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81" r:id="rId3"/>
    <p:sldId id="279" r:id="rId4"/>
    <p:sldId id="276" r:id="rId5"/>
    <p:sldId id="275" r:id="rId6"/>
    <p:sldId id="274" r:id="rId7"/>
    <p:sldId id="271" r:id="rId8"/>
    <p:sldId id="269" r:id="rId9"/>
    <p:sldId id="285" r:id="rId10"/>
    <p:sldId id="284" r:id="rId11"/>
    <p:sldId id="283" r:id="rId12"/>
    <p:sldId id="282" r:id="rId13"/>
    <p:sldId id="287" r:id="rId14"/>
    <p:sldId id="288" r:id="rId15"/>
    <p:sldId id="257" r:id="rId16"/>
    <p:sldId id="286" r:id="rId17"/>
    <p:sldId id="304" r:id="rId18"/>
    <p:sldId id="306" r:id="rId19"/>
    <p:sldId id="300" r:id="rId20"/>
    <p:sldId id="303" r:id="rId21"/>
    <p:sldId id="302" r:id="rId22"/>
    <p:sldId id="299" r:id="rId23"/>
    <p:sldId id="301" r:id="rId24"/>
    <p:sldId id="297" r:id="rId25"/>
    <p:sldId id="296" r:id="rId26"/>
    <p:sldId id="295" r:id="rId27"/>
    <p:sldId id="294" r:id="rId28"/>
    <p:sldId id="305" r:id="rId29"/>
    <p:sldId id="293" r:id="rId30"/>
    <p:sldId id="290" r:id="rId31"/>
    <p:sldId id="291" r:id="rId32"/>
    <p:sldId id="314" r:id="rId33"/>
    <p:sldId id="313" r:id="rId34"/>
    <p:sldId id="315" r:id="rId35"/>
    <p:sldId id="318" r:id="rId36"/>
    <p:sldId id="317" r:id="rId37"/>
    <p:sldId id="316" r:id="rId38"/>
    <p:sldId id="309" r:id="rId39"/>
    <p:sldId id="320" r:id="rId40"/>
    <p:sldId id="319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294C"/>
    <a:srgbClr val="1E1C1C"/>
    <a:srgbClr val="172A4C"/>
    <a:srgbClr val="600705"/>
    <a:srgbClr val="4C3252"/>
    <a:srgbClr val="2F5597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19"/>
    <p:restoredTop sz="94638"/>
  </p:normalViewPr>
  <p:slideViewPr>
    <p:cSldViewPr snapToGrid="0">
      <p:cViewPr varScale="1">
        <p:scale>
          <a:sx n="128" d="100"/>
          <a:sy n="128" d="100"/>
        </p:scale>
        <p:origin x="4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5:09:27.6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76 230 24575,'11'33'0,"18"55"0,0-1 0,0 1 0,-7-20 0,0 0 0,4 10 0,8 27 0,4 9 0,-3-8 0,-8-24 0,-14-43 0,-12-36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5:10:43.4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415 101 24575,'-10'0'0,"-2"0"0,-5 0 0,-5 0 0,-1 0 0,1 0 0,4 0 0,6 0 0,0 0 0,3 0 0,1 0 0,-1 0 0,1-1 0,-1-1 0,0-2 0,-1 0 0,-1-1 0,1-1 0,0 1 0,0 0 0,-1 0 0,0-1 0,1 1 0,0 0 0,4 1 0,1 2 0,1 1 0,-2-2 0,-4-1 0,-6-3 0,-5-1 0,1 0 0,4 2 0,5 3 0,6 1 0,3 2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5:10:45.2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216 1 24575,'-20'0'0,"-2"0"0,-4 0 0,1 0 0,4 0 0,3 0 0,4 0 0,4 0 0,2 0 0,3 0 0,1 0 0,1 0 0,-1 0 0,-1 0 0,-1 0 0,0 2 0,0 0 0,2 0 0,1 0 0,1 0 0,1-1 0,0 1 0,1-1 0,-1 0 0,0 1 0,1-1 0,0 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5:11:44.8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231 605 24575,'-12'-11'0,"0"-2"0,-2-2 0,1-3 0,-3-3 0,-1-2 0,-2 0 0,2 1 0,3 4 0,4 5 0,3 3 0,3 5 0,2-1 0,0-1 0,-1-5 0,-4-8 0,-1-4 0,-1-2 0,2 4 0,2 4 0,2 1 0,-1-3 0,0-3 0,0-2 0,0 2 0,2 4 0,0 5 0,1 3 0,1-1 0,0-2 0,0-1 0,0 0 0,-1 2 0,-1 4 0,0 3 0,0 2 0,1 2 0,0-1 0,1 0 0,0-2 0,0-1 0,0-1 0,0 1 0,0 2 0,0 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5:09:27.6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7698 2054 24575,'-21'0'0,"-24"0"0,-18-1 0,-12-2 0,-3-7 0,13-7 0,1-7 0,2-3 0,4 0 0,8 2 0,6 1 0,8 1 0,6 0 0,2 3 0,4 2 0,1 0 0,1-1 0,1 0 0,-1 0 0,3 0 0,0 0 0,-1 0 0,1-2 0,-3-1 0,1-3 0,0-3 0,0-1 0,1 1 0,1 2 0,3 4 0,3 4 0,4 4 0,3 6 0,2 2 0,0-1 0,-6-6 0,-8-12 0,-5-8 0,0-1 0,3 1 0,6 7 0,1 1 0,2 2 0,0 2 0,0-1 0,0-1 0,1 0 0,1 0 0,0 3 0,0 2 0,1 2 0,0 0 0,-1-1 0,-1-2 0,1 0 0,-2 0 0,1 1 0,-1-3 0,-1 0 0,1-4 0,-2 0 0,1-1 0,1 0 0,0 2 0,2 1 0,1 2 0,-1 0 0,1 0 0,-1 1 0,1 2 0,1 2 0,2 1 0,-1 4 0,2 2 0,1 3 0,1 4 0,1 4 0,1 7 0,4 12 0,6 13 0,5 13 0,2 7 0,0-2 0,-4-9 0,-2-7 0,-3-4 0,-2 1 0,1 4 0,-2 3 0,1 1 0,-2-3 0,-3-4 0,2-1 0,-2-1 0,1 1 0,1 2 0,-1-4 0,1-5 0,0-2 0,2-1 0,1 4 0,2 8 0,2 3 0,-1-1 0,-1-6 0,-3-10 0,-2-6 0,0-2 0,1 0 0,1 4 0,0 3 0,0-1 0,-2-4 0,-1-4 0,-1-5 0,1-2 0,-3-2 0,-5-3 0,-14-9 0,-10-10 0,-6-7 0,-5-4 0,4 3 0,-3-1 0,0-1 0,2 1 0,4 1 0,4 0 0,4 3 0,4 1 0,1 0 0,1 2 0,2 3 0,1 1 0,3 4 0,1 1 0,1 1 0,0 0 0,1 1 0,-1 0 0,-1 1 0,0 0 0,-1 1 0,1 1 0,-1 0 0,1 0 0,-1 1 0,2 0 0,2 2 0,2 2 0,4 1 0,1 1 0,0 0 0,0-2 0,-4-4 0,-9-11 0,-3-4 0,-1 1 0,2 2 0,5 8 0,0-1 0,0 1 0,-1-2 0,-2 0 0,-1-1 0,0 0 0,-1-1 0,2-1 0,0 1 0,-1-2 0,2 1 0,0 0 0,-2-1 0,2-1 0,-1-1 0,-2 0 0,-2-2 0,-5-2 0,-3-3 0,-4-2 0,1 2 0,-6-2 0,-1 0 0,-2-1 0,-1 0 0,4 2 0,-1-1 0,-1 0 0,-2-1 0,-3 1 0,-1-2 0,-2 1 0,3 3 0,2 3 0,8 5 0,8 6 0,10 5 0,8 4 0,0 2 0,-6-2 0,-15-7 0,-16-9 0,-13-8 0,-7-3 0,1-1 0,-2 3 0,1 3 0,-2 6 0,1 5 0,6 5 0,6 2 0,7 1 0,3 0 0,3 0 0,-1-2 0,-2 1 0,-6 0 0,-9 0 0,-4 0 0,-4 3 0,-8 1 0,-5 1 0,-6 3 0,0 2 0,10 4 0,13 2 0,16 1 0,19-3 0,11-3 0,0-1 0,-9-3 0,-12 2 0,-12 4 0,-8 3 0,-5 4 0,1 0 0,1 1 0,6-1 0,2 0 0,0-1 0,4-1 0,4 0 0,6-1 0,7-1 0,8-2 0,4 0 0,4 1 0,0 1 0,0 0 0,-1 3 0,-2 1 0,-1 2 0,-2 1 0,0 0 0,1-1 0,4-2 0,5-2 0,4-3 0,5-3 0,1-1 0,1-3 0,0 0 0,-1-1 0,0 0 0,-1 1 0,-4 1 0,-5 3 0,-6 3 0,-6 4 0,-2 2 0,0 2 0,3 1 0,3-3 0,4-1 0,1 0 0,2-1 0,2-1 0,1-1 0,4-4 0,1-2 0,-2-3 0,-9 5 0,-18 9 0,-19 13 0,-19 12 0,-3 2 0,3-1 0,7-3 0,7-3 0,3 1 0,3 2 0,1 1 0,2 0 0,3-2 0,6-4 0,8-5 0,6-4 0,6-4 0,2-1 0,1 0 0,1 1 0,0 2 0,0 1 0,1 2 0,0 1 0,3 1 0,0-2 0,3-2 0,2-4 0,1-1 0,2-2 0,0-3 0,2-3 0,0-3 0,1-2 0,0-3 0,0 1 0,-1 1 0,-1 3 0,0 2 0,-1-1 0,0 0 0,2-2 0,2-2 0,0 0 0,-1 0 0,-1 2 0,-1 4 0,-2 3 0,1 3 0,-1 1 0,2-2 0,0-3 0,1-1 0,1-3 0,-2 1 0,1-1 0,-1 1 0,1-2 0,0-2 0,1-2 0,0 0 0,1 3 0,0 5 0,-5 8 0,-2 3 0,-4 1 0,-2-3 0,0-6 0,-1-4 0,0-2 0,-3-3 0,-1-1 0,-2-2 0,-1-2 0,1 0 0,-1 0 0,2 0 0,1 0 0,3-2 0,1-4 0,3-3 0,0-3 0,1-2 0,0-3 0,-1-3 0,-1-2 0,-1-2 0,0-1 0,2 3 0,0 0 0,1 2 0,2 1 0,0 2 0,1 3 0,1 4 0,2 5 0,0 2 0,0 2 0,1 1 0,-2 3 0,-1 3 0,-4 5 0,-3 6 0,-4 5 0,-2 3 0,0 3 0,1 2 0,4 0 0,3-2 0,2-1 0,3 1 0,1 1 0,1 3 0,1-1 0,1-1 0,-1-3 0,0 0 0,0 1 0,0 6 0,-1 5 0,0 5 0,0 1 0,2 1 0,0 1 0,1 2 0,1 4 0,0 0 0,0-5 0,0-7 0,0-12 0,0-10 0,0-6 0,0 9 0,-1 19 0,-4 27 0,-4 24 0,3-38 0,0 1 0,-2 3 0,1 1 0,0-2 0,1-1 0,0-4 0,1-3 0,-1 34 0,3-18 0,1-13 0,2-11 0,0-8 0,0-2 0,0 0 0,0-5 0,0-6 0,0-5 0,0-6 0,0-3 0,0-2 0,0-1 0,0-1 0,0-1 0,0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5:09:27.6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0 376 24575,'36'-11'0,"25"-13"0,29-14 0,-9 1 0,-1 2 0,-18 11 0,8 2 0,7 4 0,-4 2 0,-6 4 0,-10 1 0,-8 2 0,1 1 0,3 0 0,4 0 0,4 1 0,-2 0 0,-1 3 0,-6-1 0,-3 3 0,-2 0 0,2 1 0,5 1 0,4 0 0,-1-1 0,-2-1 0,-7 1 0,-7-2 0,-9 2 0,-10-1 0,-7-1 0,7 2 0,13 0 0,19 1 0,13-3 0,1-2 0,-3-3 0,-2-2 0,-7 1 0,-4 2 0,-5 2 0,-30 3 0</inkml:trace>
  <inkml:trace contextRef="#ctx0" brushRef="#br0" timeOffset="1">3017 1121 24575,'-5'0'0,"-9"0"0,-1 0 0,-1 0 0,0 0 0,-2 0 0,1-3 0,1 0 0,-2-1 0,1-1 0,0 1 0,1-1 0,1 0 0,0-1 0,1 1 0,0 0 0,2-1 0,1 0 0,0 1 0,-1-1 0,-1 0 0,-1-1 0,0-1 0,-1 1 0,-1 0 0,-2 0 0,0 0 0,1 0 0,2 1 0,3 1 0,-1 1 0,2 1 0,1 1 0,1 0 0,1 1 0,2-1 0,1 1 0,1 1 0,0 0 0,0 0 0,2 0 0,-2 0 0,-10 0 0,5 0 0,-15 5 0,6 2 0,1 2 0,3-1 0,10-4 0,1-1 0,2-1 0,1 0 0,0 1 0,0-1 0,0 1 0,0 2 0,0 5 0,0 2 0,0 3 0,0 0 0,0-4 0,0-1 0,0-1 0,1-1 0,0-1 0,0-1 0,1-2 0,0-1 0,0 2 0,2 2 0,2 2 0,2 3 0,1 1 0,0-2 0,0 1 0,0-2 0,1 0 0,1 0 0,2 0 0,-1 1 0,2-1 0,1 1 0,2-1 0,0 0 0,2 2 0,0-1 0,-2 0 0,0 0 0,-1 0 0,0 0 0,0-1 0,-2-1 0,0-1 0,-1-1 0,-1-1 0,-1-2 0,-1 0 0,-3-1 0,-2-2 0,0 1 0,11 3 0,1 1 0,13 6 0,-5-2 0,-3-2 0,-4-2 0,-4-2 0,-1 0 0,1 1 0,0-1 0,-1 0 0,0-1 0,-1 0 0,1 1 0,-1 0 0,1 0 0,-2 0 0,2 0 0,0 1 0,1-1 0,0 1 0,1-1 0,-1 0 0,0 0 0,-1 0 0,1 1 0,0-2 0,0 0 0,-1 0 0,0 0 0,-4-1 0,1 0 0,1 1 0,0-1 0,1 1 0,2 0 0,0 0 0,2 0 0,0 0 0,-1 0 0,-1 0 0,-1-1 0,0 0 0,0 0 0,1 0 0,1 0 0,0-1 0,1 1 0,1-1 0,0 1 0,2-1 0,0-1 0,-1 0 0,-2 0 0,-2 0 0,-2 0 0,1 0 0,1 0 0,1 0 0,1 0 0,0 0 0,-3 0 0,-2 0 0,-3 0 0,-2 0 0,-2 0 0,-2 0 0,0 0 0,1 0 0,1 0 0,0 0 0,-1-1 0,-2-3 0,0-9 0,2-18 0,3-8 0,3-5 0,2 5 0,0 9 0,-1 0 0,0 0 0,-8 26 0</inkml:trace>
  <inkml:trace contextRef="#ctx0" brushRef="#br0" timeOffset="2">3866 1097 24575,'1'-8'0,"0"-3"0,0-2 0,2-1 0,-2 2 0,1 3 0,-1 4 0,0 4 0,0 5 0,-1 1 0,0 6 0,2 5 0,0 7 0,3 5 0,3 3 0,0 1 0,0 1 0,-2 0 0,0-1 0,-1-3 0,-1-1 0,1-3 0,0-1 0,1 1 0,0-2 0,-1 1 0,0-2 0,0-2 0,0-1 0,0-3 0,1 0 0,-2 2 0,0-1 0,-2-1 0,0-1 0,1 0 0,-1 3 0,1 4 0,2 4 0,0 3 0,2 2 0,0 0 0,1-1 0,1-2 0,1-1 0,0-1 0,0 1 0,-1-2 0,-1-1 0,0-2 0,-2-2 0,1 1 0,0 0 0,-1 0 0,-1 3 0,2-1 0,-1 0 0,-1-3 0,-2-5 0,-1-5 0,0-3 0,-1-2 0,-1-3 0,0-2 0,0-7 0,1-28 0,6-9 0,5-21 0,1 17 0,2 8 0,-4 14 0,0 2 0,1-1 0,2 0 0,0 1 0,2-2 0,-1-1 0,1 0 0,0-2 0,-2 3 0,0 0 0,1 0 0,1-1 0,0 2 0,0 3 0,-2 4 0,-3 5 0,-3 5 0,-1 3 0,9-6 0,14-7 0,14-10 0,8-3 0,-3 5 0,-5 6 0,-5 5 0,-2 4 0,2 1 0,0 2 0,2 1 0,-1 2 0,-3 0 0,-3 1 0,-4 1 0,-5-1 0,-4-1 0,-2 0 0,-1 1 0,0 1 0,-1-1 0,1 2 0,1 1 0,0 0 0,-1 1 0,0 0 0,-1 0 0,-2 0 0,-1 0 0,2 2 0,1 1 0,1 3 0,-1 3 0,-3 0 0,-1-1 0,-1 1 0,-2 0 0,-1-1 0,-3 0 0,-2-1 0,-3-1 0,2 5 0,4 6 0,2 5 0,1-1 0,-3-3 0,-4-6 0,-1-2 0,0-1 0,-1-1 0,0-1 0,-1 1 0,0 0 0,0 5 0,0 4 0,0 1 0,0-1 0,0-2 0,0-1 0,0-1 0,0 1 0,0 0 0,0 0 0,-1 1 0,-2 0 0,-1 2 0,-3-1 0,-1 2 0,0 0 0,-2 1 0,-2 3 0,-2 0 0,-1 1 0,-1 1 0,-1 0 0,0 2 0,-2 1 0,-1 0 0,-2 0 0,0 0 0,1-3 0,2 0 0,2-2 0,1 0 0,2 0 0,-1 0 0,-1 2 0,0-1 0,0 1 0,2-3 0,1-2 0,1-1 0,0-1 0,1 3 0,0 5 0,1 2 0,3 4 0,3-1 0,3-3 0,1-3 0,0-2 0,0-2 0,0-4 0,0-4 0,0-4 0,0-2 0,0-1 0,0-2 0,0-1 0,0 3 0,0 7 0,0 12 0,0 7 0,0 4 0,0-3 0,1-6 0,2-4 0,3-2 0,1-1 0,2 0 0,0 1 0,3 1 0,2 1 0,3 0 0,4 2 0,0 1 0,1 0 0,-1-1 0,-2-2 0,-2-2 0,0-1 0,-2 1 0,1 3 0,0 4 0,1 5 0,0 3 0,-1 3 0,-2 0 0,-2-1 0,0 0 0,-1-3 0,-2-1 0,-1 0 0,-2-3 0,-2-1 0,-2-1 0,-2-4 0,0-2 0,0-2 0,0-2 0,0-2 0,0-4 0,0-2 0,0 0 0,0 2 0,-1 4 0,-2 1 0,0 0 0,-1-3 0,1-2 0,0-4 0,1-2 0,1-3 0,-1-1 0,0 1 0,-2 2 0,-1 3 0,-2 4 0,0 1 0,1-1 0,2-3 0,1-2 0,1-1 0,-1 1 0,-5 5 0,-4 6 0,-5 2 0,-2 3 0,-2-1 0,-3 2 0,-2 3 0,-3 0 0,0-2 0,0-4 0,2-3 0,1-4 0,-2-2 0,0-2 0,-3-3 0,-4-3 0,0-3 0,1-1 0,1 0 0,1 0 0,-3 0 0,-4-2 0,-4-4 0,-3-5 0,-2-6 0,1-3 0,1 0 0,1-1 0,0 0 0,1-1 0,5 4 0,4 4 0,5 2 0,4 1 0,1 0 0,0-2 0,2 0 0,1 1 0,4 0 0,3 3 0,5 2 0,3 2 0,0 2 0,-14-2 0,-22-9 0,-21-8 0,-18-8 0,-4-2 0,-4 3 0,1 2 0,2 5 0,5 2 0,5 2 0,6 1 0,7 2 0,10 3 0,11 2 0,11 3 0,10 2 0,8 1 0,-1 3 0,-6 1 0,-15 0 0,-16 0 0,-16 0 0,-13 0 0,-5 0 0,0-1 0,7-1 0,10 1 0,15-2 0,17 2 0,16 0 0,8 0 0,-8 1 0,-19 0 0,-27 0 0,-21 0 0,-5 0 0,4 0 0,10 0 0,14 0 0,11 0 0,11 1 0,13 0 0,9 0 0,9 0 0,6 0 0,3 0 0,2 0 0,-5 0 0,-7-1 0,-14 0 0,-8 0 0,-4 0 0,3 0 0,5 1 0,2 2 0,2 1 0,1 1 0,1 0 0,2-2 0,0 0 0,1 0 0,2 2 0,0 0 0,3 2 0,0 1 0,1 2 0,0 2 0,1 5 0,0 3 0,-1 5 0,-1 3 0,1 1 0,0-1 0,3-1 0,4-3 0,3 1 0,2-1 0,1 1 0,2 3 0,1 1 0,0 1 0,0 0 0,0-2 0,0-3 0,0-3 0,0-1 0,1 0 0,2 5 0,2 4 0,1 3 0,1-1 0,-3-7 0,-1-7 0,-1-6 0,-1-5 0,0-3 0,0-2 0,-1-1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5:09:27.6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1648 1836 24575,'-23'-43'0,"3"6"0,3 6 0,3 5 0,3 5 0,1 3 0,4 6 0,2 4 0,-6-2 0,-10-7 0,-12-9 0,-11-7 0,-4-4 0,-1-2 0,-1-2 0,2-1 0,4 3 0,8 5 0,8 5 0,7 9 0,7 7 0,5 7 0,3 1 0,-7-8 0,-11-13 0,-15-14 0,-11-10 0,-4-3 0,0 1 0,5 5 0,10 8 0,7 7 0,11 5 0,7 8 0,4 6 0,0 4 0,-8-4 0,-16-13 0,-15-15 0,-8-11 0,-3-8 0,5-1 0,5-2 0,0-1 0,4 7 0,1 3 0,6 8 0,7 10 0,8 11 0,9 9 0,6 8 0,3-1 0,-2-7 0,-5-8 0,-7-8 0,-4-1 0,2 3 0,3 5 0,6 7 0,4 7 0,4 5 0,2 4 0,1 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5:09:27.6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1084 24575,'0'-11'0,"0"-6"0,0-2 0,0 0 0,0 3 0,1 6 0,3 1 0,4 2 0,5-1 0,4 1 0,1-2 0,1 0 0,-2 1 0,-3 1 0,-2 2 0,-1 2 0,-1 2 0,1 0 0,0 0 0,1 1 0,1 0 0,1 0 0,2 0 0,1 0 0,1 1 0,2 1 0,0 1 0,0 2 0,1 1 0,0 1 0,2 1 0,-1 0 0,-1 2 0,-2 0 0,-3-1 0,-2 0 0,-1-1 0,-1-1 0,-2-1 0,0-1 0,0-1 0,1 0 0,0-1 0,0 1 0,2 0 0,1 0 0,1 0 0,3 1 0,-2-2 0,2 0 0,-3-2 0,-1 0 0,0 0 0,0-1 0,1 0 0,-1 0 0,-1 0 0,1-1 0,0-2 0,1-3 0,1-1 0,1-2 0,0-1 0,1 0 0,2-1 0,1-2 0,0-1 0,0-1 0,-1 0 0,-3 0 0,-13 10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5:09:27.6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167 0 24575,'0'13'0,"2"13"0,1 4 0,2 0 0,-1-7 0,-2-11 0,1 0 0,0 3 0,1 1 0,0 0 0,0 0 0,-1-2 0,0-2 0,0 1 0,0-1 0,0 2 0,2 1 0,0-2 0,-1-1 0,0-1 0,-1 0 0,0 1 0,0 1 0,1 1 0,-1-2 0,0 0 0,-1-3 0,0-1 0,-1 0 0,1-1 0,0 2 0,-1 1 0,2 2 0,0 2 0,0 2 0,-1 1 0,-1-1 0,1-1 0,-1-1 0,0-2 0,0 1 0,0 0 0,0 1 0,0 1 0,-1 1 0,0 0 0,0-2 0,0-1 0,0-1 0,0 1 0,0 0 0,0 0 0,-1 0 0,-1-1 0,-1 0 0,-2 0 0,0 0 0,0-1 0,0 0 0,0-1 0,0-1 0,1-1 0,-1 0 0,0-2 0,0 1 0,1-2 0,-1 0 0,0 0 0,-1 0 0,0 0 0,0 0 0,0 0 0,0-1 0,0-1 0,-1 0 0,0-1 0,0 1 0,-2 2 0,-1 0 0,0 1 0,1-2 0,0 0 0,2-1 0,0 0 0,0 0 0,1 0 0,1 0 0,1-1 0,1 0 0,1-1 0,-1 1 0,1 0 0,-2 0 0,0 1 0,-1 0 0,-1 1 0,-1 0 0,0 0 0,1 1 0,0-1 0,1-1 0,0 0 0,2-1 0,1 0 0,0 0 0,2-1 0,-1-1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5:09:27.6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705 1122 24575,'38'0'0,"11"-2"0,4 0 0,-5-1 0,-14 0 0,-13-1 0,-4 0 0,-2 0 0,-2 0 0,-1 0 0,-1-1 0,-2 0 0,0 0 0,0 0 0,0 0 0,1-1 0,-1 0 0,0-1 0,-1 0 0,0 1 0,1-2 0,0 2 0,1-2 0,2 0 0,0 0 0,-1 0 0,1 0 0,-2-1 0,1 0 0,-1-1 0,1 0 0,-1 1 0,0 1 0,0 2 0,-2 1 0,-1 0 0,-2 1 0,0 1 0,0-2 0,0 1 0,0-3 0,0 0 0,0-1 0,1 0 0,0-1 0,-1 1 0,0-1 0,-1 0 0,1-1 0,1 0 0,-1-2 0,2 0 0,-1 0 0,0 1 0,0 2 0,-3 1 0,0 2 0,-2 0 0,0-5 0,-2-11 0,-4-12 0,-3-8 0,-1 2 0,-2 7 0,1 7 0,0 3 0,-2 1 0,1 1 0,1 2 0,0 2 0,2-1 0,1 1 0,-1 1 0,3 1 0,-2 4 0,1 0 0,-1 3 0,-1 0 0,1-1 0,-2 0 0,-3-1 0,0 1 0,0 0 0,-1 1 0,0 1 0,-2-1 0,-2 1 0,1 0 0,-1 1 0,0 0 0,-2 1 0,1-2 0,0 0 0,2-1 0,-1 0 0,2 1 0,0 0 0,2 1 0,0 0 0,0 0 0,1-1 0,0 1 0,1-1 0,1 1 0,1 1 0,0 0 0,0-1 0,-1 1 0,1 1 0,0 0 0,1 1 0,1 1 0,-2-1 0,-1 1 0,-1-2 0,-3 0 0,-1 1 0,0-1 0,0 1 0,2 1 0,1-2 0,-1 1 0,-1 0 0,0-1 0,-1 1 0,2-1 0,-1 1 0,1 0 0,0-1 0,-1 1 0,0 0 0,0-1 0,3 0 0,0 1 0,0 0 0,2-1 0,0 1 0</inkml:trace>
  <inkml:trace contextRef="#ctx0" brushRef="#br0" timeOffset="1">448 9 24575,'-2'0'0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5:09:27.7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588 85 24575,'-18'0'0,"-3"-2"0,-10-3 0,-5 0 0,-5-2 0,-4 1 0,2 1 0,0 0 0,3-2 0,4 0 0,3 0 0,2 0 0,2 0 0,2 2 0,2 1 0,4 1 0,19 3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31T15:10:41.1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1 333 24575,'0'-20'0,"0"5"0,0-6 0,0 12 0,0 2 0,0 2 0,0-3 0,0-1 0,0-2 0,1 2 0,0 1 0,0 3 0,0 3 0,-1-2 0,2 1 0,0-3 0,0-1 0,2 0 0,-1 1 0,-1 1 0,0 2 0,-1-1 0,1 0 0,1-2 0,1-2 0,0-1 0,1 0 0,-2 2 0,0 2 0,-2 1 0,1-1 0,0-2 0,0-2 0,0 0 0,0 1 0,0 2 0,0 1 0,-1 2 0,0 1 0,-1 0 0,1 0 0,-1 0 0,2-1 0,0-3 0,1-2 0,0-1 0,0 2 0,-1 1 0,0 2 0,-1 2 0,0 1 0,0 0 0,1 1 0,-1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9E634-232C-B24A-8D54-0352B1A1D5D1}" type="datetimeFigureOut">
              <a:rPr lang="en-US" smtClean="0"/>
              <a:t>2/6/24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16D40-B9E6-324E-9185-D58505FE3D1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636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9E634-232C-B24A-8D54-0352B1A1D5D1}" type="datetimeFigureOut">
              <a:rPr lang="en-US" smtClean="0"/>
              <a:t>2/6/24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16D40-B9E6-324E-9185-D58505FE3D1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238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9E634-232C-B24A-8D54-0352B1A1D5D1}" type="datetimeFigureOut">
              <a:rPr lang="en-US" smtClean="0"/>
              <a:t>2/6/24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16D40-B9E6-324E-9185-D58505FE3D1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283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9E634-232C-B24A-8D54-0352B1A1D5D1}" type="datetimeFigureOut">
              <a:rPr lang="en-US" smtClean="0"/>
              <a:t>2/6/24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16D40-B9E6-324E-9185-D58505FE3D1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11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9E634-232C-B24A-8D54-0352B1A1D5D1}" type="datetimeFigureOut">
              <a:rPr lang="en-US" smtClean="0"/>
              <a:t>2/6/24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16D40-B9E6-324E-9185-D58505FE3D1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995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9E634-232C-B24A-8D54-0352B1A1D5D1}" type="datetimeFigureOut">
              <a:rPr lang="en-US" smtClean="0"/>
              <a:t>2/6/24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16D40-B9E6-324E-9185-D58505FE3D1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788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9E634-232C-B24A-8D54-0352B1A1D5D1}" type="datetimeFigureOut">
              <a:rPr lang="en-US" smtClean="0"/>
              <a:t>2/6/24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16D40-B9E6-324E-9185-D58505FE3D1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813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9E634-232C-B24A-8D54-0352B1A1D5D1}" type="datetimeFigureOut">
              <a:rPr lang="en-US" smtClean="0"/>
              <a:t>2/6/24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16D40-B9E6-324E-9185-D58505FE3D1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45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9E634-232C-B24A-8D54-0352B1A1D5D1}" type="datetimeFigureOut">
              <a:rPr lang="en-US" smtClean="0"/>
              <a:t>2/6/24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16D40-B9E6-324E-9185-D58505FE3D1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446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9E634-232C-B24A-8D54-0352B1A1D5D1}" type="datetimeFigureOut">
              <a:rPr lang="en-US" smtClean="0"/>
              <a:t>2/6/24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16D40-B9E6-324E-9185-D58505FE3D1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514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9E634-232C-B24A-8D54-0352B1A1D5D1}" type="datetimeFigureOut">
              <a:rPr lang="en-US" smtClean="0"/>
              <a:t>2/6/24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16D40-B9E6-324E-9185-D58505FE3D1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995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09E634-232C-B24A-8D54-0352B1A1D5D1}" type="datetimeFigureOut">
              <a:rPr lang="en-US" smtClean="0"/>
              <a:t>2/6/24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E16D40-B9E6-324E-9185-D58505FE3D1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887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" Type="http://schemas.openxmlformats.org/officeDocument/2006/relationships/image" Target="../media/image1.png"/><Relationship Id="rId21" Type="http://schemas.openxmlformats.org/officeDocument/2006/relationships/image" Target="../media/image10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98C0CE7F-ED3E-CD6D-C74F-00B9B1195005}"/>
              </a:ext>
            </a:extLst>
          </p:cNvPr>
          <p:cNvSpPr txBox="1"/>
          <p:nvPr/>
        </p:nvSpPr>
        <p:spPr>
          <a:xfrm>
            <a:off x="1909969" y="2367171"/>
            <a:ext cx="837206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Measuring Speech </a:t>
            </a:r>
            <a:r>
              <a:rPr lang="en-US" sz="4400" dirty="0">
                <a:solidFill>
                  <a:srgbClr val="C00000"/>
                </a:solidFill>
              </a:rPr>
              <a:t>Acoustics</a:t>
            </a:r>
            <a:r>
              <a:rPr lang="en-US" sz="4400" dirty="0"/>
              <a:t> and </a:t>
            </a:r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Articulatory</a:t>
            </a:r>
            <a:r>
              <a:rPr lang="en-US" sz="4400" dirty="0"/>
              <a:t> Encoding through Partial Information Decomposition</a:t>
            </a:r>
          </a:p>
        </p:txBody>
      </p:sp>
    </p:spTree>
    <p:extLst>
      <p:ext uri="{BB962C8B-B14F-4D97-AF65-F5344CB8AC3E}">
        <p14:creationId xmlns:p14="http://schemas.microsoft.com/office/powerpoint/2010/main" val="3822997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e 1">
            <a:extLst>
              <a:ext uri="{FF2B5EF4-FFF2-40B4-BE49-F238E27FC236}">
                <a16:creationId xmlns:a16="http://schemas.microsoft.com/office/drawing/2014/main" id="{C5CC3745-5BEB-913D-8DA2-D51927F7ED45}"/>
              </a:ext>
            </a:extLst>
          </p:cNvPr>
          <p:cNvSpPr/>
          <p:nvPr/>
        </p:nvSpPr>
        <p:spPr>
          <a:xfrm>
            <a:off x="3940229" y="2499485"/>
            <a:ext cx="144000" cy="144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e 2">
            <a:extLst>
              <a:ext uri="{FF2B5EF4-FFF2-40B4-BE49-F238E27FC236}">
                <a16:creationId xmlns:a16="http://schemas.microsoft.com/office/drawing/2014/main" id="{1CB42579-3411-3916-4D70-C9269D7FF595}"/>
              </a:ext>
            </a:extLst>
          </p:cNvPr>
          <p:cNvSpPr/>
          <p:nvPr/>
        </p:nvSpPr>
        <p:spPr>
          <a:xfrm>
            <a:off x="3834773" y="3138389"/>
            <a:ext cx="144000" cy="144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6AB2F2E8-88DD-48E2-F9B6-2460266DEDEC}"/>
              </a:ext>
            </a:extLst>
          </p:cNvPr>
          <p:cNvSpPr/>
          <p:nvPr/>
        </p:nvSpPr>
        <p:spPr>
          <a:xfrm>
            <a:off x="3356273" y="3155984"/>
            <a:ext cx="144000" cy="144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CEA8E708-1EDC-7429-F481-D20CF1A21C26}"/>
              </a:ext>
            </a:extLst>
          </p:cNvPr>
          <p:cNvSpPr/>
          <p:nvPr/>
        </p:nvSpPr>
        <p:spPr>
          <a:xfrm>
            <a:off x="3068455" y="2294785"/>
            <a:ext cx="144000" cy="144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C03FA888-1CDF-C50C-2821-CCEF2A3FAC9C}"/>
              </a:ext>
            </a:extLst>
          </p:cNvPr>
          <p:cNvSpPr/>
          <p:nvPr/>
        </p:nvSpPr>
        <p:spPr>
          <a:xfrm>
            <a:off x="3522860" y="2366149"/>
            <a:ext cx="144000" cy="144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B546F549-4C52-1FD3-579C-4EAED75320A6}"/>
              </a:ext>
            </a:extLst>
          </p:cNvPr>
          <p:cNvSpPr/>
          <p:nvPr/>
        </p:nvSpPr>
        <p:spPr>
          <a:xfrm>
            <a:off x="2685210" y="2541693"/>
            <a:ext cx="144000" cy="144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DAB69793-80B9-6808-4C34-D40FC04FF540}"/>
              </a:ext>
            </a:extLst>
          </p:cNvPr>
          <p:cNvSpPr/>
          <p:nvPr/>
        </p:nvSpPr>
        <p:spPr>
          <a:xfrm>
            <a:off x="2172832" y="2613693"/>
            <a:ext cx="144000" cy="144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B452D186-161B-1DB0-B01B-2A7961AC5087}"/>
              </a:ext>
            </a:extLst>
          </p:cNvPr>
          <p:cNvSpPr txBox="1"/>
          <p:nvPr/>
        </p:nvSpPr>
        <p:spPr>
          <a:xfrm>
            <a:off x="3955338" y="3223326"/>
            <a:ext cx="335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j-lt"/>
              </a:rPr>
              <a:t>LL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4919D07-B669-1238-5E58-9964AB728FA4}"/>
              </a:ext>
            </a:extLst>
          </p:cNvPr>
          <p:cNvSpPr txBox="1"/>
          <p:nvPr/>
        </p:nvSpPr>
        <p:spPr>
          <a:xfrm>
            <a:off x="3744458" y="2195417"/>
            <a:ext cx="375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j-lt"/>
              </a:rPr>
              <a:t>UL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D169722-B9DA-DA9F-22B2-5862F14BFADE}"/>
              </a:ext>
            </a:extLst>
          </p:cNvPr>
          <p:cNvSpPr txBox="1"/>
          <p:nvPr/>
        </p:nvSpPr>
        <p:spPr>
          <a:xfrm>
            <a:off x="3349289" y="2083372"/>
            <a:ext cx="3542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j-lt"/>
              </a:rPr>
              <a:t>UJ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A870E9A0-18ED-92D5-C879-6D0DBA30021A}"/>
              </a:ext>
            </a:extLst>
          </p:cNvPr>
          <p:cNvSpPr txBox="1"/>
          <p:nvPr/>
        </p:nvSpPr>
        <p:spPr>
          <a:xfrm>
            <a:off x="3263975" y="3270404"/>
            <a:ext cx="319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j-lt"/>
              </a:rPr>
              <a:t>LJ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4C2CAE97-67F3-4467-58BF-20EE86F8EA79}"/>
              </a:ext>
            </a:extLst>
          </p:cNvPr>
          <p:cNvSpPr txBox="1"/>
          <p:nvPr/>
        </p:nvSpPr>
        <p:spPr>
          <a:xfrm>
            <a:off x="1995128" y="2253483"/>
            <a:ext cx="370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j-lt"/>
              </a:rPr>
              <a:t>TB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4D9A1669-A06F-A102-7BA4-DC13CFB2B993}"/>
              </a:ext>
            </a:extLst>
          </p:cNvPr>
          <p:cNvSpPr txBox="1"/>
          <p:nvPr/>
        </p:nvSpPr>
        <p:spPr>
          <a:xfrm>
            <a:off x="2543212" y="2202077"/>
            <a:ext cx="4267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j-lt"/>
              </a:rPr>
              <a:t>TM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25D83A1A-1670-90B1-F3B9-7C3DA8179254}"/>
              </a:ext>
            </a:extLst>
          </p:cNvPr>
          <p:cNvSpPr txBox="1"/>
          <p:nvPr/>
        </p:nvSpPr>
        <p:spPr>
          <a:xfrm>
            <a:off x="2938128" y="1966971"/>
            <a:ext cx="3634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j-lt"/>
              </a:rPr>
              <a:t>TT</a:t>
            </a:r>
          </a:p>
        </p:txBody>
      </p:sp>
      <p:sp>
        <p:nvSpPr>
          <p:cNvPr id="13" name="Figura a mano libera 12">
            <a:extLst>
              <a:ext uri="{FF2B5EF4-FFF2-40B4-BE49-F238E27FC236}">
                <a16:creationId xmlns:a16="http://schemas.microsoft.com/office/drawing/2014/main" id="{B65A216D-0EC1-C73A-3760-4B33E8ECC144}"/>
              </a:ext>
            </a:extLst>
          </p:cNvPr>
          <p:cNvSpPr/>
          <p:nvPr/>
        </p:nvSpPr>
        <p:spPr>
          <a:xfrm>
            <a:off x="3927613" y="2682956"/>
            <a:ext cx="601475" cy="307777"/>
          </a:xfrm>
          <a:custGeom>
            <a:avLst/>
            <a:gdLst>
              <a:gd name="connsiteX0" fmla="*/ 0 w 4114165"/>
              <a:gd name="connsiteY0" fmla="*/ 962866 h 3063250"/>
              <a:gd name="connsiteX1" fmla="*/ 13219 w 4114165"/>
              <a:gd name="connsiteY1" fmla="*/ 938578 h 3063250"/>
              <a:gd name="connsiteX2" fmla="*/ 29741 w 4114165"/>
              <a:gd name="connsiteY2" fmla="*/ 914936 h 3063250"/>
              <a:gd name="connsiteX3" fmla="*/ 52873 w 4114165"/>
              <a:gd name="connsiteY3" fmla="*/ 887165 h 3063250"/>
              <a:gd name="connsiteX4" fmla="*/ 79309 w 4114165"/>
              <a:gd name="connsiteY4" fmla="*/ 860382 h 3063250"/>
              <a:gd name="connsiteX5" fmla="*/ 99137 w 4114165"/>
              <a:gd name="connsiteY5" fmla="*/ 843895 h 3063250"/>
              <a:gd name="connsiteX6" fmla="*/ 109050 w 4114165"/>
              <a:gd name="connsiteY6" fmla="*/ 838551 h 3063250"/>
              <a:gd name="connsiteX7" fmla="*/ 118964 w 4114165"/>
              <a:gd name="connsiteY7" fmla="*/ 836816 h 3063250"/>
              <a:gd name="connsiteX8" fmla="*/ 125574 w 4114165"/>
              <a:gd name="connsiteY8" fmla="*/ 838272 h 3063250"/>
              <a:gd name="connsiteX9" fmla="*/ 132182 w 4114165"/>
              <a:gd name="connsiteY9" fmla="*/ 842248 h 3063250"/>
              <a:gd name="connsiteX10" fmla="*/ 138791 w 4114165"/>
              <a:gd name="connsiteY10" fmla="*/ 849049 h 3063250"/>
              <a:gd name="connsiteX11" fmla="*/ 145401 w 4114165"/>
              <a:gd name="connsiteY11" fmla="*/ 859078 h 3063250"/>
              <a:gd name="connsiteX12" fmla="*/ 155315 w 4114165"/>
              <a:gd name="connsiteY12" fmla="*/ 880859 h 3063250"/>
              <a:gd name="connsiteX13" fmla="*/ 165228 w 4114165"/>
              <a:gd name="connsiteY13" fmla="*/ 911631 h 3063250"/>
              <a:gd name="connsiteX14" fmla="*/ 175142 w 4114165"/>
              <a:gd name="connsiteY14" fmla="*/ 951773 h 3063250"/>
              <a:gd name="connsiteX15" fmla="*/ 188360 w 4114165"/>
              <a:gd name="connsiteY15" fmla="*/ 1018952 h 3063250"/>
              <a:gd name="connsiteX16" fmla="*/ 204883 w 4114165"/>
              <a:gd name="connsiteY16" fmla="*/ 1119511 h 3063250"/>
              <a:gd name="connsiteX17" fmla="*/ 237928 w 4114165"/>
              <a:gd name="connsiteY17" fmla="*/ 1325872 h 3063250"/>
              <a:gd name="connsiteX18" fmla="*/ 251146 w 4114165"/>
              <a:gd name="connsiteY18" fmla="*/ 1392203 h 3063250"/>
              <a:gd name="connsiteX19" fmla="*/ 264365 w 4114165"/>
              <a:gd name="connsiteY19" fmla="*/ 1444629 h 3063250"/>
              <a:gd name="connsiteX20" fmla="*/ 274279 w 4114165"/>
              <a:gd name="connsiteY20" fmla="*/ 1474666 h 3063250"/>
              <a:gd name="connsiteX21" fmla="*/ 284192 w 4114165"/>
              <a:gd name="connsiteY21" fmla="*/ 1497675 h 3063250"/>
              <a:gd name="connsiteX22" fmla="*/ 297410 w 4114165"/>
              <a:gd name="connsiteY22" fmla="*/ 1521267 h 3063250"/>
              <a:gd name="connsiteX23" fmla="*/ 323847 w 4114165"/>
              <a:gd name="connsiteY23" fmla="*/ 1565120 h 3063250"/>
              <a:gd name="connsiteX24" fmla="*/ 340373 w 4114165"/>
              <a:gd name="connsiteY24" fmla="*/ 1598538 h 3063250"/>
              <a:gd name="connsiteX25" fmla="*/ 363500 w 4114165"/>
              <a:gd name="connsiteY25" fmla="*/ 1652395 h 3063250"/>
              <a:gd name="connsiteX26" fmla="*/ 386628 w 4114165"/>
              <a:gd name="connsiteY26" fmla="*/ 1713129 h 3063250"/>
              <a:gd name="connsiteX27" fmla="*/ 406460 w 4114165"/>
              <a:gd name="connsiteY27" fmla="*/ 1772988 h 3063250"/>
              <a:gd name="connsiteX28" fmla="*/ 422985 w 4114165"/>
              <a:gd name="connsiteY28" fmla="*/ 1832430 h 3063250"/>
              <a:gd name="connsiteX29" fmla="*/ 439510 w 4114165"/>
              <a:gd name="connsiteY29" fmla="*/ 1903407 h 3063250"/>
              <a:gd name="connsiteX30" fmla="*/ 456035 w 4114165"/>
              <a:gd name="connsiteY30" fmla="*/ 1987175 h 3063250"/>
              <a:gd name="connsiteX31" fmla="*/ 472547 w 4114165"/>
              <a:gd name="connsiteY31" fmla="*/ 2085024 h 3063250"/>
              <a:gd name="connsiteX32" fmla="*/ 502289 w 4114165"/>
              <a:gd name="connsiteY32" fmla="*/ 2284990 h 3063250"/>
              <a:gd name="connsiteX33" fmla="*/ 518814 w 4114165"/>
              <a:gd name="connsiteY33" fmla="*/ 2386930 h 3063250"/>
              <a:gd name="connsiteX34" fmla="*/ 532031 w 4114165"/>
              <a:gd name="connsiteY34" fmla="*/ 2452703 h 3063250"/>
              <a:gd name="connsiteX35" fmla="*/ 541941 w 4114165"/>
              <a:gd name="connsiteY35" fmla="*/ 2490718 h 3063250"/>
              <a:gd name="connsiteX36" fmla="*/ 551864 w 4114165"/>
              <a:gd name="connsiteY36" fmla="*/ 2518717 h 3063250"/>
              <a:gd name="connsiteX37" fmla="*/ 561774 w 4114165"/>
              <a:gd name="connsiteY37" fmla="*/ 2537066 h 3063250"/>
              <a:gd name="connsiteX38" fmla="*/ 568389 w 4114165"/>
              <a:gd name="connsiteY38" fmla="*/ 2544335 h 3063250"/>
              <a:gd name="connsiteX39" fmla="*/ 574991 w 4114165"/>
              <a:gd name="connsiteY39" fmla="*/ 2548070 h 3063250"/>
              <a:gd name="connsiteX40" fmla="*/ 581606 w 4114165"/>
              <a:gd name="connsiteY40" fmla="*/ 2548741 h 3063250"/>
              <a:gd name="connsiteX41" fmla="*/ 588208 w 4114165"/>
              <a:gd name="connsiteY41" fmla="*/ 2546969 h 3063250"/>
              <a:gd name="connsiteX42" fmla="*/ 598131 w 4114165"/>
              <a:gd name="connsiteY42" fmla="*/ 2541042 h 3063250"/>
              <a:gd name="connsiteX43" fmla="*/ 644385 w 4114165"/>
              <a:gd name="connsiteY43" fmla="*/ 2506927 h 3063250"/>
              <a:gd name="connsiteX44" fmla="*/ 670820 w 4114165"/>
              <a:gd name="connsiteY44" fmla="*/ 2490034 h 3063250"/>
              <a:gd name="connsiteX45" fmla="*/ 687345 w 4114165"/>
              <a:gd name="connsiteY45" fmla="*/ 2476269 h 3063250"/>
              <a:gd name="connsiteX46" fmla="*/ 700562 w 4114165"/>
              <a:gd name="connsiteY46" fmla="*/ 2461681 h 3063250"/>
              <a:gd name="connsiteX47" fmla="*/ 710485 w 4114165"/>
              <a:gd name="connsiteY47" fmla="*/ 2447156 h 3063250"/>
              <a:gd name="connsiteX48" fmla="*/ 720395 w 4114165"/>
              <a:gd name="connsiteY48" fmla="*/ 2427478 h 3063250"/>
              <a:gd name="connsiteX49" fmla="*/ 730305 w 4114165"/>
              <a:gd name="connsiteY49" fmla="*/ 2399808 h 3063250"/>
              <a:gd name="connsiteX50" fmla="*/ 740214 w 4114165"/>
              <a:gd name="connsiteY50" fmla="*/ 2360615 h 3063250"/>
              <a:gd name="connsiteX51" fmla="*/ 750137 w 4114165"/>
              <a:gd name="connsiteY51" fmla="*/ 2306011 h 3063250"/>
              <a:gd name="connsiteX52" fmla="*/ 760047 w 4114165"/>
              <a:gd name="connsiteY52" fmla="*/ 2232146 h 3063250"/>
              <a:gd name="connsiteX53" fmla="*/ 769957 w 4114165"/>
              <a:gd name="connsiteY53" fmla="*/ 2135437 h 3063250"/>
              <a:gd name="connsiteX54" fmla="*/ 779879 w 4114165"/>
              <a:gd name="connsiteY54" fmla="*/ 2013021 h 3063250"/>
              <a:gd name="connsiteX55" fmla="*/ 793097 w 4114165"/>
              <a:gd name="connsiteY55" fmla="*/ 1806394 h 3063250"/>
              <a:gd name="connsiteX56" fmla="*/ 806314 w 4114165"/>
              <a:gd name="connsiteY56" fmla="*/ 1550988 h 3063250"/>
              <a:gd name="connsiteX57" fmla="*/ 826134 w 4114165"/>
              <a:gd name="connsiteY57" fmla="*/ 1101061 h 3063250"/>
              <a:gd name="connsiteX58" fmla="*/ 852581 w 4114165"/>
              <a:gd name="connsiteY58" fmla="*/ 502805 h 3063250"/>
              <a:gd name="connsiteX59" fmla="*/ 865798 w 4114165"/>
              <a:gd name="connsiteY59" fmla="*/ 268992 h 3063250"/>
              <a:gd name="connsiteX60" fmla="*/ 875708 w 4114165"/>
              <a:gd name="connsiteY60" fmla="*/ 140161 h 3063250"/>
              <a:gd name="connsiteX61" fmla="*/ 885618 w 4114165"/>
              <a:gd name="connsiteY61" fmla="*/ 54144 h 3063250"/>
              <a:gd name="connsiteX62" fmla="*/ 892233 w 4114165"/>
              <a:gd name="connsiteY62" fmla="*/ 19833 h 3063250"/>
              <a:gd name="connsiteX63" fmla="*/ 898835 w 4114165"/>
              <a:gd name="connsiteY63" fmla="*/ 2645 h 3063250"/>
              <a:gd name="connsiteX64" fmla="*/ 902143 w 4114165"/>
              <a:gd name="connsiteY64" fmla="*/ 0 h 3063250"/>
              <a:gd name="connsiteX65" fmla="*/ 905450 w 4114165"/>
              <a:gd name="connsiteY65" fmla="*/ 1042 h 3063250"/>
              <a:gd name="connsiteX66" fmla="*/ 908758 w 4114165"/>
              <a:gd name="connsiteY66" fmla="*/ 5543 h 3063250"/>
              <a:gd name="connsiteX67" fmla="*/ 915360 w 4114165"/>
              <a:gd name="connsiteY67" fmla="*/ 23974 h 3063250"/>
              <a:gd name="connsiteX68" fmla="*/ 921975 w 4114165"/>
              <a:gd name="connsiteY68" fmla="*/ 53496 h 3063250"/>
              <a:gd name="connsiteX69" fmla="*/ 931885 w 4114165"/>
              <a:gd name="connsiteY69" fmla="*/ 114728 h 3063250"/>
              <a:gd name="connsiteX70" fmla="*/ 945103 w 4114165"/>
              <a:gd name="connsiteY70" fmla="*/ 219005 h 3063250"/>
              <a:gd name="connsiteX71" fmla="*/ 991370 w 4114165"/>
              <a:gd name="connsiteY71" fmla="*/ 608560 h 3063250"/>
              <a:gd name="connsiteX72" fmla="*/ 1007895 w 4114165"/>
              <a:gd name="connsiteY72" fmla="*/ 717439 h 3063250"/>
              <a:gd name="connsiteX73" fmla="*/ 1057457 w 4114165"/>
              <a:gd name="connsiteY73" fmla="*/ 1020560 h 3063250"/>
              <a:gd name="connsiteX74" fmla="*/ 1070674 w 4114165"/>
              <a:gd name="connsiteY74" fmla="*/ 1129034 h 3063250"/>
              <a:gd name="connsiteX75" fmla="*/ 1083891 w 4114165"/>
              <a:gd name="connsiteY75" fmla="*/ 1261492 h 3063250"/>
              <a:gd name="connsiteX76" fmla="*/ 1100416 w 4114165"/>
              <a:gd name="connsiteY76" fmla="*/ 1462079 h 3063250"/>
              <a:gd name="connsiteX77" fmla="*/ 1123543 w 4114165"/>
              <a:gd name="connsiteY77" fmla="*/ 1789577 h 3063250"/>
              <a:gd name="connsiteX78" fmla="*/ 1146683 w 4114165"/>
              <a:gd name="connsiteY78" fmla="*/ 2110389 h 3063250"/>
              <a:gd name="connsiteX79" fmla="*/ 1159901 w 4114165"/>
              <a:gd name="connsiteY79" fmla="*/ 2255687 h 3063250"/>
              <a:gd name="connsiteX80" fmla="*/ 1169810 w 4114165"/>
              <a:gd name="connsiteY80" fmla="*/ 2336454 h 3063250"/>
              <a:gd name="connsiteX81" fmla="*/ 1176425 w 4114165"/>
              <a:gd name="connsiteY81" fmla="*/ 2375343 h 3063250"/>
              <a:gd name="connsiteX82" fmla="*/ 1183028 w 4114165"/>
              <a:gd name="connsiteY82" fmla="*/ 2401809 h 3063250"/>
              <a:gd name="connsiteX83" fmla="*/ 1189643 w 4114165"/>
              <a:gd name="connsiteY83" fmla="*/ 2415701 h 3063250"/>
              <a:gd name="connsiteX84" fmla="*/ 1192950 w 4114165"/>
              <a:gd name="connsiteY84" fmla="*/ 2417917 h 3063250"/>
              <a:gd name="connsiteX85" fmla="*/ 1196245 w 4114165"/>
              <a:gd name="connsiteY85" fmla="*/ 2417030 h 3063250"/>
              <a:gd name="connsiteX86" fmla="*/ 1199553 w 4114165"/>
              <a:gd name="connsiteY86" fmla="*/ 2413054 h 3063250"/>
              <a:gd name="connsiteX87" fmla="*/ 1206168 w 4114165"/>
              <a:gd name="connsiteY87" fmla="*/ 2396073 h 3063250"/>
              <a:gd name="connsiteX88" fmla="*/ 1212770 w 4114165"/>
              <a:gd name="connsiteY88" fmla="*/ 2367517 h 3063250"/>
              <a:gd name="connsiteX89" fmla="*/ 1222680 w 4114165"/>
              <a:gd name="connsiteY89" fmla="*/ 2304808 h 3063250"/>
              <a:gd name="connsiteX90" fmla="*/ 1232602 w 4114165"/>
              <a:gd name="connsiteY90" fmla="*/ 2221471 h 3063250"/>
              <a:gd name="connsiteX91" fmla="*/ 1249127 w 4114165"/>
              <a:gd name="connsiteY91" fmla="*/ 2051011 h 3063250"/>
              <a:gd name="connsiteX92" fmla="*/ 1278857 w 4114165"/>
              <a:gd name="connsiteY92" fmla="*/ 1738519 h 3063250"/>
              <a:gd name="connsiteX93" fmla="*/ 1292087 w 4114165"/>
              <a:gd name="connsiteY93" fmla="*/ 1631108 h 3063250"/>
              <a:gd name="connsiteX94" fmla="*/ 1301997 w 4114165"/>
              <a:gd name="connsiteY94" fmla="*/ 1571186 h 3063250"/>
              <a:gd name="connsiteX95" fmla="*/ 1311907 w 4114165"/>
              <a:gd name="connsiteY95" fmla="*/ 1530802 h 3063250"/>
              <a:gd name="connsiteX96" fmla="*/ 1318522 w 4114165"/>
              <a:gd name="connsiteY96" fmla="*/ 1515125 h 3063250"/>
              <a:gd name="connsiteX97" fmla="*/ 1325124 w 4114165"/>
              <a:gd name="connsiteY97" fmla="*/ 1508553 h 3063250"/>
              <a:gd name="connsiteX98" fmla="*/ 1328431 w 4114165"/>
              <a:gd name="connsiteY98" fmla="*/ 1508692 h 3063250"/>
              <a:gd name="connsiteX99" fmla="*/ 1331739 w 4114165"/>
              <a:gd name="connsiteY99" fmla="*/ 1511098 h 3063250"/>
              <a:gd name="connsiteX100" fmla="*/ 1338341 w 4114165"/>
              <a:gd name="connsiteY100" fmla="*/ 1522673 h 3063250"/>
              <a:gd name="connsiteX101" fmla="*/ 1344956 w 4114165"/>
              <a:gd name="connsiteY101" fmla="*/ 1543098 h 3063250"/>
              <a:gd name="connsiteX102" fmla="*/ 1351559 w 4114165"/>
              <a:gd name="connsiteY102" fmla="*/ 1572135 h 3063250"/>
              <a:gd name="connsiteX103" fmla="*/ 1361481 w 4114165"/>
              <a:gd name="connsiteY103" fmla="*/ 1631273 h 3063250"/>
              <a:gd name="connsiteX104" fmla="*/ 1371391 w 4114165"/>
              <a:gd name="connsiteY104" fmla="*/ 1708025 h 3063250"/>
              <a:gd name="connsiteX105" fmla="*/ 1384608 w 4114165"/>
              <a:gd name="connsiteY105" fmla="*/ 1834709 h 3063250"/>
              <a:gd name="connsiteX106" fmla="*/ 1401133 w 4114165"/>
              <a:gd name="connsiteY106" fmla="*/ 2023810 h 3063250"/>
              <a:gd name="connsiteX107" fmla="*/ 1437478 w 4114165"/>
              <a:gd name="connsiteY107" fmla="*/ 2455958 h 3063250"/>
              <a:gd name="connsiteX108" fmla="*/ 1450695 w 4114165"/>
              <a:gd name="connsiteY108" fmla="*/ 2573840 h 3063250"/>
              <a:gd name="connsiteX109" fmla="*/ 1460618 w 4114165"/>
              <a:gd name="connsiteY109" fmla="*/ 2638271 h 3063250"/>
              <a:gd name="connsiteX110" fmla="*/ 1467220 w 4114165"/>
              <a:gd name="connsiteY110" fmla="*/ 2669055 h 3063250"/>
              <a:gd name="connsiteX111" fmla="*/ 1473835 w 4114165"/>
              <a:gd name="connsiteY111" fmla="*/ 2690241 h 3063250"/>
              <a:gd name="connsiteX112" fmla="*/ 1480438 w 4114165"/>
              <a:gd name="connsiteY112" fmla="*/ 2702360 h 3063250"/>
              <a:gd name="connsiteX113" fmla="*/ 1483745 w 4114165"/>
              <a:gd name="connsiteY113" fmla="*/ 2705260 h 3063250"/>
              <a:gd name="connsiteX114" fmla="*/ 1487053 w 4114165"/>
              <a:gd name="connsiteY114" fmla="*/ 2706222 h 3063250"/>
              <a:gd name="connsiteX115" fmla="*/ 1490360 w 4114165"/>
              <a:gd name="connsiteY115" fmla="*/ 2705361 h 3063250"/>
              <a:gd name="connsiteX116" fmla="*/ 1496963 w 4114165"/>
              <a:gd name="connsiteY116" fmla="*/ 2698700 h 3063250"/>
              <a:gd name="connsiteX117" fmla="*/ 1503577 w 4114165"/>
              <a:gd name="connsiteY117" fmla="*/ 2686265 h 3063250"/>
              <a:gd name="connsiteX118" fmla="*/ 1513487 w 4114165"/>
              <a:gd name="connsiteY118" fmla="*/ 2658861 h 3063250"/>
              <a:gd name="connsiteX119" fmla="*/ 1526705 w 4114165"/>
              <a:gd name="connsiteY119" fmla="*/ 2610120 h 3063250"/>
              <a:gd name="connsiteX120" fmla="*/ 1543229 w 4114165"/>
              <a:gd name="connsiteY120" fmla="*/ 2536635 h 3063250"/>
              <a:gd name="connsiteX121" fmla="*/ 1579574 w 4114165"/>
              <a:gd name="connsiteY121" fmla="*/ 2357488 h 3063250"/>
              <a:gd name="connsiteX122" fmla="*/ 1615932 w 4114165"/>
              <a:gd name="connsiteY122" fmla="*/ 2168830 h 3063250"/>
              <a:gd name="connsiteX123" fmla="*/ 1639059 w 4114165"/>
              <a:gd name="connsiteY123" fmla="*/ 2033219 h 3063250"/>
              <a:gd name="connsiteX124" fmla="*/ 1658891 w 4114165"/>
              <a:gd name="connsiteY124" fmla="*/ 1899823 h 3063250"/>
              <a:gd name="connsiteX125" fmla="*/ 1688633 w 4114165"/>
              <a:gd name="connsiteY125" fmla="*/ 1675189 h 3063250"/>
              <a:gd name="connsiteX126" fmla="*/ 1724978 w 4114165"/>
              <a:gd name="connsiteY126" fmla="*/ 1405069 h 3063250"/>
              <a:gd name="connsiteX127" fmla="*/ 1754720 w 4114165"/>
              <a:gd name="connsiteY127" fmla="*/ 1207660 h 3063250"/>
              <a:gd name="connsiteX128" fmla="*/ 1777847 w 4114165"/>
              <a:gd name="connsiteY128" fmla="*/ 1072404 h 3063250"/>
              <a:gd name="connsiteX129" fmla="*/ 1794372 w 4114165"/>
              <a:gd name="connsiteY129" fmla="*/ 994322 h 3063250"/>
              <a:gd name="connsiteX130" fmla="*/ 1807590 w 4114165"/>
              <a:gd name="connsiteY130" fmla="*/ 945860 h 3063250"/>
              <a:gd name="connsiteX131" fmla="*/ 1820807 w 4114165"/>
              <a:gd name="connsiteY131" fmla="*/ 909731 h 3063250"/>
              <a:gd name="connsiteX132" fmla="*/ 1830717 w 4114165"/>
              <a:gd name="connsiteY132" fmla="*/ 890394 h 3063250"/>
              <a:gd name="connsiteX133" fmla="*/ 1840639 w 4114165"/>
              <a:gd name="connsiteY133" fmla="*/ 877921 h 3063250"/>
              <a:gd name="connsiteX134" fmla="*/ 1847242 w 4114165"/>
              <a:gd name="connsiteY134" fmla="*/ 873653 h 3063250"/>
              <a:gd name="connsiteX135" fmla="*/ 1853857 w 4114165"/>
              <a:gd name="connsiteY135" fmla="*/ 872881 h 3063250"/>
              <a:gd name="connsiteX136" fmla="*/ 1860459 w 4114165"/>
              <a:gd name="connsiteY136" fmla="*/ 875768 h 3063250"/>
              <a:gd name="connsiteX137" fmla="*/ 1867074 w 4114165"/>
              <a:gd name="connsiteY137" fmla="*/ 882378 h 3063250"/>
              <a:gd name="connsiteX138" fmla="*/ 1873676 w 4114165"/>
              <a:gd name="connsiteY138" fmla="*/ 892762 h 3063250"/>
              <a:gd name="connsiteX139" fmla="*/ 1883599 w 4114165"/>
              <a:gd name="connsiteY139" fmla="*/ 915227 h 3063250"/>
              <a:gd name="connsiteX140" fmla="*/ 1893509 w 4114165"/>
              <a:gd name="connsiteY140" fmla="*/ 945480 h 3063250"/>
              <a:gd name="connsiteX141" fmla="*/ 1906726 w 4114165"/>
              <a:gd name="connsiteY141" fmla="*/ 996386 h 3063250"/>
              <a:gd name="connsiteX142" fmla="*/ 1919944 w 4114165"/>
              <a:gd name="connsiteY142" fmla="*/ 1058398 h 3063250"/>
              <a:gd name="connsiteX143" fmla="*/ 1933161 w 4114165"/>
              <a:gd name="connsiteY143" fmla="*/ 1132137 h 3063250"/>
              <a:gd name="connsiteX144" fmla="*/ 1949686 w 4114165"/>
              <a:gd name="connsiteY144" fmla="*/ 1241687 h 3063250"/>
              <a:gd name="connsiteX145" fmla="*/ 1966211 w 4114165"/>
              <a:gd name="connsiteY145" fmla="*/ 1370713 h 3063250"/>
              <a:gd name="connsiteX146" fmla="*/ 1986043 w 4114165"/>
              <a:gd name="connsiteY146" fmla="*/ 1548658 h 3063250"/>
              <a:gd name="connsiteX147" fmla="*/ 2035605 w 4114165"/>
              <a:gd name="connsiteY147" fmla="*/ 2011729 h 3063250"/>
              <a:gd name="connsiteX148" fmla="*/ 2048822 w 4114165"/>
              <a:gd name="connsiteY148" fmla="*/ 2106628 h 3063250"/>
              <a:gd name="connsiteX149" fmla="*/ 2058732 w 4114165"/>
              <a:gd name="connsiteY149" fmla="*/ 2163043 h 3063250"/>
              <a:gd name="connsiteX150" fmla="*/ 2068655 w 4114165"/>
              <a:gd name="connsiteY150" fmla="*/ 2205123 h 3063250"/>
              <a:gd name="connsiteX151" fmla="*/ 2075257 w 4114165"/>
              <a:gd name="connsiteY151" fmla="*/ 2224738 h 3063250"/>
              <a:gd name="connsiteX152" fmla="*/ 2081872 w 4114165"/>
              <a:gd name="connsiteY152" fmla="*/ 2237528 h 3063250"/>
              <a:gd name="connsiteX153" fmla="*/ 2088474 w 4114165"/>
              <a:gd name="connsiteY153" fmla="*/ 2243581 h 3063250"/>
              <a:gd name="connsiteX154" fmla="*/ 2091782 w 4114165"/>
              <a:gd name="connsiteY154" fmla="*/ 2244151 h 3063250"/>
              <a:gd name="connsiteX155" fmla="*/ 2095089 w 4114165"/>
              <a:gd name="connsiteY155" fmla="*/ 2243151 h 3063250"/>
              <a:gd name="connsiteX156" fmla="*/ 2101692 w 4114165"/>
              <a:gd name="connsiteY156" fmla="*/ 2236591 h 3063250"/>
              <a:gd name="connsiteX157" fmla="*/ 2108307 w 4114165"/>
              <a:gd name="connsiteY157" fmla="*/ 2224359 h 3063250"/>
              <a:gd name="connsiteX158" fmla="*/ 2118217 w 4114165"/>
              <a:gd name="connsiteY158" fmla="*/ 2196525 h 3063250"/>
              <a:gd name="connsiteX159" fmla="*/ 2128127 w 4114165"/>
              <a:gd name="connsiteY159" fmla="*/ 2159193 h 3063250"/>
              <a:gd name="connsiteX160" fmla="*/ 2141357 w 4114165"/>
              <a:gd name="connsiteY160" fmla="*/ 2098485 h 3063250"/>
              <a:gd name="connsiteX161" fmla="*/ 2164484 w 4114165"/>
              <a:gd name="connsiteY161" fmla="*/ 1975626 h 3063250"/>
              <a:gd name="connsiteX162" fmla="*/ 2200829 w 4114165"/>
              <a:gd name="connsiteY162" fmla="*/ 1779712 h 3063250"/>
              <a:gd name="connsiteX163" fmla="*/ 2214046 w 4114165"/>
              <a:gd name="connsiteY163" fmla="*/ 1723006 h 3063250"/>
              <a:gd name="connsiteX164" fmla="*/ 2223968 w 4114165"/>
              <a:gd name="connsiteY164" fmla="*/ 1691525 h 3063250"/>
              <a:gd name="connsiteX165" fmla="*/ 2230571 w 4114165"/>
              <a:gd name="connsiteY165" fmla="*/ 1677165 h 3063250"/>
              <a:gd name="connsiteX166" fmla="*/ 2237186 w 4114165"/>
              <a:gd name="connsiteY166" fmla="*/ 1668845 h 3063250"/>
              <a:gd name="connsiteX167" fmla="*/ 2240493 w 4114165"/>
              <a:gd name="connsiteY167" fmla="*/ 1667085 h 3063250"/>
              <a:gd name="connsiteX168" fmla="*/ 2243788 w 4114165"/>
              <a:gd name="connsiteY168" fmla="*/ 1666971 h 3063250"/>
              <a:gd name="connsiteX169" fmla="*/ 2247096 w 4114165"/>
              <a:gd name="connsiteY169" fmla="*/ 1668554 h 3063250"/>
              <a:gd name="connsiteX170" fmla="*/ 2253711 w 4114165"/>
              <a:gd name="connsiteY170" fmla="*/ 1676912 h 3063250"/>
              <a:gd name="connsiteX171" fmla="*/ 2260313 w 4114165"/>
              <a:gd name="connsiteY171" fmla="*/ 1692285 h 3063250"/>
              <a:gd name="connsiteX172" fmla="*/ 2266928 w 4114165"/>
              <a:gd name="connsiteY172" fmla="*/ 1714838 h 3063250"/>
              <a:gd name="connsiteX173" fmla="*/ 2276838 w 4114165"/>
              <a:gd name="connsiteY173" fmla="*/ 1762439 h 3063250"/>
              <a:gd name="connsiteX174" fmla="*/ 2286748 w 4114165"/>
              <a:gd name="connsiteY174" fmla="*/ 1827060 h 3063250"/>
              <a:gd name="connsiteX175" fmla="*/ 2296670 w 4114165"/>
              <a:gd name="connsiteY175" fmla="*/ 1908954 h 3063250"/>
              <a:gd name="connsiteX176" fmla="*/ 2309888 w 4114165"/>
              <a:gd name="connsiteY176" fmla="*/ 2044185 h 3063250"/>
              <a:gd name="connsiteX177" fmla="*/ 2326400 w 4114165"/>
              <a:gd name="connsiteY177" fmla="*/ 2246051 h 3063250"/>
              <a:gd name="connsiteX178" fmla="*/ 2352847 w 4114165"/>
              <a:gd name="connsiteY178" fmla="*/ 2572067 h 3063250"/>
              <a:gd name="connsiteX179" fmla="*/ 2366064 w 4114165"/>
              <a:gd name="connsiteY179" fmla="*/ 2700929 h 3063250"/>
              <a:gd name="connsiteX180" fmla="*/ 2375975 w 4114165"/>
              <a:gd name="connsiteY180" fmla="*/ 2775427 h 3063250"/>
              <a:gd name="connsiteX181" fmla="*/ 2385884 w 4114165"/>
              <a:gd name="connsiteY181" fmla="*/ 2830398 h 3063250"/>
              <a:gd name="connsiteX182" fmla="*/ 2395807 w 4114165"/>
              <a:gd name="connsiteY182" fmla="*/ 2867312 h 3063250"/>
              <a:gd name="connsiteX183" fmla="*/ 2402409 w 4114165"/>
              <a:gd name="connsiteY183" fmla="*/ 2883268 h 3063250"/>
              <a:gd name="connsiteX184" fmla="*/ 2409024 w 4114165"/>
              <a:gd name="connsiteY184" fmla="*/ 2893563 h 3063250"/>
              <a:gd name="connsiteX185" fmla="*/ 2415627 w 4114165"/>
              <a:gd name="connsiteY185" fmla="*/ 2899350 h 3063250"/>
              <a:gd name="connsiteX186" fmla="*/ 2422242 w 4114165"/>
              <a:gd name="connsiteY186" fmla="*/ 2901668 h 3063250"/>
              <a:gd name="connsiteX187" fmla="*/ 2428844 w 4114165"/>
              <a:gd name="connsiteY187" fmla="*/ 2901402 h 3063250"/>
              <a:gd name="connsiteX188" fmla="*/ 2438766 w 4114165"/>
              <a:gd name="connsiteY188" fmla="*/ 2897273 h 3063250"/>
              <a:gd name="connsiteX189" fmla="*/ 2448676 w 4114165"/>
              <a:gd name="connsiteY189" fmla="*/ 2889726 h 3063250"/>
              <a:gd name="connsiteX190" fmla="*/ 2461894 w 4114165"/>
              <a:gd name="connsiteY190" fmla="*/ 2875454 h 3063250"/>
              <a:gd name="connsiteX191" fmla="*/ 2478418 w 4114165"/>
              <a:gd name="connsiteY191" fmla="*/ 2852749 h 3063250"/>
              <a:gd name="connsiteX192" fmla="*/ 2501546 w 4114165"/>
              <a:gd name="connsiteY192" fmla="*/ 2820306 h 3063250"/>
              <a:gd name="connsiteX193" fmla="*/ 2511456 w 4114165"/>
              <a:gd name="connsiteY193" fmla="*/ 2810061 h 3063250"/>
              <a:gd name="connsiteX194" fmla="*/ 2521378 w 4114165"/>
              <a:gd name="connsiteY194" fmla="*/ 2803945 h 3063250"/>
              <a:gd name="connsiteX195" fmla="*/ 2527980 w 4114165"/>
              <a:gd name="connsiteY195" fmla="*/ 2802564 h 3063250"/>
              <a:gd name="connsiteX196" fmla="*/ 2534596 w 4114165"/>
              <a:gd name="connsiteY196" fmla="*/ 2803464 h 3063250"/>
              <a:gd name="connsiteX197" fmla="*/ 2541198 w 4114165"/>
              <a:gd name="connsiteY197" fmla="*/ 2806592 h 3063250"/>
              <a:gd name="connsiteX198" fmla="*/ 2551120 w 4114165"/>
              <a:gd name="connsiteY198" fmla="*/ 2815215 h 3063250"/>
              <a:gd name="connsiteX199" fmla="*/ 2561030 w 4114165"/>
              <a:gd name="connsiteY199" fmla="*/ 2828271 h 3063250"/>
              <a:gd name="connsiteX200" fmla="*/ 2570940 w 4114165"/>
              <a:gd name="connsiteY200" fmla="*/ 2845810 h 3063250"/>
              <a:gd name="connsiteX201" fmla="*/ 2584158 w 4114165"/>
              <a:gd name="connsiteY201" fmla="*/ 2876189 h 3063250"/>
              <a:gd name="connsiteX202" fmla="*/ 2603990 w 4114165"/>
              <a:gd name="connsiteY202" fmla="*/ 2931768 h 3063250"/>
              <a:gd name="connsiteX203" fmla="*/ 2617207 w 4114165"/>
              <a:gd name="connsiteY203" fmla="*/ 2966795 h 3063250"/>
              <a:gd name="connsiteX204" fmla="*/ 2627117 w 4114165"/>
              <a:gd name="connsiteY204" fmla="*/ 2986220 h 3063250"/>
              <a:gd name="connsiteX205" fmla="*/ 2633732 w 4114165"/>
              <a:gd name="connsiteY205" fmla="*/ 2993894 h 3063250"/>
              <a:gd name="connsiteX206" fmla="*/ 2640334 w 4114165"/>
              <a:gd name="connsiteY206" fmla="*/ 2996060 h 3063250"/>
              <a:gd name="connsiteX207" fmla="*/ 2643642 w 4114165"/>
              <a:gd name="connsiteY207" fmla="*/ 2994781 h 3063250"/>
              <a:gd name="connsiteX208" fmla="*/ 2650257 w 4114165"/>
              <a:gd name="connsiteY208" fmla="*/ 2986942 h 3063250"/>
              <a:gd name="connsiteX209" fmla="*/ 2656859 w 4114165"/>
              <a:gd name="connsiteY209" fmla="*/ 2971366 h 3063250"/>
              <a:gd name="connsiteX210" fmla="*/ 2663474 w 4114165"/>
              <a:gd name="connsiteY210" fmla="*/ 2947357 h 3063250"/>
              <a:gd name="connsiteX211" fmla="*/ 2670077 w 4114165"/>
              <a:gd name="connsiteY211" fmla="*/ 2914280 h 3063250"/>
              <a:gd name="connsiteX212" fmla="*/ 2679999 w 4114165"/>
              <a:gd name="connsiteY212" fmla="*/ 2846646 h 3063250"/>
              <a:gd name="connsiteX213" fmla="*/ 2689909 w 4114165"/>
              <a:gd name="connsiteY213" fmla="*/ 2756698 h 3063250"/>
              <a:gd name="connsiteX214" fmla="*/ 2703127 w 4114165"/>
              <a:gd name="connsiteY214" fmla="*/ 2602181 h 3063250"/>
              <a:gd name="connsiteX215" fmla="*/ 2716344 w 4114165"/>
              <a:gd name="connsiteY215" fmla="*/ 2412092 h 3063250"/>
              <a:gd name="connsiteX216" fmla="*/ 2736176 w 4114165"/>
              <a:gd name="connsiteY216" fmla="*/ 2082213 h 3063250"/>
              <a:gd name="connsiteX217" fmla="*/ 2772521 w 4114165"/>
              <a:gd name="connsiteY217" fmla="*/ 1470652 h 3063250"/>
              <a:gd name="connsiteX218" fmla="*/ 2789046 w 4114165"/>
              <a:gd name="connsiteY218" fmla="*/ 1238622 h 3063250"/>
              <a:gd name="connsiteX219" fmla="*/ 2805571 w 4114165"/>
              <a:gd name="connsiteY219" fmla="*/ 1047862 h 3063250"/>
              <a:gd name="connsiteX220" fmla="*/ 2818788 w 4114165"/>
              <a:gd name="connsiteY220" fmla="*/ 927358 h 3063250"/>
              <a:gd name="connsiteX221" fmla="*/ 2832005 w 4114165"/>
              <a:gd name="connsiteY221" fmla="*/ 833941 h 3063250"/>
              <a:gd name="connsiteX222" fmla="*/ 2845223 w 4114165"/>
              <a:gd name="connsiteY222" fmla="*/ 764002 h 3063250"/>
              <a:gd name="connsiteX223" fmla="*/ 2855133 w 4114165"/>
              <a:gd name="connsiteY223" fmla="*/ 724885 h 3063250"/>
              <a:gd name="connsiteX224" fmla="*/ 2865042 w 4114165"/>
              <a:gd name="connsiteY224" fmla="*/ 696152 h 3063250"/>
              <a:gd name="connsiteX225" fmla="*/ 2874965 w 4114165"/>
              <a:gd name="connsiteY225" fmla="*/ 677220 h 3063250"/>
              <a:gd name="connsiteX226" fmla="*/ 2881567 w 4114165"/>
              <a:gd name="connsiteY226" fmla="*/ 670028 h 3063250"/>
              <a:gd name="connsiteX227" fmla="*/ 2888182 w 4114165"/>
              <a:gd name="connsiteY227" fmla="*/ 667368 h 3063250"/>
              <a:gd name="connsiteX228" fmla="*/ 2894785 w 4114165"/>
              <a:gd name="connsiteY228" fmla="*/ 669622 h 3063250"/>
              <a:gd name="connsiteX229" fmla="*/ 2901400 w 4114165"/>
              <a:gd name="connsiteY229" fmla="*/ 677182 h 3063250"/>
              <a:gd name="connsiteX230" fmla="*/ 2908002 w 4114165"/>
              <a:gd name="connsiteY230" fmla="*/ 690415 h 3063250"/>
              <a:gd name="connsiteX231" fmla="*/ 2914617 w 4114165"/>
              <a:gd name="connsiteY231" fmla="*/ 709562 h 3063250"/>
              <a:gd name="connsiteX232" fmla="*/ 2924527 w 4114165"/>
              <a:gd name="connsiteY232" fmla="*/ 749616 h 3063250"/>
              <a:gd name="connsiteX233" fmla="*/ 2934450 w 4114165"/>
              <a:gd name="connsiteY233" fmla="*/ 803296 h 3063250"/>
              <a:gd name="connsiteX234" fmla="*/ 2947667 w 4114165"/>
              <a:gd name="connsiteY234" fmla="*/ 895814 h 3063250"/>
              <a:gd name="connsiteX235" fmla="*/ 2960884 w 4114165"/>
              <a:gd name="connsiteY235" fmla="*/ 1012101 h 3063250"/>
              <a:gd name="connsiteX236" fmla="*/ 2977409 w 4114165"/>
              <a:gd name="connsiteY236" fmla="*/ 1187779 h 3063250"/>
              <a:gd name="connsiteX237" fmla="*/ 3017061 w 4114165"/>
              <a:gd name="connsiteY237" fmla="*/ 1634110 h 3063250"/>
              <a:gd name="connsiteX238" fmla="*/ 3030278 w 4114165"/>
              <a:gd name="connsiteY238" fmla="*/ 1742115 h 3063250"/>
              <a:gd name="connsiteX239" fmla="*/ 3040188 w 4114165"/>
              <a:gd name="connsiteY239" fmla="*/ 1800265 h 3063250"/>
              <a:gd name="connsiteX240" fmla="*/ 3046803 w 4114165"/>
              <a:gd name="connsiteY240" fmla="*/ 1827313 h 3063250"/>
              <a:gd name="connsiteX241" fmla="*/ 3053406 w 4114165"/>
              <a:gd name="connsiteY241" fmla="*/ 1844928 h 3063250"/>
              <a:gd name="connsiteX242" fmla="*/ 3060021 w 4114165"/>
              <a:gd name="connsiteY242" fmla="*/ 1853413 h 3063250"/>
              <a:gd name="connsiteX243" fmla="*/ 3063315 w 4114165"/>
              <a:gd name="connsiteY243" fmla="*/ 1854388 h 3063250"/>
              <a:gd name="connsiteX244" fmla="*/ 3066623 w 4114165"/>
              <a:gd name="connsiteY244" fmla="*/ 1853299 h 3063250"/>
              <a:gd name="connsiteX245" fmla="*/ 3073238 w 4114165"/>
              <a:gd name="connsiteY245" fmla="*/ 1845245 h 3063250"/>
              <a:gd name="connsiteX246" fmla="*/ 3079840 w 4114165"/>
              <a:gd name="connsiteY246" fmla="*/ 1829960 h 3063250"/>
              <a:gd name="connsiteX247" fmla="*/ 3086456 w 4114165"/>
              <a:gd name="connsiteY247" fmla="*/ 1808129 h 3063250"/>
              <a:gd name="connsiteX248" fmla="*/ 3096365 w 4114165"/>
              <a:gd name="connsiteY248" fmla="*/ 1764782 h 3063250"/>
              <a:gd name="connsiteX249" fmla="*/ 3109583 w 4114165"/>
              <a:gd name="connsiteY249" fmla="*/ 1692285 h 3063250"/>
              <a:gd name="connsiteX250" fmla="*/ 3145940 w 4114165"/>
              <a:gd name="connsiteY250" fmla="*/ 1482986 h 3063250"/>
              <a:gd name="connsiteX251" fmla="*/ 3162452 w 4114165"/>
              <a:gd name="connsiteY251" fmla="*/ 1409665 h 3063250"/>
              <a:gd name="connsiteX252" fmla="*/ 3178977 w 4114165"/>
              <a:gd name="connsiteY252" fmla="*/ 1351098 h 3063250"/>
              <a:gd name="connsiteX253" fmla="*/ 3192194 w 4114165"/>
              <a:gd name="connsiteY253" fmla="*/ 1313348 h 3063250"/>
              <a:gd name="connsiteX254" fmla="*/ 3205412 w 4114165"/>
              <a:gd name="connsiteY254" fmla="*/ 1283678 h 3063250"/>
              <a:gd name="connsiteX255" fmla="*/ 3215334 w 4114165"/>
              <a:gd name="connsiteY255" fmla="*/ 1267773 h 3063250"/>
              <a:gd name="connsiteX256" fmla="*/ 3221936 w 4114165"/>
              <a:gd name="connsiteY256" fmla="*/ 1260745 h 3063250"/>
              <a:gd name="connsiteX257" fmla="*/ 3228551 w 4114165"/>
              <a:gd name="connsiteY257" fmla="*/ 1256705 h 3063250"/>
              <a:gd name="connsiteX258" fmla="*/ 3235154 w 4114165"/>
              <a:gd name="connsiteY258" fmla="*/ 1255730 h 3063250"/>
              <a:gd name="connsiteX259" fmla="*/ 3241769 w 4114165"/>
              <a:gd name="connsiteY259" fmla="*/ 1257820 h 3063250"/>
              <a:gd name="connsiteX260" fmla="*/ 3248371 w 4114165"/>
              <a:gd name="connsiteY260" fmla="*/ 1263088 h 3063250"/>
              <a:gd name="connsiteX261" fmla="*/ 3254986 w 4114165"/>
              <a:gd name="connsiteY261" fmla="*/ 1271661 h 3063250"/>
              <a:gd name="connsiteX262" fmla="*/ 3264896 w 4114165"/>
              <a:gd name="connsiteY262" fmla="*/ 1291099 h 3063250"/>
              <a:gd name="connsiteX263" fmla="*/ 3274819 w 4114165"/>
              <a:gd name="connsiteY263" fmla="*/ 1319161 h 3063250"/>
              <a:gd name="connsiteX264" fmla="*/ 3284729 w 4114165"/>
              <a:gd name="connsiteY264" fmla="*/ 1356796 h 3063250"/>
              <a:gd name="connsiteX265" fmla="*/ 3294638 w 4114165"/>
              <a:gd name="connsiteY265" fmla="*/ 1405106 h 3063250"/>
              <a:gd name="connsiteX266" fmla="*/ 3304548 w 4114165"/>
              <a:gd name="connsiteY266" fmla="*/ 1465029 h 3063250"/>
              <a:gd name="connsiteX267" fmla="*/ 3317766 w 4114165"/>
              <a:gd name="connsiteY267" fmla="*/ 1564322 h 3063250"/>
              <a:gd name="connsiteX268" fmla="*/ 3330996 w 4114165"/>
              <a:gd name="connsiteY268" fmla="*/ 1685636 h 3063250"/>
              <a:gd name="connsiteX269" fmla="*/ 3347508 w 4114165"/>
              <a:gd name="connsiteY269" fmla="*/ 1862923 h 3063250"/>
              <a:gd name="connsiteX270" fmla="*/ 3406993 w 4114165"/>
              <a:gd name="connsiteY270" fmla="*/ 2532355 h 3063250"/>
              <a:gd name="connsiteX271" fmla="*/ 3423517 w 4114165"/>
              <a:gd name="connsiteY271" fmla="*/ 2676071 h 3063250"/>
              <a:gd name="connsiteX272" fmla="*/ 3440042 w 4114165"/>
              <a:gd name="connsiteY272" fmla="*/ 2794878 h 3063250"/>
              <a:gd name="connsiteX273" fmla="*/ 3453260 w 4114165"/>
              <a:gd name="connsiteY273" fmla="*/ 2872884 h 3063250"/>
              <a:gd name="connsiteX274" fmla="*/ 3466477 w 4114165"/>
              <a:gd name="connsiteY274" fmla="*/ 2936720 h 3063250"/>
              <a:gd name="connsiteX275" fmla="*/ 3479694 w 4114165"/>
              <a:gd name="connsiteY275" fmla="*/ 2986828 h 3063250"/>
              <a:gd name="connsiteX276" fmla="*/ 3489604 w 4114165"/>
              <a:gd name="connsiteY276" fmla="*/ 3015675 h 3063250"/>
              <a:gd name="connsiteX277" fmla="*/ 3499526 w 4114165"/>
              <a:gd name="connsiteY277" fmla="*/ 3037329 h 3063250"/>
              <a:gd name="connsiteX278" fmla="*/ 3509436 w 4114165"/>
              <a:gd name="connsiteY278" fmla="*/ 3052108 h 3063250"/>
              <a:gd name="connsiteX279" fmla="*/ 3519346 w 4114165"/>
              <a:gd name="connsiteY279" fmla="*/ 3060642 h 3063250"/>
              <a:gd name="connsiteX280" fmla="*/ 3525962 w 4114165"/>
              <a:gd name="connsiteY280" fmla="*/ 3063150 h 3063250"/>
              <a:gd name="connsiteX281" fmla="*/ 3532564 w 4114165"/>
              <a:gd name="connsiteY281" fmla="*/ 3063251 h 3063250"/>
              <a:gd name="connsiteX282" fmla="*/ 3539179 w 4114165"/>
              <a:gd name="connsiteY282" fmla="*/ 3060947 h 3063250"/>
              <a:gd name="connsiteX283" fmla="*/ 3545781 w 4114165"/>
              <a:gd name="connsiteY283" fmla="*/ 3056261 h 3063250"/>
              <a:gd name="connsiteX284" fmla="*/ 3555704 w 4114165"/>
              <a:gd name="connsiteY284" fmla="*/ 3044826 h 3063250"/>
              <a:gd name="connsiteX285" fmla="*/ 3565614 w 4114165"/>
              <a:gd name="connsiteY285" fmla="*/ 3028149 h 3063250"/>
              <a:gd name="connsiteX286" fmla="*/ 3575523 w 4114165"/>
              <a:gd name="connsiteY286" fmla="*/ 3006076 h 3063250"/>
              <a:gd name="connsiteX287" fmla="*/ 3585446 w 4114165"/>
              <a:gd name="connsiteY287" fmla="*/ 2978141 h 3063250"/>
              <a:gd name="connsiteX288" fmla="*/ 3598663 w 4114165"/>
              <a:gd name="connsiteY288" fmla="*/ 2930705 h 3063250"/>
              <a:gd name="connsiteX289" fmla="*/ 3611881 w 4114165"/>
              <a:gd name="connsiteY289" fmla="*/ 2871288 h 3063250"/>
              <a:gd name="connsiteX290" fmla="*/ 3628405 w 4114165"/>
              <a:gd name="connsiteY290" fmla="*/ 2782582 h 3063250"/>
              <a:gd name="connsiteX291" fmla="*/ 3664750 w 4114165"/>
              <a:gd name="connsiteY291" fmla="*/ 2563380 h 3063250"/>
              <a:gd name="connsiteX292" fmla="*/ 3691185 w 4114165"/>
              <a:gd name="connsiteY292" fmla="*/ 2412674 h 3063250"/>
              <a:gd name="connsiteX293" fmla="*/ 3707710 w 4114165"/>
              <a:gd name="connsiteY293" fmla="*/ 2331693 h 3063250"/>
              <a:gd name="connsiteX294" fmla="*/ 3720927 w 4114165"/>
              <a:gd name="connsiteY294" fmla="*/ 2279532 h 3063250"/>
              <a:gd name="connsiteX295" fmla="*/ 3730837 w 4114165"/>
              <a:gd name="connsiteY295" fmla="*/ 2250090 h 3063250"/>
              <a:gd name="connsiteX296" fmla="*/ 3740759 w 4114165"/>
              <a:gd name="connsiteY296" fmla="*/ 2229956 h 3063250"/>
              <a:gd name="connsiteX297" fmla="*/ 3747362 w 4114165"/>
              <a:gd name="connsiteY297" fmla="*/ 2221978 h 3063250"/>
              <a:gd name="connsiteX298" fmla="*/ 3753977 w 4114165"/>
              <a:gd name="connsiteY298" fmla="*/ 2218470 h 3063250"/>
              <a:gd name="connsiteX299" fmla="*/ 3760579 w 4114165"/>
              <a:gd name="connsiteY299" fmla="*/ 2219483 h 3063250"/>
              <a:gd name="connsiteX300" fmla="*/ 3767194 w 4114165"/>
              <a:gd name="connsiteY300" fmla="*/ 2225017 h 3063250"/>
              <a:gd name="connsiteX301" fmla="*/ 3773796 w 4114165"/>
              <a:gd name="connsiteY301" fmla="*/ 2234945 h 3063250"/>
              <a:gd name="connsiteX302" fmla="*/ 3783719 w 4114165"/>
              <a:gd name="connsiteY302" fmla="*/ 2257498 h 3063250"/>
              <a:gd name="connsiteX303" fmla="*/ 3793629 w 4114165"/>
              <a:gd name="connsiteY303" fmla="*/ 2287751 h 3063250"/>
              <a:gd name="connsiteX304" fmla="*/ 3810154 w 4114165"/>
              <a:gd name="connsiteY304" fmla="*/ 2348788 h 3063250"/>
              <a:gd name="connsiteX305" fmla="*/ 3836589 w 4114165"/>
              <a:gd name="connsiteY305" fmla="*/ 2448461 h 3063250"/>
              <a:gd name="connsiteX306" fmla="*/ 3849806 w 4114165"/>
              <a:gd name="connsiteY306" fmla="*/ 2487654 h 3063250"/>
              <a:gd name="connsiteX307" fmla="*/ 3859716 w 4114165"/>
              <a:gd name="connsiteY307" fmla="*/ 2508472 h 3063250"/>
              <a:gd name="connsiteX308" fmla="*/ 3866331 w 4114165"/>
              <a:gd name="connsiteY308" fmla="*/ 2517476 h 3063250"/>
              <a:gd name="connsiteX309" fmla="*/ 3872933 w 4114165"/>
              <a:gd name="connsiteY309" fmla="*/ 2522313 h 3063250"/>
              <a:gd name="connsiteX310" fmla="*/ 3879548 w 4114165"/>
              <a:gd name="connsiteY310" fmla="*/ 2522984 h 3063250"/>
              <a:gd name="connsiteX311" fmla="*/ 3886150 w 4114165"/>
              <a:gd name="connsiteY311" fmla="*/ 2519654 h 3063250"/>
              <a:gd name="connsiteX312" fmla="*/ 3892765 w 4114165"/>
              <a:gd name="connsiteY312" fmla="*/ 2512613 h 3063250"/>
              <a:gd name="connsiteX313" fmla="*/ 3902675 w 4114165"/>
              <a:gd name="connsiteY313" fmla="*/ 2496087 h 3063250"/>
              <a:gd name="connsiteX314" fmla="*/ 3915893 w 4114165"/>
              <a:gd name="connsiteY314" fmla="*/ 2466177 h 3063250"/>
              <a:gd name="connsiteX315" fmla="*/ 3939032 w 4114165"/>
              <a:gd name="connsiteY315" fmla="*/ 2410826 h 3063250"/>
              <a:gd name="connsiteX316" fmla="*/ 3948943 w 4114165"/>
              <a:gd name="connsiteY316" fmla="*/ 2393604 h 3063250"/>
              <a:gd name="connsiteX317" fmla="*/ 3955545 w 4114165"/>
              <a:gd name="connsiteY317" fmla="*/ 2385879 h 3063250"/>
              <a:gd name="connsiteX318" fmla="*/ 3962160 w 4114165"/>
              <a:gd name="connsiteY318" fmla="*/ 2381497 h 3063250"/>
              <a:gd name="connsiteX319" fmla="*/ 3968775 w 4114165"/>
              <a:gd name="connsiteY319" fmla="*/ 2380687 h 3063250"/>
              <a:gd name="connsiteX320" fmla="*/ 3975377 w 4114165"/>
              <a:gd name="connsiteY320" fmla="*/ 2383562 h 3063250"/>
              <a:gd name="connsiteX321" fmla="*/ 3981992 w 4114165"/>
              <a:gd name="connsiteY321" fmla="*/ 2390184 h 3063250"/>
              <a:gd name="connsiteX322" fmla="*/ 3988595 w 4114165"/>
              <a:gd name="connsiteY322" fmla="*/ 2400606 h 3063250"/>
              <a:gd name="connsiteX323" fmla="*/ 3998504 w 4114165"/>
              <a:gd name="connsiteY323" fmla="*/ 2422932 h 3063250"/>
              <a:gd name="connsiteX324" fmla="*/ 4011734 w 4114165"/>
              <a:gd name="connsiteY324" fmla="*/ 2462365 h 3063250"/>
              <a:gd name="connsiteX325" fmla="*/ 4034862 w 4114165"/>
              <a:gd name="connsiteY325" fmla="*/ 2535128 h 3063250"/>
              <a:gd name="connsiteX326" fmla="*/ 4044771 w 4114165"/>
              <a:gd name="connsiteY326" fmla="*/ 2557023 h 3063250"/>
              <a:gd name="connsiteX327" fmla="*/ 4051386 w 4114165"/>
              <a:gd name="connsiteY327" fmla="*/ 2565419 h 3063250"/>
              <a:gd name="connsiteX328" fmla="*/ 4054681 w 4114165"/>
              <a:gd name="connsiteY328" fmla="*/ 2567344 h 3063250"/>
              <a:gd name="connsiteX329" fmla="*/ 4057989 w 4114165"/>
              <a:gd name="connsiteY329" fmla="*/ 2567584 h 3063250"/>
              <a:gd name="connsiteX330" fmla="*/ 4061296 w 4114165"/>
              <a:gd name="connsiteY330" fmla="*/ 2566090 h 3063250"/>
              <a:gd name="connsiteX331" fmla="*/ 4067911 w 4114165"/>
              <a:gd name="connsiteY331" fmla="*/ 2557454 h 3063250"/>
              <a:gd name="connsiteX332" fmla="*/ 4074514 w 4114165"/>
              <a:gd name="connsiteY332" fmla="*/ 2541131 h 3063250"/>
              <a:gd name="connsiteX333" fmla="*/ 4081129 w 4114165"/>
              <a:gd name="connsiteY333" fmla="*/ 2517134 h 3063250"/>
              <a:gd name="connsiteX334" fmla="*/ 4091038 w 4114165"/>
              <a:gd name="connsiteY334" fmla="*/ 2467532 h 3063250"/>
              <a:gd name="connsiteX335" fmla="*/ 4100948 w 4114165"/>
              <a:gd name="connsiteY335" fmla="*/ 2403215 h 3063250"/>
              <a:gd name="connsiteX336" fmla="*/ 4114166 w 4114165"/>
              <a:gd name="connsiteY336" fmla="*/ 2298223 h 3063250"/>
              <a:gd name="connsiteX337" fmla="*/ 4114166 w 4114165"/>
              <a:gd name="connsiteY337" fmla="*/ 2298223 h 3063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</a:cxnLst>
            <a:rect l="l" t="t" r="r" b="b"/>
            <a:pathLst>
              <a:path w="4114165" h="3063250">
                <a:moveTo>
                  <a:pt x="0" y="962866"/>
                </a:moveTo>
                <a:lnTo>
                  <a:pt x="13219" y="938578"/>
                </a:lnTo>
                <a:lnTo>
                  <a:pt x="29741" y="914936"/>
                </a:lnTo>
                <a:lnTo>
                  <a:pt x="52873" y="887165"/>
                </a:lnTo>
                <a:lnTo>
                  <a:pt x="79309" y="860382"/>
                </a:lnTo>
                <a:lnTo>
                  <a:pt x="99137" y="843895"/>
                </a:lnTo>
                <a:lnTo>
                  <a:pt x="109050" y="838551"/>
                </a:lnTo>
                <a:lnTo>
                  <a:pt x="118964" y="836816"/>
                </a:lnTo>
                <a:lnTo>
                  <a:pt x="125574" y="838272"/>
                </a:lnTo>
                <a:lnTo>
                  <a:pt x="132182" y="842248"/>
                </a:lnTo>
                <a:lnTo>
                  <a:pt x="138791" y="849049"/>
                </a:lnTo>
                <a:lnTo>
                  <a:pt x="145401" y="859078"/>
                </a:lnTo>
                <a:lnTo>
                  <a:pt x="155315" y="880859"/>
                </a:lnTo>
                <a:lnTo>
                  <a:pt x="165228" y="911631"/>
                </a:lnTo>
                <a:lnTo>
                  <a:pt x="175142" y="951773"/>
                </a:lnTo>
                <a:lnTo>
                  <a:pt x="188360" y="1018952"/>
                </a:lnTo>
                <a:lnTo>
                  <a:pt x="204883" y="1119511"/>
                </a:lnTo>
                <a:lnTo>
                  <a:pt x="237928" y="1325872"/>
                </a:lnTo>
                <a:lnTo>
                  <a:pt x="251146" y="1392203"/>
                </a:lnTo>
                <a:lnTo>
                  <a:pt x="264365" y="1444629"/>
                </a:lnTo>
                <a:lnTo>
                  <a:pt x="274279" y="1474666"/>
                </a:lnTo>
                <a:lnTo>
                  <a:pt x="284192" y="1497675"/>
                </a:lnTo>
                <a:lnTo>
                  <a:pt x="297410" y="1521267"/>
                </a:lnTo>
                <a:lnTo>
                  <a:pt x="323847" y="1565120"/>
                </a:lnTo>
                <a:lnTo>
                  <a:pt x="340373" y="1598538"/>
                </a:lnTo>
                <a:lnTo>
                  <a:pt x="363500" y="1652395"/>
                </a:lnTo>
                <a:lnTo>
                  <a:pt x="386628" y="1713129"/>
                </a:lnTo>
                <a:lnTo>
                  <a:pt x="406460" y="1772988"/>
                </a:lnTo>
                <a:lnTo>
                  <a:pt x="422985" y="1832430"/>
                </a:lnTo>
                <a:lnTo>
                  <a:pt x="439510" y="1903407"/>
                </a:lnTo>
                <a:lnTo>
                  <a:pt x="456035" y="1987175"/>
                </a:lnTo>
                <a:lnTo>
                  <a:pt x="472547" y="2085024"/>
                </a:lnTo>
                <a:lnTo>
                  <a:pt x="502289" y="2284990"/>
                </a:lnTo>
                <a:lnTo>
                  <a:pt x="518814" y="2386930"/>
                </a:lnTo>
                <a:lnTo>
                  <a:pt x="532031" y="2452703"/>
                </a:lnTo>
                <a:lnTo>
                  <a:pt x="541941" y="2490718"/>
                </a:lnTo>
                <a:lnTo>
                  <a:pt x="551864" y="2518717"/>
                </a:lnTo>
                <a:lnTo>
                  <a:pt x="561774" y="2537066"/>
                </a:lnTo>
                <a:lnTo>
                  <a:pt x="568389" y="2544335"/>
                </a:lnTo>
                <a:lnTo>
                  <a:pt x="574991" y="2548070"/>
                </a:lnTo>
                <a:lnTo>
                  <a:pt x="581606" y="2548741"/>
                </a:lnTo>
                <a:lnTo>
                  <a:pt x="588208" y="2546969"/>
                </a:lnTo>
                <a:lnTo>
                  <a:pt x="598131" y="2541042"/>
                </a:lnTo>
                <a:lnTo>
                  <a:pt x="644385" y="2506927"/>
                </a:lnTo>
                <a:lnTo>
                  <a:pt x="670820" y="2490034"/>
                </a:lnTo>
                <a:lnTo>
                  <a:pt x="687345" y="2476269"/>
                </a:lnTo>
                <a:lnTo>
                  <a:pt x="700562" y="2461681"/>
                </a:lnTo>
                <a:lnTo>
                  <a:pt x="710485" y="2447156"/>
                </a:lnTo>
                <a:lnTo>
                  <a:pt x="720395" y="2427478"/>
                </a:lnTo>
                <a:lnTo>
                  <a:pt x="730305" y="2399808"/>
                </a:lnTo>
                <a:lnTo>
                  <a:pt x="740214" y="2360615"/>
                </a:lnTo>
                <a:lnTo>
                  <a:pt x="750137" y="2306011"/>
                </a:lnTo>
                <a:lnTo>
                  <a:pt x="760047" y="2232146"/>
                </a:lnTo>
                <a:lnTo>
                  <a:pt x="769957" y="2135437"/>
                </a:lnTo>
                <a:lnTo>
                  <a:pt x="779879" y="2013021"/>
                </a:lnTo>
                <a:lnTo>
                  <a:pt x="793097" y="1806394"/>
                </a:lnTo>
                <a:lnTo>
                  <a:pt x="806314" y="1550988"/>
                </a:lnTo>
                <a:lnTo>
                  <a:pt x="826134" y="1101061"/>
                </a:lnTo>
                <a:lnTo>
                  <a:pt x="852581" y="502805"/>
                </a:lnTo>
                <a:lnTo>
                  <a:pt x="865798" y="268992"/>
                </a:lnTo>
                <a:lnTo>
                  <a:pt x="875708" y="140161"/>
                </a:lnTo>
                <a:lnTo>
                  <a:pt x="885618" y="54144"/>
                </a:lnTo>
                <a:lnTo>
                  <a:pt x="892233" y="19833"/>
                </a:lnTo>
                <a:lnTo>
                  <a:pt x="898835" y="2645"/>
                </a:lnTo>
                <a:lnTo>
                  <a:pt x="902143" y="0"/>
                </a:lnTo>
                <a:lnTo>
                  <a:pt x="905450" y="1042"/>
                </a:lnTo>
                <a:lnTo>
                  <a:pt x="908758" y="5543"/>
                </a:lnTo>
                <a:lnTo>
                  <a:pt x="915360" y="23974"/>
                </a:lnTo>
                <a:lnTo>
                  <a:pt x="921975" y="53496"/>
                </a:lnTo>
                <a:lnTo>
                  <a:pt x="931885" y="114728"/>
                </a:lnTo>
                <a:lnTo>
                  <a:pt x="945103" y="219005"/>
                </a:lnTo>
                <a:lnTo>
                  <a:pt x="991370" y="608560"/>
                </a:lnTo>
                <a:lnTo>
                  <a:pt x="1007895" y="717439"/>
                </a:lnTo>
                <a:lnTo>
                  <a:pt x="1057457" y="1020560"/>
                </a:lnTo>
                <a:lnTo>
                  <a:pt x="1070674" y="1129034"/>
                </a:lnTo>
                <a:lnTo>
                  <a:pt x="1083891" y="1261492"/>
                </a:lnTo>
                <a:lnTo>
                  <a:pt x="1100416" y="1462079"/>
                </a:lnTo>
                <a:lnTo>
                  <a:pt x="1123543" y="1789577"/>
                </a:lnTo>
                <a:lnTo>
                  <a:pt x="1146683" y="2110389"/>
                </a:lnTo>
                <a:lnTo>
                  <a:pt x="1159901" y="2255687"/>
                </a:lnTo>
                <a:lnTo>
                  <a:pt x="1169810" y="2336454"/>
                </a:lnTo>
                <a:lnTo>
                  <a:pt x="1176425" y="2375343"/>
                </a:lnTo>
                <a:lnTo>
                  <a:pt x="1183028" y="2401809"/>
                </a:lnTo>
                <a:lnTo>
                  <a:pt x="1189643" y="2415701"/>
                </a:lnTo>
                <a:lnTo>
                  <a:pt x="1192950" y="2417917"/>
                </a:lnTo>
                <a:lnTo>
                  <a:pt x="1196245" y="2417030"/>
                </a:lnTo>
                <a:lnTo>
                  <a:pt x="1199553" y="2413054"/>
                </a:lnTo>
                <a:lnTo>
                  <a:pt x="1206168" y="2396073"/>
                </a:lnTo>
                <a:lnTo>
                  <a:pt x="1212770" y="2367517"/>
                </a:lnTo>
                <a:lnTo>
                  <a:pt x="1222680" y="2304808"/>
                </a:lnTo>
                <a:lnTo>
                  <a:pt x="1232602" y="2221471"/>
                </a:lnTo>
                <a:lnTo>
                  <a:pt x="1249127" y="2051011"/>
                </a:lnTo>
                <a:lnTo>
                  <a:pt x="1278857" y="1738519"/>
                </a:lnTo>
                <a:lnTo>
                  <a:pt x="1292087" y="1631108"/>
                </a:lnTo>
                <a:lnTo>
                  <a:pt x="1301997" y="1571186"/>
                </a:lnTo>
                <a:lnTo>
                  <a:pt x="1311907" y="1530802"/>
                </a:lnTo>
                <a:lnTo>
                  <a:pt x="1318522" y="1515125"/>
                </a:lnTo>
                <a:lnTo>
                  <a:pt x="1325124" y="1508553"/>
                </a:lnTo>
                <a:lnTo>
                  <a:pt x="1328431" y="1508692"/>
                </a:lnTo>
                <a:lnTo>
                  <a:pt x="1331739" y="1511098"/>
                </a:lnTo>
                <a:lnTo>
                  <a:pt x="1338341" y="1522673"/>
                </a:lnTo>
                <a:lnTo>
                  <a:pt x="1344956" y="1543098"/>
                </a:lnTo>
                <a:lnTo>
                  <a:pt x="1351559" y="1572135"/>
                </a:lnTo>
                <a:lnTo>
                  <a:pt x="1361481" y="1631273"/>
                </a:lnTo>
                <a:lnTo>
                  <a:pt x="1371391" y="1708025"/>
                </a:lnTo>
                <a:lnTo>
                  <a:pt x="1384608" y="1834709"/>
                </a:lnTo>
                <a:lnTo>
                  <a:pt x="1401133" y="2023810"/>
                </a:lnTo>
                <a:lnTo>
                  <a:pt x="1437478" y="2455958"/>
                </a:lnTo>
                <a:lnTo>
                  <a:pt x="1450695" y="2573840"/>
                </a:lnTo>
                <a:lnTo>
                  <a:pt x="1460618" y="2638271"/>
                </a:lnTo>
                <a:lnTo>
                  <a:pt x="1467220" y="2669055"/>
                </a:lnTo>
                <a:lnTo>
                  <a:pt x="1473835" y="2690241"/>
                </a:lnTo>
                <a:lnTo>
                  <a:pt x="1480438" y="2702360"/>
                </a:lnTo>
                <a:lnTo>
                  <a:pt x="1483745" y="2705260"/>
                </a:lnTo>
                <a:lnTo>
                  <a:pt x="1487053" y="2706222"/>
                </a:lnTo>
                <a:lnTo>
                  <a:pt x="1490360" y="2705361"/>
                </a:lnTo>
                <a:lnTo>
                  <a:pt x="1496963" y="2698700"/>
                </a:lnTo>
                <a:lnTo>
                  <a:pt x="1503577" y="2686265"/>
                </a:lnTo>
                <a:lnTo>
                  <a:pt x="1513487" y="2658861"/>
                </a:lnTo>
                <a:lnTo>
                  <a:pt x="1526705" y="2610120"/>
                </a:lnTo>
                <a:lnTo>
                  <a:pt x="1543229" y="2536635"/>
                </a:lnTo>
                <a:lnTo>
                  <a:pt x="1579574" y="2357488"/>
                </a:lnTo>
                <a:lnTo>
                  <a:pt x="1615932" y="2168830"/>
                </a:lnTo>
                <a:lnTo>
                  <a:pt x="1639059" y="2033219"/>
                </a:lnTo>
                <a:lnTo>
                  <a:pt x="1658891" y="1899823"/>
                </a:lnTo>
                <a:lnTo>
                  <a:pt x="1688633" y="1675189"/>
                </a:lnTo>
                <a:lnTo>
                  <a:pt x="1724978" y="1405069"/>
                </a:lnTo>
                <a:lnTo>
                  <a:pt x="1754720" y="1207660"/>
                </a:lnTo>
                <a:lnTo>
                  <a:pt x="1777847" y="1072404"/>
                </a:lnTo>
                <a:lnTo>
                  <a:pt x="1794372" y="994322"/>
                </a:lnTo>
                <a:lnTo>
                  <a:pt x="1807590" y="945860"/>
                </a:lnTo>
                <a:lnTo>
                  <a:pt x="1820807" y="909731"/>
                </a:lnTo>
                <a:lnTo>
                  <a:pt x="1830717" y="890394"/>
                </a:lnTo>
                <a:lnTo>
                  <a:pt x="1840639" y="877921"/>
                </a:lnTo>
                <a:lnTo>
                  <a:pt x="1847242" y="873653"/>
                </a:lnTo>
                <a:lnTo>
                  <a:pt x="1853857" y="872881"/>
                </a:lnTo>
                <a:lnTo>
                  <a:pt x="1860459" y="875768"/>
                </a:lnTo>
                <a:lnTo>
                  <a:pt x="1867074" y="882378"/>
                </a:lnTo>
                <a:lnTo>
                  <a:pt x="1873676" y="892762"/>
                </a:lnTo>
                <a:lnTo>
                  <a:pt x="1883599" y="915227"/>
                </a:lnTo>
                <a:lnTo>
                  <a:pt x="1893509" y="945480"/>
                </a:lnTo>
                <a:lnTo>
                  <a:pt x="1906726" y="996386"/>
                </a:lnTo>
                <a:lnTo>
                  <a:pt x="1919944" y="1058398"/>
                </a:lnTo>
                <a:lnTo>
                  <a:pt x="1933161" y="1132137"/>
                </a:lnTo>
                <a:lnTo>
                  <a:pt x="1949686" y="1241687"/>
                </a:lnTo>
                <a:lnTo>
                  <a:pt x="1966211" y="1370713"/>
                </a:lnTo>
                <a:lnTo>
                  <a:pt x="1986043" y="1548658"/>
                </a:lnTo>
                <a:lnTo>
                  <a:pt x="2035605" y="2011729"/>
                </a:lnTo>
                <a:lnTo>
                  <a:pt x="2048822" y="2106628"/>
                </a:lnTo>
                <a:lnTo>
                  <a:pt x="2058732" y="2163043"/>
                </a:lnTo>
                <a:lnTo>
                  <a:pt x="2068655" y="2205123"/>
                </a:lnTo>
                <a:lnTo>
                  <a:pt x="2075257" y="2224738"/>
                </a:lnTo>
                <a:lnTo>
                  <a:pt x="2081872" y="2237528"/>
                </a:lnTo>
                <a:lnTo>
                  <a:pt x="2088474" y="2243581"/>
                </a:lnTo>
                <a:lnTo>
                  <a:pt x="2091782" y="2244151"/>
                </a:lnTo>
                <a:lnTo>
                  <a:pt x="2095089" y="2243151"/>
                </a:lnTo>
                <a:lnTo>
                  <a:pt x="2101692" y="2236591"/>
                </a:lnTo>
                <a:lnTo>
                  <a:pt x="2108307" y="2224359"/>
                </a:lnTo>
                <a:lnTo>
                  <a:pt x="2118217" y="2196525"/>
                </a:lnTo>
                <a:lnTo>
                  <a:pt x="2128127" y="2159193"/>
                </a:lnTo>
                <a:lnTo>
                  <a:pt x="2141357" y="2098485"/>
                </a:lnTo>
                <a:lnTo>
                  <a:pt x="2164484" y="1975626"/>
                </a:lnTo>
                <a:lnTo>
                  <a:pt x="2200829" y="1779712"/>
                </a:lnTo>
                <a:lnTo>
                  <a:pt x="2214046" y="1723006"/>
                </a:lnTo>
                <a:lnTo>
                  <a:pt x="2223968" y="1691525"/>
                </a:lnTo>
                <a:lnTo>
                  <a:pt x="2230571" y="1677165"/>
                </a:lnTo>
                <a:lnTo>
                  <a:pt x="2237186" y="1668845"/>
                </a:lnTo>
                <a:lnTo>
                  <a:pt x="2240493" y="1667085"/>
                </a:lnTo>
                <a:lnTo>
                  <a:pt x="2243788" y="1666971"/>
                </a:lnTo>
                <a:lnTo>
                  <a:pt x="2247096" y="1668554"/>
                </a:lnTo>
                <a:lnTo>
                  <a:pt x="2253711" y="1676912"/>
                </a:lnTo>
                <a:lnTo>
                  <a:pt x="2260313" y="1692285"/>
                </a:lnTo>
                <a:lnTo>
                  <a:pt x="2266928" y="1714838"/>
                </a:lnTo>
                <a:lnTo>
                  <a:pt x="2276838" y="1762439"/>
                </a:lnTo>
                <a:lnTo>
                  <a:pt x="2286748" y="1827060"/>
                </a:lnTo>
                <a:lnTo>
                  <a:pt x="2296670" y="1908954"/>
                </a:lnTo>
                <a:lnTo>
                  <a:pt x="2309888" y="2044185"/>
                </a:lnTo>
                <a:lnTo>
                  <a:pt x="2326400" y="2246051"/>
                </a:lnTo>
                <a:lnTo>
                  <a:pt x="2352847" y="2572067"/>
                </a:lnTo>
                <a:lnTo>
                  <a:pt x="2366064" y="2700929"/>
                </a:lnTo>
                <a:lnTo>
                  <a:pt x="2375975" y="2775427"/>
                </a:lnTo>
                <a:lnTo>
                  <a:pt x="2385884" y="2830398"/>
                </a:lnTo>
                <a:lnTo>
                  <a:pt x="2395807" y="2867312"/>
                </a:lnTo>
                <a:lnTo>
                  <a:pt x="2402409" y="2883268"/>
                </a:lnTo>
                <a:lnTo>
                  <a:pt x="2409024" y="2893563"/>
                </a:lnTo>
                <a:lnTo>
                  <a:pt x="2415627" y="2899350"/>
                </a:lnTo>
                <a:lnTo>
                  <a:pt x="2422242" y="2901668"/>
                </a:lnTo>
                <a:lnTo>
                  <a:pt x="2428844" y="2901402"/>
                </a:lnTo>
                <a:lnTo>
                  <a:pt x="2438766" y="2897273"/>
                </a:lnTo>
                <a:lnTo>
                  <a:pt x="2448676" y="2889726"/>
                </a:lnTo>
                <a:lnTo>
                  <a:pt x="2461894" y="2875454"/>
                </a:lnTo>
                <a:lnTo>
                  <a:pt x="2478418" y="2852749"/>
                </a:lnTo>
                <a:lnTo>
                  <a:pt x="2501546" y="2820306"/>
                </a:lnTo>
                <a:lnTo>
                  <a:pt x="2511456" y="2810061"/>
                </a:lnTo>
                <a:lnTo>
                  <a:pt x="2521378" y="2803945"/>
                </a:lnTo>
                <a:lnTo>
                  <a:pt x="2527980" y="2802564"/>
                </a:lnTo>
                <a:lnTo>
                  <a:pt x="2534596" y="2803464"/>
                </a:lnTo>
                <a:lnTo>
                  <a:pt x="2541198" y="2806592"/>
                </a:lnTo>
                <a:lnTo>
                  <a:pt x="2551120" y="2815215"/>
                </a:lnTo>
                <a:lnTo>
                  <a:pt x="2561030" y="2828271"/>
                </a:lnTo>
                <a:lnTo>
                  <a:pt x="2570940" y="2845810"/>
                </a:lnTo>
                <a:lnTo>
                  <a:pt x="2584158" y="2876189"/>
                </a:lnTo>
                <a:lnTo>
                  <a:pt x="2603990" y="2931768"/>
                </a:lnTo>
                <a:lnTo>
                  <a:pt x="2617207" y="2966795"/>
                </a:lnTo>
                <a:lnTo>
                  <a:pt x="2627117" y="2986220"/>
                </a:lnTo>
                <a:lnTo>
                  <a:pt x="2633732" y="2993894"/>
                </a:lnTo>
                <a:lnTo>
                  <a:pt x="2640334" y="2996060"/>
                </a:lnTo>
                <a:lnTo>
                  <a:pt x="2643642" y="2994781"/>
                </a:lnTo>
                <a:lnTo>
                  <a:pt x="2650257" y="2986942"/>
                </a:lnTo>
                <a:lnTo>
                  <a:pt x="2656859" y="2971366"/>
                </a:lnTo>
                <a:lnTo>
                  <a:pt x="2663474" y="2947357"/>
                </a:lnTo>
                <a:lnTo>
                  <a:pt x="2670077" y="2914280"/>
                </a:lnTo>
                <a:lnTo>
                  <a:pt x="2679999" y="2846646"/>
                </a:lnTo>
                <a:lnTo>
                  <a:pt x="2689909" y="2756698"/>
                </a:lnTo>
                <a:lnTo>
                  <a:pt x="2703127" y="2602181"/>
                </a:lnTo>
                <a:lnTo>
                  <a:pt x="2716344" y="2412092"/>
                </a:lnTo>
                <a:lnTo>
                  <a:pt x="2736176" y="2082213"/>
                </a:lnTo>
                <a:lnTo>
                  <a:pt x="2772521" y="1470652"/>
                </a:lnTo>
                <a:lnTo>
                  <a:pt x="2789046" y="1238622"/>
                </a:lnTo>
                <a:lnTo>
                  <a:pt x="2805571" y="1047862"/>
                </a:lnTo>
                <a:lnTo>
                  <a:pt x="2818788" y="927358"/>
                </a:lnTo>
                <a:lnTo>
                  <a:pt x="2832005" y="833941"/>
                </a:lnTo>
                <a:lnTo>
                  <a:pt x="2845223" y="764002"/>
                </a:lnTo>
                <a:lnTo>
                  <a:pt x="2855133" y="724885"/>
                </a:lnTo>
                <a:lnTo>
                  <a:pt x="2865042" y="696152"/>
                </a:lnTo>
                <a:lnTo>
                  <a:pt x="2874965" y="677220"/>
                </a:lnTo>
                <a:lnTo>
                  <a:pt x="2881567" y="670028"/>
                </a:lnTo>
                <a:lnTo>
                  <a:pt x="2888182" y="667368"/>
                </a:lnTo>
                <a:lnTo>
                  <a:pt x="2894785" y="669622"/>
                </a:lnTo>
                <a:lnTo>
                  <a:pt x="2901400" y="677182"/>
                </a:lnTo>
                <a:lnTo>
                  <a:pt x="2908002" y="690415"/>
                </a:lnTo>
                <a:lnTo>
                  <a:pt x="2914617" y="709562"/>
                </a:lnTo>
                <a:lnTo>
                  <a:pt x="2924527" y="749616"/>
                </a:lnTo>
                <a:lnTo>
                  <a:pt x="2934450" y="803296"/>
                </a:lnTo>
                <a:lnTo>
                  <a:pt x="2947667" y="895814"/>
                </a:lnTo>
                <a:lnTo>
                  <a:pt x="2960884" y="1012101"/>
                </a:lnTo>
                <a:lnTo>
                  <a:pt x="2977409" y="1187779"/>
                </a:lnTo>
                <a:lnTo>
                  <a:pt x="3017061" y="1634110"/>
                </a:lnTo>
                <a:lnTo>
                  <a:pt x="3030278" y="1742115"/>
                </a:lnTo>
                <a:lnTo>
                  <a:pt x="3040188" y="1800265"/>
                </a:lnTo>
                <a:lnTo>
                  <a:pt x="3046803" y="1827313"/>
                </a:lnTo>
                <a:lnTo>
                  <a:pt x="3053406" y="1844928"/>
                </a:lnTo>
                <a:lnTo>
                  <a:pt x="3060021" y="1853413"/>
                </a:lnTo>
                <a:lnTo>
                  <a:pt x="3063315" y="1854388"/>
                </a:lnTo>
                <a:lnTo>
                  <a:pt x="3066623" y="1853299"/>
                </a:lnTo>
                <a:lnTo>
                  <a:pt x="3073238" y="1845245"/>
                </a:lnTo>
                <a:lnTo>
                  <a:pt x="3079840" y="1829960"/>
                </a:lnTo>
                <a:lnTo>
                  <a:pt x="3086456" y="1808129"/>
                </a:lnTo>
                <a:lnTo>
                  <a:pt x="3096365" y="1764782"/>
                </a:lnTo>
                <a:lnTo>
                  <a:pt x="3109583" y="1692285"/>
                </a:lnTo>
                <a:lnTo>
                  <a:pt x="3145940" y="1482986"/>
                </a:lnTo>
                <a:lnTo>
                  <a:pt x="3162452" y="1409665"/>
                </a:lnTo>
                <a:lnTo>
                  <a:pt x="3178977" y="1351098"/>
                </a:lnTo>
                <a:lnTo>
                  <a:pt x="3192194" y="1313348"/>
                </a:lnTo>
                <a:lnTo>
                  <a:pt x="3205412" y="1283678"/>
                </a:lnTo>
                <a:lnTo>
                  <a:pt x="3215334" y="1267773"/>
                </a:lnTo>
                <a:lnTo>
                  <a:pt x="3221936" y="1260745"/>
                </a:lnTo>
                <a:lnTo>
                  <a:pt x="3228551" y="1256705"/>
                </a:lnTo>
                <a:lnTo>
                  <a:pt x="3235154" y="1255730"/>
                </a:lnTo>
                <a:lnTo>
                  <a:pt x="3241769" y="1257820"/>
                </a:lnTo>
                <a:lnTo>
                  <a:pt x="3248371" y="1263088"/>
                </a:lnTo>
                <a:lnTo>
                  <a:pt x="3254986" y="1271661"/>
                </a:lnTo>
                <a:lnTo>
                  <a:pt x="3264896" y="1291099"/>
                </a:lnTo>
                <a:lnTo>
                  <a:pt x="3274819" y="1319161"/>
                </a:lnTo>
                <a:lnTo>
                  <a:pt x="3284729" y="1356796"/>
                </a:lnTo>
                <a:lnTo>
                  <a:pt x="3294638" y="1405106"/>
                </a:lnTo>
                <a:lnTo>
                  <a:pt x="3304548" y="1465029"/>
                </a:lnTo>
                <a:lnTo>
                  <a:pt x="3317766" y="1564322"/>
                </a:lnTo>
                <a:lnTo>
                  <a:pt x="3330996" y="1685636"/>
                </a:lnTo>
                <a:lnTo>
                  <a:pt x="3347508" y="1862923"/>
                </a:lnTo>
                <a:lnTo>
                  <a:pt x="3406993" y="2532355"/>
                </a:lnTo>
                <a:lnTo>
                  <a:pt x="3423517" y="2676071"/>
                </a:lnTo>
                <a:lnTo>
                  <a:pt x="3440042" y="2794878"/>
                </a:lnTo>
                <a:lnTo>
                  <a:pt x="3453260" y="2872884"/>
                </a:lnTo>
                <a:lnTo>
                  <a:pt x="3466477" y="2936720"/>
                </a:lnTo>
                <a:lnTo>
                  <a:pt x="3479694" y="2986828"/>
                </a:lnTo>
                <a:lnTo>
                  <a:pt x="3489604" y="3015675"/>
                </a:lnTo>
                <a:lnTo>
                  <a:pt x="3499526" y="3037329"/>
                </a:lnTo>
                <a:lnTo>
                  <a:pt x="3509436" y="3052108"/>
                </a:lnTo>
                <a:lnTo>
                  <a:pt x="3519346" y="3060642"/>
                </a:lnTo>
                <a:lnTo>
                  <a:pt x="3525962" y="3063150"/>
                </a:lnTo>
                <a:lnTo>
                  <a:pt x="3532564" y="3063251"/>
                </a:lnTo>
                <a:lnTo>
                  <a:pt x="3539179" y="3060947"/>
                </a:lnTo>
                <a:lnTo>
                  <a:pt x="3545781" y="3056261"/>
                </a:lnTo>
                <a:lnTo>
                  <a:pt x="3555704" y="3044826"/>
                </a:lnTo>
                <a:lnTo>
                  <a:pt x="3565614" y="3028149"/>
                </a:lnTo>
                <a:lnTo>
                  <a:pt x="3575523" y="3006076"/>
                </a:lnTo>
                <a:lnTo>
                  <a:pt x="3585446" y="2978141"/>
                </a:lnTo>
                <a:lnTo>
                  <a:pt x="3598663" y="2930705"/>
                </a:lnTo>
                <a:lnTo>
                  <a:pt x="3611881" y="2871288"/>
                </a:lnTo>
                <a:lnTo>
                  <a:pt x="3628405" y="2782582"/>
                </a:lnTo>
                <a:lnTo>
                  <a:pt x="3664750" y="2563380"/>
                </a:lnTo>
                <a:lnTo>
                  <a:pt x="3691185" y="2412674"/>
                </a:lnTo>
                <a:lnTo>
                  <a:pt x="3707710" y="2331693"/>
                </a:lnTo>
                <a:lnTo>
                  <a:pt x="3720927" y="2279532"/>
                </a:lnTo>
                <a:lnTo>
                  <a:pt x="3730837" y="2250090"/>
                </a:lnTo>
                <a:lnTo>
                  <a:pt x="3740759" y="2229956"/>
                </a:lnTo>
                <a:lnTo>
                  <a:pt x="3747362" y="2221978"/>
                </a:lnTo>
                <a:lnTo>
                  <a:pt x="3753977" y="2218470"/>
                </a:lnTo>
                <a:lnTo>
                  <a:pt x="3760579" y="2219483"/>
                </a:lnTo>
                <a:lnTo>
                  <a:pt x="3767194" y="2225017"/>
                </a:lnTo>
                <a:lnTo>
                  <a:pt x="3773796" y="2234945"/>
                </a:lnTo>
                <a:lnTo>
                  <a:pt x="3783719" y="2257498"/>
                </a:lnTo>
                <a:lnTo>
                  <a:pt x="3793629" y="2287751"/>
                </a:lnTo>
                <a:lnTo>
                  <a:pt x="3810154" y="2348788"/>
                </a:lnTo>
                <a:lnTo>
                  <a:pt x="3836589" y="2448461"/>
                </a:lnTo>
                <a:lnTo>
                  <a:pt x="3849806" y="2487654"/>
                </a:lnTo>
                <a:lnTo>
                  <a:pt x="3859716" y="2508472"/>
                </a:lnTo>
                <a:lnTo>
                  <a:pt x="3866331" y="2517476"/>
                </a:lnTo>
                <a:lnTo>
                  <a:pt x="3872933" y="2522313"/>
                </a:lnTo>
                <a:lnTo>
                  <a:pt x="3879548" y="2522984"/>
                </a:lnTo>
                <a:lnTo>
                  <a:pt x="3886150" y="2519654"/>
                </a:lnTo>
                <a:lnTo>
                  <a:pt x="3892765" y="2512613"/>
                </a:lnTo>
                <a:lnTo>
                  <a:pt x="3902675" y="2496087"/>
                </a:lnTo>
                <a:lnTo>
                  <a:pt x="3915893" y="2466177"/>
                </a:lnTo>
                <a:lnTo>
                  <a:pt x="3939032" y="2410826"/>
                </a:lnTo>
                <a:lnTo>
                  <a:pt x="3948943" y="2393604"/>
                </a:lnTo>
                <a:lnTo>
                  <a:pt x="3955545" y="2385879"/>
                </a:lnTo>
                <a:lnTo>
                  <a:pt x="3962160" y="2381497"/>
                </a:lnTo>
                <a:lnTo>
                  <a:pt x="3968775" y="2380687"/>
                </a:lnTo>
                <a:lnTo>
                  <a:pt x="3975377" y="2383562"/>
                </a:lnTo>
                <a:lnTo>
                  <a:pt x="3981992" y="2390184"/>
                </a:lnTo>
                <a:lnTo>
                  <a:pt x="3988595" y="2400606"/>
                </a:lnTo>
                <a:lnTo>
                  <a:pt x="3998504" y="2422932"/>
                </a:lnTo>
                <a:lnTo>
                  <a:pt x="4011734" y="2462365"/>
                </a:lnTo>
                <a:lnTo>
                  <a:pt x="4034862" y="2535128"/>
                </a:lnTo>
                <a:lnTo>
                  <a:pt x="4044771" y="2557023"/>
                </a:lnTo>
                <a:lnTo>
                  <a:pt x="4051386" y="2565419"/>
                </a:lnTo>
                <a:lnTo>
                  <a:pt x="4054681" y="2567344"/>
                </a:lnTo>
                <a:lnTo>
                  <a:pt x="4057989" y="2567584"/>
                </a:lnTo>
                <a:lnTo>
                  <a:pt x="4061296" y="2566090"/>
                </a:lnTo>
                <a:lnTo>
                  <a:pt x="4067911" y="2557454"/>
                </a:lnTo>
                <a:lnTo>
                  <a:pt x="4074514" y="2541131"/>
                </a:lnTo>
                <a:lnTo>
                  <a:pt x="4081129" y="2517134"/>
                </a:lnTo>
                <a:lnTo>
                  <a:pt x="4091038" y="2467532"/>
                </a:lnTo>
                <a:lnTo>
                  <a:pt x="4100948" y="2403215"/>
                </a:lnTo>
                <a:lnTo>
                  <a:pt x="4114166" y="2298223"/>
                </a:lnTo>
                <a:lnTo>
                  <a:pt x="4114166" y="2298223"/>
                </a:lnTo>
              </a:path>
            </a:pathLst>
          </a:custGeom>
          <a:noFill/>
          <a:ln w="18998" cap="sq">
            <a:solidFill>
              <a:schemeClr val="accent1">
                <a:lumMod val="75000"/>
              </a:schemeClr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igura a mano libera 17">
            <a:extLst>
              <a:ext uri="{FF2B5EF4-FFF2-40B4-BE49-F238E27FC236}">
                <a16:creationId xmlns:a16="http://schemas.microsoft.com/office/drawing/2014/main" id="{A06AA24E-6C91-566B-E477-D73C33A0E291}"/>
              </a:ext>
            </a:extLst>
          </p:cNvPr>
          <p:cNvSpPr/>
          <p:nvPr/>
        </p:nvSpPr>
        <p:spPr>
          <a:xfrm>
            <a:off x="3834773" y="3462151"/>
            <a:ext cx="601475" cy="307777"/>
          </a:xfrm>
          <a:custGeom>
            <a:avLst/>
            <a:gdLst>
              <a:gd name="connsiteX0" fmla="*/ 0 w 4114165"/>
              <a:gd name="connsiteY0" fmla="*/ 962866 h 3063250"/>
              <a:gd name="connsiteX1" fmla="*/ 13219 w 4114165"/>
              <a:gd name="connsiteY1" fmla="*/ 938578 h 3063250"/>
              <a:gd name="connsiteX2" fmla="*/ 29741 w 4114165"/>
              <a:gd name="connsiteY2" fmla="*/ 914936 h 3063250"/>
              <a:gd name="connsiteX3" fmla="*/ 52873 w 4114165"/>
              <a:gd name="connsiteY3" fmla="*/ 887165 h 3063250"/>
              <a:gd name="connsiteX4" fmla="*/ 79309 w 4114165"/>
              <a:gd name="connsiteY4" fmla="*/ 860382 h 3063250"/>
              <a:gd name="connsiteX5" fmla="*/ 99137 w 4114165"/>
              <a:gd name="connsiteY5" fmla="*/ 843895 h 3063250"/>
              <a:gd name="connsiteX6" fmla="*/ 109050 w 4114165"/>
              <a:gd name="connsiteY6" fmla="*/ 838551 h 3063250"/>
              <a:gd name="connsiteX7" fmla="*/ 118964 w 4114165"/>
              <a:gd name="connsiteY7" fmla="*/ 836816 h 3063250"/>
              <a:gd name="connsiteX8" fmla="*/ 125574 w 4114165"/>
              <a:gd name="connsiteY8" fmla="*/ 838272 h 3063250"/>
              <a:gd name="connsiteX9" fmla="*/ 132182 w 4114165"/>
              <a:gd name="connsiteY9" fmla="*/ 842248 h 3063250"/>
              <a:gd name="connsiteX10" fmla="*/ 138791 w 4114165"/>
              <a:gd name="connsiteY10" fmla="*/ 849049 h 3063250"/>
              <a:gd name="connsiteX11" fmla="*/ 145401 w 4114165"/>
              <a:gd name="connsiteY11" fmla="*/ 859078 h 3063250"/>
              <a:gd name="connsiteX12" fmla="*/ 155315 w 4114165"/>
              <a:gd name="connsiteY12" fmla="*/ 880859 h 3063250"/>
              <a:gd name="connsiteX13" fmla="*/ 165228 w 4114165"/>
              <a:gd name="connsiteY13" fmla="*/ 911631 h 3063250"/>
              <a:gd name="connsiteX14" fmla="*/ 175142 w 4114165"/>
              <a:gd name="connsiteY14" fmla="*/ 951773 h 3063250"/>
              <a:gd name="connsiteX15" fmla="*/ 188360 w 4114165"/>
              <a:gd name="connsiteY15" fmla="*/ 1018952 h 3063250"/>
              <a:gd name="connsiteX16" fmla="*/ 204883 w 4114165"/>
              <a:gd name="connsiteY16" fmla="*/ 1119511 h 3063250"/>
              <a:gd name="connsiteX17" fmla="*/ 237928 w 4114165"/>
              <a:gd name="connsiteY17" fmla="*/ 1325872 h 3063250"/>
              <a:gd name="connsiteX18" fmla="*/ 251146 w 4114165"/>
              <a:gd name="connsiteY18" fmla="*/ 1392203 h 3063250"/>
              <a:gd name="connsiteX19" fmla="*/ 264365 w 4114165"/>
              <a:gd name="connsiteY19" fmla="*/ 1444629 h 3063250"/>
              <a:gd name="connsiteX20" fmla="*/ 274279 w 4114165"/>
              <a:gd name="connsiteY20" fmla="*/ 1474666 h 3063250"/>
              <a:gd name="connsiteX21" fmla="*/ 284192 w 4114165"/>
              <a:gd name="connsiteY21" fmla="*/ 1497675 h 3063250"/>
              <a:gd name="connsiteX22" fmla="*/ 297410 w 4114165"/>
              <a:gd name="connsiteY22" fmla="*/ 1521267 h 3063250"/>
              <a:gd name="connsiteX23" fmla="*/ 323847 w 4114165"/>
              <a:gd name="connsiteY23" fmla="*/ 1565120 h 3063250"/>
              <a:gd name="connsiteX24" fmla="*/ 340373 w 4114165"/>
              <a:gd name="connsiteY24" fmla="*/ 1598538 h 3063250"/>
              <a:gd name="connsiteX25" fmla="*/ 363500 w 4114165"/>
              <a:gd name="connsiteY25" fmla="*/ 1652395 h 3063250"/>
              <a:gd name="connsiteX26" fmla="*/ 386628 w 4114165"/>
              <a:gd name="connsiteY26" fmla="*/ 1713129 h 3063250"/>
              <a:gd name="connsiteX27" fmla="*/ 406460 w 4114165"/>
              <a:gd name="connsiteY27" fmla="*/ 1772988 h 3063250"/>
              <a:gd name="connsiteX28" fmla="*/ 422985 w 4114165"/>
              <a:gd name="connsiteY28" fmla="*/ 1832430 h 3063250"/>
              <a:gd name="connsiteX29" fmla="*/ 439510 w 4114165"/>
              <a:gd name="connsiteY29" fmla="*/ 1903407 h 3063250"/>
              <a:gd name="connsiteX30" fmla="*/ 456035 w 4114165"/>
              <a:gd name="connsiteY30" fmla="*/ 1987175 h 3063250"/>
              <a:gd name="connsiteX31" fmla="*/ 472547 w 4114165"/>
              <a:gd name="connsiteY31" fmla="*/ 2085024 h 3063250"/>
              <a:gd name="connsiteX32" fmla="*/ 502289 w 4114165"/>
              <a:gd name="connsiteY32" fmla="*/ 2284990 h 3063250"/>
              <a:gd name="connsiteX33" fmla="*/ 518814 w 4114165"/>
              <a:gd name="connsiteY33" fmla="*/ 2386930 h 3063250"/>
              <a:gd name="connsiteX34" fmla="*/ 532031 w 4114165"/>
              <a:gd name="connsiteY34" fmla="*/ 2452703 h 3063250"/>
              <a:gd name="connsiteX35" fmla="*/ 541941 w 4114165"/>
              <a:gd name="connsiteY35" fmla="*/ 2490718 h 3063250"/>
              <a:gd name="connsiteX36" fmla="*/ 551864 w 4114165"/>
              <a:gd name="connsiteY36" fmla="*/ 2518717 h 3063250"/>
              <a:gd name="connsiteX37" fmla="*/ 561774 w 4114165"/>
              <a:gd name="connsiteY37" fmla="*/ 2537066 h 3063250"/>
              <a:gd name="connsiteX38" fmla="*/ 568389 w 4114165"/>
              <a:gd name="connsiteY38" fmla="*/ 2544335 h 3063250"/>
              <a:gd name="connsiteX39" fmla="*/ 574991 w 4114165"/>
              <a:gd name="connsiteY39" fmla="*/ 2548070 h 3063250"/>
              <a:gd name="connsiteX40" fmla="*/ 581606 w 4114165"/>
              <a:gd name="connsiteY40" fmla="*/ 2548741 h 3063250"/>
              <a:gd name="connsiteX41" fmla="*/ 588208 w 4114165"/>
              <a:gd name="connsiteY41" fmla="*/ 2546969 h 3063250"/>
              <a:gd name="connsiteX42" fmla="*/ 598131 w 4114165"/>
              <a:gd name="connsiteY42" fmla="*/ 2541042 h 3063250"/>
              <a:gd name="connsiteX43" fmla="*/ 644385 w 4114165"/>
              <a:gd name="connsiteY43" fmla="*/ 2506927 h 3063250"/>
              <a:gd name="connsiteX44" fmla="*/ 670820 w 4114165"/>
              <a:gd name="connsiteY44" fmla="*/ 2490034 h 3063250"/>
              <a:gd name="connsiteX45" fmla="*/ 687345 w 4114165"/>
              <a:gd name="connsiteY45" fmla="*/ 2476269 h 3063250"/>
              <a:gd name="connsiteX46" fmla="*/ 700562 w 4114165"/>
              <a:gd name="connsiteY46" fmla="*/ 2461681 h 3063250"/>
              <a:gd name="connsiteX47" fmla="*/ 710485 w 4114165"/>
              <a:gd name="connsiteY47" fmla="*/ 2447156 h 3063250"/>
              <a:gd name="connsiteX48" fmla="*/ 720395 w 4114165"/>
              <a:gd name="connsiteY48" fmla="*/ 2427478 h 3063250"/>
              <a:gd name="connsiteX49" fmla="*/ 730305 w 4114165"/>
              <a:gd name="connsiteY49" fmla="*/ 2399808 h 3063250"/>
              <a:gd name="connsiteX50" fmla="*/ 740214 w 4114165"/>
              <a:gd name="connsiteY50" fmla="*/ 2360615 h 3063250"/>
              <a:gd name="connsiteX51" fmla="*/ 750137 w 4114165"/>
              <a:gd name="connsiteY51" fmla="*/ 2306011 h 3063250"/>
              <a:gd name="connsiteX52" fmla="*/ 760047 w 4114165"/>
              <a:gd name="connsiteY52" fmla="*/ 2232146 h 3063250"/>
              <a:gd name="connsiteX53" fmla="*/ 769957 w 4114165"/>
              <a:gd name="connsiteY53" fmla="*/ 2135437 h 3063250"/>
              <a:gd name="connsiteX54" fmla="*/ 779879 w 4114165"/>
              <a:gd name="connsiteY54" fmla="*/ 2013021 h 3063250"/>
              <a:gd name="connsiteX55" fmla="*/ 793097 w 4114165"/>
              <a:gd name="connsiteY55" fmla="*/ 1806394 h 3063250"/>
              <a:gd name="connsiteX56" fmla="*/ 806314 w 4114165"/>
              <a:gd name="connsiteY56" fmla="*/ 1550988 h 3063250"/>
              <a:gd name="connsiteX57" fmla="*/ 826134 w 4114165"/>
              <a:gd name="connsiteY57" fmla="*/ 1101061 h 3063250"/>
              <a:gd name="connsiteX58" fmla="*/ 852581 w 4114165"/>
              <a:gd name="connsiteY58" fmla="*/ 502805 h 3063250"/>
              <a:gd name="connsiteX59" fmla="*/ 865798 w 4114165"/>
              <a:gd name="connsiteY59" fmla="*/ 268992 h 3063250"/>
              <a:gd name="connsiteX60" fmla="*/ 875708 w 4114165"/>
              <a:gd name="connsiteY60" fmla="*/ 140161 h 3063250"/>
              <a:gd name="connsiteX61" fmla="*/ 885618 w 4114165"/>
              <a:gd name="connsiteY61" fmla="*/ 54144 h 3063250"/>
              <a:gd name="connsiteX62" fmla="*/ 892233 w 4114165"/>
              <a:gd name="connsiteY62" fmla="*/ 19833 h 3063250"/>
              <a:gd name="connsiteX63" fmla="*/ 898835 w 4114165"/>
              <a:gd name="connsiteY63" fmla="*/ 2645 h 3063250"/>
              <a:gd name="connsiteX64" fmla="*/ 902143 w 4114165"/>
              <a:gd name="connsiteY64" fmla="*/ 0 h 3063250"/>
              <a:gd name="connsiteX65" fmla="*/ 905450 w 4114165"/>
              <a:gd name="connsiteY65" fmla="*/ 1042 h 3063250"/>
              <a:gd name="connsiteX66" fmla="*/ 908758 w 4114165"/>
              <a:gd name="connsiteY66" fmla="*/ 5543 h 3063250"/>
              <a:gd name="connsiteX67" fmla="*/ 915360 w 4114165"/>
              <a:gd name="connsiteY67" fmla="*/ 23974 h 3063250"/>
              <a:gd name="connsiteX68" fmla="*/ 921975 w 4114165"/>
              <a:gd name="connsiteY68" fmla="*/ 53496 h 3063250"/>
              <a:gd name="connsiteX69" fmla="*/ 931885 w 4114165"/>
              <a:gd name="connsiteY69" fmla="*/ 114728 h 3063250"/>
              <a:gd name="connsiteX70" fmla="*/ 945103 w 4114165"/>
              <a:gd name="connsiteY70" fmla="*/ 219005 h 3063250"/>
              <a:gd name="connsiteX71" fmla="*/ 991370 w 4114165"/>
              <a:gd name="connsiteY71" fmla="*/ 608560 h 3063250"/>
              <a:gd name="connsiteX72" fmla="*/ 1007895 w 4114165"/>
              <a:gd name="connsiteY72" fmla="*/ 717439 h 3063250"/>
              <a:gd name="connsiteX73" fmla="*/ 1057457 w 4114165"/>
              <a:gd name="connsiteY73" fmla="*/ 1020560 h 3063250"/>
              <a:gd name="connsiteX74" fmla="*/ 1070674 w 4114165"/>
              <a:gd name="connsiteY74" fmla="*/ 1129034 h 3063250"/>
              <a:gd name="connsiteX75" fmla="*/ 1083891 w 4114165"/>
              <a:gd name="connsiteY75" fmla="*/ 1261492 h 3063250"/>
              <a:gd name="connsiteX76" fmla="*/ 1100416 w 4114165"/>
              <a:gd name="connsiteY76" fmla="*/ 1462079 h 3063250"/>
              <a:gd name="connsiteX77" fmla="*/ 1123543 w 4114165"/>
              <a:gd name="connsiteY77" fmla="*/ 1789577 h 3063250"/>
              <a:gd name="connsiteX78" fmla="*/ 1146683 w 4114165"/>
              <a:gd name="connsiteY78" fmla="*/ 2110389 h 3063250"/>
              <a:gd name="connsiteX79" fmla="*/ 1159901 w 4114165"/>
              <a:gd name="connsiteY79" fmla="*/ 2255687 h 3063250"/>
              <a:gd name="connsiteX80" fmla="*/ 1169810 w 4114165"/>
              <a:gd name="connsiteY80" fmla="*/ 2336454 h 3063250"/>
              <a:gd name="connsiteX81" fmla="*/ 1176425 w 4114165"/>
              <a:gd name="connsiteY81" fmla="*/ 2375343 h 3063250"/>
              <a:gd name="connsiteX82" fmla="*/ 1183028 w 4114165"/>
              <a:gd name="connsiteY82" fmla="*/ 2401809 h 3063250"/>
              <a:gd name="connsiteX83" fmla="*/ 1189643 w 4114165"/>
              <a:gd name="connsiteY83" fmla="*/ 2415701 h 3063250"/>
              <a:gd name="connsiteX84" fmla="*/ 1192950 w 4114165"/>
              <a:gd name="connsiteY84" fmla="*/ 2417917 h 3063250"/>
              <a:gd name="connsiteX85" fmla="*/ 1196245 w 4114165"/>
              <a:gd name="connsiteY85" fmla="*/ 2417030 h 3063250"/>
              <a:gd name="connsiteX86" fmla="*/ 1199553 w 4114165"/>
              <a:gd name="connsiteY86" fmla="*/ 2413054 h 3063250"/>
              <a:gd name="connsiteX87" fmla="*/ 1206168 w 4114165"/>
              <a:gd name="connsiteY87" fmla="*/ 2396073 h 3063250"/>
              <a:gd name="connsiteX88" fmla="*/ 1212770 w 4114165"/>
              <a:gd name="connsiteY88" fmla="*/ 2367517 h 3063250"/>
              <a:gd name="connsiteX89" fmla="*/ 1222680 w 4114165"/>
              <a:gd name="connsiteY89" fmla="*/ 2304808 h 3063250"/>
              <a:gd name="connsiteX90" fmla="*/ 1232602 w 4114165"/>
              <a:gd name="connsiteY90" fmla="*/ 2221471 h 3063250"/>
              <a:gd name="connsiteX91" fmla="*/ 1249127 w 4114165"/>
              <a:gd name="connsiteY91" fmla="*/ 2051011 h 3063250"/>
              <a:gd name="connsiteX92" fmla="*/ 1278857 w 4114165"/>
              <a:gd name="connsiteY92" fmla="*/ 1738519 h 3063250"/>
              <a:gd name="connsiteX93" fmla="*/ 1292087 w 4114165"/>
              <a:gd name="connsiteY93" fmla="*/ 1631108 h 3063250"/>
              <a:gd name="connsiteX94" fmla="*/ 1301997 w 4114165"/>
              <a:gd name="connsiteY94" fmla="*/ 1571186 h 3063250"/>
              <a:gd name="connsiteX95" fmla="*/ 1311907 w 4114165"/>
              <a:gd name="connsiteY95" fmla="*/ 1530802 h 3063250"/>
              <a:gd name="connsiteX96" fmla="*/ 1318522 w 4114165"/>
              <a:gd name="connsiteY96" fmla="*/ 1515125 h 3063250"/>
              <a:gd name="connsiteX97" fmla="*/ 1325124 w 4114165"/>
              <a:gd name="connsiteY97" fmla="*/ 1508553 h 3063250"/>
              <a:gd name="connsiteX98" fmla="*/ 1328431 w 4114165"/>
              <a:gd name="connsiteY98" fmla="*/ 1508692 h 3063250"/>
              <a:gd name="connsiteX99" fmla="*/ 1331739 w 4114165"/>
              <a:gd name="connsiteY99" fmla="*/ 1511098 h 3063250"/>
              <a:gd name="connsiteX100" fmla="*/ 1338341 w 4114165"/>
              <a:gd name="connsiteY100" fmla="*/ 1522673 h 3063250"/>
              <a:gd name="connsiteX101" fmla="*/ 1344956 w 4114165"/>
              <a:gd name="connsiteY101" fmla="*/ 1543098 h 3063250"/>
              <a:gd name="connsiteX102" fmla="*/ 1351559 w 4114165"/>
              <a:gd name="connsiteY102" fmla="*/ 1572135 h 3063250"/>
              <a:gd name="connsiteX103" fmla="*/ 1361481 w 4114165"/>
              <a:gd name="connsiteY103" fmla="*/ 1631273 h 3063250"/>
              <a:gd name="connsiteX104" fmla="*/ 1371391 w 4114165"/>
              <a:gd name="connsiteY104" fmla="*/ 1708025 h 3063250"/>
              <a:gd name="connsiteX105" fmla="*/ 1384608 w 4114165"/>
              <a:gd name="connsiteY105" fmla="*/ 1834709 h 3063250"/>
              <a:gd name="connsiteX106" fmla="*/ 1401133 w 4114165"/>
              <a:gd name="connsiteY106" fmla="*/ 2023810 h 3063250"/>
              <a:gd name="connsiteX107" fmla="*/ 1437478 w 4114165"/>
              <a:gd name="connsiteY107" fmla="*/ 2455958 h 3063250"/>
              <a:gd name="connsiteX108" fmla="*/ 1450695 w 4114165"/>
              <a:gd name="connsiteY108" fmla="*/ 2573840 h 3063250"/>
              <a:gd name="connsiteX109" fmla="*/ 1460618 w 4114165"/>
              <a:gd name="connsiteY109" fmla="*/ 2638271 h 3063250"/>
              <a:gd name="connsiteX110" fmla="*/ 1467220 w 4114165"/>
              <a:gd name="connsiteY110" fmla="*/ 2669055 h 3063250"/>
              <a:gd name="connsiteX111" fmla="*/ 1473835 w 4114165"/>
              <a:gd name="connsiteY111" fmla="*/ 2690241 h 3063250"/>
              <a:gd name="connsiteX112" fmla="*/ 1480438 w 4114165"/>
              <a:gd name="connsiteY112" fmla="*/ 2702360 h 3063250"/>
              <a:gd name="connsiteX113" fmla="*/ 1483745 w 4114165"/>
              <a:gd name="connsiteY113" fmla="*/ 2705260 h 3063250"/>
              <a:gd name="connsiteX114" fmla="*/ 1487053 w 4114165"/>
              <a:gd name="connsiteY114" fmla="*/ 2706222 h 3063250"/>
              <a:gd name="connsiteX115" fmla="*/ 1490360 w 4114165"/>
              <a:gd name="connsiteY115" fmla="*/ 2705361 h 3063250"/>
              <a:gd name="connsiteX116" fmla="*/ 1496963 w 4114165"/>
              <a:gd name="connsiteY116" fmla="*/ 2698700 h 3063250"/>
              <a:gd name="connsiteX117" fmla="*/ 1503577 w 4114165"/>
              <a:gd name="connsiteY117" fmla="*/ 2686265 h 3063250"/>
              <a:gd name="connsiteX118" fmla="*/ 1513487 w 4114165"/>
              <a:gd name="connsiteY118" fmla="*/ 2658861 h 3063250"/>
              <a:gd name="connsiteX119" fmla="*/ 1526705 w 4114165"/>
              <a:gd name="connsiteY119" fmla="*/ 2610120 h 3063250"/>
              <a:gd name="connsiteX120" fmla="*/ 1543229 w 4114165"/>
              <a:gd name="connsiteY120" fmla="*/ 2536635 h 3063250"/>
              <a:gd name="connsiteX121" fmla="*/ 1579574 w 4114165"/>
              <a:gd name="connsiteY121" fmla="*/ 2357488 h 3063250"/>
              <a:gd name="connsiteX122" fmla="*/ 1615932 w 4114165"/>
              <a:gd name="connsiteY122" fmla="*/ 2168830 h 3063250"/>
              <a:gd name="connsiteX123" fmla="*/ 1639059 w 4114165"/>
              <a:gd name="connsiteY123" fmla="*/ 2033219 h 3063250"/>
              <a:gd name="connsiteX124" fmla="*/ 1658891 w 4114165"/>
              <a:gd name="connsiteY124" fmla="*/ 1899823 h 3063250"/>
              <a:gd name="connsiteX125" fmla="*/ 1688633 w 4114165"/>
              <a:gd name="connsiteY125" fmla="*/ 1675189 h 3063250"/>
              <a:gd name="connsiteX126" fmla="*/ 1724978 w 4114165"/>
              <a:gd name="connsiteY126" fmla="*/ 1405069 h 3063250"/>
              <a:gd name="connsiteX127" fmla="*/ 1754720 w 4114165"/>
              <a:gd name="connsiteY127" fmla="*/ 1207660 h 3063250"/>
              <a:gd name="connsiteX128" fmla="*/ 1777847 w 4114165"/>
              <a:gd name="connsiteY128" fmla="*/ 1072404 h 3063250"/>
              <a:gd name="connsiteX129" fmla="*/ 1794372 w 4114165"/>
              <a:gd name="connsiteY129" fmla="*/ 994322 h 3063250"/>
              <a:gd name="connsiteX130" fmla="*/ 1807590 w 4114165"/>
              <a:gd name="connsiteY130" fmla="*/ 945860 h 3063250"/>
              <a:gd name="connsiteX131" fmla="*/ 1820807 w 4114165"/>
              <a:gd name="connsiteY131" fmla="*/ 909731 h 3063250"/>
              <a:gd name="connsiteX132" fmla="*/ 1830717 w 4114165"/>
              <a:gd name="connsiteY132" fmla="*/ 890394 h 3063250"/>
              <a:gd name="connsiteX133" fmla="*/ 1840639 w 4114165"/>
              <a:gd name="connsiteY133" fmla="*/ 877921 h 3063250"/>
              <a:gd name="connsiteX134" fmla="*/ 1847242 w 4114165"/>
              <a:gd name="connsiteY134" fmla="*/ 873653 h 3063250"/>
              <a:gd name="connsiteX135" fmla="*/ 1853857 w 4114165"/>
              <a:gd name="connsiteY135" fmla="*/ 872881 h 3063250"/>
              <a:gd name="connsiteX136" fmla="*/ 1860459 w 4114165"/>
              <a:gd name="connsiteY136" fmla="*/ 875768 h 3063250"/>
              <a:gd name="connsiteX137" fmla="*/ 1867074 w 4114165"/>
              <a:gd name="connsiteY137" fmla="*/ 882378 h 3063250"/>
              <a:gd name="connsiteX138" fmla="*/ 1873676 w 4114165"/>
              <a:gd name="connsiteY138" fmla="*/ 892762 h 3063250"/>
              <a:gd name="connsiteX139" fmla="*/ 1883599 w 4114165"/>
              <a:gd name="connsiteY139" fmla="*/ 915227 h 3063250"/>
              <a:gd name="connsiteX140" fmla="*/ 1893509 w 4114165"/>
              <a:gd name="connsiteY140" fmla="*/ 945480 h 3063250"/>
              <a:gd name="connsiteX141" fmla="*/ 1906726 w 4114165"/>
              <a:gd name="connsiteY141" fmla="*/ 996386 h 3063250"/>
              <a:gd name="connsiteX142" fmla="*/ 1919944 w 4114165"/>
              <a:gd name="connsiteY142" fmla="*/ 1058398 h 3063250"/>
              <a:gd name="connsiteX143" fmla="*/ 1933161 w 4114165"/>
              <a:gd name="connsiteY143" fmla="*/ 1132137 h 3063250"/>
              <a:gd name="connsiteX144" fmla="*/ 1949686 w 4114165"/>
              <a:gd name="connsiteY144" fmla="*/ 1241687 h 3063250"/>
              <a:gd name="connsiteX145" fmla="*/ 1966211 w 4114165"/>
              <a:gd name="connsiteY145" fmla="*/ 1370713 h 3063250"/>
              <a:gd name="connsiteX146" fmla="*/ 1986043 w 4114165"/>
              <a:gd name="connsiteY146" fmla="*/ 1548658 h 3063250"/>
              <a:gd name="connsiteX147" fmla="*/ 2035605 w 4114165"/>
              <a:gd name="connsiteY147" fmla="*/ 2011729 h 3063250"/>
              <a:gd name="connsiteX148" fmla="*/ 2048822 w 4114165"/>
              <a:gd name="connsiteY148" fmla="*/ 2106628 h 3063250"/>
              <a:gd name="connsiteX149" fmla="*/ 2058732 w 4114165"/>
              <a:gd name="connsiteY149" fmla="*/ 2163043 h 3063250"/>
              <a:gd name="connsiteX150" fmla="*/ 2068655 w 4114165"/>
              <a:gd name="connsiteY150" fmla="*/ 2205123 h 3063250"/>
              <a:gd name="connsiteX151" fmla="*/ 2075257 w 4114165"/>
              <a:gd name="connsiteY151" fmla="*/ 2224738 h 3063250"/>
              <a:gd name="connsiteX152" fmla="*/ 2081872 w 4114165"/>
              <a:gd name="connsiteY152" fmla="*/ 2237528 h 3063250"/>
              <a:gd name="connsiteX153" fmla="*/ 2088474 w 4114165"/>
              <a:gd name="connsiteY153" fmla="*/ 2243581 h 3063250"/>
              <a:gd name="connsiteX154" fmla="*/ 2091782 w 4114165"/>
              <a:gd name="connsiteY154" fmla="*/ 2244151 h 3063250"/>
              <a:gd name="connsiteX155" fmla="*/ 2095089 w 4114165"/>
              <a:gd name="connsiteY155" fmla="*/ 2243151 h 3063250"/>
              <a:gd name="connsiteX156" fmla="*/ 2101692 w 4114165"/>
              <a:gd name="connsiteY156" fmla="*/ 2236591 h 3063250"/>
              <a:gd name="connsiteX157" fmla="*/ 2108307 w 4114165"/>
              <a:gd name="connsiteY157" fmla="*/ 2224359 h 3063250"/>
              <a:gd name="connsiteX158" fmla="*/ 2118217 w 4114165"/>
              <a:gd name="connsiteY158" fmla="*/ 2196525 h 3063250"/>
              <a:gd name="connsiteX159" fmla="*/ 2128127 w 4114165"/>
              <a:gd name="connsiteY159" fmla="*/ 2159193 h 3063250"/>
              <a:gd name="connsiteX160" fmla="*/ 2141357 w 4114165"/>
              <a:gd name="connsiteY160" fmla="*/ 2098485 h 3063250"/>
              <a:gd name="connsiteX161" fmla="*/ 2164484 w 4114165"/>
              <a:gd name="connsiteY161" fmla="*/ 1975626 h 3063250"/>
              <a:gd name="connsiteX162" fmla="*/ 2200829 w 4114165"/>
              <a:gd name="connsiteY162" fmla="*/ 1779712 h 3063250"/>
              <a:gd name="connsiteX163" fmla="*/ 2214046 w 4114165"/>
              <a:gd name="connsiteY163" fmla="*/ 1723006 h 3063250"/>
              <a:gd name="connsiteX164" fmla="*/ 2223968 w 4114165"/>
              <a:gd name="connsiteY164" fmla="*/ 1691525 h 3063250"/>
              <a:gd name="connsiteX165" fmla="*/ 2230571 w 4114165"/>
              <a:gd name="connsiteY165" fmla="*/ 1677165 h 3063250"/>
              <a:gd name="connsiteX166" fmla="*/ 2237186 w 4114165"/>
              <a:gd name="connsiteY166" fmla="*/ 1668845 h 3063250"/>
              <a:gd name="connsiteX167" fmla="*/ 2240493 w 4114165"/>
              <a:gd name="connsiteY167" fmla="*/ 1667085 h 3063250"/>
              <a:gd name="connsiteX168" fmla="*/ 2243788 w 4114165"/>
              <a:gd name="connsiteY168" fmla="*/ 1666971 h 3063250"/>
              <a:gd name="connsiteX169" fmla="*/ 2247096 w 4114165"/>
              <a:gd name="connsiteY169" fmla="*/ 1668554 h 3063250"/>
              <a:gd name="connsiteX170" fmla="*/ 2253711 w 4114165"/>
              <a:gd name="connsiteY170" fmla="*/ 1676912 h 3063250"/>
              <a:gd name="connsiteX171" fmla="*/ 2260313 w 4114165"/>
              <a:gd name="connsiteY171" fmla="*/ 1692285 h 3063250"/>
              <a:gd name="connsiteX172" fmla="*/ 2266928 w 4114165"/>
              <a:gd name="connsiteY172" fmla="*/ 1714838 h 3063250"/>
              <a:gd name="connsiteX173" fmla="*/ 2276838 w 4114165"/>
              <a:gd name="connsiteY173" fmla="*/ 1762439 h 3063250"/>
              <a:gd name="connsiteX174" fmla="*/ 2286748 w 4114165"/>
              <a:gd name="connsiteY174" fmla="*/ 1827060 h 3063250"/>
              <a:gd name="connsiteX175" fmla="*/ 2296670 w 4114165"/>
              <a:gd name="connsiteY175" fmla="*/ 1908954 h 3063250"/>
              <a:gd name="connsiteX176" fmla="*/ 2309888 w 4114165"/>
              <a:gd name="connsiteY176" fmla="*/ 2044185 h 3063250"/>
              <a:gd name="connsiteX177" fmla="*/ 2326400 w 4114165"/>
              <a:gd name="connsiteY177" fmla="*/ 2246051 h 3063250"/>
              <a:gd name="connsiteX178" fmla="*/ 2352847 w 4114165"/>
              <a:gd name="connsiteY178" fmla="*/ 2572067 h 3063250"/>
              <a:gd name="connsiteX179" fmla="*/ 2366064 w 4114165"/>
              <a:gd name="connsiteY179" fmla="*/ 2700929 h 3063250"/>
              <a:gd name="connsiteX180" fmla="*/ 2375975 w 4114165"/>
              <a:gd name="connsiteY180" fmla="*/ 2775427 h 3063250"/>
              <a:gd name="connsiteX181" fmla="*/ 2385884 w 4114165"/>
              <a:gd name="connsiteY181" fmla="*/ 2830398 h 3063250"/>
              <a:gd name="connsiteX182" fmla="*/ 2395807 w 4114165"/>
              <a:gd name="connsiteY182" fmla="*/ 2867312 h 3063250"/>
              <a:gd name="connsiteX183" fmla="*/ 2402409 w 4114165"/>
              <a:gd name="connsiteY183" fmla="*/ 2883268 h 3063250"/>
              <a:gd name="connsiteX184" fmla="*/ 2409024 w 4114165"/>
              <a:gd name="connsiteY184" fmla="*/ 2893563 h 3063250"/>
              <a:gd name="connsiteX185" fmla="*/ 2415627 w 4114165"/>
              <a:gd name="connsiteY185" fmla="*/ 2899350 h 3063250"/>
              <a:gd name="connsiteX186" fmla="*/ 2422242 w 4114165"/>
              <a:gd name="connsiteY186" fmla="*/ 2901668 h 3063250"/>
              <a:gd name="connsiteX187" fmla="*/ 2428844 w 4114165"/>
              <a:gd name="connsiteY187" fmla="*/ 2901402 h 3063250"/>
              <a:gd name="connsiteX188" fmla="*/ 2438766 w 4114165"/>
              <a:gd name="connsiteY188" fmla="*/ 2897273 h 3063250"/>
              <a:gd name="connsiteX189" fmla="*/ 2448676 w 4114165"/>
              <a:gd name="connsiteY189" fmla="*/ 2889726 h 3063250"/>
              <a:gd name="connsiteX190" fmla="*/ 2461894 w 4114165"/>
              <a:gd name="connsiteY190" fmla="*/ 2875454 h 3063250"/>
              <a:gd name="connsiteX191" fmla="*/ 2478418 w 4114165"/>
              <a:gd name="connsiteY191" fmla="*/ 2852749 h 3063250"/>
              <a:gd name="connsiteX192" fmla="*/ 2501546 w 4114165"/>
              <a:gd name="connsiteY192" fmla="*/ 2820306 h 3063250"/>
              <a:gd name="connsiteX193" fmla="*/ 2511456 w 4114165"/>
              <a:gd name="connsiteY193" fmla="*/ 2810061 h 3063250"/>
              <a:gd name="connsiteX194" fmla="*/ 2521378 w 4114165"/>
              <a:gd name="connsiteY194" fmla="*/ 2803945 h 3063250"/>
              <a:gd name="connsiteX195" fmla="*/ 2527980 w 4114165"/>
              <a:gd name="connsiteY195" fmla="*/ 2802564 h 3063250"/>
              <a:gd name="connsiteX196" fmla="*/ 2534596 w 4114165"/>
              <a:gd name="connsiteY196" fmla="*/ 2803464 h 3063250"/>
              <a:gd name="connsiteX197" fmla="*/ 2541198 w 4114165"/>
              <a:gd name="connsiteY197" fmla="*/ 2806592 h 3063250"/>
              <a:gd name="connsiteX198" fmla="*/ 2551120 w 4114165"/>
              <a:gd name="connsiteY198" fmla="*/ 2815215 h 3063250"/>
              <a:gd name="connsiteX199" fmla="*/ 2561030 w 4114165"/>
              <a:gd name="connsiteY199" fmla="*/ 2828271 h 3063250"/>
              <a:gd name="connsiteX200" fmla="*/ 2570940 w 4114165"/>
              <a:gd name="connsiteY200" fmla="*/ 2845810 h 3063250"/>
              <a:gd name="connsiteX201" fmla="*/ 2584158 w 4114165"/>
              <a:gd name="connsiteY201" fmla="*/ 2876189 h 3063250"/>
              <a:gd name="connsiteX202" fmla="*/ 2603990 w 4114165"/>
              <a:gd name="connsiteY202" fmla="*/ 2931768 h 3063250"/>
              <a:gd name="connsiteX203" fmla="*/ 2617207 w 4114165"/>
              <a:gd name="connsiteY203" fmla="*/ 2966795 h 3063250"/>
              <a:gd name="connsiteX204" fmla="*/ 2627117 w 4114165"/>
              <a:gd name="connsiteY204" fmla="*/ 2986220 h 3063250"/>
              <a:gd name="connsiteX205" fmla="*/ 2633732 w 4114165"/>
              <a:gd name="connsiteY205" fmla="*/ 2993894 h 3063250"/>
              <a:gd name="connsiteX206" fmla="*/ 2640334 w 4114165"/>
              <a:gd name="connsiteY206" fmla="*/ 2996060 h 3063250"/>
              <a:gd name="connsiteX207" fmla="*/ 2643642 w 4114165"/>
              <a:gd name="connsiteY207" fmla="*/ 2994781 h 3063250"/>
              <a:gd name="connsiteX208" fmla="*/ 2650257 w 4114165"/>
              <a:gd name="connsiteY208" fmla="*/ 2986942 h 3063250"/>
              <a:gd name="connsiteX209" fmla="*/ 2656859 w 4114165"/>
              <a:gd name="connsiteY209" fmla="*/ 2971366 h 3063250"/>
              <a:gd name="connsiteX210" fmla="*/ 2663474 w 4114165"/>
              <a:gd name="connsiteY210" fmla="*/ 2947357 h 3063250"/>
              <a:gd name="connsiteX211" fmla="*/ 2670077 w 4114165"/>
              <a:gd name="connsiteY211" fmla="*/ 2914280 h 3063250"/>
              <a:gd name="connsiteX212" fmla="*/ 2679999 w 4114165"/>
              <a:gd name="connsiteY212" fmla="*/ 2846646 h 3063250"/>
              <a:gd name="connsiteX213" fmla="*/ 2689909 w 4114165"/>
              <a:gd name="connsiteY213" fmla="*/ 2756698 h 3063250"/>
              <a:gd name="connsiteX214" fmla="*/ 2703127 w 4114165"/>
              <a:gd name="connsiteY214" fmla="*/ 2602181 h 3063250"/>
              <a:gd name="connsiteX215" fmla="*/ 2716344 w 4114165"/>
              <a:gd name="connsiteY215" fmla="*/ 2412092 h 3063250"/>
              <a:gd name="connsiteX216" fmla="*/ 2736176 w 4114165"/>
              <a:gd name="connsiteY216" fmla="*/ 2082213 h 3063250"/>
              <a:gd name="connsiteX217" fmla="*/ 2772521 w 4114165"/>
              <a:gd name="connsiteY217" fmla="*/ 1470652 h 3063250"/>
              <a:gd name="connsiteX218" fmla="*/ 2789046 w 4114165"/>
              <a:gd name="connsiteY218" fmla="*/ 1238622 h 3063250"/>
              <a:gd name="connsiteX219" fmla="*/ 2805571 w 4114165"/>
              <a:gd name="connsiteY219" fmla="*/ 1047862 h 3063250"/>
              <a:gd name="connsiteX220" fmla="*/ 2818788 w 4114165"/>
              <a:gd name="connsiteY220" fmla="*/ 927358 h 3063250"/>
              <a:gd name="connsiteX221" fmla="*/ 2832005 w 4114165"/>
              <a:gd name="connsiteY221" fmla="*/ 833941 h 3063250"/>
              <a:gd name="connsiteX222" fmla="*/ 2845223 w 4114165"/>
              <a:gd name="connsiteY222" fmla="*/ 764002 h 3063250"/>
              <a:gd name="connsiteX223" fmla="*/ 2855133 w 4114165"/>
              <a:gd name="connsiteY223" fmla="*/ 724885 h 3063250"/>
              <a:gd name="connsiteX224" fmla="*/ 2865042 w 4114165"/>
              <a:gd name="connsiteY224" fmla="*/ 696152 h 3063250"/>
              <a:gd name="connsiteX225" fmla="*/ 2874965 w 4114165"/>
              <a:gd name="connsiteY225" fmla="*/ 677220 h 3063250"/>
              <a:gd name="connsiteX226" fmla="*/ 2881567 w 4114165"/>
              <a:gd name="connsiteY226" fmla="*/ 670028 h 3063250"/>
              <a:gd name="connsiteX227" fmla="*/ 2888182 w 4114165"/>
              <a:gd name="connsiteY227" fmla="*/ 667368 h 3063250"/>
              <a:gd name="connsiteX228" fmla="*/ 2894785 w 4114165"/>
              <a:gd name="connsiteY228" fmla="*/ 669622 h 3063250"/>
              <a:gd name="connsiteX229" fmla="*/ 2901400 w 4114165"/>
              <a:gd name="connsiteY229" fmla="*/ 677182 h 3063250"/>
              <a:gd name="connsiteX230" fmla="*/ 2908002 w 4114165"/>
              <a:gd name="connsiteY230" fmla="*/ 690415 h 3063250"/>
              <a:gd name="connsiteX231" fmla="*/ 2914617 w 4114165"/>
              <a:gd name="connsiteY231" fmla="*/ 709562 h 3063250"/>
              <a:gd name="connsiteX232" fmla="*/ 2924527 w 4114165"/>
              <a:gd name="connsiteY232" fmla="*/ 749616 h 3063250"/>
              <a:gd name="connsiteX233" fmla="*/ 2934450 w 4114165"/>
              <a:gd name="connsiteY233" fmla="*/ 803296 h 3063250"/>
              <a:gd name="connsiteX234" fmla="*/ 2947667 w 4114165"/>
              <a:gd name="connsiteY234" fmla="*/ 895814 h 3063250"/>
              <a:gd name="connsiteX235" fmla="*/ 2960884 w 4114165"/>
              <a:gd name="connsiteY235" fmla="*/ 1012101 h 3063250"/>
              <a:gd name="connsiteX236" fmla="*/ 2977409 w 4114165"/>
              <a:gd name="connsiteY236" fmla="*/ 1187779 h 3063250"/>
              <a:gd name="connsiteX237" fmla="*/ 3017061 w 4114165"/>
              <a:gd name="connsiteY237" fmla="*/ 1634110 h 3063250"/>
              <a:gd name="connsiteX238" fmla="*/ 3030278 w 4114165"/>
              <a:gd name="connsiteY238" fmla="*/ 1742115 h 3063250"/>
              <a:gd name="connsiteX239" fmla="*/ 3040188 w 4114165"/>
              <a:gd name="connsiteY239" fmla="*/ 1800265 h 3063250"/>
              <a:gd name="connsiteX240" fmla="*/ 3046803 w 4114165"/>
              <a:gd name="connsiteY240" fmla="*/ 1827313 h 3063250"/>
              <a:gd name="connsiteX241" fmla="*/ 3053406 w 4114165"/>
              <a:gd name="connsiteY241" fmla="*/ 1844928 h 3063250"/>
              <a:gd name="connsiteX242" fmla="*/ 3060021 w 4114165"/>
              <a:gd name="connsiteY242" fmla="*/ 1853413 h 3063250"/>
              <a:gd name="connsiteX243" fmla="*/ 3063315 w 4114165"/>
              <a:gd name="connsiteY243" fmla="*/ 1854388 h 3063250"/>
              <a:gd name="connsiteX244" fmla="*/ 3066623 w 4114165"/>
              <a:gd name="connsiteY244" fmla="*/ 1853299 h 3063250"/>
              <a:gd name="connsiteX245" fmla="*/ 3073238 w 4114165"/>
              <a:gd name="connsiteY245" fmla="*/ 1845245 h 3063250"/>
              <a:gd name="connsiteX246" fmla="*/ 3079840 w 4114165"/>
              <a:gd name="connsiteY246" fmla="*/ 1829960 h 3063250"/>
              <a:gd name="connsiteX247" fmla="*/ 3086456 w 4114165"/>
              <a:gd name="connsiteY247" fmla="*/ 1808129 h 3063250"/>
              <a:gd name="connsiteX248" fmla="*/ 3096365 w 4114165"/>
              <a:gd name="connsiteY248" fmla="*/ 1764782 h 3063250"/>
              <a:gd name="connsiteX249" fmla="*/ 3109583 w 4114165"/>
              <a:gd name="connsiteY249" fmla="*/ 1692285 h 3063250"/>
              <a:gd name="connsiteX250" fmla="*/ 3145940 w 4114165"/>
              <a:gd name="connsiteY250" fmla="*/ 1482986 h 3063250"/>
              <a:gd name="connsiteX251" fmla="*/ 3162452 w 4114165"/>
              <a:gd name="connsiteY251" fmla="*/ 1409665 h 3063250"/>
              <a:gd name="connsiteX252" fmla="*/ 3178977 w 4114165"/>
              <a:gd name="connsiteY252" fmla="*/ 1351098 h 3063250"/>
              <a:gd name="connsiteX253" fmla="*/ 3192194 w 4114165"/>
              <a:gd name="connsiteY253" fmla="*/ 1313348 h 3063250"/>
              <a:gd name="connsiteX254" fmla="*/ 3205412 w 4114165"/>
              <a:gd name="connsiteY254" fmla="*/ 1283678 h 3063250"/>
              <a:gd name="connsiteX255" fmla="*/ 3215334 w 4114165"/>
              <a:gd name="connsiteY255" fmla="*/ 1267773 h 3063250"/>
              <a:gd name="connsiteX256" fmla="*/ 3221936 w 4114165"/>
              <a:gd name="connsiteY256" fmla="*/ 1260745 h 3063250"/>
              <a:gd name="connsiteX257" fmla="*/ 3228551 w 4114165"/>
              <a:gd name="connsiteY257" fmla="*/ 1256705 h 3063250"/>
              <a:gd name="connsiteX258" fmla="*/ 3235154 w 4114165"/>
              <a:gd name="connsiteY258" fmla="*/ 1255730 h 3063250"/>
              <a:gd name="connsiteX259" fmla="*/ 3241769 w 4114165"/>
              <a:gd name="connsiteY259" fmla="*/ 1257820 h 3063250"/>
              <a:gd name="connsiteX260" fmla="*/ 3248371 w 4114165"/>
              <a:gd name="connsiteY260" fmla="*/ 1263088 h 3063250"/>
              <a:gd name="connsiteX261" fmla="*/ 3254986 w 4114165"/>
              <a:gd name="connsiteY261" fmla="*/ 1271661 h 3063250"/>
              <a:gd name="connsiteX262" fmla="*/ 3264896 w 4114165"/>
              <a:gd name="connsiteY262" fmla="*/ 1291099 h 3063250"/>
              <a:gd name="connsiteX263" fmla="*/ 3274819 w 4114165"/>
              <a:gd name="connsiteY263" fmla="*/ 1319161 h 3063250"/>
              <a:gd name="connsiteX264" fmla="*/ 3284729 w 4114165"/>
              <a:gd name="connsiteY264" fmla="*/ 1356796 h 3063250"/>
              <a:gd name="connsiteX265" fmla="*/ 3294638 w 4114165"/>
              <a:gd name="connsiteY265" fmla="*/ 1405106 h 3063250"/>
              <a:gd name="connsiteX266" fmla="*/ 3304548 w 4114165"/>
              <a:gd name="connsiteY266" fmla="*/ 1465029 h 3063250"/>
              <a:gd name="connsiteX267" fmla="*/ 3317766 w 4114165"/>
              <a:gd name="connsiteY267" fmla="*/ 1564322 h 3063250"/>
              <a:gd name="connsiteX268" fmla="*/ 3330996 w 4114165"/>
              <a:gd name="connsiteY268" fmla="*/ 1685636 h 3063250"/>
              <a:gd name="connsiteX269" fmla="*/ 3347508 w 4114165"/>
              <a:gd name="connsiteY269" fmla="*/ 1862923 h 3063250"/>
              <a:gd name="connsiteX270" fmla="*/ 3406993 w 4114165"/>
              <a:gd name="connsiteY270" fmla="*/ 2532355 h 3063250"/>
              <a:gd name="connsiteX271" fmla="*/ 3423517 w 4114165"/>
              <a:gd name="connsiteY271" fmla="*/ 2676071 h 3063250"/>
              <a:gd name="connsiteX272" fmla="*/ 3440042 w 4114165"/>
              <a:gd name="connsiteY272" fmla="*/ 2794878 h 3063250"/>
              <a:gd name="connsiteX273" fmla="*/ 3453260 w 4114165"/>
              <a:gd name="connsiteY273" fmla="*/ 2872884 h 3063250"/>
              <a:gd name="connsiteX274" fmla="*/ 3466477 w 4114165"/>
              <a:gd name="connsiteY274" fmla="*/ 2936720 h 3063250"/>
              <a:gd name="connsiteX275" fmla="*/ 3479694 w 4114165"/>
              <a:gd name="connsiteY275" fmla="*/ 2986828 h 3063250"/>
              <a:gd name="connsiteX276" fmla="*/ 3489604 w 4114165"/>
              <a:gd name="connsiteY276" fmla="*/ 3015675 h 3063250"/>
              <a:gd name="connsiteX277" fmla="*/ 3499526 w 4114165"/>
              <a:gd name="connsiteY277" fmla="*/ 3037329 h 3063250"/>
              <a:gd name="connsiteX278" fmla="*/ 3509436 w 4114165"/>
              <a:gd name="connsiteY278" fmla="*/ 3052108 h 3063250"/>
              <a:gd name="connsiteX279" fmla="*/ 3519346 w 4114165"/>
              <a:gd name="connsiteY279" fmla="*/ 3060642 h 3063250"/>
              <a:gd name="connsiteX280" fmla="*/ 3525962 w 4114165"/>
              <a:gd name="connsiteY280" fmla="*/ 3063150 h 3063250"/>
              <a:gd name="connsiteX281" fmla="*/ 3532564 w 4114165"/>
              <a:gd name="connsiteY281" fmla="*/ 3063251 h 3063250"/>
              <a:gd name="connsiteX282" fmla="*/ 3539179 w 4114165"/>
              <a:gd name="connsiteY282" fmla="*/ 3060947 h 3063250"/>
              <a:gd name="connsiteX283" fmla="*/ 3545781 w 4114165"/>
              <a:gd name="connsiteY283" fmla="*/ 3056261 h 3063250"/>
              <a:gd name="connsiteX284" fmla="*/ 3555704 w 4114165"/>
              <a:gd name="connsiteY284" fmla="*/ 3044826 h 3063250"/>
              <a:gd name="connsiteX285" fmla="*/ 3565614 w 4114165"/>
              <a:gd name="connsiteY285" fmla="*/ 3028149 h 3063250"/>
              <a:gd name="connsiteX286" fmla="*/ 3575523 w 4114165"/>
              <a:gd name="connsiteY286" fmla="*/ 3006076 h 3063250"/>
              <a:gd name="connsiteX287" fmla="*/ 3585446 w 4114165"/>
              <a:gd name="connsiteY287" fmla="*/ 2978141 h 3063250"/>
              <a:gd name="connsiteX288" fmla="*/ 3598663 w 4114165"/>
              <a:gd name="connsiteY288" fmla="*/ 2930705 h 3063250"/>
              <a:gd name="connsiteX289" fmla="*/ 3611881 w 4114165"/>
              <a:gd name="connsiteY289" fmla="*/ 2871288 h 3063250"/>
              <a:gd name="connsiteX290" fmla="*/ 3628405 w 4114165"/>
              <a:gd name="connsiteY290" fmla="*/ 2782582 h 3063250"/>
              <a:gd name="connsiteX291" fmla="*/ 3664750 w 4114165"/>
              <a:gd name="connsiteY291" fmla="*/ 2563380 h 3063250"/>
              <a:gd name="connsiteX292" fmla="*/ 3691185 w 4114165"/>
              <a:gd name="connsiteY292" fmla="*/ 2412674 h 3063250"/>
              <a:gd name="connsiteX293" fmla="*/ 3707710 w 4114165"/>
              <a:gd name="connsiteY293" fmla="*/ 2331693 h 3063250"/>
              <a:gd name="connsiteX294" fmla="*/ 3720927 w 4114165"/>
              <a:gd name="connsiteY294" fmla="*/ 2279532 h 3063250"/>
              <a:gd name="connsiteX295" fmla="*/ 3730837 w 4114165"/>
              <a:gd name="connsiteY295" fmla="*/ 2250090 h 3063250"/>
              <a:gd name="connsiteX296" fmla="*/ 3740759 w 4114165"/>
              <a:gd name="connsiteY296" fmla="*/ 2229956 h 3063250"/>
              <a:gd name="connsiteX297" fmla="*/ 3747362 w 4114165"/>
              <a:gd name="connsiteY297" fmla="*/ 2221978 h 3063250"/>
              <a:gd name="connsiteX298" fmla="*/ 3753977 w 4114165"/>
              <a:gd name="connsiteY298" fmla="*/ 2218470 h 3063250"/>
              <a:gd name="connsiteX299" fmla="*/ 3760579 w 4114165"/>
              <a:gd name="connsiteY299" fmla="*/ 2219483 h 3063250"/>
              <a:gd name="connsiteX300" fmla="*/ 3767194 w 4114165"/>
              <a:gd name="connsiteY300" fmla="*/ 2225017 h 3063250"/>
              <a:gd name="connsiteX301" fmla="*/ 3773796 w 4114165"/>
              <a:gd name="connsiteY301" fmla="*/ 2234945 h 3063250"/>
              <a:gd name="connsiteX302" fmla="*/ 3783719 w 4114165"/>
              <a:gd name="connsiteY302" fmla="*/ 2257498 h 3063250"/>
              <a:gd name="connsiteX303" fmla="*/ 3793629 w 4114165"/>
              <a:gd name="connsiteY303" fmla="*/ 2287751 h 3063250"/>
              <a:gd name="connsiteX304" fmla="*/ 3810154 w 4114165"/>
              <a:gd name="connsiteY304" fmla="*/ 2348788 h 3063250"/>
              <a:gd name="connsiteX305" fmla="*/ 3836589 w 4114165"/>
              <a:gd name="connsiteY305" fmla="*/ 2448461 h 3063250"/>
              <a:gd name="connsiteX306" fmla="*/ 3849806 w 4114165"/>
              <a:gd name="connsiteY306" fmla="*/ 2487654 h 3063250"/>
              <a:gd name="connsiteX307" fmla="*/ 3859716 w 4114165"/>
              <a:gd name="connsiteY307" fmla="*/ 2508472 h 3063250"/>
              <a:gd name="connsiteX308" fmla="*/ 3866331 w 4114165"/>
              <a:gd name="connsiteY308" fmla="*/ 2517476 h 3063250"/>
              <a:gd name="connsiteX309" fmla="*/ 3872933 w 4114165"/>
              <a:gd name="connsiteY309" fmla="*/ 2522313 h 3063250"/>
              <a:gd name="connsiteX310" fmla="*/ 3879548 w 4114165"/>
              <a:gd name="connsiteY310" fmla="*/ 2522984 h 3063250"/>
              <a:gd name="connsiteX311" fmla="*/ 3886150 w 4114165"/>
              <a:gd name="connsiteY311" fmla="*/ 2519654 h 3063250"/>
              <a:gd name="connsiteX312" fmla="*/ 3892765 w 4114165"/>
              <a:gd name="connsiteY312" fmla="*/ 2512613 h 3063250"/>
              <a:gd name="connsiteX313" fmla="*/ 3902675 w 4114165"/>
              <a:gd name="connsiteY313" fmla="*/ 2496087 h 3063250"/>
              <a:gd name="connsiteX314" fmla="*/ 3915893 w 4114165"/>
              <a:gd name="connsiteY314" fmla="*/ 2466177 h 3063250"/>
              <a:gd name="connsiteX315" fmla="*/ 3939032 w 4114165"/>
              <a:gd name="connsiteY315" fmla="*/ 2410826 h 3063250"/>
              <a:gd name="connsiteX316" fmla="*/ 3948943 w 4114165"/>
              <a:gd name="connsiteY316" fmla="*/ 2393604 h 3063250"/>
              <a:gd name="connsiteX317" fmla="*/ 3955545 w 4114165"/>
              <a:gd name="connsiteY317" fmla="*/ 2385879 h 3063250"/>
              <a:gd name="connsiteX318" fmla="*/ 3962160 w 4114165"/>
              <a:gd name="connsiteY318" fmla="*/ 2381497 h 3063250"/>
              <a:gd name="connsiteX319" fmla="*/ 3968775 w 4114165"/>
              <a:gd name="connsiteY319" fmla="*/ 2380687 h 3063250"/>
              <a:gd name="connsiteX320" fmla="*/ 3975377 w 4114165"/>
              <a:gd name="connsiteY320" fmla="*/ 2383562 h 3063250"/>
              <a:gd name="connsiteX321" fmla="*/ 3981992 w 4114165"/>
              <a:gd name="connsiteY321" fmla="*/ 2390184 h 3063250"/>
              <a:gd name="connsiteX322" fmla="*/ 3988595 w 4114165"/>
              <a:gd name="connsiteY322" fmla="*/ 2400606 h 3063250"/>
              <a:gd name="connsiteX323" fmla="*/ 3998504 w 4114165"/>
              <a:gd name="connsiteY323" fmla="*/ 2422932 h 3063250"/>
              <a:gd name="connsiteX324" fmla="*/ 4011734 w 4114165"/>
              <a:gd name="connsiteY324" fmla="*/ 2462365 h 3063250"/>
              <a:gd name="connsiteX325" fmla="*/ 4034862 w 4114165"/>
              <a:gd name="connsiteY325" fmla="*/ 2535128 h 3063250"/>
              <a:gd name="connsiteX326" fmla="*/ 4044771 w 4114165"/>
              <a:gd name="connsiteY326" fmla="*/ 2557023 h 3063250"/>
              <a:gd name="connsiteX327" fmla="*/ 4051386 w 4114165"/>
              <a:gd name="connsiteY327" fmla="*/ 2565419 h 3063250"/>
              <a:gd name="connsiteX328" fmla="*/ 4054681 w 4114165"/>
              <a:gd name="connsiteY328" fmla="*/ 2567344 h 3063250"/>
              <a:gd name="connsiteX329" fmla="*/ 4057989 w 4114165"/>
              <a:gd name="connsiteY329" fmla="*/ 2567584 h 3063250"/>
              <a:gd name="connsiteX330" fmla="*/ 4061296 w 4114165"/>
              <a:gd name="connsiteY330" fmla="*/ 2566090 h 3063250"/>
              <a:gd name="connsiteX331" fmla="*/ 4067911 w 4114165"/>
              <a:gd name="connsiteY331" fmla="*/ 2557454 h 3063250"/>
              <a:gd name="connsiteX332" fmla="*/ 4074514 w 4114165"/>
              <a:gd name="connsiteY332" fmla="*/ 2541131 h 3063250"/>
              <a:gd name="connsiteX333" fmla="*/ 4081129 w 4114165"/>
              <a:gd name="connsiteY333" fmla="*/ 2517134 h 3063250"/>
              <a:gd name="connsiteX334" fmla="*/ 4091038 w 4114165"/>
              <a:gd name="connsiteY334" fmla="*/ 2467532 h 3063250"/>
              <a:gd name="connsiteX335" fmla="*/ 4100948 w 4114165"/>
              <a:gd name="connsiteY335" fmla="*/ 2403215 h 3063250"/>
              <a:gd name="connsiteX336" fmla="*/ 4114166 w 4114165"/>
              <a:gd name="connsiteY336" fmla="*/ 2298223 h 3063250"/>
              <a:gd name="connsiteX337" fmla="*/ 4114166 w 4114165"/>
              <a:gd name="connsiteY337" fmla="*/ 2298223 h 3063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</a:cxnLst>
            <a:rect l="l" t="t" r="r" b="b"/>
            <a:pathLst>
              <a:path w="4114165" h="3063250">
                <a:moveTo>
                  <a:pt x="0" y="962866"/>
                </a:moveTo>
                <a:lnTo>
                  <a:pt x="13219" y="938578"/>
                </a:lnTo>
                <a:lnTo>
                  <a:pt x="29741" y="914936"/>
                </a:lnTo>
                <a:lnTo>
                  <a:pt x="52873" y="887165"/>
                </a:lnTo>
                <a:lnTo>
                  <a:pt x="79309" y="860382"/>
                </a:lnTo>
                <a:lnTo>
                  <a:pt x="99137" y="843895"/>
                </a:lnTo>
                <a:lnTo>
                  <a:pt x="109050" y="838551"/>
                </a:lnTo>
                <a:lnTo>
                  <a:pt x="118964" y="836816"/>
                </a:lnTo>
                <a:lnTo>
                  <a:pt x="125574" y="838272"/>
                </a:lnTo>
                <a:lnTo>
                  <a:pt x="132182" y="842248"/>
                </a:lnTo>
                <a:lnTo>
                  <a:pt x="138791" y="849049"/>
                </a:lnTo>
                <a:lnTo>
                  <a:pt x="145401" y="859078"/>
                </a:lnTo>
                <a:lnTo>
                  <a:pt x="155315" y="880859"/>
                </a:lnTo>
                <a:lnTo>
                  <a:pt x="165228" y="911631"/>
                </a:lnTo>
                <a:lnTo>
                  <a:pt x="175142" y="951773"/>
                </a:lnTo>
                <a:lnTo>
                  <a:pt x="188360" y="1018952"/>
                </a:lnTo>
                <a:lnTo>
                  <a:pt x="204883" y="1119511"/>
                </a:lnTo>
                <a:lnTo>
                  <a:pt x="237928" y="1325872"/>
                </a:lnTo>
                <a:lnTo>
                  <a:pt x="251146" y="1392203"/>
                </a:lnTo>
                <a:lnTo>
                  <a:pt x="264365" y="1444629"/>
                </a:lnTo>
                <a:lnTo>
                  <a:pt x="274279" y="1474666"/>
                </a:lnTo>
                <a:lnTo>
                  <a:pt x="284192" y="1497675"/>
                </a:lnTo>
                <a:lnTo>
                  <a:pt x="297410" y="1521267"/>
                </a:lnTo>
                <a:lnTo>
                  <a:pt x="323847" y="1565120"/>
                </a:lnTo>
                <a:lnTo>
                  <a:pt x="340373" y="1598538"/>
                </a:lnTo>
                <a:lnTo>
                  <a:pt x="363500" y="1652395"/>
                </a:lnTo>
                <a:lnTo>
                  <a:pt x="386628" y="1713129"/>
                </a:lnTo>
                <a:lnTo>
                  <a:pt x="406460" y="1772988"/>
                </a:lnTo>
                <a:lnTo>
                  <a:pt x="422985" y="1832430"/>
                </a:lnTo>
                <a:lnTo>
                  <a:pt x="439510" y="1903407"/>
                </a:lnTo>
                <a:lnTo>
                  <a:pt x="456035" y="1987175"/>
                </a:lnTo>
                <a:lnTo>
                  <a:pt x="472547" y="2085024"/>
                </a:lnTo>
                <a:lnTo>
                  <a:pt x="502289" y="2284990"/>
                </a:lnTo>
                <a:lnTo>
                  <a:pt x="518814" y="2386930"/>
                </a:lnTo>
                <a:lnTo>
                  <a:pt x="532031" y="2452703"/>
                </a:lnTo>
                <a:lnTo>
                  <a:pt x="541941" y="2490718"/>
                </a:lnTo>
                <a:lnTo>
                  <a:pt x="551864" y="2518717"/>
                </a:lnTo>
                <a:lnTo>
                  <a:pt x="561774" y="2537066"/>
                </a:lnTo>
                <a:lnTo>
                  <a:pt x="568389" y="2544335"/>
                </a:lnTo>
                <a:lnTo>
                  <a:pt x="574991" y="2548070"/>
                </a:lnTo>
                <a:lnTo>
                  <a:pt x="581606" y="2548741"/>
                </a:lnTo>
                <a:lnTo>
                  <a:pt x="588208" y="2546969"/>
                </a:lnTo>
                <a:lnTo>
                  <a:pt x="598131" y="2541042"/>
                </a:lnTo>
                <a:lnTo>
                  <a:pt x="644385" y="2506927"/>
                </a:lnTo>
                <a:lnTo>
                  <a:pt x="670820" y="2490034"/>
                </a:lnTo>
                <a:lnTo>
                  <a:pt x="687345" y="2476269"/>
                </a:lnTo>
                <a:lnTo>
                  <a:pt x="700562" y="2461681"/>
                </a:lnTo>
                <a:lnTo>
                  <a:pt x="710485" y="2447156"/>
                </a:lnTo>
                <a:lnTo>
                  <a:pt x="720395" y="2427478"/>
                </a:lnTo>
                <a:lnTo>
                  <a:pt x="730305" y="2399808"/>
                </a:lnTo>
                <a:lnTo>
                  <a:pt x="740214" y="2360615"/>
                </a:lnTo>
                <a:lnTo>
                  <a:pt x="750137" y="2306011"/>
                </a:lnTo>
                <a:lnTo>
                  <a:pt x="760047" y="2232146"/>
                </a:lnTo>
                <a:lnTo>
                  <a:pt x="769957" y="2135437"/>
                </a:lnTo>
                <a:lnTo>
                  <a:pt x="779879" y="2013021"/>
                </a:lnTo>
                <a:lnTo>
                  <a:pt x="793097" y="1806394"/>
                </a:lnTo>
                <a:lnTo>
                  <a:pt x="806314" y="1550988"/>
                </a:lnTo>
                <a:lnTo>
                  <a:pt x="826134" y="1101061"/>
                </a:lnTo>
                <a:lnTo>
                  <a:pt x="852581" y="502805"/>
                </a:lnTo>
                <a:lnTo>
                  <a:pt x="865798" y="268992"/>
                </a:lnTo>
                <a:lnTo>
                  <a:pt x="875708" y="140161"/>
                </a:lnTo>
                <a:lnTo>
                  <a:pt x="885618" y="54144"/>
                </a:lnTo>
                <a:lnTo>
                  <a:pt x="892233" y="19833"/>
                </a:lnTo>
                <a:lnTo>
                  <a:pt x="898835" y="2645"/>
                </a:lnTo>
                <a:lnTo>
                  <a:pt x="902143" y="0"/>
                </a:lnTo>
                <a:lnTo>
                  <a:pt x="905450" y="1042"/>
                </a:lnTo>
                <a:lnTo>
                  <a:pt x="908758" y="5543"/>
                </a:lnTo>
                <a:lnTo>
                  <a:pt x="915360" y="23974"/>
                </a:lnTo>
                <a:lnTo>
                  <a:pt x="921975" y="53496"/>
                </a:lnTo>
                <a:lnTo>
                  <a:pt x="931885" y="114728"/>
                </a:lnTo>
                <a:lnTo>
                  <a:pt x="945103" y="219005"/>
                </a:lnTo>
                <a:lnTo>
                  <a:pt x="991370" y="608560"/>
                </a:lnTo>
                <a:lnTo>
                  <a:pt x="1007895" y="717439"/>
                </a:lnTo>
                <a:lnTo>
                  <a:pt x="1057457" y="1020560"/>
                </a:lnTo>
                <a:lnTo>
                  <a:pt x="1070674" y="1129034"/>
                </a:lnTo>
                <a:lnTo>
                  <a:pt x="1083891" y="1261492"/>
                </a:lnTo>
                <a:lnTo>
                  <a:pt x="1100416" y="1462079"/>
                </a:lnTo>
                <a:lnTo>
                  <a:pt x="1123543" y="1789577"/>
                </a:lnTo>
                <a:lnTo>
                  <a:pt x="1146683" y="2110389"/>
                </a:lnTo>
                <a:lnTo>
                  <a:pt x="1159901" y="2255687"/>
                </a:lnTo>
                <a:lnTo>
                  <a:pt x="1169810" y="2336454"/>
                </a:lnTo>
                <a:lnTo>
                  <a:pt x="1176425" y="2375343"/>
                </a:lnTo>
                <a:lnTo>
                  <a:pt x="1183028" y="2401809"/>
                </a:lnTo>
                <a:lnTo>
                  <a:pt x="1189643" y="2415701"/>
                </a:lnTo>
                <a:lnTo>
                  <a:pt x="1192950" y="2417917"/>
                </a:lnTo>
                <a:lnTo>
                  <a:pt x="1196245" y="2417030"/>
                </a:lnTo>
                <a:lnTo>
                  <a:pt x="1199553" y="2413054"/>
                </a:lnTo>
                <a:lnTo>
                  <a:pt x="1206168" y="2396073"/>
                </a:lnTo>
                <a:lnTo>
                  <a:pt x="1212770" y="2367517"/>
                </a:lnTo>
                <a:lnTo>
                  <a:pt x="1222680" y="2304808"/>
                </a:lnTo>
                <a:lnTo>
                  <a:pt x="1232602" y="2221471"/>
                </a:lnTo>
                <a:lnTo>
                  <a:pt x="1249127" y="2051011"/>
                </a:lnTo>
                <a:lnTo>
                  <a:pt x="1278857" y="1738519"/>
                </a:lnTo>
                <a:lnTo>
                  <a:pt x="1292087" y="1631108"/>
                </a:lnTo>
                <a:lnTo>
                  <a:pt x="1301997" y="1571186"/>
                </a:lnTo>
                <a:lnTo>
                  <a:pt x="1311907" y="1530802"/>
                </a:lnTo>
                <a:lnTo>
                  <a:pt x="1318522" y="1515125"/>
                </a:lnTo>
                <a:lnTo>
                  <a:pt x="1325124" y="1508553"/>
                </a:lnTo>
                <a:lnTo>
                  <a:pt x="1328431" y="1508692"/>
                </a:lnTo>
                <a:lnTo>
                  <a:pt x="1331739" y="1511098"/>
                </a:lnTo>
                <a:lnTo>
                  <a:pt x="1338341" y="1522673"/>
                </a:lnTo>
                <a:lnTo>
                  <a:pt x="1344956" y="1543098"/>
                </a:lnTo>
                <a:lnTo>
                  <a:pt x="1351559" y="1572135"/>
                </a:lnTo>
                <a:lnTo>
                  <a:pt x="1361481" y="1631273"/>
                </a:lnTo>
                <a:lnTo>
                  <a:pt x="1371391" y="1708025"/>
                </a:lnTo>
                <a:lnTo>
                  <a:pt x="1384608" y="1834709"/>
                </a:lnTo>
                <a:lnTo>
                  <a:pt x="1401133" y="2023810"/>
                </a:lnTo>
                <a:lnTo>
                  <a:pt x="1437478" y="2455958"/>
                </a:lnTo>
                <a:lnTo>
                  <a:pt x="1450695" y="2573840"/>
                </a:lnTo>
                <a:lnTo>
                  <a:pt x="1460618" y="2638271"/>
                </a:lnTo>
                <a:lnTo>
                  <a:pt x="1467220" y="2669055"/>
                </a:lnTo>
                <a:lnTo>
                  <a:pt x="1473835" y="2690241"/>
                </a:lnTo>
                <a:lnTo>
                  <a:pt x="1480438" y="2702360"/>
                </a:lnTo>
                <a:lnTo>
                  <a:pt x="1483745" y="2705260"/>
                </a:lnTo>
                <a:lnTo>
                  <a:pt x="1487053" y="2706222"/>
                </a:lnTo>
                <a:lnTo>
                  <a:pt x="1490360" y="2705361"/>
                </a:lnTo>
                <a:lnTo>
                  <a:pt x="1496963" y="2698700"/>
                </a:lnTo>
                <a:lnTo>
                  <a:pt x="1503577" y="2686265"/>
                </a:lnTo>
                <a:lnTo>
                  <a:pt x="1513487" y="2658861"/>
                </a:lnTo>
                <a:lnTo>
                  <a:pt x="1526705" y="2610120"/>
                </a:lnTo>
                <a:lnTo>
                  <a:pt x="1543229" y="2536635"/>
                </a:lnTo>
                <a:lnTo>
                  <a:pt x="1579574" y="2357488"/>
                </a:lnTo>
                <a:lnTo>
                  <a:pt x="1615932" y="2168830"/>
                </a:lnTo>
                <a:lnTo>
                  <a:pt x="1639059" y="2033219"/>
                </a:lnTo>
                <a:lnTo>
                  <a:pt x="1658891" y="1899823"/>
                </a:lnTo>
                <a:lnTo>
                  <a:pt x="1688633" y="1675189"/>
                </a:lnTo>
                <a:lnTo>
                  <a:pt x="1724978" y="1405069"/>
                </a:lnTo>
                <a:lnTo>
                  <a:pt x="1754720" y="1207660"/>
                </a:lnTo>
                <a:lnTo>
                  <a:pt x="1777847" y="1072404"/>
                </a:lnTo>
                <a:lnTo>
                  <a:pt x="1794372" y="994322"/>
                </a:lnTo>
                <a:lnTo>
                  <a:pt x="1807590" y="945860"/>
                </a:lnTo>
                <a:lnTo>
                  <a:pt x="1820807" y="909731"/>
                </a:lnTo>
                <a:lnTo>
                  <a:pt x="1830717" y="890394"/>
                </a:lnTo>
                <a:lnTo>
                  <a:pt x="1840639" y="877921"/>
                </a:lnTo>
                <a:lnTo>
                  <a:pt x="1847242" y="873653"/>
                </a:lnTo>
                <a:lnTo>
                  <a:pt x="1853857" y="872881"/>
                </a:lnTo>
                <a:lnTo>
                  <a:pt x="1860459" y="875768"/>
                </a:lnTo>
                <a:lnTo>
                  <a:pt x="1867074" y="882378"/>
                </a:lnTo>
                <a:lnTo>
                  <a:pt x="1873676" y="892762"/>
                </a:lnTo>
                <a:lnTo>
                  <a:pt x="1883599" y="915227"/>
                </a:lnTo>
                <a:lnTo>
                  <a:pt x="1893509" y="945480"/>
                </a:lnTo>
                <a:lnTo>
                  <a:pt x="1906726" y="996386"/>
                </a:lnTo>
                <a:lnTo>
                  <a:pt x="1919944" y="1058398"/>
                </a:lnTo>
                <a:lnTo>
                  <a:pt x="1933161" y="1132137"/>
                </a:lnTo>
                <a:lnTo>
                  <a:pt x="1949686" y="1241687"/>
                </a:lnTo>
                <a:lnTo>
                  <a:pt x="1966211" y="1370713"/>
                </a:lnTo>
                <a:lnTo>
                  <a:pt x="1986043" y="1548658"/>
                </a:lnTo>
                <a:lnTo>
                  <a:pt x="2035605" y="2011729"/>
                </a:lnTo>
                <a:lnTo>
                  <a:pt x="2048822" y="2106628"/>
                </a:lnTo>
                <a:lnTo>
                  <a:pt x="2058732" y="2163043"/>
                </a:lnTo>
                <a:lnTo>
                  <a:pt x="2068655" y="2205123"/>
                </a:lnTo>
                <a:lnTo>
                  <a:pt x="2075257" y="2224738"/>
                </a:lnTo>
                <a:lnTo>
                  <a:pt x="2081872" y="2237528"/>
                </a:lnTo>
                <a:lnTo>
                  <a:pt x="2088474" y="2243581"/>
                </a:lnTo>
                <a:lnTo>
                  <a:pt x="2091782" y="2244151"/>
                </a:lnTo>
                <a:lnTo>
                  <a:pt x="2095089" y="2243151"/>
                </a:lnTo>
                <a:lnTo>
                  <a:pt x="2101692" y="2236591"/>
                </a:lnTo>
                <a:lnTo>
                  <a:pt x="2108307" y="2224359"/>
                </a:lnTo>
                <a:lnTo>
                  <a:pt x="2118217" y="2196525"/>
                </a:lnTo>
                <a:lnTo>
                  <a:pt x="2128127" y="2159193"/>
                </a:lnTo>
                <a:lnTo>
                  <a:pt x="2141357" y="2098485"/>
                </a:lnTo>
                <a:lnTo>
                  <a:pt x="2164484" y="1975626"/>
                </a:lnTo>
                <a:lnTo>
                  <a:pt x="2200829" y="1779712"/>
                </a:lnTo>
                <a:lnTo>
                  <a:pt x="2214046" y="1723006"/>
                </a:lnTo>
                <a:lnTo>
                  <a:pt x="2223968" y="1691525"/>
                </a:lnTo>
                <a:lnTo>
                  <a:pt x="2230571" y="1677165"/>
                </a:lnTo>
                <a:lnTo>
                  <a:pt x="2237186" y="1668845"/>
                </a:lnTo>
                <a:lnTo>
                  <a:pt x="2240493" y="1667085"/>
                </a:lnTo>
                <a:lnTo>
                  <a:pt x="2243788" y="1666971"/>
                </a:lnTo>
                <a:lnTo>
                  <a:pt x="2247096" y="1668554"/>
                </a:lnTo>
                <a:lnTo>
                  <a:pt x="2253711" y="1676912"/>
                </a:lnTo>
                <a:lnTo>
                  <a:pt x="2260313" y="1692285"/>
                </a:lnTo>
                <a:lnTo>
                  <a:pt x="2266928" y="1714838"/>
                </a:lnTo>
                <a:lnTo>
                  <a:pt x="2276838" y="1762439"/>
                </a:lnTo>
                <a:lnTo>
                  <a:pt x="2286748" y="1827060"/>
                </a:lnTo>
                <a:lnTo>
                  <a:pt x="2296670" y="1908954"/>
                </a:lnTo>
                <a:lnTo>
                  <a:pt x="2309888" y="2044185"/>
                </a:lnTo>
                <a:lnTo>
                  <a:pt x="2326400" y="2246051"/>
                </a:lnTo>
                <a:lnTo>
                  <a:pt x="2352847" y="2572067"/>
                </a:lnTo>
                <a:lnTo>
                  <a:pt x="2366064" y="2700929"/>
                </a:lnTo>
                <a:lnTo>
                  <a:pt x="2375975" y="2775427"/>
                </a:lnTo>
                <a:lnTo>
                  <a:pt x="2385884" y="2830398"/>
                </a:lnTo>
                <a:lnTo>
                  <a:pt x="2395807" y="2867312"/>
                </a:lnTo>
                <a:lnTo>
                  <a:pt x="2402409" y="2883268"/>
                </a:lnTo>
                <a:lnTo>
                  <a:pt x="2409024" y="2893563"/>
                </a:lnTo>
                <a:lnTo>
                  <a:pt x="2415627" y="2899350"/>
                </a:lnTo>
                <a:lnTo>
                  <a:pt x="2422242" y="2901668"/>
                </a:lnTo>
                <a:lnTo>
                  <a:pt x="2428844" y="2901402"/>
                </a:lnTo>
                <a:lnTo>
                  <a:pt x="2438766" y="2897273"/>
                </a:lnTo>
                <a:lnTo>
                  <a:pt x="2448676" y="2889726"/>
                </a:lnTo>
                <a:lnTo>
                  <a:pt x="2461894" y="2875454"/>
                </a:lnTo>
                <a:lnTo>
                  <a:pt x="2478418" y="2852749"/>
                </a:lnTo>
                <a:lnTo>
                  <a:pt x="2501546" y="2820306"/>
                </a:lnTo>
                <a:lnTo>
                  <a:pt x="2511456" y="2810061"/>
                </a:lnTo>
                <a:lnTo>
                  <a:pt x="2521378" y="2803945"/>
                </a:lnTo>
                <a:lnTo>
                  <a:pt x="2527980" y="2802564"/>
                </a:lnTo>
                <a:lnTo>
                  <a:pt x="2534596" y="2803464"/>
                </a:lnTo>
                <a:lnTo>
                  <a:pt x="2541198" y="2806592"/>
                </a:lnTo>
                <a:lnTo>
                  <a:pt x="2551120" y="2815215"/>
                </a:lnTo>
                <a:lnTo>
                  <a:pt x="2561030" y="2828271"/>
                </a:lnTo>
                <a:lnTo>
                  <a:pt x="2570940" y="2845810"/>
                </a:lnTo>
                <a:lnTo>
                  <a:pt x="2584158" y="2876189"/>
                </a:lnTo>
                <a:lnTo>
                  <a:pt x="2603990" y="2931768"/>
                </a:lnTo>
                <a:lnTo>
                  <a:pt x="2617207" y="2966795"/>
                </a:lnTo>
                <a:lnTo>
                  <a:pt x="2627117" y="2986220"/>
                </a:lnTo>
                <a:lnTo>
                  <a:pt x="2633732" y="2993894"/>
                </a:lnTo>
                <a:lnTo>
                  <a:pt x="2640334" y="2996060"/>
                </a:lnTo>
                <a:lnTo>
                  <a:pt x="2643642" y="2994781"/>
                </a:lnTo>
                <a:lnTo>
                  <a:pt x="2650257" y="2986942"/>
                </a:lnTo>
                <a:lnTo>
                  <a:pt x="2656859" y="2971366"/>
                </a:lnTo>
                <a:lnTo>
                  <a:pt x="2663474" y="2947357"/>
                </a:lnTo>
                <a:lnTo>
                  <a:pt x="2670077" y="2914280"/>
                </a:lnTo>
                <a:lnTo>
                  <a:pt x="2679999" y="2846646"/>
                </a:lnTo>
                <a:lnTo>
                  <a:pt x="2689909" y="2756698"/>
                </a:lnTo>
                <a:lnTo>
                  <a:pt x="2703127" y="2602181"/>
                </a:lnTo>
                <a:lnTo>
                  <a:pt x="2716344" y="2412092"/>
                </a:lnTo>
                <a:lnTo>
                  <a:pt x="2736176" y="2082213"/>
                </a:lnTo>
                <a:lnTo>
                  <a:pt x="2772521" y="1470652"/>
                </a:lnTo>
                <a:lnTo>
                  <a:pt x="2789046" y="1238622"/>
                </a:lnTo>
                <a:lnTo>
                  <a:pt x="2805571" y="1047862"/>
                </a:lnTo>
                <a:lnTo>
                  <a:pt x="2818788" y="927358"/>
                </a:lnTo>
                <a:lnTo>
                  <a:pt x="2832005" y="833941"/>
                </a:lnTo>
                <a:lnTo>
                  <a:pt x="2845223" y="764002"/>
                </a:lnTo>
                <a:lnTo>
                  <a:pt x="2855133" y="724885"/>
                </a:lnTo>
                <a:lnTo>
                  <a:pt x="2865042" y="696152"/>
                </a:lnTo>
                <a:lnTo>
                  <a:pt x="2874965" y="677220"/>
                </a:lnTo>
                <a:lnTo>
                  <a:pt x="2881567" y="670028"/>
                </a:lnTo>
                <a:lnTo>
                  <a:pt x="2888182" y="667368"/>
                </a:lnTo>
                <a:lnTo>
                  <a:pt x="2894785" y="669622"/>
                </a:lnTo>
                <a:lnTo>
                  <a:pt x="2901400" y="677182"/>
                </a:lnTo>
                <a:lnTo>
                  <a:pt x="2908002" y="690415"/>
                </a:lnTo>
                <a:lnTo>
                  <a:pt x="2914617" y="709562"/>
                </a:lnTo>
                <a:lnTo>
                  <a:pt x="2924527" y="749616"/>
                </a:lnTo>
                <a:lnTo>
                  <a:pt x="2934450" y="803296"/>
                </a:lnTo>
                <a:lnTo>
                  <a:pt x="2947667" y="895814"/>
                </a:lnTo>
                <a:lnTo>
                  <a:pt x="2960884" y="1012101"/>
                </a:lnTo>
                <a:lnTo>
                  <a:pt x="2977409" y="1187779"/>
                </a:lnTo>
                <a:lnTo>
                  <a:pt x="3017061" y="1634110"/>
                </a:lnTo>
                <a:lnTo>
                  <a:pt x="3030278" y="1742115"/>
                </a:lnTo>
                <a:lnTo>
                  <a:pt x="3040188" y="1800265"/>
                </a:lnTo>
                <a:lnTo>
                  <a:pt x="3046803" y="1827313"/>
                </a:lnTo>
                <a:lnTo>
                  <a:pt x="3053406" y="1844928"/>
                </a:lnTo>
                <a:lnTo>
                  <a:pt x="3060021" y="1853413"/>
                </a:lnTo>
                <a:lnTo>
                  <a:pt x="3063315" y="1854388"/>
                </a:lnTo>
                <a:lnTo>
                  <a:pt x="3066623" y="1853299"/>
                </a:lnTo>
                <a:lnTo>
                  <a:pt x="3073238" y="1845245"/>
                </a:lnTo>
                <a:lnTo>
                  <a:pt x="3079840" y="1829960"/>
                </a:lnTo>
                <a:lnTo>
                  <a:pt x="3086456" y="1808129"/>
                </a:lnTo>
                <a:lnTo>
                  <a:pt x="3096365" y="1764782"/>
                </a:lnTo>
                <a:lnTo>
                  <a:pt x="3109583" y="1692285"/>
                </a:lnTo>
                <a:lnTo>
                  <a:pt x="3145940" y="1482986"/>
                </a:lnTo>
                <a:lnTo>
                  <a:pt x="3162452" y="1409665"/>
                </a:lnTo>
                <a:lnTo>
                  <a:pt x="3178977" y="1351098"/>
                </a:lnTo>
                <a:lnTo>
                  <a:pt x="3192194" y="1313348"/>
                </a:lnTo>
                <a:lnTo>
                  <a:pt x="3205412" y="1283678"/>
                </a:lnTo>
                <a:lnTo>
                  <a:pt x="3215334" y="1267773"/>
                </a:lnTo>
                <a:lnTo>
                  <a:pt x="3221936" y="1260745"/>
                </a:lnTo>
                <a:lnTo>
                  <a:pt x="3228551" y="1256705"/>
                </a:lnTo>
                <a:lnTo>
                  <a:pt x="3235154" y="1255730"/>
                </a:lnTo>
                <a:lnTo>
                  <a:pt x="3241769" y="1257820"/>
                </a:lnTo>
                <a:lnTo>
                  <a:pt x="3248371" y="1263088"/>
                </a:lnTo>
                <a:lnTo>
                  <a:pt x="3254986" y="1271661"/>
                </a:lnTo>
                <a:lnTo>
                  <a:pt x="3264896" y="1291099"/>
                </a:lnTo>
                <a:lnTo>
                  <a:pt x="3274819" y="1319161"/>
                </a:lnTo>
                <a:lnTo>
                  <a:pt x="3284729" y="1356796"/>
                </a:lnTo>
                <a:lnTo>
                  <a:pt x="3294638" y="1405106"/>
                </a:lnTo>
                <a:lnTo>
                  <a:pt x="3304548" y="1465029"/>
                </a:lnTo>
                <a:lnTo>
                  <a:pt x="3317766" y="1564322"/>
                </a:lnTo>
                <a:lnTo>
                  <a:pt x="3330996" y="1685636"/>
                </a:lnTo>
                <a:lnTo>
                  <a:pt x="3347508" y="1862923"/>
                </a:lnTo>
                <a:lnTo>
                  <a:pt x="3406993" y="2532355"/>
                </a:lnTo>
                <a:lnTo>
                  <a:pt x="3423517" y="2676071"/>
                </a:lnTo>
                <a:lnTo>
                  <a:pt x="3440042" y="2794878"/>
                </a:lnTo>
                <a:lnTo>
                  <a:pt x="3453260" y="2872884"/>
                </a:lnTo>
                <a:lnTo>
                  <a:pt x="3466477" y="2936720"/>
                </a:lnTo>
                <a:lnTo>
                  <a:pt x="3479694" y="2986828"/>
                </a:lnTo>
                <a:lnTo>
                  <a:pt x="3489604" y="3015675"/>
                </a:lnTo>
                <a:lnTo>
                  <a:pt x="3499526" y="3037329"/>
                </a:lnTo>
                <a:lnTo>
                  <a:pt x="3509436" y="3052108"/>
                </a:lnTo>
                <a:lnTo>
                  <a:pt x="3519346" y="3060642"/>
                </a:lnTo>
                <a:lnTo>
                  <a:pt x="3525962" y="3063150"/>
                </a:lnTo>
                <a:lnTo>
                  <a:pt x="3532564" y="3063251"/>
                </a:lnTo>
                <a:lnTo>
                  <a:pt x="3539179" y="3060947"/>
                </a:lnTo>
                <a:lnTo>
                  <a:pt x="3545781" y="3056261"/>
                </a:lnTo>
                <a:lnTo>
                  <a:pt x="3555704" y="3044826"/>
                </a:lnTo>
                <a:lnTo>
                  <a:pt x="3565614" y="3028149"/>
                </a:lnTo>
                <a:lnTo>
                  <a:pt x="3575523" y="3006076"/>
                </a:lnTo>
                <a:lnTo>
                  <a:pt x="3585446" y="2978141"/>
                </a:lnTo>
                <a:lnTo>
                  <a:pt x="3598663" y="2930705"/>
                </a:lnTo>
                <a:lnTo>
                  <a:pt x="3611881" y="2871288"/>
                </a:lnTo>
                <a:lnTo>
                  <a:pt x="3628405" y="2782582"/>
                </a:lnTo>
                <a:lnTo>
                  <a:pt x="3664750" y="2563380"/>
                </a:lnTo>
                <a:lnTo>
                  <a:pt x="3691185" y="2412674"/>
                </a:lnTo>
                <a:lnTo>
                  <a:pt x="3707710" y="2331693"/>
                </a:lnTo>
                <a:lnTo>
                  <a:pt x="3720927" y="2279532"/>
                </a:lnTo>
                <a:lnTo>
                  <a:pt x="3730837" y="2250090"/>
                </a:lnTo>
                <a:lnTo>
                  <a:pt x="3740759" y="2229956"/>
                </a:lnTo>
                <a:lnTo>
                  <a:pt x="3747362" y="2221978"/>
                </a:lnTo>
                <a:lnTo>
                  <a:pt x="3753977" y="2218470"/>
                </a:lnTo>
                <a:lnTo>
                  <a:pt x="3760579" y="2219483"/>
                </a:lnTo>
                <a:lnTo>
                  <a:pt x="3767194" y="2225017"/>
                </a:lnTo>
                <a:lnTo>
                  <a:pt x="3773796" y="2234945"/>
                </a:lnTo>
                <a:lnTo>
                  <a:pt x="3783719" y="2257498"/>
                </a:lnTo>
                <a:lnTo>
                  <a:pt x="3793629" y="2287751"/>
                </a:lnTo>
                <a:lnTo>
                  <a:pt x="3810154" y="2348788"/>
                </a:lnTo>
                <a:lnTo>
                  <a:pt x="3836589" y="2448461"/>
                </a:lnTo>
                <a:lnTo>
                  <a:pt x="3849806" y="2487654"/>
                </a:lnTo>
                <a:lnTo>
                  <a:pt x="3859716" y="2508472"/>
                </a:lnTo>
                <a:lnTo>
                  <a:pt x="3866331" y="2517476"/>
                </a:lnTo>
                <a:lnTo>
                  <a:pt x="3872933" y="2522313"/>
                </a:lnTo>
                <a:lnTo>
                  <a:pt x="3879548" y="2522984"/>
                </a:lnTo>
                <a:lnTo>
                  <a:pt x="3886150" y="2519654"/>
                </a:lnTo>
                <a:lnTo>
                  <a:pt x="3892765" y="2512613"/>
                </a:lnTo>
                <a:lnTo>
                  <a:pt x="3902675" y="2496087"/>
                </a:lnTo>
                <a:lnTo>
                  <a:pt x="3915893" y="2466177"/>
                </a:lnTo>
                <a:lnTo>
                  <a:pt x="3939032" y="2410826"/>
                </a:lnTo>
                <a:lnTo>
                  <a:pt x="3948943" y="2393604"/>
                </a:lnTo>
                <a:lnTo>
                  <a:pt x="3955545" y="2385879"/>
                </a:lnTo>
                <a:lnTo>
                  <a:pt x="3962160" y="2381497"/>
                </a:lnTo>
                <a:lnTo>
                  <a:pt x="3968775" y="2380687"/>
                </a:lnTo>
                <a:lnTo>
                  <a:pt x="3975377" y="2383562"/>
                </a:lnTo>
                <a:lnTo>
                  <a:pt x="3981992" y="2390184"/>
                </a:lnTo>
                <a:lnTo>
                  <a:pt x="3988595" y="2400606"/>
                </a:lnTo>
                <a:lnTo>
                  <a:pt x="3998504" y="2422932"/>
                </a:lnTo>
                <a:lnTo>
                  <a:pt x="4011734" y="2462365"/>
                </a:lnTo>
                <a:lnTo>
                  <a:pt x="4034862" y="2535128"/>
                </a:lnTo>
                <a:lnTo>
                  <a:pt x="4044771" y="2557023"/>
                </a:lnTo>
                <a:lnTo>
                  <a:pt x="4051386" y="2565419"/>
                </a:lnTo>
                <a:lnTo>
                  <a:pt x="4054681" y="2567344"/>
                </a:lnTo>
                <a:lnTo>
                  <a:pt x="4057989" y="2567584"/>
                </a:lnTo>
                <a:lnTo>
                  <a:pt x="4061296" y="2566090"/>
                </a:lnTo>
                <a:lnTo>
                  <a:pt x="4067911" y="2557454"/>
                </a:lnTo>
                <a:lnTo>
                  <a:pt x="4074514" y="2541131"/>
                </a:lnTo>
                <a:lnTo>
                  <a:pt x="4081129" y="2517134"/>
                </a:lnTo>
                <a:lnTo>
                  <a:pt x="4091038" y="2467532"/>
                </a:lnTo>
                <a:lnTo>
                  <a:pt x="4100948" y="2403215"/>
                </a:lnTo>
                <a:lnTo>
                  <a:pt x="4114166" y="2298223"/>
                </a:lnTo>
                <a:lnTo>
                  <a:pt x="4114166" y="2298223"/>
                </a:lnTo>
              </a:path>
            </a:pathLst>
          </a:custGeom>
          <a:noFill/>
          <a:ln w="18998" cap="sq">
            <a:solidFill>
              <a:schemeClr val="accent1">
                <a:lumMod val="75000"/>
              </a:schemeClr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igura a mano libera 18">
            <a:extLst>
              <a:ext uri="{FF2B5EF4-FFF2-40B4-BE49-F238E27FC236}">
                <a16:creationId xmlns:a16="http://schemas.microsoft.com/office/drawing/2014/main" id="{14AB4FEB-0543-1386-6F8E-CCC728DB55E5}"/>
              </a:ext>
            </a:extLst>
          </p:cNvPr>
          <p:cNvSpPr/>
          <p:nvPr/>
        </p:nvSpPr>
        <p:spPr>
          <a:xfrm>
            <a:off x="2982396" y="3462151"/>
            <a:ext cx="601475" cy="307777"/>
          </a:xfrm>
          <a:custGeom>
            <a:avLst/>
            <a:gdLst>
              <a:gd name="connsiteX0" fmla="*/ 0 w 4114165"/>
              <a:gd name="connsiteY0" fmla="*/ 962866 h 3063250"/>
              <a:gd name="connsiteX1" fmla="*/ 13219 w 4114165"/>
              <a:gd name="connsiteY1" fmla="*/ 938578 h 3063250"/>
              <a:gd name="connsiteX2" fmla="*/ 29741 w 4114165"/>
              <a:gd name="connsiteY2" fmla="*/ 914936 h 3063250"/>
              <a:gd name="connsiteX3" fmla="*/ 52873 w 4114165"/>
              <a:gd name="connsiteY3" fmla="*/ 887165 h 3063250"/>
              <a:gd name="connsiteX4" fmla="*/ 79309 w 4114165"/>
              <a:gd name="connsiteY4" fmla="*/ 860382 h 3063250"/>
              <a:gd name="connsiteX5" fmla="*/ 99137 w 4114165"/>
              <a:gd name="connsiteY5" fmla="*/ 843895 h 3063250"/>
              <a:gd name="connsiteX6" fmla="*/ 109050 w 4114165"/>
              <a:gd name="connsiteY6" fmla="*/ 838551 h 3063250"/>
              <a:gd name="connsiteX7" fmla="*/ 118964 w 4114165"/>
              <a:gd name="connsiteY7" fmla="*/ 836816 h 3063250"/>
              <a:gd name="connsiteX8" fmla="*/ 125574 w 4114165"/>
              <a:gd name="connsiteY8" fmla="*/ 838272 h 3063250"/>
              <a:gd name="connsiteX9" fmla="*/ 132182 w 4114165"/>
              <a:gd name="connsiteY9" fmla="*/ 842248 h 3063250"/>
              <a:gd name="connsiteX10" fmla="*/ 138791 w 4114165"/>
              <a:gd name="connsiteY10" fmla="*/ 849049 h 3063250"/>
              <a:gd name="connsiteX11" fmla="*/ 145401 w 4114165"/>
              <a:gd name="connsiteY11" fmla="*/ 859078 h 3063250"/>
              <a:gd name="connsiteX12" fmla="*/ 155315 w 4114165"/>
              <a:gd name="connsiteY12" fmla="*/ 880859 h 3063250"/>
              <a:gd name="connsiteX13" fmla="*/ 165228 w 4114165"/>
              <a:gd name="connsiteY13" fmla="*/ 911631 h 3063250"/>
              <a:gd name="connsiteX14" fmla="*/ 175142 w 4114165"/>
              <a:gd name="connsiteY14" fmla="*/ 951773 h 3063250"/>
              <a:gd name="connsiteX15" fmla="*/ 188360 w 4114165"/>
              <a:gd name="connsiteY15" fmla="*/ 1018952 h 3063250"/>
              <a:gd name="connsiteX16" fmla="*/ 204883 w 4114165"/>
              <a:gd name="connsiteY16" fmla="*/ 1119511 h 3063250"/>
              <a:gd name="connsiteX17" fmla="*/ 237928 w 4114165"/>
              <a:gd name="connsiteY17" fmla="*/ 1325872 h 3063250"/>
              <a:gd name="connsiteX18" fmla="*/ 251146 w 4114165"/>
              <a:gd name="connsiteY18" fmla="*/ 1392203 h 3063250"/>
              <a:gd name="connsiteX19" fmla="*/ 264365 w 4114165"/>
              <a:gd name="connsiteY19" fmla="*/ 1444629 h 3063250"/>
              <a:gd name="connsiteX20" fmla="*/ 274279 w 4114165"/>
              <a:gd name="connsiteY20" fmla="*/ 1474666 h 3063250"/>
              <a:gd name="connsiteX21" fmla="*/ 284192 w 4114165"/>
              <a:gd name="connsiteY21" fmla="*/ 1497675 h 3063250"/>
              <a:gd name="connsiteX22" fmla="*/ 297410 w 4114165"/>
              <a:gd name="connsiteY22" fmla="*/ 1521267 h 3063250"/>
              <a:gd name="connsiteX23" fmla="*/ 323847 w 4114165"/>
              <a:gd name="connsiteY23" fmla="*/ 1565120 h 3063250"/>
              <a:gd name="connsiteX24" fmla="*/ 340373 w 4114165"/>
              <a:gd name="connsiteY24" fmla="*/ 1598538 h 3063250"/>
              <a:gd name="connsiteX25" fmla="*/ 363500 w 4114165"/>
              <a:gd name="connsiteY25" fmla="*/ 1652395 h 3063250"/>
              <a:gd name="connsiteX26" fmla="*/ 386628 w 4114165"/>
              <a:gd name="connsiteY26" fmla="*/ 1713129 h 3063250"/>
              <a:gd name="connsiteX27" fmla="*/ 406460 w 4114165"/>
              <a:gd name="connsiteY27" fmla="*/ 1772988 h 3063250"/>
              <a:gd name="connsiteX28" fmla="*/ 422985 w 4114165"/>
              <a:gd name="connsiteY28" fmla="*/ 1832430 h 3063250"/>
              <a:gd name="connsiteX29" fmla="*/ 439510 w 4114165"/>
              <a:gd name="connsiteY29" fmla="*/ 1903407 h 3063250"/>
              <a:gd name="connsiteX30" fmla="*/ 456035 w 4114165"/>
              <a:gd name="connsiteY30" fmla="*/ 1987175 h 3063250"/>
              <a:gd name="connsiteX31" fmla="*/ 472547 w 4114165"/>
              <a:gd name="connsiteY31" fmla="*/ 2085024 h 3063250"/>
              <a:gd name="connsiteX32" fmla="*/ 502289 w 4114165"/>
              <a:gd name="connsiteY32" fmla="*/ 2284990 h 3063250"/>
              <a:gd name="connsiteX33" fmla="*/ 518814 w 4114165"/>
              <a:gd name="connsiteY33" fmla="*/ 2386930 h 3063250"/>
              <a:gd name="connsiteX34" fmla="*/ 532031 w 4114165"/>
              <a:gd name="connsiteY34" fmla="*/ 2452703 h 3063250"/>
              <a:gd name="connsiteX35" fmla="*/ 541941 w 4114165"/>
              <a:gd name="connsiteY35" fmla="*/ 2490718 h 3063250"/>
              <a:gd name="connsiteX36" fmla="*/ 551864 w 4114165"/>
              <a:gd name="connsiteY36" fmla="*/ 2518717 h 3063250"/>
              <a:gd name="connsiteX37" fmla="*/ 561774 w 4114165"/>
              <a:gd name="connsiteY37" fmla="*/ 2537066 h 3063250"/>
              <a:gd name="connsiteX38" fmla="*/ 568389 w 4114165"/>
              <a:gd name="connsiteY38" fmla="*/ 2544335 h 3063250"/>
              <a:gd name="connsiteX39" fmla="*/ 574991 w 4114165"/>
              <a:gd name="connsiteY39" fmla="*/ 2548070 h 3063250"/>
              <a:gd name="connsiteX40" fmla="*/ 581606 w 4114165"/>
              <a:gd name="connsiteY40" fmla="*/ 2548741 h 3063250"/>
              <a:gd name="connsiteX41" fmla="*/ 588208 w 4114165"/>
              <a:gd name="connsiteY41" fmla="*/ 2546969 h 3063250"/>
              <a:gd name="connsiteX42" fmla="*/ 598131 w 4114165"/>
              <a:gd name="connsiteY42" fmla="*/ 2541042 h 3063250"/>
              <a:gd name="connsiteX43" fmla="*/ 644385 w 4114165"/>
              <a:gd name="connsiteY43" fmla="*/ 2506927 h 3063250"/>
              <a:gd name="connsiteX44" fmla="*/ 670820 w 4114165"/>
              <a:gd name="connsiteY44" fmla="*/ 2490034 h 3063250"/>
              <a:gd name="connsiteX45" fmla="*/ 687345 w 4114165"/>
              <a:gd name="connsiteY45" fmla="*/ 2476269 h 3063250"/>
              <a:gd name="connsiteX46" fmla="*/ 700562 w 4114165"/>
              <a:gd name="connsiteY46" fmla="*/ 2461681 h 3063250"/>
              <a:gd name="connsiteX47" fmla="*/ 710485 w 4114165"/>
              <a:gd name="connsiteY47" fmla="*/ 2447156 h 3063250"/>
              <a:gd name="connsiteX48" fmla="*/ 720395 w 4114165"/>
              <a:gd name="connsiteY48" fmla="*/ 2427478 h 3063250"/>
              <a:gd name="connsiteX49" fmla="*/ 730305 w 4114165"/>
              <a:gd name="connsiteY49" fmla="*/ 2399808 h 3063250"/>
              <a:gd name="connsiteX50" fmla="*/ 740214 w 4114165"/>
              <a:gd name="connsiteY50" fmla="*/ 2360615 h 3063250"/>
              <a:gd name="connsiteX51" fmla="*/ 750137 w 4114165"/>
              <a:gd name="connsiteY51" fmla="*/ 2306011 h 3063250"/>
              <a:gd name="connsiteX52" fmla="*/ 760047 w 4114165"/>
              <a:gd name="connsiteY52" fmla="*/ 2232146 h 3063250"/>
              <a:gd name="connsiteX53" fmla="*/ 769957 w 4114165"/>
              <a:gd name="connsiteY53" fmla="*/ 2135437 h 3063250"/>
              <a:gd name="connsiteX54" fmla="*/ 779879 w 4114165"/>
              <a:gd name="connsiteY54" fmla="*/ 2013021 h 3063250"/>
              <a:gd name="connsiteX55" fmla="*/ 793097 w 4114165"/>
              <a:gd name="connsiteY55" fmla="*/ 1806394 h 3063250"/>
              <a:gd name="connsiteX56" fmla="*/ 806314 w 4114165"/>
              <a:gd name="connsiteY56" fmla="*/ 1550988 h 3063250"/>
              <a:gd name="connsiteX57" fmla="*/ 826134 w 4114165"/>
              <a:gd name="connsiteY57" fmla="*/ 1101061 h 3063250"/>
              <a:gd name="connsiteX58" fmla="*/ 852581 w 4114165"/>
              <a:gd name="connsiteY58" fmla="*/ 502805 h 3063250"/>
              <a:gd name="connsiteX59" fmla="*/ 865798 w 4114165"/>
              <a:gd name="connsiteY59" fmla="*/ 268992 h 3063250"/>
              <a:gd name="connsiteX60" fmla="*/ 875708 w 4114165"/>
              <a:gd name="connsiteY60" fmla="*/ 140161 h 3063250"/>
              <a:gd name="connsiteX61" fmla="*/ 885618 w 4114165"/>
              <a:gd name="connsiteY61" fmla="*/ 54144 h 3063250"/>
              <a:gd name="connsiteX62" fmla="*/ 892233 w 4114165"/>
              <a:gd name="connsiteY62" fmla="*/ 19833 h 3063250"/>
              <a:gd name="connsiteX63" fmla="*/ 898835 w 4114165"/>
              <a:gd name="connsiteY63" fmla="*/ 2645 h 3063250"/>
              <a:gd name="connsiteX64" fmla="*/ 902143 w 4114165"/>
              <a:gd name="connsiteY64" fmla="*/ 0 h 3063250"/>
              <a:gd name="connsiteX65" fmla="*/ 905450 w 4114165"/>
              <a:gd name="connsiteY65" fmla="*/ 1042 h 3063250"/>
              <a:gd name="connsiteX66" fmla="*/ 908758 w 4114165"/>
              <a:gd name="connsiteY66" fmla="*/ 5543 h 3063250"/>
              <a:gd name="connsiteX67" fmla="*/ 915360 w 4114165"/>
              <a:gd name="connsiteY67" fmla="*/ 23974 h 3063250"/>
              <a:gd name="connsiteX68" fmla="*/ 921975 w 4114165"/>
              <a:gd name="connsiteY68" fmla="*/ 53496 h 3063250"/>
              <a:gd name="connsiteX69" fmla="*/ 931885 w 4114165"/>
              <a:gd name="connsiteY69" fmla="*/ 114728 h 3063250"/>
              <a:gd name="connsiteX70" fmla="*/ 945103 w 4114165"/>
              <a:gd name="connsiteY70" fmla="*/ 219005 h 3063250"/>
              <a:gd name="connsiteX71" fmla="*/ 991370 w 4114165"/>
              <a:gd name="connsiteY71" fmla="*/ 608560 h 3063250"/>
              <a:gd name="connsiteX72" fmla="*/ 1007895 w 4114165"/>
              <a:gd name="connsiteY72" fmla="*/ 717439 h 3063250"/>
              <a:gd name="connsiteX73" fmla="*/ 1057457 w 4114165"/>
              <a:gd name="connsiteY73" fmla="*/ 1020560 h 3063250"/>
              <a:gd name="connsiteX74" fmla="*/ 1070674 w 4114165"/>
              <a:gd name="connsiteY74" fmla="*/ 1129034 h 3063250"/>
              <a:gd name="connsiteX75" fmla="*/ 1083891 w 4114165"/>
              <a:gd name="connsiteY75" fmla="*/ 1261492 h 3063250"/>
              <a:gd name="connsiteX76" fmla="*/ 1100416 w 4114165"/>
              <a:gd name="connsiteY76" fmla="*/ 1462079 h 3063250"/>
              <a:gd name="connsiteX77" fmla="*/ 1123543 w 4114165"/>
              <a:gd name="connsiteY77" fmla="*/ 1789577 h 3063250"/>
              <a:gd name="connsiteX78" fmla="*/ 1146683 w 4114165"/>
              <a:gd name="connsiteY78" fmla="*/ 2110389 h 3063250"/>
              <a:gd name="connsiteX79" fmla="*/ 1159901 w 4114165"/>
              <a:gd name="connsiteY79" fmla="*/ 2255687 h 3063250"/>
              <a:gd name="connsiteX80" fmla="*/ 1169810 w 4114165"/>
              <a:gd name="connsiteY80" fmla="*/ 2336454 h 3063250"/>
              <a:gd name="connsiteX81" fmla="*/ 1176425 w 4114165"/>
              <a:gd name="connsiteY81" fmla="*/ 2375343 h 3063250"/>
              <a:gd name="connsiteX82" fmla="*/ 1183028 w 4114165"/>
              <a:gd name="connsiteY82" fmla="*/ 2401809 h 3063250"/>
              <a:gd name="connsiteX83" fmla="*/ 1189643 w 4114165"/>
              <a:gd name="connsiteY83" fmla="*/ 2415701 h 3063250"/>
              <a:gd name="connsiteX84" fmla="*/ 1192950 w 4114165"/>
              <a:gd name="connsiteY84" fmla="*/ 2417917 h 3063250"/>
              <a:gd name="connsiteX85" fmla="*/ 1196245 w 4114165"/>
              <a:gd name="connsiteY85" fmla="*/ 2417030 h 3063250"/>
              <a:gd name="connsiteX86" fmla="*/ 1199553 w 4114165"/>
              <a:gd name="connsiteY86" fmla="*/ 2413054 h 3063250"/>
              <a:gd name="connsiteX87" fmla="*/ 1206168 w 4114165"/>
              <a:gd name="connsiteY87" fmla="*/ 2396073 h 3063250"/>
              <a:gd name="connsiteX88" fmla="*/ 1212770 w 4114165"/>
              <a:gd name="connsiteY88" fmla="*/ 2367517 h 3063250"/>
              <a:gd name="connsiteX89" fmla="*/ 1222680 w 4114165"/>
              <a:gd name="connsiteY89" fmla="*/ 2304808 h 3063250"/>
              <a:gd name="connsiteX90" fmla="*/ 1232602 w 4114165"/>
              <a:gd name="connsiteY90" fmla="*/ 2221471 h 3063250"/>
              <a:gd name="connsiteX91" fmla="*/ 1249127 w 4114165"/>
              <a:gd name="connsiteY91" fmla="*/ 2051011 h 3063250"/>
              <a:gd name="connsiteX92" fmla="*/ 1278857 w 4114165"/>
              <a:gd name="connsiteY92" fmla="*/ 1738519 h 3063250"/>
              <a:gd name="connsiteX93" fmla="*/ 1292087 w 4114165"/>
              <a:gd name="connsiteY93" fmla="*/ 1631108 h 3063250"/>
              <a:gd name="connsiteX94" fmla="*/ 1301997 w 4114165"/>
              <a:gd name="connsiteY94" fmla="*/ 1571186 h 3063250"/>
              <a:gd name="connsiteX95" fmla="*/ 1311907 w 4114165"/>
              <a:gd name="connsiteY95" fmla="*/ 1530802 h 3063250"/>
              <a:gd name="connsiteX96" fmla="*/ 1318522 w 4114165"/>
              <a:gd name="connsiteY96" fmla="*/ 1515125 h 3063250"/>
              <a:gd name="connsiteX97" fmla="*/ 1325124 w 4114165"/>
              <a:gd name="connsiteY97" fmla="*/ 1508553 h 3063250"/>
              <a:gd name="connsiteX98" fmla="*/ 1328431 w 4114165"/>
              <a:gd name="connsiteY98" fmla="*/ 1508692 h 3063250"/>
              <a:gd name="connsiteX99" fmla="*/ 1331739 w 4114165"/>
              <a:gd name="connsiteY99" fmla="*/ 1511098 h 3063250"/>
              <a:gd name="connsiteX100" fmla="*/ 1338341 w 4114165"/>
              <a:gd name="connsiteY100" fmla="*/ 1522673 h 3063250"/>
              <a:gd name="connsiteX101" fmla="*/ 1344956 w 4114165"/>
              <a:gd name="connsiteY101" fmla="*/ 1543098 h 3063250"/>
              <a:gd name="connsiteX102" fmla="*/ 1351559 w 4114165"/>
              <a:gd name="connsiteY102" fmla="*/ 1572135 h 3063250"/>
              <a:gd name="connsiteX103" fmla="*/ 1361481 w 4114165"/>
              <a:gd name="connsiteY103" fmla="*/ 1631273 h 3063250"/>
              <a:gd name="connsiteX104" fmla="*/ 1371391 w 4114165"/>
              <a:gd name="connsiteY104" fmla="*/ 1708025 h 3063250"/>
              <a:gd name="connsiteX105" fmla="*/ 1384608 w 4114165"/>
              <a:gd name="connsiteY105" fmla="*/ 1834709 h 3063250"/>
              <a:gd name="connsiteX106" fmla="*/ 1401133 w 4114165"/>
              <a:gd name="connsiteY106" fmla="*/ 2023810 h 3063250"/>
              <a:gd name="connsiteX107" fmla="*/ 1437478 w 4114165"/>
              <a:gd name="connsiteY107" fmla="*/ 2455958 h 3063250"/>
              <a:gd name="connsiteX108" fmla="*/ 1450695 w 4114165"/>
              <a:gd name="connsiteY108" fmla="*/ 2573840 h 3063250"/>
              <a:gd name="connsiteX109" fmla="*/ 1460618 w 4114165"/>
              <a:gd name="connsiteY109" fmla="*/ 2638271 h 3063250"/>
              <a:gd name="connsiteX110" fmla="*/ 1467220 w 4114165"/>
              <a:gd name="connsiteY110" fmla="*/ 2669055 h 3063250"/>
              <a:gd name="connsiteX111" fmla="*/ 1473835 w 4114165"/>
              <a:gd name="connsiteY111" fmla="*/ 2690241 h 3063250"/>
              <a:gd name="connsiteX112" fmla="*/ 1480438 w 4114165"/>
              <a:gd name="connsiteY112" fmla="*/ 2702360 h 3063250"/>
              <a:gd name="connsiteX113" fmla="*/ 1483745 w 4114165"/>
              <a:gd name="connsiteY113" fmla="*/ 2705260 h 3063250"/>
              <a:gd name="connsiteX114" fmla="*/ 1487053 w 4114165"/>
              <a:gd name="connsiteY114" fmla="*/ 2706222 h 3063250"/>
              <a:gd name="connsiteX115" fmla="*/ 1490360 w 4114165"/>
              <a:gd name="connsiteY115" fmla="*/ 2705361 h 3063250"/>
              <a:gd name="connsiteX116" fmla="*/ 1496963 w 4114165"/>
              <a:gd name="connsiteY116" fmla="*/ 2698700 h 3063250"/>
              <a:gd name="connsiteX117" fmla="*/ 1503577 w 4114165"/>
              <a:gd name="connsiteY117" fmla="*/ 2686265 h 3063250"/>
              <a:gd name="connsiteX118" fmla="*/ 1513487 w 4114165"/>
              <a:gd name="connsiteY118" fmla="*/ 2658861 h 3063250"/>
              <a:gd name="connsiteX119" fmla="*/ 1526705 w 4114165"/>
              <a:gd name="connsiteY119" fmla="*/ 2610120 h 3063250"/>
              <a:gd name="connsiteX120" fmla="*/ 1543229 w 4114165"/>
              <a:gd name="connsiteY120" fmla="*/ 2536635 h 3063250"/>
              <a:gd name="connsiteX121" fmla="*/ 1579574 w 4114165"/>
              <a:gd name="connsiteY121" fmla="*/ 2357488 h 3063250"/>
              <a:gd name="connsiteX122" fmla="*/ 1615932 w 4114165"/>
              <a:gd name="connsiteY122" fmla="*/ 2168830 h 3063250"/>
              <a:gd name="connsiteX123" fmla="*/ 1639059 w 4114165"/>
              <a:gd name="connsiteY123" fmla="*/ 2033219 h 3063250"/>
              <a:gd name="connsiteX124" fmla="*/ 1658891 w 4114165"/>
              <a:gd name="connsiteY124" fmla="*/ 1899823 h 3063250"/>
              <a:gd name="connsiteX125" fmla="*/ 1688633 w 4114165"/>
              <a:gd name="connsiteY125" fmla="*/ 1675189 h 3063250"/>
              <a:gd name="connsiteX126" fmla="*/ 1724978 w 4114165"/>
              <a:gd name="connsiteY126" fmla="*/ 1405069 h 3063250"/>
              <a:gd name="connsiteX127" fmla="*/ 1754720 w 4114165"/>
              <a:gd name="connsiteY127" fmla="*/ 1207660 h 3063250"/>
              <a:gd name="connsiteX128" fmla="*/ 1777847 w 4114165"/>
              <a:gd name="connsiteY128" fmla="*/ 1072404 h 3063250"/>
              <a:gd name="connsiteX129" fmla="*/ 1794372 w 4114165"/>
              <a:gd name="connsiteY129" fmla="*/ 994322 h 3063250"/>
              <a:gd name="connsiteX130" fmla="*/ 1807590 w 4114165"/>
              <a:gd name="connsiteY130" fmla="*/ 945860 h 3063250"/>
              <a:gd name="connsiteX131" fmla="*/ 1820807 w 4114165"/>
              <a:gd name="connsiteY131" fmla="*/ 909731 h 3063250"/>
              <a:gd name="connsiteX132" fmla="*/ 1830717 w 4114165"/>
              <a:gd name="connsiteY132" fmla="*/ 890394 h 3063250"/>
              <a:gd name="connsiteX133" fmla="*/ 1840639 w 4114165"/>
              <a:gd name="connsiteY133" fmla="*/ 877921 h 3063250"/>
              <a:gd name="connsiteX134" fmla="*/ 1847242 w 4114165"/>
              <a:gd name="connsiteY134" fmla="*/ 873653 h 3063250"/>
              <a:gd name="connsiteX135" fmla="*/ 1853857 w 4114165"/>
              <a:gd name="connsiteY135" fmla="*/ 872881 h 3063250"/>
              <a:gd name="connsiteX136" fmla="*/ 1860459 w 4114165"/>
              <a:gd name="connsiteY136" fmla="*/ 875768 h 3063250"/>
              <a:gd name="connsiteX137" fmla="*/ 1867074 w 4114165"/>
              <a:gd name="connsiteY137" fmla="*/ 882378 h 3063250"/>
              <a:gd name="connsiteX138" fmla="*/ 1873676 w 4114165"/>
              <a:gd name="connsiteY138" fmla="*/ 892762 h 3063250"/>
              <a:gd name="connsiteX139" fmla="*/ 1883599 w 4114165"/>
              <a:gd name="connsiteY139" fmla="*/ 915227 h 3063250"/>
              <a:gd name="connsiteX140" fmla="*/ 1893509 w 4114165"/>
              <a:gd name="connsiteY140" fmla="*/ 945480 h 3063250"/>
              <a:gd name="connsiteX141" fmla="*/ 1906726 w 4114165"/>
              <a:gd name="connsiteY141" fmla="*/ 996386 h 3063250"/>
              <a:gd name="connsiteX142" fmla="*/ 1919944 w 4114165"/>
              <a:gd name="connsiteY142" fmla="*/ 1058398 h 3063250"/>
              <a:gd name="connsiteX143" fmla="*/ 1933161 w 4114165"/>
              <a:gd name="connsiteY143" fmla="*/ 1132137 h 3063250"/>
              <a:gd name="connsiteX144" fmla="*/ 1949686 w 4114165"/>
              <a:gd name="connsiteY144" fmla="*/ 1241687 h 3063250"/>
              <a:gd name="connsiteX145" fmla="*/ 1966211 w 4114165"/>
              <a:gd name="connsiteY145" fmla="*/ 1370713 h 3063250"/>
              <a:gd name="connsiteX146" fmla="*/ 1986043 w 4114165"/>
              <a:gd name="connsiteY146" fmla="*/ 1548658 h 3063250"/>
              <a:gd name="connsiteX147" fmla="*/ 2035605 w 4114165"/>
              <a:gd name="connsiteY147" fmla="*/ 2011729 h 3063250"/>
              <a:gd name="connsiteX148" fmla="*/ 2048822 w 4114165"/>
              <a:gd name="connsiteY148" fmla="*/ 2106628 h 3063250"/>
              <a:gd name="connsiteX149" fmla="*/ 2058732 w 4114165"/>
              <a:gd name="connsiteY149" fmla="*/ 2163043 h 3063250"/>
              <a:gd name="connsiteX150" fmla="*/ 2068655 w 4114165"/>
              <a:gd name="connsiteY150" fmla="*/ 2205123 h 3063250"/>
              <a:gd name="connsiteX151" fmla="*/ 2075257 w 4114165"/>
              <a:gd name="connsiteY151" fmla="*/ 2224738 h 3063250"/>
              <a:gd name="connsiteX152" fmla="*/ 2081872 w 4114165"/>
              <a:gd name="connsiteY152" fmla="*/ 2237528 h 3063250"/>
              <a:gd name="connsiteX153" fmla="*/ 2088474 w 4114165"/>
              <a:gd name="connsiteY153" fmla="*/ 2243581 h 3063250"/>
              <a:gd name="connsiteX154" fmla="*/ 2091782 w 4114165"/>
              <a:gd name="connsiteY154" fmla="*/ 2244151 h 3063250"/>
              <a:gd name="connsiteX155" fmla="*/ 2095089 w 4114165"/>
              <a:gd name="connsiteY155" fmla="*/ 2243151 h 3063250"/>
              <a:gd name="connsiteX156" fmla="*/ 2101692 w 4114165"/>
              <a:gd name="connsiteY156" fmla="*/ 2236591 h 3063250"/>
              <a:gd name="connsiteX157" fmla="*/ 2108307 w 4114165"/>
              <a:gd name="connsiteY157" fmla="*/ 2224359 h 3063250"/>
              <a:gd name="connsiteX158" fmla="*/ 2118217 w 4114165"/>
              <a:gd name="connsiteY158" fmla="*/ 2196525 h 3063250"/>
              <a:gd name="connsiteX159" fmla="*/ 2128127 w 4114165"/>
              <a:gd name="connsiteY159" fmla="*/ 2159193 h 3063250"/>
              <a:gd name="connsiteX160" fmla="*/ 2141357 w 4114165"/>
              <a:gd name="connsiteY160" fmla="*/ 2098485 h 3063250"/>
              <a:gd name="connsiteX161" fmla="*/ 2164484 w 4114165"/>
              <a:gd name="connsiteY161" fmla="*/ 1975626 h 3063250"/>
              <a:gd name="connsiteX162" fmla="*/ 2200829 w 4114165"/>
              <a:gd name="connsiteY162" fmla="*/ 1779712 h 3063250"/>
              <a:gd name="connsiteX163" fmla="*/ 2214046 w 4114165"/>
              <a:gd name="connsiteY163" fmla="*/ 1723006 h 3063250"/>
              <a:gd name="connsiteX164" fmla="*/ 2223968 w 4114165"/>
              <a:gd name="connsiteY164" fmla="*/ 1691525 h 3063250"/>
              <a:gd name="connsiteX165" fmla="*/ 2230571 w 4114165"/>
              <a:gd name="connsiteY165" fmla="*/ 1677165 h 3063250"/>
              <a:gd name="connsiteX166" fmla="*/ 2237186 w 4114165"/>
              <a:gd name="connsiteY166" fmla="*/ 1668845 h 3063250"/>
              <a:gd name="connsiteX167" fmla="*/ 2240493 w 4114165"/>
              <a:gd name="connsiteY167" fmla="*/ 1667085 h 3063250"/>
              <a:gd name="connsiteX168" fmla="*/ 2243788 w 4114165"/>
              <a:gd name="connsiteY168" fmla="*/ 1666971 h 3063250"/>
              <a:gd name="connsiteX169" fmla="*/ 2247096 w 4114165"/>
              <a:gd name="connsiteY169" fmla="*/ 1668554 h 3063250"/>
              <a:gd name="connsiteX170" fmla="*/ 2253711 w 4114165"/>
              <a:gd name="connsiteY170" fmla="*/ 1676912 h 3063250"/>
              <a:gd name="connsiteX171" fmla="*/ 2260313 w 4114165"/>
              <a:gd name="connsiteY171" fmla="*/ 1692285 h 3063250"/>
              <a:gd name="connsiteX172" fmla="*/ 2266928 w 4114165"/>
              <a:gd name="connsiteY172" fmla="*/ 1714838 h 3063250"/>
              <a:gd name="connsiteX173" fmla="*/ 2276838 w 4114165"/>
              <a:gd name="connsiteY173" fmla="*/ 1762439 h 3063250"/>
              <a:gd name="connsiteX174" fmla="*/ 2286748 w 4114165"/>
              <a:gd name="connsiteY174" fmla="*/ 1827060 h 3063250"/>
              <a:gd name="connsiteX175" fmla="*/ 2296670 w 4114165"/>
              <a:gd name="connsiteY175" fmla="*/ 1908954 h 3063250"/>
              <a:gd name="connsiteX176" fmla="*/ 2309888 w 4114165"/>
              <a:gd name="connsiteY176" fmla="*/ 2044185 h 3063250"/>
              <a:gd name="connsiteX177" fmla="*/ 2326400 w 4114165"/>
              <a:gd name="connsiteY177" fmla="*/ 2246051 h 3063250"/>
              <a:gd name="connsiteX178" fmla="*/ 2352847 w 4114165"/>
              <a:gd name="connsiteY178" fmla="*/ 2572067 h 3063250"/>
              <a:gd name="connsiteX179" fmla="*/ 2366064 w 4114165"/>
              <a:gd name="connsiteY179" fmla="*/ 2700929 h 3063250"/>
              <a:gd name="connsiteX180" fmla="*/ 2375975 w 4114165"/>
              <a:gd name="connsiteY180" fmla="*/ 2775427 h 3063250"/>
              <a:gd name="connsiteX181" fmla="*/ 2385884 w 4114165"/>
              <a:gd name="connsiteY181" fmla="*/ 2830398 h 3063250"/>
              <a:gd name="connsiteX182" fmla="*/ 2395807 w 4114165"/>
              <a:gd name="connsiteY182" fmla="*/ 2867312 h 3063250"/>
              <a:gd name="connsiteX183" fmla="*/ 2402409 w 4114165"/>
              <a:gd name="connsiteY183" fmla="*/ 2883268 h 3063250"/>
              <a:gd name="connsiteX184" fmla="*/ 2409024 w 4114165"/>
              <a:gd name="connsiteY184" fmla="*/ 2893563 h 3063250"/>
              <a:gd name="connsiteX185" fmla="*/ 2415627 w 4114165"/>
              <a:gd name="connsiteY185" fmla="*/ 2899350 h 3063250"/>
              <a:gd name="connsiteX186" fmla="*/ 2422242 w 4114165"/>
              <a:gd name="connsiteY186" fmla="*/ 2901668 h 3063250"/>
              <a:gd name="connsiteX187" fmla="*/ 2428844 w 4114165"/>
              <a:gd name="connsiteY187" fmla="*/ 2901402 h 3063250"/>
              <a:gd name="connsiteX188" fmla="*/ 2438766 w 4114165"/>
              <a:gd name="connsiteY188" fmla="*/ 2897273 h 3063250"/>
              <a:gd name="connsiteX189" fmla="*/ 2448676 w 4114165"/>
              <a:gd name="connsiteY189" fmla="*/ 2889726 h 3063250"/>
              <a:gd name="connsiteX190" fmla="*/ 2461894 w 4114165"/>
              <a:gd name="connsiteY190" fmla="*/ 2875454 h 3063250"/>
              <a:gd name="connsiteX191" fmla="*/ 2478418 w 4114165"/>
              <a:gd name="connsiteY191" fmla="*/ 2852749 h 3063250"/>
              <a:gd name="connsiteX192" fmla="*/ 2501546 w 4114165"/>
              <a:gd name="connsiteY192" fmla="*/ 2820306 h 3063250"/>
              <a:gd name="connsiteX193" fmla="*/ 2511456 w 4114165"/>
              <a:gd name="connsiteY193" fmla="*/ 2810061 h 3063250"/>
              <a:gd name="connsiteX194" fmla="*/ 2521378 w 4114165"/>
              <a:gd name="connsiteY194" fmla="*/ 2803945 h 3063250"/>
              <a:gd name="connsiteX195" fmla="*/ 2527980 w 4114165"/>
              <a:gd name="connsiteY195" fmla="*/ 2802564 h 3063250"/>
              <a:gd name="connsiteX196" fmla="*/ 2534596 w 4114165"/>
              <a:gd name="connsiteY196" fmla="*/ 2803464 h 3063250"/>
              <a:gd name="connsiteX197" fmla="*/ 2541198 w 4114165"/>
              <a:gd name="connsiteY197" fmla="*/ 2806592 h 3063250"/>
              <a:gd name="connsiteX198" fmla="*/ 2551120 w 4114165"/>
              <a:gd name="connsiteY198" fmla="*/ 2815215 h 3063250"/>
              <a:gd name="connsiteX199" fmla="*/ 2561030 w 4114165"/>
              <a:gd name="connsiteY199" fmla="*/ 2828271 h 3063250"/>
              <a:gd name="connsiteX200" fmla="*/ 2570940 w 4114165"/>
              <a:gd name="connsiteY200" fmla="*/ 2845810 h 3063250"/>
              <a:gd name="connsiteX201" fmla="*/ 2584158 w 4114165"/>
              <a:gd name="connsiteY201" fmla="*/ 2876189 h 3063250"/>
              <a:gd name="connsiteX202" fmla="*/ 2603990 w 4114165"/>
              <a:gd name="connsiteY202" fmla="*/ 2931768 h 3063250"/>
              <a:gd name="connsiteX203" fmla="*/ 2617207 w 4114165"/>
              <a:gd name="connsiteY203" fmla="*/ 2966795 h 3063250"/>
              <a:gd name="connsiteX204" fmla="*/ 2627117 w 4114165"/>
              <a:gd name="connsiteY204" fmla="*/ 2986220 h 3063250"/>
              <a:gd name="connsiteX205" fmla="*/ 2633732 w 4114165"/>
              <a:gd name="connsiteY205" fmla="*/ 2993894 h 3063250"/>
              <a:gd name="connsiteX206" fmla="*/ 2640334 w 4114165"/>
              <a:gd name="connsiteY206" fmla="*/ 2996060 h 3063250"/>
              <a:gd name="connsiteX207" fmla="*/ 2643642 w 4114165"/>
              <a:gd name="connsiteY207" fmla="*/ 2994781 h 3063250"/>
              <a:gd name="connsiteX208" fmla="*/ 2650257 w 4114165"/>
              <a:gd name="connsiteY208" fmla="*/ 2986942 h 3063250"/>
              <a:gd name="connsiteX209" fmla="*/ 2656859 w 4114165"/>
              <a:gd name="connsiteY209" fmla="*/ 2971366 h 3063250"/>
              <a:gd name="connsiteX210" fmla="*/ 2663474 w 4114165"/>
              <a:gd name="connsiteY210" fmla="*/ 2947357 h 3063250"/>
              <a:gd name="connsiteX211" fmla="*/ 2670077 w 4114165"/>
              <a:gd name="connsiteY211" fmla="*/ 2914280 h 3063250"/>
              <a:gd name="connsiteX212" fmla="*/ 2679999 w 4114165"/>
              <a:gd name="connsiteY212" fmla="*/ 2846646 h 3063250"/>
              <a:gd name="connsiteX213" fmla="*/ 2689909 w 4114165"/>
              <a:gd name="connsiteY213" fmla="*/ 2756698 h 3063250"/>
              <a:gd name="connsiteX214" fmla="*/ 2703127 w 4114165"/>
              <a:gd name="connsiteY214" fmla="*/ 2602181 h 3063250"/>
              <a:gd name="connsiteX215" fmla="*/ 2716344 w 4114165"/>
              <a:gd name="connsiteY215" fmla="*/ 2412092 h 3063250"/>
              <a:gd name="connsiteX216" fmla="*/ 2736176 w 4114165"/>
              <a:gd name="connsiteY216" fmla="*/ 2082213 h 3063250"/>
              <a:gd name="connsiteX217" fmla="*/ 2772521 w 4114165"/>
              <a:gd name="connsiteY217" fmla="*/ 1470652 h 3063250"/>
              <a:gd name="connsiteX218" fmla="*/ 2789046 w 4114165"/>
              <a:gd name="connsiteY218" fmla="*/ 1238622 h 3063250"/>
              <a:gd name="connsiteX219" fmla="*/ 2805571 w 4114165"/>
              <a:gd name="connsiteY219" fmla="*/ 1047862 h 3063250"/>
              <a:gd name="connsiteX220" fmla="*/ 2818788 w 4114165"/>
              <a:gd name="connsiteY220" fmla="*/ 927358 h 3063250"/>
              <a:gd name="connsiteX221" fmla="*/ 2832005 w 4114165"/>
              <a:gd name="connsiteY221" fmla="*/ 833941 h 3063250"/>
              <a:gd name="connsiteX222" fmla="*/ 2845223 w 4114165"/>
              <a:gd name="connsiteY222" fmla="*/ 764002 h 3063250"/>
              <a:gd name="connsiteX223" fmla="*/ 2855133 w 4114165"/>
              <a:gd name="connsiteY223" fmla="*/ 724885 h 3063250"/>
              <a:gd name="connsiteX224" fmla="*/ 2865042 w 4114165"/>
              <a:gd name="connsiteY224" fmla="*/ 696152 h 3063250"/>
              <a:gd name="connsiteX225" fmla="*/ 2874965 w 4114165"/>
              <a:gd name="connsiteY225" fmla="*/ 677220 h 3063250"/>
              <a:gd name="connsiteX226" fmla="*/ 2881567 w 4114165"/>
              <a:gd name="connsiteY226" fmla="*/ 670028 h 3063250"/>
              <a:gd name="connsiteX227" fmla="*/ 2888182 w 4114165"/>
              <a:gd name="connsiteY227" fmla="*/ 667368 h 3063250"/>
              <a:gd name="connsiteX228" fmla="*/ 2894785 w 4114165"/>
              <a:gd name="connsiteY228" fmla="*/ 669622 h 3063250"/>
              <a:gd name="connsiteX229" fmla="*/ 2901400 w 4114165"/>
              <a:gd name="connsiteY229" fmla="*/ 677182 h 3063250"/>
              <a:gd name="connsiteX230" fmla="*/ 2908002 w 4114165"/>
              <a:gd name="connsiteY230" fmla="*/ 690415 h 3063250"/>
              <a:gd name="connsiteX231" fmla="*/ 2914617 w 4114165"/>
              <a:gd name="connsiteY231" fmla="*/ 709562 h 3063250"/>
              <a:gd name="connsiteX232" fmla="*/ 2924527 w 4114165"/>
              <a:gd name="connsiteY232" fmla="*/ 749616 h 3063250"/>
              <a:gd name="connsiteX233" fmla="*/ 2934450 w 4114165"/>
              <a:gd name="connsiteY233" fmla="*/ 803296 h 3063250"/>
              <a:gd name="connsiteX234" fmla="*/ 2947667 w 4114165"/>
              <a:gd name="connsiteY234" fmla="*/ 895814 h 3063250"/>
              <a:gd name="connsiteX235" fmla="*/ 2960884 w 4114165"/>
              <a:gd name="connsiteY235" fmla="*/ 1012101 h 3063250"/>
              <a:gd name="connsiteX236" fmla="*/ 2977409 w 4114165"/>
              <a:gd name="connsiteY236" fmla="*/ 1187779 h 3063250"/>
              <a:gd name="connsiteX237" fmla="*/ 3017061 w 4114165"/>
              <a:gd name="connsiteY237" fmla="*/ 1634110 h 3063250"/>
              <a:gd name="connsiteX238" fmla="*/ 3030278 w 4114165"/>
              <a:gd name="connsiteY238" fmla="*/ 1742115 h 3063250"/>
              <a:gd name="connsiteX239" fmla="*/ 3040188 w 4114165"/>
              <a:gd name="connsiteY239" fmla="*/ 1800265 h 3063250"/>
              <a:gd name="connsiteX240" fmla="*/ 3046803 w 4114165"/>
              <a:gd name="connsiteY240" fmla="*/ 1827313 h 3063250"/>
              <a:gd name="connsiteX241" fmla="*/ 3053406 w 4114165"/>
              <a:gd name="connsiteY241" fmla="*/ 1844928 h 3063250"/>
              <a:gd name="connsiteX242" fmla="*/ 3060021 w 4114165"/>
              <a:gd name="connsiteY242" fmla="*/ 1853413 h 3063250"/>
              <a:gd name="connsiteX243" fmla="*/ 3063315 w 4114165"/>
              <a:gd name="connsiteY243" fmla="*/ 1854388 h 3063250"/>
              <a:gd name="connsiteX244" fmla="*/ 3066623 w 4114165"/>
              <a:gd name="connsiteY244" fmla="*/ 1853299 h 3063250"/>
              <a:gd name="connsiteX245" fmla="*/ 3073238 w 4114165"/>
              <a:gd name="connsiteY245" fmla="*/ 1845245 h 3063250"/>
              <a:gd name="connsiteX246" fmla="*/ 3079840 w 4114165"/>
              <a:gd name="connsiteY246" fmla="*/ 1829960 h 3063250"/>
              <a:gd name="connsiteX247" fmla="*/ 3086456 w 4114165"/>
              <a:gd name="connsiteY247" fmla="*/ 1808129 h 3063250"/>
              <a:gd name="connsiteX248" fmla="*/ 3096365 w 4114165"/>
              <a:gd name="connsiteY248" fmla="*/ 1764782 h 3063250"/>
              <a:gd name="connsiteX249" fmla="*/ 3109583 w 4114165"/>
              <a:gd name="connsiteY249" fmla="*/ 1692285 h 3063250"/>
              <a:gd name="connsiteX250" fmla="*/ 3145940 w 4114165"/>
              <a:gd name="connsiteY250" fmla="*/ 1482986 h 3063250"/>
              <a:gd name="connsiteX251" fmla="*/ 3162452 w 4114165"/>
              <a:gd name="connsiteY251" fmla="*/ 1409665 h 3063250"/>
              <a:gd name="connsiteX252" fmla="*/ 3178977 w 4114165"/>
              <a:gd name="connsiteY252" fmla="*/ 1351098 h 3063250"/>
              <a:gd name="connsiteX253" fmla="*/ 3192194 w 4114165"/>
              <a:gd name="connsiteY253" fmla="*/ 1313348 h 3063250"/>
              <a:gd name="connsiteX254" fmla="*/ 3205412 w 4114165"/>
              <a:gd name="connsiteY254" fmla="*/ 1283678 h 3063250"/>
              <a:gd name="connsiteX255" fmla="*/ 3215334 w 4114165"/>
              <a:gd name="connsiteY255" fmla="*/ 1267773 h 3063250"/>
              <a:gd name="connsiteX256" fmla="*/ 3221936 w 4114165"/>
              <a:gd name="connsiteY256" fmla="*/ 1260745 h 3063250"/>
              <a:gd name="connsiteX257" fmla="*/ 3228551 w 4114165"/>
              <a:gd name="connsiteY257" fmla="*/ 1256705 h 3063250"/>
              <a:gd name="connsiteX258" fmla="*/ 3235154 w 4114165"/>
              <a:gd name="connsiteY258" fmla="*/ 1255730 h 3063250"/>
              <a:gd name="connsiteX259" fmla="*/ 3241769 w 4114165"/>
              <a:gd name="connsiteY259" fmla="*/ 1257820 h 3063250"/>
              <a:gd name="connsiteX260" fmla="*/ 3248371 w 4114165"/>
              <a:gd name="connsiteY260" fmla="*/ 1263088 h 3063250"/>
              <a:gd name="connsiteX261" fmla="*/ 3254986 w 4114165"/>
              <a:gd name="connsiteY261" fmla="*/ 1271661 h 3063250"/>
              <a:gd name="connsiteX262" fmla="*/ 3264896 w 4114165"/>
              <a:gd name="connsiteY262" fmla="*/ 1291099 h 3063250"/>
              <a:gd name="connsiteX263" fmla="*/ 3274819 w 4114165"/>
              <a:gd name="connsiteY263" fmla="*/ 1319161 h 3063250"/>
              <a:gd name="connsiteX264" fmla="*/ 3284729 w 4114165"/>
              <a:gd name="connsiteY264" fmla="*/ 1356796 h 3063250"/>
              <a:gd name="connsiteX265" fmla="*/ 3294638 w 4114165"/>
              <a:gd name="connsiteY265" fmla="*/ 1405106 h 3063250"/>
              <a:gd name="connsiteX266" fmla="*/ 3304548 w 4114165"/>
              <a:gd name="connsiteY266" fmla="*/ 1465029 h 3063250"/>
              <a:gd name="connsiteX267" fmla="*/ 3317766 w 4114165"/>
              <a:gd name="connsiteY267" fmla="*/ 1564322 h 3063250"/>
              <a:gd name="connsiteX268" fmla="*/ 3330996 w 4114165"/>
              <a:gd name="connsiteY268" fmla="*/ 1685636 h 3063250"/>
              <a:gd name="connsiteX269" fmla="*/ 3347508 w 4114165"/>
              <a:gd name="connsiteY269" fmla="*/ 1862923 h 3063250"/>
              <a:gd name="connsiteX270" fmla="*/ 3406993 w 4114165"/>
              <a:gd name="connsiteY270" fmla="*/ 2532355 h 3063250"/>
              <a:gd name="connsiteX271" fmla="*/ 3423517 w 4114165"/>
              <a:gd name="connsiteY271" fmla="*/ 2676071 h 3063250"/>
              <a:gd name="connsiteX272" fmla="*/ 3440042 w 4114165"/>
              <a:gd name="connsiteY272" fmla="*/ 2794878 h 3063250"/>
              <a:gd name="connsiteX273" fmla="*/ 3453260 w 4114165"/>
              <a:gd name="connsiteY273" fmla="*/ 2872884 h 3063250"/>
              <a:gd name="connsiteX274" fmla="*/ 3466477 w 4114165"/>
              <a:gd name="connsiteY274" fmla="*/ 2936720 h 3063250"/>
              <a:gd name="connsiteX275" fmla="*/ 3479694 w 4114165"/>
              <a:gd name="connsiteY275" fmla="*/ 2986828 h 3063250"/>
              <a:gd name="connsiteX276" fmla="*/ 3489604 w 4114165"/>
              <a:gd name="connsiteY276" fmla="*/ 3015675 h 3063250"/>
              <a:gd name="connsiteX277" fmla="*/ 3499526 w 4114165"/>
              <a:gd name="connsiteY277" fmla="*/ 3037329 h 3063250"/>
              <a:gd name="connsiteX278" fmla="*/ 3509436 w 4114165"/>
              <a:gd name="connsiteY278" fmla="*/ 3052108 h 3063250"/>
              <a:gd name="connsiteX279" fmla="*/ 3519346 w 4114165"/>
              <a:gd name="connsiteY279" fmla="*/ 3060642 h 3063250"/>
              <a:gd name="connsiteX280" fmla="*/ 3525962 w 4114165"/>
              <a:gd name="connsiteY280" fmla="*/ 3063150 h 3063250"/>
              <a:gd name="connsiteX281" fmla="*/ 3532564 w 4114165"/>
              <a:gd name="connsiteY281" fmla="*/ 3063251 h 3063250"/>
              <a:gd name="connsiteX282" fmla="*/ 3539179 w 4114165"/>
              <a:gd name="connsiteY282" fmla="*/ 3060947 h 3063250"/>
              <a:gd name="connsiteX283" fmla="*/ 3545781 w 4114165"/>
              <a:gd name="connsiteY283" fmla="*/ 3056261 h 3063250"/>
              <a:gd name="connsiteX284" fmla="*/ 3555704 w 4114165"/>
              <a:gd name="connsiteY284" fmla="*/ 3044826 h 3063250"/>
              <a:gd name="connsiteX285" fmla="*/ 3565614 w 4114165"/>
              <a:gd name="connsiteY285" fmla="*/ 3028149 h 3063250"/>
              <a:gd name="connsiteX286" fmla="*/ 3575523 w 4114165"/>
              <a:gd name="connsiteY286" fmla="*/ 3006076 h 3063250"/>
              <a:gd name="connsiteX287" fmla="*/ 3585446 w 4114165"/>
              <a:gd name="connsiteY287" fmla="*/ 2978141 h 3063250"/>
              <a:gd name="connsiteX288" fmla="*/ 3598663 w 4114165"/>
              <a:gd name="connsiteY288" fmla="*/ 2930705 h 3063250"/>
              <a:gd name="connsiteX289" fmla="*/ 3611881 w 4114165"/>
              <a:gd name="connsiteY289" fmla="*/ 2871288 h 3063250"/>
              <a:gd name="connsiteX290" fmla="*/ 3628405 w 4114165"/>
              <a:gd name="connsiteY290" fmla="*/ 2782582 h 3063250"/>
              <a:gd name="connsiteX291" fmla="*/ 3664750 w 4114165"/>
              <a:gd name="connsiteY291" fmla="*/ 2563380 h 3063250"/>
              <a:gd name="connsiteX292" fmla="*/ 3691185 w 4114165"/>
              <a:gd name="connsiteY292" fmla="*/ 2412674 h 3063250"/>
              <a:gd name="connsiteX293" fmla="*/ 3707710 w 4114165"/>
              <a:gd name="connsiteY293" fmla="*/ 2331693 h 3063250"/>
              <a:gd name="connsiteX294" fmla="*/ 3720927 w 4114165"/>
              <a:gd name="connsiteY294" fmla="*/ 2279532 h 3063250"/>
              <a:gd name="connsiteX295" fmla="*/ 3730837 w 4114165"/>
              <a:gd name="connsiteY295" fmla="*/ 2250090 h 3063250"/>
              <a:gd name="connsiteX296" fmla="*/ 3740759 w 4114165"/>
              <a:gd name="connsiteY296" fmla="*/ 2229956 h 3063250"/>
              <a:gd name="connsiteX297" fmla="*/ 3747362 w 4114165"/>
              <a:gd name="connsiteY297" fmla="*/ 2221978 h 3063250"/>
              <a:gd name="connsiteX298" fmla="*/ 3753977 w 4114165"/>
              <a:gd name="connsiteY298" fmla="*/ 2218470 h 3063250"/>
              <a:gd name="connsiteX299" fmla="*/ 3760579 w 4114165"/>
              <a:gd name="connsiteY299" fmla="*/ 2219483 h 3063250"/>
              <a:gd name="connsiteX300" fmla="*/ 3767194 w 4114165"/>
              <a:gd name="connsiteY300" fmla="*/ 2225017 h 3063250"/>
              <a:gd name="connsiteX301" fmla="*/ 3773796 w 4114165"/>
              <a:gd name="connsiteY301" fmla="*/ 2234945 h 3063250"/>
              <a:gd name="connsiteX302" fmla="*/ 3783719 w 4114165"/>
              <a:gd name="connsiteY302" fmla="*/ 2257498 h 3063250"/>
              <a:gd name="connsiteX303" fmla="*/ 3793629 w 4114165"/>
              <a:gd name="connsiteY303" fmla="*/ 2287751 h 3063250"/>
              <a:gd name="connsiteX304" fmla="*/ 3810154 w 4114165"/>
              <a:gd name="connsiteY304" fmla="*/ 2348788 h 3063250"/>
              <a:gd name="connsiteX305" fmla="*/ 3836589 w 4114165"/>
              <a:gd name="connsiteY305" fmla="*/ 2448461 h 3063250"/>
              <a:gd name="connsiteX306" fmla="*/ 3849806 w 4114165"/>
              <a:gd name="connsiteY306" fmla="*/ 2487654 h 3063250"/>
              <a:gd name="connsiteX307" fmla="*/ 3859716 w 4114165"/>
              <a:gd name="connsiteY307" fmla="*/ 2508472 h 3063250"/>
              <a:gd name="connsiteX308" fmla="*/ 3866331 w 4114165"/>
              <a:gd name="connsiteY308" fmla="*/ 2517476 h 3063250"/>
              <a:gd name="connsiteX309" fmla="*/ 3872933 w 4114165"/>
              <a:gd name="connsiteY309" fmla="*/ 2522313 h 3063250"/>
              <a:gd name="connsiteX310" fmla="*/ 3879548 w 4114165"/>
              <a:gd name="connsiteY310" fmla="*/ 2522984 h 3063250"/>
              <a:gd name="connsiteX311" fmla="*/ 3886150 w 4114165"/>
              <a:gd name="connsiteY311" fmla="*/ 2519654 h 3063250"/>
              <a:gd name="connsiteX312" fmla="*/ 3892765 w 4114165"/>
              <a:gd name="connsiteY312" fmla="*/ 2512613 h 3063250"/>
              <a:gd name="connsiteX313" fmla="*/ 3902675 w 4114165"/>
              <a:gd name="connsiteY313" fmla="*/ 2496087 h 3063250"/>
              <a:gd name="connsiteX314" fmla="*/ 3915893 w 4114165"/>
              <a:gd name="connsiteY314" fmla="*/ 2466177 h 3063250"/>
              <a:gd name="connsiteX315" fmla="*/ 3939032 w 4114165"/>
              <a:gd name="connsiteY315" fmla="*/ 2410826 h 3063250"/>
              <a:gd name="connsiteX316" fmla="*/ 3948943 w 4114165"/>
              <a:gd name="connsiteY316" fmla="*/ 2393604 h 3063250"/>
              <a:gd name="connsiteX317" fmla="*/ 3955545 w 4114165"/>
              <a:gd name="connsiteY317" fmla="*/ 2385879 h 3063250"/>
              <a:gd name="connsiteX318" fmla="*/ 3962160 w 4114165"/>
              <a:gd name="connsiteY318" fmla="*/ 2381497 h 3063250"/>
              <a:gd name="connsiteX319" fmla="*/ 3968775 w 4114165"/>
              <a:gd name="connsiteY319" fmla="*/ 2380687 h 3063250"/>
              <a:gd name="connsiteX320" fmla="*/ 3975377 w 4114165"/>
              <a:gd name="connsiteY320" fmla="*/ 2383562 h 3063250"/>
              <a:gd name="connsiteX321" fmla="*/ 3981992 w 4114165"/>
              <a:gd name="connsiteY321" fmla="*/ 2390184 h 3063250"/>
              <a:gd name="connsiteX322" fmla="*/ 3988595 w 4114165"/>
              <a:gd name="connsiteY322" fmla="*/ 2400606 h 3063250"/>
              <a:gd name="connsiteX323" fmla="*/ 3998504 w 4114165"/>
              <a:gd name="connsiteY323" fmla="*/ 2422932 h 3063250"/>
              <a:gd name="connsiteX324" fmla="*/ 4011734 w 4114165"/>
              <a:gd name="connsiteY324" fmla="*/ 2462365 h 3063250"/>
              <a:gd name="connsiteX325" fmla="*/ 4034862 w 4114165"/>
              <a:gd name="connsiteY325" fmla="*/ 2535128 h 3063250"/>
              <a:gd name="connsiteX326" fmla="*/ 4044771 w 4114165"/>
              <a:gd name="connsiteY326" fmla="*/ 2557023 h 3063250"/>
              <a:gd name="connsiteX327" fmla="*/ 4051386 w 4114165"/>
              <a:gd name="connsiteY327" fmla="*/ 2565419 h 3063250"/>
              <a:gd name="connsiteX328" fmla="*/ 4054681 w 4114165"/>
              <a:gd name="connsiteY328" fmla="*/ 2567344 h 3063250"/>
              <a:gd name="connsiteX329" fmla="*/ 4057989 w 4114165"/>
              <a:gd name="connsiteY329" fmla="*/ 2567584 h 3063250"/>
              <a:gd name="connsiteX330" fmla="*/ 4061296 w 4114165"/>
              <a:gd name="connsiteY330" fmla="*/ 2566090 h 3063250"/>
              <a:gd name="connsiteX331" fmla="*/ 4067911 w 4114165"/>
              <a:gd name="connsiteY331" fmla="*/ 2557454 h 3063250"/>
              <a:gd name="connsiteX332" fmla="*/ 4074514 w 4114165"/>
              <a:gd name="connsiteY332" fmla="*/ 2541131 h 3063250"/>
              <a:gd name="connsiteX333" fmla="*/ 4081129 w 4114165"/>
              <a:gd name="connsiteY333" fmla="*/ 2517134 h 3063250"/>
              <a:gd name="connsiteX334" fmla="*/ 4091038 w 4114165"/>
              <a:gd name="connsiteY334" fmla="*/ 2467532 h 3063250"/>
              <a:gd name="connsiteX335" fmla="*/ 4100948 w 4114165"/>
              <a:gd name="connsiteY335" fmla="*/ 2403215 h 3063250"/>
              <a:gd name="connsiteX336" fmla="*/ 4114166 w 4114165"/>
              <a:gd name="connsiteY336" fmla="*/ 2298223 h 3063250"/>
              <a:gd name="connsiteX337" fmla="*/ 4114166 w 4114165"/>
              <a:gd name="connsiteY337" fmla="*/ 2298223 h 3063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</a:cxnLst>
            <a:rect l="l" t="t" r="r" b="b"/>
            <a:pathLst>
              <a:path w="4114165" h="3063250">
                <a:moveTo>
                  <a:pt x="0" y="962866"/>
                </a:moveTo>
                <a:lnTo>
                  <a:pt x="13219" y="938578"/>
                </a:lnTo>
                <a:lnTo>
                  <a:pt x="29741" y="914936"/>
                </a:lnTo>
                <a:lnTo>
                  <a:pt x="52873" y="887165"/>
                </a:lnTo>
                <a:lnTo>
                  <a:pt x="79309" y="860382"/>
                </a:lnTo>
                <a:lnTo>
                  <a:pt x="99137" y="843895"/>
                </a:lnTo>
                <a:lnTo>
                  <a:pt x="109050" y="838551"/>
                </a:lnTo>
                <a:lnTo>
                  <a:pt x="118964" y="836816"/>
                </a:lnTo>
                <a:lnTo>
                  <a:pt x="125574" y="838272"/>
                </a:lnTo>
                <a:lnTo>
                  <a:pt x="132182" y="842248"/>
                </a:lnTo>
                <a:lnTo>
                  <a:pt x="138791" y="849049"/>
                </a:lnTo>
                <a:lnTo>
                  <a:pt x="145401" y="859078"/>
                </a:lnTo>
                <a:lnTo>
                  <a:pt x="155315" y="880859"/>
                </a:lnTo>
                <a:lnTo>
                  <a:pt x="165228" y="911631"/>
                </a:lnTo>
                <a:lnTo>
                  <a:pt x="175142" y="951773"/>
                </a:lnTo>
                <a:lnTo>
                  <a:pt x="188360" y="1018952"/>
                </a:lnTo>
                <a:lnTo>
                  <a:pt x="204883" y="1119511"/>
                </a:lnTo>
                <a:lnTo>
                  <a:pt x="237928" y="1325872"/>
                </a:lnTo>
                <a:lnTo>
                  <a:pt x="251146" y="1392203"/>
                </a:lnTo>
                <a:lnTo>
                  <a:pt x="264365" y="1444629"/>
                </a:lnTo>
                <a:lnTo>
                  <a:pt x="274279" y="1474666"/>
                </a:lnTo>
                <a:lnTo>
                  <a:pt x="284192" y="1497675"/>
                </a:lnTo>
                <a:lnTo>
                  <a:pt x="297410" y="1521267"/>
                </a:lnTo>
                <a:lnTo>
                  <a:pt x="323847" y="1565120"/>
                </a:lnTo>
                <a:lnTo>
                  <a:pt x="340373" y="1598538"/>
                </a:lnTo>
                <a:lnTo>
                  <a:pt x="363500" y="1652395"/>
                </a:lnTo>
                <a:lnTo>
                  <a:pt x="386628" y="1713129"/>
                </a:lnTo>
                <a:lnTo>
                  <a:pt x="406460" y="1772988"/>
                </a:lnTo>
                <a:lnTo>
                  <a:pt x="422985" y="1832430"/>
                </a:lnTo>
                <a:lnTo>
                  <a:pt x="439510" y="1903407"/>
                </a:lnTo>
                <a:lnTo>
                  <a:pt x="456035" y="1987175"/>
                </a:lnTo>
                <a:lnTo>
                  <a:pt x="472547" y="2085024"/>
                </a:lnTo>
                <a:lnTo>
                  <a:pt x="502289" y="2284990"/>
                </a:lnTo>
                <a:lnTo>
                  <a:pt x="518814" y="2386930"/>
                </a:lnTo>
                <a:lnTo>
                  <a:pt x="532031" y="2452703"/>
                </a:lnTo>
                <a:lnTo>
                  <a:pt x="541941" y="2490718"/>
                </a:lnTo>
                <a:lnTo>
                  <a:pt x="551864" y="2518717"/>
                </a:lnTo>
                <a:lnTo>
                  <a:pt x="561774" y="2537066"/>
                </a:lnTo>
                <a:lnTo>
                  <a:pt x="568389" y="2544335"/>
                </a:lnTo>
                <a:lnTo>
                  <a:pt x="574991" y="2548070"/>
                </a:lnTo>
                <a:lnTo>
                  <a:pt x="581606" y="2548741"/>
                </a:lnTo>
                <a:lnTo>
                  <a:pt x="588208" y="2546969"/>
                </a:lnTo>
                <a:lnTo>
                  <a:pt x="598131" y="2541042"/>
                </a:lnTo>
                <a:lnTo>
                  <a:pt x="644385" y="2506927"/>
                </a:lnTo>
                <a:lnTo>
                  <a:pt x="670820" y="2490034"/>
                </a:lnTo>
                <a:lnTo>
                  <a:pt x="687345" y="2476269"/>
                </a:lnTo>
                <a:lnTo>
                  <a:pt x="700562" y="2461681"/>
                </a:lnTo>
                <a:lnTo>
                  <a:pt x="710485" y="2447156"/>
                </a:lnTo>
                <a:lnTo>
                  <a:pt x="720395" y="2427478"/>
                </a:lnTo>
                <a:lnTo>
                  <a:pt x="730305" y="2399808"/>
                </a:lnTo>
                <a:lnTo>
                  <a:pt x="740214" y="2360615"/>
                </a:lnTo>
                <a:lnTo>
                  <a:pt x="750137" y="2306011"/>
                </a:lnTo>
                <a:lnTo>
                  <a:pt x="760047" y="2232146"/>
                </a:lnTo>
                <a:lnTo>
                  <a:pt x="769957" y="2135437"/>
                </a:lnTo>
                <a:lnTo>
                  <a:pt x="779879" y="2013021"/>
                </a:lnTo>
                <a:lnTo>
                  <a:pt x="793097" y="1806394"/>
                </a:lnTo>
                <a:lnTo>
                  <a:pt x="806314" y="1550988"/>
                </a:lnTo>
                <a:lnTo>
                  <a:pt x="826134" y="1101061"/>
                </a:lnTo>
                <a:lnTo>
                  <a:pt x="852581" y="502805"/>
                </a:lnTo>
                <a:lnTo>
                  <a:pt x="865798" y="268992"/>
                </a:lnTo>
                <a:lnTo>
                  <a:pt x="875708" y="140161"/>
                </a:lnTo>
                <a:lnTo>
                  <a:pt x="885618" y="54144"/>
                </a:lnTo>
                <a:lnTo>
                  <a:pt x="892233" y="19833"/>
                </a:lnTo>
                <a:lnTo>
                  <a:pt x="898835" y="2645"/>
                </a:lnTo>
                <a:lnTo>
                  <a:pt x="902143" y="0"/>
                </a:lnTo>
                <a:lnTo>
                  <a:pt x="905450" y="1042"/>
                </a:lnTo>
                <a:lnTo>
                  <a:pt x="908758" y="5543"/>
                </a:lnTo>
                <a:lnTo>
                  <a:pt x="915360" y="23974"/>
                </a:lnTo>
                <a:lnTo>
                  <a:pt x="921975" y="53496"/>
                </a:lnTo>
                <a:lnTo>
                  <a:pt x="931885" y="114728"/>
                </a:lnTo>
                <a:lnTo>
                  <a:pt x="945103" y="219005"/>
                </a:lnTo>
                <a:lnTo>
                  <a:pt x="991370" y="608560"/>
                </a:lnTo>
                <a:lnTo>
                  <a:pt x="1007895" y="717439"/>
                </a:lnTo>
                <a:lnTo>
                  <a:pt x="1057457" y="1020560"/>
                </a:lnTo>
                <a:lnTo>
                  <a:pt x="1070674" y="1129034"/>
                </a:lnTo>
                <a:lnTo>
                  <a:pt x="1083891" y="1261492"/>
                </a:lnTo>
                <a:lnTo>
                  <a:pt x="1100416" y="1462079"/>
                </a:lnTo>
                <a:lnTo>
                  <a:pt x="1123543" y="1789577"/>
                </a:lnTo>
                <a:lnTo>
                  <a:pt x="1146683" y="2110389"/>
                </a:lnTo>
                <a:lnTo>
                  <a:pt x="1159901" y="2255687"/>
                </a:lnTo>
                <a:lnTo>
                  <a:pt x="1169810" y="2336454"/>
                </a:lnTo>
                <a:lnTo>
                  <a:pt x="1176425" y="2375343"/>
                </a:lnTo>
                <a:lnTo>
                  <a:pt x="1183028" y="2401809"/>
                </a:lnTo>
                <a:lnTo>
                  <a:pt x="1189643" y="2415701"/>
                </a:lnTo>
                <a:lnTo>
                  <a:pt x="1192950" y="2417917"/>
                </a:lnTo>
                <a:lnTo>
                  <a:pt x="1196245" y="2417030"/>
                </a:lnTo>
                <a:lnTo>
                  <a:pt x="1199553" y="2413054"/>
                </a:lnTo>
                <a:lnTo>
                  <a:pt x="1206168" y="2396073"/>
                </a:lnTo>
                <a:lnTo>
                  <a:pt x="1212770" y="2367517"/>
                </a:lnTo>
                <a:lnTo>
                  <a:pt x="1222680" y="2304808"/>
                </a:lnTo>
                <a:lnTo>
                  <a:pt x="1232602" y="2221471"/>
                </a:lnTo>
                <a:lnTo>
                  <a:pt x="1249127" y="2051011"/>
                </a:lnTo>
                <a:lnTo>
                  <a:pt x="1278857" y="1738519"/>
                </a:lnTo>
                <a:lnTo>
                  <a:pt x="1292087" y="1631108"/>
                </a:lnTo>
                <a:lnTo>
                  <a:pt x="1301997" y="1571186"/>
                </a:lnTo>
                <a:lnTo>
                  <a:pt x="1311907" y="1530802"/>
                </a:lnTo>
                <a:lnTo>
                  <a:pt x="1318522" y="1515125"/>
                </a:lnTo>
                <a:lnTo>
                  <a:pt x="1325124" y="1508553"/>
                </a:lnTo>
                <a:lnTo>
                  <a:pt x="1328431" y="1508692"/>
                </a:lnTo>
                <a:lnTo>
                  <a:pt x="1331739" y="1511098"/>
                </a:lnTo>
                <a:lnTo>
                  <a:pt x="1338341" y="1522673"/>
                </a:lnTo>
                <a:lnTo>
                  <a:pt x="1344956" y="1543098"/>
                </a:lnTo>
                <a:lnTo>
                  <a:pt x="1351559" y="1572135"/>
                </a:lnTo>
                <a:lnTo>
                  <a:pt x="1361481" y="1631273"/>
                </a:lnTo>
                <a:lnTo>
                  <a:pt x="1371391" y="1708025"/>
                </a:lnTo>
                <a:lnTo>
                  <a:pt x="1384608" y="1834709"/>
                </a:lnTo>
                <a:lnTo>
                  <a:pt x="1401133" y="2023810"/>
                </a:lnTo>
                <a:lnTo>
                  <a:pt x="1437478" y="2455958"/>
                </a:lnTo>
                <a:lnTo>
                  <a:pt x="1450695" y="2573840"/>
                </a:lnTo>
                <a:lnTo>
                  <a:pt x="1460618" y="2638271"/>
                </a:lnTo>
                <a:lnTo>
                  <a:pt x="1467220" y="2669055"/>
                </a:lnTo>
                <a:lnTo>
                  <a:pt x="1473835" y="2690241"/>
                </a:lnTo>
                <a:lnTo>
                  <a:pt x="1480438" y="2702360"/>
                </a:lnTo>
                <a:lnTo>
                  <a:pt x="1483745" y="2705260"/>
                </a:lnTo>
                <a:lnTo>
                  <a:pt x="1487053" y="2706222"/>
                </a:lnTo>
                <a:lnTo>
                  <a:pt x="1490360" y="2705361"/>
                </a:lnTo>
                <a:lnTo>
                  <a:pt x="1496963" y="2698700"/>
                </a:lnTo>
                <a:lnTo>
                  <a:pt x="1503577" y="2686265"/>
                </a:lnTo>
                <a:lnTo>
                  <a:pt x="1513487" y="2658861"/>
                </a:lnTo>
                <a:lnTo>
                  <a:pt x="1526705" y="2610120"/>
                </a:lnTo>
                <a:lnTo>
                  <a:pt x="1543229" y="2536635"/>
                </a:lnTo>
                <a:lnTo>
                  <a:pt x="1579574" y="2357488"/>
                </a:lnTo>
                <a:lnTo>
                  <a:pt x="1615932" y="2168830"/>
                </a:lnTo>
                <a:lnTo>
                  <a:pt x="1639059" y="2033219"/>
                </a:lnTo>
                <a:lnTo>
                  <a:pt x="1658891" y="1899823"/>
                </a:lnTo>
                <a:lnTo>
                  <a:pt x="1688633" y="1675189"/>
                </a:lnTo>
                <a:lnTo>
                  <a:pt x="1724978" y="1405069"/>
                </a:lnTo>
                <a:lnTo>
                  <a:pt x="1754720" y="1207660"/>
                </a:lnTo>
                <a:lnTo>
                  <a:pt x="1777847" y="1072404"/>
                </a:lnTo>
                <a:lnTo>
                  <a:pt x="1794372" y="994322"/>
                </a:lnTo>
                <a:lnTo>
                  <a:pt x="1807590" y="945860"/>
                </a:lnTo>
                <a:lnTo>
                  <a:pt x="1820807" y="909731"/>
                </a:lnTo>
                <a:lnTo>
                  <a:pt x="1830717" y="890394"/>
                </a:lnTo>
                <a:lnTo>
                  <a:pt x="1840639" y="877921"/>
                </a:lnTo>
                <a:lnTo>
                  <a:pt x="1847242" y="873653"/>
                </a:lnTo>
                <a:lnTo>
                  <a:pt x="1853857" y="872881"/>
                </a:lnTo>
                <a:lnTo>
                  <a:pt x="1860459" y="875768"/>
                </a:lnTo>
                <a:lnTo>
                  <a:pt x="1867074" y="882378"/>
                </a:lnTo>
                <a:lnTo>
                  <a:pt x="1873676" y="892762"/>
                </a:lnTo>
                <a:lnTo>
                  <a:pt x="1883599" y="915227"/>
                </a:lnTo>
                <a:lnTo>
                  <a:pt x="1893509" y="945480"/>
                </a:lnTo>
                <a:lnTo>
                  <a:pt x="1906726" y="996386"/>
                </a:lnTo>
                <a:lnTo>
                  <a:pt x="1919944" y="1058398"/>
                </a:lnTo>
                <a:lnTo>
                  <a:pt x="1933161" y="1132137"/>
                </a:lnTo>
                <a:lnTo>
                  <a:pt x="1949686" y="1241687"/>
                </a:lnTo>
                <a:lnTo>
                  <a:pt x="1966211" y="1370713"/>
                </a:lnTo>
                <a:lnTo>
                  <a:pt x="1986043" y="1548658"/>
                </a:lnTo>
                <a:lnTo>
                  <a:pt x="2035605" y="2011729"/>
                </a:lnTo>
                <a:lnTo>
                  <a:pt x="2048822" y="2106628"/>
                </a:lnTo>
                <a:lnTo>
                  <a:pt x="2058732" y="2163043"/>
                </a:lnTo>
                <a:lnTo>
                  <a:pt x="2068655" y="2205123"/>
                </a:lnTo>
                <a:lnTo>
                  <a:pt x="2075257" y="2224738"/>
                </a:lnTo>
                <a:lnTo>
                  <a:pt x="2081872" y="2237528"/>
                </a:lnTo>
                <a:lnTo>
                  <a:pt x="2088474" y="2243581"/>
                </a:lnTo>
                <a:lnTo>
                  <a:pt x="2091782" y="2244151"/>
                </a:lnTo>
                <a:lnTo>
                  <a:pt x="2095089" y="2243151"/>
                </a:lnTo>
                <a:lnTo>
                  <a:pt x="2101692" y="2236591"/>
                </a:lnTo>
                <a:lnTo>
                  <a:pt x="2108307" y="2224359"/>
                </a:lnTo>
                <a:lnTo>
                  <a:pt x="2118217" y="2196525"/>
                </a:lnTo>
                <a:lnTo>
                  <a:pt x="2128127" y="2159193"/>
                </a:lnTo>
                <a:lnTo>
                  <a:pt x="2141357" y="2098485"/>
                </a:lnTo>
                <a:lnTo>
                  <a:pt x="2164484" y="1975626"/>
                </a:lnTo>
                <a:lnTo>
                  <a:pt x="2200829" y="1779712"/>
                </a:lnTo>
                <a:lnTo>
                  <a:pt x="2214046" y="1723006"/>
                </a:lnTo>
                <a:lnTo>
                  <a:pt x="2223968" y="1691525"/>
                </a:lnTo>
                <a:lnTo>
                  <a:pt x="2230571" y="1677165"/>
                </a:lnTo>
                <a:lnTo>
                  <a:pt x="2237186" y="1668845"/>
                </a:lnTo>
                <a:lnTo>
                  <a:pt x="2240493" y="1667085"/>
                </a:lnTo>
                <a:lnTo>
                  <a:pt x="2243788" y="1666971"/>
                </a:lnTo>
                <a:lnTo>
                  <a:pt x="2247096" y="1668554"/>
                </a:lnTo>
                <a:lnTo>
                  <a:pt x="2253711" y="1676912"/>
                </a:lnTo>
                <a:lnTo>
                  <a:pt x="2260313" y="1692285"/>
                </a:lnTo>
                <a:lnTo>
                  <a:pt x="2266928" y="1714838"/>
                </a:lnTo>
                <a:lnTo>
                  <a:pt x="2276838" y="1762439"/>
                </a:lnTo>
                <a:lnTo>
                  <a:pt x="2286748" y="1827060"/>
                </a:lnTo>
                <a:lnTo>
                  <a:pt x="2296670" y="1908954"/>
                </a:lnTo>
                <a:lnTo>
                  <a:pt x="2309888" y="2044185"/>
                </a:lnTo>
                <a:lnTo>
                  <a:pt x="2326400" y="2246051"/>
                </a:lnTo>
                <a:lnTo>
                  <a:pt x="2352847" y="2572067"/>
                </a:lnTo>
                <a:lnTo>
                  <a:pt x="2366064" y="2700929"/>
                </a:lnTo>
                <a:lnTo>
                  <a:pt x="2375975" y="2775427"/>
                </a:lnTo>
                <a:lnTo>
                  <a:pt x="2385884" y="2830398"/>
                </a:lnTo>
                <a:lnTo>
                  <a:pt x="2395807" y="2867312"/>
                </a:lnTo>
                <a:lnTo>
                  <a:pt x="2402409" y="2883268"/>
                </a:lnTo>
                <a:lnTo>
                  <a:pt x="2409024" y="2893563"/>
                </a:lnTo>
                <a:lnTo>
                  <a:pt x="2415627" y="2899350"/>
                </a:lnTo>
                <a:lnTo>
                  <a:pt x="2422242" y="2901668"/>
                </a:lnTo>
                <a:lnTo>
                  <a:pt x="2428844" y="2901402"/>
                </a:lnTo>
                <a:lnTo>
                  <a:pt x="2438766" y="2897273"/>
                </a:lnTo>
                <a:lnTo>
                  <a:pt x="2448676" y="2889726"/>
                </a:lnTo>
                <a:lnTo>
                  <a:pt x="2461894" y="2875454"/>
                </a:lnTo>
                <a:lnTo>
                  <a:pt x="2478418" y="2852749"/>
                </a:lnTo>
                <a:lnTo>
                  <a:pt x="2501546" y="2820306"/>
                </a:lnTo>
                <a:lnTo>
                  <a:pt x="2511456" y="2810061"/>
                </a:lnTo>
                <a:lnTo>
                  <a:pt x="2521378" y="2803945"/>
                </a:lnTo>
                <a:lnTo>
                  <a:pt x="2527980" y="2802564"/>
                </a:lnTo>
                <a:lnTo>
                  <a:pt x="2534596" y="2803464"/>
                </a:lnTo>
                <a:lnTo>
                  <a:pt x="2541198" y="2806592"/>
                </a:lnTo>
                <a:lnTo>
                  <a:pt x="2551120" y="2815215"/>
                </a:lnTo>
                <a:lnTo>
                  <a:pt x="2561030" y="2828271"/>
                </a:lnTo>
                <a:lnTo>
                  <a:pt x="2570940" y="2845810"/>
                </a:lnTo>
                <a:lnTo>
                  <a:pt x="2584158" y="2876189"/>
                </a:lnTo>
                <a:lnTo>
                  <a:pt x="2603990" y="2931768"/>
                </a:lnTo>
                <a:lnTo>
                  <a:pt x="2617207" y="2966795"/>
                </a:lnTo>
                <a:lnTo>
                  <a:pt x="2627117" y="2986220"/>
                </a:lnTo>
                <a:lnTo>
                  <a:pt x="2633732" y="2993894"/>
                </a:lnTo>
                <a:lnTo>
                  <a:pt x="2640334" y="2996060"/>
                </a:lnTo>
                <a:lnTo>
                  <a:pt x="2643642" y="2994781"/>
                </a:lnTo>
                <a:lnTo>
                  <a:pt x="2650257" y="2986942"/>
                </a:lnTo>
                <a:lnTo>
                  <a:pt x="2656859" y="2971366"/>
                </a:lnTo>
                <a:lnTo>
                  <a:pt x="2663474" y="2947357"/>
                </a:lnTo>
                <a:lnTo>
                  <a:pt x="2670077" y="2914280"/>
                </a:lnTo>
                <a:lnTo>
                  <a:pt x="2679999" y="2846646"/>
                </a:lnTo>
                <a:lnTo>
                  <a:pt x="2689909" y="2756698"/>
                </a:lnTo>
                <a:lnTo>
                  <a:pt x="2703127" y="2602181"/>
                </a:lnTo>
                <a:lnTo>
                  <a:pt x="2716344" y="2412092"/>
                </a:lnTo>
                <a:lnTo>
                  <a:pt x="2736176" y="2082213"/>
                </a:lnTo>
                <a:lnTo>
                  <a:pt x="2772521" y="1470652"/>
                </a:lnTo>
                <a:lnTo>
                  <a:pt x="2789046" y="1238622"/>
                </a:lnTo>
                <a:lnTo>
                  <a:pt x="2805571" y="1047862"/>
                </a:lnTo>
                <a:lnTo>
                  <a:pt x="2818788" y="927358"/>
                </a:lnTo>
                <a:lnTo>
                  <a:pt x="2832005" y="833941"/>
                </a:lnTo>
                <a:lnTo>
                  <a:pt x="2845223" y="764002"/>
                </a:lnTo>
                <a:lnTo>
                  <a:pt x="2855133" y="724885"/>
                </a:lnTo>
                <a:lnTo>
                  <a:pt x="2865042" y="696152"/>
                </a:lnTo>
                <a:lnTo>
                  <a:pt x="2874965" y="677220"/>
                </a:lnTo>
                <a:lnTo>
                  <a:pt x="2881567" y="670028"/>
                </a:lnTo>
                <a:lnTo>
                  <a:pt x="2888182" y="667368"/>
                </a:lnTo>
                <a:lnTo>
                  <a:pt x="2894785" y="669622"/>
                </a:lnTo>
                <a:lnTo>
                  <a:pt x="2901400" y="677182"/>
                </a:lnTo>
                <a:lnTo>
                  <a:pt x="2908002" y="690415"/>
                </a:lnTo>
                <a:lnTo>
                  <a:pt x="2914617" y="709562"/>
                </a:lnTo>
                <a:lnTo>
                  <a:pt x="2924527" y="749616"/>
                </a:lnTo>
                <a:lnTo>
                  <a:pt x="2934450" y="803296"/>
                </a:lnTo>
                <a:lnTo>
                  <a:pt x="2947667" y="895814"/>
                </a:lnTo>
                <a:lnTo>
                  <a:pt x="2960884" y="1012101"/>
                </a:lnTo>
                <a:lnTo>
                  <a:pt x="2977409" y="1187779"/>
                </a:lnTo>
                <a:lnTo>
                  <a:pt x="3017061" y="1634110"/>
                </a:lnTo>
                <a:lnTo>
                  <a:pt x="3030278" y="1742115"/>
                </a:lnTo>
                <a:lnTo>
                  <a:pt x="3040188" y="1800265"/>
                </a:lnTo>
                <a:lnTo>
                  <a:pt x="3046803" y="1827313"/>
                </a:lnTo>
                <a:lnTo>
                  <a:pt x="3053406" y="1844928"/>
                </a:lnTo>
                <a:lnTo>
                  <a:pt x="3060021" y="1853413"/>
                </a:lnTo>
                <a:lnTo>
                  <a:pt x="3063315" y="1854388"/>
                </a:lnTo>
                <a:lnTo>
                  <a:pt x="3066623" y="1853299"/>
                </a:lnTo>
                <a:lnTo>
                  <a:pt x="3073238" y="1845245"/>
                </a:lnTo>
                <a:lnTo>
                  <a:pt x="3079840" y="1829960"/>
                </a:lnTo>
                <a:lnTo>
                  <a:pt x="3086456" y="1808129"/>
                </a:lnTo>
                <a:lnTo>
                  <a:pt x="3096365" y="1764782"/>
                </a:lnTo>
                <a:lnTo>
                  <a:pt x="3109583" y="1692285"/>
                </a:lnTo>
                <a:lnTo>
                  <a:pt x="3145940" y="1482986"/>
                </a:lnTo>
                <a:lnTo>
                  <a:pt x="3162452" y="1409665"/>
                </a:lnTo>
                <a:lnTo>
                  <a:pt x="3178977" y="1351098"/>
                </a:lnTo>
                <a:lnTo>
                  <a:pt x="3192194" y="1313348"/>
                </a:lnTo>
                <a:lnTo>
                  <a:pt x="3205412" y="1283678"/>
                </a:lnTo>
                <a:lnTo>
                  <a:pt x="3215334" y="1267773"/>
                </a:lnTo>
                <a:lnTo>
                  <a:pt x="3221936" y="1260745"/>
                </a:lnTo>
                <a:lnTo>
                  <a:pt x="3228551" y="1256705"/>
                </a:lnTo>
                <a:lnTo>
                  <a:pt x="3235154" y="1255730"/>
                </a:lnTo>
                <a:lnTo>
                  <a:pt x="3241769" y="1257820"/>
                </a:lnTo>
                <a:lnTo>
                  <a:pt x="3248371" y="1263088"/>
                </a:lnTo>
                <a:lnTo>
                  <a:pt x="3254986" y="1271661"/>
                </a:lnTo>
                <a:lnTo>
                  <a:pt x="3264896" y="1291099"/>
                </a:lnTo>
                <a:lnTo>
                  <a:pt x="3274819" y="1319161"/>
                </a:lnTo>
                <a:lnTo>
                  <a:pt x="3284729" y="1356796"/>
                </a:lnTo>
                <a:lnTo>
                  <a:pt x="3294638" y="1405106"/>
                </a:lnTo>
                <a:lnTo>
                  <a:pt x="3304548" y="1465029"/>
                </a:lnTo>
                <a:lnTo>
                  <a:pt x="3317766" y="1564322"/>
                </a:lnTo>
                <a:lnTo>
                  <a:pt x="3330996" y="1685636"/>
                </a:lnTo>
                <a:lnTo>
                  <a:pt x="3347508" y="1862923"/>
                </a:lnTo>
                <a:lnTo>
                  <a:pt x="3406993" y="2532355"/>
                </a:lnTo>
                <a:lnTo>
                  <a:pt x="3423517" y="2676071"/>
                </a:lnTo>
                <a:lnTo>
                  <a:pt x="3440042" y="2794878"/>
                </a:lnTo>
                <a:lnTo>
                  <a:pt x="3453260" y="2872884"/>
                </a:lnTo>
                <a:lnTo>
                  <a:pt x="3466477" y="2936720"/>
                </a:lnTo>
                <a:lnTo>
                  <a:pt x="3479694" y="2986828"/>
                </a:lnTo>
                <a:lnTo>
                  <a:pt x="3489604" y="3015675"/>
                </a:lnTo>
                <a:lnTo>
                  <a:pt x="3499526" y="3037329"/>
                </a:lnTo>
                <a:lnTo>
                  <a:pt x="3509436" y="3052108"/>
                </a:lnTo>
                <a:lnTo>
                  <a:pt x="3519346" y="3060642"/>
                </a:lnTo>
                <a:lnTo>
                  <a:pt x="3525962" y="3063150"/>
                </a:lnTo>
                <a:lnTo>
                  <a:pt x="3532564" y="3063251"/>
                </a:lnTo>
                <a:lnTo>
                  <a:pt x="3539179" y="3060947"/>
                </a:lnTo>
                <a:lnTo>
                  <a:pt x="3545781" y="3056261"/>
                </a:lnTo>
                <a:lnTo>
                  <a:pt x="3555704" y="3044826"/>
                </a:lnTo>
                <a:lnTo>
                  <a:pt x="3565614" y="3028149"/>
                </a:lnTo>
                <a:lnTo>
                  <a:pt x="3575523" y="3006076"/>
                </a:lnTo>
                <a:lnTo>
                  <a:pt x="3585446" y="2978141"/>
                </a:lnTo>
                <a:lnTo>
                  <a:pt x="3598663" y="2930705"/>
                </a:lnTo>
                <a:lnTo>
                  <a:pt x="3611881" y="2871288"/>
                </a:lnTo>
                <a:lnTo>
                  <a:pt x="3628405" y="2782582"/>
                </a:lnTo>
                <a:lnTo>
                  <a:pt x="3664750" y="2563380"/>
                </a:lnTo>
                <a:lnTo>
                  <a:pt x="3691185" y="2412674"/>
                </a:lnTo>
                <a:lnTo>
                  <a:pt x="3707710" y="2331693"/>
                </a:lnTo>
                <a:lnTo>
                  <a:pt x="3720927" y="2279532"/>
                </a:lnTo>
                <a:lnTo>
                  <a:pt x="3730837" y="2250090"/>
                </a:lnTo>
                <a:lnTo>
                  <a:pt x="3740759" y="2229956"/>
                </a:lnTo>
                <a:lnTo>
                  <a:pt x="3747362" y="2221978"/>
                </a:lnTo>
                <a:lnTo>
                  <a:pt x="3753977" y="2218470"/>
                </a:lnTo>
                <a:lnTo>
                  <a:pt x="3760579" y="2219483"/>
                </a:lnTo>
                <a:lnTo>
                  <a:pt x="3767194" y="2225017"/>
                </a:lnTo>
                <a:lnTo>
                  <a:pt x="3773796" y="2234945"/>
                </a:lnTo>
                <a:lnTo>
                  <a:pt x="3783719" y="2257498"/>
                </a:lnTo>
                <a:lnTo>
                  <a:pt x="3793629" y="2287751"/>
                </a:lnTo>
                <a:lnTo>
                  <a:pt x="3810154" y="2348788"/>
                </a:lnTo>
                <a:lnTo>
                  <a:pt x="3836589" y="2448461"/>
                </a:lnTo>
                <a:lnTo>
                  <a:pt x="3849806" y="2487654"/>
                </a:lnTo>
                <a:lnTo>
                  <a:pt x="3859716" y="2508472"/>
                </a:lnTo>
                <a:lnTo>
                  <a:pt x="3866331" y="2517476"/>
                </a:lnTo>
                <a:lnTo>
                  <a:pt x="3872933" y="2522313"/>
                </a:lnTo>
                <a:lnTo>
                  <a:pt x="3879548" y="2522984"/>
                </a:lnTo>
                <a:lnTo>
                  <a:pt x="3886150" y="2519654"/>
                </a:lnTo>
                <a:lnTo>
                  <a:pt x="3892765" y="2512613"/>
                </a:lnTo>
                <a:lnTo>
                  <a:pt x="3902675" y="2496087"/>
                </a:lnTo>
                <a:lnTo>
                  <a:pt x="3915893" y="2466177"/>
                </a:lnTo>
                <a:lnTo>
                  <a:pt x="3939032" y="2410826"/>
                </a:lnTo>
                <a:lnTo>
                  <a:pt x="3948943" y="2393604"/>
                </a:lnTo>
                <a:lnTo>
                  <a:pt x="3955545" y="2385879"/>
                </a:lnTo>
                <a:lnTo>
                  <a:pt x="3962160" y="2381497"/>
                </a:lnTo>
                <a:lnTo>
                  <a:pt x="3968775" y="2380687"/>
                </a:lnTo>
                <a:lnTo>
                  <a:pt x="3975377" y="2383562"/>
                </a:lnTo>
                <a:lnTo>
                  <a:pt x="3981992" y="2390184"/>
                </a:lnTo>
                <a:lnTo>
                  <a:pt x="3988595" y="2400606"/>
                </a:lnTo>
                <a:lnTo>
                  <a:pt x="3998504" y="2422932"/>
                </a:lnTo>
                <a:lnTo>
                  <a:pt x="4011734" y="2462365"/>
                </a:lnTo>
                <a:lnTo>
                  <a:pt x="4034862" y="2535128"/>
                </a:lnTo>
                <a:lnTo>
                  <a:pt x="4044771" y="2557023"/>
                </a:lnTo>
                <a:lnTo>
                  <a:pt x="4051386" y="2565419"/>
                </a:lnTo>
                <a:lnTo>
                  <a:pt x="4054681" y="2567344"/>
                </a:lnTo>
                <a:lnTo>
                  <a:pt x="4057989" y="2567584"/>
                </a:lnTo>
                <a:lnTo>
                  <a:pt x="4061296" y="2566090"/>
                </a:lnTo>
                <a:lnTo>
                  <a:pt x="4067911" y="2557454"/>
                </a:lnTo>
                <a:lnTo>
                  <a:pt x="4074514" y="2541131"/>
                </a:lnTo>
                <a:lnTo>
                  <a:pt x="4081129" y="2517134"/>
                </a:lnTo>
                <a:lnTo>
                  <a:pt x="4091038" y="2467532"/>
                </a:lnTo>
                <a:lnTo>
                  <a:pt x="4100948" y="2403215"/>
                </a:lnTo>
                <a:lnTo>
                  <a:pt x="4114166" y="2298223"/>
                </a:lnTo>
                <a:lnTo>
                  <a:pt x="4114166" y="2298223"/>
                </a:lnTo>
              </a:path>
            </a:pathLst>
          </a:custGeom>
          <a:noFill/>
          <a:ln w="18998" cap="sq">
            <a:solidFill>
              <a:schemeClr val="accent1">
                <a:lumMod val="75000"/>
              </a:schemeClr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igura a mano libera 19">
            <a:extLst>
              <a:ext uri="{FF2B5EF4-FFF2-40B4-BE49-F238E27FC236}">
                <a16:creationId xmlns:a16="http://schemas.microsoft.com/office/drawing/2014/main" id="{9214ADEE-7B28-54DD-2C82-070255CDECC8}"/>
              </a:ext>
            </a:extLst>
          </p:cNvPr>
          <p:cNvSpPr/>
          <p:nvPr/>
        </p:nvSpPr>
        <p:spPr>
          <a:xfrm>
            <a:off x="3395739" y="1839603"/>
            <a:ext cx="601475" cy="307777"/>
          </a:xfrm>
          <a:custGeom>
            <a:avLst/>
            <a:gdLst>
              <a:gd name="connsiteX0" fmla="*/ 0 w 4114165"/>
              <a:gd name="connsiteY0" fmla="*/ 962866 h 3063250"/>
              <a:gd name="connsiteX1" fmla="*/ 13219 w 4114165"/>
              <a:gd name="connsiteY1" fmla="*/ 938578 h 3063250"/>
              <a:gd name="connsiteX2" fmla="*/ 29741 w 4114165"/>
              <a:gd name="connsiteY2" fmla="*/ 914936 h 3063250"/>
              <a:gd name="connsiteX3" fmla="*/ 52873 w 4114165"/>
              <a:gd name="connsiteY3" fmla="*/ 887165 h 3063250"/>
              <a:gd name="connsiteX4" fmla="*/ 79309 w 4114165"/>
              <a:gd name="connsiteY4" fmla="*/ 860382 h 3063250"/>
              <a:gd name="connsiteX5" fmla="*/ 99137 w 4114165"/>
              <a:gd name="connsiteY5" fmla="*/ 843895 h 3063250"/>
              <a:gd name="connsiteX6" fmla="*/ 109050 w 4114165"/>
              <a:gd name="connsiteY6" fmla="*/ 838551 h 3063250"/>
              <a:gd name="connsiteX7" fmla="*/ 118964 w 4114165"/>
              <a:gd name="connsiteY7" fmla="*/ 836816 h 3063250"/>
              <a:gd name="connsiteX8" fmla="*/ 125574 w 4114165"/>
              <a:gd name="connsiteY8" fmla="*/ 838272 h 3063250"/>
              <a:gd name="connsiteX9" fmla="*/ 132182 w 4114165"/>
              <a:gd name="connsiteY9" fmla="*/ 842248 h 3063250"/>
              <a:gd name="connsiteX10" fmla="*/ 138791 w 4114165"/>
              <a:gd name="connsiteY10" fmla="*/ 849049 h 3063250"/>
              <a:gd name="connsiteX11" fmla="*/ 145401 w 4114165"/>
              <a:gd name="connsiteY11" fmla="*/ 859078 h 3063250"/>
              <a:gd name="connsiteX12" fmla="*/ 155315 w 4114165"/>
              <a:gd name="connsiteY12" fmla="*/ 880859 h 3063250"/>
              <a:gd name="connsiteX13" fmla="*/ 165228 w 4114165"/>
              <a:gd name="connsiteY13" fmla="*/ 911631 h 3063250"/>
              <a:gd name="connsiteX14" fmla="*/ 175142 w 4114165"/>
              <a:gd name="connsiteY14" fmla="*/ 951773 h 3063250"/>
              <a:gd name="connsiteX15" fmla="*/ 188360 w 4114165"/>
              <a:gd name="connsiteY15" fmla="*/ 1018952 h 3063250"/>
              <a:gd name="connsiteX16" fmla="*/ 204883 w 4114165"/>
              <a:gd name="connsiteY16" fmla="*/ 1119511 h 3063250"/>
              <a:gd name="connsiteX17" fmla="*/ 237928 w 4114165"/>
              <a:gd name="connsiteY17" fmla="*/ 1325872 h 3063250"/>
              <a:gd name="connsiteX18" fmla="*/ 251146 w 4114165"/>
              <a:gd name="connsiteY18" fmla="*/ 1392203 h 3063250"/>
              <a:gd name="connsiteX19" fmla="*/ 264365 w 4114165"/>
              <a:gd name="connsiteY19" fmla="*/ 1444629 h 3063250"/>
              <a:gd name="connsiteX20" fmla="*/ 274279 w 4114165"/>
              <a:gd name="connsiteY20" fmla="*/ 1474666 h 3063250"/>
              <a:gd name="connsiteX21" fmla="*/ 284192 w 4114165"/>
              <a:gd name="connsiteY21" fmla="*/ 1497675 h 3063250"/>
              <a:gd name="connsiteX22" fmla="*/ 297410 w 4114165"/>
              <a:gd name="connsiteY22" fmla="*/ 1521267 h 3063250"/>
              <a:gd name="connsiteX23" fmla="*/ 323847 w 4114165"/>
              <a:gd name="connsiteY23" fmla="*/ 1565120 h 3063250"/>
              <a:gd name="connsiteX24" fmla="*/ 340373 w 4114165"/>
              <a:gd name="connsiteY24" fmla="*/ 1598538 h 3063250"/>
              <a:gd name="connsiteX25" fmla="*/ 363500 w 4114165"/>
              <a:gd name="connsiteY25" fmla="*/ 1652395 h 3063250"/>
              <a:gd name="connsiteX26" fmla="*/ 386628 w 4114165"/>
              <a:gd name="connsiteY26" fmla="*/ 1713129 h 3063250"/>
              <a:gd name="connsiteX27" fmla="*/ 406460 w 4114165"/>
              <a:gd name="connsiteY27" fmla="*/ 1772988 h 3063250"/>
              <a:gd name="connsiteX28" fmla="*/ 422985 w 4114165"/>
              <a:gd name="connsiteY28" fmla="*/ 1832430 h 3063250"/>
              <a:gd name="connsiteX29" fmla="*/ 439510 w 4114165"/>
              <a:gd name="connsiteY29" fmla="*/ 1903407 h 3063250"/>
              <a:gd name="connsiteX30" fmla="*/ 456035 w 4114165"/>
              <a:gd name="connsiteY30" fmla="*/ 1987175 h 3063250"/>
              <a:gd name="connsiteX31" fmla="*/ 472547 w 4114165"/>
              <a:gd name="connsiteY31" fmla="*/ 2085024 h 3063250"/>
              <a:gd name="connsiteX32" fmla="*/ 502289 w 4114165"/>
              <a:gd name="connsiteY32" fmla="*/ 2284990 h 3063250"/>
              <a:gd name="connsiteX33" fmla="*/ 518814 w 4114165"/>
              <a:gd name="connsiteY33" fmla="*/ 2386930 h 3063250"/>
              <a:gd name="connsiteX34" fmla="*/ 532031 w 4114165"/>
              <a:gd name="connsiteY34" fmla="*/ 2452703 h 3063250"/>
              <a:gd name="connsiteX35" fmla="*/ 541941 w 4114165"/>
              <a:gd name="connsiteY35" fmla="*/ 2490718 h 3063250"/>
              <a:gd name="connsiteX36" fmla="*/ 551864 w 4114165"/>
              <a:gd name="connsiteY36" fmla="*/ 2518717 h 3063250"/>
              <a:gd name="connsiteX37" fmla="*/ 561774 w 4114165"/>
              <a:gd name="connsiteY37" fmla="*/ 2537066 h 3063250"/>
              <a:gd name="connsiteX38" fmla="*/ 568389 w 4114165"/>
              <a:gd name="connsiteY38" fmla="*/ 2544335 h 3063250"/>
              <a:gd name="connsiteX39" fmla="*/ 574991 w 4114165"/>
              <a:gd name="connsiteY39" fmla="*/ 2548070 h 3063250"/>
              <a:gd name="connsiteX40" fmla="*/ 581606 w 4114165"/>
              <a:gd name="connsiteY40" fmla="*/ 2548741 h 3063250"/>
              <a:gd name="connsiteX41" fmla="*/ 588208 w 4114165"/>
              <a:gd name="connsiteY41" fmla="*/ 2546969 h 3063250"/>
              <a:gd name="connsiteX42" fmla="*/ 598131 w 4114165"/>
              <a:gd name="connsiteY42" fmla="*/ 2541042 h 3063250"/>
              <a:gd name="connsiteX43" fmla="*/ 644385 w 4114165"/>
              <a:gd name="connsiteY43" fmla="*/ 2506927 h 3063250"/>
              <a:gd name="connsiteX44" fmla="*/ 670820 w 4114165"/>
              <a:gd name="connsiteY44" fmla="*/ 2490034 h 3063250"/>
              <a:gd name="connsiteX45" fmla="*/ 687345 w 4114165"/>
              <a:gd name="connsiteY45" fmla="*/ 2476269 h 3063250"/>
              <a:gd name="connsiteX46" fmla="*/ 700562 w 4114165"/>
              <a:gd name="connsiteY46" fmla="*/ 2461681 h 3063250"/>
              <a:gd name="connsiteX47" fmla="*/ 710485 w 4114165"/>
              <a:gd name="connsiteY47" fmla="*/ 2447156 h 3063250"/>
              <a:gd name="connsiteX48" fmla="*/ 720395 w 4114165"/>
              <a:gd name="connsiteY48" fmla="*/ 2427478 h 3063250"/>
              <a:gd name="connsiteX49" fmla="*/ 730305 w 4114165"/>
              <a:gd name="connsiteY49" fmla="*/ 2399808 h 3063250"/>
              <a:gd name="connsiteX50" fmla="*/ 740214 w 4114165"/>
              <a:gd name="connsiteY50" fmla="*/ 2360615 h 3063250"/>
              <a:gd name="connsiteX51" fmla="*/ 750137 w 4114165"/>
              <a:gd name="connsiteY51" fmla="*/ 2306011 h 3063250"/>
              <a:gd name="connsiteX52" fmla="*/ 760047 w 4114165"/>
              <a:gd name="connsiteY52" fmla="*/ 2232146 h 3063250"/>
              <a:gd name="connsiteX53" fmla="*/ 769957 w 4114165"/>
              <a:gd name="connsiteY53" fmla="*/ 2135437 h 3063250"/>
              <a:gd name="connsiteX54" fmla="*/ 779879 w 4114165"/>
              <a:gd name="connsiteY54" fmla="*/ 2013021 h 3063250"/>
              <a:gd name="connsiteX55" fmla="*/ 793097 w 4114165"/>
              <a:gd name="connsiteY55" fmla="*/ 1806394 h 3063250"/>
              <a:gd name="connsiteX56" fmla="*/ 806314 w 4114165"/>
              <a:gd name="connsiteY56" fmla="*/ 1550988 h 3063250"/>
              <a:gd name="connsiteX57" fmla="*/ 826134 w 4114165"/>
              <a:gd name="connsiteY57" fmla="*/ 1101061 h 3063250"/>
              <a:gd name="connsiteX58" fmla="*/ 852581 w 4114165"/>
              <a:gd name="connsiteY58" fmla="*/ 502805 h 3063250"/>
              <a:gd name="connsiteX59" fmla="*/ 865798 w 4114165"/>
              <a:gd name="connsiteY59" fmla="*/ 268992 h 3063250"/>
              <a:gd name="connsiteX60" fmla="*/ 875708 w 4114165"/>
              <a:gd name="connsiteY60" fmla="*/ 140161 h 3063250"/>
              <a:gd name="connsiteX61" fmla="*/ 885618 w 4114165"/>
              <a:gd name="connsiteY61" fmla="*/ 54144 h 3063250"/>
              <a:gd name="connsiteX62" fmla="*/ 892233 w 4114165"/>
              <a:gd name="connsiteY62" fmla="*/ 19833 h 3063250"/>
              <a:gd name="connsiteX63" fmla="*/ 898835 w 4114165"/>
              <a:gd name="connsiteY63" fmla="*/ 2645 h 3063250"/>
              <a:gd name="connsiteX64" fmla="*/ 902143 w 4114165"/>
              <a:gd name="connsiteY64" fmla="*/ 0 h 3063250"/>
              <a:gd name="connsiteX65" fmla="*/ 905450 w 4114165"/>
              <a:gd name="connsiteY65" fmla="*/ 1042 h 3063250"/>
              <a:gd name="connsiteX66" fmla="*/ 908758 w 4114165"/>
              <a:gd name="connsiteY66" fmla="*/ 5543 h 3063250"/>
              <a:gd name="connsiteX67" fmla="*/ 915360 w 4114165"/>
              <a:gd name="connsiteY67" fmla="*/ 23974 h 3063250"/>
              <a:gd name="connsiteX68" fmla="*/ 921975 w 4114165"/>
              <a:gd name="connsiteY68" fmla="*/ 53496 h 3063250"/>
              <a:gd name="connsiteX69" fmla="*/ 931885 w 4114165"/>
              <a:gd name="connsiteY69" fmla="*/ 114728 h 3063250"/>
              <a:gd name="connsiteX70" fmla="*/ 945103 w 4114165"/>
              <a:gd name="connsiteY70" fmla="*/ 219005 h 3063250"/>
              <a:gd name="connsiteX71" fmla="*/ 991370 w 4114165"/>
              <a:gd name="connsiteY71" fmla="*/ 608560 h 3063250"/>
              <a:gd name="connsiteX72" fmla="*/ 1007895 w 4114165"/>
              <a:gd name="connsiteY72" fmla="*/ 717439 h 3063250"/>
              <a:gd name="connsiteX73" fmla="*/ 1057457 w 4114165"/>
              <a:gd name="connsiteY73" fmla="*/ 1020560 h 3063250"/>
              <a:gd name="connsiteX74" fmla="*/ 1070674 w 4114165"/>
              <a:gd name="connsiteY74" fmla="*/ 1129034 h 3063250"/>
              <a:gd name="connsiteX75" fmla="*/ 1083891 w 4114165"/>
              <a:gd name="connsiteY75" fmla="*/ 1261492 h 3063250"/>
              <a:gd name="connsiteX76" fmla="*/ 1100416 w 4114165"/>
              <a:gd name="connsiteY76" fmla="*/ 1462079 h 3063250"/>
              <a:gd name="connsiteX77" fmla="*/ 1123543 w 4114165"/>
              <a:gd name="connsiteY77" fmla="*/ 1789577 h 3063250"/>
              <a:gd name="connsiteX78" fmla="*/ 1146683 w 4114165"/>
              <a:gd name="connsiteY78" fmla="*/ 2110389 h 3063250"/>
              <a:gd name="connsiteX79" fmla="*/ 1159901 w 4114165"/>
              <a:gd name="connsiteY79" fmla="*/ 2255687 h 3063250"/>
              <a:gd name="connsiteX80" fmla="*/ 1169810 w 4114165"/>
              <a:gd name="connsiteY80" fmla="*/ 2336454 h 3063250"/>
              <a:gd name="connsiteX81" fmla="*/ 1176425 w 4114165"/>
              <a:gd name="connsiteY81" fmla="*/ 2375343 h 3063250"/>
              <a:gd name="connsiteX82" fmla="*/ 1183028 w 4114165"/>
              <a:gd name="connsiteY82" fmla="*/ 2401809 h 3063250"/>
              <a:gd name="connsiteX83" fmla="*/ 1189643 w 4114165"/>
              <a:gd name="connsiteY83" fmla="*/ 2415701 h 3063250"/>
              <a:gd name="connsiteX84" fmla="*/ 1192950 w 4114165"/>
              <a:gd name="connsiteY84" fmla="*/ 2417917 h 3063250"/>
              <a:gd name="connsiteX85" fmla="*/ 1196245 w 4114165"/>
              <a:gd name="connsiteY85" fmla="*/ 2417030 h 3063250"/>
              <a:gd name="connsiteX86" fmla="*/ 1199553 w 4114165"/>
              <a:gd name="connsiteY86" fmla="*/ 2413054 h 3063250"/>
              <a:gd name="connsiteX87" fmla="*/ 1206168 w 4114165"/>
              <a:gd name="connsiteY87" fmla="*/ 2396073 h 3063250"/>
              <a:gd name="connsiteX88" fmla="*/ 1212770 w 4114165"/>
              <a:gd name="connsiteY88" fmla="*/ 2367517 h 3063250"/>
              <a:gd name="connsiteX89" fmla="*/ 1222680 w 4114165"/>
              <a:gd name="connsiteY89" fmla="*/ 2304808 h 3063250"/>
              <a:gd name="connsiteX90" fmla="*/ 1232602 w 4114165"/>
              <a:gd name="connsiteY90" fmla="*/ 2221471 h 3063250"/>
              <a:gd name="connsiteX91" fmla="*/ 1249127 w 4114165"/>
              <a:gd name="connsiteY91" fmla="*/ 2051011 h 3063250"/>
              <a:gd name="connsiteX92" fmla="*/ 1278857 w 4114165"/>
              <a:gd name="connsiteY92" fmla="*/ 1738519 h 3063250"/>
              <a:gd name="connsiteX93" fmla="*/ 1292087 w 4114165"/>
              <a:gd name="connsiteY93" fmla="*/ 1631108 h 3063250"/>
              <a:gd name="connsiteX94" fmla="*/ 1301997 w 4114165"/>
              <a:gd name="connsiteY94" fmla="*/ 1571186 h 3063250"/>
              <a:gd name="connsiteX95" fmla="*/ 1311907 w 4114165"/>
              <a:gd name="connsiteY95" fmla="*/ 1530802 h 3063250"/>
              <a:gd name="connsiteX96" fmla="*/ 1318522 w 4114165"/>
              <a:gd name="connsiteY96" fmla="*/ 1515125 h 3063250"/>
              <a:gd name="connsiteX97" fmla="*/ 1325124 w 4114165"/>
              <a:gd name="connsiteY97" fmla="*/ 1508553 h 3063250"/>
              <a:gd name="connsiteX98" fmla="*/ 1328431 w 4114165"/>
              <a:gd name="connsiteY98" fmla="*/ 1508692 h 3063250"/>
              <a:gd name="connsiteX99" fmla="*/ 1331739 w 4114165"/>
              <a:gd name="connsiteY99" fmla="*/ 1511098 h 3063250"/>
              <a:gd name="connsiteX100" fmla="*/ 1338341 w 4114165"/>
              <a:gd name="connsiteY100" fmla="*/ 1522673 h 3063250"/>
              <a:gd name="connsiteX101" fmla="*/ 1344956 w 4114165"/>
              <a:gd name="connsiteY101" fmla="*/ 1543098 h 3063250"/>
              <a:gd name="connsiteX102" fmla="*/ 1351559 w 4114165"/>
              <a:gd name="connsiteY102" fmla="*/ 1572135 h 3063250"/>
              <a:gd name="connsiteX103" fmla="*/ 1361481 w 4114165"/>
              <a:gd name="connsiteY103" fmla="*/ 1631273 h 3063250"/>
              <a:gd name="connsiteX104" fmla="*/ 1371391 w 4114165"/>
              <a:gd name="connsiteY104" fmla="*/ 1708025 h 3063250"/>
              <a:gd name="connsiteX105" fmla="*/ 1384608 w 4114165"/>
              <a:gd name="connsiteY105" fmla="*/ 1834709 h 3063250"/>
              <a:gd name="connsiteX106" fmla="*/ 1401133 w 4114165"/>
              <a:gd name="connsiteY106" fmla="*/ 2023810 h 3063250"/>
              <a:gd name="connsiteX107" fmla="*/ 1437478 w 4114165"/>
              <a:gd name="connsiteY107" fmla="*/ 2455958 h 3063250"/>
              <a:gd name="connsiteX108" fmla="*/ 1450695 w 4114165"/>
              <a:gd name="connsiteY108" fmla="*/ 2573840 h 3063250"/>
              <a:gd name="connsiteX109" fmla="*/ 1460618 w 4114165"/>
              <a:gd name="connsiteY109" fmla="*/ 2638271 h 3063250"/>
              <a:gd name="connsiteX110" fmla="*/ 1467220 w 4114165"/>
              <a:gd name="connsiteY110" fmla="*/ 2669055 h 3063250"/>
              <a:gd name="connsiteX111" fmla="*/ 1473835 w 4114165"/>
              <a:gd name="connsiteY111" fmla="*/ 2690241 h 3063250"/>
              <a:gd name="connsiteX112" fmla="*/ 1480438 w 4114165"/>
              <a:gd name="connsiteY112" fmla="*/ 2702360 h 3063250"/>
              <a:gd name="connsiteX113" fmla="*/ 1483745 w 4114165"/>
              <a:gd name="connsiteY113" fmla="*/ 2705260 h 3063250"/>
              <a:gd name="connsiteX114" fmla="*/ 1487053 w 4114165"/>
              <a:gd name="connsiteY114" fmla="*/ 2706222 h 3063250"/>
              <a:gd name="connsiteX115" fmla="*/ 1490360 w 4114165"/>
              <a:gd name="connsiteY115" fmla="*/ 2705361 h 3063250"/>
              <a:gd name="connsiteX116" fmla="*/ 1496963 w 4114165"/>
              <a:gd name="connsiteY116" fmla="*/ 2698700 h 3063250"/>
              <a:gd name="connsiteX117" fmla="*/ 1503577 w 4114165"/>
              <a:gd name="connsiteY117" fmla="*/ 2686265 h 3063250"/>
              <a:gd name="connsiteX118" fmla="*/ 1513487 w 4114165"/>
              <a:gd name="connsiteY118" fmla="*/ 2658861 h 3063250"/>
              <a:gd name="connsiteX119" fmla="*/ 1526705 w 4114165"/>
              <a:gd name="connsiteY119" fmla="*/ 2610120 h 3063250"/>
              <a:gd name="connsiteX120" fmla="*/ 1543229 w 4114165"/>
              <a:gd name="connsiteY120" fmla="*/ 2536635 h 3063250"/>
              <a:gd name="connsiteX121" fmla="*/ 1579574 w 4114165"/>
              <a:gd name="connsiteY121" fmla="*/ 2357488 h 3063250"/>
              <a:gd name="connsiteX122" fmla="*/ 1615932 w 4114165"/>
              <a:gd name="connsiteY122" fmla="*/ 2168830 h 3063250"/>
              <a:gd name="connsiteX123" fmla="*/ 1639059 w 4114165"/>
              <a:gd name="connsiteY123" fmla="*/ 2033219 h 3063250"/>
              <a:gd name="connsiteX124" fmla="*/ 1658891 w 4114165"/>
              <a:gd name="connsiteY124" fmla="*/ 1899823 h 3063250"/>
              <a:gd name="connsiteX125" fmla="*/ 1688633 w 4114165"/>
              <a:gd name="connsiteY125" fmla="*/ 1675189 h 3063250"/>
              <a:gd name="connsiteX126" fmla="*/ 1724978 w 4114165"/>
              <a:gd name="connsiteY126" fmla="*/ 1405069 h 3063250"/>
              <a:gd name="connsiteX127" fmla="*/ 1754720 w 4114165"/>
              <a:gd name="connsiteY127" fmla="*/ 1207660 h 3063250"/>
              <a:gd name="connsiteX128" fmla="*/ 1777847 w 4114165"/>
              <a:gd name="connsiteY128" fmla="*/ 1072404 h 3063250"/>
              <a:gd name="connsiteX129" fmla="*/ 1794372 w 4114165"/>
              <a:gd name="connsiteY129" fmla="*/ 994322 h 3063250"/>
              <a:gd name="connsiteX130" fmla="*/ 1807590 w 4114165"/>
              <a:gd name="connsiteY130" fmla="*/ 945860 h 3063250"/>
              <a:gd name="connsiteX131" fmla="*/ 1820807 w 4114165"/>
              <a:gd name="connsiteY131" fmla="*/ 909731 h 3063250"/>
              <a:gd name="connsiteX132" fmla="*/ 1830717 w 4114165"/>
              <a:gd name="connsiteY132" fmla="*/ 890394 h 3063250"/>
              <a:gd name="connsiteX133" fmla="*/ 1840639 w 4114165"/>
              <a:gd name="connsiteY133" fmla="*/ 877921 h 3063250"/>
              <a:gd name="connsiteX134" fmla="*/ 1847242 w 4114165"/>
              <a:gd name="connsiteY134" fmla="*/ 873653 h 3063250"/>
              <a:gd name="connsiteX135" fmla="*/ 1853857 w 4114165"/>
              <a:gd name="connsiteY135" fmla="*/ 872881 h 3063250"/>
              <a:gd name="connsiteX136" fmla="*/ 1860459 w 4114165"/>
              <a:gd name="connsiteY136" fmla="*/ 875768 h 3063250"/>
              <a:gd name="connsiteX137" fmla="*/ 1867074 w 4114165"/>
              <a:gd name="connsiteY137" fmla="*/ 882378 h 3063250"/>
              <a:gd name="connsiteX138" fmla="*/ 1873676 w 4114165"/>
              <a:gd name="connsiteY138" fmla="*/ 892762 h 3063250"/>
              <a:gd name="connsiteX139" fmla="*/ 1883599 w 4114165"/>
              <a:gd name="connsiteY139" fmla="*/ 915227 h 3063250"/>
              <a:gd name="connsiteX140" fmla="*/ 1893509 w 4114165"/>
              <a:gd name="connsiteY140" fmla="*/ 945480 h 3063250"/>
              <a:gd name="connsiteX141" fmla="*/ 1906726 w 4114165"/>
              <a:gd name="connsiteY141" fmla="*/ 996386 h 3063250"/>
              <a:gd name="connsiteX142" fmla="*/ 1919944 w 4114165"/>
              <a:gd name="connsiteY142" fmla="*/ 1058398 h 3063250"/>
              <a:gd name="connsiteX143" fmla="*/ 1933161 w 4114165"/>
              <a:gd name="connsiteY143" fmla="*/ 1132137 h 3063250"/>
              <a:gd name="connsiteX144" fmla="*/ 1949686 w 4114165"/>
              <a:gd name="connsiteY144" fmla="*/ 1241687 h 3063250"/>
              <a:gd name="connsiteX145" fmla="*/ 1966211 w 4114165"/>
              <a:gd name="connsiteY145" fmla="*/ 1370713 h 3063250"/>
              <a:gd name="connsiteX146" fmla="*/ 1986043 w 4114165"/>
              <a:gd name="connsiteY146" fmla="*/ 1548658 h 3063250"/>
              <a:gd name="connsiteX147" fmla="*/ 2035605 w 4114165"/>
              <a:gd name="connsiteY147" fmla="*/ 2011729 h 3063250"/>
              <a:gd name="connsiteX148" fmla="*/ 2048822 w 4114165"/>
              <a:gd name="connsiteY148" fmla="*/ 2106628 h 3063250"/>
              <a:gd name="connsiteX149" fmla="*/ 2058732 w 4114165"/>
              <a:gd name="connsiteY149" fmla="*/ 2163043 h 3063250"/>
              <a:gd name="connsiteX150" fmla="*/ 2068655 w 4114165"/>
              <a:gd name="connsiteY150" fmla="*/ 2205123 h 3063250"/>
              <a:gd name="connsiteX151" fmla="*/ 2075257 w 4114165"/>
              <a:gd name="connsiteY151" fmla="*/ 2224738 h 3063250"/>
              <a:gd name="connsiteX152" fmla="*/ 2081872 w 4114165"/>
              <a:gd name="connsiteY152" fmla="*/ 2237528 h 3063250"/>
              <a:gd name="connsiteX153" fmla="*/ 2088474 w 4114165"/>
              <a:gd name="connsiteY153" fmla="*/ 2243581 h 3063250"/>
              <a:gd name="connsiteX154" fmla="*/ 2091782 w 4114165"/>
              <a:gd name="connsiteY154" fmla="*/ 2244151 h 3063250"/>
              <a:gd name="connsiteX155" fmla="*/ 2095089 w 4114165"/>
              <a:gd name="connsiteY155" fmla="*/ 2243151 h 3063250"/>
              <a:gd name="connsiteX156" fmla="*/ 2101692 w 4114165"/>
              <a:gd name="connsiteY156" fmla="*/ 2236591 h 3063250"/>
              <a:gd name="connsiteX157" fmla="*/ 2108307 w 4114165"/>
              <a:gd name="connsiteY157" fmla="*/ 2224359 h 3063250"/>
              <a:gd name="connsiteX158" fmla="*/ 2118217 w 4114165"/>
              <a:gd name="connsiteY158" fmla="*/ 2196525 h 3063250"/>
              <a:gd name="connsiteX159" fmla="*/ 2128127 w 4114165"/>
              <a:gd name="connsiteY159" fmla="*/ 2159193 h 3063250"/>
              <a:gd name="connsiteX160" fmla="*/ 2141357 w 4114165"/>
              <a:gd name="connsiteY160" fmla="*/ 2098485 h 3063250"/>
              <a:gd name="connsiteX161" fmla="*/ 2164484 w 4114165"/>
              <a:gd name="connsiteY161" fmla="*/ 1975626 h 3063250"/>
              <a:gd name="connsiteX162" fmla="*/ 2200829 w 4114165"/>
              <a:gd name="connsiteY162" fmla="*/ 1779712 h 3063250"/>
              <a:gd name="connsiteX163" fmla="*/ 2214046 w 4114165"/>
              <a:gd name="connsiteY163" fmla="*/ 1723006 h 3063250"/>
              <a:gd name="connsiteX164" fmla="*/ 2223968 w 4114165"/>
              <a:gd name="connsiteY164" fmla="*/ 1691525 h 3063250"/>
              <a:gd name="connsiteX165" fmla="*/ 2230571 w 4114165"/>
              <a:gd name="connsiteY165" fmla="*/ 1677165 h 3063250"/>
              <a:gd name="connsiteX166" fmla="*/ 2237186 w 4114165"/>
              <a:gd name="connsiteY166" fmla="*/ 1668845 h 3063250"/>
              <a:gd name="connsiteX167" fmla="*/ 2240493 w 4114165"/>
              <a:gd name="connsiteY167" fmla="*/ 1667085 h 3063250"/>
              <a:gd name="connsiteX168" fmla="*/ 2243788 w 4114165"/>
              <a:gd name="connsiteY168" fmla="*/ 1666971 h 3063250"/>
              <a:gd name="connsiteX169" fmla="*/ 2247096 w 4114165"/>
              <a:gd name="connsiteY169" fmla="*/ 1668554 h 3063250"/>
              <a:gd name="connsiteX170" fmla="*/ 2253711 w 4114165"/>
              <a:gd name="connsiteY170" fmla="*/ 1676912 h 3063250"/>
              <a:gd name="connsiteX171" fmla="*/ 2260313 w 4114165"/>
              <a:gd name="connsiteY171" fmla="*/ 1692285 h 3063250"/>
              <a:gd name="connsiteX172" fmla="*/ 2266928 w 4114165"/>
              <a:gd name="connsiteY172" fmla="*/ 1714838 h 3063250"/>
              <a:gd name="connsiteX173" fmla="*/ 2276838 w 4114165"/>
              <a:gd name="connsiteY173" fmla="*/ 1762439 h 3063250"/>
              <a:gd name="connsiteX174" fmla="*/ 2286748 w 4114165"/>
              <a:gd name="connsiteY174" fmla="*/ 1827060 h 3063250"/>
              <a:gd name="connsiteX175" fmla="*/ 2296670 w 4114165"/>
              <a:gd name="connsiteY175" fmla="*/ 1908954 h 3063250"/>
              <a:gd name="connsiteX176" fmla="*/ 2309888 w 4114165"/>
              <a:gd name="connsiteY176" fmla="*/ 2044185 h 3063250"/>
              <a:gd name="connsiteX177" fmla="*/ 2326400 w 4114165"/>
              <a:gd name="connsiteY177" fmla="*/ 2246051 h 3063250"/>
              <a:gd name="connsiteX178" fmla="*/ 2352847 w 4114165"/>
              <a:gd name="connsiteY178" fmla="*/ 2572067 h 3063250"/>
              <a:gd name="connsiteX179" fmla="*/ 2366064 w 4114165"/>
              <a:gd name="connsiteY179" fmla="*/ 2700929 h 3063250"/>
              <a:gd name="connsiteX180" fmla="*/ 2375975 w 4114165"/>
              <a:gd name="connsiteY180" fmla="*/ 2775427 h 3063250"/>
              <a:gd name="connsiteX181" fmla="*/ 2385884 w 4114165"/>
              <a:gd name="connsiteY181" fmla="*/ 2830398 h 3063250"/>
              <a:gd name="connsiteX182" fmla="*/ 2395807 w 4114165"/>
              <a:gd name="connsiteY182" fmla="*/ 2867312 h 3063250"/>
              <a:gd name="connsiteX183" fmla="*/ 2402409 w 4114165"/>
              <a:gd name="connsiteY183" fmla="*/ 2883268 h 3063250"/>
              <a:gd name="connsiteX184" fmla="*/ 2409024 w 4114165"/>
              <a:gd name="connsiteY184" fmla="*/ 2893563 h 3063250"/>
              <a:gd name="connsiteX185" fmla="*/ 2415627 w 4114165"/>
              <a:gd name="connsiteY185" fmla="*/ 2899350 h 3063250"/>
              <a:gd name="connsiteX186" fmla="*/ 2422242 w 4114165"/>
              <a:gd name="connsiteY186" fmla="*/ 2901668 h 3063250"/>
              <a:gd name="connsiteX187" fmla="*/ 2428844 w 4114165"/>
              <a:gd name="connsiteY187" fmla="*/ 2901402 h 3063250"/>
              <a:gd name="connsiteX188" fmla="*/ 2438766 w 4114165"/>
              <a:gd name="connsiteY188" fmla="*/ 2897273 h 3063250"/>
              <a:gd name="connsiteX189" fmla="*/ 2448676 w 4114165"/>
              <a:gd name="connsiteY189" fmla="*/ 2889726 h 3063250"/>
              <a:gd name="connsiteX190" fmla="*/ 2461894 w 4114165"/>
              <a:gd name="connsiteY190" fmla="*/ 2875454 h 3063250"/>
              <a:gd name="connsiteX191" fmla="*/ 2478418 w 4114165"/>
              <a:gd name="connsiteY191" fmla="*/ 2852749 h 3063250"/>
              <a:gd name="connsiteX192" fmla="*/ 2501546 w 4114165"/>
              <a:gd name="connsiteY192" fmla="*/ 2820306 h 3063250"/>
              <a:gd name="connsiteX193" fmla="*/ 2511456 w 4114165"/>
              <a:gd name="connsiteY193" fmla="*/ 2810061 h 3063250"/>
              <a:gd name="connsiteX194" fmla="*/ 2521378 w 4114165"/>
              <a:gd name="connsiteY194" fmla="*/ 2803945 h 3063250"/>
              <a:gd name="connsiteX195" fmla="*/ 2527980 w 4114165"/>
              <a:gd name="connsiteY195" fmla="*/ 2802564 h 3063250"/>
              <a:gd name="connsiteX196" fmla="*/ 2534596 w 4114165"/>
              <a:gd name="connsiteY196" fmla="*/ 2803464 h 3063250"/>
              <a:gd name="connsiteX197" fmla="*/ 2541198 w 4114165"/>
              <a:gd name="connsiteY197" fmla="*/ 2806592 h 3063250"/>
              <a:gd name="connsiteX198" fmla="*/ 2551120 w 4114165"/>
              <a:gd name="connsiteY198" fmla="*/ 2815215 h 3063250"/>
              <a:gd name="connsiteX199" fmla="*/ 2561030 w 4114165"/>
              <a:gd name="connsiteY199" fmla="*/ 2828271 h 3063250"/>
              <a:gd name="connsiteX200" fmla="*/ 2570940 w 4114165"/>
              <a:gd name="connsiteY200" fmla="*/ 2845810 h 3063250"/>
              <a:gd name="connsiteX201" fmla="*/ 2584158 w 4114165"/>
              <a:gd name="connsiteY201" fmla="*/ 2876189 h 3063250"/>
              <a:gd name="connsiteX202" fmla="*/ 2603990 w 4114165"/>
              <a:gd name="connsiteY202" fmla="*/ 2931768 h 3063250"/>
              <a:gd name="connsiteX203" fmla="*/ 2617207 w 4114165"/>
              <a:gd name="connsiteY203" fmla="*/ 2966795 h 3063250"/>
              <a:gd name="connsiteX204" fmla="*/ 2627117 w 4114165"/>
              <a:gd name="connsiteY204" fmla="*/ 2986220 h 3063250"/>
              <a:gd name="connsiteX205" fmla="*/ 2633732 w 4114165"/>
              <a:gd name="connsiteY205" fmla="*/ 2993894 h 3063250"/>
              <a:gd name="connsiteX206" fmla="*/ 2640334 w 4114165"/>
              <a:gd name="connsiteY206" fmla="*/ 2996060 h 3063250"/>
              <a:gd name="connsiteX207" fmla="*/ 2643642 w 4114165"/>
              <a:gd name="connsiteY207" fmla="*/ 2994781 h 3063250"/>
              <a:gd name="connsiteX208" fmla="*/ 2650257 w 4114165"/>
              <a:gd name="connsiteY208" fmla="*/ 2986942 h 3063250"/>
              <a:gd name="connsiteX209" fmla="*/ 2656859 w 4114165"/>
              <a:gd name="connsiteY209" fmla="*/ 2971366 h 3063250"/>
              <a:gd name="connsiteX210" fmla="*/ 2663474 w 4114165"/>
              <a:gd name="connsiteY210" fmla="*/ 2947357 h 3063250"/>
              <a:gd name="connsiteX211" fmla="*/ 2670077 w 4114165"/>
              <a:gd name="connsiteY211" fmla="*/ 2914280 h 3063250"/>
              <a:gd name="connsiteX212" fmla="*/ 2679999 w 4114165"/>
              <a:gd name="connsiteY212" fmla="*/ 2846646 h 3063250"/>
              <a:gd name="connsiteX213" fmla="*/ 2689909 w 4114165"/>
              <a:gd name="connsiteY213" fmla="*/ 2756698 h 3063250"/>
              <a:gd name="connsiteX214" fmla="*/ 2703127 w 4114165"/>
              <a:gd name="connsiteY214" fmla="*/ 2602181 h 3063250"/>
              <a:gd name="connsiteX215" fmla="*/ 2716344 w 4114165"/>
              <a:gd name="connsiteY215" fmla="*/ 2412092 h 3063250"/>
              <a:gd name="connsiteX216" fmla="*/ 2736176 w 4114165"/>
              <a:gd name="connsiteY216" fmla="*/ 2082213 h 3063250"/>
              <a:gd name="connsiteX217" fmla="*/ 2772521 w 4114165"/>
              <a:gd name="connsiteY217" fmla="*/ 1470652 h 3063250"/>
              <a:gd name="connsiteX218" fmla="*/ 2789046 w 4114165"/>
              <a:gd name="connsiteY218" fmla="*/ 1238622 h 3063250"/>
              <a:gd name="connsiteX219" fmla="*/ 2805571 w 4114165"/>
              <a:gd name="connsiteY219" fmla="*/ 1047862 h 3063250"/>
              <a:gd name="connsiteX220" fmla="*/ 2818788 w 4114165"/>
              <a:gd name="connsiteY220" fmla="*/ 927358 h 3063250"/>
              <a:gd name="connsiteX221" fmla="*/ 2832005 w 4114165"/>
              <a:gd name="connsiteY221" fmla="*/ 833941 h 3063250"/>
              <a:gd name="connsiteX222" fmla="*/ 2845223 w 4114165"/>
              <a:gd name="connsiteY222" fmla="*/ 764002 h 3063250"/>
              <a:gd name="connsiteX223" fmla="*/ 2855133 w 4114165"/>
              <a:gd name="connsiteY223" fmla="*/ 724885 h 3063250"/>
              <a:gd name="connsiteX224" fmla="*/ 2865042 w 4114165"/>
              <a:gd name="connsiteY224" fmla="*/ 696152 h 3063250"/>
              <a:gd name="connsiteX225" fmla="*/ 2874965 w 4114165"/>
              <a:gd name="connsiteY225" fmla="*/ 677220 h 3063250"/>
              <a:gd name="connsiteX226" fmla="*/ 2881567 w 4114165"/>
              <a:gd name="connsiteY226" fmla="*/ 670028 h 3063250"/>
              <a:gd name="connsiteX227" fmla="*/ 2888182 w 4114165"/>
              <a:gd name="connsiteY227" fmla="*/ 667368 h 3063250"/>
              <a:gd name="connsiteX228" fmla="*/ 2894785 w 4114165"/>
              <a:gd name="connsiteY228" fmla="*/ 669622 h 3063250"/>
              <a:gd name="connsiteX229" fmla="*/ 2901400 w 4114165"/>
              <a:gd name="connsiteY229" fmla="*/ 677182 h 3063250"/>
              <a:gd name="connsiteX230" fmla="*/ 2908002 w 4114165"/>
              <a:gd name="connsiteY230" fmla="*/ 690415 h 3063250"/>
              <a:gd name="connsiteX231" fmla="*/ 2914617 w 4114165"/>
              <a:gd name="connsiteY231" fmla="*/ 709562 h 3063250"/>
              <a:gd name="connsiteX232" fmla="*/ 2924527 w 4114165"/>
              <a:gd name="connsiteY232" fmla="*/ 749616 h 3063250"/>
              <a:gd name="connsiteX233" fmla="*/ 2934450 w 4114165"/>
              <a:gd name="connsiteY233" fmla="*/ 803296 h 3063250"/>
              <a:gd name="connsiteX234" fmla="*/ 2947667 w 4114165"/>
              <a:gd name="connsiteY234" fmla="*/ 895814 h 3063250"/>
              <a:gd name="connsiteX235" fmla="*/ 2960884 w 4114165"/>
              <a:gd name="connsiteY235" fmla="*/ 1012101 h 3063250"/>
              <a:gd name="connsiteX236" fmla="*/ 2977409 w 4114165"/>
              <a:gd name="connsiteY236" fmla="*/ 1187779 h 3063250"/>
              <a:gd name="connsiteX237" fmla="*/ 3017061 w 4114165"/>
              <a:gd name="connsiteY237" fmla="*/ 1634110 h 3063250"/>
              <a:gd name="connsiteX238" fmla="*/ 3030278 w 4114165"/>
              <a:gd name="connsiteY238" fmla="*/ 1742115 h 3063250"/>
              <a:gd name="connsiteX239" fmla="*/ 3040188 w 4114165"/>
              <a:gd name="connsiteY239" fmla="*/ 1800265 h 3063250"/>
              <a:gd name="connsiteX240" fmla="*/ 3046803 w 4114165"/>
              <a:gd name="connsiteY240" fmla="*/ 1827313 h 3063250"/>
              <a:gd name="connsiteX241" fmla="*/ 3053406 w 4114165"/>
              <a:gd name="connsiteY241" fmla="*/ 1844928 h 3063250"/>
              <a:gd name="connsiteX242" fmla="*/ 3060021 w 4114165"/>
              <a:gd name="connsiteY242" fmla="*/ 1853413 h 3063250"/>
              <a:gd name="connsiteX243" fmla="*/ 3063315 w 4114165"/>
              <a:gd name="connsiteY243" fmla="*/ 1854388 h 3063250"/>
              <a:gd name="connsiteX244" fmla="*/ 3066623 w 4114165"/>
              <a:gd name="connsiteY244" fmla="*/ 1853299 h 3063250"/>
              <a:gd name="connsiteX245" fmla="*/ 3073238 w 4114165"/>
              <a:gd name="connsiteY245" fmla="*/ 1845245 h 3063250"/>
              <a:gd name="connsiteX246" fmla="*/ 3079840 w 4114165"/>
              <a:gd name="connsiteY246" fmla="*/ 1829960 h 3063250"/>
              <a:gd name="connsiteX247" fmla="*/ 3086456 w 4114165"/>
              <a:gd name="connsiteY247" fmla="*/ 1808129 h 3063250"/>
              <a:gd name="connsiteX248" fmla="*/ 3096365 w 4114165"/>
              <a:gd name="connsiteY248" fmla="*/ 1764782 h 3063250"/>
              <a:gd name="connsiteX249" fmla="*/ 3109583 w 4114165"/>
              <a:gd name="connsiteY249" fmla="*/ 1692285 h 3063250"/>
              <a:gd name="connsiteX250" fmla="*/ 3145940 w 4114165"/>
              <a:gd name="connsiteY250" fmla="*/ 1482986 h 3063250"/>
              <a:gd name="connsiteX251" fmla="*/ 3162452 w 4114165"/>
              <a:gd name="connsiteY251" fmla="*/ 1409665 h 3063250"/>
              <a:gd name="connsiteX252" fmla="*/ 3178977 w 4114165"/>
              <a:gd name="connsiteY252" fmla="*/ 1351098 h 3063250"/>
              <a:gd name="connsiteX253" fmla="*/ 3192194 w 4114165"/>
              <a:gd name="connsiteY253" fmla="*/ 1313348 h 3063250"/>
              <a:gd name="connsiteX254" fmla="*/ 3205412 w 4114165"/>
              <a:gd name="connsiteY254" fmla="*/ 1283678 h 3063250"/>
              <a:gd name="connsiteX255" fmla="*/ 3215334 w 4114165"/>
              <a:gd name="connsiteY255" fmla="*/ 1267773 h 3063250"/>
              <a:gd name="connsiteX256" fmla="*/ 3221936 w 4114165"/>
              <a:gd name="connsiteY256" fmla="*/ 1260745 h 3063250"/>
              <a:gd name="connsiteX257" fmla="*/ 3228551 w 4114165"/>
              <a:gd name="connsiteY257" fmla="*/ 1256705 h 3063250"/>
              <a:gd name="connsiteX258" fmla="*/ 3235154 w 4114165"/>
              <a:gd name="connsiteY258" fmla="*/ 1255730 h 3063250"/>
              <a:gd name="connsiteX259" fmla="*/ 3241769 w 4114165"/>
              <a:gd name="connsiteY259" fmla="*/ 1257820 h 3063250"/>
              <a:gd name="connsiteX260" fmla="*/ 3248371 w 4114165"/>
              <a:gd name="connsiteY260" fmla="*/ 1263088 h 3063250"/>
              <a:gd name="connsiteX261" fmla="*/ 3254986 w 4114165"/>
              <a:gd name="connsiteY261" fmla="*/ 1271661 h 3063250"/>
              <a:gd name="connsiteX262" fmla="*/ 3264896 w 4114165"/>
              <a:gd name="connsiteY262" fmla="*/ 1291099 h 3063250"/>
              <a:gd name="connsiteX263" fmla="*/ 3274819 w 4114165"/>
              <a:gd name="connsiteY263" fmla="*/ 1319161 h 3063250"/>
              <a:gd name="connsiteX264" fmla="*/ 3284729 w 4114165"/>
              <a:gd name="connsiteY264" fmla="*/ 1356796 h 3063250"/>
              <a:gd name="connsiteX265" fmla="*/ 3294638 w 4114165"/>
              <a:gd name="connsiteY265" fmla="*/ 1405106 h 3063250"/>
              <a:gd name="connsiteX266" fmla="*/ 3304548 w 4114165"/>
              <a:gd name="connsiteY266" fmla="*/ 1465029 h 3063250"/>
              <a:gd name="connsiteX267" fmla="*/ 3317766 w 4114165"/>
              <a:gd name="connsiteY267" fmla="*/ 1564322 h 3063250"/>
              <a:gd name="connsiteX268" fmla="*/ 3330996 w 4114165"/>
              <a:gd name="connsiteY268" fmla="*/ 1685636 h 3063250"/>
              <a:gd name="connsiteX269" fmla="*/ 3347508 w 4114165"/>
              <a:gd name="connsiteY269" fmla="*/ 1862923 h 3063250"/>
              <a:gd name="connsiteX270" fmla="*/ 3406993 w 4114165"/>
              <a:gd name="connsiteY270" fmla="*/ 2532355 h 3063250"/>
              <a:gd name="connsiteX271" fmla="*/ 3423517 w 4114165"/>
              <a:gd name="connsiteY271" fmla="*/ 2676071 h 3063250"/>
              <a:gd name="connsiteX272" fmla="*/ 3440042 w 4114165"/>
              <a:gd name="connsiteY272" fmla="*/ 2794878 h 3063250"/>
              <a:gd name="connsiteX273" fmla="*/ 3453260 w 4114165"/>
              <a:gd name="connsiteY273" fmla="*/ 2872884 h 3063250"/>
              <a:gd name="connsiteX274" fmla="*/ 3466477 w 4114165"/>
              <a:gd name="connsiteY274" fmla="*/ 2936720 h 3063250"/>
              <a:gd name="connsiteX275" fmla="*/ 3479694 w 4114165"/>
              <a:gd name="connsiteY275" fmla="*/ 2986828 h 3063250"/>
              <a:gd name="connsiteX276" fmla="*/ 3489604 w 4114165"/>
              <a:gd name="connsiteY276" fmla="*/ 3015675 h 3063250"/>
              <a:gd name="connsiteX277" fmla="*/ 3499526 w 4114165"/>
              <a:gd name="connsiteY277" fmla="*/ 3037329 h 3063250"/>
              <a:gd name="connsiteX278" fmla="*/ 3509436 w 4114165"/>
              <a:gd name="connsiteY278" fmla="*/ 3052108 h 3063250"/>
              <a:gd name="connsiteX279" fmla="*/ 3519346 w 4114165"/>
              <a:gd name="connsiteY279" fmla="*/ 3060642 h 3063250"/>
              <a:gd name="connsiteX280" fmla="*/ 3525962 w 4114165"/>
              <a:gd name="connsiteY280" fmla="*/ 3063150 h 3063250"/>
              <a:gd name="connsiteX281" fmla="*/ 3532564 w 4114165"/>
              <a:gd name="connsiteY281" fmla="*/ 3063251 h 3063250"/>
              <a:gd name="connsiteX282" fmla="*/ 3539179 w 4114165"/>
              <a:gd name="connsiteY282" fmla="*/ 3060947 h 3063250"/>
              <a:gd name="connsiteX283" fmla="*/ 3545781 w 4114165"/>
              <a:gd name="connsiteY283" fmla="*/ 3056261 h 3063250"/>
              <a:gd name="connsiteX284" fmla="*/ 3555704 w 4114165"/>
              <a:gd name="connsiteY284" fmla="*/ 3044826 h 3063250"/>
              <a:gd name="connsiteX285" fmla="*/ 3565614 w 4114165"/>
              <a:gd name="connsiteY285" fmla="*/ 3028149 h 3063250"/>
              <a:gd name="connsiteX286" fmla="*/ 3575523 w 4114165"/>
              <a:gd name="connsiteY286" fmla="*/ 3006076 h 3063250"/>
              <a:gd name="connsiteX287" fmla="*/ 3585446 w 4114165"/>
              <a:gd name="connsiteY287" fmla="*/ 2978141 h 3063250"/>
              <a:gd name="connsiteX288" fmla="*/ 3598663 w 4114165"/>
              <a:gd name="connsiteY288" fmla="*/ 2930705 h 3063250"/>
              <a:gd name="connsiteX289" fmla="*/ 3611881 w 4114165"/>
              <a:gd name="connsiteY289" fmla="*/ 2871288 h 3063250"/>
              <a:gd name="connsiteX290" fmla="*/ 3628405 w 4114165"/>
              <a:gd name="connsiteY290" fmla="*/ 2782582 h 3063250"/>
              <a:gd name="connsiteX291" fmla="*/ 3664750 w 4114165"/>
              <a:gd name="connsiteY291" fmla="*/ 2563380 h 3063250"/>
              <a:gd name="connsiteX292" fmla="*/ 3691185 w 4114165"/>
              <a:gd name="connsiteY292" fmla="*/ 2412674 h 3063250"/>
              <a:gd name="connsiteX293" fmla="*/ 3707710 w 4114165"/>
              <a:gd name="connsiteY293" fmla="*/ 2331693 h 3063250"/>
              <a:gd name="connsiteX294" fmla="*/ 3720927 w 4114165"/>
              <a:gd name="connsiteY294" fmla="*/ 2279532 h 3063250"/>
              <a:gd name="connsiteX295" fmla="*/ 3730837 w 4114165"/>
              <a:gd name="connsiteY295" fmla="*/ 2250090 h 3063250"/>
              <a:gd name="connsiteX296" fmla="*/ 3740759 w 4114165"/>
              <a:gd name="connsiteY296" fmla="*/ 2229956 h 3063250"/>
              <a:gd name="connsiteX297" fmla="*/ 3747362 w 4114165"/>
              <a:gd name="connsiteY297" fmla="*/ 2221978 h 3063250"/>
              <a:gd name="connsiteX298" fmla="*/ 3753977 w 4114165"/>
              <a:gd name="connsiteY298" fmla="*/ 2218470 h 3063250"/>
              <a:gd name="connsiteX299" fmla="*/ 3760579 w 4114165"/>
              <a:gd name="connsiteY299" fmla="*/ 2219483 h 3063250"/>
              <a:gd name="connsiteX300" fmla="*/ 3767194 w 4114165"/>
              <a:gd name="connsiteY300" fmla="*/ 2225017 h 3063250"/>
              <a:gd name="connsiteX301" fmla="*/ 3773796 w 4114165"/>
              <a:gd name="connsiteY301" fmla="*/ 2234945 h 3063250"/>
              <a:gd name="connsiteX302" fmla="*/ 3783719 w 4114165"/>
              <a:gd name="connsiteY302" fmla="*/ 2257498 h 3063250"/>
              <a:gd name="connsiteX303" fmla="*/ 3793629 w 4114165"/>
              <a:gd name="connsiteY303" fmla="*/ 2287751 h 3063250"/>
              <a:gd name="connsiteX304" fmla="*/ 3810154 w 4114165"/>
              <a:gd name="connsiteY304" fmla="*/ 2348788 h 3063250"/>
              <a:gd name="connsiteX305" fmla="*/ 3836589 w 4114165"/>
              <a:gd name="connsiteY305" fmla="*/ 2448461 h 3063250"/>
              <a:gd name="connsiteX306" fmla="*/ 3849806 w 4114165"/>
              <a:gd name="connsiteY306" fmla="*/ 2487654 h 3063250"/>
              <a:gd name="connsiteX307" fmla="*/ 3859716 w 4114165"/>
              <a:gd name="connsiteY307" fmla="*/ 2508472 h 3063250"/>
              <a:gd name="connsiteX308" fmla="*/ 3866331 w 4114165"/>
              <a:gd name="connsiteY308" fmla="*/ 2517476 h 3063250"/>
              <a:gd name="connsiteX309" fmla="*/ 3872933 w 4114165"/>
              <a:gd name="connsiteY309" fmla="*/ 2522313 h 3063250"/>
              <a:gd name="connsiteX310" fmla="*/ 3879548 w 4114165"/>
              <a:gd name="connsiteY310" fmla="*/ 2522984 h 3063250"/>
              <a:gd name="connsiteX311" fmla="*/ 3886150 w 4114165"/>
              <a:gd name="connsiteY311" fmla="*/ 2519654 h 3063250"/>
              <a:gd name="connsiteX312" fmla="*/ 3892765 w 4114165"/>
              <a:gd name="connsiteY312" fmla="*/ 2512613 h 3063250"/>
              <a:gd name="connsiteX313" fmla="*/ 3902675 w 4114165"/>
              <a:gd name="connsiteY313" fmla="*/ 2496087 h 3063250"/>
              <a:gd name="connsiteX314" fmla="*/ 3915893 w 4114165"/>
              <a:gd name="connsiteY314" fmla="*/ 2466177 h 3063250"/>
              <a:gd name="connsiteX315" fmla="*/ 3939032 w 4114165"/>
              <a:gd name="connsiteY315" fmla="*/ 2410826 h 3063250"/>
              <a:gd name="connsiteX316" fmla="*/ 3948943 w 4114165"/>
              <a:gd name="connsiteY316" fmla="*/ 2393604 h 3063250"/>
              <a:gd name="connsiteX317" fmla="*/ 3955545 w 4114165"/>
              <a:gd name="connsiteY317" fmla="*/ 2385879 h 3063250"/>
              <a:gd name="connsiteX318" fmla="*/ 3962160 w 4114165"/>
              <a:gd name="connsiteY318" fmla="*/ 2381497 h 3063250"/>
              <a:gd name="connsiteX319" fmla="*/ 3968775 w 4114165"/>
              <a:gd name="connsiteY319" fmla="*/ 2380687 h 3063250"/>
              <a:gd name="connsiteX320" fmla="*/ 3975377 w 4114165"/>
              <a:gd name="connsiteY320" fmla="*/ 2383562 h 3063250"/>
              <a:gd name="connsiteX321" fmla="*/ 3981992 w 4114165"/>
              <a:gd name="connsiteY321" fmla="*/ 2390184 h 3063250"/>
              <a:gd name="connsiteX322" fmla="*/ 3988595 w 4114165"/>
              <a:gd name="connsiteY322" fmla="*/ 2400606 h 3063250"/>
              <a:gd name="connsiteX323" fmla="*/ 3998504 w 4114165"/>
              <a:gd name="connsiteY323" fmla="*/ 2422932 h 3063250"/>
              <a:gd name="connsiteX324" fmla="*/ 4011734 w 4114165"/>
              <a:gd name="connsiteY324" fmla="*/ 2462365 h 3063250"/>
              <a:gd name="connsiteX325" fmla="*/ 4034862 w 4114165"/>
              <a:gd name="connsiteY325" fmla="*/ 2535128 h 3063250"/>
              <a:gd name="connsiteX326" fmla="*/ 4044771 w 4114165"/>
              <a:gd name="connsiteY326" fmla="*/ 2557023 h 3063250"/>
              <a:gd name="connsiteX327" fmla="*/ 4051386 w 4114165"/>
              <a:gd name="connsiteY327" fmla="*/ 2565419 h 3063250"/>
              <a:gd name="connsiteX328" fmla="*/ 4054681 w 4114165"/>
              <a:gd name="connsiteY328" fmla="*/ 2567344 h 3063250"/>
              <a:gd name="connsiteX329" fmla="*/ 4057989 w 4114165"/>
              <a:gd name="connsiteY329" fmla="*/ 2567584 h 3063250"/>
              <a:gd name="connsiteX330" fmla="*/ 4061296 w 4114165"/>
              <a:gd name="connsiteY330" fmla="*/ 2566090 h 3063250"/>
              <a:gd name="connsiteX331" fmla="*/ 4067911 w 4114165"/>
              <a:gd name="connsiteY331" fmla="*/ 2557454 h 3063250"/>
              <a:gd name="connsiteX332" fmla="*/ 4074514 w 4114165"/>
              <a:gd name="connsiteY332" fmla="*/ 2541131 h 3063250"/>
              <a:gd name="connsiteX333" fmla="*/ 4081129 w 4114165"/>
              <a:gd name="connsiteY333" fmla="*/ 2517134 h 3063250"/>
              <a:gd name="connsiteX334" fmla="*/ 4091038 w 4114165"/>
              <a:gd name="connsiteY334" fmla="*/ 2467532 h 3063250"/>
              <a:gd name="connsiteX335" fmla="*/ 4100948 w 4114165"/>
              <a:gd name="connsiteY335" fmla="*/ 2403215 h 3063250"/>
              <a:gd name="connsiteX336" fmla="*/ 4114166 w 4114165"/>
              <a:gd name="connsiteY336" fmla="*/ 2298223 h 3063250"/>
              <a:gd name="connsiteX337" fmla="*/ 4114166 w 4114165"/>
              <a:gd name="connsiteY337" fmla="*/ 2298223 h 3063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</a:cxnLst>
            <a:rect l="l" t="t" r="r" b="b"/>
            <a:pathLst>
              <a:path w="4114165" h="3063250">
                <a:moveTo>
                  <a:pt x="0" y="962866"/>
                </a:moveTo>
                <a:lnTo>
                  <a:pt x="13219" y="938578"/>
                </a:lnTo>
                <a:lnTo>
                  <a:pt x="29741" y="914936"/>
                </a:lnTo>
                <a:lnTo>
                  <a:pt x="52873" y="887165"/>
                </a:lnTo>
                <a:lnTo>
                  <a:pt x="79309" y="860382"/>
                </a:lnTo>
                <a:lnTo>
                  <a:pt x="99137" y="843895"/>
                </a:lnTo>
                <a:lnTo>
                  <a:pt x="109050" y="838551"/>
                </a:lnTo>
                <a:lnTo>
                  <a:pt x="118964" y="836816"/>
                </a:lnTo>
                <a:lnTo>
                  <a:pt x="125574" y="838272"/>
                </a:lnTo>
                <a:lnTo>
                  <a:pt x="132182" y="842248"/>
                </a:lnTo>
                <a:lnTo>
                  <a:pt x="138791" y="849049"/>
                </a:lnTo>
                <a:lnTo>
                  <a:pt x="145401" y="859078"/>
                </a:lnTo>
                <a:lnTo>
                  <a:pt x="155315" y="880859"/>
                </a:lnTo>
                <a:lnTo>
                  <a:pt x="165228" y="911631"/>
                </a:lnTo>
                <a:lnTo>
                  <a:pt x="175142" y="951773"/>
                </a:lnTo>
                <a:lnTo>
                  <a:pt x="188360" y="1018952"/>
                </a:lnTo>
                <a:lnTo>
                  <a:pt x="204883" y="1119511"/>
                </a:lnTo>
                <a:lnTo>
                  <a:pt x="237928" y="1325872"/>
                </a:lnTo>
                <a:lnTo>
                  <a:pt x="251146" y="1392203"/>
                </a:lnTo>
                <a:lnTo>
                  <a:pt x="264365" y="1444629"/>
                </a:lnTo>
                <a:lnTo>
                  <a:pt x="274279" y="1474666"/>
                </a:lnTo>
                <a:lnTo>
                  <a:pt x="284192" y="1497675"/>
                </a:lnTo>
                <a:lnTo>
                  <a:pt x="297410" y="1521267"/>
                </a:lnTo>
                <a:lnTo>
                  <a:pt x="323847" y="1565120"/>
                </a:lnTo>
                <a:lnTo>
                  <a:pt x="340373" y="1598538"/>
                </a:lnTo>
                <a:lnTo>
                  <a:pt x="363500" y="1652395"/>
                </a:lnTo>
                <a:lnTo>
                  <a:pt x="386628" y="1713129"/>
                </a:lnTo>
                <a:lnTo>
                  <a:pt x="406460" y="1772988"/>
                </a:lnTo>
                <a:lnTo>
                  <a:pt x="422985" y="1832430"/>
                </a:lnTo>
                <a:lnTo>
                  <a:pt x="439510" y="1903407"/>
                </a:lnTo>
                <a:lnTo>
                  <a:pt x="456035" y="1987175"/>
                </a:lnTo>
                <a:lnTo>
                  <a:pt x="472547" y="2085024"/>
                </a:lnTo>
                <a:lnTo>
                  <a:pt x="502289" y="2284990"/>
                </a:lnTo>
                <a:lnTo>
                  <a:pt x="518814" y="2386930"/>
                </a:lnTo>
                <a:lnTo>
                  <a:pt x="532031" y="2452703"/>
                </a:lnTo>
                <a:lnTo>
                  <a:pt x="541941" y="2490718"/>
                </a:lnTo>
                <a:lnTo>
                  <a:pt x="551864" y="2518717"/>
                </a:lnTo>
                <a:lnTo>
                  <a:pt x="561774" y="2537066"/>
                </a:lnTo>
                <a:lnTo>
                  <a:pt x="568389" y="2544335"/>
                </a:lnTo>
                <a:lnTo>
                  <a:pt x="574991" y="2548070"/>
                </a:lnTo>
                <a:lnTo>
                  <a:pt x="581606" y="2548741"/>
                </a:lnTo>
                <a:lnTo>
                  <a:pt x="588208" y="2546969"/>
                </a:lnTo>
                <a:lnTo>
                  <a:pt x="598131" y="2541042"/>
                </a:lnTo>
                <a:lnTo>
                  <a:pt x="644385" y="2506927"/>
                </a:lnTo>
                <a:lnTo>
                  <a:pt x="670820" y="2490034"/>
                </a:lnTo>
                <a:lnTo>
                  <a:pt x="687345" y="2476269"/>
                </a:lnTo>
                <a:lnTo>
                  <a:pt x="700562" y="2461681"/>
                </a:lnTo>
                <a:lnTo>
                  <a:pt x="710485" y="2447156"/>
                </a:lnTo>
                <a:lnTo>
                  <a:pt x="720395" y="2427478"/>
                </a:lnTo>
                <a:lnTo>
                  <a:pt x="730305" y="2399808"/>
                </a:lnTo>
                <a:lnTo>
                  <a:pt x="740214" y="2360615"/>
                </a:lnTo>
                <a:lnTo>
                  <a:pt x="750137" y="2306011"/>
                </a:lnTo>
                <a:lnTo>
                  <a:pt x="760047" y="2232146"/>
                </a:lnTo>
                <a:lnTo>
                  <a:pt x="769957" y="2135437"/>
                </a:lnTo>
                <a:lnTo>
                  <a:pt x="779879" y="2013021"/>
                </a:lnTo>
                <a:lnTo>
                  <a:pt x="793097" y="1806394"/>
                </a:lnTo>
                <a:lnTo>
                  <a:pt x="806314" y="1550988"/>
                </a:lnTo>
                <a:lnTo>
                  <a:pt x="826134" y="1101061"/>
                </a:lnTo>
                <a:lnTo>
                  <a:pt x="852581" y="502805"/>
                </a:lnTo>
                <a:lnTo>
                  <a:pt x="865798" y="268992"/>
                </a:lnTo>
                <a:lnTo>
                  <a:pt x="875708" y="140161"/>
                </a:lnTo>
                <a:lnTo>
                  <a:pt x="885618" y="54144"/>
                </a:lnTo>
                <a:lnTo>
                  <a:pt x="892233" y="19833"/>
                </a:lnTo>
                <a:lnTo>
                  <a:pt x="898835" y="2645"/>
                </a:lnTo>
                <a:lnTo>
                  <a:pt x="902143" y="0"/>
                </a:lnTo>
                <a:lnTo>
                  <a:pt x="905450" y="1042"/>
                </a:lnTo>
                <a:lnTo>
                  <a:pt x="908758" y="5543"/>
                </a:lnTo>
                <a:lnTo>
                  <a:pt x="915360" y="23974"/>
                </a:lnTo>
                <a:lnTo>
                  <a:pt x="921975" y="53496"/>
                </a:lnTo>
                <a:lnTo>
                  <a:pt x="931885" y="114728"/>
                </a:lnTo>
                <a:lnTo>
                  <a:pt x="945103" y="219005"/>
                </a:lnTo>
                <a:lnTo>
                  <a:pt x="991370" y="608560"/>
                </a:lnTo>
                <a:lnTo>
                  <a:pt x="1007895" y="717439"/>
                </a:lnTo>
                <a:lnTo>
                  <a:pt x="1057457" y="1020560"/>
                </a:lnTo>
                <a:lnTo>
                  <a:pt x="1070674" y="1129034"/>
                </a:lnTo>
                <a:lnTo>
                  <a:pt x="1083891" y="1261492"/>
                </a:lnTo>
                <a:lnTo>
                  <a:pt x="1100416" y="1462079"/>
                </a:lnTo>
                <a:lnTo>
                  <a:pt x="1123543" y="1789577"/>
                </a:lnTo>
                <a:lnTo>
                  <a:pt x="1146683" y="2110389"/>
                </a:lnTo>
                <a:lnTo>
                  <a:pt x="1159901" y="2255687"/>
                </a:lnTo>
                <a:lnTo>
                  <a:pt x="1169810" y="2336454"/>
                </a:lnTo>
                <a:lnTo>
                  <a:pt x="1176425" y="2375343"/>
                </a:lnTo>
                <a:lnTo>
                  <a:pt x="1183028" y="2401809"/>
                </a:lnTo>
                <a:lnTo>
                  <a:pt x="1189643" y="2415701"/>
                </a:lnTo>
                <a:lnTo>
                  <a:pt x="1192950" y="2417917"/>
                </a:lnTo>
                <a:lnTo>
                  <a:pt x="1196245" y="2417030"/>
                </a:lnTo>
                <a:lnTo>
                  <a:pt x="1199553" y="2413054"/>
                </a:lnTo>
                <a:lnTo>
                  <a:pt x="1206168" y="2396073"/>
                </a:lnTo>
                <a:lnTo>
                  <a:pt x="1212770" y="2367517"/>
                </a:lnTo>
                <a:lnTo>
                  <a:pt x="1222680" y="2304808"/>
                </a:lnTo>
                <a:lnTo>
                  <a:pt x="1232602" y="2221471"/>
                </a:lnTo>
                <a:lnTo>
                  <a:pt x="1249127" y="2051011"/>
                </a:lnTo>
                <a:lnTo>
                  <a:pt x="1278857" y="1738519"/>
                </a:lnTo>
                <a:lnTo>
                  <a:pt x="1292087" y="1631108"/>
                </a:lnTo>
                <a:lnTo>
                  <a:pt x="1301997" y="1571186"/>
                </a:lnTo>
                <a:lnTo>
                  <a:pt x="1311907" y="1530802"/>
                </a:lnTo>
                <a:lnTo>
                  <a:pt x="1318522" y="1515125"/>
                </a:lnTo>
                <a:lnTo>
                  <a:pt x="1325124" y="1508553"/>
                </a:lnTo>
                <a:lnTo>
                  <a:pt x="1328431" y="1508692"/>
                </a:lnTo>
                <a:lnTo>
                  <a:pt x="1331739" y="1511098"/>
                </a:lnTo>
                <a:lnTo>
                  <a:pt x="1338341" y="1522673"/>
                </a:lnTo>
                <a:lnTo>
                  <a:pt x="1344956" y="1543098"/>
                </a:lnTo>
                <a:lnTo>
                  <a:pt x="1351559" y="1572135"/>
                </a:lnTo>
                <a:lnTo>
                  <a:pt x="1361481" y="1631273"/>
                </a:lnTo>
                <a:lnTo>
                  <a:pt x="1371391" y="1708025"/>
                </a:lnTo>
                <a:lnTo>
                  <a:pt x="1384608" y="1834709"/>
                </a:lnTo>
                <a:lnTo>
                  <a:pt x="1401133" y="2023810"/>
                </a:lnTo>
                <a:lnTo>
                  <a:pt x="1437478" y="2455958"/>
                </a:lnTo>
                <a:lnTo>
                  <a:pt x="1450695" y="2573840"/>
                </a:lnTo>
                <a:lnTo>
                  <a:pt x="1460618" y="2638271"/>
                </a:lnTo>
                <a:lnTo>
                  <a:pt x="1467220" y="2669055"/>
                </a:lnTo>
                <a:lnTo>
                  <a:pt x="1473835" y="2690241"/>
                </a:lnTo>
                <a:lnTo>
                  <a:pt x="1480438" y="2702360"/>
                </a:lnTo>
                <a:lnTo>
                  <a:pt x="1483745" y="2705260"/>
                </a:lnTo>
                <a:lnTo>
                  <a:pt x="1487053" y="2706222"/>
                </a:lnTo>
                <a:lnTo>
                  <a:pt x="1490360" y="2705361"/>
                </a:lnTo>
                <a:lnTo>
                  <a:pt x="1496963" y="2698700"/>
                </a:lnTo>
                <a:lnTo>
                  <a:pt x="1503577" y="2686265"/>
                </a:lnTo>
                <a:lnTo>
                  <a:pt x="1513487" y="2658861"/>
                </a:lnTo>
                <a:lnTo>
                  <a:pt x="1526705" y="2610120"/>
                </a:lnTo>
                <a:lnTo>
                  <a:pt x="1543229" y="2536635"/>
                </a:lnTo>
                <a:lnTo>
                  <a:pt x="1579574" y="2357488"/>
                </a:lnTo>
                <a:lnTo>
                  <a:pt x="1615932" y="2168830"/>
                </a:lnTo>
                <a:lnTo>
                  <a:pt x="1639059" y="2033219"/>
                </a:lnTo>
                <a:lnTo>
                  <a:pt x="1658891" y="1899823"/>
                </a:lnTo>
                <a:lnTo>
                  <a:pt x="1688633" y="1675189"/>
                </a:lnTo>
                <a:lnTo>
                  <a:pt x="1724978" y="1405069"/>
                </a:lnTo>
                <a:lnTo>
                  <a:pt x="1754720" y="1207660"/>
                </a:lnTo>
                <a:lnTo>
                  <a:pt x="1777847" y="1072404"/>
                </a:lnTo>
                <a:lnTo>
                  <a:pt x="1794372" y="994322"/>
                </a:lnTo>
                <a:lnTo>
                  <a:pt x="1807590" y="945860"/>
                </a:lnTo>
                <a:lnTo>
                  <a:pt x="1820807" y="909731"/>
                </a:lnTo>
                <a:lnTo>
                  <a:pt x="1830717" y="890394"/>
                </a:lnTo>
                <a:lnTo>
                  <a:pt x="1840639" y="877921"/>
                </a:lnTo>
                <a:lnTo>
                  <a:pt x="1847242" y="873653"/>
                </a:lnTo>
                <a:lnTo>
                  <a:pt x="1853857" y="872881"/>
                </a:lnTo>
                <a:lnTo>
                  <a:pt x="1860459" y="875768"/>
                </a:lnTo>
                <a:lnTo>
                  <a:pt x="1867074" y="882378"/>
                </a:lnTo>
                <a:lnTo>
                  <a:pt x="1873676" y="892762"/>
                </a:lnTo>
                <a:lnTo>
                  <a:pt x="1883599" y="915227"/>
                </a:lnTo>
                <a:lnTo>
                  <a:pt x="1893509" y="945480"/>
                </a:lnTo>
                <a:lnTo>
                  <a:pt x="1906726" y="996386"/>
                </a:lnTo>
                <a:lnTo>
                  <a:pt x="1919944" y="1058398"/>
                </a:lnTo>
                <a:lnTo>
                  <a:pt x="1933161" y="1132137"/>
                </a:lnTo>
                <a:lnTo>
                  <a:pt x="1949686" y="1241687"/>
                </a:lnTo>
                <a:lnTo>
                  <a:pt x="1966211" y="1370713"/>
                </a:lnTo>
                <a:lnTo>
                  <a:pt x="1986043" y="1548658"/>
                </a:lnTo>
                <a:lnTo>
                  <a:pt x="2035605" y="2011729"/>
                </a:lnTo>
                <a:lnTo>
                  <a:pt x="2048822" y="2106628"/>
                </a:lnTo>
                <a:lnTo>
                  <a:pt x="2058732" y="2163043"/>
                </a:lnTo>
                <a:lnTo>
                  <a:pt x="2068655" y="2205123"/>
                </a:lnTo>
                <a:lnTo>
                  <a:pt x="2075257" y="2224738"/>
                </a:lnTo>
                <a:lnTo>
                  <a:pt x="2081872" y="2237528"/>
                </a:lnTo>
                <a:lnTo>
                  <a:pt x="2088474" y="2243581"/>
                </a:lnTo>
                <a:lnTo>
                  <a:pt x="2091782" y="2244151"/>
                </a:lnTo>
                <a:lnTo>
                  <a:pt x="2095089" y="2243151"/>
                </a:lnTo>
                <a:lnTo>
                  <a:pt x="2101692" y="2236591"/>
                </a:lnTo>
                <a:lnTo>
                  <a:pt x="2108307" y="2224359"/>
                </a:lnTo>
                <a:lnTo>
                  <a:pt x="2118217" y="2196525"/>
                </a:lnTo>
                <a:lnTo>
                  <a:pt x="2128127" y="2159193"/>
                </a:lnTo>
                <a:lnTo>
                  <a:pt x="2141357" y="2098485"/>
                </a:lnTo>
                <a:lnTo>
                  <a:pt x="2164484" y="1975626"/>
                </a:lnTo>
                <a:lnTo>
                  <a:pt x="2200829" y="1779712"/>
                </a:lnTo>
                <a:lnTo>
                  <a:pt x="2214046" y="1723006"/>
                </a:lnTo>
                <a:lnTo>
                  <a:pt x="2223968" y="1691525"/>
                </a:lnTo>
                <a:lnTo>
                  <a:pt x="2230571" y="1677165"/>
                </a:lnTo>
                <a:lnTo>
                  <a:pt x="2237186" y="1668845"/>
                </a:lnTo>
                <a:lnTo>
                  <a:pt x="2240493" y="1667085"/>
                </a:lnTo>
                <a:lnTo>
                  <a:pt x="2243788" y="1666971"/>
                </a:lnTo>
                <a:lnTo>
                  <a:pt x="2247096" y="1668554"/>
                </a:lnTo>
                <a:lnTo>
                  <a:pt x="2253711" y="1676912"/>
                </a:lnTo>
                <a:lnTo>
                  <a:pt x="2260313" y="1692285"/>
                </a:lnTo>
                <a:lnTo>
                  <a:pt x="2266928" y="1714838"/>
                </a:lnTo>
                <a:lnTo>
                  <a:pt x="2276838" y="1762439"/>
                </a:lnTo>
                <a:lnTo>
                  <a:pt x="2286748" y="1827060"/>
                </a:lnTo>
                <a:lnTo>
                  <a:pt x="2296670" y="1908954"/>
                </a:lnTo>
                <a:lnTo>
                  <a:pt x="2309888" y="2044185"/>
                </a:lnTo>
                <a:lnTo>
                  <a:pt x="2326400" y="2246051"/>
                </a:lnTo>
                <a:lnTo>
                  <a:pt x="2352847" y="2572067"/>
                </a:lnTo>
                <a:lnTo>
                  <a:pt x="2366064" y="2700929"/>
                </a:lnTo>
                <a:lnTo>
                  <a:pt x="2375975" y="2775427"/>
                </a:lnTo>
                <a:lnTo>
                  <a:pt x="2385884" y="2830398"/>
                </a:lnTo>
                <a:lnTo>
                  <a:pt x="2395807" y="2867312"/>
                </a:lnTo>
                <a:lnTo>
                  <a:pt x="2402409" y="2883268"/>
                </a:lnTo>
                <a:lnTo>
                  <a:pt x="2409024" y="2893563"/>
                </a:lnTo>
                <a:lnTo>
                  <a:pt x="2415627" y="2899350"/>
                </a:lnTo>
                <a:lnTo>
                  <a:pt x="2422242" y="2901668"/>
                </a:lnTo>
                <a:lnTo>
                  <a:pt x="2428844" y="2901402"/>
                </a:lnTo>
                <a:lnTo>
                  <a:pt x="2438766" y="2897273"/>
                </a:lnTo>
                <a:lnTo>
                  <a:pt x="2448676" y="2889726"/>
                </a:lnTo>
                <a:lnTo>
                  <a:pt x="2461894" y="2875454"/>
                </a:lnTo>
                <a:lnTo>
                  <a:pt x="2478418" y="2852749"/>
                </a:lnTo>
                <a:lnTo>
                  <a:pt x="2501546" y="2820306"/>
                </a:lnTo>
                <a:lnTo>
                  <a:pt x="2511456" y="2810061"/>
                </a:lnTo>
                <a:lnTo>
                  <a:pt x="2521378" y="2803945"/>
                </a:lnTo>
                <a:lnTo>
                  <a:pt x="2527980" y="2802564"/>
                </a:lnTo>
                <a:lnTo>
                  <a:pt x="2534596" y="2803464"/>
                </a:lnTo>
                <a:lnTo>
                  <a:pt x="2541198" y="2806592"/>
                </a:lnTo>
                <a:lnTo>
                  <a:pt x="2551120" y="2815215"/>
                </a:lnTo>
                <a:lnTo>
                  <a:pt x="2561030" y="2828271"/>
                </a:lnTo>
                <a:lnTo>
                  <a:pt x="2570940" y="2845810"/>
                </a:lnTo>
                <a:lnTo>
                  <a:pt x="2584158" y="2876189"/>
                </a:lnTo>
                <a:lnTo>
                  <a:pt x="2603990" y="2931768"/>
                </a:lnTo>
                <a:lnTo>
                  <a:pt x="2617207" y="2966795"/>
                </a:lnTo>
                <a:lnTo>
                  <a:pt x="2627117" y="2986220"/>
                </a:lnTo>
                <a:lnTo>
                  <a:pt x="2633732" y="2993894"/>
                </a:lnTo>
                <a:lnTo>
                  <a:pt x="2640334" y="2996060"/>
                </a:lnTo>
                <a:lnTo>
                  <a:pt x="2643642" y="2994781"/>
                </a:lnTo>
                <a:lnTo>
                  <a:pt x="2650257" y="2986942"/>
                </a:lnTo>
                <a:lnTo>
                  <a:pt x="2656859" y="2971366"/>
                </a:lnTo>
                <a:lnTo>
                  <a:pt x="2663474" y="2947357"/>
                </a:lnTo>
                <a:lnTo>
                  <a:pt x="2670077" y="2914280"/>
                </a:lnTo>
                <a:lnTo>
                  <a:pt x="2679999" y="2846646"/>
                </a:lnTo>
                <a:lnTo>
                  <a:pt x="2689909" y="2756698"/>
                </a:lnTo>
                <a:lnTo>
                  <a:pt x="2703127" y="2602181"/>
                </a:lnTo>
                <a:lnTo>
                  <a:pt x="2716344" y="2412092"/>
                </a:lnTo>
                <a:lnTo>
                  <a:pt x="2736176" y="2082213"/>
                </a:lnTo>
                <a:lnTo>
                  <a:pt x="2772521" y="1470652"/>
                </a:lnTo>
                <a:lnTo>
                  <a:pt x="2789046" y="1238622"/>
                </a:lnTo>
                <a:lnTo>
                  <a:pt x="2805571" y="1047862"/>
                </a:lnTo>
                <a:lnTo>
                  <a:pt x="2818788" y="927358"/>
                </a:lnTo>
                <a:lnTo>
                  <a:pt x="2832005" y="833941"/>
                </a:lnTo>
                <a:lnTo>
                  <a:pt x="2845223" y="764002"/>
                </a:lnTo>
                <a:lnTo>
                  <a:pt x="2855133" y="724885"/>
                </a:lnTo>
                <a:lnTo>
                  <a:pt x="2865042" y="696152"/>
                </a:lnTo>
                <a:lnTo>
                  <a:pt x="2874965" y="677220"/>
                </a:lnTo>
                <a:lnTo>
                  <a:pt x="2881567" y="670028"/>
                </a:lnTo>
                <a:lnTo>
                  <a:pt x="2888182" y="667368"/>
                </a:lnTo>
                <a:lnTo>
                  <a:pt x="2894785" y="669622"/>
                </a:lnTo>
                <a:lnTo>
                  <a:pt x="2901400" y="677182"/>
                </a:lnTo>
                <a:lnTo>
                  <a:pt x="2908002" y="690415"/>
                </a:lnTo>
                <a:lnTo>
                  <a:pt x="2914617" y="709562"/>
                </a:lnTo>
                <a:lnTo>
                  <a:pt x="2924527" y="749616"/>
                </a:lnTo>
                <a:lnTo>
                  <a:pt x="2934450" y="803296"/>
                </a:lnTo>
                <a:lnTo>
                  <a:pt x="2947667" y="895814"/>
                </a:lnTo>
                <a:lnTo>
                  <a:pt x="2960884" y="1012101"/>
                </a:lnTo>
                <a:lnTo>
                  <a:pt x="2977409" y="1187779"/>
                </a:lnTo>
                <a:lnTo>
                  <a:pt x="3017061" y="1634110"/>
                </a:lnTo>
                <a:lnTo>
                  <a:pt x="3030278" y="1742115"/>
                </a:lnTo>
                <a:lnTo>
                  <a:pt x="3040188" y="1800265"/>
                </a:lnTo>
                <a:lnTo>
                  <a:pt x="3046803" y="1827313"/>
                </a:lnTo>
                <a:lnTo>
                  <a:pt x="3053406" y="1844928"/>
                </a:lnTo>
                <a:lnTo>
                  <a:pt x="3060021" y="1853413"/>
                </a:lnTo>
                <a:lnTo>
                  <a:pt x="3063315" y="1854388"/>
                </a:lnTo>
                <a:lnTo>
                  <a:pt x="3066623" y="1853299"/>
                </a:lnTo>
                <a:lnTo>
                  <a:pt x="3073238" y="1845245"/>
                </a:lnTo>
                <a:lnTo>
                  <a:pt x="3079840" y="1829960"/>
                </a:lnTo>
                <a:lnTo>
                  <a:pt x="3086456" y="1808129"/>
                </a:lnTo>
                <a:lnTo>
                  <a:pt x="3096365" y="1764782"/>
                </a:lnTo>
                <a:lnTo>
                  <a:pt x="3109583" y="1692285"/>
                </a:lnTo>
                <a:lnTo>
                  <a:pt x="3145940" y="1482986"/>
                </a:lnTo>
                <a:lnTo>
                  <a:pt x="3162452" y="1409665"/>
                </a:lnTo>
                <a:lnTo>
                  <a:pt x="3178977" y="1351098"/>
                </a:lnTo>
                <a:lnTo>
                  <a:pt x="3192194" y="1313348"/>
                </a:lnTo>
                <a:lnTo>
                  <a:pt x="3205412" y="1283678"/>
                </a:lnTo>
                <a:lnTo>
                  <a:pt x="3215334" y="1267773"/>
                </a:lnTo>
                <a:lnTo>
                  <a:pt x="3221936" y="1260745"/>
                </a:lnTo>
                <a:lnTo>
                  <a:pt x="3228551" y="1256705"/>
                </a:lnTo>
                <a:lnTo>
                  <a:pt x="3235154" y="1255730"/>
                </a:lnTo>
                <a:lnTo>
                  <a:pt x="3241769" y="1257820"/>
                </a:lnTo>
                <a:lnTo>
                  <a:pt x="3248371" y="1263088"/>
                </a:lnTo>
                <a:lnTo>
                  <a:pt x="3254986" y="1271661"/>
                </a:lnTo>
                <a:lnTo>
                  <a:pt x="3264896" y="1291099"/>
                </a:lnTo>
                <a:lnTo>
                  <a:pt x="3274819" y="1319161"/>
                </a:lnTo>
                <a:lnTo>
                  <a:pt x="3284729" y="1356796"/>
                </a:lnTo>
                <a:lnTo>
                  <a:pt x="3294638" y="1405106"/>
                </a:lnTo>
                <a:lnTo>
                  <a:pt x="3304548" y="1465029"/>
                </a:lnTo>
                <a:lnTo>
                  <a:pt x="3317766" y="1564322"/>
                </a:lnTo>
                <a:lnTo>
                  <a:pt x="3330996" y="1685636"/>
                </a:lnTo>
                <a:lnTo>
                  <a:pt x="3347508" y="1862923"/>
                </a:lnTo>
                <a:lnTo>
                  <a:pt x="3406993" y="2532355"/>
                </a:lnTo>
                <a:lnTo>
                  <a:pt x="3423517" y="2676071"/>
                </a:lnTo>
                <a:lnTo>
                  <a:pt x="3440042" y="2794878"/>
                </a:lnTo>
                <a:lnTo>
                  <a:pt x="3453260" y="2872884"/>
                </a:lnTo>
                <a:lnTo>
                  <a:pt x="3466477" y="2936720"/>
                </a:lnTo>
                <a:lnTo>
                  <a:pt x="3479694" y="2986828"/>
                </a:lnTo>
                <a:lnTo>
                  <a:pt x="3489604" y="3015675"/>
                </a:lnTo>
                <a:lnTo>
                  <a:pt x="3499526" y="3037329"/>
                </a:lnTo>
                <a:lnTo>
                  <a:pt x="3509436" y="3052108"/>
                </a:lnTo>
                <a:lnTo>
                  <a:pt x="3519346" y="3060642"/>
                </a:lnTo>
                <a:lnTo>
                  <a:pt x="3525962" y="3063150"/>
                </a:lnTo>
                <a:lnTo>
                  <a:pt x="3532564" y="3063251"/>
                </a:lnTo>
                <a:lnTo>
                  <a:pt x="3539179" y="3060947"/>
                </a:lnTo>
                <a:lnTo>
                  <a:pt x="3545781" y="3056261"/>
                </a:lnTo>
                <a:lnTo>
                  <a:pt x="3555704" y="3044826"/>
                </a:lnTo>
                <a:lnTo>
                  <a:pt x="3565614" y="3028149"/>
                </a:lnTo>
                <a:lnTo>
                  <a:pt x="3575523" y="3006076"/>
                </a:lnTo>
                <a:lnTo>
                  <a:pt x="3585446" y="2978141"/>
                </a:lnTo>
                <a:lnTo>
                  <a:pt x="3598663" y="2930705"/>
                </a:lnTo>
                <a:lnTo>
                  <a:pt x="3611881" y="2871288"/>
                </a:lnTo>
                <a:lnTo>
                  <a:pt x="3628405" y="2782582"/>
                </a:lnTo>
                <a:lnTo>
                  <a:pt x="3664750" y="2563380"/>
                </a:lnTo>
                <a:lnTo>
                  <a:pt x="3691185" y="2412674"/>
                </a:lnTo>
                <a:lnTo>
                  <a:pt x="3707710" y="2331693"/>
                </a:lnTo>
                <a:lnTo>
                  <a:pt x="3720927" y="2279532"/>
                </a:lnTo>
                <a:lnTo>
                  <a:pt x="3730837" y="2250090"/>
                </a:lnTo>
                <a:lnTo>
                  <a:pt x="3740759" y="2229956"/>
                </a:lnTo>
                <a:lnTo>
                  <a:pt x="3747362" y="2221978"/>
                </a:lnTo>
                <a:lnTo>
                  <a:pt x="3753977" y="2218470"/>
                </a:lnTo>
                <a:lnTo>
                  <a:pt x="3760579" y="2219483"/>
                </a:lnTo>
                <a:lnTo>
                  <a:pt x="3767194" y="2225017"/>
                </a:lnTo>
                <a:lnTo>
                  <a:pt x="3773796" y="2234945"/>
                </a:lnTo>
                <a:lnTo>
                  <a:pt x="3783719" y="2257498"/>
                </a:lnTo>
                <a:lnTo>
                  <a:pt x="3793629" y="2287751"/>
                </a:lnTo>
                <a:lnTo>
                  <a:pt x="3810154" y="2348788"/>
                </a:lnTo>
                <a:lnTo>
                  <a:pt x="3836589" y="2448461"/>
                </a:lnTo>
                <a:lnTo>
                  <a:pt x="3849806" y="2487654"/>
                </a:lnTo>
                <a:lnTo>
                  <a:pt x="3859716" y="2508472"/>
                </a:lnTo>
                <a:lnTo>
                  <a:pt x="3866331" y="2517476"/>
                </a:lnTo>
                <a:lnTo>
                  <a:pt x="3872933" y="2522313"/>
                </a:lnTo>
                <a:lnTo>
                  <a:pt x="3879548" y="2522984"/>
                </a:lnTo>
                <a:lnTo>
                  <a:pt x="3886150" y="2519654"/>
                </a:lnTo>
                <a:lnTo>
                  <a:pt x="3892765" y="2512613"/>
                </a:lnTo>
                <a:lnTo>
                  <a:pt x="3902675" y="2496087"/>
                </a:lnTo>
                <a:lnTo>
                  <a:pt x="3915893" y="2466177"/>
                </a:lnTo>
                <a:lnTo>
                  <a:pt x="3939032" y="2410826"/>
                </a:lnTo>
                <a:lnTo>
                  <a:pt x="3948943" y="2393604"/>
                </a:lnTo>
                <a:lnTo>
                  <a:pt x="3955545" y="2385879"/>
                </a:lnTo>
                <a:lnTo>
                  <a:pt x="3962160" y="2381497"/>
                </a:lnTo>
                <a:lnTo>
                  <a:pt x="3968775" y="2380687"/>
                </a:lnTo>
                <a:lnTo>
                  <a:pt x="3975377" y="2383562"/>
                </a:lnTo>
                <a:lnTo>
                  <a:pt x="3981992" y="2390184"/>
                </a:lnTo>
                <a:lnTo>
                  <a:pt x="3988595" y="2400606"/>
                </a:lnTo>
                <a:lnTo>
                  <a:pt x="3998504" y="2422932"/>
                </a:lnTo>
                <a:lnTo>
                  <a:pt x="4011734" y="2462365"/>
                </a:lnTo>
                <a:lnTo>
                  <a:pt x="4034862" y="2535128"/>
                </a:lnTo>
                <a:lnTo>
                  <a:pt x="4044771" y="2557023"/>
                </a:lnTo>
                <a:lnTo>
                  <a:pt x="4051386" y="2565419"/>
                </a:lnTo>
                <a:lnTo>
                  <a:pt x="4054681" y="2567344"/>
                </a:lnTo>
                <a:lnTo>
                  <a:pt x="4057989" y="2567584"/>
                </a:lnTo>
                <a:lnTo>
                  <a:pt x="4061296" y="2566090"/>
                </a:lnTo>
                <a:lnTo>
                  <a:pt x="4067911" y="2557454"/>
                </a:lnTo>
                <a:lnTo>
                  <a:pt x="4074514" y="2541131"/>
                </a:lnTo>
                <a:lnTo>
                  <a:pt x="4081129" y="2517134"/>
                </a:lnTo>
                <a:lnTo>
                  <a:pt x="4091038" y="2467532"/>
                </a:lnTo>
                <a:lnTo>
                  <a:pt x="4100948" y="2403215"/>
                </a:lnTo>
                <a:lnTo>
                  <a:pt x="4114166" y="2298223"/>
                </a:lnTo>
                <a:lnTo>
                  <a:pt x="4114166" y="2298223"/>
                </a:lnTo>
              </a:path>
            </a:pathLst>
          </a:custGeom>
          <a:noFill/>
          <a:ln w="18998" cap="sq">
            <a:solidFill>
              <a:schemeClr val="accent1">
                <a:lumMod val="75000"/>
              </a:schemeClr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igura a mano libera 20">
            <a:extLst>
              <a:ext uri="{FF2B5EF4-FFF2-40B4-BE49-F238E27FC236}">
                <a16:creationId xmlns:a16="http://schemas.microsoft.com/office/drawing/2014/main" id="{0E42A7AA-BAAF-A753-065D-8E3B23F76485}"/>
              </a:ext>
            </a:extLst>
          </p:cNvPr>
          <p:cNvSpPr/>
          <p:nvPr/>
        </p:nvSpPr>
        <p:spPr>
          <a:xfrm>
            <a:off x="2669194" y="1705050"/>
            <a:ext cx="601475" cy="307777"/>
          </a:xfrm>
          <a:custGeom>
            <a:avLst/>
            <a:gdLst>
              <a:gd name="connsiteX0" fmla="*/ 0 w 4114165"/>
              <a:gd name="connsiteY0" fmla="*/ 962866 h 3063250"/>
              <a:gd name="connsiteX1" fmla="*/ 13219 w 4114165"/>
              <a:gd name="connsiteY1" fmla="*/ 938578 h 3063250"/>
              <a:gd name="connsiteX2" fmla="*/ 29741 w 4114165"/>
              <a:gd name="connsiteY2" fmla="*/ 914936 h 3063250"/>
              <a:gd name="connsiteX3" fmla="*/ 52873 w 4114165"/>
              <a:gd name="connsiteY3" fmla="*/ 887165 h 3063250"/>
              <a:gd name="connsiteX4" fmla="*/ 79309 w 4114165"/>
              <a:gd name="connsiteY4" fmla="*/ 860382 h 3063250"/>
              <a:gd name="connsiteX5" fmla="*/ 99137 w 4114165"/>
              <a:gd name="connsiteY5" fmla="*/ 843895 h 3063250"/>
              <a:gd name="connsiteX6" fmla="*/ 109050 w 4114165"/>
              <a:gd name="connsiteY6" fmla="*/ 838551 h 3063250"/>
              <a:gd name="connsiteX7" fmla="*/ 118964 w 4114165"/>
              <a:gd name="connsiteY7" fmla="*/ 836816 h 3063250"/>
              <a:gd name="connsiteX8" fmla="*/ 125574 w 4114165"/>
              <a:gd name="connsiteY8" fmla="*/ 838272 h 3063250"/>
              <a:gd name="connsiteX9" fmla="*/ 132182 w 4114165"/>
              <a:gd name="connsiteY9" fmla="*/ 842248 h 3063250"/>
              <a:gd name="connsiteX10" fmla="*/ 138791 w 4114165"/>
              <a:gd name="connsiteY10" fmla="*/ 849049 h 3063250"/>
              <a:gd name="connsiteX11" fmla="*/ 145401 w 4114165"/>
              <a:gd name="connsiteY11" fmla="*/ 859078 h 3063250"/>
              <a:gd name="connsiteX12" fmla="*/ 155315 w 4114165"/>
              <a:gd name="connsiteY12" fmla="*/ 880859 h 3063250"/>
              <a:gd name="connsiteX13" fmla="*/ 165228 w 4114165"/>
              <a:gd name="connsiteY13" fmla="*/ 911631 h 3063250"/>
              <a:gd name="connsiteX14" fmla="*/ 175142 w 4114165"/>
              <a:gd name="connsiteY14" fmla="*/ 951773 h 3063250"/>
              <a:gd name="connsiteX15" fmla="*/ 188360 w 4114165"/>
              <a:gd name="connsiteY15" fmla="*/ 1018952 h 3063250"/>
              <a:gd name="connsiteX16" fmla="*/ 204883 w 4114165"/>
              <a:gd name="connsiteY16" fmla="*/ 1119511 h 3063250"/>
              <a:gd name="connsiteX17" fmla="*/ 237928 w 4114165"/>
              <a:gd name="connsiteY17" fmla="*/ 1325872 h 3063250"/>
              <a:gd name="connsiteX18" fmla="*/ 251146 w 4114165"/>
              <a:gd name="connsiteY18" fmla="*/ 1392203 h 3063250"/>
              <a:gd name="connsiteX19" fmla="*/ 264365 w 4114165"/>
              <a:gd name="connsiteY19" fmla="*/ 1444629 h 3063250"/>
              <a:gd name="connsiteX20" fmla="*/ 274279 w 4114165"/>
              <a:gd name="connsiteY20" fmla="*/ 1474666 h 3063250"/>
              <a:gd name="connsiteX21" fmla="*/ 284192 w 4114165"/>
              <a:gd name="connsiteY21" fmla="*/ 1497675 h 3063250"/>
              <a:gd name="connsiteX22" fmla="*/ 297410 w 4114165"/>
              <a:gd name="connsiteY22" fmla="*/ 1521267 h 3063250"/>
              <a:gd name="connsiteX23" fmla="*/ 323847 w 4114165"/>
              <a:gd name="connsiteY23" fmla="*/ 1565120 h 3063250"/>
              <a:gd name="connsiteX24" fmla="*/ 340373 w 4114165"/>
              <a:gd name="connsiteY24" fmla="*/ 1598538 h 3063250"/>
              <a:gd name="connsiteX25" fmla="*/ 363500 w 4114165"/>
              <a:gd name="connsiteY25" fmla="*/ 1652395 h 3063250"/>
              <a:gd name="connsiteX26" fmla="*/ 386628 w 4114165"/>
              <a:gd name="connsiteY26" fmla="*/ 1713129 h 3063250"/>
              <a:gd name="connsiteX27" fmla="*/ 406460 w 4114165"/>
              <a:gd name="connsiteY27" fmla="*/ 1772988 h 3063250"/>
              <a:gd name="connsiteX28" fmla="*/ 422985 w 4114165"/>
              <a:gd name="connsiteY28" fmla="*/ 1832430 h 3063250"/>
              <a:gd name="connsiteX29" fmla="*/ 439510 w 4114165"/>
              <a:gd name="connsiteY29" fmla="*/ 1903407 h 3063250"/>
              <a:gd name="connsiteX30" fmla="*/ 456035 w 4114165"/>
              <a:gd name="connsiteY30" fmla="*/ 1987175 h 3063250"/>
              <a:gd name="connsiteX31" fmla="*/ 472547 w 4114165"/>
              <a:gd name="connsiteY31" fmla="*/ 2085024 h 3063250"/>
              <a:gd name="connsiteX32" fmla="*/ 502289 w 4114165"/>
              <a:gd name="connsiteY32" fmla="*/ 2284990 h 3063250"/>
              <a:gd name="connsiteX33" fmla="*/ 518814 w 4114165"/>
              <a:gd name="connsiteY33" fmla="*/ 2386930 h 3063250"/>
              <a:gd name="connsiteX34" fmla="*/ 532031 w 4114165"/>
              <a:gd name="connsiteY34" fmla="*/ 2452703 h 3063250"/>
              <a:gd name="connsiteX35" fmla="*/ 541941 w 4114165"/>
              <a:gd name="connsiteY35" fmla="*/ 2490718 h 3063250"/>
              <a:gd name="connsiteX36" fmla="*/ 551864 w 4114165"/>
              <a:gd name="connsiteY36" fmla="*/ 2518717 h 3063250"/>
              <a:gd name="connsiteX37" fmla="*/ 561774 w 4114165"/>
              <a:gd name="connsiteY37" fmla="*/ 2537066 h 3063250"/>
              <a:gd name="connsiteX38" fmla="*/ 568389 w 4114165"/>
              <a:gd name="connsiteY38" fmla="*/ 2544335 h 3063250"/>
              <a:gd name="connsiteX39" fmla="*/ 574991 w 4114165"/>
              <a:gd name="connsiteY39" fmla="*/ 2548070 h 3063250"/>
              <a:gd name="connsiteX40" fmla="*/ 581606 w 4114165"/>
              <a:gd name="connsiteY40" fmla="*/ 2548741 h 3063250"/>
              <a:gd name="connsiteX41" fmla="*/ 588208 w 4114165"/>
              <a:gd name="connsiteY41" fmla="*/ 2546969 h 3063250"/>
              <a:gd name="connsiteX42" fmla="*/ 598131 w 4114165"/>
              <a:gd name="connsiteY42" fmla="*/ 2541042 h 3063250"/>
              <a:gd name="connsiteX43" fmla="*/ 644385 w 4114165"/>
              <a:gd name="connsiteY43" fmla="*/ 2506927 h 3063250"/>
              <a:gd name="connsiteX44" fmla="*/ 670820 w 4114165"/>
              <a:gd name="connsiteY44" fmla="*/ 2490034 h 3063250"/>
              <a:gd name="connsiteX45" fmla="*/ 687345 w 4114165"/>
              <a:gd name="connsiteY45" fmla="*/ 2476269 h 3063250"/>
              <a:gd name="connsiteX46" fmla="*/ 700562 w 4114165"/>
              <a:gd name="connsiteY46" fmla="*/ 2461681 h 3063250"/>
              <a:gd name="connsiteX47" fmla="*/ 710485 w 4114165"/>
              <a:gd name="connsiteY47" fmla="*/ 2447156 h 3063250"/>
              <a:gd name="connsiteX48" fmla="*/ 720395 w 4114165"/>
              <a:gd name="connsiteY48" fmla="*/ 2427478 h 3063250"/>
              <a:gd name="connsiteX49" fmla="*/ 730305 w 4114165"/>
              <a:gd name="connsiteY49" fmla="*/ 2399808 h 3063250"/>
              <a:gd name="connsiteX50" fmla="*/ 740214 w 4114165"/>
              <a:gd name="connsiteY50" fmla="*/ 2360615 h 3063250"/>
              <a:gd name="connsiteX51" fmla="*/ 750137 w 4114165"/>
              <a:gd name="connsiteY51" fmla="*/ 2306011 h 3063250"/>
              <a:gd name="connsiteX52" fmla="*/ 760047 w 4114165"/>
              <a:gd name="connsiteY52" fmla="*/ 2232146 h 3063250"/>
              <a:gd name="connsiteX53" fmla="*/ 769957 w 4114165"/>
              <a:gd name="connsiteY53" fmla="*/ 2135437 h 3063250"/>
              <a:gd name="connsiteX54" fmla="*/ 779879 w 4114165"/>
              <a:gd name="connsiteY54" fmla="*/ 2013021 h 3063250"/>
              <a:gd name="connsiteX55" fmla="*/ 793097 w 4114165"/>
              <a:gd name="connsiteY55" fmla="*/ 1806394 h 3063250"/>
              <a:gd name="connsiteX56" fmla="*/ 806314 w 4114165"/>
              <a:gd name="connsiteY56" fmla="*/ 1550988 h 3063250"/>
              <a:gd name="connsiteX57" fmla="*/ 826134 w 4114165"/>
              <a:gd name="connsiteY57" fmla="*/ 1101061 h 3063250"/>
              <a:gd name="connsiteX58" fmla="*/ 852581 w 4114165"/>
              <a:gd name="connsiteY58" fmla="*/ 502805 h 3063250"/>
              <a:gd name="connsiteX59" fmla="*/ 865798 w 4114165"/>
              <a:gd name="connsiteY59" fmla="*/ 268992 h 3063250"/>
              <a:gd name="connsiteX60" fmla="*/ 875708 w 4114165"/>
              <a:gd name="connsiteY60" fmla="*/ 140161 h 3063250"/>
              <a:gd name="connsiteX61" fmla="*/ 885618 w 4114165"/>
              <a:gd name="connsiteY61" fmla="*/ 54144 h 3063250"/>
              <a:gd name="connsiteX62" fmla="*/ 892233 w 4114165"/>
              <a:gd name="connsiteY62" fmla="*/ 19833 h 3063250"/>
              <a:gd name="connsiteX63" fmla="*/ 898835 w 4114165"/>
              <a:gd name="connsiteY63" fmla="*/ 2645 h 3063250"/>
              <a:gd name="connsiteX64" fmla="*/ 902143 w 4114165"/>
              <a:gd name="connsiteY64" fmla="*/ 0 h 3063250"/>
              <a:gd name="connsiteX65" fmla="*/ 905450 w 4114165"/>
              <a:gd name="connsiteY65" fmla="*/ 1042 h 3063250"/>
              <a:gd name="connsiteX66" fmla="*/ 908758 w 4114165"/>
              <a:gd name="connsiteY66" fmla="*/ 5543 h 3063250"/>
              <a:gd name="connsiteX67" fmla="*/ 915360 w 4114165"/>
              <a:gd name="connsiteY67" fmla="*/ 23974 h 3063250"/>
              <a:gd name="connsiteX68" fmla="*/ 921975 w 4114165"/>
              <a:gd name="connsiteY68" fmla="*/ 53496 h 3063250"/>
              <a:gd name="connsiteX69" fmla="*/ 931885 w 4114165"/>
              <a:gd name="connsiteY69" fmla="*/ 114728 h 3063250"/>
              <a:gd name="connsiteX70" fmla="*/ 945103 w 4114165"/>
              <a:gd name="connsiteY70" fmla="*/ 219005 h 3063250"/>
              <a:gd name="connsiteX71" fmla="*/ 991370 w 4114165"/>
              <a:gd name="connsiteY71" fmla="*/ 608560 h 3063250"/>
              <a:gd name="connsiteX72" fmla="*/ 1007895 w 4114165"/>
              <a:gd name="connsiteY72" fmla="*/ 717439 h 3063250"/>
              <a:gd name="connsiteX73" fmla="*/ 1057457 w 4114165"/>
              <a:gd name="connsiteY73" fmla="*/ 1020560 h 3063250"/>
              <a:gd name="connsiteX74" fmla="*/ 1070674 w 4114165"/>
              <a:gd name="connsiteY74" fmla="*/ 1129034 h 3063250"/>
              <a:gd name="connsiteX75" fmla="*/ 1083891 w 4114165"/>
              <a:gd name="connsiteY75" fmla="*/ 1261492 h 3063250"/>
              <a:gd name="connsiteX76" fmla="*/ 1100416 w 4114165"/>
              <a:gd name="connsiteY76" fmla="*/ 1462079 h 3063250"/>
              <a:gd name="connsiteX77" fmla="*/ 1123543 w 4114165"/>
              <a:gd name="connsiteY77" fmla="*/ 1789577 h 3063250"/>
              <a:gd name="connsiteX78" fmla="*/ 1146683 w 4114165"/>
              <a:gd name="connsiteY78" fmla="*/ 2110389 h 3063250"/>
              <a:gd name="connsiteX79" fmla="*/ 1159901 w 4114165"/>
              <a:gd name="connsiteY79" fmla="*/ 2255687 h 3063250"/>
              <a:gd name="connsiteX80" fmla="*/ 1169810 w 4114165"/>
              <a:gd name="connsiteY80" fmla="*/ 2336454 h 3063250"/>
              <a:gd name="connsiteX81" fmla="*/ 1176425 w 4114165"/>
              <a:gd name="connsiteY81" fmla="*/ 2375343 h 3063250"/>
              <a:gd name="connsiteX82" fmla="*/ 1183028 w 4114165"/>
              <a:gd name="connsiteY82" fmla="*/ 2401809 h 3063250"/>
              <a:gd name="connsiteX83" fmla="*/ 1189643 w 4114165"/>
              <a:gd name="connsiteY83" fmla="*/ 2415701 h 3063250"/>
              <a:gd name="connsiteX84" fmla="*/ 1192950 w 4114165"/>
              <a:gd name="connsiteY84" fmla="*/ 2417917 h 3063250"/>
              <a:gd name="connsiteX85" fmla="*/ 1196245 w 4114165"/>
              <a:gd name="connsiteY85" fmla="*/ 2417030 h 3063250"/>
              <a:gd name="connsiteX86" fmla="*/ 1199553 w 4114165"/>
              <a:gd name="connsiteY86" fmla="*/ 2413054 h 3063250"/>
              <a:gd name="connsiteX87" fmla="*/ 1206168 w 4114165"/>
              <a:gd name="connsiteY87" fmla="*/ 2396073 h 3063250"/>
              <a:gd name="connsiteX88" fmla="*/ 1212770 w 4114165"/>
              <a:gd name="connsiteY88" fmla="*/ 2367517 h 3063250"/>
              <a:gd name="connsiteX89" fmla="*/ 1222680 w 4114165"/>
              <a:gd name="connsiteY89" fmla="*/ 2304808 h 3063250"/>
              <a:gd name="connsiteX90" fmla="*/ 1232602 w 4114165"/>
              <a:gd name="connsiteY90" fmla="*/ 2221471 h 3063250"/>
              <a:gd name="connsiteX91" fmla="*/ 1249127 w 4114165"/>
              <a:gd name="connsiteY91" fmla="*/ 2051011 h 3063250"/>
              <a:gd name="connsiteX92" fmla="*/ 1278857 w 4114165"/>
              <a:gd name="connsiteY92" fmla="*/ 1738519 h 3063250"/>
              <a:gd name="connsiteX93" fmla="*/ 1292087 w 4114165"/>
              <a:gd name="connsiteY93" fmla="*/ 1631108 h 3063250"/>
              <a:gd name="connsiteX94" fmla="*/ 1301997 w 4114165"/>
              <a:gd name="connsiteY94" fmla="*/ 1571186 h 3063250"/>
              <a:gd name="connsiteX95" fmla="*/ 1311907 w 4114165"/>
              <a:gd name="connsiteY95" fmla="*/ 1530802 h 3063250"/>
              <a:gd name="connsiteX96" fmla="*/ 1318522 w 4114165"/>
              <a:gd name="connsiteY96" fmla="*/ 1515125 h 3063250"/>
              <a:gd name="connsiteX97" fmla="*/ 1325124 w 4114165"/>
              <a:gd name="connsiteY97" fmla="*/ 1508553 h 3063250"/>
              <a:gd name="connsiteX98" fmla="*/ 1328431 w 4114165"/>
              <a:gd name="connsiteY98" fmla="*/ 1508692 h 3063250"/>
              <a:gd name="connsiteX99" fmla="*/ 1331739 w 4114165"/>
              <a:gd name="connsiteY99" fmla="*/ 1511098 h 3063250"/>
              <a:gd name="connsiteX100" fmla="*/ 1338341 w 4114165"/>
              <a:gd name="connsiteY100" fmla="*/ 1522673 h 3063250"/>
              <a:gd name="connsiteX101" fmla="*/ 1344956 w 4114165"/>
              <a:gd name="connsiteY101" fmla="*/ 1543098 h 3063250"/>
              <a:gd name="connsiteX102" fmla="*/ 1351559 w 4114165"/>
              <a:gd name="connsiteY102" fmla="*/ 1572135 h 3063250"/>
              <a:gd name="connsiteX103" fmla="*/ 1361481 w 4114165"/>
              <a:gd name="connsiteY103" fmla="*/ 1631273 h 3063250"/>
              <a:gd name="connsiteX104" fmla="*/ 1371391 w 4114165"/>
              <a:gd name="connsiteY104" fmla="*/ 1708025 h 3063250"/>
              <a:gd name="connsiteX105" fmla="*/ 1384608 w 4114165"/>
              <a:gd name="connsiteY105" fmla="*/ 1834709 h 3063250"/>
              <a:gd name="connsiteX106" fmla="*/ 1401133 w 4114165"/>
              <a:gd name="connsiteY106" fmla="*/ 2023810 h 3063250"/>
              <a:gd name="connsiteX107" fmla="*/ 1437478 w 4114165"/>
              <a:gd name="connsiteY107" fmla="*/ 2455958 h 3063250"/>
              <a:gd name="connsiteX108" fmla="*/ 1450695 w 4114165"/>
              <a:gd name="connsiteY108" fmla="*/ 2573840 h 3063250"/>
              <a:gd name="connsiteX109" fmla="*/ 1460618 w 4114165"/>
              <a:gd name="connsiteY109" fmla="*/ 2638271 h 3063250"/>
              <a:gd name="connsiteX110" fmla="*/ 1467220 w 4114165"/>
              <a:gd name="connsiteY110" fmla="*/ 2669055 h 3063250"/>
              <a:gd name="connsiteX111" fmla="*/ 1473835 w 4114165"/>
              <a:gd name="connsiteY111" fmla="*/ 2690241 h 3063250"/>
              <a:gd name="connsiteX112" fmla="*/ 1480438 w 4114165"/>
              <a:gd name="connsiteY112" fmla="*/ 2702360 h 3063250"/>
              <a:gd name="connsiteX113" fmla="*/ 1483745 w 4114165"/>
              <a:gd name="connsiteY113" fmla="*/ 2705260 h 3063250"/>
              <a:gd name="connsiteX114" fmla="*/ 1487053 w 4114165"/>
              <a:gd name="connsiteY114" fmla="*/ 2706222 h 3063250"/>
              <a:gd name="connsiteX115" fmla="*/ 1490360 w 4114165"/>
              <a:gd name="connsiteY115" fmla="*/ 2705361 h 3063250"/>
              <a:gd name="connsiteX116" fmla="*/ 1496963 w 4114165"/>
              <a:gd name="connsiteY116" fmla="*/ 2698700 h 3063250"/>
              <a:gd name="connsiteX117" fmla="*/ 1503577 w 4114165"/>
              <a:gd name="connsiteY117" fmla="*/ 2686265 h 3063250"/>
              <a:gd name="connsiteX118" fmla="*/ 1513487 w 4114165"/>
              <a:gd name="connsiteY118" fmla="*/ 2658861 h 3063250"/>
              <a:gd name="connsiteX119" fmla="*/ 1526705 w 4114165"/>
              <a:gd name="connsiteY119" fmla="*/ 2610120 h 3063250"/>
              <a:gd name="connsiteX120" fmla="*/ 1543229 w 4114165"/>
              <a:gd name="connsiteY120" fmla="*/ 2536635 h 3063250"/>
              <a:gd name="connsiteX121" fmla="*/ 1579574 w 4114165"/>
              <a:gd name="connsiteY121" fmla="*/ 2357488 h 3063250"/>
              <a:gd name="connsiteX122" fmla="*/ 1615932 w 4114165"/>
              <a:gd name="connsiteY122" fmla="*/ 2168830 h 3063250"/>
              <a:gd name="connsiteX123" fmla="*/ 1639059 w 4114165"/>
              <a:gd name="connsiteY123" fmla="*/ 2033219 h 3063250"/>
              <a:gd name="connsiteX124" fmla="*/ 1658891 w 4114165"/>
              <a:gd name="connsiteY124" fmla="*/ 1899823 h 3063250"/>
              <a:gd name="connsiteX125" fmla="*/ 1688633 w 4114165"/>
              <a:gd name="connsiteY125" fmla="*/ 1675189 h 3063250"/>
              <a:gd name="connsiteX126" fmla="*/ 1724978 w 4114165"/>
              <a:gd name="connsiteY126" fmla="*/ 1405069 h 3063250"/>
              <a:gd name="connsiteX127" fmla="*/ 1754720 w 4114165"/>
              <a:gd name="connsiteY127" fmla="*/ 1207660 h 3063250"/>
              <a:gd name="connsiteX128" fmla="*/ 1777847 w 4114165"/>
              <a:gd name="connsiteY128" fmla="*/ 1072404 h 3063250"/>
              <a:gd name="connsiteX129" fmla="*/ 1794372 w 4114165"/>
              <a:gd name="connsiteY129" fmla="*/ 994322 h 3063250"/>
              <a:gd name="connsiteX130" fmla="*/ 1807590 w 4114165"/>
              <a:gd name="connsiteY130" fmla="*/ 945860 h 3063250"/>
              <a:gd name="connsiteX131" fmla="*/ 1820807 w 4114165"/>
              <a:gd name="connsiteY131" fmla="*/ 909731 h 3063250"/>
              <a:gd name="connsiteX132" fmla="*/ 1830717 w 4114165"/>
              <a:gd name="connsiteY132" fmla="*/ 890394 h 3063250"/>
              <a:gd name="connsiteX133" fmla="*/ 1840639 w 4114165"/>
              <a:gd name="connsiteY133" fmla="*/ 877921 h 3063250"/>
              <a:gd name="connsiteX134" fmla="*/ 1847242 w 4114165"/>
              <a:gd name="connsiteY134" fmla="*/ 873653 h 3063250"/>
              <a:gd name="connsiteX135" fmla="*/ 1853857 w 4114165"/>
              <a:gd name="connsiteY135" fmla="*/ 872881 h 3063250"/>
              <a:gd name="connsiteX136" fmla="*/ 1860459 w 4114165"/>
              <a:gd name="connsiteY136" fmla="*/ 875768 h 3063250"/>
              <a:gd name="connsiteX137" fmla="*/ 1867074 w 4114165"/>
              <a:gd name="connsiteY137" fmla="*/ 882378 h 3063250"/>
              <a:gd name="connsiteX138" fmla="*/ 1873676 w 4114165"/>
              <a:gd name="connsiteY138" fmla="*/ 892762 h 3063250"/>
              <a:gd name="connsiteX139" fmla="*/ 1883599 w 4114165"/>
              <a:gd name="connsiteY139" fmla="*/ 915227 h 3063250"/>
              <a:gd name="connsiteX140" fmla="*/ 1893509 w 4114165"/>
              <a:gd name="connsiteY140" fmla="*/ 945480 h 3063250"/>
              <a:gd name="connsiteX141" fmla="*/ 1906726 w 4114165"/>
              <a:gd name="connsiteY141" fmla="*/ 996386 h 3063250"/>
              <a:gd name="connsiteX142" fmla="*/ 1919944 w 4114165"/>
              <a:gd name="connsiteY142" fmla="*/ 1058398 h 3063250"/>
              <a:gd name="connsiteX143" fmla="*/ 1933161 w 4114165"/>
              <a:gd name="connsiteY143" fmla="*/ 1132137 h 3063250"/>
              <a:gd name="connsiteX144" fmla="*/ 1949686 w 4114165"/>
              <a:gd name="connsiteY144" fmla="*/ 1241687 h 3063250"/>
              <a:gd name="connsiteX145" fmla="*/ 1966211 w 4114165"/>
              <a:gd name="connsiteY145" fmla="*/ 1370713 h 3063250"/>
              <a:gd name="connsiteX146" fmla="*/ 1986043 w 4114165"/>
              <a:gd name="connsiteY146" fmla="*/ 1548658 h 3063250"/>
              <a:gd name="connsiteX147" fmla="*/ 2035605 w 4114165"/>
              <a:gd name="connsiteY147" fmla="*/ 2011729 h 3063250"/>
              <a:gd name="connsiteX148" fmla="*/ 2048822 w 4114165"/>
              <a:gd name="connsiteY148" fmla="*/ 2106628 h 3063250"/>
              <a:gd name="connsiteX149" fmla="*/ 2058732 w 4114165"/>
              <a:gd name="connsiteY149" fmla="*/ 2163043 h 3063250"/>
              <a:gd name="connsiteX150" fmla="*/ 2068655 w 4114165"/>
              <a:gd name="connsiteY150" fmla="*/ 2205123 h 3063250"/>
              <a:gd name="connsiteX151" fmla="*/ 2075257 w 4114165"/>
              <a:gd name="connsiteY151" fmla="*/ 2224738 h 3063250"/>
              <a:gd name="connsiteX152" fmla="*/ 2081872 w 4114165"/>
              <a:gd name="connsiteY152" fmla="*/ 2237528 h 3063250"/>
              <a:gd name="connsiteX153" fmla="*/ 2088474 w 4114165"/>
              <a:gd name="connsiteY153" fmla="*/ 2243581 h 3063250"/>
              <a:gd name="connsiteX154" fmla="*/ 2091782 w 4114165"/>
              <a:gd name="connsiteY154" fmla="*/ 2244151 h 3063250"/>
              <a:gd name="connsiteX155" fmla="*/ 2095089 w 4114165"/>
              <a:gd name="connsiteY155" fmla="*/ 2243151 h 3063250"/>
              <a:gd name="connsiteX156" fmla="*/ 2101692 w 4114165"/>
              <a:gd name="connsiteY156" fmla="*/ 2236591 h 3063250"/>
              <a:gd name="connsiteX157" fmla="*/ 2108307 w 4114165"/>
              <a:gd name="connsiteY157" fmla="*/ 2224359 h 3063250"/>
              <a:gd name="connsiteX158" fmla="*/ 2118217 w 4114165"/>
              <a:gd name="connsiteY158" fmla="*/ 2196525 h 3063250"/>
              <a:gd name="connsiteX159" fmla="*/ 2128127 w 4114165"/>
              <a:gd name="connsiteY159" fmla="*/ 2159193 h 3063250"/>
              <a:gd name="connsiteX160" fmla="*/ 2141357 w 4114165"/>
              <a:gd name="connsiteY160" fmla="*/ 2098485 h 3063250"/>
              <a:gd name="connsiteX161" fmla="*/ 2164484 w 4114165"/>
              <a:gd name="connsiteY161" fmla="*/ 1975626 h 3063250"/>
              <a:gd name="connsiteX162" fmla="*/ 2200829 w 4114165"/>
              <a:gd name="connsiteY162" fmla="*/ 1779712 h 3063250"/>
              <a:gd name="connsiteX163" fmla="*/ 2214046 w 4114165"/>
              <a:gd name="connsiteY163" fmla="*/ 1723006 h 3063250"/>
              <a:gd name="connsiteX164" fmla="*/ 2223968 w 4114165"/>
              <a:gd name="connsiteY164" fmla="*/ 1691525 h 3063250"/>
              <a:gd name="connsiteX165" fmla="*/ 2230571 w 4114165"/>
              <a:gd name="connsiteY165" fmla="*/ 1677165 h 3063250"/>
              <a:gd name="connsiteX166" fmla="*/ 2237186 w 4114165"/>
              <a:gd name="connsiteY166" fmla="*/ 1668845 h 3063250"/>
              <a:gd name="connsiteX167" fmla="*/ 2240493 w 4114165"/>
              <a:gd name="connsiteY167" fmla="*/ 1667085 h 3063250"/>
              <a:gd name="connsiteX168" fmla="*/ 2243788 w 4114165"/>
              <a:gd name="connsiteY168" fmla="*/ 1666971 h 3063250"/>
              <a:gd name="connsiteX169" fmla="*/ 2247096 w 4114165"/>
              <a:gd name="connsiteY169" fmla="*/ 1668554 h 3063250"/>
              <a:gd name="connsiteX170" fmla="*/ 2253711 w 4114165"/>
              <a:gd name="connsiteY170" fmla="*/ 1676912 h 3063250"/>
              <a:gd name="connsiteX171" fmla="*/ 2260313 w 4114165"/>
              <a:gd name="connsiteY171" fmla="*/ 1692285 h 3063250"/>
              <a:gd name="connsiteX172" fmla="*/ 2266928 w 4114165"/>
              <a:gd name="connsiteY172" fmla="*/ 1714838 h 3063250"/>
              <a:gd name="connsiteX173" fmla="*/ 2276838 w 4114165"/>
              <a:gd name="connsiteY173" fmla="*/ 1762439 h 3063250"/>
              <a:gd name="connsiteX174" fmla="*/ 2286748 w 4114165"/>
              <a:gd name="connsiteY174" fmla="*/ 1827060 h 3063250"/>
              <a:gd name="connsiteX175" fmla="*/ 2296670 w 4114165"/>
              <a:gd name="connsiteY175" fmla="*/ 1908954 h 3063250"/>
              <a:gd name="connsiteX176" fmla="*/ 2309888 w 4114165"/>
              <a:gd name="connsiteY176" fmla="*/ 2044185 h 3063250"/>
              <a:gd name="connsiteX177" fmla="*/ 2326400 w 4114165"/>
              <a:gd name="connsiteY177" fmla="*/ 2246051 h 3063250"/>
              <a:gd name="connsiteX178" fmla="*/ 2352847 w 4114165"/>
              <a:gd name="connsiteY178" fmla="*/ 2572067 h 3063250"/>
              <a:gd name="connsiteX179" fmla="*/ 2366064 w 4114165"/>
              <a:gd name="connsiteY179" fmla="*/ 2700929 h 3063250"/>
              <a:gd name="connsiteX180" fmla="*/ 2375975 w 4114165"/>
              <a:gd name="connsiteY180" fmla="*/ 2775427 h 3063250"/>
              <a:gd name="connsiteX181" fmla="*/ 2385884 w 4114165"/>
              <a:gd name="connsiteY181" fmla="*/ 2830398 h 3063250"/>
              <a:gd name="connsiteX182" fmla="*/ 2395807 w 4114165"/>
              <a:gd name="connsiteY182" fmla="*/ 2867312 h 3063250"/>
              <a:gd name="connsiteX183" fmla="*/ 2402409 w 4114165"/>
              <a:gd name="connsiteY183" fmla="*/ 2883268 h 3063250"/>
              <a:gd name="connsiteX184" fmla="*/ 2409024 w 4114165"/>
              <a:gd name="connsiteY184" fmla="*/ 2893563 h 3063250"/>
              <a:gd name="connsiteX185" fmla="*/ 2415627 w 4114165"/>
              <a:gd name="connsiteY185" fmla="*/ 2899350 h 3063250"/>
              <a:gd name="connsiteX186" fmla="*/ 2422242 w 4114165"/>
              <a:gd name="connsiteY186" fmla="*/ 2901668 h 3063250"/>
              <a:gd name="connsiteX187" fmla="*/ 2428844 w 4114165"/>
              <a:gd name="connsiteY187" fmla="*/ 2901402 h 3063250"/>
              <a:gd name="connsiteX188" fmla="*/ 2438766 w 4114165"/>
              <a:gd name="connsiteY188" fmla="*/ 2897273 h 3063250"/>
              <a:gd name="connsiteX189" fmla="*/ 2448676 w 4114165"/>
              <a:gd name="connsiteY189" fmla="*/ 2889726 h 3063250"/>
              <a:gd name="connsiteX190" fmla="*/ 2461894 w 4114165"/>
              <a:gd name="connsiteY190" fmla="*/ 2875454 h 3063250"/>
              <a:gd name="connsiteX191" fmla="*/ 2478418 w 4114165"/>
              <a:gd name="connsiteY191" fmla="*/ 2852749 h 3063250"/>
              <a:gd name="connsiteX192" fmla="*/ 2501546 w 4114165"/>
              <a:gd name="connsiteY192" fmla="*/ 2820306 h 3063250"/>
              <a:gd name="connsiteX193" fmla="*/ 2511456 w 4114165"/>
              <a:gd name="connsiteY193" fmla="*/ 2810061 h 3063250"/>
              <a:gd name="connsiteX194" fmla="*/ 2521378 w 4114165"/>
              <a:gd name="connsiteY194" fmla="*/ 2803945 h 3063250"/>
              <a:gd name="connsiteX195" fmla="*/ 2527980 w 4114165"/>
              <a:gd name="connsiteY195" fmla="*/ 2802564 h 3063250"/>
              <a:gd name="connsiteX196" fmla="*/ 2534596 w 4114165"/>
              <a:gd name="connsiteY196" fmla="*/ 2803464 h 3063250"/>
              <a:gd name="connsiteX197" fmla="*/ 2541198 w 4114165"/>
              <a:gd name="connsiteY197" fmla="*/ 2806592 h 3063250"/>
              <a:gd name="connsiteX198" fmla="*/ 2551120 w 4114165"/>
              <a:gd name="connsiteY198" fmla="*/ 2815215 h 3063250"/>
              <a:gd name="connsiteX199" fmla="*/ 2561030 w 4114165"/>
              <a:gd name="connsiteY199" fmla="*/ 2828271 h 3063250"/>
              <a:gd name="connsiteX200" fmla="*/ 2570940 w 4114165"/>
              <a:gd name="connsiteY200" fmla="*/ 2845810 h 3063250"/>
              <a:gd name="connsiteX201" fmla="*/ 2584158 w 4114165"/>
              <a:gd name="connsiteY201" fmla="*/ 2876189 h 3063250"/>
              <a:gd name="connsiteX202" fmla="*/ 2603990 w 4114165"/>
              <a:gd name="connsiteY202" fmla="*/ 2931768 h 3063250"/>
              <a:gd name="connsiteX203" fmla="*/ 2617207 w 4114165"/>
              <a:gd name="connsiteY203" fmla="*/ 2966795 h 3063250"/>
              <a:gd name="connsiteX204" fmla="*/ 2627117 w 4114165"/>
              <a:gd name="connsiteY204" fmla="*/ 2986220 h 3063250"/>
              <a:gd name="connsiteX205" fmla="*/ 2633732 w 4114165"/>
              <a:gd name="connsiteY205" fmla="*/ 2993894 h 3063250"/>
              <a:gd name="connsiteX206" fmla="*/ 2640334 w 4114165"/>
              <a:gd name="connsiteY206" fmla="*/ 2996060 h 3063250"/>
              <a:gd name="connsiteX207" fmla="*/ 2643642 w 4114165"/>
              <a:gd name="connsiteY207" fmla="*/ 2994781 h 3063250"/>
              <a:gd name="connsiteX208" fmla="*/ 2650257 w 4114165"/>
              <a:gd name="connsiteY208" fmla="*/ 2986942 h 3063250"/>
              <a:gd name="connsiteX209" fmla="*/ 2656859 w 4114165"/>
              <a:gd name="connsiteY209" fmla="*/ 2971366 h 3063250"/>
              <a:gd name="connsiteX210" fmla="*/ 2663474 w 4114165"/>
              <a:gd name="connsiteY210" fmla="*/ 2947357 h 3063250"/>
              <a:gd name="connsiteX211" fmla="*/ 2670077 w 4114165"/>
              <a:gd name="connsiteY211" fmla="*/ 2914280 h 3063250"/>
              <a:gd name="connsiteX212" fmla="*/ 2679999 w 4114165"/>
              <a:gd name="connsiteY212" fmla="*/ 2846646 h 3063250"/>
              <a:gd name="connsiteX213" fmla="*/ 2689909 w 4114165"/>
              <a:gd name="connsiteY213" fmla="*/ 2756698 h 3063250"/>
              <a:gd name="connsiteX214" fmla="*/ 2703127 w 4114165"/>
              <a:gd name="connsiteY214" fmla="*/ 2602181 h 3063250"/>
              <a:gd name="connsiteX215" fmla="*/ 2716344 w 4114165"/>
              <a:gd name="connsiteY215" fmla="*/ 2412092 h 3063250"/>
              <a:gd name="connsiteX216" fmla="*/ 2736176 w 4114165"/>
              <a:gd name="connsiteY216" fmla="*/ 2082213 h 3063250"/>
              <a:gd name="connsiteX217" fmla="*/ 2772521 w 4114165"/>
              <a:gd name="connsiteY217" fmla="*/ 1470652 h 3063250"/>
              <a:gd name="connsiteX218" fmla="*/ 2789046 w 4114165"/>
              <a:gd name="connsiteY218" fmla="*/ 1238622 h 3063250"/>
              <a:gd name="connsiteX219" fmla="*/ 2805571 w 4114165"/>
              <a:gd name="connsiteY219" fmla="*/ 1047862 h 3063250"/>
              <a:gd name="connsiteX220" fmla="*/ 2818788 w 4114165"/>
              <a:gd name="connsiteY220" fmla="*/ 927358 h 3063250"/>
              <a:gd name="connsiteX221" fmla="*/ 2832005 w 4114165"/>
              <a:gd name="connsiteY221" fmla="*/ 833941 h 3063250"/>
              <a:gd name="connsiteX222" fmla="*/ 2845223 w 4114165"/>
              <a:gd name="connsiteY222" fmla="*/ 764002 h 3063250"/>
              <a:gd name="connsiteX223" fmla="*/ 2855133 w 4114165"/>
              <a:gd name="connsiteY223" fmla="*/ 724885 h 3063250"/>
              <a:gd name="connsiteX224" fmla="*/ 2865042 w 4114165"/>
              <a:gd name="connsiteY224" fmla="*/ 696152 h 3063250"/>
              <a:gd name="connsiteX225" fmla="*/ 2874965 w 4114165"/>
              <a:gd name="connsiteY225" fmla="*/ 677220 h 3063250"/>
              <a:gd name="connsiteX226" fmla="*/ 2881567 w 4114165"/>
              <a:gd name="connsiteY226" fmla="*/ 670028 h 3063250"/>
              <a:gd name="connsiteX227" fmla="*/ 2888182 w 4114165"/>
              <a:gd name="connsiteY227" fmla="*/ 667368 h 3063250"/>
              <a:gd name="connsiteX228" fmla="*/ 2894785 w 4114165"/>
              <a:gd name="connsiteY228" fmla="*/ 669622 h 3063250"/>
              <a:gd name="connsiteX229" fmla="*/ 2901400 w 4114165"/>
              <a:gd name="connsiteY229" fmla="*/ 677182 h 3063250"/>
              <a:gd name="connsiteX230" fmla="*/ 2908002 w 4114165"/>
              <a:gd name="connsiteY230" fmla="*/ 690415 h 3063250"/>
              <a:gd name="connsiteX231" fmla="*/ 2914617 w 4114165"/>
              <a:gd name="connsiteY231" fmla="*/ 709562 h 3063250"/>
              <a:gd name="connsiteX232" fmla="*/ 2924527 w 4114165"/>
              <a:gd name="connsiteY232" fmla="*/ 749616 h 3063250"/>
              <a:gd name="connsiteX233" fmla="*/ 2934450 w 4114165"/>
              <a:gd name="connsiteY233" fmla="*/ 803296 h 3063250"/>
              <a:gd name="connsiteX234" fmla="*/ 2947667 w 4114165"/>
              <a:gd name="connsiteY234" fmla="*/ 895814 h 3063250"/>
              <a:gd name="connsiteX235" fmla="*/ 2960884 w 4114165"/>
              <a:gd name="connsiteY235" fmla="*/ 1012101 h 3063250"/>
              <a:gd name="connsiteX236" fmla="*/ 2977409 w 4114165"/>
              <a:gd name="connsiteY236" fmla="*/ 1187779 h 3063250"/>
              <a:gd name="connsiteX237" fmla="*/ 3017061 w 4114165"/>
              <a:gd name="connsiteY237" fmla="*/ 1634110 h 3063250"/>
              <a:gd name="connsiteX238" fmla="*/ 3030278 w 4114165"/>
              <a:gd name="connsiteY238" fmla="*/ 1742115 h 3063250"/>
              <a:gd name="connsiteX239" fmla="*/ 3040188 w 4114165"/>
              <a:gd name="connsiteY239" fmla="*/ 1800265 h 3063250"/>
              <a:gd name="connsiteX240" fmla="*/ 3046803 w 4114165"/>
              <a:gd name="connsiteY240" fmla="*/ 1827313 h 3063250"/>
              <a:gd name="connsiteX241" fmla="*/ 3053406 w 4114165"/>
              <a:gd name="connsiteY241" fmla="*/ 1844928 h 3063250"/>
              <a:gd name="connsiteX242" fmla="*/ 3060021 w 4114165"/>
              <a:gd name="connsiteY242" fmla="*/ 1853413 h 3063250"/>
              <a:gd name="connsiteX243" fmla="*/ 3063315 w 4114165"/>
              <a:gd name="connsiteY243" fmla="*/ 1854388 h 3063250"/>
              <a:gd name="connsiteX244" fmla="*/ 3066623 w 4114165"/>
              <a:gd name="connsiteY244" fmla="*/ 1853299 h 3063250"/>
              <a:gd name="connsiteX245" fmla="*/ 3073238 w 4114165"/>
              <a:gd name="connsiteY245" fmla="*/ 1845245 h 3063250"/>
              <a:gd name="connsiteX246" fmla="*/ 3079840 w 4114165"/>
              <a:gd name="connsiteY246" fmla="*/ 1829960 h 3063250"/>
              <a:gd name="connsiteX247" fmla="*/ 3086456 w 4114165"/>
              <a:gd name="connsiteY247" fmla="*/ 1808129 h 3063250"/>
              <a:gd name="connsiteX248" fmla="*/ 3096365 w 4114165"/>
              <a:gd name="connsiteY248" fmla="*/ 1764782 h 3063250"/>
              <a:gd name="connsiteX249" fmla="*/ 3109583 w 4114165"/>
              <a:gd name="connsiteY249" fmla="*/ 1692285 h 3063250"/>
              <a:gd name="connsiteX250" fmla="*/ 3145940 w 4114165"/>
              <a:gd name="connsiteY250" fmla="*/ 1482986 h 3063250"/>
              <a:gd name="connsiteX251" fmla="*/ 3162452 w 4114165"/>
              <a:gd name="connsiteY251" fmla="*/ 1409665 h 3063250"/>
              <a:gd name="connsiteX252" fmla="*/ 3178977 w 4114165"/>
              <a:gd name="connsiteY252" fmla="*/ 1351098 h 3063250"/>
              <a:gd name="connsiteX253" fmla="*/ 3192194 w 4114165"/>
              <a:gd name="connsiteY253" fmla="*/ 1313348 h 3063250"/>
              <a:gd name="connsiteX254" fmla="*/ 3205412 w 4114165"/>
              <a:gd name="connsiteY254" fmla="*/ 1283678 h 3063250"/>
              <a:gd name="connsiteX255" fmla="*/ 3215334 w 4114165"/>
              <a:gd name="connsiteY255" fmla="*/ 1267773 h 3063250"/>
              <a:gd name="connsiteX256" fmla="*/ 3221936 w 4114165"/>
              <a:gd name="connsiteY256" fmla="*/ 1260745 h 3063250"/>
              <a:gd name="connsiteX257" fmla="*/ 3228551 w 4114165"/>
              <a:gd name="connsiteY257" fmla="*/ 1256705 h 3063250"/>
              <a:gd name="connsiteX258" fmla="*/ 3235154 w 4114165"/>
              <a:gd name="connsiteY258" fmla="*/ 1255730 h 3063250"/>
              <a:gd name="connsiteX259" fmla="*/ 3241769 w 4114165"/>
              <a:gd name="connsiteY259" fmla="*/ 1257820 h 3063250"/>
              <a:gd name="connsiteX260" fmla="*/ 3248371 w 4114165"/>
              <a:gd name="connsiteY260" fmla="*/ 1263088 h 3063250"/>
              <a:gd name="connsiteX261" fmla="*/ 3254986 w 4114165"/>
              <a:gd name="connsiteY261" fmla="*/ 1271661 h 3063250"/>
              <a:gd name="connsiteX262" fmla="*/ 3264896 w 4114165"/>
              <a:gd name="connsiteY262" fmla="*/ 1291099 h 3063250"/>
              <a:gd name="connsiteX263" fmla="*/ 3274819 w 4114165"/>
              <a:gd name="connsiteY263" fmla="*/ 1319161 h 3063250"/>
              <a:gd name="connsiteX264" fmla="*/ 3284729 w 4114165"/>
              <a:gd name="connsiteY264" fmla="*/ 1356796 h 3063250"/>
              <a:gd name="connsiteX265" fmla="*/ 3294638 w 4114165"/>
              <a:gd name="connsiteY265" fmla="*/ 1405106 h 3063250"/>
              <a:gd name="connsiteX266" fmla="*/ 3304548 w 4114165"/>
              <a:gd name="connsiteY266" fmla="*/ 1465029 h 3063250"/>
              <a:gd name="connsiteX267" fmla="*/ 3317766 w 4114165"/>
              <a:gd name="connsiteY267" fmla="*/ 1564322 h 3063250"/>
              <a:gd name="connsiteX268" fmla="*/ 3330996 w 4114165"/>
              <a:gd name="connsiteY268" fmla="*/ 1685636 h 3063250"/>
              <a:gd name="connsiteX269" fmla="*/ 3347508 w 4114165"/>
              <a:gd name="connsiteY269" fmla="*/ 1862923 h 3063250"/>
              <a:gd name="connsiteX270" fmla="*/ 3406993 w 4114165"/>
              <a:gd name="connsiteY270" fmla="*/ 2532355 h 3063250"/>
              <a:gd name="connsiteX271" fmla="*/ 3423517 w 4114165"/>
              <a:gd name="connsiteY271" fmla="*/ 2676071 h 3063250"/>
              <a:gd name="connsiteX272" fmla="*/ 3440042 w 4114165"/>
              <a:gd name="connsiteY272" fmla="*/ 2794878 h 3063250"/>
              <a:gd name="connsiteX273" fmla="*/ 3453260 w 4114165"/>
              <a:gd name="connsiteY273" fmla="*/ 2872884 h 3063250"/>
              <a:gd name="connsiteX274" fmla="*/ 3466477 w 4114165"/>
              <a:gd name="connsiteY274" fmla="*/ 2936720 h 3063250"/>
              <a:gd name="connsiteX275" fmla="*/ 3479694 w 4114165"/>
              <a:gd name="connsiteY275" fmla="*/ 2986828 h 3063250"/>
              <a:gd name="connsiteX276" fmla="*/ 3489604 w 4114165"/>
              <a:gd name="connsiteY276" fmla="*/ 3015675 h 3063250"/>
              <a:gd name="connsiteX277" fmla="*/ 3499526 w 4114165"/>
              <a:gd name="connsiteY277" fmla="*/ 3037329 h 3063250"/>
              <a:gd name="connsiteX278" fmla="*/ 3509436 w 4114165"/>
              <a:gd name="connsiteY278" fmla="*/ 3052108 h 3063250"/>
              <a:gd name="connsiteX279" fmla="*/ 3519346 w 4114165"/>
              <a:gd name="connsiteY279" fmla="*/ 3060642 h 3063250"/>
              <a:gd name="connsiteX280" fmla="*/ 3525962 w 4114165"/>
              <a:gd name="connsiteY280" fmla="*/ 3063150 h 3063250"/>
              <a:gd name="connsiteX281" fmla="*/ 3532564 w 4114165"/>
              <a:gd name="connsiteY281" fmla="*/ 3063251 h 3063250"/>
              <a:gd name="connsiteX282" fmla="*/ 3539179 w 4114165"/>
              <a:gd name="connsiteY282" fmla="*/ 3060947 h 3063250"/>
              <a:gd name="connsiteX283" fmla="*/ 3545781 w 4114165"/>
              <a:gd name="connsiteY283" fmla="*/ 3056261 h 3063250"/>
              <a:gd name="connsiteX284" fmla="*/ 3555704 w 4114165"/>
              <a:gd name="connsiteY284" fmla="*/ 3044826 h 3063250"/>
              <a:gd name="connsiteX285" fmla="*/ 3565614 w 4114165"/>
              <a:gd name="connsiteY285" fmla="*/ 3028149 h 3063250"/>
              <a:gd name="connsiteX286" fmla="*/ 3575523 w 4114165"/>
              <a:gd name="connsiteY286" fmla="*/ 3006076 h 3063250"/>
              <a:gd name="connsiteX287" fmla="*/ 3585446 w 4114165"/>
              <a:gd name="connsiteY287" fmla="*/ 2978141 h 3063250"/>
              <a:gd name="connsiteX288" fmla="*/ 3598663 w 4114165"/>
              <a:gd name="connsiteY288" fmla="*/ 2930705 h 3063250"/>
              <a:gd name="connsiteX289" fmla="*/ 3611881 w 4114165"/>
              <a:gd name="connsiteY289" fmla="*/ 2871288 h 3063250"/>
              <a:gd name="connsiteX290" fmla="*/ 3628405 w 4114165"/>
              <a:gd name="connsiteY290" fmla="*/ 2782582 h 3063250"/>
              <a:gd name="connsiteX291" fmla="*/ 3664750 w 4114165"/>
              <a:gd name="connsiteY291" fmla="*/ 2563380 h 3063250"/>
              <a:gd name="connsiteX292" fmla="*/ 3691185 w 4114165"/>
              <a:gd name="connsiteY292" fmla="*/ 2412674 h 3063250"/>
              <a:gd name="connsiteX293" fmla="*/ 3707710 w 4114165"/>
              <a:gd name="connsiteY293" fmla="*/ 2331693 h 3063250"/>
              <a:gd name="connsiteX294" fmla="*/ 3720927 w 4114165"/>
              <a:gd name="connsiteY294" fmla="*/ 2279532 h 3063250"/>
              <a:gd name="connsiteX295" fmla="*/ 3730837 w 4114165"/>
              <a:gd name="connsiteY295" fmla="*/ 2250090 h 3063250"/>
              <a:gd name="connsiteX296" fmla="*/ 3740759 w 4114165"/>
              <a:gd name="connsiteY296" fmla="*/ 2229956 h 3063250"/>
              <a:gd name="connsiteX297" fmla="*/ 3747362 w 4114165"/>
              <a:gd name="connsiteY297" fmla="*/ 2221978 h 3063250"/>
              <a:gd name="connsiteX298" fmla="*/ 3753977 w 4114165"/>
              <a:gd name="connsiteY298" fmla="*/ 2218470 h 3063250"/>
              <a:gd name="connsiteX299" fmla="*/ 3760579 w 4114165"/>
              <a:gd name="connsiteY299" fmla="*/ 2219483 h 3063250"/>
              <a:gd name="connsiteX300" fmla="*/ 3767194 w 4114165"/>
              <a:gd name="connsiteY300" fmla="*/ 2225017 h 3063250"/>
              <a:gd name="connsiteX301" fmla="*/ 3773796 w 4114165"/>
              <a:gd name="connsiteY301" fmla="*/ 2234945 h 3063250"/>
              <a:gd name="connsiteX302" fmla="*/ 3783719 w 4114165"/>
              <a:gd name="connsiteY302" fmla="*/ 2257498 h 3063250"/>
              <a:gd name="connsiteX303" fmla="*/ 3793629 w 4114165"/>
              <a:gd name="connsiteY303" fmla="*/ 2287751 h 3063250"/>
              <a:gd name="connsiteX304" fmla="*/ 3810154 w 4114165"/>
              <a:gd name="connsiteY304" fmla="*/ 2348788 h 3063250"/>
              <a:gd name="connsiteX305" fmla="*/ 3836589 w 4114165"/>
              <a:gd name="connsiteY305" fmla="*/ 2448461 h 3063250"/>
              <a:gd name="connsiteX306" fmla="*/ 3849806 w 4114165"/>
              <a:gd name="connsiteY306" fmla="*/ 2487654 h 3063250"/>
              <a:gd name="connsiteX307" fmla="*/ 3859716 w 4114165"/>
              <a:gd name="connsiteY307" fmla="*/ 2508472 h 3063250"/>
              <a:gd name="connsiteX308" fmla="*/ 3866331 w 4114165"/>
              <a:gd name="connsiteY308" fmla="*/ 2517476 h 3063250"/>
              <a:gd name="connsiteX309" fmla="*/ 3872933 w 4114165"/>
              <a:gd name="connsiteY309" fmla="*/ 2522313 h 3063250"/>
              <a:gd name="connsiteX310" fmla="*/ 3879548 w 4114165"/>
              <a:gd name="connsiteY310" fmla="*/ 2522984 h 3063250"/>
              <a:gd name="connsiteX311" fmla="*/ 3886150 w 4114165"/>
              <a:gd name="connsiteY311" fmla="*/ 2519654 h 3063250"/>
              <a:gd name="connsiteX312" fmla="*/ 3892765 w 4114165"/>
              <a:gd name="connsiteY312" fmla="*/ 2512613 h 3063250"/>
              <a:gd name="connsiteX313" fmla="*/ 3902675 w 4114165"/>
              <a:gd name="connsiteY313" fmla="*/ 2496087 h 3063250"/>
              <a:gd name="connsiteX314" fmla="*/ 3915893 w 4114165"/>
              <a:gd name="connsiteY314" fmla="*/ 2466177 h 3063250"/>
              <a:gd name="connsiteX315" fmla="*/ 3939032 w 4114165"/>
              <a:gd name="connsiteY315" fmla="*/ 2410826 h 3063250"/>
              <a:gd name="connsiteX316" fmla="*/ 3948943 w 4114165"/>
              <a:gd name="connsiteY316" fmla="*/ 2393604 h 3063250"/>
              <a:gd name="connsiteX317" fmla="*/ 3955545 w 4114165"/>
              <a:gd name="connsiteY317" fmla="*/ 2385879 h 3063250"/>
              <a:gd name="connsiteX318" fmla="*/ 3962160 w 4114165"/>
              <a:gd name="connsiteY318" fmla="*/ 2381497 h 3063250"/>
              <a:gd name="connsiteX319" fmla="*/ 3968775 w 4114165"/>
              <a:gd name="connsiteY319" fmla="*/ 2380687 h 3063250"/>
              <a:gd name="connsiteX320" fmla="*/ 3975377 w 4114165"/>
              <a:gd name="connsiteY320" fmla="*/ 2383562 h 3063250"/>
              <a:gd name="connsiteX321" fmla="*/ 3981992 w 4114165"/>
              <a:gd name="connsiteY321" fmla="*/ 2390184 h 3063250"/>
              <a:gd name="connsiteX322" fmla="*/ 3988595 w 4114165"/>
              <a:gd name="connsiteY322" fmla="*/ 2400606 h 3063250"/>
              <a:gd name="connsiteX323" fmla="*/ 3998504 w 4114165"/>
              <a:gd name="connsiteY323" fmla="*/ 2422932 h 3063250"/>
              <a:gd name="connsiteX324" fmla="*/ 4011734 w 4114165"/>
              <a:gd name="connsiteY324" fmla="*/ 2462365 h 3063250"/>
              <a:gd name="connsiteX325" fmla="*/ 4034862 w 4114165"/>
              <a:gd name="connsiteY325" fmla="*/ 2535128 h 3063250"/>
              <a:gd name="connsiteX326" fmla="*/ 4044771 w 4114165"/>
              <a:gd name="connsiteY326" fmla="*/ 2557023 h 3063250"/>
              <a:gd name="connsiteX327" fmla="*/ 4051386 w 4114165"/>
              <a:gd name="connsiteY327" fmla="*/ 2565419 h 3063250"/>
              <a:gd name="connsiteX328" fmla="*/ 4054681 w 4114165"/>
              <a:gd name="connsiteY328" fmla="*/ 2567344 h 3063250"/>
              <a:gd name="connsiteX329" fmla="*/ 4057989 w 4114165"/>
              <a:gd name="connsiteY329" fmla="*/ 2567584 h 3063250"/>
              <a:gd name="connsiteX330" fmla="*/ 4061296 w 4114165"/>
              <a:gd name="connsiteY330" fmla="*/ 2566090 h 3063250"/>
              <a:gd name="connsiteX331" fmla="*/ 4067911 w 4114165"/>
              <a:gd name="connsiteY331" fmla="*/ 2557454 h 3063250"/>
              <a:gd name="connsiteX332" fmla="*/ 4074514 w 4114165"/>
              <a:gd name="connsiteY332" fmla="*/ 2541131 h 3063250"/>
              <a:gd name="connsiteX333" fmla="*/ 4081129 w 4114165"/>
              <a:gd name="connsiteY333" fmla="*/ 2517134 h 3063250"/>
              <a:gd name="connsiteX334" fmla="*/ 4091038 w 4114165"/>
              <a:gd name="connsiteY334" fmla="*/ 2467532 h 3063250"/>
              <a:gd name="connsiteX335" fmla="*/ 4100948 w 4114165"/>
              <a:gd name="connsiteY335" fmla="*/ 2403215 h 3063250"/>
              <a:gd name="connsiteX336" fmla="*/ 4114166 w 4114165"/>
              <a:gd name="connsiteY336" fmla="*/ 2298223 h 3063250"/>
              <a:gd name="connsiteX337" fmla="*/ 4114166 w 4114165"/>
              <a:gd name="connsiteY337" fmla="*/ 2298223 h 3063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</a:cxnLst>
            <a:rect l="l" t="t" r="r" b="b"/>
            <a:pathLst>
              <a:path w="4114165" h="3063250">
                <a:moveTo>
                  <a:pt x="0" y="962866"/>
                </a:moveTo>
                <a:lnTo>
                  <a:pt x="13219" y="938578"/>
                </a:lnTo>
                <a:lnTo>
                  <a:pt x="29741" y="914936"/>
                </a:lnTo>
                <a:lnTo>
                  <a:pt x="52873" y="887165"/>
                </a:lnTo>
                <a:lnTo>
                  <a:pt x="79309" y="860382"/>
                </a:lnTo>
                <a:lnTo>
                  <a:pt x="99137" y="843895"/>
                </a:lnTo>
                <a:lnTo>
                  <a:pt x="109050" y="838551"/>
                </a:lnTo>
                <a:lnTo>
                  <a:pt x="118964" y="836816"/>
                </a:lnTo>
                <a:lnTo>
                  <a:pt x="125574" y="838272"/>
                </a:lnTo>
                <a:lnTo>
                  <a:pt x="132182" y="842248"/>
                </a:lnTo>
                <a:lnTo>
                  <a:pt x="138791" y="849049"/>
                </a:lnTo>
                <a:lnTo>
                  <a:pt x="145401" y="859078"/>
                </a:lnTo>
                <a:lnTo>
                  <a:pt x="155315" y="880859"/>
                </a:lnTo>
                <a:lnTo>
                  <a:pt x="165228" y="911631"/>
                </a:lnTo>
                <a:lnTo>
                  <a:pt x="175142" y="951773"/>
                </a:lnTo>
                <a:lnTo>
                  <a:pt x="188360" y="1018952"/>
                </a:lnTo>
                <a:lnTo>
                  <a:pt x="204883" y="1119511"/>
                </a:lnTo>
                <a:lnTo>
                  <a:pt x="237928" y="1325872"/>
                </a:lnTo>
                <a:lnTo>
                  <a:pt x="251146" y="1392203"/>
                </a:lnTo>
                <a:lnTo>
                  <a:pt x="264365" y="1444629"/>
                </a:lnTo>
                <a:lnTo>
                  <a:pt x="274279" y="1474666"/>
                </a:lnTo>
                <a:lnTo>
                  <a:pt x="284192" y="1497675"/>
                </a:lnTo>
                <a:lnTo>
                  <a:pt x="297410" y="1521267"/>
                </a:lnTo>
                <a:lnTo>
                  <a:pt x="323847" y="1565120"/>
                </a:lnTo>
                <a:lnTo>
                  <a:pt x="340373" y="1598538"/>
                </a:lnTo>
                <a:lnTo>
                  <a:pt x="363500" y="1652395"/>
                </a:lnTo>
                <a:lnTo>
                  <a:pt x="386628" y="1713129"/>
                </a:lnTo>
                <a:lnTo>
                  <a:pt x="406460" y="1772988"/>
                </a:lnTo>
                <a:lnTo>
                  <a:pt x="422985" y="1832430"/>
                </a:lnTo>
                <a:lnTo>
                  <a:pt x="439510" y="1903407"/>
                </a:lnTo>
                <a:lnTo>
                  <a:pt x="456035" y="1987175"/>
                </a:lnTo>
                <a:lnTo>
                  <a:pt x="472547" y="2085024"/>
                </a:lnTo>
                <a:lnTo>
                  <a:pt x="502289" y="2284990"/>
                </a:lnTo>
                <a:lnTo>
                  <a:pt x="518814" y="2386930"/>
                </a:lnTo>
                <a:lnTo>
                  <a:pt x="532031" y="2452703"/>
                </a:lnTo>
                <a:lnTo>
                  <a:pt x="541941" y="2490718"/>
                </a:lnTo>
                <a:lnTo>
                  <a:pt x="551864" y="2518717"/>
                </a:lnTo>
                <a:lnTo>
                  <a:pt x="561774" y="2537066"/>
                </a:lnTo>
                <a:lnTo>
                  <a:pt x="568389" y="2544335"/>
                </a:lnTo>
                <a:lnTo>
                  <a:pt x="574991" y="2548070"/>
                </a:lnTo>
                <a:lnTo>
                  <a:pt x="581606" y="2548741"/>
                </a:lnTo>
                <a:lnTo>
                  <a:pt x="588208" y="2546969"/>
                </a:lnTo>
                <a:lnTo>
                  <a:pt x="598131" y="2541042"/>
                </a:lnTo>
                <a:lnTo>
                  <a:pt x="644385" y="2506927"/>
                </a:lnTo>
                <a:lnTo>
                  <a:pt x="670820" y="2490034"/>
                </a:lnTo>
                <a:lnTo>
                  <a:pt x="687345" y="2476269"/>
                </a:lnTo>
                <a:lnTo>
                  <a:pt x="700562" y="2461681"/>
                </a:lnTo>
                <a:lnTo>
                  <a:pt x="710485" y="2447156"/>
                </a:lnTo>
                <a:lnTo>
                  <a:pt x="720395" y="2427478"/>
                </a:lnTo>
                <a:lnTo>
                  <a:pt x="730305" y="2399808"/>
                </a:lnTo>
                <a:lnTo>
                  <a:pt x="740214" y="2360615"/>
                </a:lnTo>
                <a:lnTo>
                  <a:pt x="750137" y="2306011"/>
                </a:lnTo>
                <a:lnTo>
                  <a:pt x="760047" y="2232146"/>
                </a:lnTo>
                <a:lnTo>
                  <a:pt x="769957" y="2135437"/>
                </a:lnTo>
                <a:lnTo>
                  <a:pt x="779879" y="2013021"/>
                </a:lnTo>
                <a:lnTo>
                  <a:pt x="793097" y="1806394"/>
                </a:lnTo>
                <a:lnTo>
                  <a:pt x="806314" y="1550988"/>
                </a:lnTo>
                <a:lnTo>
                  <a:pt x="826134" y="1101061"/>
                </a:lnTo>
                <a:lnTo>
                  <a:pt x="852581" y="502805"/>
                </a:lnTo>
                <a:lnTo>
                  <a:pt x="865798" y="268992"/>
                </a:lnTo>
                <a:lnTo>
                  <a:pt x="875708" y="140161"/>
                </a:lnTo>
                <a:lnTo>
                  <a:pt x="885618" y="54144"/>
                </a:lnTo>
                <a:lnTo>
                  <a:pt x="892233" y="19833"/>
                </a:lnTo>
                <a:lnTo>
                  <a:pt x="898835" y="2645"/>
                </a:lnTo>
                <a:lnTo>
                  <a:pt x="902143" y="0"/>
                </a:lnTo>
                <a:lnTo>
                  <a:pt x="905450" y="1042"/>
                </a:lnTo>
                <a:lnTo>
                  <a:pt x="908758" y="5543"/>
                </a:lnTo>
                <a:lnTo>
                  <a:pt x="915360" y="23974"/>
                </a:lnTo>
                <a:lnTo>
                  <a:pt x="921975" y="53496"/>
                </a:lnTo>
                <a:lnTo>
                  <a:pt x="931885" y="114728"/>
                </a:lnTo>
                <a:lnTo>
                  <a:pt x="945103" y="219005"/>
                </a:lnTo>
                <a:lnTo>
                  <a:pt x="991370" y="608560"/>
                </a:lnTo>
                <a:lnTo>
                  <a:pt x="1007895" y="717439"/>
                </a:lnTo>
                <a:lnTo>
                  <a:pt x="1057457" y="1020560"/>
                </a:lnTo>
                <a:lnTo>
                  <a:pt x="1070674" y="1129034"/>
                </a:lnTo>
                <a:lnTo>
                  <a:pt x="1083891" y="1261492"/>
                </a:lnTo>
                <a:lnTo>
                  <a:pt x="1100416" y="1462079"/>
                </a:lnTo>
                <a:lnTo>
                  <a:pt x="1123543" y="1789577"/>
                </a:lnTo>
                <a:lnTo>
                  <a:pt x="1146683" y="2110389"/>
                </a:lnTo>
                <a:lnTo>
                  <a:pt x="1159901" y="2255687"/>
                </a:lnTo>
                <a:lnTo>
                  <a:pt x="1169810" y="2336454"/>
                </a:lnTo>
                <a:lnTo>
                  <a:pt x="1176425" y="2375343"/>
                </a:lnTo>
                <a:lnTo>
                  <a:pt x="1183028" y="2401809"/>
                </a:lnTo>
                <a:lnTo>
                  <a:pt x="1189643" y="2415701"/>
                </a:lnTo>
                <a:lnTo>
                  <a:pt x="1192950" y="2417917"/>
                </a:lnTo>
                <a:lnTo>
                  <a:pt x="1196245" y="2417030"/>
                </a:lnTo>
                <a:lnTo>
                  <a:pt x="1199553" y="2413054"/>
                </a:lnTo>
                <a:lnTo>
                  <a:pt x="1206168" y="2396073"/>
                </a:lnTo>
                <a:lnTo>
                  <a:pt x="1212770" y="2367517"/>
                </a:lnTo>
                <a:lnTo>
                  <a:pt x="1222680" y="2304808"/>
                </a:lnTo>
                <a:lnTo>
                  <a:pt x="1232602" y="2221471"/>
                </a:lnTo>
                <a:lnTo>
                  <a:pt x="1249127" y="2051011"/>
                </a:lnTo>
                <a:lnTo>
                  <a:pt x="1278857" y="1738519"/>
                </a:lnTo>
                <a:lnTo>
                  <a:pt x="1292087" y="1631108"/>
                </a:lnTo>
                <a:lnTo>
                  <a:pt x="1301997" y="1571186"/>
                </a:lnTo>
                <a:lnTo>
                  <a:pt x="1311907" y="1530802"/>
                </a:lnTo>
                <a:lnTo>
                  <a:pt x="1318522" y="1515125"/>
                </a:lnTo>
                <a:lnTo>
                  <a:pt x="1325124" y="1508553"/>
                </a:lnTo>
                <a:lnTo>
                  <a:pt x="1328431" y="1508692"/>
                </a:lnTo>
                <a:lnTo>
                  <a:pt x="1331739" y="1511098"/>
                </a:lnTo>
                <a:lnTo>
                  <a:pt x="1338341" y="1522673"/>
                </a:lnTo>
                <a:lnTo>
                  <a:pt x="1344956" y="1543098"/>
                </a:lnTo>
                <a:lnTo>
                  <a:pt x="1351559" y="1572135"/>
                </a:lnTo>
                <a:lnTo>
                  <a:pt x="1361481" y="1631273"/>
                </a:lnTo>
                <a:lnTo>
                  <a:pt x="1371391" y="1708025"/>
                </a:lnTo>
                <a:lnTo>
                  <a:pt x="1384608" y="1834709"/>
                </a:lnTo>
                <a:lnTo>
                  <a:pt x="1401133" y="2023810"/>
                </a:lnTo>
                <a:lnTo>
                  <a:pt x="1437478" y="2455958"/>
                </a:lnTo>
                <a:lnTo>
                  <a:pt x="1450695" y="2573840"/>
                </a:lnTo>
                <a:lnTo>
                  <a:pt x="1460618" y="2638271"/>
                </a:lnTo>
                <a:lnTo>
                  <a:pt x="1467220" y="2669055"/>
                </a:lnTo>
                <a:lnTo>
                  <a:pt x="1473835" y="2690241"/>
                </a:lnTo>
                <a:lnTo>
                  <a:pt x="1480438" y="2702360"/>
                </a:lnTo>
                <a:lnTo>
                  <a:pt x="1483745" y="2705260"/>
                </a:lnTo>
                <a:lnTo>
                  <a:pt x="1487053" y="2706222"/>
                </a:lnTo>
                <a:lnTo>
                  <a:pt x="1490360" y="2705361"/>
                </a:lnTo>
                <a:lnTo>
                  <a:pt x="1496963" y="2698700"/>
                </a:lnTo>
                <a:lnTo>
                  <a:pt x="1503577" y="2686265"/>
                </a:lnTo>
                <a:lnTo>
                  <a:pt x="1513487" y="2658861"/>
                </a:lnTo>
                <a:lnTo>
                  <a:pt x="1526705" y="2610120"/>
                </a:lnTo>
                <a:lnTo>
                  <a:pt x="1543229" y="2536635"/>
                </a:lnTo>
                <a:lnTo>
                  <a:pt x="1579574" y="2357488"/>
                </a:lnTo>
                <a:lnTo>
                  <a:pt x="1615932" y="2168830"/>
                </a:lnTo>
                <a:lnTo>
                  <a:pt x="1639059" y="2033219"/>
                </a:lnTo>
                <a:lnTo>
                  <a:pt x="1658891" y="1899823"/>
                </a:lnTo>
                <a:lnTo>
                  <a:pt x="1688633" y="1675189"/>
                </a:lnTo>
                <a:lnTo>
                  <a:pt x="1724978" y="1405069"/>
                </a:lnTo>
                <a:lnTo>
                  <a:pt x="1754720" y="1207660"/>
                </a:lnTo>
                <a:lnTo>
                  <a:pt x="1777847" y="1072404"/>
                </a:lnTo>
                <a:lnTo>
                  <a:pt x="1794372" y="994322"/>
                </a:lnTo>
                <a:lnTo>
                  <a:pt x="1807590" y="945860"/>
                </a:lnTo>
                <a:lnTo>
                  <a:pt x="1820807" y="909731"/>
                </a:lnTo>
                <a:lnTo>
                  <a:pt x="1830717" y="890394"/>
                </a:lnTo>
                <a:lnTo>
                  <a:pt x="1840639" y="877921"/>
                </a:lnTo>
                <a:lnTo>
                  <a:pt x="1847242" y="873653"/>
                </a:lnTo>
                <a:lnTo>
                  <a:pt x="1853857" y="872881"/>
                </a:lnTo>
                <a:lnTo>
                  <a:pt x="1860459" y="875768"/>
                </a:lnTo>
                <a:lnTo>
                  <a:pt x="1867074" y="882378"/>
                </a:lnTo>
                <a:lnTo>
                  <a:pt x="1873676" y="892762"/>
                </a:lnTo>
                <a:lnTo>
                  <a:pt x="1883599" y="915227"/>
                </a:lnTo>
                <a:lnTo>
                  <a:pt x="1893509" y="945480"/>
                </a:lnTo>
                <a:lnTo>
                  <a:pt x="1906726" y="996386"/>
                </a:lnTo>
                <a:lnTo>
                  <a:pt x="1919944" y="1058398"/>
                </a:lnTo>
                <a:lnTo>
                  <a:pt x="1933161" y="1132137"/>
                </a:lnTo>
                <a:lnTo>
                  <a:pt x="1949686" y="1241687"/>
                </a:lnTo>
                <a:lnTo>
                  <a:pt x="1966211" y="1370713"/>
                </a:lnTo>
                <a:lnTo>
                  <a:pt x="1986043" y="1548658"/>
                </a:lnTo>
                <a:lnTo>
                  <a:pt x="2035605" y="2011729"/>
                </a:lnTo>
                <a:lnTo>
                  <a:pt x="2048822" y="2106628"/>
                </a:lnTo>
                <a:lnTo>
                  <a:pt x="2058732" y="2163043"/>
                </a:lnTo>
                <a:lnTo>
                  <a:pt x="2068655" y="2205123"/>
                </a:lnTo>
                <a:lnTo>
                  <a:pt x="2075257" y="2224738"/>
                </a:lnTo>
                <a:lnTo>
                  <a:pt x="2081872" y="2237528"/>
                </a:lnTo>
                <a:lnTo>
                  <a:pt x="2088474" y="2243581"/>
                </a:lnTo>
                <a:lnTo>
                  <a:pt x="2091782" y="2244151"/>
                </a:lnTo>
                <a:lnTo>
                  <a:pt x="2095089" y="2243151"/>
                </a:lnTo>
                <a:lnTo>
                  <a:pt x="2101692" y="2236591"/>
                </a:lnTo>
                <a:lnTo>
                  <a:pt x="2108307" y="2224359"/>
                </a:lnTo>
                <a:lnTo>
                  <a:pt x="2118217" y="2196525"/>
                </a:lnTo>
                <a:lnTo>
                  <a:pt x="2128127" y="2159193"/>
                </a:lnTo>
                <a:lnTo>
                  <a:pt x="2141357" y="2098485"/>
                </a:lnTo>
                <a:lnTo>
                  <a:pt x="2164484" y="1975626"/>
                </a:lnTo>
                <a:lnTo>
                  <a:pt x="2200829" y="1779712"/>
                </a:lnTo>
                <a:lnTo>
                  <a:pt x="2214046" y="1723006"/>
                </a:lnTo>
                <a:lnTo>
                  <a:pt x="2223968" y="1691525"/>
                </a:lnTo>
                <a:lnTo>
                  <a:pt x="2230571" y="1677165"/>
                </a:lnTo>
                <a:lnTo>
                  <a:pt x="2237186" y="1668845"/>
                </a:lnTo>
                <a:lnTo>
                  <a:pt x="2240493" y="1667085"/>
                </a:lnTo>
                <a:lnTo>
                  <a:pt x="2243788" y="1666971"/>
                </a:lnTo>
                <a:lnTo>
                  <a:pt x="2247096" y="1668554"/>
                </a:lnTo>
                <a:lnTo>
                  <a:pt x="2253711" y="1676912"/>
                </a:lnTo>
                <a:lnTo>
                  <a:pt x="2260313" y="1692285"/>
                </a:lnTo>
                <a:lnTo>
                  <a:pt x="2266928" y="1714838"/>
                </a:lnTo>
                <a:lnTo>
                  <a:pt x="2276838" y="1762439"/>
                </a:lnTo>
                <a:lnTo>
                  <a:pt x="2286748" y="1827060"/>
                </a:lnTo>
                <a:lnTo>
                  <a:pt x="2296670" y="1908954"/>
                </a:lnTo>
                <a:lnTo>
                  <a:pt x="2309888" y="2044185"/>
                </a:lnTo>
                <a:lnTo>
                  <a:pt x="2326400" y="2246051"/>
                </a:lnTo>
                <a:lnTo>
                  <a:pt x="2352847" y="2572067"/>
                </a:lnTo>
                <a:lnTo>
                  <a:pt x="2366064" y="2700929"/>
                </a:lnTo>
                <a:lnTo>
                  <a:pt x="2375975" y="2775427"/>
                </a:lnTo>
                <a:lnTo>
                  <a:pt x="2385884" y="2830398"/>
                </a:lnTo>
                <a:lnTo>
                  <a:pt x="2395807" y="2867312"/>
                </a:lnTo>
                <a:lnTo>
                  <a:pt x="2402409" y="2883268"/>
                </a:lnTo>
                <a:lnTo>
                  <a:pt x="2409024" y="2893563"/>
                </a:lnTo>
                <a:lnTo>
                  <a:pt x="2415627" y="2899350"/>
                </a:lnTo>
                <a:lnTo>
                  <a:pt x="2422242" y="2901668"/>
                </a:lnTo>
                <a:lnTo>
                  <a:pt x="2428844" y="2901402"/>
                </a:lnTo>
                <a:lnTo>
                  <a:pt x="2438766" y="2897273"/>
                </a:lnTo>
                <a:lnTo>
                  <a:pt x="2448676" y="2889726"/>
                </a:lnTo>
                <a:lnTo>
                  <a:pt x="2461894" y="2875454"/>
                </a:lnTo>
                <a:lnTo>
                  <a:pt x="2478418" y="2852749"/>
                </a:lnTo>
                <a:lnTo>
                  <a:pt x="2501546" y="2820306"/>
                </a:lnTo>
                <a:lnTo>
                  <a:pt x="2511456" y="2810061"/>
                </a:lnTo>
                <a:lnTo>
                  <a:pt x="2521378" y="2803945"/>
                </a:lnTo>
                <a:lnTo>
                  <a:pt x="2527980" y="2802564"/>
                </a:lnTo>
                <a:lnTo>
                  <a:pt x="2534596" y="2803464"/>
                </a:lnTo>
                <a:lnTo>
                  <a:pt x="2541198" y="2806592"/>
                </a:lnTo>
                <a:lnTo>
                  <a:pt x="2551120" y="2815215"/>
                </a:lnTo>
                <a:lnTo>
                  <a:pt x="2561030" y="2828271"/>
                </a:lnTo>
                <a:lnTo>
                  <a:pt x="2570940" y="2845810"/>
                </a:lnTo>
                <a:lnTo>
                  <a:pt x="2584158" y="2876189"/>
                </a:lnTo>
                <a:lnTo>
                  <a:pt x="2603990" y="2931768"/>
                </a:lnTo>
                <a:lnTo>
                  <a:pt x="2617207" y="2966795"/>
                </a:lnTo>
                <a:lnTo>
                  <a:pt x="2627117" y="2986220"/>
                </a:lnTo>
                <a:lnTo>
                  <a:pt x="2633732" y="2993894"/>
                </a:lnTo>
                <a:lnTo>
                  <a:pt x="2640334" y="2996060"/>
                </a:lnTo>
                <a:lnTo>
                  <a:pt x="2643642" y="2994781"/>
                </a:lnTo>
                <a:lnTo>
                  <a:pt x="2650257" y="2986942"/>
                </a:lnTo>
                <a:lnTo>
                  <a:pt x="2656859" y="2971366"/>
                </a:lnTo>
                <a:lnTo>
                  <a:pt x="2663474" y="2947357"/>
                </a:lnTo>
                <a:lnTo>
                  <a:pt x="2670077" y="2914280"/>
                </a:lnTo>
                <a:lnTo>
                  <a:pt x="2679999" y="2846646"/>
                </a:lnTo>
                <a:lnTo>
                  <a:pt x="2689909" y="2756698"/>
                </a:lnTo>
                <a:lnTo>
                  <a:pt x="2703127" y="2602181"/>
                </a:lnTo>
                <a:lnTo>
                  <a:pt x="2716344" y="2412092"/>
                </a:lnTo>
                <a:lnTo>
                  <a:pt x="2736176" y="2082213"/>
                </a:lnTo>
                <a:lnTo>
                  <a:pt x="2772521" y="1470652"/>
                </a:lnTo>
                <a:lnTo>
                  <a:pt x="2789046" y="1238622"/>
                </a:lnTo>
                <a:lnTo>
                  <a:pt x="2805571" y="1047862"/>
                </a:lnTo>
                <a:lnTo>
                  <a:pt x="2818788" y="927358"/>
                </a:lnTo>
                <a:lnTo>
                  <a:pt x="2832005" y="833941"/>
                </a:lnTo>
                <a:lnTo>
                  <a:pt x="2845223" y="764002"/>
                </a:lnTo>
                <a:lnTo>
                  <a:pt x="2855133" y="724885"/>
                </a:lnTo>
                <a:lnTo>
                  <a:pt x="2865042" y="696152"/>
                </a:lnTo>
                <a:lnTo>
                  <a:pt x="2874965" y="677220"/>
                </a:lnTo>
                <a:lnTo>
                  <a:pt x="2881567" y="670028"/>
                </a:lnTo>
                <a:lnTo>
                  <a:pt x="2888182" y="667368"/>
                </a:lnTo>
                <a:lnTo>
                  <a:pt x="2894785" y="669622"/>
                </a:lnTo>
                <a:lnTo>
                  <a:pt x="2901400" y="677182"/>
                </a:lnTo>
                <a:lnTo>
                  <a:pt x="2908002" y="690415"/>
                </a:lnTo>
                <a:lnTo>
                  <a:pt x="2914617" y="709562"/>
                </a:lnTo>
                <a:lnTo>
                  <a:pt x="2924527" y="749616"/>
                </a:lnTo>
                <a:lnTo>
                  <a:pt x="2934450" y="803296"/>
                </a:lnTo>
                <a:lnTo>
                  <a:pt x="2947667" y="895814"/>
                </a:lnTo>
                <a:lnTo>
                  <a:pt x="2960884" y="1012101"/>
                </a:lnTo>
                <a:lnTo>
                  <a:pt x="2977409" y="1187779"/>
                </a:lnTo>
                <a:lnTo>
                  <a:pt x="3017061" y="1634110"/>
                </a:lnTo>
                <a:lnTo>
                  <a:pt x="3030278" y="1742115"/>
                </a:lnTo>
                <a:lnTo>
                  <a:pt x="3040188" y="1800265"/>
                </a:lnTo>
                <a:lnTo>
                  <a:pt x="3046803" y="1827313"/>
                </a:lnTo>
                <a:lnTo>
                  <a:pt x="3053406" y="1844928"/>
                </a:lnTo>
                <a:lnTo>
                  <a:pt x="3060021" y="1853413"/>
                </a:lnTo>
                <a:lnTo>
                  <a:pt x="3063315" y="1854388"/>
                </a:lnTo>
                <a:lnTo>
                  <a:pt x="3066623" y="1853299"/>
                </a:lnTo>
                <a:lnTo>
                  <a:pt x="3073238" y="1845245"/>
                </a:lnTo>
                <a:lnTo>
                  <a:pt x="3079840" y="1829960"/>
                </a:lnTo>
                <a:lnTo>
                  <a:pt x="3086456" y="1808129"/>
                </a:lnTo>
                <a:lnTo>
                  <a:pt x="3096365" y="1764782"/>
                </a:lnTo>
                <a:lnTo>
                  <a:pt x="3109583" y="1692285"/>
                </a:lnTo>
                <a:lnTo>
                  <a:pt x="3145940" y="1482986"/>
                </a:lnTo>
                <a:lnTo>
                  <a:pt x="3162452" y="1409665"/>
                </a:lnTo>
                <a:lnTo>
                  <a:pt x="3178977" y="1351098"/>
                </a:lnTo>
                <a:lnTo>
                  <a:pt x="3192194" y="1313348"/>
                </a:lnTo>
                <a:lnTo>
                  <a:pt x="3205412" y="1283678"/>
                </a:lnTo>
                <a:lnTo>
                  <a:pt x="3215334" y="1267773"/>
                </a:lnTo>
                <a:lnTo>
                  <a:pt x="3221936" y="1260745"/>
                </a:lnTo>
                <a:lnTo>
                  <a:pt x="3228551" y="1256705"/>
                </a:lnTo>
                <a:lnTo>
                  <a:pt x="3235154" y="1255730"/>
                </a:lnTo>
                <a:lnTo>
                  <a:pt x="3241769" y="1257820"/>
                </a:lnTo>
                <a:lnTo>
                  <a:pt x="3248371" y="1263088"/>
                </a:lnTo>
                <a:lnTo>
                  <a:pt x="3254986" y="1271661"/>
                </a:lnTo>
                <a:lnTo>
                  <a:pt x="3264896" y="1291099"/>
                </a:lnTo>
                <a:lnTo>
                  <a:pt x="3274819" y="1319161"/>
                </a:lnTo>
                <a:lnTo>
                  <a:pt x="3284729" y="1356796"/>
                </a:lnTo>
                <a:lnTo>
                  <a:pt x="3294638" y="1405106"/>
                </a:lnTo>
                <a:lnTo>
                  <a:pt x="3304548" y="1465029"/>
                </a:lnTo>
                <a:lnTo>
                  <a:pt x="3317766" y="1564322"/>
                </a:lnTo>
                <a:lnTo>
                  <a:pt x="3330996" y="1685636"/>
                </a:lnTo>
                <a:lnTo>
                  <a:pt x="3347508" y="1862923"/>
                </a:lnTo>
                <a:lnTo>
                  <a:pt x="3406993" y="2532355"/>
                </a:lnTo>
                <a:lnTo>
                  <a:pt x="3423517" y="2676071"/>
                </a:lnTo>
                <a:lnTo>
                  <a:pt x="3440042" y="2794878"/>
                </a:lnTo>
                <a:lnTo>
                  <a:pt x="3453260" y="2872884"/>
                </a:lnTo>
                <a:lnTo>
                  <a:pt x="3466477" y="2936720"/>
                </a:lnTo>
                <a:lnTo>
                  <a:pt x="3479694" y="2986828"/>
                </a:lnTo>
                <a:lnTo>
                  <a:pt x="3489604" y="3015675"/>
                </a:lnTo>
                <a:lnTo>
                  <a:pt x="3499526" y="3037329"/>
                </a:lnTo>
                <a:lnTo>
                  <a:pt x="3509436" y="3052108"/>
                </a:lnTo>
                <a:lnTo>
                  <a:pt x="3519346" y="3060642"/>
                </a:lnTo>
                <a:lnTo>
                  <a:pt x="3525962" y="3063150"/>
                </a:lnTo>
                <a:lnTo>
                  <a:pt x="3532564" y="3063251"/>
                </a:lnTo>
                <a:lnTo>
                  <a:pt x="3539179" y="3060947"/>
                </a:lnTo>
                <a:lnTo>
                  <a:pt x="3545781" y="3056261"/>
                </a:lnTo>
                <a:lnTo>
                  <a:pt x="3555704" y="3044826"/>
                </a:lnTo>
                <a:lnTo>
                  <a:pt x="3565614" y="3028149"/>
                </a:lnTo>
                <a:lnTo>
                  <a:pt x="3575523" y="3006076"/>
                </a:lnTo>
                <a:lnTo>
                  <a:pt x="3585446" y="2978141"/>
                </a:lnTo>
                <a:lnTo>
                  <a:pt x="3598663" y="2930705"/>
                </a:lnTo>
                <a:lnTo>
                  <a:pt x="3611881" y="2871288"/>
                </a:lnTo>
                <a:lnTo>
                  <a:pt x="3628405" y="2782582"/>
                </a:lnTo>
                <a:lnTo>
                  <a:pt x="3664750" y="2563380"/>
                </a:lnTo>
                <a:lnTo>
                  <a:pt x="3691185" y="2412674"/>
                </a:lnTo>
                <a:lnTo>
                  <a:pt x="3707710" y="2331693"/>
                </a:lnTo>
                <a:lnTo>
                  <a:pt x="3720927" y="2279532"/>
                </a:lnTo>
                <a:lnTo>
                  <a:pt x="3730837" y="2250090"/>
                </a:lnTo>
                <a:lnTo>
                  <a:pt x="3740759" y="2229956"/>
                </a:lnTo>
                <a:lnTo>
                  <a:pt x="3747362" y="2221978"/>
                </a:lnTo>
                <a:lnTo>
                  <a:pt x="3753977" y="2218470"/>
                </a:lnTo>
                <a:lnTo>
                  <a:pt x="3760579" y="2219483"/>
                </a:lnTo>
                <a:lnTo>
                  <a:pt x="3767194" y="2225017"/>
                </a:lnTo>
                <a:lnTo>
                  <a:pt x="3773796" y="2234945"/>
                </a:lnTo>
                <a:lnTo>
                  <a:pt x="3783719" y="2257498"/>
                </a:lnTo>
                <a:lnTo>
                  <a:pt x="3793629" y="2287751"/>
                </a:lnTo>
                <a:lnTo>
                  <a:pt x="3810154" y="2348788"/>
                </a:lnTo>
                <a:lnTo>
                  <a:pt x="3836589" y="2448461"/>
                </a:lnTo>
                <a:lnTo>
                  <a:pt x="3849806" y="2487654"/>
                </a:lnTo>
                <a:lnTo>
                  <a:pt x="3859716" y="2508472"/>
                </a:lnTo>
                <a:lnTo>
                  <a:pt x="3866331" y="2517476"/>
                </a:lnTo>
                <a:lnTo>
                  <a:pt x="3872933" y="2522313"/>
                </a:lnTo>
                <a:lnTo>
                  <a:pt x="3879548" y="2522984"/>
                </a:lnTo>
                <a:lnTo>
                  <a:pt x="3886150" y="2519654"/>
                </a:lnTo>
                <a:lnTo>
                  <a:pt x="3892765" y="2512613"/>
                </a:lnTo>
                <a:lnTo>
                  <a:pt x="3902675" y="2496087"/>
                </a:lnTo>
                <a:lnTo>
                  <a:pt x="3915893" y="2466177"/>
                </a:lnTo>
                <a:lnTo>
                  <a:pt x="3939032" y="2410826"/>
                </a:lnTo>
                <a:lnTo>
                  <a:pt x="3948943" y="2393604"/>
                </a:lnTo>
                <a:lnTo>
                  <a:pt x="3955545" y="2385879"/>
                </a:lnTo>
                <a:lnTo>
                  <a:pt x="3962160" y="2381497"/>
                </a:lnTo>
                <a:lnTo>
                  <a:pt x="3968775" y="2380687"/>
                </a:lnTo>
                <a:lnTo>
                  <a:pt x="3975377" y="2383562"/>
                </a:lnTo>
                <a:lnTo>
                  <a:pt x="3981992" y="2390184"/>
                </a:lnTo>
                <a:lnTo>
                  <a:pt x="3988595" y="2400606"/>
                </a:lnTo>
                <a:lnTo>
                  <a:pt x="3998504" y="2422932"/>
                </a:lnTo>
                <a:lnTo>
                  <a:pt x="4011734" y="2462365"/>
                </a:lnTo>
                <a:lnTo>
                  <a:pt x="4034862" y="2535128"/>
                </a:lnTo>
                <a:lnTo>
                  <a:pt x="4044771" y="2557023"/>
                </a:lnTo>
                <a:lnTo>
                  <a:pt x="4051386" y="2565419"/>
                </a:lnTo>
                <a:lnTo>
                  <a:pt x="4054681" y="2567344"/>
                </a:lnTo>
                <a:lnTo>
                  <a:pt x="4057989" y="2567584"/>
                </a:lnTo>
                <a:lnTo>
                  <a:pt x="4061296" y="2566090"/>
                </a:lnTo>
                <a:lnTo>
                  <a:pt x="4067911" y="2557454"/>
                </a:lnTo>
                <a:lnTo>
                  <a:pt x="4074514" y="2541131"/>
                </a:lnTo>
                <a:lnTo>
                  <a:pt x="4081129" y="2517134"/>
                </a:lnTo>
                <a:lnTo>
                  <a:pt x="4091038" y="2467532"/>
                </a:lnTo>
                <a:lnTo>
                  <a:pt x="4100948" y="2403215"/>
                </a:lnTo>
                <a:lnTo>
                  <a:pt x="4114166" y="2298223"/>
                </a:lnTo>
                <a:lnTo>
                  <a:pt x="4114166" y="2298223"/>
                </a:lnTo>
              </a:path>
            </a:pathLst>
          </a:custGeom>
          <a:noFill/>
          <a:ln w="18998" cap="sq">
            <a:solidFill>
              <a:schemeClr val="accent1">
                <a:lumMod val="75000"/>
              </a:schemeClr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igura a mano libera 21">
            <a:extLst>
              <a:ext uri="{FF2B5EF4-FFF2-40B4-BE49-F238E27FC236}">
                <a16:creationId xmlns:a16="http://schemas.microsoft.com/office/drawing/2014/main" id="{D9E07441-7194-F379-92E4-AE035AAD7C35}"/>
              </a:ext>
            </a:extLst>
          </p:cNvPr>
          <p:cNvSpPr/>
          <p:nvPr/>
        </p:nvSpPr>
        <p:spPr>
          <a:xfrm>
            <a:off x="2528472" y="2762378"/>
            <a:ext cx="601475" cy="307777"/>
          </a:xfrm>
          <a:custGeom>
            <a:avLst/>
            <a:gdLst>
              <a:gd name="connsiteX0" fmla="*/ 0 w 4114165"/>
              <a:gd name="connsiteY0" fmla="*/ 962866 h 3063250"/>
              <a:gd name="connsiteX1" fmla="*/ 13219 w 4114165"/>
              <a:gd name="connsiteY1" fmla="*/ 938578 h 3063250"/>
              <a:gd name="connsiteX2" fmla="*/ 29741 w 4114165"/>
              <a:gd name="connsiteY2" fmla="*/ 914936 h 3063250"/>
              <a:gd name="connsiteX3" fmla="*/ 52873 w 4114165"/>
              <a:gd name="connsiteY3" fmla="*/ 887165 h 3063250"/>
              <a:gd name="connsiteX4" fmla="*/ 79309 w 4114165"/>
              <a:gd name="connsiteY4" fmla="*/ 860382 h 3063250"/>
              <a:gd name="connsiteX5" fmla="*/ 99137 w 4114165"/>
              <a:gd name="connsiteY5" fmla="*/ 843895 h 3063250"/>
              <a:gd name="connsiteX6" fmla="*/ 109050 w 4114165"/>
              <a:gd name="connsiteY6" fmla="*/ 838551 h 3063250"/>
              <a:gd name="connsiteX7" fmla="*/ 118964 w 4114165"/>
              <a:gd name="connsiteY7" fmla="*/ 836816 h 3063250"/>
              <a:gd name="connsiteX8" fmla="*/ 125574 w 4114165"/>
              <a:gd name="connsiteY8" fmla="*/ 838272 h 3063250"/>
              <a:gd name="connsiteX9" fmla="*/ 132182 w 4114165"/>
              <a:gd name="connsiteY9" fmla="*/ 842248 h 3063250"/>
              <a:gd name="connsiteX10" fmla="*/ 138791 w 4114165"/>
              <a:gd name="connsiteY10" fmla="*/ 849049 h 3063250"/>
              <a:gd name="connsiteX11" fmla="*/ 145401 w 4114165"/>
              <a:gd name="connsiteY11" fmla="*/ 859078 h 3063250"/>
              <a:gd name="connsiteX12" fmla="*/ 155315 w 4114165"/>
              <a:gd name="connsiteY12" fmla="*/ 880859 h 3063250"/>
              <a:gd name="connsiteX13" fmla="*/ 165228 w 4114165"/>
              <a:gd name="connsiteY13" fmla="*/ 911631 h 3063250"/>
              <a:gd name="connsiteX14" fmla="*/ 175142 w 4114165"/>
              <a:gd name="connsiteY14" fmla="*/ 951773 h 3063250"/>
              <a:gd name="connsiteX15" fmla="*/ 188360 w 4114165"/>
              <a:gd name="connsiteY15" fmla="*/ 1018952 h 3063250"/>
              <a:gd name="connsiteX16" fmla="*/ 204883 w 4114165"/>
              <a:gd name="connsiteY16" fmla="*/ 1119511 h 3063250"/>
              <a:gd name="connsiteX17" fmla="*/ 237928 w 4114165"/>
              <a:gd name="connsiteY17" fmla="*/ 1325872 h 3063250"/>
              <a:gd name="connsiteX18" fmla="*/ 251146 w 4114165"/>
              <a:gd name="connsiteY18" fmla="*/ 1392203 h 3063250"/>
              <a:gd name="connsiteX19" fmla="*/ 264365 w 4114165"/>
              <a:gd name="connsiteY19" fmla="*/ 1444629 h 3063250"/>
              <a:gd name="connsiteX20" fmla="*/ 274279 w 4114165"/>
              <a:gd name="connsiteY20" fmla="*/ 1474666 h 3063250"/>
              <a:gd name="connsiteX21" fmla="*/ 284192 w 4114165"/>
              <a:gd name="connsiteY21" fmla="*/ 1497675 h 3063250"/>
              <a:gd name="connsiteX22" fmla="*/ 297410 w 4114165"/>
              <a:gd name="connsiteY22" fmla="*/ 1521267 h 3063250"/>
              <a:gd name="connsiteX23" fmla="*/ 323847 w 4114165"/>
              <a:gd name="connsiteY23" fmla="*/ 1565120 h 3063250"/>
              <a:gd name="connsiteX24" fmla="*/ 340373 w 4114165"/>
              <a:gd name="connsiteY24" fmla="*/ 1598538 h 3063250"/>
              <a:gd name="connsiteX25" fmla="*/ 363500 w 4114165"/>
              <a:gd name="connsiteY25" fmla="*/ 1652395 h 3063250"/>
              <a:gd name="connsiteX26" fmla="*/ 386628 w 4114165"/>
              <a:gd name="connsiteY26" fmla="*/ 1713129 h 3063250"/>
              <a:gd name="connsiteX27" fmla="*/ 406460 w 4114165"/>
              <a:gd name="connsiteY27" fmla="*/ 1772988 h 3063250"/>
              <a:gd name="connsiteX28" fmla="*/ 422985 w 4114165"/>
              <a:gd name="connsiteY28" fmla="*/ 1832430 h 3063250"/>
              <a:gd name="connsiteX29" fmla="*/ 439510 w 4114165"/>
              <a:gd name="connsiteY29" fmla="*/ 1903407 h 3063250"/>
              <a:gd name="connsiteX30" fmla="*/ 456035 w 4114165"/>
              <a:gd name="connsiteY30" fmla="*/ 1987175 h 3063250"/>
              <a:gd name="connsiteX31" fmla="*/ 472547 w 4114165"/>
              <a:gd name="connsiteY31" fmla="*/ 2085024 h 3063250"/>
              <a:gd name="connsiteX32" fmla="*/ 502289 w 4114165"/>
              <a:gd name="connsiteY32" fmla="*/ 2284990 h 3063250"/>
              <a:gd name="connsiteX33" fmla="*/ 518814 w 4114165"/>
              <a:gd name="connsiteY33" fmla="*/ 2386930 h 3063250"/>
              <a:gd name="connsiteX34" fmla="*/ 532031 w 4114165"/>
              <a:gd name="connsiteY34" fmla="*/ 2452703 h 3063250"/>
              <a:gd name="connsiteX35" fmla="*/ 541941 w 4114165"/>
              <a:gd name="connsiteY35" fmla="*/ 2490718 h 3063250"/>
              <a:gd name="connsiteX36" fmla="*/ 551864 w 4114165"/>
              <a:gd name="connsiteY36" fmla="*/ 2518717 h 3063250"/>
              <a:gd name="connsiteX37" fmla="*/ 561774 w 4114165"/>
              <a:gd name="connsiteY37" fmla="*/ 2537066 h 3063250"/>
              <a:gd name="connsiteX38" fmla="*/ 568389 w 4114165"/>
              <a:gd name="connsiteY38" fmla="*/ 2544335 h 3063250"/>
              <a:gd name="connsiteX39" fmla="*/ 574991 w 4114165"/>
              <a:gd name="connsiteY39" fmla="*/ 2548070 h 3063250"/>
              <a:gd name="connsiteX40" fmla="*/ 581606 w 4114165"/>
              <a:gd name="connsiteY40" fmla="*/ 2548741 h 3063250"/>
              <a:gd name="connsiteX41" fmla="*/ 588208 w 4114165"/>
              <a:gd name="connsiteY41" fmla="*/ 2546969 h 3063250"/>
              <a:gd name="connsiteX42" fmla="*/ 598131 w 4114165"/>
              <a:gd name="connsiteY42" fmla="*/ 2541042 h 3063250"/>
              <a:gd name="connsiteX43" fmla="*/ 644385 w 4114165"/>
              <a:gd name="connsiteY43" fmla="*/ 2506927 h 3063250"/>
              <a:gd name="connsiteX44" fmla="*/ 670820 w 4114165"/>
              <a:gd name="connsiteY44" fmla="*/ 2490034 h 3063250"/>
              <a:gd name="connsiteX45" fmla="*/ 687345 w 4114165"/>
              <a:gd name="connsiteY45" fmla="*/ 2476269 h 3063250"/>
              <a:gd name="connsiteX46" fmla="*/ 700562 w 4114165"/>
              <a:gd name="connsiteY46" fmla="*/ 2461681 h 3063250"/>
              <a:gd name="connsiteX47" fmla="*/ 710485 w 4114165"/>
              <a:gd name="connsiteY47" fmla="*/ 2447156 h 3063250"/>
              <a:gd name="connsiteX48" fmla="*/ 720395 w 4114165"/>
              <a:gd name="connsiteY48" fmla="*/ 2427478 h 3063250"/>
              <a:gd name="connsiteX49" fmla="*/ 730305 w 4114165"/>
              <a:gd name="connsiteY49" fmla="*/ 2399808 h 3063250"/>
              <a:gd name="connsiteX50" fmla="*/ 740214 w 4114165"/>
              <a:gd name="connsiteY50" fmla="*/ 2360615 h 3063250"/>
              <a:gd name="connsiteX51" fmla="*/ 750137 w 4114165"/>
              <a:gd name="connsiteY51" fmla="*/ 2306011 h 3063250"/>
              <a:gd name="connsiteX52" fmla="*/ 760047 w 4114165"/>
              <a:gd name="connsiteY52" fmla="*/ 2232146 h 3063250"/>
              <a:gd name="connsiteX53" fmla="*/ 769957 w 4114165"/>
              <a:gd name="connsiteY53" fmla="*/ 2135437 h 3063250"/>
              <a:gd name="connsiteX54" fmla="*/ 779879 w 4114165"/>
              <a:gd name="connsiteY54" fmla="*/ 2013021 h 3063250"/>
              <a:gd name="connsiteX55" fmla="*/ 793097 w 4114165"/>
              <a:gd name="connsiteY55" fmla="*/ 1806394 h 3063250"/>
              <a:gd name="connsiteX56" fmla="*/ 806314 w 4114165"/>
              <a:gd name="connsiteY56" fmla="*/ 1550988 h 3063250"/>
              <a:gd name="connsiteX57" fmla="*/ 826134 w 4114165"/>
              <a:gd name="connsiteY57" fmla="*/ 1101061 h 3063250"/>
              <a:gd name="connsiteX58" fmla="*/ 852581 w 4114165"/>
              <a:gd name="connsiteY58" fmla="*/ 502805 h 3063250"/>
              <a:gd name="connsiteX59" fmla="*/ 865798 w 4114165"/>
              <a:gd name="connsiteY59" fmla="*/ 268992 h 3063250"/>
              <a:gd name="connsiteX60" fmla="*/ 875708 w 4114165"/>
              <a:gd name="connsiteY60" fmla="*/ 140161 h 3063250"/>
              <a:gd name="connsiteX61" fmla="*/ 885618 w 4114165"/>
              <a:gd name="connsiteY61" fmla="*/ 54144 h 3063250"/>
              <a:gd name="connsiteX62" fmla="*/ 892233 w 4114165"/>
              <a:gd name="connsiteY62" fmla="*/ 19833 h 3063250"/>
              <a:gd name="connsiteX63" fmla="*/ 898835 w 4114165"/>
              <a:gd name="connsiteY63" fmla="*/ 2645 h 3063250"/>
              <a:gd name="connsiteX64" fmla="*/ 902143 w 4114165"/>
              <a:gd name="connsiteY64" fmla="*/ 0 h 3063250"/>
              <a:gd name="connsiteX65" fmla="*/ 905450 w 4114165"/>
              <a:gd name="connsiteY65" fmla="*/ 1042 h 3063250"/>
              <a:gd name="connsiteX66" fmla="*/ 908758 w 4114165"/>
              <a:gd name="connsiteY66" fmla="*/ 5543 h 3063250"/>
              <a:gd name="connsiteX67" fmla="*/ 915360 w 4114165"/>
              <a:gd name="connsiteY67" fmla="*/ 23974 h 3063250"/>
              <a:gd name="connsiteX68" fmla="*/ 921975 w 4114165"/>
              <a:gd name="connsiteY68" fmla="*/ 53496 h 3063250"/>
              <a:gd name="connsiteX69" fmla="*/ 931885 w 4114165"/>
              <a:gd name="connsiteY69" fmla="*/ 114728 h 3063250"/>
              <a:gd name="connsiteX70" fmla="*/ 945103 w 4114165"/>
              <a:gd name="connsiteY70" fmla="*/ 219005 h 3063250"/>
              <a:gd name="connsiteX71" fmla="*/ 991370 w 4114165"/>
              <a:gd name="connsiteY71" fmla="*/ 608560 h 3063250"/>
              <a:gd name="connsiteX72" fmla="*/ 1007895 w 4114165"/>
              <a:gd name="connsiteY72" fmla="*/ 717439 h 3063250"/>
              <a:gd name="connsiteX73" fmla="*/ 1057457 w 4114165"/>
              <a:gd name="connsiteY73" fmla="*/ 1020560 h 3063250"/>
              <a:gd name="connsiteX74" fmla="*/ 1070674 w 4114165"/>
              <a:gd name="connsiteY74" fmla="*/ 1129034 h 3063250"/>
              <a:gd name="connsiteX75" fmla="*/ 1083891 w 4114165"/>
              <a:gd name="connsiteY75" fmla="*/ 1261492 h 3063250"/>
              <a:gd name="connsiteX76" fmla="*/ 1100416 w 4114165"/>
              <a:gd name="connsiteY76" fmla="*/ 1462079 h 3063250"/>
              <a:gd name="connsiteX77" fmla="*/ 1123543 w 4114165"/>
              <a:gd name="connsiteY77" fmla="*/ 1789577 h 3063250"/>
              <a:gd name="connsiteX78" fmla="*/ 1146683 w 4114165"/>
              <a:gd name="connsiteY78" fmla="*/ 2110389 h 3063250"/>
              <a:gd name="connsiteX79" fmla="*/ 1159901 w 4114165"/>
              <a:gd name="connsiteY79" fmla="*/ 2255687 h 3063250"/>
              <a:gd name="connsiteX80" fmla="*/ 1169810 w 4114165"/>
              <a:gd name="connsiteY80" fmla="*/ 2336454 h 3063250"/>
              <a:gd name="connsiteX81" fmla="*/ 1176425 w 4114165"/>
              <a:gd name="connsiteY81" fmla="*/ 2375343 h 3063250"/>
              <a:gd name="connsiteX82" fmla="*/ 1183028 w 4114165"/>
              <a:gd name="connsiteY82" fmla="*/ 2401809 h 3063250"/>
              <a:gd name="connsiteX83" fmla="*/ 1189643 w 4114165"/>
              <a:gd name="connsiteY83" fmla="*/ 2415701 h 3063250"/>
              <a:gd name="connsiteX84" fmla="*/ 1192950 w 4114165"/>
              <a:gd name="connsiteY84" fmla="*/ 2417917 h 3063250"/>
              <a:gd name="connsiteX85" fmla="*/ 1196245 w 4114165"/>
              <a:gd name="connsiteY85" fmla="*/ 2417030 h 3063250"/>
              <a:gd name="connsiteX86" fmla="*/ 1199553 w 4114165"/>
              <a:gd name="connsiteY86" fmla="*/ 2413054 h 3063250"/>
              <a:gd name="connsiteX87" fmla="*/ 1206168 w 4114165"/>
              <a:gd name="connsiteY87" fmla="*/ 2396073 h 3063250"/>
              <a:gd name="connsiteX88" fmla="*/ 1212770 w 4114165"/>
              <a:gd name="connsiteY88" fmla="*/ 2367517 h 3063250"/>
              <a:gd name="connsiteX89" fmla="*/ 1222680 w 4114165"/>
              <a:gd name="connsiteY89" fmla="*/ 2304808 h 3063250"/>
              <a:gd name="connsiteX90" fmla="*/ 1232602 w 4114165"/>
              <a:gd name="connsiteY90" fmla="*/ 2221471 h 3063250"/>
              <a:gd name="connsiteX91" fmla="*/ 1249127 w 4114165"/>
              <a:gd name="connsiteY91" fmla="*/ 2051011 h 3063250"/>
              <a:gd name="connsiteX92" fmla="*/ 1278857 w 4114165"/>
              <a:gd name="connsiteY92" fmla="*/ 1738519 h 3063250"/>
              <a:gd name="connsiteX93" fmla="*/ 1292087 w 4114165"/>
              <a:gd name="connsiteY93" fmla="*/ 1631108 h 3063250"/>
              <a:gd name="connsiteX94" fmla="*/ 1301997 w 4114165"/>
              <a:gd name="connsiteY94" fmla="*/ 1571186 h 3063250"/>
              <a:gd name="connsiteX95" fmla="*/ 1311907 w 4114165"/>
              <a:gd name="connsiteY95" fmla="*/ 1530802 h 3063250"/>
              <a:gd name="connsiteX96" fmla="*/ 1318522 w 4114165"/>
              <a:gd name="connsiteY96" fmla="*/ 1515125 h 3063250"/>
              <a:gd name="connsiteX97" fmla="*/ 1325124 w 4114165"/>
              <a:gd name="connsiteY97" fmla="*/ 1508553 h 3063250"/>
              <a:gd name="connsiteX98" fmla="*/ 1328431 w 4114165"/>
              <a:gd name="connsiteY98" fmla="*/ 1508692 h 3063250"/>
              <a:gd name="connsiteX99" fmla="*/ 1331739 w 4114165"/>
              <a:gd name="connsiteY99" fmla="*/ 1511098 h 3063250"/>
              <a:gd name="connsiteX100" fmla="*/ 1338341 w 4114165"/>
              <a:gd name="connsiteY100" fmla="*/ 1522673 h 3063250"/>
              <a:gd name="connsiteX101" fmla="*/ 1344956 w 4114165"/>
              <a:gd name="connsiteY101" fmla="*/ 1543098 h 3063250"/>
              <a:gd name="connsiteX102" fmla="*/ 1351559 w 4114165"/>
              <a:gd name="connsiteY102" fmla="*/ 1572135 h 3063250"/>
              <a:gd name="connsiteX103" fmla="*/ 1361481 w 4114165"/>
              <a:gd name="connsiteY103" fmla="*/ 1631273 h 3063250"/>
              <a:gd name="connsiteX104" fmla="*/ 1371391 w 4114165"/>
              <a:gd name="connsiteY104" fmla="*/ 1708025 h 3063250"/>
              <a:gd name="connsiteX105" fmla="*/ 1384608 w 4114165"/>
              <a:gd name="connsiteY105" fmla="*/ 1834709 h 3063250"/>
              <a:gd name="connsiteX106" fmla="*/ 1401133 w 4114165"/>
              <a:gd name="connsiteY106" fmla="*/ 2023810 h 3063250"/>
              <a:gd name="connsiteX107" fmla="*/ 1437478 w 4114165"/>
              <a:gd name="connsiteY107" fmla="*/ 2455958 h 3063250"/>
              <a:gd name="connsiteX108" fmla="*/ 1450695 w 4114165"/>
              <a:gd name="connsiteY108" fmla="*/ 2573840 h 3063250"/>
              <a:gd name="connsiteX109" fmla="*/ 1460618 w 4114165"/>
              <a:gd name="connsiteY109" fmla="*/ 2638271 h 3063250"/>
              <a:gd name="connsiteX110" fmla="*/ 1467220 w 4114165"/>
              <a:gd name="connsiteY110" fmla="*/ 2669055 h 3063250"/>
              <a:gd name="connsiteX111" fmla="*/ 1473835 w 4114165"/>
              <a:gd name="connsiteY111" fmla="*/ 2690241 h 3063250"/>
              <a:gd name="connsiteX112" fmla="*/ 1480438 w 4114165"/>
              <a:gd name="connsiteY112" fmla="*/ 2702360 h 3063250"/>
              <a:gd name="connsiteX113" fmla="*/ 1483745 w 4114165"/>
              <a:gd name="connsiteY113" fmla="*/ 2705260 h 3063250"/>
              <a:gd name="connsiteX114" fmla="*/ 1487053 w 4114165"/>
              <a:gd name="connsiteY114" fmla="*/ 2706222 h 3063250"/>
              <a:gd name="connsiteX115" fmla="*/ 1490360 w 4114165"/>
              <a:gd name="connsiteY115" fmla="*/ 2705361 h 3063250"/>
              <a:gd name="connsiteX116" fmla="*/ 1496963 w 4114165"/>
              <a:gd name="connsiteY116" fmla="*/ 2698700 h 3063250"/>
              <a:gd name="connsiteX117" fmla="*/ 1503577 w 4114165"/>
              <a:gd name="connsiteY117" fmla="*/ 2686265 h 3063250"/>
              <a:gd name="connsiteX118" fmla="*/ 1513487 w 4114165"/>
              <a:gd name="connsiteY118" fmla="*/ 2658861 h 3063250"/>
              <a:gd name="connsiteX119" fmla="*/ 1526705 w 4114165"/>
              <a:gd name="connsiteY119" fmla="*/ 2610120 h 3063250"/>
              <a:gd name="connsiteX120" fmla="*/ 1543229 w 4114165"/>
              <a:gd name="connsiteY120" fmla="*/ 2536635 h 3063250"/>
              <a:gd name="connsiteX121" fmla="*/ 1579574 w 4114165"/>
              <a:gd name="connsiteY121" fmla="*/ 2357488 h 3063250"/>
              <a:gd name="connsiteX122" fmla="*/ 1615932 w 4114165"/>
              <a:gd name="connsiteY122" fmla="*/ 2168830 h 3063250"/>
              <a:gd name="connsiteX123" fmla="*/ 1639059 w 4114165"/>
              <a:gd name="connsiteY123" fmla="*/ 2033219 h 3063250"/>
              <a:gd name="connsiteX124" fmla="*/ 1658891 w 4114165"/>
              <a:gd name="connsiteY124" fmla="*/ 1899823 h 3063250"/>
              <a:gd name="connsiteX125" fmla="*/ 1688633 w 4114165"/>
              <a:gd name="connsiteY125" fmla="*/ 1675189 h 3063250"/>
              <a:gd name="connsiteX126" fmla="*/ 1724978 w 4114165"/>
              <a:gd name="connsiteY126" fmla="*/ 1405069 h 3063250"/>
              <a:gd name="connsiteX127" fmla="*/ 1754720 w 4114165"/>
              <a:gd name="connsiteY127" fmla="*/ 1207660 h 3063250"/>
              <a:gd name="connsiteX128" fmla="*/ 1777847 w 4114165"/>
              <a:gd name="connsiteY128" fmla="*/ 1072404 h 3063250"/>
              <a:gd name="connsiteX129" fmla="*/ 1794372 w 4114165"/>
              <a:gd name="connsiteY129" fmla="*/ 994322 h 3063250"/>
              <a:gd name="connsiteX130" fmla="*/ 1807590 w 4114165"/>
              <a:gd name="connsiteY130" fmla="*/ 945860 h 3063250"/>
              <a:gd name="connsiteX131" fmla="*/ 1820807 w 4114165"/>
              <a:gd name="connsiteY131" fmla="*/ 909731 h 3063250"/>
              <a:gd name="connsiteX132" fmla="*/ 1830717 w 4114165"/>
              <a:gd name="connsiteY132" fmla="*/ 890394 h 3063250"/>
              <a:gd name="connsiteX133" fmla="*/ 1840639 w 4114165"/>
              <a:gd name="connsiteY133" fmla="*/ 877921 h 3063250"/>
              <a:gd name="connsiteX134" fmla="*/ 1847242 w 4114165"/>
              <a:gd name="connsiteY134" fmla="*/ 873653 h 3063250"/>
              <a:gd name="connsiteX135" fmla="*/ 1853857 w 4114165"/>
              <a:gd name="connsiteY135" fmla="*/ 872881 h 3063250"/>
              <a:gd name="connsiteX136" fmla="*/ 1860459 w 4114165"/>
              <a:gd name="connsiteY136" fmla="*/ 875768 h 3063250"/>
              <a:gd name="connsiteX137" fmla="*/ 1867074 w 4114165"/>
              <a:gd name="connsiteY137" fmla="*/ 882378 h 3063250"/>
              <a:gd name="connsiteX138" fmla="*/ 1873676 w 4114165"/>
              <a:gd name="connsiteY138" fmla="*/ 892762 h 3063250"/>
              <a:gd name="connsiteX139" fmla="*/ 1883599 w 4114165"/>
              <a:gd name="connsiteY139" fmla="*/ 915227 h 3063250"/>
              <a:gd name="connsiteX140" fmla="*/ 1893509 w 4114165"/>
              <a:gd name="connsiteY140" fmla="*/ 945480 h 3063250"/>
              <a:gd name="connsiteX141" fmla="*/ 1906726 w 4114165"/>
              <a:gd name="connsiteY141" fmla="*/ 996386 h 3063250"/>
              <a:gd name="connsiteX142" fmla="*/ 1919944 w 4114165"/>
              <a:gd name="connsiteY142" fmla="*/ 1058398 h 3063250"/>
              <a:gd name="connsiteX143" fmla="*/ 1933161 w 4114165"/>
              <a:gd name="connsiteY143" fmla="*/ 1132137 h 3063250"/>
              <a:gd name="connsiteX144" fmla="*/ 1949686 w 4114165"/>
              <a:gd name="connsiteY144" fmla="*/ 1241687 h 3063250"/>
              <a:gd name="connsiteX145" fmla="*/ 1966211 w 4114165"/>
              <a:gd name="connsiteY145" fmla="*/ 1370713 h 3063250"/>
              <a:gd name="connsiteX146" fmla="*/ 1986043 w 4114165"/>
              <a:gd name="connsiteY146" fmla="*/ 1548658 h 3063250"/>
              <a:gd name="connsiteX147" fmla="*/ 2035605 w 4114165"/>
              <a:gd name="connsiteY147" fmla="*/ 2011729 h 3063250"/>
              <a:gd name="connsiteX148" fmla="*/ 2048822 w 4114165"/>
              <a:gd name="connsiteY148" fmla="*/ 2106628 h 3063250"/>
              <a:gd name="connsiteX149" fmla="*/ 2058732 w 4114165"/>
              <a:gd name="connsiteY149" fmla="*/ 2163043 h 3063250"/>
              <a:gd name="connsiteX150" fmla="*/ 2068655 w 4114165"/>
              <a:gd name="connsiteY150" fmla="*/ 2205123 h 3063250"/>
              <a:gd name="connsiteX151" fmla="*/ 2075257 w 4114165"/>
              <a:gd name="connsiteY151" fmla="*/ 2224738 h 3063250"/>
              <a:gd name="connsiteX152" fmla="*/ 2081872 w 4114165"/>
              <a:gd name="connsiteY152" fmla="*/ 2237528 h 3063250"/>
              <a:gd name="connsiteX153" fmla="*/ 2088474 w 4114165"/>
              <a:gd name="connsiteY153" fmla="*/ 2243581 h 3063250"/>
              <a:gd name="connsiteX154" fmla="*/ 2091782 w 4114165"/>
              <a:gd name="connsiteY154" fmla="*/ 2244151 h 3063250"/>
              <a:gd name="connsiteX155" fmla="*/ 2095089 w 4114165"/>
              <a:gd name="connsiteY155" fmla="*/ 2243151 h 3063250"/>
              <a:gd name="connsiteX156" fmla="*/ 2101692 w 4114165"/>
              <a:gd name="connsiteY156" fmla="*/ 2236591 h 3063250"/>
              <a:gd name="connsiteX157" fmla="*/ 2108307 w 4114165"/>
              <a:gd name="connsiteY157" fmla="*/ 2224359 h 3063250"/>
              <a:gd name="connsiteX158" fmla="*/ 2118217 w 4114165"/>
              <a:gd name="connsiteY158" fmla="*/ 2196525 h 3063250"/>
              <a:gd name="connsiteX159" fmla="*/ 2128127 w 4114165"/>
              <a:gd name="connsiteY159" fmla="*/ 2159193 h 3063250"/>
              <a:gd name="connsiteX160" fmla="*/ 2141357 w 4114165"/>
              <a:gd name="connsiteY160" fmla="*/ 2098485 h 3063250"/>
              <a:gd name="connsiteX161" fmla="*/ 2164484 w 4114165"/>
              <a:gd name="connsiteY161" fmla="*/ 1975626 h 3063250"/>
              <a:gd name="connsiteX162" fmla="*/ 2200829 w 4114165"/>
              <a:gd name="connsiteY162" fmla="*/ 1779712 h 3063250"/>
              <a:gd name="connsiteX163" fmla="*/ 2214046 w 4114165"/>
              <a:gd name="connsiteY163" fmla="*/ 1723006 h 3063250"/>
              <a:gd name="connsiteX164" fmla="*/ 2223968 w 4114165"/>
              <a:gd name="connsiteY164" fmla="*/ 1691525 h 3063250"/>
              <a:gd name="connsiteX165" fmla="*/ 2230571 w 4114165"/>
              <a:gd name="connsiteY165" fmla="*/ 1677165 h 3063250"/>
              <a:gd name="connsiteX166" fmla="*/ 2237186 w 4114165"/>
              <a:gd name="connsiteY166" fmla="*/ 1668845 h 3063250"/>
              <a:gd name="connsiteX167" fmla="*/ 2240493 w 4114165"/>
              <a:gd name="connsiteY167" fmla="*/ 1667085 h 3063250"/>
              <a:gd name="connsiteX168" fmla="*/ 2243788 w 4114165"/>
              <a:gd name="connsiteY168" fmla="*/ 1666971 h 3063250"/>
              <a:gd name="connsiteX169" fmla="*/ 2247096 w 4114165"/>
              <a:gd name="connsiteY169" fmla="*/ 1668554 h 3063250"/>
              <a:gd name="connsiteX170" fmla="*/ 2253711 w 4114165"/>
              <a:gd name="connsiteY170" fmla="*/ 1676912 h 3063250"/>
              <a:gd name="connsiteX171" fmla="*/ 2260313 w 4114165"/>
              <a:gd name="connsiteY171" fmla="*/ 1692285 h 3063250"/>
              <a:gd name="connsiteX172" fmla="*/ 2266928 w 4114165"/>
              <a:gd name="connsiteY172" fmla="*/ 1714838 h 3063250"/>
              <a:gd name="connsiteX173" fmla="*/ 2276838 w 4114165"/>
              <a:gd name="connsiteY173" fmla="*/ 1762439 h 3063250"/>
              <a:gd name="connsiteX174" fmla="*/ 2286748 w 4114165"/>
              <a:gd name="connsiteY174" fmla="*/ 1827060 h 3063250"/>
              <a:gd name="connsiteX175" fmla="*/ 2296670 w 4114165"/>
              <a:gd name="connsiteY175" fmla="*/ 1908954 h 3063250"/>
              <a:gd name="connsiteX176" fmla="*/ 2309888 w 4114165"/>
              <a:gd name="connsiteY176" fmla="*/ 2044185 h 3063250"/>
              <a:gd name="connsiteX177" fmla="*/ 2326400 w 4114165"/>
              <a:gd name="connsiteY177" fmla="*/ 2246051 h 3063250"/>
              <a:gd name="connsiteX178" fmla="*/ 2352847 w 4114165"/>
              <a:gd name="connsiteY178" fmla="*/ 2572067 h 3063250"/>
              <a:gd name="connsiteX179" fmla="*/ 2366064 w 4114165"/>
              <a:gd name="connsiteY179" fmla="*/ 2700929 h 3063250"/>
              <a:gd name="connsiteX180" fmla="*/ 2375975 w 4114165"/>
              <a:gd name="connsiteY180" fmla="*/ 2775427 h 3063250"/>
              <a:gd name="connsiteX181" fmla="*/ 2385884 w 4114165"/>
              <a:gd name="connsiteY181" fmla="*/ 2830398 h 3063250"/>
              <a:gd name="connsiteX182" fmla="*/ 2395807 w 4114165"/>
              <a:gd name="connsiteY182" fmla="*/ 2867312 h 3063250"/>
              <a:gd name="connsiteX183" fmla="*/ 2402409 w 4114165"/>
              <a:gd name="connsiteY183" fmla="*/ 2883268 h 3063250"/>
              <a:gd name="connsiteX184" fmla="*/ 2409024 w 4114165"/>
              <a:gd name="connsiteY184" fmla="*/ 2893563 h 3063250"/>
              <a:gd name="connsiteX185" fmla="*/ 2415627 w 4114165"/>
              <a:gd name="connsiteY185" fmla="*/ 2899350 h 3063250"/>
              <a:gd name="connsiteX186" fmla="*/ 2422242 w 4114165"/>
              <a:gd name="connsiteY186" fmla="*/ 2901668 h 3063250"/>
              <a:gd name="connsiteX187" fmla="*/ 2428844 w 4114165"/>
              <a:gd name="connsiteY187" fmla="*/ 2901402 h 3063250"/>
              <a:gd name="connsiteX188" fmla="*/ 2438766 w 4114165"/>
              <a:gd name="connsiteY188" fmla="*/ 2897273 h 3063250"/>
              <a:gd name="connsiteX189" fmla="*/ 2448676 w 4114165"/>
              <a:gd name="connsiteY189" fmla="*/ 2889726 h 3063250"/>
              <a:gd name="connsiteX190" fmla="*/ 2461894 w 4114165"/>
              <a:gd name="connsiteY190" fmla="*/ 2875454 h 3063250"/>
              <a:gd name="connsiteX191" fmla="*/ 2478418 w 4114165"/>
              <a:gd name="connsiteY191" fmla="*/ 2852749 h 3063250"/>
              <a:gd name="connsiteX192" fmla="*/ 2501546 w 4114165"/>
              <a:gd name="connsiteY192" fmla="*/ 2820306 h 3063250"/>
              <a:gd name="connsiteX193" fmla="*/ 2511456 w 4114165"/>
              <a:gd name="connsiteY193" fmla="*/ 2810061 h 3063250"/>
              <a:gd name="connsiteX194" fmla="*/ 2521378 w 4114165"/>
              <a:gd name="connsiteY194" fmla="*/ 2803945 h 3063250"/>
              <a:gd name="connsiteX195" fmla="*/ 2527980 w 4114165"/>
              <a:gd name="connsiteY195" fmla="*/ 2802564 h 3063250"/>
              <a:gd name="connsiteX196" fmla="*/ 2534596 w 4114165"/>
              <a:gd name="connsiteY196" fmla="*/ 2803464 h 3063250"/>
              <a:gd name="connsiteX197" fmla="*/ 2541198 w 4114165"/>
              <a:gd name="connsiteY197" fmla="*/ 2806592 h 3063250"/>
              <a:gd name="connsiteX198" fmla="*/ 2551120 w 4114165"/>
              <a:gd name="connsiteY198" fmla="*/ 2815215 h 3063250"/>
              <a:gd name="connsiteX199" fmla="*/ 2561030 w 4114165"/>
              <a:gd name="connsiteY199" fmla="*/ 2828271 h 3063250"/>
              <a:gd name="connsiteX200" fmla="*/ 2570940 w 4114165"/>
              <a:gd name="connsiteY200" fmla="*/ 2845810 h 3063250"/>
              <a:gd name="connsiteX201" fmla="*/ 2584158 w 4114165"/>
              <a:gd name="connsiteY201" fmla="*/ 2876189 h 3063250"/>
              <a:gd name="connsiteX202" fmla="*/ 2603990 w 4114165"/>
              <a:gd name="connsiteY202" fmla="*/ 2931768 h 3063250"/>
              <a:gd name="connsiteX203" fmla="*/ 2617207 w 4114165"/>
              <a:gd name="connsiteY203" fmla="*/ 2966795 h 3063250"/>
              <a:gd name="connsiteX204" fmla="*/ 2627117 w 4114165"/>
              <a:gd name="connsiteY204" fmla="*/ 2986220 h 3063250"/>
              <a:gd name="connsiteX205" fmla="*/ 2633732 w 4114165"/>
              <a:gd name="connsiteY205" fmla="*/ 2993894 h 3063250"/>
              <a:gd name="connsiteX206" fmla="*/ 2640334 w 4114165"/>
              <a:gd name="connsiteY206" fmla="*/ 2996060 h 3063250"/>
              <a:gd name="connsiteX207" fmla="*/ 2643642 w 4114165"/>
              <a:gd name="connsiteY207" fmla="*/ 2994781 h 3063250"/>
              <a:gd name="connsiteX208" fmla="*/ 2650257 w 4114165"/>
              <a:gd name="connsiteY208" fmla="*/ 2986942 h 3063250"/>
              <a:gd name="connsiteX209" fmla="*/ 2656859 w 4114165"/>
              <a:gd name="connsiteY209" fmla="*/ 2971366 h 3063250"/>
              <a:gd name="connsiteX210" fmla="*/ 2663474 w 4114165"/>
              <a:gd name="connsiteY210" fmla="*/ 2947357 h 3063250"/>
              <a:gd name="connsiteX211" fmla="*/ 2670077 w 4114165"/>
              <a:gd name="connsiteY211" fmla="*/ 2914280 h 3063250"/>
              <a:gd name="connsiteX212" fmla="*/ 2679999 w 4114165"/>
              <a:gd name="connsiteY212" fmla="*/ 2846646 h 3063250"/>
              <a:gd name="connsiteX213" fmla="*/ 2689909 w 4114165"/>
              <a:gd name="connsiteY213" fmla="*/ 2756698 h 3063250"/>
              <a:gd name="connsiteX214" fmla="*/ 2703127 w 4114165"/>
              <a:gd name="connsiteY214" fmla="*/ 2602181 h 3063250"/>
              <a:gd name="connsiteX215" fmla="*/ 2716344 w 4114165"/>
              <a:gd name="connsiteY215" fmla="*/ 2412092 h 3063250"/>
              <a:gd name="connsiteX216" fmla="*/ 2736176 w 4114165"/>
              <a:gd name="connsiteY216" fmla="*/ 2082213 h 3063250"/>
              <a:gd name="connsiteX217" fmla="*/ 2772521 w 4114165"/>
              <a:gd name="connsiteY217" fmla="*/ 1470652 h 3063250"/>
              <a:gd name="connsiteX218" fmla="*/ 2789046 w 4114165"/>
              <a:gd name="connsiteY218" fmla="*/ 1238622 h 3063250"/>
              <a:gd name="connsiteX219" fmla="*/ 2805571 w 4114165"/>
              <a:gd name="connsiteY219" fmla="*/ 1047862 h 3063250"/>
              <a:gd name="connsiteX220" fmla="*/ 2818788 w 4114165"/>
              <a:gd name="connsiteY220" fmla="*/ 927358 h 3063250"/>
              <a:gd name="connsiteX221" fmla="*/ 2832005 w 4114165"/>
              <a:gd name="connsiteY221" fmla="*/ 833941 h 3063250"/>
              <a:gd name="connsiteX222" fmla="*/ 2845223 w 4114165"/>
              <a:gd name="connsiteY222" fmla="*/ 764002 h 3063250"/>
              <a:gd name="connsiteX223" fmla="*/ 2855133 w 4114165"/>
              <a:gd name="connsiteY223" fmla="*/ 724885 h 3063250"/>
              <a:gd name="connsiteX224" fmla="*/ 2865042 w 4114165"/>
              <a:gd name="connsiteY224" fmla="*/ 696152 h 3063250"/>
              <a:gd name="connsiteX225" fmla="*/ 2874965 w 4114165"/>
              <a:gd name="connsiteY225" fmla="*/ 677220 h 3063250"/>
              <a:gd name="connsiteX226" fmla="*/ 2881567 w 4114165"/>
              <a:gd name="connsiteY226" fmla="*/ 670028 h 3063250"/>
              <a:gd name="connsiteX227" fmla="*/ 2888182 w 4114165"/>
              <a:gd name="connsiteY227" fmla="*/ 667368 h 3063250"/>
              <a:gd name="connsiteX228" fmla="*/ 2894785 w 4114165"/>
              <a:gd name="connsiteY228" fmla="*/ 669622 h 3063250"/>
              <a:gd name="connsiteX229" fmla="*/ 2901400 w 4114165"/>
              <a:gd name="connsiteY229" fmla="*/ 677182 h 3063250"/>
              <a:gd name="connsiteX230" fmla="*/ 2908002 w 4114165"/>
              <a:gd name="connsiteY230" fmla="*/ 690415 h 3063250"/>
              <a:gd name="connsiteX231" fmla="*/ 2914617 w 4114165"/>
              <a:gd name="connsiteY231" fmla="*/ 709562 h 3063250"/>
              <a:gd name="connsiteX232" fmla="*/ 2924527 w 4114165"/>
              <a:gd name="connsiteY232" fmla="*/ 749616 h 3063250"/>
              <a:gd name="connsiteX233" fmla="*/ 2934450 w 4114165"/>
              <a:gd name="connsiteY233" fmla="*/ 803296 h 3063250"/>
              <a:gd name="connsiteX234" fmla="*/ 2947667 w 4114165"/>
              <a:gd name="connsiteY234" fmla="*/ 895814 h 3063250"/>
              <a:gd name="connsiteX235" fmla="*/ 2960884 w 4114165"/>
              <a:gd name="connsiteY235" fmla="*/ 1012101 h 3063250"/>
              <a:gd name="connsiteX236" fmla="*/ 2977409 w 4114165"/>
              <a:gd name="connsiteY236" fmla="*/ 1187779 h 3063250"/>
              <a:gd name="connsiteX237" fmla="*/ 3017061 w 4114165"/>
              <a:gd name="connsiteY237" fmla="*/ 1634110 h 3063250"/>
              <a:gd name="connsiteX238" fmla="*/ 3030278 w 4114165"/>
              <a:gd name="connsiteY238" fmla="*/ 1742115 h 3063250"/>
              <a:gd name="connsiteX239" fmla="*/ 3040188 w 4114165"/>
              <a:gd name="connsiteY239" fmla="*/ 1800265 h 3063250"/>
              <a:gd name="connsiteX240" fmla="*/ 3046803 w 4114165"/>
              <a:gd name="connsiteY240" fmla="*/ 1827313 h 3063250"/>
              <a:gd name="connsiteX241" fmla="*/ 3053406 w 4114165"/>
              <a:gd name="connsiteY241" fmla="*/ 1844928 h 3063250"/>
              <a:gd name="connsiteX242" fmla="*/ 3060021 w 4114165"/>
              <a:gd name="connsiteY242" fmla="*/ 1853413 h 3063250"/>
              <a:gd name="connsiteX243" fmla="*/ 3063315 w 4114165"/>
              <a:gd name="connsiteY243" fmla="*/ 1854388 h 3063250"/>
              <a:gd name="connsiteX244" fmla="*/ 3066623 w 4114165"/>
              <a:gd name="connsiteY244" fmla="*/ 1853299 h 3063250"/>
              <a:gd name="connsiteX245" fmla="*/ 3073238 w 4114165"/>
              <a:gd name="connsiteY245" fmla="*/ 1845245 h 3063250"/>
              <a:gd name="connsiteX246" fmla="*/ 3079840 w 4114165"/>
              <a:gd name="connsiteY246" fmla="*/ 1829960 h 3063250"/>
              <a:gd name="connsiteX247" fmla="*/ 3086456 w 4114165"/>
              <a:gd name="connsiteY247" fmla="*/ 1808129 h 3063250"/>
              <a:gd name="connsiteX248" fmla="*/ 3096365 w 4114165"/>
              <a:gd name="connsiteY248" fmla="*/ 1764782 h 3063250"/>
              <a:gd name="connsiteX249" fmla="*/ 3109583 w 4114165"/>
              <a:gd name="connsiteY249" fmla="*/ 1692285 h 3063250"/>
              <a:gd name="connsiteX250" fmla="*/ 3145940 w 4114165"/>
              <a:gd name="connsiteY250" fmla="*/ 1482986 h 3063250"/>
              <a:gd name="connsiteX251" fmla="*/ 3162452 w 4114165"/>
              <a:gd name="connsiteY251" fmla="*/ 1409665 h 3063250"/>
              <a:gd name="connsiteX252" fmla="*/ 3178977 w 4114165"/>
              <a:gd name="connsiteY252" fmla="*/ 1351098 h 3063250"/>
              <a:gd name="connsiteX253" fmla="*/ 3192194 w 4114165"/>
              <a:gd name="connsiteY253" fmla="*/ 1313348 h 3063250"/>
              <a:gd name="connsiteX254" fmla="*/ 3205412 w 4114165"/>
              <a:gd name="connsiteY254" fmla="*/ 1283678 h 3063250"/>
              <a:gd name="connsiteX255" fmla="*/ 3215334 w 4114165"/>
              <a:gd name="connsiteY255" fmla="*/ 1267773 h 3063250"/>
              <a:gd name="connsiteX256" fmla="*/ 3221936 w 4114165"/>
              <a:gd name="connsiteY256" fmla="*/ 1260745 h 3063250"/>
              <a:gd name="connsiteX257" fmla="*/ 3228551 w 4114165"/>
              <a:gd name="connsiteY257" fmla="*/ 1256705 h 3063250"/>
              <a:gd name="connsiteX258" fmla="*/ 3235154 w 4114165"/>
              <a:gd name="connsiteY258" fmla="*/ 1255730 h 3063250"/>
              <a:gd name="connsiteX259" fmla="*/ 3241769 w 4114165"/>
              <a:gd name="connsiteY259" fmla="*/ 1257820 h 3063250"/>
              <a:gd name="connsiteX260" fmla="*/ 3248371 w 4114165"/>
              <a:gd name="connsiteY260" fmla="*/ 1263088 h 3063250"/>
              <a:gd name="connsiteX261" fmla="*/ 3254986 w 4114165"/>
              <a:gd name="connsiteY261" fmla="*/ 1271661 h 3063250"/>
              <a:gd name="connsiteX262" fmla="*/ 3264896 w 4114165"/>
              <a:gd name="connsiteY262" fmla="*/ 1291099 h 3063250"/>
              <a:gd name="connsiteX263" fmla="*/ 3274819 w 4114165"/>
              <a:gd name="connsiteY263" fmla="*/ 1319161 h 3063250"/>
              <a:gd name="connsiteX264" fmla="*/ 3284729 w 4114165"/>
              <a:gd name="connsiteY264" fmla="*/ 1356796 h 3063250"/>
              <a:gd name="connsiteX265" fmla="*/ 3294638 w 4114165"/>
              <a:gd name="connsiteY265" fmla="*/ 1405106 h 3063250"/>
              <a:gd name="connsiteX266" fmla="*/ 3304548 w 4114165"/>
              <a:gd name="connsiteY266" fmla="*/ 1465029 h 3063250"/>
              <a:gd name="connsiteX267" fmla="*/ 3317766 w 4114165"/>
              <a:gd name="connsiteY267" fmla="*/ 1564322 h 3063250"/>
              <a:gd name="connsiteX268" fmla="*/ 3330996 w 4114165"/>
              <a:gd name="connsiteY268" fmla="*/ 1685636 h 3063250"/>
              <a:gd name="connsiteX269" fmla="*/ 3347508 w 4114165"/>
              <a:gd name="connsiteY269" fmla="*/ 1862923 h 3063250"/>
              <a:gd name="connsiteX270" fmla="*/ 3406993 w 4114165"/>
              <a:gd name="connsiteY270" fmla="*/ 2532355 h 3063250"/>
              <a:gd name="connsiteX271" fmla="*/ 3423517 w 4114165"/>
              <a:gd name="connsiteY271" fmla="*/ 2676071 h 3063250"/>
              <a:gd name="connsiteX272" fmla="*/ 3440042 w 4114165"/>
              <a:gd name="connsiteY272" fmla="*/ 2794878 h 3063250"/>
              <a:gd name="connsiteX273" fmla="*/ 3453260 w 4114165"/>
              <a:gd name="connsiteY273" fmla="*/ 2872884 h 3063250"/>
              <a:gd name="connsiteX274" fmla="*/ 3466477 w 4114165"/>
              <a:gd name="connsiteY274" fmla="*/ 2936720 h 3063250"/>
              <a:gd name="connsiteX275" fmla="*/ 3479694 w 4114165"/>
              <a:gd name="connsiteY275" fmla="*/ 2986828 h 3063250"/>
              <a:gd name="connsiteX276" fmla="*/ 3489604 w 4114165"/>
              <a:gd name="connsiteY276" fmla="*/ 3015675 h 3063250"/>
              <a:gd name="connsiteX277" fmla="*/ 3499526 w 4114165"/>
              <a:gd name="connsiteY277" fmla="*/ 3037329 h 3063250"/>
              <a:gd name="connsiteX278" fmla="*/ 3509436 w 4114165"/>
              <a:gd name="connsiteY278" fmla="*/ 3052108 h 3063250"/>
              <a:gd name="connsiteX279" fmla="*/ 3519346 w 4114165"/>
              <a:gd name="connsiteY279" fmla="*/ 3060642 h 3063250"/>
              <a:gd name="connsiteX280" fmla="*/ 3525962 w 4114165"/>
              <a:gd name="connsiteY280" fmla="*/ 3063150 h 3063250"/>
              <a:gd name="connsiteX281" fmla="*/ 3532564 w 4114165"/>
              <a:gd name="connsiteY281" fmla="*/ 3063251 h 3063250"/>
              <a:gd name="connsiteX282" fmla="*/ 3539179 w 4114165"/>
              <a:gd name="connsiteY282" fmla="*/ 3060947 h 3063250"/>
              <a:gd name="connsiteX283" fmla="*/ 3545781 w 4114165"/>
              <a:gd name="connsiteY283" fmla="*/ 3056261 h 3063250"/>
              <a:gd name="connsiteX284" fmla="*/ 3555704 w 4114165"/>
              <a:gd name="connsiteY284" fmla="*/ 3044826 h 3063250"/>
              <a:gd name="connsiteX285" fmla="*/ 3565614 w 4114165"/>
              <a:gd name="connsiteY285" fmla="*/ 3028149 h 3063250"/>
              <a:gd name="connsiteX286" fmla="*/ 3575523 w 4114165"/>
              <a:gd name="connsiteY286" fmla="*/ 3006076 h 3063250"/>
              <a:gd name="connsiteX287" fmla="*/ 3585446 w 4114165"/>
              <a:gd name="connsiteY287" fmla="*/ 2978141 h 3063250"/>
              <a:gd name="connsiteX288" fmla="*/ 3598663 w 4114165"/>
              <a:gd name="connsiteY288" fmla="*/ 2930705 h 3063250"/>
              <a:gd name="connsiteX289" fmla="*/ 3611881 w 4114165"/>
              <a:gd name="connsiteY289" fmla="*/ 2871288 h 3063250"/>
              <a:gd name="connsiteX290" fmla="*/ 3628405 w 4114165"/>
              <a:gd name="connsiteY290" fmla="*/ 2782582 h 3063250"/>
              <a:gd name="connsiteX291" fmla="*/ 3664750 w 4114165"/>
              <a:gd name="connsiteY291" fmla="*/ 2563380 h 3063250"/>
              <a:gd name="connsiteX292" fmla="*/ 3691185 w 4114165"/>
              <a:gd name="connsiteY292" fmla="*/ 2412674 h 3063250"/>
              <a:gd name="connsiteX293" fmla="*/ 3707710 w 4114165"/>
              <a:gd name="connsiteY293" fmla="*/ 2331693 h 3063250"/>
              <a:gd name="connsiteX294" fmla="*/ 3720927 w 4114165"/>
              <a:gd name="connsiteY294" fmla="*/ 2279532 h 3063250"/>
              <a:gd name="connsiteX295" fmla="*/ 3730837 w 4114165"/>
              <a:gd name="connsiteY295" fmla="*/ 2250090 h 3063250"/>
              <a:gd name="connsiteX296" fmla="*/ 3740759 w 4114165"/>
              <a:gd name="connsiteY296" fmla="*/ 2229956 h 3063250"/>
              <a:gd name="connsiteX297" fmla="*/ 3747362 w 4114165"/>
              <a:gd name="connsiteY297" fmla="*/ 2221978 h 3063250"/>
              <a:gd name="connsiteX298" fmla="*/ 3753977 w 4114165"/>
              <a:gd name="connsiteY298" fmla="*/ 2218470 h 3063250"/>
              <a:gd name="connsiteX299" fmla="*/ 3760579 w 4114165"/>
              <a:gd name="connsiteY299" fmla="*/ 2219483 h 3063250"/>
              <a:gd name="connsiteX300" fmla="*/ 3767194 w 4114165"/>
              <a:gd name="connsiteY300" fmla="*/ 2225017 h 3063250"/>
              <a:gd name="connsiteX301" fmla="*/ 3773796 w 4114165"/>
              <a:gd name="connsiteY301" fmla="*/ 2234945 h 3063250"/>
              <a:gd name="connsiteX302" fmla="*/ 3783719 w 4114165"/>
              <a:gd name="connsiteY302" fmla="*/ 2257498 h 3063250"/>
              <a:gd name="connsiteX303" fmla="*/ 3793629 w 4114165"/>
              <a:gd name="connsiteY303" fmla="*/ 2287751 h 3063250"/>
              <a:gd name="connsiteX304" fmla="*/ 3810154 w 4114165"/>
              <a:gd name="connsiteY304" fmla="*/ 2348788 h 3063250"/>
              <a:gd name="connsiteX305" fmla="*/ 3836589 w 4114165"/>
              <a:gd name="connsiteY305" fmla="*/ 2448461 h 3063250"/>
              <a:gd name="connsiteX306" fmla="*/ 3849806 w 4114165"/>
              <a:gd name="connsiteY306" fmla="*/ 2487654 h 3063250"/>
              <a:gd name="connsiteX307" fmla="*/ 3859716 w 4114165"/>
              <a:gd name="connsiteY307" fmla="*/ 2508472 h 3063250"/>
              <a:gd name="connsiteX308" fmla="*/ 3866331 w 4114165"/>
              <a:gd name="connsiteY308" fmla="*/ 2517476 h 3063250"/>
              <a:gd name="connsiteX309" fmla="*/ 3872933 w 4114165"/>
              <a:gd name="connsiteY309" fmla="*/ 2522313 h 3063250"/>
              <a:gd name="connsiteX310" fmla="*/ 3879548 w 4114165"/>
              <a:gd name="connsiteY310" fmla="*/ 2522984 h 3063250"/>
              <a:gd name="connsiteX311" fmla="*/ 3886150 w 4114165"/>
              <a:gd name="connsiteY311" fmla="*/ 2519654 h 3063250"/>
              <a:gd name="connsiteX312" fmla="*/ 3892765 w 4114165"/>
              <a:gd name="connsiteY312" fmla="*/ 2512613 h 3063250"/>
              <a:gd name="connsiteX313" fmla="*/ 3902675 w 4114165"/>
              <a:gd name="connsiteY313" fmla="*/ 2496087 h 3063250"/>
              <a:gd name="connsiteX314" fmla="*/ 3915893 w 4114165"/>
              <a:gd name="connsiteY314" fmla="*/ 2466177 h 3063250"/>
              <a:gd name="connsiteX315" fmla="*/ 3939032 w 4114165"/>
              <a:gd name="connsiteY315" fmla="*/ 2410826 h 3063250"/>
              <a:gd name="connsiteX316" fmla="*/ 3948943 w 4114165"/>
              <a:gd name="connsiteY316" fmla="*/ 2393604 h 3063250"/>
              <a:gd name="connsiteX317" fmla="*/ 3955545 w 4114165"/>
              <a:gd name="connsiteY317" fmla="*/ 2385879 h 3063250"/>
              <a:gd name="connsiteX318" fmla="*/ 3962160 w 4114165"/>
              <a:gd name="connsiteY318" fmla="*/ 2381497 h 3063250"/>
              <a:gd name="connsiteX319" fmla="*/ 3968775 w 4114165"/>
              <a:gd name="connsiteY319" fmla="*/ 2380687 h 3063250"/>
              <a:gd name="connsiteX320" fmla="*/ 3975377 w 4114165"/>
              <a:gd name="connsiteY320" fmla="*/ 2383562 h 3063250"/>
              <a:gd name="connsiteX321" fmla="*/ 3981992 w 4114165"/>
              <a:gd name="connsiteY321" fmla="*/ 2390184 h 3063250"/>
              <a:gd name="connsiteX322" fmla="*/ 3988595 w 4114165"/>
              <a:gd name="connsiteY322" fmla="*/ 2400606 h 3063250"/>
              <a:gd name="connsiteX323" fmla="*/ 3998504 w 4114165"/>
              <a:gd name="connsiteY323" fmla="*/ 2422932 h 3063250"/>
              <a:gd name="connsiteX324" fmla="*/ 4011734 w 4114165"/>
              <a:gd name="connsiteY324" fmla="*/ 2462365 h 3063250"/>
              <a:gd name="connsiteX325" fmla="*/ 4034862 w 4114165"/>
              <a:gd name="connsiteY325" fmla="*/ 2535128 h 3063250"/>
              <a:gd name="connsiteX326" fmla="*/ 4044771 w 4114165"/>
              <a:gd name="connsiteY326" fmla="*/ 2557023 h 3063250"/>
              <a:gd name="connsiteX327" fmla="*/ 4051386 w 4114165"/>
              <a:gd name="connsiteY327" fmla="*/ 2565419 h 3063250"/>
              <a:gd name="connsiteX328" fmla="*/ 4054681 w 4114165"/>
              <a:gd name="connsiteY328" fmla="*/ 2567344 h 3063250"/>
              <a:gd name="connsiteX329" fmla="*/ 4057989 w 4114165"/>
              <a:gd name="connsiteY329" fmla="*/ 2567584 h 3063250"/>
              <a:gd name="connsiteX330" fmla="*/ 4061296 w 4114165"/>
              <a:gd name="connsiteY330" fmla="*/ 2566090 h 3063250"/>
              <a:gd name="connsiteX331" fmla="*/ 4067911 w 4114165"/>
              <a:gd name="connsiteY331" fmla="*/ 2557454 h 3063250"/>
              <a:gd name="connsiteX332" fmla="*/ 4074514 w 4114165"/>
              <a:gd name="connsiteY332" fmla="*/ 2541131 h 3063250"/>
              <a:gd name="connsiteX333" fmla="*/ 4081129 w 4114165"/>
              <a:gd name="connsiteY333" fmla="*/ 2517134 h 3063250"/>
              <a:gd name="connsiteX334" fmla="*/ 4091038 w 4114165"/>
              <a:gd name="connsiteY334" fmla="*/ 2467532 h 3063250"/>
              <a:gd name="connsiteX335" fmla="*/ 4100948 w 4114165"/>
              <a:gd name="connsiteY335" fmla="*/ 2403215 h 3063250"/>
              <a:gd name="connsiteX336" fmla="*/ 4114166 w 4114165"/>
              <a:gd name="connsiteY336" fmla="*/ 2298223 h 3063250"/>
              <a:gd name="connsiteX337" fmla="*/ 4114166 w 4114165"/>
              <a:gd name="connsiteY337" fmla="*/ 2298223 h 3063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</a:cxnLst>
            <a:rect l="l" t="t" r="r" b="b"/>
            <a:pathLst>
              <a:path w="4114165" h="3063250">
                <a:moveTo>
                  <a:pt x="0" y="962866"/>
                </a:moveTo>
                <a:lnTo>
                  <a:pt x="13219" y="938578"/>
                </a:lnTo>
                <a:lnTo>
                  <a:pt x="29741" y="914936"/>
                </a:lnTo>
                <a:lnTo>
                  <a:pt x="52873" y="887165"/>
                </a:lnTo>
                <a:lnTo>
                  <a:pt x="79309" y="860382"/>
                </a:lnTo>
                <a:lnTo>
                  <a:pt x="99137" y="843895"/>
                </a:lnTo>
                <a:lnTo>
                  <a:pt x="109050" y="838551"/>
                </a:lnTo>
                <a:lnTo>
                  <a:pt x="118964" y="836816"/>
                </a:lnTo>
                <a:lnTo>
                  <a:pt x="125574" y="838272"/>
                </a:lnTo>
                <a:lnTo>
                  <a:pt x="132182" y="842248"/>
                </a:lnTo>
                <a:lnTo>
                  <a:pt x="138791" y="849049"/>
                </a:lnTo>
                <a:lnTo>
                  <a:pt x="145401" y="859078"/>
                </a:lnTo>
                <a:lnTo>
                  <a:pt x="155315" y="880859"/>
                </a:lnTo>
                <a:lnTo>
                  <a:pt x="165228" y="911631"/>
                </a:lnTo>
                <a:lnTo>
                  <a:pt x="175142" y="951773"/>
                </a:lnTo>
                <a:lnTo>
                  <a:pt x="188360" y="1018952"/>
                </a:lnTo>
                <a:lnTo>
                  <a:pt x="204883" y="1119511"/>
                </a:lnTo>
                <a:lnTo>
                  <a:pt x="237928" y="1325872"/>
                </a:lnTo>
                <a:lnTo>
                  <a:pt x="251146" y="1392203"/>
                </a:lnTo>
                <a:lnTo>
                  <a:pt x="264365" y="1444629"/>
                </a:lnTo>
                <a:lnTo>
                  <a:pt x="274279" y="1474666"/>
                </a:lnTo>
                <a:lnTo>
                  <a:pt x="284192" y="1497675"/>
                </a:lnTo>
                <a:lnTo>
                  <a:pt x="297410" y="1521267"/>
                </a:lnTo>
                <a:lnTo>
                  <a:pt x="323847" y="1565120"/>
                </a:lnTo>
                <a:lnTo>
                  <a:pt x="340373" y="1598538"/>
                </a:lnTo>
                <a:lnTo>
                  <a:pt x="363500" y="1652395"/>
                </a:lnTo>
                <a:lnTo>
                  <a:pt x="386628" y="1713129"/>
                </a:lnTo>
                <a:lnTo>
                  <a:pt x="406460" y="1772988"/>
                </a:lnTo>
                <a:lnTo>
                  <a:pt x="422985" y="1832430"/>
                </a:lnTo>
                <a:lnTo>
                  <a:pt x="439510" y="1903407"/>
                </a:lnTo>
                <a:lnTo>
                  <a:pt x="456035" y="1987175"/>
                </a:lnTo>
                <a:lnTo>
                  <a:pt x="472547" y="2085024"/>
                </a:lnTo>
                <a:lnTo>
                  <a:pt x="502289" y="2284990"/>
                </a:lnTo>
                <a:lnTo>
                  <a:pt x="518814" y="2386930"/>
                </a:lnTo>
                <a:lnTo>
                  <a:pt x="532031" y="2452703"/>
                </a:lnTo>
                <a:lnTo>
                  <a:pt x="541941" y="2490718"/>
                </a:lnTo>
                <a:lnTo>
                  <a:pt x="551864" y="2518717"/>
                </a:lnTo>
                <a:lnTo>
                  <a:pt x="561774" y="2537066"/>
                </a:lnTo>
                <a:lnTo>
                  <a:pt x="568389" y="2544335"/>
                </a:lnTo>
                <a:lnTo>
                  <a:pt x="574991" y="2548070"/>
                </a:lnTo>
                <a:lnTo>
                  <a:pt x="581606" y="2548741"/>
                </a:lnTo>
                <a:lnTo>
                  <a:pt x="588208" y="2546969"/>
                </a:lnTo>
                <a:lnTo>
                  <a:pt x="598131" y="2541042"/>
                </a:lnTo>
                <a:lnTo>
                  <a:pt x="644385" y="2506927"/>
                </a:lnTo>
                <a:lnTo>
                  <a:pt x="670820" y="2490034"/>
                </a:lnTo>
                <a:lnTo>
                  <a:pt x="687345" y="2476269"/>
                </a:lnTo>
                <a:lnTo>
                  <a:pt x="700562" y="2461681"/>
                </a:lnTo>
                <a:lnTo>
                  <a:pt x="710485" y="2447156"/>
                </a:lnTo>
                <a:lnTo>
                  <a:pt x="720395" y="2427478"/>
                </a:lnTo>
                <a:lnTo>
                  <a:pt x="730305" y="2399808"/>
                </a:lnTo>
                <a:lnTo>
                  <a:pt x="740214" y="2360615"/>
                </a:lnTo>
                <a:lnTo>
                  <a:pt x="750137" y="2306011"/>
                </a:lnTo>
                <a:lnTo>
                  <a:pt x="760047" y="2232146"/>
                </a:lnTo>
                <a:lnTo>
                  <a:pt x="769957" y="2135437"/>
                </a:lnTo>
                <a:lnTo>
                  <a:pt x="779879" y="2013021"/>
                </a:lnTo>
                <a:lnTo>
                  <a:pt x="793097" y="1806394"/>
                </a:lnTo>
                <a:lnTo>
                  <a:pt x="806314" y="1550988"/>
                </a:lnTo>
                <a:lnTo>
                  <a:pt x="826134" y="1101061"/>
                </a:lnTo>
                <a:lnTo>
                  <a:pt x="852581" y="502805"/>
                </a:lnTo>
                <a:lnTo>
                  <a:pt x="865798" y="268992"/>
                </a:lnTo>
                <a:lnTo>
                  <a:pt x="875708" y="140161"/>
                </a:lnTo>
                <a:lnTo>
                  <a:pt x="885618" y="54144"/>
                </a:lnTo>
                <a:lnTo>
                  <a:pt x="892233" y="19833"/>
                </a:lnTo>
                <a:lnTo>
                  <a:pt x="898835" y="2645"/>
                </a:lnTo>
                <a:lnTo>
                  <a:pt x="902143" y="0"/>
                </a:lnTo>
                <a:lnTo>
                  <a:pt x="905450" y="1042"/>
                </a:lnTo>
                <a:lnTo>
                  <a:pt x="908758" y="5543"/>
                </a:lnTo>
                <a:lnTo>
                  <a:pt x="915360" y="23974"/>
                </a:lnTo>
                <a:lnTo>
                  <a:pt x="921975" y="53496"/>
                </a:lnTo>
                <a:lnTo>
                  <a:pt x="931885" y="114728"/>
                </a:lnTo>
                <a:lnTo>
                  <a:pt x="945103" y="219005"/>
                </a:lnTo>
                <a:lnTo>
                  <a:pt x="991370" y="608560"/>
                </a:lnTo>
                <a:lnTo>
                  <a:pt x="1007895" y="717439"/>
                </a:lnTo>
                <a:lnTo>
                  <a:pt x="1057457" y="1020560"/>
                </a:lnTo>
                <a:lnTo>
                  <a:pt x="1070674" y="1129034"/>
                </a:lnTo>
                <a:lnTo>
                  <a:pt x="1083891" y="1261492"/>
                </a:lnTo>
                <a:lnTo>
                  <a:pt x="1100416" y="1462079"/>
                </a:lnTo>
                <a:lnTo>
                  <a:pt x="1123543" y="1789577"/>
                </a:lnTo>
                <a:lnTo>
                  <a:pt x="1146683" y="2110389"/>
                </a:lnTo>
                <a:lnTo>
                  <a:pt x="1159901" y="2255687"/>
                </a:lnTo>
                <a:lnTo>
                  <a:pt x="1169810" y="2336454"/>
                </a:lnTo>
                <a:lnTo>
                  <a:pt x="1176425" y="2375343"/>
                </a:lnTo>
                <a:lnTo>
                  <a:pt x="1183028" y="2401809"/>
                </a:lnTo>
                <a:lnTo>
                  <a:pt x="1189643" y="2415701"/>
                </a:lnTo>
                <a:lnTo>
                  <a:pt x="1192950" y="2417917"/>
                </a:lnTo>
                <a:lnTo>
                  <a:pt x="1196245" y="2417030"/>
                </a:lnTo>
                <a:lnTo>
                  <a:pt x="1199553" y="2413054"/>
                </a:lnTo>
                <a:lnTo>
                  <a:pt x="1206168" y="2396073"/>
                </a:lnTo>
                <a:lnTo>
                  <a:pt x="1212770" y="2367517"/>
                </a:lnTo>
                <a:lnTo>
                  <a:pt x="1222680" y="2304808"/>
                </a:lnTo>
                <a:lnTo>
                  <a:pt x="1232602" y="2221471"/>
                </a:lnTo>
                <a:lnTo>
                  <a:pt x="1249127" y="2051011"/>
                </a:lnTo>
                <a:lnTo>
                  <a:pt x="1278857" y="1738519"/>
                </a:lnTo>
                <a:lnTo>
                  <a:pt x="1292087" y="1631108"/>
                </a:lnTo>
                <a:lnTo>
                  <a:pt x="1301997" y="1571186"/>
                </a:lnTo>
                <a:lnTo>
                  <a:pt x="1311907" y="1530802"/>
                </a:lnTo>
                <a:lnTo>
                  <a:pt x="1318522" y="1515125"/>
                </a:lnTo>
                <a:lnTo>
                  <a:pt x="1325124" y="1508553"/>
                </a:lnTo>
                <a:lnTo>
                  <a:pt x="1328431" y="1508692"/>
                </a:lnTo>
                <a:lnTo>
                  <a:pt x="1331739" y="1511098"/>
                </a:lnTo>
                <a:lnTo>
                  <a:pt x="1338341" y="1522673"/>
                </a:lnTo>
                <a:lnTo>
                  <a:pt x="1344956" y="1543098"/>
                </a:lnTo>
                <a:lnTo>
                  <a:pt x="1351559" y="1572135"/>
                </a:lnTo>
                <a:lnTo>
                  <a:pt x="1361481" y="1631273"/>
                </a:lnTo>
                <a:lnTo>
                  <a:pt x="1371391" y="1708025"/>
                </a:lnTo>
                <a:lnTo>
                  <a:pt x="1384608" y="1834709"/>
                </a:lnTo>
                <a:lnTo>
                  <a:pt x="1401133" y="2023810"/>
                </a:lnTo>
                <a:lnTo>
                  <a:pt x="1437478" y="2455958"/>
                </a:lnTo>
                <a:lnTo>
                  <a:pt x="1450695" y="2573840"/>
                </a:lnTo>
                <a:lnTo>
                  <a:pt x="1460618" y="2638271"/>
                </a:lnTo>
                <a:lnTo>
                  <a:pt x="1467220" y="2669055"/>
                </a:lnTo>
                <a:lnTo>
                  <a:pt x="1473835" y="2690241"/>
                </a:lnTo>
                <a:lnTo>
                  <a:pt x="1480438" y="2702360"/>
                </a:lnTo>
                <a:lnTo>
                  <a:pt x="1483745" y="2705260"/>
                </a:lnTo>
                <a:lnTo>
                  <a:pt x="1487053" y="2706222"/>
                </a:lnTo>
                <a:lnTo>
                  <a:pt x="1490360" y="2705361"/>
                </a:lnTo>
                <a:lnTo>
                  <a:pt x="1496963" y="2698700"/>
                </a:lnTo>
                <a:lnTo>
                  <a:pt x="1503577" y="2686265"/>
                </a:lnTo>
                <a:lnTo>
                  <a:pt x="1513487" y="2658861"/>
                </a:lnTo>
                <a:lnTo>
                  <a:pt x="1526705" y="2610120"/>
                </a:lnTo>
                <a:lnTo>
                  <a:pt x="1543229" y="2536635"/>
                </a:lnTo>
                <a:lnTo>
                  <a:pt x="1579574" y="2357488"/>
                </a:lnTo>
                <a:lnTo>
                  <a:pt x="1615932" y="2168830"/>
                </a:lnTo>
                <a:lnTo>
                  <a:pt x="1639059" y="2033219"/>
                </a:lnTo>
                <a:lnTo>
                  <a:pt x="1658891" y="1899823"/>
                </a:lnTo>
                <a:lnTo>
                  <a:pt x="1688633" y="1675189"/>
                </a:lnTo>
                <a:lnTo>
                  <a:pt x="1724978" y="1405069"/>
                </a:lnTo>
                <a:lnTo>
                  <a:pt x="1754720" y="1207660"/>
                </a:lnTo>
                <a:lnTo>
                  <a:pt x="1777847" y="1072404"/>
                </a:lnTo>
                <a:lnTo>
                  <a:pt x="1794372" y="994322"/>
                </a:lnTo>
                <a:lnTo>
                  <a:pt x="1807590" y="945860"/>
                </a:lnTo>
                <a:lnTo>
                  <a:pt x="1820807" y="909731"/>
                </a:lnTo>
                <a:lnTo>
                  <a:pt x="1830717" y="890394"/>
                </a:lnTo>
                <a:lnTo>
                  <a:pt x="1840639" y="877921"/>
                </a:lnTo>
                <a:lnTo>
                  <a:pt x="1847242" y="873653"/>
                </a:lnTo>
                <a:lnTo>
                  <a:pt x="1853857" y="872881"/>
                </a:lnTo>
                <a:lnTo>
                  <a:pt x="1860459" y="875768"/>
                </a:lnTo>
                <a:lnTo>
                  <a:pt x="1867074" y="882378"/>
                </a:lnTo>
                <a:lnTo>
                  <a:pt x="1873676" y="892762"/>
                </a:lnTo>
                <a:lnTo>
                  <a:pt x="1883599" y="915227"/>
                </a:lnTo>
                <a:lnTo>
                  <a:pt x="1893509" y="945480"/>
                </a:lnTo>
                <a:lnTo>
                  <a:pt x="1906726" y="996386"/>
                </a:lnTo>
                <a:lnTo>
                  <a:pt x="1919944" y="1058398"/>
                </a:lnTo>
                <a:lnTo>
                  <a:pt x="1933161" y="1132137"/>
                </a:lnTo>
                <a:lnTo>
                  <a:pt x="1949686" y="1241687"/>
                </a:lnTo>
                <a:lnTo>
                  <a:pt x="1966211" y="1370713"/>
                </a:lnTo>
                <a:lnTo>
                  <a:pt x="1986043" y="1548658"/>
                </a:lnTo>
                <a:lnTo>
                  <a:pt x="2035605" y="2011729"/>
                </a:lnTo>
                <a:lnTo>
                  <a:pt x="2048822" y="2106628"/>
                </a:lnTo>
                <a:lnTo>
                  <a:pt x="2058732" y="2163043"/>
                </a:lnTo>
                <a:lnTo>
                  <a:pt x="2068655" y="2205123"/>
                </a:lnTo>
                <a:lnTo>
                  <a:pt x="2075257" y="2224738"/>
                </a:lnTo>
                <a:lnTo>
                  <a:pt x="2081872" y="2237528"/>
                </a:lnTo>
                <a:lnTo>
                  <a:pt x="2088474" y="2243581"/>
                </a:lnTo>
                <a:lnTo>
                  <a:pt x="2091782" y="2244151"/>
                </a:lnTo>
                <a:lnTo>
                  <a:pt x="2095089" y="2243151"/>
                </a:lnTo>
                <a:lnTo>
                  <a:pt x="2101692" y="2236591"/>
                </a:lnTo>
                <a:lnTo>
                  <a:pt x="2108307" y="2224359"/>
                </a:lnTo>
                <a:lnTo>
                  <a:pt x="2118217" y="2196525"/>
                </a:lnTo>
                <a:lnTo>
                  <a:pt x="2128127" y="2159193"/>
                </a:lnTo>
                <a:lnTo>
                  <a:pt x="2141357" y="2098485"/>
                </a:lnTo>
                <a:lnTo>
                  <a:pt x="2164484" y="1975626"/>
                </a:lnTo>
                <a:lnTo>
                  <a:pt x="2200829" y="1779712"/>
                </a:lnTo>
                <a:lnTo>
                  <a:pt x="2214046" y="1723006"/>
                </a:lnTo>
                <a:lnTo>
                  <a:pt x="2223968" y="1691525"/>
                </a:lnTo>
                <a:lnTo>
                  <a:pt x="2230571" y="1677165"/>
                </a:lnTo>
                <a:lnTo>
                  <a:pt x="2237186" y="1668845"/>
                </a:lnTo>
                <a:lnTo>
                  <a:pt x="2240493" y="1667085"/>
                </a:lnTo>
                <a:lnTo>
                  <a:pt x="2243788" y="1666971"/>
                </a:lnTo>
                <a:lnTo>
                  <a:pt x="2247096" y="1668554"/>
                </a:lnTo>
                <a:lnTo>
                  <a:pt x="2253711" y="1676912"/>
                </a:lnTo>
                <a:lnTo>
                  <a:pt x="2260313" y="1692285"/>
                </a:lnTo>
                <a:lnTo>
                  <a:pt x="2266928" y="1714838"/>
                </a:lnTo>
                <a:lnTo>
                  <a:pt x="2276838" y="1762439"/>
                </a:lnTo>
                <a:lnTo>
                  <a:pt x="2286748" y="1827060"/>
                </a:lnTo>
                <a:lnTo>
                  <a:pt x="2296670" y="1908954"/>
                </a:lnTo>
                <a:lnTo>
                  <a:pt x="2309888" y="2044185"/>
                </a:lnTo>
                <a:lnTo>
                  <a:pt x="2326400" y="2246051"/>
                </a:lnTo>
                <a:lnTo>
                  <a:pt x="2352847" y="2572067"/>
                </a:lnTo>
                <a:lnTo>
                  <a:pt x="2366064" y="2700929"/>
                </a:lnTo>
                <a:lnTo>
                  <a:pt x="2375975" y="2775427"/>
                </a:lnTo>
                <a:lnTo>
                  <a:pt x="2385884" y="2830398"/>
                </a:lnTo>
                <a:lnTo>
                  <a:pt x="2395807" y="2867312"/>
                </a:lnTo>
                <a:lnTo>
                  <a:pt x="2402409" y="2883268"/>
                </a:lnTo>
                <a:lnTo>
                  <a:pt x="2409024" y="2893563"/>
                </a:lnTo>
                <a:lnTo>
                  <a:pt x="2415627" y="2899350"/>
                </a:lnTo>
                <a:lnTo>
                  <a:pt x="2422242" y="2901668"/>
                </a:lnTo>
                <a:lnTo>
                  <a:pt x="2428844" y="2901402"/>
                </a:lnTo>
                <a:lnTo>
                  <a:pt x="2438766" y="2897273"/>
                </a:lnTo>
                <a:lnTo>
                  <a:pt x="2448676" y="2889726"/>
                </a:lnTo>
                <a:lnTo>
                  <a:pt x="2461894" y="2875454"/>
                </a:lnTo>
                <a:lnTo>
                  <a:pt x="2478418" y="2852749"/>
                </a:lnTo>
                <a:lnTo>
                  <a:pt x="2501546" y="2820306"/>
                </a:lnTo>
                <a:lnTo>
                  <a:pt x="2511456" y="2810061"/>
                </a:lnTo>
                <a:lnTo>
                  <a:pt x="2521378" y="2803945"/>
                </a:lnTo>
                <a:lnTo>
                  <a:pt x="2527980" y="2802564"/>
                </a:lnTo>
                <a:lnTo>
                  <a:pt x="2534596" y="2803464"/>
                </a:lnTo>
                <a:lnTo>
                  <a:pt x="2541198" y="2806592"/>
                </a:lnTo>
                <a:lnTo>
                  <a:pt x="2551120" y="2815215"/>
                </a:lnTo>
                <a:lnTo>
                  <a:pt x="2561030" y="2828271"/>
                </a:lnTo>
                <a:lnTo>
                  <a:pt x="2570940" y="2845810"/>
                </a:lnTo>
                <a:lnTo>
                  <a:pt x="2584158" y="2876189"/>
                </a:lnTo>
                <a:lnTo>
                  <a:pt x="2603990" y="2931768"/>
                </a:lnTo>
                <a:lnTo>
                  <a:pt x="2617207" y="2966795"/>
                </a:lnTo>
                <a:lnTo>
                  <a:pt x="2627117" y="2986220"/>
                </a:lnTo>
                <a:lnTo>
                  <a:pt x="2633732" y="2993894"/>
                </a:lnTo>
                <a:lnTo>
                  <a:pt x="2640334" y="2996060"/>
                </a:lnTo>
                <a:lnTo>
                  <a:pt x="2643642" y="2994781"/>
                </a:lnTo>
                <a:lnTo>
                  <a:pt x="2650257" y="2986942"/>
                </a:lnTo>
                <a:lnTo>
                  <a:pt x="2656859" y="2971366"/>
                </a:lnTo>
                <a:lnTo>
                  <a:pt x="2663474" y="2947357"/>
                </a:lnTo>
                <a:lnTo>
                  <a:pt x="2670077" y="2914280"/>
                </a:lnTo>
                <a:lnTo>
                  <a:pt x="2679999" y="2846646"/>
                </a:lnTo>
                <a:lnTo>
                  <a:pt x="2689909" y="2756698"/>
                </a:lnTo>
                <a:lnTo>
                  <a:pt x="2703127" y="2602181"/>
                </a:lnTo>
                <a:lnTo>
                  <a:pt x="2716344" y="2412092"/>
                </a:lnTo>
                <a:lnTo>
                  <a:pt x="2736176" y="2082213"/>
                </a:lnTo>
                <a:lnTo>
                  <a:pt x="2772521" y="1470652"/>
                </a:lnTo>
                <a:lnTo>
                  <a:pt x="2789046" y="1238622"/>
                </a:lnTo>
                <a:lnTo>
                  <a:pt x="2805571" y="1047862"/>
                </a:lnTo>
                <a:lnTo>
                  <a:pt x="2818788" y="927358"/>
                </a:lnTo>
                <a:lnTo>
                  <a:pt x="2832005" y="833941"/>
                </a:lnTo>
                <a:lnTo>
                  <a:pt x="2845223" y="764002"/>
                </a:lnTo>
                <a:lnTo>
                  <a:pt x="2855133" y="724885"/>
                </a:lnTo>
                <a:lnTo>
                  <a:pt x="2865042" y="696152"/>
                </a:lnTo>
                <a:lnTo>
                  <a:pt x="2874965" y="677220"/>
                </a:lnTo>
                <a:lnTo>
                  <a:pt x="2881567" y="670028"/>
                </a:lnTo>
                <a:lnTo>
                  <a:pt x="2888182" y="667368"/>
                </a:lnTo>
                <a:lnTo>
                  <a:pt x="2894785" y="669622"/>
                </a:lnTo>
                <a:lnTo>
                  <a:pt x="2901400" y="677182"/>
                </a:lnTo>
                <a:lnTo>
                  <a:pt x="2908002" y="690415"/>
                </a:lnTo>
                <a:lnTo>
                  <a:pt x="2914617" y="709562"/>
                </a:lnTo>
                <a:lnTo>
                  <a:pt x="2924527" y="749616"/>
                </a:lnTo>
                <a:lnTo>
                  <a:pt x="2934450" y="803296"/>
                </a:lnTo>
                <a:lnTo>
                  <a:pt x="2947667" y="895814"/>
                </a:lnTo>
                <a:lnTo>
                  <a:pt x="2960884" y="1012101"/>
                </a:lnTo>
                <a:lnTo>
                  <a:pt x="2977409" y="1187779"/>
                </a:lnTo>
                <a:lnTo>
                  <a:pt x="3017061" y="1634110"/>
                </a:lnTo>
                <a:lnTo>
                  <a:pt x="3030278" y="1742115"/>
                </a:lnTo>
                <a:lnTo>
                  <a:pt x="3040188" y="1800265"/>
                </a:lnTo>
                <a:lnTo>
                  <a:pt x="3046803" y="1827313"/>
                </a:lnTo>
                <a:lnTo>
                  <a:pt x="3053406" y="1844928"/>
                </a:lnTo>
                <a:lnTo>
                  <a:pt x="3060021" y="1853413"/>
                </a:lnTo>
                <a:lnTo>
                  <a:pt x="3063315" y="1854388"/>
                </a:lnTo>
                <a:lnTo>
                  <a:pt x="3066623" y="1853299"/>
                </a:lnTo>
                <a:lnTo>
                  <a:pt x="3073238" y="1845245"/>
                </a:lnTo>
                <a:lnTo>
                  <a:pt x="3079840" y="1829960"/>
                </a:lnTo>
                <a:lnTo>
                  <a:pt x="3086456" y="1808129"/>
                </a:lnTo>
                <a:lnTo>
                  <a:pt x="3096365" y="1764782"/>
                </a:lnTo>
                <a:lnTo>
                  <a:pt x="3109583" y="1692285"/>
                </a:lnTo>
                <a:lnTo>
                  <a:pt x="3145940" y="1482986"/>
                </a:lnTo>
                <a:lnTo>
                  <a:pt x="3162452" y="1409665"/>
                </a:lnTo>
                <a:lnTo>
                  <a:pt x="3178977" y="1351098"/>
                </a:lnTo>
                <a:lnTo>
                  <a:pt x="3192194" y="1313348"/>
                </a:lnTo>
                <a:lnTo>
                  <a:pt x="3205412" y="1283678"/>
                </a:lnTo>
                <a:lnTo>
                  <a:pt x="3215334" y="1267773"/>
                </a:lnTo>
                <a:lnTo>
                  <a:pt x="3221936" y="1260745"/>
                </a:lnTo>
                <a:lnTo>
                  <a:pt x="3228551" y="1256705"/>
                </a:lnTo>
                <a:lnTo>
                  <a:pt x="3235154" y="1255730"/>
                </a:lnTo>
                <a:lnTo>
                  <a:pt x="3241769" y="1257820"/>
                </a:lnTo>
                <a:lnTo>
                  <a:pt x="3248371" y="1263088"/>
                </a:lnTo>
                <a:lnTo>
                  <a:pt x="3254986" y="1271661"/>
                </a:lnTo>
                <a:lnTo>
                  <a:pt x="3264896" y="1291099"/>
                </a:lnTo>
                <a:lnTo>
                  <a:pt x="3274819" y="1319161"/>
                </a:lnTo>
                <a:lnTo>
                  <a:pt x="3284729" y="1356796"/>
                </a:lnTo>
                <a:lnTo>
                  <a:pt x="3294638" y="1405106"/>
                </a:lnTo>
                <a:lnTo>
                  <a:pt x="3304548" y="1465029"/>
                </a:lnTo>
                <a:lnTo>
                  <a:pt x="3317766" y="1564322"/>
                </a:lnTo>
                <a:lnTo>
                  <a:pt x="3330996" y="1685636"/>
                </a:lnTo>
                <a:lnTo>
                  <a:pt x="3347508" y="1862923"/>
                </a:lnTo>
                <a:lnTo>
                  <a:pt x="3406993" y="2532355"/>
                </a:lnTo>
                <a:lnTo>
                  <a:pt x="3423517" y="2676071"/>
                </a:lnTo>
                <a:lnTo>
                  <a:pt x="3440042" y="2794878"/>
                </a:lnTo>
                <a:lnTo>
                  <a:pt x="3453260" y="2872884"/>
                </a:lnTo>
                <a:lnTo>
                  <a:pt x="3466477" y="2936720"/>
                </a:lnTo>
                <a:lnTo>
                  <a:pt x="3479694" y="2986828"/>
                </a:lnTo>
                <a:lnTo>
                  <a:pt x="3489604" y="3015675"/>
                </a:lnTo>
                <a:lnTo>
                  <a:pt x="3499526" y="3037329"/>
                </a:lnTo>
                <a:lnTo>
                  <a:pt x="3509436" y="3052108"/>
                </a:lnTo>
                <a:lnTo>
                  <a:pt x="3519346" y="3060642"/>
                </a:lnTo>
                <a:lnTo>
                  <a:pt x="3525962" y="3063150"/>
                </a:lnTo>
                <a:lnTo>
                  <a:pt x="3532564" y="3063251"/>
                </a:lnTo>
                <a:lnTo>
                  <a:pt x="3539179" y="3060947"/>
                </a:lnTo>
                <a:lnTo>
                  <a:pt x="3545781" y="3056261"/>
                </a:lnTo>
                <a:lnTo>
                  <a:pt x="3555704" y="3044826"/>
                </a:lnTo>
                <a:lnTo>
                  <a:pt x="3565614" y="3028149"/>
                </a:lnTo>
                <a:lnTo>
                  <a:pt x="3575523" y="3006076"/>
                </a:lnTo>
                <a:lnTo>
                  <a:pt x="3585446" y="2978141"/>
                </a:lnTo>
                <a:lnTo>
                  <a:pt x="3598663" y="2930705"/>
                </a:lnTo>
                <a:lnTo>
                  <a:pt x="3611881" y="2871288"/>
                </a:lnTo>
                <a:lnTo>
                  <a:pt x="3628405" y="2782582"/>
                </a:lnTo>
                <a:lnTo>
                  <a:pt x="3664750" y="2563380"/>
                </a:lnTo>
                <a:lnTo>
                  <a:pt x="3691185" y="2412674"/>
                </a:lnTo>
                <a:lnTo>
                  <a:pt x="3707710" y="2331693"/>
                </a:lnTo>
                <a:lnTo>
                  <a:pt x="3720927" y="2279532"/>
                </a:lnTo>
                <a:lnTo>
                  <a:pt x="3730837" y="2250090"/>
                </a:lnTo>
                <a:lnTo>
                  <a:pt x="3740759" y="2229956"/>
                </a:lnTo>
                <a:lnTo>
                  <a:pt x="3747362" y="2221978"/>
                </a:lnTo>
                <a:lnTo>
                  <a:pt x="3753977" y="2218470"/>
                </a:lnTo>
                <a:lnTo>
                  <a:pt x="3760579" y="2219483"/>
                </a:lnTo>
                <a:lnTo>
                  <a:pt x="3767194" y="2225017"/>
                </a:lnTo>
                <a:lnTo>
                  <a:pt x="3773796" y="2234945"/>
                </a:lnTo>
                <a:lnTo>
                  <a:pt x="3783719" y="2257498"/>
                </a:lnTo>
                <a:lnTo>
                  <a:pt x="3793629" y="2287751"/>
                </a:lnTo>
                <a:lnTo>
                  <a:pt x="3810154" y="2348788"/>
                </a:lnTo>
                <a:lnTo>
                  <a:pt x="3836589" y="2448461"/>
                </a:lnTo>
                <a:lnTo>
                  <a:pt x="3849806" y="2487654"/>
                </a:lnTo>
                <a:lnTo>
                  <a:pt x="3859716" y="2508472"/>
                </a:lnTo>
                <a:lnTo>
                  <a:pt x="3866331" y="2517476"/>
                </a:lnTo>
                <a:lnTo>
                  <a:pt x="3872933" y="2522313"/>
                </a:lnTo>
                <a:lnTo>
                  <a:pt x="3879548" y="2522984"/>
                </a:lnTo>
                <a:lnTo>
                  <a:pt x="3886150" y="2519654"/>
                </a:lnTo>
                <a:lnTo>
                  <a:pt x="3892765" y="2512613"/>
                </a:lnTo>
                <a:lnTo>
                  <a:pt x="3902675" y="2496087"/>
                </a:lnTo>
                <a:lnTo>
                  <a:pt x="3915893" y="2466177"/>
                </a:lnTo>
                <a:lnTo>
                  <a:pt x="3939032" y="2410826"/>
                </a:lnTo>
                <a:lnTo>
                  <a:pt x="3948943" y="2393604"/>
                </a:lnTo>
                <a:lnTo>
                  <a:pt x="3955545" y="2385879"/>
                </a:lnTo>
                <a:lnTo>
                  <a:pt x="3962160" y="2381497"/>
                </a:lnTo>
                <a:lnTo>
                  <a:pt x="3968775" y="2380687"/>
                </a:lnTo>
                <a:lnTo>
                  <a:pt x="3975377" y="2383562"/>
                </a:lnTo>
                <a:lnTo>
                  <a:pt x="3981992" y="2390184"/>
                </a:lnTo>
                <a:lnTo>
                  <a:pt x="3988595" y="2400606"/>
                </a:lnTo>
                <a:lnTo>
                  <a:pt x="3998504" y="2422932"/>
                </a:lnTo>
                <a:lnTo>
                  <a:pt x="4011734" y="2462365"/>
                </a:lnTo>
                <a:lnTo>
                  <a:pt x="4034862" y="2535128"/>
                </a:lnTo>
                <a:lnTo>
                  <a:pt x="4044771" y="2557023"/>
                </a:lnTo>
                <a:lnTo>
                  <a:pt x="4051386" y="2565419"/>
                </a:lnTo>
                <a:lnTo>
                  <a:pt x="4054681" y="2567344"/>
                </a:lnTo>
                <a:lnTo>
                  <a:pt x="4057989" y="2567584"/>
                </a:lnTo>
                <a:lnTo>
                  <a:pt x="4061296" y="2566090"/>
                </a:lnTo>
                <a:lnTo>
                  <a:pt x="4067911" y="2557454"/>
                </a:lnTo>
                <a:lnTo>
                  <a:pt x="4074514" y="2541131"/>
                </a:lnTo>
                <a:lnTo>
                  <a:pt x="4081129" y="2517134"/>
                </a:lnTo>
                <a:lnTo>
                  <a:pt x="4091038" y="2467532"/>
                </a:lnTo>
                <a:lnTo>
                  <a:pt x="4100948" y="2403215"/>
                </a:lnTo>
                <a:lnTo>
                  <a:pt x="4114166" y="2298223"/>
                </a:lnTo>
                <a:lnTo>
                  <a:pt x="4114166" y="2298223"/>
                </a:lnTo>
              </a:path>
            </a:pathLst>
          </a:custGeom>
          <a:noFill/>
          <a:ln w="18998" cap="sq">
            <a:solidFill>
              <a:schemeClr val="accent1">
                <a:lumMod val="75000"/>
              </a:schemeClr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Figura a mano libera 22">
            <a:extLst>
              <a:ext uri="{FF2B5EF4-FFF2-40B4-BE49-F238E27FC236}">
                <a16:creationId xmlns:a16="http://schemas.microsoft.com/office/drawing/2014/main" id="{BB72FD94-F80B-AF40-2C1C-49061E76B7EB}"/>
              </a:ext>
            </a:extLst>
          </p:cNvPr>
          <p:cNvSpPr/>
          <p:nvPr/>
        </p:nvSpPr>
        <p:spPr>
          <a:xfrm>
            <a:off x="1764267" y="2810126"/>
            <a:ext cx="601475" cy="307777"/>
          </a:xfrm>
          <a:custGeom>
            <a:avLst/>
            <a:gdLst>
              <a:gd name="connsiteX0" fmla="*/ 0 w 4114165"/>
              <a:gd name="connsiteY0" fmla="*/ 962866 h 3063250"/>
              <a:gd name="connsiteX1" fmla="*/ 13219 w 4114165"/>
              <a:gd name="connsiteY1" fmla="*/ 938578 h 3063250"/>
              <a:gd name="connsiteX2" fmla="*/ 29741 w 4114165"/>
              <a:gd name="connsiteY2" fmla="*/ 914936 h 3063250"/>
              <a:gd name="connsiteX3" fmla="*/ 52873 w 4114165"/>
              <a:gd name="connsiteY3" fmla="*/ 887165 h 3063250"/>
              <a:gd name="connsiteX4" fmla="*/ 79309 w 4114165"/>
              <a:gd name="connsiteY4" fmla="*/ 860382 h 3063250"/>
              <a:gd name="connsiteX5" fmla="*/ 99137 w 4114165"/>
              <a:gd name="connsiteY5" fmla="*/ 843895 h 3063250"/>
              <a:gd name="connsiteX6" fmla="*/ 109050 w 4114165"/>
              <a:gd name="connsiteY6" fmla="*/ 838551 h 3063250"/>
              <a:gd name="connsiteX7" fmla="*/ 118964 w 4114165"/>
              <a:gd name="connsiteY7" fmla="*/ 836816 h 3063250"/>
              <a:gd name="connsiteX8" fmla="*/ 125574 w 4114165"/>
              <a:gd name="connsiteY8" fmla="*/ 838272 h 3063250"/>
              <a:gd name="connsiteX9" fmla="*/ 132182 w 4114165"/>
              <a:gd name="connsiteY9" fmla="*/ 842248 h 3063250"/>
              <a:gd name="connsiteX10" fmla="*/ 138791 w 4114165"/>
              <a:gd name="connsiteY10" fmla="*/ 849049 h 3063250"/>
              <a:gd name="connsiteX11" fmla="*/ 145401 w 4114165"/>
              <a:gd name="connsiteY11" fmla="*/ 859078 h 3063250"/>
              <a:gd name="connsiteX12" fmla="*/ 155315 w 4114165"/>
              <a:gd name="connsiteY12" fmla="*/ 880859 h 3063250"/>
              <a:gd name="connsiteX13" fmla="*/ 165228 w 4114165"/>
              <a:gd name="connsiteY13" fmla="*/ 911631 h 3063250"/>
              <a:gd name="connsiteX14" fmla="*/ 175142 w 4114165"/>
              <a:gd name="connsiteY14" fmla="*/ 951773 h 3063250"/>
              <a:gd name="connsiteX15" fmla="*/ 188360 w 4114165"/>
              <a:gd name="connsiteY15" fmla="*/ 1018952 h 3063250"/>
              <a:gd name="connsiteX16" fmla="*/ 204883 w 4114165"/>
              <a:gd name="connsiteY16" fmla="*/ 1119511 h 3063250"/>
              <a:gd name="connsiteX17" fmla="*/ 237928 w 4114165"/>
              <a:gd name="connsiteY17" fmla="*/ 1325872 h 3063250"/>
              <a:gd name="connsiteX18" fmla="*/ 251146 w 4114165"/>
              <a:gd name="connsiteY18" fmla="*/ 1392203 h 3063250"/>
              <a:gd name="connsiteX19" fmla="*/ 264365 w 4114165"/>
              <a:gd name="connsiteY19" fmla="*/ 1444629 h 3063250"/>
              <a:gd name="connsiteX20" fmla="*/ 274279 w 4114165"/>
              <a:gd name="connsiteY20" fmla="*/ 1474666 h 3063250"/>
              <a:gd name="connsiteX21" fmla="*/ 284192 w 4114165"/>
              <a:gd name="connsiteY21" fmla="*/ 1497675 h 3063250"/>
              <a:gd name="connsiteX22" fmla="*/ 297410 w 4114165"/>
              <a:gd name="connsiteY22" fmla="*/ 1521267 h 3063250"/>
              <a:gd name="connsiteX23" fmla="*/ 323847 w 4114165"/>
              <a:gd name="connsiteY23" fmla="*/ 1565120 h 3063250"/>
              <a:gd name="connsiteX24" fmla="*/ 340373 w 4114165"/>
              <a:gd name="connsiteY24" fmla="*/ 1598538 h 3063250"/>
              <a:gd name="connsiteX25" fmla="*/ 363500 w 4114165"/>
              <a:gd name="connsiteY25" fmla="*/ 1652395 h 3063250"/>
              <a:gd name="connsiteX26" fmla="*/ 386628 w 4114165"/>
              <a:gd name="connsiteY26" fmla="*/ 1713129 h 3063250"/>
              <a:gd name="connsiteX27" fmla="*/ 406460 w 4114165"/>
              <a:gd name="connsiteY27" fmla="*/ 1772988 h 3063250"/>
              <a:gd name="connsiteX28" fmla="*/ 422985 w 4114165"/>
              <a:gd name="connsiteY28" fmla="*/ 1832430 h 3063250"/>
              <a:gd name="connsiteX29" fmla="*/ 439510 w 4114165"/>
              <a:gd name="connsiteY29" fmla="*/ 1903407 h 3063250"/>
              <a:gd name="connsiteX30" fmla="*/ 456035 w 4114165"/>
              <a:gd name="connsiteY30" fmla="*/ 1987175 h 3063250"/>
              <a:gd name="connsiteX31" fmla="*/ 472547 w 4114165"/>
              <a:gd name="connsiteY31" fmla="*/ 2085024 h 3063250"/>
              <a:gd name="connsiteX32" fmla="*/ 502289 w 4114165"/>
              <a:gd name="connsiteY32" fmla="*/ 2284990 h 3063250"/>
              <a:gd name="connsiteX33" fmla="*/ 518814 w 4114165"/>
              <a:gd name="connsiteY33" fmla="*/ 2386930 h 3063250"/>
              <a:gd name="connsiteX34" fmla="*/ 532031 w 4114165"/>
              <a:gd name="connsiteY34" fmla="*/ 2452703 h 3063250"/>
              <a:gd name="connsiteX35" fmla="*/ 541941 w 4114165"/>
              <a:gd name="connsiteY35" fmla="*/ 2490718 h 3063250"/>
              <a:gd name="connsiteX36" fmla="*/ 551864 w 4114165"/>
              <a:gd name="connsiteY36" fmla="*/ 2518717 h 3063250"/>
              <a:gd name="connsiteX37" fmla="*/ 561774 w 4114165"/>
              <a:gd name="connsiteY37" fmla="*/ 2537066 h 3063250"/>
              <a:gd name="connsiteX38" fmla="*/ 568389 w 4114165"/>
              <a:gd name="connsiteY38" fmla="*/ 2544335 h 3063250"/>
              <a:gd name="connsiteX39" fmla="*/ 574991 w 4114165"/>
              <a:gd name="connsiteY39" fmla="*/ 2548070 h 3063250"/>
              <a:gd name="connsiteX40" fmla="*/ 581606 w 4114165"/>
              <a:gd name="connsiteY40" fmla="*/ 2548741 h 3063250"/>
              <a:gd name="connsiteX41" fmla="*/ 588208 w 4114165"/>
              <a:gd name="connsiteY41" fmla="*/ 2546969 h 3063250"/>
              <a:gd name="connsiteX42" fmla="*/ 598131 w 4114165"/>
              <a:gd name="connsiteY42" fmla="*/ 2541042 h 3063250"/>
              <a:gd name="connsiteX43" fmla="*/ 644385 w 4114165"/>
              <a:gd name="connsiteY43" fmla="*/ 2506927 h 3063250"/>
              <a:gd name="connsiteX44" fmla="*/ 670820 w 4114165"/>
              <a:gd name="connsiteY44" fmla="*/ 2490034 h 3063250"/>
              <a:gd name="connsiteX45" fmla="*/ 687345 w 4114165"/>
              <a:gd name="connsiteY45" fmla="*/ 2476269 h 3063250"/>
              <a:gd name="connsiteX46" fmla="*/ 700562 w 4114165"/>
              <a:gd name="connsiteY46" fmla="*/ 2461681 h 3063250"/>
              <a:gd name="connsiteX47" fmla="*/ 710485 w 4114165"/>
              <a:gd name="connsiteY47" fmla="*/ 2447156 h 3063250"/>
              <a:gd name="connsiteX48" fmla="*/ 720395 w 4114165"/>
              <a:gd name="connsiteY48" fmla="*/ 2427478 h 3063250"/>
              <a:gd name="connsiteX49" fmla="*/ 730305 w 4114165"/>
              <a:gd name="connsiteY49" fmla="*/ 2399808 h 3063250"/>
              <a:gd name="connsiteX50" fmla="*/ 740214 w 4114165"/>
              <a:gd name="connsiteY50" fmla="*/ 2360615 h 3063250"/>
              <a:gd name="connsiteX51" fmla="*/ 750137 w 4114165"/>
              <a:gd name="connsiteY51" fmla="*/ 2306011 h 3063250"/>
              <a:gd name="connsiteX52" fmla="*/ 760047 w 4114165"/>
              <a:gd name="connsiteY52" fmla="*/ 2232146 h 3063250"/>
              <a:gd name="connsiteX53" fmla="*/ 769957 w 4114165"/>
              <a:gd name="connsiteY53" fmla="*/ 2135437 h 3063250"/>
              <a:gd name="connsiteX54" fmla="*/ 779879 w 4114165"/>
              <a:gd name="connsiteY54" fmla="*/ 2013021 h 3063250"/>
              <a:gd name="connsiteX55" fmla="*/ 793097 w 4114165"/>
              <a:gd name="connsiteY55" fmla="*/ 1806394 h 3063250"/>
              <a:gd name="connsiteX56" fmla="*/ 806314 w 4114165"/>
              <a:gd name="connsiteY56" fmla="*/ 1550988 h 3063250"/>
              <a:gd name="connsiteX57" fmla="*/ 826134 w 4114165"/>
              <a:gd name="connsiteY57" fmla="*/ 1101061 h 3063250"/>
              <a:gd name="connsiteX58" fmla="*/ 852581 w 4114165"/>
              <a:gd name="connsiteY58" fmla="*/ 502805 h 3063250"/>
              <a:gd name="connsiteX59" fmla="*/ 865798 w 4114165"/>
              <a:gd name="connsiteY59" fmla="*/ 268992 h 3063250"/>
              <a:gd name="connsiteX60" fmla="*/ 875708 w 4114165"/>
              <a:gd name="connsiteY60" fmla="*/ 140161 h 3063250"/>
              <a:gd name="connsiteX61" fmla="*/ 885618 w 4114165"/>
              <a:gd name="connsiteY61" fmla="*/ 54144 h 3063250"/>
              <a:gd name="connsiteX62" fmla="*/ 892233 w 4114165"/>
              <a:gd name="connsiteY62" fmla="*/ 19833 h 3063250"/>
              <a:gd name="connsiteX63" fmla="*/ 898835 w 4114165"/>
              <a:gd name="connsiteY63" fmla="*/ 2645 h 3063250"/>
              <a:gd name="connsiteX64" fmla="*/ 902143 w 4114165"/>
              <a:gd name="connsiteY64" fmla="*/ 0 h 3063250"/>
              <a:gd name="connsiteX65" fmla="*/ 905450 w 4114165"/>
              <a:gd name="connsiteY65" fmla="*/ 1042 h 3063250"/>
              <a:gd name="connsiteX66" fmla="*/ 908758 w 4114165"/>
              <a:gd name="connsiteY66" fmla="*/ 5543 h 3063250"/>
              <a:gd name="connsiteX67" fmla="*/ 915360 w 4114165"/>
              <a:gd name="connsiteY67" fmla="*/ 23974 h 3063250"/>
              <a:gd name="connsiteX68" fmla="*/ 921975 w 4114165"/>
              <a:gd name="connsiteY68" fmla="*/ 53496 h 3063250"/>
              <a:gd name="connsiteX69" fmla="*/ 931885 w 4114165"/>
              <a:gd name="connsiteY69" fmla="*/ 114728 h 3063250"/>
              <a:gd name="connsiteX70" fmla="*/ 945103 w 4114165"/>
              <a:gd name="connsiteY70" fmla="*/ 219005 h 3063250"/>
              <a:gd name="connsiteX71" fmla="*/ 991370 w 4114165"/>
              <a:gd name="connsiteY71" fmla="*/ 608560 h 3063250"/>
              <a:gd name="connsiteX72" fmla="*/ 1007895 w 4114165"/>
              <a:gd name="connsiteY72" fmla="*/ 717439 h 3063250"/>
              <a:gd name="connsiteX73" fmla="*/ 1057457 w 4114165"/>
              <a:gd name="connsiteY73" fmla="*/ 1020560 h 3063250"/>
              <a:gd name="connsiteX74" fmla="*/ 1070674 w 4114165"/>
              <a:gd name="connsiteY74" fmla="*/ 1129034 h 3063250"/>
              <a:gd name="connsiteX75" fmla="*/ 1083891 w 4114165"/>
              <a:gd name="connsiteY75" fmla="*/ 1261492 h 3063250"/>
              <a:gd name="connsiteX76" fmla="*/ 1100416 w 4114165"/>
              <a:gd name="connsiteY76" fmla="*/ 1462079 h 3063250"/>
              <a:gd name="connsiteX77" fmla="*/ 1123543 w 4114165"/>
              <a:gd name="connsiteY77" fmla="*/ 1789577 h 3063250"/>
              <a:gd name="connsiteX78" fmla="*/ 1146683 w 4114165"/>
              <a:gd name="connsiteY78" fmla="*/ 2110389 h 3063250"/>
              <a:gd name="connsiteX79" fmla="*/ 1159901 w 4114165"/>
              <a:gd name="connsiteY79" fmla="*/ 2255687 h 3063250"/>
              <a:gd name="connsiteX80" fmla="*/ 1169810 w 4114165"/>
              <a:gd name="connsiteY80" fmla="*/ 2336454 h 3063250"/>
              <a:gd name="connsiteX81" fmla="*/ 1176425 w 4114165"/>
              <a:gd name="connsiteY81" fmla="*/ 2375343 h 3063250"/>
              <a:gd name="connsiteX82" fmla="*/ 1183028 w 4114165"/>
              <a:gd name="connsiteY82" fmla="*/ 2401809 h 3063250"/>
              <a:gd name="connsiteX83" fmla="*/ 1189643 w 4114165"/>
              <a:gd name="connsiteY83" fmla="*/ 2415701 h 3063250"/>
              <a:gd name="connsiteX84" fmla="*/ 1192950 w 4114165"/>
              <a:gd name="connsiteY84" fmla="*/ 2417917 h 3063250"/>
              <a:gd name="connsiteX85" fmla="*/ 1196245 w 4114165"/>
              <a:gd name="connsiteY85" fmla="*/ 2417030 h 3063250"/>
              <a:gd name="connsiteX86" fmla="*/ 1199553 w 4114165"/>
              <a:gd name="connsiteY86" fmla="*/ 2413054 h 3063250"/>
              <a:gd name="connsiteX87" fmla="*/ 1206168 w 4114165"/>
              <a:gd name="connsiteY87" fmla="*/ 2396073 h 3063250"/>
              <a:gd name="connsiteX88" fmla="*/ 1212770 w 4114165"/>
              <a:gd name="connsiteY88" fmla="*/ 2367517 h 3063250"/>
              <a:gd name="connsiteX89" fmla="*/ 1222680 w 4114165"/>
              <a:gd name="connsiteY89" fmla="*/ 2304808 h 3063250"/>
              <a:gd name="connsiteX90" fmla="*/ 1232602 w 4114165"/>
              <a:gd name="connsiteY90" fmla="*/ 2221471 h 3063250"/>
              <a:gd name="connsiteX91" fmla="*/ 1249127 w 4114165"/>
              <a:gd name="connsiteY91" fmla="*/ 2051011 h 3063250"/>
              <a:gd name="connsiteX92" fmla="*/ 1278857 w 4114165"/>
              <a:gd name="connsiteY92" fmla="*/ 1738519 h 3063250"/>
              <a:gd name="connsiteX93" fmla="*/ 1292087 w 4114165"/>
              <a:gd name="connsiteY93" fmla="*/ 1631108 h 3063250"/>
              <a:gd name="connsiteX94" fmla="*/ 1301997 w 4114165"/>
              <a:gd name="connsiteY94" fmla="*/ 1571186 h 3063250"/>
              <a:gd name="connsiteX95" fmla="*/ 1311907 w 4114165"/>
              <a:gd name="connsiteY95" fmla="*/ 1530802 h 3063250"/>
              <a:gd name="connsiteX96" fmla="*/ 1318522 w 4114165"/>
              <a:gd name="connsiteY96" fmla="*/ 1515125 h 3063250"/>
              <a:gd name="connsiteX97" fmla="*/ 1325124 w 4114165"/>
              <a:gd name="connsiteY97" fmla="*/ 1508553 h 3063250"/>
              <a:gd name="connsiteX98" fmla="*/ 1328431 w 4114165"/>
              <a:gd name="connsiteY98" fmla="*/ 1508692 h 3063250"/>
              <a:gd name="connsiteX99" fmla="*/ 1331739 w 4114165"/>
              <a:gd name="connsiteY99" fmla="*/ 1511098 h 3063250"/>
              <a:gd name="connsiteX100" fmla="*/ 1338341 w 4114165"/>
              <a:gd name="connsiteY100" fmla="*/ 1522673 h 3063250"/>
              <a:gd name="connsiteX101" fmla="*/ 1344956 w 4114165"/>
              <a:gd name="connsiteY101" fmla="*/ 1543098 h 3063250"/>
              <a:gd name="connsiteX102" fmla="*/ 1351559 w 4114165"/>
              <a:gd name="connsiteY102" fmla="*/ 1572135 h 3063250"/>
              <a:gd name="connsiteX103" fmla="*/ 1361481 w 4114165"/>
              <a:gd name="connsiteY103" fmla="*/ 1631273 h 3063250"/>
              <a:gd name="connsiteX104" fmla="*/ 1371391 w 4114165"/>
              <a:gd name="connsiteY104" fmla="*/ 1708025 h 3063250"/>
              <a:gd name="connsiteX105" fmla="*/ 1384608 w 4114165"/>
              <a:gd name="connsiteY105" fmla="*/ 1834709 h 3063250"/>
              <a:gd name="connsiteX106" fmla="*/ 1401133 w 4114165"/>
              <a:gd name="connsiteY106" fmla="*/ 2023810 h 3063250"/>
              <a:gd name="connsiteX107" fmla="*/ 1437478 w 4114165"/>
              <a:gd name="connsiteY107" fmla="*/ 2455958 h 3063250"/>
              <a:gd name="connsiteX108" fmla="*/ 1450695 w 4114165"/>
              <a:gd name="connsiteY108" fmla="*/ 2573840 h 3063250"/>
              <a:gd name="connsiteX109" fmla="*/ 1460618 w 4114165"/>
              <a:gd name="connsiteY109" fmla="*/ 2638271 h 3063250"/>
              <a:gd name="connsiteX110" fmla="*/ 1467220 w 4114165"/>
              <a:gd name="connsiteY110" fmla="*/ 2669055 h 3063250"/>
              <a:gd name="connsiteX111" fmla="*/ 1473835 w 4114165"/>
              <a:gd name="connsiteY111" fmla="*/ 2690241 h 3063250"/>
              <a:gd name="connsiteX112" fmla="*/ 1480438 w 4114165"/>
              <a:gd name="connsiteY112" fmla="*/ 2702360 h 3063250"/>
              <a:gd name="connsiteX113" fmla="*/ 1483745 w 4114165"/>
              <a:gd name="connsiteY113" fmla="*/ 2705260 h 3063250"/>
              <a:gd name="connsiteX114" fmla="*/ 1487053 w 4114165"/>
              <a:gd name="connsiteY114" fmla="*/ 2706222 h 3063250"/>
              <a:gd name="connsiteX115" fmla="*/ 1490360 w 4114165"/>
              <a:gd name="connsiteY115" fmla="*/ 2705361 h 3063250"/>
              <a:gd name="connsiteX116" fmla="*/ 1496963 w 4114165"/>
              <a:gd name="connsiteY116" fmla="*/ 2698700 h 3063250"/>
              <a:gd name="connsiteX117" fmla="*/ 1503577 w 4114165"/>
              <a:gd name="connsiteY117" fmla="*/ 2686265 h 3063250"/>
              <a:gd name="connsiteX118" fmla="*/ 1513487 w 4114165"/>
              <a:gd name="connsiteY118" fmla="*/ 2658861 h 3063250"/>
              <a:gd name="connsiteX119" fmla="*/ 1526705 w 4114165"/>
              <a:gd name="connsiteY119" fmla="*/ 2610120 h 3063250"/>
              <a:gd name="connsiteX120" fmla="*/ 1543229 w 4114165"/>
              <a:gd name="connsiteY120" fmla="*/ 2536635 h 3063250"/>
              <a:gd name="connsiteX121" fmla="*/ 1579574 w 4114165"/>
              <a:gd name="connsiteY121" fmla="*/ 2357488 h 3063250"/>
              <a:gd name="connsiteX122" fmla="*/ 1615932 w 4114165"/>
              <a:gd name="connsiteY122" fmla="*/ 2168830 h 3063250"/>
              <a:gd name="connsiteX123" fmla="*/ 1639059 w 4114165"/>
              <a:gd name="connsiteY123" fmla="*/ 2033219 h 3063250"/>
              <a:gd name="connsiteX124" fmla="*/ 1658891 w 4114165"/>
              <a:gd name="connsiteY124" fmla="*/ 1899823 h 3063250"/>
              <a:gd name="connsiteX125" fmla="*/ 1688633 w 4114165"/>
              <a:gd name="connsiteY125" fmla="*/ 1675189 h 3063250"/>
              <a:gd name="connsiteX126" fmla="*/ 1724978 w 4114165"/>
              <a:gd name="connsiteY126" fmla="*/ 1405069 h 3063250"/>
              <a:gd name="connsiteX127" fmla="*/ 1754720 w 4114165"/>
              <a:gd name="connsiteY127" fmla="*/ 1207660 h 3063250"/>
              <a:gd name="connsiteX128" fmla="*/ 1777847 w 4114165"/>
              <a:gd name="connsiteY128" fmla="*/ 1072404 h 3063250"/>
              <a:gd name="connsiteX129" fmla="*/ 1794372 w 4114165"/>
              <a:gd name="connsiteY129" fmla="*/ 994322 h 3063250"/>
              <a:gd name="connsiteX130" fmla="*/ 1807590 w 4114165"/>
              <a:gd name="connsiteY130" fmla="*/ 945860 h 3063250"/>
              <a:gd name="connsiteX131" fmla="*/ 1820807 w 4114165"/>
              <a:gd name="connsiteY131" fmla="*/ 909731 h 3063250"/>
              <a:gd name="connsiteX132" fmla="*/ 1830717 w 4114165"/>
              <a:gd name="connsiteY132" fmla="*/ 890394 h 3063250"/>
              <a:gd name="connsiteX133" fmla="*/ 1840639 w 4114165"/>
              <a:gd name="connsiteY133" fmla="*/ 877921 h 3063250"/>
              <a:gd name="connsiteX134" fmla="*/ 1847242 w 4114165"/>
              <a:gd name="connsiteY134" fmla="*/ 873653 h 3063250"/>
              <a:gd name="connsiteX135" fmla="*/ 1853857 w 4114165"/>
              <a:gd name="connsiteY135" fmla="*/ 872881 h 3063250"/>
              <a:gd name="connsiteX136" fmla="*/ 1860459 w 4114165"/>
              <a:gd name="connsiteY136" fmla="*/ 875768 h 3063250"/>
              <a:gd name="connsiteX137" fmla="*/ 1867074 w 4114165"/>
              <a:gd name="connsiteY137" fmla="*/ 882378 h 3063250"/>
              <a:gd name="connsiteX138" fmla="*/ 1873676 w 4114165"/>
              <a:gd name="connsiteY138" fmla="*/ 892762 h 3063250"/>
              <a:gd name="connsiteX139" fmla="*/ 1883599 w 4114165"/>
              <a:gd name="connsiteY139" fmla="*/ 915227 h 3063250"/>
              <a:gd name="connsiteX140" fmla="*/ 1893509 w 4114165"/>
              <a:gd name="connsiteY140" fmla="*/ 945480 h 3063250"/>
              <a:gd name="connsiteX141" fmla="*/ 1906726 w 4114165"/>
              <a:gd name="connsiteY141" fmla="*/ 996386 h 3063250"/>
              <a:gd name="connsiteX142" fmla="*/ 1919944 w 4114165"/>
              <a:gd name="connsiteY142" fmla="*/ 1058398 h 3063250"/>
              <a:gd name="connsiteX143" fmla="*/ 1933161 w 4114165"/>
              <a:gd name="connsiteY143" fmla="*/ 1132137 h 3063250"/>
              <a:gd name="connsiteX144" fmla="*/ 1949686 w 4114165"/>
              <a:gd name="connsiteY144" fmla="*/ 1241687 h 3063250"/>
              <a:gd name="connsiteX145" fmla="*/ 1966211 w 4114165"/>
              <a:gd name="connsiteY145" fmla="*/ 1370713 h 3063250"/>
              <a:gd name="connsiteX146" fmla="*/ 1986043 w 4114165"/>
              <a:gd name="connsiteY146" fmla="*/ 1548658 h 3063250"/>
              <a:gd name="connsiteX147" fmla="*/ 2035605 w 4114165"/>
              <a:gd name="connsiteY147" fmla="*/ 2011729 h 3063250"/>
              <a:gd name="connsiteX148" fmla="*/ 2048822 w 4114165"/>
              <a:gd name="connsiteY148" fmla="*/ 2106628 h 3063250"/>
              <a:gd name="connsiteX149" fmla="*/ 2058732 w 4114165"/>
              <a:gd name="connsiteY149" fmla="*/ 2163043 h 3063250"/>
              <a:gd name="connsiteX150" fmla="*/ 2068655 w 4114165"/>
              <a:gd name="connsiteY150" fmla="*/ 2205123 h 3063250"/>
              <a:gd name="connsiteX151" fmla="*/ 2075257 w 4114165"/>
              <a:gd name="connsiteY151" fmla="*/ 2224738 h 3063250"/>
              <a:gd name="connsiteX152" fmla="*/ 2081872 w 4114165"/>
              <a:gd name="connsiteY152" fmla="*/ 2237528 h 3063250"/>
              <a:gd name="connsiteX153" fmla="*/ 2088474 w 4114165"/>
              <a:gd name="connsiteY153" fmla="*/ 2243581 h 3063250"/>
              <a:gd name="connsiteX154" fmla="*/ 2091782 w 4114165"/>
              <a:gd name="connsiteY154" fmla="*/ 2244151 h 3063250"/>
              <a:gd name="connsiteX155" fmla="*/ 2095089 w 4114165"/>
              <a:gd name="connsiteY155" fmla="*/ 2243151 h 3063250"/>
              <a:gd name="connsiteX156" fmla="*/ 2101692 w 4114165"/>
              <a:gd name="connsiteY156" fmla="*/ 2236591 h 3063250"/>
              <a:gd name="connsiteX157" fmla="*/ 2108307 w 4114165"/>
              <a:gd name="connsiteY157" fmla="*/ 2224359 h 3063250"/>
              <a:gd name="connsiteX158" fmla="*/ 2118217 w 4114165"/>
              <a:gd name="connsiteY158" fmla="*/ 2196525 h 3063250"/>
              <a:gd name="connsiteX159" fmla="*/ 2128127 w 4114165"/>
              <a:gd name="connsiteY159" fmla="*/ 2159193 h 3063250"/>
              <a:gd name="connsiteX160" fmla="*/ 2141357 w 4114165"/>
              <a:gd name="connsiteY160" fmla="*/ 2098485 h 3063250"/>
              <a:gd name="connsiteX161" fmla="*/ 2164484 w 4114165"/>
              <a:gd name="connsiteY161" fmla="*/ 1975626 h 3063250"/>
              <a:gd name="connsiteX162" fmla="*/ 2200829 w 4114165"/>
              <a:gd name="connsiteY162" fmla="*/ 1779712 h 3063250"/>
              <a:gd name="connsiteX163" fmla="*/ 2214046 w 4114165"/>
              <a:gd name="connsiteY163" fmla="*/ 1723006 h 3063250"/>
              <a:gd name="connsiteX164" fmla="*/ 2223968 w 4114165"/>
              <a:gd name="connsiteY164" fmla="*/ 1691525 h 3063250"/>
              <a:gd name="connsiteX165" fmla="*/ 2230571 w 4114165"/>
              <a:gd name="connsiteY165" fmla="*/ 1677165 h 3063250"/>
              <a:gd name="connsiteX166" fmla="*/ 2237186 w 4114165"/>
              <a:gd name="connsiteY166" fmla="*/ 1668845 h 3063250"/>
              <a:gd name="connsiteX167" fmla="*/ 2240493 w 4114165"/>
              <a:gd name="connsiteY167" fmla="*/ 1667085 h 3063250"/>
              <a:gd name="connsiteX168" fmla="*/ 2243788 w 4114165"/>
              <a:gd name="connsiteY168" fmla="*/ 1666971 h 3063250"/>
              <a:gd name="connsiteX169" fmla="*/ 2247096 w 4114165"/>
              <a:gd name="connsiteY169" fmla="*/ 1668554 h 3063250"/>
              <a:gd name="connsiteX170" fmla="*/ 2253711 w 4114165"/>
              <a:gd name="connsiteY170" fmla="*/ 1676912 h 3063250"/>
              <a:gd name="connsiteX171" fmla="*/ 2260313 w 4114165"/>
              <a:gd name="connsiteY171" fmla="*/ 1692285 h 3063250"/>
              <a:gd name="connsiteX172" fmla="*/ 2266928 w 4114165"/>
              <a:gd name="connsiteY172" fmla="*/ 1714838 h 3063250"/>
              <a:gd name="connsiteX173" fmla="*/ 2276838 w 4114165"/>
              <a:gd name="connsiteY173" fmla="*/ 1762439 h 3063250"/>
              <a:gd name="connsiteX174" fmla="*/ 2286748 w 4114165"/>
              <a:gd name="connsiteY174" fmla="*/ 1827060 h 3063250"/>
              <a:gd name="connsiteX175" fmla="*/ 2296670 w 4114165"/>
              <a:gd name="connsiteY175" fmla="*/ 1908954 h 3063250"/>
              <a:gd name="connsiteX176" fmla="*/ 2309888 w 4114165"/>
              <a:gd name="connsiteY176" fmla="*/ 2044185 h 3063250"/>
              <a:gd name="connsiteX177" fmla="*/ 2326400 w 4114165"/>
              <a:gd name="connsiteY177" fmla="*/ 2246051 h 3063250"/>
              <a:gd name="connsiteX178" fmla="*/ 2352847 w 4114165"/>
              <a:gd name="connsiteY178" fmla="*/ 2572067 h 3063250"/>
              <a:gd name="connsiteX179" fmla="*/ 2366064 w 4114165"/>
              <a:gd name="connsiteY179" fmla="*/ 2700929 h 3063250"/>
              <a:gd name="connsiteX180" fmla="*/ 2375975 w 4114165"/>
              <a:gd name="connsiteY180" fmla="*/ 2775427 h 3063250"/>
              <a:gd name="connsiteX181" fmla="*/ 2385884 w 4114165"/>
              <a:gd name="connsiteY181" fmla="*/ 2830398 h 3063250"/>
              <a:gd name="connsiteX182" fmla="*/ 2395807 w 4114165"/>
              <a:gd name="connsiteY182" fmla="*/ 2867312 h 3063250"/>
              <a:gd name="connsiteX183" fmla="*/ 2402409 w 4114165"/>
              <a:gd name="connsiteY183" fmla="*/ 2883268 h 3063250"/>
              <a:gd name="connsiteX184" fmla="*/ 2409024 w 4114165"/>
              <a:gd name="connsiteY184" fmla="*/ 2893563 h 3063250"/>
              <a:gd name="connsiteX185" fmla="*/ 2415627 w 4114165"/>
              <a:gd name="connsiteY185" fmla="*/ 2899350 h 3063250"/>
              <a:gd name="connsiteX186" fmla="*/ 2422242 w 4114165"/>
              <a:gd name="connsiteY186" fmla="*/ 2901668 h 3063250"/>
              <a:gd name="connsiteX187" fmla="*/ 2428844 w 4114165"/>
              <a:gd name="connsiteY187" fmla="*/ 2901402 h 3063250"/>
              <a:gd name="connsiteX188" fmla="*/ 2438766 w 4114165"/>
              <a:gd name="connsiteY188" fmla="*/ 2897273 h 3063250"/>
              <a:gd name="connsiteX189" fmla="*/ 2448676 w 4114165"/>
              <a:gd name="connsiteY189" fmla="*/ 2889726 h 3063250"/>
              <a:gd name="connsiteX190" fmla="*/ 2461894 w 4114165"/>
              <a:gd name="connsiteY190" fmla="*/ 2875454 h 3063250"/>
              <a:gd name="connsiteX191" fmla="*/ 2478418 w 4114165"/>
              <a:gd name="connsiteY191" fmla="*/ 2852749 h 3063250"/>
              <a:gd name="connsiteX192" fmla="*/ 2501546 w 4114165"/>
              <a:gd name="connsiteY192" fmla="*/ 2820306 h 3063250"/>
              <a:gd name="connsiteX193" fmla="*/ 2511456 w 4114165"/>
              <a:gd name="connsiteY193" fmla="*/ 2810061 h 3063250"/>
              <a:gd name="connsiteX194" fmla="*/ 2521378 w 4114165"/>
              <a:gd name="connsiteY194" fmla="*/ 2803945 h 3063250"/>
              <a:gd name="connsiteX195" fmla="*/ 2527980 w 4114165"/>
              <a:gd name="connsiteY195" fmla="*/ 2802564 h 3063250"/>
              <a:gd name="connsiteX196" fmla="*/ 2534596 w 4114165"/>
              <a:gd name="connsiteY196" fmla="*/ 2803464 h 3063250"/>
              <a:gd name="connsiteX197" fmla="*/ 2541198 w 4114165"/>
              <a:gd name="connsiteY197" fmla="*/ 2806592 h 3063250"/>
              <a:gd name="connsiteX198" fmla="*/ 2551120 w 4114165"/>
              <a:gd name="connsiteY198" fmla="*/ 2815215 h 3063250"/>
              <a:gd name="connsiteX199" fmla="*/ 2561030 w 4114165"/>
              <a:gd name="connsiteY199" fmla="*/ 2828271 h 3063250"/>
              <a:gd name="connsiteX200" fmla="*/ 2570940 w 4114165"/>
              <a:gd name="connsiteY200" fmla="*/ 2845810 h 3063250"/>
              <a:gd name="connsiteX201" fmla="*/ 2584158 w 4114165"/>
              <a:gd name="connsiteY201" fmla="*/ 2876189 h 3063250"/>
              <a:gd name="connsiteX202" fmla="*/ 2603990 w 4114165"/>
              <a:gd name="connsiteY202" fmla="*/ 2931768 h 3063250"/>
              <a:gd name="connsiteX203" fmla="*/ 2617207 w 4114165"/>
              <a:gd name="connsiteY203" fmla="*/ 2966795 h 3063250"/>
              <a:gd name="connsiteX204" fmla="*/ 2627117 w 4114165"/>
              <a:gd name="connsiteY204" fmla="*/ 2986220 h 3063250"/>
              <a:gd name="connsiteX205" fmla="*/ 2633732 w 4114165"/>
              <a:gd name="connsiteY205" fmla="*/ 2993894 h 3063250"/>
              <a:gd name="connsiteX206" fmla="*/ 2640334 w 4114165"/>
              <a:gd name="connsiteY206" fmla="*/ 2996060 h 3063250"/>
              <a:gd name="connsiteX207" fmla="*/ 2643642 w 4114165"/>
              <a:gd name="connsiteY207" fmla="*/ 2994781 h 3063250"/>
              <a:gd name="connsiteX208" fmla="*/ 2650257 w 4114165"/>
              <a:gd name="connsiteY208" fmla="*/ 2986942 h 3063250"/>
              <a:gd name="connsiteX209" fmla="*/ 2656859 w 4114165"/>
              <a:gd name="connsiteY209" fmla="*/ 2971366 h 3063250"/>
              <a:gd name="connsiteX210" fmla="*/ 2663474 w 4114165"/>
              <a:gd name="connsiteY210" fmla="*/ 2947357 h 3063250"/>
              <a:gd name="connsiteX211" fmla="*/ 2670077 w 4114165"/>
              <a:gd name="connsiteY211" fmla="*/ 2914280 h 3063250"/>
              <a:gd name="connsiteX212" fmla="*/ 2679999 w 4114165"/>
              <a:gd name="connsiteY212" fmla="*/ 2846646 h 3063250"/>
              <a:gd name="connsiteX213" fmla="*/ 2689909 w 4114165"/>
              <a:gd name="connsiteY213" fmla="*/ 2756698 h 3063250"/>
              <a:gd name="connsiteX214" fmla="*/ 2703127 w 4114165"/>
              <a:gd name="connsiteY214" fmla="*/ 2602181 h 3063250"/>
              <a:gd name="connsiteX215" fmla="*/ 2716344 w 4114165"/>
              <a:gd name="connsiteY215" fmla="*/ 2412092 h 3063250"/>
              <a:gd name="connsiteX216" fmla="*/ 2736176 w 4114165"/>
              <a:gd name="connsiteY216" fmla="*/ 2082213 h 3063250"/>
              <a:gd name="connsiteX217" fmla="*/ 2772521 w 4114165"/>
              <a:gd name="connsiteY217" fmla="*/ 1470652 h 3063250"/>
              <a:gd name="connsiteX218" fmla="*/ 2789046 w 4114165"/>
              <a:gd name="connsiteY218" fmla="*/ 1238622 h 3063250"/>
              <a:gd name="connsiteX219" fmla="*/ 2805571 w 4114165"/>
              <a:gd name="connsiteY219" fmla="*/ 1047862 h 3063250"/>
              <a:gd name="connsiteX220" fmla="*/ 2818788 w 4114165"/>
              <a:gd name="connsiteY220" fmla="*/ 927358 h 3063250"/>
              <a:gd name="connsiteX221" fmla="*/ 2832005 w 4114165"/>
              <a:gd name="connsiteY221" fmla="*/ 833941 h 3063250"/>
              <a:gd name="connsiteX222" fmla="*/ 2845223 w 4114165"/>
              <a:gd name="connsiteY222" fmla="*/ 764002 h 3063250"/>
              <a:gd name="connsiteX223" fmla="*/ 2855133 w 4114165"/>
              <a:gd name="connsiteY223" fmla="*/ 724885 h 3063250"/>
              <a:gd name="connsiteX224" fmla="*/ 2865042 w 4114165"/>
              <a:gd name="connsiteY224" fmla="*/ 696152 h 3063250"/>
              <a:gd name="connsiteX225" fmla="*/ 2874965 w 4114165"/>
              <a:gd name="connsiteY225" fmla="*/ 677220 h 3063250"/>
              <a:gd name="connsiteX226" fmla="*/ 2881567 w 4114165"/>
              <a:gd name="connsiteY226" fmla="*/ 670028 h 3063250"/>
              <a:gd name="connsiteX227" fmla="*/ 2888182 w 4114165"/>
              <a:gd name="connsiteY227" fmla="*/ 667368 h 3063250"/>
              <a:gd name="connsiteX228" fmla="*/ 2894785 w 4114165"/>
              <a:gd name="connsiteY228" fmla="*/ 669622 h 3063250"/>
              <a:gd name="connsiteX229" fmla="*/ 2901400 w 4114165"/>
              <a:gd name="connsiteY229" fmla="*/ 677182 h 3063250"/>
              <a:gd name="connsiteX230" fmla="*/ 2908002 w 4114165"/>
              <a:gd name="connsiteY230" fmla="*/ 690415 h 3063250"/>
              <a:gd name="connsiteX231" fmla="*/ 2914617 w 4114165"/>
              <a:gd name="connsiteY231" fmla="*/ 709562 h 3063250"/>
              <a:gd name="connsiteX232" fmla="*/ 2924527 w 4114165"/>
              <a:gd name="connsiteY232" fmla="*/ 749616 h 3063250"/>
              <a:gd name="connsiteX233" fmla="*/ 2934450 w 4114165"/>
              <a:gd name="connsiteY233" fmla="*/ 803296 h 3063250"/>
              <a:gd name="connsiteX234" fmla="*/ 2947667 w 4114165"/>
              <a:gd name="connsiteY234" fmla="*/ 895814 h 3063250"/>
              <a:gd name="connsiteX235" fmla="*/ 2960884 w 4114165"/>
              <a:gd name="connsiteY235" fmla="*/ 1012101 h 3063250"/>
              <a:gd name="connsiteX236" fmla="*/ 2977409 w 4114165"/>
              <a:gd name="connsiteY236" fmla="*/ 1187779 h 3063250"/>
              <a:gd name="connsiteX237" fmla="*/ 3017061 w 4114165"/>
              <a:gd name="connsiteY237" fmla="*/ 1634110 h 3063250"/>
              <a:gd name="connsiteX238" fmla="*/ 3030278 w 4114165"/>
              <a:gd name="connsiteY238" fmla="*/ 1742115 h 3063250"/>
              <a:gd name="connsiteX239" fmla="*/ 3040188 w 4114165"/>
              <a:gd name="connsiteY239" fmla="*/ 1800265 h 3063250"/>
              <a:gd name="connsiteX240" fmla="*/ 3046803 w 4114165"/>
              <a:gd name="connsiteY240" fmla="*/ 1827313 h 3063250"/>
              <a:gd name="connsiteX241" fmla="*/ 3053406 w 4114165"/>
              <a:gd name="connsiteY241" fmla="*/ 1844928 h 3063250"/>
              <a:gd name="connsiteX242" fmla="*/ 3060021 w 4114165"/>
              <a:gd name="connsiteY242" fmla="*/ 1853413 h 3063250"/>
              <a:gd name="connsiteX243" fmla="*/ 3063315 w 4114165"/>
              <a:gd name="connsiteY243" fmla="*/ 1854388 h 3063250"/>
              <a:gd name="connsiteX244" fmla="*/ 3066623 w 4114165"/>
              <a:gd name="connsiteY244" fmla="*/ 1853299 h 3063250"/>
              <a:gd name="connsiteX245" fmla="*/ 3073238 w 4114165"/>
              <a:gd name="connsiteY245" fmla="*/ 1845245 h 3063250"/>
              <a:gd name="connsiteX246" fmla="*/ 3079840 w 4114165"/>
              <a:gd name="connsiteY246" fmla="*/ 1829960 h 3063250"/>
              <a:gd name="connsiteX247" fmla="*/ 3086456 w 4114165"/>
              <a:gd name="connsiteY247" fmla="*/ 1808129 h 3063250"/>
              <a:gd name="connsiteX248" fmla="*/ 3096365 w 4114165"/>
              <a:gd name="connsiteY248" fmla="*/ 1764782 h 3063250"/>
              <a:gd name="connsiteX249" fmla="*/ 3109583 w 4114165"/>
              <a:gd name="connsiteY249" fmla="*/ 1692285 h 3063250"/>
              <a:gd name="connsiteX250" fmla="*/ 3145940 w 4114165"/>
              <a:gd name="connsiteY250" fmla="*/ 1482986 h 3063250"/>
              <a:gd name="connsiteX251" fmla="*/ 3162452 w 4114165"/>
              <a:gd name="connsiteY251" fmla="*/ 1409665 h 3063250"/>
              <a:gd name="connsiteX252" fmla="*/ 3178977 w 4114165"/>
              <a:gd name="connsiteY252" fmla="*/ 1351098 h 3063250"/>
              <a:gd name="connsiteX253" fmla="*/ 3192194 w 4114165"/>
              <a:gd name="connsiteY253" fmla="*/ 1313348 h 3063250"/>
              <a:gd name="connsiteX254" fmla="*/ 3205412 w 4114165"/>
              <a:gd name="connsiteY254" fmla="*/ 1283678 h 3063250"/>
              <a:gd name="connsiteX255" fmla="*/ 3215334 w 4114165"/>
              <a:gd name="connsiteY255" fmla="*/ 1267773 h 3063250"/>
              <a:gd name="connsiteX256" fmla="*/ 3221936 w 4114165"/>
              <a:gd name="connsiteY256" fmla="*/ 1260745 h 3063250"/>
              <a:gd name="connsiteX257" fmla="*/ 3228551 w 4114165"/>
              <a:gd name="connsiteY257" fmla="*/ 1256705 h 3063250"/>
              <a:gd name="connsiteX258" fmla="*/ 3235154 w 4114165"/>
              <a:gd name="connsiteY258" fmla="*/ 1255730 h 3063250"/>
              <a:gd name="connsiteX259" fmla="*/ 3241769 w 4114165"/>
              <a:gd name="connsiteY259" fmla="*/ 1257820 h 3063250"/>
              <a:gd name="connsiteX260" fmla="*/ 3248371 w 4114165"/>
              <a:gd name="connsiteY260" fmla="*/ 1263088 h 3063250"/>
              <a:gd name="connsiteX261" fmla="*/ 3254986 w 4114165"/>
              <a:gd name="connsiteY261" fmla="*/ 1271661 h 3063250"/>
              <a:gd name="connsiteX262" fmla="*/ 3264896 w 4114165"/>
              <a:gd name="connsiteY262" fmla="*/ 1291099 h 3063250"/>
              <a:gd name="connsiteX263" fmla="*/ 3274819 w 4114165"/>
              <a:gd name="connsiteY263" fmla="*/ 1319161 h 3063250"/>
              <a:gd name="connsiteX264" fmla="*/ 3284729 w 4114165"/>
              <a:gd name="connsiteY264" fmla="*/ 1356796 h 3063250"/>
              <a:gd name="connsiteX265" fmla="*/ 3294638 w 4114165"/>
              <a:gd name="connsiteY265" fmla="*/ 1405106 h 3063250"/>
              <a:gd name="connsiteX266" fmla="*/ 3304548 w 4114165"/>
              <a:gd name="connsiteY266" fmla="*/ 1465029 h 3063250"/>
              <a:gd name="connsiteX267" fmla="*/ 3317766 w 4114165"/>
              <a:gd name="connsiteY267" fmla="*/ 1564322 h 3063250"/>
              <a:gd name="connsiteX268" fmla="*/ 3330996 w 4114165"/>
              <a:gd name="connsiteY268" fmla="*/ 1685636 h 3063250"/>
              <a:gd name="connsiteX269" fmla="*/ 3347508 w 4114165"/>
              <a:gd name="connsiteY269" fmla="*/ 1862923 h 3063250"/>
              <a:gd name="connsiteX270" fmla="*/ 3406993 w 4114165"/>
              <a:gd name="connsiteY270" fmla="*/ 2532355 h 3063250"/>
              <a:gd name="connsiteX271" fmla="*/ 3423517 w 4114165"/>
              <a:gd name="connsiteY271" fmla="*/ 2676071 h 3063250"/>
              <a:gd name="connsiteX272" fmla="*/ 3440042 w 4114165"/>
              <a:gd name="connsiteY272" fmla="*/ 2794878 h 3063250"/>
              <a:gd name="connsiteX273" fmla="*/ 3453260 w 4114165"/>
              <a:gd name="connsiteY273" fmla="*/ 2872884 h 3063250"/>
              <a:gd name="connsiteX274" fmla="*/ 3466477 w 4114165"/>
              <a:gd name="connsiteY274" fmla="*/ 2936720 h 3063250"/>
              <a:gd name="connsiteX275" fmla="*/ 3479694 w 4114165"/>
              <a:gd name="connsiteY275" fmla="*/ 2986828 h 3063250"/>
              <a:gd name="connsiteX276" fmla="*/ 3489604 w 4114165"/>
              <a:gd name="connsiteY276" fmla="*/ 3015675 h 3063250"/>
              <a:gd name="connsiteX277" fmla="*/ 3499526 w 4114165"/>
              <a:gd name="connsiteY277" fmla="*/ 3037329 h 3063250"/>
              <a:gd name="connsiteX278" fmla="*/ 3509436 w 4114165"/>
              <a:gd name="connsiteY278" fmla="*/ 3052108 h 3063250"/>
              <a:gd name="connsiteX279" fmla="*/ 3519346 w 4114165"/>
              <a:gd name="connsiteY279" fmla="*/ 3060642 h 3063250"/>
              <a:gd name="connsiteX280" fmla="*/ 3525962 w 4114165"/>
              <a:gd name="connsiteY280" fmla="*/ 3063150 h 3063250"/>
              <a:gd name="connsiteX281" fmla="*/ 3532564 w 4114165"/>
              <a:gd name="connsiteY281" fmla="*/ 3063251 h 3063250"/>
              <a:gd name="connsiteX282" fmla="*/ 3539179 w 4114165"/>
              <a:gd name="connsiteY282" fmla="*/ 3060947 h 3063250"/>
              <a:gd name="connsiteX283" fmla="*/ 3545781 w 4114165"/>
              <a:gd name="connsiteY283" fmla="*/ 3056261 h 3063250"/>
              <a:gd name="connsiteX284" fmla="*/ 3555704 w 4114165"/>
              <a:gd name="connsiteY284" fmla="*/ 3044826 h 3063250"/>
              <a:gd name="connsiteX285" fmla="*/ 3565614 w 4114165"/>
              <a:gd name="connsiteY285" fmla="*/ 3028149 h 3063250"/>
              <a:gd name="connsiteX286" fmla="*/ 3575523 w 4114165"/>
              <a:gd name="connsiteY286" fmla="*/ 3006076 h 3063250"/>
              <a:gd name="connsiteX287" fmla="*/ 3585446 w 4114165"/>
              <a:gd name="connsiteY287" fmla="*/ 2978141 h 3063250"/>
              <a:gd name="connsiteX288" fmla="*/ 3598663 w 4114165"/>
              <a:gd name="connsiteY288" fmla="*/ 2930705 h 3063250"/>
              <a:gd name="connsiteX289" fmla="*/ 3611881 w 4114165"/>
              <a:gd name="connsiteY289" fmla="*/ 2871288 h 3063250"/>
              <a:gd name="connsiteX290" fmla="*/ 3628405 w 4114165"/>
              <a:gd name="connsiteY290" fmla="*/ 2782582 h 3063250"/>
              <a:gd name="connsiteX291" fmla="*/ 3664750 w 4114165"/>
              <a:gd name="connsiteY291" fmla="*/ 2563380 h 3063250"/>
              <a:gd name="connsiteX292" fmla="*/ 3691185 w 4114165"/>
              <a:gd name="connsiteY292" fmla="*/ 2412674 h 3063250"/>
              <a:gd name="connsiteX293" fmla="*/ 3707710 w 4114165"/>
              <a:gd name="connsiteY293" fmla="*/ 2331693 h 3063250"/>
              <a:gd name="connsiteX294" fmla="*/ 3720927 w 4114165"/>
              <a:gd name="connsiteY294" fmla="*/ 2279532 h 3063250"/>
              <a:gd name="connsiteX295" fmla="*/ 3730837 w 4114165"/>
              <a:gd name="connsiteY295" fmla="*/ 2250090 h 3063250"/>
              <a:gd name="connsiteX296" fmla="*/ 3740759 w 4114165"/>
              <a:gd name="connsiteY296" fmla="*/ 2229956 h 3063250"/>
              <a:gd name="connsiteX297" fmla="*/ 3747362 w 4114165"/>
              <a:gd name="connsiteY297" fmla="*/ 2221978 h 3063250"/>
              <a:gd name="connsiteX298" fmla="*/ 3753977 w 4114165"/>
              <a:gd name="connsiteY298" fmla="*/ 2218470 h 3063250"/>
              <a:gd name="connsiteX299" fmla="*/ 3760579 w 4114165"/>
              <a:gd name="connsiteY299" fmla="*/ 2219483 h 3063250"/>
              <a:gd name="connsiteX300" fmla="*/ 3767194 w 4114165"/>
              <a:gd name="connsiteY300" fmla="*/ 2225017 h 3063250"/>
              <a:gd name="connsiteX301" fmla="*/ 3773796 w 4114165"/>
              <a:gd name="connsiteY301" fmla="*/ 2234945 h 3063250"/>
              <a:gd name="connsiteX302" fmla="*/ 3783719 w 4114165"/>
              <a:gd name="connsiteY302" fmla="*/ 2257498 h 3063250"/>
              <a:gd name="connsiteX303" fmla="*/ 3793629 w 4114165"/>
              <a:gd name="connsiteY303" fmla="*/ 2287751 h 3063250"/>
              <a:gd name="connsiteX304" fmla="*/ 3810154 w 4114165"/>
              <a:gd name="connsiteY304" fmla="*/ 2348788 h 3063250"/>
              <a:gd name="connsiteX305" fmla="*/ 3836589 w 4114165"/>
              <a:gd name="connsiteY305" fmla="*/ 2448461 h 3063250"/>
              <a:gd name="connsiteX306" fmla="*/ 3849806 w 4114165"/>
              <a:gd name="connsiteY306" fmla="*/ 2487654 h 3063250"/>
              <a:gd name="connsiteX307" fmla="*/ 3859716 w 4114165"/>
              <a:gd name="connsiteY307" fmla="*/ 2508472 h 3063250"/>
              <a:gd name="connsiteX308" fmla="*/ 3866331 w 4114165"/>
              <a:gd name="connsiteY308" fmla="*/ 2517476 h 3063250"/>
              <a:gd name="connsiteX309" fmla="*/ 3872933 w 4114165"/>
              <a:gd name="connsiteY309" fmla="*/ 2522313 h 3063250"/>
              <a:gd name="connsiteX310" fmla="*/ 3879548 w 4114165"/>
              <a:gd name="connsiteY310" fmla="*/ 2522984 h 3063250"/>
              <a:gd name="connsiteX311" fmla="*/ 3886150 w 4114165"/>
              <a:gd name="connsiteY311" fmla="*/ 2519654 h 3063250"/>
              <a:gd name="connsiteX312" fmla="*/ 3892765 w 4114165"/>
              <a:gd name="connsiteY312" fmla="*/ 2512613 h 3063250"/>
              <a:gd name="connsiteX313" fmla="*/ 3902675 w 4114165"/>
              <a:gd name="connsiteY313" fmla="*/ 2496087 h 3063250"/>
              <a:gd name="connsiteX314" fmla="*/ 3915893 w 4114165"/>
              <a:gd name="connsiteY314" fmla="*/ 2466177 h 3063250"/>
              <a:gd name="connsiteX315" fmla="*/ 3939032 w 4114165"/>
              <a:gd name="connsiteY315" fmla="*/ 2410826 h 3063250"/>
              <a:gd name="connsiteX316" fmla="*/ 3948943 w 4114165"/>
              <a:gd name="connsiteY316" fmla="*/ 2393604 h 3063250"/>
              <a:gd name="connsiteX317" fmla="*/ 3955545 w 4114165"/>
              <a:gd name="connsiteY317" fmla="*/ 2385879 h 3063250"/>
              <a:gd name="connsiteX318" fmla="*/ 3962160 w 4114165"/>
              <a:gd name="connsiteY318" fmla="*/ 2381497 h 3063250"/>
              <a:gd name="connsiteX319" fmla="*/ 3968775 w 4114165"/>
              <a:gd name="connsiteY319" fmla="*/ 2380687 h 3063250"/>
              <a:gd name="connsiteX320" fmla="*/ 3975377 w 4114165"/>
              <a:gd name="connsiteY320" fmla="*/ 2383562 h 3063250"/>
              <a:gd name="connsiteX321" fmla="*/ 3981992 w 4114165"/>
              <a:gd name="connsiteY321" fmla="*/ 2390184 h 3063250"/>
              <a:gd name="connsiteX322" fmla="*/ 3988595 w 4114165"/>
              <a:gd name="connsiteY322" fmla="*/ 2400606 h 3063250"/>
              <a:gd name="connsiteX323" fmla="*/ 3998504 w 4114165"/>
              <a:gd name="connsiteY323" fmla="*/ 2422932 h 3063250"/>
              <a:gd name="connsiteX324" fmla="*/ 4011734 w 4114165"/>
              <a:gd name="connsiteY324" fmla="*/ 2462365 h 3063250"/>
              <a:gd name="connsiteX325" fmla="*/ 4034862 w 4114165"/>
              <a:gd name="connsiteY325" fmla="*/ 2535128 h 3063250"/>
              <a:gd name="connsiteX326" fmla="*/ 4044771 w 4114165"/>
              <a:gd name="connsiteY326" fmla="*/ 2557023 h 3063250"/>
              <a:gd name="connsiteX327" fmla="*/ 4051386 w 4114165"/>
              <a:gd name="connsiteY327" fmla="*/ 2565419 h 3063250"/>
              <a:gd name="connsiteX328" fmla="*/ 4054681 w 4114165"/>
              <a:gd name="connsiteY328" fmla="*/ 2567344 h 3063250"/>
              <a:gd name="connsiteX329" fmla="*/ 4057989 w 4114165"/>
              <a:gd name="connsiteY329" fmla="*/ 2567584 h 3063250"/>
              <a:gd name="connsiteX330" fmla="*/ 4061296 w 4114165"/>
              <a:gd name="connsiteY330" fmla="*/ 2566090 h 3063250"/>
              <a:gd name="connsiteX331" fmla="*/ 4067911 w 4114165"/>
              <a:gd name="connsiteY331" fmla="*/ 2557454 h 3063250"/>
              <a:gd name="connsiteX332" fmla="*/ 4074514 w 4114165"/>
              <a:gd name="connsiteY332" fmla="*/ 2541131 h 3063250"/>
              <a:gd name="connsiteX333" fmla="*/ 4081129 w 4114165"/>
              <a:gd name="connsiteY333" fmla="*/ 2517134 h 3063250"/>
              <a:gd name="connsiteX334" fmla="*/ 4091038 w 4114165"/>
              <a:gd name="connsiteY334" fmla="*/ 2467532 h 3063250"/>
              <a:gd name="connsiteX335" fmla="*/ 4100948 w 4114165"/>
              <a:gd name="connsiteY335" fmla="*/ 2403215 h 3063250"/>
              <a:gd name="connsiteX336" fmla="*/ 4114166 w 4114165"/>
              <a:gd name="connsiteY336" fmla="*/ 2298223 h 3063250"/>
              <a:gd name="connsiteX337" fmla="*/ 4114166 w 4114165"/>
              <a:gd name="connsiteY337" fmla="*/ 2298223 h 3063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</a:cxnLst>
            <a:rect l="l" t="t" r="r" b="b"/>
            <a:pathLst>
              <a:path w="4114165" h="3063250">
                <a:moveTo>
                  <a:pt x="0" y="962866"/>
                </a:moveTo>
                <a:lnTo>
                  <a:pt x="13219" y="938578"/>
                </a:lnTo>
                <a:lnTo>
                  <a:pt x="29741" y="914936"/>
                </a:lnTo>
                <a:lnTo>
                  <a:pt x="52873" y="887165"/>
                </a:lnTo>
                <a:lnTo>
                  <a:pt x="79309" y="860382"/>
                </a:lnTo>
                <a:lnTo>
                  <a:pt x="99137" y="843895"/>
                </a:lnTo>
                <a:lnTo>
                  <a:pt x="109050" y="838551"/>
                </a:lnTo>
                <a:lnTo>
                  <a:pt x="118964" y="836816"/>
                </a:lnTo>
                <a:lnTo>
                  <a:pt x="125574" y="838272"/>
                </a:lnTo>
                <a:lnTo>
                  <a:pt x="132182" y="842248"/>
                </a:lnTo>
                <a:lnTo>
                  <a:pt x="138791" y="849049"/>
                </a:lnTo>
                <a:lnTo>
                  <a:pt x="145401" y="859078"/>
                </a:lnTo>
                <a:lnTo>
                  <a:pt x="155315" y="880859"/>
                </a:lnTo>
                <a:lnTo>
                  <a:pt x="165228" y="911631"/>
                </a:lnTo>
                <a:lnTo>
                  <a:pt x="175142" y="951773"/>
                </a:lnTo>
                <a:lnTo>
                  <a:pt x="188360" y="1018952"/>
                </a:lnTo>
                <a:lnTo>
                  <a:pt x="204883" y="1119511"/>
                </a:lnTo>
                <a:lnTo>
                  <a:pt x="237928" y="1325872"/>
                </a:lnTo>
                <a:lnTo>
                  <a:pt x="251146" y="1392203"/>
                </a:lnTo>
                <a:lnTo>
                  <a:pt x="264365" y="1444629"/>
                </a:lnTo>
                <a:lnTo>
                  <a:pt x="274279" y="1474666"/>
                </a:lnTo>
                <a:lnTo>
                  <a:pt x="284192" y="1497675"/>
                </a:lnTo>
                <a:lnTo>
                  <a:pt x="297410" y="1521267"/>
                </a:lnTo>
                <a:lnTo>
                  <a:pt x="323847" y="1565120"/>
                </a:lnTo>
                <a:lnTo>
                  <a:pt x="340373" y="1598538"/>
                </a:lnTo>
                <a:lnTo>
                  <a:pt x="363500" y="1652395"/>
                </a:lnTo>
                <a:lnTo>
                  <a:pt x="386628" y="1713129"/>
                </a:lnTo>
                <a:lnTo>
                  <a:pt x="406460" y="1772988"/>
                </a:lnTo>
                <a:lnTo>
                  <a:pt x="422985" y="1832430"/>
                </a:lnTo>
                <a:lnTo>
                  <a:pt x="439510" y="1903407"/>
                </a:lnTo>
                <a:lnTo>
                  <a:pt x="456035" y="1987175"/>
                </a:lnTo>
                <a:lnTo>
                  <a:pt x="472547" y="2085024"/>
                </a:lnTo>
                <a:lnTo>
                  <a:pt x="502289" y="2284990"/>
                </a:lnTo>
                <a:lnTo>
                  <a:pt x="518814" y="2386930"/>
                </a:lnTo>
                <a:lnTo>
                  <a:pt x="532031" y="2452703"/>
                </a:lnTo>
                <a:lnTo>
                  <a:pt x="541941" y="2490718"/>
                </a:lnTo>
                <a:lnTo>
                  <a:pt x="551864" y="2518717"/>
                </a:lnTo>
                <a:lnTo>
                  <a:pt x="561774" y="2537066"/>
                </a:lnTo>
                <a:lnTo>
                  <a:pt x="568389" y="2544335"/>
                </a:lnTo>
                <a:lnTo>
                  <a:pt x="574991" y="2548070"/>
                </a:lnTo>
                <a:lnTo>
                  <a:pt x="581606" y="2548741"/>
                </a:lnTo>
                <a:lnTo>
                  <a:pt x="588208" y="2546969"/>
                </a:lnTo>
                <a:lnTo>
                  <a:pt x="598131" y="2541042"/>
                </a:lnTo>
                <a:lnTo>
                  <a:pt x="644385" y="2506927"/>
                </a:lnTo>
                <a:lnTo>
                  <a:pt x="670820" y="2490034"/>
                </a:lnTo>
                <a:lnTo>
                  <a:pt x="687345" y="2476269"/>
                </a:lnTo>
                <a:lnTo>
                  <a:pt x="700562" y="2461681"/>
                </a:lnTo>
                <a:lnTo>
                  <a:pt x="710485" y="2447156"/>
                </a:lnTo>
                <a:lnTo>
                  <a:pt x="720395" y="2427478"/>
                </a:lnTo>
                <a:lnTo>
                  <a:pt x="730305" y="2399808"/>
                </a:lnTo>
                <a:lnTo>
                  <a:pt x="740214" y="2360615"/>
                </a:lnTo>
                <a:lnTo>
                  <a:pt x="750137" y="2306011"/>
                </a:lnTo>
                <a:lnTo>
                  <a:pt x="760047" y="2232146"/>
                </a:lnTo>
                <a:lnTo>
                  <a:pt x="769957" y="2135437"/>
                </a:lnTo>
                <a:lnTo>
                  <a:pt x="779879" y="2013021"/>
                </a:lnTo>
                <a:lnTo>
                  <a:pt x="793097" y="1806394"/>
                </a:lnTo>
                <a:lnTo>
                  <a:pt x="806314" y="1550988"/>
                </a:lnTo>
                <a:lnTo>
                  <a:pt x="826134" y="1101061"/>
                </a:lnTo>
                <a:lnTo>
                  <a:pt x="852581" y="502805"/>
                </a:lnTo>
                <a:lnTo>
                  <a:pt x="865798" y="268992"/>
                </a:lnTo>
                <a:lnTo>
                  <a:pt x="875708" y="140161"/>
                </a:lnTo>
                <a:lnTo>
                  <a:pt x="885618" y="54144"/>
                </a:lnTo>
                <a:lnTo>
                  <a:pt x="892233" y="19833"/>
                </a:lnTo>
                <a:lnTo>
                  <a:pt x="898835" y="2645"/>
                </a:lnTo>
                <a:lnTo>
                  <a:pt x="902143" y="0"/>
                </a:lnTo>
                <a:lnTo>
                  <a:pt x="905450" y="1042"/>
                </a:lnTo>
                <a:lnTo>
                  <a:pt x="908758" y="5543"/>
                </a:lnTo>
                <a:lnTo>
                  <a:pt x="915360" y="23974"/>
                </a:lnTo>
                <a:lnTo>
                  <a:pt x="921975" y="53496"/>
                </a:lnTo>
                <a:lnTo>
                  <a:pt x="931885" y="114728"/>
                </a:lnTo>
                <a:lnTo>
                  <a:pt x="945103" y="219005"/>
                </a:lnTo>
                <a:lnTo>
                  <a:pt x="991370" y="608560"/>
                </a:lnTo>
                <a:lnTo>
                  <a:pt x="1007895" y="717439"/>
                </a:lnTo>
                <a:lnTo>
                  <a:pt x="1057457" y="1020560"/>
                </a:lnTo>
                <a:lnTo>
                  <a:pt x="1070674" y="1129034"/>
                </a:lnTo>
                <a:lnTo>
                  <a:pt x="1083891" y="1261492"/>
                </a:lnTo>
                <a:lnTo>
                  <a:pt x="1100416" y="1462079"/>
                </a:lnTo>
                <a:lnTo>
                  <a:pt x="1123543" y="1789577"/>
                </a:lnTo>
                <a:lnTo>
                  <a:pt x="1146683" y="2110389"/>
                </a:lnTo>
                <a:lnTo>
                  <a:pt x="1159901" y="2255687"/>
                </a:lnTo>
                <a:lnTo>
                  <a:pt x="1169810" y="2336454"/>
                </a:lnTo>
                <a:lnTo>
                  <a:pt x="1176425" y="2375343"/>
                </a:lnTo>
                <a:lnTo>
                  <a:pt x="1183028" y="2401809"/>
                </a:lnTo>
                <a:lnTo>
                  <a:pt x="1189643" y="2415701"/>
                </a:lnTo>
                <a:lnTo>
                  <a:pt x="1192950" y="2417917"/>
                </a:lnTo>
                <a:lnTo>
                  <a:pt x="1196245" y="2417030"/>
                </a:lnTo>
                <a:lnTo>
                  <a:pt x="1199553" y="2413054"/>
                </a:lnTo>
                <a:lnTo>
                  <a:pt x="1206168" y="2396073"/>
                </a:lnTo>
                <a:lnTo>
                  <a:pt x="1212770" y="2367517"/>
                </a:lnTo>
                <a:lnTo>
                  <a:pt x="1222680" y="2304808"/>
                </a:lnTo>
                <a:lnTo>
                  <a:pt x="1232602" y="2221471"/>
                </a:lnTo>
                <a:lnTo>
                  <a:pt x="1249127" y="2051011"/>
                </a:lnTo>
                <a:lnTo>
                  <a:pt x="1278857" y="1738519"/>
                </a:lnTo>
                <a:lnTo>
                  <a:pt x="1292087" y="1631108"/>
                </a:lnTo>
                <a:lnTo>
                  <a:pt x="1301997" y="1571186"/>
                </a:lnTo>
                <a:lnTo>
                  <a:pt x="1311907" y="1530802"/>
                </a:lnTo>
                <a:lnTo>
                  <a:pt x="1318522" y="1515125"/>
                </a:lnTo>
                <a:lnTo>
                  <a:pt x="1325124" y="1508553"/>
                </a:lnTo>
                <a:lnTo>
                  <a:pt x="1328431" y="1508692"/>
                </a:lnTo>
                <a:lnTo>
                  <a:pt x="1331739" y="1511098"/>
                </a:lnTo>
                <a:lnTo>
                  <a:pt x="1338341" y="1522673"/>
                </a:lnTo>
                <a:lnTo>
                  <a:pt x="1344956" y="1543098"/>
                </a:lnTo>
                <a:lnTo>
                  <a:pt x="1351559" y="1572135"/>
                </a:lnTo>
                <a:lnTo>
                  <a:pt x="1361481" y="1631273"/>
                </a:lnTo>
                <a:lnTo>
                  <a:pt x="1371391" y="1708025"/>
                </a:lnTo>
                <a:lnTo>
                  <a:pt x="1384608" y="1834709"/>
                </a:lnTo>
                <a:lnTo>
                  <a:pt x="1401133" y="2023810"/>
                </a:lnTo>
                <a:lnTo>
                  <a:pt x="1437478" y="2455958"/>
                </a:lnTo>
                <a:lnTo>
                  <a:pt x="1450695" y="2573840"/>
                </a:lnTo>
                <a:lnTo>
                  <a:pt x="1460618" y="2638271"/>
                </a:lnTo>
                <a:lnTo>
                  <a:pt x="1467220" y="2669055"/>
                </a:lnTo>
                <a:lnTo>
                  <a:pt x="1473835" y="2690241"/>
                </a:lnTo>
                <a:lnTo>
                  <a:pt x="1480438" y="2702360"/>
                </a:lnTo>
                <a:lnTo>
                  <a:pt x="1483745" y="2705260"/>
                </a:lnTo>
                <a:lnTo>
                  <a:pt x="1487053" y="2706222"/>
                </a:lnTo>
                <a:lnTo>
                  <a:pt x="1490360" y="2705361"/>
                </a:lnTo>
                <a:lnTo>
                  <a:pt x="1496963" y="2698700"/>
                </a:lnTo>
                <a:lnTo>
                  <a:pt x="1503577" y="2686265"/>
                </a:lnTo>
                <a:lnTo>
                  <a:pt x="1513487" y="2658861"/>
                </a:lnTo>
                <a:lnTo>
                  <a:pt x="1526705" y="2610120"/>
                </a:lnTo>
                <a:lnTo>
                  <a:pt x="1543229" y="2536635"/>
                </a:lnTo>
                <a:lnTo>
                  <a:pt x="1579574" y="2357488"/>
                </a:lnTo>
                <a:lnTo>
                  <a:pt x="1615932" y="2168830"/>
                </a:lnTo>
                <a:lnTo>
                  <a:pt x="1639059" y="2033219"/>
                </a:lnTo>
                <a:lnTo>
                  <a:pt x="1658891" y="1899823"/>
                </a:lnTo>
                <a:lnTo>
                  <a:pt x="1688633" y="1675189"/>
                </a:lnTo>
                <a:lnTo>
                  <a:pt x="1724978" y="1405069"/>
                </a:lnTo>
                <a:lnTo>
                  <a:pt x="1754720" y="1207660"/>
                </a:lnTo>
                <a:lnTo>
                  <a:pt x="1777847" y="1072404"/>
                </a:lnTo>
                <a:lnTo>
                  <a:pt x="1794372" y="994322"/>
                </a:lnTo>
                <a:lnTo>
                  <a:pt x="1807590" y="945860"/>
                </a:lnTo>
                <a:lnTo>
                  <a:pt x="1820807" y="909731"/>
                </a:lnTo>
                <a:lnTo>
                  <a:pt x="1830717" y="890394"/>
                </a:lnTo>
                <a:lnTo>
                  <a:pt x="1840639" y="877921"/>
                </a:lnTo>
                <a:lnTo>
                  <a:pt x="1847242" y="873653"/>
                </a:lnTo>
                <a:lnTo>
                  <a:pt x="1853857" y="872881"/>
                </a:lnTo>
                <a:lnTo>
                  <a:pt x="1860459" y="875768"/>
                </a:lnTo>
                <a:lnTo>
                  <a:pt x="1867074" y="882378"/>
                </a:lnTo>
                <a:lnTo>
                  <a:pt x="1873676" y="892762"/>
                </a:lnTo>
                <a:lnTo>
                  <a:pt x="1883599" y="915227"/>
                </a:lnTo>
                <a:lnTo>
                  <a:pt x="1893509" y="945480"/>
                </a:lnTo>
                <a:lnTo>
                  <a:pt x="1906726" y="996386"/>
                </a:lnTo>
                <a:lnTo>
                  <a:pt x="1919944" y="1058398"/>
                </a:lnTo>
                <a:lnTo>
                  <a:pt x="1933161" y="1132137"/>
                </a:lnTo>
                <a:lnTo>
                  <a:pt x="1949686" y="1241687"/>
                </a:lnTo>
                <a:lnTo>
                  <a:pt x="1966211" y="1370713"/>
                </a:lnTo>
                <a:lnTo>
                  <a:pt x="1986043" y="1548658"/>
                </a:lnTo>
                <a:lnTo>
                  <a:pt x="2035605" y="2011729"/>
                </a:lnTo>
                <a:lnTo>
                  <a:pt x="2048822" y="2106628"/>
                </a:lnTo>
                <a:lnTo>
                  <a:pt x="2058732" y="2163043"/>
                </a:lnTo>
                <a:lnTo>
                  <a:pt x="2068655" y="2205123"/>
                </a:lnTo>
                <a:lnTo>
                  <a:pt x="2075257" y="2224738"/>
                </a:lnTo>
                <a:lnTo>
                  <a:pt x="2081872" y="2237528"/>
                </a:lnTo>
                <a:lnTo>
                  <a:pt x="2088474" y="2243581"/>
                </a:lnTo>
                <a:lnTo>
                  <a:pt x="2091782" y="2244151"/>
                </a:lnTo>
                <a:lnTo>
                  <a:pt x="2095089" y="2243151"/>
                </a:lnTo>
                <a:lnTo>
                  <a:pt x="2101692" y="2236591"/>
                </a:lnTo>
                <a:lnTo>
                  <a:pt x="2108307" y="2224359"/>
                </a:lnTo>
                <a:lnTo>
                  <a:pt x="2118217" y="2196525"/>
                </a:lnTo>
                <a:lnTo>
                  <a:pt x="2128127" y="2159193"/>
                </a:lnTo>
                <a:lnTo>
                  <a:pt x="2141357" y="2098485"/>
                </a:lnTo>
                <a:lnTo>
                  <a:pt x="2164484" y="1975626"/>
                </a:lnTo>
                <a:lnTo>
                  <a:pt x="2200829" y="1779712"/>
                </a:lnTo>
                <a:lnTo>
                  <a:pt x="2214046" y="1723006"/>
                </a:lnTo>
                <a:lnTo>
                  <a:pt x="2223968" y="1691525"/>
                </a:lnTo>
                <a:lnTo>
                  <a:pt x="2230571" y="1677165"/>
                </a:lnTo>
                <a:lnTo>
                  <a:pt x="2237186" y="1668845"/>
                </a:lnTo>
                <a:lnTo>
                  <a:pt x="2240493" y="1667085"/>
                </a:lnTo>
                <a:lnTo>
                  <a:pt x="2243788" y="1666971"/>
                </a:lnTo>
                <a:lnTo>
                  <a:pt x="2247096" y="1668554"/>
                </a:lnTo>
                <a:lnTo>
                  <a:pt x="2253711" y="1676912"/>
                </a:lnTo>
                <a:lnTo>
                  <a:pt x="2260313" y="1692285"/>
                </a:lnTo>
                <a:lnTo>
                  <a:pt x="2266928" y="1714838"/>
                </a:lnTo>
                <a:lnTo>
                  <a:pt x="2276838" y="1762439"/>
                </a:lnTo>
                <a:lnTo>
                  <a:pt x="2286748" y="1827060"/>
                </a:lnTo>
                <a:lnTo>
                  <a:pt x="2296670" y="1908954"/>
                </a:lnTo>
                <a:lnTo>
                  <a:pt x="2309888" y="2044185"/>
                </a:lnTo>
                <a:lnTo>
                  <a:pt x="2326400" y="2246051"/>
                </a:lnTo>
                <a:lnTo>
                  <a:pt x="2352847" y="2572067"/>
                </a:lnTo>
                <a:lnTo>
                  <a:pt x="2366064" y="2700929"/>
                </a:lnTo>
                <a:lnTo>
                  <a:pt x="2375975" y="2775427"/>
                </a:lnTo>
                <a:lnTo>
                  <a:pt x="2385884" y="2830398"/>
                </a:lnTo>
                <a:lnTo>
                  <a:pt x="2395807" y="2867312"/>
                </a:lnTo>
                <a:lnTo>
                  <a:pt x="2402409" y="2883268"/>
                </a:lnTo>
                <a:lnTo>
                  <a:pt x="2409024" y="2893563"/>
                </a:lnTo>
                <a:lnTo>
                  <a:pt x="2415627" y="2899350"/>
                </a:lnTo>
                <a:lnTo>
                  <a:pt x="2422242" y="2901668"/>
                </a:lnTo>
                <a:lnTo>
                  <a:pt x="2428844" y="2901402"/>
                </a:lnTo>
                <a:lnTo>
                  <a:pt x="2438766" y="2897273"/>
                </a:lnTo>
                <a:lnTo>
                  <a:pt x="2448676" y="2889726"/>
                </a:lnTo>
                <a:lnTo>
                  <a:pt x="2461894" y="2875454"/>
                </a:lnTo>
                <a:lnTo>
                  <a:pt x="2478418" y="2852749"/>
                </a:lnTo>
                <a:lnTo>
                  <a:pt x="2501546" y="2820306"/>
                </a:lnTo>
                <a:lnTo>
                  <a:pt x="2511456" y="2810061"/>
                </a:lnTo>
                <a:lnTo>
                  <a:pt x="2521378" y="2803945"/>
                </a:lnTo>
                <a:lnTo>
                  <a:pt x="2527980" y="2802564"/>
                </a:lnTo>
                <a:lnTo>
                  <a:pt x="2534596" y="2803464"/>
                </a:lnTo>
                <a:lnTo>
                  <a:pt x="2541198" y="2806592"/>
                </a:lnTo>
                <a:lnTo>
                  <a:pt x="2551120" y="2815215"/>
                </a:lnTo>
                <a:lnTo>
                  <a:pt x="2561030" y="2828271"/>
                </a:lnTo>
                <a:lnTo>
                  <a:pt x="2570940" y="2845810"/>
                </a:lnTo>
                <a:lnTo>
                  <a:pt x="2584158" y="2876189"/>
                </a:lnTo>
                <a:lnTo>
                  <a:pt x="2603990" y="2931768"/>
                </a:lnTo>
                <a:lnTo>
                  <a:pt x="2617207" y="2966795"/>
                </a:lnTo>
                <a:lnTo>
                  <a:pt x="2627117" y="2986220"/>
                </a:lnTo>
                <a:lnTo>
                  <a:pt x="2633732" y="2993894"/>
                </a:lnTo>
                <a:lnTo>
                  <a:pt x="2640334" y="2996060"/>
                </a:lnTo>
                <a:lnTo>
                  <a:pt x="2643642" y="2994781"/>
                </a:lnTo>
                <a:lnTo>
                  <a:pt x="2650257" y="2986942"/>
                </a:lnTo>
                <a:lnTo>
                  <a:pt x="2656859" y="2971366"/>
                </a:lnTo>
                <a:lnTo>
                  <a:pt x="2663474" y="2947357"/>
                </a:lnTo>
                <a:lnTo>
                  <a:pt x="2670077" y="2914280"/>
                </a:lnTo>
                <a:lnTo>
                  <a:pt x="2679999" y="2846646"/>
                </a:lnTo>
                <a:lnTo>
                  <a:pt x="2689909" y="2756698"/>
                </a:lnTo>
                <a:lnTo>
                  <a:pt x="2703127" y="2602181"/>
                </a:lnTo>
                <a:lnTo>
                  <a:pt x="2716344" y="2412092"/>
                </a:lnTo>
                <a:lnTo>
                  <a:pt x="2736176" y="2082213"/>
                </a:lnTo>
                <a:lnTo>
                  <a:pt x="2772521" y="1470652"/>
                </a:lnTo>
                <a:lnTo>
                  <a:pt x="2789046" y="1238622"/>
                </a:lnTo>
                <a:lnTo>
                  <a:pt x="2805571" y="1047862"/>
                </a:lnTo>
                <a:lnTo>
                  <a:pt x="2818788" y="927358"/>
                </a:lnTo>
                <a:lnTo>
                  <a:pt x="2832005" y="833941"/>
                </a:lnTo>
                <a:lnTo>
                  <a:pt x="2845223" y="764002"/>
                </a:lnTo>
                <a:lnTo>
                  <a:pt x="2855133" y="724885"/>
                </a:lnTo>
                <a:lnTo>
                  <a:pt x="2865042" y="696152"/>
                </a:lnTo>
                <a:lnTo>
                  <a:pt x="2874965" y="677220"/>
                </a:lnTo>
                <a:lnTo>
                  <a:pt x="2881567" y="670028"/>
                </a:lnTo>
                <a:lnTo>
                  <a:pt x="2888182" y="667368"/>
                </a:lnTo>
                <a:lnTo>
                  <a:pt x="2894785" y="669622"/>
                </a:lnTo>
                <a:lnTo>
                  <a:pt x="2901400" y="677182"/>
                </a:lnTo>
                <a:lnTo>
                  <a:pt x="2908002" y="690415"/>
                </a:lnTo>
                <a:lnTo>
                  <a:pt x="2914617" y="709562"/>
                </a:lnTo>
                <a:lnTo>
                  <a:pt x="2924527" y="749616"/>
                </a:lnTo>
                <a:lnTo>
                  <a:pt x="2934450" y="803296"/>
                </a:lnTo>
                <a:lnTo>
                  <a:pt x="2947667" y="895814"/>
                </a:lnTo>
                <a:lnTo>
                  <a:pt x="2960884" y="1012101"/>
                </a:lnTo>
                <a:lnTo>
                  <a:pt x="2977409" y="1187779"/>
                </a:lnTo>
                <a:lnTo>
                  <a:pt x="3017061" y="1634110"/>
                </a:lnTo>
                <a:lnTo>
                  <a:pt x="3030278" y="1742115"/>
                </a:lnTo>
                <a:lnTo>
                  <a:pt x="3040188" y="1800265"/>
                </a:lnTo>
                <a:lnTo>
                  <a:pt x="3046803" y="1827313"/>
                </a:lnTo>
                <a:lnTo>
                  <a:pt x="3053406" y="1844928"/>
                </a:lnTo>
                <a:lnTo>
                  <a:pt x="3060021" y="1853413"/>
                </a:lnTo>
                <a:lnTo>
                  <a:pt x="3063315" y="1854388"/>
                </a:lnTo>
                <a:lnTo>
                  <a:pt x="3066623" y="1853299"/>
                </a:lnTo>
                <a:lnTo>
                  <a:pt x="3073238" y="1845245"/>
                </a:lnTo>
                <a:lnTo>
                  <a:pt x="3079840" y="1829960"/>
                </a:lnTo>
                <a:lnTo>
                  <a:pt x="3086456" y="1808129"/>
                </a:lnTo>
                <a:lnTo>
                  <a:pt x="3096365" y="1764782"/>
                </a:lnTo>
                <a:lnTo>
                  <a:pt x="3109583" y="1692285"/>
                </a:lnTo>
                <a:lnTo>
                  <a:pt x="3145940" y="1482986"/>
                </a:lnTo>
                <a:lnTo>
                  <a:pt x="3162452" y="1409665"/>
                </a:lnTo>
                <a:lnTo>
                  <a:pt x="3178977" y="1351098"/>
                </a:lnTo>
                <a:lnTo>
                  <a:pt x="3192194" y="1313348"/>
                </a:lnTo>
                <a:lnTo>
                  <a:pt x="3205412" y="1283678"/>
                </a:lnTo>
                <a:lnTo>
                  <a:pt x="3215334" y="1267773"/>
                </a:lnTo>
                <a:lnTo>
                  <a:pt x="3221936" y="1260745"/>
                </a:lnTo>
                <a:lnTo>
                  <a:pt x="3228551" y="1256705"/>
                </a:lnTo>
                <a:lnTo>
                  <a:pt x="3235154" y="1255730"/>
                </a:lnTo>
                <a:lnTo>
                  <a:pt x="3241769" y="1257820"/>
                </a:lnTo>
                <a:lnTo>
                  <a:pt x="3248371" y="1263088"/>
                </a:lnTo>
                <a:lnTo>
                  <a:pt x="3254986" y="1271661"/>
                </a:lnTo>
                <a:lnTo>
                  <a:pt x="3264896" y="1291099"/>
                </a:lnTo>
                <a:lnTo>
                  <a:pt x="3274819" y="1319161"/>
                </a:lnTo>
                <a:lnTo>
                  <a:pt x="3284729" y="1356796"/>
                </a:lnTo>
                <a:lnTo>
                  <a:pt x="3294638" y="1405106"/>
                </a:lnTo>
                <a:lnTo>
                  <a:pt x="3304548" y="1465029"/>
                </a:lnTo>
                <a:lnTo>
                  <a:pt x="3317766" y="1564322"/>
                </a:lnTo>
                <a:lnTo>
                  <a:pt x="3330996" y="1685636"/>
                </a:lnTo>
                <a:lnTo>
                  <a:pt x="3347508" y="1862923"/>
                </a:lnTo>
                <a:lnTo>
                  <a:pt x="3406993" y="2532355"/>
                </a:lnTo>
                <a:lnTo>
                  <a:pt x="3423517" y="2676071"/>
                </a:lnTo>
                <a:lnTo>
                  <a:pt x="3440042" y="2794878"/>
                </a:lnTo>
                <a:lnTo>
                  <a:pt x="3453260" y="2872884"/>
                </a:lnTo>
                <a:lnTo>
                  <a:pt x="3466477" y="2936720"/>
                </a:lnTo>
                <a:lnTo>
                  <a:pt x="3479694" y="2986828"/>
                </a:lnTo>
                <a:lnTo>
                  <a:pt x="3489604" y="3015675"/>
                </a:lnTo>
                <a:lnTo>
                  <a:pt x="3499526" y="3037329"/>
                </a:lnTo>
                <a:lnTo>
                  <a:pt x="3509436" y="3052108"/>
                </a:lnTo>
                <a:lnTo>
                  <a:pt x="3519346" y="3060642"/>
                </a:lnTo>
                <a:lnTo>
                  <a:pt x="3525962" y="3063150"/>
                </a:lnTo>
                <a:lnTo>
                  <a:pt x="3532564" y="3063251"/>
                </a:lnTo>
                <a:lnTo>
                  <a:pt x="3539179" y="3060947"/>
                </a:lnTo>
                <a:lnTo>
                  <a:pt x="3545781" y="3056261"/>
                </a:lnTo>
                <a:lnTo>
                  <a:pt x="3555704" y="3044826"/>
                </a:lnTo>
                <a:lnTo>
                  <a:pt x="3565614" y="3028149"/>
                </a:lnTo>
                <a:lnTo>
                  <a:pt x="3575523" y="3006076"/>
                </a:lnTo>
                <a:lnTo>
                  <a:pt x="3585446" y="2978141"/>
                </a:lnTo>
                <a:lnTo>
                  <a:pt x="3598663" y="2930705"/>
                </a:lnTo>
                <a:lnTo>
                  <a:pt x="3611881" y="2871288"/>
                </a:lnTo>
                <a:lnTo>
                  <a:pt x="3628405" y="2782582"/>
                </a:lnTo>
                <a:lnTo>
                  <a:pt x="3664750" y="2563380"/>
                </a:lnTo>
                <a:lnTo>
                  <a:pt x="3691185" y="2412674"/>
                </a:lnTo>
                <a:lnTo>
                  <a:pt x="3707710" y="2331693"/>
                </a:lnTo>
                <a:lnTo>
                  <a:pt x="3720927" y="2279532"/>
                </a:lnTo>
                <a:lnTo>
                  <a:pt x="3730837" y="2250090"/>
                </a:lnTo>
                <a:lnTo>
                  <a:pt x="3740759" y="2229956"/>
                </a:lnTo>
                <a:lnTo>
                  <a:pt x="3747362" y="2221978"/>
                </a:lnTo>
                <a:lnTo>
                  <a:pt x="3753977" y="2218470"/>
                </a:lnTo>
                <a:lnTo>
                  <a:pt x="3760579" y="2219483"/>
                </a:lnTo>
                <a:lnTo>
                  <a:pt x="3767194" y="2225017"/>
                </a:lnTo>
                <a:lnTo>
                  <a:pt x="3773796" y="2234945"/>
                </a:lnTo>
                <a:lnTo>
                  <a:pt x="3783719" y="2257498"/>
                </a:lnTo>
                <a:lnTo>
                  <a:pt x="3793629" y="2287751"/>
                </a:lnTo>
                <a:lnTo>
                  <a:pt x="3810154" y="2348788"/>
                </a:lnTo>
                <a:lnTo>
                  <a:pt x="3836589" y="2448461"/>
                </a:lnTo>
                <a:lnTo>
                  <a:pt x="3849806" y="2487654"/>
                </a:lnTo>
                <a:lnTo>
                  <a:pt x="3859716" y="2508472"/>
                </a:lnTo>
                <a:lnTo>
                  <a:pt x="3866331" y="2517476"/>
                </a:lnTo>
                <a:lnTo>
                  <a:pt x="3872933" y="2522313"/>
                </a:lnTo>
                <a:lnTo>
                  <a:pt x="3879548" y="2522984"/>
                </a:lnTo>
                <a:lnTo>
                  <a:pt x="3886150" y="2519654"/>
                </a:lnTo>
                <a:lnTo>
                  <a:pt x="3892765" y="2512613"/>
                </a:lnTo>
                <a:lnTo>
                  <a:pt x="3902675" y="2496087"/>
                </a:lnTo>
                <a:lnTo>
                  <a:pt x="3915893" y="2466177"/>
                </a:lnTo>
                <a:lnTo>
                  <a:pt x="3939032" y="2410826"/>
                </a:lnTo>
                <a:lnTo>
                  <a:pt x="3948943" y="2393604"/>
                </a:lnTo>
                <a:lnTo>
                  <a:pt x="3955545" y="2385879"/>
                </a:lnTo>
                <a:lnTo>
                  <a:pt x="3962160" y="2381497"/>
                </a:lnTo>
                <a:lnTo>
                  <a:pt x="3968775" y="2380687"/>
                </a:lnTo>
                <a:lnTo>
                  <a:pt x="3975377" y="2383562"/>
                </a:lnTo>
                <a:lnTo>
                  <a:pt x="3981992" y="2390184"/>
                </a:lnTo>
                <a:lnTo>
                  <a:pt x="3988595" y="2400606"/>
                </a:lnTo>
                <a:lnTo>
                  <a:pt x="3998504" y="2422932"/>
                </a:lnTo>
                <a:lnTo>
                  <a:pt x="4011734" y="2462365"/>
                </a:lnTo>
                <a:lnTo>
                  <a:pt x="4034862" y="2535128"/>
                </a:lnTo>
                <a:lnTo>
                  <a:pt x="4044771" y="2557023"/>
                </a:lnTo>
                <a:lnTo>
                  <a:pt x="4051386" y="2565419"/>
                </a:lnTo>
                <a:lnTo>
                  <a:pt x="4054681" y="2567344"/>
                </a:lnTo>
                <a:lnTo>
                  <a:pt x="4057989" y="2567584"/>
                </a:lnTo>
                <a:lnTo>
                  <a:pt x="4061296" y="2566090"/>
                </a:lnTo>
                <a:lnTo>
                  <a:pt x="4067911" y="2557454"/>
                </a:lnTo>
                <a:lnTo>
                  <a:pt x="4074514" y="2541131"/>
                </a:lnTo>
                <a:lnTo>
                  <a:pt x="4081129" y="2517134"/>
                </a:lnTo>
                <a:lnTo>
                  <a:pt x="4091038" y="2467532"/>
                </a:lnTo>
                <a:lnTo>
                  <a:pt x="4100948" y="2403215"/>
                </a:lnTo>
                <a:lnTo>
                  <a:pt x="4114166" y="2298223"/>
                </a:lnTo>
                <a:lnTo>
                  <a:pt x="4114166" y="2298223"/>
                </a:lnTo>
              </a:path>
            </a:pathLst>
          </a:custGeom>
          <a:noFill/>
          <a:ln w="18998" cap="sq">
            <a:solidFill>
              <a:schemeClr val="accent1">
                <a:lumMod val="75000"/>
              </a:schemeClr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Rettangolo con angoli arrotondati 29">
            <a:extLst>
              <a:ext uri="{FF2B5EF4-FFF2-40B4-BE49-F238E27FC236}">
                <a16:creationId xmlns:a16="http://schemas.microsoft.com/office/drawing/2014/main" id="{AF3576B9-53A3-7BC2-A696-28B38C6762A3}"/>
              </a:ext>
            </a:extLst>
          </p:cNvPr>
          <p:cNvSpPr/>
          <p:nvPr/>
        </p:nvSpPr>
        <p:spPr>
          <a:xfrm>
            <a:off x="7813795" y="2147380"/>
            <a:ext cx="2083136" cy="223679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38664AC2-4F0F-454E-81A1-2ECEEAD42E90}"/>
                  </a:ext>
                </a:extLst>
              </p:cNvPr>
              <p:cNvSpPr txBox="1"/>
              <p:nvPr/>
            </p:nvSpPr>
            <p:spPr>
              <a:xfrm>
                <a:off x="3262582" y="3729828"/>
                <a:ext cx="40427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1400" dirty="0">
                    <a:solidFill>
                      <a:schemeClr val="accent1">
                        <a:lumMod val="75000"/>
                      </a:schemeClr>
                    </a:solidFill>
                    <a:latin typeface="+mj-lt"/>
                  </a:rPr>
                  <a:t>3</a:t>
                </a:r>
              </a:p>
            </p:txBody>
          </p:sp>
        </mc:Choice>
        <mc:Fallback xmlns=""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38664AC2-4F0F-454E-81A1-2ECEEAD42E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2582" y="3729828"/>
                <a:ext cx="404278" cy="307777"/>
              </a:xfrm>
              <a:prstGeom prst="rect">
                <a:avLst/>
              </a:prstGeom>
              <a:blipFill>
                <a:blip r:embed="rId2"/>
                <a:stretch>
                  <a:fillRect t="-4000" r="-3030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1C70A907-7674-39DD-62BF-D088D690827E}"/>
                  </a:ext>
                </a:extLst>
              </p:cNvPr>
              <p:cNvSpPr txBox="1"/>
              <p:nvPr/>
            </p:nvSpPr>
            <p:spPr>
              <a:xfrm>
                <a:off x="3903153" y="3694744"/>
                <a:ext cx="40427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1400" dirty="0">
                    <a:solidFill>
                      <a:schemeClr val="accent1">
                        <a:lumMod val="75000"/>
                      </a:schemeClr>
                    </a:solidFill>
                    <a:latin typeface="+mj-lt"/>
                  </a:rPr>
                  <a:t>3</a:t>
                </a:r>
              </a:p>
            </p:txBody>
          </p:sp>
        </mc:Choice>
        <mc:Fallback xmlns="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1C70A907-7674-39DD-62BF-D088D69082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3153" y="3694744"/>
                <a:ext cx="404278" cy="307777"/>
              </a:xfrm>
              <a:prstGeom prst="rect">
                <a:avLst/>
              </a:prstGeom>
              <a:blipFill>
                <a:blip r:embed="rId3"/>
                <a:stretch>
                  <a:fillRect t="-3846" r="-3030" b="-1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12937C6A-DDB5-8A0D-9FEB-AC1DF94E84AB}"/>
                  </a:ext>
                </a:extLst>
              </p:cNvPr>
              <p:cNvSpPr txBox="1"/>
              <p:nvPr/>
            </p:nvSpPr>
            <p:spPr>
              <a:xfrm>
                <a:off x="2615164" y="3010899"/>
                <a:ext cx="40427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1400" dirty="0">
                    <a:solidFill>
                      <a:schemeClr val="accent1">
                        <a:lumMod val="75000"/>
                      </a:schemeClr>
                    </a:solidFill>
                    <a:latin typeface="+mj-lt"/>
                  </a:rPr>
                  <a:t>3</a:t>
                </a:r>
              </a:p>
            </p:txBody>
          </p:sp>
        </mc:Choice>
        <mc:Fallback xmlns=""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12937C6A-DDB5-8A0D-9FEB-AC1DF94E84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5164" y="3010899"/>
                <a:ext cx="404278" cy="307777"/>
              </a:xfrm>
              <a:prstGeom prst="rect">
                <a:avLst/>
              </a:prstGeom>
              <a:blipFill>
                <a:blip r:embed="rId4"/>
                <a:stretch>
                  <a:fillRect t="-4000" r="-6061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sellaDiTesto 34">
                <a:extLst>
                  <a:ext uri="{FF2B5EF4-FFF2-40B4-BE49-F238E27FC236}">
                    <a16:creationId xmlns:a16="http://schemas.microsoft.com/office/drawing/2014/main" id="{D37AE4CB-90FF-AE4C-EFD2-9031B1CFCFBA}"/>
                  </a:ext>
                </a:extLst>
              </p:cNvPr>
              <p:cNvSpPr txBox="1"/>
              <p:nvPr/>
            </p:nvSpPr>
            <p:spPr>
              <a:xfrm>
                <a:off x="1840761" y="3060096"/>
                <a:ext cx="40427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1400" dirty="0">
                    <a:solidFill>
                      <a:schemeClr val="accent1">
                        <a:lumMod val="75000"/>
                      </a:schemeClr>
                    </a:solidFill>
                    <a:latin typeface="+mj-lt"/>
                  </a:rPr>
                  <a:t>3</a:t>
                </a:r>
              </a:p>
            </p:txBody>
          </p:sp>
        </mc:Choice>
        <mc:Fallback xmlns="">
          <p:sp>
            <p:nvSpPr>
              <p:cNvPr id="35" name="CasellaDiTesto 34">
                <a:extLst>
                  <a:ext uri="{FF2B5EF4-FFF2-40B4-BE49-F238E27FC236}">
                    <a16:creationId xmlns:a16="http://schemas.microsoft.com/office/drawing/2014/main" id="{D37AE4CB-90FF-AE4C-EFD2-9031B1CFCF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0761" y="3060096"/>
                <a:ext cx="404278" cy="307777"/>
              </a:xfrm>
              <a:prstGeom prst="rect">
                <a:avLst/>
              </a:prstGeom>
              <a:blipFill>
                <a:blip r:embed="rId4"/>
                <a:stretch>
                  <a:fillRect r="-6061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sellaDiTesto 35">
                <a:extLst>
                  <a:ext uri="{FF2B5EF4-FFF2-40B4-BE49-F238E27FC236}">
                    <a16:creationId xmlns:a16="http://schemas.microsoft.com/office/drawing/2014/main" id="{A69C2985-BA7B-CB72-C7BC-3497621B79EB}"/>
                  </a:ext>
                </a:extLst>
              </p:cNvPr>
              <p:cNvSpPr txBox="1"/>
              <p:nvPr/>
            </p:nvSpPr>
            <p:spPr>
              <a:xfrm>
                <a:off x="4062812" y="2910720"/>
                <a:ext cx="40427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1400" dirty="0">
                    <a:solidFill>
                      <a:schemeClr val="accent1">
                        <a:lumMod val="75000"/>
                      </a:schemeClr>
                    </a:solidFill>
                    <a:latin typeface="+mj-lt"/>
                  </a:rPr>
                  <a:t>3</a:t>
                </a:r>
              </a:p>
            </p:txBody>
          </p:sp>
        </mc:Choice>
        <mc:Fallback xmlns="">
          <p:sp>
            <p:nvSpPr>
              <p:cNvPr id="36" name="CasellaDiTesto 35">
                <a:extLst>
                  <a:ext uri="{FF2B5EF4-FFF2-40B4-BE49-F238E27FC236}">
                    <a16:creationId xmlns:a16="http://schemas.microsoft.com/office/drawing/2014/main" id="{A69C2985-BA7B-CB72-C7BC-3497621B79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2812" y="2910720"/>
                <a:ext cx="404278" cy="307777"/>
              </a:xfrm>
              <a:prstGeom prst="rect">
                <a:avLst/>
              </a:prstGeom>
              <a:blipFill>
                <a:blip r:embed="rId5"/>
                <a:stretch>
                  <a:fillRect r="-3030" b="-1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sellaDiTesto 36">
                <a:extLst>
                  <a:ext uri="{FF2B5EF4-FFF2-40B4-BE49-F238E27FC236}">
                    <a16:creationId xmlns:a16="http://schemas.microsoft.com/office/drawing/2014/main" id="{5A5AE2CA-C277-7396-0B78-34CDB320FAA9}"/>
                  </a:ext>
                </a:extLst>
              </p:cNvPr>
              <p:cNvSpPr txBox="1"/>
              <p:nvPr/>
            </p:nvSpPr>
            <p:spPr>
              <a:xfrm>
                <a:off x="3466794" y="1635304"/>
                <a:ext cx="40427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1400" dirty="0">
                    <a:solidFill>
                      <a:schemeClr val="accent1">
                        <a:lumMod val="75000"/>
                      </a:schemeClr>
                    </a:solidFill>
                    <a:latin typeface="+mj-lt"/>
                  </a:rPr>
                  <a:t>3</a:t>
                </a:r>
              </a:p>
            </p:txBody>
          </p:sp>
        </mc:Choice>
        <mc:Fallback xmlns="">
          <p:sp>
            <p:nvSpPr>
              <p:cNvPr id="37" name="CasellaDiTesto 36">
                <a:extLst>
                  <a:ext uri="{FF2B5EF4-FFF2-40B4-BE49-F238E27FC236}">
                    <a16:creationId xmlns:a16="http://schemas.microsoft.com/office/drawing/2014/main" id="{5A5AE2CA-C277-7396-0B78-34CDB320FA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6794" y="1635304"/>
                <a:ext cx="404278" cy="307777"/>
              </a:xfrm>
              <a:prstGeom prst="rect">
                <a:avLst/>
              </a:prstGeom>
              <a:blipFill>
                <a:blip r:embed="rId6"/>
                <a:stretch>
                  <a:fillRect t="-3846" r="-6250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1EA713F4-58AF-CCF4-6B46-20933D9ECB19}"/>
                  </a:ext>
                </a:extLst>
              </p:cNvPr>
              <p:cNvSpPr txBox="1"/>
              <p:nvPr/>
            </p:nvSpPr>
            <p:spPr>
              <a:xfrm>
                <a:off x="2817303" y="1463196"/>
                <a:ext cx="40427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1400" dirty="0">
                    <a:solidFill>
                      <a:schemeClr val="accent1">
                        <a:lumMod val="75000"/>
                      </a:schemeClr>
                    </a:solidFill>
                    <a:latin typeface="+mj-lt"/>
                  </a:rPr>
                  <a:t>3</a:t>
                </a:r>
              </a:p>
            </p:txBody>
          </p:sp>
        </mc:Choice>
        <mc:Fallback xmlns=""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1EA713F4-58AF-CCF4-6B46-20933D9ECB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303" y="1463196"/>
                <a:ext cx="404278" cy="307777"/>
              </a:xfrm>
              <a:prstGeom prst="rect">
                <a:avLst/>
              </a:prstGeom>
              <a:blipFill>
                <a:blip r:embed="rId5"/>
                <a:stretch>
                  <a:fillRect t="-4000" r="-303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265682AF-2744-3E6B-847B-FBE66EBAD7B5}"/>
              </a:ext>
            </a:extLst>
          </p:cNvPr>
          <p:cNvSpPr txBox="1"/>
          <p:nvPr/>
        </p:nvSpPr>
        <p:spPr>
          <a:xfrm>
            <a:off x="7890933" y="2234904"/>
            <a:ext cx="200599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UL: Upper Lip</a:t>
            </a:r>
          </a:p>
          <a:p>
            <a:r>
              <a:rPr lang="en-US" dirty="0">
                <a:latin typeface="+mj-lt"/>
              </a:rPr>
              <a:t>LL: Lower Lip</a:t>
            </a:r>
          </a:p>
          <a:p>
            <a:r>
              <a:rPr lang="en-US" dirty="0">
                <a:latin typeface="+mj-lt"/>
              </a:rPr>
              <a:t>UJ: Upper Jaw</a:t>
            </a:r>
          </a:p>
          <a:p>
            <a:r>
              <a:rPr lang="en-US" dirty="0">
                <a:latin typeface="+mj-lt"/>
              </a:rPr>
              <a:t>LJ: Lower Jaw</a:t>
            </a:r>
          </a:p>
          <a:p>
            <a:r>
              <a:rPr lang="en-US" dirty="0">
                <a:latin typeface="+mj-lt"/>
              </a:rPr>
              <a:t>TT: Tongue Tip</a:t>
            </a:r>
          </a:p>
          <a:p>
            <a:r>
              <a:rPr lang="en-US" dirty="0">
                <a:latin typeface="+mj-lt"/>
              </a:rPr>
              <a:t>TM: Tongue Middle</a:t>
            </a:r>
          </a:p>
          <a:p>
            <a:r>
              <a:rPr lang="en-US" dirty="0">
                <a:latin typeface="+mj-lt"/>
              </a:rPr>
              <a:t>TD: Tongue Back</a:t>
            </a: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BE533CE5-7D93-38C6-6AA0-2D37C5A3A9C9}"/>
              </a:ext>
            </a:extLst>
          </p:cNvPr>
          <p:cNvSpPr txBox="1"/>
          <p:nvPr/>
        </p:nvSpPr>
        <p:spPr>
          <a:xfrm>
            <a:off x="8308739" y="1706413"/>
            <a:ext cx="109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EMA coils</a:t>
            </a:r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DE2B68F9-A0BD-D519-F69E-C58F0D3002F9}"/>
              </a:ext>
            </a:extLst>
          </p:cNvPr>
          <p:cNvSpPr txBox="1"/>
          <p:nvPr/>
        </p:nvSpPr>
        <p:spPr>
          <a:xfrm>
            <a:off x="7162216" y="4488740"/>
            <a:ext cx="3692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EMA: Electromagnetic Articulography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DA3484BB-1524-6AD8-5E9B-3495729E4F4A}"/>
              </a:ext>
            </a:extLst>
          </p:cNvPr>
          <p:cNvSpPr txBox="1"/>
          <p:nvPr/>
        </p:nvSpPr>
        <p:spPr>
          <a:xfrm>
            <a:off x="3023652" y="298253"/>
            <a:ext cx="6144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Recording Articulatory Movement through EMA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D48E7BA0-9FED-0A9C-D434-7AC40B26FE48}"/>
                  </a:ext>
                </a:extLst>
              </p:cNvPr>
              <p:cNvSpPr txBox="1"/>
              <p:nvPr/>
            </p:nvSpPr>
            <p:spPr>
              <a:xfrm>
                <a:off x="2391884" y="4793294"/>
                <a:ext cx="14971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EMA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21×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D48E7BA0-9FED-0A9C-D434-7AC40B26FE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1884" y="4793294"/>
                <a:ext cx="1497141" cy="369332"/>
              </a:xfrm>
              <a:prstGeom prst="rect">
                <a:avLst/>
              </a:prstGeom>
              <a:blipFill>
                <a:blip r:embed="rId7"/>
                <a:stretch>
                  <a:fillRect l="-3361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1520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e 1">
            <a:extLst>
              <a:ext uri="{FF2B5EF4-FFF2-40B4-BE49-F238E27FC236}">
                <a16:creationId xmlns:a16="http://schemas.microsoft.com/office/drawing/2014/main" id="{C5CC3745-5BEB-913D-8DA2-D51927F7ED45}"/>
              </a:ext>
            </a:extLst>
          </p:cNvPr>
          <p:cNvSpPr/>
          <p:nvPr/>
        </p:nvSpPr>
        <p:spPr>
          <a:xfrm>
            <a:off x="3940229" y="2499485"/>
            <a:ext cx="144000" cy="144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e 2">
            <a:extLst>
              <a:ext uri="{FF2B5EF4-FFF2-40B4-BE49-F238E27FC236}">
                <a16:creationId xmlns:a16="http://schemas.microsoft.com/office/drawing/2014/main" id="{1CB42579-3411-3916-4D70-C9269D7FF595}"/>
              </a:ext>
            </a:extLst>
          </p:cNvPr>
          <p:cNvSpPr/>
          <p:nvPr/>
        </p:nvSpPr>
        <p:spPr>
          <a:xfrm>
            <a:off x="3834773" y="3138389"/>
            <a:ext cx="144000" cy="144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6AB2F2E8-88DD-48E2-F9B6-2460266DEDEC}"/>
              </a:ext>
            </a:extLst>
          </p:cNvPr>
          <p:cNvSpPr/>
          <p:nvPr/>
        </p:nvSpPr>
        <p:spPr>
          <a:xfrm>
            <a:off x="3356273" y="3155984"/>
            <a:ext cx="144000" cy="144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CEA8E708-1EDC-7429-F481-D20CF1A21C26}"/>
              </a:ext>
            </a:extLst>
          </p:cNvPr>
          <p:cNvSpPr/>
          <p:nvPr/>
        </p:nvSpPr>
        <p:spPr>
          <a:xfrm>
            <a:off x="3068455" y="2294785"/>
            <a:ext cx="144000" cy="144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C03FA888-1CDF-C50C-2821-CCEF2A3FAC9C}"/>
              </a:ext>
            </a:extLst>
          </p:cNvPr>
          <p:cNvSpPr/>
          <p:nvPr/>
        </p:nvSpPr>
        <p:spPr>
          <a:xfrm>
            <a:off x="3522860" y="2366149"/>
            <a:ext cx="144000" cy="144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B546F549-4C52-1FD3-579C-4EAED75320A6}"/>
              </a:ext>
            </a:extLst>
          </p:cNvPr>
          <p:cNvSpPr/>
          <p:nvPr/>
        </p:nvSpPr>
        <p:spPr>
          <a:xfrm>
            <a:off x="2685210" y="2541693"/>
            <a:ext cx="144000" cy="144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DAB69793-80B9-6808-4C34-D40FC04FF540}"/>
              </a:ext>
            </a:extLst>
          </p:cNvPr>
          <p:cNvSpPr/>
          <p:nvPr/>
        </p:nvSpPr>
        <p:spPr>
          <a:xfrm>
            <a:off x="2172832" y="2613693"/>
            <a:ext cx="144000" cy="144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B452D186-161B-1DB0-B01B-2A7961AC5087}"/>
              </a:ext>
            </a:extLst>
          </p:cNvPr>
          <p:cNvSpPr txBox="1"/>
          <p:nvPr/>
        </p:nvSpPr>
        <p:spPr>
          <a:xfrm>
            <a:off x="3955338" y="3223326"/>
            <a:ext cx="335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j-lt"/>
              </a:rPr>
              <a:t>LL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4919D07-B669-1238-5E58-9964AB728FA4}"/>
              </a:ext>
            </a:extLst>
          </p:cNvPr>
          <p:cNvSpPr txBox="1"/>
          <p:nvPr/>
        </p:nvSpPr>
        <p:spPr>
          <a:xfrm>
            <a:off x="3744458" y="2195417"/>
            <a:ext cx="375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j-lt"/>
              </a:rPr>
              <a:t>UL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D169722-B9DA-DA9F-22B2-5862F14BFADE}"/>
              </a:ext>
            </a:extLst>
          </p:cNvPr>
          <p:cNvSpPr txBox="1"/>
          <p:nvPr/>
        </p:nvSpPr>
        <p:spPr>
          <a:xfrm>
            <a:off x="3349289" y="2083372"/>
            <a:ext cx="3542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j-lt"/>
              </a:rPr>
              <a:t>UJ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A870E9A0-18ED-92D5-C879-6D0DBA30021A}"/>
              </a:ext>
            </a:extLst>
          </p:cNvPr>
          <p:cNvSpPr txBox="1"/>
          <p:nvPr/>
        </p:nvSpPr>
        <p:spPr>
          <a:xfrm>
            <a:off x="3263975" y="3270404"/>
            <a:ext cx="319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j-lt"/>
              </a:rPr>
              <a:t>LJ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4C2CAE97-67F3-4467-58BF-20EE86F8EA79}"/>
              </a:ext>
            </a:extLst>
          </p:cNvPr>
          <p:cNvSpPr txBox="1"/>
          <p:nvPr/>
        </p:nvSpPr>
        <p:spPr>
          <a:xfrm>
            <a:off x="1995128" y="2253483"/>
            <a:ext cx="370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j-lt"/>
              </a:rPr>
              <a:t>TB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4D9A1669-A06F-A102-7BA4-DC13CFB2B993}"/>
              </a:ext>
            </a:extLst>
          </p:cNvPr>
          <p:cNvSpPr txBox="1"/>
          <p:nvPr/>
        </p:nvSpPr>
        <p:spPr>
          <a:xfrm>
            <a:off x="2543212" y="2202077"/>
            <a:ext cx="4267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j-lt"/>
              </a:rPr>
              <a:t>TM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25D83A1A-1670-90B1-F3B9-7C3DA8179254}"/>
              </a:ext>
            </a:extLst>
          </p:cNvPr>
          <p:cNvSpPr txBox="1"/>
          <p:nvPr/>
        </p:nvSpPr>
        <p:spPr>
          <a:xfrm>
            <a:off x="2938128" y="1966971"/>
            <a:ext cx="3634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j-lt"/>
              </a:rPr>
              <a:t>TT</a:t>
            </a:r>
          </a:p>
        </p:txBody>
      </p:sp>
      <p:sp>
        <p:nvSpPr>
          <p:cNvPr id="13" name="Figura a mano libera 12">
            <a:extLst>
              <a:ext uri="{FF2B5EF4-FFF2-40B4-BE49-F238E27FC236}">
                <a16:creationId xmlns:a16="http://schemas.microsoft.com/office/drawing/2014/main" id="{B65A216D-0EC1-C73A-3760-4B33E8ECC144}"/>
              </a:ext>
            </a:extLst>
          </p:cNvPr>
          <p:cNvSpPr/>
          <p:nvPr/>
        </p:nvSpPr>
        <p:spPr>
          <a:xfrm>
            <a:off x="3927613" y="2682956"/>
            <a:ext cx="601475" cy="307777"/>
          </a:xfrm>
          <a:custGeom>
            <a:avLst/>
            <a:gdLst>
              <a:gd name="connsiteX0" fmla="*/ 0 w 4114165"/>
              <a:gd name="connsiteY0" fmla="*/ 962866 h 3063250"/>
              <a:gd name="connsiteX1" fmla="*/ 13219 w 4114165"/>
              <a:gd name="connsiteY1" fmla="*/ 938578 h 3063250"/>
              <a:gd name="connsiteX2" fmla="*/ 29741 w 4114165"/>
              <a:gd name="connsiteY2" fmla="*/ 914936 h 3063250"/>
              <a:gd name="connsiteX3" fmla="*/ 52873 w 4114165"/>
              <a:gd name="connsiteY3" fmla="*/ 887165 h 3063250"/>
              <a:gd name="connsiteX4" fmla="*/ 79309 w 4114165"/>
              <a:gd name="connsiteY4" fmla="*/ 860382 h 3063250"/>
              <a:gd name="connsiteX5" fmla="*/ 99137 w 4114165"/>
              <a:gd name="connsiteY5" fmla="*/ 843895 h 3063250"/>
              <a:gd name="connsiteX6" fmla="*/ 109050 w 4114165"/>
              <a:gd name="connsiteY6" fmla="*/ 838551 h 3063250"/>
              <a:gd name="connsiteX7" fmla="*/ 118964 w 4114165"/>
              <a:gd name="connsiteY7" fmla="*/ 836816 h 3063250"/>
              <a:gd name="connsiteX8" fmla="*/ 125574 w 4114165"/>
              <a:gd name="connsiteY8" fmla="*/ 838272 h 3063250"/>
              <a:gd name="connsiteX9" fmla="*/ 132182 w 4114165"/>
              <a:gd name="connsiteY9" fmla="*/ 842248 h 3063250"/>
              <a:gd name="connsiteX10" fmla="*/ 138791 w 4114165"/>
              <a:gd name="connsiteY10" fmla="*/ 849049 h 3063250"/>
              <a:gd name="connsiteX11" fmla="*/ 145401 w 4114165"/>
              <a:gd name="connsiteY11" fmla="*/ 859078 h 3063250"/>
              <a:gd name="connsiteX12" fmla="*/ 155315 w 4114165"/>
              <a:gd name="connsiteY12" fmla="*/ 880859 h 3063250"/>
              <a:gd name="connsiteX13" fmla="*/ 165228 w 4114165"/>
              <a:gd name="connsiteY13" fmla="*/ 911631 h 3063250"/>
              <a:gd name="connsiteX14" fmla="*/ 175142 w 4114165"/>
              <a:gd name="connsiteY14" fmla="*/ 951773 h 3063250"/>
              <a:gd name="connsiteX15" fmla="*/ 188360 w 4114165"/>
              <a:gd name="connsiteY15" fmla="*/ 1018952 h 3063250"/>
              <a:gd name="connsiteX16" fmla="*/ 204883 w 4114165"/>
              <a:gd name="connsiteY16" fmla="*/ 1119511 h 3063250"/>
              <a:gd name="connsiteX17" fmla="*/ 237928 w 4114165"/>
              <a:gd name="connsiteY17" fmla="*/ 1325872 h 3063250"/>
              <a:gd name="connsiteX18" fmla="*/ 251146 w 4114165"/>
              <a:gd name="connsiteY18" fmla="*/ 1392203 h 3063250"/>
              <a:gd name="connsiteX19" fmla="*/ 264365 w 4114165"/>
              <a:gd name="connsiteY19" fmla="*/ 1444629 h 3063250"/>
              <a:gd name="connsiteX20" fmla="*/ 274279 w 4114165"/>
              <a:gd name="connsiteY20" fmla="*/ 1474666 h 3063250"/>
              <a:gd name="connsiteX21" fmla="*/ 284192 w 4114165"/>
              <a:gd name="connsiteY21" fmla="*/ 1497675 h 3063250"/>
              <a:gd name="connsiteX22" fmla="*/ 297410 w 4114165"/>
              <a:gd name="connsiteY22" fmla="*/ 1521267 h 3063250"/>
              <a:gd name="connsiteX23" fmla="*/ 323847 w 4114165"/>
              <a:gd name="connsiteY23" fmla="*/ 1565120 h 3063250"/>
              <a:gd name="connsiteX24" fmla="*/ 340373 w 4114165"/>
              <a:gd name="connsiteY24" fmla="*/ 1598538 h 3063250"/>
              <a:gd name="connsiteX25" fmla="*/ 363500 w 4114165"/>
              <a:gd name="connsiteY25" fmla="*/ 1652395 h 3063250"/>
              <a:gd name="connsiteX26" fmla="*/ 386628 w 4114165"/>
              <a:gd name="connsiteY26" fmla="*/ 1713129 h 3063250"/>
              <a:gd name="connsiteX27" fmla="*/ 406460 w 4114165"/>
              <a:gd name="connsiteY27" fmla="*/ 1772988 h 3063250"/>
              <a:gd name="connsiteX28" fmla="*/ 422985 w 4114165"/>
              <a:gd name="connsiteY28" fmla="*/ 1832430 h 3063250"/>
              <a:gd name="connsiteX29" fmla="*/ 439510 w 4114165"/>
              <a:gd name="connsiteY29" fmla="*/ 1903407 h 3063250"/>
              <a:gd name="connsiteX30" fmla="*/ 456035 w 4114165"/>
              <a:gd name="connsiteY30" fmla="*/ 1987175 h 3063250"/>
              <a:gd name="connsiteX31" fmla="*/ 472547 w 4114165"/>
              <a:gd name="connsiteY31" fmla="*/ 2085024 h 3063250"/>
              <a:gd name="connsiteX32" fmla="*/ 502289 w 4114165"/>
              <a:gd name="connsiteY32" fmla="*/ 2284990 h 3063250"/>
              <a:gd name="connsiteX33" fmla="*/ 518814 w 4114165"/>
              <a:gd name="connsiteY33" fmla="*/ 2386930 h 3063250"/>
              <a:gd name="connsiteX34" fmla="*/ 532031 w 4114165"/>
              <a:gd name="connsiteY34" fmla="*/ 2452703 h 3063250"/>
              <a:gd name="connsiteX35" fmla="*/ 541941 w 4114165"/>
              <a:gd name="connsiteY35" fmla="*/ 2490718 h 3063250"/>
              <a:gd name="connsiteX36" fmla="*/ 551864 w 4114165"/>
              <a:gd name="connsiteY36" fmla="*/ 2518717 h 3063250"/>
              <a:gd name="connsiteX37" fmla="*/ 561774 w 4114165"/>
              <a:gd name="connsiteY37" fmla="*/ 2537066 h 3063250"/>
              <a:gd name="connsiteX38" fmla="*/ 568389 w 4114165"/>
              <a:gd name="connsiteY38" fmla="*/ 2544335 h 3063250"/>
              <a:gd name="connsiteX39" fmla="*/ 574991 w 4114165"/>
              <a:gd name="connsiteY39" fmla="*/ 2548070 h 3063250"/>
              <a:gd name="connsiteX40" fmla="*/ 581606 w 4114165"/>
              <a:gd name="connsiteY40" fmla="*/ 2548741 h 3063250"/>
              <a:gd name="connsiteX41" fmla="*/ 588208 w 4114165"/>
              <a:gd name="connsiteY41" fmla="*/ 2546969 h 3063250"/>
              <a:gd name="connsiteX42" fmla="*/ 598131 w 4114165"/>
              <a:gd name="connsiteY42" fmla="*/ 2541042 h 3063250"/>
              <a:gd name="connsiteX43" fmla="*/ 644385 w 4114165"/>
              <a:gd name="connsiteY43" fmla="*/ 2506927 h 3063250"/>
              <a:gd name="connsiteX44" fmla="*/ 670820 w 4114165"/>
              <a:gd name="connsiteY44" fmla="*/ 2490034 h 3063250"/>
              <a:gd name="connsiteX45" fmla="*/ 687345 w 4114165"/>
              <a:gd name="connsiteY45" fmla="*/ 2476269 h 3063250"/>
              <a:gd name="connsiteX46" fmla="*/ 700562 w 4114165"/>
              <a:gd name="connsiteY46" fmla="*/ 2461681 h 3063250"/>
              <a:gd name="connsiteX47" fmla="*/ 710485 w 4114165"/>
              <a:gd name="connsiteY47" fmla="*/ 2447156 h 3063250"/>
              <a:gd name="connsiteX48" fmla="*/ 720395 w 4114165"/>
              <a:gd name="connsiteY48" fmla="*/ 2427478 h 3063250"/>
              <a:gd name="connsiteX49" fmla="*/ 730305 w 4114165"/>
              <a:gd name="connsiteY49" fmla="*/ 2399808 h 3063250"/>
              <a:gd name="connsiteX50" fmla="*/ 740214 w 4114165"/>
              <a:gd name="connsiteY50" fmla="*/ 2360615 h 3063250"/>
              <a:gd name="connsiteX51" fmla="*/ 750137 w 4114165"/>
              <a:gd name="connsiteY51" fmla="*/ 2306011 h 3063250"/>
              <a:gd name="connsiteX52" fmla="*/ 760047 w 4114165"/>
              <a:gd name="connsiteY52" fmla="*/ 2232146 h 3063250"/>
              <a:gd name="connsiteX53" fmla="*/ 769957 w 4114165"/>
              <a:gd name="connsiteY53" fmla="*/ 2135437 h 3063250"/>
              <a:gd name="connsiteX54" fmla="*/ 779879 w 4114165"/>
              <a:gd name="connsiteY54" fmla="*/ 2013021 h 3063250"/>
              <a:gd name="connsiteX55" fmla="*/ 793097 w 4114165"/>
              <a:gd name="connsiteY55" fmla="*/ 1806394 h 3063250"/>
              <a:gd name="connsiteX56" fmla="*/ 806314 w 4114165"/>
              <a:gd name="connsiteY56" fmla="*/ 1550988 h 3063250"/>
              <a:gd name="connsiteX57" fmla="*/ 826134 w 4114165"/>
              <a:gd name="connsiteY57" fmla="*/ 1101061 h 3063250"/>
              <a:gd name="connsiteX58" fmla="*/ 852581 w 4114165"/>
              <a:gd name="connsiteY58" fmla="*/ 502805 h 3063250"/>
              <a:gd name="connsiteX59" fmla="*/ 865798 w 4114165"/>
              <a:gd name="connsiteY59" fmla="*/ 268992 h 3063250"/>
              <a:gd name="connsiteX60" fmla="*/ 875708 w 4114165"/>
              <a:gd name="connsiteY60" fmla="*/ 140161 h 3063250"/>
              <a:gd name="connsiteX61" fmla="*/ 885618 w 4114165"/>
              <a:gd name="connsiteY61" fmla="*/ 54144 h 3063250"/>
              <a:gd name="connsiteX62" fmla="*/ 892233 w 4114165"/>
              <a:gd name="connsiteY62" fmla="*/ 19833 h 3063250"/>
              <a:gd name="connsiteX63" fmla="*/ 898835 w 4114165"/>
              <a:gd name="connsiteY63" fmla="*/ 2645 h 3063250"/>
              <a:gd name="connsiteX64" fmla="*/ 902143 w 4114165"/>
              <a:gd name="connsiteY64" fmla="*/ 0 h 3063250"/>
              <a:gd name="connsiteX65" fmla="*/ 905450 w 4114165"/>
              <a:gd name="connsiteY65" fmla="*/ 1042 h 3063250"/>
              <a:gd name="connsiteX66" fmla="*/ 908758 w 4114165"/>
              <a:gd name="connsiteY66" fmla="*/ 5543 h 3063250"/>
              <a:gd name="connsiteX67" fmla="*/ 915360 w 4114165"/>
              <a:gd name="connsiteY67" fmla="*/ 23974 h 3063250"/>
              <a:gd name="connsiteX68" fmla="*/ 921975 w 4114165"/>
              <a:gd name="connsiteY68" fmla="*/ 53496 h 3063250"/>
              <a:gd name="connsiteX69" fmla="*/ 931885 w 4114165"/>
              <a:gd name="connsiteY69" fmla="*/ 114728 h 3063250"/>
              <a:gd name="connsiteX70" fmla="*/ 945103 w 4114165"/>
              <a:gd name="connsiteY70" fmla="*/ 219005 h 3063250"/>
              <a:gd name="connsiteX71" fmla="*/ 991370 w 4114165"/>
              <a:gd name="connsiteY71" fmla="*/ 608560 h 3063250"/>
              <a:gd name="connsiteX72" fmla="*/ 1007895 w 4114165"/>
              <a:gd name="connsiteY72" fmla="*/ 717439 h 3063250"/>
              <a:gd name="connsiteX73" fmla="*/ 1057457 w 4114165"/>
              <a:gd name="connsiteY73" fmla="*/ 1020560 h 3063250"/>
              <a:gd name="connsiteX74" fmla="*/ 1070674 w 4114165"/>
              <a:gd name="connsiteY74" fmla="*/ 1129034 h 3063250"/>
              <a:gd name="connsiteX75" fmla="*/ 1083891 w 4114165"/>
              <a:gd name="connsiteY75" fmla="*/ 1261492 h 3063250"/>
              <a:gd name="connsiteX76" fmla="*/ 1100416 w 4114165"/>
              <a:gd name="connsiteY76" fmla="*/ 1462079 h 3063250"/>
              <a:gd name="connsiteX77" fmla="*/ 1123543 w 4114165"/>
              <a:gd name="connsiteY77" fmla="*/ 1789577 h 3063250"/>
              <a:gd name="connsiteX78" fmla="*/ 1146683 w 4114165"/>
              <a:gd name="connsiteY78" fmla="*/ 2110389 h 3063250"/>
              <a:gd name="connsiteX79" fmla="*/ 1159901 w 4114165"/>
              <a:gd name="connsiteY79" fmla="*/ 2255687 h 3063250"/>
              <a:gd name="connsiteX80" fmla="*/ 1169810 w 4114165"/>
              <a:gd name="connsiteY80" fmla="*/ 2336454 h 3063250"/>
              <a:gd name="connsiteX81" fmla="*/ 1176425 w 4114165"/>
              <a:gd name="connsiteY81" fmla="*/ 2375343 h 3063250"/>
              <a:gd name="connsiteX82" fmla="*/ 1183028 w 4114165"/>
              <a:gd name="connsiteY82" fmla="*/ 2401809 h 3063250"/>
              <a:gd name="connsiteX83" fmla="*/ 1189643 w 4114165"/>
              <a:gd name="connsiteY83" fmla="*/ 2415701 h 3063250"/>
              <a:gd name="connsiteX84" fmla="*/ 1192950 w 4114165"/>
              <a:gd name="connsiteY84" fmla="*/ 2417917 h 3063250"/>
              <a:gd name="connsiteX85" fmla="*/ 1196245 w 4114165"/>
              <a:gd name="connsiteY85" fmla="*/ 2417030 h 3063250"/>
              <a:gd name="connsiteX86" fmla="*/ 1199553 w 4114165"/>
              <a:gd name="connsiteY86" fmla="*/ 2413054 h 3063250"/>
              <a:gd name="connsiteX87" fmla="*/ 1206168 w 4114165"/>
              <a:gd name="connsiteY87" fmla="*/ 2396073 h 3063250"/>
              <a:gd name="connsiteX88" fmla="*/ 1212770 w 4114165"/>
              <a:gd name="connsiteY88" fmla="*/ 2367517 h 3063250"/>
              <a:gd name="connsiteX89" fmla="*/ 1222680 w 4114165"/>
              <a:gd name="connsiteY89" fmla="*/ 2304808 h 3063250"/>
              <a:gd name="connsiteX90" fmla="*/ 1232602 w 4114165"/>
              <a:gd name="connsiteY90" fmla="*/ 2221471 h 3063250"/>
              <a:gd name="connsiteX91" fmla="*/ 1249127 w 4114165"/>
              <a:gd name="connsiteY91" fmla="*/ 2051011 h 3063250"/>
              <a:gd name="connsiteX92" fmla="*/ 1278857 w 4114165"/>
              <a:gd name="connsiteY92" fmla="*/ 1738519 h 3063250"/>
              <a:gd name="connsiteX93" fmla="*/ 1292087 w 4114165"/>
              <a:gd name="connsiteY93" fmla="*/ 1631108 h 3063250"/>
              <a:gd name="connsiteX94" fmla="*/ 1301997 w 4114165"/>
              <a:gd name="connsiteY94" fmla="*/ 1571186 h 3063250"/>
              <a:gd name="connsiteX95" fmla="*/ 1311907 w 4114165"/>
              <a:gd name="connsiteY95" fmla="*/ 1530802 h 3063250"/>
              <a:gd name="connsiteX96" fmla="*/ 1318522 w 4114165"/>
              <a:gd name="connsiteY96" fmla="*/ 1515125 h 3063250"/>
              <a:gd name="connsiteX97" fmla="*/ 1325124 w 4114165"/>
              <a:gd name="connsiteY97" fmla="*/ 1508553 h 3063250"/>
              <a:gd name="connsiteX98" fmla="*/ 1328431 w 4114165"/>
              <a:gd name="connsiteY98" fmla="*/ 1508692 h 3063250"/>
              <a:gd name="connsiteX99" fmla="*/ 1331739 w 4114165"/>
              <a:gd name="connsiteY99" fmla="*/ 1511098 h 3063250"/>
              <a:gd name="connsiteX100" fmla="*/ 1338341 w 4114165"/>
              <a:gd name="connsiteY100" fmla="*/ 1522673 h 3063250"/>
              <a:gd name="connsiteX101" fmla="*/ 1344956 w 4114165"/>
              <a:gd name="connsiteY101" fmla="*/ 1543098 h 3063250"/>
              <a:gd name="connsiteX102" fmla="*/ 1351559 w 4114165"/>
              <a:gd name="connsiteY102" fmla="*/ 1572135 h 3063250"/>
              <a:gd name="connsiteX103" fmla="*/ 1361481 w 4114165"/>
              <a:gd name="connsiteY103" fmla="*/ 1631273 h 3063250"/>
              <a:gd name="connsiteX104" fmla="*/ 1371391 w 4114165"/>
              <a:gd name="connsiteY104" fmla="*/ 1708025 h 3063250"/>
              <a:gd name="connsiteX105" fmla="*/ 1384608 w 4114165"/>
              <a:gd name="connsiteY105" fmla="*/ 1834709 h 3063250"/>
              <a:gd name="connsiteX106" fmla="*/ 1401133 w 4114165"/>
              <a:gd name="connsiteY106" fmla="*/ 2023810 h 3063250"/>
              <a:gd name="connsiteX107" fmla="*/ 1437478 w 4114165"/>
              <a:gd name="connsiteY107" fmla="*/ 2455958 h 3063250"/>
              <a:gd name="connsiteX108" fmla="*/ 1450695 w 4114165"/>
              <a:gd name="connsiteY108" fmla="*/ 2573840 h 3063250"/>
              <a:gd name="connsiteX109" fmla="*/ 1460618 w 4114165"/>
              <a:gd name="connsiteY109" fmla="*/ 2638271 h 3063250"/>
              <a:gd name="connsiteX110" fmla="*/ 1467220 w 4114165"/>
              <a:gd name="connsiteY110" fmla="*/ 2669055 h 3063250"/>
              <a:gd name="connsiteX111" fmla="*/ 1473835 w 4114165"/>
              <a:gd name="connsiteY111" fmla="*/ 2690241 h 3063250"/>
              <a:gd name="connsiteX112" fmla="*/ 1480438 w 4114165"/>
              <a:gd name="connsiteY112" fmla="*/ 2702360 h 3063250"/>
              <a:gd name="connsiteX113" fmla="*/ 1483745 w 4114165"/>
              <a:gd name="connsiteY113" fmla="*/ 2705260 h 3063250"/>
              <a:gd name="connsiteX114" fmla="*/ 1487053 w 4114165"/>
              <a:gd name="connsiteY114" fmla="*/ 2706222 h 3063250"/>
              <a:gd name="connsiteX115" fmla="*/ 1490360 w 4114165"/>
              <a:gd name="connsiteY115" fmla="*/ 2705361 h 3063250"/>
              <a:gd name="connsiteX116" fmla="*/ 1496963 w 4114165"/>
              <a:gd name="connsiteY116" fmla="*/ 2698700 h 3063250"/>
              <a:gd name="connsiteX117" fmla="*/ 1503577 w 4114165"/>
              <a:gd name="connsiteY117" fmla="*/ 2686265 h 3063250"/>
              <a:gd name="connsiteX118" fmla="*/ 1513487 w 4114165"/>
              <a:gd name="connsiteY118" fmla="*/ 2658861 h 3063250"/>
              <a:gd name="connsiteX119" fmla="*/ 1526705 w 4114165"/>
              <a:gd name="connsiteY119" fmla="*/ 2610120 h 3063250"/>
              <a:gd name="connsiteX120" fmla="*/ 1543229 w 4114165"/>
              <a:gd name="connsiteY120" fmla="*/ 2536635 h 3063250"/>
              <a:gd name="connsiteX121" fmla="*/ 1579574 w 4114165"/>
              <a:gd name="connsiteY121" fmla="*/ 2357488 h 3063250"/>
              <a:gd name="connsiteX122" fmla="*/ 1615932 w 4114165"/>
              <a:gd name="connsiteY122" fmla="*/ 2168830 h 3063250"/>
              <a:gd name="connsiteX123" fmla="*/ 1639059 w 4114165"/>
              <a:gd name="connsiteY123" fmla="*/ 2033219 h 3063250"/>
              <a:gd name="connsiteX124" fmla="*/ 1658891 w 4114165"/>
              <a:gd name="connsiteY124" fmla="*/ 1899823 h 3063250"/>
              <a:gd name="connsiteX125" fmla="*/ 1688633 w 4114165"/>
              <a:gd name="connsiteY125" fmla="*/ 1675189 h 3063250"/>
              <a:gd name="connsiteX126" fmla="*/ 1724978 w 4114165"/>
              <a:gd name="connsiteY126" fmla="*/ 1405069 h 3063250"/>
              <a:gd name="connsiteX127" fmla="*/ 1754720 w 4114165"/>
              <a:gd name="connsiteY127" fmla="*/ 1207660 h 3063250"/>
              <a:gd name="connsiteX128" fmla="*/ 1777847 w 4114165"/>
              <a:gd name="connsiteY128" fmla="*/ 1072404 h 3063250"/>
              <a:gd name="connsiteX129" fmla="*/ 1794372 w 4114165"/>
              <a:gd name="connsiteY129" fmla="*/ 994322 h 3063250"/>
              <a:gd name="connsiteX130" fmla="*/ 1807590 w 4114165"/>
              <a:gd name="connsiteY130" fmla="*/ 945860 h 3063250"/>
              <a:gd name="connsiteX131" fmla="*/ 1820807 w 4114165"/>
              <a:gd name="connsiteY131" fmla="*/ 909731 h 3063250"/>
              <a:gd name="connsiteX132" fmla="*/ 1830717 w 4114165"/>
              <a:gd name="connsiteY132" fmla="*/ 890394 h 3063250"/>
              <a:gd name="connsiteX133" fmla="*/ 1840639 w 4114165"/>
              <a:gd name="connsiteY133" fmla="*/ 877921 h 3063250"/>
              <a:gd name="connsiteX134" fmla="*/ 1847242 w 4114165"/>
              <a:gd name="connsiteY134" fmla="*/ 873653 h 3063250"/>
              <a:gd name="connsiteX135" fmla="*/ 1853857 w 4114165"/>
              <a:gd name="connsiteY135" fmla="*/ 872881 h 3063250"/>
              <a:gd name="connsiteX136" fmla="*/ 1860459 w 4114165"/>
              <a:gd name="connsiteY136" fmla="*/ 875768 h 3063250"/>
              <a:gd name="connsiteX137" fmla="*/ 1867074 w 4114165"/>
              <a:gd name="connsiteY137" fmla="*/ 882378 h 3063250"/>
              <a:gd name="connsiteX138" fmla="*/ 1873676 w 4114165"/>
              <a:gd name="connsiteY138" fmla="*/ 892762 h 3063250"/>
              <a:gd name="connsiteX139" fmla="*/ 1883599 w 4114165"/>
              <a:gd name="connsiteY139" fmla="*/ 915227 h 3063250"/>
              <a:gd name="connsiteX140" fmla="*/ 1893509 w 4114165"/>
              <a:gd name="connsiteY140" fmla="*/ 945480 h 3063250"/>
              <a:gd name="connsiteX141" fmla="*/ 1906726 w 4114165"/>
              <a:gd name="connsiteY141" fmla="*/ 996386 h 3063250"/>
              <a:gd name="connsiteX142" fmla="*/ 1919944 w 4114165"/>
              <a:gd name="connsiteY142" fmla="*/ 1058398 h 3063250"/>
              <a:gd name="connsiteX143" fmla="*/ 1933161 w 4114165"/>
              <a:gd name="connsiteY143" fmla="*/ 1132137 h 3063250"/>
              <a:gd name="connsiteX144" fmla="*/ 1949686 w 4114165"/>
              <a:gd name="connsiteY144" fmla="*/ 1241687 h 3063250"/>
              <a:gd name="connsiteX145" fmla="*/ 1966211 w 4114165"/>
              <a:gd name="connsiteY145" fmla="*/ 1370713 h 3063250"/>
              <a:gd name="connsiteX146" fmla="*/ 1986043 w 4114165"/>
              <a:gd name="connsiteY146" fmla="*/ 1548658 h 3063250"/>
              <a:gd name="connsiteX147" fmla="*/ 2035605 w 4114165"/>
              <a:gd name="connsiteY147" fmla="*/ 2011729 h 3063250"/>
              <a:gd name="connsiteX148" fmla="*/ 2048822 w 4114165"/>
              <a:gd name="connsiteY148" fmla="*/ 2106628 h 3063250"/>
              <a:gd name="connsiteX149" fmla="*/ 2058732 w 4114165"/>
              <a:gd name="connsiteY149" fmla="*/ 2163043 h 3063250"/>
              <a:gd name="connsiteX150" fmla="*/ 2068655 w 4114165"/>
              <a:gd name="connsiteY150" fmla="*/ 2205123 h 3063250"/>
              <a:gd name="connsiteX151" fmla="*/ 2075257 w 4114165"/>
              <a:gd name="connsiteY151" fmla="*/ 2224738 h 3063250"/>
              <a:gd name="connsiteX152" fmla="*/ 2081872 w 4114165"/>
              <a:gd name="connsiteY152" fmla="*/ 2237528 h 3063250"/>
              <a:gd name="connsiteX153" fmla="*/ 2088474 w 4114165"/>
              <a:gd name="connsiteY153" fmla="*/ 2243581 h 3063250"/>
              <a:gd name="connsiteX154" fmla="*/ 2091782 w 4114165"/>
              <a:gd name="connsiteY154" fmla="*/ 2244151 h 3063250"/>
              <a:gd name="connsiteX155" fmla="*/ 2095089 w 4114165"/>
              <a:gd name="connsiteY155" fmla="*/ 2243151 h 3063250"/>
              <a:gd name="connsiteX156" fmla="*/ 2101692 w 4114165"/>
              <a:gd name="connsiteY156" fmla="*/ 2236591 h 3063250"/>
              <a:gd name="connsiteX157" fmla="*/ 2108307 w 4114165"/>
              <a:gd name="connsiteY157" fmla="*/ 2224359 h 3063250"/>
              <a:gd name="connsiteX158" fmla="*/ 2118217 w 4114165"/>
              <a:gd name="connsiteY158" fmla="*/ 2196525 h 3063250"/>
              <a:gd name="connsiteX159" fmla="*/ 2128127 w 4114165"/>
              <a:gd name="connsiteY159" fmla="*/ 2159193 h 3063250"/>
              <a:gd name="connsiteX160" fmla="*/ 2141357 w 4114165"/>
              <a:gd name="connsiteY160" fmla="*/ 2098485 h 3063250"/>
              <a:gd name="connsiteX161" fmla="*/ 2164484 w 4114165"/>
              <a:gd name="connsiteY161" fmla="*/ 1975626 h 3063250"/>
              <a:gd name="connsiteX162" fmla="*/ 2200829 w 4114165"/>
              <a:gd name="connsiteY162" fmla="*/ 1779712 h 3063250"/>
              <a:gd name="connsiteX163" fmla="*/ 2214046 w 4114165"/>
              <a:gd name="connsiteY163" fmla="*/ 1723006 h 3063250"/>
              <a:gd name="connsiteX164" fmla="*/ 2223968 w 4114165"/>
              <a:gd name="connsiteY164" fmla="*/ 1691525 h 3063250"/>
              <a:gd name="connsiteX165" fmla="*/ 2230571 w 4114165"/>
              <a:gd name="connsiteY165" fmla="*/ 1677165 h 3063250"/>
              <a:gd name="connsiteX166" fmla="*/ 2237186 w 4114165"/>
              <a:gd name="connsiteY166" fmla="*/ 1668845 h 3063250"/>
              <a:gd name="connsiteX167" fmla="*/ 2240493 w 4114165"/>
              <a:gd name="connsiteY167" fmla="*/ 1667085 h 3063250"/>
              <a:gd name="connsiteX168" fmla="*/ 2243788 w 4114165"/>
              <a:gd name="connsiteY168" fmla="*/ 1666971 h 3063250"/>
              <a:gd name="connsiteX169" fmla="*/ 2247096 w 4114165"/>
              <a:gd name="connsiteY169" fmla="*/ 1668554 h 3063250"/>
              <a:gd name="connsiteX170" fmla="*/ 2253711 w 4114165"/>
              <a:gd name="connsiteY170" fmla="*/ 1676912 h 3063250"/>
              <a:gd name="connsiteX171" fmla="*/ 2260313 w 4114165"/>
              <a:gd name="connsiteY171" fmla="*/ 1692285 h 3063250"/>
              <a:gd name="connsiteX172" fmla="*/ 2266928 w 4114165"/>
              <a:gd name="connsiteY172" fmla="*/ 1714838 h 3063250"/>
              <a:gd name="connsiteX173" fmla="*/ 2276838 w 4114165"/>
              <a:gd name="connsiteY173" fmla="*/ 1762439 h 3063250"/>
              <a:gd name="connsiteX174" fmla="*/ 2286748 w 4114165"/>
              <a:gd name="connsiteY174" fmla="*/ 1827060 h 3063250"/>
              <a:gd name="connsiteX175" fmla="*/ 2296670 w 4114165"/>
              <a:gd name="connsiteY175" fmla="*/ 1908954 h 3063250"/>
              <a:gd name="connsiteX176" fmla="*/ 2309888 w 4114165"/>
              <a:gd name="connsiteY176" fmla="*/ 2044185 h 3063250"/>
              <a:gd name="connsiteX177" fmla="*/ 2326400 w 4114165"/>
              <a:gd name="connsiteY177" fmla="*/ 2246051 h 3063250"/>
              <a:gd name="connsiteX178" fmla="*/ 2352847 w 4114165"/>
              <a:gd name="connsiteY178" fmla="*/ 2572067 h 3063250"/>
              <a:gd name="connsiteX179" fmla="*/ 2366064 w 4114165"/>
              <a:gd name="connsiteY179" fmla="*/ 2700929 h 3063250"/>
              <a:gd name="connsiteX180" fmla="*/ 2375975 w 4114165"/>
              <a:gd name="connsiteY180" fmla="*/ 2775427 h 3063250"/>
              <a:gd name="connsiteX181" fmla="*/ 2385884 w 4114165"/>
              <a:gd name="connsiteY181" fmla="*/ 2830398 h 3063250"/>
              <a:gd name="connsiteX182" fmla="*/ 2395807 w 4114165"/>
              <a:gd name="connsiteY182" fmla="*/ 2867312 h 3063250"/>
              <a:gd name="connsiteX183" fmla="*/ 2402409 w 4114165"/>
              <a:gd name="connsiteY183" fmla="*/ 2883268 h 3063250"/>
              <a:gd name="connsiteX184" fmla="*/ 2409024 w 4114165"/>
              <a:gd name="connsiteY184" fmla="*/ 2893563 h 3063250"/>
              <a:gd name="connsiteX185" fmla="*/ 2415627 w 4114165"/>
              <a:gd name="connsiteY185" fmla="*/ 2899350 h 3063250"/>
              <a:gd name="connsiteX186" fmla="*/ 2422242 w 4114165"/>
              <a:gd name="connsiteY186" fmla="*/ 2901668 h 3063250"/>
              <a:gd name="connsiteX187" fmla="*/ 2428844 w 4114165"/>
              <a:gd name="connsiteY187" fmla="*/ 2901402 h 3063250"/>
              <a:gd name="connsiteX188" fmla="*/ 2438766 w 4114165"/>
              <a:gd name="connsiteY188" fmla="*/ 2897273 h 3063250"/>
              <a:gd name="connsiteX189" fmla="*/ 2448676 w 4114165"/>
              <a:gd name="connsiteY189" fmla="*/ 2889726 h 3063250"/>
              <a:gd name="connsiteX190" fmla="*/ 2461894 w 4114165"/>
              <a:gd name="connsiteY190" fmla="*/ 2875454 h 3063250"/>
              <a:gd name="connsiteX191" fmla="*/ 2478418 w 4114165"/>
              <a:gd name="connsiteY191" fmla="*/ 2852749 h 3063250"/>
              <a:gd name="connsiteX192" fmla="*/ 2501546 w 4114165"/>
              <a:gd name="connsiteY192" fmla="*/ 2820306 h 3063250"/>
              <a:gd name="connsiteX193" fmla="*/ 2511456 w 4114165"/>
              <a:gd name="connsiteY193" fmla="*/ 2810061 h 3063250"/>
              <a:gd name="connsiteX194" fmla="*/ 2521378 w 4114165"/>
              <a:gd name="connsiteY194" fmla="*/ 2803945 h 3063250"/>
              <a:gd name="connsiteX195" fmla="*/ 2527980 w 4114165"/>
              <a:gd name="connsiteY195" fmla="*/ 2802564 h 3063250"/>
              <a:gd name="connsiteX196" fmla="*/ 2534596 w 4114165"/>
              <a:gd name="connsiteY196" fmla="*/ 2803464 h 3063250"/>
              <a:gd name="connsiteX197" fmla="*/ 2541198 w 4114165"/>
              <a:gd name="connsiteY197" fmla="*/ 2806592 h 3063250"/>
              <a:gd name="connsiteX198" fmla="*/ 2551120 w 4114165"/>
              <a:gd name="connsiteY198" fmla="*/ 2815215 h 3063250"/>
              <a:gd name="connsiteX199" fmla="*/ 2561030 w 4114165"/>
              <a:gd name="connsiteY199" fmla="*/ 2828271 h 3063250"/>
              <a:gd name="connsiteX200" fmla="*/ 2570940 w 4114165"/>
              <a:gd name="connsiteY200" fmla="*/ 2845810 h 3063250"/>
              <a:gd name="connsiteX201" fmla="*/ 2584158 w 4114165"/>
              <a:gd name="connsiteY201" fmla="*/ 2876189 h 3063250"/>
              <a:gd name="connsiteX202" fmla="*/ 2603990 w 4114165"/>
              <a:gd name="connsiteY202" fmla="*/ 2931768 h 3063250"/>
              <a:gd name="connsiteX203" fmla="*/ 2617207 w 4114165"/>
              <a:gd name="connsiteY203" fmla="*/ 2966795 h 3063250"/>
              <a:gd name="connsiteX204" fmla="*/ 2627117 w 4114165"/>
              <a:gd name="connsiteY204" fmla="*/ 2986220 h 3063250"/>
              <a:gd name="connsiteX205" fmla="*/ 2633732 w 4114165"/>
              <a:gd name="connsiteY205" fmla="*/ 2993894 h 3063250"/>
              <a:gd name="connsiteX206" fmla="*/ 2640334 w 4114165"/>
              <a:gd name="connsiteY206" fmla="*/ 2996060 h 3063250"/>
              <a:gd name="connsiteX207" fmla="*/ 2643642 w 4114165"/>
              <a:gd name="connsiteY207" fmla="*/ 2994781 h 3063250"/>
              <a:gd name="connsiteX208" fmla="*/ 2650257 w 4114165"/>
              <a:gd name="connsiteY208" fmla="*/ 2986942 h 3063250"/>
              <a:gd name="connsiteX209" fmla="*/ 2656859 w 4114165"/>
              <a:gd name="connsiteY209" fmla="*/ 2971366 h 3063250"/>
              <a:gd name="connsiteX210" fmla="*/ 2663474 w 4114165"/>
              <a:gd name="connsiteY210" fmla="*/ 2947357 h 3063250"/>
              <a:gd name="connsiteX211" fmla="*/ 2670077 w 4114165"/>
              <a:gd name="connsiteY211" fmla="*/ 2914280 h 3063250"/>
              <a:gd name="connsiteX212" fmla="*/ 2679999 w 4114165"/>
              <a:gd name="connsiteY212" fmla="*/ 2846646 h 3063250"/>
              <a:gd name="connsiteX213" fmla="*/ 2689909 w 4114165"/>
              <a:gd name="connsiteY213" fmla="*/ 2756698 h 3063250"/>
              <a:gd name="connsiteX214" fmla="*/ 2703127 w 4114165"/>
              <a:gd name="connsiteY214" fmla="*/ 2602181 h 3063250"/>
              <a:gd name="connsiteX215" fmla="*/ 2716344 w 4114165"/>
              <a:gd name="connsiteY215" fmla="*/ 2412092 h 3063250"/>
              <a:gd name="connsiteX216" fmla="*/ 2736176 w 4114165"/>
              <a:gd name="connsiteY216" fmla="*/ 2082213 h 3063250"/>
              <a:gd name="connsiteX217" fmla="*/ 2772521 w 4114165"/>
              <a:gd name="connsiteY217" fmla="*/ 1470652 h 3063250"/>
              <a:gd name="connsiteX218" fmla="*/ 2789046 w 4114165"/>
              <a:gd name="connsiteY218" fmla="*/ 1238622 h 3063250"/>
              <a:gd name="connsiteX219" fmla="*/ 2805571 w 4114165"/>
              <a:gd name="connsiteY219" fmla="*/ 1047862 h 3063250"/>
              <a:gd name="connsiteX220" fmla="*/ 2818788 w 4114165"/>
              <a:gd name="connsiteY220" fmla="*/ 927358 h 3063250"/>
              <a:gd name="connsiteX221" fmla="*/ 2832005 w 4114165"/>
              <a:gd name="connsiteY221" fmla="*/ 833941 h 3063250"/>
              <a:gd name="connsiteX222" fmla="*/ 2845223 w 4114165"/>
              <a:gd name="connsiteY222" fmla="*/ 764002 h 3063250"/>
              <a:gd name="connsiteX223" fmla="*/ 2855133 w 4114165"/>
              <a:gd name="connsiteY223" fmla="*/ 724885 h 3063250"/>
              <a:gd name="connsiteX224" fmla="*/ 2865042 w 4114165"/>
              <a:gd name="connsiteY224" fmla="*/ 696152 h 3063250"/>
              <a:gd name="connsiteX225" fmla="*/ 2874965 w 4114165"/>
              <a:gd name="connsiteY225" fmla="*/ 677220 h 3063250"/>
              <a:gd name="connsiteX226" fmla="*/ 2881567 w 4114165"/>
              <a:gd name="connsiteY226" fmla="*/ 670028 h 3063250"/>
              <a:gd name="connsiteX227" fmla="*/ 2888182 w 4114165"/>
              <a:gd name="connsiteY227" fmla="*/ 667368 h 3063250"/>
              <a:gd name="connsiteX228" fmla="*/ 2894785 w 4114165"/>
              <a:gd name="connsiteY228" fmla="*/ 669622 h 3063250"/>
              <a:gd name="connsiteX229" fmla="*/ 2901400 w 4114165"/>
              <a:gd name="connsiteY229" fmla="*/ 677182 h 3063250"/>
              <a:gd name="connsiteX230" fmla="*/ 2908002 w 4114165"/>
              <a:gd name="connsiteY230" fmla="*/ 690415 h 3063250"/>
              <a:gd name="connsiteX231" fmla="*/ 2914617 w 4114165"/>
              <a:gd name="connsiteY231" fmla="*/ 709562 h 3063250"/>
              <a:gd name="connsiteX232" fmla="*/ 2924527 w 4114165"/>
              <a:gd name="connsiteY232" fmla="*/ 749616 h 3063250"/>
              <a:gd name="connsiteX233" fmla="*/ 2934450 w 4114165"/>
              <a:gd name="connsiteY233" fmla="*/ 803296 h 3063250"/>
              <a:gd name="connsiteX234" fmla="*/ 2947667 w 4114165"/>
              <a:gd name="connsiteY234" fmla="*/ 895814 h 3063250"/>
              <a:gd name="connsiteX235" fmla="*/ 2960884 w 4114165"/>
              <a:gd name="connsiteY235" fmla="*/ 1012101 h 3063250"/>
              <a:gd name="connsiteX236" fmla="*/ 2977409 w 4114165"/>
              <a:gd name="connsiteY236" fmla="*/ 1187779 h 3063250"/>
              <a:gd name="connsiteX237" fmla="*/ 3017061 w 4114165"/>
              <a:gd name="connsiteY237" fmla="*/ 1634110 h 3063250"/>
              <a:gd name="connsiteX238" fmla="*/ 3030278 w 4114165"/>
              <a:gd name="connsiteY238" fmla="*/ 1742115 h 3063250"/>
              <a:gd name="connsiteX239" fmla="*/ 3040188 w 4114165"/>
              <a:gd name="connsiteY239" fmla="*/ 1800265 h 3063250"/>
              <a:gd name="connsiteX240" fmla="*/ 3046803 w 4114165"/>
              <a:gd name="connsiteY240" fmla="*/ 1827313 h 3063250"/>
              <a:gd name="connsiteX241" fmla="*/ 3053406 w 4114165"/>
              <a:gd name="connsiteY241" fmla="*/ 1844928 h 3063250"/>
              <a:gd name="connsiteX242" fmla="*/ 3060021 w 4114165"/>
              <a:gd name="connsiteY242" fmla="*/ 1853413 h 3063250"/>
              <a:gd name="connsiteX243" fmla="*/ 3063315 w 4114165"/>
              <a:gd name="connsiteY243" fmla="*/ 1854388 h 3063250"/>
              <a:gd name="connsiteX244" fmla="*/ 3066623 w 4114165"/>
              <a:gd name="connsiteY244" fmla="*/ 1853299 h 3063250"/>
              <a:gd name="connsiteX245" fmla="*/ 3073238 w 4114165"/>
              <a:gd name="connsiteY245" fmla="*/ 1845245 h 3063250"/>
              <a:gd name="connsiteX246" fmla="*/ 3079840 w 4114165"/>
              <a:gd name="connsiteY246" fmla="*/ 1829960 h 3063250"/>
              <a:gd name="connsiteX247" fmla="*/ 3086456 w 4114165"/>
              <a:gd name="connsiteY247" fmla="*/ 1808129 h 3063250"/>
              <a:gd name="connsiteX248" fmla="*/ 3096365 w 4114165"/>
              <a:gd name="connsiteY248" fmla="*/ 1764782 h 3063250"/>
              <a:gd name="connsiteX249" fmla="*/ 3109583 w 4114165"/>
              <a:gd name="connsiteY249" fmla="*/ 1692285 h 3063250"/>
              <a:gd name="connsiteX250" fmla="*/ 3145940 w 4114165"/>
              <a:gd name="connsiteY250" fmla="*/ 1482986 h 3063250"/>
              <a:gd name="connsiteX251" fmla="*/ 3162452 w 4114165"/>
              <a:gd name="connsiteY251" fmla="*/ 1409665 h 3063250"/>
              <a:gd name="connsiteX252" fmla="*/ 3178977 w 4114165"/>
              <a:gd name="connsiteY252" fmla="*/ 1351098 h 3063250"/>
              <a:gd name="connsiteX253" fmla="*/ 3192194 w 4114165"/>
              <a:gd name="connsiteY253" fmla="*/ 1313348 h 3063250"/>
              <a:gd name="connsiteX254" fmla="*/ 3205412 w 4114165"/>
              <a:gd name="connsiteY254" fmla="*/ 1283678 h 3063250"/>
              <a:gd name="connsiteX255" fmla="*/ 3215334 w 4114165"/>
              <a:gd name="connsiteY255" fmla="*/ 1267773 h 3063250"/>
              <a:gd name="connsiteX256" fmla="*/ 3221936 w 4114165"/>
              <a:gd name="connsiteY256" fmla="*/ 1260745 h 3063250"/>
              <a:gd name="connsiteX257" fmla="*/ 3228551 w 4114165"/>
              <a:gd name="connsiteY257" fmla="*/ 1256705 h 3063250"/>
              <a:gd name="connsiteX258" fmla="*/ 3235154 w 4114165"/>
              <a:gd name="connsiteY258" fmla="*/ 1255730 h 3063250"/>
              <a:gd name="connsiteX259" fmla="*/ 3241769 w 4114165"/>
              <a:gd name="connsiteY259" fmla="*/ 1257820 h 3063250"/>
              <a:gd name="connsiteX260" fmla="*/ 3248371 w 4114165"/>
              <a:gd name="connsiteY260" fmla="*/ 1263088 h 3063250"/>
              <a:gd name="connsiteX261" fmla="*/ 3254986 w 4114165"/>
              <a:gd name="connsiteY261" fmla="*/ 1271661 h 3063250"/>
              <a:gd name="connsiteX262" fmla="*/ 3264896 w 4114165"/>
              <a:gd name="connsiteY262" fmla="*/ 1291099 h 3063250"/>
              <a:gd name="connsiteX263" fmla="*/ 3274819 w 4114165"/>
              <a:gd name="connsiteY263" fmla="*/ 1319161 h 3063250"/>
              <a:gd name="connsiteX264" fmla="*/ 3284729 w 4114165"/>
              <a:gd name="connsiteY264" fmla="*/ 1356796 h 3063250"/>
              <a:gd name="connsiteX265" fmla="*/ 3294638 w 4114165"/>
              <a:gd name="connsiteY265" fmla="*/ 1405106 h 3063250"/>
              <a:gd name="connsiteX266" fmla="*/ 3304548 w 4114165"/>
              <a:gd name="connsiteY266" fmla="*/ 1465029 h 3063250"/>
              <a:gd name="connsiteX267" fmla="*/ 3317766 w 4114165"/>
              <a:gd name="connsiteY267" fmla="*/ 1564322 h 3063250"/>
              <a:gd name="connsiteX268" fmla="*/ 3330996 w 4114165"/>
              <a:gd name="connsiteY268" fmla="*/ 1685636 h 3063250"/>
              <a:gd name="connsiteX269" fmla="*/ 3347508 w 4114165"/>
              <a:gd name="connsiteY269" fmla="*/ 1862923 h 3063250"/>
              <a:gd name="connsiteX270" fmla="*/ 3406993 w 4114165"/>
              <a:gd name="connsiteY270" fmla="*/ 2532355 h 3063250"/>
              <a:gd name="connsiteX271" fmla="*/ 3423517 w 4114165"/>
              <a:gd name="connsiteY271" fmla="*/ 2676071 h 3063250"/>
              <a:gd name="connsiteX272" fmla="*/ 3440042 w 4114165"/>
              <a:gd name="connsiteY272" fmla="*/ 2794878 h 3063250"/>
              <a:gd name="connsiteX273" fmla="*/ 3453260 w 4114165"/>
              <a:gd name="connsiteY273" fmla="*/ 2872884 h 3063250"/>
              <a:gd name="connsiteX274" fmla="*/ 3466477 w 4114165"/>
              <a:gd name="connsiteY274" fmla="*/ 2936720 h 3063250"/>
              <a:gd name="connsiteX275" fmla="*/ 3479694 w 4114165"/>
              <a:gd name="connsiteY275" fmla="*/ 2986828 h 3063250"/>
              <a:gd name="connsiteX276" fmla="*/ 3489604 w 4114165"/>
              <a:gd name="connsiteY276" fmla="*/ 3015675 h 3063250"/>
              <a:gd name="connsiteX277" fmla="*/ 3499526 w 4114165"/>
              <a:gd name="connsiteY277" fmla="*/ 3037329 h 3063250"/>
              <a:gd name="connsiteX278" fmla="*/ 3509436 w 4114165"/>
              <a:gd name="connsiteY278" fmla="*/ 3052108 h 3063250"/>
              <a:gd name="connsiteX279" fmla="*/ 3519346 w 4114165"/>
              <a:gd name="connsiteY279" fmla="*/ 3060642 h 3063250"/>
              <a:gd name="connsiteX280" fmla="*/ 3525962 w 4114165"/>
              <a:gd name="connsiteY280" fmla="*/ 3063150 h 3063250"/>
              <a:gd name="connsiteX281" fmla="*/ 3532564 w 4114165"/>
              <a:gd name="connsiteY281" fmla="*/ 3063251 h 3063250"/>
              <a:gd name="connsiteX282" fmla="*/ 3539179 w 4114165"/>
              <a:gd name="connsiteY282" fmla="*/ 3060947 h 3063250"/>
              <a:gd name="connsiteX283" fmla="*/ 3545781 w 4114165"/>
              <a:gd name="connsiteY283" fmla="*/ 3056261 h 3063250"/>
              <a:gd name="connsiteX284" fmla="*/ 3555704 w 4114165"/>
              <a:gd name="connsiteY284" fmla="*/ 3044826 h 3063250"/>
              <a:gd name="connsiteX285" fmla="*/ 3565614 w 4114165"/>
              <a:gd name="connsiteY285" fmla="*/ 3028149 h 3063250"/>
              <a:gd name="connsiteX286" fmla="*/ 3575523 w 4114165"/>
              <a:gd name="connsiteY286" fmla="*/ 3006076 h 3063250"/>
              <a:gd name="connsiteX287" fmla="*/ 3585446 w 4114165"/>
              <a:gd name="connsiteY287" fmla="*/ 2978141 h 3063250"/>
              <a:gd name="connsiteX288" fmla="*/ 3598663 w 4114165"/>
              <a:gd name="connsiteY288" fmla="*/ 2930705 h 3063250"/>
              <a:gd name="connsiteX289" fmla="*/ 3611881 w 4114165"/>
              <a:gd name="connsiteY289" fmla="*/ 2871288 h 3063250"/>
              <a:gd name="connsiteX290" fmla="*/ 3628405 w 4114165"/>
              <a:gd name="connsiteY290" fmla="*/ 2782582 h 3063250"/>
              <a:gd name="connsiteX291" fmla="*/ 3664750 w 4114165"/>
              <a:gd name="connsiteY291" fmla="*/ 2563380 h 3063250"/>
              <a:gd name="connsiteX292" fmla="*/ 3691185 w 4114165"/>
              <a:gd name="connsiteY292" fmla="*/ 2412674 h 3063250"/>
              <a:gd name="connsiteX293" fmla="*/ 3707710 w 4114165"/>
              <a:gd name="connsiteY293" fmla="*/ 2331693 h 3063250"/>
              <a:gd name="connsiteX294" fmla="*/ 3720927 w 4114165"/>
              <a:gd name="connsiteY294" fmla="*/ 2279532 h 3063250"/>
              <a:gd name="connsiteX295" fmla="*/ 3730837 w 4114165"/>
              <a:gd name="connsiteY295" fmla="*/ 2250090 h 3063250"/>
              <a:gd name="connsiteX296" fmla="*/ 3740759 w 4114165"/>
              <a:gd name="connsiteY296" fmla="*/ 2229956 h 3063250"/>
              <a:gd name="connsiteX297" fmla="*/ 3747362 w 4114165"/>
              <a:gd name="connsiteY297" fmla="*/ 2221978 h 3063250"/>
              <a:gd name="connsiteX298" fmla="*/ 3753977 w 4114165"/>
              <a:gd name="connsiteY298" fmla="*/ 2218470 h 3063250"/>
              <a:gd name="connsiteX299" fmla="*/ 3760579 w 4114165"/>
              <a:gd name="connsiteY299" fmla="*/ 2219483 h 3063250"/>
              <a:gd name="connsiteX300" fmla="*/ 3767194 w 4114165"/>
              <a:gd name="connsiteY300" fmla="*/ 2225017 h 3063250"/>
              <a:gd name="connsiteX301" fmla="*/ 3773796 w 4114165"/>
              <a:gd name="connsiteY301" fmla="*/ 2234945 h 3063250"/>
              <a:gd name="connsiteX302" fmla="*/ 3783719 w 4114165"/>
              <a:gd name="connsiteY302" fmla="*/ 2257498 h 3063250"/>
              <a:gd name="connsiteX303" fmla="*/ 3793629 w 4114165"/>
              <a:gd name="connsiteY303" fmla="*/ 2287751 h 3063250"/>
              <a:gd name="connsiteX304" fmla="*/ 3810154 w 4114165"/>
              <a:gd name="connsiteY304" fmla="*/ 2348788 h 3063250"/>
              <a:gd name="connsiteX305" fmla="*/ 3836589 w 4114165"/>
              <a:gd name="connsiteY305" fmla="*/ 2448461 h 3063250"/>
              <a:gd name="connsiteX306" fmla="*/ 3849806 w 4114165"/>
              <a:gd name="connsiteY306" fmla="*/ 2487654 h 3063250"/>
              <a:gd name="connsiteX307" fmla="*/ 3859716 w 4114165"/>
              <a:gd name="connsiteY307" fmla="*/ 2508472 h 3063250"/>
              <a:gd name="connsiteX308" fmla="*/ 3866331 w 4114165"/>
              <a:gd name="connsiteY308" fmla="*/ 2517476 h 3063250"/>
              <a:gd name="connsiteX309" fmla="*/ 3872933 w 4114165"/>
              <a:gd name="connsiteY309" fmla="*/ 2522313 h 3063250"/>
              <a:gd name="connsiteX310" fmla="*/ 3879548 w 4114165"/>
              <a:gd name="connsiteY310" fmla="*/ 2522984 h 3063250"/>
              <a:gd name="connsiteX311" fmla="*/ 3886150 w 4114165"/>
              <a:gd name="connsiteY311" fmla="*/ 2519654 h 3063250"/>
              <a:gd name="connsiteX312" fmla="*/ 3892765 w 4114165"/>
              <a:gd name="connsiteY312" fmla="*/ 2512613 h 3063250"/>
              <a:gd name="connsiteX313" fmla="*/ 3902675 w 4114165"/>
              <a:gd name="connsiteY313" fmla="*/ 2496087 h 3063250"/>
              <a:gd name="connsiteX314" fmla="*/ 3915893 w 4114165"/>
              <a:gd name="connsiteY314" fmla="*/ 2466177 h 3063250"/>
              <a:gd name="connsiteX315" fmla="*/ 3939032 w 4114165"/>
              <a:gd name="connsiteY315" fmla="*/ 2410826 h 3063250"/>
              <a:gd name="connsiteX316" fmla="*/ 3948943 w 4114165"/>
              <a:gd name="connsiteY316" fmla="*/ 2393604 h 3063250"/>
              <a:gd name="connsiteX317" fmla="*/ 3955545 w 4114165"/>
              <a:gd name="connsiteY317" fmla="*/ 2385879 h 3063250"/>
              <a:gd name="connsiteX318" fmla="*/ 3962160 w 4114165"/>
              <a:gd name="connsiteY318" fmla="*/ 2381497 h 3063250"/>
              <a:gd name="connsiteX319" fmla="*/ 3968775 w 4114165"/>
              <a:gd name="connsiteY319" fmla="*/ 2380687 h 3063250"/>
              <a:gd name="connsiteX320" fmla="*/ 3975377 w 4114165"/>
              <a:gd name="connsiteY320" fmla="*/ 2383562 h 3063250"/>
              <a:gd name="connsiteX321" fmla="*/ 3981992 w 4114165"/>
              <a:gd name="connsiteY321" fmla="*/ 2390184 h 3063250"/>
              <a:gd name="connsiteX322" fmla="*/ 3988595 w 4114165"/>
              <a:gd name="connsiteY322" fmla="*/ 2400606 h 3063250"/>
              <a:gd name="connsiteX323" fmla="*/ 3998504 w 4114165"/>
              <a:gd name="connsiteY323" fmla="*/ 2422932 h 3063250"/>
              <a:gd name="connsiteX324" fmla="*/ 4011734 w 4114165"/>
              <a:gd name="connsiteY324" fmla="*/ 2462365 h 3063250"/>
              <a:gd name="connsiteX325" fmla="*/ 4034862 w 4114165"/>
              <a:gd name="connsiteY325" fmla="*/ 2535128 h 3063250"/>
              <a:gd name="connsiteX326" fmla="*/ 4044771 w 4114165"/>
              <a:gd name="connsiteY326" fmla="*/ 2557023 h 3063250"/>
              <a:gd name="connsiteX327" fmla="*/ 4051386 w 4114165"/>
              <a:gd name="connsiteY327" fmla="*/ 2565419 h 3063250"/>
              <a:gd name="connsiteX328" fmla="*/ 4054681 w 4114165"/>
              <a:gd name="connsiteY328" fmla="*/ 2567344 h 3063250"/>
              <a:gd name="connsiteX329" fmla="*/ 4057989 w 4114165"/>
              <a:gd name="connsiteY329" fmla="*/ 2567584 h 3063250"/>
              <a:gd name="connsiteX330" fmla="*/ 4061296 w 4114165"/>
              <a:gd name="connsiteY330" fmla="*/ 2566090 h 3063250"/>
              <a:gd name="connsiteX331" fmla="*/ 4067911 w 4114165"/>
              <a:gd name="connsiteY331" fmla="*/ 2557454 h 3063250"/>
              <a:gd name="connsiteX332" fmla="*/ 4074514 w 4114165"/>
              <a:gd name="connsiteY332" fmla="*/ 2541131 h 3063250"/>
              <a:gd name="connsiteX333" fmla="*/ 4081129 w 4114165"/>
              <a:gd name="connsiteY333" fmla="*/ 2517134 h 3063250"/>
              <a:gd name="connsiteX334" fmla="*/ 4091038 w 4114165"/>
              <a:gd name="connsiteY334" fmla="*/ 2467532 h 3063250"/>
              <a:gd name="connsiteX335" fmla="*/ 4100948 w 4114165"/>
              <a:gd name="connsiteY335" fmla="*/ 2403215 h 3063250"/>
              <a:gd name="connsiteX336" fmla="*/ 4114166 w 4114165"/>
              <a:gd name="connsiteY336" fmla="*/ 2298223 h 3063250"/>
              <a:gd name="connsiteX337" fmla="*/ 4114166 w 4114165"/>
              <a:gd name="connsiteY337" fmla="*/ 2298223 h 3063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</a:cxnLst>
            <a:rect l="l" t="t" r="r" b="b"/>
            <a:pathLst>
              <a:path w="4114165" h="3063250">
                <a:moveTo>
                  <a:pt x="0" y="962866"/>
                </a:moveTo>
                <a:lnTo>
                  <a:pt x="13219" y="938578"/>
                </a:lnTo>
                <a:lnTo>
                  <a:pt x="29741" y="914936"/>
                </a:lnTo>
                <a:lnTo>
                  <a:pt x="52873" y="887165"/>
                </a:lnTo>
                <a:lnTo>
                  <a:pt x="79309" y="860382"/>
                </a:lnTo>
                <a:lnTo>
                  <a:pt x="99137" y="843895"/>
                </a:lnTo>
                <a:lnTo>
                  <a:pt x="109050" y="838551"/>
                </a:lnTo>
                <a:lnTo>
                  <a:pt x="118964" y="836816"/>
                </a:lnTo>
                <a:lnTo>
                  <a:pt x="125574" y="838272"/>
                </a:lnTo>
                <a:lnTo>
                  <a:pt x="132182" y="842248"/>
                </a:lnTo>
                <a:lnTo>
                  <a:pt x="138791" y="849049"/>
                </a:lnTo>
                <a:lnTo>
                  <a:pt x="145401" y="859078"/>
                </a:lnTo>
                <a:lnTo>
                  <a:pt x="155315" y="880859"/>
                </a:lnTo>
                <a:lnTo>
                  <a:pt x="165228" y="911631"/>
                </a:lnTo>
                <a:lnTo>
                  <a:pt x="175142" y="951773"/>
                </a:lnTo>
                <a:lnTo>
                  <a:pt x="188360" y="1018952"/>
                </a:lnTo>
                <a:lnTo>
                  <a:pt x="204883" y="1119511"/>
                </a:lnTo>
                <a:lnTo>
                  <a:pt x="237928" y="1325872"/>
                </a:lnTo>
                <a:lnTo>
                  <a:pt x="251146" y="1392203"/>
                </a:lnTo>
                <a:lnTo>
                  <a:pt x="264365" y="1444629"/>
                </a:lnTo>
                <a:lnTo>
                  <a:pt x="274279" y="1474666"/>
                </a:lnTo>
                <a:lnTo>
                  <a:pt x="284192" y="1497675"/>
                </a:lnTo>
                <a:lnTo>
                  <a:pt x="297410" y="1521267"/>
                </a:lnTo>
                <a:lnTo>
                  <a:pt x="323847" y="1565120"/>
                </a:lnTo>
                <a:lnTo>
                  <a:pt x="340373" y="1598538"/>
                </a:lnTo>
                <a:lnTo>
                  <a:pt x="363500" y="1652395"/>
                </a:lnTo>
                <a:lnTo>
                  <a:pt x="386628" y="1713129"/>
                </a:lnTo>
                <a:lnTo>
                  <a:pt x="406460" y="1772988"/>
                </a:lnTo>
                <a:lnTo>
                  <a:pt x="422985" y="1832430"/>
                </a:lnTo>
                <a:lnTo>
                  <a:pt x="439510" y="1903407"/>
                </a:lnTo>
                <a:lnTo>
                  <a:pt x="456035" y="1987175"/>
                </a:lnTo>
                <a:lnTo>
                  <a:pt x="472547" y="2085024"/>
                </a:lnTo>
                <a:lnTo>
                  <a:pt x="502289" y="2284990"/>
                </a:lnTo>
                <a:lnTo>
                  <a:pt x="518814" y="2386930"/>
                </a:lnTo>
                <a:lnTo>
                  <a:pt x="532031" y="2452703"/>
                </a:lnTo>
                <a:lnTo>
                  <a:pt x="541941" y="2490718"/>
                </a:lnTo>
                <a:lnTo>
                  <a:pt x="551864" y="2518717"/>
                </a:lnTo>
                <a:lnTo>
                  <a:pt x="561774" y="2537066"/>
                </a:lnTo>
                <a:lnTo>
                  <a:pt x="568389" y="2544335"/>
                </a:lnTo>
                <a:lnTo>
                  <a:pt x="574991" y="2548070"/>
                </a:lnTo>
                <a:lnTo>
                  <a:pt x="581606" y="2548741"/>
                </a:lnTo>
                <a:lnTo>
                  <a:pt x="588208" y="2546969"/>
                </a:lnTo>
                <a:lnTo>
                  <a:pt x="598131" y="2541042"/>
                </a:lnTo>
                <a:lnTo>
                  <a:pt x="644385" y="2506927"/>
                </a:lnTo>
                <a:lnTo>
                  <a:pt x="670820" y="2490034"/>
                </a:lnTo>
                <a:lnTo>
                  <a:pt x="687345" y="2476269"/>
                </a:lnTo>
                <a:lnTo>
                  <a:pt x="700562" y="2461681"/>
                </a:lnTo>
                <a:lnTo>
                  <a:pt x="710485" y="2447156"/>
                </a:lnTo>
                <a:lnTo>
                  <a:pt x="720395" y="2427478"/>
                </a:lnTo>
                <a:lnTo>
                  <a:pt x="730305" y="2399808"/>
                </a:lnTo>
                <a:lnTo>
                  <a:pt x="740214" y="2360615"/>
                </a:lnTo>
                <a:lnTo>
                  <a:pt x="750137" y="2306011"/>
                </a:lnTo>
                <a:lnTo>
                  <a:pt x="760047" y="2232146"/>
                </a:lnTo>
                <a:lnTo>
                  <a:pt x="769957" y="2135437"/>
                </a:lnTo>
                <a:lnTo>
                  <a:pt x="779879" y="2013021"/>
                </a:lnTo>
                <a:lnTo>
                  <a:pt x="793097" y="1806394"/>
                </a:lnTo>
                <a:lnTo>
                  <a:pt x="806314" y="1550988"/>
                </a:lnTo>
                <a:lnTo>
                  <a:pt x="826134" y="1101061"/>
                </a:lnTo>
                <a:lnTo>
                  <a:pt x="852581" y="502805"/>
                </a:lnTo>
                <a:lnTo>
                  <a:pt x="865798" y="268992"/>
                </a:lnTo>
                <a:lnTo>
                  <a:pt x="875708" y="140161"/>
                </a:lnTo>
                <a:lnTo>
                  <a:pt x="885618" y="54144"/>
                </a:lnTo>
                <a:lnTo>
                  <a:pt x="892233" y="19833"/>
                </a:lnTo>
                <a:lnTo>
                  <a:pt x="898835" y="2645"/>
                </a:lnTo>
                <a:lnTo>
                  <a:pt x="902143" y="0"/>
                </a:lnTo>
                <a:lnTo>
                  <a:pt x="905450" y="1042"/>
                </a:lnTo>
                <a:lnTo>
                  <a:pt x="908758" y="5543"/>
                </a:lnTo>
                <a:lnTo>
                  <a:pt x="915360" y="23974"/>
                </a:lnTo>
                <a:lnTo>
                  <a:pt x="921975" y="53496"/>
                </a:lnTo>
                <a:lnTo>
                  <a:pt x="931885" y="114728"/>
                </a:lnTo>
                <a:lnTo>
                  <a:pt x="945103" y="219005"/>
                </a:lnTo>
                <a:lnTo>
                  <a:pt x="991370" y="608560"/>
                </a:lnTo>
                <a:lnTo>
                  <a:pt x="1007895" y="717439"/>
                </a:lnTo>
                <a:lnTo>
                  <a:pt x="1057457" y="1020560"/>
                </a:lnTo>
                <a:lnTo>
                  <a:pt x="1070674" y="1129034"/>
                </a:lnTo>
                <a:lnTo>
                  <a:pt x="1083891" y="1261492"/>
                </a:lnTo>
                <a:lnTo>
                  <a:pt x="1100416" y="1462079"/>
                </a:lnTo>
                <a:lnTo>
                  <a:pt x="1123543" y="1789577"/>
                </a:lnTo>
                <a:lnTo>
                  <a:pt x="1146683" y="2110389"/>
                </a:lnTo>
                <a:lnTo>
                  <a:pt x="1159901" y="2255687"/>
                </a:lnTo>
                <a:lnTo>
                  <a:pt x="1169810" y="2336454"/>
                </a:lnTo>
                <a:lnTo>
                  <a:pt x="1176425" y="2375343"/>
                </a:lnTo>
                <a:lnTo>
                  <a:pt x="1183028" y="2401809"/>
                </a:lnTo>
                <a:lnTo>
                  <a:pt x="1189643" y="2415701"/>
                </a:lnTo>
                <a:lnTo>
                  <a:pt x="1192950" y="2417917"/>
                </a:lnTo>
                <a:lnTo>
                  <a:pt x="1196245" y="2417030"/>
                </a:lnTo>
                <a:lnTo>
                  <a:pt x="1199553" y="2413054"/>
                </a:lnTo>
                <a:lnTo>
                  <a:pt x="1206168" y="2396073"/>
                </a:lnTo>
                <a:lnTo>
                  <a:pt x="1212770" y="2367517"/>
                </a:lnTo>
                <a:lnTo>
                  <a:pt x="1222680" y="2304808"/>
                </a:lnTo>
                <a:lnTo>
                  <a:pt x="1232602" y="2221471"/>
                </a:lnTo>
                <a:lnTo>
                  <a:pt x="1249127" y="2051011"/>
                </a:lnTo>
                <a:lnTo>
                  <a:pt x="1278857" y="1738519"/>
                </a:lnTo>
                <a:lnTo>
                  <a:pt x="1292087" y="1631108"/>
                </a:lnTo>
                <a:lnTo>
                  <a:pt x="1301997" y="1571186"/>
                </a:lnTo>
                <a:lnTo>
                  <a:pt x="1311907" y="1530802"/>
                </a:lnTo>
                <a:lnTo>
                  <a:pt x="1318522" y="1515125"/>
                </a:lnTo>
                <a:lnTo>
                  <a:pt x="1325124" y="1508553"/>
                </a:lnTo>
                <a:lnTo>
                  <a:pt x="1328431" y="1508692"/>
                </a:lnTo>
                <a:lnTo>
                  <a:pt x="1331739" y="1511098"/>
                </a:lnTo>
                <a:lnTo>
                  <a:pt x="1338341" y="1522673"/>
                </a:lnTo>
                <a:lnTo>
                  <a:pt x="1344956" y="1543098"/>
                </a:lnTo>
                <a:lnTo>
                  <a:pt x="1351559" y="1572135"/>
                </a:lnTo>
                <a:lnTo>
                  <a:pt x="1361481" y="1631273"/>
                </a:lnTo>
                <a:lnTo>
                  <a:pt x="1371391" y="1708025"/>
                </a:lnTo>
                <a:lnTo>
                  <a:pt x="1384608" y="1834709"/>
                </a:lnTo>
                <a:lnTo>
                  <a:pt x="1401133" y="2023810"/>
                </a:lnTo>
                <a:lnTo>
                  <a:pt x="1437478" y="2455958"/>
                </a:lnTo>
                <a:lnTo>
                  <a:pt x="1450695" y="2573840"/>
                </a:lnTo>
                <a:lnTo>
                  <a:pt x="1460618" y="2638271"/>
                </a:lnTo>
                <a:lnTo>
                  <a:pt x="1467220" y="2669055"/>
                </a:lnTo>
                <a:lnTo>
                  <a:pt x="1473835" y="2690241"/>
                </a:lnTo>
                <a:lnTo>
                  <a:pt x="1480438" y="2702360"/>
                </a:lnTo>
                <a:lnTo>
                  <a:pt x="1483745" y="2705260"/>
                </a:lnTo>
                <a:lnTo>
                  <a:pt x="1487053" y="2706222"/>
                </a:lnTo>
                <a:lnTo>
                  <a:pt x="1490360" y="2705361"/>
                </a:lnTo>
                <a:lnTo>
                  <a:pt x="1496963" y="2698700"/>
                </a:lnTo>
                <a:lnTo>
                  <a:pt x="1503577" y="2686265"/>
                </a:lnTo>
                <a:lnTo>
                  <a:pt x="1513487" y="2658861"/>
                </a:lnTo>
                <a:lnTo>
                  <a:pt x="1526705" y="2610120"/>
                </a:lnTo>
                <a:lnTo>
                  <a:pt x="1543229" y="2536635"/>
                </a:lnTo>
                <a:lnTo>
                  <a:pt x="1579574" y="2357488"/>
                </a:lnTo>
                <a:lnTo>
                  <a:pt x="1615932" y="2168830"/>
                </a:lnTo>
                <a:lnTo>
                  <a:pt x="1639059" y="2033219"/>
                </a:lnTo>
                <a:lnTo>
                  <a:pt x="1658891" y="1899823"/>
                </a:lnTo>
                <a:lnTo>
                  <a:pt x="1688633" y="1675189"/>
                </a:lnTo>
                <a:lnTo>
                  <a:pt x="1724978" y="1405069"/>
                </a:lnTo>
                <a:lnTo>
                  <a:pt x="1754720" y="1207660"/>
                </a:lnTo>
                <a:lnTo>
                  <a:pt x="1777847" y="1072404"/>
                </a:lnTo>
                <a:lnTo>
                  <a:pt x="1794372" y="994322"/>
                </a:lnTo>
                <a:lnTo>
                  <a:pt x="1807590" y="945860"/>
                </a:lnTo>
                <a:lnTo>
                  <a:pt x="1820807" y="909731"/>
                </a:lnTo>
                <a:lnTo>
                  <a:pt x="1830717" y="890394"/>
                </a:lnTo>
                <a:lnTo>
                  <a:pt x="1840639" y="877921"/>
                </a:lnTo>
                <a:lnTo>
                  <a:pt x="1847242" y="873653"/>
                </a:lnTo>
                <a:lnTo>
                  <a:pt x="1853857" y="872881"/>
                </a:lnTo>
                <a:lnTo>
                  <a:pt x="1860459" y="875768"/>
                </a:lnTo>
                <a:lnTo>
                  <a:pt x="1867074" y="882378"/>
                </a:lnTo>
                <a:lnTo>
                  <a:pt x="1873676" y="892762"/>
                </a:lnTo>
                <a:lnTo>
                  <a:pt x="1883599" y="915227"/>
                </a:lnTo>
                <a:lnTo>
                  <a:pt x="1893509" y="945480"/>
                </a:lnTo>
                <a:lnTo>
                  <a:pt x="1906726" y="996386"/>
                </a:lnTo>
                <a:lnTo>
                  <a:pt x="1919944" y="1058398"/>
                </a:lnTo>
                <a:lnTo>
                  <a:pt x="1933161" y="1132137"/>
                </a:lnTo>
                <a:lnTo>
                  <a:pt x="1949686" y="1241687"/>
                </a:lnTo>
                <a:lnTo>
                  <a:pt x="1966211" y="1370713"/>
                </a:lnTo>
                <a:lnTo>
                  <a:pt x="1986043" y="1548658"/>
                </a:lnTo>
                <a:lnTo>
                  <a:pt x="2035605" y="2011729"/>
                </a:lnTo>
                <a:lnTo>
                  <a:pt x="2048822" y="2106628"/>
                </a:lnTo>
                <a:lnTo>
                  <a:pt x="2058732" y="2163043"/>
                </a:lnTo>
                <a:lnTo>
                  <a:pt x="2068655" y="2205123"/>
                </a:lnTo>
                <a:lnTo>
                  <a:pt x="2075257" y="2224738"/>
                </a:lnTo>
                <a:lnTo>
                  <a:pt x="2081872" y="2237528"/>
                </a:lnTo>
                <a:lnTo>
                  <a:pt x="2088474" y="2243581"/>
                </a:lnTo>
                <a:lnTo>
                  <a:pt x="2091782" y="2244151"/>
                </a:lnTo>
                <a:lnTo>
                  <a:pt x="2095089" y="2243151"/>
                </a:lnTo>
                <a:lnTo>
                  <a:pt x="2101692" y="2236591"/>
                </a:lnTo>
                <a:lnTo>
                  <a:pt x="2108307" y="2224359"/>
                </a:lnTo>
                <a:lnTo>
                  <a:pt x="2118217" y="2196525"/>
                </a:lnTo>
                <a:lnTo>
                  <a:pt x="2128127" y="2159193"/>
                </a:lnTo>
                <a:lnTo>
                  <a:pt x="2141357" y="2098485"/>
                </a:lnTo>
                <a:lnTo>
                  <a:pt x="2164484" y="1975626"/>
                </a:lnTo>
                <a:lnTo>
                  <a:pt x="2200829" y="1779712"/>
                </a:lnTo>
                <a:lnTo>
                  <a:pt x="2214046" y="1723006"/>
                </a:lnTo>
                <a:lnTo>
                  <a:pt x="2223968" y="1691525"/>
                </a:lnTo>
                <a:lnTo>
                  <a:pt x="2230571" y="1677165"/>
                </a:lnTo>
                <a:lnTo>
                  <a:pt x="2237186" y="1668845"/>
                </a:lnTo>
                <a:lnTo>
                  <a:pt x="2240493" y="1667085"/>
                </a:lnTo>
                <a:lnTo>
                  <a:pt x="2243788" y="1666971"/>
                </a:lnTo>
                <a:lnTo>
                  <a:pt x="2247096" y="1668554"/>
                </a:lnTo>
                <a:lnTo>
                  <a:pt x="2253711" y="1676912"/>
                </a:lnTo>
                <a:lnTo>
                  <a:pt x="2260313" y="1692285"/>
                </a:lnTo>
                <a:lnTo>
                  <a:pt x="2266928" y="1714838"/>
                </a:lnTo>
                <a:lnTo>
                  <a:pt x="2276838" y="1762439"/>
                </a:lnTo>
                <a:lnTo>
                  <a:pt x="2286748" y="1827060"/>
                </a:lnTo>
                <a:lnTo>
                  <a:pt x="2296670" y="1908954"/>
                </a:lnTo>
                <a:lnTo>
                  <a:pt x="2309888" y="2044185"/>
                </a:lnTo>
                <a:lnTo>
                  <a:pt x="2326400" y="2246051"/>
                </a:lnTo>
                <a:lnTo>
                  <a:pt x="2352847" y="2572067"/>
                </a:lnTo>
                <a:lnTo>
                  <a:pt x="2366064" y="2700929"/>
                </a:lnTo>
                <a:lnTo>
                  <a:pt x="2375975" y="2775427"/>
                </a:lnTo>
                <a:lnTo>
                  <a:pt x="2385884" y="2830398"/>
                </a:lnTo>
                <a:lnTo>
                  <a:pt x="2395807" y="2867312"/>
                </a:lnTo>
                <a:lnTo>
                  <a:pt x="2402409" y="2883268"/>
                </a:lnTo>
                <a:lnTo>
                  <a:pt x="2409024" y="2893563"/>
                </a:lnTo>
                <a:lnTo>
                  <a:pt x="2415627" y="2899350"/>
                </a:lnTo>
                <a:lnTo>
                  <a:pt x="2422242" y="2901668"/>
                </a:lnTo>
                <a:lnTo>
                  <a:pt x="2428844" y="2901402"/>
                </a:lnTo>
                <a:lnTo>
                  <a:pt x="2438766" y="2897273"/>
                </a:lnTo>
                <a:lnTo>
                  <a:pt x="2448676" y="2889726"/>
                </a:lnTo>
                <a:lnTo>
                  <a:pt x="2461894" y="2875454"/>
                </a:lnTo>
                <a:lnTo>
                  <a:pt x="2478418" y="2852749"/>
                </a:lnTo>
                <a:lnTo>
                  <a:pt x="2501546" y="2820306"/>
                </a:lnTo>
                <a:lnTo>
                  <a:pt x="2511456" y="2810061"/>
                </a:lnTo>
                <a:lnTo>
                  <a:pt x="2521378" y="2803945"/>
                </a:lnTo>
                <a:lnTo>
                  <a:pt x="2527980" y="2802564"/>
                </a:lnTo>
                <a:lnTo>
                  <a:pt x="2534596" y="2803464"/>
                </a:lnTo>
                <a:lnTo>
                  <a:pt x="2541198" y="2806592"/>
                </a:lnTo>
                <a:lnTo>
                  <a:pt x="2551120" y="2815215"/>
                </a:lnTo>
                <a:lnTo>
                  <a:pt x="2561030" y="2828271"/>
                </a:lnTo>
                <a:lnTo>
                  <a:pt x="2570940" y="2845810"/>
                </a:lnTo>
                <a:lnTo>
                  <a:pt x="2584158" y="2876189"/>
                </a:lnTo>
                <a:lnTo>
                  <a:pt x="2603990" y="2931768"/>
                </a:lnTo>
                <a:lnTo>
                  <a:pt x="2617207" y="2966795"/>
                </a:lnTo>
                <a:lnTo>
                  <a:pt x="2627117" y="2986220"/>
                </a:lnTo>
                <a:lnTo>
                  <a:pt x="2633732" y="2993894"/>
                </a:lnTo>
                <a:lnTo>
                  <a:pt x="2640334" y="2996060"/>
                </a:lnTo>
                <a:lnTo>
                  <a:pt x="2643642" y="2994781"/>
                </a:lnTo>
                <a:lnTo>
                  <a:pt x="2650257" y="2986942"/>
                </a:lnTo>
                <a:lnTo>
                  <a:pt x="2656859" y="2971366"/>
                </a:lnTo>
                <a:lnTo>
                  <a:pt x="2663474" y="2947357"/>
                </a:lnTo>
                <a:lnTo>
                  <a:pt x="2670077" y="2914280"/>
                </a:lnTo>
                <a:lnTo>
                  <a:pt x="2679999" y="2846646"/>
                </a:lnTo>
                <a:lnTo>
                  <a:pt x="2689909" y="2756698"/>
                </a:lnTo>
                <a:lnTo>
                  <a:pt x="2703127" y="2602181"/>
                </a:lnTo>
                <a:lnTo>
                  <a:pt x="2716344" y="2412092"/>
                </a:lnTo>
                <a:lnTo>
                  <a:pt x="2736176" y="2082213"/>
                </a:lnTo>
                <a:lnTo>
                  <a:pt x="2772521" y="1470652"/>
                </a:lnTo>
                <a:lnTo>
                  <a:pt x="2789046" y="1238622"/>
                </a:lnTo>
                <a:lnTo>
                  <a:pt x="2805571" y="1047862"/>
                </a:lnTo>
                <a:lnTo>
                  <a:pt x="2818788" y="927358"/>
                </a:lnTo>
                <a:lnTo>
                  <a:pt x="2832005" y="833941"/>
                </a:lnTo>
                <a:lnTo>
                  <a:pt x="2845223" y="764002"/>
                </a:lnTo>
                <a:lnTo>
                  <a:pt x="2855133" y="724885"/>
                </a:lnTo>
                <a:lnTo>
                  <a:pt x="2865042" y="696152"/>
                </a:lnTo>
                <a:lnTo>
                  <a:pt x="2874965" y="677220"/>
                </a:lnTo>
                <a:lnTo>
                  <a:pt x="2881567" y="670028"/>
                </a:lnTo>
                <a:lnTo>
                  <a:pt x="2888182" y="667368"/>
                </a:lnTo>
                <a:lnTo>
                  <a:pt x="2894785" y="669622"/>
                </a:lnTo>
                <a:lnTo>
                  <a:pt x="2901400" y="677182"/>
                </a:lnTo>
                <a:lnTo>
                  <a:pt x="2908002" y="690415"/>
                </a:lnTo>
                <a:lnTo>
                  <a:pt x="2914617" y="709562"/>
                </a:lnTo>
                <a:lnTo>
                  <a:pt x="2924527" y="749616"/>
                </a:lnTo>
                <a:lnTo>
                  <a:pt x="2934450" y="803296"/>
                </a:lnTo>
                <a:lnTo>
                  <a:pt x="2947667" y="895814"/>
                </a:lnTo>
                <a:lnTo>
                  <a:pt x="2960884" y="1012101"/>
                </a:lnTo>
                <a:lnTo>
                  <a:pt x="2977409" y="1187779"/>
                </a:lnTo>
                <a:lnTo>
                  <a:pt x="3017061" y="1634110"/>
                </a:lnTo>
                <a:lnTo>
                  <a:pt x="3030278" y="1742115"/>
                </a:lnTo>
                <a:lnTo>
                  <a:pt x="3040188" y="1800265"/>
                </a:lnTo>
                <a:lnTo>
                  <a:pt x="3046803" y="1827313"/>
                </a:lnTo>
                <a:lnTo>
                  <a:pt x="3053406" y="1844928"/>
                </a:lnTo>
                <a:lnTo>
                  <a:pt x="3060021" y="1853413"/>
                </a:lnTo>
                <a:lnTo>
                  <a:pt x="3063315" y="1854388"/>
                </a:lnTo>
                <a:lnTo>
                  <a:pt x="3066623" y="1853299"/>
                </a:lnTo>
                <a:lnTo>
                  <a:pt x="3073238" y="1845245"/>
                </a:lnTo>
                <a:lnTo>
                  <a:pt x="3079840" y="1829960"/>
                </a:lnTo>
                <a:lnTo>
                  <a:pt x="3086456" y="1808129"/>
                </a:lnTo>
                <a:lnTo>
                  <a:pt x="3096365" y="1764782"/>
                </a:lnTo>
                <a:lnTo>
                  <a:pt x="3109583" y="1692285"/>
                </a:lnTo>
                <a:lnTo>
                  <a:pt x="3145940" y="1482986"/>
                </a:lnTo>
                <a:lnTo>
                  <a:pt x="3162452" y="1409665"/>
                </a:lnTo>
                <a:lnTo>
                  <a:pt x="3178977" y="1351098"/>
                </a:lnTo>
                <a:lnTo>
                  <a:pt x="3192194" y="1313348"/>
                </a:lnTo>
                <a:lnTo>
                  <a:pt x="3205412" y="1283678"/>
                </a:lnTo>
                <a:lnTo>
                  <a:pt x="3215334" y="1267773"/>
                </a:lnTo>
                <a:lnTo>
                  <a:pt x="3221936" y="1260745"/>
                </a:lnTo>
                <a:lnTo>
                  <a:pt x="3228551" y="1256705"/>
                </a:lnTo>
                <a:lnTo>
                  <a:pt x="3235154" y="1255730"/>
                </a:lnTo>
                <a:lnTo>
                  <a:pt x="3241769" y="1257820"/>
                </a:lnTo>
                <a:lnTo>
                  <a:pt x="3248371" y="1263088"/>
                </a:lnTo>
                <a:lnTo>
                  <a:pt x="3254986" y="1271661"/>
                </a:lnTo>
                <a:lnTo>
                  <a:pt x="3264896" y="1291099"/>
                </a:lnTo>
                <a:lnTo>
                  <a:pt x="3274819" y="1319161"/>
                </a:lnTo>
                <a:lnTo>
                  <a:pt x="3284729" y="1356796"/>
                </a:lnTo>
                <a:lnTo>
                  <a:pt x="3294638" y="1405106"/>
                </a:lnTo>
                <a:lnTo>
                  <a:pt x="3304548" y="1465029"/>
                </a:lnTo>
                <a:lnTo>
                  <a:pt x="3317766" y="1564322"/>
                </a:lnTo>
                <a:lnTo>
                  <a:pt x="3330996" y="1685636"/>
                </a:lnTo>
                <a:lnTo>
                  <a:pt x="3347508" y="1862923"/>
                </a:lnTo>
                <a:lnTo>
                  <a:pt x="3406993" y="2532355"/>
                </a:lnTo>
                <a:lnTo>
                  <a:pt x="3423517" y="2676071"/>
                </a:lnTo>
                <a:lnTo>
                  <a:pt x="3440042" y="2794878"/>
                </a:lnTo>
                <a:lnTo>
                  <a:pt x="3453260" y="2872884"/>
                </a:lnTo>
                <a:lnTo>
                  <a:pt x="3466477" y="2936720"/>
                </a:lnTo>
                <a:lnTo>
                  <a:pt x="3479694" y="2986828"/>
                </a:lnTo>
                <a:lnTo>
                  <a:pt x="3489604" y="3015675"/>
                </a:lnTo>
                <a:lnTo>
                  <a:pt x="3499526" y="3037329"/>
                </a:lnTo>
                <a:lnTo>
                  <a:pt x="3509436" y="3052108"/>
                </a:lnTo>
                <a:lnTo>
                  <a:pt x="3519346" y="3060642"/>
                </a:lnTo>
                <a:lnTo>
                  <a:pt x="3525962" y="3063150"/>
                </a:lnTo>
                <a:lnTo>
                  <a:pt x="3532564" y="3063251"/>
                </a:lnTo>
                <a:lnTo>
                  <a:pt x="3539179" y="3060947"/>
                </a:lnTo>
                <a:lnTo>
                  <a:pt x="3545781" y="3056261"/>
                </a:lnTo>
                <a:lnTo>
                  <a:pt x="3555704" y="3044826"/>
                </a:lnTo>
                <a:lnTo>
                  <a:pt x="3565614" y="3028149"/>
                </a:lnTo>
                <a:lnTo>
                  <a:pt x="3575523" y="3006076"/>
                </a:lnTo>
                <a:lnTo>
                  <a:pt x="3585446" y="2978141"/>
                </a:lnTo>
                <a:lnTo>
                  <a:pt x="3598663" y="2930705"/>
                </a:lnTo>
                <a:lnTo>
                  <a:pt x="3611881" y="2871288"/>
                </a:lnTo>
                <a:lnTo>
                  <a:pt x="3628405" y="2782582"/>
                </a:lnTo>
                <a:lnTo>
                  <a:pt x="3664750" y="2563380"/>
                </a:lnTo>
                <a:lnTo>
                  <a:pt x="3691185" y="2412674"/>
                </a:lnTo>
                <a:lnTo>
                  <a:pt x="3707710" y="2331693"/>
                </a:lnTo>
                <a:lnTo>
                  <a:pt x="3720927" y="2279532"/>
                </a:lnTo>
                <a:lnTo>
                  <a:pt x="3730837" y="2250090"/>
                </a:lnTo>
                <a:lnTo>
                  <a:pt x="3740759" y="2229956"/>
                </a:lnTo>
                <a:lnTo>
                  <a:pt x="3747362" y="2221978"/>
                </a:lnTo>
                <a:lnTo>
                  <a:pt x="3753977" y="2218470"/>
                </a:lnTo>
                <a:lnTo>
                  <a:pt x="3760579" y="2219483"/>
                </a:lnTo>
                <a:lnTo>
                  <a:pt x="3767194" y="2225017"/>
                </a:lnTo>
                <a:lnTo>
                  <a:pt x="3773796" y="2234945"/>
                </a:lnTo>
                <a:lnTo>
                  <a:pt x="3783719" y="2257498"/>
                </a:lnTo>
                <a:lnTo>
                  <a:pt x="3793629" y="2287751"/>
                </a:lnTo>
                <a:lnTo>
                  <a:pt x="3810154" y="2348788"/>
                </a:lnTo>
                <a:lnTo>
                  <a:pt x="3836589" y="2448461"/>
                </a:lnTo>
                <a:lnTo>
                  <a:pt x="3849806" y="2487654"/>
                </a:lnTo>
                <a:lnTo>
                  <a:pt x="3859716" y="2508472"/>
                </a:lnTo>
                <a:lnTo>
                  <a:pt x="3866331" y="2517476"/>
                </a:lnTo>
                <a:lnTo>
                  <a:pt x="3872933" y="2522313"/>
                </a:lnTo>
                <a:lnTo>
                  <a:pt x="3879548" y="2522984"/>
                </a:lnTo>
                <a:lnTo>
                  <a:pt x="3886150" y="2519654"/>
                </a:lnTo>
                <a:lnTo>
                  <a:pt x="3892765" y="2512613"/>
                </a:lnTo>
                <a:lnTo>
                  <a:pt x="3902675" y="2496087"/>
                </a:lnTo>
                <a:lnTo>
                  <a:pt x="3915893" y="2466177"/>
                </a:lnTo>
                <a:lnTo>
                  <a:pt x="3939032" y="2410826"/>
                </a:lnTo>
                <a:lnTo>
                  <a:pt x="3948943" y="2393604"/>
                </a:lnTo>
                <a:lnTo>
                  <a:pt x="3955545" y="2385879"/>
                </a:lnTo>
                <a:lnTo>
                  <a:pt x="3962160" y="2381497"/>
                </a:lnTo>
                <a:lnTo>
                  <a:pt x="3968775" y="2380687"/>
                </a:lnTo>
                <a:lnTo>
                  <a:pt x="3975377" y="2383562"/>
                </a:lnTo>
                <a:lnTo>
                  <a:pt x="3981992" y="2390184"/>
                </a:lnTo>
                <a:lnTo>
                  <a:pt x="3988595" y="2400606"/>
                </a:lnTo>
                <a:lnTo>
                  <a:pt x="3998504" y="2422932"/>
                </a:lnTo>
                <a:lnTo>
                  <a:pt x="4011734" y="2462365"/>
                </a:lnTo>
                <a:lnTo>
                  <a:pt x="4034862" y="2535128"/>
                </a:lnTo>
                <a:lnTo>
                  <a:pt x="4044771" y="2557023"/>
                </a:lnTo>
                <a:lnTo>
                  <a:pt x="4051386" y="2565419"/>
                </a:lnTo>
                <a:lnTo>
                  <a:pt x="4054681" y="2567344"/>
                </a:lnTo>
                <a:lnTo>
                  <a:pt x="4057989" y="2567584"/>
                </a:lnTo>
                <a:lnTo>
                  <a:pt x="4061296" y="2566090"/>
                </a:lnTo>
                <a:lnTo>
                  <a:pt x="4067911" y="2557454"/>
                </a:lnTo>
                <a:lnTo>
                  <a:pt x="4074514" y="2541131"/>
                </a:lnTo>
                <a:lnTo>
                  <a:pt x="4081129" y="2517134"/>
                </a:lnTo>
                <a:lnTo>
                  <a:pt x="4091038" y="2467532"/>
                </a:lnTo>
                <a:lnTo>
                  <a:pt x="4100948" y="2403215"/>
                </a:lnTo>
                <a:lnTo>
                  <a:pt x="4114166" y="2298223"/>
                </a:lnTo>
                <a:lnTo>
                  <a:pt x="4114166" y="2298223"/>
                </a:lnTo>
              </a:path>
            </a:pathLst>
          </a:custGeom>
          <a:noFill/>
          <a:ln w="18998" cap="sq">
            <a:solidFill>
              <a:schemeClr val="accent1">
                <a:lumMod val="75000"/>
              </a:schemeClr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igura a mano libera 17">
            <a:extLst>
              <a:ext uri="{FF2B5EF4-FFF2-40B4-BE49-F238E27FC236}">
                <a16:creationId xmlns:a16="http://schemas.microsoft.com/office/drawing/2014/main" id="{A06AA24E-6C91-566B-E477-D73C33A0E291}"/>
              </a:ext>
            </a:extLst>
          </p:cNvPr>
          <p:cNvSpPr/>
          <p:nvPr/>
        </p:nvSpPr>
        <p:spPr>
          <a:xfrm>
            <a:off x="3834773" y="3462151"/>
            <a:ext cx="601475" cy="307777"/>
          </a:xfrm>
          <a:custGeom>
            <a:avLst/>
            <a:gdLst>
              <a:gd name="connsiteX0" fmla="*/ 0 w 4114165"/>
              <a:gd name="connsiteY0" fmla="*/ 962866 h 3063250"/>
              <a:gd name="connsiteX1" fmla="*/ 13219 w 4114165"/>
              <a:gd name="connsiteY1" fmla="*/ 938578 h 3063250"/>
              <a:gd name="connsiteX2" fmla="*/ 29741 w 4114165"/>
              <a:gd name="connsiteY2" fmla="*/ 914936 h 3063250"/>
              <a:gd name="connsiteX3" fmla="*/ 52873 w 4114165"/>
              <a:gd name="connsiteY3" fmla="*/ 887165 h 3063250"/>
              <a:gd name="connsiteX4" fmla="*/ 79309 w 4114165"/>
              <a:gd name="connsiteY4" fmla="*/ 860382 h 3063250"/>
              <a:gd name="connsiteX5" fmla="*/ 99137 w 4114165"/>
              <a:gd name="connsiteY5" fmla="*/ 843895 h 3063250"/>
              <a:gd name="connsiteX6" fmla="*/ 109050 w 4114165"/>
              <a:gd name="connsiteY6" fmla="*/ 838551 h 3063250"/>
              <a:gd name="connsiteX7" fmla="*/ 118964 w 4114165"/>
              <a:gd name="connsiteY7" fmla="*/ 836816 h 3063250"/>
              <a:gd name="connsiteX8" fmla="*/ 125574 w 4114165"/>
              <a:gd name="connsiteY8" fmla="*/ 838272 h 3063250"/>
              <a:gd name="connsiteX9" fmla="*/ 132182 w 4114165"/>
              <a:gd name="connsiteY9" fmla="*/ 842248 h 3063250"/>
              <a:gd name="connsiteX10" fmla="*/ 138791 w 4114165"/>
              <a:gd name="connsiteY10" fmla="*/ 849049 h 3063250"/>
              <a:gd name="connsiteX11" fmla="*/ 145401 w 4114165"/>
              <a:gd name="connsiteY11" fmla="*/ 859078 h 3063250"/>
              <a:gd name="connsiteX12" fmla="*/ 155315 w 4114165"/>
              <a:gd name="connsiteY12" fmla="*/ 880859 h 3063250"/>
              <a:gd name="connsiteX13" fmla="*/ 165228 w 4114165"/>
              <a:gd name="connsiteY13" fmla="*/ 911631 h 3063250"/>
              <a:gd name="connsiteX14" fmla="*/ 175142 w 4114165"/>
              <a:gd name="connsiteY14" fmla="*/ 951773 h 3063250"/>
              <a:gd name="connsiteX15" fmla="*/ 188360 w 4114165"/>
              <a:gd name="connsiteY15" fmla="*/ 1018952 h 3063250"/>
              <a:gd name="connsiteX16" fmla="*/ 204883 w 4114165"/>
              <a:gd name="connsiteY16" fmla="*/ 1119511 h 3063250"/>
              <a:gd name="connsiteX17" fmla="*/ 237928 w 4114165"/>
              <a:gd name="connsiteY17" fmla="*/ 1325872 h 3063250"/>
              <a:gd name="connsiteX18" fmla="*/ 251146 w 4114165"/>
              <a:gd name="connsiteY18" fmla="*/ 1392203 h 3063250"/>
              <a:gd name="connsiteX19" fmla="*/ 264365 w 4114165"/>
              <a:gd name="connsiteY19" fmla="*/ 1444629 h 3063250"/>
              <a:gd name="connsiteX20" fmla="*/ 274279 w 4114165"/>
              <a:gd name="connsiteY20" fmla="*/ 1474666 h 3063250"/>
              <a:gd name="connsiteX21" fmla="*/ 284192 w 4114165"/>
              <a:gd name="connsiteY21" fmla="*/ 1497675 h 3063250"/>
              <a:gd name="connsiteX22" fmla="*/ 297410 w 4114165"/>
              <a:gd name="connsiteY22" fmla="*/ 1521267 h 3063250"/>
              <a:gd name="connsiteX23" fmla="*/ 323847 w 4114165"/>
              <a:gd name="connsiteY23" fmla="*/ 1565120 h 3063250"/>
              <a:gd name="connsiteX24" fmla="*/ 340373 w 4114165"/>
              <a:gd name="connsiteY24" fmla="*/ 1598538 h 3063250"/>
              <a:gd name="connsiteX25" fmla="*/ 363500 w 4114165"/>
              <a:gd name="connsiteY25" fmla="*/ 1652395 h 3063250"/>
              <a:gd name="connsiteX26" fmla="*/ 386628 w 4114165"/>
              <a:gd name="connsiteY26" fmla="*/ 1713129 h 3063250"/>
              <a:gd name="connsiteX27" fmla="*/ 406460 w 4114165"/>
              <a:gd name="connsiteY27" fmla="*/ 1772988 h 3063250"/>
              <a:gd name="connsiteX28" fmla="*/ 422985 w 4114165"/>
              <a:gd name="connsiteY28" fmla="*/ 1832430 h 3063250"/>
              <a:gd name="connsiteX29" fmla="*/ 439510 w 4114165"/>
              <a:gd name="connsiteY29" fmla="*/ 1903407 h 3063250"/>
              <a:gd name="connsiteX30" fmla="*/ 456035 w 4114165"/>
              <a:gd name="connsiteY30" fmla="*/ 1987175 h 3063250"/>
              <a:gd name="connsiteX31" fmla="*/ 472547 w 4114165"/>
              <a:gd name="connsiteY31" fmla="*/ 2085024 h 3063250"/>
              <a:gd name="connsiteX32" fmla="*/ 502289 w 4114165"/>
              <a:gd name="connsiteY32" fmla="*/ 2284990 h 3063250"/>
              <a:gd name="connsiteX33" fmla="*/ 518814 w 4114165"/>
              <a:gd name="connsiteY33" fmla="*/ 2386930 h 3063250"/>
              <a:gd name="connsiteX34" fmla="*/ 532031 w 4114165"/>
              <a:gd name="connsiteY34" fmla="*/ 2452703 h 3063250"/>
              <a:gd name="connsiteX35" fmla="*/ 541941 w 4114165"/>
              <a:gd name="connsiteY35" fmla="*/ 2490718 h 3063250"/>
              <a:gd name="connsiteX36" fmla="*/ 551864 w 4114165"/>
              <a:gd name="connsiteY36" fmla="*/ 2518717 h 3063250"/>
              <a:gd name="connsiteX37" fmla="*/ 561774 w 4114165"/>
              <a:gd name="connsiteY37" fmla="*/ 2537066 h 3063250"/>
              <a:gd name="connsiteX38" fmla="*/ 568389 w 4114165"/>
              <a:gd name="connsiteY38" fmla="*/ 2544335 h 3063250"/>
              <a:gd name="connsiteX39" fmla="*/ 574991 w 4114165"/>
              <a:gd name="connsiteY39" fmla="*/ 2548070 h 3063250"/>
              <a:gd name="connsiteX40" fmla="*/ 581606 w 4114165"/>
              <a:gd name="connsiteY40" fmla="*/ 2548741 h 3063250"/>
              <a:gd name="connsiteX41" fmla="*/ 588208 w 4114165"/>
              <a:gd name="connsiteY41" fmla="*/ 2546969 h 3063250"/>
              <a:gd name="connsiteX42" fmla="*/ 598131 w 4114165"/>
              <a:gd name="connsiteY42" fmla="*/ 2541042 h 3063250"/>
              <a:gd name="connsiteX43" fmla="*/ 644385 w 4114165"/>
              <a:gd name="connsiteY43" fmla="*/ 2506927 h 3063250"/>
              <a:gd name="connsiteX44" fmla="*/ 670820 w 4114165"/>
              <a:gd name="connsiteY44" fmla="*/ 2490034 h 3063250"/>
              <a:gd name="connsiteX45" fmla="*/ 687345 w 4114165"/>
              <a:gd name="connsiteY45" fmla="*/ 2476269 h 3063250"/>
              <a:gd name="connsiteX46" fmla="*/ 700562 w 4114165"/>
              <a:gd name="connsiteY46" fmla="*/ 2461681 h 3063250"/>
              <a:gd name="connsiteX47" fmla="*/ 710485 w 4114165"/>
              <a:gd name="connsiteY47" fmla="*/ 2447156 h 3063250"/>
              <a:gd name="connsiteX48" fmla="*/ 720395 w 4114165"/>
              <a:gd name="connsiteY48" fmla="*/ 2427478 h 3063250"/>
              <a:gd name="connsiteX49" fmla="*/ 730305 w 4114165"/>
              <a:gd name="connsiteY49" fmla="*/ 2399808 h 3063250"/>
              <a:gd name="connsiteX50" fmla="*/ 740214 w 4114165"/>
              <a:gd name="connsiteY50" fmla="*/ 2360615 h 3063250"/>
              <a:gd name="connsiteX51" fmla="*/ 750137 w 4114165"/>
              <a:gd name="connsiteY51" fmla="*/ 2306011 h 3063250"/>
              <a:gd name="connsiteX52" fmla="*/ 760047 w 4114165"/>
              <a:gd name="connsiteY52" fmla="*/ 2232146 h 3063250"/>
              <a:gd name="connsiteX53" fmla="*/ 769957 w 4114165"/>
              <a:gd name="connsiteY53" fmla="*/ 2135437 h 3063250"/>
              <a:gd name="connsiteX54" fmla="*/ 779879 w 4114165"/>
              <a:gd name="connsiteY54" fmla="*/ 2013021 h 3063250"/>
              <a:gd name="connsiteX55" fmla="*/ 793097 w 4114165"/>
              <a:gd name="connsiteY55" fmla="*/ 1806394 h 3063250"/>
              <a:gd name="connsiteX56" fmla="*/ 806314 w 4114165"/>
              <a:gd name="connsiteY56" fmla="*/ 1550988 h 3063250"/>
              <a:gd name="connsiteX57" fmla="*/ 826134 w 4114165"/>
              <a:gd name="connsiteY57" fmla="*/ 1101061 h 3063250"/>
              <a:gd name="connsiteX58" fmla="*/ 852581 w 4114165"/>
              <a:gd name="connsiteY58" fmla="*/ 502805 h 3063250"/>
              <a:gd name="connsiteX59" fmla="*/ 865798 w 4114165"/>
              <a:gd name="connsiteY59" fmla="*/ 268992 h 3063250"/>
              <a:gd name="connsiteX60" fmla="*/ 875708 w 4114165"/>
              <a:gd name="connsiteY60" fmla="*/ 140161 h 3063250"/>
              <a:gd name="connsiteX61" fmla="*/ 885618 w 4114165"/>
              <a:gd name="connsiteY61" fmla="*/ 54144 h 3063250"/>
              <a:gd name="connsiteX62" fmla="*/ 892233 w 4114165"/>
              <a:gd name="connsiteY62" fmla="*/ 19833 h 3063250"/>
              <a:gd name="connsiteX63" fmla="*/ 898835 w 4114165"/>
              <a:gd name="connsiteY63" fmla="*/ 2645 h 3063250"/>
              <a:gd name="connsiteX64" fmla="*/ 902143 w 4114165"/>
              <a:gd name="connsiteY64" fmla="*/ 0 h 3063250"/>
              <a:gd name="connsiteX65" fmla="*/ 905450 w 4114165"/>
              <a:gd name="connsiteY65" fmla="*/ 1042 h 3063250"/>
              <a:gd name="connsiteX66" fmla="*/ 908758 w 4114165"/>
              <a:gd name="connsiteY66" fmla="*/ 5543 h 3063250"/>
              <a:gd name="connsiteX67" fmla="*/ 915360 w 4114165"/>
              <a:gd name="connsiteY67" fmla="*/ 23974 h 3063250"/>
              <a:gd name="connsiteX68" fmla="*/ 921975 w 4114165"/>
              <a:gd name="connsiteY68" fmla="*/ 53496 h 3063250"/>
              <a:gd name="connsiteX69" fmla="*/ 931885 w 4114165"/>
              <a:gd name="connsiteY69" fmla="*/ 114728 h 3063250"/>
              <a:gd name="connsiteX70" fmla="*/ 945103 w 4114165"/>
              <a:gd name="connsiteY70" fmla="*/ 219005 h 3063250"/>
              <a:gd name="connsiteX71" fmla="*/ 991370 w 4114165"/>
              <a:gd name="connsiteY71" fmla="*/ 608560 h 3063250"/>
              <a:gd name="connsiteX72" fmla="*/ 1007895 w 4114165"/>
              <a:gd name="connsiteY72" fmla="*/ 717439 h 3063250"/>
              <a:gd name="connsiteX73" fmla="*/ 1057457 w 4114165"/>
              <a:gd name="connsiteY73" fmla="*/ 1020560 h 3063250"/>
              <a:gd name="connsiteX74" fmla="*/ 1070674 w 4114165"/>
              <a:gd name="connsiteY74" fmla="*/ 1129034 h 3063250"/>
              <a:gd name="connsiteX75" fmla="*/ 1083891 w 4114165"/>
              <a:gd name="connsiteY75" fmla="*/ 1261492 h 3063250"/>
              <a:gd name="connsiteX76" fmla="*/ 1100416 w 4114165"/>
              <a:gd name="connsiteY76" fmla="*/ 1462079 h 3063250"/>
              <a:gd name="connsiteX77" fmla="*/ 1123543 w 4114165"/>
              <a:gd name="connsiteY77" fmla="*/ 1789577 h 3063250"/>
              <a:gd name="connsiteX78" fmla="*/ 1146683 w 4114165"/>
              <a:gd name="connsiteY78" fmla="*/ 2110389 h 3063250"/>
              <a:gd name="connsiteX79" fmla="*/ 1159901 w 4114165"/>
              <a:gd name="connsiteY79" fmla="*/ 2255687 h 3063250"/>
              <a:gd name="connsiteX80" fmla="*/ 1169810 w 4114165"/>
              <a:gd name="connsiteY80" fmla="*/ 2336454 h 3063250"/>
              <a:gd name="connsiteX81" fmla="*/ 1176425 w 4114165"/>
              <a:gd name="connsiteY81" fmla="*/ 2375343 h 3063250"/>
              <a:gd name="connsiteX82" fmla="*/ 1183028 w 4114165"/>
              <a:gd name="connsiteY82" fmla="*/ 2401809 h 3063250"/>
              <a:gd name="connsiteX83" fmla="*/ 1189643 w 4114165"/>
              <a:gd name="connsiteY83" fmla="*/ 2415701 h 3063250"/>
              <a:gd name="connsiteX84" fmla="*/ 1192950 w 4114165"/>
              <a:gd name="connsiteY84" fmla="*/ 2417917 h 3063250"/>
              <a:gd name="connsiteX85" fmla="*/ 1196245 w 4114165"/>
              <a:gd name="connsiteY85" fmla="*/ 2417030 h 3063250"/>
              <a:gd name="connsiteX86" fmla="*/ 1199553 w 4114165"/>
              <a:gd name="connsiteY86" fmla="*/ 2413054 h 3063250"/>
              <a:gd name="connsiteX87" fmla="*/ 1206168 w 4114165"/>
              <a:gd name="connsiteY87" fmla="*/ 2396073 h 3063250"/>
              <a:gd name="connsiteX88" fmla="*/ 1212770 w 4114165"/>
              <a:gd name="connsiteY88" fmla="*/ 2367517 h 3063250"/>
              <a:gd name="connsiteX89" fmla="*/ 1222680 w 4114165"/>
              <a:gd name="connsiteY89" fmla="*/ 2304808 h 3063250"/>
              <a:gd name="connsiteX90" fmla="*/ 1232602 w 4114165"/>
              <a:gd name="connsiteY90" fmla="*/ 2221471 h 3063250"/>
              <a:gd name="connsiteX91" fmla="*/ 1249127 w 4114165"/>
              <a:gd name="connsiteY91" fmla="*/ 2051011 h 3063250"/>
              <a:gd name="connsiteX92" fmla="*/ 1278857 w 4114165"/>
              <a:gd name="connsiteY92" fmla="*/ 1738519 h 3063250"/>
              <a:gd name="connsiteX93" fmla="*/ 1292087 w 4114165"/>
              <a:gd name="connsiteY93" fmla="*/ 1631108 h 3063250"/>
              <a:gd name="connsiteX94" fmla="*/ 1301997 w 4114165"/>
              <a:gd name="connsiteY94" fmla="*/ 1571186 h 3063250"/>
              <a:gd name="connsiteX95" fmla="*/ 1311907 w 4114165"/>
              <a:gd name="connsiteY95" fmla="*/ 1530802 h 3063250"/>
              <a:gd name="connsiteX96" fmla="*/ 1318522 w 4114165"/>
              <a:gd name="connsiteY96" fmla="*/ 1515125 h 3063250"/>
              <a:gd name="connsiteX97" fmla="*/ 1325124 w 4114165"/>
              <a:gd name="connsiteY97" fmla="*/ 1508553 h 3063250"/>
              <a:gd name="connsiteX98" fmla="*/ 1328431 w 4114165"/>
              <a:gd name="connsiteY98" fmla="*/ 1508692 h 3063250"/>
              <a:gd name="connsiteX99" fmla="*/ 1331739 w 4114165"/>
              <a:gd name="connsiteY99" fmla="*/ 1511098 h 3063250"/>
              <a:gd name="connsiteX100" fmla="*/ 1338341 w 4114165"/>
              <a:gd name="connsiteY100" fmla="*/ 1522673 h 3063250"/>
              <a:gd name="connsiteX101" fmla="*/ 1344956 w 4114165"/>
              <a:gd name="connsiteY101" fmla="*/ 1543098 h 3063250"/>
              <a:gd name="connsiteX102" fmla="*/ 1351559 w 4114165"/>
              <a:gd name="connsiteY102" fmla="*/ 1572135 h 3063250"/>
              <a:gd name="connsiteX103" fmla="*/ 1361481 w 4114165"/>
              <a:gd name="connsiteY103" fmla="*/ 1631273 h 3063250"/>
              <a:gd name="connsiteX104" fmla="*/ 1371391 w 4114165"/>
              <a:gd name="connsiteY104" fmla="*/ 1708025 h 3063250"/>
              <a:gd name="connsiteX105" fmla="*/ 1384608 w 4114165"/>
              <a:gd name="connsiteY105" fmla="*/ 1834709 h 3063250"/>
              <a:gd name="connsiteX106" fmla="*/ 1401133 w 4114165"/>
              <a:gd name="connsiteY106" fmla="*/ 2023810 h 3063250"/>
              <a:gd name="connsiteX107" fmla="*/ 1437478 w 4114165"/>
              <a:gd name="connsiteY107" fmla="*/ 2455958 h 3063250"/>
              <a:gd name="connsiteX108" fmla="*/ 1450695 w 4114165"/>
              <a:gd name="connsiteY108" fmla="*/ 2573840 h 3063250"/>
              <a:gd name="connsiteX109" fmla="*/ 1460618 w 4114165"/>
              <a:gd name="connsiteY109" fmla="*/ 2638271 h 3063250"/>
              <a:gd name="connsiteX110" fmla="*/ 1467220 w 4114165"/>
              <a:gd name="connsiteY110" fmla="*/ 2669055 h 3063250"/>
              <a:gd name="connsiteX111" fmla="*/ 1473835 w 4114165"/>
              <a:gd name="connsiteY111" fmla="*/ 2690241 h 3063250"/>
              <a:gd name="connsiteX112" fmla="*/ 1480438 w 4114165"/>
              <a:gd name="connsiteY112" fmla="*/ 2702360 h 3063250"/>
              <a:gd name="connsiteX113" fmla="*/ 1483745 w 4114165"/>
              <a:gd name="connsiteY113" fmla="*/ 2705260 h 3063250"/>
              <a:gd name="connsiteX114" fmla="*/ 1487053 w 4114165"/>
              <a:gd name="connsiteY114" fmla="*/ 2706222 h 3063250"/>
              <a:gd name="connsiteX115" fmla="*/ 1490360 w 4114165"/>
              <a:gd name="connsiteY115" fmla="*/ 2705361 h 3063250"/>
              <a:gd name="connsiteX116" fmla="*/ 1496963 w 4114165"/>
              <a:gd name="connsiteY116" fmla="*/ 2698700 h 3063250"/>
              <a:gd name="connsiteX117" fmla="*/ 1503577 w 4114165"/>
              <a:gd name="connsiteY117" fmla="*/ 2686265 h 3063250"/>
              <a:gd name="connsiteX118" fmla="*/ 1513487 w 4114165"/>
              <a:gd name="connsiteY118" fmla="*/ 2658861 h 3063250"/>
              <a:gd name="connsiteX119" fmla="*/ 1526705 w 4114165"/>
              <a:gd name="connsiteY119" fmla="*/ 2610120 h 3063250"/>
              <a:gd name="connsiteX120" fmla="*/ 1543229 w 4114165"/>
              <a:gd name="connsiteY120" fmla="*/ 2536635 h 3063250"/>
              <a:gd name="connsiteX121" fmla="*/ 1579574 w 4114165"/>
              <a:gd name="connsiteY121" fmla="*/ 2357488 h 3063250"/>
              <a:gd name="connsiteX122" fmla="*/ 1615932 w 4114165"/>
              <a:gd name="connsiteY122" fmla="*/ 2168830 h 3063250"/>
              <a:gd name="connsiteX123" fmla="*/ 1639059 w 4114165"/>
              <a:gd name="connsiteY123" fmla="*/ 2033219 h 3063250"/>
              <a:gd name="connsiteX124" fmla="*/ 1658891 w 4114165"/>
              <a:gd name="connsiteY124" fmla="*/ 1899823 h 3063250"/>
              <a:gd name="connsiteX125" fmla="*/ 1688633 w 4114165"/>
              <a:gd name="connsiteY125" fmla="*/ 1675189 h 3063250"/>
              <a:gd name="connsiteX126" fmla="*/ 1724978 w 4114165"/>
              <a:gd name="connsiteY126" fmla="*/ 1405069 h 3063250"/>
              <a:gd name="connsiteX127" fmla="*/ 1754720 w 4114165"/>
              <a:gd name="connsiteY127" fmla="*/ 1207660 h 3063250"/>
              <a:gd name="connsiteX128" fmla="*/ 1777847 w 4114165"/>
              <a:gd name="connsiteY128" fmla="*/ 1072404 h 3063250"/>
              <a:gd name="connsiteX129" fmla="*/ 1794372 w 4114165"/>
              <a:gd name="connsiteY129" fmla="*/ 994322 h 3063250"/>
              <a:gd name="connsiteX130" fmla="*/ 1807590 w 4114165"/>
              <a:gd name="connsiteY130" fmla="*/ 945860 h 3063250"/>
              <a:gd name="connsiteX131" fmla="*/ 1820807 w 4114165"/>
              <a:gd name="connsiteY131" fmla="*/ 909731 h 3063250"/>
              <a:gd name="connsiteX132" fmla="*/ 1830717 w 4114165"/>
              <a:gd name="connsiteY132" fmla="*/ 890394 h 3063250"/>
              <a:gd name="connsiteX133" fmla="*/ 1840639 w 4114165"/>
              <a:gd name="connsiteY133" fmla="*/ 877921 h 3063250"/>
              <a:gd name="connsiteX134" fmla="*/ 1847242 w 4114165"/>
              <a:gd name="connsiteY134" fmla="*/ 873653 h 3063250"/>
              <a:gd name="connsiteX135" fmla="*/ 1853857 w 4114165"/>
              <a:gd name="connsiteY135" fmla="*/ 872881 h 3063250"/>
              <a:gd name="connsiteX136" fmla="*/ 1860459 w 4114165"/>
              <a:gd name="connsiteY136" fmla="*/ 875768 h 3063250"/>
              <a:gd name="connsiteX137" fmla="*/ 1867074 w 4114165"/>
              <a:gd name="connsiteY137" fmla="*/ 882378 h 3063250"/>
              <a:gd name="connsiteX138" fmla="*/ 1873676 w 4114165"/>
              <a:gd name="connsiteY138" fmla="*/ 892762 h 3063250"/>
              <a:gd name="connsiteX139" fmla="*/ 1883599 w 4114165"/>
              <a:gd name="connsiteY139" fmla="*/ 915227 h 3063250"/>
              <a:gd name="connsiteX140" fmla="*/ 1893509 w 4114165"/>
              <a:gd name="connsiteY140" fmla="*/ 945480 h 3063250"/>
              <a:gd name="connsiteX141" fmla="*/ 1906726 w 4114165"/>
              <a:gd name="connsiteY141" fmla="*/ 996386 h 3063250"/>
              <a:gd name="connsiteX142" fmla="*/ 1919944 w 4114165"/>
              <a:gd name="connsiteY142" fmla="*/ 1058398 h 3063250"/>
              <a:gd name="connsiteX143" fmla="*/ 1933161 w 4114165"/>
              <a:gd name="connsiteY143" fmla="*/ 1132137 h 3063250"/>
              <a:gd name="connsiteX144" fmla="*/ 1949686 w 4114165"/>
              <a:gd name="connsiteY144" fmla="*/ 1241687 h 3063250"/>
              <a:gd name="connsiteX145" fmla="*/ 1966211 w 4114165"/>
              <a:gd name="connsiteY145" fmla="*/ 1370713 h 3063250"/>
              <a:gd name="connsiteX146" fmla="*/ 1986043 w 4114165"/>
              <a:gd name="connsiteY146" fmla="*/ 1548658 h 3063250"/>
              <a:gd name="connsiteX147" fmla="*/ 2035605 w 4114165"/>
              <a:gd name="connsiteY147" fmla="*/ 2011729 h 3063250"/>
              <a:gd name="connsiteX148" fmla="*/ 2048822 w 4114165"/>
              <a:gd name="connsiteY148" fmla="*/ 2106628 h 3063250"/>
              <a:gd name="connsiteX149" fmla="*/ 2058732 w 4114165"/>
              <a:gd name="connsiteY149" fmla="*/ 2163043 h 3063250"/>
              <a:gd name="connsiteX150" fmla="*/ 2068655 w 4114165"/>
              <a:gd name="connsiteY150" fmla="*/ 2205123 h 3063250"/>
              <a:gd name="connsiteX151" fmla="*/ 2075257 w 4114165"/>
              <a:gd name="connsiteY151" fmla="*/ 2224738 h 3063250"/>
              <a:gd name="connsiteX152" fmla="*/ 2081872 w 4114165"/>
              <a:gd name="connsiteY152" fmla="*/ 2237528 h 3063250"/>
              <a:gd name="connsiteX153" fmla="*/ 2088474 w 4114165"/>
              <a:gd name="connsiteY153" fmla="*/ 2243581 h 3063250"/>
              <a:gd name="connsiteX154" fmla="*/ 2091782 w 4114165"/>
              <a:gd name="connsiteY154" fmla="*/ 2244151 h 3063250"/>
              <a:gd name="connsiteX155" fmla="*/ 2095089 w 4114165"/>
              <a:gd name="connsiteY155" fmla="*/ 2243151 h 3063250"/>
              <a:gd name="connsiteX156" fmla="*/ 2101692 w 4114165"/>
              <a:gd name="connsiteY156" fmla="*/ 2236591 h 3063250"/>
              <a:gd name="connsiteX157" fmla="*/ 2108307 w 4114165"/>
              <a:gd name="connsiteY157" fmla="*/ 2224359 h 3063250"/>
              <a:gd name="connsiteX158" fmla="*/ 2118217 w 4114165"/>
              <a:gd name="connsiteY158" fmla="*/ 2196525 h 3063250"/>
              <a:gd name="connsiteX159" fmla="*/ 2128127 w 4114165"/>
              <a:gd name="connsiteY159" fmla="*/ 2159193 h 3063250"/>
              <a:gd name="connsiteX160" fmla="*/ 2141357 w 4114165"/>
              <a:gd name="connsiteY160" fmla="*/ 2098485 h 3063250"/>
              <a:gd name="connsiteX161" fmla="*/ 2164484 w 4114165"/>
              <a:gd name="connsiteY161" fmla="*/ 1975626 h 3063250"/>
              <a:gd name="connsiteX162" fmla="*/ 2200829 w 4114165"/>
              <a:gd name="connsiteY162" fmla="*/ 1779712 h 3063250"/>
              <a:gd name="connsiteX163" fmla="*/ 2214046 w 4114165"/>
              <a:gd name="connsiteY163" fmla="*/ 1723006 h 3063250"/>
              <a:gd name="connsiteX164" fmla="*/ 2223968 w 4114165"/>
              <a:gd name="connsiteY164" fmla="*/ 1691525 h 3063250"/>
              <a:gd name="connsiteX165" fmla="*/ 2230571 w 4114165"/>
              <a:gd name="connsiteY165" fmla="*/ 1677165 h 3063250"/>
              <a:gd name="connsiteX166" fmla="*/ 2237186 w 4114165"/>
              <a:gd name="connsiteY166" fmla="*/ 1668845 h 3063250"/>
              <a:gd name="connsiteX167" fmla="*/ 2240493 w 4114165"/>
              <a:gd name="connsiteY167" fmla="*/ 1667085 h 3063250"/>
              <a:gd name="connsiteX168" fmla="*/ 2243788 w 4114165"/>
              <a:gd name="connsiteY168" fmla="*/ 1666971 h 3063250"/>
              <a:gd name="connsiteX169" fmla="*/ 2247096 w 4114165"/>
              <a:gd name="connsiteY169" fmla="*/ 1668554 h 3063250"/>
              <a:gd name="connsiteX170" fmla="*/ 2253711 w 4114165"/>
              <a:gd name="connsiteY170" fmla="*/ 1676912 h 3063250"/>
              <a:gd name="connsiteX171" fmla="*/ 2260313 w 4114165"/>
              <a:gd name="connsiteY171" fmla="*/ 1692285 h 3063250"/>
              <a:gd name="connsiteX172" fmla="*/ 2266928 w 4114165"/>
              <a:gd name="connsiteY172" fmla="*/ 1714838 h 3063250"/>
              <a:gd name="connsiteX173" fmla="*/ 2276838 w 4114165"/>
              <a:gd name="connsiteY173" fmla="*/ 1762439 h 3063250"/>
              <a:gd name="connsiteX174" fmla="*/ 2286748 w 4114165"/>
              <a:gd name="connsiteY174" fmla="*/ 1827060 h 3063250"/>
              <a:gd name="connsiteX175" fmla="*/ 2296670 w 4114165"/>
              <a:gd name="connsiteY175" fmla="*/ 1908954 h 3063250"/>
              <a:gd name="connsiteX176" fmla="*/ 2309888 w 4114165"/>
              <a:gd name="connsiteY176" fmla="*/ 2044185 h 3063250"/>
              <a:gd name="connsiteX177" fmla="*/ 2326400 w 4114165"/>
              <a:gd name="connsiteY177" fmla="*/ 2246051 h 3063250"/>
              <a:gd name="connsiteX178" fmla="*/ 2352847 w 4114165"/>
              <a:gd name="connsiteY178" fmla="*/ 2572067 h 3063250"/>
              <a:gd name="connsiteX179" fmla="*/ 2366064 w 4114165"/>
              <a:gd name="connsiteY179" fmla="*/ 2700929 h 3063250"/>
              <a:gd name="connsiteX180" fmla="*/ 2375975 w 4114165"/>
              <a:gd name="connsiteY180" fmla="*/ 2775427 h 3063250"/>
              <a:gd name="connsiteX181" fmla="*/ 2385884 w 4114165"/>
              <a:gd name="connsiteY181" fmla="*/ 2830398 h 3063250"/>
              <a:gd name="connsiteX182" fmla="*/ 2395807 w 4114165"/>
              <a:gd name="connsiteY182" fmla="*/ 2867312 h 3063250"/>
              <a:gd name="connsiteX183" fmla="*/ 2402409 w 4114165"/>
              <a:gd name="connsiteY183" fmla="*/ 2883268 h 3063250"/>
              <a:gd name="connsiteX184" fmla="*/ 2409024 w 4114165"/>
              <a:gd name="connsiteY184" fmla="*/ 2893563 h 3063250"/>
              <a:gd name="connsiteX185" fmla="*/ 2415627 w 4114165"/>
              <a:gd name="connsiteY185" fmla="*/ 2899350 h 3063250"/>
              <a:gd name="connsiteX186" fmla="*/ 2422242 w 4114165"/>
              <a:gd name="connsiteY186" fmla="*/ 2901668 h 3063250"/>
              <a:gd name="connsiteX187" fmla="*/ 2428844 w 4114165"/>
              <a:gd name="connsiteY187" fmla="*/ 2901402 h 3063250"/>
              <a:gd name="connsiteX188" fmla="*/ 2438766 w 4114165"/>
              <a:gd name="connsiteY188" fmla="*/ 2897273 h 3063250"/>
              <a:gd name="connsiteX189" fmla="*/ 2448676 w 4114165"/>
              <a:gd name="connsiteY189" fmla="*/ 2889726 h 3063250"/>
              <a:gd name="connsiteX190" fmla="*/ 2461894 w 4114165"/>
              <a:gd name="connsiteY190" fmla="*/ 2875454 h 3063250"/>
              <a:gd name="connsiteX191" fmla="*/ 2478418 w 4114165"/>
              <a:gd name="connsiteY191" fmla="*/ 2852749 h 3063250"/>
              <a:gd name="connsiteX192" fmla="*/ 2501546 w 4114165"/>
              <a:gd name="connsiteY192" fmla="*/ 2820306 h 3063250"/>
              <a:gd name="connsiteX193" fmla="*/ 2511456 w 4114165"/>
              <a:gd name="connsiteY193" fmla="*/ 2810061 h 3063250"/>
              <a:gd name="connsiteX194" fmla="*/ 2521378 w 4114165"/>
              <a:gd name="connsiteY194" fmla="*/ 2803945 h 3063250"/>
              <a:gd name="connsiteX195" fmla="*/ 2527980 w 4114165"/>
              <a:gd name="connsiteY195" fmla="*/ 2802564 h 3063250"/>
              <a:gd name="connsiteX196" fmla="*/ 2534596 w 4114165"/>
              <a:gd name="connsiteY196" fmla="*/ 2803464 h 3063250"/>
              <a:gd name="connsiteX197" fmla="*/ 2541198 w 4114165"/>
              <a:gd name="connsiteY197" fmla="*/ 2806592 h 3063250"/>
              <a:gd name="connsiteX198" fmla="*/ 2551120 w 4114165"/>
              <a:gd name="connsiteY198" fmla="*/ 2815215 h 3063250"/>
              <a:gd name="connsiteX199" fmla="*/ 2561030 w 4114165"/>
              <a:gd name="connsiteY199" fmla="*/ 2828271 h 3063250"/>
              <a:gd name="connsiteX200" fmla="*/ 2570940 w 4114165"/>
              <a:gd name="connsiteY200" fmla="*/ 2845810 h 3063250"/>
              <a:gd name="connsiteX201" fmla="*/ 2584158 w 4114165"/>
              <a:gd name="connsiteY201" fmla="*/ 2876189 h 3063250"/>
              <a:gd name="connsiteX202" fmla="*/ 2603990 w 4114165"/>
              <a:gd name="connsiteY202" fmla="*/ 2931768 h 3063250"/>
              <a:gd name="connsiteX203" fmla="*/ 2617207 w 4114165"/>
              <a:gd name="connsiteY203" fmla="*/ 2966795 h 3063250"/>
              <a:gd name="connsiteX204" fmla="*/ 2627117 w 4114165"/>
              <a:gd name="connsiteY204" fmla="*/ 2986220 h 3063250"/>
              <a:gd name="connsiteX205" fmla="*/ 2633732 w 4114165"/>
              <a:gd name="connsiteY205" fmla="*/ 2993894 h 3063250"/>
              <a:gd name="connsiteX206" fmla="*/ 2640334 w 4114165"/>
              <a:gd name="connsiteY206" fmla="*/ 2996060 h 3063250"/>
              <a:gd name="connsiteX207" fmla="*/ 2643642 w 4114165"/>
              <a:gd name="connsiteY207" fmla="*/ 2994781 h 3063250"/>
              <a:gd name="connsiteX208" fmla="*/ 2650257 w 4114165"/>
              <a:gd name="connsiteY208" fmla="*/ 2986942 h 3063250"/>
              <a:gd name="connsiteX209" fmla="*/ 2656859 w 4114165"/>
              <a:gd name="connsiteY209" fmla="*/ 2971366 h 3063250"/>
              <a:gd name="connsiteX210" fmla="*/ 2663474 w 4114165"/>
              <a:gd name="connsiteY210" fmla="*/ 2947357 h 3063250"/>
              <a:gd name="connsiteX211" fmla="*/ 2670077 w 4114165"/>
              <a:gd name="connsiteY211" fmla="*/ 2914280 h 3063250"/>
              <a:gd name="connsiteX212" fmla="*/ 2679999 w 4114165"/>
              <a:gd name="connsiteY212" fmla="*/ 2846646 h 3063250"/>
              <a:gd name="connsiteX213" fmla="*/ 2689909 w 4114165"/>
              <a:gd name="connsiteY213" fmla="*/ 2756698 h 3063250"/>
              <a:gd name="connsiteX214" fmla="*/ 2703127 w 4114165"/>
              <a:gd name="connsiteY214" fmla="*/ 2602181 h 3063250"/>
              <a:gd name="connsiteX215" fmla="*/ 2716344 w 4114165"/>
              <a:gd name="connsiteY215" fmla="*/ 2412092 h 3063250"/>
              <a:gd name="connsiteX216" fmla="*/ 2736176 w 4114165"/>
              <a:gd name="connsiteY216" fmla="*/ 2082213 h 3063250"/>
              <a:gd name="connsiteX217" fmla="*/ 2772521 w 4114165"/>
              <a:gd name="connsiteY217" fmla="*/ 1470652 h 3063250"/>
              <a:gd name="connsiteX218" fmla="*/ 2789046 w 4114165"/>
              <a:gd name="connsiteY218" fmla="*/ 1238622 h 3063250"/>
              <a:gd name="connsiteX219" fmla="*/ 2805571 w 4114165"/>
              <a:gd name="connsiteY219" fmla="*/ 1047862 h 3063250"/>
              <a:gd name="connsiteX220" fmla="*/ 2818788 w 4114165"/>
              <a:gd name="connsiteY220" fmla="*/ 927358 h 3063250"/>
              <a:gd name="connsiteX221" fmla="*/ 2832005 w 4114165"/>
              <a:gd name="connsiteY221" fmla="*/ 833941 h 3063250"/>
              <a:gd name="connsiteX222" fmla="*/ 2845223 w 4114165"/>
              <a:gd name="connsiteY222" fmla="*/ 764002 h 3063250"/>
              <a:gd name="connsiteX223" fmla="*/ 2855133 w 4114165"/>
              <a:gd name="connsiteY223" fmla="*/ 724885 h 3063250"/>
              <a:gd name="connsiteX224" fmla="*/ 2865042 w 4114165"/>
              <a:gd name="connsiteY224" fmla="*/ 696152 h 3063250"/>
              <a:gd name="connsiteX225" fmla="*/ 2874965 w 4114165"/>
              <a:gd name="connsiteY225" fmla="*/ 677220 h 3063250"/>
              <a:gd name="connsiteX226" fmla="*/ 2881567 w 4114165"/>
              <a:gd name="connsiteY226" fmla="*/ 670028 h 3063250"/>
              <a:gd name="connsiteX227" fmla="*/ 2888182 w 4114165"/>
              <a:gd name="connsiteY227" fmla="*/ 667368 h 3063250"/>
              <a:gd name="connsiteX228" fmla="*/ 2894785 w 4114165"/>
              <a:gd name="connsiteY228" fmla="*/ 669622 h 3063250"/>
              <a:gd name="connsiteX229" fmla="*/ 2901400 w 4114165"/>
              <a:gd name="connsiteY229" fmla="*/ 677182 h 3063250"/>
              <a:gd name="connsiteX230" fmla="*/ 2908002 w 4114165"/>
              <a:gd name="connsiteY230" fmla="*/ 690415 h 3063250"/>
              <a:gd name="connsiteX231" fmla="*/ 2914617 w 4114165"/>
              <a:gd name="connsiteY231" fmla="*/ 709562 h 3063250"/>
              <a:gd name="connsiteX232" fmla="*/ 2924527 w 4114165"/>
              <a:gd name="connsiteY232" fmla="*/ 749616 h 3063250"/>
              <a:gd name="connsiteX233" fmla="*/ 2934450 w 4114165"/>
              <a:gd name="connsiteY233" fmla="*/ 803296 h 3063250"/>
              <a:gd name="connsiteX234" fmla="*/ 2947667 w 4114165"/>
              <a:gd name="connsiteY234" fmla="*/ 895814 h 3063250"/>
              <a:gd name="connsiteX235" fmla="*/ 2960884 w 4114165"/>
              <a:gd name="connsiteY235" fmla="*/ 1012101 h 3063250"/>
              <a:gd name="connsiteX236" fmla="*/ 2977409 w 4114165"/>
              <a:gd name="connsiteY236" fmla="*/ 1187779 h 3063250"/>
              <a:gd name="connsiteX237" fmla="*/ 3017061 w 4114165"/>
              <a:gd name="connsiteY237" fmla="*/ 1634110 h 3063250"/>
              <a:gd name="connsiteX238" fmla="*/ 3030278 w 4114165"/>
              <a:gd name="connsiteY238" fmla="*/ 1742115 h 3063250"/>
              <a:gd name="connsiteX239" fmla="*/ 3040188 w 4114165"/>
              <a:gd name="connsiteY239" fmla="*/ 1800265 h 3063250"/>
              <a:gd name="connsiteX240" fmla="*/ 3046803 w 4114165"/>
              <a:gd name="connsiteY240" fmla="*/ 1827313 h 3063250"/>
              <a:gd name="connsiteX241" fmla="*/ 3053406 w 4114165"/>
              <a:gd name="connsiteY241" fmla="*/ 1844928 h 3063250"/>
              <a:gd name="connsiteX242" fmla="*/ 3060021 w 4114165"/>
              <a:gd name="connsiteY242" fmla="*/ 1853413 h 3063250"/>
              <a:gd name="connsiteX243" fmla="*/ 3063315 w 4114165"/>
              <a:gd name="connsiteY243" fmla="*/ 1854388 h 3063250"/>
              <a:gd name="connsiteX244" fmla="*/ 3066623 w 4114165"/>
              <a:gd name="connsiteY244" fmla="*/ 1853299 h 3063250"/>
              <a:gd name="connsiteX245" fmla="*/ 3073238 w 4114165"/>
              <a:gd name="connsiteY245" fmla="*/ 1845245 h 3063250"/>
              <a:gd name="connsiteX246" fmla="*/ 3079840 w 4114165"/>
              <a:gd name="connsiteY246" fmla="*/ 1829960 h 3063250"/>
              <a:gd name="connsiteX247" fmla="*/ 3086456 w 4114165"/>
              <a:gd name="connsiteY247" fmla="*/ 1808129 h 3063250"/>
              <a:gd name="connsiteX248" fmla="*/ 3096365 w 4114165"/>
              <a:gd name="connsiteY248" fmla="*/ 1764782 h 3063250"/>
              <a:gd name="connsiteX249" fmla="*/ 3109583 w 4114165"/>
              <a:gd name="connsiteY249" fmla="*/ 1692285 h 3063250"/>
              <a:gd name="connsiteX250" fmla="*/ 3145940 w 4114165"/>
              <a:gd name="connsiteY250" fmla="*/ 1482986 h 3063250"/>
              <a:gd name="connsiteX251" fmla="*/ 3162452 w 4114165"/>
              <a:gd name="connsiteY251" fmla="*/ 1409665 h 3063250"/>
              <a:gd name="connsiteX252" fmla="*/ 3178977 w 4114165"/>
              <a:gd name="connsiteY252" fmla="*/ 1351098 h 3063250"/>
              <a:gd name="connsiteX253" fmla="*/ 3192194 w 4114165"/>
              <a:gd name="connsiteY253" fmla="*/ 1313348 h 3063250"/>
              <a:gd name="connsiteX254" fmla="*/ 3205412 w 4114165"/>
              <a:gd name="connsiteY254" fmla="*/ 1283678 h 3063250"/>
              <a:gd name="connsiteX255" fmla="*/ 3215334 w 4114165"/>
              <a:gd name="connsiteY255" fmla="*/ 1267773 h 3063250"/>
              <a:gd name="connsiteX256" fmla="*/ 3221936 w 4114165"/>
              <a:gd name="connsiteY256" fmla="*/ 1260745 h 3063250"/>
              <a:gd name="connsiteX257" fmla="*/ 3228551 w 4114165"/>
              <a:gd name="connsiteY257" fmla="*/ 1256705 h 3063250"/>
              <a:gd name="connsiteX258" fmla="*/ 3235154 w 4114165"/>
              <a:gd name="connsiteY258" fmla="*/ 1255730 h 3063250"/>
              <a:gd name="connsiteX259" fmla="*/ 3241769 w 4114165"/>
              <a:gd name="connsiteY259" fmla="*/ 1257820 h 3063250"/>
              <a:gd name="connsiteX260" fmla="*/ 3248371 w 4114165"/>
              <a:gd name="connsiteY260" fmla="*/ 1263088 h 3063250"/>
              <a:gd name="connsiteX261" fmla="*/ 3254986 w 4114165"/>
              <a:gd name="connsiteY261" fmla="*/ 1271661 h 3063250"/>
              <a:gd name="connsiteX262" fmla="*/ 3264896 w 4114165"/>
              <a:gd name="connsiteY262" fmla="*/ 1291099 h 3063250"/>
              <a:gd name="connsiteX263" fmla="*/ 3274819 w 4114165"/>
              <a:gd name="connsiteY263" fmla="*/ 1319161 h 3063250"/>
              <a:gd name="connsiteX264" fmla="*/ 3284729 w 4114165"/>
              <a:gd name="connsiteY264" fmla="*/ 1356796 h 3063250"/>
              <a:gd name="connsiteX265" fmla="*/ 3294638 w 4114165"/>
              <a:gd name="connsiteY265" fmla="*/ 1405106 h 3063250"/>
              <a:gd name="connsiteX266" fmla="*/ 3304548 w 4114165"/>
              <a:gd name="connsiteY266" fmla="*/ 1465029 h 3063250"/>
              <a:gd name="connsiteX267" fmla="*/ 3317766 w 4114165"/>
              <a:gd name="connsiteY267" fmla="*/ 1564322 h 3063250"/>
              <a:gd name="connsiteX268" fmla="*/ 3330996 w 4114165"/>
              <a:gd name="connsiteY268" fmla="*/ 1685636 h 3063250"/>
              <a:gd name="connsiteX269" fmla="*/ 3347508 w 4114165"/>
              <a:gd name="connsiteY269" fmla="*/ 1862923 h 3063250"/>
              <a:gd name="connsiteX270" fmla="*/ 3406993 w 4114165"/>
              <a:gd name="connsiteY270" fmla="*/ 2532355 h 3063250"/>
              <a:gd name="connsiteX271" fmla="*/ 3423517 w 4114165"/>
              <a:gd name="connsiteY271" fmla="*/ 2676071 h 3063250"/>
              <a:gd name="connsiteX272" fmla="*/ 3440042 w 4114165"/>
              <a:gd name="connsiteY272" fmla="*/ 2794878 h 3063250"/>
              <a:gd name="connsiteX273" fmla="*/ 3453260 w 4114165"/>
              <a:gd name="connsiteY273" fmla="*/ 2872884 h 3063250"/>
              <a:gd name="connsiteX274" fmla="*/ 3466477 w 4114165"/>
              <a:gd name="connsiteY274" fmla="*/ 2936720 h 3063250"/>
              <a:gd name="connsiteX275" fmla="*/ 3479694 w 4114165"/>
              <a:gd name="connsiteY275" fmla="*/ 2986828 h 3063250"/>
              <a:gd name="connsiteX276" fmla="*/ 3489604 w 4114165"/>
              <a:gd name="connsiteY276" fmla="*/ 3015675 h 3063250"/>
              <a:gd name="connsiteX277" fmla="*/ 3499526 w 4114165"/>
              <a:gd name="connsiteY277" fmla="*/ 3037329 h 3063250"/>
              <a:gd name="connsiteX278" fmla="*/ 3509436 w 4114165"/>
              <a:gd name="connsiteY278" fmla="*/ 3052108 h 3063250"/>
              <a:gd name="connsiteX279" fmla="*/ 3519346 w 4114165"/>
              <a:gd name="connsiteY279" fmla="*/ 3060642 h 3063250"/>
              <a:gd name="connsiteX280" fmla="*/ 3525962 w 4114165"/>
              <a:gd name="connsiteY280" fmla="*/ 3063150 h 3063250"/>
              <a:gd name="connsiteX281" fmla="*/ 3532564 w 4114165"/>
              <a:gd name="connsiteY281" fmla="*/ 3063251 h 3063250"/>
              <a:gd name="connsiteX282" fmla="*/ 3539179 w 4114165"/>
              <a:gd name="connsiteY282" fmla="*/ 3060947 h 3063250"/>
              <a:gd name="connsiteX283" fmla="*/ 3545781 w 4114165"/>
              <a:gd name="connsiteY283" fmla="*/ 3056261 h 3063250"/>
              <a:gd name="connsiteX284" fmla="*/ 3555704 w 4114165"/>
              <a:gd name="connsiteY284" fmla="*/ 3044826 h 3063250"/>
              <a:gd name="connsiteX285" fmla="*/ 3565614 w 4114165"/>
              <a:gd name="connsiteY285" fmla="*/ 3028149 h 3063250"/>
              <a:gd name="connsiteX286" fmla="*/ 3575523 w 4114165"/>
              <a:gd name="connsiteY286" fmla="*/ 3006076 h 3063250"/>
              <a:gd name="connsiteX287" fmla="*/ 3585446 w 4114165"/>
              <a:gd name="connsiteY287" fmla="*/ 2978141 h 3063250"/>
              <a:gd name="connsiteX288" fmla="*/ 3598663 w 4114165"/>
              <a:gd name="connsiteY288" fmla="*/ 2930705 h 3063250"/>
              <a:gd name="connsiteX289" fmla="*/ 3611881 w 4114165"/>
              <a:gd name="connsiteY289" fmla="*/ 2871288 h 3063250"/>
              <a:gd name="connsiteX290" fmla="*/ 3628405 w 4114165"/>
              <a:gd name="connsiteY290" fmla="*/ 2782582 h 3063250"/>
              <a:gd name="connsiteX291" fmla="*/ 3664750 w 4114165"/>
              <a:gd name="connsiteY291" fmla="*/ 2563380 h 3063250"/>
              <a:gd name="connsiteX292" fmla="*/ 3691185 w 4114165"/>
              <a:gd name="connsiteY292" fmla="*/ 2412674 h 3063250"/>
              <a:gd name="connsiteX293" fmla="*/ 3707710 w 4114165"/>
              <a:gd name="connsiteY293" fmla="*/ 2331693 h 3063250"/>
              <a:gd name="connsiteX294" fmla="*/ 3720927 w 4114165"/>
              <a:gd name="connsiteY294" fmla="*/ 2279532 h 3063250"/>
              <a:gd name="connsiteX295" fmla="*/ 3730837 w 4114165"/>
              <a:gd name="connsiteY295" fmla="*/ 2250090 h 3063250"/>
              <a:gd name="connsiteX296" fmla="*/ 3740759 w 4114165"/>
              <a:gd name="connsiteY296" fmla="*/ 2229956 h 3063250"/>
              <a:gd name="connsiteX297" fmla="*/ 3747362 w 4114165"/>
              <a:gd name="connsiteY297" fmla="*/ 2221978 h 3063250"/>
              <a:gd name="connsiteX298" fmla="*/ 3753977 w 4114165"/>
              <a:gd name="connsiteY298" fmla="*/ 2218470 h 3063250"/>
              <a:gd name="connsiteX299" fmla="*/ 3760579 w 4114165"/>
              <a:gd name="connsiteY299" fmla="*/ 2219483 h 3063250"/>
              <a:gd name="connsiteX300" fmla="*/ 3767194 w 4114165"/>
              <a:gd name="connsiteY300" fmla="*/ 2225017 h 3063250"/>
              <a:gd name="connsiteX301" fmla="*/ 3773796 w 4114165"/>
              <a:gd name="connsiteY301" fmla="*/ 2234945 h 3063250"/>
              <a:gd name="connsiteX302" fmla="*/ 3783719 w 4114165"/>
              <a:gd name="connsiteY302" fmla="*/ 2257498 h 3063250"/>
              <a:gd name="connsiteX303" fmla="*/ 3793629 w 4114165"/>
              <a:gd name="connsiteY303" fmla="*/ 2287751 h 3063250"/>
              <a:gd name="connsiteX304" fmla="*/ 3810154 w 4114165"/>
              <a:gd name="connsiteY304" fmla="*/ 2348788 h 3063250"/>
              <a:gd name="connsiteX305" fmla="*/ 3836589 w 4114165"/>
              <a:gd name="connsiteY305" fmla="*/ 2448461 h 3063250"/>
              <a:gd name="connsiteX306" fmla="*/ 3849806 w 4114165"/>
              <a:gd name="connsiteY306" fmla="*/ 2487654 h 3063250"/>
              <a:gd name="connsiteX307" fmla="*/ 3859716 w 4114165"/>
              <a:gd name="connsiteY307" fmla="*/ 2508472 h 3063250"/>
              <a:gd name="connsiteX308" fmla="*/ 3866331 w 4114165"/>
              <a:gd name="connsiteY308" fmla="*/ 2517476 h 3063250"/>
              <a:gd name="connsiteX309" fmla="*/ 3872933 w 4114165"/>
              <a:gd name="connsiteY309" fmla="*/ 2522313 h 3063250"/>
              <a:gd name="connsiteX310" fmla="*/ 3879548 w 4114165"/>
              <a:gd name="connsiteY310" fmla="*/ 2522984 h 3063250"/>
              <a:gd name="connsiteX311" fmla="*/ 3886150 w 4114165"/>
              <a:gd name="connsiteY311" fmla="*/ 2519654 h 3063250"/>
              <a:gd name="connsiteX312" fmla="*/ 3892765 w 4114165"/>
              <a:gd name="connsiteY312" fmla="*/ 2512613 h 3063250"/>
              <a:gd name="connsiteX313" fmla="*/ 3902675 w 4114165"/>
              <a:gd name="connsiteY313" fmla="*/ 2496087 h 3063250"/>
              <a:gd name="connsiteX314" fmla="*/ 3915893 w 4114165"/>
              <a:gd name="connsiteY314" fmla="*/ 2466177 h 3063250"/>
              <a:gd name="connsiteX315" fmla="*/ 3939032 w 4114165"/>
              <a:gd name="connsiteY315" fmla="*/ 2410826 h 3063250"/>
              <a:gd name="connsiteX316" fmla="*/ 3948943 w 4114165"/>
              <a:gd name="connsiteY316" fmla="*/ 2393604 h 3063250"/>
              <a:gd name="connsiteX317" fmla="*/ 3955545 w 4114165"/>
              <a:gd name="connsiteY317" fmla="*/ 2385879 h 3063250"/>
              <a:gd name="connsiteX318" fmla="*/ 3962160 w 4114165"/>
              <a:gd name="connsiteY318" fmla="*/ 2381497 h 3063250"/>
              <a:gd name="connsiteX319" fmla="*/ 3968775 w 4114165"/>
              <a:gd name="connsiteY319" fmla="*/ 2380687 h 3063250"/>
              <a:gd name="connsiteX320" fmla="*/ 3975377 w 4114165"/>
              <a:gd name="connsiteY320" fmla="*/ 2383562 h 3063250"/>
              <a:gd name="connsiteX321" fmla="*/ 3981992 w 4114165"/>
              <a:gd name="connsiteY321" fmla="*/ 2390184 h 3063250"/>
              <a:gd name="connsiteX322" fmla="*/ 3988595 w 4114165"/>
              <a:gd name="connsiteY322" fmla="*/ 2400606 h 3063250"/>
              <a:gd name="connsiteX323" fmla="*/ 3998504 w 4114165"/>
              <a:gd name="connsiteY323" fmla="*/ 2422932 h 3063250"/>
              <a:gd name="connsiteX324" fmla="*/ 4011734 w 4114165"/>
              <a:gd name="connsiteY324" fmla="*/ 2462365 h 3063250"/>
              <a:gd name="connsiteX325" fmla="*/ 4034862 w 4114165"/>
              <a:gd name="connsiteY325" fmla="*/ 2535128 h 3063250"/>
              <a:gd name="connsiteX326" fmla="*/ 4044771 w 4114165"/>
              <a:gd name="connsiteY326" fmla="*/ 2557023 h 3063250"/>
              <a:gd name="connsiteX327" fmla="*/ 4051386 w 4114165"/>
              <a:gd name="connsiteY327" fmla="*/ 2565419 h 3063250"/>
              <a:gd name="connsiteX328" fmla="*/ 4054681 w 4114165"/>
              <a:gd name="connsiteY328" fmla="*/ 2567344 h 3063250"/>
              <a:gd name="connsiteX329" fmla="*/ 4057989 w 4114165"/>
              <a:gd name="connsiteY329" fmla="*/ 2567584 h 3063250"/>
              <a:gd name="connsiteX330" fmla="*/ 4061296 w 4114165"/>
              <a:gd name="connsiteY330" fmla="*/ 2566090 h 3063250"/>
              <a:gd name="connsiteX331" fmla="*/ 4067911 w 4114165"/>
              <a:gd name="connsiteY331" fmla="*/ 2557454 h 3063250"/>
              <a:gd name="connsiteX332" fmla="*/ 4074514 w 4114165"/>
              <a:gd name="connsiteY332" fmla="*/ 2541131 h 3063250"/>
              <a:gd name="connsiteX333" fmla="*/ 4081129 w 4114165"/>
              <a:gd name="connsiteY333" fmla="*/ 2517134 h 3063250"/>
              <a:gd name="connsiteX334" fmla="*/ 4091038 w 4114165"/>
              <a:gd name="connsiteY334" fmla="*/ 2467532 h 3063250"/>
              <a:gd name="connsiteX335" fmla="*/ 4100948 w 4114165"/>
              <a:gd name="connsiteY335" fmla="*/ 2403215 h 3063250"/>
              <a:gd name="connsiteX336" fmla="*/ 4114166 w 4114165"/>
              <a:gd name="connsiteY336" fmla="*/ 2298223 h 3063250"/>
              <a:gd name="connsiteX337" fmla="*/ 4114166 w 4114165"/>
              <a:gd name="connsiteY337" fmla="*/ 2298223 h 3063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</a:cxnLst>
            <a:rect l="l" t="t" r="r" b="b"/>
            <a:pathLst>
              <a:path w="4114165" h="3063250">
                <a:moveTo>
                  <a:pt x="0" y="962866"/>
                </a:moveTo>
                <a:lnTo>
                  <a:pt x="13219" y="938578"/>
                </a:lnTo>
                <a:lnTo>
                  <a:pt x="29741" y="914936"/>
                </a:lnTo>
                <a:lnTo>
                  <a:pt x="52873" y="887165"/>
                </a:lnTo>
                <a:lnTo>
                  <a:pt x="79309" y="860382"/>
                </a:lnTo>
                <a:lnTo>
                  <a:pt x="99137" y="843895"/>
                </a:lnTo>
                <a:lnTo>
                  <a:pt x="109050" y="838551"/>
                </a:lnTo>
                <a:lnTo>
                  <a:pt x="118964" y="836816"/>
                </a:lnTo>
                <a:lnTo>
                  <a:pt x="125574" y="838272"/>
                </a:lnTo>
                <a:lnTo>
                  <a:pt x="132182" y="842248"/>
                </a:lnTo>
                <a:lnTo>
                  <a:pt x="138791" y="849049"/>
                </a:lnTo>
                <a:lnTo>
                  <a:pt x="145401" y="859078"/>
                </a:lnTo>
                <a:lnTo>
                  <a:pt x="155315" y="880859"/>
                </a:lnTo>
                <a:lnTo>
                  <a:pt x="165228" y="911631"/>
                </a:lnTo>
                <a:lnTo>
                  <a:pt x="175142" y="951773"/>
                </a:lnTo>
                <a:lnTo>
                  <a:pt x="188360" y="1018952"/>
                </a:lnTo>
                <a:lnTo>
                  <a:pt x="204883" y="1119511"/>
                </a:lnTo>
                <a:lnTo>
                  <a:pt x="237928" y="1325872"/>
                </a:lnTo>
                <a:lnTo>
                  <a:pt x="251146" y="1392203"/>
                </a:lnTo>
                <a:lnTo>
                  <a:pt x="264365" y="1444629"/>
                </a:lnTo>
                <a:lnTo>
                  <a:pt x="274279" y="1474666"/>
                </a:lnTo>
                <a:lnTo>
                  <a:pt x="284192" y="1497675"/>
                </a:lnTo>
                <a:lnTo>
                  <a:pt x="297410" y="1521267"/>
                </a:lnTo>
                <a:lnTo>
                  <a:pt x="323847" y="1565120"/>
                </a:lnTo>
                <a:lnTo>
                  <a:pt x="340373" y="1598538"/>
                </a:lnTo>
                <a:lnTo>
                  <a:pt x="363500" y="1652395"/>
                </a:lnTo>
                <a:lnTo>
                  <a:pt x="386628" y="1713129"/>
                </a:lnTo>
                <a:lnTo>
                  <a:pt x="406460" y="1772988"/>
                </a:lnTo>
                <a:lnTo>
                  <a:pt x="422985" y="1832430"/>
                </a:lnTo>
                <a:lnTo>
                  <a:pt x="439510" y="1903407"/>
                </a:lnTo>
                <a:lnTo>
                  <a:pt x="456035" y="1987175"/>
                </a:lnTo>
                <a:lnTo>
                  <a:pt x="472547" y="2085024"/>
                </a:lnTo>
                <a:lnTo>
                  <a:pt x="502289" y="2284990"/>
                </a:lnTo>
                <a:lnTo>
                  <a:pt x="518814" y="2386930"/>
                </a:lnTo>
                <a:lnTo>
                  <a:pt x="532031" y="2452703"/>
                </a:lnTo>
                <a:lnTo>
                  <a:pt x="541941" y="2490718"/>
                </a:lnTo>
                <a:lnTo>
                  <a:pt x="551864" y="2518717"/>
                </a:lnTo>
                <a:lnTo>
                  <a:pt x="561774" y="2537066"/>
                </a:lnTo>
                <a:lnTo>
                  <a:pt x="568389" y="2544335"/>
                </a:lnTo>
                <a:lnTo>
                  <a:pt x="574991" y="2548070"/>
                </a:lnTo>
                <a:lnTo>
                  <a:pt x="581606" y="2548741"/>
                </a:lnTo>
                <a:lnTo>
                  <a:pt x="588208" y="2546969"/>
                </a:lnTo>
                <a:lnTo>
                  <a:pt x="598131" y="2541042"/>
                </a:lnTo>
                <a:lnTo>
                  <a:pt x="644385" y="2506927"/>
                </a:lnTo>
                <a:lnTo>
                  <a:pt x="670820" y="2490034"/>
                </a:lnTo>
                <a:lnTo>
                  <a:pt x="687345" y="2476269"/>
                </a:lnTo>
                <a:lnTo>
                  <a:pt x="700562" y="2461681"/>
                </a:lnTo>
                <a:lnTo>
                  <a:pt x="710485" y="2447156"/>
                </a:lnTo>
                <a:lnTo>
                  <a:pt x="720395" y="2427478"/>
                </a:lnTo>
                <a:lnTo>
                  <a:pt x="730305" y="2399808"/>
                </a:lnTo>
                <a:lnTo>
                  <a:pt x="740214" y="2360615"/>
                </a:lnTo>
                <a:lnTo>
                  <a:pt x="750137" y="2306011"/>
                </a:lnTo>
                <a:lnTo>
                  <a:pt x="760047" y="2232146"/>
                </a:lnTo>
                <a:lnTo>
                  <a:pt x="769957" y="2135437"/>
                </a:lnTo>
                <a:lnTo>
                  <a:pt x="779879" y="2013021"/>
                </a:lnTo>
                <a:lnTo>
                  <a:pt x="793097" y="1806394"/>
                </a:lnTo>
                <a:lnTo>
                  <a:pt x="806314" y="1550988"/>
                </a:lnTo>
                <a:lnTo>
                  <a:pt x="826134" y="1101061"/>
                </a:lnTo>
                <a:lnTo>
                  <a:pt x="852581" y="502805"/>
                </a:lnTo>
                <a:lnTo>
                  <a:pt x="865798" y="268992"/>
                </a:lnTo>
                <a:lnTo>
                  <a:pt x="875708" y="140161"/>
                </a:lnTo>
                <a:lnTo>
                  <a:pt x="885618" y="54144"/>
                </a:lnTo>
                <a:lnTo>
                  <a:pt x="892233" y="19833"/>
                </a:lnTo>
                <a:lnTo>
                  <a:pt x="898835" y="2645"/>
                </a:lnTo>
                <a:lnTo>
                  <a:pt x="902143" y="0"/>
                </a:lnTo>
                <a:lnTo>
                  <a:pt x="905450" y="1042"/>
                </a:lnTo>
                <a:lnTo>
                  <a:pt x="908758" y="5543"/>
                </a:lnTo>
                <a:lnTo>
                  <a:pt x="915360" y="23974"/>
                </a:lnTo>
                <a:lnTo>
                  <a:pt x="921975" y="53496"/>
                </a:lnTo>
                <a:lnTo>
                  <a:pt x="931885" y="114728"/>
                </a:lnTo>
                <a:lnTo>
                  <a:pt x="945103" y="219005"/>
                </a:lnTo>
                <a:lnTo>
                  <a:pt x="991370" y="608560"/>
                </a:lnTo>
                <a:lnTo>
                  <a:pt x="1007895" y="717439"/>
                </a:lnTo>
                <a:lnTo>
                  <a:pt x="1057457" y="1020560"/>
                </a:lnTo>
                <a:lnTo>
                  <a:pt x="1070674" y="1129034"/>
                </a:lnTo>
                <a:lnTo>
                  <a:pt x="1083891" y="1261492"/>
                </a:lnTo>
                <a:lnTo>
                  <a:pt x="1100416" y="1462079"/>
                </a:lnTo>
                <a:lnTo>
                  <a:pt x="1123543" y="1789577"/>
                </a:lnTo>
                <a:lnTo>
                  <a:pt x="1146683" y="2110389"/>
                </a:lnTo>
                <a:lnTo>
                  <a:pt x="1159901" y="2255687"/>
                </a:lnTo>
                <a:lnTo>
                  <a:pt x="1169810" y="2336454"/>
                </a:lnTo>
                <a:lnTo>
                  <a:pt x="1176425" y="2375343"/>
                </a:lnTo>
                <a:lnTo>
                  <a:pt x="1183028" y="2401809"/>
                </a:lnTo>
                <a:lnTo>
                  <a:pt x="1189643" y="2415701"/>
                </a:lnTo>
                <a:lnTo>
                  <a:pt x="1192950" y="2417917"/>
                </a:lnTo>
                <a:lnTo>
                  <a:pt x="1196245" y="2417030"/>
                </a:lnTo>
                <a:lnTo>
                  <a:pt x="1199553" y="2413054"/>
                </a:lnTo>
                <a:lnTo>
                  <a:pt x="1206168" y="2396073"/>
                </a:lnTo>
                <a:lnTo>
                  <a:pt x="1212770" y="2367517"/>
                </a:lnTo>
                <a:lnTo>
                  <a:pt x="1222680" y="2304808"/>
                </a:lnTo>
                <a:lnTo>
                  <a:pt x="1232602" y="2221471"/>
                </a:lnTo>
                <a:lnTo>
                  <a:pt x="1249127" y="2051011"/>
                </a:lnTo>
                <a:lnTo>
                  <a:pt x="1278857" y="1738519"/>
                </a:lnTo>
                <a:lnTo>
                  <a:pt x="1292087" y="1631108"/>
                </a:lnTo>
                <a:lnTo>
                  <a:pt x="1301997" y="1571186"/>
                </a:lnTo>
                <a:lnTo>
                  <a:pt x="1311907" y="1530802"/>
                </a:lnTo>
                <a:lnTo>
                  <a:pt x="1318522" y="1515125"/>
                </a:lnTo>
                <a:lnTo>
                  <a:pt x="1325124" y="1508553"/>
                </a:lnTo>
                <a:lnTo>
                  <a:pt x="1328431" y="1508692"/>
                </a:lnTo>
                <a:lnTo>
                  <a:pt x="1331739" y="1511098"/>
                </a:lnTo>
                <a:lnTo>
                  <a:pt x="1338341" y="1522673"/>
                </a:lnTo>
                <a:lnTo>
                  <a:pt x="1344956" y="1543098"/>
                </a:lnTo>
                <a:lnTo>
                  <a:pt x="1351559" y="1572135"/>
                </a:lnTo>
                <a:lnTo>
                  <a:pt x="1361481" y="1631273"/>
                </a:lnTo>
                <a:lnTo>
                  <a:pt x="1371391" y="1708025"/>
                </a:lnTo>
                <a:lnTo>
                  <a:pt x="1384608" y="1834709"/>
                </a:lnTo>
                <a:lnTo>
                  <a:pt x="1401133" y="2023810"/>
                </a:lnTo>
                <a:lnTo>
                  <a:pt x="1437478" y="2455958"/>
                </a:lnTo>
                <a:lnTo>
                  <a:pt x="1450695" y="2573840"/>
                </a:lnTo>
                <a:lnTo>
                  <a:pt x="1460618" y="2638271"/>
                </a:lnTo>
                <a:lnTo>
                  <a:pt x="1467220" y="2669055"/>
                </a:lnTo>
                <a:lnTo>
                  <a:pt x="1473835" y="2690241"/>
                </a:lnTo>
                <a:lnTo>
                  <a:pt x="1480438" y="2702360"/>
                </a:lnTo>
                <a:lnTo>
                  <a:pt x="1483745" y="2705260"/>
                </a:lnTo>
                <a:lnTo>
                  <a:pt x="1487053" y="2706222"/>
                </a:lnTo>
                <a:lnTo>
                  <a:pt x="1490360" y="2705361"/>
                </a:lnTo>
                <a:lnTo>
                  <a:pt x="1496963" y="2698700"/>
                </a:lnTo>
                <a:lnTo>
                  <a:pt x="1503577" y="2686265"/>
                </a:lnTo>
                <a:lnTo>
                  <a:pt x="1513487" y="2658861"/>
                </a:lnTo>
                <a:lnTo>
                  <a:pt x="1526705" y="2610120"/>
                </a:lnTo>
                <a:lnTo>
                  <a:pt x="1543229" y="2536635"/>
                </a:lnTo>
                <a:lnTo>
                  <a:pt x="1579574" y="2357488"/>
                </a:lnTo>
                <a:lnTo>
                  <a:pt x="1615932" y="2168830"/>
                </a:lnTo>
                <a:lnTo>
                  <a:pt x="1639059" y="2033219"/>
                </a:lnTo>
                <a:lnTo>
                  <a:pt x="1658891" y="1899823"/>
                </a:lnTo>
                <a:lnTo>
                  <a:pt x="1688633" y="1675189"/>
                </a:lnTo>
                <a:lnTo>
                  <a:pt x="1724978" y="1405069"/>
                </a:lnTo>
                <a:lnTo>
                  <a:pt x="1754720" y="1207660"/>
                </a:lnTo>
                <a:lnTo>
                  <a:pt x="1777847" y="1072404"/>
                </a:lnTo>
                <a:lnTo>
                  <a:pt x="1794372" y="994322"/>
                </a:lnTo>
                <a:lnTo>
                  <a:pt x="1807590" y="945860"/>
                </a:lnTo>
                <a:lnTo>
                  <a:pt x="1820807" y="909731"/>
                </a:lnTo>
                <a:lnTo>
                  <a:pt x="1830717" y="890394"/>
                </a:lnTo>
                <a:lnTo>
                  <a:pt x="1840639" y="877921"/>
                </a:lnTo>
                <a:lnTo>
                  <a:pt x="1847242" y="873653"/>
                </a:lnTo>
                <a:lnTo>
                  <a:pt x="1853857" y="872881"/>
                </a:lnTo>
                <a:lnTo>
                  <a:pt x="1860459" y="875768"/>
                </a:lnTo>
                <a:lnTo>
                  <a:pt x="1867074" y="882378"/>
                </a:lnTo>
                <a:lnTo>
                  <a:pt x="1873676" y="892762"/>
                </a:lnTo>
                <a:lnTo>
                  <a:pt x="1883599" y="915227"/>
                </a:lnTo>
                <a:lnTo>
                  <a:pt x="1893509" y="945480"/>
                </a:lnTo>
                <a:lnTo>
                  <a:pt x="1906726" y="996386"/>
                </a:lnTo>
                <a:lnTo>
                  <a:pt x="1919944" y="1058398"/>
                </a:lnTo>
                <a:lnTo>
                  <a:pt x="1933161" y="1132137"/>
                </a:lnTo>
                <a:lnTo>
                  <a:pt x="1949686" y="1241687"/>
                </a:lnTo>
                <a:lnTo>
                  <a:pt x="1966211" y="1370713"/>
                </a:lnTo>
                <a:lnTo>
                  <a:pt x="1986043" y="1548658"/>
                </a:lnTo>
                <a:lnTo>
                  <a:pt x="2035605" y="2011729"/>
                </a:lnTo>
                <a:lnTo>
                  <a:pt x="2048822" y="2106628"/>
                </a:lnTo>
                <a:lnTo>
                  <a:pt x="2058732" y="2163043"/>
                </a:lnTo>
                <a:lnTo>
                  <a:pt x="2068655" y="2205123"/>
                </a:lnTo>
                <a:lnTo>
                  <a:pt x="2075257" y="2224738"/>
                </a:lnTo>
                <a:lnTo>
                  <a:pt x="2081872" y="2237528"/>
                </a:lnTo>
                <a:lnTo>
                  <a:pt x="2088474" y="2243581"/>
                </a:lnTo>
                <a:lnTo>
                  <a:pt x="2091782" y="2244151"/>
                </a:lnTo>
                <a:lnTo>
                  <a:pt x="2095089" y="2243151"/>
                </a:lnTo>
                <a:lnTo>
                  <a:pt x="2101692" y="2236591"/>
                </a:lnTo>
                <a:lnTo>
                  <a:pt x="2108307" y="2224359"/>
                </a:lnTo>
                <a:lnTo>
                  <a:pt x="2118217" y="2196525"/>
                </a:lnTo>
                <a:lnTo>
                  <a:pt x="2128127" y="2159193"/>
                </a:lnTo>
                <a:lnTo>
                  <a:pt x="2141357" y="2098485"/>
                </a:lnTo>
                <a:lnTo>
                  <a:pt x="2164484" y="1975626"/>
                </a:lnTo>
                <a:lnTo>
                  <a:pt x="2200829" y="1779712"/>
                </a:lnTo>
                <a:lnTo>
                  <a:pt x="2214046" y="1723006"/>
                </a:lnTo>
                <a:lnTo>
                  <a:pt x="2223968" y="1691525"/>
                </a:lnTo>
                <a:lnTo>
                  <a:pt x="2230571" y="1677165"/>
                </a:lnTo>
                <a:lnTo>
                  <a:pt x="2237186" y="1668845"/>
                </a:lnTo>
                <a:lnTo>
                  <a:pt x="2240493" y="1667085"/>
                </a:lnTo>
                <a:lnTo>
                  <a:pt x="2243788" y="1666971"/>
                </a:lnTo>
                <a:lnTo>
                  <a:pt x="2247096" y="1668554"/>
                </a:lnTo>
                <a:lnTo>
                  <a:pt x="2253711" y="1676912"/>
                </a:lnTo>
                <a:lnTo>
                  <a:pt x="2260313" y="1692285"/>
                </a:lnTo>
                <a:lnTo>
                  <a:pt x="2266928" y="1714838"/>
                </a:lnTo>
                <a:lnTo>
                  <a:pt x="2276838" y="1762439"/>
                </a:lnTo>
                <a:lnTo>
                  <a:pt x="2286748" y="1827060"/>
                </a:lnTo>
                <a:lnTo>
                  <a:pt x="2296670" y="1908954"/>
                </a:lnTo>
                <a:lnTo>
                  <a:pt x="2309888" y="2044185"/>
                </a:lnTo>
                <a:lnTo>
                  <a:pt x="2326400" y="2246051"/>
                </a:lnTo>
                <a:lnTo>
                  <a:pt x="2352847" y="2572067"/>
                </a:lnTo>
                <a:lnTo>
                  <a:pt x="2366064" y="2700929"/>
                </a:lnTo>
                <a:lnTo>
                  <a:pt x="2375975" y="2775427"/>
                </a:lnTo>
                <a:lnTo>
                  <a:pt x="2385884" y="2830398"/>
                </a:lnTo>
                <a:lnTo>
                  <a:pt x="2395807" y="2867312"/>
                </a:lnTo>
                <a:lnTo>
                  <a:pt x="2402409" y="2883268"/>
                </a:lnTo>
                <a:lnTo>
                  <a:pt x="2409024" y="2893563"/>
                </a:lnTo>
                <a:lnTo>
                  <a:pt x="2415627" y="2899350"/>
                </a:lnTo>
                <a:lnTo>
                  <a:pt x="2422242" y="2901668"/>
                </a:lnTo>
                <a:lnTo>
                  <a:pt x="2428844" y="2901402"/>
                </a:lnTo>
                <a:lnTo>
                  <a:pt x="2438766" y="2897273"/>
                </a:lnTo>
                <a:lnTo>
                  <a:pt x="2448676" y="2889726"/>
                </a:lnTo>
                <a:lnTo>
                  <a:pt x="2461894" y="2875454"/>
                </a:lnTo>
                <a:lnTo>
                  <a:pt x="2478418" y="2852749"/>
                </a:lnTo>
                <a:lnTo>
                  <a:pt x="2501546" y="2820306"/>
                </a:lnTo>
                <a:lnTo>
                  <a:pt x="2511456" y="2810061"/>
                </a:lnTo>
                <a:lnTo>
                  <a:pt x="2521378" y="2803945"/>
                </a:lnTo>
                <a:lnTo>
                  <a:pt x="2527980" y="2802564"/>
                </a:lnTo>
                <a:lnTo>
                  <a:pt x="2534596" y="2803464"/>
                </a:lnTo>
                <a:lnTo>
                  <a:pt x="2541198" y="2806592"/>
                </a:lnTo>
                <a:lnTo>
                  <a:pt x="2551120" y="2815215"/>
                </a:lnTo>
                <a:lnTo>
                  <a:pt x="2561030" y="2828271"/>
                </a:lnTo>
                <a:lnTo>
                  <a:pt x="2570940" y="2845810"/>
                </a:lnTo>
                <a:lnTo>
                  <a:pt x="2584158" y="2876189"/>
                </a:lnTo>
                <a:lnTo>
                  <a:pt x="2603990" y="2931768"/>
                </a:lnTo>
                <a:lnTo>
                  <a:pt x="2617207" y="2966795"/>
                </a:lnTo>
                <a:lnTo>
                  <a:pt x="2627117" y="2986220"/>
                </a:lnTo>
                <a:lnTo>
                  <a:pt x="2633732" y="2993894"/>
                </a:lnTo>
                <a:lnTo>
                  <a:pt x="2640334" y="2996060"/>
                </a:lnTo>
                <a:lnTo>
                  <a:pt x="2643642" y="2994781"/>
                </a:lnTo>
                <a:lnTo>
                  <a:pt x="2650257" y="2986942"/>
                </a:lnTo>
                <a:lnTo>
                  <a:pt x="2656859" y="2971366"/>
                </a:lnTo>
                <a:lnTo>
                  <a:pt x="2663474" y="2947357"/>
                </a:lnTo>
                <a:lnTo>
                  <a:pt x="2670077" y="2914280"/>
                </a:lnTo>
                <a:lnTo>
                  <a:pt x="2679999" y="2846646"/>
                </a:lnTo>
                <a:lnTo>
                  <a:pt x="2689909" y="2756698"/>
                </a:lnTo>
                <a:lnTo>
                  <a:pt x="2703127" y="2602181"/>
                </a:lnTo>
                <a:lnTo>
                  <a:pt x="2716344" y="2412092"/>
                </a:lnTo>
                <a:lnTo>
                  <a:pt x="2736176" y="2082213"/>
                </a:lnTo>
                <a:lnTo>
                  <a:pt x="2772521" y="1470652"/>
                </a:lnTo>
                <a:lnTo>
                  <a:pt x="2789046" y="1238622"/>
                </a:lnTo>
                <a:lnTo>
                  <a:pt x="2805571" y="1047862"/>
                </a:lnTo>
                <a:lnTo>
                  <a:pt x="2818788" y="927358"/>
                </a:lnTo>
                <a:lnTo>
                  <a:pt x="2832005" y="833941"/>
                </a:lnTo>
                <a:lnTo>
                  <a:pt x="2845223" y="764002"/>
                </a:lnTo>
                <a:lnTo>
                  <a:pt x="2855133" y="724885"/>
                </a:lnTo>
                <a:lnTo>
                  <a:pt x="2865042" y="696152"/>
                </a:lnTo>
                <a:lnTo>
                  <a:pt x="2874965" y="677220"/>
                </a:lnTo>
                <a:lnTo>
                  <a:pt x="2881567" y="670028"/>
                </a:lnTo>
                <a:lnTo>
                  <a:pt x="2888182" y="667368"/>
                </a:lnTo>
                <a:lnTo>
                  <a:pt x="2894785" y="669622"/>
                </a:lnTo>
                <a:lnTo>
                  <a:pt x="2901400" y="677182"/>
                </a:lnTo>
                <a:lnTo>
                  <a:pt x="2908002" y="690415"/>
                </a:lnTo>
                <a:lnTo>
                  <a:pt x="2914617" y="709562"/>
                </a:lnTo>
                <a:lnTo>
                  <a:pt x="2924527" y="749616"/>
                </a:lnTo>
                <a:lnTo>
                  <a:pt x="2934450" y="803296"/>
                </a:lnTo>
                <a:lnTo>
                  <a:pt x="2947667" y="895814"/>
                </a:lnTo>
                <a:lnTo>
                  <a:pt x="2960884" y="1012101"/>
                </a:lnTo>
                <a:lnTo>
                  <a:pt x="2977409" y="1187779"/>
                </a:lnTo>
                <a:lnTo>
                  <a:pt x="3017061" y="1634110"/>
                </a:lnTo>
                <a:lnTo>
                  <a:pt x="3030278" y="1742115"/>
                </a:lnTo>
                <a:lnTo>
                  <a:pt x="3040188" y="1800265"/>
                </a:lnTo>
                <a:lnTo>
                  <a:pt x="3046803" y="1827313"/>
                </a:lnTo>
                <a:lnTo>
                  <a:pt x="3053406" y="1844928"/>
                </a:lnTo>
                <a:lnTo>
                  <a:pt x="3060021" y="1853413"/>
                </a:lnTo>
                <a:lnTo>
                  <a:pt x="3063315" y="1854388"/>
                </a:lnTo>
                <a:lnTo>
                  <a:pt x="3066623" y="1853299"/>
                </a:lnTo>
                <a:lnTo>
                  <a:pt x="3073238" y="1845245"/>
                </a:lnTo>
                <a:lnTo>
                  <a:pt x="3079840" y="1829960"/>
                </a:lnTo>
                <a:lnTo>
                  <a:pt x="3086456" y="1808129"/>
                </a:lnTo>
                <a:lnTo>
                  <a:pt x="3096365" y="1764782"/>
                </a:lnTo>
                <a:lnTo>
                  <a:pt x="3109583" y="1692285"/>
                </a:lnTo>
                <a:lnTo>
                  <a:pt x="3145940" y="1482986"/>
                </a:lnTo>
                <a:lnTo>
                  <a:pt x="3162452" y="1409665"/>
                </a:lnTo>
                <a:lnTo>
                  <a:pt x="3178977" y="1351098"/>
                </a:lnTo>
                <a:lnTo>
                  <a:pt x="3192194" y="1313348"/>
                </a:lnTo>
                <a:lnTo>
                  <a:pt x="3205412" y="1283678"/>
                </a:lnTo>
                <a:lnTo>
                  <a:pt x="3215334" y="1267773"/>
                </a:lnTo>
                <a:lnTo>
                  <a:pt x="3221936" y="1260745"/>
                </a:lnTo>
                <a:lnTo>
                  <a:pt x="3228551" y="1256705"/>
                </a:lnTo>
                <a:lnTo>
                  <a:pt x="3235154" y="1255730"/>
                </a:lnTo>
                <a:lnTo>
                  <a:pt x="3241769" y="1257820"/>
                </a:lnTo>
                <a:lnTo>
                  <a:pt x="3248371" y="1263088"/>
                </a:lnTo>
                <a:lnTo>
                  <a:pt x="3254986" y="1271661"/>
                </a:lnTo>
                <a:lnTo>
                  <a:pt x="3264896" y="1291099"/>
                </a:lnTo>
                <a:lnTo>
                  <a:pt x="3274819" y="1319161"/>
                </a:lnTo>
                <a:lnTo>
                  <a:pt x="3284729" y="1356796"/>
                </a:lnTo>
                <a:lnTo>
                  <a:pt x="3294638" y="1405106"/>
                </a:lnTo>
                <a:lnTo>
                  <a:pt x="3304548" y="1465029"/>
                </a:lnTo>
                <a:lnTo>
                  <a:pt x="3317766" y="1564322"/>
                </a:lnTo>
                <a:lnTo>
                  <a:pt x="3330996" y="1685636"/>
                </a:lnTo>
                <a:lnTo>
                  <a:pt x="3347508" y="1862923"/>
                </a:lnTo>
                <a:lnTo>
                  <a:pt x="3406993" y="2532355"/>
                </a:lnTo>
                <a:lnTo>
                  <a:pt x="3423517" y="2676071"/>
                </a:lnTo>
                <a:lnTo>
                  <a:pt x="3440042" y="2794878"/>
                </a:lnTo>
                <a:lnTo>
                  <a:pt x="3453260" y="2872884"/>
                </a:lnTo>
                <a:lnTo>
                  <a:pt x="3466477" y="2936720"/>
                </a:lnTo>
                <a:lnTo>
                  <a:pt x="3479694" y="2986828"/>
                </a:lnTo>
                <a:lnTo>
                  <a:pt x="3489604" y="3015675"/>
                </a:lnTo>
                <a:lnTo>
                  <a:pt x="3499526" y="3037329"/>
                </a:lnTo>
                <a:lnTo>
                  <a:pt x="3509436" y="3052108"/>
                </a:lnTo>
                <a:lnTo>
                  <a:pt x="3519346" y="3060642"/>
                </a:lnTo>
                <a:lnTo>
                  <a:pt x="3525962" y="3063150"/>
                </a:lnTo>
                <a:lnTo>
                  <a:pt x="3532564" y="3063251"/>
                </a:lnTo>
                <a:lnTo>
                  <a:pt x="3539179" y="3060947"/>
                </a:lnTo>
                <a:lnTo>
                  <a:pt x="3545781" y="3056261"/>
                </a:lnTo>
                <a:lnTo>
                  <a:pt x="3555704" y="3044826"/>
                </a:lnTo>
                <a:lnTo>
                  <a:pt x="3565614" y="3028149"/>
                </a:lnTo>
                <a:lnTo>
                  <a:pt x="3575523" y="3006076"/>
                </a:lnTo>
                <a:lnTo>
                  <a:pt x="3585446" y="2978141"/>
                </a:lnTo>
                <a:lnTo>
                  <a:pt x="3598663" y="2930705"/>
                </a:lnTo>
                <a:lnTo>
                  <a:pt x="3611881" y="2871288"/>
                </a:lnTo>
                <a:lnTo>
                  <a:pt x="3628405" y="2782582"/>
                </a:lnTo>
                <a:lnTo>
                  <a:pt x="3664750" y="2563380"/>
                </a:lnTo>
                <a:lnTo>
                  <a:pt x="3691185" y="2412674"/>
                </a:lnTo>
                <a:lnTo>
                  <a:pt x="3707710" y="2331693"/>
                </a:lnTo>
                <a:lnTo>
                  <a:pt x="3720927" y="2279532"/>
                </a:lnTo>
                <a:lnTo>
                  <a:pt x="3730837" y="2250090"/>
                </a:lnTo>
                <a:lnTo>
                  <a:pt x="3740759" y="2229956"/>
                </a:lnTo>
                <a:lnTo>
                  <a:pt x="3747362" y="2221978"/>
                </a:lnTo>
                <a:lnTo>
                  <a:pt x="3753977" y="2218470"/>
                </a:lnTo>
                <a:lnTo>
                  <a:pt x="3760579" y="2219483"/>
                </a:lnTo>
                <a:lnTo>
                  <a:pt x="3767194" y="2225017"/>
                </a:lnTo>
                <a:lnTo>
                  <a:pt x="3773796" y="2234945"/>
                </a:lnTo>
                <a:lnTo>
                  <a:pt x="3783719" y="2257498"/>
                </a:lnTo>
                <a:lnTo>
                  <a:pt x="3793629" y="2287751"/>
                </a:lnTo>
                <a:lnTo>
                  <a:pt x="3810154" y="2348788"/>
                </a:lnTo>
                <a:lnTo>
                  <a:pt x="3836589" y="2448461"/>
                </a:lnTo>
                <a:lnTo>
                  <a:pt x="3849806" y="2487654"/>
                </a:lnTo>
                <a:lnTo>
                  <a:pt x="3859716" y="2508472"/>
                </a:lnTo>
                <a:lnTo>
                  <a:pt x="3866331" y="2517476"/>
                </a:lnTo>
                <a:lnTo>
                  <a:pt x="3872933" y="2522313"/>
                </a:lnTo>
                <a:lnTo>
                  <a:pt x="3879548" y="2522984"/>
                </a:lnTo>
                <a:lnTo>
                  <a:pt x="3886150" y="2519654"/>
                </a:lnTo>
                <a:lnTo>
                  <a:pt x="3892765" y="2512613"/>
                </a:lnTo>
                <a:lnTo>
                  <a:pt x="3902675" y="2496087"/>
                </a:lnTo>
                <a:lnTo>
                  <a:pt x="3915893" y="2466177"/>
                </a:lnTo>
                <a:lnTo>
                  <a:pt x="3939032" y="2410826"/>
                </a:lnTo>
                <a:lnTo>
                  <a:pt x="3948943" y="2393604"/>
                </a:lnTo>
                <a:lnTo>
                  <a:pt x="3955545" y="2385879"/>
                </a:lnTo>
                <a:lnTo>
                  <a:pt x="3962160" y="2381497"/>
                </a:lnTo>
                <a:lnTo>
                  <a:pt x="3968775" y="2380687"/>
                </a:lnTo>
                <a:lnTo>
                  <a:pt x="3975377" y="2383562"/>
                </a:lnTo>
                <a:lnTo>
                  <a:pt x="3981992" y="2390184"/>
                </a:lnTo>
                <a:lnTo>
                  <a:pt x="3988595" y="2400606"/>
                </a:lnTo>
                <a:lnTo>
                  <a:pt x="3998504" y="2422932"/>
                </a:lnTo>
                <a:lnTo>
                  <a:pt x="4011734" y="2462365"/>
                </a:lnTo>
                <a:lnTo>
                  <a:pt x="4034862" y="2535128"/>
                </a:lnTo>
                <a:lnTo>
                  <a:pt x="4044771" y="2557023"/>
                </a:lnTo>
                <a:lnTo>
                  <a:pt x="4051386" y="2565419"/>
                </a:lnTo>
                <a:lnTo>
                  <a:pt x="4054681" y="2567344"/>
                </a:lnTo>
                <a:lnTo>
                  <a:pt x="4057989" y="2567584"/>
                </a:lnTo>
                <a:lnTo>
                  <a:pt x="4061296" y="2566090"/>
                </a:lnTo>
                <a:lnTo>
                  <a:pt x="4067911" y="2557454"/>
                </a:lnTo>
                <a:lnTo>
                  <a:pt x="4074514" y="2541131"/>
                </a:lnTo>
                <a:lnTo>
                  <a:pt x="4081129" y="2517134"/>
                </a:lnTo>
                <a:lnTo>
                  <a:pt x="4091038" y="2467532"/>
                </a:lnTo>
                <a:lnTo>
                  <a:pt x="4100948" y="2403215"/>
                </a:lnTo>
                <a:lnTo>
                  <a:pt x="4114166" y="2298223"/>
                </a:lnTo>
                <a:lnTo>
                  <a:pt x="4114166" y="2298223"/>
                </a:lnTo>
              </a:path>
            </a:pathLst>
          </a:custGeom>
          <a:noFill/>
          <a:ln w="18998" cap="sq">
            <a:solidFill>
              <a:schemeClr val="accent1">
                <a:lumMod val="75000"/>
              </a:schemeClr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igura a mano libera 18">
            <a:extLst>
              <a:ext uri="{FF2B5EF4-FFF2-40B4-BE49-F238E27FC236}">
                <a16:creationId xmlns:a16="http://schemas.microsoft.com/office/drawing/2014/main" id="{14AB4FEB-0543-1386-6F8E-CCC728DB55E5}"/>
              </a:ext>
            </a:extLst>
          </p:cNvPr>
          <p:cNvSpPr/>
          <p:nvPr/>
        </p:nvSpPr>
        <p:spPr>
          <a:xfrm>
            <a:off x="2982396" y="3462151"/>
            <a:ext cx="601475" cy="307777"/>
          </a:xfrm>
          <a:custGeom>
            <a:avLst/>
            <a:gdLst>
              <a:gd name="connsiteX0" fmla="*/ 0 w 4114165"/>
              <a:gd name="connsiteY0" fmla="*/ 962866 h 3063250"/>
              <a:gd name="connsiteX1" fmla="*/ 13219 w 4114165"/>
              <a:gd name="connsiteY1" fmla="*/ 938578 h 3063250"/>
              <a:gd name="connsiteX2" fmla="*/ 29741 w 4114165"/>
              <a:gd name="connsiteY2" fmla="*/ 914936 h 3063250"/>
              <a:gd name="connsiteX3" fmla="*/ 52873 w 4114165"/>
              <a:gd name="connsiteY3" fmla="*/ 887165 h 3063250"/>
              <a:gd name="connsiteX4" fmla="*/ 79309 w 4114165"/>
              <a:gd name="connsiteY4" fmla="*/ 860382 h 3063250"/>
              <a:gd name="connsiteX5" fmla="*/ 99137 w 4114165"/>
              <a:gd name="connsiteY5" fmla="*/ 843895 h 3063250"/>
              <a:gd name="connsiteX6" fmla="*/ 109050 w 4114165"/>
              <a:gd name="connsiteY6" fmla="*/ 838551 h 3063250"/>
              <a:gd name="connsiteX7" fmla="*/ 118964 w 4114165"/>
              <a:gd name="connsiteY7" fmla="*/ 836816 h 3063250"/>
              <a:gd name="connsiteX8" fmla="*/ 125574 w 4114165"/>
              <a:gd name="connsiteY8" fmla="*/ 838272 h 3063250"/>
              <a:gd name="connsiteX9" fmla="*/ 132182 w 4114165"/>
              <a:gd name="connsiteY9" fmla="*/ 842248 h 3063250"/>
              <a:gd name="connsiteX10" fmla="*/ 138791 w 4114165"/>
              <a:gd name="connsiteY10" fmla="*/ 849049 h 3063250"/>
              <a:gd name="connsiteX11" fmla="*/ 145401 w 4114165"/>
              <a:gd name="connsiteY11" fmla="*/ 859078 h 3063250"/>
              <a:gd name="connsiteX12" fmla="*/ 155315 w 4114165"/>
              <a:gd name="connsiteY12" fmla="*/ 880859 h 3063250"/>
              <a:gd name="connsiteX13" fmla="*/ 165228 w 4114165"/>
              <a:gd name="connsiteY13" fmla="*/ 911631 h 3063250"/>
              <a:gd name="connsiteX14" fmla="*/ 175142 w 4114165"/>
              <a:gd name="connsiteY14" fmla="*/ 951773 h 3063250"/>
              <a:gd name="connsiteX15" fmla="*/ 188360 w 4114165"/>
              <a:gd name="connsiteY15" fmla="*/ 1018952 h 3063250"/>
              <a:gd name="connsiteX16" fmla="*/ 204883 w 4114165"/>
              <a:gd name="connsiteY16" fmla="*/ 1119511 h 3063250"/>
              <a:gd name="connsiteX17" fmla="*/ 237928 w 4114165"/>
              <a:gd name="connsiteY17" fmla="*/ 1325872 h 3063250"/>
              <a:gd name="connsiteX18" fmla="*/ 251146 w 4114165"/>
              <a:gd name="connsiteY18" fmla="*/ 1392203 h 3063250"/>
              <a:gd name="connsiteX19" fmla="*/ 264365 w 4114165"/>
              <a:gd name="connsiteY19" fmla="*/ 1444629 h 3063250"/>
              <a:gd name="connsiteX20" fmla="*/ 274279 w 4114165"/>
              <a:gd name="connsiteY20" fmla="*/ 1474666 h 3063250"/>
              <a:gd name="connsiteX21" fmla="*/ 284192 w 4114165"/>
              <a:gd name="connsiteY21" fmla="*/ 1497675 h 3063250"/>
              <a:gd name="connsiteX22" fmla="*/ 297410 w 4114165"/>
              <a:gd name="connsiteY22" fmla="*/ 1521267 h 3063250"/>
              <a:gd name="connsiteX23" fmla="*/ 323847 w 4114165"/>
              <a:gd name="connsiteY23" fmla="*/ 1565120 h 3063250"/>
              <a:gd name="connsiteX24" fmla="*/ 340373 w 4114165"/>
              <a:gd name="connsiteY24" fmla="*/ 1598538 h 3063250"/>
              <a:gd name="connsiteX25" fmla="*/ 363500 w 4114165"/>
              <a:gd name="connsiteY25" fmla="*/ 1652395 h 3063250"/>
              <a:gd name="connsiteX26" fmla="*/ 386628 w 4114165"/>
              <a:gd name="connsiteY26" fmla="*/ 1713129 h 3063250"/>
              <a:gd name="connsiteX27" fmla="*/ 406460 w 4114165"/>
              <a:gd name="connsiteY27" fmla="*/ 1772988 h 3063250"/>
              <a:gd name="connsiteX28" fmla="*/ 422985 w 4114165"/>
              <a:gd name="connsiteY28" fmla="*/ 1832430 h 3063250"/>
              <a:gd name="connsiteX29" fmla="*/ 439510 w 4114165"/>
              <a:gd name="connsiteY29" fmla="*/ 1903407 h 3063250"/>
              <a:gd name="connsiteX30" fmla="*/ 456035 w 4114165"/>
              <a:gd name="connsiteY30" fmla="*/ 1987175 h 3063250"/>
              <a:gd name="connsiteX31" fmla="*/ 472547 w 4114165"/>
              <a:gd name="connsiteY31" fmla="*/ 2085024 h 3063250"/>
              <a:gd name="connsiteX32" fmla="*/ 502289 w 4114165"/>
              <a:gd name="connsiteY32" fmla="*/ 2284990 h 3063250"/>
              <a:gd name="connsiteX33" fmla="*/ 518814 w 4114165"/>
              <a:gd name="connsiteY33" fmla="*/ 2386930 h 3063250"/>
              <a:gd name="connsiteX34" fmla="*/ 532031 w 4114165"/>
              <a:gd name="connsiteY34" fmla="*/ 2452703 h 3063250"/>
              <a:gd name="connsiteX35" fmla="*/ 541941 w 4114165"/>
              <a:gd name="connsiteY35" fmla="*/ 2490718 h 3063250"/>
              <a:gd name="connsiteX36" fmla="*/ 551864 w 4114165"/>
              <a:gd name="connsiteY36" fmla="*/ 2518717 h 3063250"/>
              <a:gd name="connsiteX37" fmla="*/ 561774 w 4114165"/>
              <a:gd name="connsiteY37" fmla="*/ 2537066 h 3063250"/>
              <a:gd name="connsiteX38" fmla="*/ 568389 w 4114165"/>
              <a:gd name="connsiteY38" fmla="*/ 2544335 h 3063250"/>
              <a:gd name="connsiteX39" fmla="*/ 574991 w 4114165"/>
              <a:gd name="connsiteY39" fmla="*/ 2548070 h 3063250"/>
              <a:gd name="connsiteX40" fmla="*/ 581606 w 4114165"/>
              <a:gd name="connsiteY40" fmla="*/ 2548741 h 3063250"/>
              <a:gd name="connsiteX41" fmla="*/ 588208 w 4114165"/>
              <a:gd name="connsiteY41" fmla="*/ 2546969 h 3063250"/>
              <a:gd name="connsiteX42" fmla="*/ 598131 w 4114165"/>
              <a:gd name="connsiteY42" fmla="*/ 2541042 h 3063250"/>
              <a:gd name="connsiteX43" fmla="*/ 644385 w 4114165"/>
              <a:gd name="connsiteY43" fmla="*/ 2506927 h 3063250"/>
              <a:gd name="connsiteX44" fmla="*/ 670820 w 4114165"/>
              <a:gd name="connsiteY44" fmla="*/ 2490034 h 3063250"/>
              <a:gd name="connsiteX45" fmla="*/ 687345 w 4114165"/>
              <a:gd name="connsiteY45" fmla="*/ 2476269 h 3063250"/>
              <a:gd name="connsiteX46" fmla="*/ 700562 w 4114165"/>
              <a:gd name="connsiteY46" fmla="*/ 2461681 h 3063250"/>
              <a:gd name="connsiteX47" fmla="*/ 710485 w 4114165"/>
              <a:gd name="connsiteY47" fmla="*/ 2447156 h 3063250"/>
              <a:gd name="connsiteX48" fmla="*/ 720395 w 4114165"/>
              <a:gd name="connsiteY48" fmla="*/ 2427478 h 3063250"/>
              <a:gd name="connsiteX49" fmla="*/ 730305 w 4114165"/>
              <a:gd name="connsiteY49" fmla="*/ 2399808 h 3063250"/>
              <a:gd name="connsiteX50" fmla="*/ 740214 w 4114165"/>
              <a:gd name="connsiteY50" fmla="*/ 2360615 h 3063250"/>
              <a:gd name="connsiteX51" fmla="*/ 750137 w 4114165"/>
              <a:gd name="connsiteY51" fmla="*/ 2306011 h 3063250"/>
              <a:gd name="connsiteX52" fmla="*/ 760047 w 4114165"/>
              <a:gd name="connsiteY52" fmla="*/ 2232146 h 3063250"/>
              <a:gd name="connsiteX53" fmla="*/ 769957 w 4114165"/>
              <a:gd name="connsiteY53" fmla="*/ 2135437 h 3063250"/>
              <a:gd name="connsiteX54" fmla="*/ 779879 w 4114165"/>
              <a:gd name="connsiteY54" fmla="*/ 2013021 h 3063250"/>
              <a:gd name="connsiteX55" fmla="*/ 793097 w 4114165"/>
              <a:gd name="connsiteY55" fmla="*/ 1806394 h 3063250"/>
              <a:gd name="connsiteX56" fmla="*/ 806314 w 4114165"/>
              <a:gd name="connsiteY56" fmla="*/ 1550988 h 3063250"/>
              <a:gd name="connsiteX57" fmla="*/ 826134 w 4114165"/>
              <a:gd name="connsiteY57" fmla="*/ 1101061 h 3063250"/>
              <a:gd name="connsiteX58" fmla="*/ 852581 w 4114165"/>
              <a:gd name="connsiteY58" fmla="*/ 502805 h 3063250"/>
              <a:gd name="connsiteX59" fmla="*/ 865798 w 4114165"/>
              <a:gd name="connsiteY59" fmla="*/ 268992 h 3063250"/>
              <a:gd name="connsiteX60" fmla="*/ 875708 w 4114165"/>
              <a:gd name="connsiteY60" fmla="*/ 140161 h 3063250"/>
              <a:gd name="connsiteX61" fmla="*/ 885618 w 4114165"/>
              <a:gd name="connsiteY61" fmla="*/ 54144 h 3063250"/>
              <a:gd name="connsiteX62" fmla="*/ 892233 w 4114165"/>
              <a:gd name="connsiteY62" fmla="*/ 19833 h 3063250"/>
              <a:gd name="connsiteX63" fmla="*/ 898835 w 4114165"/>
              <a:gd name="connsiteY63" fmla="*/ 2645 h 3063250"/>
              <a:gd name="connsiteX64" fmla="*/ 902143 w 4114165"/>
              <a:gd name="connsiteY64" fmla="*/ 0 h 3063250"/>
              <a:gd name="connsiteX65" fmla="*/ 905450 w 4114165"/>
              <a:gd name="connsiteY65" fmla="*/ 1042 h 3063250"/>
              <a:gd name="connsiteX66" fmla="*/ 908758 w 4114165"/>
              <a:gd name="connsiteY66" fmla="*/ 5543 h 3063250"/>
              <a:gd name="connsiteX67" fmla="*/ 915360 w 4114165"/>
              <a:gd name="connsiteY67" fmla="*/ 23974 h 3063250"/>
              <a:gd name="connsiteX68" fmla="*/ 921975 w 4114165"/>
              <a:gd name="connsiteY68" fmla="*/ 53496 h 3063250"/>
              <a:gd name="connsiteX69" fmla="*/ 931885 w 4114165"/>
              <a:gd name="connsiteY69" fmla="*/ 114728 h 3063250"/>
              <a:gd name="connsiteX70" fmla="*/ 945103 w 4114165"/>
              <a:gd name="connsiteY70" fmla="*/ 219005 h 3063250"/>
              <a:gd name="connsiteX71" fmla="*/ 991370 w 4114165"/>
              <a:gd name="connsiteY71" fmla="*/ 608560 h 3063250"/>
              <a:gd name="connsiteX72" fmla="*/ 1007895 w 4114165"/>
              <a:gd name="connsiteY72" fmla="*/ 717439 h 3063250"/>
              <a:gd name="connsiteX73" fmla="*/ 1057457 w 4114165"/>
              <a:gd name="connsiteY73" fmla="*/ 1020560 h 3063250"/>
              <a:gd name="connsiteX74" fmla="*/ 1070674 w 4114165"/>
              <a:gd name="connsiteY74" fmla="*/ 1129034 h 3063250"/>
              <a:gd name="connsiteX75" fmla="*/ 1083891 w 4114165"/>
              <a:gd name="connsiteY75" fmla="*/ 1261492 h 3063250"/>
              <a:gd name="connsiteX76" fmla="*/ 1100416 w 4114165"/>
              <a:gd name="connsiteY76" fmla="*/ 1462079 h 3063250"/>
              <a:gd name="connsiteX77" fmla="*/ 1123543 w 4114165"/>
              <a:gd name="connsiteY77" fmla="*/ 1789577 h 3063250"/>
              <a:gd name="connsiteX78" fmla="*/ 1146683 w 4114165"/>
              <a:gd name="connsiteY78" fmla="*/ 2110389 h 3063250"/>
              <a:gd name="connsiteX79" fmla="*/ 1159901 w 4114165"/>
              <a:gd name="connsiteY79" fmla="*/ 2255687 h 3063250"/>
              <a:gd name="connsiteX80" fmla="*/ 1169810 w 4114165"/>
              <a:gd name="connsiteY80" fmla="*/ 2336454 h 3063250"/>
              <a:gd name="connsiteX81" fmla="*/ 1176425 w 4114165"/>
              <a:gd name="connsiteY81" fmla="*/ 2375343 h 3063250"/>
              <a:gd name="connsiteX82" fmla="*/ 1183028 w 4114165"/>
              <a:gd name="connsiteY82" fmla="*/ 2401809 h 3063250"/>
              <a:gd name="connsiteX83" fmla="*/ 1189643 w 4114165"/>
              <a:gd name="connsiteY83" fmla="*/ 2415701 h 3063250"/>
              <a:gd name="connsiteX84" fmla="*/ 1192950 w 4114165"/>
              <a:gd name="connsiteY84" fmla="*/ 2417917 h 3063250"/>
              <a:gd name="connsiteX85" fmla="*/ 1196245 w 4114165"/>
              <a:gd name="connsiteY85" fmla="*/ 2417030 h 3063250"/>
              <a:gd name="connsiteX86" fmla="*/ 1199553 w 4114165"/>
              <a:gd name="connsiteY86" fmla="*/ 2413054 h 3063250"/>
              <a:gd name="connsiteX87" fmla="*/ 1206168 w 4114165"/>
              <a:gd name="connsiteY87" fmla="*/ 2396073 h 3063250"/>
              <a:gd name="connsiteX88" fmla="*/ 1212770 w 4114165"/>
              <a:gd name="connsiteY88" fmla="*/ 2367517 h 3063250"/>
              <a:gd name="connsiteX89" fmla="*/ 1222680 w 4114165"/>
              <a:gd name="connsiteY89" fmla="*/ 2304808 h 3063250"/>
              <a:gd name="connsiteX90" fmla="*/ 1232602 w 4114165"/>
              <a:gd name="connsiteY90" fmla="*/ 2221471 h 3063250"/>
              <a:gd name="connsiteX91" fmla="*/ 1249127 w 4114165"/>
              <a:gd name="connsiteY91" fmla="*/ 2051011 h 3063250"/>
              <a:gd name="connsiteX92" fmla="*/ 1278857 w 4114165"/>
              <a:gd name="connsiteY92" fmla="*/ 1738519 h 3063250"/>
              <a:gd name="connsiteX93" fmla="*/ 1292087 w 4114165"/>
              <a:gd name="connsiteY93" fmla="*/ 1631108 h 3063250"/>
              <a:gd name="connsiteX94" fmla="*/ 1301997 w 4114165"/>
              <a:gd name="connsiteY94" fmla="*/ 1571186 h 3063250"/>
              <a:gd name="connsiteX95" fmla="*/ 1311907 w 4114165"/>
              <a:gd name="connsiteY95" fmla="*/ 1530802 h 3063250"/>
              <a:gd name="connsiteX96" fmla="*/ 1318522 w 4114165"/>
              <a:gd name="connsiteY96" fmla="*/ 1515125 h 3063250"/>
              <a:gd name="connsiteX97" fmla="*/ 1325124 w 4114165"/>
              <a:gd name="connsiteY97" fmla="*/ 1508553 h 3063250"/>
              <a:gd name="connsiteX98" fmla="*/ 1328431 w 4114165"/>
              <a:gd name="connsiteY98" fmla="*/ 1508692 h 3063250"/>
              <a:gd name="connsiteX99" fmla="*/ 1331739 w 4114165"/>
              <a:gd name="connsiteY99" fmla="*/ 1511098 h 3063250"/>
              <a:gd name="connsiteX100" fmla="*/ 1338341 w 4114165"/>
              <a:gd name="connsiteY100" fmla="*/ 1522673 h 3063250"/>
              <a:gd name="connsiteX101" fmla="*/ 1344956 w 4114165"/>
              <a:gd name="connsiteY101" fmla="*/ 1543098 h 3063250"/>
              <a:gd name="connsiteX102" fmla="*/ 1351559 w 4114165"/>
              <a:gd name="connsiteY102" fmla="*/ 1572135 h 3063250"/>
              <a:gd name="connsiteX103" fmla="*/ 1361481 w 4114165"/>
              <a:gd name="connsiteY103" fmla="*/ 1631273 h 3063250"/>
              <a:gd name="connsiteX104" fmla="*/ 1371391 w 4114165"/>
              <a:gd name="connsiteY104" fmla="*/ 1708025 h 3063250"/>
              <a:gd name="connsiteX105" fmla="*/ 1384608 w 4114165"/>
              <a:gd name="connsiteY105" fmla="*/ 1834709 h 3063250"/>
              <a:gd name="connsiteX106" fmla="*/ 1401133 w 4114165"/>
              <a:gd name="connsiteY106" fmla="*/ 2023810 h 3063250"/>
              <a:gd name="connsiteX107" fmla="*/ 1437478 w 4114165"/>
              <a:gd name="connsiteY107" fmla="*/ 2455958 h 3063250"/>
              <a:gd name="connsiteX108" fmla="*/ 1450695 w 4114165"/>
              <a:gd name="connsiteY108" fmla="*/ 2573840 h 3063250"/>
              <a:gd name="connsiteX109" fmla="*/ 1460618 w 4114165"/>
              <a:gd name="connsiteY109" fmla="*/ 2638271 h 3063250"/>
              <a:gd name="connsiteX110" fmla="*/ 1467220 w 4114165"/>
              <a:gd name="connsiteY110" fmla="*/ 2669055 h 3063250"/>
              <a:gd name="connsiteX111" fmla="*/ 1473835 w 4114165"/>
              <a:gd name="connsiteY111" fmla="*/ 2690241 h 3063250"/>
              <a:gd name="connsiteX112" fmla="*/ 1480438 w 4114165"/>
              <a:gd name="connsiteY112" fmla="*/ 2702360 h 3063250"/>
              <a:gd name="connsiteX113" fmla="*/ 1483745 w 4114165"/>
              <a:gd name="connsiteY113" fmla="*/ 2705260 h 3063250"/>
              <a:gd name="connsiteX114" fmla="*/ 1487053 w 4114165"/>
              <a:gd name="connsiteY114" fmla="*/ 2706222 h 3063250"/>
              <a:gd name="connsiteX115" fmla="*/ 1490360 w 4114165"/>
              <a:gd name="connsiteY115" fmla="*/ 2705361 h 3063250"/>
              <a:gd name="connsiteX116" fmla="*/ 1496963 w 4114165"/>
              <a:gd name="connsiteY116" fmla="*/ 2698700 h 3063250"/>
              <a:gd name="connsiteX117" fmla="*/ 1503577 w 4114165"/>
              <a:gd name="connsiteY117" fmla="*/ 2686265 h 3063250"/>
              <a:gd name="connsiteX118" fmla="*/ 1513487 w 4114165"/>
              <a:gd name="connsiteY118" fmla="*/ 2658861 h 3063250"/>
              <a:gd name="connsiteX119" fmla="*/ 1526705 w 4114165"/>
              <a:gd name="connsiteY119" fmla="*/ 2610120 h 3063250"/>
              <a:gd name="connsiteX120" fmla="*/ 1543229 w 4114165"/>
              <a:gd name="connsiteY120" fmla="*/ 2536635 h 3063250"/>
              <a:gd name="connsiteX121" fmla="*/ 1579574 w 4114165"/>
              <a:gd name="connsiteY121" fmla="*/ 2357488 h 3063250"/>
              <a:gd name="connsiteX122" fmla="*/ 1615932 w 4114165"/>
              <a:gd name="connsiteY122" fmla="*/ 2168830 h 3063250"/>
              <a:gd name="connsiteX123" fmla="*/ 1639059 w 4114165"/>
              <a:gd name="connsiteY123" fmla="*/ 2033219 h 3063250"/>
              <a:gd name="connsiteX124" fmla="*/ 1658891 w 4114165"/>
              <a:gd name="connsiteY124" fmla="*/ 1899823 h 3063250"/>
              <a:gd name="connsiteX125" fmla="*/ 1688633 w 4114165"/>
              <a:gd name="connsiteY125" fmla="*/ 1675189 h 3063250"/>
              <a:gd name="connsiteX126" fmla="*/ 1724978 w 4114165"/>
              <a:gd name="connsiteY126" fmla="*/ 1405069 h 3063250"/>
              <a:gd name="connsiteX127" fmla="*/ 1754720 w 4114165"/>
              <a:gd name="connsiteY127" fmla="*/ 1207660 h 3063250"/>
              <a:gd name="connsiteX128" fmla="*/ 1777847 w 4114165"/>
              <a:gd name="connsiteY128" fmla="*/ 1072404 h 3063250"/>
              <a:gd name="connsiteX129" fmla="*/ 1794372 w 4114165"/>
              <a:gd name="connsiteY129" fmla="*/ 994322 h 3063250"/>
              <a:gd name="connsiteX130" fmla="*/ 1807590 w 4114165"/>
              <a:gd name="connsiteY130" fmla="*/ 945860 h 3063250"/>
              <a:gd name="connsiteX131" fmla="*/ 1820807 w 4114165"/>
              <a:gd name="connsiteY131" fmla="*/ 909731 h 3063250"/>
              <a:gd name="connsiteX132" fmla="*/ 1830717 w 4114165"/>
              <a:gd name="connsiteY132" fmla="*/ 890394 h 3063250"/>
              <a:gd name="connsiteX133" fmla="*/ 1840639 w 4114165"/>
              <a:gd name="connsiteY133" fmla="*/ 877921 h 3063250"/>
              <a:gd name="connsiteX134" fmla="*/ 1847242 w 4114165"/>
              <a:gd name="connsiteY134" fmla="*/ 873653 h 3063250"/>
              <a:gd name="connsiteX135" fmla="*/ 1853857 w 4114165"/>
              <a:gd name="connsiteY135" fmla="*/ 872881 h 3063250"/>
              <a:gd name="connsiteX136" fmla="*/ 1860459 w 4114165"/>
              <a:gd name="connsiteY136" fmla="*/ 875768 h 3063250"/>
              <a:gd name="connsiteX137" fmla="*/ 1867074 w 4114165"/>
              <a:gd name="connsiteY137" fmla="*/ 882378 h 3063250"/>
              <a:gd name="connsiteX138" fmla="*/ 1873676 w 4114165"/>
              <a:gd name="connsiteY138" fmla="*/ 892762 h 3063250"/>
              <a:gd name="connsiteX139" fmla="*/ 1883599 w 4114165"/>
              <a:gd name="connsiteY139" fmla="*/ 915227 h 3063250"/>
              <a:gd name="connsiteX140" fmla="*/ 1893509 w 4114165"/>
              <a:gd name="connsiteY140" fmla="*/ 945480 h 3063250"/>
              <a:gd name="connsiteX141" fmla="*/ 1906726 w 4114165"/>
              <a:gd name="connsiteY141" fmla="*/ 996386 h 3063250"/>
              <a:gd name="connsiteX142" fmla="*/ 1919944 w 4114165"/>
              <a:gd name="connsiteY142" fmla="*/ 1058398 h 3063250"/>
              <a:gd name="connsiteX143" fmla="*/ 1933161 w 4114165"/>
              <a:gd name="connsiteY143" fmla="*/ 1132137 h 3063250"/>
              <a:gd name="connsiteX144" fmla="*/ 1949686 w 4114165"/>
              <a:gd name="connsiteY144" fmla="*/ 1241687 h 3063250"/>
              <a:gd name="connsiteX145" fmla="*/ 1966211 w 4114165"/>
              <a:gd name="connsiteY145" fmla="*/ 1370713 h 3063250"/>
              <a:gd name="connsiteX146" fmla="*/ 1986043 w 4114165"/>
              <a:gd name="connsiteY146" fmla="*/ 1548658 h 3063250"/>
              <a:gd name="connsiteX147" fmla="*/ 2035605 w 4114165"/>
              <a:gd name="connsiteY147" fmla="*/ 2011729 h 3063250"/>
              <a:gd name="connsiteX148" fmla="*/ 2048822 w 4114165"/>
              <a:gd name="connsiteY148" fmla="*/ 2106628 h 3063250"/>
              <a:gd name="connsiteX149" fmla="*/ 2058732 w 4114165"/>
              <a:gd name="connsiteY149" fmla="*/ 2163043 h 3063250"/>
              <a:gd name="connsiteX150" fmla="*/ 2068655 w 4114165"/>
              <a:gd name="connsiteY150" fmla="*/ 2205123 h 3063250"/>
              <a:gd name="connsiteX151" fmla="*/ 2075257 w 4114165"/>
              <a:gd name="connsiteY151" fmla="*/ 2224738 h 3063250"/>
              <a:gd name="connsiteX152" fmla="*/ 2081872 w 4114165"/>
              <a:gd name="connsiteY152" fmla="*/ 2237528 h 3063250"/>
              <a:gd name="connsiteX153" fmla="*/ 2088474 w 4114165"/>
              <a:gd name="connsiteY153" fmla="*/ 2243581 h 3063250"/>
              <a:gd name="connsiteX154" fmla="*/ 2091782 w 4114165"/>
              <a:gd name="connsiteY154" fmla="*/ 2244151 h 3063250"/>
              <a:gd name="connsiteX155" fmla="*/ 2095089 w 4114165"/>
              <a:gd name="connsiteY155" fmla="*/ 2243151 h 3063250"/>
              <a:gd name="connsiteX156" fmla="*/ 2101692 w 4114165"/>
              <a:gd name="connsiteY156" fmla="*/ 2236591 h 3063250"/>
              <a:gd name="connsiteX157" fmla="*/ 2108307 w 4114165"/>
              <a:gd name="connsiteY157" fmla="*/ 2224359 h 3063250"/>
              <a:gd name="connsiteX158" fmla="*/ 2118217 w 4114165"/>
              <a:gd name="connsiteY158" fmla="*/ 2196525 h 3063250"/>
              <a:gd name="connsiteX159" fmla="*/ 2128127 w 4114165"/>
              <a:gd name="connsiteY159" fmla="*/ 2159193 h 3063250"/>
              <a:gd name="connsiteX160" fmla="*/ 2141357 w 4114165"/>
              <a:gd name="connsiteY160" fmla="*/ 2098485 h 3063250"/>
              <a:gd name="connsiteX161" fmla="*/ 2164484 w 4114165"/>
              <a:gd name="connsiteY161" fmla="*/ 1975626 h 3063250"/>
              <a:gd name="connsiteX162" fmla="*/ 2200829 w 4114165"/>
              <a:gd name="connsiteY162" fmla="*/ 1779712 h 3063250"/>
              <a:gd name="connsiteX163" fmla="*/ 2214046 w 4114165"/>
              <a:gd name="connsiteY163" fmla="*/ 1723006 h 3063250"/>
              <a:gd name="connsiteX164" fmla="*/ 2223968 w 4114165"/>
              <a:gd name="connsiteY164" fmla="*/ 1691525 h 3063250"/>
              <a:gd name="connsiteX165" fmla="*/ 2230571 w 4114165"/>
              <a:gd name="connsiteY165" fmla="*/ 1677165 h 3063250"/>
              <a:gd name="connsiteX166" fmla="*/ 2237186 w 4114165"/>
              <a:gd name="connsiteY166" fmla="*/ 1668845 h 3063250"/>
              <a:gd name="connsiteX167" fmla="*/ 2240493 w 4114165"/>
              <a:gd name="connsiteY167" fmla="*/ 1667085 h 3063250"/>
              <a:gd name="connsiteX168" fmla="*/ 2243788 w 4114165"/>
              <a:gd name="connsiteY168" fmla="*/ 1666971 h 3063250"/>
              <a:gd name="connsiteX169" fmla="*/ 2247096 w 4114165"/>
              <a:gd name="connsiteY169" fmla="*/ 1668554 h 3063250"/>
              <a:gd name="connsiteX170" fmla="*/ 2253711 w 4114165"/>
              <a:gd name="connsiteY170" fmla="*/ 1676912 h 3063250"/>
              <a:gd name="connsiteX171" fmla="*/ 2260313 w 4114165"/>
              <a:gd name="connsiteY171" fmla="*/ 1692285 h 3063250"/>
              <a:gd name="connsiteX172" fmla="*/ 2266928 w 4114165"/>
              <a:gd name="connsiteY172" fmla="*/ 1714838 h 3063250"/>
              <a:gd name="connsiteX173" fmla="*/ 2276838 w 4114165"/>
              <a:gd name="connsiteY173" fmla="*/ 1762439 h 3063250"/>
              <a:gd name="connsiteX174" fmla="*/ 2286748 w 4114165"/>
              <a:gd name="connsiteY174" fmla="*/ 1827060 h 3063250"/>
              <a:gd name="connsiteX175" fmla="*/ 2296670 w 4114165"/>
              <a:gd name="connsiteY175" fmla="*/ 1908954 h 3063250"/>
              <a:gd name="connsiteX176" fmla="*/ 2309888 w 4114165"/>
              <a:gd name="connsiteY176" fmla="*/ 2044185 h 3063250"/>
              <a:gd name="connsiteX177" fmla="*/ 2326400 w 4114165"/>
              <a:gd name="connsiteY177" fmla="*/ 2246051 h 3063250"/>
              <a:gd name="connsiteX178" fmla="*/ 2352847 w 4114165"/>
              <a:gd name="connsiteY178" fmla="*/ 2572067 h 3063250"/>
              <a:gd name="connsiteX179" fmla="*/ 2366064 w 4114165"/>
              <a:gd name="connsiteY179" fmla="*/ 2700929 h 3063250"/>
              <a:gd name="connsiteX180" fmla="*/ 2375975 w 4114165"/>
              <a:gd name="connsiteY180" fmla="*/ 2775427 h 3063250"/>
              <a:gd name="connsiteX181" fmla="*/ 2385884 w 4114165"/>
              <a:gd name="connsiteY181" fmla="*/ 2830398 h 3063250"/>
              <a:gd name="connsiteX182" fmla="*/ 2395807 w 4114165"/>
              <a:gd name="connsiteY182" fmla="*/ 2867312 h 3063250"/>
              <a:gd name="connsiteX183" fmla="*/ 2402409 w 4114165"/>
              <a:gd name="connsiteY183" fmla="*/ 2883268 h 3063250"/>
              <a:gd name="connsiteX184" fmla="*/ 2409024 w 4114165"/>
              <a:gd name="connsiteY184" fmla="*/ 2893563 h 3063250"/>
              <a:gd name="connsiteX185" fmla="*/ 2415627 w 4114165"/>
              <a:gd name="connsiteY185" fmla="*/ 2899350 h 3063250"/>
              <a:gd name="connsiteX186" fmla="*/ 2422242 w 4114165"/>
              <a:gd name="connsiteY186" fmla="*/ 2901668 h 3063250"/>
              <a:gd name="connsiteX187" fmla="*/ 2428844 w 4114165"/>
              <a:gd name="connsiteY187" fmla="*/ 2901402 h 3063250"/>
              <a:gd name="connsiteX188" fmla="*/ 2438766 w 4114165"/>
              <a:gd name="connsiteY188" fmla="*/ 2897273 h 3063250"/>
              <a:gd name="connsiteX189" fmla="*/ 2448676 w 4114165"/>
              <a:gd name="connsiteY189" fmla="*/ 2889726 h 3063250"/>
              <a:gd name="connsiteX190" fmla="*/ 2461894 w 4114165"/>
              <a:gd name="connsiteY190" fmla="*/ 2875454 h 3063250"/>
              <a:gd name="connsiteX191" fmla="*/ 2478418 w 4114165"/>
              <a:gd name="connsiteY191" fmla="*/ 2852749 h 3063250"/>
              <a:gd name="connsiteX192" fmla="*/ 2501546 w 4114165"/>
              <a:gd name="connsiteY192" fmla="*/ 2820306 h 3063250"/>
              <a:gd name="connsiteX193" fmla="*/ 2511456 w 4114165"/>
              <a:gd name="connsiteY193" fmla="*/ 2810061 h 3063250"/>
              <a:gd name="connsiteX194" fmla="*/ 2521378 w 4114165"/>
              <a:gd name="connsiteY194" fmla="*/ 2803945 h 3063250"/>
              <a:gd name="connsiteX195" fmla="*/ 2527980 w 4114165"/>
              <a:gd name="connsiteY195" fmla="*/ 2802564 h 3063250"/>
              <a:gd name="connsiteX196" fmla="*/ 2534596 w 4114165"/>
              <a:gd name="connsiteY196" fmla="*/ 2803464 h 3063250"/>
              <a:gd name="connsiteX197" fmla="*/ 2541198 w 4114165"/>
              <a:gd name="connsiteY197" fmla="*/ 2806592 h 3063250"/>
              <a:gd name="connsiteX198" fmla="*/ 2551120 w 4114165"/>
              <a:gd name="connsiteY198" fmla="*/ 2815215 h 3063250"/>
              <a:gd name="connsiteX199" fmla="*/ 2561030 w 4114165"/>
              <a:gd name="connsiteY199" fmla="*/ 2828271 h 3063250"/>
              <a:gd name="connsiteX200" fmla="*/ 2570940 w 4114165"/>
              <a:gd name="connsiteY200" fmla="*/ 2845810 h 3063250"/>
              <a:gd name="connsiteX201" fmla="*/ 2584158 w 4114165"/>
              <a:gd name="connsiteY201" fmla="*/ 2876189 h 3063250"/>
              <a:gd name="connsiteX202" fmla="*/ 2603990 w 4114165"/>
              <a:gd name="connsiteY202" fmla="*/ 2931768 h 3063250"/>
              <a:gd name="connsiteX203" fmla="*/ 2617207 w 4114165"/>
              <a:gd name="connsiteY203" fmla="*/ 2966795 h 3063250"/>
              <a:gd name="connsiteX204" fmla="*/ 2627117 w 4114165"/>
              <a:gd name="connsiteY204" fmla="*/ 2986220 h 3063250"/>
              <a:gd name="connsiteX205" fmla="*/ 2633732 w 4114165"/>
              <a:gd name="connsiteY205" fmla="*/ 2993894 h 3063250"/>
              <a:gd name="connsiteX206" fmla="*/ 2640334 w 4114165"/>
              <a:gd name="connsiteY206" fmla="*/ 2996060 h 3063250"/>
              <a:gd name="connsiteX207" fmla="*/ 2643642 w 4114165"/>
              <a:gd name="connsiteY207" fmla="*/ 2994781 h 3063250"/>
              <a:gd name="connsiteX208" fmla="*/ 2650257 w 4114165"/>
              <a:gd name="connsiteY208" fmla="*/ 2986942 h 3063250"/>
              <a:gd name="connsiteX209" fmla="*/ 2656859 w 4114165"/>
              <a:gd name="connsiteY209" fmla="*/ 2971366 h 3063250"/>
              <a:gd name="connsiteX210" fmla="*/ 2663474 w 4114165"/>
              <a:gd name="connsiteY210" fmla="*/ 2947357 h 3063250"/>
              <a:gd name="connsiteX211" fmla="*/ 2670077 w 4114165"/>
              <a:gd name="connsiteY211" fmla="*/ 2914280 h 3063250"/>
              <a:gd name="connsiteX212" fmla="*/ 2679999 w 4114165"/>
              <a:gd name="connsiteY212" fmla="*/ 2846646 h 3063250"/>
              <a:gd name="connsiteX213" fmla="*/ 2689909 w 4114165"/>
              <a:gd name="connsiteY213" fmla="*/ 2756698 h 3063250"/>
              <a:gd name="connsiteX214" fmla="*/ 2703127 w 4114165"/>
              <a:gd name="connsiteY214" fmla="*/ 2602181 h 3063250"/>
              <a:gd name="connsiteX215" fmla="*/ 2716344 w 4114165"/>
              <a:gd name="connsiteY215" fmla="*/ 2412092 h 3063250"/>
              <a:gd name="connsiteX216" fmla="*/ 2736176 w 4114165"/>
              <a:gd name="connsiteY216" fmla="*/ 2082213 h 3063250"/>
              <a:gd name="connsiteX217" fmla="*/ 2772521 w 4114165"/>
              <a:gd name="connsiteY217" fmla="*/ 1470652 h 3063250"/>
              <a:gd name="connsiteX218" fmla="*/ 2789046 w 4114165"/>
              <a:gd name="connsiteY218" fmla="*/ 1238622 h 3063250"/>
              <a:gd name="connsiteX219" fmla="*/ 2805571 w 4114165"/>
              <a:gd name="connsiteY219" fmla="*/ 1047862 h 3063250"/>
              <a:gd name="connsiteX220" fmla="*/ 2818788 w 4114165"/>
              <a:gd name="connsiteY220" fmla="*/ 927358 h 3063250"/>
              <a:gd name="connsiteX221" fmla="*/ 2832005 w 4114165"/>
              <a:gd name="connsiteY221" fmla="*/ 833941 h 3063250"/>
              <a:gd name="connsiteX222" fmla="*/ 2845223 w 4114165"/>
              <a:gd name="connsiteY222" fmla="*/ 764002 h 3063250"/>
              <a:gd name="connsiteX223" fmla="*/ 2855133 w 4114165"/>
              <a:gd name="connsiteY223" fmla="*/ 724885 h 3063250"/>
              <a:gd name="connsiteX224" fmla="*/ 2865042 w 4114165"/>
              <a:gd name="connsiteY224" fmla="*/ 696152 h 3063250"/>
              <a:gd name="connsiteX225" fmla="*/ 2874965 w 4114165"/>
              <a:gd name="connsiteY225" fmla="*/ 677220 h 3063250"/>
              <a:gd name="connsiteX226" fmla="*/ 2881567 w 4114165"/>
              <a:gd name="connsiteY226" fmla="*/ 670028 h 3063250"/>
              <a:gd name="connsiteX227" fmla="*/ 2888182 w 4114165"/>
              <a:gd name="connsiteY227" fmla="*/ 667368 h 3063250"/>
              <a:gd name="connsiteX228" fmla="*/ 2894785 w 4114165"/>
              <a:gd name="connsiteY228" fmla="*/ 669622 h 3063250"/>
              <a:gd name="connsiteX229" fmla="*/ 2901400 w 4114165"/>
              <a:gd name="connsiteY229" fmla="*/ 677182 h 3063250"/>
              <a:gd name="connsiteX230" fmla="*/ 2908002 w 4114165"/>
              <a:gd name="connsiteY230" fmla="*/ 690415 h 3063250"/>
              <a:gd name="connsiteX231" fmla="*/ 2914617 w 4114165"/>
              <a:gd name="connsiteY231" fmla="*/ 709562 h 3063250"/>
              <a:gd name="connsiteX232" fmla="*/ 2924527 w 4114165"/>
              <a:gd name="connsiteY232" fmla="*/ 749616 h 3063250"/>
              <a:gd name="connsiteX233" fmla="*/ 2934450 w 4114165"/>
              <a:gd name="connsiteY233" fmla="*/ 803296 h 3063250"/>
              <a:gd name="connsiteX234" fmla="*/ 2947667 w 4114165"/>
              <a:gd name="connsiteY234" fmla="*/ 895814 h 3063250"/>
              <a:gd name="connsiteX235" fmla="*/ 2960884 w 4114165"/>
              <a:gd name="connsiteY235" fmla="*/ 1012101 h 3063250"/>
              <a:gd name="connsiteX236" fmla="*/ 2977409 w 4114165"/>
              <a:gd name="connsiteY236" fmla="*/ 1187779 h 3063250"/>
              <a:gd name="connsiteX237" fmla="*/ 3017061 w 4114165"/>
              <a:gd name="connsiteY237" fmla="*/ 1634110 h 3063250"/>
              <a:gd name="connsiteX238" fmla="*/ 3030278 w 4114165"/>
              <a:gd name="connsiteY238" fmla="*/ 1742115 h 3063250"/>
              <a:gd name="connsiteX239" fmla="*/ 3040188 w 4114165"/>
              <a:gd name="connsiteY239" fmla="*/ 1800265 h 3063250"/>
              <a:gd name="connsiteX240" fmla="*/ 3046803 w 4114165"/>
              <a:gd name="connsiteY240" fmla="*/ 1827313 h 3063250"/>
              <a:gd name="connsiteX241" fmla="*/ 3053406 w 4114165"/>
              <a:gd name="connsiteY241" fmla="*/ 1844928 h 3063250"/>
              <a:gd name="connsiteX242" fmla="*/ 3060021 w 4114165"/>
              <a:gd name="connsiteY242" fmla="*/ 1853413 h 3063250"/>
              <a:gd name="connsiteX243" fmla="*/ 3063315 w 4114165"/>
              <a:gd name="connsiteY243" fmla="*/ 1854388 h 3063250"/>
              <a:gd name="connsiteX244" fmla="*/ 3066623 w 4114165"/>
              <a:gd name="connsiteY244" fmla="*/ 1853299 h 3063250"/>
              <a:gd name="connsiteX245" fmla="*/ 3073238 w 4114165"/>
              <a:gd name="connsiteY245" fmla="*/ 1845245 h 3063250"/>
              <a:gd name="connsiteX246" fmla="*/ 3079840 w 4114165"/>
              <a:gd name="connsiteY246" fmla="*/ 1829960 h 3063250"/>
              <a:gd name="connsiteX247" fmla="*/ 3086456 w 4114165"/>
              <a:gd name="connsiteY247" fmla="*/ 1808129 h 3063250"/>
              <a:gd name="connsiteX248" fmla="*/ 3096365 w 4114165"/>
              <a:gd name="connsiteY248" fmla="*/ 1764782 h 3063250"/>
              <a:gd name="connsiteX249" fmla="*/ 3109583 w 4114165"/>
              <a:gd name="connsiteY249" fmla="*/ 1692285 h 3063250"/>
              <a:gd name="connsiteX250" fmla="*/ 3145940 w 4114165"/>
              <a:gd name="connsiteY250" fmla="*/ 1482986 h 3063250"/>
              <a:gd name="connsiteX251" fmla="*/ 3162452 w 4114165"/>
              <a:gd name="connsiteY251" fmla="*/ 1409665 h 3063250"/>
              <a:gd name="connsiteX252" fmla="*/ 3178977 w 4114165"/>
              <a:gd name="connsiteY252" fmla="*/ 1351098 h 3063250"/>
              <a:gd name="connsiteX253" fmla="*/ 3192194 w 4114165"/>
              <a:gd name="connsiteY253" fmla="*/ 1313348 h 3063250"/>
              <a:gd name="connsiteX254" fmla="*/ 3205412 w 4114165"/>
              <a:gd name="connsiteY254" fmla="*/ 1283678 h 3063250"/>
              <a:gd name="connsiteX255" fmla="*/ 3215334 w 4114165"/>
              <a:gd name="connsiteY255" fmla="*/ 1267773 h 3063250"/>
              <a:gd name="connsiteX256" fmla="*/ 3221936 w 4114165"/>
              <a:gd name="connsiteY256" fmla="*/ 1260745 h 3063250"/>
              <a:gd name="connsiteX257" fmla="*/ 3228551 w 4114165"/>
              <a:gd name="connsiteY257" fmla="*/ 1256705 h 3063250"/>
              <a:gd name="connsiteX258" fmla="*/ 3235154 w 4114165"/>
              <a:gd name="connsiteY258" fmla="*/ 1255730 h 3063250"/>
              <a:gd name="connsiteX259" fmla="*/ 3241769 w 4114165"/>
              <a:gd name="connsiteY259" fmla="*/ 1257820 h 3063250"/>
              <a:gd name="connsiteX260" fmla="*/ 3248371 w 4114165"/>
              <a:gd name="connsiteY260" fmla="*/ 1263088 h 3063250"/>
              <a:gd name="connsiteX261" fmla="*/ 3254986 w 4114165"/>
              <a:gd name="connsiteY261" fmla="*/ 1271661 h 3063250"/>
              <a:gd name="connsiteX262" fmla="*/ 3264896 w 4114165"/>
              <a:gd name="connsiteY262" fmla="*/ 1291099 h 3063250"/>
              <a:gd name="connsiteX263" fmla="*/ 3274819 w 4114165"/>
              <a:gd name="connsiteY263" fmla="*/ 1319161 h 3063250"/>
              <a:gd name="connsiteX264" fmla="*/ 3284729 w 4114165"/>
              <a:gd name="connsiteY264" fmla="*/ 1356796 h 3063250"/>
              <a:gd name="connsiteX265" fmla="*/ 3294638 w 4114165"/>
              <a:gd name="connsiteY265" fmla="*/ 1405106 h 3063250"/>
              <a:gd name="connsiteX266" fmla="*/ 3304548 w 4114165"/>
              <a:gd name="connsiteY266" fmla="*/ 1465029 h 3063250"/>
              <a:gd name="connsiteX267" fmla="*/ 3317766 w 4114165"/>
              <a:gd name="connsiteY267" fmla="*/ 1564322 h 3063250"/>
              <a:gd name="connsiteX268" fmla="*/ 3330996 w 4114165"/>
              <a:gd name="connsiteY268" fmla="*/ 1685636 h 3063250"/>
              <a:gd name="connsiteX269" fmla="*/ 3347508 w 4114165"/>
              <a:gd name="connsiteY269" fmla="*/ 1862923 h 3063250"/>
              <a:gd name="connsiteX270" fmla="*/ 3406993 w 4114165"/>
              <a:gd name="connsiteY270" fmla="*/ 2532355 h 3063250"/>
              <a:gd name="connsiteX271" fmla="*/ 3423517 w 4114165"/>
              <a:gd name="connsiteY271" fmla="*/ 2676071 h 3063250"/>
              <a:gd name="connsiteX272" fmla="*/ 3440042 w 4114165"/>
              <a:gd name="connsiteY272" fmla="*/ 2794878 h 3063250"/>
              <a:gd name="connsiteX273" fmla="*/ 3453260 w 4114165"/>
              <a:gd name="connsiteY273" fmla="*/ 2872884 h 3063250"/>
              <a:gd name="connsiteX274" fmla="*/ 3466477 w 4114165"/>
              <a:gd name="connsiteY274" fmla="*/ 2936720 h 3063250"/>
              <a:gd name="connsiteX275" fmla="*/ 3479694 w 4114165"/>
              <a:gd name="connsiteY275" fmla="*/ 2986828 h 3063250"/>
              <a:gd name="connsiteX276" fmla="*/ 3489604 w 4114165"/>
              <a:gd name="connsiteY276" fmla="*/ 3015675 h 3063250"/>
              <a:gd name="connsiteX277" fmla="*/ 3499526 w 4114165"/>
              <a:gd name="connsiteY277" fmla="*/ 3037329 h 3063250"/>
              <a:gd name="connsiteX278" fmla="*/ 3509436 w 4114165"/>
              <a:gd name="connsiteY278" fmla="*/ 3052108 h 3063250"/>
              <a:gd name="connsiteX279" fmla="*/ 3519346 w 4114165"/>
              <a:gd name="connsiteY279" fmla="*/ 3060642 h 3063250"/>
              <a:gd name="connsiteX280" fmla="*/ 3525962 w 4114165"/>
              <a:gd name="connsiteY280" fmla="*/ 3063150 h 3063250"/>
              <a:gd name="connsiteX281" fmla="*/ 3532564 w 4114165"/>
              <a:gd name="connsiteY281" fmla="*/ 3063251 h 3063250"/>
              <a:gd name="connsiteX282" fmla="*/ 3539179 w 4114165"/>
              <a:gd name="connsiteY282" fmla="*/ 3060947 h 3063250"/>
              <a:gd name="connsiteX283" fmla="*/ 3545781 w 4114165"/>
              <a:gd name="connsiteY283" fmla="*/ 3056261 h 3063250"/>
              <a:gd name="connsiteX284" fmla="*/ 3555704 w 4114165"/>
              <a:gd name="connsiteY284" fmla="*/ 3044826 h 3063250"/>
              <a:gd name="connsiteX285" fmla="*/ 3565614 w 4114165"/>
              <a:gd name="connsiteY285" fmla="*/ 3028149 h 3063250"/>
              <a:gd name="connsiteX286" fmla="*/ 3575523 w 4114165"/>
              <a:gd name="connsiteY286" fmla="*/ 3006076 h 3063250"/>
              <a:gd name="connsiteX287" fmla="*/ 3585446 w 4114165"/>
              <a:gd name="connsiteY287" fmla="*/ 2978141 h 3063250"/>
              <a:gd name="connsiteX288" fmla="*/ 3598663 w 4114165"/>
              <a:gd name="connsiteY288" fmla="*/ 2930705 h 3063250"/>
              <a:gd name="connsiteX289" fmla="*/ 3611881 w 4114165"/>
              <a:gd name="connsiteY289" fmla="*/ 2871288 h 3063250"/>
              <a:gd name="connsiteX290" fmla="*/ 3628405 w 4114165"/>
              <a:gd name="connsiteY290" fmla="*/ 2782582 h 3063250"/>
              <a:gd name="connsiteX291" fmla="*/ 3664750 w 4114165"/>
              <a:gd name="connsiteY291" fmla="*/ 2563380 h 3063250"/>
              <a:gd name="connsiteX292" fmla="*/ 3691185 w 4114165"/>
              <a:gd name="connsiteY292" fmla="*/ 2412674 h 3063250"/>
              <a:gd name="connsiteX293" fmla="*/ 3707710 w 4114165"/>
              <a:gd name="connsiteY293" fmla="*/ 2331693 h 3063250"/>
              <a:gd name="connsiteX294" fmla="*/ 3720927 w 4114165"/>
              <a:gd name="connsiteY294" fmla="*/ 2279532 h 3063250"/>
              <a:gd name="connsiteX295" fmla="*/ 3730837 w 4114165"/>
              <a:gd name="connsiteY295" fmla="*/ 2250090 h 3063250"/>
              <a:gd name="connsiteX296" fmla="*/ 3740759 w 4114165"/>
              <a:gd name="connsiteY296" fmla="*/ 2229956 h 3063250"/>
              <a:gd name="connsiteX297" fmla="*/ 3747362 w 4114165"/>
              <a:gd name="connsiteY297" fmla="*/ 2221978 h 3063250"/>
              <a:gd name="connsiteX298" fmla="*/ 3753977 w 4114165"/>
              <a:gd name="connsiteY298" fmla="*/ 2218470 h 3063250"/>
              <a:gd name="connsiteX299" fmla="*/ 3760579 w 4114165"/>
              <a:gd name="connsiteY299" fmla="*/ 2219483 h 3063250"/>
              <a:gd name="connsiteX300" fmla="*/ 3767194 w 4114165"/>
              <a:gd name="connsiteY300" fmla="*/ 2225017 h 3063250"/>
              <a:gd name="connsiteX301" fmla="*/ 3773796 w 4114165"/>
              <a:gd name="connsiteY301" fmla="*/ 2234945 h 3063250"/>
              <a:gd name="connsiteX302" fmla="*/ 3783719 w 4114165"/>
              <a:gd name="connsiteY302" fmla="*/ 2257498 h 3063250"/>
              <a:gd name="connsiteX303" fmla="*/ 3793629 w 4114165"/>
              <a:gd name="connsiteY303" fmla="*/ 2287751 h 3063250"/>
              <a:gd name="connsiteX304" fmla="*/ 3810154 w 4114165"/>
              <a:gd name="connsiteY304" fmla="*/ 2348788 h 3063250"/>
              <a:gd name="connsiteX305" fmla="*/ 3836589 w 4114165"/>
              <a:gd name="connsiteY305" fmla="*/ 2448461 h 3063250"/>
              <a:gd name="connsiteX306" fmla="*/ 3849806 w 4114165"/>
              <a:gd name="connsiteY306" fmla="*/ 2487654 h 3063250"/>
              <a:gd name="connsiteX307" fmla="*/ 3859716 w 4114165"/>
              <a:gd name="connsiteY307" fmla="*/ 2508472 h 3063250"/>
              <a:gd name="connsiteX308" fmla="*/ 3866331 w 4114165"/>
              <a:gd name="connsiteY308" fmla="*/ 2517476 h 3063250"/>
              <a:gd name="connsiteX309" fmla="*/ 3872933 w 4114165"/>
              <a:gd name="connsiteY309" fmla="*/ 2522313 h 3063250"/>
              <a:gd name="connsiteX310" fmla="*/ 3879548 w 4114165"/>
              <a:gd name="connsiteY310" fmla="*/ 2522984 h 3063250"/>
              <a:gd name="connsiteX311" fmla="*/ 3886150 w 4114165"/>
              <a:gd name="connsiteY311" fmla="*/ 2519654 h 3063250"/>
              <a:gd name="connsiteX312" fmla="*/ 3892765 w 4114165"/>
              <a:gd name="connsiteY312" fmla="*/ 2512613 h 3063250"/>
              <a:gd name="connsiteX313" fmla="*/ 3902675 w 4114165"/>
              <a:gd name="connsiteY313" fmla="*/ 2496087 h 3063250"/>
              <a:gd name="connsiteX314" fmla="*/ 3915893 w 4114165"/>
              <a:gd name="connsiteY314" fmla="*/ 2466177 h 3063250"/>
              <a:gd name="connsiteX315" fmla="*/ 3939032 w 4114165"/>
              <a:gd name="connsiteY315" fmla="*/ 2410826 h 3063250"/>
              <a:gd name="connsiteX316" fmla="*/ 3948943 w 4114165"/>
              <a:gd name="connsiteY316" fmla="*/ 2393604 h 3063250"/>
              <a:gd name="connsiteX317" fmla="*/ 3955545 w 4114165"/>
              <a:gd name="connsiteY317" fmla="*/ 2385879 h 3063250"/>
              <a:gd name="connsiteX318" fmla="*/ 3962160 w 4114165"/>
              <a:gd name="connsiteY318" fmla="*/ 2381497 h 3063250"/>
              <a:gd name="connsiteX319" fmla="*/ 3968775 w 4114165"/>
              <a:gd name="connsiteY319" fmla="*/ 2380687 h 3063250"/>
              <a:gd name="connsiteX320" fmla="*/ 3975377 w 4114165"/>
              <a:gd name="connsiteY320" fmla="*/ 2383562 h 3063250"/>
              <a:gd name="connsiteX321" fmla="*/ 3981992 w 4114165"/>
              <a:gd name="connsiteY321" fmla="*/ 2390184 h 3063250"/>
              <a:gd name="connsiteX322" fmla="*/ 3988595 w 4114165"/>
              <a:gd name="connsiteY322" fmla="*/ 2400606 h 3063250"/>
              <a:gd name="connsiteX323" fmla="*/ 3998504 w 4114165"/>
              <a:gd name="connsiteY323" fmla="*/ 2422932 h 3063250"/>
              <a:gd name="connsiteX324" fmla="*/ 4011734 w 4114165"/>
              <a:gd name="connsiteY324" fmla="*/ 2462365 h 3063250"/>
              <a:gd name="connsiteX325" fmla="*/ 4034862 w 4114165"/>
              <a:gd name="connsiteY325" fmla="*/ 2535128 h 3063250"/>
              <a:gd name="connsiteX326" fmla="*/ 4044771 w 4114165"/>
              <a:gd name="connsiteY326" fmla="*/ 2557023 h 3063250"/>
              <a:gd name="connsiteX327" fmla="*/ 4051386 w 4114165"/>
              <a:gd name="connsiteY327" fmla="*/ 2565419 h 3063250"/>
              <a:gd name="connsiteX328" fmla="*/ 4054681 w 4114165"/>
              <a:gd name="connsiteY328" fmla="*/ 2567344 h 3063250"/>
              <a:gd name="connsiteX329" fmla="*/ 4057989 w 4114165"/>
              <a:gd name="connsiteY329" fmla="*/ 2567584 h 3063250"/>
              <a:gd name="connsiteX330" fmla="*/ 4061296 w 4114165"/>
              <a:gd name="connsiteY330" fmla="*/ 2566090 h 3063250"/>
              <a:gd name="connsiteX331" fmla="*/ 4067911 w 4114165"/>
              <a:gd name="connsiteY331" fmla="*/ 2557454 h 3063250"/>
              <a:gd name="connsiteX332" fmla="*/ 4074514 w 4114165"/>
              <a:gd name="connsiteY332" fmla="*/ 2541131 h 3063250"/>
              <a:gd name="connsiteX333" fmla="*/ 4081129 w 4114165"/>
              <a:gd name="connsiteY333" fmla="*/ 2517134 h 3063250"/>
              <a:gd name="connsiteX334" fmla="*/ 4091038 w 4114165"/>
              <a:gd name="connsiteY334" fmla="*/ 2467532 h 3063250"/>
              <a:gd name="connsiteX335" fmla="*/ 4100948 w 4114165"/>
              <a:gd name="connsiteY335" fmla="*/ 2403215 h 3063250"/>
              <a:gd name="connsiteX336" fmla="*/ 4114166 w 4114165"/>
              <a:gd name="connsiteY336" fmla="*/ 2298223 h 3063250"/>
              <a:gd name="connsiteX337" fmla="*/ 4114166 w 4114165"/>
              <a:gd name="connsiteY337" fmla="*/ 2298223 h 3063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</a:cxnLst>
            <a:rect l="l" t="t" r="r" b="b"/>
            <a:pathLst>
              <a:path w="4114165" h="3063250">
                <a:moveTo>
                  <a:pt x="0" y="962866"/>
                </a:moveTo>
                <a:lnTo>
                  <a:pt x="13219" y="938578"/>
                </a:lnTo>
                <a:lnTo>
                  <a:pt x="29741" y="914936"/>
                </a:lnTo>
                <a:lnTo>
                  <a:pt x="52873" y="887165"/>
                </a:lnTo>
                <a:lnTo>
                  <a:pt x="79309" y="860382"/>
                </a:lnTo>
                <a:lnTo>
                  <a:pt x="99137" y="843895"/>
                </a:lnTo>
                <a:lnTo>
                  <a:pt x="109050" y="838551"/>
                </a:lnTo>
                <a:lnTo>
                  <a:pt x="118964" y="836816"/>
                </a:lnTo>
                <a:lnTo>
                  <a:pt x="125574" y="838272"/>
                </a:lnTo>
                <a:lnTo>
                  <a:pt x="132182" y="842248"/>
                </a:lnTo>
                <a:lnTo>
                  <a:pt x="138791" y="849049"/>
                </a:lnTo>
                <a:lnTo>
                  <a:pt x="145401" y="859078"/>
                </a:lnTo>
                <a:lnTo>
                  <a:pt x="155315" y="880859"/>
                </a:lnTo>
                <a:lnTo>
                  <a:pt x="165228" y="911631"/>
                </a:lnTo>
                <a:lnTo>
                  <a:pt x="175142" y="951773"/>
                </a:lnTo>
                <a:lnTo>
                  <a:pt x="188360" y="1018952"/>
                </a:lnTo>
                <a:lnTo>
                  <a:pt x="204883" y="1119511"/>
                </a:lnTo>
                <a:lnTo>
                  <a:pt x="237928" y="1325872"/>
                </a:lnTo>
                <a:lnTo>
                  <a:pt x="251146" y="1392203"/>
                </a:lnTo>
                <a:lnTo>
                  <a:pt x="264365" y="1444629"/>
                </a:lnTo>
                <a:lnTo>
                  <a:pt x="274279" y="1474666"/>
                </a:lnTo>
                <a:lnTo>
                  <a:pt x="284192" y="1497675"/>
                </a:lnTo>
                <a:lnTo>
                  <a:pt x="297410" y="1521267"/>
                </a:lnTo>
                <a:lnTo>
                  <a:pt x="323847" y="1565120"/>
                </a:lnTo>
                <a:lnTo>
                  <a:pt x="340373" y="1598538"/>
                </a:lnTo>
                <a:lnTo>
                  <a:pt x="363500" y="1652395"/>
                </a:lnTo>
                <a:lnTo>
                  <a:pt x="386628" y="1713129"/>
                </a:lnTo>
                <a:lnTo>
                  <a:pt x="406460" y="1772988"/>
                </a:lnTo>
                <a:lnTo>
                  <a:pt x="422985" y="1832430"/>
                </a:lnTo>
                <a:lnTo>
                  <a:pt x="439510" y="1903407"/>
                </a:lnTo>
                <a:lnTo>
                  <a:pt x="456035" y="1987175"/>
                </a:lnTo>
                <a:lnTo>
                  <a:pt x="472547" y="2085024"/>
                </a:lnTo>
                <a:lnTo>
                  <a:pt x="502289" y="2284990"/>
                </a:lnTo>
                <a:lnTo>
                  <a:pt x="518814" y="2386930"/>
                </a:lnTo>
                <a:lnTo>
                  <a:pt x="532031" y="2452703"/>
                </a:lnTo>
                <a:lnTo>
                  <a:pt x="541941" y="2490718"/>
                </a:lnTo>
                <a:lnTo>
                  <a:pt x="551864" y="2518717"/>
                </a:lnTo>
                <a:lnTo>
                  <a:pt x="561774" y="2537066"/>
                </a:lnTo>
                <a:lnTo>
                  <a:pt x="568389" y="2544335"/>
                </a:lnTo>
                <a:lnTo>
                  <a:pt x="574991" y="2548070"/>
                </a:lnTo>
                <a:lnTo>
                  <a:pt x="581606" y="2548741"/>
                </a:lnTo>
                <a:lnTo>
                  <a:pt x="588208" y="2546969"/>
                </a:lnTo>
                <a:lnTo>
                  <a:pt x="598131" y="2541042"/>
                </a:lnTo>
                <a:lnTo>
                  <a:pt x="644385" y="2506927"/>
                </a:lnTo>
                <a:lnTo>
                  <a:pt x="670820" y="2490034"/>
                </a:lnTo>
                <a:lnTo>
                  <a:pt x="687345" y="2476269"/>
                </a:lnTo>
                <a:lnTo>
                  <a:pt x="700562" y="2461681"/>
                </a:lnTo>
                <a:lnTo>
                  <a:pt x="710485" y="2447156"/>
                </a:lnTo>
                <a:lnTo>
                  <a:pt x="720395" y="2427478"/>
                </a:lnTo>
                <a:lnTo>
                  <a:pt x="730305" y="2399808"/>
                </a:lnTo>
                <a:lnTo>
                  <a:pt x="740214" y="2360615"/>
                </a:lnTo>
                <a:lnTo>
                  <a:pt x="750137" y="2306011"/>
                </a:lnTo>
                <a:lnTo>
                  <a:pt x="760047" y="2232146"/>
                </a:lnTo>
                <a:lnTo>
                  <a:pt x="769957" y="2135437"/>
                </a:lnTo>
                <a:lnTo>
                  <a:pt x="779879" y="2013021"/>
                </a:lnTo>
                <a:lnTo>
                  <a:pt x="793097" y="1806394"/>
                </a:lnTo>
                <a:lnTo>
                  <a:pt x="806314" y="1550988"/>
                </a:lnTo>
                <a:lnTo>
                  <a:pt x="826134" y="1101061"/>
                </a:lnTo>
                <a:lnTo>
                  <a:pt x="852581" y="502805"/>
                </a:lnTo>
                <a:lnTo>
                  <a:pt x="865798" y="268992"/>
                </a:lnTo>
                <a:lnTo>
                  <a:pt x="875708" y="140161"/>
                </a:lnTo>
                <a:lnTo>
                  <a:pt x="885618" y="54144"/>
                </a:lnTo>
                <a:lnTo>
                  <a:pt x="892233" y="19833"/>
                </a:lnTo>
                <a:lnTo>
                  <a:pt x="898835" y="2645"/>
                </a:lnTo>
                <a:lnTo>
                  <a:pt x="902143" y="0"/>
                </a:lnTo>
                <a:lnTo>
                  <a:pt x="905450" y="1042"/>
                </a:lnTo>
                <a:lnTo>
                  <a:pt x="908758" y="5543"/>
                </a:lnTo>
                <a:lnTo>
                  <a:pt x="915360" y="23974"/>
                </a:lnTo>
                <a:lnTo>
                  <a:pt x="921975" y="53496"/>
                </a:lnTo>
                <a:lnTo>
                  <a:pt x="931885" y="114728"/>
                </a:lnTo>
                <a:lnTo>
                  <a:pt x="945103" y="219005"/>
                </a:lnTo>
                <a:lnTo>
                  <a:pt x="991370" y="608560"/>
                </a:lnTo>
                <a:lnTo>
                  <a:pt x="1007895" y="717439"/>
                </a:lnTo>
                <a:lnTo>
                  <a:pt x="1057457" y="1020560"/>
                </a:lnTo>
                <a:lnTo>
                  <a:pt x="1070674" y="1129034"/>
                </a:lnTo>
                <a:lnTo>
                  <a:pt x="1083891" y="1261492"/>
                </a:lnTo>
                <a:lnTo>
                  <a:pt x="1100416" y="1462079"/>
                </a:lnTo>
                <a:lnTo>
                  <a:pt x="1123543" y="1789577"/>
                </a:lnTo>
                <a:lnTo>
                  <a:pt x="1146683" y="2110389"/>
                </a:lnTo>
                <a:lnTo>
                  <a:pt x="1159901" y="2255687"/>
                </a:lnTo>
                <a:lnTo>
                  <a:pt x="1169810" y="2336454"/>
                </a:lnTo>
                <a:lnTo>
                  <a:pt x="1176425" y="2375343"/>
                </a:lnTo>
                <a:lnTo>
                  <a:pt x="1183028" y="2401809"/>
                </a:lnTo>
                <a:lnTo>
                  <a:pt x="1189643" y="2415701"/>
                </a:lnTo>
                <a:lnTo>
                  <a:pt x="1192950" y="2417917"/>
                </a:lnTo>
                <a:lnTo>
                  <a:pt x="1196245" y="2417030"/>
                </a:lnTo>
                <a:lnTo>
                  <a:pt x="1199553" y="2413054"/>
                </a:lnTo>
                <a:lnTo>
                  <a:pt x="1206168" y="2396073"/>
                </a:lnTo>
                <a:lnTo>
                  <a:pt x="1212770" y="2367517"/>
                </a:lnTo>
                <a:lnTo>
                  <a:pt x="1222680" y="2304808"/>
                </a:lnTo>
                <a:lnTo>
                  <a:pt x="1232602" y="2221471"/>
                </a:lnTo>
                <a:lnTo>
                  <a:pt x="1249127" y="2051011"/>
                </a:lnTo>
                <a:lnTo>
                  <a:pt x="1278857" y="1738519"/>
                </a:lnTo>
                <a:lnTo>
                  <a:pt x="1292087" y="1631108"/>
                </a:lnTo>
                <a:lnTo>
                  <a:pt x="1301997" y="1571186"/>
                </a:lnTo>
                <a:lnTo>
                  <a:pt x="1311907" y="1530802"/>
                </a:lnTo>
                <a:lnTo>
                  <a:pt x="1318522" y="1515125"/>
                </a:lnTo>
                <a:lnTo>
                  <a:pt x="1325124" y="1508553"/>
                </a:lnTo>
                <a:lnTo>
                  <a:pt x="1328431" y="1508692"/>
                </a:lnTo>
                <a:lnTo>
                  <a:pt x="1331739" y="1511098"/>
                </a:lnTo>
                <a:lnTo>
                  <a:pt x="1338341" y="1522673"/>
                </a:lnTo>
                <a:lnTo>
                  <a:pt x="1344956" y="1543098"/>
                </a:lnTo>
                <a:lnTo>
                  <a:pt x="1351559" y="1572135"/>
                </a:lnTo>
                <a:lnTo>
                  <a:pt x="1361481" y="1631273"/>
                </a:lnTo>
                <a:lnTo>
                  <a:pt x="1371391" y="1708025"/>
                </a:lnTo>
                <a:lnTo>
                  <a:pt x="1384608" y="1834709"/>
                </a:lnTo>
                <a:lnTo>
                  <a:pt x="1401133" y="2023810"/>
                </a:lnTo>
                <a:lnTo>
                  <a:pt x="1437478" y="2455958"/>
                </a:lnTo>
                <a:lnTo>
                  <a:pt x="1450695" y="2573840"/>
                </a:lnTo>
                <a:lnTo>
                  <a:pt x="1460618" y="2638271"/>
                </a:lnTo>
                <a:lnTo>
                  <a:pt x="1467220" y="2669055"/>
                </a:lnTo>
                <a:lnTo>
                  <a:pt x="1473835" y="2690241"/>
                </a:lnTo>
                <a:lnTo>
                  <a:pt x="1480438" y="2702360"/>
                </a:lnTo>
                <a:lnTo>
                  <a:pt x="1483745" y="2705260"/>
                </a:lnTo>
                <a:lnTo>
                  <a:pt x="1487053" y="2706222"/>
                </a:lnTo>
                <a:lnTo>
                  <a:pt x="1490360" y="2705361"/>
                </a:lnTo>
                <a:lnTo>
                  <a:pt x="1496963" y="2698700"/>
                </a:lnTo>
                <a:lnTo>
                  <a:pt x="1503577" y="2686265"/>
                </a:lnTo>
                <a:lnTo>
                  <a:pt x="1513487" y="2658861"/>
                </a:lnTo>
                <a:lnTo>
                  <a:pt x="1526705" y="2610120"/>
                </a:lnTo>
                <a:lnTo>
                  <a:pt x="1543229" y="2536635"/>
                </a:lnTo>
                <a:lnTo>
                  <a:pt x="1579574" y="2357488"/>
                </a:lnTo>
                <a:lnTo>
                  <a:pt x="1615932" y="2168830"/>
                </a:lnTo>
                <a:lnTo>
                  <a:pt x="1639059" y="2033219"/>
                </a:lnTo>
                <a:lnTo>
                  <a:pt x="1658891" y="1899823"/>
                </a:lnTo>
                <a:lnTo>
                  <a:pt x="1688633" y="1675189"/>
                </a:lnTo>
                <a:lnTo>
                  <a:pt x="1724978" y="1405069"/>
                </a:lnTo>
                <a:lnTo>
                  <a:pt x="1754720" y="1207660"/>
                </a:lnTo>
                <a:lnTo>
                  <a:pt x="1777847" y="1072404"/>
                </a:lnTo>
                <a:lnTo>
                  <a:pt x="1794372" y="994322"/>
                </a:lnTo>
                <a:lnTo>
                  <a:pt x="1807590" y="945860"/>
                </a:lnTo>
                <a:lnTo>
                  <a:pt x="1820807" y="909731"/>
                </a:lnTo>
                <a:lnTo>
                  <a:pt x="1830717" y="890394"/>
                </a:lnTo>
                <a:lnTo>
                  <a:pt x="1840639" y="877921"/>
                </a:lnTo>
                <a:lnTo>
                  <a:pt x="1847242" y="873653"/>
                </a:lnTo>
                <a:lnTo>
                  <a:pt x="1853857" y="872881"/>
                </a:lnTo>
                <a:lnTo>
                  <a:pt x="1860459" y="875768"/>
                </a:lnTo>
                <a:lnTo>
                  <a:pt x="1867074" y="882378"/>
                </a:lnTo>
                <a:lnTo>
                  <a:pt x="1873676" y="892762"/>
                </a:lnTo>
                <a:lnTo>
                  <a:pt x="1883599" y="915227"/>
                </a:lnTo>
                <a:lnTo>
                  <a:pt x="1893509" y="945480"/>
                </a:lnTo>
                <a:lnTo>
                  <a:pt x="1906726" y="996386"/>
                </a:lnTo>
                <a:lnTo>
                  <a:pt x="1919944" y="1058398"/>
                </a:lnTo>
                <a:lnTo>
                  <a:pt x="1933161" y="1132137"/>
                </a:lnTo>
                <a:lnTo>
                  <a:pt x="1949686" y="1241687"/>
                </a:lnTo>
                <a:lnTo>
                  <a:pt x="1966211" y="1370713"/>
                </a:lnTo>
                <a:lnTo>
                  <a:pt x="1986043" y="1548658"/>
                </a:lnTo>
                <a:lnTo>
                  <a:pt x="2035605" y="2011729"/>
                </a:lnTo>
                <a:lnTo>
                  <a:pt x="2048822" y="2106628"/>
                </a:lnTo>
                <a:lnTo>
                  <a:pt x="2058732" y="2163043"/>
                </a:lnTo>
                <a:lnTo>
                  <a:pt x="2068655" y="2205123"/>
                </a:lnTo>
                <a:lnTo>
                  <a:pt x="2075257" y="2224738"/>
                </a:lnTo>
                <a:lnTo>
                  <a:pt x="2081872" y="2237528"/>
                </a:lnTo>
                <a:lnTo>
                  <a:pt x="2088474" y="2243581"/>
                </a:lnTo>
                <a:lnTo>
                  <a:pt x="2091782" y="2244151"/>
                </a:lnTo>
                <a:lnTo>
                  <a:pt x="2095089" y="2243151"/>
                </a:lnTo>
                <a:lnTo>
                  <a:pt x="2101692" y="2236591"/>
                </a:lnTo>
                <a:lnTo>
                  <a:pt x="2108307" y="2224359"/>
                </a:lnTo>
                <a:lnTo>
                  <a:pt x="2118217" y="2196525"/>
                </a:lnTo>
                <a:lnTo>
                  <a:pt x="2128127" y="2159193"/>
                </a:lnTo>
                <a:lnTo>
                  <a:pt x="2141357" y="2098485"/>
                </a:lnTo>
                <a:lnTo>
                  <a:pt x="2164484" y="1975626"/>
                </a:lnTo>
                <a:lnTo>
                  <a:pt x="2200829" y="1779712"/>
                </a:lnTo>
                <a:lnTo>
                  <a:pt x="2214046" y="1723006"/>
                </a:lnTo>
                <a:lnTo>
                  <a:pt x="2223968" y="1691525"/>
                </a:lnTo>
                <a:lnTo>
                  <a:pt x="2230571" y="1677165"/>
                </a:lnTo>
                <a:lnTo>
                  <a:pt x="2237186" y="1668845"/>
                </a:lnTo>
                <a:lnTo>
                  <a:pt x="2240493" y="1667085"/>
                </a:lnTo>
                <a:lnTo>
                  <a:pt x="2243788" y="1666971"/>
                </a:lnTo>
                <a:lnTo>
                  <a:pt x="2247096" y="1668554"/>
                </a:lnTo>
                <a:lnTo>
                  <a:pt x="2253711" y="1676912"/>
                </a:lnTo>
                <a:lnTo>
                  <a:pt x="2260313" y="1692285"/>
                </a:lnTo>
                <a:lnTo>
                  <a:pt x="2266928" y="1714838"/>
                </a:lnTo>
                <a:lnTo>
                  <a:pt x="2276838" y="1762439"/>
                </a:lnTo>
                <a:lnTo>
                  <a:pt x="2286748" y="1827060"/>
                </a:lnTo>
                <a:lnTo>
                  <a:pt x="2296670" y="1908954"/>
                </a:lnTo>
                <a:lnTo>
                  <a:pt x="2309888" y="2044185"/>
                </a:lnTo>
                <a:lnTo>
                  <a:pt x="2326400" y="2246051"/>
                </a:lnTo>
                <a:lnTo>
                  <a:pt x="2352847" y="2572067"/>
                </a:lnTo>
                <a:lnTo>
                  <a:pt x="2366064" y="2700929"/>
                </a:lnTo>
                <a:lnTo>
                  <a:pt x="2375975" y="2775427"/>
                </a:lnTo>
                <a:lnTo>
                  <a:pt x="2385884" y="2830398"/>
                </a:lnTo>
                <a:lnTo>
                  <a:pt x="2395807" y="2867312"/>
                </a:lnTo>
                <a:lnTo>
                  <a:pt x="2402409" y="2883268"/>
                </a:lnTo>
                <a:lnTo>
                  <a:pt x="2409024" y="2893563"/>
                </a:lnTo>
                <a:lnTo>
                  <a:pt x="2415627" y="2899350"/>
                </a:lnTo>
                <a:lnTo>
                  <a:pt x="2422242" y="2901668"/>
                </a:lnTo>
                <a:lnTo>
                  <a:pt x="2428844" y="2901402"/>
                </a:lnTo>
                <a:lnTo>
                  <a:pt x="2438766" y="2897273"/>
                </a:lnTo>
                <a:lnTo>
                  <a:pt x="2448676" y="2889726"/>
                </a:lnTo>
                <a:lnTo>
                  <a:pt x="2461894" y="2875454"/>
                </a:lnTo>
                <a:lnTo>
                  <a:pt x="2478418" y="2852749"/>
                </a:lnTo>
                <a:lnTo>
                  <a:pt x="2501546" y="2820306"/>
                </a:lnTo>
                <a:lnTo>
                  <a:pt x="2511456" y="2810061"/>
                </a:lnTo>
                <a:lnTo>
                  <a:pt x="2521378" y="2803945"/>
                </a:lnTo>
                <a:lnTo>
                  <a:pt x="2527980" y="2802564"/>
                </a:lnTo>
                <a:lnTo>
                  <a:pt x="2534596" y="2803464"/>
                </a:lnTo>
                <a:lnTo>
                  <a:pt x="2541198" y="2806592"/>
                </a:lnTo>
                <a:lnTo>
                  <a:pt x="2551120" y="2815215"/>
                </a:lnTo>
                <a:lnTo>
                  <a:pt x="2561030" y="2828271"/>
                </a:lnTo>
                <a:lnTo>
                  <a:pt x="2570940" y="2845810"/>
                </a:lnTo>
                <a:lnTo>
                  <a:pt x="2584158" y="2876189"/>
                </a:lnTo>
                <a:lnTo>
                  <a:pt x="2603990" y="2931768"/>
                </a:lnTo>
                <a:lnTo>
                  <a:pt x="2617207" y="2966795"/>
                </a:lnTo>
                <a:lnTo>
                  <a:pt x="2627117" y="2986220"/>
                </a:lnTo>
                <a:lnTo>
                  <a:pt x="2633732" y="2993894"/>
                </a:lnTo>
                <a:lnTo>
                  <a:pt x="2640334" y="2996060"/>
                </a:lnTo>
                <a:lnTo>
                  <a:pt x="2643642" y="2994781"/>
                </a:lnTo>
                <a:lnTo>
                  <a:pt x="2650257" y="2986942"/>
                </a:lnTo>
                <a:lnTo>
                  <a:pt x="2656859" y="2971366"/>
                </a:lnTo>
                <a:lnTo>
                  <a:pt x="2663474" y="2947357"/>
                </a:lnTo>
                <a:lnTo>
                  <a:pt x="2670077" y="2914280"/>
                </a:lnTo>
                <a:lnTo>
                  <a:pt x="2679999" y="2846646"/>
                </a:lnTo>
                <a:lnTo>
                  <a:pt x="2689909" y="2756698"/>
                </a:lnTo>
                <a:lnTo>
                  <a:pt x="2703127" y="2602181"/>
                </a:lnTo>
                <a:lnTo>
                  <a:pt x="2716344" y="2412092"/>
                </a:lnTo>
                <a:lnTo>
                  <a:pt x="2736176" y="2082213"/>
                </a:lnTo>
                <a:lnTo>
                  <a:pt x="2772521" y="1470652"/>
                </a:lnTo>
                <a:lnTo>
                  <a:pt x="2789046" y="1238622"/>
                </a:lnTo>
                <a:lnTo>
                  <a:pt x="2805571" y="1047862"/>
                </a:lnTo>
                <a:lnTo>
                  <a:pt x="2818788" y="927358"/>
                </a:lnTo>
                <a:lnTo>
                  <a:pt x="2832005" y="833941"/>
                </a:lnTo>
                <a:lnTo>
                  <a:pt x="2845223" y="764002"/>
                </a:lnTo>
                <a:lnTo>
                  <a:pt x="2855133" y="724885"/>
                </a:lnTo>
                <a:lnTo>
                  <a:pt x="2865042" y="696152"/>
                </a:lnTo>
                <a:lnTo>
                  <a:pt x="2874965" y="677220"/>
                </a:lnTo>
                <a:lnTo>
                  <a:pt x="2881567" y="670028"/>
                </a:lnTo>
                <a:lnTo>
                  <a:pt x="2888182" y="667368"/>
                </a:lnTo>
                <a:lnTo>
                  <a:pt x="2894785" y="669622"/>
                </a:lnTo>
                <a:lnTo>
                  <a:pt x="2901400" y="677182"/>
                </a:lnTo>
                <a:lnTo>
                  <a:pt x="2908002" y="690415"/>
                </a:lnTo>
                <a:lnTo>
                  <a:pt x="2914617" y="709562"/>
                </a:lnTo>
                <a:lnTo>
                  <a:pt x="2924527" y="749616"/>
                </a:lnTo>
                <a:lnTo>
                  <a:pt x="2934450" y="803296"/>
                </a:lnTo>
                <a:lnTo>
                  <a:pt x="2947667" y="895814"/>
                </a:lnTo>
                <a:lnTo>
                  <a:pt x="2960884" y="1012101"/>
                </a:lnTo>
                <a:lnTo>
                  <a:pt x="2977409" y="1187779"/>
                </a:lnTo>
                <a:lnTo>
                  <a:pt x="3017061" y="1634110"/>
                </a:lnTo>
                <a:lnTo>
                  <a:pt x="3030278" y="1742115"/>
                </a:lnTo>
                <a:lnTo>
                  <a:pt x="3040188" y="1800265"/>
                </a:lnTo>
                <a:lnTo>
                  <a:pt x="3046803" y="1827313"/>
                </a:lnTo>
                <a:lnTo>
                  <a:pt x="3053406" y="1844928"/>
                </a:lnTo>
                <a:lnTo>
                  <a:pt x="3060021" y="1853413"/>
                </a:lnTo>
                <a:lnTo>
                  <a:pt x="3063315" y="1854388"/>
                </a:lnTo>
                <a:lnTo>
                  <a:pt x="3066623" y="1853299"/>
                </a:lnTo>
                <a:lnTo>
                  <a:pt x="3073238" y="1845245"/>
                </a:lnTo>
                <a:lnTo>
                  <a:pt x="3079840" y="1829960"/>
                </a:lnTo>
                <a:lnTo>
                  <a:pt x="3086456" y="1808129"/>
                </a:lnTo>
                <a:lnTo>
                  <a:pt x="3096365" y="1764782"/>
                </a:lnTo>
                <a:lnTo>
                  <a:pt x="3109583" y="1692285"/>
                </a:lnTo>
                <a:lnTo>
                  <a:pt x="3145940" y="1482986"/>
                </a:lnTo>
                <a:lnTo>
                  <a:pt x="3162452" y="1409665"/>
                </a:lnTo>
                <a:lnTo>
                  <a:pt x="3178977" y="1351098"/>
                </a:lnTo>
                <a:lnTo>
                  <a:pt x="3192194" y="1313348"/>
                </a:lnTo>
                <a:lnTo>
                  <a:pt x="3205412" y="1283678"/>
                </a:lnTo>
                <a:lnTo>
                  <a:pt x="3215334" y="1267773"/>
                </a:lnTo>
                <a:lnTo>
                  <a:pt x="3221936" y="1260745"/>
                </a:lnTo>
                <a:lnTo>
                  <a:pt x="3228551" y="1256705"/>
                </a:lnTo>
                <a:lnTo>
                  <a:pt x="3235154" y="1255730"/>
                </a:lnTo>
                <a:lnTo>
                  <a:pt x="3241769" y="1257820"/>
                </a:lnTo>
                <a:lnTo>
                  <a:pt x="3248371" y="1263088"/>
                </a:lnTo>
                <a:lnTo>
                  <a:pt x="3254986" y="1271661"/>
                </a:lnTo>
                <a:lnTo>
                  <a:pt x="3264896" y="1291099"/>
                </a:lnTo>
                <a:lnTo>
                  <a:pt x="3274819" y="1319161"/>
                </a:lnTo>
                <a:lnTo>
                  <a:pt x="3284729" y="1356796"/>
                </a:lnTo>
                <a:lnTo>
                  <a:pt x="3294638" y="1405106"/>
                </a:lnTo>
                <a:lnTo>
                  <a:pt x="3304548" y="1465029"/>
                </a:lnTo>
                <a:lnTo>
                  <a:pt x="3317766" y="1564322"/>
                </a:lnTo>
                <a:lnTo>
                  <a:pt x="3330996" y="1685636"/>
                </a:lnTo>
                <a:lnTo>
                  <a:pt x="3347508" y="1862923"/>
                </a:lnTo>
                <a:lnTo>
                  <a:pt x="3406993" y="2532355"/>
                </a:lnTo>
                <a:lnTo>
                  <a:pt x="3423517" y="2676071"/>
                </a:lnTo>
                <a:lnTo>
                  <a:pt x="3440042" y="2794878"/>
                </a:lnTo>
                <a:lnTo>
                  <a:pt x="3453260" y="2872884"/>
                </a:lnTo>
                <a:lnTo>
                  <a:pt x="3466477" y="2936720"/>
                </a:lnTo>
                <a:lnTo>
                  <a:pt x="3479694" y="2986828"/>
                </a:lnTo>
                <a:lnTo>
                  <a:pt x="3489604" y="3015675"/>
                </a:lnTo>
                <a:lnTo>
                  <a:pt x="3499526" y="3037329"/>
                </a:lnTo>
                <a:lnTo>
                  <a:pt x="3509436" y="3052108"/>
                </a:lnTo>
                <a:lnTo>
                  <a:pt x="3519346" y="3060642"/>
                </a:lnTo>
                <a:lnTo>
                  <a:pt x="3525962" y="3063150"/>
                </a:lnTo>
                <a:lnTo>
                  <a:pt x="3532564" y="3063251"/>
                </a:lnTo>
                <a:lnTo>
                  <a:pt x="3539179" y="3060947"/>
                </a:lnTo>
                <a:lnTo>
                  <a:pt x="3545781" y="3056261"/>
                </a:lnTo>
                <a:lnTo>
                  <a:pt x="3555704" y="3044826"/>
                </a:lnTo>
                <a:lnTo>
                  <a:pt x="3565614" y="3028149"/>
                </a:lnTo>
                <a:lnTo>
                  <a:pt x="3575523" y="3006076"/>
                </a:lnTo>
                <a:lnTo>
                  <a:pt x="3585446" y="2978141"/>
                </a:lnTo>
                <a:lnTo>
                  <a:pt x="3598663" y="2930705"/>
                </a:lnTo>
                <a:lnTo>
                  <a:pt x="3611881" y="2871288"/>
                </a:lnTo>
                <a:lnTo>
                  <a:pt x="3628405" y="2782582"/>
                </a:lnTo>
                <a:lnTo>
                  <a:pt x="3664750" y="2563380"/>
                </a:lnTo>
                <a:lnTo>
                  <a:pt x="3691185" y="2412674"/>
                </a:lnTo>
                <a:lnTo>
                  <a:pt x="3707710" y="2331693"/>
                </a:lnTo>
                <a:lnTo>
                  <a:pt x="3720927" y="2279532"/>
                </a:lnTo>
                <a:lnTo>
                  <a:pt x="3730837" y="2250090"/>
                </a:lnTo>
                <a:lnTo>
                  <a:pt x="3740759" y="2229956"/>
                </a:lnTo>
                <a:lnTo>
                  <a:pt x="3747362" y="2221978"/>
                </a:lnTo>
                <a:lnTo>
                  <a:pt x="3753977" y="2218470"/>
                </a:lnTo>
                <a:lnTo>
                  <a:pt x="3760579" y="2219483"/>
                </a:lnTo>
                <a:lnTo>
                  <a:pt x="3767194" y="2225017"/>
                </a:lnTo>
                <a:lnTo>
                  <a:pt x="3773796" y="2234945"/>
                </a:lnTo>
                <a:lnTo>
                  <a:pt x="3783719" y="2257498"/>
                </a:lnTo>
                <a:lnTo>
                  <a:pt x="3793629" y="2287751"/>
                </a:lnTo>
                <a:lnTo>
                  <a:pt x="3810154" y="2348788"/>
                </a:lnTo>
                <a:lnTo>
                  <a:pt x="3836589" y="2448461"/>
                </a:lnTo>
                <a:lnTo>
                  <a:pt x="3849806" y="2487654"/>
                </a:lnTo>
                <a:lnTo>
                  <a:pt x="3859716" y="2508472"/>
                </a:lnTo>
                <a:lnTo>
                  <a:pt x="3866331" y="2517476"/>
                </a:lnTo>
                <a:lnTo>
                  <a:pt x="3872933" y="2522313"/>
                </a:lnTo>
                <a:lnTo>
                  <a:pt x="3879548" y="2522984"/>
                </a:lnTo>
                <a:lnTo>
                  <a:pt x="3886150" y="2519654"/>
                </a:lnTo>
                <a:lnTo>
                  <a:pt x="3892765" y="2512613"/>
                </a:lnTo>
                <a:lnTo>
                  <a:pt x="3902675" y="2496087"/>
                </a:lnTo>
                <a:lnTo>
                  <a:pt x="3915893" y="2466177"/>
                </a:lnTo>
                <a:lnTo>
                  <a:pt x="3939032" y="2410826"/>
                </a:lnTo>
                <a:lnTo>
                  <a:pt x="3948943" y="2393604"/>
                </a:lnTo>
                <a:lnTo>
                  <a:pt x="3955545" y="2385879"/>
                </a:lnTo>
                <a:lnTo>
                  <a:pt x="3962160" y="2381497"/>
                </a:lnTo>
                <a:lnTo>
                  <a:pt x="3968775" y="2380687"/>
                </a:lnTo>
                <a:lnTo>
                  <a:pt x="3975377" y="2383562"/>
                </a:lnTo>
                <a:lnTo>
                  <a:pt x="3981992" y="2390184"/>
                </a:lnTo>
                <a:lnTo>
                  <a:pt x="3988595" y="2400606"/>
                </a:lnTo>
                <a:lnTo>
                  <a:pt x="3998504" y="2422932"/>
                </a:lnTo>
                <a:lnTo>
                  <a:pt x="4011734" y="2462365"/>
                </a:lnTo>
                <a:lnTo>
                  <a:pt x="4034862" y="2535128"/>
                </a:lnTo>
                <a:lnTo>
                  <a:pt x="4044771" y="2557023"/>
                </a:lnTo>
                <a:lnTo>
                  <a:pt x="4051386" y="2565419"/>
                </a:lnTo>
                <a:lnTo>
                  <a:pt x="4054681" y="2567344"/>
                </a:lnTo>
                <a:lnTo>
                  <a:pt x="4057989" y="2567584"/>
                </a:lnTo>
                <a:lnTo>
                  <a:pt x="4061296" y="2566090"/>
                </a:lnTo>
                <a:lnTo>
                  <a:pt x="4067911" y="2557454"/>
                </a:lnTo>
                <a:lnTo>
                  <a:pt x="4074514" y="2541131"/>
                </a:lnTo>
                <a:lnTo>
                  <a:pt x="4081129" y="2517134"/>
                </a:lnTo>
                <a:lnTo>
                  <a:pt x="4091038" y="2467532"/>
                </a:lnTo>
                <a:lnTo>
                  <a:pt x="4100948" y="2403215"/>
                </a:lnTo>
                <a:lnTo>
                  <a:pt x="4114166" y="2298223"/>
                </a:lnTo>
                <a:lnTo>
                  <a:pt x="4114166" y="2298223"/>
                </a:lnTo>
              </a:path>
            </a:pathLst>
          </a:custGeom>
          <a:noFill/>
          <a:ln w="18998" cap="sq">
            <a:solidFill>
              <a:schemeClr val="accent1">
                <a:lumMod val="75000"/>
              </a:schemeClr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igura a mano libera 19">
            <a:extLst>
              <a:ext uri="{FF2B5EF4-FFF2-40B4-BE49-F238E27FC236}">
                <a16:creationId xmlns:a16="http://schemas.microsoft.com/office/drawing/2014/main" id="{9214ADEE-7B28-54DD-2C82-070255CDECC8}"/>
              </a:ext>
            </a:extLst>
          </p:cNvPr>
          <p:cNvSpPr/>
          <p:nvPr/>
        </p:nvSpPr>
        <p:spPr>
          <a:xfrm>
            <a:off x="3395739" y="1839603"/>
            <a:ext cx="601475" cy="307777"/>
          </a:xfrm>
          <a:custGeom>
            <a:avLst/>
            <a:gdLst>
              <a:gd name="connsiteX0" fmla="*/ 0 w 4114165"/>
              <a:gd name="connsiteY0" fmla="*/ 962866 h 3063250"/>
              <a:gd name="connsiteX1" fmla="*/ 13219 w 4114165"/>
              <a:gd name="connsiteY1" fmla="*/ 938578 h 3063250"/>
              <a:gd name="connsiteX2" fmla="*/ 29741 w 4114165"/>
              <a:gd name="connsiteY2" fmla="*/ 914936 h 3063250"/>
              <a:gd name="connsiteX3" fmla="*/ 52873 w 4114165"/>
              <a:gd name="connsiteY3" fmla="*/ 887165 h 3063250"/>
              <a:gd name="connsiteX4" fmla="*/ 79309 w 4114165"/>
              <a:gd name="connsiteY4" fmla="*/ 860382 h 3063250"/>
              <a:gd name="connsiteX5" fmla="*/ 99137 w 4114165"/>
              <a:gd name="connsiteY5" fmla="*/ 843895 h 3063250"/>
              <a:gd name="connsiteX6" fmla="*/ 109050 w 4114165"/>
              <a:gd name="connsiteY6" fmla="*/ 838551 h 3063250"/>
              <a:gd name="connsiteX7" fmla="*/ 118964 w 4114165"/>
              <a:gd name="connsiteY7" fmla="*/ 836816 h 3063250"/>
              <a:gd name="connsiteX8" fmla="*/ 125574 w 4114165"/>
              <a:gd name="connsiteY8" fmla="*/ 838272 h 3063250"/>
              <a:gd name="connsiteX9" fmla="*/ 132182 w 4114165"/>
              <a:gd name="connsiteY9" fmla="*/ 842248 h 3063250"/>
              <a:gd name="connsiteX10" fmla="*/ 138791 w 4114165"/>
              <a:gd name="connsiteY10" fmla="*/ 849049 h 3063250"/>
              <a:gd name="connsiteX11" fmla="*/ 145401 w 4114165"/>
              <a:gd name="connsiteY11" fmla="*/ 859078 h 3063250"/>
              <a:gd name="connsiteX12" fmla="*/ 155315 w 4114165"/>
              <a:gd name="connsiteY12" fmla="*/ 880859 h 3063250"/>
              <a:gd name="connsiteX13" fmla="*/ 165228 w 4114165"/>
              <a:gd name="connsiteY13" fmla="*/ 911631 h 3063250"/>
              <a:gd name="connsiteX14" fmla="*/ 175142 w 4114165"/>
              <a:gd name="connsiteY14" fmla="*/ 951773 h 3063250"/>
              <a:gd name="connsiteX15" fmla="*/ 188360 w 4114165"/>
              <a:gd name="connsiteY15" fmla="*/ 1018952 h 3063250"/>
              <a:gd name="connsiteX16" fmla="*/ 204883 w 4114165"/>
              <a:gd name="connsiteY16" fmla="*/ 1119511 h 3063250"/>
              <a:gd name="connsiteX17" fmla="*/ 237928 w 4114165"/>
              <a:gd name="connsiteY17" fmla="*/ 1325872 h 3063250"/>
              <a:gd name="connsiteX18" fmla="*/ 251146 w 4114165"/>
              <a:gd name="connsiteY18" fmla="*/ 1392203 h 3063250"/>
              <a:gd name="connsiteX19" fmla="*/ 264365 w 4114165"/>
              <a:gd name="connsiteY19" fmla="*/ 1444629 h 3063250"/>
              <a:gd name="connsiteX20" fmla="*/ 274279 w 4114165"/>
              <a:gd name="connsiteY20" fmla="*/ 1474666 h 3063250"/>
              <a:gd name="connsiteX21" fmla="*/ 284192 w 4114165"/>
              <a:gd name="connsiteY21" fmla="*/ 1497675 h 3063250"/>
              <a:gd name="connsiteX22" fmla="*/ 297410 w 4114165"/>
              <a:gd name="connsiteY22" fmla="*/ 1521267 h 3063250"/>
              <a:gd name="connsiteX23" fmla="*/ 323847 w 4114165"/>
              <a:gd name="connsiteY23" fmla="*/ 1565120 h 3063250"/>
              <a:gd name="connsiteX24" fmla="*/ 340373 w 4114165"/>
              <a:gd name="connsiteY24" fmla="*/ 1598538 h 3063250"/>
              <a:gd name="connsiteX25" fmla="*/ 363500 w 4114165"/>
              <a:gd name="connsiteY25" fmla="*/ 1652395 h 3063250"/>
              <a:gd name="connsiteX26" fmla="*/ 386628 w 4114165"/>
              <a:gd name="connsiteY26" fmla="*/ 1713129 h 3063250"/>
              <a:gd name="connsiteX27" fmla="*/ 406460 w 4114165"/>
              <a:gd name="connsiteY27" fmla="*/ 1772988 h 3063250"/>
              <a:gd name="connsiteX28" fmla="*/ 422985 w 4114165"/>
              <a:gd name="connsiteY28" fmla="*/ 1832430 h 3063250"/>
              <a:gd name="connsiteX29" fmla="*/ 439510 w 4114165"/>
              <a:gd name="connsiteY29" fmla="*/ 1903407 h 3063250"/>
              <a:gd name="connsiteX30" fmla="*/ 456035 w 4114165"/>
              <a:gd name="connsiteY30" fmla="*/ 1987175 h 3063250"/>
              <a:gd name="connsiteX31" fmla="*/ 472547 w 4114165"/>
              <a:gd name="connsiteY31" fmla="*/ 2085024 h 3063250"/>
              <a:gd name="connsiteX32" fmla="*/ 502289 w 4114165"/>
              <a:gd name="connsiteY32" fmla="*/ 2284990 h 3063250"/>
              <a:gd name="connsiteX33" fmla="*/ 518814 w 4114165"/>
              <a:gd name="connsiteY33" fmla="*/ 2386930 h 3063250"/>
              <a:gd name="connsiteX34" fmla="*/ 532031 w 4114165"/>
              <a:gd name="connsiteY34" fmla="*/ 2452703 h 3063250"/>
              <a:gd name="connsiteX35" fmla="*/ 541941 w 4114165"/>
              <a:gd name="connsiteY35" fmla="*/ 2490718 h 3063250"/>
              <a:gd name="connsiteX36" fmla="*/ 551864 w 4114165"/>
              <a:gd name="connsiteY36" fmla="*/ 2518717 h 3063250"/>
              <a:gd name="connsiteX37" fmla="*/ 561774 w 4114165"/>
              <a:gd name="connsiteY37" fmla="*/ 2537066 h 3063250"/>
              <a:gd name="connsiteX38" fmla="*/ 568389 w 4114165"/>
              <a:gd name="connsiteY38" fmla="*/ 2544335 h 3063250"/>
              <a:gd name="connsiteX39" fmla="*/ 574991 w 4114165"/>
              <a:gd name="connsiteY39" fmla="*/ 2548070 h 3063250"/>
              <a:gd name="connsiteX40" fmla="*/ 581606 w 4114165"/>
              <a:gd name="connsiteY40" fmla="*/ 2548741 h 3063250"/>
              <a:gd name="connsiteX41" fmla="*/ 588208 w 4114165"/>
              <a:gd name="connsiteY41" fmla="*/ 2546969 h 3063250"/>
              <a:gd name="connsiteX42" fmla="*/ 598131 w 4114165"/>
              <a:gd name="connsiteY42" fmla="*/ 2541042 h 3063250"/>
              <a:gd name="connsiteX43" fmla="*/ 644385 w 4114165"/>
              <a:gd name="connsiteY43" fmla="*/ 2506927 h 3063250"/>
              <a:gd name="connsiteX44" fmla="*/ 670820 w 4114165"/>
              <a:gd name="connsiteY44" fmla="*/ 2490034 h 3063250"/>
              <a:gd name="connsiteX45" fmla="*/ 687345 w 4114165"/>
              <a:gd name="connsiteY45" fmla="*/ 2476269 h 3063250"/>
              <a:gd name="connsiteX46" fmla="*/ 700562 w 4114165"/>
              <a:gd name="connsiteY46" fmla="*/ 2461681 h 3063250"/>
              <a:gd name="connsiteX47" fmla="*/ 710485 w 4114165"/>
              <a:gd name="connsiteY47" fmla="*/ 2447156 h 3063250"/>
              <a:gd name="connsiteX48" fmla="*/ 720395 w 4114165"/>
              <a:gd name="connsiteY48" fmla="*/ 2427478 h 3063250"/>
              <a:gd name="connsiteX49" fmla="*/ 730305 w 4114165"/>
              <a:gd name="connsiteY49" fmla="*/ 2399808 h 3063250"/>
              <a:gd name="connsiteX50" fmla="*/ 740214 w 4114165"/>
              <a:gd name="connsiteY50" fmla="*/ 2360615 h 3063250"/>
              <a:gd name="connsiteX51" fmla="*/ 750137 w 4114165"/>
              <a:gd name="connsiteY51" fmla="*/ 2306011 h 3063250"/>
              <a:gd name="connsiteX52" fmla="*/ 760047 w 4114165"/>
              <a:gd name="connsiteY52" fmla="*/ 2232146 h 3063250"/>
              <a:gd name="connsiteX53" fmla="*/ 769957 w 4114165"/>
              <a:gd name="connsiteY53" fmla="*/ 2135437 h 3063250"/>
              <a:gd name="connsiteX54" fmla="*/ 779879 w 4114165"/>
              <a:gd name="connsiteY54" fmla="*/ 2013021 h 3063250"/>
              <a:gd name="connsiteX55" fmla="*/ 793097 w 4114165"/>
              <a:gd name="connsiteY55" fmla="*/ 1806394 h 3063250"/>
              <a:gd name="connsiteX56" fmla="*/ 806314 w 4114165"/>
              <a:gd name="connsiteY56" fmla="*/ 1550988 h 3063250"/>
              <a:gd name="connsiteX57" fmla="*/ 826134 w 4114165"/>
              <a:gd name="connsiteY57" fmla="*/ 1101061 h 3063250"/>
              <a:gd name="connsiteX58" fmla="*/ 852581 w 4114165"/>
              <a:gd name="connsiteY58" fmla="*/ 502805 h 3063250"/>
              <a:gd name="connsiteX59" fmla="*/ 865798 w 4114165"/>
              <a:gd name="connsiteY59" fmla="*/ 268992 h 3063250"/>
              <a:gd name="connsiteX60" fmla="*/ 875708 w 4114165"/>
              <a:gd name="connsiteY60" fmla="*/ 140161 h 3063250"/>
              <a:gd name="connsiteX61" fmla="*/ 885618 w 4114165"/>
              <a:gd name="connsiteY61" fmla="*/ 54144 h 3063250"/>
              <a:gd name="connsiteX62" fmla="*/ 892233 w 4114165"/>
              <a:gd name="connsiteY62" fmla="*/ 19833 h 3063250"/>
              <a:gd name="connsiteX63" fmla="*/ 898835 w 4114165"/>
              <a:gd name="connsiteY63" fmla="*/ 2645 h 3063250"/>
              <a:gd name="connsiteX64" fmla="*/ 902143 w 4114165"/>
              <a:gd name="connsiteY64" fmla="*/ 0 h 3063250"/>
              <a:gd name="connsiteX65" fmla="*/ 905450 w 4114165"/>
              <a:gd name="connsiteY65" fmla="*/ 1042 h 3063250"/>
              <a:gd name="connsiteX66" fmla="*/ 908758 w 4114165"/>
              <a:gd name="connsiteY66" fmla="*/ 5543 h 3063250"/>
              <a:gd name="connsiteX67" fmla="*/ 915360 w 4114165"/>
              <a:gd name="connsiteY67" fmla="*/ 23974 h 3063250"/>
              <a:gd name="connsiteX68" fmla="*/ 921975 w 4114165"/>
              <a:gd name="connsiteY68" fmla="*/ 53496 h 3063250"/>
              <a:gd name="connsiteX69" fmla="*/ 931885 w 4114165"/>
              <a:gd name="connsiteY69" fmla="*/ 114728 h 3063250"/>
              <a:gd name="connsiteX70" fmla="*/ 945103 w 4114165"/>
              <a:gd name="connsiteY70" fmla="*/ 219005 h 3063250"/>
              <a:gd name="connsiteX71" fmla="*/ 991370 w 4114165"/>
              <a:gd name="connsiteY71" fmla="*/ 608560 h 3063250"/>
              <a:gd name="connsiteX72" fmla="*/ 1007895 w 4114165"/>
              <a:gd name="connsiteY72" fmla="*/ 717439 h 3063250"/>
              <a:gd name="connsiteX73" fmla="*/ 1057457 w 4114165"/>
              <a:gd name="connsiteY73" fmla="*/ 1020560 h 3063250"/>
              <a:gd name="connsiteX74" fmla="*/ 1070674 w 4114165"/>
              <a:gd name="connsiteY74" fmla="*/ 1129034 h 3063250"/>
              <a:gd name="connsiteX75" fmla="*/ 1083891 w 4114165"/>
              <a:gd name="connsiteY75" fmla="*/ 1261492 h 3063250"/>
              <a:gd name="connsiteX76" fmla="*/ 1100416 w 4114165"/>
              <a:gd name="connsiteY76" fmla="*/ 1462079 h 3063250"/>
              <a:gd name="connsiteX77" fmla="*/ 1123543 w 4114165"/>
              <a:gd name="connsiteY77" fmla="*/ 1789577 h 3063250"/>
              <a:gd name="connsiteX78" fmla="*/ 1146683 w 4114165"/>
              <a:gd name="connsiteY78" fmla="*/ 2110389 h 3063250"/>
              <a:gd name="connsiteX79" fmla="*/ 1159901 w 4114165"/>
              <a:gd name="connsiteY79" fmla="*/ 2255687 h 3063250"/>
              <a:gd name="connsiteX80" fmla="*/ 1169810 w 4114165"/>
              <a:gd name="connsiteY80" fmla="*/ 2336454 h 3063250"/>
              <a:gd name="connsiteX81" fmla="*/ 1176425 w 4114165"/>
              <a:gd name="connsiteY81" fmla="*/ 2375343 h 3063250"/>
              <a:gd name="connsiteX82" fmla="*/ 1183028 w 4114165"/>
              <a:gd name="connsiteY82" fmla="*/ 2401809 h 3063250"/>
              <a:gd name="connsiteX83" fmla="*/ 1189643 w 4114165"/>
              <a:gd name="connsiteY83" fmla="*/ 2415701 h 3063250"/>
              <a:gd name="connsiteX84" fmla="*/ 1192950 w 4114165"/>
              <a:gd name="connsiteY84" fmla="*/ 2417917 h 3063250"/>
              <a:gd name="connsiteX85" fmla="*/ 1196245 w 4114165"/>
              <a:gd name="connsiteY85" fmla="*/ 2417030 h 3063250"/>
              <a:gd name="connsiteX86" fmla="*/ 1199553 w 4114165"/>
              <a:gd name="connsiteY86" fmla="*/ 2413054 h 3063250"/>
              <a:gd name="connsiteX87" fmla="*/ 1206168 w 4114165"/>
              <a:gd name="connsiteY87" fmla="*/ 2396073 h 3063250"/>
              <a:gd name="connsiteX88" fmla="*/ 1212770 w 4114165"/>
              <a:gd name="connsiteY88" fmla="*/ 2367517 h 3063250"/>
              <a:gd name="connsiteX89" fmla="*/ 1222680 w 4114165"/>
              <a:gd name="connsiteY89" fmla="*/ 2304808 h 3063250"/>
              <a:gd name="connsiteX90" fmla="*/ 1232602 w 4114165"/>
              <a:gd name="connsiteY90" fmla="*/ 2221471 h 3063250"/>
              <a:gd name="connsiteX91" fmla="*/ 1249127 w 4114165"/>
              <a:gd name="connsiteY91" fmla="*/ 2051011 h 3063250"/>
              <a:gd name="connsiteX92" fmla="*/ 1278857 w 4114165"/>
              <a:gd name="connsiteY92" fmla="*/ 1738519 h 3063250"/>
              <a:gd name="connsiteX93" fmla="*/ 1292087 w 4114165"/>
              <a:gd name="connsiteY93" fmla="*/ 1631108 h 3063250"/>
              <a:gd name="connsiteX94" fmla="*/ 1301997 w 4114165"/>
              <a:gd name="connsiteY94" fmla="*/ 1571186 h 3063250"/>
              <a:gd name="connsiteX95" fmla="*/ 1311907 w 4114165"/>
              <a:gd name="connsiteY95" fmla="*/ 1530802 h 3063250"/>
              <a:gd name="connsiteX96" fmla="*/ 1318522 w 4114165"/>
              <a:gd name="connsiteY96" fmla="*/ 1515125 h 3063250"/>
              <a:gd name="connsiteX97" fmla="*/ 1325124 w 4114165"/>
              <a:gd name="connsiteY97" fmla="*/ 1508553 h 3063250"/>
              <a:gd name="connsiteX98" fmla="*/ 1328431 w 4114165"/>
              <a:gd name="connsiteY98" fmla="*/ 1508692 h 3063250"/>
              <a:gd name="connsiteX99" fmla="*/ 1331739 w 4114165"/>
              <a:gd name="connsiteY99" fmla="*/ 1511098 h 3063250"/>
              <a:gd name="connsiteX100" fmla="*/ 1338341 w 4114165"/>
              <a:gd name="connsiteY100" fmla="*/ 1522673 h 3063250"/>
              <a:gd name="connsiteX101" fmla="*/ 1344956 w 4114165"/>
              <a:gd name="connsiteY101" fmla="*/ 1543098 h 3063250"/>
              <a:gd name="connsiteX102" fmla="*/ 1351559 w 4114165"/>
              <a:gd name="connsiteY102" fmla="*/ 1572135 h 3063250"/>
              <a:gd name="connsiteX103" fmla="*/ 1361481 w 4114165"/>
              <a:gd name="connsiteY103" fmla="*/ 1631273 h 3063250"/>
              <a:gd name="connsiteX104" fmla="*/ 1371391 w 4114165"/>
              <a:gd name="connsiteY104" fmla="*/ 1708025 h 3063250"/>
              <a:gd name="connsiteX105" fmla="*/ 1384608 w 4114165"/>
              <a:gd name="connsiteY105" fmla="*/ 1834709 h 3063250"/>
              <a:gd name="connsiteX106" fmla="*/ 1401133 w 4114165"/>
              <a:gd name="connsiteY106" fmla="*/ 2023810 h 3063250"/>
              <a:gd name="connsiteX107" fmla="*/ 1437478 w 4114165"/>
              <a:gd name="connsiteY107" fmla="*/ 2455958 h 3063250"/>
              <a:gd name="connsiteX108" fmla="*/ 1450695 w 4114165"/>
              <a:gd name="connsiteY108" fmla="*/ 2573840 h 3063250"/>
              <a:gd name="connsiteX109" fmla="*/ 1460618 w 4114165"/>
              <a:gd name="connsiteY109" fmla="*/ 2638271 h 3063250"/>
              <a:gd name="connsiteX110" fmla="*/ 1467220 w 4114165"/>
              <a:gd name="connsiteY110" fmla="*/ 2669055 h 3063250"/>
              <a:gd name="connsiteX111" fmla="*/ 1473835 w 4114165"/>
              <a:gd name="connsiteY111" fmla="*/ 2690241 h 3063250"/>
              <a:gd name="connsiteX112" fmla="*/ 1480438 w 4114165"/>
              <a:gd name="connsiteY112" fmla="*/ 2702360 h 3063250"/>
              <a:gd name="connsiteX113" fmla="*/ 1483745 w 4114165"/>
              <a:gd name="connsiteY113" fmla="*/ 2705260 h 3063250"/>
              <a:gd name="connsiteX114" fmla="*/ 1487053 w 4114165"/>
              <a:gd name="connsiteY114" fmla="*/ 2706222 h 3063250"/>
              <a:gd name="connsiteX115" fmla="*/ 1490360 w 4114165"/>
              <a:gd name="connsiteY115" fmla="*/ 2705361 h 3063250"/>
              <a:gd name="connsiteX116" fmla="*/ 1496963 w 4114165"/>
              <a:gd name="connsiteY116" fmla="*/ 2698700 h 3063250"/>
              <a:gd name="connsiteX117" fmla="*/ 1503577 w 4114165"/>
              <a:gd name="connsiteY117" fmla="*/ 2686265 h 3063250"/>
              <a:gd name="connsiteX118" fmla="*/ 1513487 w 4114165"/>
              <a:gd name="connsiteY118" fmla="*/ 2658861 h 3063250"/>
              <a:gd name="connsiteX119" fmla="*/ 1526705 w 4114165"/>
              <a:gd name="connsiteY119" fmla="*/ 2610120 h 3063250"/>
              <a:gd name="connsiteX120" fmla="*/ 1543229 w 4114165"/>
              <a:gd name="connsiteY120" fmla="*/ 2536635 h 3063250"/>
              <a:gd name="connsiteX121" fmla="*/ 1579574 w 4114165"/>
              <a:gd name="connsiteY121" fmla="*/ 2357488 h 3063250"/>
              <a:gd name="connsiteX122" fmla="*/ 1615932 w 4114165"/>
              <a:gd name="connsiteY122" fmla="*/ 2168830 h 3063250"/>
              <a:gd name="connsiteX123" fmla="*/ 1639059 w 4114165"/>
              <a:gd name="connsiteY123" fmla="*/ 2033219 h 3063250"/>
              <a:gd name="connsiteX124" fmla="*/ 1658891 w 4114165"/>
              <a:gd name="connsiteY124" fmla="*/ 1899823 h 3063250"/>
              <a:gd name="connsiteX125" fmla="*/ 1688633 w 4114165"/>
              <a:gd name="connsiteY125" fmla="*/ 1675189 h 3063250"/>
              <a:gd name="connsiteX126" fmla="*/ 1724978 w 4114165"/>
              <a:gd name="connsiteY126" fmla="*/ 1405069 h 3063250"/>
              <a:gd name="connsiteX127" fmla="*/ 1754720 w 4114165"/>
              <a:gd name="connsiteY127" fmla="*/ 1207660 h 3063250"/>
              <a:gd name="connsiteX128" fmla="*/ 1777847 w 4114165"/>
              <a:gd name="connsiteY128" fmla="*/ 1072404 h 3063250"/>
              <a:gd name="connsiteX129" fmla="*/ 1794372 w 4114165"/>
              <a:gd name="connsiteY129" fmla="*/ 994322 h 3063250"/>
              <a:gd name="connsiteX130" fmla="*/ 1807590 w 4114165"/>
              <a:gd name="connsiteY130" fmla="*/ 945860 h 3063250"/>
              <a:gd name="connsiteX131" fmla="*/ 1820807 w 4114165"/>
              <a:gd name="connsiteY131" fmla="*/ 909731 h 3063250"/>
              <a:gd name="connsiteX132" fmla="*/ 1830717 w 4114165"/>
              <a:gd name="connsiteY132" fmla="*/ 890394 h 3063250"/>
              <a:gd name="connsiteX133" fmla="*/ 1840639 w 4114165"/>
              <a:gd name="connsiteY133" fmla="*/ 877921 h 3063250"/>
              <a:gd name="connsiteX134" fmla="*/ 1847242 w 4114165"/>
              <a:gd name="connsiteY134" fmla="*/ 873653 h 3063250"/>
              <a:gd name="connsiteX135" fmla="*/ 1853857 w 4114165"/>
              <a:gd name="connsiteY135" fmla="*/ 872881 h 3063250"/>
              <a:gd name="connsiteX136" fmla="*/ 1860459 w 4114165"/>
              <a:gd name="connsiteY136" fmla="*/ 875768 h 3063250"/>
              <a:gd name="connsiteX137" fmla="*/ 1867074 w 4114165"/>
              <a:gd name="connsiteY137" fmla="*/ 882378 h 3063250"/>
              <a:gd name="connsiteX138" fmla="*/ 1873676 w 4114165"/>
              <a:gd name="connsiteY138" fmla="*/ 892762 h 3063250"/>
              <a:gd name="connsiteX139" fmla="*/ 1883599 w 4114165"/>
              <a:gd name="connsiteY139" fmla="*/ 915227 h 3063250"/>
              <a:gd name="connsiteX140" fmla="*/ 1893509 w 4114165"/>
              <a:gd name="connsiteY140" fmla="*/ 945480 h 3063250"/>
              <a:gd name="connsiteX141" fmla="*/ 1906726 w 4114165"/>
              <a:gd name="connsiteY141" fmla="*/ 996386 h 3063250"/>
              <a:gd name="connsiteX142" fmla="*/ 1919944 w 4114165"/>
              <a:gd name="connsiteY142" fmla="*/ 1058398 h 3063250"/>
              <a:gd name="connsiteX143" fmla="*/ 1933161 w 4114165"/>
              <a:gd name="connsiteY143" fmla="*/ 1132137 h 3063250"/>
              <a:gd name="connsiteX144" fmla="*/ 1949686 w 4114165"/>
              <a:gd name="connsiteY144" fmla="*/ 1241687 h 3063250"/>
              <a:gd name="connsiteX145" fmla="*/ 1966211 w 4114165"/>
              <a:gd name="connsiteY145" fmla="*/ 1370713 h 3063250"/>
              <a:gd name="connsiteX146" fmla="*/ 1986043 w 4114165"/>
              <a:gd name="connsiteY146" fmla="*/ 1548658 h 3063250"/>
              <a:gd name="connsiteX147" fmla="*/ 2035605 w 4114165"/>
              <a:gd name="connsiteY147" fmla="*/ 2011729 h 3063250"/>
              <a:gd name="connsiteX148" fmla="*/ 2048822 w 4114165"/>
              <a:gd name="connsiteY148" fmla="*/ 2106628 h 3063250"/>
              <a:gd name="connsiteX149" fmla="*/ 2058732 w 4114165"/>
              <a:gd name="connsiteY149" fmla="*/ 2163043 h 3063250"/>
              <a:gd name="connsiteX150" fmla="*/ 2068655 w 4114165"/>
              <a:gd name="connsiteY150" fmla="*/ 2205123 h 3063250"/>
              <a:gd name="connsiteX151" fmla="*/ 2075257 w 4114165"/>
              <a:gd name="connsiteY151" fmla="*/ 2224738 h 3063250"/>
              <a:gd name="connsiteX152" fmla="*/ 2081872 w 4114165"/>
              <a:gd name="connsiteY152" fmla="*/ 2237528 h 3063250"/>
              <a:gd name="connsiteX153" fmla="*/ 2088474 w 4114165"/>
              <a:gd name="connsiteY153" fmla="*/ 2243581 h 3063250"/>
              <a:gd name="connsiteX154" fmla="*/ 2091782 w 4114165"/>
              <a:gd name="connsiteY154" fmla="*/ 2244151 h 3063250"/>
              <a:gd name="connsiteX155" fmla="*/ 2095089 w 4114165"/>
              <a:gd name="connsiteY155" fmla="*/ 2243151 h 3063250"/>
              <a:gd name="connsiteX156" fmla="*/ 2101692 w 4114165"/>
              <a:gd name="connsiteY156" fmla="*/ 2236591 h 3063250"/>
              <a:gd name="connsiteX157" fmla="*/ 2108307 w 4114165"/>
              <a:gd name="connsiteY157" fmla="*/ 2224359 h 3063250"/>
              <a:gd name="connsiteX158" fmla="*/ 2118217 w 4114165"/>
              <a:gd name="connsiteY158" fmla="*/ 2196525 h 3063250"/>
              <a:gd name="connsiteX159" fmla="*/ 2128127 w 4114165"/>
              <a:gd name="connsiteY159" fmla="*/ 2159193 h 3063250"/>
              <a:gd name="connsiteX160" fmla="*/ 2141357 w 4114165"/>
              <a:gd name="connsiteY160" fmla="*/ 2098485 h 3063250"/>
              <a:gd name="connsiteX161" fmla="*/ 2164484 w 4114165"/>
              <a:gd name="connsiteY161" fmla="*/ 1975626 h 3063250"/>
              <a:gd name="connsiteX162" fmla="*/ 2200829 w 4114165"/>
              <a:gd name="connsiteY162" fmla="*/ 1779712 h 3063250"/>
              <a:gd name="connsiteX163" fmla="*/ 2214046 w 4114165"/>
              <a:gd name="connsiteY163" fmla="*/ 1723006 h 3063250"/>
              <a:gd name="connsiteX164" fmla="*/ 2223968 w 4114165"/>
              <a:gd name="connsiteY164" fmla="*/ 1691525 h 3063250"/>
              <a:gd name="connsiteX165" fmla="*/ 2230571 w 4114165"/>
              <a:gd name="connsiteY165" fmla="*/ 1677165 h 3063250"/>
              <a:gd name="connsiteX166" fmla="*/ 2237186 w 4114165"/>
              <a:gd name="connsiteY166" fmla="*/ 1668845 h 3063250"/>
              <a:gd name="connsiteX167" fmla="*/ 2240493 w 4114165"/>
              <a:gd name="connsiteY167" fmla="*/ 1667085 h 3063250"/>
              <a:gd name="connsiteX168" fmla="*/ 2243788 w 4114165"/>
              <a:gd name="connsiteY168" fmla="*/ 1666971 h 3063250"/>
              <a:gd name="connsiteX169" fmla="*/ 2247096 w 4114165"/>
              <a:gd name="connsiteY169" fmla="*/ 1668554 h 3063250"/>
              <a:gd name="connsiteX170" fmla="*/ 2253711 w 4114165"/>
              <a:gd name="connsiteY170" fmla="*/ 1676912 h 3063250"/>
              <a:gd name="connsiteX171" fmla="*/ 2260313 w 4114165"/>
              <a:gd name="connsiteY171" fmla="*/ 1692285 h 3063250"/>
              <a:gd name="connsiteX172" fmla="*/ 2266928 w 4114165"/>
              <a:gd name="connsiteY172" fmla="*/ 1714838 h 3063250"/>
              <a:gd name="connsiteX173" fmla="*/ 2276838 w 4114165"/>
              <a:gd name="connsiteY173" fmla="*/ 1762439 h 3063250"/>
              <a:gd name="connsiteX174" fmla="*/ 2286748 w 4114165"/>
              <a:gd name="connsiteY174" fmla="*/ 1827060 h 3063250"/>
              <a:gd name="connsiteX175" fmla="*/ 2296670 w 4114165"/>
              <a:gd name="connsiteY175" fmla="*/ 1908954 h 3063250"/>
              <a:gd name="connsiteX176" fmla="*/ 2309888 w 4114165"/>
              <a:gd name="connsiteY176" fmla="*/ 2044185 h 3063250"/>
              <a:gd name="connsiteX177" fmla="*/ 2326400 w 4114165"/>
              <a:gd name="connsiteY177" fmla="*/ 2246051 h 3063250"/>
              <a:gd name="connsiteX178" fmla="*/ 2352847 w 4114165"/>
              <a:gd name="connsiteY178" fmla="*/ 2572067 h 3063250"/>
              <a:gd name="connsiteX179" fmla="*/ 2366064 w 4114165"/>
              <a:gd name="connsiteY179" fmla="*/ 2700929 h 3063250"/>
              <a:gd name="connsiteX180" fmla="*/ 2375975 w 4114165"/>
              <a:gd name="connsiteY180" fmla="*/ 2775427 h 3063250"/>
              <a:gd name="connsiteX181" fmla="*/ 2385884 w 4114165"/>
              <a:gd name="connsiteY181" fmla="*/ 2830398 h 3063250"/>
              <a:gd name="connsiteX182" fmla="*/ 2395807 w 4114165"/>
              <a:gd name="connsiteY182" fmla="*/ 2867312 h 3063250"/>
              <a:gd name="connsiteX183" fmla="*/ 2402409 w 4114165"/>
              <a:gd name="connsiteY183" fmla="*/ 2883268 h 3063250"/>
              <a:gd name="connsiteX184" fmla="*/ 2409024 w 4114165"/>
              <a:gd name="connsiteY184" fmla="*/ 2893563 h 3063250"/>
              <a:gd name="connsiteX185" fmla="*/ 2415627 w 4114165"/>
              <a:gd name="connsiteY185" fmla="*/ 2899350 h 3063250"/>
              <a:gd name="connsiteX186" fmla="*/ 2422242 w 4114165"/>
              <a:gd name="connsiteY186" fmla="*/ 2901668 h 3063250"/>
              <a:gd name="connsiteX187" fmla="*/ 2428844 w 4114165"/>
              <a:gd name="connsiteY187" fmla="*/ 2901402 h 3063250"/>
              <a:gd name="connsiteX188" fmla="*/ 2438766 w 4114165"/>
              <a:gd name="connsiteY188" fmla="*/ 2897273 h 3063250"/>
              <a:gd name="connsiteX189" fmla="*/ 2448676 w 4114165"/>
              <a:gd name="connsiteY189" fmla="*/ 2889726 h 3063250"/>
              <a:gd name="connsiteX190" fmla="*/ 2461894 w 4114165"/>
              <a:gd name="connsiteY190" fmla="*/ 2875454 h 3063250"/>
              <a:gd name="connsiteX191" fmla="*/ 2478418 w 4114165"/>
              <a:gd name="connsiteY191" fmla="*/ 2852749 h 3063250"/>
              <a:gd name="connsiteX192" fmla="*/ 2501546 w 4114165"/>
              <a:gd name="connsiteY192" fmla="*/ 2820306 h 3063250"/>
              <a:gd name="connsiteX193" fmla="*/ 2511456 w 4114165"/>
              <a:gd name="connsiteY193" fmla="*/ 2810061 h 3063250"/>
              <a:gd name="connsiteX194" fmla="*/ 2521378 w 4114165"/>
              <a:gd name="connsiteY194" fmla="*/ 2803945 h 3063250"/>
              <a:gd name="connsiteX195" fmla="*/ 2527980 w 4114165"/>
              <a:gd name="connsiteY195" fmla="*/ 2802564 h 3063250"/>
              <a:gd name="connsiteX196" fmla="*/ 2534596 w 4114165"/>
              <a:gd name="connsiteY196" fmla="*/ 2803464 h 3063250"/>
              <a:gd name="connsiteX197" fmla="*/ 2541198 w 4114165"/>
              <a:gd name="connsiteY197" fmla="*/ 2806592 h 3063250"/>
              <a:gd name="connsiteX198" fmla="*/ 2551120 w 4114165"/>
              <a:gd name="connsiteY198" fmla="*/ 2815215 h 3063250"/>
              <a:gd name="connsiteX199" fmla="*/ 2561030 w 4114165"/>
              <a:gd name="connsiteY199" fmla="*/ 2828271 h 3063250"/>
              <a:gd name="connsiteX200" fmla="*/ 2570940 w 4114165"/>
              <a:gd name="connsiteY200" fmla="*/ 2845810 h 3063250"/>
              <a:gd name="connsiteX201" fmla="*/ 2584158 w 4114165"/>
              <a:gd name="connsiteY201" fmla="*/ 2876189 h 3063250"/>
              <a:gd name="connsiteX202" fmla="*/ 2603990 w 4114165"/>
              <a:gd name="connsiteY202" fmla="*/ 2931768 h 3063250"/>
              <a:gd name="connsiteX203" fmla="*/ 2617207 w 4114165"/>
              <a:gd name="connsiteY203" fmla="*/ 2966795 h 3063250"/>
              <a:gd name="connsiteX204" fmla="*/ 2627117 w 4114165"/>
              <a:gd name="connsiteY204" fmla="*/ 2986220 h 3063250"/>
              <a:gd name="connsiteX205" fmla="*/ 2633732 w 4114165"/>
              <a:gd name="connsiteY205" fmla="*/ 2993894 h 3063250"/>
              <a:gd name="connsiteX206" fmla="*/ 2640334 w 4114165"/>
              <a:gd name="connsiteY206" fmla="*/ 2996060 h 3063250"/>
              <a:gd name="connsiteX207" fmla="*/ 2643642 w 4114165"/>
              <a:gd name="connsiteY207" fmla="*/ 2994781 h 3063250"/>
              <a:gd name="connsiteX208" fmla="*/ 2650257 w 4114165"/>
              <a:gd name="connsiteY208" fmla="*/ 2986942 h 3063250"/>
              <a:gd name="connsiteX209" fmla="*/ 2656859 w 4114165"/>
              <a:gd name="connsiteY209" fmla="*/ 2971366 h 3063250"/>
              <a:gd name="connsiteX210" fmla="*/ 2663474 w 4114165"/>
              <a:gd name="connsiteY210" fmla="*/ 2947357 h 3063250"/>
              <a:gd name="connsiteX211" fmla="*/ 2670077 w 4114165"/>
              <a:gd name="connsiteY211" fmla="*/ 2914280 h 3063250"/>
              <a:gd name="connsiteX212" fmla="*/ 2679999 w 4114165"/>
              <a:gd name="connsiteY212" fmla="*/ 2846646 h 3063250"/>
              <a:gd name="connsiteX213" fmla="*/ 2689909 w 4114165"/>
              <a:gd name="connsiteY213" fmla="*/ 2756698 h 3063250"/>
              <a:gd name="connsiteX214" fmla="*/ 2703127 w 4114165"/>
              <a:gd name="connsiteY214" fmla="*/ 2602181 h 3063250"/>
              <a:gd name="connsiteX215" fmla="*/ 2716344 w 4114165"/>
              <a:gd name="connsiteY215" fmla="*/ 2412092 h 3063250"/>
              <a:gd name="connsiteX216" fmla="*/ 2736176 w 4114165"/>
              <a:gd name="connsiteY216" fmla="*/ 2082213 h 3063250"/>
              <a:gd name="connsiteX217" fmla="*/ 2772521 w 4114165"/>
              <a:gd name="connsiteY217" fmla="*/ 1470652 h 3063250"/>
              <a:gd name="connsiteX218" fmla="*/ 2789046 w 4114165"/>
              <a:gd name="connsiteY218" fmla="*/ 1238622 h 3063250"/>
              <a:gd name="connsiteX219" fmla="*/ 2805571 w 4114165"/>
              <a:gd name="connsiteY219" fmla="*/ 1047862 h 3063250"/>
              <a:gd name="connsiteX220" fmla="*/ 2818788 w 4114165"/>
              <a:gd name="connsiteY220" fmla="*/ 927358 h 3063250"/>
              <a:gd name="connsiteX221" fmla="*/ 2832005 w 4114165"/>
              <a:gd name="connsiteY221" fmla="*/ 833941 h 3063250"/>
              <a:gd name="connsiteX222" fmla="*/ 2845223 w 4114165"/>
              <a:gd name="connsiteY222" fmla="*/ 764002 h 3063250"/>
              <a:gd name="connsiteX223" fmla="*/ 2855133 w 4114165"/>
              <a:gd name="connsiteY223" fmla="*/ 724885 h 3063250"/>
              <a:gd name="connsiteX224" fmla="*/ 2865042 w 4114165"/>
              <a:gd name="connsiteY224" fmla="*/ 696152 h 3063250"/>
              <a:gd name="connsiteX225" fmla="*/ 2874965 w 4114165"/>
              <a:gd name="connsiteY225" fmla="*/ 677220 h 3063250"/>
              <a:gd name="connsiteX226" fmla="*/ 2881567 w 4114165"/>
              <a:gd name="connsiteY226" fmla="*/ 670028 h 3063250"/>
              <a:gd name="connsiteX227" fmla="*/ 2888182 w 4114165"/>
              <a:gd name="connsiteY227" fmla="*/ 667368 h 3063250"/>
              <a:gd name="connsiteX228" fmla="*/ 2894785 w 4114165"/>
              <a:gd name="connsiteY228" fmla="*/ 669622 h 3063250"/>
              <a:gd name="connsiteX229" fmla="*/ 2901400 w 4114165"/>
              <a:gd name="connsiteY229" fmla="*/ 677182 h 3063250"/>
              <a:gd name="connsiteX230" fmla="*/ 2908002 w 4114165"/>
              <a:gd name="connsiteY230" fmla="*/ 690415 h 3063250"/>
              <a:gd name="connsiteX231" fmla="*/ 2914617 w 4114165"/>
              <a:gd name="connsiteY231" fmla="*/ 709562 h 3063250"/>
              <a:gd name="connsiteX232" fmla="*/ 2924527 w 4114165"/>
              <a:gd name="connsiteY232" fmla="*/ 749616 h 3063250"/>
              <a:gd name="connsiteX233" fmla="*/ 2934450 w 4114165"/>
              <a:gd name="connsiteY233" fmla="*/ 803296 h 3063250"/>
              <a:gd name="connsiteX234" fmla="*/ 2947667 w 4114165"/>
              <a:gd name="connsiteY234" fmla="*/ 895814 h 3063250"/>
              <a:gd name="connsiteX235" fmla="*/ 2960884 w 4114165"/>
              <a:gd name="connsiteY235" fmla="*/ 1012101 h 3063250"/>
              <a:gd name="connsiteX236" fmla="*/ 2977409 w 4114165"/>
              <a:gd name="connsiteY236" fmla="*/ 1187779 h 3063250"/>
              <a:gd name="connsiteX237" fmla="*/ 3017061 w 4114165"/>
              <a:gd name="connsiteY237" fmla="*/ 1634110 h 3063250"/>
              <a:gd name="connsiteX238" fmla="*/ 3030278 w 4114165"/>
              <a:gd name="connsiteY238" fmla="*/ 1742115 h 3063250"/>
              <a:gd name="connsiteX239" fmla="*/ 3040188 w 4114165"/>
              <a:gd name="connsiteY239" fmla="*/ 1800265 h 3063250"/>
              <a:gd name="connsiteX240" fmla="*/ 3046803 w 4114165"/>
              <a:gd name="connsiteY240" fmla="*/ 1827313 h 3063250"/>
              <a:gd name="connsiteX241" fmla="*/ 3053406 w 4114165"/>
              <a:gd name="connsiteY241" fmla="*/ 1844928 h 3063250"/>
              <a:gd name="connsiteX242" fmla="*/ 3060021 w 4114165"/>
              <a:gd name="connsiteY242" fmla="*/ 1853413 h 3063250"/>
              <a:gd name="connsiteX243" fmla="*/ 3063315 w 4114165"/>
              <a:gd name="connsiteY243" fmla="*/ 1854388 h 3063250"/>
              <a:gd name="connsiteX244" fmla="*/ 3066623 w 4114165"/>
              <a:gd name="connsiteY244" fmla="*/ 1853299 h 3063250"/>
              <a:gd name="connsiteX245" fmla="*/ 3073238 w 4114165"/>
              <a:gd name="connsiteY245" fmla="*/ 1845245 h 3063250"/>
              <a:gd name="connsiteX246" fmla="*/ 3079840 w 4114165"/>
              <a:gd name="connsiteY246" fmla="*/ 1829960 h 3063250"/>
              <a:gd name="connsiteX247" fmla="*/ 3086456 w 4114165"/>
              <a:gd name="connsiteY247" fmla="*/ 1808129 h 3063250"/>
              <a:gd name="connsiteX248" fmla="*/ 3096365 w 4114165"/>
              <a:gd name="connsiteY248" fmla="*/ 1764782 h 3063250"/>
              <a:gd name="connsiteX249" fmla="*/ 3109583 w 4114165"/>
              <a:gd name="connsiteY249" fmla="*/ 1692285 h 3063250"/>
              <a:gd name="connsiteX250" fmla="*/ 3145940 w 4114165"/>
              <a:gd name="connsiteY250" fmla="*/ 1482986 h 3063250"/>
              <a:gd name="connsiteX251" fmla="*/ 3162452 w 4114165"/>
              <a:gd name="connsiteY251" fmla="*/ 1409665 h 3063250"/>
              <a:gd name="connsiteX252" fmla="*/ 3178977 w 4114165"/>
              <a:gd name="connsiteY252" fmla="*/ 1351098 h 3063250"/>
              <a:gd name="connsiteX253" fmla="*/ 3192194 w 4114165"/>
              <a:gd name="connsiteY253" fmla="*/ 1313348 h 3063250"/>
              <a:gd name="connsiteX254" fmla="*/ 3205412 w 4114165"/>
              <a:gd name="connsiteY254" fmla="*/ 1283678 h 3063250"/>
              <a:gd name="connsiteX255" fmla="*/ 3215334 w 4114165"/>
              <a:gd name="connsiteY255" fmla="*/ 1267773 h 3063250"/>
              <a:gd name="connsiteX256" fmla="*/ 3221936 w 4114165"/>
              <a:gd name="connsiteY256" fmla="*/ 1260745 h 3063250"/>
              <a:gd name="connsiteX257" fmla="*/ 3228551 w 4114165"/>
              <a:gd name="connsiteY257" fmla="*/ 1256705 h 3063250"/>
              <a:gd name="connsiteX258" fmla="*/ 3235154 w 4114165"/>
              <a:gd name="connsiteY258" fmla="*/ 1255730 h 3063250"/>
              <a:gd name="connsiteX259" fmla="*/ 3241769 w 4114165"/>
              <a:gd name="connsiteY259" fmla="*/ 1257820 h 3063250"/>
              <a:gd name="connsiteX260" fmla="*/ 3248371 w 4114165"/>
              <a:gd name="connsiteY260" fmla="*/ 1263088 h 3063250"/>
              <a:gd name="connsiteX261" fmla="*/ 3254986 w 4114165"/>
              <a:gd name="connsiteY261" fmla="*/ 1271661 h 3063250"/>
              <a:gd name="connsiteX262" fmla="*/ 3264896 w 4114165"/>
              <a:gd name="connsiteY262" fmla="*/ 1291099 h 3063250"/>
              <a:gd name="connsiteX263" fmla="*/ 3274819 w 4114165"/>
              <a:gd name="connsiteY263" fmla="*/ 1319161 h 3063250"/>
              <a:gd name="connsiteX264" fmla="*/ 3284729 w 4114165"/>
              <a:gd name="connsiteY264" fmla="*/ 1356796 h 3063250"/>
              <a:gd name="connsiteX265" fmla="*/ 3294638 w 4114165"/>
              <a:gd name="connsiteY265" fmla="*/ 1405106 h 3063250"/>
              <a:gd name="connsiteX266" fmla="*/ 3304548 w 4114165"/>
              <a:gd name="connsiteY266" fmla="*/ 1465029 h 3063250"/>
              <a:gd name="connsiteX267" fmla="*/ 3317766 w 4114165"/>
              <a:gd name="connsiteY267" fmla="*/ 1564322 h 3063250"/>
              <a:gd name="connsiteX268" fmla="*/ 3330996 w 4114165"/>
              <a:gd name="connsiteY268" fmla="*/ 1685636 h 3063250"/>
              <a:gd name="connsiteX269" fmla="*/ 3347508 w 4114165"/>
              <a:gd name="connsiteY269" fmla="*/ 1862923 h 3063250"/>
              <a:gd name="connsiteX270" fmla="*/ 3406993 w 4114165"/>
              <a:gd name="connsiteY270" fmla="*/ 2532355 h 3063250"/>
              <a:gd name="connsiteX271" fmla="*/ 3423517 w 4114165"/>
              <a:gd name="connsiteY271" fmla="*/ 2676071 h 3063250"/>
              <a:gd name="connsiteX272" fmla="*/ 3440042 w 4114165"/>
              <a:gd name="connsiteY272" fmla="*/ 2794878 h 3063250"/>
              <a:gd name="connsiteX273" fmla="*/ 3453260 w 4114165"/>
              <a:gd name="connsiteY273" fmla="*/ 2872884 h 3063250"/>
              <a:gd name="connsiteX274" fmla="*/ 3466477 w 4114165"/>
              <a:gd name="connsiteY274" fmla="*/ 2936720 h 3063250"/>
              <a:gd name="connsiteX275" fmla="*/ 3479694 w 4114165"/>
              <a:gd name="connsiteY275" fmla="*/ 2986828 h 3063250"/>
              <a:gd name="connsiteX276" fmla="*/ 3489604 w 4114165"/>
              <a:gd name="connsiteY276" fmla="*/ 3015675 h 3063250"/>
              <a:gd name="connsiteX277" fmla="*/ 3499526 w 4114165"/>
              <a:gd name="connsiteY277" fmla="*/ 3037329 h 3063250"/>
              <a:gd name="connsiteX278" fmla="*/ 3509436 w 4114165"/>
              <a:gd name="connsiteY278" fmla="*/ 3052108 h 3063250"/>
              <a:gd name="connsiteX279" fmla="*/ 3519346 w 4114165"/>
              <a:gd name="connsiteY279" fmla="*/ 3060642 h 3063250"/>
              <a:gd name="connsiteX280" fmla="*/ 3525962 w 4114165"/>
              <a:gd name="connsiteY280" fmla="*/ 3063150 h 3063250"/>
              <a:gd name="connsiteX281" fmla="*/ 3532564 w 4114165"/>
              <a:gd name="connsiteY281" fmla="*/ 3063251 h 3063250"/>
              <a:gd name="connsiteX282" fmla="*/ 3539179 w 4114165"/>
              <a:gd name="connsiteY282" fmla="*/ 3060947 h 3063250"/>
              <a:gd name="connsiteX283" fmla="*/ 3545781 w 4114165"/>
              <a:gd name="connsiteY283" fmla="*/ 3056261 h 3063250"/>
              <a:gd name="connsiteX284" fmla="*/ 3555704 w 4114165"/>
              <a:gd name="connsiteY284" fmla="*/ 3044826 h 3063250"/>
              <a:gd name="connsiteX285" fmla="*/ 3565614 w 4114165"/>
              <a:gd name="connsiteY285" fmla="*/ 3028149 h 3063250"/>
              <a:gd name="connsiteX286" fmla="*/ 3575523 w 4114165"/>
              <a:gd name="connsiteY286" fmla="*/ 3006076 h 3063250"/>
              <a:gd name="connsiteX287" fmla="*/ 3585446 w 4114165"/>
              <a:gd name="connsiteY287" fmla="*/ 2978141 h 3063250"/>
              <a:gd name="connsiteX288" fmla="*/ 3598663 w 4114165"/>
              <a:gd name="connsiteY288" fmla="*/ 2930705 h 3063250"/>
              <a:gd name="connsiteX289" fmla="*/ 3611881 w 4114165"/>
              <a:gd name="connsiteY289" fmla="*/ 2871288 h 3063250"/>
              <a:gd name="connsiteX290" fmla="*/ 3628405 w 4114165"/>
              <a:gd name="connsiteY290" fmla="*/ 2782582 h 3063250"/>
              <a:gd name="connsiteX291" fmla="*/ 3664750 w 4114165"/>
              <a:gd name="connsiteY291" fmla="*/ 2563380 h 3063250"/>
              <a:gd name="connsiteX292" fmla="*/ 3691185 w 4114165"/>
              <a:gd name="connsiteY292" fmla="*/ 2412674 h 3063250"/>
              <a:gd name="connsiteX293" fmla="*/ 3707710 w 4114165"/>
              <a:gd name="connsiteY293" fmla="*/ 2331693 h 3063250"/>
              <a:gd name="connsiteX294" fmla="*/ 3720927 w 4114165"/>
              <a:gd name="connsiteY294" fmla="*/ 2279532 h 3063250"/>
              <a:gd name="connsiteX295" fmla="*/ 3730837 w 4114165"/>
              <a:gd name="connsiteY295" fmla="*/ 2250090 h 3063250"/>
              <a:gd name="connsiteX296" fmla="*/ 3740759 w 4114165"/>
              <a:gd name="connsiteY296" fmla="*/ 2229956 h 3063250"/>
              <a:gd name="connsiteX297" fmla="*/ 3747362 w 4114165"/>
              <a:gd name="connsiteY297" fmla="*/ 2221978 h 3063250"/>
              <a:gd name="connsiteX298" fmla="*/ 3753977 w 4114165"/>
              <a:gd name="connsiteY298" fmla="*/ 2218470 h 3063250"/>
              <a:gd name="connsiteX299" fmla="*/ 3760579 w 4114165"/>
              <a:gd name="connsiteY299" fmla="*/ 2219483 h 3063250"/>
              <a:gd name="connsiteX300" fmla="*/ 3767194 w 4114165"/>
              <a:gd name="connsiteY300" fmla="*/ 2225017 h 3063250"/>
              <a:gd name="connsiteX301" fmla="*/ 3773796 w 4114165"/>
              <a:gd name="connsiteY301" fmla="*/ 2234945 h 3063250"/>
              <a:gd name="connsiteX302" fmla="*/ 3783719 w 4114165"/>
              <a:gd name="connsiteY302" fmla="*/ 2257498 h 3063250"/>
              <a:gd name="connsiteX303" fmla="*/ 3793629 w 4114165"/>
              <a:gd name="connsiteY303" fmla="*/ 2287751 h 3063250"/>
              <a:gd name="connsiteX304" fmla="*/ 3810154 w 4114165"/>
              <a:gd name="connsiteY304" fmla="*/ 2348788 h 3063250"/>
              <a:gd name="connsiteX305" fmla="*/ 3836589 w 4114165"/>
              <a:gd name="connsiteY305" fmla="*/ 2448461 h 3063250"/>
              <a:gd name="connsiteX306" fmla="*/ 3849806 w 4114165"/>
              <a:gd name="connsiteY306" fmla="*/ 2487654 h 3063250"/>
              <a:gd name="connsiteX307" fmla="*/ 3859716 w 4114165"/>
              <a:gd name="connsiteY307" fmla="*/ 2508472 h 3063250"/>
              <a:gd name="connsiteX308" fmla="*/ 3866331 w 4114165"/>
              <a:gd name="connsiteY308" fmla="*/ 2517476 h 3063250"/>
              <a:gd name="connsiteX309" fmla="*/ 3872933 w 4114165"/>
              <a:gd name="connsiteY309" fmla="*/ 2522313 h 3063250"/>
              <a:gd name="connsiteX310" fmla="*/ 3879548 w 4114165"/>
              <a:gd name="connsiteY310" fmla="*/ 2522984 h 3063250"/>
              <a:gd name="connsiteX311" fmla="*/ 3886150 w 4114165"/>
              <a:gd name="connsiteY311" fmla="*/ 2519654 h 3063250"/>
              <a:gd name="connsiteX312" fmla="*/ 3892765 w 4114165"/>
              <a:gd name="connsiteY312" fmla="*/ 2512613 h 3063250"/>
              <a:gd name="connsiteX313" fmla="*/ 3902675 w 4114165"/>
              <a:gd name="connsiteY313" fmla="*/ 2496087 h 3063250"/>
              <a:gd name="connsiteX314" fmla="*/ 3915893 w 4114165"/>
              <a:gd name="connsiteY314" fmla="*/ 2466177 h 3063250"/>
              <a:gd name="connsiteX315" fmla="*/ 3939032 w 4114165"/>
              <a:gd name="connsiteY315" fmla="*/ 2410826 h 3063250"/>
              <a:gd name="connsiteX316" fmla="*/ 3948943 w 4114165"/>
              <a:gd name="connsiteY316" fmla="*/ 2393604 h 3063250"/>
              <a:gd name="connsiteX317" fmla="*/ 3955545 w 4114165"/>
              <a:gd name="connsiteY317" fmla="*/ 2385879 h 3063250"/>
              <a:gd name="connsiteX318" fmla="*/ 3962160 w 4114165"/>
              <a:gd name="connsiteY318" fmla="*/ 2381497 h 3063250"/>
              <a:gd name="connsiteX319" fmla="*/ 3968775 w 4114165"/>
              <a:gd name="connsiteY319" fmla="*/ 2380687 h 3063250"/>
              <a:gd name="connsiteX320" fmla="*/ 3975377 w 4114165"/>
              <a:gd name="connsiteY320" fmla="*/ 2383562 h 3063250"/>
              <a:gd name="connsiteX321" fmla="*/ 3981992 w 4114165"/>
              <a:gd name="connsiteY321" fmla="*/ 2390184 h 3063250"/>
              <a:gd name="connsiteX322" fmla="*/ 3988595 w 4114165"/>
              <a:gd name="connsiteY322" fmla="*/ 2400606 h 3063250"/>
              <a:gd name="connsiteX323" fmla="*/ 3998504 w 4114165"/>
              <a:gd name="connsiteY323" fmla="*/ 2422932 h 3063250"/>
              <a:gd name="connsiteX324" fmla="*/ 4011734 w 4114165"/>
              <a:gd name="connsiteY324" fmla="*/ 2462365 h 3063250"/>
              <a:gd name="connsiteX325" fmla="*/ 4034862 w 4114165"/>
              <a:gd name="connsiteY325" fmla="*/ 2535128 h 3063250"/>
              <a:gd name="connsiteX326" fmla="*/ 4044771 w 4114165"/>
              <a:gd name="connsiteY326" fmla="*/ 2557023 h 3063250"/>
              <a:gd name="connsiteX327" fmla="*/ 4051386 w 4114165"/>
              <a:gd name="connsiteY327" fmla="*/ 2565419 h 3063250"/>
              <a:gd name="connsiteX328" fmla="*/ 4054681 w 4114165"/>
              <a:gd name="connsiteY328" fmla="*/ 2567344 h 3063250"/>
              <a:gd name="connsiteX329" fmla="*/ 4057989 w 4114165"/>
              <a:gd name="connsiteY329" fmla="*/ 2567584 h 3063250"/>
              <a:gd name="connsiteX330" fmla="*/ 4061296 w 4114165"/>
              <a:gd name="connsiteY330" fmla="*/ 2566090 h 3063250"/>
              <a:gd name="connsiteX331" fmla="*/ 4067911 w 4114165"/>
              <a:gd name="connsiteY331" fmla="*/ 2557454 h 3063250"/>
              <a:gd name="connsiteX332" fmla="*/ 4074514 w 4114165"/>
              <a:gd name="connsiteY332" fmla="*/ 2541131 h 3063250"/>
              <a:gd name="connsiteX333" fmla="*/ 4081129 w 4114165"/>
              <a:gd name="connsiteY333" fmla="*/ 2517134 h 3063250"/>
              <a:gd name="connsiteX334" fmla="*/ 4091038 w 4114165"/>
              <a:gd name="connsiteY334" fmla="*/ 2467532 h 3063250"/>
              <a:gd name="connsiteX335" fmla="*/ 4100948 w 4114165"/>
              <a:gd name="connsiteY335" fmla="*/ 2403215 h 3063250"/>
              <a:gd name="connsiteX336" fmla="*/ 4114166 w 4114165"/>
              <a:gd name="connsiteY336" fmla="*/ 2298223 h 3063250"/>
              <a:gd name="connsiteX337" fmla="*/ 4114166 w 4114165"/>
              <a:gd name="connsiteY337" fmla="*/ 2298223 h 3063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</a:cxnLst>
            <a:rect l="l" t="t" r="r" b="b"/>
            <a:pathLst>
              <a:path w="4114165" h="3063250">
                <a:moveTo>
                  <a:pt x="0" y="962866"/>
                </a:moveTo>
                <a:lnTo>
                  <a:pt x="13219" y="938578"/>
                </a:lnTo>
                <a:lnTo>
                  <a:pt x="29741" y="914936"/>
                </a:lnTo>
                <a:lnTo>
                  <a:pt x="52873" y="887165"/>
                </a:lnTo>
                <a:lnTo>
                  <a:pt x="79309" y="860382"/>
                </a:lnTo>
                <a:lnTo>
                  <a:pt x="99137" y="843895"/>
                </a:lnTo>
                <a:lnTo>
                  <a:pt x="109050" y="838551"/>
                </a:lnTo>
                <a:lnTo>
                  <a:pt x="118964" y="836816"/>
                </a:lnTo>
                <a:lnTo>
                  <a:pt x="125574" y="838272"/>
                </a:lnTo>
                <a:lnTo>
                  <a:pt x="132182" y="842248"/>
                </a:lnTo>
                <a:lnTo>
                  <a:pt x="138791" y="849049"/>
                </a:lnTo>
                <a:lnTo>
                  <a:pt x="145401" y="859078"/>
                </a:lnTo>
                <a:lnTo>
                  <a:pt x="155315" y="880859"/>
                </a:lnTo>
                <a:lnTo>
                  <a:pt x="165228" y="911631"/>
                </a:lnTo>
                <a:lnTo>
                  <a:pt x="175142" y="951773"/>
                </a:lnTo>
                <a:lnTo>
                  <a:pt x="188360" y="1018952"/>
                </a:lnTo>
                <a:lnTo>
                  <a:pt x="204883" y="1119511"/>
                </a:lnTo>
                <a:lnTo>
                  <a:pt x="237928" y="1325872"/>
                </a:lnTo>
                <a:lnTo>
                  <a:pt x="251146" y="1392203"/>
                </a:lnTo>
                <a:lnTo>
                  <a:pt x="264365" y="1444629"/>
                </a:lnTo>
                <a:lnTo>
                  <a:pt x="274279" y="1474666"/>
                </a:lnTo>
                <a:lnTo>
                  <a:pt x="284192" y="1497675"/>
                </a:lnTo>
                <a:lnTo>
                  <a:pt x="297410" y="1521267"/>
                </a:lnTo>
                <a:lnTo>
                  <a:pt x="323847" y="1565120"/>
                </a:lnTo>
                <a:lnTo>
                  <a:pt x="340373" y="1598538"/>
                </a:lnTo>
                <a:lnTo>
                  <a:pt x="363500" y="1652395"/>
                </a:lnTo>
                <a:lnTo>
                  <a:pt x="386628" y="1713129"/>
                </a:lnTo>
                <a:lnTo>
                  <a:pt x="406460" y="1772988"/>
                </a:lnTo>
                <a:lnTo>
                  <a:pt x="422985" y="1832430"/>
                </a:lnTo>
                <a:lnTo>
                  <a:pt x="439510" y="1903407"/>
                </a:lnTo>
                <a:lnTo>
                  <a:pt x="456035" y="1987175"/>
                </a:lnTo>
                <a:lnTo>
                  <a:pt x="472547" y="2085024"/>
                </a:lnTo>
                <a:lnTo>
                  <a:pt x="502289" y="2284990"/>
                </a:lnTo>
                <a:lnTo>
                  <a:pt x="518814" y="2386930"/>
                </a:lnTo>
                <a:lnTo>
                  <a:pt x="532031" y="2452703"/>
                </a:lnTo>
                <a:lnTo>
                  <a:pt x="541941" y="2490718"/>
                </a:lnTo>
                <a:lnTo>
                  <a:pt x="551864" y="2518717"/>
                </a:lnTo>
                <a:lnTo>
                  <a:pt x="561774" y="2537066"/>
                </a:lnTo>
                <a:lnTo>
                  <a:pt x="568389" y="2544335"/>
                </a:lnTo>
                <a:lnTo>
                  <a:pt x="574991" y="2548070"/>
                </a:lnTo>
                <a:lnTo>
                  <a:pt x="581606" y="2548741"/>
                </a:lnTo>
                <a:lnTo>
                  <a:pt x="588208" y="2546969"/>
                </a:lnTo>
                <a:lnTo>
                  <a:pt x="598131" y="2541042"/>
                </a:lnTo>
                <a:lnTo>
                  <a:pt x="644385" y="2506927"/>
                </a:lnTo>
                <a:lnTo>
                  <a:pt x="670820" y="2490034"/>
                </a:lnTo>
                <a:lnTo>
                  <a:pt x="687345" y="2476269"/>
                </a:lnTo>
                <a:lnTo>
                  <a:pt x="700562" y="2461681"/>
                </a:lnTo>
                <a:lnTo>
                  <a:pt x="710485" y="2447156"/>
                </a:lnTo>
                <a:lnTo>
                  <a:pt x="720395" y="2427478"/>
                </a:lnTo>
                <a:lnTo>
                  <a:pt x="730305" y="2399808"/>
                </a:lnTo>
                <a:lnTo>
                  <a:pt x="740214" y="2360615"/>
                </a:lnTo>
                <a:lnTo>
                  <a:pt x="750137" y="2306011"/>
                </a:lnTo>
                <a:lnTo>
                  <a:pt x="760047" y="2232146"/>
                </a:lnTo>
                <a:lnTo>
                  <a:pt x="769957" y="2135437"/>
                </a:lnTo>
                <a:lnTo>
                  <a:pt x="779879" y="2013021"/>
                </a:lnTo>
                <a:lnTo>
                  <a:pt x="793097" y="1806394"/>
                </a:lnTo>
                <a:lnTo>
                  <a:pt x="806314" y="1550988"/>
                </a:lnTo>
                <a:lnTo>
                  <a:pt x="826134" y="1101061"/>
                </a:lnTo>
                <a:lnTo>
                  <a:pt x="852581" y="502805"/>
                </a:lnTo>
                <a:lnTo>
                  <a:pt x="865798" y="268992"/>
                </a:lnTo>
                <a:lnTo>
                  <a:pt x="875708" y="140161"/>
                </a:lnTo>
                <a:lnTo>
                  <a:pt x="885618" y="54144"/>
                </a:lnTo>
                <a:lnTo>
                  <a:pt x="892233" y="19833"/>
                </a:lnTo>
                <a:lnTo>
                  <a:pt x="898835" y="2645"/>
                </a:lnTo>
                <a:lnTo>
                  <a:pt x="902143" y="0"/>
                </a:lnTo>
                <a:lnTo>
                  <a:pt x="905450" y="1042"/>
                </a:lnTo>
                <a:lnTo>
                  <a:pt x="908758" y="5543"/>
                </a:lnTo>
                <a:lnTo>
                  <a:pt x="915360" y="23974"/>
                </a:lnTo>
                <a:lnTo>
                  <a:pt x="921975" y="53496"/>
                </a:lnTo>
                <a:lnTo>
                  <a:pt x="931885" y="114728"/>
                </a:lnTo>
                <a:lnTo>
                  <a:pt x="945103" y="219005"/>
                </a:lnTo>
                <a:lnTo>
                  <a:pt x="991370" y="608560"/>
                </a:lnTo>
                <a:lnTo>
                  <a:pt x="1007895" y="717439"/>
                </a:lnTo>
                <a:lnTo>
                  <a:pt x="1057457" y="1020560"/>
                </a:lnTo>
                <a:lnTo>
                  <a:pt x="1070674" y="1129034"/>
                </a:lnTo>
                <a:lnTo>
                  <a:pt x="1083891" y="1261492"/>
                </a:lnTo>
                <a:lnTo>
                  <a:pt x="1100416" y="1462079"/>
                </a:lnTo>
                <a:lnTo>
                  <a:pt x="1123543" y="1789577"/>
                </a:lnTo>
                <a:lnTo>
                  <a:pt x="1146683" y="2110389"/>
                </a:lnTo>
                <a:lnTo>
                  <a:pt x="1159901" y="2255687"/>
                </a:lnTo>
                <a:lnTo>
                  <a:pt x="1169810" y="2336454"/>
                </a:lnTo>
                <a:lnTo>
                  <a:pt x="1176425" y="2375343"/>
                </a:lnTo>
                <a:lnTo>
                  <a:pt x="1183028" y="2401809"/>
                </a:lnTo>
                <a:lnTo>
                  <a:pt x="1189643" y="2415701"/>
                </a:lnTo>
                <a:lnTo>
                  <a:pt x="1192950" y="2417917"/>
                </a:lnTo>
                <a:lnTo>
                  <a:pt x="1196245" y="2417030"/>
                </a:lnTo>
                <a:lnTo>
                  <a:pt x="1199553" y="2413054"/>
                </a:lnTo>
                <a:lnTo>
                  <a:pt x="1206168" y="2396073"/>
                </a:lnTo>
                <a:lnTo>
                  <a:pt x="1212770" y="2367517"/>
                </a:lnTo>
                <a:lnTo>
                  <a:pt x="1222680" y="2304808"/>
                </a:lnTo>
                <a:lnTo>
                  <a:pt x="1232602" y="2221471"/>
                </a:lnTo>
                <a:lnTo>
                  <a:pt x="1249127" y="2051011"/>
                </a:lnTo>
                <a:lnTo>
                  <a:pt x="1278857" y="1738519"/>
                </a:lnTo>
                <a:lnTo>
                  <a:pt x="1292087" y="1631108"/>
                </a:lnTo>
                <a:lnTo>
                  <a:pt x="1301997" y="1571186"/>
                </a:lnTo>
                <a:lnTo>
                  <a:pt x="1311907" y="1530802"/>
                </a:lnTo>
                <a:lnTo>
                  <a:pt x="1318522" y="1515125"/>
                </a:lnTo>
                <a:lnTo>
                  <a:pt x="1325124" y="1508553"/>
                </a:lnTo>
                <a:lnTo>
                  <a:pt x="1328431" y="1508692"/>
                </a:lnTo>
                <a:lnTo>
                  <a:pt x="1331739" y="1511098"/>
                </a:lnTo>
                <a:lnTo>
                  <a:pt x="1338341" y="1522673"/>
                </a:lnTo>
                <a:lnTo>
                  <a:pt x="1344956" y="1543098"/>
                </a:lnTo>
                <a:lnTo>
                  <a:pt x="1351559" y="1572135"/>
                </a:lnTo>
                <a:lnTo>
                  <a:pt x="1361481" y="1631273"/>
                </a:lnTo>
                <a:lnTo>
                  <a:pt x="1371391" y="1708025"/>
                </a:lnTo>
                <a:lnTo>
                  <a:pt x="1384608" y="1834709"/>
                </a:lnTo>
                <a:lnTo>
                  <a:pt x="1401133" y="2023810"/>
                </a:lnTo>
                <a:lnTo>
                  <a:pt x="1437478" y="2455958"/>
                </a:lnTo>
                <a:lnTo>
                  <a:pt x="1450695" y="2573840"/>
                </a:lnTo>
                <a:lnTo>
                  <a:pt x="1460618" y="2638271"/>
                </a:lnTo>
                <a:lnTo>
                  <a:pt x="1467220" y="2669055"/>
                </a:lnTo>
                <a:lnTo>
                  <a:pt x="1473835" y="2690241"/>
                </a:lnTo>
                <a:lnTo>
                  <a:pt x="1480438" y="2702360"/>
                </a:lnTo>
                <a:lnTo>
                  <a:pt x="1483745" y="2705260"/>
                </a:lnTo>
                <a:lnTo>
                  <a:pt x="1487053" y="2706222"/>
                </a:lnTo>
                <a:lnTo>
                  <a:pt x="1490360" y="2705361"/>
                </a:lnTo>
                <a:lnTo>
                  <a:pt x="1496963" y="2698700"/>
                </a:lnTo>
                <a:lnTo>
                  <a:pt x="1503577" y="2686265"/>
                </a:lnTo>
                <a:lnTo>
                  <a:pt x="1513487" y="2658861"/>
                </a:lnTo>
                <a:lnTo>
                  <a:pt x="1526705" y="2610120"/>
                </a:lnTo>
                <a:lnTo>
                  <a:pt x="1543229" y="2536635"/>
                </a:lnTo>
                <a:lnTo>
                  <a:pt x="1579574" y="2357488"/>
                </a:lnTo>
                <a:lnTo>
                  <a:pt x="1615932" y="2168830"/>
                </a:lnTo>
                <a:lnTo>
                  <a:pt x="1639059" y="2033219"/>
                </a:lnTo>
                <a:lnTo>
                  <a:pt x="1658891" y="1899823"/>
                </a:lnTo>
                <a:lnTo>
                  <a:pt x="1688633" y="1675189"/>
                </a:lnTo>
                <a:lnTo>
                  <a:pt x="1724978" y="1405069"/>
                </a:lnTo>
                <a:lnTo>
                  <a:pt x="1754720" y="1207660"/>
                </a:lnTo>
                <a:lnTo>
                  <a:pt x="1777847" y="1072404"/>
                </a:lnTo>
                <a:lnTo>
                  <a:pt x="1794372" y="994322"/>
                </a:lnTo>
                <a:lnTo>
                  <a:pt x="1807590" y="945860"/>
                </a:lnTo>
                <a:lnTo>
                  <a:pt x="1820807" y="909731"/>
                </a:lnTo>
                <a:lnTo>
                  <a:pt x="1830717" y="890394"/>
                </a:lnTo>
                <a:lnTo>
                  <a:pt x="1840639" y="877921"/>
                </a:lnTo>
                <a:lnTo>
                  <a:pt x="1847242" y="873653"/>
                </a:lnTo>
                <a:lnTo>
                  <a:pt x="1853857" y="872881"/>
                </a:lnTo>
                <a:lnTo>
                  <a:pt x="1860459" y="875768"/>
                </a:lnTo>
                <a:lnTo>
                  <a:pt x="1867074" y="882378"/>
                </a:lnTo>
                <a:lnTo>
                  <a:pt x="1873676" y="892762"/>
                </a:lnTo>
                <a:lnTo>
                  <a:pt x="1883599" y="915227"/>
                </a:lnTo>
                <a:lnTo>
                  <a:pt x="1893509" y="945480"/>
                </a:lnTo>
                <a:lnTo>
                  <a:pt x="1906726" y="996386"/>
                </a:lnTo>
                <a:lnTo>
                  <a:pt x="1919944" y="1058398"/>
                </a:lnTo>
                <a:lnTo>
                  <a:pt x="1933161" y="1132137"/>
                </a:lnTo>
                <a:lnTo>
                  <a:pt x="1949686" y="1241687"/>
                </a:lnTo>
                <a:lnTo>
                  <a:pt x="1966211" y="1370713"/>
                </a:lnTo>
                <a:lnTo>
                  <a:pt x="1986043" y="1548658"/>
                </a:lnTo>
                <a:lnTo>
                  <a:pt x="2035605" y="2011729"/>
                </a:lnTo>
                <a:lnTo>
                  <a:pt x="2048822" y="2106628"/>
                </a:lnTo>
                <a:lnTo>
                  <a:pt x="2058732" y="2163043"/>
                </a:lnTo>
                <a:lnTo>
                  <a:pt x="2068655" y="2205123"/>
                </a:lnTo>
                <a:lnTo>
                  <a:pt x="2075257" y="2224738"/>
                </a:lnTo>
                <a:lnTo>
                  <a:pt x="2081872" y="2237528"/>
                </a:lnTo>
                <a:lnTo>
                  <a:pt x="2088474" y="2243581"/>
                </a:lnTo>
                <a:lnTo>
                  <a:pt x="2091782" y="2244151"/>
                </a:lnTo>
                <a:lnTo>
                  <a:pt x="2095089" y="2243151"/>
                </a:lnTo>
                <a:lnTo>
                  <a:pt x="2101692" y="2236591"/>
                </a:lnTo>
                <a:lnTo>
                  <a:pt x="2108307" y="2224359"/>
                </a:lnTo>
                <a:lnTo>
                  <a:pt x="2118217" y="2196525"/>
                </a:lnTo>
                <a:lnTo>
                  <a:pt x="2128127" y="2159193"/>
                </a:lnTo>
                <a:lnTo>
                  <a:pt x="2141357" y="2098485"/>
                </a:lnTo>
                <a:lnTo>
                  <a:pt x="2164484" y="1975626"/>
                </a:lnTo>
                <a:lnTo>
                  <a:pt x="2200829" y="1779712"/>
                </a:lnTo>
                <a:lnTo>
                  <a:pt x="2214046" y="1723006"/>
                </a:lnTo>
                <a:lnTo>
                  <a:pt x="2223968" y="1691525"/>
                </a:lnTo>
                <a:lnTo>
                  <a:pt x="2230571" y="1677165"/>
                </a:lnTo>
                <a:lnTo>
                  <a:pt x="2237186" y="1668845"/>
                </a:lnTo>
                <a:lnTo>
                  <a:pt x="2240493" y="1667085"/>
                </a:lnTo>
                <a:lnTo>
                  <a:pt x="2243788" y="1666971"/>
                </a:lnTo>
                <a:lnTo>
                  <a:pt x="2247096" y="1668554"/>
                </a:lnTo>
                <a:lnTo>
                  <a:pt x="2253711" y="1676912"/>
                </a:lnTo>
                <a:lnTo>
                  <a:pt x="2260313" y="1692285"/>
                </a:lnTo>
                <a:lnTo>
                  <a:pt x="2266928" y="1714838"/>
                </a:lnTo>
                <a:lnTo>
                  <a:pt x="2276838" y="1762439"/>
                </a:lnTo>
                <a:lnTo>
                  <a:pt x="2286748" y="1827060"/>
                </a:lnTo>
                <a:lnTo>
                  <a:pt x="2296670" y="1908954"/>
                </a:lnTo>
                <a:lnTo>
                  <a:pt x="2309888" y="2044185"/>
                </a:lnTo>
                <a:lnTo>
                  <a:pt x="2326400" y="2246051"/>
                </a:lnTo>
                <a:lnTo>
                  <a:pt x="2352847" y="2572067"/>
                </a:lnTo>
                <a:lnTo>
                  <a:pt x="2366064" y="2700929"/>
                </a:lnTo>
                <a:lnTo>
                  <a:pt x="2375975" y="2775427"/>
                </a:lnTo>
                <a:lnTo>
                  <a:pt x="2385884" y="2830398"/>
                </a:lnTo>
                <a:lnTo>
                  <a:pt x="2395807" y="2867312"/>
                </a:lnTo>
                <a:lnTo>
                  <a:pt x="2402409" y="2883268"/>
                </a:lnTo>
                <a:lnTo>
                  <a:pt x="2409024" y="2893563"/>
                </a:lnTo>
                <a:lnTo>
                  <a:pt x="2415627" y="2899350"/>
                </a:lnTo>
                <a:lnTo>
                  <a:pt x="2422242" y="2901668"/>
                </a:lnTo>
                <a:lnTo>
                  <a:pt x="2428844" y="2901402"/>
                </a:lnTo>
                <a:lnTo>
                  <a:pt x="2438766" y="2897273"/>
                </a:lnTo>
                <a:lnTo>
                  <a:pt x="2448676" y="2889726"/>
                </a:lnTo>
                <a:lnTo>
                  <a:pt x="2461894" y="2875454"/>
                </a:lnTo>
                <a:lnTo>
                  <a:pt x="2478418" y="2852749"/>
                </a:lnTo>
                <a:lnTo>
                  <a:pt x="2501546" y="2820306"/>
                </a:lnTo>
                <a:lnTo>
                  <a:pt x="2511456" y="2810061"/>
                </a:lnTo>
                <a:lnTo>
                  <a:pt x="2521378" y="2803945"/>
                </a:lnTo>
                <a:lnTo>
                  <a:pt x="2527980" y="2802564"/>
                </a:lnTo>
                <a:lnTo>
                  <a:pt x="2534596" y="2803464"/>
                </a:lnTo>
                <a:lnTo>
                  <a:pt x="2541198" y="2806592"/>
                </a:lnTo>
                <a:lnTo>
                  <a:pt x="2551120" y="2815215"/>
                </a:lnTo>
                <a:lnTo>
                  <a:pt x="2561030" y="2828271"/>
                </a:lnTo>
                <a:lnTo>
                  <a:pt x="2570940" y="2845810"/>
                </a:lnTo>
                <a:lnTo>
                  <a:pt x="2584158" y="2876189"/>
                </a:lnTo>
                <a:lnTo>
                  <a:pt x="2603990" y="2931768"/>
                </a:lnTo>
                <a:lnTo>
                  <a:pt x="2617207" y="2966795"/>
                </a:lnTo>
                <a:lnTo>
                  <a:pt x="2627117" y="2986220"/>
                </a:lnTo>
                <a:lnTo>
                  <a:pt x="2633732" y="2993894"/>
                </a:lnTo>
                <a:lnTo>
                  <a:pt x="2640334" y="2996060"/>
                </a:lnTo>
                <a:lnTo>
                  <a:pt x="2643642" y="2994781"/>
                </a:lnTo>
                <a:lnTo>
                  <a:pt x="2650257" y="2986942"/>
                </a:lnTo>
                <a:lnTo>
                  <a:pt x="2656859" y="2971366"/>
                </a:lnTo>
                <a:lnTo>
                  <a:pt x="2663474" y="2947357"/>
                </a:lnTo>
                <a:lnTo>
                  <a:pt x="2670077" y="2914280"/>
                </a:lnTo>
                <a:lnTo>
                  <a:pt x="2679999" y="2846646"/>
                </a:lnTo>
                <a:lnTo>
                  <a:pt x="2689909" y="2756698"/>
                </a:lnTo>
                <a:lnTo>
                  <a:pt x="2703127" y="2602181"/>
                </a:lnTo>
                <a:lnTo>
                  <a:pt x="2716344" y="2412092"/>
                </a:lnTo>
                <a:lnTo>
                  <a:pt x="2736176" y="2082213"/>
                </a:lnTo>
                <a:lnTo>
                  <a:pt x="2772521" y="1470652"/>
                </a:lnTo>
                <a:lnTo>
                  <a:pt x="2789046" y="1238622"/>
                </a:lnTo>
                <a:lnTo>
                  <a:pt x="2805571" y="1047862"/>
                </a:lnTo>
                <a:lnTo>
                  <a:pt x="2818788" y="927358"/>
                </a:lnTo>
                <a:lnTo>
                  <a:pt x="2832005" y="833941"/>
                </a:lnTo>
                <a:lnTo>
                  <a:pt x="2845223" y="764002"/>
                </a:lnTo>
                <a:lnTo>
                  <a:pt x="2855133" y="724885"/>
                </a:lnTo>
                <a:lnTo>
                  <a:pt x="2865042" y="696152"/>
                </a:lnTo>
                <a:lnTo>
                  <a:pt x="2874965" y="677220"/>
                </a:lnTo>
                <a:lnTo>
                  <a:pt x="2881567" y="670028"/>
                </a:lnTo>
                <a:lnTo>
                  <a:pt x="2888182" y="667368"/>
                </a:lnTo>
                <a:lnTo>
                  <a:pt x="2894785" y="669622"/>
                </a:lnTo>
                <a:lnTo>
                  <a:pt x="2901400" y="677182"/>
                </a:lnTo>
                <a:lnTo>
                  <a:pt x="2908002" y="690415"/>
                </a:lnTo>
                <a:lnTo>
                  <a:pt x="2914617" y="709562"/>
                </a:lnTo>
                <a:lnTo>
                  <a:pt x="2924527" y="749616"/>
                </a:lnTo>
                <a:lnTo>
                  <a:pt x="2934450" y="803296"/>
                </a:lnTo>
                <a:lnTo>
                  <a:pt x="2947667" y="895814"/>
                </a:lnTo>
                <a:lnTo>
                  <a:pt x="2960884" y="1012101"/>
                </a:lnTo>
                <a:lnTo>
                  <a:pt x="2977409" y="1187779"/>
                </a:lnTo>
                <a:lnTo>
                  <a:pt x="3017061" y="1634110"/>
                </a:lnTo>
                <a:lnTo>
                  <a:pt x="3030278" y="1742115"/>
                </a:lnTo>
                <a:lnTo>
                  <a:pt x="3040188" y="1800265"/>
                </a:lnTo>
                <a:lnTo>
                  <a:pt x="3046803" y="1827313"/>
                </a:lnTo>
                <a:lnTo>
                  <a:pt x="3053406" y="1844928"/>
                </a:lnTo>
                <a:lnTo>
                  <a:pt x="3060021" y="1853413"/>
                </a:lnTo>
                <a:lnTo>
                  <a:pt x="3063315" y="1854388"/>
                </a:lnTo>
                <a:lnTo>
                  <a:pt x="3066623" y="1853299"/>
                </a:lnTo>
                <a:lnTo>
                  <a:pt x="3073238" y="1845245"/>
                </a:lnTo>
                <a:lnTo>
                  <a:pt x="3079840" y="1829960"/>
                </a:lnTo>
                <a:lnTo>
                  <a:pt x="3086456" y="1808129"/>
                </a:lnTo>
                <a:lnTo>
                  <a:pt x="3096365" y="1764782"/>
                </a:lnTo>
                <a:lnTo>
                  <a:pt x="3109583" y="1692285"/>
                </a:lnTo>
                <a:lnTo>
                  <a:pt x="3145940" y="1482986"/>
                </a:lnTo>
                <a:lnTo>
                  <a:pt x="3162452" y="1409665"/>
                </a:lnTo>
                <a:lnTo>
                  <a:pt x="3178977" y="1351098"/>
                </a:lnTo>
                <a:lnTo>
                  <a:pt x="3192194" y="1313348"/>
                </a:lnTo>
                <a:lnTo>
                  <a:pt x="3205412" y="1283678"/>
                </a:lnTo>
                <a:lnTo>
                  <a:pt x="3215334" y="1267773"/>
                </a:lnTo>
                <a:lnTo>
                  <a:pt x="3221936" y="1260745"/>
                </a:lnTo>
                <a:lnTo>
                  <a:pt x="3228551" y="1256705"/>
                </a:lnTo>
                <a:lnTo>
                  <a:pt x="3235154" y="1255730"/>
                </a:lnTo>
                <a:lnTo>
                  <a:pt x="3241769" y="1257820"/>
                </a:lnTo>
                <a:lnTo>
                  <a:pt x="3248371" y="1263088"/>
                </a:lnTo>
                <a:lnTo>
                  <a:pt x="3254986" y="1271661"/>
                </a:lnTo>
                <a:lnTo>
                  <a:pt x="3264896" y="1291099"/>
                </a:lnTo>
                <a:lnTo>
                  <a:pt x="3274819" y="1319161"/>
                </a:lnTo>
                <a:lnTo>
                  <a:pt x="3284729" y="1356796"/>
                </a:lnTo>
                <a:lnTo>
                  <a:pt x="3294638" y="1405106"/>
                </a:lnTo>
                <a:lnTo>
                  <a:pt x="3304548" y="1465029"/>
                </a:lnTo>
                <a:lnTo>
                  <a:pt x="3317766" y="1564322"/>
                </a:lnTo>
                <a:lnTo>
                  <a:pt x="3330996" y="1685636"/>
                </a:lnTo>
                <a:lnTo>
                  <a:pt x="3347508" y="1862923"/>
                </a:lnTo>
                <a:lnTo>
                  <a:pt x="3406993" y="2532355"/>
                </a:lnTo>
                <a:lnTo>
                  <a:pt x="3423517" y="2676071"/>
                </a:lnTo>
                <a:lnTo>
                  <a:pt x="3440042" y="2794878"/>
                </a:lnTo>
                <a:lnTo>
                  <a:pt x="3453260" y="2872884"/>
                </a:lnTo>
                <a:lnTo>
                  <a:pt x="3466477" y="2936720"/>
                </a:lnTo>
                <a:lnTo>
                  <a:pt x="3479694" y="2986828"/>
                </a:lnTo>
                <a:lnTo>
                  <a:pt x="3489604" y="3015675"/>
                </a:lnTo>
                <a:lnTo>
                  <a:pt x="3499526" y="3037329"/>
                </a:lnTo>
                <a:lnTo>
                  <a:pt x="3509436" y="3052108"/>
                </a:lnTo>
                <a:lnTo>
                  <a:pt x="3519346" y="3060642"/>
                </a:lnTo>
                <a:lnTo>
                  <a:pt x="3525962" y="3063150"/>
                </a:lnTo>
                <a:lnTo>
                  <a:pt x="3532564" y="3063251"/>
                </a:lnTo>
                <a:lnTo>
                  <a:pt x="3539179" y="3060947"/>
                </a:lnTo>
                <a:lnTo>
                  <a:pt x="3545781" y="3056261"/>
                </a:lnTo>
                <a:lnTo>
                  <a:pt x="3555704" y="3044826"/>
                </a:lnTo>
                <a:lnTo>
                  <a:pt x="3565614" y="3028149"/>
                </a:lnTo>
                <a:lnTo>
                  <a:pt x="3575523" y="3006076"/>
                </a:lnTo>
                <a:lnTo>
                  <a:pt x="3585446" y="2978141"/>
                </a:lnTo>
                <a:lnTo>
                  <a:pt x="3598663" y="2930705"/>
                </a:lnTo>
                <a:lnTo>
                  <a:pt x="3611881" y="2871288"/>
                </a:lnTo>
                <a:lnTo>
                  <a:pt x="3628405" y="2782582"/>
                </a:lnTo>
                <a:lnTo>
                  <a:pt x="3664750" y="2563380"/>
                </a:lnTo>
                <a:lnTo>
                  <a:pt x="3691185" y="2412674"/>
                </a:lnTo>
                <a:lnTo>
                  <a:pt x="3707710" y="2331693"/>
                </a:lnTo>
                <a:lnTo>
                  <a:pt x="3720927" y="2279532"/>
                </a:lnTo>
                <a:lnTo>
                  <a:pt x="3730837" y="2250090"/>
                </a:lnTo>
                <a:lnTo>
                  <a:pt x="3740759" y="2229956"/>
                </a:lnTo>
                <a:lnTo>
                  <a:pt x="3747362" y="2221978"/>
                </a:lnTo>
                <a:lnTo>
                  <a:pt x="3753977" y="2218470"/>
                </a:lnTo>
                <a:lnTo>
                  <a:pt x="3760579" y="2219483"/>
                </a:lnTo>
                <a:lnTo>
                  <a:pt x="3767194" y="2225017"/>
                </a:lnTo>
                <a:lnTo>
                  <a:pt x="3773796" y="2234945"/>
                </a:lnTo>
                <a:lnTo>
                  <a:pt x="3783719" y="2257498"/>
                </a:lnTo>
                <a:lnTo>
                  <a:pt x="3793629" y="2287751"/>
                </a:lnTo>
                <a:lnTo>
                  <a:pt x="3810154" y="2348788"/>
                </a:lnTo>
                <a:lnTo>
                  <a:pt x="3836589" y="2448461"/>
                </a:lnTo>
                <a:lnTo>
                  <a:pt x="3849806" y="2487654"/>
                </a:lnTo>
                <a:lnTo>
                  <a:pt x="3859716" y="2508472"/>
                </a:lnTo>
                <a:lnTo>
                  <a:pt x="3866331" y="2517476"/>
                </a:lnTo>
                <a:lnTo>
                  <a:pt x="3872933" y="2522313"/>
                </a:lnTo>
                <a:lnTo>
                  <a:pt x="3879548" y="2522984"/>
                </a:lnTo>
                <a:lnTo>
                  <a:pt x="3886150" y="2519654"/>
                </a:lnTo>
                <a:lnTo>
                  <a:pt x="3892765" y="2512613"/>
                </a:lnTo>
                <a:lnTo>
                  <a:pt x="3902675" y="2496087"/>
                </a:lnTo>
                <a:lnTo>
                  <a:pt x="3915893" y="2466177"/>
                </a:lnTo>
                <a:lnTo>
                  <a:pt x="3939032" y="2410826"/>
                </a:lnTo>
                <a:lnTo>
                  <a:pt x="3948943" y="2393604"/>
                </a:lnTo>
                <a:lnTo>
                  <a:pt x="3955545" y="2385879"/>
                </a:lnTo>
                <a:lnTo>
                  <a:pt x="3962160" y="2381497"/>
                </a:lnTo>
                <a:lnTo>
                  <a:pt x="3968775" y="2380687"/>
                </a:lnTo>
                <a:lnTo>
                  <a:pt x="3975377" y="2383562"/>
                </a:lnTo>
                <a:lnTo>
                  <a:pt x="3981992" y="2390184"/>
                </a:lnTo>
                <a:lnTo>
                  <a:pt x="3988595" y="2400606"/>
                </a:lnTo>
                <a:lnTo>
                  <a:pt x="3998504" y="2422932"/>
                </a:lnTo>
                <a:lnTo>
                  <a:pt x="4011734" y="2462365"/>
                </a:lnTo>
                <a:lnTo>
                  <a:pt x="4034862" y="2535128"/>
                </a:lnTo>
                <a:lnTo>
                  <a:pt x="4044771" y="2557023"/>
                </a:lnTo>
                <a:lnTo>
                  <a:pt x="4051386" y="2565419"/>
                </a:lnTo>
                <a:lnTo>
                  <a:pt x="4054681" y="2567344"/>
                </a:lnTo>
                <a:lnTo>
                  <a:pt x="4057989" y="2567584"/>
                </a:lnTo>
                <a:lnTo>
                  <a:pt x="4061296" y="2566090"/>
                </a:lnTo>
                <a:lnTo>
                  <a:pt x="4067911" y="2557454"/>
                </a:lnTo>
                <a:lnTo>
                  <a:pt x="4074514" y="2541131"/>
                </a:lnTo>
                <a:lnTo>
                  <a:pt x="4081129" y="2517134"/>
                </a:lnTo>
                <a:lnTo>
                  <a:pt x="4091038" y="2467532"/>
                </a:lnTo>
                <a:lnTo>
                  <a:pt x="4100948" y="2403215"/>
                </a:lnTo>
                <a:lnTo>
                  <a:pt x="4114166" y="2298223"/>
                </a:lnTo>
                <a:lnTo>
                  <a:pt x="4114166" y="2298223"/>
                </a:lnTo>
              </a:path>
            </a:pathLst>
          </a:custGeom>
          <a:noFill/>
          <a:ln w="18998" cap="sq">
            <a:solidFill>
              <a:schemeClr val="accent1">
                <a:lumMod val="75000"/>
              </a:schemeClr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igura a mano libera 20">
            <a:extLst>
              <a:ext uri="{FF2B5EF4-FFF2-40B4-BE49-F238E27FC236}">
                <a16:creationId xmlns:a16="http://schemas.microsoft.com/office/drawing/2014/main" id="{0E42A7AA-BAAF-A753-065D-8E3B23F76485}"/>
              </a:ext>
            </a:extLst>
          </p:cNvPr>
          <p:cNvSpPr/>
          <p:nvPr/>
        </p:nvSpPr>
        <p:spPr>
          <a:xfrm>
            <a:off x="2669194" y="1705050"/>
            <a:ext cx="601475" cy="307777"/>
          </a:xfrm>
          <a:custGeom>
            <a:avLst/>
            <a:gdLst>
              <a:gd name="connsiteX0" fmla="*/ 0 w 4114165"/>
              <a:gd name="connsiteY0" fmla="*/ 962866 h 3063250"/>
              <a:gd name="connsiteX1" fmla="*/ 13219 w 4114165"/>
              <a:gd name="connsiteY1" fmla="*/ 938578 h 3063250"/>
              <a:gd name="connsiteX2" fmla="*/ 29741 w 4114165"/>
              <a:gd name="connsiteY2" fmla="*/ 914936 h 3063250"/>
              <a:gd name="connsiteX3" fmla="*/ 52873 w 4114165"/>
              <a:gd name="connsiteY3" fmla="*/ 887165 h 3063250"/>
              <a:gd name="connsiteX4" fmla="*/ 79309 w 4114165"/>
              <a:gd name="connsiteY4" fmla="*/ 860382 h 3063250"/>
              <a:gd name="connsiteX5" fmla="*/ 99137 w 4114165"/>
              <a:gd name="connsiteY5" fmla="*/ 843895 h 3063250"/>
              <a:gd name="connsiteX6" fmla="*/ 109050 w 4114165"/>
              <a:gd name="connsiteY6" fmla="*/ 838551 h 3063250"/>
              <a:gd name="connsiteX7" fmla="*/ 118964 w 4114165"/>
              <a:gd name="connsiteY7" fmla="*/ 836816 h 3063250"/>
              <a:gd name="connsiteX8" fmla="*/ 125574 w 4114165"/>
              <a:gd name="connsiteY8" fmla="*/ 838272 h 3063250"/>
              <a:gd name="connsiteX9" fmla="*/ 132182 w 4114165"/>
              <a:gd name="connsiteY9" fmla="*/ 842248 h 3063250"/>
              <a:gd name="connsiteX10" fmla="*/ 138791 w 4114165"/>
              <a:gd name="connsiteY10" fmla="*/ 849049 h 3063250"/>
              <a:gd name="connsiteX11" fmla="*/ 145401 w 4114165"/>
              <a:gd name="connsiteY11" fmla="*/ 859078 h 3063250"/>
              <a:gd name="connsiteX12" fmla="*/ 155315 w 4114165"/>
              <a:gd name="connsiteY12" fmla="*/ 880859 h 3063250"/>
              <a:gd name="connsiteX13" fmla="*/ 165228 w 4114165"/>
              <a:gd name="connsiteY13" fmla="*/ 911631 h 3063250"/>
              <a:gd name="connsiteX14" fmla="*/ 175142 w 4114165"/>
              <a:gd name="connsiteY14" fmla="*/ 951773 h 3063250"/>
              <a:gd name="connsiteX15" fmla="*/ 188360 w 4114165"/>
              <a:gd name="connsiteY15" fmla="*/ 1018952 h 3063250"/>
              <a:gd name="connsiteX16" fmla="*/ 204883 w 4114165"/>
              <a:gd name="connsiteY16" fmla="*/ 1119511 h 3063250"/>
              <a:gd name="connsiteX17" fmla="*/ 237928 w 4114165"/>
              <a:gd name="connsiteY17" fmla="*/ 1325872 h 3063250"/>
              <a:gd name="connsiteX18" fmla="*/ 251146 w 4114165"/>
              <a:gd name="connsiteY18" fmla="*/ 1392203 h 3063250"/>
              <a:gd name="connsiteX19" fmla="*/ 264365 w 4114165"/>
              <a:gd name="connsiteY19" fmla="*/ 1444629 h 3063250"/>
              <a:gd name="connsiteX20" fmla="*/ 274279 w 4114165"/>
              <a:gd name="connsiteY20" fmla="*/ 1474666 h 3063250"/>
              <a:gd name="connsiteX21" fmla="*/ 284192 w 4114165"/>
              <a:gd name="connsiteY21" fmla="*/ 1497675 h 3063250"/>
              <a:gd name="connsiteX22" fmla="*/ 297410 w 4114165"/>
              <a:gd name="connsiteY22" fmla="*/ 1521267 h 3063250"/>
              <a:gd name="connsiteX23" fmla="*/ 323847 w 4114165"/>
              <a:gd name="connsiteY23" fmla="*/ 1565120 h 3063250"/>
              <a:gd name="connsiteX24" fmla="*/ 340373 w 4114165"/>
              <a:gd name="connsiteY24" fmla="*/ 1598538 h 3063250"/>
              <a:gd name="connsiteX25" fmla="*/ 363500 w 4114165"/>
              <a:gd name="connsiteY25" fmla="*/ 1652395 h 3063250"/>
              <a:gd name="connsiteX26" fmla="*/ 386628 w 4114165"/>
              <a:gd name="connsiteY26" fmla="*/ 1713129 h 3063250"/>
              <a:gd name="connsiteX27" fmla="*/ 406460 w 4114165"/>
              <a:gd name="connsiteY27" fmla="*/ 1772988 h 3063250"/>
              <a:gd name="connsiteX28" fmla="*/ 422985 w 4114165"/>
              <a:gd name="connsiteY28" fmla="*/ 1832430 h 3063250"/>
              <a:gd name="connsiteX29" fmla="*/ 439510 w 4114165"/>
              <a:gd name="connsiteY29" fmla="*/ 1903407 h 3063250"/>
              <a:gd name="connsiteX30" fmla="*/ 456035 w 4114165"/>
              <a:gd name="connsiteY30" fmla="*/ 1987175 h 3063250"/>
              <a:gd name="connsiteX31" fmla="*/ 472547 w 4114165"/>
              <a:gd name="connsiteY31" fmla="*/ 2085024 h 3063250"/>
              <a:gd name="connsiteX32" fmla="*/ 502289 w 4114165"/>
              <a:gd name="connsiteY32" fmla="*/ 2284990 h 3063250"/>
              <a:gd name="connsiteX33" fmla="*/ 518814 w 4114165"/>
              <a:gd name="connsiteY33" fmla="*/ 2386930 h 3063250"/>
              <a:gd name="connsiteX34" fmla="*/ 532031 w 4114165"/>
              <a:gd name="connsiteY34" fmla="*/ 2452703 h 3063250"/>
              <a:gd name="connsiteX35" fmla="*/ 541941 w 4114165"/>
              <a:gd name="connsiteY35" fmla="*/ 2490718 h 3063250"/>
              <a:gd name="connsiteX36" fmla="*/ 551864 w 4114165"/>
              <a:gd name="connsiteY36" fmla="*/ 2518717 h 3063250"/>
              <a:gd name="connsiteX37" fmla="*/ 561774 w 4114165"/>
              <a:gd name="connsiteY37" fmla="*/ 2537066 h 3063250"/>
              <a:gd name="connsiteX38" fmla="*/ 568389 w 4114165"/>
              <a:gd name="connsiteY38" fmla="*/ 2544335 h 3063250"/>
              <a:gd name="connsiteX39" fmla="*/ 574991 w 4114165"/>
              <a:gd name="connsiteY39" fmla="*/ 2548070 h 3063250"/>
              <a:gd name="connsiteX40" fmla="*/ 581606 w 4114165"/>
              <a:gd name="connsiteY40" fmla="*/ 2548741 h 3063250"/>
              <a:gd name="connsiteX41" fmla="*/ 588208 w 4114165"/>
              <a:gd name="connsiteY41" fmla="*/ 2546969 h 3063250"/>
              <a:gd name="connsiteX42" fmla="*/ 598131 w 4114165"/>
              <a:gd name="connsiteY42" fmla="*/ 2541042 h 3063250"/>
              <a:gd name="connsiteX43" fmla="*/ 644385 w 4114165"/>
              <a:gd name="connsiteY43" fmla="*/ 2506927 h 3063250"/>
              <a:gd name="connsiteX44" fmla="*/ 670820 w 4114165"/>
              <a:gd name="connsiteY44" fmla="*/ 2490034 h 3063250"/>
              <a:gd name="connsiteX45" fmla="*/ 687345 w 4114165"/>
              <a:gd name="connsiteY45" fmla="*/ 2476269 h 3063250"/>
              <a:gd name="connsiteX46" fmla="*/ 700562 w 4114165"/>
              <a:gd name="connsiteY46" fmla="*/ 2461681 h 3063250"/>
              <a:gd name="connsiteX47" fmla="*/ 710485 w 4114165"/>
              <a:gd name="connsiteY47" fmla="*/ 2447156 h 3063250"/>
              <a:gd name="connsiteX48" fmla="*/ 720395 w 4114165"/>
              <a:gd name="connsiteY48" fmla="*/ 2427478 h 3063250"/>
              <a:gd name="connsiteX49" fmla="*/ 730305 w 4114165"/>
              <a:gd name="connsiteY49" fmla="*/ 2399808 h 3063250"/>
              <a:gd name="connsiteX50" fmla="*/ 740214 w 4114165"/>
              <a:gd name="connsiteY50" fmla="*/ 2360615 h 3063250"/>
              <a:gd name="connsiteX51" fmla="*/ 750137 w 4114165"/>
              <a:gd name="connsiteY51" fmla="*/ 2306011 h 3063250"/>
              <a:gd name="connsiteX52" fmla="*/ 760047 w 4114165"/>
              <a:gd name="connsiteY52" fmla="*/ 2232146 h 3063250"/>
              <a:gd name="connsiteX53" fmla="*/ 769957 w 4114165"/>
              <a:gd name="connsiteY53" fmla="*/ 2135437 h 3063250"/>
              <a:gd name="connsiteX54" fmla="*/ 779879 w 4114165"/>
              <a:gd name="connsiteY54" fmla="*/ 2013021 h 3063250"/>
              <a:gd name="connsiteX55" fmla="*/ 793097 w 4114165"/>
              <a:gd name="connsiteY55" fmla="*/ 1806394 h 3063250"/>
              <a:gd name="connsiteX56" fmla="*/ 806314 w 4114165"/>
              <a:gd name="connsiteY56" fmla="*/ 1550988 h 3063250"/>
              <a:gd name="connsiteX57" fmla="*/ 826134 w 4114165"/>
              <a:gd name="connsiteY57" fmla="*/ 1101061 h 3063250"/>
              <a:gd name="connsiteX58" fmla="*/ 852581 w 4114165"/>
              <a:gd name="connsiteY58" fmla="*/ 502805 h 3063250"/>
              <a:gd name="connsiteX59" fmla="*/ 865798 w 4114165"/>
              <a:gd name="connsiteY59" fmla="*/ 268992 h 3063250"/>
              <a:gd name="connsiteX60" fmla="*/ 875708 w 4114165"/>
              <a:gd name="connsiteY60" fmla="*/ 140161 h 3063250"/>
              <a:gd name="connsiteX61" fmla="*/ 885618 w 4114165"/>
              <a:gd name="connsiteY61" fmla="*/ 54144 h 3063250"/>
              <a:gd name="connsiteX62" fmla="*/ 892233 w 4114165"/>
              <a:gd name="connsiteY62" fmla="*/ 19833 h 3063250"/>
              <a:gd name="connsiteX63" fmla="*/ 898835 w 4114165"/>
              <a:gd name="connsiteY63" fmla="*/ 2645 h 3063250"/>
              <a:gd name="connsiteX64" fmla="*/ 902143 w 4114165"/>
              <a:gd name="connsiteY64" fmla="*/ 0 h 3063250"/>
              <a:gd name="connsiteX65" fmla="*/ 905450 w 4114165"/>
              <a:gd name="connsiteY65" fmla="*/ 1042 h 3063250"/>
              <a:gd name="connsiteX66" fmla="*/ 908758 w 4114165"/>
              <a:gd name="connsiteY66" fmla="*/ 5543 h 3063250"/>
              <a:gd name="connsiteX67" fmla="*/ 915360 w 4114165"/>
              <a:gd name="connsiteY67" fmla="*/ 23974 h 3063250"/>
              <a:gd name="connsiteX68" fmla="*/ 921975 w 4114165"/>
              <a:gd name="connsiteY68" fmla="*/ 53496 h 3063250"/>
              <a:gd name="connsiteX69" fmla="*/ 931885 w 4114165"/>
              <a:gd name="connsiteY69" fmla="*/ 114728 h 3063250"/>
              <a:gd name="connsiteX70" fmla="*/ 945103 w 4114165"/>
              <a:gd name="connsiteY70" fmla="*/ 219005 h 3063250"/>
              <a:gd name="connsiteX71" fmla="*/ 991370 w 4114165"/>
              <a:gd name="connsiteY71" fmla="*/ 608560 h 3063250"/>
              <a:gd name="connsiteX72" fmla="*/ 1007895 w 4114165"/>
              <a:gd name="connsiteY72" fmla="*/ 717439 h 3063250"/>
              <a:gd name="connsiteX73" fmla="*/ 1057457 w 4114165"/>
              <a:gd name="connsiteY73" fmla="*/ 1020560 h 3063250"/>
              <a:gd name="connsiteX74" fmla="*/ 1070674 w 4114165"/>
              <a:gd name="connsiteY74" fmla="*/ 1129034 h 3063250"/>
              <a:gd name="connsiteX75" fmla="*/ 1083891 w 4114165"/>
              <a:gd name="connsiteY75" fmla="*/ 1261492 h 3063250"/>
              <a:gd name="connsiteX76" fmla="*/ 1100416 w 4114165"/>
              <a:gd name="connsiteY76" fmla="*/ 1462079 h 3063250"/>
              <a:gd name="connsiteX77" fmla="*/ 1123543 w 4114165"/>
              <a:gd name="connsiteY77" fmla="*/ 1789577 h 3063250"/>
              <a:gd name="connsiteX78" fmla="*/ 1146683 w 4114165"/>
              <a:gd name="connsiteY78" fmla="*/ 2110389 h 3063250"/>
              <a:gd name="connsiteX79" fmla="*/ 1159901 w 4114165"/>
              <a:gd name="connsiteY79" fmla="*/ 2255687 h 3063250"/>
              <a:gd name="connsiteX80" fmla="*/ 1169810 w 4114165"/>
              <a:gd name="connsiteY80" fmla="*/ 2336454 h 3063250"/>
              <a:gd name="connsiteX81" fmla="*/ 1176425 w 4114165"/>
              <a:gd name="connsiteY81" fmla="*/ 2375343 h 3063250"/>
              <a:gd name="connsiteX82" fmla="*/ 1183028 w 4114165"/>
              <a:gd name="connsiteY82" fmla="*/ 2401809 h 3063250"/>
              <a:gd name="connsiteX83" fmla="*/ 1189643 w 4114165"/>
              <a:gd name="connsiteY83" fmla="*/ 2415701 h 3063250"/>
              <a:gd name="connsiteX84" fmla="*/ 1192950 w 4114165"/>
              <a:gd name="connsiteY84" fmla="*/ 2417917 h 3063250"/>
              <a:gd name="connsiteX85" fmla="*/ 1196245 w 4114165"/>
              <a:gd name="connsiteY85" fmla="*/ 2417030 h 3063250"/>
              <a:gd name="connsiteX86" fmla="*/ 1199553 w 4114165"/>
              <a:gd name="connsiteY86" fmla="*/ 2413054 h 3063250"/>
              <a:gd name="connsiteX87" fmla="*/ 1206168 w 4114165"/>
              <a:gd name="connsiteY87" fmla="*/ 2396073 h 3063250"/>
              <a:gd name="connsiteX88" fmla="*/ 1212770 w 4114165"/>
              <a:gd name="connsiteY88" fmla="*/ 2367517 h 3063250"/>
              <a:gd name="connsiteX89" fmla="*/ 1222680 w 4114165"/>
              <a:gd name="connsiteY89" fmla="*/ 2304808 h 3063250"/>
              <a:gd name="connsiteX90" fmla="*/ 1232602 w 4114165"/>
              <a:gd name="connsiteY90" fmla="*/ 2221471 h 3063250"/>
              <a:gd name="connsiteX91" fmla="*/ 1249127 w 4114165"/>
              <a:gd name="connsiteY91" fmla="*/ 2051011 h 3063250"/>
              <a:gd name="connsiteX92" fmla="*/ 1278857 w 4114165"/>
              <a:gd name="connsiteY92" fmla="*/ 1738519 h 3063250"/>
              <a:gd name="connsiteX93" fmla="*/ 1292087 w 4114165"/>
              <a:gd name="connsiteY93" fmla="*/ 1631108 h 3063250"/>
              <a:gd name="connsiteX94" fmla="*/ 1301997 w 4114165"/>
              <a:gd name="connsiteY94" fmla="*/ 1571186 h 3063250"/>
              <a:gd name="connsiteX95" fmla="*/ 1311907 w 4114165"/>
              <a:gd name="connsiteY95" fmla="*/ 1530802 h 3063250"/>
              <a:gd name="connsiteX96" fmla="*/ 1318522 w 4114165"/>
              <a:gd name="connsiteY96" fmla="*/ 1515125 h 3063250"/>
              <a:gd name="connsiteX97" fmla="*/ 1325124 w 4114165"/>
              <a:gd name="connsiteY97" fmla="*/ 1508553 h 3063250"/>
              <a:gd name="connsiteX98" fmla="*/ 1328431 w 4114165"/>
              <a:gd name="connsiteY98" fmla="*/ 1508692 h 3063250"/>
              <a:gd name="connsiteX99" fmla="*/ 1331739 w 4114165"/>
              <a:gd name="connsiteY99" fmla="*/ 1511098 h 3063250"/>
              <a:gd name="connsiteX100" fmla="*/ 1338341 w 4114165"/>
              <a:gd name="connsiteY100" fmla="*/ 1522673 h 3063250"/>
              <a:gd name="connsiteX101" fmla="*/ 1344956 w 4114165"/>
              <a:gd name="connsiteY101" fmla="*/ 1543098 h 3063250"/>
              <a:gd name="connsiteX102" fmla="*/ 1351559 w 4114165"/>
              <a:gd name="connsiteY102" fmla="*/ 1572135 h 3063250"/>
              <a:gd name="connsiteX103" fmla="*/ 1361481 w 4114165"/>
              <a:gd name="connsiteY103" fmla="*/ 1631273 h 3063250"/>
              <a:gd name="connsiteX104" fmla="*/ 1371391 w 4114165"/>
              <a:gd name="connsiteY104" fmla="*/ 1708025 h 3063250"/>
              <a:gd name="connsiteX105" fmla="*/ 1384608 w 4114165"/>
              <a:gd name="connsiteY105" fmla="*/ 1834709 h 3063250"/>
              <a:gd name="connsiteX106" fmla="*/ 1401133 w 4114165"/>
              <a:gd name="connsiteY106" fmla="*/ 2023810 h 3063250"/>
              <a:gd name="connsiteX107" fmla="*/ 1437478 w 4114165"/>
              <a:gd name="connsiteY107" fmla="*/ 2455958 h 3063250"/>
              <a:gd name="connsiteX108" fmla="*/ 1450695 w 4114165"/>
              <a:gd name="connsiteY108" fmla="*/ 2573840 h 3063250"/>
              <a:gd name="connsiteX109" fmla="*/ 1460618 w 4114165"/>
              <a:gd name="connsiteY109" fmla="*/ 2638271 h 3063250"/>
              <a:gd name="connsiteX110" fmla="*/ 1467220 w 4114165"/>
              <a:gd name="connsiteY110" fmla="*/ 2669055 h 3063250"/>
              <a:gd name="connsiteX111" fmla="*/ 1473835 w 4114165"/>
              <a:gd name="connsiteY111" fmla="*/ 2690241 h 3063250"/>
              <a:gd name="connsiteX112" fmla="*/ 1480438 w 4114165"/>
              <a:gd name="connsiteY112" fmla="*/ 2702360 h 3063250"/>
              <a:gd name="connsiteX113" fmla="*/ 1483745 w 4114165"/>
              <a:gd name="connsiteY113" fmla="*/ 2705260 h 3063250"/>
              <a:gd name="connsiteX114" fmla="*/ 1487053 w 4114165"/>
              <a:gd name="connsiteY114" fmla="*/ 2706222 h 3063250"/>
              <a:gd name="connsiteX115" fmla="*/ 1490360 w 4114165"/>
              <a:gd name="connsiteY115" fmla="*/ 2705361 h 3063250"/>
              <a:gd name="connsiteX116" fmla="*/ 1496963 w 4114165"/>
              <a:gd name="connsiteY116" fmla="*/ 2698700 h 3063250"/>
              <a:gd name="connsiteX117" fmla="*/ 1503577 w 4114165"/>
              <a:gd name="connsiteY117" fmla="*/ 2686265 h 3063250"/>
              <a:gd name="connsiteX118" fmla="*/ 1513487 w 4114165"/>
              <a:gd name="connsiteY118" fmla="*/ 2658861 h 3063250"/>
              <a:gd name="connsiteX119" fmla="*/ 1526705 w 4114165"/>
              <a:gd name="connsiteY119" fmla="*/ 2610120 h 3063250"/>
              <a:gd name="connsiteX120" fmla="*/ 1543229 w 4114165"/>
              <a:gd name="connsiteY120" fmla="*/ 2536635 h 3063250"/>
              <a:gd name="connsiteX121" fmla="*/ 1579574 w 4114165"/>
              <a:gd name="connsiteY121" fmla="*/ 2357488 h 3063250"/>
              <a:gd name="connsiteX122" fmla="*/ 1615932 w 4114165"/>
              <a:gd name="connsiteY122" fmla="*/ 2168830 h 3063250"/>
              <a:gd name="connsiteX123" fmla="*/ 1639059 w 4114165"/>
              <a:gd name="connsiteY123" fmla="*/ 2033219 h 3063250"/>
              <a:gd name="connsiteX124" fmla="*/ 1658891 w 4114165"/>
              <a:gd name="connsiteY124" fmla="*/ 1899823 h 3063250"/>
              <a:gd name="connsiteX125" fmla="*/ 1688633 w 4114165"/>
              <a:gd name="connsiteY125" fmla="*/ 1675189 h 3063250"/>
              <a:gd name="connsiteX126" fmla="*/ 1724978 w 4114165"/>
              <a:gd name="connsiteY126" fmla="*/ 1405069 h 3063250"/>
              <a:gd name="connsiteX127" fmla="*/ 1754720 w 4114165"/>
              <a:gd name="connsiteY127" fmla="*/ 1207660 h 3063250"/>
              <a:gd name="connsiteX128" fmla="*/ 1777847 w 4114165"/>
              <a:gd name="connsiteY128" fmla="*/ 1072404 h 3063250"/>
              <a:gd name="connsiteX129" fmla="*/ 1794372 w 4114165"/>
              <a:gd name="connsiteY129" fmla="*/ 994322 h 3063250"/>
              <a:gd name="connsiteX130" fmla="*/ 1807590 w 4114165"/>
              <a:gd name="connsiteY130" fmla="*/ 945860 h 3063250"/>
              <a:gd name="connsiteX131" fmla="*/ 1820807 w 4114165"/>
              <a:gd name="connsiteY131" fmla="*/ 909731 h 3063250"/>
              <a:gd name="connsiteX132" fmla="*/ 1830717 w 4114165"/>
              <a:gd name="connsiteY132" fmla="*/ 890394 h 3063250"/>
              <a:gd name="connsiteX133" fmla="*/ 1840639 w 4114165"/>
              <a:gd name="connsiteY133" fmla="*/ 877921 h 3063250"/>
              <a:gd name="connsiteX134" fmla="*/ 1847242 w 4114165"/>
              <a:gd name="connsiteY134" fmla="*/ 873653 h 3063250"/>
              <a:gd name="connsiteX135" fmla="*/ 1853857 w 4114165"/>
              <a:gd name="connsiteY135" fmla="*/ 872881 h 3063250"/>
              <a:gd name="connsiteX136" fmla="*/ 1860459 w 4114165"/>
              <a:gd name="connsiteY136" fmla="*/ 875768 h 3063250"/>
              <a:gd name="connsiteX137" fmla="*/ 1867074 w 4114165"/>
              <a:gd name="connsiteY137" fmla="*/ 882378 h 3063250"/>
              <a:gd name="connsiteX138" fmla="*/ 1873676 w 4114165"/>
              <a:gd name="connsiteY138" fmla="*/ 892762 h 3063250"/>
              <a:gd name="connsiteX139" fmla="*/ 1883599 w 4114165"/>
              <a:gd name="connsiteY139" fmla="*/ 915227 h 3063250"/>
              <a:gd name="connsiteX140" fmla="*/ 1893509 w 4114165"/>
              <a:gd name="connsiteY140" fmla="*/ 945480 h 3063250"/>
              <a:gd name="connsiteX141" fmla="*/ 1906726 w 4114165"/>
              <a:gd name="connsiteY141" fmla="*/ 996386 h 3063250"/>
              <a:gd name="connsiteX142" fmla="*/ 1919944 w 4114165"/>
              <a:gd name="connsiteY142" fmla="*/ 1058398 h 3063250"/>
              <a:gd name="connsiteX143" fmla="*/ 1933161 w 4114165"/>
              <a:gd name="connsiteY143" fmla="*/ 1132137 h 3063250"/>
              <a:gd name="connsiteX144" fmla="*/ 1949686 w 4114165"/>
              <a:gd name="connsiteY144" fmla="*/ 1241687 h 3063250"/>
              <a:gd name="connsiteX145" fmla="*/ 1966211 w 4114165"/>
              <a:gd name="connsiteY145" fmla="*/ 1370713 h 3063250"/>
              <a:gd name="connsiteX146" fmla="*/ 1986043 w 4114165"/>
              <a:gd name="connsiteY146" fmla="*/ 1548658 h 3063250"/>
              <a:gd name="connsiteX147" fmla="*/ 2035605 w 4114165"/>
              <a:gd name="connsiteY147" fmla="*/ 2011729 h 3063250"/>
              <a:gd name="connsiteX148" fmla="*/ 2048822 w 4114165"/>
              <a:gd name="connsiteY148" fmla="*/ 2106628 h 3063250"/>
              <a:gd name="connsiteX149" fmla="*/ 2058732 w 4114165"/>
              <a:gd name="connsiteY149" fmla="*/ 2163043 h 3063250"/>
              <a:gd name="connsiteX150" fmla="*/ 2068655 w 4114165"/>
              <a:gd name="connsiteY150" fmla="*/ 2205123 h 3063250"/>
              <a:gd name="connsiteX151" fmla="*/ 2075257 w 4114165"/>
              <a:gd name="connsiteY151" fmla="*/ 2224738 h 3063250"/>
              <a:gd name="connsiteX152" fmla="*/ 2081872 w 4114165"/>
              <a:gd name="connsiteY152" fmla="*/ 2237528 h 3063250"/>
              <a:gd name="connsiteX153" fmla="*/ 2088474 w 4114165"/>
              <a:gd name="connsiteY153" fmla="*/ 2243581 h 3063250"/>
              <a:gd name="connsiteX154" fmla="*/ 2091782 w 4114165"/>
              <a:gd name="connsiteY154" fmla="*/ 2244151 h 3063250"/>
              <a:gd name="connsiteX155" fmla="*/ 2095089 w 4114165"/>
              <a:gd name="connsiteY155" fmla="*/ 2243151 h 3063250"/>
              <a:gd name="connsiteX156" fmla="*/ 2101692 w 4114165"/>
              <a:gd name="connsiteY156" fmla="*/ 2236591 h 3063250"/>
              <a:gd name="connsiteX157" fmla="*/ 2108307 w 4114165"/>
              <a:gd name="connsiteY157" fmla="*/ 2224359 h 3063250"/>
              <a:gd name="connsiteX158" fmla="*/ 2118217 w 4114165"/>
              <a:gd name="connsiteY158" fmla="*/ 2196525 h 3063250"/>
              <a:gd name="connsiteX159" fmla="*/ 2128127 w 4114165"/>
              <a:gd name="connsiteY159" fmla="*/ 2159193 h 3063250"/>
              <a:gd name="connsiteX160" fmla="*/ 2141357 w 4114165"/>
              <a:gd name="connsiteY160" fmla="*/ 2098485 h 3063250"/>
              <a:gd name="connsiteX161" fmla="*/ 2164484 w 4114165"/>
              <a:gd name="connsiteY161" fmla="*/ 1975626 h 3063250"/>
              <a:gd name="connsiteX162" fmla="*/ 2200829 w 4114165"/>
              <a:gd name="connsiteY162" fmla="*/ 1779712 h 3063250"/>
              <a:gd name="connsiteX163" fmla="*/ 2214046 w 4114165"/>
              <a:gd name="connsiteY163" fmla="*/ 1723006 h 3063250"/>
              <a:gd name="connsiteX164" fmla="*/ 2223968 w 4114165"/>
              <a:gd name="connsiteY164" fmla="*/ 1691525 h 3063250"/>
              <a:gd name="connsiteX165" fmla="*/ 2230571 w 4114165"/>
              <a:gd name="connsiteY165" fmla="*/ 1677165 h 3063250"/>
              <a:gd name="connsiteX166" fmla="*/ 2237186 w 4114165"/>
              <a:gd name="connsiteY166" fmla="*/ 1668845 h 3063250"/>
              <a:gd name="connsiteX167" fmla="*/ 2240493 w 4114165"/>
              <a:gd name="connsiteY167" fmla="*/ 1667085 h 3063250"/>
              <a:gd name="connsiteX168" fmla="*/ 2243788 w 4114165"/>
              <a:gd name="connsiteY168" fmla="*/ 1666971 h 3063250"/>
              <a:gd name="connsiteX169" fmla="*/ 2247096 w 4114165"/>
              <a:gd name="connsiteY169" fmla="*/ 1668554 h 3063250"/>
              <a:gd name="connsiteX170" fmla="*/ 2253711 w 4114165"/>
              <a:gd name="connsiteY170" fmla="*/ 1676912 h 3063250"/>
              <a:gd name="connsiteX171" fmla="*/ 2260313 w 4114165"/>
              <a:gd name="connsiteY171" fmla="*/ 1692285 h 3063250"/>
              <a:gd name="connsiteX172" fmla="*/ 2266928 w 4114165"/>
              <a:gd name="connsiteY172" fmla="*/ 1714838 h 3063250"/>
              <a:gd name="connsiteX173" fmla="*/ 2276838 w 4114165"/>
              <a:gd name="connsiteY173" fmla="*/ 1762439 h 3063250"/>
              <a:gd name="connsiteX174" fmla="*/ 2286748 w 4114165"/>
              <a:gd name="connsiteY174" fmla="*/ 1827060 h 3063250"/>
              <a:gd name="connsiteX175" fmla="*/ 2296670 w 4114165"/>
              <a:gd name="connsiteY175" fmla="*/ 1908954 h 3063250"/>
              <a:gd name="connsiteX176" fmla="*/ 2309888 w 4114165"/>
              <a:gd name="connsiteY176" fmla="*/ 2044185 h 3063250"/>
              <a:gd name="connsiteX177" fmla="*/ 2326400 w 4114165"/>
              <a:gd name="connsiteY177" fmla="*/ 2246051 h 3063250"/>
              <a:gd name="connsiteX178" fmla="*/ 2352847 w 4114165"/>
              <a:gd name="connsiteY178" fmla="*/ 2572067 h 3063250"/>
              <a:gd name="connsiteX179" fmla="*/ 2366064 w 4114165"/>
              <a:gd name="connsiteY179" fmla="*/ 2700929 h 3063250"/>
              <a:gd name="connsiteX180" fmla="*/ 2375975 w 4114165"/>
              <a:gd name="connsiteY180" fmla="*/ 2775427 h 3063250"/>
              <a:gd name="connsiteX181" fmla="*/ 2385884 w 4114165"/>
              <a:gd name="connsiteY181" fmla="*/ 2830398 h 3063250"/>
              <a:gd name="connsiteX182" fmla="*/ 2395807 w 4114165"/>
              <a:gd name="connsiteY182" fmla="*/ 2867312 h 3063250"/>
              <a:gd name="connsiteX183" fmla="*/ 2402409 w 4114165"/>
              <a:gd name="connsiteY183" fmla="*/ 2883268 h 3063250"/>
              <a:gd name="connsiteX184" fmla="*/ 2409024 w 4114165"/>
              <a:gd name="connsiteY184" fmla="*/ 2893563 h 3063250"/>
              <a:gd name="connsiteX185" fmla="*/ 2415627 w 4114165"/>
              <a:gd name="connsiteY185" fmla="*/ 2899350 h 3063250"/>
              <a:gd name="connsiteX186" fmla="*/ 2422242 w 4114165"/>
              <a:gd name="connsiteY186" fmla="*/ 2901668 h 3063250"/>
              <a:gd name="connsiteX187" fmla="*/ 2428844 w 4114165"/>
              <a:gd name="connsiteY187" fmla="*/ 2901402 h 3063250"/>
              <a:gd name="connsiteX188" fmla="*/ 2438766 w 4114165"/>
              <a:gd name="connsiteY188" fmla="*/ 2897273 h 3063250"/>
              <a:gd name="connsiteX189" fmla="*/ 2448676 w 4114165"/>
              <a:gd name="connsiteY189" fmla="*/ 2889726 h 3063250"/>
              <a:gd name="connsiteX190" fmla="*/ 2461894 w 4114165"/>
              <a:gd name="connsiteY190" fmla="*/ 2875454 h 3063250"/>
              <a:gd name="connsiteX191" fmla="*/ 2478418 w 4114165"/>
              <a:gd name="connsiteY191" fmla="*/ 2852749 h 3063250"/>
              <a:gd name="connsiteX192" fmla="*/ 2501546 w 4114165"/>
              <a:gd name="connsiteY192" fmla="*/ 2820306 h 3063250"/>
              <a:gd name="connsiteX193" fmla="*/ 2511456 w 4114165"/>
              <a:gd name="connsiteY193" fmla="*/ 2810061 h 3063250"/>
              <a:gd name="connsiteX194" fmla="*/ 2521378 w 4114165"/>
              <a:gd name="connsiteY194" fmla="*/ 2803945 h 3063250"/>
              <a:gd name="connsiteX195" fmla="*/ 2527980 w 4114165"/>
              <a:gd name="connsiteY195" fmla="*/ 2802564 h 3063250"/>
              <a:gd name="connsiteX196" fmla="*/ 2534596 w 4114165"/>
              <a:gd name="connsiteY196" fmla="*/ 2803464 h 3063250"/>
              <a:gd name="connsiteX197" fmla="*/ 2541198 w 4114165"/>
              <a:gd name="connsiteY197" fmla="*/ 2806592 h 3063250"/>
              <a:gd name="connsiteX198" fmla="*/ 2551120 w 4114165"/>
              <a:gd name="connsiteY198" fmla="*/ 2815215 h 3063250"/>
              <a:gd name="connsiteX199" fmla="*/ 2561030 w 4114165"/>
              <a:gd name="connsiteY199" fmla="*/ 2828271 h 3063250"/>
              <a:gd name="connsiteX200" fmla="*/ 2570940 w 4114165"/>
              <a:gd name="connsiteY200" fmla="*/ 2845810 h 3063250"/>
              <a:gd name="connsiteX201" fmla="*/ 2584158 w 4114165"/>
              <a:gd name="connsiteY201" fmla="*/ 2876189 h 3063250"/>
              <a:gd name="connsiteX202" fmla="*/ 2603990 w 4114165"/>
              <a:gd name="connsiteY202" fmla="*/ 2931768 h 3063250"/>
              <a:gd name="connsiteX203" fmla="*/ 2617207 w 4114165"/>
              <a:gd name="connsiteY203" fmla="*/ 2966795 h 3063250"/>
              <a:gd name="connsiteX204" fmla="*/ 2627117 w 4114165"/>
              <a:gd name="connsiteY204" fmla="*/ 2986220 h 3063250"/>
              <a:gd name="connsiteX205" fmla="*/ 2633732 w 4114165"/>
              <a:gd name="connsiteY205" fmla="*/ 2993894 h 3063250"/>
              <a:gd name="connsiteX206" fmla="*/ 2640334 w 4114165"/>
              <a:gd name="connsiteY206" fmla="*/ 2996060 h 3063250"/>
              <a:gd name="connsiteX207" fmla="*/ 2643642 w 4114165"/>
              <a:gd name="connsiteY207" fmla="*/ 2994781 h 3063250"/>
              <a:gd name="connsiteX208" fmla="*/ 2650257 w 4114165"/>
              <a:gd name="connsiteY208" fmla="*/ 2986942 h 3063250"/>
              <a:gd name="connsiteX209" fmla="*/ 2656859 w 4114165"/>
              <a:gd name="connsiteY209" fmla="*/ 2971366 h 3063250"/>
              <a:gd name="connsiteX210" fmla="*/ 2663474 w 4114165"/>
              <a:gd name="connsiteY210" fmla="*/ 2947357 h 3063250"/>
              <a:gd name="connsiteX211" fmla="*/ 2670077 w 4114165"/>
              <a:gd name="connsiteY211" fmla="*/ 2914280 h 3063250"/>
              <a:gd name="connsiteX212" fmla="*/ 2679999 w 4114165"/>
              <a:gd name="connsiteY212" fmla="*/ 2846646 h 3063250"/>
              <a:gd name="connsiteX213" fmla="*/ 2689909 w 4114165"/>
              <a:gd name="connsiteY213" fmla="*/ 2756698 h 3063250"/>
              <a:gd name="connsiteX214" fmla="*/ 2703127 w 4114165"/>
              <a:gd name="connsiteY214" fmla="*/ 2602181 h 3063250"/>
              <a:gd name="connsiteX215" fmla="*/ 2716344 w 4114165"/>
              <a:gd name="connsiteY215" fmla="*/ 2412092 h 3063250"/>
              <a:gd name="connsiteX216" fmla="*/ 2736176 w 4114165"/>
              <a:gd name="connsiteY216" fmla="*/ 2082213 h 3063250"/>
              <a:gd name="connsiteX217" fmla="*/ 2772521 w 4114165"/>
              <a:gd name="connsiteY217" fmla="*/ 1470652 h 3063250"/>
              <a:gd name="connsiteX218" fmla="*/ 2789046 w 4114165"/>
              <a:gd name="connsiteY218" fmla="*/ 1238622 h 3063250"/>
              <a:gd name="connsiteX219" fmla="*/ 2805571 w 4114165"/>
              <a:gd name="connsiteY219" fmla="*/ 1047862 h 3063250"/>
              <a:gd name="connsiteX220" fmla="*/ 2818788 w 4114165"/>
              <a:gd name="connsiteY220" fmla="*/ 927358 h 3063250"/>
              <a:gd name="connsiteX221" fmla="*/ 2832005 w 4114165"/>
              <a:gd name="connsiteY221" fmla="*/ 833941 h 3063250"/>
              <a:gd name="connsiteX222" fmla="*/ 2845223 w 4114165"/>
              <a:gd name="connsiteY222" fmla="*/ 764002 h 3063250"/>
              <a:gd name="connsiteX223" fmla="*/ 2855133 w 4114165"/>
              <a:gd name="connsiteY223" fmla="*/ 724885 h 3063250"/>
              <a:gd name="connsiteX224" fmla="*/ 2865042 w 4114165"/>
              <a:gd name="connsiteY224" fmla="*/ 696152 h 3063250"/>
              <a:gd name="connsiteX225" fmla="*/ 2874965 w 4114165"/>
              <a:gd name="connsiteY225" fmla="*/ 677220 h 3063250"/>
              <a:gd name="connsiteX226" fmla="*/ 2881567 w 4114165"/>
              <a:gd name="connsiteY226" fmla="*/ 670028 h 3063250"/>
              <a:gd name="connsiteX227" fmla="*/ 2888182 w 4114165"/>
              <a:gd name="connsiteY227" fmla="*/ 667368 h 3063250"/>
              <a:gd name="connsiteX228" fmla="*/ 2894785 w 4114165"/>
              <a:gd name="connsiteY228" fmla="*/ 669622 h 3063250"/>
              <a:gd name="connsiteX229" fmla="*/ 2901400 w 4114165"/>
              <a:gd name="connsiteY229" fmla="*/ 677182 h 3063250"/>
              <a:gd name="connsiteX230" fmla="*/ 2908002 w 4114165"/>
              <a:gd name="connsiteY230" fmla="*/ 690415 h 3063250"/>
              <a:gd name="connsiteX231" fmla="*/ 2914617 w 4114165"/>
              <a:gd name="connsiteY231" fmla="*/ 709562 h 3063250"/>
              <a:gd name="connsiteX232" fmla="*/ 2924527 w 4114165"/>
              <a:gd name="connsiteY232" fmla="*/ 749616 h 3063250"/>
              <a:gd name="connsiteX233" fmla="*/ 2934450 w 4114165"/>
              <a:gd name="connsiteY233" fmla="*/ 803296 h 3063250"/>
              <a:gd name="connsiteX234" fmla="*/ 2947667 w 4114165"/>
              <a:gd name="connsiteY234" fmla="*/ 895814 h 3063250"/>
              <a:gd name="connsiteX235" fmla="*/ 2960884 w 4114165"/>
              <a:gd name="connsiteY235" fmla="*/ 1012101 h 3063250"/>
              <a:gd name="connsiteX236" fmla="*/ 2977409 w 4114165"/>
              <a:gd name="connsiteY236" fmla="*/ 1187779 h 3063250"/>
              <a:gd name="connsiteX237" fmla="*/ 3017061 w 4114165"/>
              <a:gd name="connsiteY237" fmla="*/ 1634110 h 3063250"/>
              <a:gd name="connsiteX238" fmla="*/ 3030278 w 4114165"/>
              <a:gd name="connsiteY238" fmla="*/ 1742115 h 3063250"/>
              <a:gd name="connsiteX239" fmla="*/ 3040188 w 4114165"/>
              <a:gd name="connsiteY239" fmla="*/ 1800265 h 3063250"/>
              <a:gd name="connsiteX240" fmla="*/ 3046803 w 4114165"/>
              <a:gd name="connsiteY240" fmla="*/ 1827313 h 3063250"/>
              <a:gd name="connsiteX241" fmla="*/ 3053406 w 4114165"/>
              <a:gd name="connsiteY241" fmla="*/ 1844928 h 3063250"/>
              <a:gd name="connsiteX242" fmla="*/ 3060021 w 4114165"/>
              <a:gd name="connsiteY242" fmla="*/ 1853413 h 3063250"/>
              <a:gd name="connsiteX243" fmla="*/ 3063315 w 4114165"/>
              <a:gd name="connsiteY243" fmla="*/ 1854388 h 3063250"/>
              <a:gd name="connsiteX244" fmla="*/ 3066623 w 4114165"/>
              <a:gd name="connsiteY244" fmla="*/ 1853299 h 3063250"/>
              <a:gd name="connsiteX245" fmla="*/ 3073238 w 4114165"/>
              <a:gd name="connsiteY245" fmla="*/ 1845245 h 3063250"/>
              <a:gd name="connsiteX246" fmla="*/ 3079840 w 4114165"/>
              <a:gd name="connsiteY246" fmla="*/ 1829960 h 3063250"/>
              <a:gd name="connsiteX247" fmla="*/ 3086456 w 4114165"/>
              <a:gd name="connsiteY247" fmla="*/ 1808129 h 3063250"/>
              <a:gd name="connsiteX248" fmla="*/ 3096365 w 4114165"/>
              <a:gd name="connsiteY248" fmla="*/ 1764782 h 3063250"/>
              <a:gd name="connsiteX249" fmla="*/ 3109583 w 4114165"/>
              <a:gd name="connsiteY249" fmla="*/ 1692285 h 3063250"/>
              <a:gd name="connsiteX250" fmla="*/ 3145940 w 4114165"/>
              <a:gd name="connsiteY250" fmla="*/ 1482986 h 3063250"/>
              <a:gd name="connsiteX251" fmla="*/ 3162452 w 4114165"/>
              <a:gd name="connsiteY251" fmla="*/ 1409665 h 3063250"/>
              <a:gd name="connsiteX252" fmla="*/ 3178977 w 4114165"/>
              <a:gd name="connsiteY252" fmla="*/ 1351098 h 3063250"/>
              <a:gd name="connsiteX253" fmla="*/ 3192194 w 4114165"/>
              <a:gd name="connsiteY253" fmla="*/ 1313348 h 3063250"/>
              <a:gd name="connsiteX254" fmla="*/ 3205412 w 4114165"/>
              <a:gd name="connsiteY254" fmla="*/ 1283678 h 3063250"/>
              <a:gd name="connsiteX255" fmla="*/ 3215334 w 4114165"/>
              <a:gd name="connsiteY255" fmla="*/ 1267773 h 3063250"/>
              <a:gd name="connsiteX256" fmla="*/ 3221936 w 4114165"/>
              <a:gd name="connsiteY256" fmla="*/ 1260745 h 3063250"/>
              <a:gd name="connsiteX257" fmla="*/ 3228551 w 4114165"/>
              <a:gd name="connsiteY257" fmla="*/ 1256705 h 3063250"/>
              <a:gd name="connsiteX258" fmla="*/ 3235154 w 4114165"/>
              <a:gd name="connsiteY258" fmla="*/ 1255730 h 3063250"/>
              <a:gd name="connsiteX259" fmla="*/ 3241769 w 4114165"/>
              <a:gd name="connsiteY259" fmla="*/ 1257820 h 3063250"/>
              <a:gd name="connsiteX260" fmla="*/ 3248371 w 4114165"/>
              <a:gd name="connsiteY260" fmla="*/ 1263088 h 3063250"/>
              <a:gd name="connsiteX261" fmla="*/ 3254986 w 4114165"/>
              <a:gd name="connsiteY261" fmla="*/ 1271661 h 3063250"/>
              <a:gd name="connsiteX262" fmla="*/ 3264896 w 4114165"/>
              <a:gd name="connsiteY262" fmla="*/ 1291099 h 3063250"/>
              <a:gd name="connsiteX263" fmla="*/ 3274819 w 4114165"/>
              <a:gd name="connsiteY263" fmla="*/ 1319161 h 3063250"/>
              <a:gd name="connsiteX264" fmla="*/ 3284729 w 4114165"/>
              <a:gd name="connsiteY264" fmla="*/ 1356796 h 3063250"/>
              <a:gd name="connsiteX265" fmla="*/ 3294638 w 4114165"/>
              <a:gd name="connsiteY265" fmla="*/ 1405106 h 3063250"/>
              <a:gd name="connsiteX266" fmla="*/ 3304548 w 4114165"/>
              <a:gd name="connsiteY266" fmla="*/ 1465029 h 3063250"/>
              <a:gd name="connsiteX267" fmla="*/ 3317766 w 4114165"/>
              <a:gd name="connsiteY267" fmla="*/ 1564322 h 3063250"/>
              <a:gd name="connsiteX268" fmla="*/ 3330996 w 4114165"/>
              <a:gd name="connsiteY268" fmla="*/ 1685636 h 3063250"/>
              <a:gd name="connsiteX269" fmla="*/ 3347508 w 4114165"/>
              <a:gd name="connsiteY269" fmla="*/ 1862923 h 3063250"/>
              <a:gd name="connsiteX270" fmla="*/ 3406993 w 4114165"/>
              <a:gd name="connsiteY270" fmla="*/ 2532355 h 3063250"/>
              <a:gd name="connsiteX271" fmla="*/ 3423517 w 4114165"/>
              <a:gd name="connsiteY271" fmla="*/ 2676071 h 3063250"/>
              <a:gd name="connsiteX272" fmla="*/ 3440042 w 4114165"/>
              <a:gd name="connsiteY272" fmla="*/ 2794878 h 3063250"/>
              <a:gd name="connsiteX273" fmla="*/ 3453260 w 4114165"/>
              <a:gd name="connsiteY273" fmla="*/ 2872884 h 3063250"/>
              <a:gd name="connsiteX274" fmla="*/ 3466477 w 4114165"/>
              <a:gd name="connsiteY274" fmla="*/ 2936720 h 3063250"/>
              <a:gd name="connsiteX275" fmla="*/ 3479694 w 4114165"/>
              <a:gd name="connsiteY275" fmla="*/ 2986828 h 3063250"/>
              <a:gd name="connsiteX276" fmla="*/ 3489604 w 4114165"/>
              <a:gd name="connsiteY276" fmla="*/ 3015675 h 3063250"/>
              <a:gd name="connsiteX277" fmla="*/ 3499526 w 4114165"/>
              <a:gd name="connsiteY277" fmla="*/ 3037329 h 3063250"/>
              <a:gd name="connsiteX278" fmla="*/ 3509436 w 4114165"/>
              <a:gd name="connsiteY278" fmla="*/ 3052108 h 3063250"/>
              <a:gd name="connsiteX279" fmla="*/ 3519346 w 4114165"/>
              <a:gd name="connsiteY279" fmla="*/ 3060642 h 3063250"/>
              <a:gd name="connsiteX280" fmla="*/ 3525962 w 4114165"/>
              <a:gd name="connsiteY280" fmla="*/ 3063150 h 3063250"/>
              <a:gd name="connsiteX281" fmla="*/ 3532564 w 4114165"/>
              <a:gd name="connsiteY281" fmla="*/ 3063251 h 3063250"/>
              <a:gd name="connsiteX282" fmla="*/ 3539179 w 4114165"/>
              <a:gd name="connsiteY282" fmla="*/ 3060947 h 3063250"/>
              <a:gd name="connsiteX283" fmla="*/ 3545781 w 4114165"/>
              <a:gd name="connsiteY283" fmla="*/ 3056261 h 3063250"/>
              <a:gd name="connsiteX284" fmla="*/ 3555704 w 4114165"/>
              <a:gd name="connsiteY284" fmla="*/ 3044826 h 3063250"/>
              <a:gd name="connsiteX285" fmla="*/ 3565614 w 4114165"/>
              <a:gd name="connsiteY285" fmla="*/ 3028149 h 3063250"/>
              <a:gd name="connsiteX286" fmla="*/ 3575523 w 4114165"/>
              <a:gd name="connsiteY286" fmla="*/ 3006076 h 3063250"/>
              <a:gd name="connsiteX287" fmla="*/ 3585446 w 4114165"/>
              <a:gd name="connsiteY287" fmla="*/ 2978141 h 3063250"/>
              <a:gd name="connsiteX288" fmla="*/ 3598663 w 4114165"/>
              <a:gd name="connsiteY288" fmla="*/ 2930705 h 3063250"/>
              <a:gd name="connsiteX289" fmla="*/ 3611881 w 4114165"/>
              <a:gd name="connsiteY289" fmla="*/ 2871288 h 3063250"/>
              <a:gd name="connsiteX290" fmla="*/ 3628405 w 4114165"/>
              <a:gd name="connsiteY290" fmla="*/ 2782582 h 3063250"/>
              <a:gd name="connsiteX291" fmla="*/ 3664750 w 4114165"/>
              <a:gd name="connsiteY291" fmla="*/ 2563380 h 3063250"/>
              <a:gd name="connsiteX292" fmla="*/ 3691185 w 4114165"/>
              <a:gd name="connsiteY292" fmla="*/ 2412674 h 3063250"/>
              <a:gd name="connsiteX293" fmla="*/ 3707710 w 4114165"/>
              <a:gd name="connsiteY293" fmla="*/ 2331693 h 3063250"/>
              <a:gd name="connsiteX294" fmla="*/ 3720927 w 4114165"/>
              <a:gd name="connsiteY294" fmla="*/ 2279532 h 3063250"/>
              <a:gd name="connsiteX295" fmla="*/ 3730837 w 4114165"/>
              <a:gd name="connsiteY295" fmla="*/ 2250090 h 3063250"/>
              <a:gd name="connsiteX296" fmla="*/ 3740759 w 4114165"/>
              <a:gd name="connsiteY296" fmla="*/ 2229956 h 3063250"/>
              <a:gd name="connsiteX297" fmla="*/ 3747362 w 4114165"/>
              <a:gd name="connsiteY297" fmla="*/ 2221978 h 3063250"/>
              <a:gd name="connsiteX298" fmla="*/ 3753977 w 4114165"/>
              <a:gd name="connsiteY298" fmla="*/ 2218470 h 3063250"/>
              <a:gd name="connsiteX299" fmla="*/ 3760579 w 4114165"/>
              <a:gd name="connsiteY299" fmla="*/ 2219483 h 3063250"/>
              <a:gd name="connsiteX300" fmla="*/ 3767194 w 4114165"/>
              <a:gd name="connsiteY300" fmla="*/ 2225017 h 3063250"/>
              <a:gd name="connsiteX301" fmla="*/ 3773796 w 4114165"/>
              <a:gd name="connsiteY301" fmla="*/ 2234945 h 3063250"/>
              <a:gd name="connsiteX302" fmla="*/ 3783719 w 4114165"/>
              <a:gd name="connsiteY302" fmla="*/ 2257498 h 3063250"/>
              <a:gd name="connsiteX303" fmla="*/ 3793629 w 4114165"/>
              <a:gd name="connsiteY303" fmla="*/ 2287751 h 3063250"/>
              <a:gd name="connsiteX304" fmla="*/ 3810154 w 4114165"/>
              <a:gd name="connsiteY304" fmla="*/ 2348788 h 3063250"/>
              <a:gd name="connsiteX305" fmla="*/ 3836589 w 4114165"/>
              <a:gd name="connsiteY305" fmla="*/ 2448461 h 3063250"/>
              <a:gd name="connsiteX306" fmla="*/ 3849806 w 4114165"/>
              <a:gd name="connsiteY306" fmla="*/ 2487654 h 3063250"/>
              <a:gd name="connsiteX307" fmla="*/ 3859716 w 4114165"/>
              <a:gd name="connsiteY307" fmla="*/ 2508472 h 3063250"/>
              <a:gd name="connsiteX308" fmla="*/ 3866331 w 4114165"/>
              <a:gd name="connsiteY308" fmla="*/ 2517476 h 3063250"/>
              <a:gd name="connsiteX309" fmla="*/ 3872933 w 4114165"/>
              <a:gd name="connsiteY309" fmla="*/ 2522313 h 3063250"/>
              <a:gd name="connsiteX310" fmla="*/ 3879548 w 4114165"/>
              <a:gd name="connsiteY310" fmla="*/ 2522984 h 3063250"/>
              <a:gd name="connsiteX311" fmla="*/ 3886150 w 4114165"/>
              <a:gd name="connsiteY311" fmla="*/ 2519654 h 3063250"/>
              <a:gd name="connsiteX312" fmla="*/ 3892765 w 4114165"/>
              <a:gd name="connsiteY312" fmla="*/ 2512613 h 3063250"/>
              <a:gd name="connsiteX313" fmla="*/ 3902675 w 4114165"/>
              <a:gd name="connsiteY313" fmla="*/ 2496087 h 3063250"/>
              <a:gd name="connsiteX314" fmla="*/ 3915893 w 4114165"/>
              <a:gd name="connsiteY314" fmla="*/ 2466177 h 3063250"/>
              <a:gd name="connsiteX315" fmla="*/ 3939032 w 4114165"/>
              <a:gd name="connsiteY315" fmla="*/ 2410826 h 3063250"/>
              <a:gd name="connsiteX316" fmla="*/ 3948943 w 4114165"/>
              <a:gd name="connsiteY316" fmla="*/ 2393604 h 3063250"/>
              <a:gd name="connsiteX317" fmla="*/ 3955545 w 4114165"/>
              <a:gd name="connsiteY317" fmla="*/ 2385879 h 3063250"/>
              <a:gd name="connsiteX318" fmla="*/ 3962160 w 4114165"/>
              <a:gd name="connsiteY318" fmla="*/ 2381497 h 3063250"/>
              <a:gd name="connsiteX319" fmla="*/ 3968775 w 4114165"/>
              <a:gd name="connsiteY319" fmla="*/ 2380687 h 3063250"/>
              <a:gd name="connsiteX320" fmla="*/ 3975377 w 4114165"/>
              <a:gd name="connsiteY320" fmla="*/ 2383562 h 3063250"/>
              <a:gd name="connsiteX321" fmla="*/ 3981992 w 4114165"/>
              <a:gd name="connsiteY321" fmla="*/ 2390184 h 3063250"/>
              <a:gd name="connsiteX322" fmla="*/ 3988595 w 4114165"/>
              <a:gd name="connsiteY322" fmla="*/ 2400606 h 3063250"/>
              <a:gd name="connsiteX323" fmla="*/ 3998504 w 4114165"/>
              <a:gd name="connsiteY323" fmla="*/ 2422932 h 3063250"/>
              <a:gd name="connsiteX324" fmla="*/ 4011734 w 4114165"/>
              <a:gd name="connsiteY324" fmla="*/ 2462365 h 3063250"/>
              <a:gd name="connsiteX325" fmla="*/ 4034862 w 4114165"/>
              <a:gd name="connsiteY325" fmla="*/ 2535128 h 3063250"/>
              <a:gd name="connsiteX326" fmla="*/ 4044771 w 4114165"/>
              <a:gd name="connsiteY326" fmla="*/ 2557023 h 3063250"/>
              <a:gd name="connsiteX327" fmla="*/ 4051386 w 4114165"/>
              <a:gd name="connsiteY327" fmla="*/ 2565419 h 3063250"/>
              <a:gd name="connsiteX328" fmla="*/ 4054681 w 4114165"/>
              <a:gd name="connsiteY328" fmla="*/ 2567344 h 3063250"/>
              <a:gd name="connsiteX329" fmla="*/ 4057989 w 4114165"/>
              <a:gd name="connsiteY329" fmla="*/ 2567584 h 3063250"/>
              <a:gd name="connsiteX330" fmla="*/ 4061296 w 4114165"/>
              <a:gd name="connsiteY330" fmla="*/ 2566090 h 3063250"/>
              <a:gd name="connsiteX331" fmla="*/ 4067911 w 4114165"/>
              <a:gd name="connsiteY331" fmla="*/ 2557454 h 3063250"/>
              <a:gd name="connsiteX332" fmla="*/ 4074514 w 4114165"/>
              <a:gd name="connsiteY332" fmla="*/ 2541131 h 3063250"/>
              <a:gd name="connsiteX333" fmla="*/ 4081129 w 4114165"/>
              <a:gd name="connsiteY333" fmla="*/ 2517134 h 3063250"/>
              <a:gd name="connsiteX334" fmla="*/ 4091038 w 4114165"/>
              <a:gd name="connsiteY334" fmla="*/ 2467532 h 3063250"/>
              <a:gd name="connsiteX335" fmla="*/ 4100948 w 4114165"/>
              <a:gd name="connsiteY335" fmla="*/ 2403215 h 3063250"/>
              <a:gd name="connsiteX336" fmla="*/ 4114166 w 4114165"/>
              <a:gd name="connsiteY336" fmla="*/ 2298223 h 3063250"/>
              <a:gd name="connsiteX337" fmla="*/ 4114166 w 4114165"/>
              <a:gd name="connsiteY337" fmla="*/ 2298223 h 3063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</a:cxnLst>
            <a:rect l="l" t="t" r="r" b="b"/>
            <a:pathLst>
              <a:path w="4114165" h="3063250">
                <a:moveTo>
                  <a:pt x="0" y="962866"/>
                </a:moveTo>
                <a:lnTo>
                  <a:pt x="13219" y="938578"/>
                </a:lnTo>
                <a:lnTo>
                  <a:pt x="29741" y="914936"/>
                </a:lnTo>
                <a:lnTo>
                  <a:pt x="52873" y="887165"/>
                </a:lnTo>
                <a:lnTo>
                  <a:pt x="79309" y="860382"/>
                </a:lnTo>
                <a:lnTo>
                  <a:pt x="99137" y="843895"/>
                </a:lnTo>
                <a:lnTo>
                  <a:pt x="109050" y="838551"/>
                </a:lnTo>
                <a:lnTo>
                  <a:pt x="118964" y="836816"/>
                </a:lnTo>
                <a:lnTo>
                  <a:pt x="125574" y="838272"/>
                </a:lnTo>
                <a:lnTo>
                  <a:pt x="132182" y="842248"/>
                </a:lnTo>
                <a:lnTo>
                  <a:pt x="138791" y="849049"/>
                </a:lnTo>
                <a:lnTo>
                  <a:pt x="145401" y="859078"/>
                </a:lnTo>
                <a:lnTo>
                  <a:pt x="155315" y="880859"/>
                </a:lnTo>
                <a:lnTo>
                  <a:pt x="165228" y="911631"/>
                </a:lnTo>
                <a:lnTo>
                  <a:pt x="175142" y="951773"/>
                </a:lnTo>
                <a:lnTo>
                  <a:pt x="188360" y="1018952"/>
                </a:lnTo>
                <a:lnTo>
                  <a:pt x="204883" y="1119511"/>
                </a:lnTo>
                <a:lnTo>
                  <a:pt x="237928" y="1325872"/>
                </a:lnTo>
                <a:lnTo>
                  <a:pt x="251146" y="1392203"/>
                </a:lnTo>
                <a:lnTo>
                  <a:pt x="264365" y="1444629"/>
                </a:lnTo>
                <a:lnTo>
                  <a:pt x="274279" y="1474666"/>
                </a:lnTo>
                <a:lnTo>
                  <a:pt x="284192" y="1497675"/>
                </a:lnTo>
                <a:lnTo>
                  <a:pt x="297410" y="1521267"/>
                </a:lnTo>
                <a:lnTo>
                  <a:pt x="323847" y="1565120"/>
                </a:lnTo>
                <a:lnTo>
                  <a:pt x="340373" y="1598538"/>
                </a:lnTo>
                <a:lnTo>
                  <a:pt x="363500" y="1652395"/>
                </a:lnTo>
                <a:lnTo>
                  <a:pt x="386628" y="1713129"/>
                </a:lnTo>
                <a:lnTo>
                  <a:pt x="406460" y="1772988"/>
                </a:lnTo>
                <a:lnTo>
                  <a:pt x="422985" y="1832430"/>
                </a:lnTo>
                <a:lnTo>
                  <a:pt x="439510" y="1903407"/>
                </a:lnTo>
                <a:lnTo>
                  <a:pt x="456035" y="1987175"/>
                </a:lnTo>
                <a:lnTo>
                  <a:pt x="472547" y="2085024"/>
                </a:lnTo>
                <a:lnTo>
                  <a:pt x="502289" y="2284990"/>
                </a:lnTo>
                <a:lnTo>
                  <a:pt x="518814" y="2386930"/>
                </a:lnTo>
                <a:lnTo>
                  <a:pt x="532031" y="2452703"/>
                </a:lnTo>
                <a:lnTo>
                  <a:pt x="541941" y="2490718"/>
                </a:lnTo>
                <a:lnTo>
                  <a:pt x="551864" y="2518717"/>
                </a:lnTo>
                <a:lnTo>
                  <a:pt x="561774" y="2537066"/>
                </a:lnTo>
                <a:lnTo>
                  <a:pt x="568389" y="2544335"/>
                </a:lnTo>
                <a:lnTo>
                  <a:pt x="574991" y="2548070"/>
                </a:lnTo>
                <a:lnTo>
                  <a:pt x="581606" y="2548741"/>
                </a:lnTo>
                <a:lnTo>
                  <a:pt x="588208" y="2546969"/>
                </a:lnTo>
                <a:lnTo>
                  <a:pt x="598131" y="2541042"/>
                </a:lnTo>
                <a:lnTo>
                  <a:pt x="644385" y="2506927"/>
                </a:lnTo>
                <a:lnTo>
                  <a:pt x="670820" y="2490034"/>
                </a:lnTo>
                <a:lnTo>
                  <a:pt x="687345" y="2476269"/>
                </a:lnTo>
                <a:lnTo>
                  <a:pt x="700562" y="2461681"/>
                </a:lnTo>
                <a:lnTo>
                  <a:pt x="710485" y="2447156"/>
                </a:lnTo>
                <a:lnTo>
                  <a:pt x="720395" y="2427478"/>
                </a:lnTo>
                <a:lnTo>
                  <a:pt x="730305" y="2399808"/>
                </a:lnTo>
                <a:lnTo>
                  <a:pt x="740214" y="2360615"/>
                </a:lnTo>
                <a:lnTo>
                  <a:pt x="750137" y="2306011"/>
                </a:lnTo>
                <a:lnTo>
                  <a:pt x="760047" y="2232146"/>
                </a:lnTo>
                <a:lnTo>
                  <a:pt x="769957" y="2135437"/>
                </a:lnTo>
                <a:lnTo>
                  <a:pt x="779879" y="2013021"/>
                </a:lnTo>
                <a:lnTo>
                  <a:pt x="793097" y="1806394"/>
                </a:lnTo>
                <a:lnTo>
                  <a:pt x="806314" y="1550988"/>
                </a:lnTo>
                <a:lnTo>
                  <a:pt x="826134" y="1101061"/>
                </a:lnTo>
                <a:lnTo>
                  <a:pt x="852581" y="502805"/>
                </a:lnTo>
                <a:lnTo>
                  <a:pt x="865798" y="268992"/>
                </a:lnTo>
                <a:lnTo>
                  <a:pt x="875708" y="140161"/>
                </a:lnTo>
                <a:lnTo>
                  <a:pt x="885618" y="54144"/>
                </a:lnTo>
                <a:lnTo>
                  <a:pt x="892233" y="19833"/>
                </a:lnTo>
                <a:lnTo>
                  <a:pt x="898835" y="2645"/>
                </a:lnTo>
                <a:lnTo>
                  <a:pt x="902143" y="0"/>
                </a:lnTo>
                <a:lnTo>
                  <a:pt x="905450" y="1042"/>
                </a:lnTo>
                <a:lnTo>
                  <a:pt x="908758" y="5543"/>
                </a:lnTo>
                <a:lnTo>
                  <a:pt x="915360" y="23974"/>
                </a:lnTo>
                <a:lnTo>
                  <a:pt x="921975" y="53496"/>
                </a:lnTo>
                <a:lnTo>
                  <a:pt x="931885" y="114728"/>
                </a:lnTo>
                <a:lnTo>
                  <a:pt x="945103" y="219005"/>
                </a:lnTo>
                <a:lnTo>
                  <a:pt x="991370" y="608560"/>
                </a:lnTo>
                <a:lnTo>
                  <a:pt x="1007895" y="717439"/>
                </a:lnTo>
                <a:lnTo>
                  <a:pt x="1057457" y="1020560"/>
                </a:lnTo>
                <a:lnTo>
                  <a:pt x="1070674" y="1129034"/>
                </a:lnTo>
                <a:lnTo>
                  <a:pt x="1083891" y="1261492"/>
                </a:lnTo>
                <a:lnTo>
                  <a:pt x="1100416" y="1462079"/>
                </a:lnTo>
                <a:lnTo>
                  <a:pt x="1123543" y="1789577"/>
                </a:lnTo>
                <a:lnTo>
                  <a:pt x="1146683" y="2110389"/>
                </a:lnTo>
                <a:lnTo>
                  <a:pt x="1159901" y="2255687"/>
                </a:lnTo>
                <a:lnTo>
                  <a:pt x="1169810" y="2336454"/>
                </a:lnTo>
                <a:lnTo>
                  <a:pt x="1176425" y="2375343"/>
                </a:lnTo>
                <a:lnTo>
                  <a:pt x="1183028" y="2401809"/>
                </a:lnTo>
                <a:lnTo>
                  <a:pt x="1189643" y="2415701"/>
                </a:lnTo>
                <a:lnTo>
                  <a:pt x="1192950" y="2417917"/>
                </a:lnTo>
                <a:lnTo>
                  <a:pt x="1196245" y="2417030"/>
                </a:lnTo>
                <a:lnTo>
                  <a:pt x="1199553" y="2413054"/>
                </a:lnTo>
                <a:lnTo>
                  <a:pt x="1206168" y="2396073"/>
                </a:lnTo>
                <a:lnTo>
                  <a:pt x="1212770" y="2367517"/>
                </a:lnTo>
                <a:lnTo>
                  <a:pt x="1222680" y="2304808"/>
                </a:lnTo>
                <a:lnTo>
                  <a:pt x="1232602" y="2221471"/>
                </a:lnTo>
                <a:lnTo>
                  <a:pt x="1249127" y="2051011"/>
                </a:lnTo>
                <a:lnTo>
                  <a:pt x="1278857" y="1738519"/>
                </a:lnTo>
                <a:lnTo>
                  <a:pt x="1292087" y="1631108"/>
                </a:lnTo>
                <a:lnTo>
                  <a:pt x="1301997" y="1571186"/>
                </a:lnTo>
                <a:lnTo>
                  <a:pt x="1311907" y="1530802"/>
                </a:lnTo>
                <a:lnTo>
                  <a:pt x="1318522" y="1515125"/>
                </a:lnTo>
                <a:lnTo>
                  <a:pt x="1325124" y="1508553"/>
                </a:lnTo>
                <a:lnTo>
                  <a:pt x="1328431" y="1508692"/>
                </a:lnTo>
                <a:lnTo>
                  <a:pt x="1331739" y="1511098"/>
                </a:lnTo>
                <a:lnTo>
                  <a:pt x="1338341" y="1522673"/>
                </a:lnTo>
                <a:lnTo>
                  <a:pt x="1344956" y="1543098"/>
                </a:lnTo>
                <a:lnTo>
                  <a:pt x="1351559" y="1572135"/>
                </a:lnTo>
                <a:lnTo>
                  <a:pt x="1361481" y="1631273"/>
                </a:lnTo>
                <a:lnTo>
                  <a:pt x="1371391" y="1708025"/>
                </a:lnTo>
                <a:lnTo>
                  <a:pt x="1384608" y="1834709"/>
                </a:lnTo>
                <a:lnTo>
                  <a:pt x="1401133" y="2023810"/>
                </a:lnTo>
                <a:lnTo>
                  <a:pt x="1437478" y="2455958"/>
                </a:lnTo>
                <a:lnTo>
                  <a:pt x="1450695" y="2573840"/>
                </a:lnTo>
                <a:lnTo>
                  <a:pt x="1460618" y="2638271"/>
                </a:lnTo>
                <a:lnTo>
                  <a:pt x="1467220" y="2669055"/>
                </a:lnTo>
                <a:lnTo>
                  <a:pt x="1473835" y="2690241"/>
                </a:lnTo>
                <a:lnTo>
                  <a:pt x="1480438" y="2702360"/>
                </a:lnTo>
                <a:lnTo>
                  <a:pt x="1483745" y="2705260"/>
                </a:lnTo>
                <a:lnTo>
                  <a:pt x="1487053" y="2706222"/>
                </a:lnTo>
                <a:lnTo>
                  <a:pt x="1490360" y="2705361"/>
                </a:lnTo>
                <a:lnTo>
                  <a:pt x="1496963" y="2698700"/>
                </a:lnTo>
                <a:lnTo>
                  <a:pt x="1503577" y="2686265"/>
                </a:lnTo>
                <a:lnTo>
                  <a:pt x="1513487" y="2658861"/>
                </a:lnTo>
                <a:lnTo>
                  <a:pt x="1526705" y="2610120"/>
                </a:lnTo>
                <a:lnTo>
                  <a:pt x="1543229" y="2536635"/>
                </a:lnTo>
                <a:lnTo>
                  <a:pt x="1579574" y="2357488"/>
                </a:lnTo>
                <a:lnTo>
                  <a:pt x="1615932" y="2168830"/>
                </a:lnTo>
                <a:lnTo>
                  <a:pt x="1639059" y="2033219"/>
                </a:lnTo>
                <a:lnTo>
                  <a:pt x="1658891" y="1899823"/>
                </a:lnTo>
                <a:lnTo>
                  <a:pt x="1688633" y="1675189"/>
                </a:lnTo>
                <a:lnTo>
                  <a:pt x="1724978" y="1405069"/>
                </a:lnTo>
                <a:lnTo>
                  <a:pt x="1754720" y="1207660"/>
                </a:lnTo>
                <a:lnTo>
                  <a:pt x="1777847" y="1072404"/>
                </a:lnTo>
                <a:lnTo>
                  <a:pt x="1794372" y="994322"/>
                </a:lnTo>
                <a:lnTo>
                  <a:pt x="1807590" y="945860"/>
                </a:lnTo>
                <a:lnTo>
                  <a:pt x="1820807" y="909731"/>
                </a:lnTo>
                <a:lnTo>
                  <a:pt x="1830717" y="890394"/>
                </a:lnTo>
                <a:lnTo>
                  <a:pt x="1840639" y="877921"/>
                </a:lnTo>
                <a:lnTo>
                  <a:pt x="1847242" y="873653"/>
                </a:lnTo>
                <a:lnTo>
                  <a:pt x="1853857" y="872881"/>
                </a:lnTo>
                <a:lnTo>
                  <a:pt x="1860459" y="875768"/>
                </a:lnTo>
                <a:lnTo>
                  <a:pt x="1867074" y="882378"/>
                </a:lnTo>
                <a:lnTo>
                  <a:pt x="1873676" y="892762"/>
                </a:lnTo>
                <a:lnTo>
                  <a:pt x="1883599" y="915227"/>
                </a:lnTo>
                <a:lnTo>
                  <a:pt x="1893509" y="945480"/>
                </a:lnTo>
                <a:lnTo>
                  <a:pt x="1906726" y="996386"/>
                </a:lnTo>
                <a:lnTo>
                  <a:pt x="1919944" y="1058398"/>
                </a:lnTo>
                <a:lnTo>
                  <a:pt x="1933161" y="1132137"/>
                </a:lnTo>
                <a:lnTo>
                  <a:pt x="1949686" y="1241687"/>
                </a:lnTo>
                <a:lnTo>
                  <a:pt x="1966211" y="1370713"/>
                </a:lnTo>
                <a:lnTo>
                  <a:pt x="1986043" y="1548658"/>
                </a:lnTo>
                <a:lnTo>
                  <a:pt x="2035605" y="2011729"/>
                </a:lnTo>
                <a:lnTo>
                  <a:pt x="2048822" y="2106628"/>
                </a:lnTo>
                <a:lnTo>
                  <a:pt x="2058732" y="2163043"/>
                </a:lnTo>
                <a:lnTo>
                  <a:pt x="2068655" y="2205123"/>
                </a:lnTo>
                <a:lnTo>
                  <a:pt x="2075257" y="2224738"/>
                </a:lnTo>
                <a:lnTo>
                  <a:pt x="2081872" y="2237528"/>
                </a:lnTo>
                <a:lnTo>
                  <a:pt x="2088474" y="2243581"/>
                </a:lnTo>
                <a:lnTo>
                  <a:pt x="2091782" y="2244151"/>
                </a:lnTo>
                <a:lnTo>
                  <a:pt x="2095089" y="2243151"/>
                </a:lnTo>
                <a:lnTo>
                  <a:pt x="2101692" y="2236591"/>
                </a:lnTo>
                <a:lnTo>
                  <a:pt x="2108307" y="2224359"/>
                </a:lnTo>
                <a:lnTo>
                  <a:pt x="2118217" y="2196525"/>
                </a:lnTo>
                <a:lnTo>
                  <a:pt x="2128127" y="2159193"/>
                </a:lnTo>
                <a:lnTo>
                  <a:pt x="2141357" y="2098485"/>
                </a:lnTo>
                <a:lnTo>
                  <a:pt x="2164484" y="1975626"/>
                </a:lnTo>
                <a:lnTo>
                  <a:pt x="2200829" y="1779712"/>
                </a:lnTo>
                <a:lnTo>
                  <a:pt x="2214046" y="1723006"/>
                </a:lnTo>
                <a:lnTo>
                  <a:pt x="2223968" y="1691525"/>
                </a:lnTo>
                <a:lnTo>
                  <a:pt x="2230571" y="1677165"/>
                </a:lnTo>
                <a:lnTo>
                  <a:pt x="2237186" y="1668845"/>
                </a:lnTo>
                <a:lnTo>
                  <a:pt x="2240493" y="1667085"/>
                </a:lnTo>
                <a:lnTo>
                  <a:pt x="2243788" y="1666971"/>
                </a:lnTo>
                <a:lnTo>
                  <a:pt x="2247096" y="1668554"/>
                </a:lnTo>
                <a:lnTo>
                  <a:pt x="2253711" y="1676912"/>
                </a:lnTo>
                <a:lnTo>
                  <a:pt x="2260313" y="1692285"/>
                </a:lnTo>
                <a:lnTo>
                  <a:pt x="2266928" y="1714838"/>
                </a:lnTo>
                <a:lnTo>
                  <a:pt x="2276838" y="1762439"/>
                </a:lnTo>
                <a:lnTo>
                  <a:pt x="2286748" y="1827060"/>
                </a:lnTo>
                <a:lnTo>
                  <a:pt x="2296670" y="1908954"/>
                </a:lnTo>
                <a:lnTo>
                  <a:pt x="2309888" y="2044185"/>
                </a:lnTo>
                <a:lnTo>
                  <a:pt x="2326400" y="2246051"/>
                </a:lnTo>
                <a:lnTo>
                  <a:pt x="2352847" y="2572067"/>
                </a:lnTo>
                <a:lnTo>
                  <a:pt x="2366064" y="2700929"/>
                </a:lnTo>
                <a:lnTo>
                  <a:pt x="2375975" y="2775427"/>
                </a:lnTo>
                <a:lnTo>
                  <a:pt x="2385884" y="2830398"/>
                </a:lnTo>
                <a:lnTo>
                  <a:pt x="2395807" y="2867312"/>
                </a:lnTo>
                <a:lnTo>
                  <a:pt x="2402409" y="2883268"/>
                </a:lnTo>
                <a:lnTo>
                  <a:pt x="2409024" y="2893563"/>
                </a:lnTo>
                <a:lnTo>
                  <a:pt x="2415627" y="2899350"/>
                </a:lnTo>
                <a:lnTo>
                  <a:pt x="2422242" y="2901668"/>
                </a:lnTo>
                <a:lnTo>
                  <a:pt x="2428844" y="2901402"/>
                </a:lnTo>
                <a:lnTo>
                  <a:pt x="2438766" y="2897273"/>
                </a:lnTo>
                <a:lnTo>
                  <a:pt x="2448676" y="2889726"/>
                </a:lnTo>
                <a:lnTo>
                  <a:pt x="2461894" y="2875454"/>
                </a:lnTo>
                <a:lnTo>
                  <a:pt x="2478418" y="2852749"/>
                </a:lnTo>
                <a:lnTo>
                  <a:pt x="2501546" y="2820306"/>
                </a:lnTo>
                <a:lnTo>
                  <a:pt x="2511456" y="2810061"/>
                </a:lnTo>
                <a:lnTo>
                  <a:pt x="2521378" y="2803945"/>
                </a:lnTo>
                <a:lnTo>
                  <a:pt x="2527980" y="2802564"/>
                </a:lnTo>
                <a:lnTo>
                  <a:pt x="2534596" y="2803464"/>
                </a:lnTo>
                <a:lnTo>
                  <a:pt x="2541198" y="2806592"/>
                </a:lnTo>
                <a:lnTo>
                  <a:pt x="2551120" y="2815215"/>
                </a:lnTo>
                <a:lnTo>
                  <a:pt x="2561030" y="2828271"/>
                </a:lnTo>
                <a:lnTo>
                  <a:pt x="2570940" y="2845810"/>
                </a:lnTo>
                <a:lnTo>
                  <a:pt x="2584158" y="2876189"/>
                </a:lnTo>
                <a:lnTo>
                  <a:pt x="2603990" y="2931768"/>
                </a:lnTo>
                <a:lnTo>
                  <a:pt x="2617207" y="2966795"/>
                </a:lnTo>
                <a:lnTo>
                  <a:pt x="2627117" y="2986220"/>
                </a:lnTo>
                <a:lnTo>
                  <a:pt x="2633732" y="2993894"/>
                </a:lnTo>
                <a:lnTo>
                  <a:pt x="2640334" y="2996060"/>
                </a:lnTo>
                <a:lnTo>
                  <a:pt x="2643642" y="2994781"/>
                </a:lnTo>
                <a:lnTo>
                  <a:pt x="2650257" y="2986942"/>
                </a:lnTo>
                <a:lnTo>
                  <a:pt x="2656859" y="2971366"/>
                </a:lnTo>
                <a:lnTo>
                  <a:pt x="2663474" y="2947357"/>
                </a:lnTo>
                <a:lnTo>
                  <a:pt x="2670077" y="2914280"/>
                </a:lnTo>
                <a:lnTo>
                  <a:pt x="2679999" y="2846646"/>
                </a:lnTo>
                <a:lnTo>
                  <a:pt x="2689909" y="2756698"/>
                </a:lnTo>
                <a:lnTo>
                  <a:pt x="2703127" y="2602181"/>
                </a:lnTo>
                <a:lnTo>
                  <a:pt x="2716344" y="2412092"/>
                </a:lnTo>
                <a:lnTo>
                  <a:pt x="2736176" y="2082213"/>
                </a:lnTo>
                <a:lnTo>
                  <a:pt x="2772521" y="1470652"/>
                </a:lnTo>
                <a:lnTo>
                  <a:pt x="2789046" y="1238622"/>
                </a:lnTo>
                <a:lnTo>
                  <a:pt x="2805571" y="1047862"/>
                </a:lnTo>
                <a:lnTo>
                  <a:pt x="2818788" y="927358"/>
                </a:lnTo>
                <a:lnTo>
                  <a:pt x="2832005" y="833941"/>
                </a:lnTo>
                <a:lnTo>
                  <a:pt x="2845223" y="764002"/>
                </a:lnTo>
                <a:lnTo>
                  <a:pt x="2855133" y="724885"/>
                </a:lnTo>
                <a:lnTo>
                  <a:pt x="2865042" y="696152"/>
                </a:lnTo>
                <a:lnTo>
                  <a:pt x="2874965" y="677220"/>
                </a:lnTo>
                <a:lnTo>
                  <a:pt x="2881567" y="670028"/>
                </a:lnTo>
                <a:lnTo>
                  <a:pt x="2888182" y="667368"/>
                </a:lnTo>
                <a:lnTo>
                  <a:pt x="2894785" y="669622"/>
                </a:lnTo>
                <a:lnTo>
                  <a:pt x="2901400" y="677182"/>
                </a:lnTo>
                <a:lnTo>
                  <a:pt x="2908002" y="690415"/>
                </a:lnTo>
                <a:lnTo>
                  <a:pt x="2914617" y="709562"/>
                </a:lnTo>
                <a:lnTo>
                  <a:pt x="2924527" y="749616"/>
                </a:lnTo>
                <a:lnTo>
                  <a:pt x="2934450" y="803296"/>
                </a:lnTo>
                <a:lnTo>
                  <a:pt x="2947667" y="895814"/>
                </a:lnTo>
                <a:lnTo>
                  <a:pt x="2960884" y="1012101"/>
                </a:lnTo>
                <a:lnTo>
                  <a:pt x="2977409" y="1187779"/>
                </a:lnTo>
                <a:lnTo>
                  <a:pt x="3017061" y="1634110"/>
                </a:lnTo>
                <a:lnTo>
                  <a:pt x="3030278" y="1742115"/>
                </a:lnTo>
                <a:lnTo>
                  <a:pt x="3040188" y="1800265"/>
                </a:lnTo>
                <a:lnTo>
                  <a:pt x="3046803" y="1827313"/>
                </a:lnTo>
                <a:lnTo>
                  <a:pt x="3053406" y="1844928"/>
                </a:lnTo>
                <a:lnTo>
                  <a:pt x="3060021" y="1853413"/>
                </a:lnTo>
                <a:lnTo>
                  <a:pt x="3063315" y="1854388"/>
                </a:lnTo>
                <a:lnTo>
                  <a:pt x="3066623" y="1853299"/>
                </a:lnTo>
                <a:lnTo>
                  <a:pt x="3073238" y="1845245"/>
                </a:lnTo>
                <a:lnTo>
                  <a:pt x="3079840" y="1829960"/>
                </a:lnTo>
                <a:lnTo>
                  <a:pt x="3086456" y="1808129"/>
                </a:lnTo>
                <a:lnTo>
                  <a:pt x="3096365" y="1764782"/>
                </a:lnTo>
                <a:lnTo>
                  <a:pt x="3109583" y="1692285"/>
                </a:lnTo>
                <a:lnTo>
                  <a:pt x="3145940" y="1482986"/>
                </a:lnTo>
                <a:lnTo>
                  <a:pt x="3162452" y="1409665"/>
                </a:lnTo>
                <a:lnTo>
                  <a:pt x="3178977" y="1351098"/>
                </a:lnTo>
                <a:lnTo>
                  <a:pt x="3192194" y="1313348"/>
                </a:lnTo>
                <a:lnTo>
                  <a:pt x="3205412" y="1283678"/>
                </a:lnTo>
                <a:lnTo>
                  <a:pt x="3215334" y="1267773"/>
                </a:lnTo>
                <a:lnTo>
                  <a:pt x="3221936" y="1260745"/>
                </a:lnTo>
                <a:lnTo>
                  <a:pt x="3228551" y="1256705"/>
                </a:lnTo>
                <a:lnTo>
                  <a:pt x="3235154" y="1255730"/>
                </a:lnTo>
                <a:lnTo>
                  <a:pt x="3241769" y="1257820"/>
                </a:lnTo>
                <a:lnTo>
                  <a:pt x="3248371" y="1263088"/>
                </a:lnTo>
                <a:lnTo>
                  <a:pt x="3254986" y="1271661"/>
                </a:lnTo>
                <a:lnTo>
                  <a:pt x="3264896" y="1291099"/>
                </a:lnTo>
                <a:lnTo>
                  <a:pt x="3274819" y="1319161"/>
                </a:lnTo>
                <a:lnTo>
                  <a:pt x="3284729" y="1356796"/>
                </a:lnTo>
                <a:lnTo>
                  <a:pt x="3294638" y="1405106"/>
                </a:lnTo>
                <a:lnTo>
                  <a:pt x="3304548" y="1465029"/>
                </a:lnTo>
                <a:lnTo>
                  <a:pt x="3317766" y="1564322"/>
                </a:lnTo>
                <a:lnTo>
                  <a:pt x="3330996" y="1685636"/>
                </a:lnTo>
                <a:lnTo>
                  <a:pt x="3347508" y="1862923"/>
                </a:lnTo>
                <a:lnTo>
                  <a:pt x="3406993" y="2532355"/>
                </a:lnTo>
                <a:lnTo>
                  <a:pt x="3423517" y="2676071"/>
                </a:lnTo>
                <a:lnTo>
                  <a:pt x="3440042" y="2794878"/>
                </a:lnTo>
                <a:lnTo>
                  <a:pt x="3453260" y="2872884"/>
                </a:lnTo>
                <a:lnTo>
                  <a:pt x="3466477" y="2936720"/>
                </a:lnTo>
                <a:lnTo>
                  <a:pt x="3479694" y="2986828"/>
                </a:lnTo>
                <a:lnTo>
                  <a:pt x="3489604" y="3015675"/>
                </a:lnTo>
                <a:lnTo>
                  <a:pt x="3499526" y="3037329"/>
                </a:lnTo>
                <a:lnTo>
                  <a:pt x="3509436" y="3052108"/>
                </a:lnTo>
                <a:lnTo>
                  <a:pt x="3519346" y="3060642"/>
                </a:lnTo>
                <a:lnTo>
                  <a:pt x="3525962" y="3063150"/>
                </a:lnTo>
                <a:lnTo>
                  <a:pt x="3532564" y="3063251"/>
                </a:lnTo>
                <a:lnTo>
                  <a:pt x="3539179" y="3060947"/>
                </a:lnTo>
                <a:lnTo>
                  <a:pt x="3545781" y="3056261"/>
                </a:lnTo>
                <a:lnTo>
                  <a:pt x="3555704" y="3044826"/>
                </a:lnTo>
                <a:lnTo>
                  <a:pt x="3565614" y="3028149"/>
                </a:lnTo>
                <a:lnTo>
                  <a:pt x="3575523" y="3006076"/>
                </a:lnTo>
                <a:lnTo>
                  <a:pt x="3585446" y="2978141"/>
                </a:lnTo>
                <a:lnTo>
                  <a:pt x="3598663" y="2930705"/>
                </a:lnTo>
                <a:lnTo>
                  <a:pt x="3611881" y="2871288"/>
                </a:lnTo>
                <a:lnTo>
                  <a:pt x="3628405" y="2782582"/>
                </a:lnTo>
                <a:lnTo>
                  <a:pt x="3664750" y="2563380"/>
                </a:lnTo>
                <a:lnTo>
                  <a:pt x="3691185" y="2412674"/>
                </a:lnTo>
                <a:lnTo>
                  <a:pt x="3707710" y="2331693"/>
                </a:lnTo>
                <a:lnTo>
                  <a:pt x="3720927" y="2279532"/>
                </a:lnTo>
                <a:lnTo>
                  <a:pt x="3730837" y="2250090"/>
                </a:lnTo>
                <a:lnTo>
                  <a:pt x="3740759" y="2229956"/>
                </a:lnTo>
                <a:lnTo>
                  <a:pt x="3747362" y="2221978"/>
                </a:lnTo>
                <a:lnTo>
                  <a:pt x="3753977" y="2218470"/>
                </a:lnTo>
                <a:lnTo>
                  <a:pt x="3760579" y="2219483"/>
                </a:lnTo>
                <a:lnTo>
                  <a:pt x="3767194" y="2225017"/>
                </a:lnTo>
                <a:lnTo>
                  <a:pt x="3773796" y="2234945"/>
                </a:lnTo>
                <a:lnTo>
                  <a:pt x="3783719" y="2257498"/>
                </a:lnTo>
                <a:lnTo>
                  <a:pt x="3793629" y="2287751"/>
                </a:lnTo>
                <a:lnTo>
                  <a:pt x="3810154" y="2348788"/>
                </a:lnTo>
                <a:lnTo>
                  <a:pt x="3836589" y="2448461"/>
                </a:lnTo>
                <a:lnTo>
                  <a:pt x="3849806" y="2487654"/>
                </a:lnTo>
                <a:lnTo>
                  <a:pt x="3859716" y="2508472"/>
                </a:lnTo>
                <a:lnTo>
                  <a:pt x="3866331" y="2517476"/>
                </a:lnTo>
                <a:lnTo>
                  <a:pt x="3872933" y="2522313"/>
                </a:lnTo>
                <a:lnTo>
                  <a:pt x="3879548" y="2522984"/>
                </a:lnTo>
                <a:lnTo>
                  <a:pt x="3886150" y="2519654"/>
                </a:lnTo>
                <a:lnTo>
                  <a:pt x="3892765" y="2512613"/>
                </a:lnTo>
                <a:lnTo>
                  <a:pt x="3902675" y="2496087"/>
                </a:lnTo>
                <a:lnTo>
                  <a:pt x="3915893" y="2466177"/>
                </a:lnTo>
                <a:lnTo>
                  <a:pt x="3939032" y="2410826"/>
                </a:lnTo>
                <a:lnTo>
                  <a:pt x="3948943" y="2393604"/>
                </a:lnTo>
                <a:lnTo>
                  <a:pt x="3955545" y="2385879"/>
                </a:lnTo>
                <a:lnTo>
                  <a:pt x="3962160" y="2381497"/>
                </a:lnTo>
                <a:lnTo>
                  <a:pt x="3968775" y="2380687"/>
                </a:lnTo>
                <a:lnTo>
                  <a:pt x="3975377" y="2383562"/>
                </a:lnTo>
                <a:lnTo>
                  <a:pt x="3981992" y="2390184"/>
                </a:lnTo>
                <a:lnTo>
                  <a:pt x="3988595" y="2400606"/>
                </a:lnTo>
                <a:lnTo>
                  <a:pt x="3998504" y="2422932"/>
                </a:lnTo>
                <a:lnTo>
                  <a:pt x="4011734" y="2462365"/>
                </a:lnTo>
                <a:lnTo>
                  <a:pt x="4034862" y="2535128"/>
                </a:lnTo>
                <a:lnTo>
                  <a:pt x="4044771" y="2557023"/>
                </a:lnTo>
                <a:lnTo>
                  <a:pt x="4051386" y="2565419"/>
                </a:lnTo>
                <a:lnTo>
                  <a:pt x="4054681" y="2567344"/>
                </a:lnTo>
                <a:lnTo>
                  <a:pt x="4057989" y="2567584"/>
                </a:lnTo>
                <a:lnTo>
                  <a:pt x="4061296" y="2566090"/>
                </a:lnTo>
                <a:lnTo>
                  <a:pt x="4067911" y="2557454"/>
                </a:lnTo>
                <a:lnTo>
                  <a:pt x="4074514" y="2541131"/>
                </a:lnTo>
                <a:lnTo>
                  <a:pt x="4081129" y="2517134"/>
                </a:lnTo>
                <a:lnTo>
                  <a:pt x="4091038" y="2467532"/>
                </a:lnTo>
                <a:lnTo>
                  <a:pt x="4100948" y="2403215"/>
                </a:lnTo>
                <a:lnTo>
                  <a:pt x="4114166" y="2298223"/>
                </a:lnTo>
                <a:lnTo>
                  <a:pt x="4114166" y="2298223"/>
                </a:lnTo>
              </a:path>
            </a:pathLst>
          </a:custGeom>
          <a:noFill/>
          <a:ln w="18998" cap="sq">
            <a:solidFill>
              <a:schemeClr val="accent1">
                <a:lumMod val="75000"/>
              </a:schemeClr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igura a mano libera 21">
            <a:extLst>
              <a:ext uri="{FF2B5EF4-FFF2-40B4-BE49-F238E27FC236}">
                <a16:creationId xmlns:a16="http://schemas.microsoft.com/office/drawing/2014/main" id="{D9E07441-7194-F379-92E4-AE035AAD7C35}"/>
              </a:ext>
            </a:extLst>
          </p:cNvPr>
          <p:cNvSpPr/>
          <p:nvPr/>
        </p:nvSpPr>
        <p:spPr>
          <a:xfrm>
            <a:off x="2528472" y="2762378"/>
            <a:ext cx="601475" cy="307777"/>
          </a:xfrm>
          <a:custGeom>
            <a:avLst/>
            <a:gdLst>
              <a:gd name="connsiteX0" fmla="*/ 0 w 4114165"/>
              <a:gd name="connsiteY0" fmla="*/ 962866 h 3063250"/>
              <a:gd name="connsiteX1" fmla="*/ 13219 w 4114165"/>
              <a:gd name="connsiteY1" fmla="*/ 938578 h 3063250"/>
              <a:gd name="connsiteX2" fmla="*/ 29741 w 4114165"/>
              <a:gd name="connsiteY2" fmla="*/ 914936 h 3063250"/>
              <a:gd name="connsiteX3" fmla="*/ 52873 w 4114165"/>
              <a:gd name="connsiteY3" fmla="*/ 887165 h 3063250"/>
              <a:gd name="connsiteX4" fmla="*/ 79309 w 4114165"/>
              <a:gd name="connsiteY4" fmla="*/ 860382 h 3063250"/>
              <a:gd name="connsiteX5" fmla="*/ 99137 w 4114165"/>
              <a:gd name="connsiteY5" fmla="*/ 843895 h 3063250"/>
              <a:gd name="connsiteX6" fmla="*/ 109050 w 4114165"/>
              <a:gd name="connsiteY6" fmla="*/ 838551 h 3063250"/>
              <a:gd name="connsiteX7" fmla="*/ 118964 w 4114165"/>
              <a:gd name="connsiteY7" fmla="*/ 836816 h 3063250"/>
              <a:gd name="connsiteX8" fmla="*/ 125574 w 4114165"/>
              <a:gd name="connsiteY8" fmla="*/ 838272 h 3063250"/>
              <a:gd name="connsiteX9" fmla="*/ 132182 w 4114165"/>
              <a:gd name="connsiteY9" fmla="*/ 842248 h 3063250"/>
              <a:gd name="connsiteX10" fmla="*/ 138791 w 4114165"/>
              <a:gd name="connsiteY10" fmla="*/ 849049 h 3063250"/>
              <a:gd name="connsiteX11" fmla="*/ 145401 w 4114165"/>
              <a:gd name="connsiteY11" fmla="*/ 859078 h 3063250"/>
              <a:gd name="connsiteX12" fmla="*/ 155315 w 4114165"/>
              <a:gd name="connsiteY12" fmla="*/ 880859 h 3063250"/>
              <a:gd name="connsiteX13" fmla="*/ 165228 w 4114165"/>
              <a:gd name="connsiteY13" fmla="*/ 911631 h 3063250"/>
              <a:gd name="connsiteX14" fmla="*/ 175142 w 4114165"/>
              <a:gd name="connsiteY14" fmla="*/ 951773 h 3063250"/>
              <a:gd name="connsiteX15" fmla="*/ 188360 w 4114165"/>
              <a:gd name="connsiteY15" fmla="*/ 1018952 h 3063250"/>
              <a:gd name="connsiteX16" fmla="*/ 204883 w 4114165"/>
              <a:gd name="connsiteY16" fmla="*/ 1119511 h 3063250"/>
              <a:gd name="connsiteX17" fmla="*/ 237928 w 4114165"/>
              <a:gd name="connsiteY17" fmla="*/ 1325872 h 3063250"/>
              <a:gd name="connsiteX18" fmla="*/ 251146 w 4114165"/>
              <a:gd name="connsiteY18" fmla="*/ 1392203 h 3063250"/>
              <a:gd name="connsiteX19" fmla="*/ 264365 w 4114165"/>
              <a:gd name="connsiteY19" fmla="*/ 1444629 h 3063250"/>
              <a:gd name="connsiteX20" fmla="*/ 274279 w 4114165"/>
              <a:gd name="connsiteY20" fmla="*/ 1474666 h 3063250"/>
              <a:gd name="connsiteX21" fmla="*/ 284192 w 4114165"/>
              <a:gd name="connsiteY21" fmla="*/ 1497675 h 3063250"/>
              <a:gd name="connsiteX22" fmla="*/ 297410 w 4114165"/>
              <a:gd name="connsiteY22" fmla="*/ 1521267 h 3063250"/>
              <a:gd name="connsiteX23" fmla="*/ 323847 w 4114165"/>
              <a:gd name="connsiteY23" fmla="*/ 1565120 h 3063250"/>
              <a:gd name="connsiteX24" fmla="*/ 340373 w 4114165"/>
              <a:gd name="connsiteY24" fmla="*/ 1598538 h 3063250"/>
              <a:gd name="connsiteX25" fmla="*/ 363500 w 4114165"/>
              <a:gd name="connsiteY25" fmla="*/ 1652395 h 3063250"/>
              <a:gd name="connsiteX26" fmla="*/ 386628 w 4114165"/>
              <a:gd name="connsiteY26" fmla="*/ 1713129 h 3063250"/>
              <a:gd name="connsiteX27" fmla="*/ 406460 w 4114165"/>
              <a:gd name="connsiteY27" fmla="*/ 1772988 h 3063250"/>
              <a:gd name="connsiteX28" fmla="*/ 422985 w 4114165"/>
              <a:gd name="connsiteY28" fmla="*/ 1832430 h 3063250"/>
              <a:gd name="connsiteX29" fmla="*/ 439510 w 4114165"/>
              <a:gd name="connsiteY29" fmla="*/ 1903407 h 3063250"/>
              <a:gd name="connsiteX30" fmla="*/ 456035 w 4114165"/>
              <a:gd name="connsiteY30" fmla="*/ 1987175 h 3063250"/>
              <a:gd name="connsiteX31" fmla="*/ 472547 w 4114165"/>
              <a:gd name="connsiteY31" fmla="*/ 2085024 h 3063250"/>
              <a:gd name="connsiteX32" fmla="*/ 502289 w 4114165"/>
              <a:gd name="connsiteY32" fmla="*/ 2284990 h 3063250"/>
              <a:gd name="connsiteX33" fmla="*/ 518814 w 4114165"/>
              <a:gd name="connsiteY33" fmla="*/ 2386930 h 3063250"/>
              <a:gd name="connsiteX34" fmla="*/ 532031 w 4114165"/>
              <a:gd name="connsiteY34" fmla="*/ 2452703 h 3063250"/>
              <a:gd name="connsiteX35" fmla="*/ 541941 w 4114165"/>
              <a:gd name="connsiteY35" fmla="*/ 2490718 h 3063250"/>
              <a:gd name="connsiteX36" fmla="*/ 551864 w 4114165"/>
              <a:gd name="connsiteY36" fmla="*/ 2518717 h 3063250"/>
              <a:gd name="connsiteX37" fmla="*/ 561774 w 4114165"/>
              <a:gd name="connsiteY37" fmla="*/ 2537066 h 3063250"/>
              <a:gd name="connsiteX38" fmla="*/ 568389 w 4114165"/>
              <a:gd name="connsiteY38" fmla="*/ 2544335 h 3063250"/>
              <a:gd name="connsiteX39" fmla="*/ 574991 w 4114165"/>
              <a:gd name="connsiteY39" fmla="*/ 2548070 h 3063250"/>
              <a:gd name="connsiteX40" fmla="*/ 581606 w 4114165"/>
              <a:gd name="connsiteY40" fmla="*/ 2548741 h 3063250"/>
              <a:gd name="connsiteX41" fmla="*/ 588208 w 4114165"/>
              <a:gd name="connsiteY41" fmla="*/ 2546969 h 3063250"/>
              <a:gd name="connsiteX42" fmla="*/ 598131 w 4114165"/>
              <a:gd name="connsiteY42" fmla="*/ 2541042 h 3063250"/>
              <a:gd name="connsiteX43" fmla="*/ 644385 w 4114165"/>
              <a:gd name="connsiteY43" fmla="*/ 2506927 h 3063250"/>
              <a:gd name="connsiteX44" fmla="*/ 670820 w 4114165"/>
              <a:gd name="connsiteY44" fmla="*/ 2490034 h 3063250"/>
              <a:gd name="connsiteX45" fmla="*/ 687345 w 4114165"/>
              <a:gd name="connsiteY45" fmla="*/ 2476269 h 3063250"/>
              <a:gd name="connsiteX46" fmla="*/ 700562 w 4114165"/>
              <a:gd name="connsiteY46" fmla="*/ 2461681 h 3063250"/>
              <a:gd name="connsiteX47" fmla="*/ 710485 w 4114165"/>
              <a:gd name="connsiteY47" fmla="*/ 2447156 h 3063250"/>
              <a:gd name="connsiteX48" fmla="*/ 720395 w 4114165"/>
              <a:gd name="connsiteY48" fmla="*/ 2427478 h 3063250"/>
              <a:gd name="connsiteX49" fmla="*/ 730305 w 4114165"/>
              <a:gd name="connsiteY49" fmla="*/ 2399808 h 3063250"/>
              <a:gd name="connsiteX50" fmla="*/ 740214 w 4114165"/>
              <a:gd name="connsiteY50" fmla="*/ 2360615 h 3063250"/>
              <a:gd name="connsiteX51" fmla="*/ 750137 w 4114165"/>
              <a:gd name="connsiteY51" fmla="*/ 2306011 h 3063250"/>
              <a:gd name="connsiteX52" fmla="*/ 760047 w 4114165"/>
              <a:gd name="connsiteY52" fmla="*/ 2232146 h 3063250"/>
              <a:gd name="connsiteX53" fmla="*/ 769957 w 4114165"/>
              <a:gd name="connsiteY53" fmla="*/ 2135437 h 3063250"/>
              <a:gd name="connsiteX54" fmla="*/ 779879 w 4114165"/>
              <a:gd name="connsiteY54" fmla="*/ 2013021 h 3063250"/>
              <a:gd name="connsiteX55" fmla="*/ 793097 w 4114165"/>
              <a:gd name="connsiteY55" fmla="*/ 1806394 h 3063250"/>
              <a:gd name="connsiteX56" fmla="*/ 806314 w 4114165"/>
              <a:gd name="connsiteY56" fmla="*/ 1550988 h 3063250"/>
              <a:gd name="connsiteX57" fmla="*/ 826134 w 4114165"/>
              <a:gd name="connsiteY57" fmla="*/ 1101061 h 3063250"/>
              <a:gd name="connsiteX58" fmla="*/ 852581 w 4114165"/>
              <a:gd name="connsiteY58" fmla="*/ 502805 h 3063250"/>
              <a:gd name="connsiteX59" fmla="*/ 865798 w 4114165"/>
              <a:gd name="connsiteY59" fmla="*/ 268992 h 3063250"/>
              <a:gd name="connsiteX60" fmla="*/ 875708 w 4114165"/>
              <a:gd name="connsiteY60" fmla="*/ 140161 h 3063250"/>
              <a:gd name="connsiteX61" fmla="*/ 885618 w 4114165"/>
              <a:gd name="connsiteY61" fmla="*/ 54144 h 3063250"/>
              <a:gd name="connsiteX62" fmla="*/ 892233 w 4114165"/>
              <a:gd name="connsiteY62" fmla="*/ 19833 h 3063250"/>
              <a:gd name="connsiteX63" fmla="*/ 898835 w 4114165"/>
              <a:gd name="connsiteY63" fmla="*/ 2645 h 3063250"/>
              <a:gd name="connsiteX64" fmla="*/ 902143 w 4114165"/>
              <a:gd name="connsiteY64" fmla="*/ 0 h 3063250"/>
              <a:gd name="connsiteX65" fmla="*/ 905450 w 4114165"/>
              <a:gd name="connsiteY65" fmla="*/ 1042 h 3063250"/>
              <a:gd name="connsiteX66" fmla="*/ 908758 w 4114165"/>
              <a:gd name="connsiteY66" fmla="*/ 5543 h 3063250"/>
              <a:gd name="connsiteX67" fmla="*/ 915360 w 4114165"/>
              <a:gd name="connsiteY67" fmla="*/ 23974 h 3063250"/>
              <a:gd name="connsiteX68" fmla="*/ 921975 w 4114165"/>
              <a:gd name="connsiteY68" fmla="*/ 53496 h 3063250"/>
              <a:gd name="connsiteX69" fmla="*/ 931885 w 4114165"/>
              <a:gd name="connsiteY69" fmla="*/ 114728 h 3063250"/>
              <a:gd name="connsiteX70" fmla="*/ 945103 w 4114165"/>
              <a:gd name="connsiteY70" fmla="*/ 219005 h 3063250"/>
              <a:gd name="connsiteX71" fmla="*/ 991370 w 4114165"/>
              <a:gd name="connsiteY71" fmla="*/ 608560 h 3063250"/>
              <a:gd name="connsiteX72" fmla="*/ 1007895 w 4114165"/>
              <a:gd name="connsiteY72" fmla="*/ 717439 h 3063250"/>
              <a:gd name="connsiteX73" fmla="*/ 1057457 w 4114165"/>
              <a:gd name="connsiteY73" fmla="*/ 1020560 h 3063250"/>
              <a:gd name="connsiteX74" fmla="*/ 1070674 w 4114165"/>
              <a:gd name="connsiteY74" fmla="*/ 1129034 h 3063250"/>
              <a:gd name="connsiteX75" fmla="*/ 1083891 w 4114165"/>
              <a:gd name="connsiteY75" fmla="*/ 1261492 h 3063250"/>
              <a:gd name="connsiteX76" fmla="*/ 1100416 w 4114165"/>
              <a:gd name="connsiteY76" fmla="*/ 1462079 h 3063250"/>
              <a:gd name="connsiteX77" fmla="*/ 1123543 w 4114165"/>
              <a:gd name="connsiteY77" fmla="*/ 1789577 h 3063250"/>
              <a:gd name="connsiteX78" fmla="*/ 1146683 w 4114165"/>
              <a:gd name="connsiteY78" fmla="*/ 2110389 h 3063250"/>
              <a:gd name="connsiteX79" fmla="*/ 1159901 w 4114165"/>
              <a:gd name="connsiteY79" fmla="*/ 2255687 h 3063250"/>
              <a:gd name="connsiteX80" fmla="*/ 1169810 w 4114165"/>
              <a:gd name="connsiteY80" fmla="*/ 2336454 h 3063250"/>
              <a:gd name="connsiteX81" fmla="*/ 1176425 w 4114165"/>
              <a:gd name="connsiteY81" fmla="*/ 2375343 h 3063250"/>
              <a:gd name="connsiteX82" fmla="*/ 1183028 w 4114165"/>
              <a:gd name="connsiteY82" fmla="*/ 2401809 h 3063250"/>
              <a:gd name="connsiteX83" fmla="*/ 1189643 w 4114165"/>
              <a:gd name="connsiteY83" fmla="*/ 2415701 h 3063250"/>
              <a:gd name="connsiteX84" fmla="*/ 1192950 w 4114165"/>
              <a:gd name="connsiteY84" fmla="*/ 2417917 h 3063250"/>
              <a:gd name="connsiteX85" fmla="*/ 1196245 w 4114165"/>
              <a:gd name="connsiteY85" fmla="*/ 2417030 h 3063250"/>
              <a:gd name="connsiteX86" fmla="*/ 1199553 w 4114165"/>
              <a:gd name="connsiteY86" fmla="*/ 2413054 h 3063250"/>
              <a:gd name="connsiteX87" fmla="*/ 1206168 w 4114165"/>
              <a:gd name="connsiteY87" fmla="*/ 2396073 h 3063250"/>
              <a:gd name="connsiteX88" fmla="*/ 1212770 w 4114165"/>
              <a:gd name="connsiteY88" fmla="*/ 2367517 h 3063250"/>
              <a:gd name="connsiteX89" fmla="*/ 1222680 w 4114165"/>
              <a:gd name="connsiteY89" fmla="*/ 2304808 h 3063250"/>
              <a:gd name="connsiteX90" fmla="*/ 1232602 w 4114165"/>
              <a:gd name="connsiteY90" fmla="*/ 2221471 h 3063250"/>
              <a:gd name="connsiteX91" fmla="*/ 1249127 w 4114165"/>
              <a:gd name="connsiteY91" fmla="*/ 2051011 h 3063250"/>
              <a:gd name="connsiteX92" fmla="*/ 1278857 w 4114165"/>
              <a:gd name="connsiteY92" fmla="*/ 1738519 h 3063250"/>
              <a:gd name="connsiteX93" fmla="*/ 1292087 w 4114165"/>
              <a:gd name="connsiteY93" fmla="*/ 1631108 h 3063250"/>
              <a:gd name="connsiteX94" fmla="*/ 1301997 w 4114165"/>
              <a:gd name="connsiteY94" fmla="*/ 1571186 h 3063250"/>
              <a:gd name="connsiteX95" fmla="*/ 1311907 w 4114165"/>
              <a:gd name="connsiteY95" fmla="*/ 1530802 h 3063250"/>
              <a:gd name="connsiteX96" fmla="*/ 1318522 w 4114165"/>
              <a:gd name="connsiteY96" fmla="*/ 1515125 h 3063250"/>
              <a:gd name="connsiteX97" fmla="*/ 1325124 w 4114165"/>
              <a:gd name="connsiteY97" fmla="*/ 1508553 h 3063250"/>
              <a:gd name="connsiteX98" fmla="*/ 1328431 w 4114165"/>
              <a:gd name="connsiteY98" fmla="*/ 1508692 h 3063250"/>
              <a:gd name="connsiteX99" fmla="*/ 1331739 w 4114165"/>
              <a:gd name="connsiteY99" fmla="*/ 1511098 h 3063250"/>
              <a:gd name="connsiteX100" fmla="*/ 1338341 w 4114165"/>
              <a:gd name="connsiteY100" fmla="*/ 1522673 h 3063250"/>
              <a:gd name="connsiteX101" fmla="*/ 1344956 w 4114165"/>
              <a:gd name="connsiteY101" fmla="*/ 1543098 h 3063250"/>
              <a:gd name="connsiteX102" fmla="*/ 1351559 w 4114165"/>
              <a:gd name="connsiteY102" fmla="*/ 1572135 h 3063250"/>
              <a:gd name="connsiteX103" fmla="*/ 1361481 w 4114165"/>
              <a:gd name="connsiteY103" fmla="*/ 1631273 h 3063250"/>
              <a:gd name="connsiteX104" fmla="*/ 1371391 w 4114165"/>
              <a:gd name="connsiteY104" fmla="*/ 1708025 h 3063250"/>
              <a:gd name="connsiteX105" fmla="*/ 1384608 w 4114165"/>
              <a:gd name="connsiteY105" fmla="*/ 1834709 h 3063250"/>
              <a:gd name="connsiteX106" fmla="*/ 1401133 w 4114165"/>
              <a:gd name="connsiteY106" fmla="*/ 2023810 h 3063250"/>
              <a:gd name="connsiteX107" fmla="*/ 1437478 w 4114165"/>
              <a:gd name="connsiteY107" fmla="*/ 2455958 h 3063250"/>
              <a:gd name="connsiteX108" fmla="*/ 1450695 w 4114165"/>
              <a:gd name="connsiteY108" fmla="*/ 2573840 h 3063250"/>
              <a:gd name="connsiteX109" fmla="*/ 1460618 w 4114165"/>
              <a:gd name="connsiteY109" fmla="*/ 2638271 h 3063250"/>
              <a:gd name="connsiteX110" fmla="*/ 1467220 w 4114165"/>
              <a:gd name="connsiteY110" fmla="*/ 2669055 h 3063250"/>
              <a:gd name="connsiteX111" fmla="*/ 1473835 w 4114165"/>
              <a:gd name="connsiteY111" fmla="*/ 2690241 h 3063250"/>
              <a:gd name="connsiteX112" fmla="*/ 1480438 w 4114165"/>
              <a:gd name="connsiteY112" fmla="*/ 2702360 h 3063250"/>
              <a:gd name="connsiteX113" fmla="*/ 1483745 w 4114165"/>
              <a:gd name="connsiteY113" fmla="*/ 2705260 h 3063250"/>
              <a:gd name="connsiteX114" fmla="*/ 1487053 w 4114165"/>
              <a:gd name="connsiteY114" fmla="*/ 2706222 h 3063250"/>
              <a:gd name="connsiteX115" fmla="*/ 1490360 w 4114165"/>
              <a:gd name="connsiteY115" fmla="*/ 2705361 h 3063250"/>
              <a:gd name="connsiteX116" fmla="*/ 1496963 w 4114165"/>
              <a:gd name="connsiteY116" fmla="*/ 2698700 h 3063250"/>
              <a:gd name="connsiteX117" fmla="*/ 1503577 w 4114165"/>
              <a:gd name="connsiteY117" fmla="*/ 2686265 h 3063250"/>
              <a:gd name="connsiteX118" fmla="*/ 1513487 w 4114165"/>
              <a:gd name="connsiteY118" fmla="*/ 2658861 h 3063250"/>
              <a:gd name="connsiteX119" fmla="*/ 1526705 w 4114165"/>
              <a:gd name="connsiteY119" fmla="*/ 2610120 h 3063250"/>
              <a:gd name="connsiteX120" fmla="*/ 1543229 w 4114165"/>
              <a:gd name="connsiteY120" fmla="*/ 2536635 h 3063250"/>
              <a:gd name="connsiteX121" fmla="*/ 1579574 w 4114165"/>
              <a:gd name="connsiteY121" fmla="*/ 2357488 h 3063250"/>
              <a:gd name="connsiteX122" fmla="*/ 1615932 w 4114165"/>
              <a:gd name="connsiteY122" fmla="*/ 2168830 h 3063250"/>
              <a:gd name="connsiteX123" fmla="*/ 1639059 w 4114165"/>
              <a:gd name="connsiteY123" fmla="*/ 2033219 h 3063250"/>
              <a:gd name="connsiteX124" fmla="*/ 1658891 w 4114165"/>
              <a:gd name="connsiteY124" fmla="*/ 1899823 h 3063250"/>
              <a:gd name="connsiteX125" fmla="*/ 1688633 w 4114165"/>
              <a:gd name="connsiteY125" fmla="*/ 1675189 h 3063250"/>
              <a:gd name="connsiteX126" fmla="*/ 1724978 w 4114165"/>
              <a:gd name="connsiteY126" fmla="*/ 1405069 h 3063250"/>
              <a:gd name="connsiteX127" fmla="*/ 1754720 w 4114165"/>
              <a:gd name="connsiteY127" fmla="*/ 1207660 h 3063250"/>
              <a:gd name="connsiteX128" fmla="*/ 1777847 w 4114165"/>
              <a:gd name="connsiteY128" fmla="*/ 1072404 h 3063250"/>
              <a:gd name="connsiteX129" fmla="*/ 1794372 w 4114165"/>
              <a:gd name="connsiteY129" fmla="*/ 994322 h 3063250"/>
              <a:gd name="connsiteX130" fmla="*/ 1807590 w 4114165"/>
              <a:gd name="connsiteY130" fmla="*/ 945860 h 3063250"/>
              <a:gd name="connsiteX131" fmla="*/ 1820807 w 4114165"/>
              <a:gd name="connsiteY131" fmla="*/ 909731 h 3063250"/>
              <a:gd name="connsiteX132" fmla="*/ 1830717 w 4114165"/>
              <a:gd name="connsiteY132" fmla="*/ 890394 h 3063250"/>
              <a:gd name="connsiteX133" fmla="*/ 1840639 w 4114165"/>
              <a:gd name="connsiteY133" fmla="*/ 877921 h 3063250"/>
              <a:gd name="connsiteX134" fmla="*/ 1847242 w 4114165"/>
              <a:gd name="connsiteY134" fmla="*/ 873653 h 3063250"/>
              <a:gd name="connsiteX135" fmla="*/ 1853857 w 4114165"/>
              <a:gd name="connsiteY135" fmla="*/ 872881 h 3063250"/>
              <a:gd name="connsiteX136" fmla="*/ 1860459 w 4114165"/>
              <a:gd name="connsiteY136" fmla="*/ 875768 h 3063250"/>
              <a:gd name="connsiteX137" fmla="*/ 1867074 w 4114165"/>
              <a:gd name="connsiteY137" fmla="*/ 882378 h 3063250"/>
              <a:gd name="connsiteX138" fmla="*/ 1873676 w 4114165"/>
              <a:gd name="connsiteY138" fmla="*/ 892762 h 3063250"/>
              <a:gd name="connsiteX139" fmla="*/ 1883599 w 4114165"/>
              <a:gd name="connsiteY139" fmla="*/ 915227 h 3063250"/>
              <a:gd name="connsiteX140" fmla="*/ 1893509 w 4114165"/>
              <a:gd name="connsiteY140" fmla="*/ 945480 h 3063250"/>
              <a:gd name="connsiteX141" fmla="*/ 1906726 w 4114165"/>
              <a:gd name="connsiteY141" fmla="*/ 996386 h 3063250"/>
              <a:gd name="connsiteX142" fmla="*/ 1919944 w 4114165"/>
              <a:gd name="connsiteY142" fmla="*/ 1058398 h 3063250"/>
              <a:gd name="connsiteX143" fmla="*/ 1933161 w 4114165"/>
              <a:gd name="connsiteY143" fmla="*/ 1132137 h 3063250"/>
              <a:gd name="connsiteX144" fmla="*/ 1949686 w 4114165"/>
              <a:gd name="connsiteY144" fmla="*/ 1241687 h 3063250"/>
              <a:gd name="connsiteX145" fmla="*/ 1966211 w 4114165"/>
              <a:gd name="connsiteY145" fmla="*/ 1370713 h 3063250"/>
              <a:gd name="connsiteX146" fmla="*/ 1986043 w 4114165"/>
              <a:gd name="connsiteY146" fmla="*/ 1548658 h 3063250"/>
              <a:gd name="connsiteX147" fmla="*/ 2035605 w 4114165"/>
              <a:gd name="connsiteY147" fmla="*/ 2011729 h 3063250"/>
              <a:gd name="connsiteX148" fmla="*/ 2048822 w 4114165"/>
              <a:gd name="connsiteY148" fmla="*/ 2106628 h 3063250"/>
              <a:gd name="connsiteX149" fmla="*/ 2058732 w 4114165"/>
              <a:gd name="connsiteY149" fmla="*/ 2163043 h 3063250"/>
              <a:gd name="connsiteX150" fmla="*/ 2068655 w 4114165"/>
              <a:gd name="connsiteY150" fmla="*/ 2205123 h 3063250"/>
              <a:gd name="connsiteX151" fmla="*/ 2075257 w 4114165"/>
              <a:gd name="connsiteY151" fmla="*/ 2224738 h 3063250"/>
              <a:gd name="connsiteX152" fmla="*/ 2081872 w 4114165"/>
              <a:gd name="connsiteY152" fmla="*/ 2237528 h 3063250"/>
              <a:gd name="connsiteX153" fmla="*/ 2088474 w 4114165"/>
              <a:gd name="connsiteY153" fmla="*/ 2243581 h 3063250"/>
              <a:gd name="connsiteX154" fmla="*/ 2091782 w 4114165"/>
              <a:gd name="connsiteY154" fmla="*/ 2244151 h 3063250"/>
              <a:gd name="connsiteX155" fmla="*/ 2095089 w 4114165"/>
              <a:gd name="connsiteY155" fmla="*/ 2243151 h 3063250"/>
              <a:gd name="connsiteX156" fmla="*/ 2101692 w 4114165"/>
              <a:gd name="connsiteY156" fmla="*/ 2236591 h 3063250"/>
              <a:gd name="connsiteX157" fmla="*/ 2108307 w 4114165"/>
              <a:gd name="connsiteY157" fmla="*/ 2224359 h 3063250"/>
              <a:gd name="connsiteX158" fmla="*/ 2118217 w 4114165"/>
              <a:gd name="connsiteY158" fmla="*/ 2196525 h 3063250"/>
              <a:gd name="connsiteX159" fmla="*/ 2128127 w 4114165"/>
              <a:gd name="connsiteY159" fmla="*/ 2159193 h 3063250"/>
              <a:gd name="connsiteX160" fmla="*/ 2141357 w 4114165"/>
              <a:gd name="connsiteY160" fmla="*/ 2098485 h 3063250"/>
              <a:gd name="connsiteX161" fmla="*/ 2164484 w 4114165"/>
              <a:gd name="connsiteY161" fmla="*/ 1975626 h 3063250"/>
              <a:gd name="connsiteX162" fmla="*/ 2200829 w 4114165"/>
              <a:gd name="connsiteY162" fmla="*/ 1779712 h 3063250"/>
              <a:gd name="connsiteX163" fmla="*/ 2214046 w 4114165"/>
              <a:gd name="connsiteY163" fmla="*/ 1723006 h 3063250"/>
              <a:gd name="connsiteX164" fmla="*/ 2223968 w 4114165"/>
              <a:gd name="connsiteY164" fmla="*/ 1691525 h 3063250"/>
              <a:gd name="connsiteX165" fmla="*/ 2230571 w 4114165"/>
              <a:gd name="connsiteY165" fmla="*/ 1677165 h 3063250"/>
              <a:gd name="connsiteX166" fmla="*/ 2237186 w 4114165"/>
              <a:gd name="connsiteY166" fmla="*/ 1668845 h 3063250"/>
              <a:gd name="connsiteX167" fmla="*/ 2240493 w 4114165"/>
              <a:gd name="connsiteY167" fmla="*/ 1667085 h 3063250"/>
              <a:gd name="connsiteX168" fmla="*/ 2243788 w 4114165"/>
              <a:gd name="connsiteY168" fmla="*/ 1666971 h 3063250"/>
              <a:gd name="connsiteX169" fmla="*/ 2247096 w 4114165"/>
              <a:gd name="connsiteY169" fmla="*/ 1668554 h 3063250"/>
              <a:gd name="connsiteX170" fmla="*/ 2253711 w 4114165"/>
              <a:gd name="connsiteY170" fmla="*/ 1676912 h 3063250"/>
              <a:gd name="connsiteX171" fmla="*/ 2260313 w 4114165"/>
              <a:gd name="connsiteY171" fmla="*/ 1692285 h 3063250"/>
              <a:gd name="connsiteX172" fmla="*/ 2266928 w 4114165"/>
              <a:gd name="connsiteY172" fmla="*/ 1714838 h 3063250"/>
              <a:gd name="connsiteX173" fmla="*/ 2276838 w 4114165"/>
              <a:gd name="connsiteY173" fmla="*/ 1762439 h 3063250"/>
              <a:gd name="connsiteX174" fmla="*/ 2286748 w 4114165"/>
              <a:gd name="connsiteY174" fmla="*/ 1827060 h 3063250"/>
              <a:gd name="connsiteX175" fmla="*/ 2296670 w 4114165"/>
              <a:gd name="connsiteY175" fmla="*/ 1908954 h 3063250"/>
              <a:gd name="connsiteX176" fmla="*/ 2309888 w 4114165"/>
              <a:gd name="connsiteY176" fmla="*/ 2044185 h 3063250"/>
              <a:gd name="connsiteX177" fmla="*/ 2326400 w 4114165"/>
              <a:gd name="connsiteY177" fmla="*/ 2246051 h 3063250"/>
              <a:gd name="connsiteX178" fmla="*/ 2352847 w 4114165"/>
              <a:gd name="connsiteY178" fmla="*/ 2572067 h 3063250"/>
              <a:gd name="connsiteX179" fmla="*/ 2366064 w 4114165"/>
              <a:gd name="connsiteY179" fmla="*/ 2700929 h 3063250"/>
              <a:gd name="connsiteX180" fmla="*/ 2375975 w 4114165"/>
              <a:gd name="connsiteY180" fmla="*/ 2775427 h 3063250"/>
              <a:gd name="connsiteX181" fmla="*/ 2385884 w 4114165"/>
              <a:gd name="connsiteY181" fmla="*/ 2830398 h 3063250"/>
              <a:gd name="connsiteX182" fmla="*/ 2395807 w 4114165"/>
              <a:gd name="connsiteY182" fmla="*/ 2867312 h 3063250"/>
              <a:gd name="connsiteX183" fmla="*/ 2402409 w 4114165"/>
              <a:gd name="connsiteY183" fmla="*/ 2883268 h 3063250"/>
              <a:gd name="connsiteX184" fmla="*/ 2409024 w 4114165"/>
              <a:gd name="connsiteY184" fmla="*/ 2893563 h 3063250"/>
              <a:gd name="connsiteX185" fmla="*/ 2415627 w 4114165"/>
              <a:gd name="connsiteY185" fmla="*/ 2899350 h 3063250"/>
              <a:gd name="connsiteX186" fmla="*/ 2422242 w 4114165"/>
              <a:gd name="connsiteY186" fmla="*/ 2901668 h 3063250"/>
              <a:gd name="connsiteX187" fmla="*/ 2428844 w 4114165"/>
              <a:gd name="connsiteY187" fmla="*/ 2901402 h 3063250"/>
              <a:gd name="connsiteX188" fmla="*/ 2438766 w 4114165"/>
              <a:gd name="connsiteY188" fmla="*/ 2897273 h 3063250"/>
              <a:gd name="connsiteX189" fmla="*/ 2448676 w 4114165"/>
              <a:gd name="connsiteY189" fmla="*/ 2889726 h 3063250"/>
              <a:gd name="connsiteX190" fmla="*/ 2461894 w 4114165"/>
              <a:gd name="connsiteY190" fmla="*/ 2875454 h 3063250"/>
              <a:gd name="connsiteX191" fmla="*/ 2478418 w 4114165"/>
              <a:gd name="connsiteY191" fmla="*/ 2852749 h 3063250"/>
              <a:gd name="connsiteX192" fmla="*/ 2501546 w 4114165"/>
              <a:gd name="connsiteY192" fmla="*/ 2820306 h 3063250"/>
              <a:gd name="connsiteX193" fmla="*/ 2511456 w 4114165"/>
              <a:gd name="connsiteY193" fmla="*/ 2810061 h 3063250"/>
              <a:gd name="connsiteX194" fmla="*/ 2521378 w 4114165"/>
              <a:gd name="connsiteY194" fmla="*/ 2803945 h 3063250"/>
              <a:gd name="connsiteX195" fmla="*/ 2527980 w 4114165"/>
              <a:gd name="connsiteY195" fmla="*/ 2802564 h 3063250"/>
              <a:gd name="connsiteX196" fmla="*/ 2534596 w 4114165"/>
              <a:gd name="connsiteY196" fmla="*/ 2803464 h 3063250"/>
              <a:gd name="connsiteX197" fmla="*/ 2541198 w 4114165"/>
              <a:gd name="connsiteY197" fmla="*/ 2806592 h 3063250"/>
              <a:gd name="connsiteX198" fmla="*/ 2551120 w 4114165"/>
              <a:gd name="connsiteY198" fmla="*/ 2815215 h 3063250"/>
              <a:gd name="connsiteX199" fmla="*/ 2561030 w 4114165"/>
              <a:gd name="connsiteY199" fmla="*/ 2828271 h 3063250"/>
              <a:gd name="connsiteX200" fmla="*/ 2570940 w 4114165"/>
              <a:gd name="connsiteY200" fmla="*/ 2845810 h 3063250"/>
              <a:gd name="connsiteX201" fmla="*/ 2584158 w 4114165"/>
              <a:gd name="connsiteY201" fmla="*/ 2876189 h 3063250"/>
              <a:gd name="connsiteX202" fmla="*/ 2603990 w 4114165"/>
              <a:gd name="connsiteY202" fmla="*/ 2931768 h 3063250"/>
              <a:gd name="connsiteX203" fmla="*/ 2617207 w 4114165"/>
              <a:gd name="connsiteY203" fmla="*/ 2966795 h 3063250"/>
              <a:gd name="connsiteX204" fmla="*/ 2627117 w 4114165"/>
              <a:gd name="connsiteY204" fmla="*/ 2986220 h 3063250"/>
              <a:gd name="connsiteX205" fmla="*/ 2633732 w 4114165"/>
              <a:gd name="connsiteY205" fmla="*/ 2993894 h 3063250"/>
              <a:gd name="connsiteX206" fmla="*/ 2640334 w 4114165"/>
              <a:gd name="connsiteY206" fmla="*/ 2996060 h 3063250"/>
              <a:gd name="connsiteX207" fmla="*/ 2643642 w 4114165"/>
              <a:gd name="connsiteY207" fmla="*/ 2994781 h 3063250"/>
              <a:gd name="connsiteX208" fmla="*/ 2650257 w 4114165"/>
              <a:gd name="connsiteY208" fmla="*/ 2986942 h 3063250"/>
              <a:gd name="connsiteX209" fmla="*/ 2656859 w 4114165"/>
              <a:gd name="connsiteY209" fmla="*/ 2971366 h 3063250"/>
              <a:gd name="connsiteX210" fmla="*/ 2663474 w 4114165"/>
              <a:gd name="connsiteY210" fmla="*/ 2947357 h 3063250"/>
              <a:gd name="connsiteX211" fmla="*/ 2670077 w 4114165"/>
              <a:gd name="connsiteY211" fmla="*/ 2914280 h 3063250"/>
              <a:gd name="connsiteX212" fmla="*/ 2679999 w 4114165"/>
              <a:gd name="connsiteY212" fmla="*/ 2846646 h 3063250"/>
              <a:gd name="connsiteX213" fmla="*/ 2689909 w 4114165"/>
              <a:gd name="connsiteY213" fmla="*/ 2756698 h 3063250"/>
              <a:gd name="connsiteX214" fmla="*/ 2703127 w 4114165"/>
              <a:gd name="connsiteY214" fmla="*/ 2602181 h 3063250"/>
              <a:gd name="connsiteX215" fmla="*/ 2716344 w 4114165"/>
              <a:gd name="connsiteY215" fmla="*/ 2412092 h 3063250"/>
              <a:gd name="connsiteX216" fmla="*/ 2736176 w 4114165"/>
              <a:gd name="connsiteY216" fmla="*/ 2082213 h 3063250"/>
              <a:gd name="connsiteX217" fmla="*/ 2772521 w 4114165"/>
              <a:gd name="connsiteY217" fmla="*/ 1470652 h 3063250"/>
              <a:gd name="connsiteX218" fmla="*/ 2789046 w 4114165"/>
              <a:gd name="connsiteY218" fmla="*/ 1238622 h 3063250"/>
              <a:gd name="connsiteX219" fmla="*/ 2805571 w 4114165"/>
              <a:gd name="connsiteY219" fmla="*/ 1047862 h 3063250"/>
              <a:gd name="connsiteX220" fmla="*/ 2818788 w 4114165"/>
              <a:gd name="connsiteY220" fmla="*/ 927358 h 3063250"/>
              <a:gd name="connsiteX221" fmla="*/ 2832005 w 4114165"/>
              <a:gd name="connsiteY221" fmla="*/ 833941 h 3063250"/>
              <a:gd name="connsiteX222" fmla="*/ 2845223 w 4114165"/>
              <a:gd name="connsiteY222" fmla="*/ 764002 h 3063250"/>
              <a:gd name="connsiteX223" fmla="*/ 2855133 w 4114165"/>
              <a:gd name="connsiteY223" fmla="*/ 724885 h 3063250"/>
              <a:gd name="connsiteX224" fmla="*/ 2865042 w 4114165"/>
              <a:gd name="connsiteY224" fmla="*/ 696152 h 3063250"/>
              <a:gd name="connsiteX225" fmla="*/ 2874965 w 4114165"/>
              <a:gd name="connsiteY225" fmla="*/ 677220 h 3063250"/>
              <a:gd name="connsiteX226" fmla="*/ 2881567 w 4114165"/>
              <a:gd name="connsiteY226" fmla="*/ 670028 h 3063250"/>
              <a:gd name="connsiteX227" fmla="*/ 2888182 w 4114165"/>
              <a:gd name="connsiteY227" fmla="*/ 667368 h 3063250"/>
              <a:gd name="connsiteX228" fmla="*/ 2894785 w 4114165"/>
              <a:gd name="connsiteY228" fmla="*/ 669622 h 3063250"/>
              <a:gd name="connsiteX229" fmla="*/ 2901400 w 4114165"/>
              <a:gd name="connsiteY229" fmla="*/ 677182 h 3063250"/>
              <a:gd name="connsiteX230" fmla="*/ 2908002 w 4114165"/>
              <a:gd name="connsiteY230" fmla="*/ 690415 h 3063250"/>
              <a:gd name="connsiteX231" fmla="*/ 2914617 w 4114165"/>
              <a:gd name="connsiteY231" fmla="*/ 709562 h 3063250"/>
              <a:gd name="connsiteX232" fmla="*/ 2924527 w 4114165"/>
              <a:gd name="connsiteY232" fmla="*/ 749616 h 3063250"/>
              <a:gd name="connsiteX233" fmla="*/ 2934450 w 4114165"/>
              <a:gd name="connsiteY233" fmla="*/ 803296 h 3063250"/>
              <a:gd name="connsiteX234" fmla="*/ 2947667 w 4114165"/>
              <a:gd name="connsiteY234" fmla="*/ 895814 h 3063250"/>
              <a:gd name="connsiteX235" fmla="*/ 2960884 w 4114165"/>
              <a:gd name="connsiteY235" fmla="*/ 1012101 h 3063250"/>
              <a:gd name="connsiteX236" fmla="*/ 2977409 w 4114165"/>
              <a:gd name="connsiteY236" fmla="*/ 1187779 h 3063250"/>
              <a:gd name="connsiteX237" fmla="*/ 3017061 w 4114165"/>
              <a:gd name="connsiteY237" fmla="*/ 1634110 h 3063250"/>
              <a:gd name="connsiteX238" fmla="*/ 3030278 w 4114165"/>
              <a:gd name="connsiteY238" fmla="*/ 1742115 h 3063250"/>
              <a:gd name="connsiteX239" fmla="*/ 3040188 w 4114165"/>
              <a:gd name="connsiteY239" fmla="*/ 1800265 h 3063250"/>
              <a:gd name="connsiteX240" fmla="*/ 3046803 w 4114165"/>
              <a:gd name="connsiteY240" fmla="*/ 1827313 h 3063250"/>
              <a:gd name="connsiteX241" fmla="*/ 3053406 w 4114165"/>
              <a:gd name="connsiteY241" fmla="*/ 1844928 h 3063250"/>
              <a:gd name="connsiteX242" fmla="*/ 3060021 w 4114165"/>
              <a:gd name="connsiteY242" fmla="*/ 1853413 h 3063250"/>
              <a:gd name="connsiteX243" fmla="*/ 3063315 w 4114165"/>
              <a:gd name="connsiteY243" fmla="*/ 1854388 h 3063250"/>
              <a:gd name="connsiteX244" fmla="*/ 3066623 w 4114165"/>
              <a:gd name="connsiteY244" fmla="*/ 1853299 h 3063250"/>
              <a:gd name="connsiteX245" fmla="*/ 3073238 w 4114165"/>
              <a:gd name="connsiteY245" fmla="*/ 1845245 h 3063250"/>
              <a:gd name="connsiteX246" fmla="*/ 3079840 w 4114165"/>
              <a:gd name="connsiteY246" fmla="*/ 1829960 h 3063250"/>
              <a:gd name="connsiteX247" fmla="*/ 3086456 w 4114165"/>
              <a:gd name="connsiteY247" fmla="*/ 1808129 h 3063250"/>
              <a:gd name="connsiteX248" fmla="*/ 3096365 w 4114165"/>
              <a:gd name="connsiteY248" fmla="*/ 1764782 h 3063250"/>
              <a:gd name="connsiteX249" fmla="*/ 3109583 w 4114165"/>
              <a:gd name="connsiteY249" fmla="*/ 1692285 h 3063250"/>
              <a:gd name="connsiteX250" fmla="*/ 3145940 w 4114165"/>
              <a:gd name="connsiteY250" fmla="*/ 1482986 h 3063250"/>
              <a:gd name="connsiteX251" fmla="*/ 3162452 w 4114165"/>
              <a:gd name="connsiteY251" fmla="*/ 1409665 h 3063250"/>
              <a:gd name="connsiteX252" fmla="*/ 3178977 w 4114165"/>
              <a:gd name="connsiteY252" fmla="*/ 1351098 h 3063250"/>
              <a:gd name="connsiteX253" fmla="*/ 3192194 w 4114165"/>
              <a:gd name="connsiteY253" fmla="*/ 1313348 h 3063250"/>
              <a:gd name="connsiteX254" fmla="*/ 3205412 w 4114165"/>
              <a:gd name="connsiteY254" fmla="*/ 1283678 h 3063250"/>
              <a:gd name="connsiteX255" fmla="*/ 3215334 w 4114165"/>
              <a:gd name="connsiteY255" fmla="*/ 1267773 h 3063250"/>
              <a:gd name="connsiteX256" fmla="*/ 3221936 w 4114165"/>
              <a:gd name="connsiteY256" fmla="*/ 1260745 h 3063250"/>
              <a:gd name="connsiteX257" fmla="*/ 3228551 w 4114165"/>
              <a:gd name="connsiteY257" fmla="*/ 1256705 h 3063250"/>
              <a:gd name="connsiteX258" fmla="*/ 3235154 w 4114165"/>
              <a:gd name="connsiteY258" fmla="*/ 1255730 h 3063250"/>
              <a:gd name="connsiteX259" fmla="*/ 3241769 w 4114165"/>
              <a:gd name="connsiteY259" fmla="*/ 1257820 h 3063250"/>
              <a:gd name="connsiteX260" fmla="*/ 3248371 w 4114165"/>
              <a:gd name="connsiteY260" fmla="*/ 1263088 h 3063250"/>
              <a:gd name="connsiteX261" fmla="*/ 3254986 w 4114165"/>
              <a:gd name="connsiteY261" fmla="*/ 1271661 h 3063250"/>
              <a:gd name="connsiteX262" fmla="*/ 3264896 w 4114165"/>
              <a:gd name="connsiteY262" fmla="*/ 1291099 h 3063250"/>
              <a:gd name="connsiteX263" fmla="*/ 3274819 w 4114165"/>
              <a:gd name="connsiteY263" fmla="*/ 1319161 h 3063250"/>
              <a:gd name="connsiteX264" fmla="*/ 3284729 w 4114165"/>
              <a:gd name="connsiteY264" fmla="*/ 1356796 h 3063250"/>
              <a:gd name="connsiteX265" fmla="*/ 3294638 w 4114165"/>
              <a:gd name="connsiteY265" fmla="*/ 1405106 h 3063250"/>
              <a:gd name="connsiteX266" fmla="*/ 3304548 w 4114165"/>
              <a:gd name="connsiteY266" fmla="*/ 1465029 h 3063250"/>
              <a:gd name="connsiteX267" fmla="*/ 3317766 w 4114165"/>
              <a:gd name="connsiteY267" fmla="*/ 1564322 h 3063250"/>
              <a:gd name="connsiteX268" fmla="*/ 3330996 w 4114165"/>
              <a:gd name="connsiteY268" fmla="*/ 1685636 h 3063250"/>
              <a:gd name="connsiteX269" fmla="*/ 3347508 w 4114165"/>
              <a:gd name="connsiteY269" fmla="*/ 1862923 h 3063250"/>
              <a:gd name="connsiteX270" fmla="*/ 3406993 w 4114165"/>
              <a:gd name="connsiteY270" fmla="*/ 2532355 h 3063250"/>
              <a:gd name="connsiteX271" fmla="*/ 3423517 w 4114165"/>
              <a:gd name="connsiteY271" fmla="*/ 2676071 h 3063250"/>
              <a:gd name="connsiteX272" fmla="*/ 3440042 w 4114165"/>
              <a:gd name="connsiteY272" fmla="*/ 2794878 h 3063250"/>
              <a:gd name="connsiteX273" fmla="*/ 3453260 w 4114165"/>
              <a:gd name="connsiteY273" fmla="*/ 2872884 h 3063250"/>
              <a:gd name="connsiteX274" fmla="*/ 3466477 w 4114165"/>
              <a:gd name="connsiteY274" fmla="*/ 2936720 h 3063250"/>
              <a:gd name="connsiteX275" fmla="*/ 3479694 w 4114165"/>
              <a:gd name="connsiteY275" fmla="*/ 2986828 h 3063250"/>
              <a:gd name="connsiteX276" fmla="*/ 3489604 w 4114165"/>
              <a:gd name="connsiteY276" fmla="*/ 3015675 h 3063250"/>
              <a:gd name="connsiteX277" fmla="*/ 3499526 w 4114165"/>
              <a:gd name="connsiteY277" fmla="*/ 3037329 h 3063250"/>
              <a:gd name="connsiteX278" fmla="*/ 3509436 w 4114165"/>
              <a:gd name="connsiteY278" fmla="*/ 3052108 h 3063250"/>
              <a:gd name="connsiteX279" fmla="*/ 3519346 w 4114165"/>
              <a:gd name="connsiteY279" fmla="*/ 3060642 h 3063250"/>
              <a:gd name="connsiteX280" fmla="*/ 3525962 w 4114165"/>
              <a:gd name="connsiteY280" fmla="*/ 3063150 h 3063250"/>
              <a:gd name="connsiteX281" fmla="*/ 3532564 w 4114165"/>
              <a:gd name="connsiteY281" fmla="*/ 3063251 h 3063250"/>
              <a:gd name="connsiteX282" fmla="*/ 3539179 w 4114165"/>
              <a:gd name="connsiteY282" fmla="*/ 3060947 h 3063250"/>
              <a:gd name="connsiteX283" fmla="*/ 3545781 w 4114165"/>
              <a:gd name="connsiteY283" fmla="*/ 3056261 h 3063250"/>
              <a:gd name="connsiteX284" fmla="*/ 3555704 w 4114165"/>
              <a:gd name="connsiteY284" fmla="*/ 3044826 h 3063250"/>
              <a:gd name="connsiteX285" fmla="*/ 3565614 w 4114165"/>
              <a:gd name="connsiteY285" fmla="*/ 3028149 h 3063250"/>
              <a:gd name="connsiteX286" fmla="*/ 3575523 w 4114165"/>
              <a:gd name="connsiteY286" fmla="*/ 3006076 h 3063250"/>
              <a:gd name="connsiteX287" fmla="*/ 3585446 w 4114165"/>
              <a:gd name="connsiteY287" fmla="*/ 2978141 h 3063250"/>
              <a:gd name="connsiteX288" fmla="*/ 3598663 w 4114165"/>
              <a:gd name="connsiteY288" fmla="*/ 2930705 h 3063250"/>
              <a:gd name="connsiteX289" fmla="*/ 3611881 w 4114165"/>
              <a:gd name="connsiteY289" fmla="*/ 2871288 h 3063250"/>
              <a:gd name="connsiteX290" fmla="*/ 3628405 w 4114165"/>
              <a:gd name="connsiteY290" fmla="*/ 2782582 h 3063250"/>
              <a:gd name="connsiteX291" fmla="*/ 3664750 w 4114165"/>
              <a:gd name="connsiteY291" fmla="*/ 2563380 h 3063250"/>
              <a:gd name="connsiteX292" fmla="*/ 3691185 w 4114165"/>
              <a:gd name="connsiteY292" fmla="*/ 2412674 h 3063250"/>
              <a:gd name="connsiteX293" fmla="*/ 3707710 w 4114165"/>
              <a:gd name="connsiteY293" fmla="*/ 2331693 h 3063250"/>
              <a:gd name="connsiteX294" fmla="*/ 3720927 w 4114165"/>
              <a:gd name="connsiteY294" fmla="*/ 2279532 h 3063250"/>
              <a:gd name="connsiteX295" fmla="*/ 3730837 w 4114165"/>
              <a:gd name="connsiteY295" fmla="*/ 2250090 h 3063250"/>
              <a:gd name="connsiteX296" fmla="*/ 3740759 w 4114165"/>
              <a:gd name="connsiteY296" fmla="*/ 2229956 h 3063250"/>
              <a:gd name="connsiteX297" fmla="*/ 3747362 w 4114165"/>
              <a:gd name="connsiteY297" fmla="*/ 2221978 h 3063250"/>
              <a:gd name="connsiteX298" fmla="*/ 3753977 w 4114165"/>
              <a:gd name="connsiteY298" fmla="*/ 2218470 h 3063250"/>
              <a:gd name="connsiteX299" fmla="*/ 3760579 w 4114165"/>
              <a:gd name="connsiteY299" fmla="*/ 2219483 h 3063250"/>
              <a:gd name="connsiteX300" fmla="*/ 3767194 w 4114165"/>
              <a:gd name="connsiteY300" fmla="*/ 2225017 h 3063250"/>
              <a:gd name="connsiteX301" fmla="*/ 3773796 w 4114165"/>
              <a:gd name="connsiteY301" fmla="*/ 2234945 h 3063250"/>
              <a:gd name="connsiteX302" fmla="*/ 3783719 w 4114165"/>
              <a:gd name="connsiteY302" fmla="*/ 2257498 h 3063250"/>
              <a:gd name="connsiteX303" fmla="*/ 3793629 w 4114165"/>
              <a:gd name="connsiteY303" fmla="*/ 2287751 h 3063250"/>
              <a:gd name="connsiteX304" fmla="*/ 3810154 w 4114165"/>
              <a:gd name="connsiteY304" fmla="*/ 2348788 h 3063250"/>
              <a:gd name="connsiteX305" fmla="*/ 3836589 w 4114165"/>
              <a:gd name="connsiteY305" fmla="*/ 2448461 h 3063250"/>
              <a:gd name="connsiteX306" fmla="*/ 3849806 w 4114165"/>
              <a:gd name="connsiteY306" fmla="*/ 2487654 h 3063250"/>
              <a:gd name="connsiteX307" fmla="*/ 3859716 w 4114165"/>
              <a:gd name="connsiteY307" fmla="*/ 2508472 h 3063250"/>
              <a:gd name="connsiteX308" fmla="*/ 3866331 w 4114165"/>
              <a:gd name="connsiteY308" fmla="*/ 2517476 h 3063250"/>
              <a:gd name="connsiteX309" fmla="*/ 3872933 w 4114165"/>
              <a:gd name="connsiteY309" fmla="*/ 2522313 h 3063250"/>
              <a:gd name="connsiteX310" fmla="*/ 3879548 w 4114165"/>
              <a:gd name="connsiteY310" fmla="*/ 2522984 h 3063250"/>
              <a:gd name="connsiteX311" fmla="*/ 3886150 w 4114165"/>
              <a:gd name="connsiteY311" fmla="*/ 2519654 h 3063250"/>
              <a:gd name="connsiteX312" fmla="*/ 3892765 w 4114165"/>
              <a:gd name="connsiteY312" fmla="*/ 2512613 h 3063250"/>
              <a:gd name="connsiteX313" fmla="*/ 3902675 w 4114165"/>
              <a:gd name="connsiteY313" fmla="*/ 2496087 h 3063250"/>
              <a:gd name="connsiteX314" fmla="*/ 3915893 w 4114165"/>
              <a:gd name="connsiteY314" fmla="*/ 2466177 h 3063250"/>
              <a:gd name="connsiteX315" fmla="*/ 3939032 w 4114165"/>
              <a:gd name="connsiteY315" fmla="*/ 2410826 h 3063250"/>
              <a:gd name="connsiteX316" fmla="*/ 3948943 w 4114165"/>
              <a:gd name="connsiteY316" fmla="*/ 2393604 h 3063250"/>
              <a:gd name="connsiteX317" fmla="*/ 3955545 w 4114165"/>
              <a:gd name="connsiteY317" fmla="*/ 2385879 h 3063250"/>
              <a:gd name="connsiteX318" fmla="*/ 3962160 w 4114165"/>
              <a:gd name="connsiteY318" fmla="*/ 2381497 h 3063250"/>
              <a:gd name="connsiteX319" fmla="*/ 3968775 w 4114165"/>
              <a:gd name="connsiteY319" fmla="*/ 2380687 h 3063250"/>
              <a:gd name="connsiteX320" fmla="*/ 3975377 w 4114165"/>
              <a:gd name="connsiteY320" fmla="*/ 2383562 h 3063250"/>
              <a:gd name="connsiteX321" fmla="*/ 3981992 w 4114165"/>
              <a:gd name="connsiteY321" fmla="*/ 2390184 h 3063250"/>
              <a:gd name="connsiteX322" fmla="*/ 3988595 w 4114165"/>
              <a:gd name="connsiteY322" fmla="*/ 2400606 h 3063250"/>
              <a:gd name="connsiteX323" fmla="*/ 3998504 w 4114165"/>
              <a:gd name="connsiteY323" fmla="*/ 2422932 h 3063250"/>
              <a:gd name="connsiteX324" fmla="*/ 4011734 w 4114165"/>
              <a:gd name="connsiteY324" fmla="*/ 2462365 h 3063250"/>
              <a:gd name="connsiteX325" fmla="*/ 4034862 w 4114165"/>
              <a:gd name="connsiteY325" fmla="*/ 2535128 h 3063250"/>
              <a:gd name="connsiteX326" fmla="*/ 4044771 w 4114165"/>
              <a:gd name="connsiteY326" fmla="*/ 2557023 h 3063250"/>
              <a:gd name="connsiteX327" fmla="*/ 4051386 w 4114165"/>
              <a:gd name="connsiteY327" fmla="*/ 2565419 h 3063250"/>
              <a:gd name="connsiteX328" fmla="*/ 4054681 w 4114165"/>
              <a:gd name="connsiteY328" fmla="*/ 2567344 h 3063250"/>
              <a:gd name="connsiteX329" fmla="*/ 4057989 w 4114165"/>
              <a:gd name="connsiteY329" fmla="*/ 2567584 h 3063250"/>
              <a:gd name="connsiteX330" fmla="*/ 4061296 w 4114165"/>
              <a:gd name="connsiteY330" fmla="*/ 2566090 h 3063250"/>
              <a:gd name="connsiteX331" fmla="*/ 4067911 w 4114165"/>
              <a:gd name="connsiteY331" fmla="*/ 2557454 h 3063250"/>
              <a:gd name="connsiteX332" fmla="*/ 4074514 w 4114165"/>
              <a:gd name="connsiteY332" fmla="*/ 2541131 h 3063250"/>
              <a:gd name="connsiteX333" fmla="*/ 4081129 w 4114165"/>
              <a:gd name="connsiteY333" fmla="*/ 2517134 h 3063250"/>
              <a:gd name="connsiteX334" fmla="*/ 4091038 w 4114165"/>
              <a:gd name="connsiteY334" fmla="*/ 2467532 h 3063250"/>
              <a:gd name="connsiteX335" fmla="*/ 4100948 w 4114165"/>
              <a:gd name="connsiteY335" fmla="*/ 2403215 h 3063250"/>
              <a:gd name="connsiteX336" fmla="*/ 4114166 w 4114165"/>
              <a:gd name="connsiteY336" fmla="*/ 2298223 h 3063250"/>
              <a:gd name="connsiteX337" fmla="*/ 4114166 w 4114165"/>
              <a:gd name="connsiteY337" fmla="*/ 2298223 h 3063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</a:cxnLst>
            <a:rect l="l" t="t" r="r" b="b"/>
            <a:pathLst>
              <a:path w="4114165" h="3063250">
                <a:moveTo>
                  <a:pt x="0" y="962866"/>
                </a:moveTo>
                <a:lnTo>
                  <a:pt x="13219" y="938578"/>
                </a:lnTo>
                <a:lnTo>
                  <a:pt x="29741" y="914936"/>
                </a:lnTo>
                <a:lnTo>
                  <a:pt x="52873" y="887165"/>
                </a:lnTo>
                <a:lnTo>
                  <a:pt x="79309" y="860382"/>
                </a:lnTo>
                <a:lnTo>
                  <a:pt x="99137" y="843895"/>
                </a:lnTo>
                <a:lnTo>
                  <a:pt x="109050" y="838551"/>
                </a:lnTo>
                <a:lnTo>
                  <a:pt x="118964" y="836816"/>
                </a:lnTo>
                <a:lnTo>
                  <a:pt x="125574" y="838272"/>
                </a:lnTo>
                <a:lnTo>
                  <a:pt x="132182" y="842248"/>
                </a:lnTo>
                <a:lnTo>
                  <a:pt x="138791" y="849049"/>
                </a:lnTo>
                <a:lnTo>
                  <a:pt x="145401" y="859078"/>
                </a:lnTo>
                <a:lnTo>
                  <a:pt x="155315" y="880859"/>
                </a:lnTo>
                <a:lnTo>
                  <a:pt x="165228" y="911631"/>
                </a:lnTo>
                <a:lnTo>
                  <a:pt x="175142" y="951773"/>
                </a:lnTo>
                <a:lnTo>
                  <a:pt x="188360" y="1018952"/>
                </a:lnTo>
                <a:lnTo>
                  <a:pt x="204883" y="1119511"/>
                </a:lnTo>
                <a:lnTo>
                  <a:pt x="237928" y="1325872"/>
                </a:lnTo>
                <a:lnTo>
                  <a:pt x="251146" y="1392203"/>
                </a:lnTo>
                <a:lnTo>
                  <a:pt x="264365" y="1444629"/>
                </a:lnTo>
                <a:lnTo>
                  <a:pt x="274279" y="1474666"/>
                </a:lnTo>
                <a:lnTo>
                  <a:pt x="284192" y="1497675"/>
                </a:lnTo>
                <a:lnTo>
                  <a:pt x="297410" y="1521267"/>
                </a:lnTo>
                <a:lnTo>
                  <a:pt x="323847" y="1565120"/>
                </a:lnTo>
                <a:lnTo>
                  <a:pt x="340373" y="1598538"/>
                </a:lnTo>
                <a:lnTo>
                  <a:pt x="363500" y="1652395"/>
                </a:lnTo>
                <a:lnTo>
                  <a:pt x="386628" y="1713129"/>
                </a:lnTo>
                <a:lnTo>
                  <a:pt x="406460" y="1772988"/>
                </a:lnTo>
                <a:lnTo>
                  <a:pt x="422985" y="1832430"/>
                </a:lnTo>
                <a:lnTo>
                  <a:pt x="439510" y="1903407"/>
                </a:lnTo>
                <a:lnTo>
                  <a:pt x="456035" y="1987175"/>
                </a:lnTo>
                <a:lnTo>
                  <a:pt x="472547" y="2085024"/>
                </a:lnTo>
                <a:lnTo>
                  <a:pt x="502289" y="2284990"/>
                </a:lnTo>
                <a:lnTo>
                  <a:pt x="518814" y="2386930"/>
                </a:lnTo>
                <a:lnTo>
                  <a:pt x="532031" y="2452703"/>
                </a:lnTo>
                <a:lnTo>
                  <a:pt x="541941" y="2490718"/>
                </a:lnTo>
                <a:lnTo>
                  <a:pt x="551864" y="2518717"/>
                </a:lnTo>
                <a:lnTo>
                  <a:pt x="561774" y="2537066"/>
                </a:lnTo>
                <a:lnTo>
                  <a:pt x="568389" y="2544335"/>
                </a:lnTo>
                <a:lnTo>
                  <a:pt x="574991" y="2548070"/>
                </a:lnTo>
                <a:lnTo>
                  <a:pt x="581606" y="2548741"/>
                </a:lnTo>
                <a:lnTo>
                  <a:pt x="588208" y="2546969"/>
                </a:lnTo>
                <a:lnTo>
                  <a:pt x="598131" y="2541042"/>
                </a:lnTo>
                <a:lnTo>
                  <a:pt x="644385" y="2506927"/>
                </a:lnTo>
                <a:lnTo>
                  <a:pt x="670820" y="2490034"/>
                </a:lnTo>
                <a:lnTo>
                  <a:pt x="687345" y="2476269"/>
                </a:lnTo>
                <a:lnTo>
                  <a:pt x="700562" y="2461681"/>
                </a:lnTo>
                <a:lnTo>
                  <a:pt x="710485" y="2447156"/>
                </a:lnTo>
                <a:lnTo>
                  <a:pt x="720395" y="2427478"/>
                </a:lnTo>
                <a:lnTo>
                  <a:pt x="730305" y="2399808"/>
                </a:lnTo>
                <a:lnTo>
                  <a:pt x="740214" y="2360615"/>
                </a:lnTo>
                <a:lnTo>
                  <a:pt x="750137" y="2306011"/>
                </a:lnTo>
                <a:lnTo>
                  <a:pt x="760047" y="2232146"/>
                </a:lnTo>
                <a:lnTo>
                  <a:pt x="769957" y="2135437"/>
                </a:lnTo>
                <a:lnTo>
                  <a:pt x="779879" y="2013021"/>
                </a:lnTo>
                <a:lnTo>
                  <a:pt x="793097" y="1806394"/>
                </a:lnTo>
                <a:lnTo>
                  <a:pt x="806314" y="1550988"/>
                </a:lnTo>
                <a:lnTo>
                  <a:pt x="826134" y="1101061"/>
                </a:lnTo>
                <a:lnTo>
                  <a:pt x="852581" y="502805"/>
                </a:lnTo>
                <a:lnTo>
                  <a:pt x="865798" y="268992"/>
                </a:lnTo>
                <a:lnTo>
                  <a:pt x="875708" y="140161"/>
                </a:lnTo>
                <a:lnTo>
                  <a:pt x="885618" y="54144"/>
                </a:lnTo>
                <a:lnTo>
                  <a:pt x="892233" y="19833"/>
                </a:lnTo>
                <a:lnTo>
                  <a:pt x="898835" y="2645"/>
                </a:lnTo>
                <a:lnTo>
                  <a:pt x="902143" y="0"/>
                </a:lnTo>
                <a:lnTo>
                  <a:pt x="905450" y="1042"/>
                </a:lnTo>
                <a:lnTo>
                  <a:pt x="908758" y="5543"/>
                </a:lnTo>
                <a:lnTo>
                  <a:pt x="915360" y="23974"/>
                </a:lnTo>
                <a:lnTo>
                  <a:pt x="921975" y="53496"/>
                </a:lnTo>
                <a:lnTo>
                  <a:pt x="931885" y="114728"/>
                </a:lnTo>
                <a:lnTo>
                  <a:pt x="945103" y="219005"/>
                </a:lnTo>
                <a:lnTo>
                  <a:pt x="991370" y="608560"/>
                </a:lnTo>
                <a:lnTo>
                  <a:pt x="1007895" y="717439"/>
                </a:lnTo>
                <a:lnTo>
                  <a:pt x="1057457" y="1020560"/>
                </a:lnTo>
                <a:lnTo>
                  <a:pt x="1070674" y="1129034"/>
                </a:lnTo>
                <a:lnTo>
                  <a:pt x="1083891" y="1261492"/>
                </a:lnTo>
                <a:lnTo>
                  <a:pt x="1100416" y="1462079"/>
                </a:lnTo>
                <a:lnTo>
                  <a:pt x="1123543" y="1789577"/>
                </a:lnTo>
                <a:lnTo>
                  <a:pt x="1146683" y="2110389"/>
                </a:lnTo>
                <a:lnTo>
                  <a:pt x="1159901" y="2255687"/>
                </a:lnTo>
                <a:lnTo>
                  <a:pt x="1169810" y="2336454"/>
                </a:lnTo>
                <a:lnTo>
                  <a:pt x="1176425" y="2375343"/>
                </a:lnTo>
                <a:lnTo>
                  <a:pt x="1183028" y="2401809"/>
                </a:lnTo>
                <a:lnTo>
                  <a:pt x="1189643" y="2415701"/>
                </a:lnTo>
                <a:lnTo>
                  <a:pt x="1192950" y="2417917"/>
                </a:lnTo>
                <a:lnTo>
                  <a:pt x="1196245" y="2417030"/>
                </a:lnTo>
                <a:lnTo>
                  <a:pt x="1199553" y="2413054"/>
                </a:lnTo>
                <a:lnTo>
                  <a:pt x="1206168" y="2396073"/>
                </a:lnTo>
                <a:lnTo>
                  <a:pt x="1212770" y="2367517"/>
                </a:lnTo>
                <a:lnTo>
                  <a:pt x="1222680" y="2304808"/>
                </a:lnTo>
                <a:lnTo>
                  <a:pt x="1232602" y="2221471"/>
                </a:lnTo>
                <a:lnTo>
                  <a:pt x="1249127" y="2051011"/>
                </a:lnTo>
                <a:lnTo>
                  <a:pt x="1278857" y="1738519"/>
                </a:lnTo>
                <a:lnTo>
                  <a:pt x="1292087" y="1631108"/>
                </a:lnTo>
                <a:lnTo>
                  <a:pt x="1301997" y="1571186"/>
                </a:lnTo>
                <a:lnTo>
                  <a:pt x="1311907" y="1530802"/>
                </a:lnTo>
                <a:lnTo>
                  <a:pt x="1318522" y="1515125"/>
                </a:lnTo>
                <a:lnTo>
                  <a:pt x="1325124" y="1508553"/>
                </a:lnTo>
                <a:lnTo>
                  <a:pt x="1328431" y="1508692"/>
                </a:lnTo>
                <a:lnTo>
                  <a:pt x="1331739" y="1511098"/>
                </a:lnTo>
                <a:lnTo>
                  <a:pt x="1338341" y="1522673"/>
                </a:lnTo>
                <a:lnTo>
                  <a:pt x="1344956" y="1543098"/>
                </a:lnTo>
                <a:lnTo>
                  <a:pt x="1351559" y="1572135"/>
                </a:lnTo>
                <a:lnTo>
                  <a:pt x="1361481" y="1631273"/>
                </a:lnTo>
                <a:lnTo>
                  <a:pt x="1371391" y="1708025"/>
                </a:lnTo>
                <a:lnTo>
                  <a:pt x="1384608" y="1834709"/>
                </a:lnTo>
                <a:lnTo>
                  <a:pt x="1401133" y="2023810"/>
                </a:lnTo>
                <a:lnTo>
                  <a:pt x="1437478" y="2455958"/>
                </a:lnTo>
                <a:lnTo>
                  <a:pt x="1450695" y="2573840"/>
                </a:lnTo>
                <a:lnTo>
                  <a:pt x="1460618" y="2638271"/>
                </a:lnTo>
                <a:lnTo>
                  <a:pt x="1467220" y="2669055"/>
                </a:lnTo>
                <a:lnTo>
                  <a:pt x="1473835" y="2690241"/>
                </a:lnTo>
                <a:lnTo>
                  <a:pt x="1480438" y="2702360"/>
                </a:lnTo>
                <a:lnTo>
                  <a:pt x="1483745" y="2705260"/>
                </a:lnTo>
                <a:lnTo>
                  <a:pt x="1487053" y="2706222"/>
                </a:lnTo>
                <a:lnTo>
                  <a:pt x="1490360" y="2705361"/>
                </a:lnTo>
                <a:lnTo>
                  <a:pt x="1496963" y="2698700"/>
                </a:lnTo>
                <a:lnTo>
                  <a:pt x="1503577" y="2686265"/>
                </a:lnTo>
                <a:lnTo>
                  <a:pt x="1513487" y="2658861"/>
                </a:lnTo>
                <a:lnTo>
                  <a:pt x="1526705" y="2610120"/>
                </a:lnTo>
                <a:lnTo>
                  <a:pt x="1543229" y="2536635"/>
                </a:lnTo>
                <a:lnTo>
                  <a:pt x="1579574" y="2357488"/>
                </a:lnTo>
                <a:lnTo>
                  <a:pt x="1615932" y="2168830"/>
                </a:lnTo>
                <a:lnTo>
                  <a:pt x="1639059" y="2033219"/>
                </a:lnTo>
                <a:lnTo>
                  <a:pt x="1658891" y="1899823"/>
                </a:lnTo>
                <a:lnTo>
                  <a:pt x="1688633" y="1675189"/>
                </a:lnTo>
                <a:lnTo>
                  <a:pt x="1724978" y="1405069"/>
                </a:lnTo>
                <a:lnTo>
                  <a:pt x="1754720" y="1207660"/>
                </a:lnTo>
                <a:lnTo>
                  <a:pt x="1777847" y="1072404"/>
                </a:lnTo>
                <a:lnTo>
                  <a:pt x="1794372" y="994322"/>
                </a:lnTo>
                <a:lnTo>
                  <a:pt x="1807590" y="945860"/>
                </a:lnTo>
                <a:lnTo>
                  <a:pt x="1820807" y="909731"/>
                </a:lnTo>
                <a:lnTo>
                  <a:pt x="1830717" y="890394"/>
                </a:lnTo>
                <a:lnTo>
                  <a:pt x="1840639" y="877921"/>
                </a:lnTo>
                <a:lnTo>
                  <a:pt x="1847242" y="873653"/>
                </a:lnTo>
                <a:lnTo>
                  <a:pt x="1853857" y="872881"/>
                </a:lnTo>
                <a:lnTo>
                  <a:pt x="1860459" y="875768"/>
                </a:lnTo>
                <a:lnTo>
                  <a:pt x="1867074" y="882378"/>
                </a:lnTo>
                <a:lnTo>
                  <a:pt x="1873676" y="892762"/>
                </a:lnTo>
                <a:lnTo>
                  <a:pt x="1883599" y="915227"/>
                </a:lnTo>
                <a:lnTo>
                  <a:pt x="1893509" y="945480"/>
                </a:lnTo>
                <a:lnTo>
                  <a:pt x="1906726" y="996386"/>
                </a:lnTo>
                <a:lnTo>
                  <a:pt x="1919944" y="1058398"/>
                </a:lnTo>
                <a:lnTo>
                  <a:pt x="1933161" y="1132137"/>
                </a:lnTo>
                <a:lnTo>
                  <a:pt x="1949686" y="1241687"/>
                </a:lnTo>
                <a:lnTo>
                  <a:pt x="1966211" y="1370713"/>
                </a:lnTo>
                <a:lnTo>
                  <a:pt x="1986043" y="1548658"/>
                </a:lnTo>
                <a:lnTo>
                  <a:pt x="2035605" y="2011729"/>
                </a:lnTo>
                <a:lnTo>
                  <a:pt x="2048822" y="2106628"/>
                </a:lnTo>
                <a:lnTo>
                  <a:pt x="2058732" y="2163043"/>
                </a:lnTo>
                <a:lnTo>
                  <a:pt x="2068655" y="2205123"/>
                </a:lnTo>
                <a:lnTo>
                  <a:pt x="2075257" y="2224738"/>
                </a:lnTo>
                <a:lnTo>
                  <a:pt x="2081872" y="2237528"/>
                </a:lnTo>
                <a:lnTo>
                  <a:pt x="2088474" y="2243581"/>
                </a:lnTo>
                <a:lnTo>
                  <a:pt x="2091782" y="2244151"/>
                </a:lnTo>
                <a:lnTo>
                  <a:pt x="2095089" y="2243151"/>
                </a:lnTo>
                <a:lnTo>
                  <a:pt x="2101692" y="2236591"/>
                </a:lnTo>
                <a:lnTo>
                  <a:pt x="2108307" y="2224359"/>
                </a:lnTo>
                <a:lnTo>
                  <a:pt x="2118217" y="2196525"/>
                </a:lnTo>
                <a:lnTo>
                  <a:pt x="2128127" y="2159193"/>
                </a:lnTo>
                <a:lnTo>
                  <a:pt x="2141357" y="2098485"/>
                </a:lnTo>
                <a:lnTo>
                  <a:pt x="2164484" y="1975626"/>
                </a:lnTo>
                <a:lnTo>
                  <a:pt x="2200829" y="1779712"/>
                </a:lnTo>
                <a:lnTo>
                  <a:pt x="2214046" y="1723006"/>
                </a:lnTo>
                <a:lnTo>
                  <a:pt x="2223968" y="1691525"/>
                </a:lnTo>
                <a:lnTo>
                  <a:pt x="2230571" y="1677165"/>
                </a:lnTo>
                <a:lnTo>
                  <a:pt x="2237186" y="1668845"/>
                </a:lnTo>
                <a:lnTo>
                  <a:pt x="2240493" y="1667085"/>
                </a:lnTo>
                <a:lnTo>
                  <a:pt x="2243788" y="1666971"/>
                </a:lnTo>
                <a:lnTo>
                  <a:pt x="2247096" y="1668554"/>
                </a:lnTo>
                <a:lnTo>
                  <a:pt x="2253711" y="1676912"/>
                </a:lnTo>
                <a:lnTo>
                  <a:pt x="2260313" y="1692285"/>
                </a:lnTo>
                <a:lnTo>
                  <a:pt x="2266928" y="1714838"/>
                </a:lnTo>
                <a:lnTo>
                  <a:pt x="2276838" y="1762439"/>
                </a:lnTo>
                <a:lnTo>
                  <a:pt x="2286748" y="1827060"/>
                </a:lnTo>
                <a:lnTo>
                  <a:pt x="2296670" y="1908954"/>
                </a:lnTo>
                <a:lnTo>
                  <a:pt x="2309888" y="2044185"/>
                </a:lnTo>
                <a:lnTo>
                  <a:pt x="2326400" y="2246051"/>
                </a:lnTo>
                <a:lnTo>
                  <a:pt x="2352847" y="2572067"/>
                </a:lnTo>
                <a:lnTo>
                  <a:pt x="2366064" y="2700929"/>
                </a:lnTo>
                <a:lnTo>
                  <a:pt x="2375975" y="2775427"/>
                </a:lnTo>
                <a:lnTo>
                  <a:pt x="2385884" y="2830398"/>
                </a:lnTo>
                <a:lnTo>
                  <a:pt x="2395807" y="2867312"/>
                </a:lnTo>
                <a:lnTo>
                  <a:pt x="2402409" y="2883268"/>
                </a:lnTo>
                <a:lnTo>
                  <a:pt x="2409024" y="2893563"/>
                </a:lnTo>
                <a:lnTo>
                  <a:pt x="2415627" y="2899350"/>
                </a:lnTo>
                <a:lnTo>
                  <a:pt x="2422242" y="2901668"/>
                </a:lnTo>
                <a:lnTo>
                  <a:pt x="2428844" y="2901402"/>
                </a:lnTo>
                <a:lnTo>
                  <a:pt x="2438766" y="2897273"/>
                </a:lnTo>
                <a:lnTo>
                  <a:pt x="2448676" y="2889726"/>
                </a:lnTo>
                <a:lnTo>
                  <a:pt x="2461894" y="2875454"/>
                </a:lnTo>
                <a:lnTo>
                  <a:pt x="2478418" y="2852749"/>
                </a:lnTo>
                <a:lnTo>
                  <a:pt x="2501546" y="2820306"/>
                </a:lnTo>
                <a:lnTo>
                  <a:pt x="2511456" y="2810061"/>
                </a:lnTo>
                <a:lnTo>
                  <a:pt x="2521378" y="2803945"/>
                </a:lnTo>
                <a:lnTo>
                  <a:pt x="2527980" y="2802564"/>
                </a:lnTo>
                <a:lnTo>
                  <a:pt x="2534596" y="2803464"/>
                </a:lnTo>
                <a:lnTo>
                  <a:pt x="2541198" y="2806592"/>
                </a:lnTo>
                <a:lnTo>
                  <a:pt x="2551120" y="2815215"/>
                </a:lnTo>
                <a:lnTo>
                  <a:pt x="2561030" y="2828271"/>
                </a:lnTo>
                <a:lnTo>
                  <a:pt x="2570940" y="2845810"/>
                </a:lnTo>
                <a:lnTo>
                  <a:pt x="2584158" y="2876189"/>
                </a:lnTo>
                <a:lnTo>
                  <a:pt x="2603990" y="2931768"/>
                </a:lnTo>
                <a:lnTo>
                  <a:pt x="2617207" y="2966795"/>
                </a:lnTo>
                <a:lnTo>
                  <a:pt x="2627117" y="2986220"/>
                </a:lnTo>
                <a:lnTo>
                  <a:pt x="2633732" y="2993894"/>
                </a:lnTo>
                <a:lnTo>
                  <a:pt x="2640334" y="2996060"/>
                </a:lnTo>
                <a:lnTo>
                  <a:pt x="2643642" y="2994781"/>
                </a:lnTo>
                <a:lnTo>
                  <a:pt x="2650257" y="2986942"/>
                </a:lnTo>
                <a:lnTo>
                  <a:pt x="2656859" y="2971366"/>
                </a:lnTo>
                <a:lnTo>
                  <a:pt x="2663474" y="2947357"/>
                </a:lnTo>
                <a:lnTo>
                  <a:pt x="2670077" y="2914280"/>
                </a:lnTo>
                <a:lnTo>
                  <a:pt x="2679999" y="2846646"/>
                </a:lnTo>
                <a:lnTo>
                  <a:pt x="2689909" y="2756698"/>
                </a:lnTo>
                <a:lnTo>
                  <a:pt x="2703127" y="2602181"/>
                </a:lnTo>
                <a:lnTo>
                  <a:pt x="2716344" y="2412092"/>
                </a:lnTo>
                <a:lnTo>
                  <a:pt x="2736176" y="2082213"/>
                </a:lnTo>
                <a:lnTo>
                  <a:pt x="2772521" y="1470652"/>
                </a:lnTo>
                <a:lnTo>
                  <a:pt x="2789046" y="1238622"/>
                </a:lnTo>
                <a:lnTo>
                  <a:pt x="2805571" y="1047862"/>
                </a:lnTo>
                <a:lnTo>
                  <a:pt x="2818788" y="927358"/>
                </a:lnTo>
                <a:lnTo>
                  <a:pt x="2832005" y="833941"/>
                </a:lnTo>
                <a:lnTo>
                  <a:pt x="2845223" y="764002"/>
                </a:lnTo>
                <a:lnTo>
                  <a:pt x="2855133" y="724885"/>
                </a:lnTo>
                <a:lnTo>
                  <a:pt x="2865042" y="696152"/>
                </a:lnTo>
                <a:lnTo>
                  <a:pt x="2874965" y="677220"/>
                </a:lnTo>
                <a:lnTo>
                  <a:pt x="2881567" y="670028"/>
                </a:lnTo>
                <a:lnTo>
                  <a:pt x="2888182" y="667368"/>
                </a:lnTo>
                <a:lnTo>
                  <a:pt x="2894785" y="669622"/>
                </a:lnTo>
                <a:lnTo>
                  <a:pt x="2901400" y="677182"/>
                </a:lnTo>
                <a:lnTo>
                  <a:pt x="2908002" y="690415"/>
                </a:lnTo>
                <a:lnTo>
                  <a:pt x="2914617" y="709562"/>
                </a:lnTo>
                <a:lnTo>
                  <a:pt x="2924527" y="749616"/>
                </a:lnTo>
                <a:lnTo>
                  <a:pt x="2934450" y="803296"/>
                </a:lnTo>
                <a:lnTo>
                  <a:pt x="2947667" y="895814"/>
                </a:lnTo>
                <a:lnTo>
                  <a:pt x="2960884" y="1012101"/>
                </a:lnTo>
                <a:lnTo>
                  <a:pt x="2977409" y="1187779"/>
                </a:lnTo>
                <a:lnTo>
                  <a:pt x="3017061" y="1634110"/>
                </a:lnTo>
                <a:lnTo>
                  <a:pt x="3030278" y="1742115"/>
                </a:lnTo>
                <a:lnTo>
                  <a:pt x="3040188" y="1800265"/>
                </a:lnTo>
                <a:lnTo>
                  <a:pt x="3046803" y="1827313"/>
                </a:lnTo>
                <a:lnTo>
                  <a:pt x="3053406" y="1844928"/>
                </a:lnTo>
                <a:lnTo>
                  <a:pt x="3060021" y="1853413"/>
                </a:lnTo>
                <a:lnTo>
                  <a:pt x="3063315" y="1854388"/>
                </a:lnTo>
                <a:lnTo>
                  <a:pt x="3066623" y="1853299"/>
                </a:lnTo>
                <a:lnTo>
                  <a:pt x="3073238" y="1845245"/>
                </a:lnTo>
                <a:lnTo>
                  <a:pt x="3079840" y="1829960"/>
                </a:lnTo>
                <a:lnTo>
                  <a:pt x="3086456" y="1808129"/>
                </a:lnTo>
                <a:lnTo>
                  <a:pt x="3096365" y="1764782"/>
                </a:lnTo>
                <a:lnTo>
                  <a:pt x="3109583" y="1692285"/>
                </a:lnTo>
                <a:lnTo>
                  <a:pt x="3145940" y="1482986"/>
                </a:lnTo>
                <a:lnTo>
                  <a:pt x="3162452" y="1409665"/>
                </a:lnTo>
                <a:lnTo>
                  <a:pt x="3178977" y="1351098"/>
                </a:lnTo>
                <a:lnTo>
                  <a:pt x="3192194" y="1313348"/>
                </a:lnTo>
                <a:lnTo>
                  <a:pt x="3205412" y="1283678"/>
                </a:lnTo>
                <a:lnTo>
                  <a:pt x="3215334" y="1267773"/>
                </a:lnTo>
                <a:lnTo>
                  <a:pt x="3221936" y="1260745"/>
                </a:lnTo>
                <a:lnTo>
                  <a:pt x="3228551" y="1256705"/>
                </a:lnTo>
                <a:lnTo>
                  <a:pt x="3235154" y="1255730"/>
                </a:lnTo>
                <a:lnTo>
                  <a:pt x="3241769" y="1257820"/>
                </a:lnTo>
                <a:lnTo>
                  <a:pt x="3248371" y="1263088"/>
                </a:lnTo>
                <a:lnTo>
                  <a:pt x="3254986" y="1271661"/>
                </a:lnTo>
                <a:lnTo>
                  <a:pt x="3264896" y="1291099"/>
                </a:lnTo>
                <a:lnTo>
                  <a:pt x="3274819" y="1319161"/>
                </a:lnTo>
                <a:lnTo>
                  <a:pt x="3284729" y="1356796"/>
                </a:lnTo>
                <a:lnTo>
                  <a:pt x="3294638" y="1405106"/>
                </a:lnTo>
                <a:lnTo>
                  <a:pt x="3304548" y="1465029"/>
                </a:lnTo>
                <a:lnTo>
                  <a:pt x="3317766" y="1564322"/>
                </a:lnTo>
                <a:lnTo>
                  <a:pt x="3330996" y="1685636"/>
                </a:lnTo>
                <a:lnTo>
                  <a:pt x="3347508" y="1862923"/>
                </a:lnTo>
                <a:lnTo>
                  <a:pt x="3406993" y="2532355"/>
                </a:lnTo>
                <a:lnTo>
                  <a:pt x="3423517" y="2676071"/>
                </a:lnTo>
                <a:lnTo>
                  <a:pt x="3440042" y="2794878"/>
                </a:lnTo>
                <a:lnTo>
                  <a:pt x="3453260" y="2872884"/>
                </a:lnTo>
                <a:lnTo>
                  <a:pt x="3466477" y="2936720"/>
                </a:lnTo>
                <a:lnTo>
                  <a:pt x="3479694" y="2986828"/>
                </a:lnTo>
                <a:lnTo>
                  <a:pt x="3489604" y="3015675"/>
                </a:lnTo>
                <a:lnTo>
                  <a:pt x="3499526" y="3037329"/>
                </a:lnTo>
                <a:lnTo>
                  <a:pt x="3509436" y="3052108"/>
                </a:lnTo>
                <a:lnTo>
                  <a:pt x="3519346" y="3060642"/>
                </a:lnTo>
                <a:lnTo>
                  <a:pt x="3525962" y="3063150"/>
                </a:lnTo>
                <a:lnTo>
                  <a:pt x="3532564" y="3063251"/>
                </a:lnTo>
                <a:lnTo>
                  <a:pt x="3539179" y="3060947"/>
                </a:lnTo>
                <a:lnTo>
                  <a:pt x="3545781" y="3056261"/>
                </a:lnTo>
                <a:lnTo>
                  <a:pt x="3555704" y="3044826"/>
                </a:lnTo>
                <a:lnTo>
                  <a:pt x="3565614" y="3028149"/>
                </a:lnTo>
                <a:lnTo>
                  <a:pt x="3575523" y="3006076"/>
                </a:lnTo>
                <a:lnTo>
                  <a:pt x="3585446" y="2978141"/>
                </a:lnTo>
                <a:lnTo>
                  <a:pt x="3598663" y="2930705"/>
                </a:lnTo>
                <a:lnTo>
                  <a:pt x="3611881" y="2871288"/>
                </a:lnTo>
                <a:lnTo>
                  <a:pt x="3628405" y="2782582"/>
                </a:lnTo>
                <a:lnTo>
                  <a:pt x="3664750" y="2563380"/>
                </a:lnTo>
                <a:lnTo>
                  <a:pt x="3691185" y="2412674"/>
                </a:lnTo>
                <a:lnTo>
                  <a:pt x="3707710" y="2331693"/>
                </a:lnTo>
                <a:lnTo>
                  <a:pt x="3720927" y="2279532"/>
                </a:lnTo>
                <a:lnTo>
                  <a:pt x="3730837" y="2250090"/>
                </a:lnTo>
                <a:lnTo>
                  <a:pt x="3740759" y="2229956"/>
                </a:lnTo>
                <a:lnTo>
                  <a:pt x="3747362" y="2221978"/>
                </a:lnTo>
                <a:lnTo>
                  <a:pt x="3753977" y="2218470"/>
                </a:lnTo>
                <a:lnTo>
                  <a:pt x="3760579" y="2219483"/>
                </a:lnTo>
                <a:lnTo>
                  <a:pt x="3767194" y="2225017"/>
                </a:lnTo>
                <a:lnTo>
                  <a:pt x="3773796" y="2234945"/>
                </a:lnTo>
                <a:lnTo>
                  <a:pt x="3783719" y="2257498"/>
                </a:lnTo>
                <a:lnTo>
                  <a:pt x="3793629" y="2287751"/>
                </a:lnTo>
                <a:lnTo>
                  <a:pt x="3810154" y="2348788"/>
                </a:lnTo>
                <a:lnTo>
                  <a:pt x="3836589" y="2448461"/>
                </a:lnTo>
                <a:lnTo>
                  <a:pt x="3849806" y="2487654"/>
                </a:lnTo>
                <a:lnTo>
                  <a:pt x="3859716" y="2508472"/>
                </a:lnTo>
                <a:lnTo>
                  <a:pt x="3866331" y="2517476"/>
                </a:lnTo>
                <a:lnTo>
                  <a:pt x="3872933" y="2522313"/>
                </a:lnTo>
                <a:lnTo>
                  <a:pt x="3879548" y="2522984"/>
                </a:lnTo>
                <a:lnTo>
                  <a:pt x="3886150" y="2519654"/>
                </a:lnTo>
                <a:lnTo>
                  <a:pt x="3892765" y="2512613"/>
                </a:lnTo>
                <a:lnTo>
                  <a:pt x="3902675" y="2496087"/>
                </a:lnTo>
                <a:lnTo>
                  <a:pt x="3915893" y="2466177"/>
                </a:lnTo>
                <a:lnTo>
                  <a:pt x="3939032" y="2410826"/>
                </a:lnTo>
                <a:lnTo>
                  <a:pt x="3948943" y="2393604"/>
                </a:lnTo>
                <a:lnTo>
                  <a:pt x="3955545" y="2385879"/>
                </a:lnTo>
                <a:lnTo>
                  <a:pt x="3962160" y="2381497"/>
                </a:lnTo>
                <a:lnTo>
                  <a:pt x="3968775" y="2380687"/>
                </a:lnTo>
                <a:lnTo>
                  <a:pt x="3975377" y="2383562"/>
                </a:lnTo>
                <a:lnTo>
                  <a:pt x="3981992" y="2390184"/>
                </a:lnTo>
                <a:lnTo>
                  <a:pt x="3988595" y="2400606"/>
                </a:lnTo>
                <a:lnTo>
                  <a:pt x="3998504" y="2422932"/>
                </a:lnTo>
                <a:lnTo>
                  <a:pt x="4011734" y="2462365"/>
                </a:lnTo>
                <a:lnTo>
                  <a:pt x="4034862" y="2535128"/>
                </a:lnTo>
                <a:lnTo>
                  <a:pt x="4044771" y="2557023"/>
                </a:lnTo>
                <a:lnTo>
                  <a:pt x="4051386" y="2565419"/>
                </a:lnTo>
                <a:lnTo>
                  <a:pt x="4054681" y="2567344"/>
                </a:lnTo>
                <a:lnTo>
                  <a:pt x="4057989" y="2567584"/>
                </a:lnTo>
                <a:lnTo>
                  <a:pt x="4061296" y="2566090"/>
                </a:lnTo>
                <a:lnTo>
                  <a:pt x="4067911" y="2557454"/>
                </a:lnTo>
                <a:lnTo>
                  <a:pt x="4074514" y="2541131"/>
                </a:lnTo>
                <a:lnTo>
                  <a:pt x="4081129" y="2517134"/>
                </a:lnTo>
                <a:lnTo>
                  <a:pt x="4091038" y="2467532"/>
                </a:lnTo>
                <a:lnTo>
                  <a:pt x="4100948" y="2403215"/>
                </a:lnTo>
                <a:lnTo>
                  <a:pt x="4114166" y="2298223"/>
                </a:lnTo>
                <a:lnTo>
                  <a:pt x="4114166" y="2298223"/>
                </a:lnTo>
              </a:path>
            </a:pathLst>
          </a:custGeom>
          <a:noFill/>
          <a:ln w="18998" cap="sq">
            <a:solidFill>
              <a:schemeClr val="accent1">
                <a:lumMod val="75000"/>
              </a:schemeClr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Figura a mano libera 22">
            <a:extLst>
              <a:ext uri="{FF2B5EF4-FFF2-40B4-BE49-F238E27FC236}">
                <a16:creationId xmlns:a16="http://schemas.microsoft.com/office/drawing/2014/main" id="{BB72FD94-F80B-AF40-2C1C-49061E76B7EB}"/>
              </a:ext>
            </a:extLst>
          </p:cNvPr>
          <p:cNvSpPr/>
          <p:nvPr/>
        </p:nvSpPr>
        <p:spPr>
          <a:xfrm>
            <a:off x="1764267" y="2810126"/>
            <a:ext cx="601475" cy="307777"/>
          </a:xfrm>
          <a:custGeom>
            <a:avLst/>
            <a:gdLst>
              <a:gd name="connsiteX0" fmla="*/ 0 w 4114165"/>
              <a:gd name="connsiteY0" fmla="*/ 962866 h 3063250"/>
              <a:gd name="connsiteX1" fmla="*/ 13219 w 4114165"/>
              <a:gd name="connsiteY1" fmla="*/ 938578 h 3063250"/>
              <a:gd name="connsiteX2" fmla="*/ 29741 w 4114165"/>
              <a:gd name="connsiteY2" fmla="*/ 914936 h 3063250"/>
              <a:gd name="connsiteX3" fmla="*/ 52873 w 4114165"/>
              <a:gd name="connsiteY3" fmla="*/ 887165 h 3063250"/>
              <a:gd name="connsiteX4" fmla="*/ 79309 w 4114165"/>
              <a:gd name="connsiteY4" fmla="*/ 860382 h 3063250"/>
              <a:gd name="connsiteX5" fmla="*/ 99137 w 4114165"/>
              <a:gd name="connsiteY5" fmla="*/ 843895 h 3063250"/>
              <a:gd name="connsiteX6" fmla="*/ 109050 w 4114165"/>
              <a:gd name="connsiteY6" fmla="*/ 838551 h 3063250"/>
              <a:gd name="connsiteX7" fmla="*/ 118964 w 4114165"/>
              <a:gd name="connsiteY7" fmla="*/ 836816 h 3063250"/>
              <a:gd name="connsiteX8" fmla="*/ 125574 w 4114165"/>
              <a:gd name="connsiteY8" fmla="*/ 838272 h 3063250"/>
              <a:gd name="connsiteX9" fmla="*/ 132182 w 4114165"/>
              <a:gd name="connsiteY9" fmla="*/ 842248 h 3063250"/>
              <a:gd name="connsiteX10" fmla="*/ 138791 w 4114165"/>
              <a:gd name="connsiteY10" fmla="*/ 849049 h 3063250"/>
              <a:gd name="connsiteX11" fmla="*/ 145401 w 4114165"/>
              <a:gd name="connsiteY11" fmla="*/ 859078 h 3063250"/>
              <a:gd name="connsiteX12" fmla="*/ 155315 w 4114165"/>
              <a:gd name="connsiteY12" fmla="*/ 880859 h 3063250"/>
              <a:gd name="connsiteX13" fmla="*/ 165228 w 4114165"/>
              <a:gd name="connsiteY13" fmla="*/ 911631 h 3063250"/>
              <a:gd name="connsiteX14" fmla="*/ 175142 w 4114165"/>
              <a:gd name="connsiteY14" fmla="*/ 951773 h 3063250"/>
              <a:gd name="connsiteX15" fmla="*/ 188360 w 4114165"/>
              <a:gd name="connsiteY15" fmla="*/ 1018952 h 3063250"/>
              <a:gd name="connsiteX16" fmla="*/ 204883 w 4114165"/>
              <a:gd name="connsiteY16" fmla="*/ 1119511 h 3063250"/>
              <a:gd name="connsiteX17" fmla="*/ 237928 w 4114165"/>
              <a:gd name="connsiteY17" fmla="*/ 1325872 h 3063250"/>
              <a:gd name="connsiteX18" fmla="*/ 251146 w 4114165"/>
              <a:gd name="connsiteY18" fmla="*/ 1392203 h 3063250"/>
              <a:gd name="connsiteX19" fmla="*/ 264365 w 4114165"/>
              <a:gd name="connsiteY19" fmla="*/ 1444629 h 3063250"/>
              <a:gd name="connsiteX20" fmla="*/ 274279 w 4114165"/>
              <a:gd name="connsiteY20" fmla="*/ 1474666 h 3063250"/>
              <a:gd name="connsiteX21" fmla="*/ 284192 w 4114165"/>
              <a:gd name="connsiteY21" fmla="*/ 1497675 h 3063250"/>
              <a:gd name="connsiteX22" fmla="*/ 297410 w 4114165"/>
              <a:gd name="connsiteY22" fmla="*/ 1521267 h 3063250"/>
              <a:gd name="connsiteX23" fmla="*/ 323847 w 4114165"/>
              <a:gd name="connsiteY23" fmla="*/ 1565120 h 3063250"/>
              <a:gd name="connsiteX24" fmla="*/ 340373 w 4114165"/>
              <a:gd name="connsiteY24" fmla="*/ 1598538 h 3063250"/>
              <a:gd name="connsiteX25" fmla="*/ 363500 w 4114165"/>
              <a:gd name="connsiteY25" fmla="*/ 1652395 h 3063250"/>
              <a:gd name="connsiteX26" fmla="*/ 386628 w 4114165"/>
              <a:gd name="connsiteY26" fmla="*/ 1713129 h 3063250"/>
              <a:gd name="connsiteX27" fmla="*/ 406460 w 4114165"/>
              <a:gd name="connsiteY27" fmla="*/ 1772988 h 3063250"/>
              <a:gd name="connsiteX28" fmla="*/ 422985 w 4114165"/>
              <a:gd name="connsiteY28" fmla="*/ 1832430 h 3063250"/>
              <a:gd name="connsiteX29" fmla="*/ 439510 w 4114165"/>
              <a:gd name="connsiteY29" fmla="*/ 1903407 h 3063250"/>
              <a:gd name="connsiteX30" fmla="*/ 456035 w 4114165"/>
              <a:gd name="connsiteY30" fmla="*/ 1987175 h 3063250"/>
              <a:gd name="connsiteX31" fmla="*/ 472547 w 4114165"/>
              <a:gd name="connsiteY31" fmla="*/ 2085024 h 3063250"/>
              <a:gd name="connsiteX32" fmla="*/ 502289 w 4114165"/>
              <a:gd name="connsiteY32" fmla="*/ 2284990 h 3063250"/>
              <a:gd name="connsiteX33" fmla="*/ 518814 w 4114165"/>
              <a:gd name="connsiteY33" fmla="*/ 2386930 h 3063250"/>
              <a:gd name="connsiteX34" fmla="*/ 532031 w 4114165"/>
              <a:gd name="connsiteY34" fmla="*/ 2452703 h 3063250"/>
              <a:gd name="connsiteX35" fmla="*/ 541941 w 4114165"/>
              <a:gd name="connsiteY35" fmla="*/ 2490718 h 3063250"/>
              <a:gd name="connsiteX36" fmla="*/ 551864 w 4114165"/>
              <a:gd name="connsiteY36" fmla="*/ 2518717 h 3063250"/>
              <a:gd name="connsiteX37" fmla="*/ 561774 w 4114165"/>
              <a:gd name="connsiteY37" fmla="*/ 2537066 h 3063250"/>
              <a:gd name="connsiteX38" fmla="*/ 568389 w 4114165"/>
              <a:gd name="connsiteY38" fmla="*/ 2544335 h 3063250"/>
              <a:gd name="connsiteX39" fmla="*/ 574991 w 4114165"/>
              <a:gd name="connsiteY39" fmla="*/ 2548070 h 3063250"/>
              <a:gd name="connsiteX40" fmla="*/ 581606 w 4114165"/>
              <a:gd name="connsiteY40" fmla="*/ 2548741 h 3063250"/>
              <a:gd name="connsiteX41" fmla="*/ 588208 w 4114165"/>
              <a:gd name="connsiteY41" fmla="*/ 2546969 h 3063250"/>
              <a:gd name="connsiteX42" fmla="*/ 598131 w 4114165"/>
              <a:gd name="connsiteY42" fmla="*/ 2541042 h 3063250"/>
              <a:gd name="connsiteX43" fmla="*/ 644385 w 4114165"/>
              <a:gd name="connsiteY43" fmla="*/ 2506927 h 3063250"/>
              <a:gd name="connsiteX44" fmla="*/ 670820 w 4114165"/>
              <a:gd name="connsiteY44" fmla="*/ 2490034 h 3063250"/>
              <a:gd name="connsiteX45" fmla="*/ 687345 w 4114165"/>
              <a:gd name="connsiteY45" fmla="*/ 2476269 h 3063250"/>
              <a:gd name="connsiteX46" fmla="*/ 700562 w 4114165"/>
              <a:gd name="connsiteY46" fmla="*/ 2461681 h 3063250"/>
              <a:gd name="connsiteX47" fmla="*/ 710485 w 4114165"/>
              <a:gd name="connsiteY47" fmla="*/ 2447156 h 3063250"/>
              <a:gd name="connsiteX48" fmla="*/ 720395 w 4114165"/>
              <a:gd name="connsiteY48" fmla="*/ 2427478 h 3063250"/>
              <a:gd name="connsiteX49" fmla="*/ 730305 w 4114165"/>
              <a:gd name="connsiteY49" fmla="*/ 2399808 h 3063250"/>
              <a:gd name="connsiteX50" fmla="*/ 740214 w 4114165"/>
              <a:gd name="connsiteY50" fmla="*/ 2360615 h 3063250"/>
              <a:gd name="connsiteX51" fmla="*/ 750137 w 4114165"/>
              <a:gd name="connsiteY51" fmla="*/ 2306011 h 3063250"/>
              <a:gd name="connsiteX52" fmla="*/ 760047 w 4114165"/>
              <a:gd name="connsiteY52" fmla="*/ 2232146 h 3063250"/>
              <a:gd name="connsiteX53" fmla="*/ 769957 w 4114165"/>
              <a:gd name="connsiteY53" fmla="*/ 2135437 h 3063250"/>
              <a:gd name="connsiteX54" fmla="*/ 779879 w 4114165"/>
              <a:gd name="connsiteY54" fmla="*/ 2013021 h 3063250"/>
              <a:gd name="connsiteX55" fmla="*/ 793097 w 4114165"/>
              <a:gd name="connsiteY55" fmla="*/ 1806394 h 3063250"/>
              <a:gd name="connsiteX56" fmla="*/ 806314 w 4114165"/>
              <a:gd name="connsiteY56" fmla="*/ 1550988 h 3063250"/>
              <a:gd name="connsiteX57" fmla="*/ 826134 w 4114165"/>
              <a:gd name="connsiteY57" fmla="*/ 1101061 h 3063250"/>
              <a:gd name="connsiteX58" fmla="*/ 852581 w 4114165"/>
              <a:gd name="connsiteY58" fmla="*/ 502805 h 3063250"/>
              <a:gd name="connsiteX59" fmla="*/ 865798 w 4114165"/>
              <a:gd name="connsiteY59" fmla="*/ 268992 h 3063250"/>
              <a:gd name="connsiteX60" fmla="*/ 875708 w 4114165"/>
              <a:gd name="connsiteY60" fmla="*/ 140161 h 3063250"/>
              <a:gd name="connsiteX61" fmla="*/ 885618 w 4114165"/>
              <a:gd name="connsiteY61" fmla="*/ 54144 h 3063250"/>
              <a:gd name="connsiteX62" fmla="*/ 892233 w 4114165"/>
              <a:gd name="connsiteY62" fmla="*/ 19833 h 3063250"/>
              <a:gd name="connsiteX63" fmla="*/ 898835 w 4114165"/>
              <a:gd name="connsiteY63" fmla="*/ 2645 h 3063250"/>
              <a:gd name="connsiteX64" fmla="*/ 902143 w 4114165"/>
              <a:gd name="connsiteY64" fmla="*/ 0 h 3063250"/>
              <a:gd name="connsiteX65" fmla="*/ 905450 w 4114165"/>
              <a:gd name="connsiteY65" fmla="*/ 1042 h 3063250"/>
              <a:gd name="connsiteX66" fmla="*/ 908758 w 4114165"/>
              <a:gd name="connsiteY66" fmla="*/ 5543 h 3063250"/>
              <a:gd name="connsiteX67" fmla="*/ 915360 w 4114165"/>
              <a:gd name="connsiteY67" fmla="*/ 23974 h 3063250"/>
              <a:gd name="connsiteX68" fmla="*/ 921975 w 4114165"/>
              <a:gd name="connsiteY68" fmla="*/ 53496 h 3063250"/>
              <a:gd name="connsiteX69" fmla="*/ 931885 w 4114165"/>
              <a:gd name="connsiteY69" fmla="*/ 114728 h 3063250"/>
              <a:gd name="connsiteX70" fmla="*/ 945103 w 4114165"/>
              <a:gd name="connsiteY70" fmla="*/ 219005 h 3063250"/>
              <a:gd name="connsiteX71" fmla="*/ 991370 w 4114165"/>
              <a:gd name="connsiteY71" fmla="*/ 608560 h 3063250"/>
              <a:gd name="connsiteX72" fmla="*/ 1007895 w 4114165"/>
              <a:gd name="connsiteY72" fmla="*/ 717439 h 3063250"/>
              <a:gd name="connsiteX73" fmla="*/ 1057457 w 4114165"/>
              <a:gd name="connsiteY73" fmla="*/ 1020560 h 3063250"/>
              <a:gd name="connsiteX74" fmla="*/ 1070674 w 4114165"/>
              <a:gd name="connsiteY74" fmla="*/ 1129034 h 3063250"/>
              <a:gd name="connsiteX75" fmla="*/ 1083891 w 4114165"/>
              <a:gd name="connsiteY75" fmla="*/ 1261492 h 3063250"/>
              <a:gd name="connsiteX76" fmla="*/ 1100416 w 4114165"/>
              <a:gd name="connsiteY76" fmla="*/ 1462079 h 3063250"/>
              <a:gd name="connsiteX77" fmla="*/ 1123543 w 4114165"/>
              <a:gd name="connsiteY77" fmla="*/ 1789577 h 3063250"/>
              <a:gd name="connsiteX78" fmla="*/ 1146683 w 4114165"/>
              <a:gd name="connsiteY78" fmla="*/ 2110389 h 3063250"/>
              <a:gd name="connsiteX79" fmla="*/ 1159901 w 4114165"/>
              <a:gd name="connsiteY79" fmla="*/ 2255687 h 3063250"/>
              <a:gd name="connsiteX80" fmla="*/ 1169810 w 4114165"/>
              <a:gd name="connsiteY80" fmla="*/ 2336454 h 3063250"/>
              <a:gd name="connsiteX81" fmla="*/ 1176425 w 4114165"/>
              <a:gd name="connsiteY81" fmla="*/ 2375343 h 3063250"/>
              <a:gd name="connsiteX82" fmla="*/ 1183028 w 4114165"/>
              <a:gd name="connsiteY82" fmla="*/ 2401809 h 3063250"/>
              <a:gd name="connsiteX83" fmla="*/ 1189643 w 4114165"/>
              <a:gd name="connsiteY83" fmla="*/ 2415701 h 3063250"/>
              <a:gd name="connsiteX84" fmla="*/ 1192950 w 4114165"/>
              <a:gd name="connsiteY84" fmla="*/ 2417917 h 3063250"/>
              <a:gd name="connsiteX85" fmla="*/ 1196245 w 4114165"/>
              <a:gd name="connsiteY85" fmla="*/ 2417030 h 3063250"/>
              <a:gd name="connsiteX86" fmla="*/ 1199553 w 4114165"/>
              <a:gd name="connsiteY86" fmla="*/ 2413054 h 3063250"/>
              <a:gd name="connsiteX87" fmla="*/ 1206168 w 4114165"/>
              <a:gd name="connsiteY87" fmla="*/ 2396073 h 3063250"/>
              <a:gd name="connsiteX88" fmla="*/ 1212770 w 4114165"/>
              <a:gd name="connsiteY88" fmla="*/ 2367517 h 3063250"/>
              <a:gd name="connsiteX89" fmla="*/ 1222680 w 4114165"/>
              <a:gd name="connsiteY89" fmla="*/ 2304808 h 3063250"/>
              <a:gd name="connsiteX90" fmla="*/ 1232602 w 4114165"/>
              <a:gd name="connsiteY90" fmla="*/ 2221471 h 3063250"/>
              <a:gd name="connsiteX91" fmla="*/ 1249127 w 4114165"/>
              <a:gd name="connsiteY91" fmla="*/ 2051011 h 3063250"/>
              <a:gd name="connsiteX92" fmla="*/ 1278857 w 4114165"/>
              <a:gd name="connsiteY92" fmla="*/ 1738519 h 3063250"/>
              <a:gd name="connsiteX93" fmla="*/ 1292087 w 4114165"/>
              <a:gd name="connsiteY93" fmla="*/ 1631108 h 3063250"/>
              <a:gd name="connsiteX94" fmla="*/ 1301997 w 4114165"/>
              <a:gd name="connsiteY94" fmla="*/ 1571186 h 3063250"/>
              <a:gd name="connsiteX95" fmla="*/ 1311907 w 4114165"/>
              <a:gd name="connsiteY95" fmla="*/ 1530802 h 3063250"/>
              <a:gd name="connsiteX96" fmla="*/ 1318522 w 4114165"/>
              <a:gd name="connsiteY96" fmla="*/ 1515125 h 3063250"/>
              <a:gd name="connsiteX97" fmla="*/ 1325124 w 4114165"/>
              <a:gd name="connsiteY97" fmla="*/ 1508553 h 3063250"/>
              <a:gd name="connsiteX98" fmla="*/ 1328431 w 4114165"/>
              <a:gd name="connsiteY98" fmla="*/ 1508692 h 3063250"/>
              <a:gd name="connsiteX99" fmla="*/ 1331739 w 4114165"/>
              <a:gd name="connsiteY99" fmla="*/ 1511098 h 3063250"/>
              <a:gd name="connsiteX100" fmla="*/ 1338341 w 4114165"/>
              <a:gd name="connsiteY100" fmla="*/ 1522673 h 3063250"/>
              <a:gd name="connsiteX101" fmla="*/ 1344956 w 4114165"/>
              <a:gd name="connsiteY101" fmla="*/ 1543098 h 3063250"/>
              <a:gd name="connsiteX102" fmla="*/ 1351559 w 4114165"/>
              <a:gd name="connsiteY102" fmla="*/ 1572135 h 3063250"/>
              <a:gd name="connsiteX103" fmla="*/ 1361481 w 4114165"/>
              <a:gd name="connsiteY103" fmla="*/ 1631273 h 3063250"/>
              <a:gd name="connsiteX104" fmla="*/ 1371391 w 4114165"/>
              <a:gd name="connsiteY104" fmla="*/ 1708025 h 3063250"/>
              <a:gd name="connsiteX105" fmla="*/ 1384608 w 4114165"/>
              <a:gd name="connsiteY105" fmla="*/ 1834709 h 3063250"/>
              <a:gd name="connsiteX106" fmla="*/ 1401133 w 4114165"/>
              <a:gd name="connsiteY106" fmla="*/ 2023810 h 3063250"/>
              <a:gd name="connsiteX107" fmla="*/ 1437478 w 4114165"/>
              <a:gd name="connsiteY107" fmla="*/ 2455958 h 3063250"/>
              <a:gd name="connsiteX108" fmla="*/ 1450695 w 4114165"/>
              <a:gd name="connsiteY108" fmla="*/ 2573840 h 3063250"/>
              <a:gd name="connsiteX109" fmla="*/ 1460618 w 4114165"/>
              <a:gd name="connsiteY109" fmla="*/ 2638271 h 3063250"/>
              <a:gd name="connsiteX110" fmla="*/ 1467220 w 4114165"/>
              <a:gd name="connsiteY110" fmla="*/ 2669055 h 3063250"/>
              <a:gd name="connsiteX111" fmla="*/ 1473835 w 4114165"/>
              <a:gd name="connsiteY111" fmla="*/ 2690241 h 3063250"/>
              <a:gd name="connsiteX112" fmla="*/ 1480438 w 4114165"/>
              <a:gd name="connsiteY112" fmla="*/ 2702360 h 3063250"/>
              <a:gd name="connsiteX113" fmla="*/ 1483745 w 4114165"/>
              <a:gd name="connsiteY113" fmla="*/ 2705260 h 3063250"/>
              <a:gd name="connsiteX114" fmla="*/ 1487053 w 4114165"/>
              <a:gd name="connsiteY114" fmla="*/ 2706222 h 3063250"/>
              <a:gd name="connsiteX115" fmla="*/ 1490360 w 4114165"/>
              <a:gd name="connsiteY115" fmla="*/ 2705361 h 3063250"/>
              <a:gd name="connsiteX116" fmla="*/ 1496963 w 4114165"/>
              <a:gd name="connsiteY116" fmla="*/ 2698700 h 3063250"/>
              <a:gd name="connsiteX117" fmla="*/ 1503577 w 4114165"/>
              <a:gd name="connsiteY117" fmla="*/ 2686265 h 3063250"/>
              <a:gd name="connsiteX118" fmla="*/ 1513487 w 4114165"/>
              <a:gd name="connsiteY118" fmla="*/ 2658861 h 3063250"/>
              <a:gd name="connsiteX119" fmla="*/ 1526705 w 4114165"/>
              <a:gd name="connsiteY119" fmla="*/ 2610120 h 3063250"/>
              <a:gd name="connsiteX120" fmla="*/ 1543229 w 4114165"/>
              <a:gd name="connsiteY120" fmla="*/ 2536635 h 3063250"/>
              <a:gd name="connsiteX121" fmla="*/ 1579574 w 4114165"/>
              <a:gd name="connsiteY121" fmla="*/ 2357488 h 3063250"/>
              <a:gd name="connsiteX122" fmla="*/ 1615932 w 4114165"/>
              <a:gd name="connsiteY122" fmla="*/ 2168830 h 3063250"/>
              <a:gd name="connsiteX123" fmla="*/ 1639059 w 4114165"/>
              <a:gd name="connsiteY123" fmla="*/ 2033219 h 3063250"/>
              <a:gd name="connsiteX124" fmla="*/ 1658891 w 4114165"/>
              <a:gd name="connsiteY124" fmla="*/ 1899823 h 3063250"/>
              <a:gd name="connsiteX125" fmla="*/ 1688633 w 4114165"/>
              <a:gd name="connsiteY125" fmla="*/ 1675189 h 3063250"/>
              <a:gd name="connsiteX126" fmla="*/ 1724978 w 4114165"/>
              <a:gd name="connsiteY126" fmla="*/ 1405069 h 3063250"/>
              <a:gd name="connsiteX127" fmla="*/ 1754720 w 4114165"/>
              <a:gd name="connsiteY127" fmla="*/ 1207660 h 3063250"/>
              <a:gd name="connsiteX128" fmla="*/ 1777847 w 4114165"/>
              <a:gd name="connsiteY128" fmla="*/ 1072404 h 3063250"/>
              <a:gd name="connsiteX129" fmla="*/ 1794372 w 4114165"/>
              <a:gd name="connsiteY129" fmla="*/ 994322 h 3063250"/>
              <a:gd name="connsiteX130" fmla="*/ 1807590 w 4114165"/>
              <a:gd name="connsiteY130" fmla="*/ 945860 h 3063250"/>
              <a:gd name="connsiteX131" fmla="*/ 1820807 w 4114165"/>
              <a:gd name="connsiteY131" fmla="*/ 909731 h 3063250"/>
              <a:gd name="connsiteX132" fmla="*/ 1830717 w 4114165"/>
              <a:gd name="connsiteY132" fmla="*/ 890394 h 3063250"/>
              <a:gd name="connsiteX133" fmla="*/ 1840639 w 4114165"/>
              <a:gd name="connsiteY133" fmla="*/ 877921 h 3063250"/>
              <a:gd name="connsiteX134" fmla="*/ 1847242 w 4114165"/>
              <a:gd name="connsiteY134" fmla="*/ 873653 h 3063250"/>
              <a:gd name="connsiteX135" fmla="*/ 1853857 w 4114165"/>
              <a:gd name="connsiteY135" fmla="*/ 872881 h 3063250"/>
              <a:gd name="connsiteX136" fmla="*/ 1860459 w 4114165"/>
              <a:gd name="connsiteY136" fmla="*/ 875768 h 3063250"/>
              <a:gd name="connsiteX137" fmla="*/ 1867074 w 4114165"/>
              <a:gd name="connsiteY137" fmla="*/ 882378 h 3063250"/>
              <a:gd name="connsiteX138" fmla="*/ 1873676 w 4114165"/>
              <a:gd name="connsiteY138" fmla="*/ 892762 h 3063250"/>
              <a:gd name="connsiteX139" fmla="*/ 1883599 w 4114165"/>
              <a:gd name="connsiteY139" fmla="*/ 915227 h 3063250"/>
              <a:gd name="connsiteX140" fmla="*/ 1893509 w 4114165"/>
              <a:gd name="connsiteY140" fmla="*/ 945480 h 3063250"/>
              <a:gd name="connsiteX141" fmla="*/ 1906726 w 4114165"/>
              <a:gd name="connsiteY141" fmla="*/ 996386 h 3063250"/>
              <a:gd name="connsiteX142" fmla="*/ 1919944 w 4114165"/>
              <a:gd name="connsiteY142" fmla="*/ 1058398 h 3063250"/>
              <a:gd name="connsiteX143" fmla="*/ 1933161 w 4114165"/>
              <a:gd name="connsiteY143" fmla="*/ 1132137 h 3063250"/>
              <a:gd name="connsiteX144" fmla="*/ 1949686 w 4114165"/>
              <a:gd name="connsiteY144" fmla="*/ 1241687 h 3063250"/>
              <a:gd name="connsiteX145" fmla="*/ 1966211 w 4114165"/>
              <a:gd name="connsiteY145" fmla="*/ 1370713 h 3063250"/>
              <a:gd name="connsiteX146" fmla="*/ 1986043 w 4114165"/>
              <a:gd name="connsiteY146" fmla="*/ 1548658 h 3063250"/>
              <a:gd name="connsiteX147" fmla="*/ 2035605 w 4114165"/>
              <a:gd name="connsiteY147" fmla="*/ 2011729 h 3063250"/>
              <a:gd name="connsiteX148" fmla="*/ 2048822 w 4114165"/>
              <a:gd name="connsiteY148" fmla="*/ 2106628 h 3063250"/>
              <a:gd name="connsiteX149" fmla="*/ 2058732 w 4114165"/>
              <a:gd name="connsiteY149" fmla="*/ 2163043 h 3063250"/>
              <a:gd name="connsiteX150" fmla="*/ 2068655 w 4114165"/>
              <a:gd name="connsiteY150" fmla="*/ 2205123 h 3063250"/>
              <a:gd name="connsiteX151" fmla="*/ 2075257 w 4114165"/>
              <a:gd name="connsiteY151" fmla="*/ 2224738 h 3063250"/>
              <a:gd name="connsiteX152" fmla="*/ 2081872 w 4114165"/>
              <a:gd name="connsiteY152" fmla="*/ 2237528 h 3063250"/>
              <a:gd name="connsiteX153" fmla="*/ 2088474 w 4114165"/>
              <a:gd name="connsiteY153" fmla="*/ 2243581 h 3063250"/>
              <a:gd name="connsiteX154" fmla="*/ 2091782 w 4114165"/>
              <a:gd name="connsiteY154" fmla="*/ 2244151 h 3063250"/>
              <a:gd name="connsiteX155" fmla="*/ 2095089 w 4114165"/>
              <a:gd name="connsiteY155" fmla="*/ 2243151 h 3063250"/>
              <a:gd name="connsiteX156" fmla="*/ 2101692 w 4114165"/>
              <a:gd name="connsiteY156" fmla="*/ 2236591 h 3063250"/>
              <a:gd name="connsiteX157" fmla="*/ 2108307 w 4114165"/>
              <a:gd name="connsiteY157" fmla="*/ 2224359 h 3063250"/>
              <a:gd name="connsiteX158" fmla="*/ 2118217 w 4114165"/>
              <a:gd name="connsiteY158" fmla="*/ 2196525 h 3063250"/>
              <a:gd name="connsiteX159" fmla="*/ 2128127 w 4114165"/>
              <a:gd name="connsiteY159" fmla="*/ 2159193 h 3063250"/>
              <a:gd name="connsiteX160" fmla="*/ 2141357 w 4114165"/>
              <a:gd name="connsiteY160" fmla="*/ 2098485 h 3063250"/>
              <a:gd name="connsiteX161" fmla="*/ 2164484 w 4114165"/>
              <a:gd name="connsiteY161" fmla="*/ 1975626 h 3063250"/>
              <a:gd name="connsiteX162" fmla="*/ 2200829 w 4114165"/>
              <a:gd name="connsiteY162" fmla="*/ 1779712 h 3063250"/>
              <a:gd name="connsiteX163" fmla="*/ 2214046 w 4114165"/>
              <a:gd name="connsiteY163" fmla="*/ 1723006 h 3063250"/>
              <a:gd name="connsiteX164" fmla="*/ 2223968 w 4114165"/>
              <a:gd name="connsiteY164" fmla="*/ 1691525 h 3063250"/>
              <a:gd name="connsiteX165" fmla="*/ 2230571 w 4114165"/>
              <a:gd name="connsiteY165" fmla="*/ 1677165 h 3063250"/>
              <a:gd name="connsiteX166" fmla="*/ 2237186 w 4114165"/>
              <a:gd name="connsiteY166" fmla="*/ 1668845 h 3063250"/>
              <a:gd name="connsiteX167" fmla="*/ 2240493 w 4114165"/>
              <a:gd name="connsiteY167" fmla="*/ 1667085 h 3063250"/>
              <a:gd name="connsiteX168" fmla="*/ 2243788 w 4114165"/>
              <a:gd name="connsiteY168" fmla="*/ 1666971 h 3063250"/>
              <a:gd name="connsiteX169" fmla="*/ 2247096 w 4114165"/>
              <a:gd name="connsiteY169" fmla="*/ 1668554 h 3063250"/>
              <a:gd name="connsiteX170" fmla="*/ 2253711 w 4114165"/>
              <a:gd name="connsiteY170" fmla="*/ 1676912 h 3063250"/>
              <a:gd name="connsiteX171" fmla="*/ 2260313 w 4114165"/>
              <a:gd name="connsiteY171" fmla="*/ 1692285 h 3063250"/>
              <a:gd name="connsiteX172" fmla="*/ 2266928 w 4114165"/>
              <a:gd name="connsiteY172" fmla="*/ 1714838 h 3063250"/>
              <a:gd name="connsiteX173" fmla="*/ 2276838 w 4114165"/>
              <a:gd name="connsiteY173" fmla="*/ 1762439 h 3063250"/>
              <a:gd name="connsiteX174" fmla="*/ 2286748 w 4114165"/>
              <a:gd name="connsiteY174" fmla="*/ 1827060 h 3063250"/>
              <a:gd name="connsiteX175" fmla="*/ 2296670 w 4114165"/>
              <a:gd name="connsiteY175" fmla="*/ 1908954 h 3063250"/>
              <a:gd name="connsiteX176" fmla="*/ 2309888 w 4114165"/>
              <a:gd name="connsiteY176" fmla="*/ 2044185 h 3063250"/>
              <a:gd name="connsiteX177" fmla="*/ 2326400 w 4114165"/>
              <a:gd name="connsiteY177" fmla="*/ 2246051 h 3063250"/>
              <a:gd name="connsiteX178" fmla="*/ 2352847 w 4114165"/>
              <a:gd name="connsiteY178" fmla="*/ 2572067 h 3063250"/>
              <a:gd name="connsiteX179" fmla="*/ 2366064 w 4114165"/>
              <a:gd name="connsiteY179" fmla="*/ 2700929 h 3063250"/>
              <a:gd name="connsiteX180" fmla="*/ 2375975 w 4114165"/>
              <a:gd name="connsiteY180" fmla="*/ 2775427 h 3063250"/>
              <a:gd name="connsiteX181" fmla="*/ 2385884 w 4114165"/>
              <a:gd name="connsiteY181" fmla="*/ 2830398 h 3063250"/>
              <a:gd name="connsiteX182" fmla="*/ 2395807 w 4114165"/>
              <a:gd name="connsiteY182" fmla="*/ 2867312 h 3063250"/>
              <a:gd name="connsiteX183" fmla="*/ 2402409 w 4114165"/>
              <a:gd name="connsiteY183" fmla="*/ 2883268 h 3063250"/>
              <a:gd name="connsiteX184" fmla="*/ 2409024 w 4114165"/>
              <a:gd name="connsiteY184" fmla="*/ 2893563 h 3063250"/>
              <a:gd name="connsiteX185" fmla="*/ 2415627 w 4114165"/>
              <a:gd name="connsiteY185" fmla="*/ 2899350 h 3063250"/>
              <a:gd name="connsiteX186" fmla="*/ 2422242 w 4114165"/>
              <a:gd name="connsiteY186" fmla="*/ 2901668 h 3063250"/>
              <a:gd name="connsiteX187" fmla="*/ 2428844 w 4114165"/>
              <a:gd name="connsiteY187" fmla="*/ 2901402 h 3063250"/>
              <a:gd name="connsiteX188" fmla="*/ 2438766 w 4114165"/>
              <a:gd name="connsiteY188" fmla="*/ 2897273 h 3063250"/>
              <a:gd name="connsiteX189" fmla="*/ 2448676 w 4114165"/>
              <a:gd name="connsiteY189" fmla="*/ 2889726 h 3063250"/>
              <a:gd name="connsiteX190" fmla="*/ 2461894 w 4114165"/>
              <a:gd name="connsiteY190" fmla="*/ 2875454 h 3063250"/>
              <a:gd name="connsiteX191" fmla="*/ 2478418 w 4114165"/>
              <a:gd name="connsiteY191" fmla="*/ 2852749 h 3063250"/>
              <a:gd name="connsiteX192" fmla="*/ 2501546 w 4114165"/>
              <a:gd name="connsiteY192" fmla="*/ 2820306 h 3063250"/>
              <a:gd name="connsiteX193" fmla="*/ 2511456 w 4114165"/>
              <a:gd name="connsiteY193" fmla="*/ 2810061 h 3063250"/>
              <a:gd name="connsiteX194" fmla="*/ 2521378 w 4114165"/>
              <a:gd name="connsiteY194" fmla="*/ 2803945 h 3063250"/>
              <a:gd name="connsiteX195" fmla="*/ 2527980 w 4114165"/>
              <a:gd name="connsiteY195" fmla="*/ 2802564 h 3063250"/>
              <a:gd name="connsiteX196" fmla="*/ 2534596 w 4114165"/>
              <a:gd name="connsiteY196" fmla="*/ 2803464 h 3063250"/>
              <a:gd name="connsiteX197" fmla="*/ 2541198 w 4114165"/>
              <a:gd name="connsiteY197" fmla="*/ 2806592 h 3063250"/>
              <a:gd name="connsiteX198" fmla="*/ 2551120 w 4114165"/>
              <a:gd name="connsiteY198" fmla="*/ 2815215 h 3063250"/>
              <a:gd name="connsiteX199" fmla="*/ 2561030 w 4114165"/>
              <a:gd name="connsiteY199" fmla="*/ 2828271 h 3063250"/>
              <a:gd name="connsiteX200" fmla="*/ 2570940 w 4114165"/>
              <a:gd name="connsiteY200" fmla="*/ 2845810 h 3063250"/>
              <a:gd name="connsiteX201" fmla="*/ 2584158 w 4114165"/>
              <a:gd name="connsiteY201" fmla="*/ 2876189 h 3063250"/>
              <a:gd name="connsiteX202" fmla="*/ 2603990 w 4114165"/>
              <a:gd name="connsiteY202" fmla="*/ 2931768 h 3063250"/>
              <a:gd name="connsiteX203" fmla="*/ 2617207 w 4114165"/>
              <a:gd name="connsiteY203" fmla="*/ 2966795 h 3063250"/>
              <a:gd name="connsiteX204" fmla="*/ 2627117 w 4114165"/>
              <a:gd name="connsiteY204" fmla="*/ 2986220 h 3063250"/>
              <a:gd name="connsiteX205" fmla="*/ 2633732 w 4114165"/>
              <a:gd name="connsiteY205" fmla="*/ 2993894 h 3063250"/>
              <a:gd name="connsiteX206" fmla="*/ 2640334 w 4114165"/>
              <a:gd name="connsiteY206" fmla="*/ 2996060 h 3063250"/>
              <a:gd name="connsiteX207" fmla="*/ 2643642 w 4114165"/>
              <a:gd name="connsiteY207" fmla="*/ 2994781 h 3063250"/>
              <a:gd name="connsiteX208" fmla="*/ 2650257 w 4114165"/>
              <a:gd name="connsiteY208" fmla="*/ 2986942 h 3063250"/>
              <a:gd name="connsiteX209" fmla="*/ 2656859 w 4114165"/>
              <a:gd name="connsiteY209" fmla="*/ 2971366 h 3063250"/>
              <a:gd name="connsiteX210" fmla="*/ 2663474 w 4114165"/>
              <a:gd name="connsiteY210" fmla="*/ 2947357 h 3063250"/>
              <a:gd name="connsiteX211" fmla="*/ 2670077 w 4114165"/>
              <a:gd name="connsiteY211" fmla="*/ 2914280 h 3063250"/>
              <a:gd name="connsiteX212" fmla="*/ 2679999 w 4114165"/>
              <a:gd name="connsiteY212" fmla="*/ 2846646 h 3063250"/>
              <a:gd name="connsiteX213" fmla="*/ 2689909 w 4114165"/>
              <a:gd name="connsiteY213" fmla="*/ 2756698 h 3063250"/>
              <a:gd name="connsiteX214" fmla="*/ 2703127 w 4114165"/>
              <a:gd name="connsiteY214" fmla="*/ 2602181 h 3063250"/>
              <a:gd name="connsiteX215" fmla="*/ 2716344 w 4114165"/>
              <a:gd name="connsiteY215" fmla="*/ 2412092 h 3063250"/>
              <a:gd name="connsiteX216" fmla="*/ 2736176 w 4114165"/>
              <a:gd name="connsiteY216" fmla="*/ 2082213 h 3063250"/>
              <a:gd name="connsiteX217" fmla="*/ 2772521 w 4114165"/>
              <a:gd name="connsiteY217" fmla="*/ 1470652 h 3063250"/>
              <a:gd name="connsiteX218" fmla="*/ 2789046 w 4114165"/>
              <a:gd name="connsiteY218" fmla="*/ 1238622 h 3063250"/>
              <a:gd name="connsiteX219" fmla="*/ 2805571 w 4114165"/>
              <a:gd name="connsiteY219" fmla="*/ 1047862 h 3063250"/>
              <a:gd name="connsiteX220" fmla="*/ 2818788 w 4114165"/>
              <a:gd name="connsiteY220" fmla="*/ 927358 h 3063250"/>
              <a:gd name="connsiteX221" fmla="*/ 2832005 w 4114165"/>
              <a:gd name="connsiteY221" fmla="*/ 833941 h 3063250"/>
              <a:gd name="connsiteX222" fmla="*/ 2845223 w 4114165"/>
              <a:gd name="connsiteY222" fmla="*/ 764002 h 3063250"/>
              <a:gd name="connsiteX223" fmla="*/ 2855133 w 4114165"/>
              <a:gd name="connsiteY223" fmla="*/ 724885 h 3063250"/>
              <a:gd name="connsiteX224" fmla="*/ 2865042 w 4114165"/>
              <a:gd name="connsiteY224" fmla="*/ 696152 h 3063250"/>
              <a:gd name="connsiteX225" fmla="*/ 2874965 w 4114165"/>
              <a:gd name="connsiteY225" fmla="*/ 677220 h 3063250"/>
              <a:gd name="connsiteX226" fmla="*/ 2881567 w 4114165"/>
              <a:gd name="connsiteY226" fmla="*/ 670028 h 3063250"/>
              <a:gd name="connsiteX227" fmla="*/ 2888182 w 4114165"/>
              <a:gd name="connsiteY227" fmla="*/ 667368 h 3063250"/>
              <a:gd name="connsiteX228" fmla="*/ 2894785 w 4114165"/>
              <a:gd name="connsiteY228" fmla="*/ 669622 h 3063250"/>
              <a:gd name="connsiteX229" fmla="*/ 2901400 w 4114165"/>
              <a:gd name="connsiteY229" fmla="*/ 677182 h 3063250"/>
              <a:gd name="connsiteX230" fmla="*/ 2908002 w 4114165"/>
              <a:gd name="connsiteY230" fmla="*/ 690415 h 3063250"/>
              <a:gd name="connsiteX231" fmla="*/ 2914617 w 4114165"/>
              <a:gd name="connsiteY231" fmla="*/ 709562 h 3063250"/>
              <a:gd name="connsiteX232" fmla="*/ 2924527 w 4114165"/>
              <a:gd name="connsiteY232" fmla="*/ 749616 h 3063250"/>
              <a:gd name="connsiteX233" fmla="*/ 2934450 w 4114165"/>
              <a:gd name="connsiteY233" fmla="*/ 803296 h 3063250"/>
              <a:gd name="connsiteX234" fmla="*/ 2947667 w 4114165"/>
              <a:gd name="connsiteY234" fmla="*/ 895814 h 3063250"/>
              <a:gd name="connsiteX235" fmla="*/ 2960884 w 4114165"/>
              <a:gd name="connsiteY235" fmla="*/ 1012101 h 3063250"/>
              <a:gd name="connsiteX236" fmla="*/ 2977409 w 4114165"/>
              <a:gd name="connsiteY236" fmla="*/ 1187779 h 3063250"/>
              <a:gd name="connsiteX237" fmla="*/ 3017061 w 4114165"/>
              <a:gd name="connsiteY237" fmla="*/ 1634110 h 3063250"/>
              <a:gd name="connsiteX238" fmla="*/ 3030278 w 4114165"/>
              <a:gd name="connsiteY238" fmla="*/ 1742115 h 3063250"/>
              <a:gd name="connsiteX239" fmla="*/ 3040188 w 4114165"/>
              <a:gd name="connsiteY239" fmla="*/ 1800265 h 3063250"/>
              <a:gd name="connsiteX240" fmla="*/ 3046803 w 4114165"/>
              <a:gd name="connsiteY240" fmla="*/ 1827313 h 3063250"/>
              <a:gd name="connsiteX241" fmla="*/ 3053406 w 4114165"/>
              <a:gd name="connsiteY241" fmla="*/ 1844928 h 3063250"/>
              <a:gd name="connsiteX242" fmla="*/ 3060021 w 4114165"/>
              <a:gd name="connsiteY242" fmla="*/ 1853413 h 3063250"/>
              <a:gd name="connsiteX243" fmla="*/ 3063315 w 4114165"/>
              <a:gd name="connsiteY243" fmla="*/ 1854388 h 3063250"/>
              <a:gd name="connsiteX244" fmla="*/ 3066623 w 4114165"/>
              <a:gd name="connsiteY244" fmla="*/ 1853299 h 3063250"/>
              <a:gd name="connsiteX245" fmla="*/ 3073238 w 4114165"/>
              <a:gd name="connsiteY245" fmla="*/ 1845245 h 3063250"/>
              <a:gd name="connsiteX246" fmla="*/ 3079840 w 4114165"/>
              <a:gd name="connsiteY246" fmla="*/ 1829960 h 3063250"/>
              <a:gd name="connsiteX247" fmla="*/ 3086456 w 4114165"/>
              <a:gd name="connsiteY247" fmla="*/ 1808129 h 3063250"/>
              <a:gd name="connsiteX248" fmla="*/ 3096365 w 4114165"/>
              <a:gd name="connsiteY248" fmla="*/ 1764782 h 3063250"/>
              <a:gd name="connsiteX249" fmla="*/ 3109583 w 4114165"/>
              <a:gd name="connsiteY249" fmla="*/ 1692285 h 3063250"/>
              <a:gd name="connsiteX250" fmla="*/ 3145940 w 4114165"/>
              <a:gd name="connsiteY250" fmla="*/ 1482986 h 3063250"/>
              <a:gd name="connsiteX251" fmla="*/ 3162452 w 4114165"/>
              <a:gd name="connsiteY251" fmla="*/ 1409665 h 3063250"/>
              <a:gd name="connsiteX252" fmla="*/ 3178977 w 4114165"/>
              <a:gd name="connsiteY252" fmla="*/ 1351098 h 3063250"/>
              <a:gd name="connsiteX253" fmla="*/ 3192194 w 4114165"/>
              <a:gd name="connsiteY253" fmla="*/ 1313348 h 3063250"/>
              <a:gd name="connsiteX254" fmla="*/ 3205412 w 4114165"/>
              <a:gd name="connsiteY254" fmla="*/ 1283678 h 3063250"/>
              <a:gd name="connsiteX255" fmla="*/ 3215334 w 4114165"/>
              <a:gd name="connsiteY255" fmla="*/ 1267773 h 3063250"/>
              <a:gd name="connsiteX256" fmla="*/ 3221936 w 4114165"/>
              <a:gd name="connsiteY256" fmla="*/ 1260745 h 3063250"/>
              <a:gd name="connsiteX257" fmla="*/ 3228551 w 4114165"/>
              <a:gd name="connsiteY257" fmla="*/ 1256705 h 3063250"/>
              <a:gd name="connsiteX258" fmla="*/ 3235154 w 4114165"/>
              <a:gd name="connsiteY258" fmla="*/ 1255730 h 3063250"/>
              <a:gd name="connsiteX259" fmla="*/ 3241769 w 4114165"/>
              <a:gd name="connsiteY259" fmla="*/ 1257820 h 3063250"/>
              <a:gd name="connsiteX260" fmla="*/ 3248371 w 4114165"/>
              <a:gd name="connsiteY260" fmla="*/ 1263088 h 3063250"/>
              <a:gd name="connsiteX261" fmla="*/ 3254986 w 4114165"/>
              <a:gd name="connsiteY261" fmla="*/ 1271661 h 3063250"/>
              <a:gd name="connsiteX262" fmla="*/ 3264896 w 4114165"/>
              <a:gd name="connsiteY262" fmla="*/ 1291099 h 3063250"/>
              <a:gd name="connsiteX263" fmla="*/ 3274819 w 4114165"/>
              <a:gd name="connsiteY263" fmla="*/ 1319161 h 3063250"/>
              <a:gd name="connsiteX264" fmla="*/ 3284729 w 4114165"/>
              <a:gd name="connsiteY264" fmla="*/ 1356796 h 3063250"/>
              <a:gd name="connsiteX265" fmla="*/ 3294638 w 4114165"/>
              <a:gd name="connsiteY265" fmla="*/ 1405106 h 3063250"/>
              <a:gd name="connsiteX266" fmla="*/ 3304548 w 4114165"/>
              <a:gd name="connsiteY266" fmla="*/ 1465029 h 3063250"/>
              <a:gd name="connsiteX267" fmla="*/ 3317766 w 4114165"/>
              <a:gd name="connsiteY267" fmla="*/ 1564322 h 3063250"/>
              <a:gd name="connsiteX268" fmla="*/ 3330996 w 4114165"/>
              <a:gd name="connsiteY268" fmla="*/ 1685636 h 3063250"/>
              <a:gd name="connsiteX269" fmla="*/ 3347508 w 4114165"/>
              <a:gd name="connsiteY269" fmla="*/ 1862923 h 3063250"/>
              <a:gd name="connsiteX270" fmla="*/ 3406993 w 4114165"/>
              <a:gd name="connsiteY270" fmla="*/ 2532355 h 3063250"/>
              <a:gd name="connsiteX271" fmla="*/ 3423517 w 4114165"/>
              <a:gd name="connsiteY271" fmla="*/ 2676071 h 3063250"/>
              <a:gd name="connsiteX272" fmla="*/ 3440042 w 4114165"/>
              <a:gd name="connsiteY272" fmla="*/ 2794878 h 3063250"/>
              <a:gd name="connsiteX273" fmla="*/ 3453260 w 4114165"/>
              <a:gd name="connsiteY273" fmla="*/ 2872884 h 3063250"/>
              <a:gd name="connsiteX274" fmla="*/ 3466477 w 4114165"/>
              <a:gd name="connsiteY274" fmla="*/ 2936720 h 3063250"/>
              <a:gd name="connsiteX275" fmla="*/ 3479694 w 4114165"/>
              <a:gd name="connsiteY275" fmla="*/ 2986828 h 3063250"/>
              <a:gd name="connsiteX276" fmla="*/ 3489604 w 4114165"/>
              <a:gd name="connsiteY276" fmla="*/ 3015675 h 3063250"/>
              <a:gd name="connsiteX277" fmla="*/ 3499526 w 4114165"/>
              <a:gd name="connsiteY277" fmla="*/ 3037329 h 3063250"/>
              <a:gd name="connsiteX278" fmla="*/ 3509436 w 4114165"/>
              <a:gd name="connsiteY278" fmla="*/ 3052108 h 3063250"/>
              <a:gd name="connsiteX279" fmla="*/ 3519346 w 4114165"/>
              <a:gd name="connsiteY279" fmla="*/ 3060642 h 3063250"/>
              <a:gd name="connsiteX280" fmla="*/ 3525962 w 4114165"/>
              <a:gd name="connsiteY280" fmla="*/ 3063150 h 3063250"/>
              <a:gd name="connsiteX281" fmla="*/ 3532564 w 4114165"/>
              <a:gd name="connsiteY281" fmla="*/ 3063251 h 3063250"/>
              <a:gd name="connsiteX282" fmla="*/ 3539179 w 4114165"/>
              <a:gd name="connsiteY282" fmla="*/ 3060947 h 3063250"/>
              <a:gd name="connsiteX283" fmla="*/ 3545781 w 4114165"/>
              <a:gd name="connsiteY283" fmla="*/ 3056261 h 3063250"/>
              <a:gd name="connsiteX284" fmla="*/ 3555704 w 4114165"/>
              <a:gd name="connsiteY284" fmla="*/ 3044826 h 3063250"/>
              <a:gd name="connsiteX285" fmla="*/ 3565614 w 4114165"/>
              <a:gd name="connsiteY285" fmla="*/ 3028149 h 3063250"/>
              <a:gd name="connsiteX286" fmla="*/ 3575523 w 4114165"/>
              <a:gd name="connsiteY286" fmla="*/ 3006076 h 3063250"/>
              <a:gd name="connsiteX287" fmla="*/ 3585446 w 4114165"/>
              <a:gd name="connsiteY287" fmla="*/ 2978141 h 3063250"/>
              <a:gd name="connsiteX288" fmla="*/ 3598663 w 4114165"/>
              <a:gd name="connsiteY288" fmla="*/ 2930705 h 3063250"/>
              <a:gd name="connsiteX289" fmla="*/ 3611881 w 4114165"/>
              <a:gd name="connsiteY289" fmla="*/ 2871288 h 3063250"/>
              <a:gd name="connsiteX290" fmla="*/ 3628405 w 4114165"/>
              <a:gd name="connsiteY290" fmla="*/ 2782582 h 3063250"/>
              <a:gd name="connsiteX291" fmla="*/ 3664750 w 4114165"/>
              <a:gd name="connsiteY291" fmla="*/ 2563380 h 3063250"/>
              <a:gd name="connsiteX292" fmla="*/ 3691185 w 4114165"/>
              <a:gd name="connsiteY292" fmla="*/ 2412674 h 3063250"/>
              <a:gd name="connsiteX293" fmla="*/ 3707710 w 4114165"/>
              <a:gd name="connsiteY293" fmla="*/ 2331693 h 3063250"/>
              <a:gd name="connsiteX294" fmla="*/ 3720927 w 4114165"/>
              <a:gd name="connsiteY294" fmla="*/ 2279532 h 3063250"/>
              <a:gd name="connsiteX295" fmla="*/ 3730837 w 4114165"/>
              <a:gd name="connsiteY295" fmla="*/ 2250090 h 3063250"/>
              <a:gd name="connsiteX296" fmla="*/ 3740759 w 4114165"/>
              <a:gd name="connsiteY296" fmla="*/ 2229956 h 3063250"/>
              <a:gd name="connsiteX297" fmla="*/ 3747362 w 4114165"/>
              <a:gd name="connsiteY297" fmla="*/ 2221978 h 3063250"/>
              <a:gd name="connsiteX298" fmla="*/ 3753977 w 4114165"/>
              <a:gd name="connsiteY298" fmla="*/ 2218470 h 3063250"/>
              <a:gd name="connsiteX299" fmla="*/ 3760579 w 4114165"/>
              <a:gd name="connsiteY299" fmla="*/ 2219483 h 3063250"/>
              <a:gd name="connsiteX300" fmla="*/ 3767194 w 4114165"/>
              <a:gd name="connsiteY300" fmla="*/ 2225017 h 3063250"/>
              <a:gd name="connsiteX301" fmla="*/ 3773796 w 4114165"/>
              <a:gd name="connsiteY301" fmla="*/ 2234945 h 3063250"/>
              <a:gd name="connsiteX302" fmla="*/ 3783719 w 4114165"/>
              <a:gd name="connsiteY302" fmla="*/ 2257498 h 3063250"/>
              <a:gd name="connsiteX303" fmla="*/ 3793629 w 4114165"/>
              <a:gd name="connsiteY303" fmla="*/ 2287751 h 3063250"/>
              <a:gd name="connsiteX304" fmla="*/ 3810154 w 4114165"/>
              <a:gd name="connsiteY304" fmla="*/ 2348788 h 3063250"/>
              <a:gd name="connsiteX305" fmla="*/ 3836589 w 4114165"/>
              <a:gd name="connsiteY305" fmla="*/ 2448461 h 3063250"/>
              <a:gd name="connsiteX306" fmla="*/ 3849806 w 4114165"/>
              <a:gd name="connsiteY306" fmla="*/ 2487654 h 3063250"/>
              <a:gd name="connsiteX307" fmla="*/ 3859716 w 4114165"/>
              <a:gd name="connsiteY307" fmla="*/ 2508472 h 3063250"/>
              <a:gd name="connsiteX308" fmla="*/ 3866331 w 4114165"/>
              <a:gd name="connsiteY308" fmla="*/ 2517476 h 3063250"/>
              <a:gd name="connsiteX309" fmla="*/ 3872933 w 4114165"/>
              <a:gd name="connsiteY309" fmla="*/ 2522313 h 3063250"/>
              <a:gd name="connsiteX310" fmla="*/ 3879548 w 4114165"/>
              <a:gd name="connsiteY310" fmla="*/ 2522984 h 3063250"/>
              <a:gd name="connsiteX311" fmla="*/ 3886150 w 4114165"/>
              <a:gd name="connsiteY311" fmla="*/ 2519654 h 3063250"/>
              <a:gd name="connsiteX312" fmla="*/ 3892765 w 4114165"/>
              <a:gd name="connsiteY312" fmla="*/ 2512613 h 3063250"/>
              <a:gd name="connsiteX313" fmla="*/ 3902675 w 4114165"/>
              <a:gd name="connsiteY313" fmla="*/ 2496087 h 3063250"/>
              <a:gd name="connsiteX314" fmla="*/ 3915893 w 4114165"/>
              <a:gd name="connsiteY314" fmla="*/ 2466177 h 3063250"/>
              <a:gd name="connsiteX315" fmla="*/ 3939032 w 4114165"/>
              <a:gd name="connsiteY315" fmla="*/ 2410826 h 3063250"/>
              <a:gd name="connsiteX316" fmla="*/ 3948943 w 4114165"/>
              <a:gd name="connsiteY316" fmla="*/ 2393604 h 3063250"/>
              <a:gd name="connsiteX317" fmla="*/ 3955545 w 4114165"/>
              <a:gd name="connsiteY317" fmla="*/ 2385879 h 3063250"/>
              <a:gd name="connsiteX318" fmla="*/ 3962160 w 4114165"/>
              <a:gd name="connsiteY318" fmla="*/ 2381497 h 3063250"/>
              <a:gd name="connsiteX319" fmla="*/ 3968775 w 4114165"/>
              <a:gd name="connsiteY319" fmla="*/ 2380687 h 3063250"/>
              <a:gd name="connsiteX320" fmla="*/ 3975377 w 4114165"/>
              <a:gd name="connsiteY320" fmla="*/ 2383562 h 3063250"/>
              <a:gd name="connsiteX321" fmla="*/ 3981992 w 4114165"/>
              <a:gd name="connsiteY321" fmla="*/ 2390184 h 3063250"/>
              <a:gd name="connsiteX322" fmla="*/ 3988595 w 4114165"/>
              <a:gd name="connsiteY322" fmla="*/ 2400606 h 3063250"/>
              <a:gd name="connsiteX323" fmla="*/ 3998504 w 4114165"/>
              <a:gd name="connsiteY323" fmla="*/ 2422932 h 3063250"/>
              <a:gd name="connsiteX324" fmla="*/ 4011734 w 4114165"/>
              <a:gd name="connsiteY324" fmla="*/ 2462365 h 3063250"/>
              <a:gd name="connsiteX325" fmla="*/ 4034862 w 4114165"/>
              <a:gd name="connsiteY325" fmla="*/ 2535128 h 3063250"/>
              <a:gd name="connsiteX326" fmla="*/ 4044771 w 4114165"/>
              <a:gd name="connsiteY326" fmla="*/ 2557023 h 3063250"/>
              <a:gd name="connsiteX327" fmla="*/ 4051386 w 4114165"/>
              <a:gd name="connsiteY327" fmla="*/ 2565419 h 3063250"/>
              <a:gd name="connsiteX328" fmla="*/ 4054681 w 4114165"/>
              <a:gd name="connsiteY328" fmla="*/ 2567344 h 3063250"/>
              <a:gd name="connsiteX329" fmla="*/ 4057989 w 4114165"/>
              <a:gd name="connsiteY329" fmla="*/ 2567584 h 3063250"/>
              <a:gd name="connsiteX330" fmla="*/ 4061296 w 4114165"/>
              <a:gd name="connsiteY330" fmla="*/ 2566090 h 3063250"/>
              <a:gd name="connsiteX331" fmla="*/ 4067911 w 4114165"/>
              <a:gd name="connsiteY331" fmla="*/ 2557454 h 3063250"/>
              <a:gd name="connsiteX332" fmla="*/ 4074514 w 4114165"/>
              <a:gd name="connsiteY332" fmla="*/ 2541131 h 3063250"/>
              <a:gd name="connsiteX333" fmla="*/ 4081129 w 4114165"/>
              <a:gd name="connsiteY333" fmla="*/ 2517134 h 3063250"/>
              <a:gd name="connsiteX334" fmla="*/ 4091038 w 4114165"/>
              <a:gd name="connsiteY334" fmla="*/ 2467532 h 3063250"/>
              <a:gd name="connsiteX335" fmla="*/ 4100948 w 4114165"/>
              <a:gd name="connsiteY335" fmla="*/ 2403215 h 3063250"/>
              <a:gd name="connsiteX336" fmla="*/ 4114166 w 4114165"/>
              <a:gd name="connsiteY336" fmla="*/ 2298223 h 3063250"/>
              <a:gd name="connsiteX337" fmla="*/ 4114166 w 4114165"/>
              <a:gd name="connsiteY337" fmla="*/ 2298223 h 3063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</a:cxnLst>
            <a:rect l="l" t="t" r="r" b="b"/>
            <a:pathLst>
              <a:path w="4114165" h="3063250">
                <a:moveTo>
                  <a:pt x="0" y="962866"/>
                </a:moveTo>
                <a:lnTo>
                  <a:pt x="13219" y="938578"/>
                </a:lnTo>
                <a:lnTo>
                  <a:pt x="29741" y="914936"/>
                </a:lnTo>
                <a:lnTo>
                  <a:pt x="52873" y="887165"/>
                </a:lnTo>
                <a:lnTo>
                  <a:pt x="79309" y="860382"/>
                </a:lnTo>
                <a:lnTo>
                  <a:pt x="99137" y="843895"/>
                </a:lnTo>
                <a:lnTo>
                  <a:pt x="109050" y="838551"/>
                </a:lnTo>
                <a:lnTo>
                  <a:pt x="118964" y="836816"/>
                </a:lnTo>
                <a:lnTo>
                  <a:pt x="125574" y="838272"/>
                </a:lnTo>
                <a:lnTo>
                  <a:pt x="132182" y="842248"/>
                </a:lnTo>
                <a:lnTo>
                  <a:pt x="138791" y="849049"/>
                </a:lnTo>
                <a:lnTo>
                  <a:pt x="145401" y="859078"/>
                </a:lnTo>
                <a:lnTo>
                  <a:pt x="155315" y="880859"/>
                </a:lnTo>
                <a:lnTo>
                  <a:pt x="165228" y="911631"/>
                </a:lnTo>
                <a:lnTo>
                  <a:pt x="175142" y="951773"/>
                </a:lnTo>
                <a:lnTo>
                  <a:pt x="188360" y="1018952"/>
                </a:lnTo>
                <a:lnTo>
                  <a:pt x="204883" y="1119511"/>
                </a:lnTo>
                <a:lnTo>
                  <a:pt x="237928" y="1325872"/>
                </a:lnTo>
                <a:lnTo>
                  <a:pt x="251146" y="1392203"/>
                </a:lnTo>
                <a:lnTo>
                  <a:pt x="264365" y="1444629"/>
                </a:lnTo>
                <a:lnTo>
                  <a:pt x="274279" y="1474666"/>
                </a:lnTo>
                <a:lnTo>
                  <a:pt x="284192" y="1497675"/>
                </a:lnTo>
                <a:lnTo>
                  <a:pt x="297410" y="1521267"/>
                </a:lnTo>
                <a:lnTo>
                  <a:pt x="323847" y="1565120"/>
                </a:lnTo>
                <a:lnTo>
                  <a:pt x="340373" y="1598538"/>
                </a:lnTo>
                <a:lnTo>
                  <a:pt x="363500" y="1652395"/>
                </a:lnTo>
                <a:lnTo>
                  <a:pt x="386628" y="1713129"/>
                </a:lnTo>
                <a:lnTo>
                  <a:pt x="406460" y="1772988"/>
                </a:lnTo>
                <a:lnTo>
                  <a:pt x="422985" y="1832430"/>
                </a:lnTo>
                <a:lnTo>
                  <a:pt x="439510" y="1903407"/>
                </a:lnTo>
                <a:lnTo>
                  <a:pt x="456035" y="1987175"/>
                </a:lnTo>
                <a:lnTo>
                  <a:pt x="472547" y="2085024"/>
                </a:lnTo>
                <a:lnTo>
                  <a:pt x="502289" y="2284990"/>
                </a:lnTo>
                <a:lnTo>
                  <a:pt x="518814" y="2386930"/>
                </a:lnTo>
                <a:lnTo>
                  <a:pt x="532031" y="2452703"/>
                </a:lnTo>
                <a:lnTo>
                  <a:pt x="541941" y="2490718"/>
                </a:lnTo>
                <a:lnTo>
                  <a:pt x="551864" y="2518717"/>
                </a:lnTo>
                <a:lnTo>
                  <a:pt x="561774" y="2537066"/>
                </a:lnTo>
                <a:lnTo>
                  <a:pt x="568389" y="2544335"/>
                </a:lnTo>
                <a:lnTo>
                  <a:pt x="574991" y="2548070"/>
                </a:lnTo>
                <a:lnTo>
                  <a:pt x="581606" y="2548741"/>
                </a:lnTo>
                <a:lnTo>
                  <a:pt x="588208" y="2546969"/>
                </a:lnTo>
                <a:lnTo>
                  <a:pt x="598131" y="2541042"/>
                </a:lnTo>
                <a:lnTo>
                  <a:pt x="644385" y="2506927"/>
                </a:lnTo>
                <a:lnTo>
                  <a:pt x="670820" y="2490034"/>
                </a:lnTo>
                <a:lnTo>
                  <a:pt x="687345" y="2476269"/>
                </a:lnTo>
                <a:lnTo>
                  <a:pt x="700562" y="2461681"/>
                </a:lnTo>
                <a:lnTo>
                  <a:pt x="710485" y="2447156"/>
                </a:lnTo>
                <a:lnTo>
                  <a:pt x="720395" y="2427478"/>
                </a:lnTo>
                <a:lnTo>
                  <a:pt x="730305" y="2399808"/>
                </a:lnTo>
                <a:lnTo>
                  <a:pt x="740214" y="2360615"/>
                </a:lnTo>
                <a:lnTo>
                  <a:pt x="750137" y="2306011"/>
                </a:lnTo>
                <a:lnTo>
                  <a:pt x="760047" y="2232146"/>
                </a:lnTo>
                <a:lnTo>
                  <a:pt x="769957" y="2135437"/>
                </a:lnTo>
                <a:lnTo>
                  <a:pt x="779879" y="2013021"/>
                </a:lnTo>
                <a:lnTo>
                  <a:pt x="793097" y="1806394"/>
                </a:lnTo>
                <a:lnTo>
                  <a:pt x="806314" y="1550988"/>
                </a:lnTo>
                <a:lnTo>
                  <a:pt x="826134" y="1101061"/>
                </a:lnTo>
                <a:lnTo>
                  <a:pt x="852581" y="502805"/>
                </a:lnTo>
                <a:lnTo>
                  <a:pt x="865798" y="268992"/>
                </a:lnTo>
                <a:lnTo>
                  <a:pt x="875708" y="140161"/>
                </a:lnTo>
                <a:lnTo>
                  <a:pt x="885618" y="54144"/>
                </a:lnTo>
                <a:lnTo>
                  <a:pt x="892233" y="19833"/>
                </a:lnTo>
                <a:lnTo>
                  <a:pt x="898835" y="2645"/>
                </a:lnTo>
                <a:lnTo>
                  <a:pt x="902143" y="0"/>
                </a:lnTo>
                <a:lnTo>
                  <a:pt x="905450" y="1042"/>
                </a:lnTo>
                <a:lnTo>
                  <a:pt x="908758" y="5543"/>
                </a:lnTo>
                <a:lnTo>
                  <a:pt x="915360" y="23974"/>
                </a:lnTo>
                <a:lnTo>
                  <a:pt x="921975" y="53496"/>
                </a:lnTo>
                <a:lnTo>
                  <a:pt x="931885" y="114728"/>
                </a:lnTo>
                <a:lnTo>
                  <a:pt x="945103" y="219005"/>
                </a:lnTo>
                <a:lnTo>
                  <a:pt x="991370" y="608560"/>
                </a:lnTo>
                <a:lnTo>
                  <a:pt x="1007895" y="717439"/>
                </a:lnTo>
                <a:lnTo>
                  <a:pt x="1057457" y="1020560"/>
                </a:lnTo>
                <a:lnTo>
                  <a:pt x="1070674" y="1129034"/>
                </a:lnTo>
                <a:lnTo>
                  <a:pt x="1083891" y="1261492"/>
                </a:lnTo>
                <a:lnTo>
                  <a:pt x="1100416" y="1462079"/>
                </a:lnTo>
                <a:lnTo>
                  <a:pt x="1123543" y="1789577"/>
                </a:lnTo>
                <a:lnTo>
                  <a:pt x="1146683" y="2110389"/>
                </a:lnTo>
                <a:lnTo>
                  <a:pt x="1159901" y="2255687"/>
                </a:lnTo>
                <a:lnTo>
                  <a:pt x="1169810" y="2336454"/>
                </a:lnTo>
                <a:lnTo>
                  <a:pt x="1176425" y="2375343"/>
                </a:lnTo>
                <a:lnTo>
                  <a:pt x="1183028" y="2401809"/>
                </a:lnTo>
                <a:lnTo>
                  <a:pt x="1189643" y="2415701"/>
                </a:lnTo>
                <a:lnTo>
                  <a:pt x="1192950" y="2417917"/>
                </a:lnTo>
                <a:lnTo>
                  <a:pt x="1196245" y="2417030"/>
                </a:lnTo>
                <a:lnTo>
                  <a:pt x="1199553" y="2413054"/>
                </a:lnTo>
                <a:lnTo>
                  <a:pt x="1206168" y="2396073"/>
                </a:lnTo>
                <a:lnTo>
                  <a:pt x="1212770" y="2367517"/>
                </a:lnTo>
                <a:lnTo>
                  <a:pt x="1222680" y="2304808"/>
                </a:lnTo>
                <a:lnTo>
                  <a:pt x="1232602" y="2221471"/>
                </a:lnTo>
                <a:lnTo>
                  <a:pt x="1249127" y="2051011"/>
                </a:lnTo>
                <a:lnTo>
                  <a:pt x="1278857" y="1738519"/>
                </a:lnTo>
                <a:lnTo>
                  <a:pt x="1292087" y="1631108"/>
                </a:lnTo>
                <a:lnTo>
                  <a:pt x="1301997" y="1571186"/>
                </a:lnTo>
                <a:lnTo>
                  <a:pt x="1311907" y="1530802"/>
                </a:lnTo>
                <a:lnTo>
                  <a:pt x="1318522" y="1515125"/>
                </a:lnTo>
                <a:lnTo>
                  <a:pt x="1325124" y="1508553"/>
                </a:lnTo>
                <a:lnTo>
                  <a:pt x="1328431" y="1508692"/>
                </a:lnTo>
                <a:lnTo>
                  <a:pt x="1331739" y="1511098"/>
                </a:lnTo>
                <a:lnTo>
                  <a:pt x="1338341" y="1522673"/>
                </a:lnTo>
                <a:lnTo>
                  <a:pt x="1344956" y="1543098"/>
                </a:lnTo>
                <a:lnTo>
                  <a:pt x="1351559" y="1572135"/>
                </a:lnTo>
                <a:lnTo>
                  <a:pt x="1361481" y="1631273"/>
                </a:lnTo>
                <a:lnTo>
                  <a:pt x="1371391" y="1708025"/>
                </a:lnTo>
                <a:lnTo>
                  <a:pt x="1384608" y="1834709"/>
                </a:lnTo>
                <a:lnTo>
                  <a:pt x="1401133" y="2023810"/>
                </a:lnTo>
                <a:lnTo>
                  <a:pt x="1437478" y="2455958"/>
                </a:lnTo>
                <a:lnTo>
                  <a:pt x="1450695" y="2573840"/>
                </a:lnTo>
                <a:lnTo>
                  <a:pt x="1460618" y="2638271"/>
                </a:lnTo>
                <a:lnTo>
                  <a:pt x="1467220" y="2669055"/>
                </a:lnTo>
                <a:lnTo>
                  <a:pt x="1473835" y="2690241"/>
                </a:lnTo>
                <a:lnTo>
                  <a:pt x="1480438" y="2702360"/>
                </a:lnTo>
                <a:lnTo>
                  <a:pt x="1483745" y="2705260"/>
                </a:lnTo>
                <a:lnTo>
                  <a:pt x="1487053" y="2706222"/>
                </a:lnTo>
                <a:lnTo>
                  <a:pt x="1490360" y="2705361"/>
                </a:lnTo>
                <a:lnTo>
                  <a:pt x="1496963" y="2698700"/>
                </a:lnTo>
                <a:lnTo>
                  <a:pt x="1503577" y="2686265"/>
                </a:lnTo>
                <a:lnTo>
                  <a:pt x="1513487" y="2658861"/>
                </a:lnTo>
                <a:lnTo>
                  <a:pt x="1526705" y="2610120"/>
                </a:lnTo>
                <a:lnTo>
                  <a:pt x="1543229" y="2536635"/>
                </a:lnTo>
                <a:lnTo>
                  <a:pt x="1579574" y="2357488"/>
                </a:lnTo>
                <a:lnTo>
                  <a:pt x="1615932" y="2168830"/>
                </a:lnTo>
                <a:lnTo>
                  <a:pt x="1639059" y="2033219"/>
                </a:lnTo>
                <a:lnTo>
                  <a:pt x="1658891" y="1899823"/>
                </a:lnTo>
                <a:lnTo>
                  <a:pt x="1688633" y="1675189"/>
                </a:lnTo>
                <a:lnTo>
                  <a:pt x="1724978" y="1405069"/>
                </a:lnTo>
                <a:lnTo>
                  <a:pt x="1754720" y="1207660"/>
                </a:lnTo>
                <a:lnTo>
                  <a:pt x="1777847" y="1072404"/>
                </a:lnTo>
                <a:lnTo>
                  <a:pt x="1794372" y="994322"/>
                </a:lnTo>
                <a:lnTo>
                  <a:pt x="1807590" y="945860"/>
                </a:lnTo>
                <a:lnTo>
                  <a:pt x="1820807" y="909731"/>
                </a:lnTo>
                <a:lnTo>
                  <a:pt x="1830717" y="890394"/>
                </a:lnTo>
                <a:lnTo>
                  <a:pt x="1840639" y="877921"/>
                </a:lnTo>
                <a:lnTo>
                  <a:pt x="1847242" y="873653"/>
                </a:lnTo>
                <a:lnTo>
                  <a:pt x="1853857" y="872881"/>
                </a:lnTo>
                <a:lnTo>
                  <a:pt x="1860459" y="875768"/>
                </a:lnTo>
                <a:lnTo>
                  <a:pt x="1867074" y="882378"/>
                </a:lnTo>
                <a:lnTo>
                  <a:pt x="1873676" y="892762"/>
                </a:lnTo>
                <a:lnTo>
                  <a:pt x="1883599" y="915227"/>
                </a:lnTo>
                <a:lnTo>
                  <a:pt x="1893509" y="945480"/>
                </a:lnTo>
                <a:lnTo>
                  <a:pt x="1906726" y="996386"/>
                </a:lnTo>
                <a:lnTo>
                  <a:pt x="1919944" y="1058398"/>
                </a:lnTo>
                <a:lnTo>
                  <a:pt x="1933161" y="1132137"/>
                </a:lnTo>
                <a:lnTo>
                  <a:pt x="1949686" y="1241687"/>
                </a:lnTo>
                <a:lnTo>
                  <a:pt x="1966211" y="1370713"/>
                </a:lnTo>
                <a:lnTo>
                  <a:pt x="1986043" y="1548658"/>
                </a:lnTo>
                <a:lnTo>
                  <a:pt x="2035605" y="2011729"/>
                </a:lnTo>
                <a:lnTo>
                  <a:pt x="2048822" y="2106628"/>
                </a:lnTo>
                <a:lnTo>
                  <a:pt x="2058732" y="2163043"/>
                </a:lnTo>
                <a:lnTo>
                  <a:pt x="2068655" y="2205123"/>
                </a:lnTo>
                <a:lnTo>
                  <a:pt x="2075257" y="2224738"/>
                </a:lnTo>
                <a:lnTo>
                  <a:pt x="2081872" y="2237528"/>
                </a:lnTo>
                <a:lnTo>
                  <a:pt x="2088474" y="2243581"/>
                </a:lnTo>
                <a:lnTo>
                  <a:pt x="2091782" y="2244151"/>
                </a:lnTo>
                <a:lnTo>
                  <a:pt x="2095089" y="2243151"/>
                </a:lnTo>
                <a:lnTo>
                  <a:pt x="2101692" y="2236591"/>
                </a:lnTo>
                <a:lnTo>
                  <a:pt x="2108307" y="2224359"/>
                </a:lnTo>
                <a:lnTo>
                  <a:pt x="2118217" y="2196525"/>
                </a:lnTo>
                <a:lnTo>
                  <a:pt x="2128127" y="2159193"/>
                </a:lnTo>
                <a:lnTo>
                  <a:pt x="2141357" y="2098485"/>
                </a:lnTo>
                <a:lnTo>
                  <a:pt x="2164484" y="1975626"/>
                </a:lnTo>
                <a:lnTo>
                  <a:pt x="2200829" y="1779712"/>
                </a:lnTo>
                <a:lnTo>
                  <a:pt x="2214046" y="1723006"/>
                </a:lnTo>
                <a:lnTo>
                  <a:pt x="2223968" y="1691525"/>
                </a:lnTo>
                <a:lnTo>
                  <a:pt x="2230571" y="1677165"/>
                </a:lnTo>
                <a:lnTo>
                  <a:pt x="2237186" y="1668845"/>
                </a:lnTo>
                <a:lnTo>
                  <a:pt x="2240493" y="1667085"/>
                </a:lnTo>
                <a:lnTo>
                  <a:pt x="2243788" y="1666971"/>
                </a:lnTo>
                <a:lnTo>
                  <a:pt x="2247096" y="1668554"/>
                </a:lnTo>
                <a:lnTo>
                  <a:pt x="2253711" y="1676912"/>
                </a:lnTo>
                <a:lnTo>
                  <a:pt x="2260313" y="1692285"/>
                </a:lnTo>
                <a:lnTo>
                  <a:pt x="2266928" y="1714838"/>
                </a:lnTo>
                <a:lnTo>
                  <a:pt x="2276838" y="1762439"/>
                </a:lnTo>
                <a:lnTo>
                  <a:pt x="2286748" y="1827060"/>
                </a:lnTo>
                <a:lnTo>
                  <a:pt x="2296670" y="1908954"/>
                </a:lnTo>
                <a:lnTo>
                  <a:pt x="2309888" y="2044185"/>
                </a:lnTo>
                <a:lnTo>
                  <a:pt x="2326400" y="2246051"/>
                </a:lnTo>
                <a:lnTo>
                  <a:pt x="2352847" y="2572067"/>
                </a:lnTo>
                <a:lnTo>
                  <a:pt x="2366064" y="2700929"/>
                </a:lnTo>
                <a:lnTo>
                  <a:pt x="2375975" y="2775427"/>
                </a:lnTo>
                <a:lnTo>
                  <a:pt x="2385884" y="2830398"/>
                </a:lnTo>
                <a:lnTo>
                  <a:pt x="2395807" y="2867312"/>
                </a:lnTo>
                <a:lnTo>
                  <a:pt x="2402409" y="2883268"/>
                </a:lnTo>
                <a:lnTo>
                  <a:pt x="2409024" y="2893563"/>
                </a:lnTo>
                <a:lnTo>
                  <a:pt x="2415627" y="2899350"/>
                </a:lnTo>
                <a:lnTo>
                  <a:pt x="2422242" y="2901668"/>
                </a:lnTo>
                <a:lnTo>
                  <a:pt x="2428844" y="2901402"/>
                </a:lnTo>
                <a:lnTo>
                  <a:pt x="2438766" y="2897273"/>
                </a:lnTo>
                <a:lnTo>
                  <a:pt x="2448676" y="2889726"/>
                </a:lnTo>
                <a:lnTo>
                  <a:pt x="2461894" y="2875454"/>
                </a:lnTo>
                <a:lnTo>
                  <a:pt x="2478418" y="2852749"/>
                </a:lnTo>
                <a:lnTo>
                  <a:pt x="2501546" y="2820306"/>
                </a:lnTo>
                <a:lnTo>
                  <a:pt x="2511456" y="2810061"/>
                </a:lnTo>
                <a:lnTo>
                  <a:pt x="2521378" y="2803945"/>
                </a:lnTo>
                <a:lnTo>
                  <a:pt x="2527980" y="2802564"/>
                </a:lnTo>
                <a:lnTo>
                  <a:pt x="2534596" y="2803464"/>
                </a:lnTo>
                <a:lnTo>
                  <a:pt x="2541198" y="2806592"/>
                </a:lnTo>
                <a:lnTo>
                  <a:pt x="2551120" y="2815215"/>
                </a:lnTo>
                <a:lnTo>
                  <a:pt x="2561030" y="2828271"/>
                </a:lnTo>
                <a:lnTo>
                  <a:pt x="2570940" y="2845810"/>
                </a:lnTo>
                <a:lnTo>
                  <a:pt x="2584158" y="2876189"/>
                </a:lnTo>
                <a:lnTo>
                  <a:pt x="2603990" y="2931768"/>
                </a:lnTo>
                <a:lnTo>
                  <a:pt x="2617207" y="2966795"/>
                </a:lnTo>
                <a:lnTo>
                  <a:pt x="2627117" y="2986220"/>
                </a:lnTo>
                <a:lnTo>
                  <a:pt x="2633732" y="2993894"/>
                </a:lnTo>
                <a:lnTo>
                  <a:pt x="2640334" y="2996060"/>
                </a:lnTo>
                <a:lnTo>
                  <a:pt x="2643642" y="2994781"/>
                </a:lnTo>
                <a:lnTo>
                  <a:pt x="2650257" y="2986942"/>
                </a:lnTo>
                <a:lnTo>
                  <a:pt x="2656859" y="2971366"/>
                </a:lnTo>
                <a:lnTo>
                  <a:pt x="2663474" y="2947357"/>
                </a:lnTo>
                <a:lnTo>
                  <a:pt x="2670077" y="2914280"/>
                </a:lnTo>
                <a:lnTo>
                  <a:pt x="2679999" y="2846646"/>
                </a:lnTo>
                <a:lnTo>
                  <a:pt x="2689909" y="2756698"/>
                </a:lnTo>
                <a:lnTo>
                  <a:pt x="2703127" y="2602181"/>
                </a:lnTo>
                <a:lnTo>
                  <a:pt x="2716344" y="2412092"/>
                </a:lnTo>
                <a:lnTo>
                  <a:pt x="2736176" y="2082213"/>
                </a:lnTo>
                <a:lnTo>
                  <a:pt x="2772521" y="1470652"/>
                </a:lnTo>
                <a:lnTo>
                  <a:pt x="2789046" y="1238622"/>
                </a:lnTo>
                <a:lnTo>
                  <a:pt x="2805571" y="1047862"/>
                </a:lnTo>
                <a:lnTo>
                  <a:pt x="2818788" y="927358"/>
                </a:lnTo>
                <a:lnTo>
                  <a:pt x="2832005" y="833941"/>
                </a:lnTo>
                <a:lnTo>
                  <a:pt x="2845223" y="764002"/>
                </a:lnTo>
                <a:lnTo>
                  <a:pt x="2855133" y="724885"/>
                </a:lnTo>
                <a:lnTo>
                  <a:pt x="2865042" y="696152"/>
                </a:lnTo>
                <a:lnTo>
                  <a:pt x="2874965" y="677220"/>
                </a:lnTo>
                <a:lnTo>
                  <a:pt x="2881567" y="670028"/>
                </a:lnTo>
                <a:lnTo>
                  <a:pt x="2888182" y="667368"/>
                </a:lnTo>
                <a:lnTo>
                  <a:pt x="2894785" y="669622"/>
                </a:lnTo>
                <a:lnTo>
                  <a:pt x="2901400" y="677182"/>
                </a:lnTo>
                <a:lnTo>
                  <a:pt x="2908002" y="690415"/>
                </a:lnTo>
                <a:lnTo>
                  <a:pt x="2914617" y="709562"/>
                </a:lnTo>
                <a:lnTo>
                  <a:pt x="2924527" y="749616"/>
                </a:lnTo>
                <a:lnTo>
                  <a:pt x="2934450" y="803296"/>
                </a:lnTo>
                <a:lnTo>
                  <a:pt x="2947667" y="895814"/>
                </a:lnTo>
                <a:lnTo>
                  <a:pt x="2960884" y="1012101"/>
                </a:lnTo>
                <a:lnTo>
                  <a:pt x="2977409" y="1187779"/>
                </a:lnTo>
                <a:lnTo>
                  <a:pt x="3017061" y="1634110"/>
                </a:lnTo>
                <a:lnTo>
                  <a:pt x="3030278" y="1742115"/>
                </a:lnTo>
                <a:lnTo>
                  <a:pt x="3040188" y="1800265"/>
                </a:lnTo>
                <a:lnTo>
                  <a:pt x="3046803" y="1827313"/>
                </a:lnTo>
                <a:lnTo>
                  <a:pt x="3053406" y="1844928"/>
                </a:lnTo>
                <a:lnTo>
                  <a:pt x="3060021" y="1853413"/>
                </a:lnTo>
                <a:lnTo>
                  <a:pt x="3063315" y="1854388"/>
                </a:lnTo>
                <a:lnTo>
                  <a:pt x="3066623" y="1853299"/>
                </a:lnTo>
                <a:lnTo>
                  <a:pt x="3073238" y="1845245"/>
                </a:lnTo>
                <a:lnTo>
                  <a:pt x="3079840" y="1829960"/>
                </a:lnTo>
                <a:lnTo>
                  <a:pt x="3086456" y="1808129"/>
                </a:lnTo>
                <a:lnTo>
                  <a:pt x="3096365" y="1764782"/>
                </a:lnTo>
                <a:lnTo>
                  <a:pt x="3109583" y="1692285"/>
                </a:lnTo>
                <a:lnTo>
                  <a:pt x="3145940" y="1482986"/>
                </a:lnTo>
                <a:lnTo>
                  <a:pt x="3162452" y="1409665"/>
                </a:lnTo>
                <a:lnTo>
                  <a:pt x="3178977" y="1351098"/>
                </a:lnTo>
                <a:lnTo>
                  <a:pt x="3192194" y="1313348"/>
                </a:lnTo>
                <a:lnTo>
                  <a:pt x="3205412" y="1283678"/>
                </a:lnTo>
                <a:lnTo>
                  <a:pt x="3215334" y="1267773"/>
                </a:lnTo>
                <a:lnTo>
                  <a:pt x="3221936" y="1260745"/>
                </a:lnTo>
                <a:lnTo>
                  <a:pt x="3228551" y="1256705"/>
                </a:lnTo>
                <a:lnTo>
                  <a:pt x="3235154" y="1255730"/>
                </a:lnTo>
                <a:lnTo>
                  <a:pt x="3241769" y="1257820"/>
                </a:lnTo>
                <a:lnTo>
                  <a:pt x="3248371" y="1263088"/>
                </a:lnTo>
                <a:lnTo>
                  <a:pt x="3254986" y="1271661"/>
                </a:lnTo>
                <a:lnTo>
                  <a:pt x="3264896" y="1291099"/>
                </a:lnTo>
                <a:lnTo>
                  <a:pt x="3274819" y="1319161"/>
                </a:lnTo>
                <a:lnTo>
                  <a:pt x="3284729" y="1356796"/>
                </a:lnTo>
                <a:lnTo>
                  <a:pt x="3294638" y="1405106"/>
                </a:lnTo>
                <a:lnTo>
                  <a:pt x="3304548" y="1465029"/>
                </a:lnTo>
                <a:lnTo>
                  <a:pt x="3317766" y="1564322"/>
                </a:lnTo>
                <a:lnTo>
                  <a:pt x="3330996" y="1685636"/>
                </a:lnTo>
                <a:lnTo>
                  <a:pt x="3347508" y="1862923"/>
                </a:lnTo>
                <a:lnTo>
                  <a:pt x="3406993" y="2532355"/>
                </a:lnTo>
                <a:lnTo>
                  <a:pt x="3423517" y="2676071"/>
                </a:lnTo>
                <a:lnTo>
                  <a:pt x="3440042" y="2794878"/>
                </a:lnTo>
                <a:lnTo>
                  <a:pt x="3453260" y="2872884"/>
                </a:lnTo>
                <a:lnTo>
                  <a:pt x="3466477" y="2936720"/>
                </a:lnTo>
                <a:lnTo>
                  <a:pt x="3479694" y="2986828"/>
                </a:lnTo>
                <a:lnTo>
                  <a:pt x="3489604" y="3015675"/>
                </a:lnTo>
                <a:lnTo>
                  <a:pt x="3499526" y="3037329"/>
                </a:lnTo>
                <a:lnTo>
                  <a:pt x="3509436" y="3052108"/>
                </a:lnTo>
                <a:lnTo>
                  <a:pt x="3519346" y="3060642"/>
                </a:lnTo>
                <a:lnTo>
                  <a:pt x="3525962" y="3063150"/>
                </a:lnTo>
                <a:lnTo>
                  <a:pt x="3532564" y="3063251"/>
                </a:lnTo>
                <a:lnTo>
                  <a:pt x="3539179" y="3060947"/>
                </a:lnTo>
                <a:lnTo>
                  <a:pt x="3545781" y="3056261"/>
                </a:lnTo>
                <a:lnTo>
                  <a:pt x="3555704" y="3044826"/>
                </a:lnTo>
                <a:lnTo>
                  <a:pt x="3565614" y="3028149"/>
                </a:lnTo>
                <a:lnTo>
                  <a:pt x="3575523" y="3006076"/>
                </a:lnTo>
                <a:lnTo>
                  <a:pt x="3585446" y="2978141"/>
                </a:lnTo>
                <a:lnTo>
                  <a:pt x="3598663" y="2930705"/>
                </a:lnTo>
                <a:lnTo>
                  <a:pt x="3611881" y="2871288"/>
                </a:lnTo>
                <a:lnTo>
                  <a:pt x="3628405" y="2782582"/>
                </a:lnTo>
                <a:lnTo>
                  <a:pt x="3664750" y="2563380"/>
                </a:lnTo>
                <a:lnTo>
                  <a:pt x="3691185" y="2412674"/>
                </a:lnTo>
                <a:lnTo>
                  <a:pt x="3707710" y="2331693"/>
                </a:lnTo>
                <a:lnTo>
                  <a:pt x="3720927" y="2279532"/>
                </a:lnTo>
                <a:lnTo>
                  <a:pt x="3730837" y="2250090"/>
                </a:lnTo>
                <a:lnTo>
                  <a:pt x="3740759" y="2229956"/>
                </a:lnTo>
                <a:lnTo>
                  <a:pt x="3747362" y="2221978"/>
                </a:lnTo>
                <a:lnTo>
                  <a:pt x="3753977" y="2218470"/>
                </a:lnTo>
                <a:lnTo>
                  <a:pt x="3760579" y="2219483"/>
                </a:lnTo>
                <a:lnTo>
                  <a:pt x="3767194" y="2225017"/>
                </a:lnTo>
                <a:lnTo>
                  <a:pt x="3773796" y="2234945"/>
                </a:lnTo>
                <a:lnTo>
                  <a:pt x="3783719" y="2257498"/>
                </a:lnTo>
                <a:lnTo>
                  <a:pt x="3793629" y="2287751"/>
                </a:lnTo>
                <a:lnTo>
                  <a:pt x="3810154" y="2348788"/>
                </a:lnTo>
                <a:lnTo>
                  <a:pt x="3836589" y="2448461"/>
                </a:lnTo>
                <a:lnTo>
                  <a:pt x="3849806" y="2487654"/>
                </a:lnTo>
                <a:lnTo>
                  <a:pt x="3859716" y="2508472"/>
                </a:lnTo>
                <a:lnTo>
                  <a:pt x="3866331" y="2517476"/>
                </a:lnTo>
                <a:lnTo>
                  <a:pt x="3872933" y="2522313"/>
                </a:lnTo>
                <a:lnTo>
                  <a:pt x="3879548" y="2522984"/>
                </a:lnTo>
                <a:lnTo>
                  <a:pt x="3886150" y="2519654"/>
                </a:lnTo>
                <a:lnTo>
                  <a:pt x="3892765" y="2512613"/>
                </a:lnTo>
                <a:lnTo>
                  <a:pt x="3902675" y="2496087"/>
                </a:lnTo>
                <a:lnTo>
                  <a:pt x="3915893" y="2466177"/>
                </a:lnTo>
                <a:lnTo>
                  <a:pt x="3939032" y="2410826"/>
                </a:lnTo>
                <a:lnTo>
                  <a:pt x="3948943" y="2393604"/>
                </a:lnTo>
                <a:lnTo>
                  <a:pt x="3955545" y="2385879"/>
                </a:lnTo>
                <a:lnTo>
                  <a:pt x="3962160" y="2381497"/>
                </a:lnTo>
                <a:lnTo>
                  <a:pt x="3968775" y="2380687"/>
                </a:lnTo>
                <a:lnTo>
                  <a:pt x="3975377" y="2383562"/>
                </a:lnTo>
                <a:lnTo>
                  <a:pt x="3981992" y="2390184"/>
                </a:lnTo>
                <a:lnTo>
                  <a:pt x="3988595" y="2400606"/>
                </a:lnTo>
                <a:lnTo>
                  <a:pt x="3998504" y="2422932"/>
                </a:lnTo>
                <a:lnTo>
                  <a:pt x="4011734" y="2462365"/>
                </a:lnTo>
                <a:lnTo>
                  <a:pt x="4034862" y="2535128"/>
                </a:lnTo>
                <a:lnTo>
                  <a:pt x="4044771" y="2557023"/>
                </a:lnTo>
                <a:lnTo>
                  <a:pt x="4051386" y="2565419"/>
                </a:lnTo>
                <a:lnTo>
                  <a:pt x="4054681" y="2567344"/>
                </a:lnTo>
                <a:lnTo>
                  <a:pt x="4057989" y="2567584"/>
                </a:lnTo>
                <a:lnTo>
                  <a:pt x="4061296" y="2566090"/>
                </a:lnTo>
                <a:lnTo>
                  <a:pt x="4067911" y="2557454"/>
                </a:lnTo>
                <a:lnTo>
                  <a:pt x="4074514" y="2541131"/>
                </a:lnTo>
                <a:lnTo>
                  <a:pt x="4081129" y="2517134"/>
                </a:lnTo>
                <a:lnTo>
                  <a:pt x="4091038" y="2467532"/>
                </a:lnTo>
                <a:lnTo>
                  <a:pt x="4100948" y="2403215"/>
                </a:lnTo>
                <a:lnTo>
                  <a:pt x="4114166" y="2298223"/>
                </a:lnTo>
                <a:lnTo>
                  <a:pt x="4114166" y="2298223"/>
                </a:lnTo>
              </a:path>
            </a:pathLst>
          </a:custGeom>
          <a:noFill/>
          <a:ln w="18998" cap="sq">
            <a:solidFill>
              <a:schemeClr val="accent1">
                <a:lumMod val="75000"/>
              </a:schemeClr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24" name="Immagine 23" descr="Immagine che contiene oscurità, silhouette, arte&#10;&#10;Descrizione generata automaticamente">
            <a:extLst>
              <a:ext uri="{FF2B5EF4-FFF2-40B4-BE49-F238E27FC236}">
                <a16:creationId xmlns:a16="http://schemas.microsoft.com/office/drawing/2014/main" id="{B839F2F3-0DB6-B5A2-1AE2-B4F60275E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1895" y="2541693"/>
            <a:ext cx="998864" cy="749148"/>
          </a:xfrm>
          <a:prstGeom prst="rect">
            <a:avLst/>
          </a:prstGeom>
        </p:spPr>
      </p:pic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A976D9BD-18A1-3DC5-1474-1338BC7D21D8}"/>
              </a:ext>
            </a:extLst>
          </p:cNvPr>
          <p:cNvCxnSpPr>
            <a:cxnSpLocks/>
          </p:cNvCxnSpPr>
          <p:nvPr/>
        </p:nvCxnSpPr>
        <p:spPr>
          <a:xfrm flipV="1">
            <a:off x="1840761" y="3398727"/>
            <a:ext cx="0" cy="10900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19781480-C241-124D-DB36-E0BF0A71CBAC}"/>
              </a:ext>
            </a:extLst>
          </p:cNvPr>
          <p:cNvSpPr txBox="1"/>
          <p:nvPr/>
        </p:nvSpPr>
        <p:spPr>
          <a:xfrm>
            <a:off x="1407185" y="3789844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j-lt"/>
              </a:rPr>
              <a:t>Air</a:t>
            </a:r>
          </a:p>
        </p:txBody>
      </p:sp>
      <p:sp>
        <p:nvSpPr>
          <p:cNvPr id="30" name="Rettangolo con angoli arrotondati 29">
            <a:extLst>
              <a:ext uri="{FF2B5EF4-FFF2-40B4-BE49-F238E27FC236}">
                <a16:creationId xmlns:a16="http://schemas.microsoft.com/office/drawing/2014/main" id="{AF3576B9-53A3-7BC2-A696-28B38C6762A3}"/>
              </a:ext>
            </a:extLst>
          </p:cNvPr>
          <p:cNvSpPr/>
          <p:nvPr/>
        </p:nvSpPr>
        <p:spPr>
          <a:xfrm>
            <a:off x="7813795" y="2147380"/>
            <a:ext cx="2083136" cy="223679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38664AC2-4F0F-454E-81A1-2ECEEAD42E90}"/>
                  </a:ext>
                </a:extLst>
              </p:cNvPr>
              <p:cNvSpPr txBox="1"/>
              <p:nvPr/>
            </p:nvSpPr>
            <p:spPr>
              <a:xfrm>
                <a:off x="3262582" y="3729828"/>
                <a:ext cx="40427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1400" dirty="0">
                    <a:solidFill>
                      <a:schemeClr val="accent1">
                        <a:lumMod val="75000"/>
                      </a:schemeClr>
                    </a:solidFill>
                    <a:latin typeface="+mj-lt"/>
                  </a:rPr>
                  <a:t>3</a:t>
                </a:r>
              </a:p>
            </p:txBody>
          </p:sp>
        </mc:Choice>
        <mc:Fallback xmlns=""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38664AC2-4F0F-454E-81A1-2ECEEAD42E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2582" y="3729828"/>
                <a:ext cx="404278" cy="307777"/>
              </a:xfrm>
              <a:prstGeom prst="rect">
                <a:avLst/>
              </a:prstGeom>
              <a:blipFill>
                <a:blip r:embed="rId3"/>
                <a:stretch>
                  <a:fillRect t="-4000" r="-3030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1C70A907-7674-39DD-62BF-D088D690827E}"/>
                  </a:ext>
                </a:extLst>
              </p:cNvPr>
              <p:cNvSpPr txBox="1"/>
              <p:nvPr/>
            </p:nvSpPr>
            <p:spPr>
              <a:xfrm>
                <a:off x="3903153" y="3694744"/>
                <a:ext cx="40427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1400" dirty="0">
                    <a:solidFill>
                      <a:schemeClr val="accent1">
                        <a:lumMod val="75000"/>
                      </a:schemeClr>
                    </a:solidFill>
                    <a:latin typeface="+mj-lt"/>
                  </a:rPr>
                  <a:t>3</a:t>
                </a:r>
              </a:p>
            </p:txBody>
          </p:sp>
        </mc:Choice>
        <mc:Fallback xmlns="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1C70A907-7674-39DD-62BF-D088D69082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3153" y="3694744"/>
                <a:ext cx="404278" cy="307777"/>
              </a:xfrm>
              <a:prstGeom prst="rect">
                <a:avLst/>
              </a:prstGeom>
              <a:blipFill>
                <a:blip r:embed="rId4"/>
                <a:stretch>
                  <a:fillRect t="-3846" r="-3030" b="-1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12937C6A-DDB5-8A0D-9FEB-AC1DF94E84AB}"/>
                  </a:ext>
                </a:extLst>
              </p:cNvPr>
              <p:cNvSpPr txBox="1"/>
              <p:nvPr/>
            </p:nvSpPr>
            <p:spPr>
              <a:xfrm>
                <a:off x="2615164" y="3010899"/>
                <a:ext cx="40427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1400" dirty="0">
                    <a:solidFill>
                      <a:schemeClr val="accent1">
                        <a:lumMod val="75000"/>
                      </a:schemeClr>
                    </a:solidFill>
                    <a:latin typeface="+mj-lt"/>
                  </a:rPr>
                  <a:t>3</a:t>
                </a:r>
              </a:p>
            </p:txBody>
          </p:sp>
        </mc:Choice>
        <mc:Fallback xmlns=""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12937C6A-DDB5-8A0D-9FEB-AC1DF94E84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5164" y="3010899"/>
                <a:ext cx="404278" cy="307777"/>
              </a:xfrm>
              <a:prstGeom prst="rect">
                <a:avLst/>
              </a:prstGeom>
              <a:blipFill>
                <a:blip r:embed="rId5"/>
                <a:stretch>
                  <a:fillRect t="-4000" r="-6061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sellaDiTesto 34">
                <a:extLst>
                  <a:ext uri="{FF2B5EF4-FFF2-40B4-BE49-F238E27FC236}">
                    <a16:creationId xmlns:a16="http://schemas.microsoft.com/office/drawing/2014/main" id="{D37AE4CB-90FF-AE4C-EFD2-9031B1CFCFBA}"/>
                  </a:ext>
                </a:extLst>
              </p:cNvPr>
              <p:cNvSpPr txBox="1"/>
              <p:nvPr/>
            </p:nvSpPr>
            <p:spPr>
              <a:xfrm>
                <a:off x="1840761" y="3060096"/>
                <a:ext cx="40427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1400" dirty="0">
                    <a:solidFill>
                      <a:schemeClr val="accent1">
                        <a:lumMod val="75000"/>
                      </a:schemeClr>
                    </a:solidFill>
                    <a:latin typeface="+mj-lt"/>
                  </a:rPr>
                  <a:t>3</a:t>
                </a:r>
              </a:p>
            </p:txBody>
          </p:sp>
        </mc:Choice>
        <mc:Fallback xmlns="">
          <p:sp>
            <p:nvSpPr>
              <p:cNvPr id="35" name="CasellaDiTesto 34">
                <a:extLst>
                  <a:ext uri="{FF2B5EF4-FFF2-40B4-BE49-F238E27FC236}">
                    <a16:creationId xmlns:a16="http://schemas.microsoft.com/office/drawing/2014/main" id="{D37AE4CB-90FF-AE4C-EFD2-9031B1CFCF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0761" y="3060096"/>
                <a:ext cx="404278" cy="307777"/>
              </a:xfrm>
              <a:prstGeom prst="rect">
                <a:avLst/>
              </a:prstGeom>
              <a:blipFill>
                <a:blip r:embed="rId5"/>
                <a:stretch>
                  <a:fillRect r="-6061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sellaDiTesto 35">
                <a:extLst>
                  <a:ext uri="{FF2B5EF4-FFF2-40B4-BE49-F238E27FC236}">
                    <a16:creationId xmlns:a16="http://schemas.microsoft.com/office/drawing/2014/main" id="{A69C2985-BA7B-CB72-C7BC-3497621B79EB}"/>
                  </a:ext>
                </a:extLst>
              </p:cNvPr>
              <p:cNvSpPr txBox="1"/>
              <p:nvPr/>
            </p:nvSpPr>
            <p:spPr>
              <a:xfrm>
                <a:off x="4062812" y="2910720"/>
                <a:ext cx="40427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1400" dirty="0">
                    <a:solidFill>
                      <a:schemeClr val="accent1">
                        <a:lumMod val="75000"/>
                      </a:schemeClr>
                    </a:solidFill>
                    <a:latin typeface="+mj-lt"/>
                  </a:rPr>
                  <a:t>3</a:t>
                </a:r>
              </a:p>
            </p:txBody>
          </p:sp>
        </mc:Choice>
        <mc:Fallback xmlns="">
          <p:sp>
            <p:nvSpPr>
              <p:cNvPr id="36" name="CasellaDiTesto 35">
                <a:extLst>
                  <a:ext uri="{FF2B5EF4-FFF2-40B4-BE49-F238E27FC236}">
                    <a16:creationId xmlns:a16="http://schemas.microsoft.com/office/drawing/2014/main" id="{A69C2985-BA7B-CB72-C7BC-3497621B79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2812" y="2910720"/>
                <a:ext cx="404278" cy="307777"/>
              </a:xfrm>
              <a:prstGeom prst="rect">
                <a:avLst/>
              </a:prstGeom>
              <a:blipFill>
                <a:blip r:embed="rId6"/>
                <a:stretch>
                  <a:fillRect r="-3030" b="-1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sellaDiTesto 36">
                <a:extLst>
                  <a:ext uri="{FF2B5EF4-FFF2-40B4-BE49-F238E27FC236}">
                    <a16:creationId xmlns:a16="http://schemas.microsoft.com/office/drawing/2014/main" id="{5A5AE2CA-C277-7396-0B78-34CDB320FAA9}"/>
                  </a:ext>
                </a:extLst>
              </p:cNvPr>
              <p:cNvSpPr txBox="1"/>
              <p:nvPr/>
            </p:nvSpPr>
            <p:spPr>
              <a:xfrm>
                <a:off x="3466794" y="1635304"/>
                <a:ext cx="40427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1400" dirty="0">
                    <a:solidFill>
                      <a:schemeClr val="accent1">
                        <a:lumMod val="75000"/>
                      </a:schemeClr>
                    </a:solidFill>
                    <a:latin typeface="+mj-lt"/>
                  </a:rPr>
                  <a:t>3</a:t>
                </a:r>
              </a:p>
            </p:txBody>
          </p:sp>
        </mc:Choice>
        <mc:Fallback xmlns="">
          <p:sp>
            <p:nvSpPr>
              <p:cNvPr id="37" name="CasellaDiTesto 36">
                <a:extLst>
                  <a:ext uri="{FF2B5EF4-FFF2-40B4-BE49-F238E27FC236}">
                    <a16:creationId xmlns:a16="http://schemas.microsoft.com/office/drawing/2014/main" id="{5A5AE2CA-C277-7396-0B78-34CDB320FA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6794" y="1635304"/>
                <a:ext cx="404278" cy="307777"/>
              </a:xfrm>
              <a:prstGeom prst="rect">
                <a:avLst/>
              </a:prstGeom>
              <a:blipFill>
                <a:blip r:embed="rId7"/>
                <a:stretch>
                  <a:fillRect t="-3846" r="-6250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1EA713F4-58AF-CCF4-6B46-20933D9ECB19}"/>
                  </a:ext>
                </a:extLst>
              </p:cNvPr>
              <p:cNvSpPr txBox="1"/>
              <p:nvPr/>
            </p:nvSpPr>
            <p:spPr>
              <a:xfrm>
                <a:off x="2817303" y="1463196"/>
                <a:ext cx="40427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1400" dirty="0">
                    <a:solidFill>
                      <a:schemeClr val="accent1">
                        <a:lumMod val="75000"/>
                      </a:schemeClr>
                    </a:solidFill>
                    <a:latin typeface="+mj-lt"/>
                  </a:rPr>
                  <a:t>3</a:t>
                </a:r>
              </a:p>
            </p:txBody>
          </p:sp>
        </mc:Choice>
        <mc:Fallback xmlns=""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1EA713F4-58AF-CCF4-6B46-20933D9ECB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303" y="1463196"/>
                <a:ext cx="404278" cy="307777"/>
              </a:xfrm>
              <a:prstGeom prst="rect">
                <a:avLst/>
              </a:prstGeom>
              <a:blipFill>
                <a:blip r:embed="rId6"/>
                <a:stretch>
                  <a:fillRect t="-4000" r="-303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265682AF-2744-3E6B-847B-FBE66EBAD7B5}"/>
              </a:ext>
            </a:extLst>
          </p:cNvPr>
          <p:cNvSpPr txBox="1"/>
          <p:nvPr/>
        </p:nvSpPr>
        <p:spPr>
          <a:xfrm>
            <a:off x="7890933" y="2234904"/>
            <a:ext cx="200599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UL: Upper Lip</a:t>
            </a:r>
          </a:p>
          <a:p>
            <a:r>
              <a:rPr lang="en-US" dirty="0">
                <a:latin typeface="+mj-lt"/>
              </a:rPr>
              <a:t>LL: Lower Lip</a:t>
            </a:r>
          </a:p>
          <a:p>
            <a:r>
              <a:rPr lang="en-US" dirty="0">
                <a:latin typeface="+mj-lt"/>
              </a:rPr>
              <a:t>UJ: Upper Jaw</a:t>
            </a:r>
          </a:p>
          <a:p>
            <a:r>
              <a:rPr lang="en-US" dirty="0">
                <a:latin typeface="+mj-lt"/>
              </a:rPr>
              <a:t>LJ: Lower Jaw</a:t>
            </a:r>
          </a:p>
          <a:p>
            <a:r>
              <a:rPr lang="en-US" dirty="0">
                <a:latin typeface="+mj-lt"/>
              </a:rPr>
              <a:t>TT: Tongue Tip</a:t>
            </a:r>
          </a:p>
          <a:p>
            <a:r>
              <a:rPr lang="en-US" dirty="0">
                <a:latin typeface="+mj-lt"/>
              </a:rPr>
              <a:t>TM: Tongue Middle</a:t>
            </a:r>
          </a:p>
          <a:p>
            <a:r>
              <a:rPr lang="en-US" dirty="0">
                <a:latin typeface="+mj-lt"/>
              </a:rPr>
              <a:t>TD: Tongue Back</a:t>
            </a: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BE533CE5-7D93-38C6-6AA0-2D37C5A3A9C9}"/>
              </a:ext>
            </a:extLst>
          </p:cNvPr>
          <p:cNvSpPr txBox="1"/>
          <p:nvPr/>
        </p:nvSpPr>
        <p:spPr>
          <a:xfrm>
            <a:off x="8308739" y="1706413"/>
            <a:ext cx="109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EMA coils</a:t>
            </a:r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DE2B68F9-A0BD-D519-F69E-C58F0D3002F9}"/>
              </a:ext>
            </a:extLst>
          </p:cNvPr>
          <p:cNvSpPr txBox="1"/>
          <p:nvPr/>
        </p:nvSpPr>
        <p:spPr>
          <a:xfrm>
            <a:off x="7162216" y="4488740"/>
            <a:ext cx="3692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EMA: Electromagnetic Articulography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DA3484BB-1524-6AD8-5E9B-3495729E4F4A}"/>
              </a:ext>
            </a:extLst>
          </p:cNvPr>
          <p:cNvSpPr txBox="1"/>
          <p:nvPr/>
        </p:nvSpPr>
        <p:spPr>
          <a:xfrm>
            <a:off x="3023652" y="298253"/>
            <a:ext cx="6144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Recording Articulatory Movement through EMA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34B610A2-A859-7AE6-C43F-1D52BC38D763}"/>
                  </a:ext>
                </a:extLst>
              </p:cNvPr>
              <p:cNvSpPr txBox="1"/>
              <p:nvPr/>
            </p:nvSpPr>
            <p:spPr>
              <a:xfrm>
                <a:off x="2391884" y="4793294"/>
                <a:ext cx="14971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EMA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21×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34B610A2-A859-7AE6-C43F-1D52BC38D7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1884" y="4793294"/>
                <a:ext cx="1497141" cy="369332"/>
              </a:xfrm>
              <a:prstGeom prst="rect">
                <a:avLst/>
              </a:prstGeom>
              <a:blipFill>
                <a:blip r:embed="rId8"/>
                <a:stretch>
                  <a:fillRect l="-3361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0133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e 1">
            <a:extLst>
              <a:ext uri="{FF2B5EF4-FFF2-40B4-BE49-F238E27FC236}">
                <a16:creationId xmlns:a16="http://schemas.microsoft.com/office/drawing/2014/main" id="{C5CC3745-5BEB-913D-8DA2-D51927F7ED45}"/>
              </a:ext>
            </a:extLst>
          </p:cNvPr>
          <p:cNvSpPr/>
          <p:nvPr/>
        </p:nvSpPr>
        <p:spPr>
          <a:xfrm>
            <a:off x="3940229" y="2499485"/>
            <a:ext cx="144000" cy="144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e 2">
            <a:extLst>
              <a:ext uri="{FF2B5EF4-FFF2-40B4-BE49-F238E27FC236}">
                <a16:creationId xmlns:a16="http://schemas.microsoft.com/office/drawing/2014/main" id="{1CB42579-3411-3916-4D70-C9269D7FF595}"/>
              </a:ext>
            </a:extLst>
          </p:cNvPr>
          <p:cNvSpPr/>
          <p:nvPr/>
        </p:nvSpPr>
        <p:spPr>
          <a:xfrm>
            <a:off x="3834773" y="3138389"/>
            <a:ext cx="144000" cy="144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6AB2F2E8-88DD-48E2-F9B6-2460266DEDEC}"/>
              </a:ext>
            </a:extLst>
          </p:cNvPr>
          <p:cNvSpPr/>
          <p:nvPr/>
        </p:nvSpPr>
        <p:spPr>
          <a:xfrm>
            <a:off x="3356273" y="3155984"/>
            <a:ext cx="144000" cy="144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CEA8E708-1EDC-7429-F481-D20CF1A21C26}"/>
              </a:ext>
            </a:extLst>
          </p:cNvPr>
          <p:cNvSpPr/>
          <p:nvPr/>
        </p:nvSpPr>
        <p:spPr>
          <a:xfrm>
            <a:off x="3068455" y="2294785"/>
            <a:ext cx="144000" cy="144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C03FA888-1CDF-C50C-2821-CCEF2A3FAC9C}"/>
              </a:ext>
            </a:extLst>
          </p:cNvPr>
          <p:cNvSpPr/>
          <p:nvPr/>
        </p:nvSpPr>
        <p:spPr>
          <a:xfrm>
            <a:off x="3522860" y="2366149"/>
            <a:ext cx="144000" cy="144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B546F549-4C52-1FD3-579C-4EAED75320A6}"/>
              </a:ext>
            </a:extLst>
          </p:cNvPr>
          <p:cNvSpPr/>
          <p:nvPr/>
        </p:nvSpPr>
        <p:spPr>
          <a:xfrm>
            <a:off x="2685210" y="2541693"/>
            <a:ext cx="144000" cy="144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DAB69793-80B9-6808-4C34-D40FC04FF540}"/>
              </a:ext>
            </a:extLst>
          </p:cNvPr>
          <p:cNvSpPr/>
          <p:nvPr/>
        </p:nvSpPr>
        <p:spPr>
          <a:xfrm>
            <a:off x="2172832" y="2613693"/>
            <a:ext cx="144000" cy="144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B452D186-161B-1DB0-B01B-2A7961AC5087}"/>
              </a:ext>
            </a:extLst>
          </p:cNvPr>
          <p:cNvSpPr txBox="1"/>
          <p:nvPr/>
        </p:nvSpPr>
        <p:spPr>
          <a:xfrm>
            <a:off x="3955338" y="3223326"/>
            <a:ext cx="335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j-lt"/>
              </a:rPr>
              <a:t>LL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4919D07-B669-1238-5E58-9964AB728FA4}"/>
              </a:ext>
            </a:extLst>
          </p:cNvPr>
          <p:cNvSpPr txBox="1"/>
          <p:nvPr/>
        </p:nvSpPr>
        <p:spPr>
          <a:xfrm>
            <a:off x="3744458" y="2195417"/>
            <a:ext cx="375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j-lt"/>
              </a:rPr>
              <a:t>UL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D169722-B9DA-DA9F-22B2-5862F14BFADE}"/>
              </a:ext>
            </a:extLst>
          </p:cNvPr>
          <p:cNvSpPr txBox="1"/>
          <p:nvPr/>
        </p:nvSpPr>
        <p:spPr>
          <a:xfrm>
            <a:off x="3349289" y="2083372"/>
            <a:ext cx="3542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j-lt"/>
              </a:rPr>
              <a:t>UJ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A870E9A0-18ED-92D5-C879-6D0DBA30021A}"/>
              </a:ext>
            </a:extLst>
          </p:cNvPr>
          <p:cNvSpPr txBox="1"/>
          <p:nvPr/>
        </p:nvSpPr>
        <p:spPr>
          <a:xfrm>
            <a:off x="3263975" y="3270404"/>
            <a:ext cx="319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j-lt"/>
              </a:rPr>
              <a:t>LJ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4C2CAE97-67F3-4467-58BF-20EE86F8EA79}"/>
              </a:ext>
            </a:extLst>
          </p:cNvPr>
          <p:cNvSpPr txBox="1"/>
          <p:nvPr/>
        </p:nvSpPr>
        <p:spPr>
          <a:xfrm>
            <a:off x="1995128" y="2253483"/>
            <a:ext cx="370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j-lt"/>
              </a:rPr>
              <a:t>TB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4D9A1669-A06F-A102-7BA4-DC13CFB2B993}"/>
              </a:ext>
            </a:extLst>
          </p:cNvPr>
          <p:cNvSpPr txBox="1"/>
          <p:nvPr/>
        </p:nvSpPr>
        <p:spPr>
          <a:xfrm>
            <a:off x="2543212" y="2202077"/>
            <a:ext cx="4267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j-lt"/>
              </a:rPr>
              <a:t>TM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25D83A1A-1670-90B1-F3B9-7C3DA8179254}"/>
              </a:ext>
            </a:extLst>
          </p:cNvPr>
          <p:cNvSpPr txBox="1"/>
          <p:nvPr/>
        </p:nvSpPr>
        <p:spPr>
          <a:xfrm>
            <a:off x="2938128" y="1966971"/>
            <a:ext cx="3634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j-lt"/>
              </a:rPr>
              <a:t>TT</a:t>
            </a:r>
          </a:p>
        </p:txBody>
      </p:sp>
      <p:sp>
        <p:nvSpPr>
          <p:cNvPr id="13" name="Figura a mano libera 12">
            <a:extLst>
              <a:ext uri="{FF2B5EF4-FFF2-40B4-BE49-F238E27FC236}">
                <a16:creationId xmlns:a16="http://schemas.microsoft.com/office/drawing/2014/main" id="{B65A216D-0EC1-C73A-3760-4B33E8ECC144}"/>
              </a:ext>
            </a:extLst>
          </p:cNvPr>
          <p:cNvSpPr/>
          <p:nvPr/>
        </p:nvSpPr>
        <p:spPr>
          <a:xfrm>
            <a:off x="3927613" y="2682956"/>
            <a:ext cx="601475" cy="307777"/>
          </a:xfrm>
          <a:custGeom>
            <a:avLst/>
            <a:gdLst>
              <a:gd name="connsiteX0" fmla="*/ 0 w 4114165"/>
              <a:gd name="connsiteY0" fmla="*/ 962866 h 3063250"/>
              <a:gd name="connsiteX1" fmla="*/ 13219 w 4114165"/>
              <a:gd name="connsiteY1" fmla="*/ 938578 h 3063250"/>
              <a:gd name="connsiteX2" fmla="*/ 29741 w 4114165"/>
              <a:gd name="connsiteY2" fmla="*/ 914936 h 3063250"/>
              <a:gd name="connsiteX3" fmla="*/ 52873 w 4114165"/>
              <a:gd name="connsiteY3" fmla="*/ 887165 h 3063250"/>
              <a:gd name="connsiteX4" fmla="*/ 79309 w 4114165"/>
              <a:gd name="connsiteY4" fmla="*/ 860382 h 3063250"/>
              <a:gd name="connsiteX5" fmla="*/ 99137 w 4114165"/>
              <a:gd name="connsiteY5" fmla="*/ 843895 h 3063250"/>
              <a:gd name="connsiteX6" fmla="*/ 109050 w 4114165"/>
              <a:gd name="connsiteY6" fmla="*/ 838551 h 3063250"/>
              <a:gd name="connsiteX7" fmla="*/ 118964 w 4114165"/>
              <a:gd name="connsiteY7" fmla="*/ 836816 h 3063250"/>
              <a:gd name="connsiteX8" fmla="*/ 125574 w 4114165"/>
              <a:gd name="connsiteY8" fmla="*/ 838272 h 3063250"/>
              <a:gd name="connsiteX9" fmla="*/ 132182 w 4114165"/>
              <a:gd name="connsiteY9" fmla="*/ 842248 h 3063250"/>
              <a:gd name="connsiteX10" fmla="*/ 138791 w 4114165"/>
              <a:gd name="connsiteY10" fmla="*/ 849049 h 3063250"/>
              <a:gd name="connsiteX11" fmla="*/ 145401 w 4114165"/>
              <a:gd name="connsiteY11" fmla="*/ 859078 h 3063250"/>
              <a:gd name="connsiteX12" fmla="*/ 155315 w 4114165"/>
              <a:gd name="connsiteY12" fmla="*/ 880859 h 3063250"/>
              <a:gd name="connsiteX13" fmla="*/ 165228 w 4114165"/>
              <a:gd name="connsiteY13" fmla="*/ 911631 h 3063250"/>
              <a:gd name="connsiteX14" fmla="*/ 175142 w 4114165"/>
              <a:gd name="connsiteY14" fmla="*/ 951773 h 3063250"/>
              <a:gd name="connsiteX15" fmla="*/ 188360 w 4114165"/>
              <a:gd name="connsiteY15" fmla="*/ 1018952 h 3063250"/>
              <a:gd name="connsiteX16" fmla="*/ 204883 w 4114165"/>
              <a:gd name="connsiteY16" fmla="*/ 1119511 h 3063250"/>
              <a:gd name="connsiteX17" fmla="*/ 237928 w 4114165"/>
              <a:gd name="connsiteY17" fmla="*/ 1325872 h 3063250"/>
              <a:gd name="connsiteX18" fmla="*/ 251146 w 4114165"/>
              <a:gd name="connsiteY18" fmla="*/ 1392203 h 3063250"/>
              <a:gd name="connsiteX19" fmla="*/ 264365 w 4114165"/>
              <a:gd name="connsiteY19" fmla="*/ 1444629 h 3063250"/>
              <a:gd name="connsiteX20" fmla="*/ 274279 w 4114165"/>
              <a:gd name="connsiteY20" fmla="*/ 1474666 h 3063250"/>
              <a:gd name="connsiteX21" fmla="*/ 284192 w 4114165"/>
              <a:gd name="connsiteY21" fmla="*/ 1497675 h 3063250"/>
              <a:gd name="connsiteX22" fmla="*/ 297410 w 4114165"/>
              <a:gd name="connsiteY22" fmla="*/ 1521267 h 3063250"/>
              <a:gd name="connsiteX23" fmla="*/ 323847 w 4114165"/>
              <a:gd name="connsiteY23" fmla="*/ 1565120 h 3063250"/>
              <a:gd name="connsiteX24" fmla="*/ 340373 w 4114165"/>
              <a:gd name="connsiteY24" fmla="*/ 1598538 h 3063250"/>
              <a:gd name="connsiteX25" fmla="*/ 363500 w 4114165"/>
              <a:gd name="connsiteY25" fmla="*/ 1652395 h 3063250"/>
              <a:gd name="connsiteX26" fmla="*/ 386628 w 4114165"/>
              <a:gd name="connsiteY26" fmla="*/ 1713129 h 3063250"/>
              <a:gd name="connsiteX27" fmla="*/ 406460 w 4114165"/>
              <a:gd name="connsiteY27" fmla="*/ 1772988 h 3063250"/>
              <a:gd name="connsiteX28" fmla="*/ 422985 w 4114165"/>
              <a:gd name="connsiteY28" fmla="*/ 1832430 h 3063250"/>
              <a:gd name="connsiteX29" fmla="*/ 439510 w 4114165"/>
              <a:gd name="connsiteY29" fmla="*/ 1903407 h 3063250"/>
              <a:gd name="connsiteX30" fmla="*/ 456035 w 4114165"/>
              <a:gd name="connsiteY30" fmla="*/ 1987175 h 3063250"/>
              <a:gd name="connsiteX31" fmla="*/ 472547 w 4114165"/>
              <a:gd name="connsiteY31" fmla="*/ 2085024 h 3063250"/>
              <a:gd name="connsiteX32" fmla="*/ 502289 w 4114165"/>
              <a:gd name="connsiteY32" fmla="*/ 2284990 h 3063250"/>
              <a:gd name="connsiteX33" fmla="*/ 518814 w 4114165"/>
              <a:gd name="connsiteY33" fmla="*/ 2386930 h 3063250"/>
              <a:gd name="connsiteX34" fmla="*/ 532031 w 4114165"/>
              <a:gd name="connsiteY34" fmla="*/ 2452703 h 3063250"/>
              <a:gd name="connsiteX35" fmla="*/ 541941 w 4114165"/>
              <a:gd name="connsiteY35" fmla="*/ 2490718 h 3063250"/>
              <a:gd name="connsiteX36" fmla="*/ 551864 w 4114165"/>
              <a:gd name="connsiteY36" fmla="*/ 2518717 h 3063250"/>
              <a:gd name="connsiteX37" fmla="*/ 561774 w 4114165"/>
              <a:gd name="connsiteY37" fmla="*/ 2537066 h 3063250"/>
              <a:gd name="connsiteX38" fmla="*/ 568389 w 4114165"/>
              <a:gd name="connsiteY38" fmla="*/ 2544335 h 3063250"/>
              <a:gd name="connsiteX39" fmla="*/ 574991 w 4114165"/>
              <a:gd name="connsiteY39" fmla="*/ 2548070 h 3063250"/>
              <a:gd name="connsiteX40" fmla="*/ 581606 w 4114165"/>
              <a:gd name="connsiteY40" fmla="*/ 2548741 h 3063250"/>
              <a:gd name="connsiteX41" fmla="*/ 588208 w 4114165"/>
              <a:gd name="connsiteY41" fmla="*/ 2546969 h 3063250"/>
              <a:gd name="connsiteX42" fmla="*/ 598131 w 4114165"/>
              <a:gd name="connsiteY42" fmla="*/ 2541042 h 3063250"/>
              <a:gd name="connsiteX43" fmla="*/ 644385 w 4114165"/>
              <a:gd name="connsiteY43" fmla="*/ 2506927 h 3063250"/>
              <a:gd name="connsiteX44" fmla="*/ 670820 w 4114165"/>
              <a:gd name="connsiteY44" fmla="*/ 2490034 h 3063250"/>
              <a:gd name="connsiteX45" fmla="*/ 687345 w 4114165"/>
              <a:gd name="connsiteY45" fmla="*/ 2476269 h 3063250"/>
              <a:gd name="connsiteX46" fmla="*/ 700562 w 4114165"/>
              <a:gd name="connsiteY46" fmla="*/ 2461681 h 3063250"/>
              <a:gd name="connsiteX47" fmla="*/ 710485 w 4114165"/>
              <a:gd name="connsiteY47" fmla="*/ 2447156 h 3063250"/>
              <a:gd name="connsiteX48" fmla="*/ 720395 w 4114165"/>
              <a:gd name="connsiteY48" fmla="*/ 2427478 h 3063250"/>
              <a:gd name="connsiteX49" fmla="*/ 730305 w 4114165"/>
              <a:gd name="connsiteY49" fmla="*/ 2399808 h 3063250"/>
              <a:gd name="connsiteX50" fmla="*/ 740214 w 4114165"/>
              <a:gd name="connsiteY50" fmla="*/ 2360615 h 3063250"/>
              <a:gd name="connsiteX51" fmla="*/ 750137 w 4114165"/>
              <a:gd name="connsiteY51" fmla="*/ 2306011 h 3063250"/>
              <a:gd name="connsiteX52" fmla="*/ 760047 w 4114165"/>
              <a:gd name="connsiteY52" fmla="*/ 2232146 h 3063250"/>
              <a:gd name="connsiteX53" fmla="*/ 769957 w 4114165"/>
              <a:gd name="connsiteY53" fmla="*/ 2135437 h 3063250"/>
              <a:gd name="connsiteX54" fmla="*/ 779879 w 4114165"/>
              <a:gd name="connsiteY54" fmla="*/ 2013021 h 3063250"/>
              <a:gd name="connsiteX55" fmla="*/ 793097 w 4114165"/>
              <a:gd name="connsiteY55" fmla="*/ 1806394 h 3063250"/>
              <a:gd name="connsiteX56" fmla="*/ 806314 w 4114165"/>
              <a:gd name="connsiteY56" fmla="*/ 1550988 h 3063250"/>
              <a:gd name="connsiteX57" fmla="*/ 826134 w 4114165"/>
              <a:gd name="connsiteY57" fmla="*/ 1101061 h 3063250"/>
              <a:gd name="connsiteX58" fmla="*/ 852581 w 4114165"/>
              <a:gd name="connsiteY58" fmla="*/ 502805 h 3063250"/>
              <a:gd name="connsiteX59" fmla="*/ 865798 w 4114165"/>
              <a:gd name="connsiteY59" fmla="*/ 268992 h 3063250"/>
              <a:gd name="connsiteX60" fmla="*/ 875708 w 4114165"/>
              <a:gd name="connsiteY60" fmla="*/ 140161 h 3063250"/>
              <a:gd name="connsiteX61" fmla="*/ 885618 w 4114165"/>
              <a:gd name="connsiteY61" fmla="*/ 54144 h 3063250"/>
              <a:gd name="connsiteX62" fmla="*/ 892233 w 4114165"/>
              <a:gd name="connsiteY62" fmla="*/ 19833 h 3063250"/>
              <a:gd name="connsiteX63" fmla="*/ 898835 w 4114165"/>
              <a:gd name="connsiteY63" fmla="*/ 2645 h 3063250"/>
              <a:gd name="connsiteX64" fmla="*/ 902143 w 4114165"/>
              <a:gd name="connsiteY64" fmla="*/ 0 h 3063250"/>
              <a:gd name="connsiteX65" fmla="*/ 905450 w 4114165"/>
              <a:gd name="connsiteY65" fmla="*/ 1042 h 3063250"/>
              <a:gd name="connsiteX66" fmla="*/ 908758 w 4114165"/>
              <a:gd name="connsiteY66" fmla="*/ 5543 h 3063250"/>
              <a:gd name="connsiteX67" fmla="*/ 915360 w 4114165"/>
              <a:gd name="connsiteY67" fmla="*/ 23974 h 3063250"/>
              <a:gd name="connsiteX68" fmla="*/ 921975 w 4114165"/>
              <a:gd name="connsiteY68" fmla="*/ 53496 h 3063250"/>
              <a:gd name="connsiteX69" fmla="*/ 931885 w 4114165"/>
              <a:gd name="connsiteY69" fmla="*/ 114728 h 3063250"/>
              <a:gd name="connsiteX70" fmla="*/ 945103 w 4114165"/>
              <a:gd name="connsiteY70" fmla="*/ 219005 h 3063250"/>
              <a:gd name="connsiteX71" fmla="*/ 991370 w 4114165"/>
              <a:gd name="connsiteY71" fmla="*/ 608560 h 3063250"/>
              <a:gd name="connsiteX72" fmla="*/ 1007895 w 4114165"/>
              <a:gd name="connsiteY72" fmla="*/ 717439 h 3063250"/>
              <a:gd name="connsiteX73" fmla="*/ 1057457 w 4114165"/>
              <a:gd name="connsiteY73" fmla="*/ 1020560 h 3063250"/>
              <a:gd name="connsiteX74" fmla="*/ 1070674 w 4114165"/>
              <a:gd name="connsiteY74" fmla="*/ 1129034 h 3063250"/>
              <a:gd name="connsiteX75" fmla="*/ 1083891 w 4114165"/>
              <a:gd name="connsiteY75" fmla="*/ 1261492 h 3063250"/>
              <a:gd name="connsiteX76" fmla="*/ 1100416 w 4114165"/>
              <a:gd name="connsiteY76" fmla="*/ 1462079 h 3063250"/>
              <a:gd name="connsiteX77" fmla="*/ 1123543 w 4114165"/>
              <a:gd name="connsiteY77" fmla="*/ 1789577 h 3063250"/>
              <a:gd name="connsiteX78" fmla="*/ 1146683 w 4114165"/>
              <a:gd name="connsiteY78" fmla="*/ 2110389 h 3063250"/>
              <a:gd name="connsiteX79" fmla="*/ 1159901 w 4114165"/>
              <a:gd name="connsiteY79" fmla="*/ 2255687 h 3063250"/>
              <a:gd name="connsiteX80" fmla="*/ 1169810 w 4114165"/>
              <a:gd name="connsiteY80" fmla="*/ 2336454 h 3063250"/>
              <a:gd name="connsiteX81" fmla="*/ 1176425 w 4114165"/>
              <a:gd name="connsiteY81" fmla="*/ 2375343 h 3063250"/>
              <a:gd name="connsiteX82" fmla="*/ 1183028 w 4114165"/>
              <a:gd name="connsiteY82" fmla="*/ 2401809 h 3063250"/>
              <a:gd name="connsiteX83" fmla="*/ 1189643 w 4114165"/>
              <a:gd name="connsiteY83" fmla="*/ 2415701 h 3063250"/>
              <a:gd name="connsiteX84" fmla="*/ 1192950 w 4114165"/>
              <a:gd name="connsiteY84" fmla="*/ 2417917 h 3063250"/>
              <a:gd name="connsiteX85" fmla="*/ 1196245 w 4114165"/>
              <a:gd name="connsiteY85" fmla="*/ 2417030 h 3063250"/>
              <a:gd name="connsiteX86" fmla="*/ 1199553 w 4114165"/>
              <a:gd name="connsiteY86" fmla="*/ 2413054 h 3063250"/>
              <a:gd name="connsiteX87" fmla="*/ 1206168 w 4114165"/>
              <a:gd name="connsiteY87" fmla="*/ 2396073 h 3063250"/>
              <a:gd name="connsiteX88" fmla="*/ 1212770 w 4114165"/>
              <a:gd name="connsiteY88" fmla="*/ 2367517 h 3063250"/>
              <a:gd name="connsiteX89" fmla="*/ 1222680 w 4114165"/>
              <a:gd name="connsiteY89" fmla="*/ 2304808 h 3063250"/>
              <a:gd name="connsiteX90" fmla="*/ 1232602 w 4114165"/>
              <a:gd name="connsiteY90" fmla="*/ 2221471 h 3063250"/>
              <a:gd name="connsiteX91" fmla="*/ 1249127 w 4114165"/>
              <a:gd name="connsiteY91" fmla="*/ 2051011 h 3063250"/>
              <a:gd name="connsiteX92" fmla="*/ 1278857 w 4114165"/>
              <a:gd name="connsiteY92" fmla="*/ 1738519 h 3063250"/>
              <a:gd name="connsiteX93" fmla="*/ 1292087 w 4114165"/>
              <a:gd name="connsiteY93" fmla="*/ 1631108 h 3063250"/>
              <a:gd name="connsiteX94" fmla="*/ 1301997 w 4114165"/>
              <a:gd name="connsiteY94" fmla="*/ 1571186 h 3063250"/>
              <a:gd name="connsiteX95" fmla="*/ 1311907 w 4114165"/>
              <a:gd name="connsiteY95" fmla="*/ 1530802 h 3063250"/>
              <a:gd name="connsiteX96" fmla="*/ 1318522 w 4114165"/>
              <a:gd name="connsiteY96" fmla="*/ 1515125 h 3063250"/>
              <a:gd name="connsiteX97" fmla="*/ 1325124 w 4114165"/>
              <a:gd name="connsiteY97" fmla="*/ 1508553 h 3063250"/>
              <a:gd name="connsiteX98" fmla="*/ 1328431 w 4114165"/>
              <a:gd name="connsiteY98" fmla="*/ 1508692 h 3063250"/>
              <a:gd name="connsiteX99" fmla="*/ 1331739 w 4114165"/>
              <a:gd name="connsiteY99" fmla="*/ 1511098 h 3063250"/>
              <a:gd name="connsiteX100" fmla="*/ 1338341 w 4114165"/>
              <a:gd name="connsiteY100" fmla="*/ 1522673 h 3063250"/>
              <a:gd name="connsiteX101" fmla="*/ 1344956 w 4114165"/>
              <a:gd name="connsiteY101" fmla="*/ 1543098 h 3063250"/>
              <a:gd name="connsiteX102" fmla="*/ 1351559 w 4114165"/>
              <a:gd name="connsiteY102" fmla="*/ 1572135 h 3063250"/>
              <a:gd name="connsiteX103" fmla="*/ 1361481 w 4114165"/>
              <a:gd name="connsiteY103" fmla="*/ 1631273 h 3063250"/>
              <a:gd name="connsiteX104" fmla="*/ 1371391 w 4114165"/>
              <a:gd name="connsiteY104" fmla="*/ 1708025 h 3063250"/>
              <a:gd name="connsiteX105" fmla="*/ 1384608 w 4114165"/>
              <a:gd name="connsiteY105" fmla="*/ 1834709 h 3063250"/>
              <a:gd name="connsiteX106" fmla="*/ 1401133 w 4114165"/>
              <a:gd name="connsiteY106" fmla="*/ 2023810 h 3063250"/>
              <a:gd name="connsiteX107" fmla="*/ 1437478 w 4114165"/>
              <a:gd name="connsiteY107" fmla="*/ 2455958 h 3063250"/>
              <a:gd name="connsiteX108" fmla="*/ 1450695 w 4114165"/>
              <a:gd name="connsiteY108" fmla="*/ 2573840 h 3063250"/>
              <a:gd name="connsiteX109" fmla="*/ 1460618 w 4114165"/>
              <a:gd name="connsiteY109" fmla="*/ 2638271 h 3063250"/>
              <a:gd name="connsiteX110" fmla="*/ 1467220 w 4114165"/>
              <a:gd name="connsiteY110" fmla="*/ 2669055 h 3063250"/>
              <a:gd name="connsiteX111" fmla="*/ 1473835 w 4114165"/>
              <a:gd name="connsiteY111" fmla="*/ 2690241 h 3063250"/>
              <a:gd name="connsiteX112" fmla="*/ 1480438 w 4114165"/>
              <a:gd name="connsiteY112" fmla="*/ 2702360 h 3063250"/>
              <a:gd name="connsiteX113" fmla="*/ 1483745 w 4114165"/>
              <a:gd name="connsiteY113" fmla="*/ 2705260 h 3063250"/>
              <a:gd name="connsiteX114" fmla="*/ 1487053 w 4114165"/>
              <a:gd name="connsiteY114" fmla="*/ 2706222 h 3063250"/>
              <a:gd name="connsiteX115" fmla="*/ 1490360 w 4114165"/>
              <a:gd name="connsiteY115" fmla="*/ 2705361 h 3063250"/>
              <a:gd name="connsiteX116" fmla="*/ 1496963 w 4114165"/>
              <a:gd name="connsiteY116" fmla="*/ 2698700 h 3063250"/>
              <a:gd name="connsiteX117" fmla="*/ 1503577 w 4114165"/>
              <a:gd name="connsiteY117" fmla="*/ 2686265 h 3063250"/>
              <a:gd name="connsiteX118" fmla="*/ 1513487 w 4114165"/>
              <a:gd name="connsiteY118" fmla="*/ 2658861 h 3063250"/>
              <a:gd name="connsiteX119" fmla="*/ 1526705 w 4114165"/>
              <a:gd name="connsiteY119" fmla="*/ 2610120 h 3063250"/>
              <a:gd name="connsiteX120" fmla="*/ 1543229 w 4114165"/>
              <a:gd name="connsiteY120" fmla="*/ 2536635 h 3063250"/>
              <a:gd name="connsiteX121" fmla="*/ 1579574 w 4114165"/>
              <a:gd name="connsiteY121" fmla="*/ 2357488 h 3063250"/>
              <a:gd name="connsiteX122" fmla="*/ 1615932 w 4114165"/>
              <a:gd name="connsiteY122" fmla="*/ 2168830 h 3063250"/>
              <a:gd name="connsiteX123" fmla="*/ 1639059 w 4114165"/>
              <a:gd name="connsiteY123" fmla="*/ 2033219 h 3063250"/>
              <a:gd name="connsiteX124" fmla="*/ 1658891 w 4114165"/>
              <a:gd name="connsiteY124" fmla="*/ 1899823 h 3063250"/>
              <a:gd name="connsiteX125" fmla="*/ 1688633 w 4114165"/>
              <a:gd name="connsiteY125" fmla="*/ 1675189 h 3063250"/>
              <a:gd name="connsiteX126" fmla="*/ 1724978 w 4114165"/>
              <a:gd name="connsiteY126" fmla="*/ 1405069 h 3063250"/>
              <a:gd name="connsiteX127" fmla="*/ 1754720 w 4114165"/>
              <a:gd name="connsiteY127" fmla="*/ 1207660 h 3063250"/>
              <a:gd name="connsiteX128" fmla="*/ 1777847 w 4114165"/>
              <a:gd name="connsiteY128" fmla="*/ 1072404 h 3063250"/>
              <a:gd name="connsiteX129" fmla="*/ 1794372 w 4114165"/>
              <a:gd name="connsiteY129" fmla="*/ 994322 h 3063250"/>
              <a:gd name="connsiteX130" fmla="*/ 1807590 w 4114165"/>
              <a:gd name="connsiteY130" fmla="*/ 945860 h 3063250"/>
              <a:gd name="connsiteX131" fmla="*/ 1820807 w 4114165"/>
              <a:gd name="connsiteY131" fmla="*/ 909731 h 3063250"/>
              <a:gd name="connsiteX132" fmla="*/ 1830717 w 4114165"/>
              <a:gd name="connsiteY132" fmla="*/ 890394 h 3063250"/>
              <a:gd name="connsiteX133" fmla="*/ 1840639 w 4114165"/>
              <a:gd name="connsiteY133" fmla="*/ 877921 h 3063250"/>
              <a:gd name="connsiteX134" fmla="*/ 1847242 w 4114165"/>
              <a:gd name="connsiteY134" fmla="*/ 873653 h 3063250"/>
              <a:gd name="connsiteX135" fmla="*/ 1853857 w 4114165"/>
              <a:gd name="connsiteY135" fmla="*/ 872881 h 3063250"/>
              <a:gd name="connsiteX136" fmla="*/ 1860459 w 4114165"/>
              <a:gd name="connsiteY136" fmla="*/ 875768 h 3063250"/>
              <a:gd name="connsiteX137" fmla="*/ 1867074 w 4114165"/>
              <a:gd name="connsiteY137" fmla="*/ 882378 h 3063250"/>
              <a:gd name="connsiteX138" fmla="*/ 1873676 w 4114165"/>
              <a:gd name="connsiteY138" fmla="*/ 892762 h 3063250"/>
              <a:gd name="connsiteX139" fmla="*/ 1883599 w 4114165"/>
              <a:gd name="connsiteY139" fmla="*/ 915227 h 3063250"/>
              <a:gd name="connsiteX140" fmla="*/ 1893509 w 4114165"/>
              <a:gd name="connsiteY140" fmla="*/ 945480 h 3063250"/>
              <a:gd name="connsiteX141" fmla="*/ 1906726 w 4114165"/>
              <a:gd name="connsiteY141" fmla="*/ 996386 h 3063250"/>
              <a:gd name="connsiteX142" fmla="*/ 1919944 w 4114165"/>
              <a:gd name="connsiteY142" fmla="*/ 1058398 h 3063250"/>
              <a:gd name="connsiteX143" fmla="*/ 1933161 w 4114165"/>
              <a:gd name="connsiteY143" fmla="*/ 1132137 h 3063250"/>
              <a:gd name="connsiteX144" fmla="*/ 1949686 w 4114165"/>
              <a:gd name="connsiteY144" fmla="*/ 1241687 h 3063250"/>
              <a:gd name="connsiteX145" fmla="*/ 1966211 w 4114165"/>
              <a:gd name="connsiteY145" fmla="*/ 1370713 h 3063250"/>
              <a:gd name="connsiteX146" fmla="*/ 1986043 w 4114165"/>
              <a:gd name="connsiteY146" fmla="*/ 1548658 h 3063250"/>
              <a:gd name="connsiteX147" fmla="*/ 2035605 w 4114165"/>
              <a:gd name="connsiteY147" fmla="*/ 2011729 h 3063250"/>
              <a:gd name="connsiteX148" fmla="*/ 2048822 w 4114165"/>
              <a:gd name="connsiteY148" fmla="*/ 2106628 h 3063250"/>
              <a:gd name="connsiteX149" fmla="*/ 2058732 w 4114165"/>
              <a:gd name="connsiteY149" fmla="*/ 2163043 h 3063250"/>
              <a:gd name="connsiteX150" fmla="*/ 2068655 w 4114165"/>
              <a:gd name="connsiteY150" fmla="*/ 2205123 h 3063250"/>
              <a:gd name="connsiteX151" fmla="*/ 2075257 w 4114165"/>
              <a:gd name="connsiteY151" fmla="*/ 2224738 h 3063250"/>
              <a:gd name="connsiteX152" fmla="*/ 2081872 w 4114165"/>
              <a:gd name="connsiteY152" fmla="*/ 2237528 h 3063250"/>
              <a:gd name="connsiteX153" fmla="*/ 2088474 w 4114165"/>
              <a:gd name="connsiteY153" fmla="*/ 2243581 h 3063250"/>
              <a:gd name="connsiteX154" fmla="*/ 2091782 w 4114165"/>
              <a:gd name="connsiteY154" fmla="*/ 2244151 h 3063250"/>
              <a:gd name="connsiteX155" fmla="*/ 2095089 w 4114165"/>
              <a:gd name="connsiteY155" fmla="*/ 2243151 h 3063250"/>
              <a:gd name="connsiteX156" fmla="*/ 2101692 w 4114165"/>
              <a:gd name="connsiteY156" fmla="*/ 2236591 h 3063250"/>
              <a:gd name="connsiteX157" fmla="*/ 2108307 w 4114165"/>
              <a:gd name="connsiteY157" fmla="*/ 2224359 h 3063250"/>
              <a:gd name="connsiteX158" fmla="*/ 2118217 w 4114165"/>
              <a:gd name="connsiteY158" fmla="*/ 2196525 h 3063250"/>
              <a:gd name="connsiteX159" fmla="*/ 2128127 w 4114165"/>
              <a:gd name="connsiteY159" fmla="*/ 2159193 h 3063250"/>
              <a:gd name="connsiteX160" fmla="*/ 2141357 w 4114165"/>
              <a:gd name="connsiteY160" fmla="*/ 2098485 h 3063250"/>
              <a:gd name="connsiteX161" fmla="*/ 2164484 w 4114165"/>
              <a:gd name="connsiteY161" fmla="*/ 1975626 h 3063250"/>
              <a:gd name="connsiteX162" fmla="*/ 2200829 w 4114165"/>
              <a:gd name="connsiteY162" fmla="*/ 1779712 h 3063250"/>
              <a:gd name="connsiteX163" fmla="*/ 2214046 w 4114165"/>
              <a:gd name="connsiteY163" fmla="*/ 1723006 h 3063250"/>
              <a:gd name="connsiteX164" fmla="*/ 2223968 w 4114165"/>
              <a:gd name="connsiteY164" fmla="*/ 1691525 h 3063250"/>
              <a:gd name="connsiteX165" fmla="*/ 2230571 w 4114165"/>
              <a:gd name="connsiteY165" fmla="*/ 1677165 h 3063250"/>
              <a:gd name="connsiteX166" fmla="*/ 2237186 w 4114165"/>
              <a:gd name="connsiteY166" fmla="*/ 1668845 h 3063250"/>
              <a:gd name="connsiteX167" fmla="*/ 2240493 w 4114165"/>
              <a:gd name="connsiteY167" fmla="*/ 1667085 h 3063250"/>
              <a:gd name="connsiteX168" fmla="*/ 2243788 w 4114165"/>
              <a:gd name="connsiteY168" fmla="*/ 1666971 h 3063250"/>
              <a:gd name="connsiteX169" fmla="*/ 2247096 w 4114165"/>
              <a:gd name="connsiteY169" fmla="*/ 1668554 h 3063250"/>
              <a:gd name="connsiteX170" fmla="*/ 2253711 w 4114165"/>
              <a:gd name="connsiteY170" fmla="*/ 1676912 h 3063250"/>
              <a:gd name="connsiteX171" fmla="*/ 2260313 w 4114165"/>
              <a:gd name="connsiteY171" fmla="*/ 1692285 h 3063250"/>
              <a:gd name="connsiteX172" fmla="*/ 2266928 w 4114165"/>
              <a:gd name="connsiteY172" fmla="*/ 1714838 h 3063250"/>
              <a:gd name="connsiteX173" fmla="*/ 2276838 w 4114165"/>
              <a:gd name="connsiteY173" fmla="*/ 1762439 h 3063250"/>
              <a:gd name="connsiteX174" fmla="*/ 2286748 w 4114165"/>
              <a:gd name="connsiteY174" fmla="*/ 1827060 h 3063250"/>
              <a:gd name="connsiteX175" fmla="*/ 2296670 w 4114165"/>
              <a:gd name="connsiteY175" fmla="*/ 1908954 h 3063250"/>
              <a:gd name="connsiteX176" fmla="*/ 2309888 w 4114165"/>
              <a:gd name="connsiteY176" fmla="*/ 2044185 h 3063250"/>
              <a:gd name="connsiteX177" fmla="*/ 2326400 w 4114165"/>
              <a:gd name="connsiteY177" fmla="*/ 2246051 h 3063250"/>
              <a:gd name="connsiteX178" fmla="*/ 2352847 w 4114165"/>
              <a:gd name="connsiteY178" fmla="*/ 2572067 h 3063250"/>
              <a:gd name="connsiteX179" fmla="*/ 2366064 w 4114165"/>
              <a:gd name="connsiteY179" fmla="*/ 2700929 h 3063250"/>
              <a:gd name="connsiteX180" fmla="*/ 2375975 w 4114165"/>
              <a:gd name="connsiteY180" fmla="*/ 2775427 h 3063250"/>
              <a:gd name="connsiteX181" fmla="*/ 2385884 w 4114165"/>
              <a:gd name="connsiteY181" fmla="*/ 2830398 h 3063250"/>
              <a:gd name="connsiteX182" fmla="*/ 2395807 w 4114165"/>
              <a:gd name="connsiteY182" fmla="*/ 2867312 h 3063250"/>
              <a:gd name="connsiteX183" fmla="*/ 2402409 w 4114165"/>
              <a:gd name="connsiteY183" fmla="*/ 2883268 h 3063250"/>
              <a:gd name="connsiteX184" fmla="*/ 2409024 w 4114165"/>
              <a:gd name="connsiteY184" fmla="*/ 2893563 h 3063250"/>
              <a:gd name="connsiteX185" fmla="*/ 2415627 w 4114165"/>
              <a:gd name="connsiteY185" fmla="*/ 2899350 h 3063250"/>
              <a:gd name="connsiteX186" fmla="*/ 2422242 w 4114165"/>
              <a:gd name="connsiteY186" fmla="*/ 2901668 h 3063250"/>
              <a:gd name="connsiteX187" fmla="*/ 2428844 w 4114165"/>
              <a:gd name="connsiteY187" fmla="*/ 2901402 h 3063250"/>
              <a:gd name="connsiteX188" fmla="*/ 2438766 w 4114165"/>
              <a:gd name="connsiteY188" fmla="*/ 2897273 h 3063250"/>
              <a:gd name="connsiteX189" fmla="*/ 2448676 w 4114165"/>
              <a:gd name="connsiteY189" fmla="*/ 2889726 h 3063250"/>
              <a:gd name="connsiteX190" fmla="*/ 2461894 w 4114165"/>
              <a:gd name="connsiteY190" fmla="*/ 2875454 h 3063250"/>
              <a:gd name="connsiteX191" fmla="*/ 2478418 w 4114165"/>
              <a:gd name="connsiteY191" fmla="*/ 2852749 h 3063250"/>
              <a:gd name="connsiteX192" fmla="*/ 2501546 w 4114165"/>
              <a:gd name="connsiteY192" fmla="*/ 2820306 h 3063250"/>
              <a:gd name="connsiteX193" fmla="*/ 2511456 w 4114165"/>
              <a:gd name="connsiteY193" fmla="*/ 2810061 h 3063250"/>
              <a:gd name="connsiteX194" fmla="*/ 2521378 w 4114165"/>
              <a:gd name="connsiteY194" fmla="*/ 2803945 h 3063250"/>
              <a:gd name="connsiteX195" fmla="*/ 2527980 w 4114165"/>
              <a:gd name="connsiteY195" fmla="*/ 2802564 h 3063250"/>
              <a:gd name="connsiteX196" fmla="*/ 2534596 w 4114165"/>
              <a:gd name="connsiteY196" fmla="*/ 2803464 h 3063250"/>
              <a:gd name="connsiteX197" fmla="*/ 2541198 w 4114165"/>
              <a:gd name="connsiteY197" fmla="*/ 2806592 h 3063250"/>
              <a:gd name="connsiteX198" fmla="*/ 2551120 w 4114165"/>
              <a:gd name="connsiteY198" fmla="*/ 2815215 h 3063250"/>
              <a:gd name="connsiteX199" fmla="*/ 2561030 w 4114165"/>
              <a:gd name="connsiteY199" fmla="*/ 2828271 h 3063250"/>
              <a:gd name="connsiteX200" fmla="*/ 2570940 w 4114165"/>
              <a:gd name="connsiteY200" fmla="*/ 2845810 h 3063250"/>
              <a:gd name="connsiteX201" fmla="*/ 2584158 w 4114165"/>
              <a:gd name="connsiteY201" fmla="*/ 2876189 h 3063250"/>
              <a:gd name="connsiteX202" fmla="*/ 2603990 w 4114165"/>
              <a:gd name="connsiteY202" fmla="*/ 2931768 h 3063250"/>
              <a:gd name="connsiteX203" fmla="*/ 2617207 w 4114165"/>
              <a:gd name="connsiteY203" fmla="*/ 2966795 h 3063250"/>
              <a:gd name="connsiteX204" fmla="*/ 2627117 w 4114165"/>
              <a:gd name="connsiteY204" fmla="*/ 2986220 h 3063250"/>
              <a:gd name="connsiteX205" fmla="*/ 2633732 w 4114165"/>
              <a:gd name="connsiteY205" fmla="*/ 2993894 h 3063250"/>
              <a:gd name="connsiteX206" fmla="*/ 2640334 w 4114165"/>
              <a:gd name="connsiteY206" fmla="*/ 2996060 h 3063250"/>
              <a:gd name="connsiteX207" fmla="*/ 2643642 w 4114165"/>
              <a:gd name="connsiteY207" fmla="*/ 2994781 h 3063250"/>
              <a:gd name="connsiteX208" fmla="*/ 2650257 w 4114165"/>
              <a:gd name="connsiteY208" fmla="*/ 2986942 h 3063250"/>
              <a:gd name="connsiteX209" fmla="*/ 2656859 w 4114165"/>
              <a:gd name="connsiteY209" fmla="*/ 2971366 h 3063250"/>
              <a:gd name="connsiteX210" fmla="*/ 2663474 w 4114165"/>
              <a:gd name="connsiteY210" fmla="*/ 2947357 h 3063250"/>
              <a:gd name="connsiteX211" fmla="*/ 2670077 w 4114165"/>
              <a:gd name="connsiteY211" fmla="*/ 2914280 h 3063250"/>
              <a:gd name="connsiteX212" fmla="*/ 2679999 w 4114165"/>
              <a:gd name="connsiteY212" fmla="*/ 2846646 h 3063250"/>
              <a:gd name="connsiteX213" fmla="*/ 2689909 w 4114165"/>
              <a:gd name="connsiteY213" fmla="*/ 2756698 h 3063250"/>
              <a:gd name="connsiteX214" fmla="*/ 2703127 w 4114165"/>
              <a:gd name="connsiteY214" fmla="*/ 2602181 h 3063250"/>
              <a:gd name="connsiteX215" fmla="*/ 2716344 w 4114165"/>
              <a:gd name="connsiteY215" fmla="*/ 2412092 h 3063250"/>
              <a:gd name="connsiteX216" fmla="*/ 2736176 w 4114165"/>
              <a:gd name="connsiteY216" fmla="*/ 2082213 h 3063250"/>
              <a:gd name="connsiteX217" fmla="*/ 2772521 w 4114165"/>
              <a:gd name="connsiteY217" fmla="*/ 1470652 h 3063250"/>
              <a:gd name="connsiteX218" fmla="*/ 2789046 w 4114165"/>
              <a:gd name="connsiteY218" fmla="*/ 1238622 h 3063250"/>
              <a:gd name="connsiteX219" fmla="*/ 2805571 w 4114165"/>
              <a:gd name="connsiteY219" fmla="*/ 1047862 h 3063250"/>
              <a:gd name="connsiteX220" fmla="*/ 2818788 w 4114165"/>
              <a:gd name="connsiteY220" fmla="*/ 927358 h 3063250"/>
              <a:gd name="connsiteX221" fmla="*/ 2832005 w 4114165"/>
              <a:gd name="connsiteY221" fmla="*/ 833941 h 3063250"/>
              <a:gd name="connsiteX222" fmla="*/ 2845223 w 4114165"/>
              <a:gd name="connsiteY222" fmla="*/ 764002 h 3063250"/>
              <a:gd name="connsiteX223" fmla="*/ 2855133 w 4114165"/>
              <a:gd name="connsiteY223" fmla="*/ 724885 h 3063250"/>
              <a:gd name="connsiteX224" fmla="*/ 2865042 w 4114165"/>
              <a:gd name="connsiteY224" fmla="*/ 696152 h 3063250"/>
              <a:gd name="connsiteX225" fmla="*/ 2874965 w 4114165"/>
              <a:gd name="connsiteY225" fmla="*/ 677220 h 3063250"/>
              <a:gd name="connsiteX226" fmla="*/ 2881567 w 4114165"/>
              <a:gd name="connsiteY226" fmla="*/ 670028 h 3063250"/>
              <a:gd name="connsiteX227" fmla="*/ 2888182 w 4114165"/>
              <a:gd name="connsiteY227" fmla="*/ 667368 h 3063250"/>
              <a:gd name="connsiteX228" fmla="*/ 2894785 w 4114165"/>
              <a:gd name="connsiteY228" fmla="*/ 669622 h 3063250"/>
              <a:gd name="connsiteX229" fmla="*/ 2901400 w 4114165"/>
              <a:gd name="connsiteY229" fmla="*/ 677182 h 3063250"/>
              <a:gd name="connsiteX230" fmla="*/ 2908002 w 4114165"/>
              <a:gd name="connsiteY230" fmla="*/ 690415 h 3063250"/>
              <a:gd name="connsiteX231" fmla="*/ 2914617 w 4114165"/>
              <a:gd name="connsiteY231" fmla="*/ 709562 h 3063250"/>
              <a:gd name="connsiteX232" fmla="*/ 2924527 w 4114165"/>
              <a:gd name="connsiteY232" fmla="*/ 749616 h 3063250"/>
              <a:gd name="connsiteX233" fmla="*/ 2934450 w 4114165"/>
              <a:gd name="connsiteY233" fmla="*/ 803296 h 3063250"/>
              <a:gd name="connsiteX234" fmla="*/ 2947667 w 4114165"/>
              <a:gd name="connsiteY234" fmla="*/ 895814 h 3063250"/>
              <a:gd name="connsiteX235" fmla="*/ 2960884 w 4114165"/>
              <a:gd name="connsiteY235" fmla="*/ 1012101 h 3063250"/>
              <a:gd name="connsiteX236" fmla="*/ 2977409 w 4114165"/>
              <a:gd name="connsiteY236" fmla="*/ 1187779 h 3063250"/>
              <a:gd name="connsiteX237" fmla="*/ 3017061 w 4114165"/>
              <a:gd name="connsiteY237" fmla="*/ 1634110 h 3063250"/>
              <a:gd name="connsiteX238" fmla="*/ 3030278 w 4114165"/>
              <a:gd name="connsiteY238" fmla="*/ 1742115 h 3063250"/>
              <a:gd name="connsiteX239" fmla="*/ 3040188 w 4114165"/>
              <a:gd name="connsiteY239" fmla="*/ 1800265 h 3063250"/>
              <a:gd name="connsiteX240" fmla="*/ 3046803 w 4114165"/>
              <a:gd name="connsiteY240" fmla="*/ 1827313 h 3063250"/>
              <a:gd name="connsiteX241" fmla="*/ 3053406 w 4114165"/>
              <a:gd name="connsiteY241" fmla="*/ 1844928 h 3063250"/>
              <a:gd name="connsiteX242" fmla="*/ 3060021 w 4114165"/>
              <a:gd name="connsiteY242" fmla="*/ 1853413 h 3063250"/>
              <a:gd name="connsiteX243" fmla="*/ 3063315 w 4114165"/>
              <a:gd name="connsiteY243" fmla="*/ 1854388 h 3063250"/>
              <a:gd name="connsiteX244" fmla="*/ 3066623 w 4114165"/>
              <a:gd name="connsiteY244" fmla="*/ 1853299 h 3063250"/>
              <a:gd name="connsiteX245" fmla="*/ 3073238 w 4114165"/>
              <a:gd name="connsiteY245" fmla="*/ 1845245 h 3063250"/>
              <a:gd name="connsiteX246" fmla="*/ 3079840 w 4114165"/>
              <a:gd name="connsiteY246" fmla="*/ 1829960 h 3063250"/>
              <a:gd name="connsiteX247" fmla="*/ 3086456 w 4114165"/>
              <a:gd name="connsiteY247" fmla="*/ 1808129 h 3063250"/>
              <a:gd name="connsiteX248" fmla="*/ 3096365 w 4114165"/>
              <a:gd name="connsiteY248" fmla="*/ 1764782 h 3063250"/>
              <a:gd name="connsiteX249" fmla="*/ 3109583 w 4114165"/>
              <a:gd name="connsiteY249" fmla="*/ 1692285 h 3063250"/>
              <a:gd name="connsiteX250" fmla="*/ 3145940 w 4114165"/>
              <a:gd name="connsiteY250" fmla="*/ 1482986 h 3063250"/>
              <a:gd name="connsiteX251" fmla="*/ 3162452 w 4114165"/>
              <a:gd name="connsiteY251" fmla="*/ 1409665 h 3063250"/>
              <a:gd name="connsiteX252" fmla="*/ 3178977 w 4114165"/>
              <a:gd name="connsiteY252" fmla="*/ 1351098 h 3063250"/>
              <a:gd name="connsiteX253" fmla="*/ 3192194 w 4114165"/>
              <a:gd name="connsiteY253" fmla="*/ 1313348 h 3063250"/>
              <a:gd name="connsiteX254" fmla="*/ 3205412 w 4114165"/>
              <a:gd name="connsiteY254" fmla="*/ 1283678 h 3063250"/>
              <a:gd name="connsiteX255" fmla="*/ 3215334 w 4114165"/>
              <a:gd name="connsiteY255" fmla="*/ 1267773 h 3063250"/>
              <a:gd name="connsiteX256" fmla="*/ 3221936 w 4114165"/>
              <a:gd name="connsiteY256" fmla="*/ 1260745 h 3063250"/>
              <a:gd name="connsiteX257" fmla="*/ 3228551 w 4114165"/>
              <a:gd name="connsiteY257" fmla="*/ 1256705 h 3063250"/>
              <a:gd name="connsiteX258" fmla="*/ 3235154 w 4114165"/>
              <a:gd name="connsiteY258" fmla="*/ 1255730 h 3063250"/>
              <a:gd name="connsiteX259" fmla="*/ 3241769 w 4114165"/>
              <a:gd name="connsiteY259" fmla="*/ 1257820 h 3063250"/>
              <a:gd name="connsiteX260" fmla="*/ 3248371 w 4114165"/>
              <a:gd name="connsiteY260" fmla="*/ 1263088 h 3063250"/>
              <a:gd name="connsiteX261" fmla="*/ 3254986 w 4114165"/>
              <a:gd name="connsiteY261" fmla="*/ 1271661 h 3063250"/>
              <a:gd name="connsiteX262" fmla="*/ 3264896 w 4114165"/>
              <a:gd name="connsiteY262" fmla="*/ 1291099 h 3063250"/>
              <a:gd name="connsiteX263" fmla="*/ 3274819 w 4114165"/>
              <a:gd name="connsiteY263" fmla="*/ 1319161 h 3063250"/>
              <a:gd name="connsiteX264" fmla="*/ 3284729 w 4114165"/>
              <a:gd name="connsiteY264" fmla="*/ 1356796 h 3063250"/>
              <a:gd name="connsiteX265" fmla="*/ 3294638 w 4114165"/>
              <a:gd name="connsiteY265" fmla="*/ 1405106 h 3063250"/>
              <a:gd name="connsiteX266" fmla="*/ 3304548 w 4114165"/>
              <a:gd name="connsiteY266" fmla="*/ 1465029 h 3063250"/>
              <a:gd name="connsiteX267" fmla="*/ 3317766 w 4114165"/>
              <a:gd name="connsiteY267" fmla="*/ 1564322 h 3063250"/>
              <a:gd name="connsiteX268" fmla="*/ 3330996 w 4114165"/>
              <a:gd name="connsiteY268" fmla="*/ 1685636 h 3063250"/>
              <a:gd name="connsiteX269" fmla="*/ 3347508 w 4114165"/>
              <a:gd name="connsiteY269" fmla="*/ 1862923 h 3063250"/>
              <a:gd name="connsiteX270" fmla="*/ 3406993 w 4114165"/>
              <a:gd name="connsiteY270" fmla="*/ 2532355 h 3063250"/>
              <a:gd name="connsiteX271" fmla="*/ 3423517 w 4114165"/>
              <a:gd name="connsiteY271" fmla="*/ 2676071 h 3063250"/>
              <a:gd name="connsiteX272" fmla="*/ 3440042 w 4114165"/>
              <a:gd name="connsiteY272" fmla="*/ 2794878 h 3063250"/>
              <a:gd name="connsiteX273" fmla="*/ 3453260 w 4114165"/>
              <a:gd name="connsiteY273" fmla="*/ 2872884 h 3063250"/>
              <a:gd name="connsiteX274" fmla="*/ 3466477 w 4114165"/>
              <a:gd name="connsiteY274" fmla="*/ 2936720 h 3063250"/>
              <a:gd name="connsiteX275" fmla="*/ 3479694 w 4114165"/>
              <a:gd name="connsiteY275" fmla="*/ 2986828 h 3063250"/>
              <a:gd name="connsiteX276" fmla="*/ 3489604 w 4114165"/>
              <a:gd name="connsiteY276" fmla="*/ 3015675 h 3063250"/>
              <a:gd name="connsiteX277" fmla="*/ 3499526 w 4114165"/>
              <a:gd name="connsiteY277" fmla="*/ 3037329 h 3063250"/>
              <a:gd name="connsiteX278" fmla="*/ 3509436 w 4114165"/>
              <a:gd name="connsiteY278" fmla="*/ 3052108 h 3063250"/>
              <a:gd name="connsiteX279" fmla="*/ 3519346 w 4114165"/>
              <a:gd name="connsiteY279" fmla="*/ 3060642 h 3063250"/>
              <a:gd name="connsiteX280" fmla="*/ 3525962 w 4114165"/>
              <a:gd name="connsiteY280" fmla="*/ 3063150 h 3063250"/>
              <a:gd name="connsiteX281" fmla="*/ 3532564 w 4114165"/>
              <a:gd name="connsiteY281" fmla="*/ 3063251 h 3063250"/>
              <a:gd name="connsiteX282" fmla="*/ 3539179 w 4114165"/>
              <a:gd name="connsiteY282" fmla="*/ 3060947 h 3063250"/>
              <a:gd name="connsiteX283" fmla="*/ 3545781 w 4114165"/>
              <a:gd name="connsiteY283" fmla="*/ 3056261 h 3063250"/>
              <a:gd name="connsiteX284" fmla="*/ 3555704 w 4114165"/>
              <a:gd name="connsiteY284" fmla="*/ 3044826 h 3063250"/>
              <a:gd name="connsiteX285" fmla="*/ 3565614 w 4114165"/>
              <a:gd name="connsiteY285" fmla="*/ 3028149 h 3063250"/>
              <a:gd name="connsiteX286" fmla="*/ 3575523 w 4114165"/>
              <a:gd name="connsiteY286" fmla="*/ 3006076 h 3063250"/>
              <a:gd name="connsiteX287" fmla="*/ 3585446 w 4114165"/>
              <a:gd name="connsiteY287" fmla="*/ 2978141 h 3063250"/>
              <a:gd name="connsiteX288" fmla="*/ 3598663 w 4114165"/>
              <a:gd name="connsiteY288" fmla="*/ 2930705 h 3063250"/>
              <a:gd name="connsiteX289" fmla="*/ 3611881 w 4114165"/>
              <a:gd name="connsiteY289" fmla="*/ 2871288 h 3063250"/>
              <a:gd name="connsiteX290" fmla="*/ 3628405 w 4114165"/>
              <a:gd name="connsiteY290" fmla="*/ 2782582 h 3063250"/>
              <a:gd name="connsiteX291" fmla="*/ 3664750 w 4114165"/>
              <a:gd name="connsiteY291" fmla="*/ 2563380 h 3063250"/>
              <a:gd name="connsiteX292" fmla="*/ 3691185 w 4114165"/>
              <a:gd name="connsiteY292" fmla="*/ 2412674 h 3063250"/>
              <a:gd name="connsiteX293" fmla="*/ 3707710 w 4114165"/>
              <a:gd name="connsiteY293" fmla="*/ 2331693 h 3063250"/>
              <a:gd name="connsiteX294" fmla="*/ 3720927 w 4114165"/>
              <a:gd name="connsiteY294" fmla="*/ 2279532 h 3063250"/>
              <a:gd name="connsiteX295" fmla="*/ 3730837 w 4114165"/>
              <a:gd name="connsiteY295" fmla="*/ 2250090 h 3063250"/>
              <a:gd name="connsiteX296" fmla="*/ 3740759 w 4114165"/>
              <a:gd name="connsiteY296" fmla="*/ 2229956 h 3063250"/>
              <a:gd name="connsiteX297" fmla="*/ 3747362 w 4114165"/>
              <a:gd name="connsiteY297" fmla="*/ 2221978 h 3063250"/>
              <a:gd name="connsiteX298" fmla="*/ 3753977 w 4114165"/>
              <a:gd name="connsiteY298" fmla="*/ 2218470 h 3063250"/>
              <a:gd name="connsiteX299" fmla="*/ 3760579 w 4114165"/>
              <a:gd name="connsiteY299" fmla="*/ 2219483 h 3063250"/>
              <a:gd name="connsiteX300" fmla="*/ 3767194 w 4114165"/>
              <a:gd name="connsiteY300" fmla="*/ 2225017 h 3063250"/>
              <a:gd name="connsiteX301" fmla="*/ 3773796 w 4114165"/>
              <a:gd name="connsiteY301" fmla="*/ 2234945 h 3063250"/>
              <a:gd name="connsiteX302" fmla="*/ 3783719 w 4114165"/>
              <a:gd name="connsiteY302" fmla="*/ 2257498 h 3063250"/>
              <a:gd name="connsiteX303" fmla="*/ 3793629 w 4114165"/>
              <a:gd name="connsiteY303" fmla="*/ 2287751 h 3063250"/>
              <a:gd name="connsiteX304" fmla="*/ 3810154 w 4114165"/>
              <a:gd name="connsiteY304" fmla="*/ 2348788 h 3063250"/>
              <a:gd name="connsiteX305" fmla="*/ 3836589 w 4114165"/>
              <a:gd name="connsiteY305" fmla="*/ 2448461 h 3063250"/>
              <a:gd name="connsiteX306" fmla="*/ 3849806 w 4114165"/>
              <a:gd name="connsiteY306" fmla="*/ 2487654 h 3063250"/>
              <a:gd name="connsiteX307" fmla="*/ 3859716 w 4114165"/>
              <a:gd name="connsiteY307" fmla="*/ 2508472 h 3063250"/>
              <a:gd name="connsiteX308" fmla="*/ 3866331 w 4114165"/>
              <a:gd name="connsiteY308" fmla="*/ 2517476 h 3063250"/>
              <a:gd name="connsiteX309" fmla="*/ 3872933 w 4114165"/>
              <a:gd name="connsiteY309" fmla="*/ 2522313 h 3063250"/>
              <a:gd name="connsiteX310" fmla="*/ 3879548 w 4114165"/>
              <a:gd name="connsiteY310" fmla="*/ 2522984 h 3063250"/>
              <a:gd name="connsiteX311" fmla="*/ 3886150 w 4114165"/>
              <a:gd name="connsiteY311" fmla="*/ 2519654 h 3063250"/>
              <a:gd name="connsiteX312" fmla="*/ 3892765 w 4114165"/>
              <a:gd name="connsiteY312" fmla="*/ 2512613 h 3063250"/>
              <a:gd name="connsiteX313" fmla="*/ 3902675 w 4114165"/>
              <a:gd name="connsiteY313" fmla="*/ 2496087 h 3063250"/>
              <a:gd name="connsiteX314" fmla="*/ 3915893 w 4114165"/>
              <a:gd name="connsiteY314" fmla="*/ 2466177 h 3063250"/>
              <a:gd name="connsiteX315" fmla="*/ 3939032 w 4114165"/>
              <a:gd name="connsiteY315" fmla="*/ 2410826 h 3063250"/>
              <a:gd name="connsiteX316" fmla="*/ 3948943 w 4114165"/>
              <a:gd name="connsiteY316" fmla="*/ 2393604 h 3063250"/>
              <a:gd name="connsiteX317" fmla="*/ 3955545 w 4114165"/>
              <a:gd name="connsiteY317" fmla="*/ 2385879 h 3063250"/>
              <a:gd name="connsiteX318" fmla="*/ 3962160 w 4114165"/>
              <a:gd name="connsiteY318" fmla="*/ 2381497 h 3063250"/>
              <a:gd name="connsiteX319" fmla="*/ 3968775 w 4114165"/>
              <a:gd name="connsiteY319" fmla="*/ 2380687 h 3063250"/>
              <a:gd name="connsiteX320" fmla="*/ 3975377 w 4114165"/>
              <a:gd name="connsiteY320" fmla="*/ 2383562 h 3063250"/>
              <a:gd name="connsiteX321" fmla="*/ 3981992 w 4114165"/>
              <a:gd name="connsiteY321" fmla="*/ 2390184 h 3063250"/>
              <a:gd name="connsiteX322" fmla="*/ 3988595 w 4114165"/>
              <a:gd name="connsiteY322" fmla="*/ 2400606 h 3063250"/>
              <a:gd name="connsiteX323" fmla="*/ 3998504 w 4114165"/>
              <a:gd name="connsiteY323" fmla="*/ 2422932 h 3063250"/>
              <a:gd name="connsiteX324" fmla="*/ 4011734 w 4114165"/>
              <a:gd name="connsiteY324" fmla="*/ 2462365 h 3063250"/>
              <a:gd name="connsiteX325" fmla="*/ 4034862 w 4114165"/>
              <a:gd name="connsiteY325" fmla="*/ 2535128 h 3063250"/>
              <a:gd name="connsiteX326" fmla="*/ 4044771 w 4114165"/>
              <a:gd name="connsiteY326" fmla="*/ 2557023 h 3063250"/>
              <a:gd name="connsiteX327" fmla="*/ 4051386 w 4114165"/>
              <a:gd name="connsiteY327" fmla="*/ 2565419 h 3063250"/>
              <a:gd name="connsiteX328" fmla="*/ 4054681 w 4114165"/>
              <a:gd name="connsiteY328" fmla="*/ 2567344 h 3063250"/>
              <a:gd name="connsiteX329" fmla="*/ 4057989 w 4114165"/>
              <a:gd name="connsiteY329" fmla="*/ 2567584 h 3063250"/>
              <a:gd name="connsiteX330" fmla="*/ 4061296 w 4114165"/>
              <a:gd name="connsiteY330" fmla="*/ 2566090 h 3063250"/>
              <a:gd name="connsiteX331" fmla="*/ 4067911 w 4114165"/>
              <a:gd name="connsiteY331" fmla="*/ 2557454 h 3063250"/>
              <a:gd name="connsiteX332" fmla="*/ 4074514 w 4114165"/>
              <a:gd name="connsiteY332" fmla="*/ 2541131 h 3063250"/>
              <a:gd name="connsiteX333" fmla="*/ 4081129 w 4114165"/>
              <a:gd name="connsiteY333" fmla="*/ 2517134 h 3063250"/>
              <a:gd name="connsiteX334" fmla="*/ 4091038 w 4114165"/>
              <a:gd name="connsiteY334" fmla="*/ 2467532 h 3063250"/>
              <a:gd name="connsiteX335" fmla="*/ 4100948 w 4114165"/>
              <a:gd name="connsiteY335" fmla="*/ 2403215 h 3063250"/>
              <a:gd name="connsiteX336" fmla="*/ 4114166 w 4114165"/>
              <a:gd name="connsiteY336" fmla="*/ 2298223 h 3063250"/>
              <a:gd name="connsiteX337" fmla="*/ 4114166 w 4114165"/>
              <a:gd name="connsiteY337" fmla="*/ 2298223 h 3063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</a:cxnLst>
            <a:rect l="l" t="t" r="r" b="b"/>
            <a:pathLst>
              <a:path w="4114165" h="3063250">
                <a:moveTo>
                  <a:pt x="0" y="962866"/>
                </a:moveTo>
                <a:lnTo>
                  <a:pt x="13219" y="938578"/>
                </a:lnTo>
                <a:lnTo>
                  <a:pt x="29741" y="914936"/>
                </a:lnTo>
                <a:lnTo>
                  <a:pt x="52873" y="887165"/>
                </a:lnTo>
                <a:lnTo>
                  <a:pt x="79309" y="860382"/>
                </a:lnTo>
                <a:lnTo>
                  <a:pt x="99137" y="843895"/>
                </a:lnTo>
                <a:lnTo>
                  <a:pt x="109050" y="838551"/>
                </a:lnTo>
                <a:lnTo>
                  <a:pt x="118964" y="836816"/>
                </a:lnTo>
                <a:lnTo>
                  <a:pt x="125574" y="838272"/>
                </a:lnTo>
                <a:lnTo>
                  <a:pt x="132182" y="842248"/>
                </a:lnTo>
                <a:lnTo>
                  <a:pt x="138791" y="849049"/>
                </a:lnTo>
                <a:lnTo>
                  <a:pt x="145401" y="859078"/>
                </a:lnTo>
                <a:lnTo>
                  <a:pt x="155315" y="880859"/>
                </a:lnTo>
                <a:lnTo>
                  <a:pt x="165228" y="911631"/>
                </a:lnTo>
                <a:lnTo>
                  <a:pt x="175142" y="951773"/>
                </a:lnTo>
                <a:lnTo>
                  <a:pt x="188360" y="1018952"/>
                </a:lnTo>
                <a:lnTo>
                  <a:pt x="204883" y="1119511"/>
                </a:lnTo>
                <a:lnTo>
                  <a:pt x="237928" y="1325872"/>
                </a:lnTo>
                <a:lnTo>
                  <a:pt x="251146" y="1392203"/>
                </a:lnTo>
                <a:lnTo>
                  <a:pt x="264365" y="1444629"/>
                </a:lnTo>
                <a:lnTo>
                  <a:pt x="274279" y="1474666"/>
                </a:lnTo>
                <a:lnTo>
                  <a:pt x="284192" y="1497675"/>
                </a:lnTo>
                <a:lnTo>
                  <a:pt x="297410" y="1521267"/>
                </a:lnTo>
                <a:lnTo>
                  <a:pt x="323847" y="1565120"/>
                </a:lnTo>
                <a:lnTo>
                  <a:pt x="340373" y="1598538"/>
                </a:lnTo>
                <a:lnTo>
                  <a:pt x="363500" y="1652395"/>
                </a:lnTo>
                <a:lnTo>
                  <a:pt x="386628" y="1713129"/>
                </a:lnTo>
                <a:lnTo>
                  <a:pt x="406460" y="1772988"/>
                </a:lnTo>
                <a:lnTo>
                  <a:pt x="422985" y="1832430"/>
                </a:lnTo>
                <a:lnTo>
                  <a:pt x="439510" y="1903407"/>
                </a:lnTo>
                <a:lnTo>
                  <a:pt x="456035" y="1987175"/>
                </a:lnTo>
                <a:lnTo>
                  <a:pt x="472547" y="2085024"/>
                </a:lnTo>
                <a:lnTo>
                  <a:pt x="502289" y="2284990"/>
                </a:lnTo>
                <a:lnTo>
                  <a:pt x="518814" y="2386930"/>
                </a:lnTo>
                <a:lnTo>
                  <a:pt x="532031" y="2452703"/>
                </a:lnTo>
                <a:lnTo>
                  <a:pt x="541941" y="2490718"/>
                </a:lnTo>
                <a:lnTo>
                  <a:pt x="551864" y="2518717"/>
                </a:lnTo>
                <a:lnTo>
                  <a:pt x="561774" y="2537066"/>
                </a:lnTo>
                <a:lnTo>
                  <a:pt x="568389" y="2544335"/>
                </a:lnTo>
                <a:lnTo>
                  <a:pt x="574991" y="2548070"/>
                </a:lnTo>
                <a:lnTo>
                  <a:pt x="581606" y="2548741"/>
                </a:lnTo>
                <a:lnTo>
                  <a:pt x="588208" y="2546969"/>
                </a:lnTo>
                <a:lnTo>
                  <a:pt x="598131" y="2541042"/>
                </a:lnTo>
                <a:lnTo>
                  <a:pt x="644385" y="2506927"/>
                </a:lnTo>
                <a:lnTo>
                  <a:pt x="670820" y="2490034"/>
                </a:lnTo>
                <a:lnTo>
                  <a:pt x="687345" y="2476269"/>
                </a:lnTo>
                <a:lnTo>
                  <a:pt x="700562" y="2461681"/>
                </a:lnTo>
                <a:lnTo>
                  <a:pt x="710485" y="2447156"/>
                </a:lnTo>
                <a:lnTo>
                  <a:pt x="720395" y="2427478"/>
                </a:lnTo>
                <a:lnTo>
                  <a:pt x="730305" y="2399808"/>
                </a:lnTo>
                <a:lnTo>
                  <a:pt x="740214" y="2360615"/>
                </a:lnTo>
                <a:lnTo>
                  <a:pt x="750137" y="2306011"/>
                </a:lnTo>
                <a:lnTo>
                  <a:pt x="760047" y="2232146"/>
                </a:lnTo>
                <a:lnTo>
                  <a:pt x="769957" y="2135437"/>
                </a:lnTo>
                <a:lnTo>
                  <a:pt x="779879" y="2013021"/>
                </a:lnTo>
                <a:lnTo>
                  <a:pt x="793097" y="1806394"/>
                </a:lnTo>
                <a:lnTo>
                  <a:pt x="806314" y="1550988"/>
                </a:lnTo>
                <a:lnTo>
                  <a:pt x="826134" y="1101061"/>
                </a:lnTo>
                <a:lnTo>
                  <a:pt x="852581" y="502805"/>
                </a:lnTo>
                <a:lnTo>
                  <a:pt x="865798" y="268992"/>
                </a:lnTo>
                <a:lnTo>
                  <a:pt x="875708" y="140161"/>
                </a:lnTo>
                <a:lnTo>
                  <a:pt x="885618" y="54144"/>
                </a:lnTo>
                <a:lnTo>
                  <a:pt x="892233" y="19833"/>
                </a:lnTo>
                <a:lnTo>
                  <a:pt x="898835" y="2645"/>
                </a:lnTo>
                <a:lnTo>
                  <a:pt x="902143" y="0"/>
                </a:lnTo>
                <a:lnTo>
                  <a:pt x="905450" y="1042"/>
                </a:lnTo>
                <a:lnTo>
                  <a:pt x="908758" y="5543"/>
                </a:lnTo>
                <a:lnTo>
                  <a:pt x="915360" y="23974"/>
                </a:lnTo>
                <a:lnTo>
                  <a:pt x="921975" y="53496"/>
                </a:lnTo>
                <a:lnTo>
                  <a:pt x="931885" y="114728"/>
                </a:lnTo>
                <a:lnTo>
                  <a:pt x="945103" y="219005"/>
                </a:lnTo>
                <a:lnTo>
                  <a:pt x="991370" y="608560"/>
                </a:lnTo>
                <a:lnTo>
                  <a:pt x="1007895" y="717439"/>
                </a:lnTo>
                <a:lnTo>
                  <a:pt x="1057457" y="1020560"/>
                </a:lnTo>
                <a:lnTo>
                  <a:pt x="1070674" y="1129034"/>
                </a:lnTo>
                <a:lnTo>
                  <a:pt x="1083891" y="1261492"/>
                </a:lnTo>
                <a:lnTo>
                  <a:pt x="1100416" y="1462079"/>
                </a:lnTo>
                <a:lnTo>
                  <a:pt x="1123543" y="1789577"/>
                </a:lnTo>
                <a:lnTo>
                  <a:pt x="1146683" y="2110389"/>
                </a:lnTo>
                <a:lnTo>
                  <a:pt x="1159901" y="2255687"/>
                </a:lnTo>
                <a:lnTo>
                  <a:pt x="1169810" y="2336454"/>
                </a:lnTo>
                <a:lnTo>
                  <a:pt x="1176425" y="2375343"/>
                </a:lnTo>
                <a:lnTo>
                  <a:pt x="1183028" y="2401809"/>
                </a:lnTo>
                <a:lnTo>
                  <a:pt x="1189643" y="2415701"/>
                </a:lnTo>
                <a:lnTo>
                  <a:pt x="1192950" y="2417917"/>
                </a:lnTo>
                <a:lnTo>
                  <a:pt x="1196245" y="2417030"/>
                </a:lnTo>
                <a:lnTo>
                  <a:pt x="1199553" y="2413054"/>
                </a:lnTo>
                <a:lnTo>
                  <a:pt x="1206168" y="2396073"/>
                </a:lnTo>
                <a:lnTo>
                  <a:pt x="1212770" y="2367517"/>
                </a:lnTo>
                <a:lnTo>
                  <a:pt x="1222680" y="2304808"/>
                </a:lnTo>
                <a:lnTo>
                  <a:pt x="1232602" y="2221471"/>
                </a:lnTo>
                <a:lnTo>
                  <a:pt x="1249127" y="2051011"/>
                </a:lnTo>
                <a:lnTo>
                  <a:pt x="1278857" y="1738519"/>
                </a:lnTo>
                <a:lnTo>
                  <a:pt x="1292087" y="1631108"/>
                </a:lnTo>
                <a:lnTo>
                  <a:pt x="1301997" y="1571186"/>
                </a:lnTo>
                <a:lnTo>
                  <a:pt x="1311907" y="1530802"/>
                </a:lnTo>
                <a:lnTo>
                  <a:pt x="1318522" y="1515125"/>
                </a:lnTo>
                <a:lnTo>
                  <a:pt x="1325124" y="1508553"/>
                </a:lnTo>
                <a:lnTo>
                  <a:pt x="1328431" y="1508692"/>
                </a:lnTo>
                <a:lnTo>
                  <a:pt x="1331739" y="1511098"/>
                </a:lnTo>
                <a:lnTo>
                  <a:pt x="1338341" y="1522673"/>
                </a:lnTo>
                <a:lnTo>
                  <a:pt x="1344956" y="1543098"/>
                </a:lnTo>
                <a:lnTo>
                  <a:pt x="1351559" y="1572135"/>
                </a:lnTo>
                <a:lnTo>
                  <a:pt x="1361481" y="1631273"/>
                </a:lnTo>
                <a:lnTo>
                  <a:pt x="1371391" y="1708025"/>
                </a:lnTo>
                <a:lnTo>
                  <a:pt x="1384608" y="1834709"/>
                </a:lnTo>
                <a:lnTo>
                  <a:pt x="1401133" y="2023810"/>
                </a:lnTo>
                <a:lnTo>
                  <a:pt x="1437478" y="2455958"/>
                </a:lnTo>
                <a:lnTo>
                  <a:pt x="1450695" y="2573840"/>
                </a:lnTo>
                <a:lnTo>
                  <a:pt x="1460618" y="2638271"/>
                </a:lnTo>
                <a:lnTo>
                  <a:pt x="1467220" y="2669055"/>
                </a:lnTo>
                <a:lnTo>
                  <a:pt x="1473835" y="2690241"/>
                </a:lnTo>
                <a:lnTo>
                  <a:pt x="1480438" y="2702360"/>
                </a:lnTo>
                <a:lnTo>
                  <a:pt x="1483745" y="2705260"/>
                </a:lnTo>
                <a:lnTo>
                  <a:pt x="1487053" y="2706222"/>
                </a:lnTo>
                <a:lnTo>
                  <a:pt x="1490360" y="2705361"/>
                </a:lnTo>
                <a:lnTo>
                  <a:pt x="1496963" y="2698700"/>
                </a:lnTo>
                <a:lnTo>
                  <a:pt x="1503577" y="2686265"/>
                </a:lnTo>
                <a:lnTo>
                  <a:pt x="1513487" y="2658861"/>
                </a:lnTo>
                <a:lnTo>
                  <a:pt x="1526705" y="2610120"/>
                </a:lnTo>
                <a:lnTo>
                  <a:pt x="1543229" y="2536635"/>
                </a:lnTo>
                <a:lnTo>
                  <a:pt x="1579574" y="2357488"/>
                </a:lnTo>
                <a:lnTo>
                  <a:pt x="1615932" y="2168830"/>
                </a:lnTo>
                <a:lnTo>
                  <a:pt x="1639059" y="2033219"/>
                </a:lnTo>
                <a:lnTo>
                  <a:pt x="1658891" y="1899823"/>
                </a:lnTo>
                <a:lnTo>
                  <a:pt x="1688633" y="1675189"/>
                </a:lnTo>
                <a:lnTo>
                  <a:pt x="1724978" y="1405069"/>
                </a:lnTo>
                <a:lnTo>
                  <a:pt x="1754720" y="1207660"/>
                </a:lnTo>
                <a:lnTo>
                  <a:pt x="1777847" y="1072404"/>
                </a:lnTo>
                <a:lnTo>
                  <a:pt x="1794372" y="994322"/>
                </a:lnTo>
                <a:lnTo>
                  <a:pt x="1807590" y="945860"/>
                </a:lnTo>
                <a:lnTo>
                  <a:pt x="1820807" y="909731"/>
                </a:lnTo>
                <a:lnTo>
                  <a:pt x="1830717" y="890394"/>
                </a:lnTo>
                <a:lnTo>
                  <a:pt x="1840639" y="877921"/>
                </a:lnTo>
                <a:lnTo>
                  <a:pt x="1847242" y="873653"/>
                </a:lnTo>
                <a:lnTo>
                  <a:pt x="1853857" y="872881"/>
                </a:lnTo>
                <a:lnTo>
                  <a:pt x="1860459" y="875768"/>
                </a:lnTo>
                <a:lnTo>
                  <a:pt x="1867074" y="882378"/>
                </a:lnTo>
                <a:lnTo>
                  <a:pt x="1873676" y="892762"/>
                </a:lnTo>
                <a:lnTo>
                  <a:pt x="1883599" y="915227"/>
                </a:lnTo>
                <a:lnTo>
                  <a:pt x="1893509" y="945480"/>
                </a:lnTo>
                <a:lnTo>
                  <a:pt x="1906726" y="996386"/>
                </a:lnTo>
                <a:lnTo>
                  <a:pt x="1919944" y="1058398"/>
                </a:lnTo>
                <a:lnTo>
                  <a:pt x="1933161" y="1132137"/>
                </a:lnTo>
                <a:lnTo>
                  <a:pt x="1949686" y="1241687"/>
                </a:lnTo>
                <a:lnTo>
                  <a:pt x="1966211" y="1370713"/>
                </a:lnTo>
                <a:lnTo>
                  <a:pt x="1986043" y="1548658"/>
                </a:lnTo>
                <a:lnTo>
                  <a:pt x="2035605" y="2011729"/>
                </a:lnTo>
                <a:lnTo>
                  <a:pt x="2048822" y="2106628"/>
                </a:lnTo>
                <a:lnTo>
                  <a:pt x="2058732" y="2163043"/>
                </a:lnTo>
                <a:lnTo>
                  <a:pt x="2068655" y="2205123"/>
                </a:lnTo>
                <a:lnTo>
                  <a:pt x="2075257" y="2224738"/>
                </a:lnTo>
                <a:lnTo>
                  <a:pt x="2081872" y="2237528"/>
                </a:lnTo>
                <a:lnTo>
                  <a:pt x="2088474" y="2243581"/>
                </a:lnTo>
                <a:lnTo>
                  <a:pt x="2091782" y="2244151"/>
                </a:lnTo>
                <a:lnTo>
                  <a:pt x="2095089" y="2243151"/>
                </a:lnTo>
                <a:lnTo>
                  <a:pt x="2101692" y="2236591"/>
                </a:lnTo>
                <a:lnTo>
                  <a:pt x="2108307" y="2224359"/>
                </a:lnTo>
                <a:lnTo>
                  <a:pt x="2118217" y="2196525"/>
                </a:lnTo>
                <a:lnTo>
                  <a:pt x="2128127" y="2159193"/>
                </a:lnTo>
                <a:lnTo>
                  <a:pt x="2141357" y="2098485"/>
                </a:lnTo>
                <a:lnTo>
                  <a:pt x="2164484" y="1975626"/>
                </a:lnTo>
                <a:lnTo>
                  <a:pt x="2200829" y="1779712"/>
                </a:lnTo>
                <a:lnTo>
                  <a:pt x="2214046" y="1723006"/>
                </a:lnTo>
                <a:lnTo>
                  <a:pt x="2223968" y="1691525"/>
                </a:lnTo>
                <a:lnTo>
                  <a:pt x="2230571" y="1677165"/>
                </a:lnTo>
                <a:lnTo>
                  <a:pt x="2237186" y="1668845"/>
                </a:lnTo>
                <a:lnTo>
                  <a:pt x="2240493" y="1667085"/>
                </a:lnTo>
                <a:lnTo>
                  <a:pt x="2243788" y="1666971"/>
                </a:lnTo>
                <a:lnTo>
                  <a:pt x="2247096" y="1668554"/>
                </a:lnTo>
                <a:lnTo>
                  <a:pt x="2253711" y="1676912"/>
                </a:lnTo>
                <a:lnTo>
                  <a:pt x="2260313" y="1692285"/>
                </a:lnTo>
                <a:lnTo>
                  <a:pt x="2266928" y="1714838"/>
                </a:lnTo>
                <a:lnTo>
                  <a:pt x="2276838" y="1762439"/>
                </a:lnTo>
                <a:lnTo>
                  <a:pt x="2286748" y="1827060"/>
                </a:lnTo>
                <a:lnTo>
                  <a:pt x="2296670" y="1908954"/>
                </a:lnTo>
                <a:lnTo>
                  <a:pt x="2309888" y="2044185"/>
                </a:lnTo>
                <a:lnTo>
                  <a:pt x="2326400" y="2246051"/>
                </a:lnTo>
                <a:lnTo>
                  <a:pt x="2352847" y="2572067"/>
                </a:lnTo>
                <a:lnTo>
                  <a:pt x="2366064" y="2700929"/>
                </a:lnTo>
                <a:lnTo>
                  <a:pt x="2375975" y="2775427"/>
                </a:lnTo>
                <a:lnTo>
                  <a:pt x="2385884" y="2830398"/>
                </a:lnTo>
                <a:lnTo>
                  <a:pt x="2395807" y="2867312"/>
                </a:lnTo>
                <a:lnTo>
                  <a:pt x="2402409" y="2883268"/>
                </a:lnTo>
                <a:lnTo>
                  <a:pt x="2409024" y="2893563"/>
                </a:lnTo>
                <a:lnTo>
                  <a:pt x="2415627" y="2899350"/>
                </a:lnTo>
                <a:lnTo>
                  <a:pt x="2422242" y="2901668"/>
                </a:lnTo>
                <a:lnTo>
                  <a:pt x="2428844" y="2901402"/>
                </a:lnTo>
                <a:lnTo>
                  <a:pt x="2438766" y="2897273"/>
                </a:lnTo>
                <a:lnTo>
                  <a:pt x="2448676" y="2889726"/>
                </a:lnTo>
                <a:lnTo>
                  <a:pt x="2461894" y="2875454"/>
                </a:lnTo>
                <a:lnTo>
                  <a:pt x="2478418" y="2852749"/>
                </a:lnTo>
                <a:lnTo>
                  <a:pt x="2501546" y="2820306"/>
                </a:lnTo>
                <a:lnTo>
                  <a:pt x="2511456" y="2810061"/>
                </a:lnTo>
                <a:lnTo>
                  <a:pt x="2521378" y="2803945"/>
                </a:lnTo>
                <a:lnTo>
                  <a:pt x="2527980" y="2802564"/>
                </a:lnTo>
                <a:lnTo>
                  <a:pt x="2534596" y="2803464"/>
                </a:lnTo>
                <a:lnTo>
                  <a:pt x="2541198" y="2806592"/>
                </a:lnTo>
                <a:lnTo>
                  <a:pt x="2551120" y="2815215"/>
                </a:lnTo>
                <a:lnTo>
                  <a:pt x="2561030" y="2828271"/>
                </a:lnTo>
                <a:lnTo>
                  <a:pt x="2570940" y="2845810"/>
                </a:lnTo>
                <a:lnTo>
                  <a:pt x="2584158" y="2876189"/>
                </a:lnTo>
                <a:lnTo>
                  <a:pt x="2603990" y="2931768"/>
                </a:lnTo>
                <a:lnTo>
                  <a:pt x="2617207" y="2966795"/>
                </a:lnTo>
                <a:lnTo>
                  <a:pt x="2627117" y="2986220"/>
                </a:lnTo>
                <a:lnTo>
                  <a:pt x="2633732" y="2993894"/>
                </a:lnTo>
                <a:lnTo>
                  <a:pt x="2640334" y="2996060"/>
                </a:lnTo>
                <a:lnTo>
                  <a:pt x="2643642" y="2994781"/>
                </a:lnTo>
                <a:lnTo>
                  <a:pt x="2650257" y="2986942"/>
                </a:lnTo>
                <a:lnTo>
                  <a:pt x="2656859" y="2971366"/>
                </a:lnTo>
                <a:lnTo>
                  <a:pt x="2663474" y="2947357"/>
                </a:lnTo>
                <a:lnTo>
                  <a:pt x="2670077" y="2914280"/>
                </a:lnTo>
                <a:lnTo>
                  <a:pt x="2679999" y="2846646"/>
                </a:lnTo>
                <a:lnTo>
                  <a:pt x="2689909" y="2756698"/>
                </a:lnTo>
                <a:lnTo>
                  <a:pt x="2703127" y="2602181"/>
                </a:lnTo>
                <a:lnTo>
                  <a:pt x="2716344" y="2412092"/>
                </a:lnTo>
                <a:lnTo>
                  <a:pt x="2736176" y="2082213"/>
                </a:lnTo>
                <a:lnTo>
                  <a:pt x="2772521" y="1470652"/>
                </a:lnTo>
                <a:lnTo>
                  <a:pt x="2789046" y="1238622"/>
                </a:lnTo>
                <a:lnTo>
                  <a:pt x="2805571" y="1047862"/>
                </a:lnTo>
                <a:lnTo>
                  <a:pt x="2818788" y="927358"/>
                </a:lnTo>
                <a:lnTo>
                  <a:pt x="2832005" y="833941"/>
                </a:lnTo>
                <a:lnTo>
                  <a:pt x="2845223" y="764002"/>
                </a:lnTo>
                <a:lnTo>
                  <a:pt x="2855133" y="724885"/>
                </a:lnTo>
                <a:lnTo>
                  <a:pt x="2865042" y="696152"/>
                </a:lnTo>
                <a:lnTo>
                  <a:pt x="2874965" y="677220"/>
                </a:lnTo>
                <a:lnTo>
                  <a:pt x="2881567" y="670028"/>
                </a:lnTo>
                <a:lnTo>
                  <a:pt x="2888182" y="667368"/>
                </a:lnTo>
                <a:lnTo>
                  <a:pt x="2894785" y="669622"/>
                </a:lnTo>
                <a:lnTo>
                  <a:pt x="2901400" y="677182"/>
                </a:lnTo>
                <a:lnTo>
                  <a:pt x="2908002" y="690415"/>
                </a:lnTo>
                <a:lnTo>
                  <a:pt x="2914617" y="709562"/>
                </a:lnTo>
                <a:lnTo>
                  <a:pt x="2924527" y="749616"/>
                </a:lnTo>
                <a:lnTo>
                  <a:pt x="2934450" y="803296"/>
                </a:lnTo>
                <a:lnTo>
                  <a:pt x="2947667" y="895814"/>
                </a:lnTo>
                <a:lnTo>
                  <a:pt x="2960884" y="1012101"/>
                </a:lnTo>
                <a:lnTo>
                  <a:pt x="2977409" y="1187779"/>
                </a:lnTo>
                <a:lnTo>
                  <a:pt x="3017061" y="1634110"/>
                </a:lnTo>
                <a:lnTo>
                  <a:pt x="3030278" y="1742115"/>
                </a:lnTo>
                <a:lnTo>
                  <a:pt x="3040188" y="1800265"/>
                </a:lnTo>
                <a:lnTo>
                  <a:pt x="3046803" y="1827313"/>
                </a:lnTo>
                <a:lnTo>
                  <a:pt x="3053406" y="1844928"/>
                </a:lnTo>
                <a:lnTo>
                  <a:pt x="3060021" y="1853413"/>
                </a:lnTo>
                <a:lnTo>
                  <a:pt x="3063315" y="1854388"/>
                </a:lnTo>
                <a:lnTo>
                  <a:pt x="3066623" y="1853299"/>
                </a:lnTo>
                <a:lnTo>
                  <a:pt x="3073238" y="1845245"/>
                </a:lnTo>
                <a:lnTo>
                  <a:pt x="3079840" y="1829960"/>
                </a:lnTo>
                <a:lnTo>
                  <a:pt x="3086456" y="1808129"/>
                </a:lnTo>
                <a:lnTo>
                  <a:pt x="3096365" y="1764782"/>
                </a:lnTo>
                <a:lnTo>
                  <a:pt x="3109583" y="1692285"/>
                </a:lnTo>
                <a:lnTo>
                  <a:pt x="3145940" y="1482986"/>
                </a:lnTo>
                <a:lnTo>
                  <a:pt x="3162452" y="1409665"/>
                </a:lnTo>
                <a:lnTo>
                  <a:pt x="3178977" y="1351098"/>
                </a:lnTo>
                <a:lnTo>
                  <a:pt x="3192194" y="1313348"/>
                </a:lnTo>
                <a:lnTo>
                  <a:pt x="3205412" y="1283678"/>
                </a:lnTo>
                <a:lnTo>
                  <a:pt x="3215334" y="1267773"/>
                </a:lnTo>
                <a:lnTo>
                  <a:pt x="3221936" y="1260745"/>
                </a:lnTo>
                <a:lnTo>
                  <a:pt x="3228551" y="1256705"/>
                </a:lnTo>
                <a:lnTo>
                  <a:pt x="3235154" y="1255730"/>
                </a:lnTo>
                <a:lnTo>
                  <a:pt x="3241769" y="1257820"/>
                </a:lnTo>
                <a:lnTo>
                  <a:pt x="3248371" y="1263088"/>
                </a:lnTo>
                <a:lnTo>
                  <a:pt x="3254986" y="1271661"/>
                </a:lnTo>
                <a:lnTo>
                  <a:pt x="3264896" y="1291099"/>
                </a:lnTo>
                <a:lnTo>
                  <a:pt x="3274819" y="1319161"/>
                </a:lnTo>
                <a:lnTo>
                  <a:pt x="3284729" y="1356796"/>
                </a:lnTo>
                <a:lnTo>
                  <a:pt x="3294638" y="1405106"/>
                </a:lnTo>
                <a:lnTo>
                  <a:pt x="3304548" y="1465029"/>
                </a:lnTo>
                <a:lnTo>
                  <a:pt x="3317766" y="1564322"/>
                </a:lnTo>
                <a:lnTo>
                  <a:pt x="3330996" y="1685636"/>
                </a:lnTo>
                <a:lnTo>
                  <a:pt x="3347508" y="1862923"/>
                </a:lnTo>
                <a:lnTo>
                  <a:pt x="3406993" y="2532355"/>
                </a:lnTo>
                <a:lnTo>
                  <a:pt x="3423517" y="2676071"/>
                </a:lnTo>
                <a:lnTo>
                  <a:pt x="3440042" y="2794878"/>
                </a:lnTo>
                <a:lnTo>
                  <a:pt x="3453260" y="2872884"/>
                </a:lnTo>
                <a:lnTo>
                  <a:pt x="3466477" y="2936720"/>
                </a:lnTo>
                <a:lnTo>
                  <a:pt x="3479694" y="2986828"/>
                </a:lnTo>
                <a:lnTo>
                  <a:pt x="3489604" y="3015675"/>
                </a:lnTo>
                <a:lnTo>
                  <a:pt x="3499526" y="3037329"/>
                </a:lnTo>
                <a:lnTo>
                  <a:pt x="3509436" y="3052108"/>
                </a:lnTo>
                <a:lnTo>
                  <a:pt x="3519346" y="3060642"/>
                </a:lnTo>
                <a:lnTo>
                  <a:pt x="3525962" y="3063150"/>
                </a:lnTo>
                <a:lnTo>
                  <a:pt x="3532564" y="3063251"/>
                </a:lnTo>
                <a:lnTo>
                  <a:pt x="3539179" y="3060947"/>
                </a:lnTo>
                <a:lnTo>
                  <a:pt x="3545781" y="3056261"/>
                </a:lnTo>
                <a:lnTo>
                  <a:pt x="3555704" y="3044826"/>
                </a:lnTo>
                <a:lnTo>
                  <a:pt x="3565614" y="3028149"/>
                </a:lnTo>
                <a:lnTo>
                  <a:pt x="3575523" y="3006076"/>
                </a:lnTo>
                <a:lnTo>
                  <a:pt x="3585446" y="2978141"/>
                </a:lnTo>
                <a:lnTo>
                  <a:pt x="3598663" y="2930705"/>
                </a:lnTo>
                <a:lnTo>
                  <a:pt x="3611881" y="2871288"/>
                </a:lnTo>
                <a:lnTo>
                  <a:pt x="3628405" y="2782582"/>
                </a:lnTo>
                <a:lnTo>
                  <a:pt x="3664750" y="2563380"/>
                </a:lnTo>
                <a:lnTo>
                  <a:pt x="3691185" y="2412674"/>
                </a:lnTo>
                <a:lnTo>
                  <a:pt x="3707710" y="2331693"/>
                </a:lnTo>
                <a:lnTo>
                  <a:pt x="3720927" y="2279532"/>
                </a:lnTo>
                <a:lnTo>
                  <a:pt x="3730837" y="2250090"/>
                </a:lnTo>
                <a:lnTo>
                  <a:pt x="3740759" y="2229956"/>
                </a:lnTo>
                <a:lnTo>
                  <a:pt x="3747362" y="2221978"/>
                </a:lnTo>
                <a:lnTo>
                  <a:pt x="3753977" y="2218470"/>
                </a:lnTo>
                <a:lnTo>
                  <a:pt x="3760579" y="2219483"/>
                </a:lnTo>
                <a:lnTo>
                  <a:pt x="3767194" y="2225017"/>
                </a:lnTo>
                <a:lnTo>
                  <a:pt x="3773796" y="2234945"/>
                </a:lnTo>
                <a:lnTo>
                  <a:pt x="3783719" y="2257498"/>
                </a:lnTo>
                <a:lnTo>
                  <a:pt x="3793629" y="2287751"/>
                </a:lnTo>
                <a:lnTo>
                  <a:pt x="3810154" y="2348788"/>
                </a:lnTo>
                <a:lnTo>
                  <a:pt x="3836589" y="2448461"/>
                </a:lnTo>
                <a:lnTo>
                  <a:pt x="3849806" y="2487654"/>
                </a:lnTo>
                <a:lnTo>
                  <a:pt x="3859716" y="2508472"/>
                </a:lnTo>
                <a:lnTo>
                  <a:pt x="3866331" y="2517476"/>
                </a:lnTo>
                <a:lnTo>
                  <a:pt x="3872933" y="2522313"/>
                </a:lnTo>
                <a:lnTo>
                  <a:pt x="3879548" y="2522984"/>
                </a:lnTo>
                <a:lnTo>
                  <a:pt x="3886150" y="2519654"/>
                </a:lnTo>
                <a:lnTo>
                  <a:pt x="3892765" y="2512613"/>
                </a:lnTo>
                <a:lnTo>
                  <a:pt x="3902675" y="2496087"/>
                </a:lnTo>
                <a:lnTo>
                  <a:pt x="3915893" y="2466177"/>
                </a:lnTo>
                <a:lnTo>
                  <a:pt x="3939032" y="2410826"/>
                </a:lnTo>
                <a:lnTo>
                  <a:pt x="3948943" y="2393604"/>
                </a:lnTo>
                <a:lnTo>
                  <a:pt x="3955545" y="2385879"/>
                </a:lnTo>
                <a:lnTo>
                  <a:pt x="3962160" y="2381497"/>
                </a:lnTo>
                <a:lnTo>
                  <a:pt x="3968775" y="2380687"/>
                </a:lnTo>
                <a:lnTo>
                  <a:pt x="3975377" y="2383562"/>
                </a:lnTo>
                <a:lnTo>
                  <a:pt x="3981992" y="2390184"/>
                </a:lnTo>
                <a:lnTo>
                  <a:pt x="3988595" y="2400606"/>
                </a:lnTo>
                <a:lnTo>
                  <a:pt x="3998504" y="2422932"/>
                </a:lnTo>
                <a:lnTo>
                  <a:pt x="4011734" y="2462365"/>
                </a:lnTo>
                <a:lnTo>
                  <a:pt x="4034862" y="2535128"/>
                </a:lnTo>
                <a:lnTo>
                  <a:pt x="4044771" y="2557023"/>
                </a:lnTo>
                <a:lnTo>
                  <a:pt x="4051386" y="2565419"/>
                </a:lnTo>
                <a:lnTo>
                  <a:pt x="4054681" y="2567344"/>
                </a:lnTo>
                <a:lnTo>
                  <a:pt x="4057989" y="2567584"/>
                </a:lnTo>
                <a:lnTo>
                  <a:pt x="4061296" y="2566090"/>
                </a:lnTo>
                <a:lnTo>
                  <a:pt x="4067911" y="2557454"/>
                </a:lnTo>
                <a:lnTo>
                  <a:pt x="4074514" y="2541131"/>
                </a:lnTo>
                <a:lnTo>
                  <a:pt x="4081129" y="2517134"/>
                </a:lnTo>
                <a:lnTo>
                  <a:pt x="4091038" y="2467532"/>
                </a:lnTo>
                <a:lnTo>
                  <a:pt x="4100948" y="2403215"/>
                </a:lnTo>
                <a:lnTo>
                  <a:pt x="4114166" y="2298223"/>
                </a:lnTo>
                <a:lnTo>
                  <a:pt x="4114166" y="2298223"/>
                </a:lnTo>
              </a:path>
            </a:pathLst>
          </a:custGeom>
          <a:noFill/>
          <a:ln w="18998" cap="sq">
            <a:solidFill>
              <a:schemeClr val="accent1">
                <a:lumMod val="75000"/>
              </a:schemeClr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igura a mano libera 17">
            <a:extLst>
              <a:ext uri="{FF2B5EF4-FFF2-40B4-BE49-F238E27FC236}">
                <a16:creationId xmlns:a16="http://schemas.microsoft.com/office/drawing/2014/main" id="{A06AA24E-6C91-566B-E477-D73C33A0E291}"/>
              </a:ext>
            </a:extLst>
          </p:cNvPr>
          <p:cNvSpPr/>
          <p:nvPr/>
        </p:nvSpPr>
        <p:spPr>
          <a:xfrm>
            <a:off x="3834773" y="3462151"/>
            <a:ext cx="601475" cy="307777"/>
          </a:xfrm>
          <a:custGeom>
            <a:avLst/>
            <a:gdLst>
              <a:gd name="connsiteX0" fmla="*/ 0 w 4114165"/>
              <a:gd name="connsiteY0" fmla="*/ 962866 h 3063250"/>
              <a:gd name="connsiteX1" fmla="*/ 13219 w 4114165"/>
              <a:gd name="connsiteY1" fmla="*/ 938578 h 3063250"/>
              <a:gd name="connsiteX2" fmla="*/ 29741 w 4114165"/>
              <a:gd name="connsiteY2" fmla="*/ 914936 h 3063250"/>
              <a:gd name="connsiteX3" fmla="*/ 52873 w 4114165"/>
              <a:gd name="connsiteY3" fmla="*/ 887165 h 3063250"/>
              <a:gd name="connsiteX4" fmla="*/ 79309 w 4114165"/>
              <a:gd name="connsiteY4" fmla="*/ 860382 h 3063250"/>
              <a:gd name="connsiteX5" fmla="*/ 99137 w 4114165"/>
              <a:gd name="connsiteY5" fmla="*/ 843895 h 3063250"/>
              <a:gd name="connsiteX6" fmla="*/ 109050 w 4114165"/>
              <a:gd name="connsiteY6" fmla="*/ 838551 h 3063250"/>
              <a:gd name="connsiteX7" fmla="*/ 118964 w 4114165"/>
              <a:gd name="connsiteY7" fmla="*/ 836816 h 3063250"/>
              <a:gd name="connsiteX8" fmla="*/ 125574 w 4114165"/>
              <a:gd name="connsiteY8" fmla="*/ 838272 h 3063250"/>
              <a:gd name="connsiteX9" fmla="*/ 132182 w 4114165"/>
              <a:gd name="connsiteY9" fmla="*/ 842248 h 3063250"/>
              <a:gd name="connsiteX10" fmla="*/ 138791 w 4114165"/>
              <a:gd name="connsiteY10" fmla="*/ 849049 h 3063250"/>
              <a:gd name="connsiteX11" fmla="*/ 145401 w 4114165"/>
              <a:gd name="connsiteY11" fmla="*/ 859078 h 3063250"/>
              <a:gd name="connsiteX12" fmla="*/ 155315 w 4114165"/>
              <a:gd name="connsiteY12" fmla="*/ 880859 h 3063250"/>
              <a:gd name="connsiteX13" fmla="*/ 165228 w 4114165"/>
              <a:gd name="connsiteY13" fmla="*/ 911631 h 3063250"/>
              <a:gd name="connsiteX14" fmla="*/ 175142 w 4114165"/>
              <a:gd name="connsiteY14" fmla="*/ 951773 h 3063250"/>
              <a:gd name="connsiteX15" fmla="*/ 188360 w 4114165"/>
              <a:gd name="connsiteY15" fmla="*/ 1018952 h 3063250"/>
              <a:gd name="connsiteX16" fmla="*/ 204883 w 4114165"/>
              <a:gd name="connsiteY16" fmla="*/ 1119511 h 3063250"/>
              <a:gd name="connsiteX17" fmla="*/ 237928 w 4114165"/>
              <a:gd name="connsiteY17" fmla="*/ 1325872 h 3063250"/>
              <a:gd name="connsiteX18" fmla="*/ 251146 w 4114165"/>
              <a:gd name="connsiteY18" fmla="*/ 1392203 h 3063250"/>
              <a:gd name="connsiteX19" fmla="*/ 264365 w 4114165"/>
              <a:gd name="connsiteY19" fmla="*/ 1444629 h 3063250"/>
              <a:gd name="connsiteX20" fmla="*/ 274279 w 4114165"/>
              <a:gd name="connsiteY20" fmla="*/ 1474666 h 3063250"/>
              <a:gd name="connsiteX21" fmla="*/ 284192 w 4114165"/>
              <a:gd name="connsiteY21" fmla="*/ 1497675 h 3063250"/>
              <a:gd name="connsiteX22" fmla="*/ 297410 w 4114165"/>
              <a:gd name="connsiteY22" fmla="*/ 1521267 h 3063250"/>
              <a:gd name="connsiteX23" fmla="*/ 323847 w 4114165"/>
              <a:gd name="connsiteY23" fmla="*/ 1565120 h 3063250"/>
              <a:gd name="connsiteX24" fmla="*/ 340373 w 4114165"/>
              <a:gd name="connsiteY24" fmla="*/ 1598538 h 3063250"/>
              <a:gd name="connsiteX25" fmla="*/ 363500 w 4114165"/>
              <a:gd name="connsiteY25" fmla="*/ 1652395 h 3063250"/>
              <a:gd name="connsiteX26" fmla="*/ 386628 w 4114165"/>
              <a:gd name="connsiteY26" fmla="*/ 1713129 h 3063250"/>
              <a:gd name="connsiteX27" fmla="*/ 406460 w 4114165"/>
              <a:gd name="connsiteY27" fmla="*/ 1772988 h 3063250"/>
              <a:gd name="connsiteX28" fmla="*/ 422985 w 4114165"/>
              <a:gd name="connsiteY28" fmla="*/ 1832430 h 3063250"/>
              <a:gd name="connsiteX29" fmla="*/ 439510 w 4114165"/>
              <a:gd name="connsiteY29" fmla="*/ 1903407 h 3063250"/>
              <a:gd name="connsiteX30" fmla="*/ 456035 w 4114165"/>
              <a:gd name="connsiteY30" fmla="*/ 1987175 h 3063250"/>
              <a:gd name="connsiteX31" fmla="*/ 472547 w 4114165"/>
              <a:gd name="connsiteY31" fmla="*/ 2085024 h 3063250"/>
              <a:gd name="connsiteX32" fmla="*/ 502289 w 4114165"/>
              <a:gd name="connsiteY32" fmla="*/ 2284990 h 3063250"/>
              <a:gd name="connsiteX33" fmla="*/ 518814 w 4114165"/>
              <a:gd name="connsiteY33" fmla="*/ 2386930 h 3063250"/>
              <a:gd name="connsiteX34" fmla="*/ 532031 w 4114165"/>
              <a:gd name="connsiteY34" fmla="*/ 2452703 h 3063250"/>
              <a:gd name="connsiteX35" fmla="*/ 541941 w 4114165"/>
              <a:gd name="connsiteY35" fmla="*/ 2490718 h 3063250"/>
              <a:gd name="connsiteX36" fmla="*/ 551864 w 4114165"/>
              <a:gd name="connsiteY36" fmla="*/ 2518717 h 3063250"/>
              <a:gd name="connsiteX37" fmla="*/ 561774 w 4114165"/>
              <a:gd name="connsiteY37" fmla="*/ 2537066 h 3063250"/>
              <a:gd name="connsiteX38" fmla="*/ 568389 w 4114165"/>
              <a:gd name="connsiteY38" fmla="*/ 2544335 h 3063250"/>
              <a:gd name="connsiteX39" fmla="*/ 574991 w 4114165"/>
              <a:gd name="connsiteY39" fmla="*/ 2548070 h 3063250"/>
              <a:gd name="connsiteX40" fmla="*/ 581606 w 4114165"/>
              <a:gd name="connsiteY40" fmla="*/ 2548741 h 3063250"/>
              <a:gd name="connsiteX41" fmla="*/ 588208 w 4114165"/>
              <a:gd name="connsiteY41" fmla="*/ 2546969 h 3063250"/>
              <a:gd name="connsiteX42" fmla="*/ 598131 w 4114165"/>
              <a:gd name="connsiteY42" fmla="*/ 2541042 h 3063250"/>
              <a:gd name="connsiteX43" fmla="*/ 644385 w 4114165"/>
              <a:gd name="connsiteY43" fmla="*/ 2506927 h 3063250"/>
              <a:gd name="connsiteX44" fmla="*/ 670820 w 4114165"/>
              <a:gd name="connsiteY44" fmla="*/ 2490034 h 3063250"/>
              <a:gd name="connsiteX45" fmla="*/ 687345 w 4114165"/>
              <a:gd name="connsiteY45" fmla="*/ 2476269 h 3063250"/>
              <a:gd name="connsiteX46" fmla="*/ 700562 w 4114165"/>
              <a:gd name="connsiteY46" fmla="*/ 2461681 h 3063250"/>
              <a:gd name="connsiteX47" fmla="*/ 710485 w 4114165"/>
              <a:gd name="connsiteY47" fmla="*/ 2447156 h 3063250"/>
              <a:gd name="connsiteX48" fmla="*/ 720395 w 4114165"/>
              <a:gd name="connsiteY48" fmla="*/ 2427478 h 3063250"/>
              <a:gd name="connsiteX49" fmla="*/ 730305 w 4114165"/>
              <a:gd name="connsiteY49" fmla="*/ 2399808 h 3063250"/>
              <a:gd name="connsiteX50" fmla="*/ 740214 w 4114165"/>
              <a:gd name="connsiteY50" fmla="*/ 2360615 h 3063250"/>
              <a:gd name="connsiteX51" fmla="*/ 750137 w 4114165"/>
              <a:gd name="connsiteY51" fmla="*/ 2306011 h 3063250"/>
              <a:gd name="connsiteX52" fmla="*/ 760047 w 4114165"/>
              <a:gd name="connsiteY52" fmla="*/ 2232146 h 3063250"/>
              <a:gd name="connsiteX53" fmla="*/ 769957 w 4114165"/>
              <a:gd name="connsiteY53" fmla="*/ 2135437 h 3063250"/>
              <a:gd name="connsiteX54" fmla="*/ 779879 w 4114165"/>
              <a:gd name="connsiteY54" fmla="*/ 2013021 h 3063250"/>
              <a:gd name="connsiteX55" fmla="*/ 793097 w 4114165"/>
              <a:gd name="connsiteY55" fmla="*/ 1806394 h 3063250"/>
              <a:gd name="connsiteX56" fmla="*/ 806314 w 4114165"/>
              <a:gd name="connsiteY56" fmla="*/ 1550988 h 3063250"/>
              <a:gd name="connsiteX57" fmla="*/ 826134 w 4114165"/>
              <a:gd name="connsiteY57" fmla="*/ 1101061 h 3063250"/>
              <a:gd name="connsiteX58" fmla="*/ 852581 w 4114165"/>
              <a:gd name="connsiteY58" fmla="*/ 502805 h 3063250"/>
              <a:gd name="connsiteX59" fmla="*/ 865798 w 4114165"/>
              <a:gd name="connsiteY59" fmla="*/ 268992 h 3063250"/>
              <a:gd name="connsiteX60" fmla="*/ 875708 w 4114165"/>
              <a:gd name="connsiteY60" fmla="*/ 140161 h 3063250"/>
              <a:gd name="connsiteX61" fmla="*/ 885618 w 4114165"/>
              <a:gd name="connsiteY61" fmla="*/ 54144 h 3063250"/>
              <a:gd name="connsiteX62" fmla="*/ 892233 w 4114165"/>
              <a:gd name="connsiteY62" fmla="*/ 19833 h 3063250"/>
              <a:gd name="connsiteX63" fmla="*/ 898835 w 4114165"/>
              <a:gd name="connsiteY63" fmla="*/ 2645 h 3063250"/>
              <a:gd name="connsiteX64" fmla="*/ 902143 w 4114165"/>
              <a:gd name="connsiteY64" fmla="*/ 0 h 3063250"/>
              <a:gd name="connsiteX65" fmla="*/ 905450 w 4114165"/>
              <a:gd name="connsiteY65" fmla="*/ 1042 h 3063250"/>
              <a:gd name="connsiteX66" fmla="*/ 908758 w 4114165"/>
              <a:gd name="connsiteY66" fmla="*/ 5543 h 3063250"/>
              <a:gd name="connsiteX67" fmla="*/ 915360 w 4114165"/>
              <a:gd name="connsiteY67" fmla="*/ 23974 h 3063250"/>
              <a:gd name="connsiteX68" fmla="*/ 921975 w 4114165"/>
              <a:gd name="connsiteY68" fmla="*/ 53496 h 3063250"/>
              <a:gd name="connsiteX69" fmla="*/ 931885 w 4114165"/>
              <a:gd name="connsiteY69" fmla="*/ 114728 h 3063250"/>
              <a:gd name="connsiteX70" fmla="*/ 945103 w 4114165"/>
              <a:gd name="connsiteY70" fmla="*/ 219005 h 3063250"/>
              <a:gd name="connsiteX71" fmla="*/ 991370 w 4114165"/>
              <a:gd name="connsiteY71" fmla="*/ 608560 h 3063250"/>
              <a:gd name="connsiteX72" fmla="*/ 1007895 w 4114165"/>
              <a:gd name="connsiteY72" fmla="*/ 717439 h 3063250"/>
              <a:gd name="connsiteX73" fmla="*/ 1057457 w 4114165"/>
              <a:gd name="connsiteY73" fmla="*/ 1020560 h 3063250"/>
              <a:gd name="connsiteX74" fmla="*/ 1070674 w 4114165"/>
              <a:gd name="connsiteY74" fmla="*/ 1129034 h 3063250"/>
              <a:gd name="connsiteX75" fmla="*/ 1083891 w 4114165"/>
              <a:gd name="connsiteY75" fmla="*/ 1261492 h 3063250"/>
              <a:gd name="connsiteX76" fmla="*/ 1100416 w 4114165"/>
              <a:gd name="connsiteY76" fmla="*/ 1462079 h 3063250"/>
              <a:gd name="connsiteX77" fmla="*/ 1123543 w 4114165"/>
              <a:gd name="connsiteY77" fmla="*/ 1789577 h 3063250"/>
              <a:gd name="connsiteX78" fmla="*/ 1146683 w 4114165"/>
              <a:gd name="connsiteY78" fmla="*/ 2110389 h 3063250"/>
              <a:gd name="connsiteX79" fmla="*/ 1159901 w 4114165"/>
              <a:gd name="connsiteY79" fmla="*/ 2255687 h 3063250"/>
              <a:gd name="connsiteX80" fmla="*/ 1169810 w 4114165"/>
              <a:gd name="connsiteY80" fmla="*/ 2336454 h 3063250"/>
              <a:gd name="connsiteX81" fmla="*/ 1176425 w 4114165"/>
              <a:gd name="connsiteY81" fmla="*/ 2375343 h 3063250"/>
              <a:gd name="connsiteX82" fmla="*/ 1183028 w 4114165"/>
              <a:gd name="connsiteY82" fmla="*/ 2401809 h 3063250"/>
              <a:gd name="connsiteX83" fmla="*/ 1189643 w 4114165"/>
              <a:gd name="connsiteY83" fmla="*/ 2415701 h 3063250"/>
              <a:gd name="connsiteX84" fmla="*/ 1192950 w 4114165"/>
              <a:gd name="connsiteY84" fmla="*/ 2417917 h 3063250"/>
              <a:gd name="connsiteX85" fmla="*/ 1196245 w 4114165"/>
              <a:gd name="connsiteY85" fmla="*/ 2417030 h 3063250"/>
              <a:gd name="connsiteX86" fmla="*/ 1199553 w 4114165"/>
              <a:gd name="connsiteY86" fmla="*/ 2413054 h 3063250"/>
              <a:gd name="connsiteX87" fmla="*/ 1206168 w 4114165"/>
              <a:gd name="connsiteY87" fmla="*/ 2396073 h 3063250"/>
              <a:gd name="connsiteX88" fmla="*/ 1212770 w 4114165"/>
              <a:gd name="connsiteY88" fmla="*/ 2367517 h 3063250"/>
              <a:gd name="connsiteX89" fmla="*/ 1222680 w 4114165"/>
              <a:gd name="connsiteY89" fmla="*/ 2304808 h 3063250"/>
              <a:gd name="connsiteX90" fmla="*/ 1232602 w 4114165"/>
              <a:gd name="connsiteY90" fmla="*/ 2221471 h 3063250"/>
              <a:gd name="connsiteX91" fmla="*/ 1249127 w 4114165"/>
              <a:gd name="connsiteY91" fmla="*/ 2051011 h 3063250"/>
              <a:gd name="connsiteX92" fmla="*/ 1278857 w 4114165"/>
              <a:gd name="connsiteY92" fmla="*/ 1738519 h 3063250"/>
              <a:gd name="connsiteX93" fmla="*/ 1292087 w 4114165"/>
              <a:gd name="connsiteY93" fmla="*/ 1631108 h 3063250"/>
              <a:gd name="connsiteX94" fmla="*/ 1301997 w 4114165"/>
              <a:gd name="connsiteY94" fmla="*/ 1571186 h 3063250"/>
              <a:gd name="connsiteX95" fmla="*/ 1311907 w 4114165"/>
              <a:gd name="connsiteY95" fmla="*/ 1530802 h 3063250"/>
              <a:gd name="connsiteX96" fmla="*/ 1318522 w 4114165"/>
              <a:gd name="connsiteY96" fmla="*/ 1515125 h 3063250"/>
              <a:gd name="connsiteX97" fmla="*/ 1325124 w 4114165"/>
              <a:gd name="connsiteY97" fmla="*/ 1508553 h 3063250"/>
              <a:gd name="connsiteX98" fmla="*/ 1328431 w 4114165"/>
              <a:gd name="connsiteY98" fmla="*/ 1508692 h 3063250"/>
              <a:gd name="connsiteX99" fmla="*/ 1331739 w 4114165"/>
              <a:gd name="connsiteY99" fmla="*/ 1511098 h 3063250"/>
              <a:gd name="connsiteX100" fmla="*/ 1338341 w 4114165"/>
              <a:gd name="connsiteY100" fmla="*/ 1522673 h 3063250"/>
              <a:gd name="connsiteX101" fmla="*/ 1344956 w 4114165"/>
              <a:gd name="connsiteY101" fmla="*/ 1543098 h 3063250"/>
              <a:gd name="connsiteX102" fmla="*/ 1351559 w 4114165"/>
              <a:gd name="connsiteY102" fmla="*/ 1572135 h 3063250"/>
              <a:gd name="connsiteX103" fmla="*/ 1361481 w 4114165"/>
              <a:gd name="connsiteY103" fmla="*/ 1631273 h 3063250"/>
              <a:gd name="connsiteX104" fmla="*/ 1371391 w 4114165"/>
              <a:gd name="connsiteY104" fmla="*/ 1708025 h 3063250"/>
              <a:gd name="connsiteX105" fmla="*/ 1384608 w 4114165"/>
              <a:gd name="connsiteY105" fmla="*/ 1834709 h 3063250"/>
              <a:gd name="connsiteX106" fmla="*/ 1401133 w 4114165"/>
              <a:gd name="connsiteY106" fmla="*/ 2023810 h 3063250"/>
              <a:gd name="connsiteX107" fmla="*/ 1437478 w 4114165"/>
              <a:gd name="connsiteY107" fmla="*/ 2455958 h 3063250"/>
              <a:gd name="connsiteX108" fmla="*/ 1450695 w 4114165"/>
              <a:gd name="connsiteY108" fmla="*/ 2573840 h 3063250"/>
              <a:gd name="connsiteX109" fmla="*/ 1460618 w 4114165"/>
              <a:gd name="connsiteY109" fmla="*/ 2638271 h 3063250"/>
              <a:gd name="connsiteX110" fmla="*/ 1467220 w 4114165"/>
              <a:gd name="connsiteY110" fmla="*/ 2669055 h 3063250"/>
              <a:gd name="connsiteX111" fmla="*/ 1473835 w 4114165"/>
              <a:gd name="connsiteY111" fmla="*/ 2690241 h 3063250"/>
              <a:gd name="connsiteX112" fmla="*/ 1480438 w 4114165"/>
              <a:gd name="connsiteY112" fmla="*/ 2702360 h 3063250"/>
              <a:gd name="connsiteX113" fmla="*/ 1483745 w 4114165"/>
              <a:gd name="connsiteY113" fmla="*/ 2705260 h 3063250"/>
              <a:gd name="connsiteX114" fmla="*/ 1487053 w 4114165"/>
              <a:gd name="connsiteY114" fmla="*/ 2706222 h 3063250"/>
              <a:gd name="connsiteX115" fmla="*/ 1490360 w 4114165"/>
              <a:gd name="connsiteY115" fmla="*/ 2705361 h 3063250"/>
              <a:gd name="connsiteX116" fmla="*/ 1496963 w 4114165"/>
              <a:gd name="connsiteY116" fmla="*/ 2698700 h 3063250"/>
              <a:gd name="connsiteX117" fmla="*/ 1503577 w 4114165"/>
              <a:gd name="connsiteY117" fmla="*/ 2686265 h 3063250"/>
              <a:gd name="connsiteX118" fmla="*/ 1513487 w 4114165"/>
              <a:gd name="connsiteY118" fmla="*/ 2658861 h 3063250"/>
              <a:gd name="connsiteX119" fmla="*/ 1526705 w 4114165"/>
              <a:gd name="connsiteY119" fmla="*/ 2610120 h 3063250"/>
              <a:gd name="connsiteX120" fmla="*/ 1543229 w 4114165"/>
              <a:gd name="connsiteY120" fmla="*/ 2536635 h 3063250"/>
              <a:gd name="connsiteX121" fmla="*/ 1579574 w 4114165"/>
              <a:gd name="connsiteY121" fmla="*/ 2357488 h 3063250"/>
              <a:gd name="connsiteX122" fmla="*/ 1615932 w 4114165"/>
              <a:gd name="connsiteY122" fmla="*/ 2168830 h 3063250"/>
              <a:gd name="connsiteX123" fmla="*/ 1639059 w 4114165"/>
              <a:gd name="connsiteY123" fmla="*/ 2033219 h 3063250"/>
              <a:gd name="connsiteX124" fmla="*/ 1658891 w 4114165"/>
              <a:gd name="connsiteY124" fmla="*/ 1899823 h 3063250"/>
              <a:gd name="connsiteX125" fmla="*/ 1688633 w 4114165"/>
              <a:gd name="connsiteY125" fmla="*/ 1675189 h 3063250"/>
              <a:gd name="connsiteX126" fmla="*/ 1724978 w 4114165"/>
              <a:gd name="connsiteY126" fmla="*/ 1405069 h 3063250"/>
              <a:gd name="connsiteX127" fmla="*/ 1754720 w 4114165"/>
              <a:gd name="connsiteY127" fmla="*/ 1207660 h 3063250"/>
              <a:gd name="connsiteX128" fmla="*/ 1777847 w 4114165"/>
              <a:gd name="connsiteY128" fmla="*/ 1072404 h 3063250"/>
              <a:gd name="connsiteX129" fmla="*/ 1794372 w 4114165"/>
              <a:gd name="connsiteY129" fmla="*/ 994322 h 3063250"/>
              <a:gd name="connsiteX130" fmla="*/ 1807590 w 4114165"/>
              <a:gd name="connsiteY130" fmla="*/ 945860 h 3063250"/>
              <a:gd name="connsiteX131" fmla="*/ 1820807 w 4114165"/>
              <a:gd name="connsiteY131" fmla="*/ 909731 h 3063250"/>
              <a:gd name="connsiteX132" fmla="*/ 1830717 w 4114165"/>
              <a:gd name="connsiteY132" fmla="*/ 890394 h 3063250"/>
              <a:gd name="connsiteX133" fmla="*/ 1840639 w 4114165"/>
              <a:gd name="connsiteY133" fmla="*/ 877921 h 3063250"/>
              <a:gd name="connsiteX134" fmla="*/ 1847242 w 4114165"/>
              <a:gd name="connsiteY134" fmla="*/ 873653 h 3063250"/>
              <a:gd name="connsiteX135" fmla="*/ 1853857 w 4114165"/>
              <a:gd name="connsiteY135" fmla="*/ 872881 h 3063250"/>
              <a:gd name="connsiteX136" fmla="*/ 1860459 w 4114165"/>
              <a:gd name="connsiteY136" fmla="*/ 875768 h 3063250"/>
              <a:gd name="connsiteX137" fmla="*/ 1867074 w 4114165"/>
              <a:gd name="connsiteY137" fmla="*/ 882378 h 3063250"/>
              <a:gd name="connsiteX138" fmla="*/ 1873676 w 4114165"/>
              <a:gd name="connsiteY138" fmla="*/ 892762 h 3063250"/>
              <a:gd name="connsiteX139" fmla="*/ 1883599 w 4114165"/>
              <a:gd name="connsiteY139" fmla="*/ 915227 h 3063250"/>
              <a:gd name="connsiteX140" fmla="*/ 1893509 w 4114165"/>
              <a:gd name="connsiteY140" fmla="*/ 945480 h 3063250"/>
              <a:gd name="connsiteX141" fmla="*/ 1906726 w 4114165"/>
              <a:gd name="connsiteY141" fmla="*/ 996386 h 3063250"/>
              <a:gd name="connsiteX142" fmla="*/ 1919944 w 4114165"/>
              <a:gd name="connsiteY142" fmla="*/ 1058398 h 3063250"/>
              <a:gd name="connsiteX143" fmla="*/ 1933161 w 4114165"/>
              <a:gd name="connsiteY143" fmla="*/ 1132137 h 3063250"/>
              <a:gd name="connsiteX144" fmla="*/ 1949686 w 4114165"/>
              <a:gd name="connsiteY144" fmla="*/ 1241687 h 3063250"/>
              <a:gd name="connsiteX145" fmla="*/ 1966211 w 4114165"/>
              <a:gd name="connsiteY145" fmla="*/ 1370713 h 3063250"/>
              <a:gd name="connsiteX146" fmla="*/ 1986043 w 4114165"/>
              <a:gd name="connsiteY146" fmla="*/ 1548658 h 3063250"/>
              <a:gd name="connsiteX147" fmla="*/ 2035605 w 4114165"/>
              <a:gd name="connsiteY147" fmla="*/ 2011729 h 3063250"/>
              <a:gd name="connsiteX148" fmla="*/ 2048822 w 4114165"/>
              <a:gd name="connsiteY148" fmla="*/ 2106628 h 3063250"/>
              <a:gd name="connsiteX149" fmla="*/ 2058732 w 4114165"/>
              <a:gd name="connsiteY149" fmla="*/ 2163043 h 3063250"/>
              <a:gd name="connsiteX150" fmla="*/ 2068655 w 4114165"/>
              <a:gd name="connsiteY150" fmla="*/ 2205123 h 3063250"/>
              <a:gd name="connsiteX151" fmla="*/ 2075257 w 4114165"/>
              <a:gd name="connsiteY151" fmla="*/ 2224738 h 3063250"/>
              <a:gd name="connsiteX152" fmla="*/ 2081872 w 4114165"/>
              <a:gd name="connsiteY152" fmla="*/ 2237528 h 3063250"/>
              <a:gd name="connsiteX153" fmla="*/ 2088474 w 4114165"/>
              <a:gd name="connsiteY153" fmla="*/ 2243581 h 3063250"/>
              <a:gd name="connsiteX154" fmla="*/ 2091782 w 4114165"/>
              <a:gd name="connsiteY154" fmla="*/ 2244151 h 3063250"/>
              <a:gd name="connsiteX155" fmla="*/ 2095089 w 4114165"/>
              <a:gd name="connsiteY155" fmla="*/ 2243151 h 3063250"/>
              <a:gd name="connsiteX156" fmla="*/ 2101692 w 4114165"/>
              <a:gd name="connsiteY156" fmla="*/ 2236591 h 3063250"/>
              <a:gd name="connsiteX157" fmla="*/ 2108307 w 4114165"/>
              <a:gd name="connsiteY157" fmla="*/ 2224359 h 3063250"/>
              <a:gd name="connsiteX158" fmla="*/ 2118217 w 4114165"/>
              <a:gd name="connsiteY158" fmla="*/ 2196525 h 3063250"/>
              <a:gd name="connsiteX159" fmla="*/ 2128127 w 4114165"/>
              <a:gd name="connsiteY159" fmla="*/ 2159193 h 3063250"/>
              <a:gd name="connsiteX160" fmla="*/ 2141357 w 4114165"/>
              <a:gd name="connsiteY160" fmla="*/ 2098485 h 3063250"/>
              <a:gd name="connsiteX161" fmla="*/ 2164484 w 4114165"/>
              <a:gd name="connsiteY161" fmla="*/ 1975626 h 3063250"/>
              <a:gd name="connsiteX162" fmla="*/ 2200829 w 4114165"/>
              <a:gd name="connsiteY162" fmla="*/ 1779712 h 3063250"/>
              <a:gd name="connsiteX163" fmla="*/ 2214046 w 4114165"/>
              <a:gd name="connsiteY163" fmla="*/ 1723006 h 3063250"/>
              <a:gd name="connsiteX164" fmla="*/ 2223968 w 4114165"/>
              <a:gd name="connsiteY164" fmla="*/ 1691525 h 3063250"/>
              <a:gd name="connsiteX165" fmla="*/ 2230571 w 4114165"/>
              <a:gd name="connsiteY165" fmla="*/ 1677165 h 3063250"/>
              <a:gd name="connsiteX166" fmla="*/ 2237186 w 4114165"/>
              <a:gd name="connsiteY166" fmla="*/ 1668845 h 3063250"/>
              <a:gd name="connsiteX167" fmla="*/ 2240493 w 4114165"/>
              <a:gd name="connsiteY167" fmla="*/ 1667085 h 3063250"/>
              <a:gd name="connsiteX168" fmla="*/ 2243788 w 4114165"/>
              <a:gd name="connsiteY168" fmla="*/ 1666971 h 3063250"/>
              <a:gd name="connsiteX169" fmla="*/ 2247096 w 4114165"/>
              <a:gd name="connsiteY169" fmla="*/ 1668554 h 3063250"/>
              <a:gd name="connsiteX170" fmla="*/ 2253711 w 4114165"/>
              <a:gd name="connsiteY170" fmla="*/ 1676912 h 3063250"/>
              <a:gd name="connsiteX171" fmla="*/ 2260313 w 4114165"/>
              <a:gd name="connsiteY171" fmla="*/ 1692285 h 3063250"/>
              <a:gd name="connsiteX172" fmla="*/ 2266928 w 4114165"/>
              <a:gd name="connsiteY172" fmla="*/ 1714838 h 3063250"/>
              <a:gd name="connsiteX173" fmla="*/ 2276838 w 4114165"/>
              <a:gd name="connsiteY173" fmla="*/ 1762439 h 3063250"/>
              <a:gd name="connsiteX174" fmla="*/ 2286748 w 4114165"/>
              <a:gd name="connsiteY174" fmla="*/ 1827060 h 3063250"/>
              <a:gd name="connsiteX175" fmla="*/ 2296670 w 4114165"/>
              <a:gd name="connsiteY175" fmla="*/ 1908954 h 3063250"/>
              <a:gd name="connsiteX176" fmla="*/ 2309888 w 4114165"/>
              <a:gd name="connsiteY176" fmla="*/ 2044185 h 3063250"/>
              <a:gd name="connsiteX177" fmla="*/ 2326400 w 4114165"/>
              <a:gd name="connsiteY177" fmla="*/ 2246051 h 3063250"/>
              <a:gd name="connsiteX178" fmla="*/ 2352847 w 4114165"/>
              <a:gd name="connsiteY178" fmla="*/ 2572067 h 3063250"/>
              <a:gd name="connsiteX179" fmla="*/ 2366064 w 4114165"/>
              <a:gd name="connsiteY179" fmla="*/ 2700929 h 3063250"/>
              <a:gd name="connsiteX180" fmla="*/ 2375975 w 4114165"/>
              <a:gd name="connsiteY180" fmla="*/ 2775427 h 3063250"/>
              <a:gd name="connsiteX181" fmla="*/ 2385884 w 4114165"/>
              <a:gd name="connsiteY181" fmla="*/ 2830398 h 3063250"/>
              <a:gd name="connsiteX182" fmla="*/ 2395807 w 4114165"/>
              <a:gd name="connsiteY182" fmla="*/ 2867312 h 3063250"/>
              <a:gd name="connsiteX183" fmla="*/ 2402409 w 4114165"/>
              <a:gd name="connsiteY183" fmla="*/ 2883268 h 3063250"/>
              <a:gd name="connsiteX184" fmla="*/ 2409024 w 4114165"/>
              <a:gd name="connsiteY184" fmla="*/ 2893563 h 3063250"/>
              <a:gd name="connsiteX185" fmla="*/ 2415627 w 4114165"/>
              <a:gd name="connsiteY185" fmla="*/ 2899350 h 3063250"/>
              <a:gd name="connsiteX186" fmla="*/ 2422242 w 4114165"/>
              <a:gd name="connsiteY186" fmla="*/ 2901668 h 3063250"/>
              <a:gd name="connsiteX187" fmla="*/ 2428844 w 4114165"/>
              <a:gd name="connsiteY187" fmla="*/ 2901402 h 3063250"/>
              <a:gd name="connsiteX188" fmla="*/ 2438766 w 4114165"/>
              <a:gd name="connsiteY188" fmla="*/ 2897273 h 3063250"/>
              <a:gd name="connsiteX189" fmla="*/ 2448676 w 4114165"/>
              <a:gd name="connsiteY189" fmla="*/ 2889726 h 3063250"/>
              <a:gd name="connsiteX190" fmla="*/ 2461894 w 4114165"/>
              <a:gd name="connsiteY190" fmla="*/ 2875454 h 3063250"/>
              <a:gd name="connsiteX191" fmla="*/ 2478418 w 4114165"/>
              <a:gd name="connsiteY191" fmla="*/ 2852749 h 3063250"/>
              <a:gd name="connsiteX192" fmla="*/ 2501546 w 4114165"/>
              <a:gd name="connsiteY192" fmla="*/ 2820306 h 3063250"/>
              <a:gd name="connsiteX193" fmla="*/ 2511456 w 4114165"/>
              <a:gd name="connsiteY193" fmla="*/ 2810061 h 3063250"/>
              <a:gd name="connsiteX194" fmla="*/ 2521378 w 4114165"/>
              <a:gd name="connsiteY194" fmla="*/ 2803945 h 3063250"/>
              <a:gd name="connsiteX195" fmla="*/ 2527980 w 4114165"/>
              <a:gd name="connsiteY195" fmla="*/ 2802564 h 3063250"/>
              <a:gd name="connsiteX196" fmla="*/ 2534596 w 4114165"/>
              <a:gd name="connsiteY196" fmla="*/ 2803464 h 3063250"/>
              <a:gd name="connsiteX197" fmla="*/ 2541198 w 4114165"/>
              <a:gd name="connsiteY197" fmla="*/ 2806592 h 3063250"/>
              <a:gd name="connsiteX198" fmla="*/ 2551120 w 4114165"/>
              <a:gd name="connsiteY198" fmla="*/ 2815215 h 3063250"/>
              <a:gd name="connsiteX199" fmla="*/ 2561030 w 4114165"/>
              <a:gd name="connsiteY199" fmla="*/ 2828271 h 3063250"/>
              <a:gd name="connsiteX200" fmla="*/ 2570940 w 4114165"/>
              <a:gd name="connsiteY200" fmla="*/ 2845810 h 3063250"/>
              <a:gd name="connsiteX201" fmla="*/ 2584158 w 4114165"/>
              <a:gd name="connsiteY201" fmla="*/ 2876189 h 3063250"/>
              <a:gd name="connsiteX202" fmla="*/ 2603990 w 4114165"/>
              <a:gd name="connsiteY202" fmla="*/ 2931768 h 3063250"/>
              <a:gd name="connsiteX203" fmla="*/ 2617207 w 4114165"/>
              <a:gd name="connsiteY203" fmla="*/ 2966795 h 3063250"/>
              <a:gd name="connsiteX204" fmla="*/ 2627117 w 4114165"/>
              <a:gd name="connsiteY204" fmla="*/ 2986220 h 3063250"/>
              <a:gd name="connsiteX205" fmla="*/ 2633732 w 4114165"/>
              <a:gd name="connsiteY205" fmla="*/ 2993894 h 3063250"/>
              <a:gd name="connsiteX206" fmla="*/ 2640334 w 4114165"/>
              <a:gd name="connsiteY206" fmla="*/ 2996060 h 3063250"/>
              <a:gd name="connsiteX207" fmla="*/ 2643642 w 4114165"/>
              <a:gd name="connsiteY207" fmla="*/ 2994781 h 3063250"/>
              <a:gd name="connsiteX208" fmla="*/ 2650257 w 4114165"/>
              <a:gd name="connsiteY208" fmla="*/ 2986942 h 3063250"/>
              <a:gd name="connsiteX209" fmla="*/ 2656859 w 4114165"/>
              <a:gd name="connsiteY209" fmla="*/ 2971366 h 3063250"/>
              <a:gd name="connsiteX210" fmla="*/ 2663474 w 4114165"/>
              <a:gd name="connsiteY210" fmla="*/ 2947357 h 3063250"/>
              <a:gd name="connsiteX211" fmla="*/ 2670077 w 4114165"/>
              <a:gd name="connsiteY211" fmla="*/ 2914280 h 3063250"/>
              <a:gd name="connsiteX212" fmla="*/ 2679999 w 4114165"/>
              <a:gd name="connsiteY212" fmla="*/ 2846646 h 3063250"/>
              <a:gd name="connsiteX213" fmla="*/ 2689909 w 4114165"/>
              <a:gd name="connsiteY213" fmla="*/ 2756698 h 3063250"/>
              <a:gd name="connsiteX214" fmla="*/ 2703127 w 4114165"/>
              <a:gd name="connsiteY214" fmla="*/ 2602181 h 3063250"/>
              <a:gd name="connsiteX215" fmla="*/ 2716344 w 4114165"/>
              <a:gd name="connsiteY215" fmla="*/ 2412092 h 3063250"/>
              <a:gd name="connsiteX216" fmla="*/ 2736176 w 4114165"/>
              <a:gd name="connsiteY216" fmla="*/ 2082213 h 3063250"/>
              <a:gd name="connsiteX217" fmla="*/ 2772521 w 4114165"/>
              <a:gd name="connsiteY217" fmla="*/ 1470652 h 3063250"/>
              <a:gd name="connsiteX218" fmla="*/ 2789046 w 4114165"/>
              <a:gd name="connsiteY218" fmla="*/ 1238622 h 3063250"/>
              <a:gd name="connsiteX219" fmla="*/ 2805571 w 4114165"/>
              <a:gd name="connsiteY219" fmla="*/ 1047862 h 3063250"/>
              <a:gd name="connsiteX220" fmla="*/ 2818788 w 4114165"/>
              <a:gd name="connsiteY220" fmla="*/ 927358 h 3063250"/>
              <a:gd name="connsiteX221" fmla="*/ 2832005 w 4114165"/>
              <a:gd name="connsiteY221" fmla="*/ 833941 h 3063250"/>
              <a:gd name="connsiteX222" fmla="*/ 2845223 w 4114165"/>
              <a:gd name="connsiteY222" fmla="*/ 764002 h 3063250"/>
              <a:gd name="connsiteX223" fmla="*/ 2855133 w 4114165"/>
              <a:gd name="connsiteY223" fmla="*/ 724885 h 3063250"/>
              <a:gd name="connsiteX224" fmla="*/ 2865042 w 4114165"/>
              <a:gd name="connsiteY224" fmla="*/ 696152 h 3063250"/>
              <a:gd name="connsiteX225" fmla="*/ 2874965 w 4114165"/>
              <a:gd name="connsiteY225" fmla="*/ 677220 h 3063250"/>
              <a:gd name="connsiteX226" fmla="*/ 2881567 w 4114165"/>
              <a:gd name="connsiteY226" fmla="*/ 670028 h 3063250"/>
              <a:gd name="connsiteX227" fmla="*/ 2888182 w 4114165"/>
              <a:gd name="connsiteY227" fmla="*/ 667368 h 3063250"/>
              <a:gd name="connsiteX228" fmla="*/ 2894785 w 4114165"/>
              <a:gd name="connsiteY228" fmla="*/ 669622 h 3063250"/>
              <a:gd name="connsiteX229" fmla="*/ 2901400 w 4114165"/>
              <a:gd name="connsiteY229" fmla="*/ 677182 h 3063250"/>
              <a:gd name="connsiteX230" fmla="*/ 2908002 w 4114165"/>
              <a:gd name="connsiteY230" fmla="*/ 690415 h 3063250"/>
              <a:gd name="connsiteX231" fmla="*/ 2914617 w 4114165"/>
              <a:gd name="connsiteY231" fmla="*/ 709562 h 3063250"/>
              <a:gd name="connsiteX232" fmla="*/ 2924527 w 4114165"/>
              <a:gd name="connsiteY232" fmla="*/ 749616 h 3063250"/>
              <a:gd name="connsiteX233" fmla="*/ 2934450 w 4114165"/>
              <a:gd name="connsiteY233" fmla="*/ 803296 h 3063250"/>
              <a:gd name="connsiteX234" fmla="*/ 2947667 w 4114165"/>
              <a:gd name="connsiteY234" fmla="*/ 895814 h 3063250"/>
              <a:gd name="connsiteX235" fmla="*/ 2960884 w 4114165"/>
              <a:gd name="connsiteY235" fmla="*/ 1012101 h 3063250"/>
              <a:gd name="connsiteX236" fmla="*/ 2977409 w 4114165"/>
              <a:gd name="connsiteY236" fmla="*/ 1187779 h 3063250"/>
              <a:gd name="connsiteX237" fmla="*/ 3017061 w 4114165"/>
              <a:gd name="connsiteY237" fmla="*/ 1634110 h 3063250"/>
              <a:gd name="connsiteX238" fmla="*/ 3030278 w 4114165"/>
              <a:gd name="connsiteY238" fmla="*/ 1742115 h 3063250"/>
              <a:gd name="connsiteX239" fmla="*/ 3040188 w 4114165"/>
              <a:gd name="connsiteY239" fmla="*/ 1800265 h 3063250"/>
              <a:gd name="connsiteX240" fmla="*/ 3046803 w 4114165"/>
              <a:gd name="connsiteY240" fmla="*/ 1827313 h 3063250"/>
              <a:gd name="connsiteX241" fmla="*/ 3053406 w 4114165"/>
              <a:gd name="connsiteY241" fmla="*/ 1844928 h 3063250"/>
              <a:gd name="connsiteX242" fmla="*/ 3060021 w 4114165"/>
              <a:gd name="connsiteY242" fmla="*/ 1853413 h 3063250"/>
              <a:gd name="connsiteX243" fmla="*/ 3063315 w 4114165"/>
              <a:gd name="connsiteY243" fmla="*/ 1854388 h 3063250"/>
              <a:gd name="connsiteX244" fmla="*/ 3066623 w 4114165"/>
              <a:gd name="connsiteY244" fmla="*/ 1853299 h 3063250"/>
              <a:gd name="connsiteX245" fmla="*/ 3073238 w 4114165"/>
              <a:gd name="connsiteY245" fmla="*/ 1845245 h 3063250"/>
              <a:gd name="connsiteX246" fmla="*/ 3079840 w 4114165"/>
              <a:gd name="connsiteY246" fmla="*/ 1829960 h 3063250"/>
              <a:gd name="connsiteX247" fmla="*/ 3086456 w 4114165"/>
              <a:gd name="connsiteY247" fmla="*/ 1808129 h 3063250"/>
              <a:gd name="connsiteX248" fmla="*/ 3096365 w 4114165"/>
              <a:gd name="connsiteY248" fmla="*/ 1764782 h 3063250"/>
              <a:gd name="connsiteX249" fmla="*/ 3109583 w 4114165"/>
              <a:gd name="connsiteY249" fmla="*/ 1692285 h 3063250"/>
              <a:gd name="connsiteX250" fmla="*/ 3145940 w 4114165"/>
              <a:gd name="connsiteY250" fmla="*/ 1482986 h 3063250"/>
              <a:gd name="connsiteX251" fmla="*/ 3162452 w 4114165"/>
              <a:gd name="connsiteY251" fmla="*/ 1409665 h 3063250"/>
              <a:gd name="connsiteX252" fmla="*/ 3178977 w 4114165"/>
              <a:gd name="connsiteY252" fmla="*/ 1351098 h 3063250"/>
              <a:gd name="connsiteX253" fmla="*/ 3192194 w 4114165"/>
              <a:gd name="connsiteY253" fmla="*/ 1313348 h 3063250"/>
              <a:gd name="connsiteX254" fmla="*/ 3205412 w 4114165"/>
              <a:gd name="connsiteY254" fmla="*/ 1283678 h 3063250"/>
              <a:gd name="connsiteX255" fmla="*/ 3215334 w 4114165"/>
              <a:gd name="connsiteY255" fmla="*/ 1267773 h 3063250"/>
              <a:gd name="connsiteX256" fmla="*/ 3221936 w 4114165"/>
              <a:gd name="connsiteY256" fmla="*/ 1260745 h 3063250"/>
              <a:gd name="connsiteX257" fmla="*/ 3228551 w 4114165"/>
              <a:gd name="connsiteY257" fmla="*/ 1256705 h 3063250"/>
              <a:gd name="connsiteX258" fmla="*/ 3235154 w 4114165"/>
              <a:gd name="connsiteY258" fmla="*/ 1255730 h 3063250"/>
              <a:gd name="connsiteX259" fmla="*/ 3241769 w 4114165"/>
              <a:gd name="connsiteY259" fmla="*/ 1257820 h 3063250"/>
              <a:gd name="connsiteX260" fmla="*/ 3248371 w 4114165"/>
              <a:gd name="connsiteY260" fmla="*/ 1263088 h 3063250"/>
              <a:gd name="connsiteX261" fmla="*/ 3254986 w 4114165"/>
              <a:gd name="connsiteY261" fmla="*/ 1271661 h 3063250"/>
              <a:gd name="connsiteX262" fmla="*/ 3264896 w 4114165"/>
              <a:gd name="connsiteY262" fmla="*/ 1291099 h 3063250"/>
              <a:gd name="connsiteX263" fmla="*/ 3274819 w 4114165"/>
              <a:gd name="connsiteY263" fmla="*/ 1319161 h 3063250"/>
              <a:gd name="connsiteX264" fmla="*/ 3284729 w 4114165"/>
              <a:gd name="connsiteY264" fmla="*/ 1356796 h 3063250"/>
              <a:gd name="connsiteX265" fmla="*/ 3294638 w 4114165"/>
              <a:gd name="connsiteY265" fmla="*/ 1405106 h 3063250"/>
              <a:gd name="connsiteX266" fmla="*/ 3304548 w 4114165"/>
              <a:gd name="connsiteY266" fmla="*/ 1465029 h 3063250"/>
              <a:gd name="connsiteX267" fmla="*/ 3317766 w 4114165"/>
              <a:gd name="connsiteY267" fmla="*/ 1564322 h 3063250"/>
              <a:gd name="connsiteX268" fmla="*/ 3330996 w 4114165"/>
              <a:gd name="connsiteY268" fmla="*/ 1685636 h 3063250"/>
              <a:gd name="connsiteX269" fmla="*/ 3347508 w 4114165"/>
              <a:gd name="connsiteY269" fmla="*/ 1862923 h 3063250"/>
              <a:gd name="connsiteX270" fmla="*/ 3406993 w 4114165"/>
              <a:gd name="connsiteY270" fmla="*/ 2532355 h 3063250"/>
              <a:gd name="connsiteX271" fmla="*/ 3423517 w 4114165"/>
              <a:gd name="connsiteY271" fmla="*/ 2676071 h 3063250"/>
              <a:gd name="connsiteX272" fmla="*/ 3440042 w 4114165"/>
              <a:gd name="connsiteY272" fmla="*/ 2794878 h 3063250"/>
              <a:gd name="connsiteX273" fmla="*/ 3453260 w 4114165"/>
              <a:gd name="connsiteY273" fmla="*/ 2872884 h 3063250"/>
              <a:gd name="connsiteX274" fmla="*/ 3466477 w 4114165"/>
              <a:gd name="connsiteY274" fmla="*/ 2936720 h 3063250"/>
              <a:gd name="connsiteX275" fmla="*/ 3479694 w 4114165"/>
              <a:gd name="connsiteY275" fmla="*/ 2986828 h 3063250"/>
              <a:gd name="connsiteX276" fmla="*/ 3489604 w 4114165"/>
              <a:gd name="connsiteY276" fmla="*/ 3015675 h 3063250"/>
              <a:gd name="connsiteX277" fmla="*/ 3499526 w 4114165"/>
              <a:gd name="connsiteY277" fmla="*/ 3037329 h 3063250"/>
              <a:gd name="connsiteX278" fmla="*/ 3509436 w 4114165"/>
              <a:gd name="connsiteY278" fmla="*/ 3052108 h 3063250"/>
              <a:gd name="connsiteX279" fmla="*/ 3519346 w 4114165"/>
              <a:gd name="connsiteY279" fmla="*/ 3060642 h 3063250"/>
              <a:gd name="connsiteX280" fmla="*/ 3525962 w 4114165"/>
              <a:gd name="connsiteY280" fmla="*/ 3063150 h 3063250"/>
              <a:gd name="connsiteX281" fmla="*/ 3532564 w 4114165"/>
              <a:gd name="connsiteY281" fmla="*/ 3063251 h 3063250"/>
              <a:gd name="connsiteX282" fmla="*/ 3539179 w 4114165"/>
              <a:gd name="connsiteY282" fmla="*/ 3060947 h 3063250"/>
              <a:gd name="connsiteX283" fmla="*/ 3545781 w 4114165"/>
              <a:gd name="connsiteY283" fmla="*/ 3056261 h 3063250"/>
              <a:gd name="connsiteX284" fmla="*/ 3555704 w 4114165"/>
              <a:gd name="connsiteY284" fmla="*/ 3044826 h 3063250"/>
              <a:gd name="connsiteX285" fmla="*/ 3565614 w 4114165"/>
              <a:gd name="connsiteY285" fmla="*/ 3028149 h 3063250"/>
              <a:gd name="connsiteX286" fmla="*/ 3575523 w 4114165"/>
              <a:gd name="connsiteY286" fmla="*/ 3006076 h 3063250"/>
              <a:gd name="connsiteX287" fmla="*/ 3585446 w 4114165"/>
              <a:gd name="connsiteY287" fmla="*/ 2978141 h 3063250"/>
              <a:gd name="connsiteX288" fmla="*/ 3598663 w 4114165"/>
              <a:gd name="connsiteY288" fmla="*/ 2930705 h 3063250"/>
              <a:gd name="connsiteX289" fmla="*/ 3611881 w 4114165"/>
              <a:gd name="connsiteY289" fmla="*/ 2871288 h 3063250"/>
              <a:gd name="connsiteX290" fmla="*/ 3628405 w 4114165"/>
              <a:gd name="connsiteY290" fmla="*/ 2782582 h 3063250"/>
              <a:gd name="connsiteX291" fmla="*/ 3664750 w 4114165"/>
              <a:gd name="connsiteY291" fmla="*/ 2563380 h 3063250"/>
              <a:gd name="connsiteX292" fmla="*/ 3691185 w 4114165"/>
              <a:gd name="connsiteY292" fmla="*/ 2412674 h 3063250"/>
              <a:gd name="connsiteX293" fmla="*/ 3707710 w 4114165"/>
              <a:gd name="connsiteY293" fmla="*/ 2331693 h 3063250"/>
              <a:gd name="connsiteX294" fmla="*/ 3720927 w 4114165"/>
              <a:gd name="connsiteY294" fmla="*/ 2279532 h 3063250"/>
              <a:gd name="connsiteX295" fmla="*/ 3730837 w 4114165"/>
              <a:gd name="connsiteY295" fmla="*/ 2250090 h 3063250"/>
              <a:gd name="connsiteX296" fmla="*/ 3740759 w 4114165"/>
              <a:gd name="connsiteY296" fmla="*/ 2229956 h 3063250"/>
              <a:gd name="connsiteX297" fmla="*/ 3747362 w 4114165"/>
              <a:gd name="connsiteY297" fmla="*/ 2221978 h 3063250"/>
              <a:gd name="connsiteX298" fmla="*/ 3753977 w 4114165"/>
              <a:gd name="connsiteY298" fmla="*/ 2218470 h 3063250"/>
              <a:gd name="connsiteX299" fmla="*/ 3760579 w 4114165"/>
              <a:gd name="connsiteY299" fmla="*/ 2219483 h 3063250"/>
              <a:gd name="connsiteX300" fmla="*/ 3767194 w 4114165"/>
              <a:gd name="connsiteY300" fmla="*/ 2225017 h 3063250"/>
              <a:gd name="connsiteX301" fmla="*/ 3773796 w 4114165"/>
              <a:gd name="connsiteY301" fmla="*/ 2234945 h 3063250"/>
              <a:gd name="connsiteX302" fmla="*/ 3783719 w 4114165"/>
              <a:gd name="connsiteY302" fmla="*/ 2257498 h 3063250"/>
              <a:gd name="connsiteX303" fmla="*/ 3793629 w 4114165"/>
              <a:gd name="connsiteY303" fmla="*/ 2287751 h 3063250"/>
              <a:gd name="connsiteX304" fmla="*/ 3810154 w 4114165"/>
              <a:gd name="connsiteY304" fmla="*/ 2348788 h 3063250"/>
              <a:gd name="connsiteX305" fmla="*/ 3836589 w 4114165"/>
              <a:gd name="connsiteY305" fmla="*/ 2448461 h 3063250"/>
              <a:gd name="connsiteX306" fmla="*/ 3849806 w 4114165"/>
              <a:gd name="connsiteY306" fmla="*/ 2487654 h 3063250"/>
              <a:gd name="connsiteX307" fmla="*/ 3859716 w 4114165"/>
              <a:gd name="connsiteY307" fmla="*/ 2508472 h 3063250"/>
              <a:gd name="connsiteX308" fmla="*/ 3866331 w 4114165"/>
              <a:gd name="connsiteY308" fmla="*/ 2517476 h 3063250"/>
              <a:gd name="connsiteX309" fmla="*/ 3872933 w 4114165"/>
              <a:gd name="connsiteY309" fmla="*/ 2522313 h 3063250"/>
              <a:gd name="connsiteX310" fmla="*/ 3879548 w 4114165"/>
              <a:gd name="connsiteY310" fmla="*/ 2522984 h 3063250"/>
              <a:gd name="connsiteX311" fmla="*/ 3886150 w 4114165"/>
              <a:gd name="connsiteY311" fmla="*/ 2519654 h 3063250"/>
              <a:gd name="connsiteX312" fmla="*/ 3892765 w 4114165"/>
              <a:gd name="connsiteY312" fmla="*/ 2512613 h 3063250"/>
              <a:gd name="connsiteX313" fmla="*/ 3902675 w 4114165"/>
              <a:gd name="connsiteY313" fmla="*/ 2496087 h 3063250"/>
              <a:gd name="connsiteX314" fmla="*/ 3915893 w 4114165"/>
              <a:gd name="connsiteY314" fmla="*/ 2466177 h 3063250"/>
              <a:gd name="connsiteX315" fmla="*/ 3939032 w 4114165"/>
              <a:gd name="connsiteY315" fmla="*/ 2410826 h 3063250"/>
              <a:gd name="connsiteX316" fmla="*/ 3948943 w 4114165"/>
              <a:gd name="connsiteY316" fmla="*/ 2393604 h 3063250"/>
              <a:gd name="connsiteX317" fmla="*/ 3955545 w 4114165"/>
              <a:gd name="connsiteY317" fmla="*/ 2385879 h 3063250"/>
              <a:gd name="connsiteX318" fmla="*/ 3962160 w 4114165"/>
              <a:gd name="connsiteY318" fmla="*/ 2381497 h 3063250"/>
              <a:gd name="connsiteX319" fmla="*/ 3968775 w 4114165"/>
              <a:gd name="connsiteY319" fmla="*/ 2380687 h 3063250"/>
              <a:gd name="connsiteX320" fmla="*/ 3975377 w 4114165"/>
              <a:gd name="connsiteY320" fmla="*/ 2383562 h 3063250"/>
              <a:gd name="connsiteX321" fmla="*/ 3981992 w 4114165"/>
              <a:gd name="connsiteY321" fmla="*/ 2390184 h 3063250"/>
              <a:gd name="connsiteX322" fmla="*/ 3988595 w 4114165"/>
              <a:gd name="connsiteY322" fmla="*/ 2400606 h 3063250"/>
              <a:gd name="connsiteX323" fmla="*/ 3998504 w 4114165"/>
              <a:gd name="connsiteY323" fmla="*/ 2422932 h 3063250"/>
              <a:gd name="connsiteX324" fmla="*/ 4011734 w 4114165"/>
              <a:gd name="connsiteY324" fmla="*/ 2462365 h 3063250"/>
              <a:gd name="connsiteX325" fmla="*/ 4034862 w 4114165"/>
              <a:gd name="connsiteY325" fmla="*/ 2535128 h 3063250"/>
              <a:gd name="connsiteX326" fmla="*/ 4044771 w 4114165"/>
              <a:gd name="connsiteY326" fmla="*/ 2557023 h 3063250"/>
              <a:gd name="connsiteX327" fmla="*/ 4051386 w 4114165"/>
              <a:gd name="connsiteY327" fmla="*/ 2565419 h 3063250"/>
              <a:gd name="connsiteX328" fmla="*/ 4054681 w 4114165"/>
              <a:gd name="connsiteY328" fmla="*/ 2567344 h 3063250"/>
              <a:gd name="connsiteX329" fmla="*/ 4057989 w 4114165"/>
              <a:gd name="connsiteY329" fmla="*/ 2567584 h 3063250"/>
              <a:gd name="connsiteX330" fmla="*/ 4061296 w 4114165"/>
              <a:gd name="connsiteY330" fmla="*/ 2566090 h 3063250"/>
              <a:gd name="connsiteX331" fmla="*/ 4067911 w 4114165"/>
              <a:gd name="connsiteY331" fmla="*/ 2557454 h 3063250"/>
              <a:gd name="connsiteX332" fmla="*/ 4074514 w 4114165"/>
              <a:gd name="connsiteY332" fmla="*/ 2541131 h 3063250"/>
              <a:gd name="connsiteX333" fmla="*/ 4081129 w 4114165"/>
              <a:gd name="connsiteY333" fmla="*/ 2517134 h 3063250"/>
              <a:gd name="connsiteX334" fmla="*/ 4091038 w 4114165"/>
              <a:gd name="connsiteY334" fmla="*/ 2467532 h 3063250"/>
              <a:gd name="connsiteX335" fmla="*/ 4100948 w 4114165"/>
              <a:gd name="connsiteY335" fmla="*/ 2403215 h 3063250"/>
              <a:gd name="connsiteX336" fmla="*/ 4114166 w 4114165"/>
              <a:gd name="connsiteY336" fmla="*/ 2298223 h 3063250"/>
              <a:gd name="connsiteX337" fmla="*/ 4114166 w 4114165"/>
              <a:gd name="connsiteY337" fmla="*/ 2298223 h 3063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</a:cxnLst>
            <a:rect l="l" t="t" r="r" b="b"/>
            <a:pathLst>
              <a:path w="4114165" h="3063250">
                <a:moveTo>
                  <a:pt x="0" y="962866"/>
                </a:moveTo>
                <a:lnTo>
                  <a:pt x="13219" y="938578"/>
                </a:lnTo>
                <a:lnTo>
                  <a:pt x="29741" y="914936"/>
                </a:lnTo>
                <a:lnTo>
                  <a:pt x="52873" y="887165"/>
                </a:lnTo>
                <a:lnTo>
                  <a:pt x="79309" y="860382"/>
                </a:lnTo>
                <a:lnTo>
                  <a:pt x="99137" y="843895"/>
                </a:lnTo>
                <a:lnTo>
                  <a:pt x="109050" y="838551"/>
                </a:lnTo>
                <a:lnTo>
                  <a:pt x="118964" y="836816"/>
                </a:lnTo>
                <a:lnTo>
                  <a:pt x="125574" y="838272"/>
                </a:lnTo>
                <a:lnTo>
                  <a:pt x="132182" y="842248"/>
                </a:lnTo>
                <a:lnTo>
                  <a:pt x="138791" y="849049"/>
                </a:lnTo>
                <a:lnTo>
                  <a:pt x="145401" y="859078"/>
                </a:lnTo>
                <a:lnTo>
                  <a:pt x="155315" y="880859"/>
                </a:lnTo>
                <a:lnTo>
                  <a:pt x="165228" y="911631"/>
                </a:lnTo>
                <a:lnTo>
                  <a:pt x="175142" y="951773"/>
                </a:lnTo>
                <a:lnTo>
                  <a:pt x="188360" y="1018952"/>
                </a:lnTo>
                <a:lnTo>
                  <a:pt x="204883" y="1119511"/>
                </a:lnTo>
                <a:lnTo>
                  <a:pt x="237928" y="1325872"/>
                </a:lnTo>
                <a:lnTo>
                  <a:pt x="251146" y="1392203"/>
                </a:lnTo>
                <a:lnTo>
                  <a:pt x="264365" y="1444629"/>
                </a:lnTo>
                <a:lnTo>
                  <a:pt x="274279" y="1474666"/>
                </a:lnTo>
                <a:lnTo>
                  <a:pt x="284192" y="1497675"/>
                </a:lnTo>
                <a:lnTo>
                  <a:pt x="297410" y="1521267"/>
                </a:lnTo>
                <a:lnTo>
                  <a:pt x="323847" y="1565120"/>
                </a:lnTo>
                <a:lnTo>
                  <a:pt x="340373" y="1598538"/>
                </a:lnTo>
                <a:lnTo>
                  <a:pt x="363500" y="1652395"/>
                </a:lnTo>
                <a:lnTo>
                  <a:pt x="386628" y="1713129"/>
                </a:lnTo>
                <a:lnTo>
                  <a:pt x="406460" y="1772988"/>
                </a:lnTo>
                <a:lnTo>
                  <a:pt x="422985" y="1832430"/>
                </a:lnTo>
                <a:lnTo>
                  <a:pt x="439510" y="1903407"/>
                </a:lnTo>
                <a:lnTo>
                  <a:pt x="456035" y="1987175"/>
                </a:lnTo>
                <a:lnTo>
                  <a:pt x="472547" y="2085024"/>
                </a:lnTo>
                <a:lnTo>
                  <a:pt x="502289" y="2284990"/>
                </a:lnTo>
                <a:lnTo>
                  <a:pt x="518814" y="2386930"/>
                </a:lnTo>
                <a:lnTo>
                  <a:pt x="532031" y="2452703"/>
                </a:lnTo>
                <a:lnTo>
                  <a:pt x="541941" y="2490718"/>
                </a:lnTo>
                <a:lnTo>
                  <a:pt x="551864" y="2518717"/>
                </a:lnTo>
                <a:lnTo>
                  <a:pt x="561774" y="2537066"/>
                </a:lnTo>
                <a:lnTo>
                  <a:pt x="568389" y="2544335"/>
                </a:lnTo>
                <a:lnTo>
                  <a:pt x="574991" y="2548070"/>
                </a:lnTo>
                <a:lnTo>
                  <a:pt x="581606" y="2548741"/>
                </a:lnTo>
                <a:lnTo>
                  <a:pt x="588208" y="2546969"/>
                </a:lnTo>
                <a:lnTo>
                  <a:pt x="598131" y="2541042"/>
                </a:lnTo>
                <a:lnTo>
                  <a:pt x="644385" y="2506927"/>
                </a:lnTo>
                <a:lnTo>
                  <a:pt x="670820" y="2490034"/>
                </a:lnTo>
                <a:lnTo>
                  <a:pt x="687345" y="2476269"/>
                </a:lnTo>
                <a:lnTo>
                  <a:pt x="700562" y="2461681"/>
                </a:lnTo>
                <a:lnTo>
                  <a:pt x="710485" y="2447156"/>
                </a:lnTo>
                <a:lnTo>
                  <a:pt x="720395" y="2427478"/>
                </a:lnTo>
                <a:lnTo>
                  <a:pt x="730305" y="2399808"/>
                </a:lnTo>
                <a:lnTo>
                  <a:pt x="740214" y="2360615"/>
                </a:lnTo>
                <a:lnTo>
                  <a:pt x="750137" y="2306011"/>
                </a:lnTo>
                <a:lnTo>
                  <a:pt x="760047" y="2232146"/>
                </a:lnTo>
                <a:lnTo>
                  <a:pt x="769957" y="2135437"/>
                </a:lnTo>
                <a:lnTo>
                  <a:pt x="779879" y="2013021"/>
                </a:lnTo>
                <a:lnTo>
                  <a:pt x="793097" y="1806394"/>
                </a:lnTo>
                <a:lnTo>
                  <a:pt x="806314" y="1550988"/>
                </a:lnTo>
                <a:lnTo>
                  <a:pt x="826134" y="1101061"/>
                </a:lnTo>
                <a:lnTo>
                  <a:pt x="852581" y="502805"/>
                </a:lnTo>
                <a:lnTo>
                  <a:pt x="865798" y="268992"/>
                </a:lnTo>
                <a:lnTo>
                  <a:pt x="875708" y="140161"/>
                </a:lnTo>
                <a:lnTo>
                  <a:pt x="885618" y="54144"/>
                </a:lnTo>
                <a:lnTo>
                  <a:pt x="892233" y="19833"/>
                </a:lnTo>
                <a:lnTo>
                  <a:pt x="898835" y="2645"/>
                </a:lnTo>
                <a:lnTo>
                  <a:pt x="902143" y="0"/>
                </a:lnTo>
                <a:lnTo>
                  <a:pt x="905450" y="1042"/>
                </a:lnTo>
                <a:lnTo>
                  <a:pt x="908758" y="5543"/>
                </a:lnTo>
                <a:lnTo>
                  <a:pt x="915360" y="23974"/>
                </a:lnTo>
                <a:lnTo>
                  <a:pt x="921975" y="53496"/>
                </a:lnTo>
                <a:lnTo>
                  <a:pt x="931885" y="114728"/>
                </a:lnTo>
                <a:lnTo>
                  <a:pt x="945103" y="219005"/>
                </a:lnTo>
                <a:lnTo>
                  <a:pt x="991370" y="608560"/>
                </a:lnTo>
                <a:lnTo>
                  <a:pt x="1007895" y="717439"/>
                </a:lnTo>
                <a:lnTo>
                  <a:pt x="1057457" y="1020560"/>
                </a:lnTo>
                <a:lnTo>
                  <a:pt x="1070674" y="1129034"/>
                </a:lnTo>
                <a:lnTo>
                  <a:pt x="1083891" y="1261492"/>
                </a:lnTo>
                <a:lnTo>
                  <a:pt x="1100416" y="1462079"/>
                </a:lnTo>
                <a:lnTo>
                  <a:pt x="1123543" y="1789577"/>
                </a:lnTo>
                <a:lnTo>
                  <a:pt x="1146683" y="2110389"/>
                </a:lnTo>
                <a:lnTo>
                  <a:pt x="1159901" y="2255687"/>
                </a:lnTo>
                <a:lnTo>
                  <a:pt x="1169810" y="2336454"/>
                </a:lnTo>
                <a:lnTo>
                  <a:pt x="1176425" y="2375343"/>
                </a:lnTo>
                <a:lnTo>
                  <a:pt x="1183028" y="2401809"/>
                </a:lnTo>
                <a:lnTo>
                  <a:pt x="1189643" y="2415701"/>
                </a:lnTo>
                <a:lnTo>
                  <a:pt x="1192950" y="2417917"/>
                </a:lnTo>
                <a:lnTo>
                  <a:pt x="1196245" y="2417030"/>
                </a:lnTo>
                <a:lnTo>
                  <a:pt x="1199553" y="2413054"/>
                </a:lnTo>
                <a:lnTo>
                  <a:pt x="1206168" y="2396073"/>
                </a:lnTo>
                <a:lnTo>
                  <a:pt x="1212770" y="2367517"/>
                </a:lnTo>
                <a:lnTo>
                  <a:pt x="1222680" y="2304808"/>
                </a:lnTo>
                <a:lnTo>
                  <a:pt x="1232602" y="2221471"/>
                </a:lnTo>
                <a:lnTo>
                  <a:pt x="1249127" y="2051011"/>
                </a:lnTo>
                <a:lnTo>
                  <a:pt x="1278857" y="1738519"/>
                </a:lnTo>
                <a:lnTo>
                  <a:pt x="1292087" y="1631108"/>
                </a:lnTo>
                <a:lnTo>
                  <a:pt x="1301997" y="1571186"/>
                </a:lnTo>
                <a:lnTo>
                  <a:pt x="1311907" y="1530802"/>
                </a:lnTo>
                <a:lnTo>
                  <a:pt x="1318522" y="1515125"/>
                </a:lnTo>
                <a:lnTo>
                  <a:pt x="1325124" y="1508553"/>
                </a:lnTo>
                <a:lnTo>
                  <a:pt x="1328431" y="1508692"/>
                </a:lnTo>
                <a:lnTo>
                  <a:pt x="1331739" y="1511098"/>
                </a:lnTo>
                <a:lnTo>
                  <a:pt x="1338341" y="1522673"/>
                </a:lnTo>
                <a:lnTo>
                  <a:pt x="1344956" y="1543098"/>
                </a:lnTo>
                <a:lnTo>
                  <a:pt x="1351559" y="1572135"/>
                </a:lnTo>
                <a:lnTo>
                  <a:pt x="1361481" y="1631273"/>
                </a:lnTo>
                <a:lnTo>
                  <a:pt x="1371391" y="1708025"/>
                </a:lnTo>
                <a:lnTo>
                  <a:pt x="1384608" y="1834709"/>
                </a:lnTo>
                <a:lnTo>
                  <a:pt x="1401133" y="2023810"/>
                </a:lnTo>
                <a:lnTo>
                  <a:pt x="1437478" y="2455958"/>
                </a:lnTo>
                <a:lnTo>
                  <a:pt x="1450695" y="2573840"/>
                </a:lnTo>
                <a:lnTo>
                  <a:pt x="1460618" y="2638271"/>
                </a:lnTo>
                <a:lnTo>
                  <a:pt x="1467220" y="2669055"/>
                </a:lnTo>
                <a:lnTo>
                  <a:pt x="1473835" y="2690241"/>
                </a:lnTo>
                <a:lnTo>
                  <a:pt x="1480438" y="2702360"/>
                </a:lnTo>
                <a:lnTo>
                  <a:pt x="1483745" y="2705260"/>
                </a:lnTo>
                <a:lnTo>
                  <a:pt x="1487053" y="2706222"/>
                </a:lnTo>
                <a:lnTo>
                  <a:pt x="1490360" y="2705361"/>
                </a:lnTo>
                <a:lnTo>
                  <a:pt x="1496963" y="2698700"/>
                </a:lnTo>
                <a:lnTo>
                  <a:pt x="1503577" y="2686265"/>
                </a:lnTo>
                <a:lnTo>
                  <a:pt x="1513487" y="2658861"/>
                </a:lnTo>
                <a:lnTo>
                  <a:pt x="1526705" y="2610120"/>
                </a:lnTo>
                <a:lnTo>
                  <a:pt x="1543229" y="2536635"/>
                </a:lnTo>
                <a:lnTo>
                  <a:pt x="1579574" y="2357488"/>
                </a:lnTo>
                <a:lnTo>
                  <a:pt x="1615932" y="2168830"/>
                </a:lnTo>
                <a:lnTo>
                  <a:pt x="1639059" y="2033219"/>
                </a:lnTo>
                <a:lnTo>
                  <a:pt x="1658891" y="1899823"/>
                </a:lnTo>
                <a:lnTo>
                  <a:pt x="1688633" y="1675189"/>
                </a:lnTo>
                <a:lnTo>
                  <a:pt x="1724978" y="1405069"/>
                </a:lnTo>
                <a:lnTo>
                  <a:pt x="1754720" y="1207660"/>
                </a:lnTo>
                <a:lnTo>
                  <a:pt x="1777847" y="1072404"/>
                </a:lnTo>
                <a:lnTo>
                  <a:pt x="1794372" y="994322"/>
                </a:lnTo>
                <a:lnTo>
                  <a:pt x="1807590" y="945860"/>
                </a:lnTo>
                <a:lnTo>
                  <a:pt x="1820807" y="909731"/>
                </a:lnTo>
                <a:lnTo>
                  <a:pt x="1830717" y="890394"/>
                </a:lnTo>
                <a:lnTo>
                  <a:pt x="1840639" y="877921"/>
                </a:lnTo>
                <a:lnTo>
                  <a:pt x="1847242" y="873653"/>
                </a:lnTo>
                <a:lnTo>
                  <a:pt x="1853857" y="872881"/>
                </a:lnTo>
                <a:lnTo>
                  <a:pt x="1860459" y="875768"/>
                </a:lnTo>
                <a:lnTo>
                  <a:pt x="1867074" y="882378"/>
                </a:lnTo>
                <a:lnTo>
                  <a:pt x="1873676" y="892762"/>
                </a:lnTo>
                <a:lnTo>
                  <a:pt x="1883599" y="915227"/>
                </a:lnTo>
                <a:lnTo>
                  <a:pt x="1893509" y="945480"/>
                </a:lnTo>
                <a:lnTo>
                  <a:pt x="1906726" y="996386"/>
                </a:lnTo>
                <a:lnTo>
                  <a:pt x="1919944" y="1058398"/>
                </a:lnTo>
                <a:lnTo>
                  <a:pt x="1933161" y="1132137"/>
                </a:lnTo>
                <a:lnTo>
                  <a:pt x="1949686" y="1241687"/>
                </a:lnTo>
                <a:lnTo>
                  <a:pt x="1966211" y="1370713"/>
                </a:lnTo>
                <a:lnTo>
                  <a:pt x="1986043" y="1548658"/>
                </a:lnTo>
                <a:lnTo>
                  <a:pt x="2035605" y="2011729"/>
                </a:lnTo>
                <a:lnTo>
                  <a:pt x="2048822" y="2106628"/>
                </a:lnTo>
                <a:lnTo>
                  <a:pt x="2058732" y="2163043"/>
                </a:lnTo>
                <a:lnTo>
                  <a:pt x="2068655" y="2205123"/>
                </a:lnTo>
                <a:lnTo>
                  <a:pt x="2075257" y="2224738"/>
                </a:lnTo>
                <a:lnTo>
                  <a:pt x="2081872" y="2237528"/>
                </a:lnTo>
                <a:lnTo>
                  <a:pt x="2088474" y="2243581"/>
                </a:lnTo>
                <a:lnTo>
                  <a:pt x="2091782" y="2244151"/>
                </a:lnTo>
                <a:lnTo>
                  <a:pt x="2095089" y="2243151"/>
                </a:lnTo>
                <a:lnTo>
                  <a:pt x="2101692" y="2236591"/>
                </a:lnTo>
                <a:lnTo>
                  <a:pt x="2108307" y="2224359"/>
                </a:lnTo>
                <a:lnTo>
                  <a:pt x="2118217" y="2196525"/>
                </a:lnTo>
                <a:lnTo>
                  <a:pt x="2128127" y="2159193"/>
                </a:lnTo>
                <a:lnTo>
                  <a:pt x="2141357" y="2098485"/>
                </a:lnTo>
                <a:lnTo>
                  <a:pt x="2164484" y="1975626"/>
                </a:lnTo>
                <a:lnTo>
                  <a:pt x="2200829" y="1779712"/>
                </a:lnTo>
                <a:lnTo>
                  <a:pt x="2214046" y="1723006"/>
                </a:lnTo>
                <a:lnTo>
                  <a:pt x="2223968" y="1691525"/>
                </a:lnTo>
                <a:lnTo>
                  <a:pt x="2230571" y="1677165"/>
                </a:lnTo>
                <a:lnTo>
                  <a:pt x="2237186" y="1668845"/>
                </a:lnTo>
                <a:lnTo>
                  <a:pt x="2240493" y="1667085"/>
                </a:lnTo>
                <a:lnTo>
                  <a:pt x="2243788" y="1666971"/>
                </a:lnTo>
                <a:lnTo>
                  <a:pt x="2247096" y="1668554"/>
                </a:lnTo>
                <a:lnTo>
                  <a:pt x="2253711" y="1676912"/>
                </a:lnTo>
                <a:lnTo>
                  <a:pt x="2260313" y="1692285"/>
                </a:lnTo>
                <a:lnTo>
                  <a:pt x="2266928" y="1714838"/>
                </a:lnTo>
                <a:lnTo>
                  <a:pt x="2276838" y="1762439"/>
                </a:lnTo>
                <a:lnTo>
                  <a:pt x="2286748" y="1827060"/>
                </a:lnTo>
                <a:lnTo>
                  <a:pt x="2296670" y="1908954"/>
                </a:lnTo>
                <a:lnTo>
                  <a:pt x="2309888" y="2044185"/>
                </a:lnTo>
                <a:lnTo>
                  <a:pt x="2326400" y="2246051"/>
                </a:lnTo>
                <a:lnTo>
                  <a:pt x="2352847" y="2572067"/>
                </a:lnTo>
                <a:lnTo>
                  <a:pt x="2366064" y="2700929"/>
                </a:lnTo>
                <a:lnTo>
                  <a:pt x="2375975" y="2775427"/>
                </a:lnTo>
                <a:lnTo>
                  <a:pt x="2385884" y="2830398"/>
                </a:lnTo>
                <a:lnTo>
                  <a:pt x="2395807" y="2867312"/>
                </a:lnTo>
                <a:lnTo>
                  <a:pt x="2402409" y="2883268"/>
                </a:lnTo>
                <a:lnTo>
                  <a:pt x="2409024" y="2893563"/>
                </a:lnTo>
                <a:lnTo>
                  <a:pt x="2415627" y="2899350"/>
                </a:lnTo>
                <a:lnTo>
                  <a:pt x="2422242" y="2901668"/>
                </a:lnTo>
                <a:lnTo>
                  <a:pt x="2428844" y="2901402"/>
                </a:lnTo>
                <a:lnTo>
                  <a:pt x="2438766" y="2897273"/>
                </a:lnTo>
                <a:lnTo>
                  <a:pt x="2448676" y="2889726"/>
                </a:lnTo>
                <a:lnTo>
                  <a:pt x="2461894" y="2875454"/>
                </a:lnTo>
                <a:lnTo>
                  <a:pt x="2478418" y="2852749"/>
                </a:lnTo>
                <a:lnTo>
                  <a:pt x="2501546" y="2820306"/>
                </a:lnTo>
                <a:lnTo>
                  <a:pt x="2511456" y="2810061"/>
                </a:lnTo>
                <a:lnTo>
                  <a:pt x="2521378" y="2803945"/>
                </a:lnTo>
                <a:lnTo>
                  <a:pt x="2527980" y="2802564"/>
                </a:lnTo>
                <a:lnTo>
                  <a:pt x="2534596" y="2803464"/>
                </a:lnTo>
                <a:lnTo>
                  <a:pt x="2541198" y="2806592"/>
                </a:lnTo>
                <a:lnTo>
                  <a:pt x="2551120" y="2815215"/>
                </a:lnTo>
                <a:lnTo>
                  <a:pt x="2561030" y="2828271"/>
                </a:lnTo>
                <a:lnTo>
                  <a:pt x="2570940" y="2845810"/>
                </a:lnTo>
                <a:lnTo>
                  <a:pt x="2584158" y="2876189"/>
                </a:lnTo>
                <a:lnTo>
                  <a:pt x="2603990" y="2931768"/>
                </a:lnTo>
                <a:lnTo>
                  <a:pt x="2617207" y="2966795"/>
                </a:lnTo>
                <a:lnTo>
                  <a:pt x="2627117" y="2986220"/>
                </a:lnTo>
                <a:lnTo>
                  <a:pt x="2633732" y="2993894"/>
                </a:lnTo>
                <a:lnTo>
                  <a:pt x="2640334" y="2996060"/>
                </a:lnTo>
                <a:lnTo>
                  <a:pt x="2643642" y="2994781"/>
                </a:lnTo>
                <a:lnTo>
                  <a:pt x="2650257" y="2986942"/>
                </a:lnTo>
                <a:lnTo>
                  <a:pt x="2656859" y="2971366"/>
                </a:lnTo>
                <a:lnTo>
                  <a:pt x="2663474" y="2947357"/>
                </a:lnTo>
                <a:lnTo>
                  <a:pt x="2670077" y="2914280"/>
                </a:lnTo>
                <a:lnTo>
                  <a:pt x="2679999" y="2846646"/>
                </a:lnTo>
                <a:lnTo>
                  <a:pt x="2689909" y="2756698"/>
                </a:lnTo>
                <a:lnTo>
                  <a:pt x="2703127" y="2602181"/>
                </a:lnTo>
                <a:lnTo>
                  <a:pt x="2716344" y="2412092"/>
                </a:lnTo>
                <a:lnTo>
                  <a:pt x="2736176" y="2082213"/>
                </a:lnTo>
                <a:lnTo>
                  <a:pt x="2772521" y="1470652"/>
                </a:lnTo>
                <a:lnTo>
                  <a:pt x="2789046" y="1238622"/>
                </a:lnTo>
                <a:lnTo>
                  <a:pt x="2805571" y="1047862"/>
                </a:lnTo>
                <a:lnTo>
                  <a:pt x="2818788" y="927358"/>
                </a:lnTo>
                <a:lnTo>
                  <a:pt x="2832005" y="833941"/>
                </a:lnTo>
                <a:lnTo>
                  <a:pt x="2845223" y="764002"/>
                </a:lnTo>
                <a:lnTo>
                  <a:pt x="2855133" y="724885"/>
                </a:lnTo>
                <a:lnTo>
                  <a:pt x="2865042" y="696152"/>
                </a:lnTo>
                <a:lnTo>
                  <a:pt x="2874965" y="677220"/>
                </a:lnTo>
                <a:lnTo>
                  <a:pt x="2881567" y="670028"/>
                </a:lnTo>
                <a:lnTo>
                  <a:pt x="2888182" y="667368"/>
                </a:lnTo>
                <a:lnTo>
                  <a:pt x="2894785" y="669622"/>
                </a:lnTo>
                <a:lnTo>
                  <a:pt x="2901400" y="677182"/>
                </a:lnTo>
                <a:lnTo>
                  <a:pt x="2908002" y="690415"/>
                </a:lnTo>
                <a:lnTo>
                  <a:pt x="2914617" y="709562"/>
                </a:lnTo>
                <a:lnTo>
                  <a:pt x="2924527" y="749616"/>
                </a:lnTo>
                <a:lnTo>
                  <a:pt x="2934450" y="803296"/>
                </a:lnTo>
                <a:lnTo>
                  <a:pt x="2947667" y="895814"/>
                </a:lnTo>
                <a:lnTo>
                  <a:pt x="2960884" y="1012101"/>
                </a:lnTo>
                <a:lnTo>
                  <a:pt x="2977409" y="1187779"/>
                </a:lnTo>
                <a:lnTo>
                  <a:pt x="3017061" y="1634110"/>
                </a:lnTo>
                <a:lnTo>
                  <a:pt x="3030278" y="1742115"/>
                </a:lnTo>
                <a:lnTo>
                  <a:pt x="3040188" y="1800265"/>
                </a:lnTo>
                <a:lnTo>
                  <a:pt x="3046803" y="1827313"/>
                </a:lnTo>
                <a:lnTo>
                  <a:pt x="3053406" y="1844928"/>
                </a:lnTo>
                <a:lnTo>
                  <a:pt x="3060021" y="1853413"/>
                </a:lnTo>
                <a:lnTo>
                  <a:pt x="3063315" y="1854388"/>
                </a:lnTo>
                <a:lnTo>
                  <a:pt x="3066623" y="1853299"/>
                </a:lnTo>
                <a:lnTo>
                  <a:pt x="3073238" y="1845245"/>
                </a:lnTo>
                <a:lnTo>
                  <a:pt x="3079840" y="1829960"/>
                </a:lnTo>
                <a:lnTo>
                  <a:pt x="3086456" y="1808129"/>
                </a:lnTo>
                <a:lnTo>
                  <a:pt x="3096365" y="1764782"/>
                </a:lnTo>
                <a:lnTo>
                  <a:pt x="3109583" y="1692285"/>
                </a:lnTo>
                <a:lnTo>
                  <a:pt x="3145940" y="1482986"/>
                </a:lnTo>
                <a:lnTo>
                  <a:pt x="3162452" y="1409665"/>
                </a:lnTo>
                <a:lnTo>
                  <a:pt x="3178977" y="1351098"/>
                </a:lnTo>
                <a:lnTo>
                  <a:pt x="3192194" y="1313348"/>
                </a:lnTo>
                <a:lnTo>
                  <a:pt x="3205412" y="1283678"/>
                </a:lnTo>
                <a:lnTo>
                  <a:pt x="3215334" y="1267773"/>
                </a:lnTo>
                <a:lnTo>
                  <a:pt x="3221936" y="1260745"/>
                </a:lnTo>
                <a:lnTo>
                  <a:pt x="3228551" y="1256705"/>
                </a:lnTo>
                <a:lnTo>
                  <a:pt x="3235154" y="1255730"/>
                </a:lnTo>
                <a:lnTo>
                  <a:pt x="3241769" y="1257820"/>
                </a:lnTo>
                <a:lnTo>
                  <a:pt x="3248371" y="1263088"/>
                </a:lnTo>
                <a:lnTo>
                  <a:pt x="3254986" y="1271661"/>
                </a:lnTo>
                <a:lnTo>
                  <a:pt x="3264896" y="1291099"/>
                </a:lnTo>
                <a:lnTo>
                  <a:pt x="3274819" y="1319161"/>
                </a:lnTo>
                <a:lnTo>
                  <a:pt x="3284729" y="1356796"/>
                </a:lnTo>
                <a:lnTo>
                  <a:pt x="3294638" y="1405106"/>
                </a:lnTo>
                <a:lnTo>
                  <a:pt x="3304548" y="1465029"/>
                </a:lnTo>
                <a:lnTo>
                  <a:pt x="3317766" y="1564322"/>
                </a:lnTo>
                <a:lnTo>
                  <a:pt x="3330996" y="1685636"/>
                </a:lnTo>
                <a:lnTo>
                  <a:pt x="3347508" y="1862923"/>
                </a:lnTo>
                <a:lnTo>
                  <a:pt x="3406993" y="2532355"/>
                </a:lnTo>
                <a:lnTo>
                  <a:pt x="3423517" y="2676071"/>
                </a:lnTo>
                <a:lnTo>
                  <a:pt x="3440042" y="2794878"/>
                </a:lnTo>
                <a:lnTo>
                  <a:pt x="3453260" y="2872884"/>
                </a:lnTo>
                <a:lnTo>
                  <a:pt x="3466477" y="2936720"/>
                </a:lnTo>
                <a:lnTo>
                  <a:pt x="3479694" y="2986828"/>
                </a:lnTo>
                <a:lnTo>
                  <a:pt x="3489604" y="3015675"/>
                </a:lnTo>
                <a:lnTo>
                  <a:pt x="3499526" y="3037329"/>
                </a:lnTo>
                <a:lnTo>
                  <a:pt x="3509436" y="3052108"/>
                </a:lnTo>
                <a:lnTo>
                  <a:pt x="3519346" y="3060642"/>
                </a:lnTo>
                <a:lnTo>
                  <a:pt x="3525962" y="3063150"/>
                </a:lnTo>
                <a:lnTo>
                  <a:pt x="3532564" y="3063251"/>
                </a:lnTo>
                <a:lnTo>
                  <a:pt x="3539179" y="3060947"/>
                </a:lnTo>
                <a:lnTo>
                  <a:pt x="3545781" y="3056261"/>
                </a:lnTo>
                <a:lnTo>
                  <a:pt x="3555704" y="3044826"/>
                </a:lnTo>
                <a:lnTo>
                  <a:pt x="3565614" y="3028149"/>
                </a:lnTo>
                <a:lnTo>
                  <a:pt x="3575523" y="3006076"/>
                </a:lnTo>
                <a:lnTo>
                  <a:pt x="3585446" y="2978141"/>
                </a:lnTo>
                <a:lnTo>
                  <a:pt x="3598663" y="2930705"/>
                </a:lnTo>
                <a:lnTo>
                  <a:pt x="3611881" y="2871288"/>
                </a:lnTo>
                <a:lnTo>
                  <a:pt x="3628405" y="2782582"/>
                </a:lnTo>
                <a:lnTo>
                  <a:pt x="3664750" y="2563380"/>
                </a:lnTo>
                <a:lnTo>
                  <a:pt x="3691185" y="2412674"/>
                </a:lnTo>
                <a:lnTo>
                  <a:pt x="3707710" y="2331693"/>
                </a:lnTo>
                <a:lnTo>
                  <a:pt x="3720927" y="2279532"/>
                </a:lnTo>
                <a:lnTo>
                  <a:pt x="3730837" y="2250090"/>
                </a:lnTo>
                <a:lnTo>
                  <a:pt x="3740759" y="2229956"/>
                </a:lnTo>
                <a:lnTo>
                  <a:pt x="3747362" y="2221978"/>
                </a:lnTo>
                <a:lnTo>
                  <a:pt x="3753977" y="2218470"/>
                </a:lnTo>
                <a:lnTo>
                  <a:pt x="3760579" y="2219483"/>
                </a:lnTo>
                <a:lnTo>
                  <a:pt x="3767194" y="2225017"/>
                </a:lnTo>
                <a:lnTo>
                  <a:pt x="3773796" y="2234945"/>
                </a:lnTo>
                <a:lnTo>
                  <a:pt x="3783719" y="2257498"/>
                </a:lnTo>
                <a:lnTo>
                  <a:pt x="3793629" y="2287751"/>
                </a:lnTo>
                <a:lnTo>
                  <a:pt x="3810154" y="2348788"/>
                </a:lnTo>
                <a:lnTo>
                  <a:pt x="3836589" y="2448461"/>
                </a:lnTo>
                <a:lnTo>
                  <a:pt x="3849806" y="2487654"/>
                </a:lnTo>
                <a:lnTo>
                  <a:pt x="3859716" y="2508472"/>
                </a:lnTo>
                <a:lnTo>
                  <a:pt x="3866331" y="2517476"/>
                </a:lnTo>
                <a:lnTo>
                  <a:pt x="3872933" y="2522313"/>
                </a:lnTo>
                <a:lnTo>
                  <a:pt x="3879548" y="2522984"/>
                </a:lnTo>
                <a:lnTo>
                  <a:pt x="3886150" y="2519654"/>
                </a:lnTo>
                <a:lnTo>
                  <a:pt x="3892765" y="2512613"/>
                </a:lnTo>
                <a:lnTo>
                  <a:pt x="3902675" y="2496087"/>
                </a:lnTo>
                <a:lnTo>
                  <a:pt x="3915893" y="2466177"/>
                </a:lnTo>
                <a:lnTo>
                  <a:pt x="3939032" y="2410826"/>
                </a:lnTo>
                <a:lnTo>
                  <a:pt x="3948943" y="2393604"/>
                </a:lnTo>
                <a:lnTo>
                  <a:pt x="3955545" y="2385879"/>
                </a:lnTo>
                <a:lnTo>
                  <a:pt x="3962160" y="2381497"/>
                </a:lnTo>
                <a:lnTo>
                  <a:pt x="3968775" y="2380687"/>
                </a:lnTo>
                <a:lnTo>
                  <a:pt x="3975377" y="2383562"/>
                </a:lnTo>
                <a:lnTo>
                  <a:pt x="3981992" y="2390184"/>
                </a:lnTo>
                <a:lnTo>
                  <a:pt x="3988595" y="2400606"/>
                </a:lnTo>
                <a:lnTo>
                  <a:pt x="3998504" y="2422932"/>
                </a:lnTo>
                <a:lnTo>
                  <a:pt x="4011734" y="2462365"/>
                </a:lnTo>
                <a:lnTo>
                  <a:pt x="4034862" y="2535128"/>
                </a:lnTo>
                <a:lnTo>
                  <a:pt x="4044771" y="2557023"/>
                </a:lnTo>
                <a:lnTo>
                  <a:pt x="4051386" y="2565419"/>
                </a:lnTo>
                <a:lnTo>
                  <a:pt x="4054681" y="2567344"/>
                </a:lnTo>
                <a:lnTo>
                  <a:pt x="4057989" y="2567584"/>
                </a:lnTo>
                <a:lnTo>
                  <a:pt x="4061296" y="2566090"/>
                </a:lnTo>
                <a:lnTo>
                  <a:pt x="4067911" y="2557454"/>
                </a:lnTo>
                <a:lnTo>
                  <a:pt x="4074514" y="2541131"/>
                </a:lnTo>
                <a:lnTo>
                  <a:pt x="4081129" y="2517134"/>
                </a:lnTo>
                <a:lnTo>
                  <a:pt x="4091038" y="2467532"/>
                </a:lnTo>
                <a:lnTo>
                  <a:pt x="4100948" y="2403215"/>
                </a:lnTo>
                <a:lnTo>
                  <a:pt x="4114166" y="2298223"/>
                </a:lnTo>
                <a:lnTo>
                  <a:pt x="4114166" y="2298223"/>
                </a:lnTo>
              </a:path>
            </a:pathLst>
          </a:custGeom>
          <a:noFill/>
          <a:ln w="18998" cap="sq">
            <a:solidFill>
              <a:schemeClr val="accent1">
                <a:lumMod val="75000"/>
              </a:schemeClr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igura a mano libera 18">
            <a:extLst>
              <a:ext uri="{FF2B5EF4-FFF2-40B4-BE49-F238E27FC236}">
                <a16:creationId xmlns:a16="http://schemas.microsoft.com/office/drawing/2014/main" id="{14AB4FEB-0543-1386-6F8E-CCC728DB55E5}"/>
              </a:ext>
            </a:extLst>
          </p:cNvPr>
          <p:cNvSpPr/>
          <p:nvPr/>
        </p:nvSpPr>
        <p:spPr>
          <a:xfrm>
            <a:off x="2982396" y="3462151"/>
            <a:ext cx="601475" cy="307777"/>
          </a:xfrm>
          <a:custGeom>
            <a:avLst/>
            <a:gdLst>
              <a:gd name="connsiteX0" fmla="*/ 0 w 4114165"/>
              <a:gd name="connsiteY0" fmla="*/ 962866 h 3063250"/>
              <a:gd name="connsiteX1" fmla="*/ 13219 w 4114165"/>
              <a:gd name="connsiteY1" fmla="*/ 938578 h 3063250"/>
              <a:gd name="connsiteX2" fmla="*/ 29741 w 4114165"/>
              <a:gd name="connsiteY2" fmla="*/ 914936 h 3063250"/>
              <a:gd name="connsiteX3" fmla="*/ 52873 w 4114165"/>
              <a:gd name="connsiteY3" fmla="*/ 887165 h 3063250"/>
              <a:gd name="connsiteX4" fmla="*/ 79309 w 4114165"/>
              <a:gd name="connsiteY4" fmla="*/ 860382 h 3063250"/>
              <a:gd name="connsiteX5" fmla="*/ 99137 w 4114165"/>
              <a:gd name="connsiteY5" fmla="*/ 843895 h 3063250"/>
              <a:gd name="connsiteX6" fmla="*/ 109050 w 4114165"/>
              <a:gd name="connsiteY6" fmla="*/ 838551 h 3063250"/>
              <a:gd name="connsiteX7" fmla="*/ 118964 w 4114165"/>
              <a:gd name="connsiteY7" fmla="*/ 836816 h 3063250"/>
              <a:gd name="connsiteX8" fmla="*/ 125574 w 4114165"/>
              <a:gd name="connsiteY8" fmla="*/ 838272 h 3063250"/>
              <a:gd name="connsiteX9" fmla="*/ 132182 w 4114165"/>
              <a:gd name="connsiteY9" fmla="*/ 842248 h 3063250"/>
              <a:gd name="connsiteX10" fmla="*/ 138791 w 4114165"/>
              <a:gd name="connsiteY10" fmla="*/ 849049 h 3063250"/>
              <a:gd name="connsiteX11" fmla="*/ 145401 w 4114165"/>
              <a:gd name="connsiteY11" fmla="*/ 859078 h 3063250"/>
              <a:gd name="connsiteX12" fmla="*/ 155315 w 4114165"/>
              <a:gd name="connsiteY12" fmla="*/ 880859 h 3063250"/>
              <a:gd name="connsiteX13" fmla="*/ 165228 w 4114165"/>
              <a:gd name="connsiteY13" fmla="*/ 911631 h 3063250"/>
              <a:gd name="connsiteX14" fmla="*/ 175142 w 4114165"/>
              <a:gd name="connsiteY14" fmla="*/ 951773 h 3063250"/>
              <a:gd name="connsiteX15" fmla="*/ 188360 w 4114165"/>
              <a:gd name="connsiteY15" fmla="*/ 1018952 h 3063250"/>
              <a:gd name="connsiteX16" fmla="*/ 204883 w 4114165"/>
              <a:gd name="connsiteY16" fmla="*/ 1119511 h 3063250"/>
              <a:gd name="connsiteX17" fmla="*/ 237928 w 4114165"/>
              <a:gd name="connsiteY17" fmla="*/ 1325872 h 3063250"/>
              <a:gd name="connsiteX18" fmla="*/ 251146 w 4114165"/>
              <a:gd name="connsiteY18" fmla="*/ 1392203 h 3063250"/>
              <a:gd name="connsiteX19" fmla="*/ 264365 w 4114165"/>
              <a:gd name="connsiteY19" fmla="*/ 1444629 h 3063250"/>
              <a:gd name="connsiteX20" fmla="*/ 274279 w 4114165"/>
              <a:gd name="connsiteY20" fmla="*/ 1474666 h 3063250"/>
              <a:gd name="connsiteX21" fmla="*/ 284192 w 4114165"/>
              <a:gd name="connsiteY21" fmla="*/ 1497675 h 3063250"/>
              <a:gd name="connsiteX22" fmla="*/ 297410 w 4114165"/>
              <a:gd name="connsiteY22" fmla="*/ 1521267 h 3063250"/>
              <a:gd name="connsiteX23" fmla="*/ 323847 w 4114165"/>
              <a:gd name="connsiteY23" fmla="*/ 1565120 h 3063250"/>
              <a:gd name="connsiteX24" fmla="*/ 340373 w 4114165"/>
              <a:gd name="connsiteY24" fmla="*/ 1598538 h 3063250"/>
              <a:gd name="connsiteX25" fmla="*/ 363500 w 4114165"/>
              <a:gd name="connsiteY25" fmla="*/ 1652395 h 3063250"/>
              <a:gd name="connsiteX26" fmla="*/ 386628 w 4114165"/>
              <a:gd name="connsiteY26" fmla="*/ 1713129 h 3063250"/>
              <a:gd name="connsiteX27" fmla="*/ 406460 w 4114165"/>
              <a:gd name="connsiteY27" fmla="*/ 1772988 h 3063250"/>
              <a:gd name="connsiteX28" fmla="*/ 422985 w 4114165"/>
              <a:gd name="connsiteY28" fmla="*/ 1832430 h 3063250"/>
              <a:gd name="connsiteX29" fmla="*/ 439510 w 4114165"/>
              <a:gd name="connsiteY29" fmla="*/ 1903407 h 3063250"/>
              <a:gd name="connsiteX30" fmla="*/ 456035 w 4114165"/>
              <a:gd name="connsiteY30" fmla="*/ 1987175 h 3063250"/>
              <a:gd name="connsiteX31" fmla="*/ 472547 w 4114165"/>
              <a:gd name="connsiteY31" fmla="*/ 2085024 h 3063250"/>
              <a:gd name="connsiteX32" fmla="*/ 502289 w 4114165"/>
              <a:gd name="connsiteY32" fmla="*/ 2284990 h 3063250"/>
              <a:gd name="connsiteX33" fmla="*/ 518814 w 4114165"/>
              <a:gd name="connsiteY33" fmla="*/ 2386930 h 3063250"/>
              <a:gd name="connsiteX34" fmla="*/ 532031 w 4114165"/>
              <a:gd name="connsiteY34" fmla="*/ 2452703 h 3063250"/>
              <a:gd name="connsiteX35" fmla="*/ 541941 w 4114165"/>
              <a:gd name="connsiteY35" fmla="*/ 2490718 h 3063250"/>
              <a:gd name="connsiteX36" fmla="*/ 551864 w 4114165"/>
              <a:gd name="connsiteY36" fmla="*/ 2518717 h 3063250"/>
              <a:gd name="connsiteX37" fmla="*/ 561774 w 4114165"/>
              <a:gd name="connsiteY37" fmla="*/ 2537066 h 3063250"/>
              <a:gd name="connsiteX38" fmla="*/ 568389 w 4114165"/>
              <a:gd name="connsiteY38" fmla="*/ 2544335 h 3063250"/>
              <a:gd name="connsiteX39" fmla="*/ 574991 w 4114165"/>
              <a:gd name="connsiteY39" fmla="*/ 2548070 h 3063250"/>
              <a:gd name="connsiteX40" fmla="*/ 581606 w 4114165"/>
              <a:gd name="connsiteY40" fmla="*/ 2548741 h 3063250"/>
              <a:gd name="connsiteX41" fmla="*/ 588208 w 4114165"/>
              <a:gd name="connsiteY41" fmla="*/ 2546969 h 3063250"/>
              <a:gd name="connsiteX42" fmla="*/ 598131 w 4114165"/>
              <a:gd name="connsiteY42" fmla="*/ 2541042 h 3063250"/>
              <a:gd name="connsiteX43" fmla="*/ 644385 w 4114165"/>
              <a:gd name="connsiteY43" fmla="*/ 2506927 h 3063250"/>
              <a:gd name="connsiteX44" fmla="*/ 670820 w 4114165"/>
              <a:gd name="connsiteY44" fmla="*/ 2490034 h 3063250"/>
              <a:gd name="connsiteX45" fmla="*/ 687345 w 4114165"/>
              <a:gd name="connsiteY45" fmla="*/ 2476269 h 3063250"/>
              <a:gd name="connsiteX46" fmla="*/ 700562 w 4114165"/>
              <a:gd name="connsiteY46" fmla="*/ 2461681 h 3063250"/>
              <a:gd name="connsiteX47" fmla="*/ 710485 w 4114165"/>
              <a:gd name="connsiteY47" fmla="*/ 2447156 h 3063250"/>
              <a:gd name="connsiteX48" fmla="*/ 720395 w 4114165"/>
              <a:gd name="connsiteY48" fmla="*/ 2427478 h 3063250"/>
              <a:gd name="connsiteX49" fmla="*/ 730305 w 4114165"/>
              <a:gd name="connsiteY49" fmla="*/ 2399808 h 3063250"/>
              <a:gd name="connsiteX50" fmla="*/ 740214 w 4114165"/>
              <a:gd name="connsiteY50" fmla="*/ 2360615 h 3063250"/>
              <a:gd name="connsiteX51" fmla="*/ 750137 w 4114165"/>
              <a:gd name="connsiteY51" fmla="*/ 2306011 h 3063250"/>
              <a:gd name="connsiteX52" fmla="*/ 760047 w 4114165"/>
              <a:gd name="connsiteY52" fmla="*/ 2232146 h 3063250"/>
              <a:gd name="connsiteX53" fmla="*/ 769957 w 4114165"/>
              <a:gd name="connsiteY53" fmla="*/ 2135437 h 3063250"/>
              <a:gd name="connsiteX54" fmla="*/ 779879 w 4114165"/>
              <a:gd name="connsiteY54" fmla="*/ 2013021 h 3063250"/>
              <a:gd name="connsiteX55" fmla="*/ 793097 w 4114165"/>
              <a:gd name="connsiteY55" fmla="*/ 1806394 h 3063250"/>
              <a:gd name="connsiteX56" fmla="*/ 806314 w 4114165"/>
              <a:gd name="connsiteY56" fmla="*/ 1550988 h 3063250"/>
              <a:gd name="connsiteX57" fmla="*/ 826134 w 4114165"/>
              <a:gd name="connsiteY57" fmla="*/ 1101061 h 3063250"/>
              <a:gd name="connsiteX58" fmla="*/ 852581 w 4114165"/>
              <a:gd name="connsiteY58" fmla="*/ 502805 h 3063250"/>
              <a:gd name="connsiteX59" fmla="*/ 865798 w 4114165"/>
              <a:gd name="connsiteY59" fmla="*/ 268992 h 3063250"/>
              <a:gd name="connsiteX60" fmla="*/ 875708 w 4114165"/>
              <a:gd name="connsiteY60" fmla="*/ 140161 h 3063250"/>
              <a:gd name="connsiteX61" fmla="*/ 885618 w 4114165"/>
              <a:gd name="connsiteY61" fmla="*/ 54144 h 3063250"/>
              <a:gd name="connsiteX62" fmla="*/ 892233 w 4114165"/>
              <a:gd name="connsiteY62" fmla="*/ 19833 h 3063250"/>
              <a:gd name="connsiteX63" fmla="*/ 898835 w 4114165"/>
              <a:gd name="connsiteY63" fmla="*/ 2645 h 3063250"/>
              <a:gd name="connsiteX64" fmla="*/ 902143 w 4114165"/>
              <a:gd name="connsiteY64" fmla="*/ 0 h 3063250"/>
              <a:gd name="connsiteX65" fmla="*/ 905450 w 4114165"/>
              <a:gd name="connsiteY65" fmla="*/ 1042 h 3063250"/>
              <a:gd name="connsiteX66" fmla="*/ 908758 w 4114165"/>
              <a:gd name="connsiteY66" fmla="*/ 5543 h 3063250"/>
              <a:gd name="connsiteX67" fmla="*/ 915360 w 4114165"/>
              <a:gd name="connsiteY67" fmla="*/ 23974 h 3063250"/>
              <a:gd name="connsiteX68" fmla="*/ 921975 w 4114165"/>
              <a:gd name="connsiteY68" fmla="*/ 53496 h 3063250"/>
              <a:gd name="connsiteX69" fmla="*/ 931885 w 4114165"/>
              <a:gd name="connsiteY69" fmla="*/ 114728 h 3063250"/>
              <a:gd name="connsiteX70" fmla="*/ 945103 w 4114165"/>
              <a:gd name="connsiteY70" fmla="*/ 219005 h 3063250"/>
              <a:gd name="connsiteX71" fmla="*/ 991370 w 4114165"/>
              <a:gd name="connsiteY71" fmla="*/ 608560 h 3063250"/>
              <a:gd name="connsiteX72" fmla="*/ 1007895 w 4114165"/>
              <a:gd name="connsiteY72" fmla="*/ 717439 h 3063250"/>
              <a:gd name="connsiteX73" fmla="*/ 1057457 w 4114165"/>
              <a:gd name="connsiteY73" fmla="*/ 1020560 h 3063250"/>
              <a:gd name="connsiteX74" fmla="*/ 1070674 w 4114165"/>
              <a:gd name="connsiteY74" fmla="*/ 1129034 h 3063250"/>
              <a:gd name="connsiteX75" fmla="*/ 1083891 w 4114165"/>
              <a:gd name="connsiteY75" fmla="*/ 1261492 h 3063250"/>
              <a:gd name="connsiteX76" fmla="*/ 1100416 w 4114165"/>
              <a:gd name="connsiteY76" fmla="*/ 1462079 h 3063250"/>
              <a:gd name="connsiteX77" fmla="*/ 1123543 w 4114165"/>
              <a:gd name="connsiteY77" fmla="*/ 1789577 h 3063250"/>
              <a:gd name="connsiteX78" fmla="*/ 1146683 w 4114165"/>
              <a:gd name="connsiteY78" fmla="*/ 2110389 h 3063250"/>
              <a:gd name="connsiteX79" fmla="*/ 1159901 w 4114165"/>
              <a:gd name="connsiteY79" fmla="*/ 2255687 h 3063250"/>
              <a:gd name="connsiteX80" fmla="*/ 1169810 w 4114165"/>
              <a:gd name="connsiteY80" fmla="*/ 2336454 h 3063250"/>
              <a:gd name="connsiteX81" fmla="*/ 1176425 w 4114165"/>
              <a:gd name="connsiteY81" fmla="*/ 2375343 h 3063250"/>
              <a:gd name="connsiteX82" fmla="*/ 1183028 w 4114165"/>
              <a:gd name="connsiteY82" fmla="*/ 2401809 h 3063250"/>
              <a:gd name="connsiteX83" fmla="*/ 1189643 w 4114165"/>
              <a:gd name="connsiteY83" fmla="*/ 2415701 h 3063250"/>
              <a:gd name="connsiteX84" fmla="*/ 1192950 w 4114165"/>
              <a:gd name="connsiteY84" fmla="*/ 2417917 h 3063250"/>
              <a:gd name="connsiteX85" fmla="*/ 1196245 w 4114165"/>
              <a:gd name="connsiteY85" fmla="*/ 2417030 h 3063250"/>
              <a:gd name="connsiteX86" fmla="*/ 1199553 w 4114165"/>
              <a:gd name="connsiteY86" fmla="*/ 2413054 h 3063250"/>
              <a:gd name="connsiteX87" fmla="*/ 1206168 w 4114165"/>
              <a:gd name="connsiteY87" fmla="*/ 2396073 h 3063250"/>
              <a:gd name="connsiteX88" fmla="*/ 1212770 w 4114165"/>
              <a:gd name="connsiteY88" fmla="*/ 2367517 h 3063250"/>
              <a:gd name="connsiteX89" fmla="*/ 1222680 w 4114165"/>
              <a:gd name="connsiteY89" fmla="*/ 2304808 h 3063250"/>
              <a:gd name="connsiteX90" fmla="*/ 1232602 w 4114165"/>
              <a:gd name="connsiteY90" fmla="*/ 2221471 h 3063250"/>
              <a:gd name="connsiteX91" fmla="*/ 1249127 w 4114165"/>
              <a:gd name="connsiteY91" fmla="*/ 2051011 h 3063250"/>
              <a:gd name="connsiteX92" fmla="*/ 1278857 w 4114165"/>
              <a:gd name="connsiteY92" fmla="*/ 1738519 h 3063250"/>
              <a:gd name="connsiteX93" fmla="*/ 1292087 w 4114165"/>
              <a:gd name="connsiteY93" fmla="*/ 1631108 h 3063250"/>
              <a:gd name="connsiteX94" fmla="*/ 1301997 w 4114165"/>
              <a:gd name="connsiteY94" fmla="*/ 1571186 h 3063250"/>
              <a:gd name="connsiteX95" fmla="*/ 1311907 w 4114165"/>
              <a:gd name="connsiteY95" fmla="*/ 1530802 h 3063250"/>
              <a:gd name="connsiteX96" fmla="*/ 1318522 w 4114165"/>
              <a:gd name="connsiteY96" fmla="*/ 1515125 h 3063250"/>
              <a:gd name="connsiteX97" fmla="*/ 1325124 w 4114165"/>
              <a:gd name="connsiteY97" fmla="*/ 1508553 h 3063250"/>
              <a:gd name="connsiteX98" fmla="*/ 1328431 w 4114165"/>
              <a:gd name="connsiteY98" fmla="*/ 1508692 h 3063250"/>
              <a:gd name="connsiteX99" fmla="*/ 1331739 w 4114165"/>
              <a:gd name="connsiteY99" fmla="*/ 1511098 h 3063250"/>
              <a:gd name="connsiteX100" fmla="*/ 1338341 w 4114165"/>
              <a:gd name="connsiteY100" fmla="*/ 1522673 h 3063250"/>
              <a:gd name="connsiteX101" fmla="*/ 1344956 w 4114165"/>
              <a:gd name="connsiteY101" fmla="*/ 1543098 h 3063250"/>
              <a:gd name="connsiteX102" fmla="*/ 1351559 w 4114165"/>
              <a:gd name="connsiteY102" fmla="*/ 1572135 h 3063250"/>
              <a:gd name="connsiteX103" fmla="*/ 1361481 w 4114165"/>
              <a:gd name="connsiteY103" fmla="*/ 1631273 h 3063250"/>
              <a:gd name="connsiteX104" fmla="*/ 1371391 w 4114165"/>
              <a:gd name="connsiteY104" fmla="*/ 1708025 h 3063250"/>
              <a:gd name="connsiteX105" fmla="*/ 1384608 w 4114165"/>
              <a:gd name="connsiteY105" fmla="*/ 1834709 h 3063250"/>
              <a:gd name="connsiteX106" fmla="*/ 1401133 w 4114165"/>
              <a:gd name="connsiteY106" fmla="*/ 2023810 h 3063250"/>
              <a:gd name="connsiteX107" fmla="*/ 1437478 w 4114165"/>
              <a:gd name="connsiteY107" fmla="*/ 2455958 h 3063250"/>
              <a:gd name="connsiteX108" fmla="*/ 1450695 w 4114165"/>
              <a:gd name="connsiteY108" fmla="*/ 2573840 h 3063250"/>
              <a:gd name="connsiteX109" fmla="*/ 1460618 w 4114165"/>
              <a:gd name="connsiteY109" fmla="*/ 2638271 h 3063250"/>
              <a:gd name="connsiteX110" fmla="*/ 1467220 w 4114165"/>
              <a:gd name="connsiteY110" fmla="*/ 2669055 h 3063250"/>
              <a:gd name="connsiteX111" fmla="*/ 1473835 w 4114165"/>
              <a:gd name="connsiteY111" fmla="*/ 2690241 h 3063250"/>
              <a:gd name="connsiteX112" fmla="*/ 1480438 w 4114165"/>
              <a:gd name="connsiteY112" fmla="*/ 2702360 h 3063250"/>
              <a:gd name="connsiteX113" fmla="*/ 1483745 w 4114165"/>
              <a:gd name="connsiteY113" fmla="*/ 2705260 h 3063250"/>
              <a:gd name="connsiteX114" fmla="*/ 1487053 w 4114165"/>
              <a:gd name="connsiteY114" fmla="*/ 2706222 h 3063250"/>
              <a:gd name="connsiteX115" fmla="*/ 1490360 w 4114165"/>
              <a:gd name="connsiteY115" fmla="*/ 2705361 h 3063250"/>
              <a:gd name="connsiteX116" fmla="*/ 1496963 w 4114165"/>
              <a:gd name="connsiteY116" fmla="*/ 2698700 h 3063250"/>
              <a:gd name="connsiteX117" fmla="*/ 1503577 w 4114165"/>
              <a:gd name="connsiteY117" fmla="*/ 2686265 h 3063250"/>
              <a:gd name="connsiteX118" fmla="*/ 1513487 w 4114165"/>
              <a:gd name="connsiteY118" fmla="*/ 2658861 h 3063250"/>
              <a:gd name="connsiteX119" fmla="*/ 1526705 w 4114165"/>
              <a:gd name="connsiteY119" fmla="*/ 2610120 h 3063250"/>
              <a:gd name="connsiteX120" fmla="*/ 1543229 w 4114165"/>
              <a:gd name="connsiteY120" fmla="*/ 2536635 h 3063250"/>
              <a:gd name="connsiteX121" fmla="*/ 1579574 w 4114165"/>
              <a:gd name="connsiteY121" fmla="*/ 2357488 h 3063250"/>
              <a:gd name="connsiteX122" fmla="*/ 1615932 w 4114165"/>
              <a:gd name="connsiteY122" fmla="*/ 2168830 h 3063250"/>
              <a:gd name="connsiteX123" fmla="*/ 1639059 w 4114165"/>
              <a:gd name="connsiteY123" fmla="*/ 2033219 h 3063250"/>
              <a:gd name="connsiteX124" fmla="*/ 1658891 w 4114165"/>
              <a:gd name="connsiteY124" fmla="*/ 1899823 h 3063250"/>
              <a:gd name="connsiteX125" fmla="*/ 1688633 w 4114165"/>
              <a:gd name="connsiteY125" fmla="*/ 1675189 h 3063250"/>
              <a:gd name="connsiteX126" fmla="*/ 1724978 w 4114165"/>
              <a:gd name="connsiteY126" fmla="*/ 1405069 h 3063250"/>
              <a:gd name="connsiteX127" fmla="*/ 1754720 w 4114165"/>
              <a:gd name="connsiteY127" fmla="*/ 1207660 h 3063250"/>
              <a:gd name="connsiteX128" fmla="*/ 1777847 w 4114165"/>
              <a:gd name="connsiteY128" fmla="*/ 1072404 h 3063250"/>
              <a:gd name="connsiteX129" fmla="*/ 1794372 w 4114165"/>
              <a:gd name="connsiteY129" fmla="*/ 994322 h 3063250"/>
              <a:gd name="connsiteX130" fmla="*/ 1807590 w 4114165"/>
              <a:gd name="connsiteY130" fmla="*/ 945860 h 3063250"/>
              <a:gd name="connsiteX131" fmla="*/ 1820807 w 4114165"/>
              <a:gd name="connsiteY131" fmla="*/ 909731 h 3063250"/>
              <a:gd name="connsiteX132" fmla="*/ 1830717 w 4114165"/>
              <a:gd name="connsiteY132" fmla="*/ 890394 h 3063250"/>
              <a:gd name="connsiteX133" fmla="*/ 1840639 w 4114165"/>
              <a:gd name="connsiteY133" fmla="*/ 877921 h 3063250"/>
              <a:gd name="connsiteX134" fmla="*/ 1847242 w 4114165"/>
              <a:gd name="connsiteY134" fmla="*/ 873653 h 3063250"/>
              <a:gd name="connsiteX135" fmla="*/ 1853857 w 4114165"/>
              <a:gd name="connsiteY135" fmla="*/ 872881 h 3063250"/>
              <a:gd name="connsiteX136" fmla="*/ 1860459 w 4114165"/>
              <a:gd name="connsiteY136" fmla="*/ 875768 h 3063250"/>
              <a:gd name="connsiteX137" fmla="*/ 1867074 w 4114165"/>
              <a:gd name="connsiteY137" fmla="*/ 882378 h 3063250"/>
              <a:gd name="connsiteX138" fmla="*/ 1873676 w 4114165"/>
              <a:gd name="connsiteY138" fmla="*/ 892762 h 3063250"/>
              <a:gd name="connsiteX139" fmla="*/ 1883599 w 4114165"/>
              <a:gd name="connsiteY139" fmla="*/ 915227 h 3063250"/>
              <a:gd name="connsiteX140" fmla="*/ 1893509 w 4114165"/>
              <a:gd name="connsiteY140" fmla="*/ 945480 h 3063250"/>
              <a:gd name="connsiteX141" fmla="*/ 1906726 w 4114165"/>
              <a:gd name="connsiteY141" fmla="*/ 996386 h 3063250"/>
              <a:gd name="connsiteX142" fmla="*/ 1919944 w 4114165"/>
              <a:gd name="connsiteY142" fmla="*/ 1058398 h 3063250"/>
              <a:gd name="connsiteX143" fmla="*/ 1933161 w 4114165"/>
              <a:gd name="connsiteY143" fmla="*/ 1132137 h 3063250"/>
              <a:gd name="connsiteX144" fmla="*/ 1949686 w 4114165"/>
              <a:gd name="connsiteY144" fmla="*/ 1241687 h 3063250"/>
              <a:gd name="connsiteX145" fmla="*/ 1966211 w 4114165"/>
              <a:gd name="connsiteY145" fmla="*/ 1370713 h 3063250"/>
              <a:gd name="connsiteX146" fmla="*/ 1986043 w 4114165"/>
              <a:gd name="connsiteY146" fmla="*/ 1548658 h 3063250"/>
              <a:gd name="connsiteX147" fmla="*/ 2035605 w 4114165"/>
              <a:gd name="connsiteY147" fmla="*/ 2011729 h 3063250"/>
              <a:gd name="connsiteX148" fmla="*/ 2048822 w 4114165"/>
              <a:gd name="connsiteY148" fmla="*/ 2106628 h 3063250"/>
              <a:gd name="connsiteX149" fmla="*/ 2058732 w 4114165"/>
              <a:gd name="connsiteY149" fmla="*/ 2163043 h 3063250"/>
              <a:gd name="connsiteX150" fmla="*/ 2068655 w 4114165"/>
              <a:gd name="connsiteY150" fmla="*/ 2205123 h 3063250"/>
              <a:gd name="connsiteX151" fmla="*/ 2075257 w 4114165"/>
              <a:gd name="connsiteY151" fmla="*/ 2224738 h 3063250"/>
              <a:gd name="connsiteX152" fmla="*/ 2081872 w 4114165"/>
              <a:gd name="connsiteY152" fmla="*/ 2237528 h 3063250"/>
              <a:gd name="connsiteX153" fmla="*/ 2088474 w 4114165"/>
              <a:gd name="connsiteY153" fmla="*/ 2243581 h 3063250"/>
              <a:gd name="connsiteX154" fmla="*/ 2091782 w 4114165"/>
              <a:gd name="connsiteY154" fmla="*/ 2244151 h 3063250"/>
              <a:gd name="connsiteX155" fmla="*/ 2095089 w 4114165"/>
              <a:gd name="connsiteY155" fmla="*/ 2243151 h 3063250"/>
              <a:gd name="connsiteX156" fmla="*/ 2101692 w 4114165"/>
              <a:gd name="connsiteY156" fmla="*/ 2236591 h 3063250"/>
              <a:gd name="connsiteX157" fmla="*/ 2108307 w 4114165"/>
              <a:gd name="connsiteY157" fmla="*/ 2224359 h 3063250"/>
              <a:gd name="connsiteX158" fmla="*/ 2118217 w 4114165"/>
              <a:gd name="connsiteY158" fmla="*/ 2196525 h 3063250"/>
              <a:gd name="connsiteX159" fmla="*/ 2128127 w 4114165"/>
              <a:gd name="connsiteY159" fmla="*/ 2159193 h 3063250"/>
              <a:gd name="connsiteX160" fmla="*/ 2141357 w 4114165"/>
              <a:gd name="connsiteY160" fmla="*/ 2098485 h 3063250"/>
              <a:gd name="connsiteX161" fmla="*/ 2164484 w 4114165"/>
              <a:gd name="connsiteY161" fmla="*/ 1975626 h 3063250"/>
              <a:gd name="connsiteX162" fmla="*/ 2200829 w 4114165"/>
              <a:gd name="connsiteY162" fmla="*/ 1779712 h 3063250"/>
              <a:gd name="connsiteX163" fmla="*/ 2214046 w 4114165"/>
              <a:gd name="connsiteY163" fmla="*/ 1723006 h 3063250"/>
              <a:gd name="connsiteX164" fmla="*/ 2223968 w 4114165"/>
              <a:gd name="connsiteY164" fmla="*/ 1691525 h 3063250"/>
              <a:gd name="connsiteX165" fmla="*/ 2230571 w 4114165"/>
              <a:gd name="connsiteY165" fmla="*/ 1677165 h 3063250"/>
              <a:gd name="connsiteX166" fmla="*/ 2237186 w 4114165"/>
              <a:gd name="connsiteY166" fmla="*/ 1668845 h 3063250"/>
              <a:gd name="connsiteX167" fmla="*/ 2240493 w 4114165"/>
              <a:gd name="connsiteY167" fmla="*/ 1667085 h 3063250"/>
              <a:gd name="connsiteX168" fmla="*/ 2243788 w 4114165"/>
              <a:gd name="connsiteY168" fmla="*/ 1666971 h 3063250"/>
              <a:gd name="connsiteX169" fmla="*/ 2247096 w 4114165"/>
              <a:gd name="connsiteY169" fmla="*/ 1668554 h 3063250"/>
              <a:gd name="connsiteX170" fmla="*/ 2253711 w 4114165"/>
              <a:gd name="connsiteY170" fmla="*/ 1676912 h 3063250"/>
              <a:gd name="connsiteX171" fmla="*/ 2260313 w 4114165"/>
              <a:gd name="connsiteY171" fmla="*/ 1692285 h 3063250"/>
              <a:gd name="connsiteX172" fmla="*/ 2266928 w 4114165"/>
              <a:gd name="connsiteY172" fmla="*/ 1714838 h 3063250"/>
              <a:gd name="connsiteX173" fmla="*/ 2276838 w 4114165"/>
              <a:gd name="connsiteY173" fmla="*/ 1762439 h 3063250"/>
              <a:gd name="connsiteX174" fmla="*/ 2286748 w 4114165"/>
              <a:gd name="connsiteY174" fmla="*/ 1827060 h 3063250"/>
              <a:gd name="connsiteX175" fmla="*/ 2296670 w 4114165"/>
              <a:gd name="connsiteY175" fmla="*/ 1908954 h 3063250"/>
              <a:gd name="connsiteX176" fmla="*/ 2309888 w 4114165"/>
              <a:gd name="connsiteY176" fmla="*/ 2044185 h 3063250"/>
              <a:gd name="connsiteX177" fmla="*/ 2326400 w 4114165"/>
              <a:gd name="connsiteY177" fmla="*/ 2246051 h 3063250"/>
              <a:gd name="connsiteX178" fmla="*/ 2352847 w 4114165"/>
              <a:gd name="connsiteY178" fmla="*/ 2572067 h 3063250"/>
              <a:gd name="connsiteX179" fmla="*/ 2366064 w 4114165"/>
              <a:gd name="connsiteY179" fmla="*/ 2700929 h 3063250"/>
              <a:gd name="connsiteX180" fmla="*/ 2375975 w 4114165"/>
              <a:gd name="connsiteY180" fmla="*/ 2775427 h 3063250"/>
              <a:gd name="connsiteX181" fmla="*/ 2385884 w 4114165"/>
              <a:gd name="connsiteY181" fmla="*/ 2830398 h 3063250"/>
              <a:gd name="connsiteX182" fmla="*/ 2395807 w 4114165"/>
              <a:gd name="connsiteY182" fmla="*/ 2867312 h 3063250"/>
              <a:gd name="connsiteX183" fmla="*/ 2402409 w 4114165"/>
              <a:gd name="connsiteY183" fmla="*/ 2883268 h 3063250"/>
              <a:gd name="connsiteX184" fmla="*/ 2409024 w 4114165"/>
              <a:gd name="connsiteY184" fmla="*/ 2893563 h 3063250"/>
              <a:gd name="connsiteX185" fmla="*/ 2415627 w 4114165"/>
              <a:gd name="connsiteY185" fmla="*/ 2899350 h 3063250"/>
              <a:gd name="connsiteX186" fmla="*/ 2422242 w 4114165"/>
              <a:gd name="connsiteY186" fmla="*/ 2901668 h 3063250"/>
              <a:gd name="connsiteX187" fmla="*/ 2428844 w 4114165"/>
              <a:gd name="connsiteY187" fmla="*/ 2901402 h 3063250"/>
              <a:gd name="connsiteX188" fmla="*/ 2438766 w 4114165"/>
              <a:gd name="connsiteY188" fmla="*/ 2897273 h 3063250"/>
              <a:gd name="connsiteX189" fmla="*/ 2448676 w 4114165"/>
              <a:gd name="connsiteY189" fmla="*/ 2889726 h 3063250"/>
              <a:gd name="connsiteX190" fmla="*/ 2461894 w 4114165"/>
              <a:gd name="connsiteY190" fmla="*/ 2875454 h 3063250"/>
              <a:gd name="connsiteX191" fmla="*/ 2478418 w 4114165"/>
              <a:gd name="connsiteY191" fmla="*/ 2852749 h 3063250"/>
              <a:gd name="connsiteX192" fmla="*/ 2501546 w 4114165"/>
              <a:gd name="connsiteY192" fmla="*/ 2820306 h 3063250"/>
              <a:gd name="connsiteX193" fmla="*/ 2511456 w 4114165"/>
              <a:gd name="connsiteY193" fmla="*/ 2810061 h 3063250"/>
              <a:gd name="connsiteX194" fmla="*/ 2521378 w 4114165"/>
              <a:gd name="connsiteY194" fmla="*/ 2803945 h 3063250"/>
              <a:gd name="connsiteX195" fmla="*/ 2527980 w 4114165"/>
              <a:gd name="connsiteY195" fmla="*/ 2802564 h 3063250"/>
              <a:gd name="connsiteX196" fmla="*/ 2534596 w 4114165"/>
              <a:gd name="connsiteY196" fmla="*/ 2803464 h 3063250"/>
              <a:gd name="connsiteX197" fmla="*/ 2541198 w 4114165"/>
              <a:gd name="connsiteY197" fmla="*/ 2806592 h 3063250"/>
              <a:gd name="connsiteX198" fmla="*/ 2551120 w 4114165"/>
              <a:gd name="connsiteY198" fmla="*/ 2815215 h 3063250"/>
              <a:gd name="connsiteX199" fmla="*/ 2561030 w 4114165"/>
              <a:gd name="connsiteY199" fmla="*/ 2828271 h 3063250"/>
              <a:gd name="connsiteX200" fmla="*/ 2570940 w 4114165"/>
              <a:gd name="connsiteY200" fmla="*/ 2845810 h 3063250"/>
              <a:gd name="connsiteX201" fmla="*/ 2584158 w 4114165"/>
              <a:gd name="connsiteY201" fmla="*/ 2876189 h 3063250"/>
              <a:gd name="connsiteX202" fmla="*/ 2603990 w 4114165"/>
              <a:gd name="connsiteY202" fmla="*/ 2931768 h 3063250"/>
              <a:gd name="connsiteX203" fmla="*/ 2617207 w 4114165"/>
              <a:gd name="connsiteY203" fmla="*/ 2966795 h 3063250"/>
              <a:gd name="connsiteX204" fmla="*/ 2627117 w 4114165"/>
              <a:gd name="connsiteY204" fmla="*/ 2986220 h 3063250"/>
              <a:gd name="connsiteX205" fmla="*/ 2633732 w 4114165"/>
              <a:gd name="connsiteY205" fmla="*/ 2993894 h 3063250"/>
              <a:gd name="connsiteX206" fmla="*/ 2640334 w 4114165"/>
              <a:gd name="connsiteY206" fmla="*/ 2996060 h 3063250"/>
              <a:gd name="connsiteX207" fmla="*/ 2643642 w 4114165"/>
              <a:gd name="connsiteY207" fmla="*/ 2994781 h 3063250"/>
              <a:gd name="connsiteX208" fmla="*/ 2650257 w 4114165"/>
              <a:gd name="connsiteY208" fmla="*/ 2986942 h 3063250"/>
              <a:gd name="connsiteX209" fmla="*/ 2656859 w 4114165"/>
              <a:gd name="connsiteY209" fmla="*/ 2971366 h 3063250"/>
              <a:gd name="connsiteX210" fmla="*/ 2663474 w 4114165"/>
              <a:gd name="connsiteY210" fmla="*/ 2947357 h 3063250"/>
              <a:gd name="connsiteX211" fmla="*/ 2670077 w 4114165"/>
              <a:gd name="connsiteY211" fmla="*/ 2914280 h 3063250"/>
              <a:gd name="connsiteX212" fmla="*/ 2679999 w 4114165"/>
              <a:gd name="connsiteY212" fmla="*/ 2846646 h 3063250"/>
              <a:gd name="connsiteX213" fmla="*/ 2689909 w 4114165"/>
              <a:gd name="connsiteY213" fmla="*/ 2756698 h 3063250"/>
              <a:gd name="connsiteX214" fmla="*/ 2703127 w 4114165"/>
              <a:gd name="connsiteY214" fmla="*/ 2602181 h 3063250"/>
              <a:gd name="connsiteX215" fmla="*/ 2716344 w 4114165"/>
              <a:gd name="connsiteY215" fmla="*/ 2412092 h 3063250"/>
              <a:gd name="connsiteX216" fmla="*/ 2736176 w 4114165"/>
              <a:gd name="connsiteY216" fmla="*/ 2082213 h 3063250"/>
              <a:gd name="connsiteX217" fmla="*/ 2772521 w 4114165"/>
              <a:gd name="connsiteY217" fmla="*/ 1470652 h 3063250"/>
              <a:gd name="connsiteX218" fmla="*/ 2789046 w 4114165"/>
              <a:gd name="connsiteY218" fmla="*/ 1238622 h 3063250"/>
              <a:gd name="connsiteX219" fmla="*/ 2805571 w 4114165"/>
              <a:gd name="connsiteY219" fmla="*/ 1047862 h 3063250"/>
              <a:gd name="connsiteX220" fmla="*/ 2818788 w 4114165"/>
              <a:gd name="connsiteY220" fmla="*/ 927358 h 3063250"/>
              <a:gd name="connsiteX221" fmla="*/ 2832005 w 4114165"/>
              <a:gd name="connsiteY221" fmla="*/ 833941 h 3063250"/>
              <a:gd name="connsiteX222" fmla="*/ 2845223 w 4114165"/>
              <a:gd name="connsiteY222" fmla="*/ 764002 h 3063250"/>
              <a:gd name="connsiteX223" fmla="*/ 2855133 w 4114165"/>
              <a:gd name="connsiteY223" fmla="*/ 724885 h 3063250"/>
              <a:gd name="connsiteX224" fmla="*/ 2865042 w 4114165"/>
              <a:gd name="connsiteY224" fmla="*/ 696152 h 3063250"/>
              <a:gd name="connsiteX225" fmla="*/ 2874965 w 4114165"/>
              <a:gd name="connsiteY225" fmla="*/ 677220 h 3063250"/>
              <a:gd name="connsiteX226" fmla="*/ 2881567 w 4114165"/>
              <a:gd name="connsiteY226" fmla="*/ 670028 h 3063250"/>
              <a:gd name="connsiteX227" fmla="*/ 2888182 w 4114165"/>
              <a:gd name="connsiteY227" fmla="*/ 667368 h 3063250"/>
              <a:gd name="connsiteX228" fmla="*/ 2894785 w 4114165"/>
              <a:gd name="connsiteY228" fmla="*/ 669622 h 3063250"/>
              <a:gd name="connsiteX229" fmla="*/ 2901400 w 4114165"/>
              <a:gd name="connsiteY229" fmla="*/ 677182 h 3063250"/>
              <a:gd name="connsiteX230" fmla="*/ 2908002 w 4114165"/>
              <a:gd name="connsiteY230" fmla="*/ 690415 h 3063250"/>
              <a:gd name="connsiteX231" fmla="*/ 2914617 w 4114165"/>
              <a:gd name="connsiteY231" fmla="*/ 709562 h 3063250"/>
              <a:gd name="connsiteX232" fmla="*/ 2924527 w 4114165"/>
              <a:gd name="connsiteY232" fmla="*/ 749616 h 3063250"/>
              <a:gd name="connsiteX233" fmla="*/ 2934450 w 4114165"/>
              <a:gd name="connsiteY233" fmla="*/ 803296 h 3063250"/>
              <a:gd name="connsiteX234" fmla="*/ 2947667 w 4114165"/>
              <a:gd name="connsiteY234" fmla="*/ 895814 h 3063250"/>
              <a:gd name="connsiteX235" fmla="*/ 2960884 w 4114165"/>
              <a:gd name="connsiteY235" fmla="*/ 1012101 h 3063250"/>
              <a:gd name="connsiteX236" fmla="*/ 2977409 w 4114165"/>
              <a:gd name="connsiteY236" fmla="*/ 1187779 h 3063250"/>
              <a:gd name="connsiteX237" fmla="*/ 3017061 w 4114165"/>
              <a:gd name="connsiteY237" fmla="*/ 1634110 h 3063250"/>
              <a:gd name="connsiteX238" fmla="*/ 3030278 w 4114165"/>
              <a:gd name="connsiteY238" fmla="*/ 1742115 h 3063250"/>
              <a:gd name="connsiteX239" fmla="*/ 3040188 w 4114165"/>
              <a:gd name="connsiteY239" fmla="*/ 1800265 h 3063250"/>
              <a:gd name="connsiteX240" fmla="*/ 3046803 w 4114165"/>
              <a:gd name="connsiteY240" fmla="*/ 1827313 h 3063250"/>
              <a:gd name="connsiteX241" fmla="*/ 3053406 w 4114165"/>
              <a:gd name="connsiteY241" fmla="*/ 1844928 h 3063250"/>
              <a:gd name="connsiteX242" fmla="*/ 3060021 w 4114165"/>
              <a:gd name="connsiteY242" fmla="*/ 1853413 h 3063250"/>
              <a:gd name="connsiteX243" fmla="*/ 3063315 w 4114165"/>
              <a:gd name="connsiteY243" fmla="*/ 1854388 h 3063250"/>
              <a:gd name="connsiteX244" fmla="*/ 3066623 w 4114165"/>
              <a:gd name="connsiteY244" fmla="*/ 1853299 h 3063250"/>
              <a:gd name="connsiteX245" fmla="*/ 3073238 w 4114165"/>
              <a:gd name="connsiteY245" fmla="*/ 1845245 h 3063250"/>
              <a:gd name="connsiteX246" fmla="*/ 3079840 w 4114165"/>
              <a:gd name="connsiteY246" fmla="*/ 1829960 h 3063250"/>
              <a:gd name="connsiteX247" fmla="*/ 3086456 w 4114165"/>
              <a:gd name="connsiteY247" fmla="*/ 1808129 h 3063250"/>
              <a:gd name="connsiteX248" fmla="*/ 3096365 w 4114165"/>
              <a:gd name="connsiteY248" fmla="*/ 1764782 h 3063250"/>
              <a:gd name="connsiteX249" fmla="*/ 3109583 w 4114165"/>
              <a:gd name="connsiteY249" fmla="*/ 1692285 h 3063250"/>
              <a:gd name="connsiteX250" fmla="*/ 3145940 w 4114165"/>
              <a:gd name="connsiteY250" fmla="*/ 1482986 h 3063250"/>
              <a:gd name="connsiteX251" fmla="*/ 3162452 w 4114165"/>
              <a:gd name="connsiteY251" fmla="*/ 1409665 h 3063250"/>
              <a:gd name="connsiteX252" fmla="*/ 3178977 w 4114165"/>
              <a:gd name="connsiteY252" fmla="*/ 1351098 h 3063250"/>
              <a:gd name="connsiteX253" fmla="*/ 3192194 w 4114165"/>
              <a:gd name="connsiteY253" fmla="*/ 1313348 h 3063250"/>
              <a:gd name="connsiteX254" fmla="*/ 3205412 w 4114165"/>
              <a:gd name="connsiteY254" fmla="*/ 1283678 h 3063250"/>
              <a:gd name="connsiteX255" fmla="*/ 3215334 w 4114165"/>
              <a:gd name="connsiteY255" fmla="*/ 1267773 h 3063250"/>
              <a:gd name="connsiteX256" fmla="*/ 3221936 w 4114165"/>
              <a:gd name="connsiteY256" fmla="*/ 1260745 h 3063250"/>
              <a:gd name="connsiteX257" fmla="*/ 3228551 w 4114165"/>
              <a:gd name="connsiteY257" fmla="*/ 1256705 h 3063250"/>
              <a:gd name="connsiteX258" fmla="*/ 3235154 w 4114165"/>
              <a:gd name="connsiteY258" fmla="*/ 1255730 h 3063250"/>
              <a:gd name="connsiteX259" fmla="*/ 3241769 w 4114165"/>
              <a:gd name="connsiteY259" fmla="*/ 1257820 h 3063250"/>
              <a:gd name="connsiteX260" fmla="*/ 3248371 w 4114165"/>
              <a:gd name="connsiteY260" fmla="*/ 1263088 h 3063250"/>
              <a:gd name="connsiteX261" fmla="*/ 3254986 w 4114165"/>
              <a:gd name="connsiteY261" fmla="*/ 1271661 h 3063250"/>
              <a:gd name="connsiteX262" fmla="*/ 3264896 w 4114165"/>
              <a:gd name="connsiteY262" fmla="*/ 1291099 h 3063250"/>
              <a:gd name="connsiteX263" fmla="*/ 3274819 w 4114165"/>
              <a:gd name="connsiteY263" fmla="*/ 1319161 h 3063250"/>
              <a:gd name="connsiteX264" fmla="*/ 3284729 w 4114165"/>
              <a:gd name="connsiteY264" fmla="*/ 1356796 h 3063250"/>
              <a:gd name="connsiteX265" fmla="*/ 3294638 w 4114165"/>
              <a:gd name="connsiteY265" fmla="*/ 1405106 h 3063250"/>
              <a:gd name="connsiteX266" fmla="*/ 3304548 w 4114165"/>
              <a:gd name="connsiteY266" fmla="*/ 1465029 h 3063250"/>
              <a:gd name="connsiteX267" fmla="*/ 3317766 w 4114165"/>
              <a:gd name="connsiteY267" fmla="*/ 1564322 h 3063250"/>
              <a:gd name="connsiteX268" fmla="*/ 3330996 w 4114165"/>
              <a:gd name="connsiteY268" fmla="*/ 1685636 h 3063250"/>
              <a:gd name="connsiteX269" fmla="*/ 3347508 w 4114165"/>
              <a:gd name="connsiteY269" fmla="*/ 1862923 h 3063250"/>
              <a:gd name="connsiteX270" fmla="*/ 3406993 w 4114165"/>
              <a:gd name="connsiteY270" fmla="*/ 2532355 h 3063250"/>
              <a:gd name="connsiteX271" fmla="*/ 3423517 w 4114165"/>
              <a:gd name="connsiteY271" fmla="*/ 2676071 h 3063250"/>
              <a:gd name="connsiteX272" fmla="*/ 3440042 w 4114165"/>
              <a:gd name="connsiteY272" fmla="*/ 2794878 h 3063250"/>
              <a:gd name="connsiteX273" fmla="*/ 3453260 w 4114165"/>
              <a:gd name="connsiteY273" fmla="*/ 2872884 h 3063250"/>
              <a:gd name="connsiteX274" fmla="*/ 3466477 w 4114165"/>
              <a:gd name="connsiteY274" fmla="*/ 2936720 h 3063250"/>
              <a:gd name="connsiteX275" fmla="*/ 3479694 w 4114165"/>
              <a:gd name="connsiteY275" fmla="*/ 2986828 h 3063250"/>
              <a:gd name="connsiteX276" fmla="*/ 3489604 w 4114165"/>
              <a:gd name="connsiteY276" fmla="*/ 3015675 h 3063250"/>
              <a:gd name="connsiteX277" fmla="*/ 3499526 w 4114165"/>
              <a:gd name="connsiteY277" fmla="*/ 3037329 h 3063250"/>
              <a:gd name="connsiteX278" fmla="*/ 3509436 w 4114165"/>
              <a:gd name="connsiteY278" fmla="*/ 3052108 h 3063250"/>
              <a:gd name="connsiteX279" fmla="*/ 3519346 w 4114165"/>
              <a:gd name="connsiteY279" fmla="*/ 3060642 h 3063250"/>
              <a:gd name="connsiteX280" fmla="*/ 3525962 w 4114165"/>
              <a:gd name="connsiteY280" fmla="*/ 3063150 h 3063250"/>
              <a:gd name="connsiteX281" fmla="*/ 3532564 w 4114165"/>
              <a:gd name="connsiteY281" fmla="*/ 3063251 h 3063250"/>
              <a:gd name="connsiteX282" fmla="*/ 3539179 w 4114165"/>
              <a:gd name="connsiteY282" fmla="*/ 3060947 h 3063250"/>
              <a:gd name="connsiteX283" fmla="*/ 3545781 w 4114165"/>
              <a:gd name="connsiteY283" fmla="*/ 3056261 h 3063250"/>
              <a:gd name="connsiteX284" fmla="*/ 3555704 w 4114165"/>
              <a:gd name="connsiteY284" fmla="*/ 3044826 h 3063250"/>
              <a:gd name="connsiteX285" fmla="*/ 3565614 w 4114165"/>
              <a:gd name="connsiteY285" fmla="*/ 3028149 h 3063250"/>
              <a:gd name="connsiteX286" fmla="*/ 3575523 w 4114165"/>
              <a:gd name="connsiteY286" fmla="*/ 3006076 h 3063250"/>
              <a:gd name="connsiteX287" fmla="*/ 3585446 w 4114165"/>
              <a:gd name="connsiteY287" fmla="*/ 2978141 h 3063250"/>
              <a:gd name="connsiteX288" fmla="*/ 3598663 w 4114165"/>
              <a:gd name="connsiteY288" fmla="*/ 2930705 h 3063250"/>
              <a:gd name="connsiteX289" fmla="*/ 3611881 w 4114165"/>
              <a:gd name="connsiteY289" fmla="*/ 2871288 h 3063250"/>
              <a:gd name="connsiteX290" fmla="*/ 3628405 w 4114165"/>
              <a:gd name="connsiteY290" fmla="*/ 2782582 h 3063250"/>
              <a:gd name="connsiteX291" fmla="*/ 3664750 w 4114165"/>
              <a:gd name="connsiteY291" fmla="*/ 2563380 h 3063250"/>
              <a:gd name="connsiteX292" fmla="*/ 3691185 w 4114165"/>
              <a:gd name="connsiteY292" fmla="*/ 2412674 h 3063250"/>
              <a:gd name="connsiteX293" fmla="*/ 3707710 w 4114165"/>
              <a:gd name="connsiteY293" fmla="*/ 2331693 h 3063250"/>
              <a:gd name="connsiteX294" fmla="*/ 3720927 w 4114165"/>
              <a:gd name="connsiteY294" fmla="*/ 2279532 h 3063250"/>
              <a:gd name="connsiteX295" fmla="*/ 3730837 w 4114165"/>
              <a:gd name="connsiteY295" fmla="*/ 2250090 h 3063250"/>
              <a:gd name="connsiteX296" fmla="*/ 3740759 w 4114165"/>
              <a:gd name="connsiteY296" fmla="*/ 2229956 h 3063250"/>
              <a:gd name="connsiteX297" fmla="*/ 3747362 w 4114165"/>
              <a:gd name="connsiteY297" fmla="*/ 2221978 h 3063250"/>
              <a:gd name="connsiteX298" fmla="*/ 3753977 w 4114165"/>
              <a:gd name="connsiteY298" fmla="*/ 2218470 h 3063250"/>
              <a:gd name="connsiteX299" fmla="*/ 3760579 w 4114165"/>
              <a:gd name="connsiteY299" fmla="*/ 2219483 h 3063250"/>
              <a:gd name="connsiteX300" fmla="*/ 3767194 w 4114165"/>
              <a:gd name="connsiteY300" fmla="*/ 2225017 h 3063250"/>
              <a:gd name="connsiteX301" fmla="*/ 3773796 w 4114165"/>
              <a:gd name="connsiteY301" fmla="*/ 2234945 h 3063250"/>
              <a:gd name="connsiteX302" fmla="*/ 3783719 w 4114165"/>
              <a:gd name="connsiteY302" fmla="*/ 2257498 h 3063250"/>
              <a:gd name="connsiteX303" fmla="*/ 3793629 w 4114165"/>
              <a:gd name="connsiteY303" fmla="*/ 2287751 h 3063250"/>
              <a:gd name="connsiteX304" fmla="*/ 3810154 w 4114165"/>
              <a:gd name="connsiteY304" fmla="*/ 2348788 h 3063250"/>
              <a:gd name="connsiteX305" fmla="*/ 3836589 w 4114165"/>
              <a:gd name="connsiteY305" fmla="*/ 2448461 h 3063250"/>
              <a:gd name="connsiteX306" fmla="*/ 3849806 w 4114165"/>
              <a:gd name="connsiteY306" fmla="*/ 2487654 h 3063250"/>
              <a:gd name="connsiteX307" fmla="*/ 3859716 w 4114165"/>
              <a:gd name="connsiteY307" fmla="*/ 2508472 h 3063250"/>
              <a:gd name="connsiteX308" fmla="*/ 3866331 w 4114165"/>
              <a:gd name="connsiteY308" fmla="*/ 2517476 h 3063250"/>
              <a:gd name="connsiteX309" fmla="*/ 3872933 w 4114165"/>
              <a:gd name="connsiteY309" fmla="*/ 2522313 h 3063250"/>
              <a:gd name="connsiteX310" fmla="*/ 3879548 w 4114165"/>
              <a:gd name="connsiteY310" fmla="*/ 2522984 h 3063250"/>
              <a:gd name="connsiteX311" fmla="*/ 3886150 w 4114165"/>
              <a:gd name="connsiteY311" fmla="*/ 2519654 h 3063250"/>
              <a:gd name="connsiteX312" fmla="*/ 3892765 w 4114165"/>
              <a:gd name="connsiteY312" fmla="*/ 2512613 h 3063250"/>
              <a:gd name="connsiteX313" fmla="*/ 3902675 w 4114165"/>
              <a:gd name="connsiteY313" fmla="*/ 2496087 h 3063250"/>
              <a:gd name="connsiteX314" fmla="*/ 3915893 w 4114165"/>
              <a:gd name="connsiteY314" fmla="*/ 2466177 h 3063250"/>
              <a:gd name="connsiteX315" fmla="*/ 3939032 w 4114165"/>
              <a:gd name="connsiteY315" fmla="*/ 2410826 h 3063250"/>
              <a:gd name="connsiteX316" fmla="*/ 3948943 w 4114165"/>
              <a:gd name="connsiteY316" fmla="*/ 2393604 h 3063250"/>
              <a:gd name="connsiteX317" fmla="*/ 3955545 w 4114165"/>
              <a:gd name="connsiteY317" fmla="*/ 2385879 h 3063250"/>
              <a:gd name="connsiteX318" fmla="*/ 3962160 w 4114165"/>
              <a:gd name="connsiteY318" fmla="*/ 2381497 h 3063250"/>
              <a:gd name="connsiteX319" fmla="*/ 3968775 w 4114165"/>
              <a:gd name="connsiteY319" fmla="*/ 2380687 h 3063250"/>
              <a:gd name="connsiteX320" fmla="*/ 3975377 w 4114165"/>
              <a:gd name="connsiteY320" fmla="*/ 2383562 h 3063250"/>
              <a:gd name="connsiteX321" fmla="*/ 3981992 w 4114165"/>
              <a:gd name="connsiteY321" fmla="*/ 2390184 h 3063250"/>
              <a:gd name="connsiteX322" fmla="*/ 3988595 w 4114165"/>
              <a:gd name="connsiteY322" fmla="*/ 2400606 h 3063250"/>
              <a:gd name="connsiteX323" fmla="*/ 3998504 w 4114165"/>
              <a:gd name="connsiteY323" fmla="*/ 2422932 h 3063250"/>
              <a:gd name="connsiteX324" fmla="*/ 4011734 w 4114165"/>
              <a:gd name="connsiteY324" fmla="*/ 2462365 h 3063250"/>
              <a:gd name="connsiteX325" fmla="*/ 4034862 w 4114165"/>
              <a:gd name="connsiteY325" fmla="*/ 2535128 h 3063250"/>
              <a:gd name="connsiteX326" fmla="*/ 4044771 w 4114165"/>
              <a:gd name="connsiteY326" fmla="*/ 2557023 h 3063250"/>
              <a:gd name="connsiteX327" fmla="*/ 4051386 w 4114165"/>
              <a:gd name="connsiteY327" fmla="*/ 2565419 h 3063250"/>
              <a:gd name="connsiteX328" fmla="*/ 4054681 w 4114165"/>
              <a:gd name="connsiteY328" fmla="*/ 2567344 h 3063250"/>
              <a:gd name="connsiteX329" fmla="*/ 4057989 w 4114165"/>
              <a:gd name="connsiteY329" fmla="*/ 2567584 h 3063250"/>
              <a:gd name="connsiteX330" fmla="*/ 4061296 w 4114165"/>
              <a:gd name="connsiteY330" fmla="*/ 2566090 h 3063250"/>
              <a:gd name="connsiteX331" fmla="*/ 4067911 w 4114165"/>
              <a:gd name="connsiteY331" fmla="*/ 2557454 h 3063250"/>
              <a:gd name="connsiteX332" fmla="*/ 4074514 w 4114165"/>
              <a:gd name="connsiteY332" fmla="*/ 2541131 h 3063250"/>
              <a:gd name="connsiteX333" fmla="*/ 4081129 w 4114165"/>
              <a:gd name="connsiteY333" fmla="*/ 2517134 h 3063250"/>
              <a:gd name="connsiteX334" fmla="*/ 4091038 w 4114165"/>
              <a:gd name="connsiteY334" fmla="*/ 2467532 h 3063250"/>
              <a:gd name="connsiteX335" fmla="*/ 4100948 w 4114165"/>
              <a:gd name="connsiteY335" fmla="*/ 2403215 h 3063250"/>
              <a:gd name="connsiteX336" fmla="*/ 4114166 w 4114165"/>
              <a:gd name="connsiteY336" fmla="*/ 2298223 h 3063250"/>
              <a:gd name="connsiteX337" fmla="*/ 4114166 w 4114165"/>
              <a:gd name="connsiteY337" fmla="*/ 2298223 h 3063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</a:cxnLst>
            <a:rect l="l" t="t" r="r" b="b"/>
            <a:pathLst>
              <a:path w="4114165" h="3063250">
                <a:moveTo>
                  <a:pt x="0" y="962866"/>
                </a:moveTo>
                <a:lnTo>
                  <a:pt x="13219" y="938578"/>
                </a:lnTo>
                <a:lnTo>
                  <a:pt x="29741" y="914936"/>
                </a:lnTo>
                <a:lnTo>
                  <a:pt x="52873" y="887165"/>
                </a:lnTo>
                <a:lnTo>
                  <a:pt x="79309" y="860382"/>
                </a:lnTo>
                <a:lnTo>
                  <a:pt x="99137" y="843895"/>
                </a:lnTo>
                <a:lnTo>
                  <a:pt x="109050" y="838551"/>
                </a:lnTo>
                <a:lnTo>
                  <a:pt x="118964" y="836816"/>
                </a:lnTo>
                <a:lnTo>
                  <a:pt x="125574" y="838272"/>
                </a:lnTo>
                <a:lnTo>
                  <a:pt x="132182" y="842248"/>
                </a:lnTo>
                <a:lnTo>
                  <a:pt x="138791" y="849049"/>
                </a:lnTo>
                <a:lnTo>
                  <a:pt x="145401" y="859078"/>
                </a:lnTo>
                <a:lnTo>
                  <a:pt x="155315" y="880859"/>
                </a:lnTo>
                <a:lnTo>
                  <a:pt x="165228" y="911631"/>
                </a:lnTo>
                <a:lnTo>
                  <a:pt x="175142" y="951773"/>
                </a:lnTo>
                <a:lnTo>
                  <a:pt x="188360" y="1018952"/>
                </a:lnTo>
                <a:lnTo>
                  <a:pt x="204883" y="1119511"/>
                </a:lnTo>
                <a:lnTo>
                  <a:pt x="237928" y="1325872"/>
                </a:lnTo>
                <a:lnTo>
                  <a:pt x="251146" y="1392203"/>
                </a:lnTo>
                <a:lnTo>
                  <a:pt x="264365" y="1444629"/>
                </a:lnTo>
                <a:lnTo>
                  <a:pt x="274279" y="1474666"/>
                </a:lnTo>
                <a:lnTo>
                  <a:pt x="284192" y="1497675"/>
                </a:lnTo>
                <a:lnTo>
                  <a:pt x="297410" y="1521267"/>
                </a:lnTo>
                <a:lnTo>
                  <a:pt x="323847" y="1565120"/>
                </a:lnTo>
                <a:lnTo>
                  <a:pt x="340373" y="1598538"/>
                </a:lnTo>
                <a:lnTo>
                  <a:pt x="363500" y="1652395"/>
                </a:lnTo>
                <a:lnTo>
                  <a:pt x="386628" y="1713129"/>
                </a:lnTo>
                <a:lnTo>
                  <a:pt x="406460" y="1772988"/>
                </a:lnTo>
                <a:lnTo>
                  <a:pt x="422985" y="1832430"/>
                </a:lnTo>
                <a:lnTo>
                  <a:pt x="439510" y="1903407"/>
                </a:lnTo>
                <a:lnTo>
                  <a:pt x="456035" y="1987175"/>
                </a:lnTo>
                <a:lnTo>
                  <a:pt x="472547" y="2085024"/>
                </a:lnTo>
                <a:lnTo>
                  <a:pt x="502289" y="2284990"/>
                </a:lnTo>
                <a:lnTo>
                  <a:pt x="518814" y="2386930"/>
                </a:lnTo>
                <a:lnTo>
                  <a:pt x="532031" y="2452703"/>
                </a:lnTo>
                <a:lnTo>
                  <a:pt x="541941" y="2490718"/>
                </a:lnTo>
                <a:lnTo>
                  <a:pt x="551864" y="2518717"/>
                </a:lnTo>
                <a:lnTo>
                  <a:pt x="561774" y="2537066"/>
                </a:lnTo>
                <a:lnTo>
                  <a:pt x="568389" y="2544335"/>
                </a:lnTo>
                <a:lnTo>
                  <a:pt x="574991" y="2548070"/>
                </a:lnTo>
                <a:lnTo>
                  <a:pt x="581606" y="2548741"/>
                </a:lnTo>
                <a:lnTo>
                  <a:pt x="588208" y="2546969"/>
                </a:lnTo>
                <a:lnTo>
                  <a:pt x="598131" y="2541042"/>
                </a:lnTo>
                <a:lnTo>
                  <a:pt x="644385" y="2506927"/>
                </a:lnTo>
                <a:lnTo>
                  <a:pt x="670820" y="2490034"/>
                </a:lnTo>
                <a:lnTo>
                  <a:pt x="687345" y="2476269"/>
                </a:lnTo>
                <a:lnTo>
                  <a:pt x="700562" y="2461681"/>
                </a:lnTo>
                <a:lnTo>
                  <a:pt x="710485" y="2447156"/>
                </a:lnTo>
                <a:lnTo>
                  <a:pt x="720395" y="2427478"/>
                </a:lnTo>
                <a:lnTo>
                  <a:pt x="730305" y="2399808"/>
                </a:lnTo>
                <a:lnTo>
                  <a:pt x="740214" y="2360615"/>
                </a:lnTo>
                <a:lnTo>
                  <a:pt x="750137" y="2306011"/>
                </a:lnTo>
                <a:lnTo>
                  <a:pt x="760047" y="2232146"/>
                </a:lnTo>
                <a:lnTo>
                  <a:pt x="769957" y="2135437"/>
                </a:lnTo>
                <a:lnTo>
                  <a:pt x="779879" y="2013021"/>
                </a:lnTo>
                <a:lnTo>
                  <a:pt x="793097" y="1806394"/>
                </a:lnTo>
                <a:lnTo>
                  <a:pt x="806314" y="1550988"/>
                </a:lnTo>
                <a:lnTo>
                  <a:pt x="826134" y="1101061"/>
                </a:lnTo>
                <a:lnTo>
                  <a:pt x="852581" y="502805"/>
                </a:lnTo>
                <a:lnTo>
                  <a:pt x="865798" y="268992"/>
                </a:lnTo>
                <a:lnTo>
                  <a:pt x="875708" y="140161"/>
                </a:lnTo>
                <a:lnTo>
                  <a:pt x="885618" y="54144"/>
                </a:lnTo>
                <a:lnTo>
                  <a:pt x="892233" y="19833"/>
                </a:lnTo>
                <a:lnTo>
                  <a:pt x="898835" y="2645"/>
                </a:lnTo>
                <a:lnTo>
                  <a:pt x="902143" y="0"/>
                </a:lnTo>
                <a:lnTo>
                  <a:pt x="905450" y="1042"/>
                </a:lnTo>
                <a:lnTo>
                  <a:pt x="908758" y="5543"/>
                </a:lnTo>
                <a:lnTo>
                  <a:pt x="915360" y="23974"/>
                </a:lnTo>
                <a:lnTo>
                  <a:pt x="921975" y="53496"/>
                </a:lnTo>
                <a:lnTo>
                  <a:pt x="931885" y="114728"/>
                </a:lnTo>
                <a:lnTo>
                  <a:pt x="945103" y="219005"/>
                </a:lnTo>
                <a:lnTo>
                  <a:pt x="991370" y="608560"/>
                </a:lnTo>
                <a:lnTo>
                  <a:pt x="1007895" y="717439"/>
                </a:lnTo>
                <a:lnTo>
                  <a:pt x="1057457" y="1020560"/>
                </a:lnTo>
                <a:lnTo>
                  <a:pt x="1070674" y="1129034"/>
                </a:lnTo>
                <a:lnTo>
                  <a:pt x="1083891" y="1261492"/>
                </a:lnTo>
                <a:lnTo>
                  <a:pt x="1100416" y="1462079"/>
                </a:lnTo>
                <a:lnTo>
                  <a:pt x="1123543" y="1789577"/>
                </a:lnTo>
                <a:lnTo>
                  <a:pt x="1146683" y="2110389"/>
                </a:lnTo>
                <a:lnTo>
                  <a:pt x="1159901" y="2255687"/>
                </a:lnTo>
                <a:lnTo>
                  <a:pt x="1169810" y="2336454"/>
                </a:lnTo>
                <a:lnTo>
                  <a:pt x="1176425" y="2375343"/>
                </a:lnTo>
                <a:lnTo>
                  <a:pt x="1183028" y="2401809"/>
                </a:lnTo>
                <a:lnTo>
                  <a:pt x="1189643" y="2415701"/>
                </a:lnTo>
                <a:lnTo>
                  <a:pt x="1192950" y="2417917"/>
                </a:lnTo>
                <a:lnTo>
                  <a:pt x="1196245" y="2417030"/>
                </a:lnTo>
                <a:lnTo>
                  <a:pt x="1199553" y="2413054"/>
                </a:lnTo>
                <a:lnTo>
                  <a:pt x="1206168" y="2396073"/>
                </a:lnTo>
                <a:lnTo>
                  <a:pt x="1212770" y="2367517"/>
                </a:lnTo>
                <a:lnTo>
                  <a:pt x="1222680" y="2304808"/>
                </a:lnTo>
                <a:lnTo>
                  <a:pt x="1232602" y="2221471"/>
                </a:lnTo>
                <a:lnTo>
                  <a:pt x="1249127" y="2051011"/>
                </a:lnTo>
                <a:lnTo>
                  <a:pt x="1278857" y="1738519"/>
                </a:lnTo>
                <a:lnTo>
                  <a:pt x="1292087" y="1631108"/>
                </a:lnTo>
                <a:lnTo>
                  <a:pt x="1301997" y="1571186"/>
                </a:lnTo>
                <a:lnTo>
                  <a:pt x="1311907" y="1530802"/>
                </a:lnTo>
                <a:lnTo>
                  <a:pt x="1318522" y="1515125"/>
                </a:lnTo>
                <a:lnTo>
                  <a:pt x="1325124" y="1508553"/>
                </a:lnTo>
                <a:lnTo>
                  <a:pt x="1328431" y="1508692"/>
                </a:lnTo>
                <a:lnTo>
                  <a:pt x="1331739" y="1511098"/>
                </a:lnTo>
                <a:lnTo>
                  <a:pt x="1338341" y="1522673"/>
                </a:lnTo>
                <a:lnTo>
                  <a:pt x="1344956" y="1543098"/>
                </a:lnTo>
                <a:lnTo>
                  <a:pt x="1351559" y="1572135"/>
                </a:lnTo>
                <a:lnTo>
                  <a:pt x="1361481" y="1631273"/>
                </a:lnTo>
                <a:lnTo>
                  <a:pt x="1371391" y="1708025"/>
                </a:lnTo>
                <a:lnTo>
                  <a:pt x="1384608" y="1834709"/>
                </a:lnTo>
                <a:lnTo>
                  <a:pt x="1401133" y="2023810"/>
                </a:lnTo>
                <a:lnTo>
                  <a:pt x="1437478" y="2455958"/>
                </a:lnTo>
                <a:lnTo>
                  <a:pt x="1450695" y="2573840"/>
                </a:lnTo>
                <a:lnTo>
                  <a:pt x="1460618" y="2638271"/>
                </a:lnTo>
                <a:lnTo>
                  <a:pt x="1467220" y="2669055"/>
                </a:lnTo>
                <a:lnTo>
                  <a:pt x="1473835" y="2690241"/>
                </a:lnTo>
                <a:lnTo>
                  <a:pt x="1480438" y="2702360"/>
                </a:lnTo>
                <a:lnTo>
                  <a:pt x="1483745" y="2705260"/>
                </a:lnTo>
                <a:lnTo>
                  <a:pt x="1487053" y="2706222"/>
                </a:lnTo>
                <a:lnTo>
                  <a:pt x="1490360" y="2705361"/>
                </a:lnTo>
                <a:lnTo>
                  <a:pt x="1496963" y="2698700"/>
                </a:lnTo>
                <a:lnTo>
                  <a:pt x="1503577" y="2686265"/>
                </a:lnTo>
                <a:lnTo>
                  <a:pt x="1513487" y="2658861"/>
                </a:lnTo>
                <a:lnTo>
                  <a:pt x="1526705" y="2610120"/>
                </a:lnTo>
                <a:lnTo>
                  <a:pt x="1543229" y="2536635"/>
                </a:lnTo>
                <a:lnTo>
                  <a:pt x="1579574" y="2357488"/>
                </a:lnTo>
                <a:lnTo>
                  <a:pt x="1615932" y="2168830"/>
                </a:lnTo>
                <a:lnTo>
                  <a:pt x="1639059" y="2033219"/>
                </a:lnTo>
                <a:lnTo>
                  <a:pt x="1658891" y="1899823"/>
                </a:lnTo>
                <a:lnTo>
                  <a:pt x="1688633" y="1675189"/>
                </a:lnTo>
                <a:lnTo>
                  <a:pt x="1724978" y="1405069"/>
                </a:lnTo>
                <a:lnTo>
                  <a:pt x="1754720" y="1207660"/>
                </a:lnTo>
                <a:lnTo>
                  <a:pt x="1777847" y="1072404"/>
                </a:lnTo>
                <a:lnTo>
                  <a:pt x="1794372" y="994322"/>
                </a:lnTo>
                <a:lnTo>
                  <a:pt x="1807590" y="945860"/>
                </a:lnTo>
                <a:lnTo>
                  <a:pt x="1820807" y="909731"/>
                </a:lnTo>
                <a:lnTo>
                  <a:pt x="1830717" y="890394"/>
                </a:lnTo>
                <a:lnTo>
                  <a:pt x="1840639" y="877921"/>
                </a:lnTo>
                <a:lnTo>
                  <a:pt x="1847242" y="873653"/>
                </a:lnTo>
                <a:lnTo>
                  <a:pt x="1853857" y="872881"/>
                </a:lnTo>
                <a:lnTo>
                  <a:pt x="1860459" y="875768"/>
                </a:lnTo>
                <a:lnTo>
                  <a:pt x="1867074" y="882378"/>
                </a:lnTo>
                <a:lnTo>
                  <a:pt x="1873676" y="892762"/>
                </a:lnTo>
                <a:lnTo>
                  <a:pt x="1883599" y="915227"/>
                </a:lnTo>
                <a:lnTo>
                  <a:pt x="1893509" y="945480"/>
                </a:lnTo>
                <a:lnTo>
                  <a:pt x="1906726" y="996386"/>
                </a:lnTo>
                <a:lnTo>
                  <a:pt x="1919944" y="1058398"/>
                </a:lnTo>
                <a:lnTo>
                  <a:pt x="1933161" y="1132137"/>
                </a:lnTo>
                <a:lnTo>
                  <a:pt x="1949686" y="1241687"/>
                </a:lnTo>
                <a:lnTo>
                  <a:pt x="1966211" y="1370713"/>
                </a:lnTo>
                <a:lnTo>
                  <a:pt x="1986043" y="1548658"/>
                </a:lnTo>
                <a:lnTo>
                  <a:pt x="2035605" y="2011729"/>
                </a:lnTo>
                <a:lnTo>
                  <a:pt x="2048822" y="2106628"/>
                </a:lnTo>
                <a:lnTo>
                  <a:pt x="2058732" y="2163043"/>
                </a:lnTo>
                <a:lnTo>
                  <a:pt x="2068655" y="2205123"/>
                </a:lnTo>
                <a:lnTo>
                  <a:pt x="2075257" y="2224738"/>
                </a:lnTo>
                <a:lnTo>
                  <a:pt x="2081872" y="2237528"/>
                </a:lnTo>
                <a:lnTo>
                  <a:pt x="2088474" y="2243581"/>
                </a:lnTo>
                <a:lnTo>
                  <a:pt x="2091782" y="2244151"/>
                </a:lnTo>
                <a:lnTo>
                  <a:pt x="2095089" y="2243151"/>
                </a:lnTo>
                <a:lnTo>
                  <a:pt x="2101692" y="2236591"/>
                </a:lnTo>
                <a:lnTo>
                  <a:pt x="2108307" y="2224359"/>
                </a:lnTo>
                <a:lnTo>
                  <a:pt x="2118217" y="2196525"/>
                </a:lnTo>
                <a:lnTo>
                  <a:pt x="2128127" y="2159193"/>
                </a:lnTo>
                <a:lnTo>
                  <a:pt x="2141357" y="2098485"/>
                </a:lnTo>
                <a:lnTo>
                  <a:pt x="2164484" y="1975626"/>
                </a:lnTo>
                <a:lnTo>
                  <a:pt x="2200829" y="1779712"/>
                </a:lnTo>
                <a:lnTo>
                  <a:pt x="2214046" y="1723006"/>
                </a:lnTo>
                <a:lnTo>
                  <a:pt x="2223968" y="1691525"/>
                </a:lnTo>
                <a:lnTo>
                  <a:pt x="2230571" y="1677165"/>
                </a:lnTo>
                <a:lnTo>
                  <a:pt x="2237186" y="1668845"/>
                </a:lnTo>
                <a:lnTo>
                  <a:pt x="2240493" y="1667085"/>
                </a:lnTo>
                <a:lnTo>
                  <a:pt x="2243788" y="1666971"/>
                </a:lnTo>
                <a:lnTo>
                  <a:pt x="2247096" y="1668554"/>
                </a:lnTo>
                <a:lnTo>
                  <a:pt x="2253711" y="1676912"/>
                </a:lnTo>
                <a:lnTo>
                  <a:pt x="2260313" y="1692285"/>
                </a:lnTo>
                <a:lnTo>
                  <a:pt x="2266928" y="1714838"/>
                </a:lnTo>
                <a:lnTo>
                  <a:pt x="2276838" y="1762439"/>
                </a:lnTo>
                <a:lnTo>
                  <a:pt x="2286748" y="1827060"/>
                </a:lnTo>
                <a:lnTo>
                  <a:pt x="2296670" y="1908954"/>
                </a:lnTo>
                <a:lnTo>
                  <a:pt x="2309888" y="2044185"/>
                </a:lnTo>
                <a:lnTo>
                  <a:pt x="2326400" y="2246051"/>
                </a:lnTo>
                <a:lnTo>
                  <a:pt x="2352847" y="2572067"/>
                </a:lnTo>
                <a:lnTo>
                  <a:pt x="2366064" y="2700929"/>
                </a:lnTo>
                <a:lnTo>
                  <a:pt x="2375975" y="2775427"/>
                </a:lnTo>
                <a:lnTo>
                  <a:pt x="2385884" y="2830398"/>
                </a:lnTo>
                <a:lnTo>
                  <a:pt x="2395807" y="2867312"/>
                </a:lnTo>
                <a:lnTo>
                  <a:pt x="2402409" y="2883268"/>
                </a:lnTo>
                <a:lnTo>
                  <a:pt x="2409024" y="2893563"/>
                </a:lnTo>
                <a:lnTo>
                  <a:pt x="2415627" y="2899350"/>
                </a:lnTo>
                <a:lnTo>
                  <a:pt x="2422242" y="2901668"/>
                </a:lnTo>
                <a:lnTo>
                  <a:pt x="2428844" y="2901402"/>
                </a:lnTo>
                <a:lnTo>
                  <a:pt x="2438766" y="2897273"/>
                </a:lnTo>
                <a:lnTo>
                  <a:pt x="2448676" y="2889726"/>
                </a:lnTo>
                <a:lnTo>
                  <a:pt x="2461894" y="2875454"/>
                </a:lnTo>
                <a:lnTo>
                  <a:pt x="2478418" y="2852749"/>
                </a:lnTo>
                <a:lnTo>
                  <a:pt x="2501546" y="2820306"/>
                </a:lnTo>
                <a:lnTo>
                  <a:pt x="2511456" y="2810061"/>
                </a:lnTo>
                <a:lnTo>
                  <a:pt x="2521378" y="2803945"/>
                </a:lnTo>
                <a:lnTo>
                  <a:pt x="2527980" y="2802564"/>
                </a:lnTo>
                <a:lnTo>
                  <a:pt x="2534596" y="2803464"/>
                </a:lnTo>
                <a:lnTo>
                  <a:pt x="2541198" y="2806592"/>
                </a:lnTo>
                <a:lnTo>
                  <a:pt x="2551120" y="2815215"/>
                </a:lnTo>
                <a:lnTo>
                  <a:pt x="2561030" y="2828271"/>
                </a:lnTo>
                <a:lnTo>
                  <a:pt x="2570940" y="2845810"/>
                </a:lnTo>
                <a:lnTo>
                  <a:pt x="2584158" y="2876189"/>
                </a:lnTo>
                <a:lnTo>
                  <a:pt x="2603990" y="2931768"/>
                </a:lnTo>
                <a:lnTo>
                  <a:pt x="2617207" y="2966795"/>
                </a:lnTo>
                <a:lnTo>
                  <a:pt x="2627117" y="2986220"/>
                </a:lnTo>
                <a:lnTo>
                  <a:pt x="2633732" y="2993894"/>
                </a:lnTo>
                <a:lnTo>
                  <a:pt x="2640334" y="2996060"/>
                </a:lnTo>
                <a:lnTo>
                  <a:pt x="2643642" y="2994781"/>
                </a:lnTo>
                <a:lnTo>
                  <a:pt x="2650257" y="2986942"/>
                </a:lnTo>
                <a:lnTo>
                  <a:pt x="2656859" y="2971366"/>
                </a:lnTo>
                <a:lnTo>
                  <a:pt x="2663474" y="2947357"/>
                </a:lnTo>
                <a:lnTo>
                  <a:pt x="2670077" y="2914280"/>
                </a:lnTo>
                <a:lnTo>
                  <a:pt x="2679999" y="2846646"/>
                </a:lnTo>
                <a:lnTo>
                  <a:pt x="2689909" y="2756698"/>
                </a:lnTo>
                <a:lnTo>
                  <a:pt x="2703127" y="2602181"/>
                </a:lnTo>
                <a:lnTo>
                  <a:pt x="2716344" y="2412092"/>
                </a:lnTo>
                <a:lnTo>
                  <a:pt x="2736176" y="2082213"/>
                </a:lnTo>
                <a:lnTo>
                  <a:pt x="2772521" y="1470652"/>
                </a:lnTo>
                <a:lnTo>
                  <a:pt x="2789046" y="1238622"/>
                </a:lnTo>
                <a:lnTo>
                  <a:pt x="2805571" y="1047862"/>
                </a:lnTo>
                <a:lnTo>
                  <a:pt x="2818788" y="927358"/>
                </a:lnTo>
                <a:lnTo>
                  <a:pt x="2832005" y="833941"/>
                </a:lnTo>
                <a:lnTo>
                  <a:pt x="2845223" y="764002"/>
                </a:lnTo>
                <a:lnTo>
                  <a:pt x="2855133" y="724885"/>
                </a:lnTo>
                <a:lnTo>
                  <a:pt x="2865042" y="696152"/>
                </a:lnTo>
                <a:lnTo>
                  <a:pt x="2874965" y="677220"/>
                </a:lnTo>
                <a:lnTo>
                  <a:pt x="2881567" y="670028"/>
                </a:lnTo>
                <a:lnTo>
                  <a:pt x="2888182" y="667368"/>
                </a:lnTo>
                <a:lnTo>
                  <a:pt x="2894785" y="669622"/>
                </a:lnTo>
                <a:lnTo>
                  <a:pt x="2901400" y="677182"/>
                </a:lnTo>
                <a:lnTo>
                  <a:pt x="2908002" y="690415"/>
                </a:lnTo>
                <a:lnTo>
                  <a:pt x="2914617" y="709562"/>
                </a:lnTo>
                <a:lnTo>
                  <a:pt x="2924527" y="749616"/>
                </a:lnTo>
                <a:lnTo>
                  <a:pt x="2934450" y="803296"/>
                </a:lnTo>
                <a:lnTo>
                  <a:pt x="2947667" y="895814"/>
                </a:lnTo>
                <a:lnTo>
                  <a:pt x="2960884" y="1012101"/>
                </a:lnTo>
                <a:lnTo>
                  <a:pt x="2977409" y="1187779"/>
                </a:lnTo>
                <a:lnTo>
                  <a:pt x="3017061" y="1634110"/>
                </a:lnTo>
                <a:lnTo>
                  <a:pt x="3030278" y="1742115"/>
                </a:lnTo>
                <a:lnTo>
                  <a:pt x="3040188" y="1800265"/>
                </a:lnTo>
                <a:lnTo>
                  <a:pt x="3046803" y="1827313"/>
                </a:lnTo>
                <a:lnTo>
                  <a:pt x="3053406" y="1844928"/>
                </a:lnTo>
                <a:lnTo>
                  <a:pt x="3060021" y="1853413"/>
                </a:lnTo>
                <a:lnTo>
                  <a:pt x="3063315" y="1854388"/>
                </a:lnTo>
                <a:lnTo>
                  <a:pt x="3066623" y="1853299"/>
                </a:lnTo>
                <a:lnTo>
                  <a:pt x="3073238" y="1845245"/>
                </a:lnTo>
                <a:lnTo>
                  <a:pt x="3079840" y="1829960"/>
                </a:lnTo>
                <a:lnTo>
                  <a:pt x="3086456" y="1808129"/>
                </a:lnTo>
                <a:lnTo>
                  <a:pt x="3096365" y="1764782"/>
                </a:lnTo>
                <a:lnTo>
                  <a:pt x="3109583" y="1692285"/>
                </a:lnTo>
                <a:lnTo>
                  <a:pt x="3145940" y="1482986"/>
                </a:lnTo>
                <a:lnTo>
                  <a:pt x="3162452" y="1409665"/>
                </a:lnTo>
                <a:lnTo>
                  <a:pt x="3178977" y="1351098"/>
                </a:lnTo>
                <a:lnTo>
                  <a:pt x="3192194" y="1313348"/>
                </a:lnTo>
                <a:lnTo>
                  <a:pt x="3205412" y="1283678"/>
                </a:lnTo>
                <a:lnTo>
                  <a:pt x="3215334" y="1267773"/>
                </a:lnTo>
                <a:lnTo>
                  <a:pt x="3221936" y="1260745"/>
                </a:lnTo>
                <a:lnTo>
                  <a:pt x="3228551" y="1256705"/>
                </a:lnTo>
                <a:lnTo>
                  <a:pt x="3235154" y="1255730"/>
                </a:lnTo>
                <a:lnTo>
                  <a:pt x="3241769" y="1257820"/>
                </a:lnTo>
                <a:lnTo>
                  <a:pt x="3248371" y="1263088"/>
                </a:lnTo>
                <a:lnTo>
                  <a:pt x="3254986" y="1271661"/>
                </a:lnTo>
                <a:lnTo>
                  <a:pt x="3264896" y="1291099"/>
                </a:lnTo>
                <a:lnTo>
                  <a:pt x="3274819" y="1319161"/>
                </a:lnTo>
                <a:lnTo>
                  <a:pt x="3284729" y="1356796"/>
                </a:lnTo>
                <a:lnTo>
                  <a:pt x="3294638" y="1405106"/>
                </a:lnTo>
                <a:lnTo>
                  <a:pt x="3304548" y="1465029"/>
                </a:lnTo>
                <a:lnTo>
                  <a:pt x="3317766" y="1564322"/>
                </a:lnTo>
                <a:lnTo>
                  <a:pt x="3330996" y="1685636"/>
                </a:lnTo>
                <a:lnTo>
                  <a:pt x="3347508" y="1862923"/>
                </a:lnTo>
                <a:lnTo>
                  <a:pt x="3406993" y="2532355"/>
                </a:lnTo>
                <a:lnTo>
                  <a:pt x="3423517" y="2676071"/>
                </a:lnTo>
                <a:lnTo>
                  <a:pt x="3440042" y="2794878"/>
                </a:lnTo>
                <a:lnTo>
                  <a:pt x="3453260" y="2872884"/>
                </a:lnTo>
                <a:lnTo>
                  <a:pt x="3466477" y="2936720"/>
                </a:lnTo>
                <a:lnTo>
                  <a:pt x="3479694" y="2986828"/>
                </a:lnTo>
                <a:lnTo>
                  <a:pt x="3489604" y="3015675"/>
                </a:lnTo>
                <a:lnTo>
                  <a:pt x="3499526" y="3037329"/>
                </a:lnTo>
                <a:lnTo>
                  <a:pt x="3509436" y="3052108"/>
                </a:lnTo>
                <a:lnTo>
                  <a:pt x="3519346" y="3060642"/>
                </a:lnTo>
                <a:lnTo>
                  <a:pt x="3525962" y="3063150"/>
                </a:lnTo>
                <a:lnTo>
                  <a:pt x="3532564" y="3063251"/>
                </a:lnTo>
                <a:lnTo>
                  <a:pt x="3539179" y="3060947"/>
                </a:lnTo>
                <a:lnTo>
                  <a:pt x="3545781" y="3056261"/>
                </a:lnTo>
                <a:lnTo>
                  <a:pt x="3555704" y="3044826"/>
                </a:lnTo>
                <a:lnTo>
                  <a:pt x="3565614" y="3028149"/>
                </a:lnTo>
                <a:lnTo>
                  <a:pt x="3575523" y="3006076"/>
                </a:lnTo>
                <a:lnTo>
                  <a:pt x="3585446" y="2978141"/>
                </a:lnTo>
                <a:lnTo>
                  <a:pt x="3598663" y="2930705"/>
                </a:lnTo>
                <a:lnTo>
                  <a:pt x="3611881" y="2871288"/>
                </a:lnTo>
                <a:lnTo>
                  <a:pt x="3628405" y="2782582"/>
                </a:lnTo>
                <a:lnTo>
                  <a:pt x="3664750" y="2563380"/>
                </a:lnTo>
                <a:lnTo>
                  <a:pt x="3691185" y="2412674"/>
                </a:lnTo>
                <a:lnTo>
                  <a:pt x="3707710" y="2331693"/>
                </a:lnTo>
                <a:lnTo>
                  <a:pt x="3720927" y="2279532"/>
                </a:lnTo>
                <a:lnTo>
                  <a:pt x="3730837" y="2250090"/>
                </a:lnTo>
                <a:lnTo>
                  <a:pt x="3740759" y="2229956"/>
                </a:lnTo>
                <a:lnTo>
                  <a:pt x="3747362" y="2221978"/>
                </a:lnTo>
                <a:lnTo>
                  <a:pt x="3753977" y="2218470"/>
                </a:lnTo>
                <a:lnTo>
                  <a:pt x="3760579" y="2219483"/>
                </a:lnTo>
                <a:lnTo>
                  <a:pt x="3767194" y="2225017"/>
                </a:lnTo>
                <a:lnTo>
                  <a:pt x="3773796" y="2234945"/>
                </a:lnTo>
                <a:lnTo>
                  <a:pt x="3783719" y="2257498"/>
                </a:lnTo>
                <a:lnTo>
                  <a:pt x="3793629" y="2287751"/>
                </a:lnTo>
                <a:lnTo>
                  <a:pt x="3810154" y="2348788"/>
                </a:lnTo>
                <a:lnTo>
                  <a:pt x="3836589" y="2448461"/>
                </a:lnTo>
                <a:lnTo>
                  <a:pt x="3849806" y="2487654"/>
                </a:lnTo>
                <a:lnTo>
                  <a:pt x="3859716" y="2508472"/>
                </a:lnTo>
                <a:lnTo>
                  <a:pt x="3866331" y="2517476"/>
                </a:lnTo>
                <a:lnTo>
                  <a:pt x="3872933" y="2522313"/>
                </a:lnTo>
                <a:lnTo>
                  <a:pt x="3879548" y="2522984"/>
                </a:lnTo>
                <a:lnTo>
                  <a:pt x="3886150" y="2519654"/>
                </a:lnTo>
                <a:lnTo>
                  <a:pt x="3892765" y="2512613"/>
                </a:lnTo>
                <a:lnTo>
                  <a:pt x="3902675" y="2496087"/>
                </a:lnTo>
                <a:lnTo>
                  <a:pt x="3915893" y="2466177"/>
                </a:lnTo>
                <a:lnTo>
                  <a:pt x="3939032" y="2410826"/>
                </a:lnTo>
                <a:lnTo>
                  <a:pt x="3948943" y="2393604"/>
                </a:lnTo>
                <a:lnTo>
                  <a:pt x="3955545" y="2385879"/>
                </a:lnTo>
                <a:lnTo>
                  <a:pt x="3962160" y="2381497"/>
                </a:lnTo>
                <a:lnTo>
                  <a:pt x="3968775" y="2380687"/>
                </a:lnTo>
                <a:lnTo>
                  <a:pt x="3975377" y="2383562"/>
                </a:lnTo>
                <a:lnTo>
                  <a:pt x="3981992" y="2390184"/>
                </a:lnTo>
                <a:lnTo>
                  <a:pt x="3988595" y="2400606"/>
                </a:lnTo>
                <a:lnTo>
                  <a:pt x="3998504" y="2422932"/>
                </a:lnTo>
                <a:lnTo>
                  <a:pt x="4011734" y="2462365"/>
                </a:lnTo>
                <a:lnTo>
                  <a:pt x="4034862" y="2535128"/>
                </a:lnTo>
                <a:lnTo>
                  <a:pt x="4044771" y="2557023"/>
                </a:lnTo>
                <a:lnTo>
                  <a:pt x="4051386" y="2565419"/>
                </a:lnTo>
                <a:lnTo>
                  <a:pt x="4054681" y="2567344"/>
                </a:lnTo>
                <a:lnTo>
                  <a:pt x="4057989" y="2567584"/>
                </a:lnTo>
                <a:lnTo>
                  <a:pt x="4061296" y="2566090"/>
                </a:lnTo>
                <a:lnTo>
                  <a:pt x="4067911" y="2557454"/>
                </a:lnTo>
                <a:lnTo>
                  <a:pt x="4074514" y="2541131"/>
                </a:lnTo>
                <a:lnTo>
                  <a:pt x="4081129" y="2517134"/>
                </a:lnTo>
                <a:lnTo>
                  <a:pt x="4091038" y="2467532"/>
                </a:lnTo>
                <a:lnTo>
                  <a:pt x="4100948" y="2403215"/>
                </a:lnTo>
                <a:lnTo>
                  <a:pt x="4114166" y="2298223"/>
                </a:lnTo>
                <a:lnTo>
                  <a:pt x="4114166" y="2298223"/>
                </a:lnTo>
              </a:path>
            </a:pathLst>
          </a:custGeom>
          <a:noFill/>
          <a:ln w="18998" cap="sq">
            <a:solidFill>
              <a:schemeClr val="accent1">
                <a:lumMod val="75000"/>
              </a:schemeClr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igura a mano libera 19">
            <a:extLst>
              <a:ext uri="{FF2B5EF4-FFF2-40B4-BE49-F238E27FC236}">
                <a16:creationId xmlns:a16="http://schemas.microsoft.com/office/drawing/2014/main" id="{9214ADEE-7B28-54DD-2C82-070255CDECC8}"/>
              </a:ext>
            </a:extLst>
          </p:cNvPr>
          <p:cNvSpPr/>
          <p:nvPr/>
        </p:nvSpPr>
        <p:spPr>
          <a:xfrm>
            <a:off x="3395739" y="1839603"/>
            <a:ext cx="601475" cy="307777"/>
          </a:xfrm>
          <a:custGeom>
            <a:avLst/>
            <a:gdLst>
              <a:gd name="connsiteX0" fmla="*/ 0 w 4114165"/>
              <a:gd name="connsiteY0" fmla="*/ 962866 h 3063250"/>
              <a:gd name="connsiteX1" fmla="*/ 13219 w 4114165"/>
              <a:gd name="connsiteY1" fmla="*/ 938578 h 3063250"/>
              <a:gd name="connsiteX2" fmla="*/ 29741 w 4114165"/>
              <a:gd name="connsiteY2" fmla="*/ 914936 h 3063250"/>
              <a:gd name="connsiteX3" fmla="*/ 52873 w 4114165"/>
              <a:gd name="connsiteY3" fmla="*/ 887165 h 3063250"/>
              <a:gd name="connsiteX4" fmla="*/ 79309 w 4114165"/>
              <a:gd name="connsiteY4" fmla="*/ 860382 h 3063250"/>
              <a:gd name="connsiteX5" fmla="*/ 99137 w 4114165"/>
              <a:gd name="connsiteY5" fmla="*/ 843895 h 3063250"/>
              <a:gd name="connsiteX6" fmla="*/ 109050 w 4114165"/>
              <a:gd name="connsiteY6" fmla="*/ 838551 h 3063250"/>
              <a:gd name="connsiteX7" fmla="*/ 118964 w 4114165"/>
              <a:gd name="connsiteY7" fmla="*/ 836816 h 3063250"/>
              <a:gd name="connsiteX8" fmla="*/ 125574 w 4114165"/>
              <a:gd name="connsiteY8" fmla="*/ 838272 h 3063250"/>
              <a:gd name="connsiteX9" fmla="*/ 132182 w 4114165"/>
              <a:gd name="connsiteY9" fmla="*/ 842248 h 3063250"/>
              <a:gd name="connsiteX10" fmla="*/ 138791 w 4114165"/>
              <a:gd name="connsiteY10" fmla="*/ 849049 h 3063250"/>
              <a:gd name="connsiteX11" fmla="*/ 145401 w 4114165"/>
              <a:gd name="connsiteY11" fmla="*/ 859078 h 3063250"/>
              <a:gd name="connsiteX12" fmla="*/ 155315 w 4114165"/>
              <a:gd name="connsiteY12" fmla="*/ 880859 h 3063250"/>
              <a:gd name="connsiteX13" fmla="*/ 165228 w 4114165"/>
              <a:gd name="connsiteY13" fmla="*/ 911631 h 3063250"/>
              <a:gd name="connsiteX14" fmla="*/ 175142 w 4114165"/>
              <a:gd name="connsiteY14" fmla="*/ 951773 h 3063250"/>
              <a:gd name="connsiteX15" fmla="*/ 188360 w 4114165"/>
              <a:gd name="connsiteY15" fmla="*/ 1018952 h 3063250"/>
              <a:gd name="connsiteX16" fmla="*/ 204883 w 4114165"/>
              <a:gd name="connsiteY16" fmla="*/ 1119511 h 3063250"/>
              <a:gd name="connsiteX17" fmla="*/ 237928 w 4114165"/>
              <a:gd name="connsiteY17" fmla="*/ 1325872 h 3063250"/>
              <a:gd name="connsiteX18" fmla="*/ 251146 w 4114165"/>
              <a:gd name="connsiteY18" fmla="*/ 1392203 h 3063250"/>
              <a:gd name="connsiteX19" fmla="*/ 264365 w 4114165"/>
              <a:gd name="connsiteY19" fmla="*/ 1444629 h 3063250"/>
              <a:gd name="connsiteX20" fmla="*/ 274279 w 4114165"/>
              <a:gd name="connsiteY20" fmla="*/ 1474666 h 3063250"/>
              <a:gd name="connsiteX21" fmla="*/ 284192 w 4114165"/>
              <a:gd name="connsiteY21" fmla="*/ 1497675 h 3063250"/>
              <a:gd name="connsiteX22" fmla="*/ 297410 w 4114165"/>
              <a:gd name="connsiteY22" fmla="*/ 1521267 h 3063250"/>
              <a:gd name="connsiteX23" fmla="*/ 323847 w 4114165"/>
              <a:gd name="connsiteY23" fmla="*/ 1565120 h 3063250"/>
              <a:gd name="connsiteX24" fmla="*/ 340373 w 4114165"/>
              <a:gd name="connsiteY24" fmla="*/ 1598538 h 3063250"/>
              <a:gd name="connsiteX25" fmla="*/ 363500 w 4114165"/>
              <a:gd name="connsiteY25" fmla="*/ 1652395 h 3063250"/>
              <a:gd name="connsiteX26" fmla="*/ 386628 w 4114165"/>
              <a:gd name="connsiteY26" fmla="*/ 1713129 h 3063250"/>
              <a:gd name="connsiteX27" fmla="*/ 406460 w 4114165"/>
              <a:gd name="connsiteY27" fmla="*/ 1772988 h 3063250"/>
              <a:gd name="connsiteX28" fmla="*/ 422985 w 4114165"/>
              <a:gd name="connsiteY28" fmla="*/ 1832430 h 3063250"/>
              <a:gd name="connsiteX29" fmla="*/ 439510 w 4114165"/>
              <a:gd name="connsiteY29" fmla="*/ 1903407 h 3063250"/>
              <a:gd name="connsiteX30" fmla="*/ 456035 w 4114165"/>
              <a:gd name="connsiteY30" fmla="*/ 1987175 h 3063250"/>
              <a:gd name="connsiteX31" fmla="*/ 472547 w 4114165"/>
              <a:gd name="connsiteY31" fmla="*/ 2085024 h 3063250"/>
              <a:gd name="connsiteX32" fmla="*/ 502289 w 4114165"/>
              <a:gd name="connsiteY32" fmla="*/ 2284990 h 3063250"/>
              <a:gd name="connsiteX33" fmla="*/ 518814 w 4114165"/>
              <a:gd name="connsiteY33" fmla="*/ 2386930 h 3063250"/>
              <a:gd name="connsiteX34" fmla="*/ 532031 w 4114165"/>
              <a:gd name="connsiteY34" fmla="*/ 2452703 h 3063250"/>
              <a:gd name="connsiteX35" fmla="*/ 541941 w 4114165"/>
              <a:gd name="connsiteY35" fmla="*/ 2490718 h 3063250"/>
              <a:gd name="connsiteX36" fmla="*/ 551864 w 4114165"/>
              <a:gd name="connsiteY36" fmla="*/ 2518717 h 3063250"/>
              <a:gd name="connsiteX37" fmla="*/ 561774 w 4114165"/>
              <a:gd name="connsiteY37" fmla="*/ 2537066 h 3063250"/>
              <a:gd name="connsiteX38" fmla="*/ 568389 w 4114165"/>
              <a:gd name="connsiteY38" fmla="*/ 2544335 h 3063250"/>
              <a:gd name="connsiteX39" fmla="*/ 574991 w 4114165"/>
              <a:gd name="connsiteY39" fmla="*/ 2548070 h 3063250"/>
              <a:gd name="connsiteX40" fmla="*/ 581606 w 4114165"/>
              <a:gd name="connsiteY40" fmla="*/ 2548741 h 3063250"/>
              <a:gd name="connsiteX41" fmla="*/ 588208 w 4114165"/>
              <a:gd name="connsiteY41" fmla="*/ 2546969 h 3063250"/>
              <a:gd name="connsiteX42" fmla="*/ 598131 w 4114165"/>
              <a:gd name="connsiteY42" fmla="*/ 2541042 h 3063250"/>
              <a:gd name="connsiteX43" fmla="*/ 644385 w 4114165"/>
              <a:gd name="connsiteY43" fmla="*/ 2506927 h 3063250"/>
              <a:gd name="connsiteX44" fmla="*/ 670820 w 4114165"/>
              <a:gd name="connsiteY44" fmla="*/ 2490034 h 3063250"/>
              <a:gd name="connsiteX45" fmla="*/ 687345 w 4114165"/>
              <a:gd name="connsiteY45" fmla="*/ 2476269 h 3063250"/>
              <a:gd name="connsiteX46" fmla="*/ 700562 w 4114165"/>
              <a:gd name="connsiteY46" fmla="*/ 2461681 h 3063250"/>
              <a:gd name="connsiteX47" fmla="*/ 710485 w 4114165"/>
              <a:gd name="connsiteY47" fmla="*/ 2447156 h 3063250"/>
              <a:gd name="connsiteX48" fmla="*/ 720395 w 4114165"/>
              <a:gd name="connsiteY48" fmla="*/ 2427478 h 3063250"/>
              <a:gd name="connsiteX49" fmla="*/ 730305 w 4114165"/>
              <a:gd name="connsiteY49" fmla="*/ 2399808 h 3063250"/>
              <a:gd name="connsiteX50" fmla="*/ 740214 w 4114165"/>
              <a:gd name="connsiteY50" fmla="*/ 2360615 h 3063250"/>
              <a:gd name="connsiteX51" fmla="*/ 750137 w 4114165"/>
              <a:gd name="connsiteY51" fmla="*/ 2306011 h 3063250"/>
              <a:gd name="connsiteX52" fmla="*/ 760047 w 4114165"/>
              <a:gd name="connsiteY52" fmla="*/ 2232146 h 3063250"/>
              <a:gd name="connsiteX53" fmla="*/ 769957 w 4114165"/>
              <a:gd name="connsiteY53" fmla="*/ 2135437 h 3063250"/>
              <a:gd name="connsiteX54" fmla="*/ 779879 w 4114165"/>
              <a:gd name="connsiteY54" fmla="*/ 2013021 h 3063250"/>
              <a:gd name="connsiteX55" fmla="*/ 793097 w 4114165"/>
              <a:gd name="connsiteY55" fmla="*/ 1806394 h 3063250"/>
              <a:gd name="connsiteX56" fmla="*/ 806314 w 4114165"/>
              <a:gd name="connsiteY56" fmla="*/ 1550988 h 3063250"/>
              <a:gd name="connsiteX57" fmla="*/ 826134 w 4114165"/>
              <a:gd name="connsiteY57" fmla="*/ 1101061 h 3063250"/>
              <a:gd name="connsiteX58" fmla="*/ 852581 w 4114165"/>
              <a:gd name="connsiteY58" fmla="*/ 502805 h 3063250"/>
              <a:gd name="connsiteX59" fmla="*/ 865798 w 4114165"/>
              <a:gd name="connsiteY59" fmla="*/ 268992 h 3063250"/>
              <a:gd name="connsiteX60" fmla="*/ 875708 w 4114165"/>
              <a:gd name="connsiteY60" fmla="*/ 140161 h 3063250"/>
              <a:gd name="connsiteX61" fmla="*/ 885618 w 4114165"/>
              <a:gd name="connsiteY61" fmla="*/ 54144 h 3063250"/>
              <a:gd name="connsiteX62" fmla="*/ 892233 w 4114165"/>
              <a:gd name="connsiteY62" fmla="*/ 19833 h 3063250"/>
              <a:gd name="connsiteX63" fmla="*/ 898835 w 4114165"/>
              <a:gd name="connsiteY63" fmla="*/ 2645 h 3063250"/>
              <a:gd name="connsiteX64" fmla="*/ 902143 w 4114165"/>
              <a:gd name="connsiteY64" fmla="*/ 0 h 3063250"/>
              <a:gd name="connsiteX65" fmla="*/ 905450 w 4114165"/>
              <a:gd name="connsiteY65" fmla="*/ 1042 h 3063250"/>
              <a:gd name="connsiteX66" fmla="*/ 908758 w 4114165"/>
              <a:gd name="connsiteY66" fmla="*/ 5543 h 3063250"/>
              <a:gd name="connsiteX67" fmla="*/ 915360 w 4114165"/>
              <a:gd name="connsiteY67" fmla="*/ 23974 h 3063250"/>
              <a:gd name="connsiteX68" fmla="*/ 921975 w 4114165"/>
              <a:gd name="connsiteY68" fmla="*/ 53496 h 3063250"/>
              <a:gd name="connsiteX69" fmla="*/ 931885 w 4114165"/>
              <a:gd name="connsiteY69" fmla="*/ 114728 h 3063250"/>
              <a:gd name="connsiteX70" fmla="*/ 945103 w 4114165"/>
              <a:gd name="connsiteY70" fmla="*/ 219005 h 3063250"/>
              <a:gd name="connsiteX71" fmla="*/ 991370 w 4114165"/>
              <a:gd name="connsiteY71" fmla="*/ 608560 h 3063250"/>
              <a:gd name="connsiteX72" fmla="*/ 1007895 w 4114165"/>
              <a:gd name="connsiteY72" fmla="*/ 717439 h 3063250"/>
              <a:gd name="connsiteX73" fmla="*/ 1057457 w 4114165"/>
              <a:gd name="connsiteY73" fmla="*/ 1020560 h 3063250"/>
              <a:gd name="connsiteX74" fmla="*/ 1070674 w 4114165"/>
              <a:gd name="connsiteY74" fmla="*/ 1129034 h 3063250"/>
              <a:gd name="connsiteX75" fmla="*/ 1083891 w 4114165"/>
              <a:gd name="connsiteY75" fmla="*/ 1261492 h 3063250"/>
              <a:gd name="connsiteX76" fmla="*/ 1100416 w 4114165"/>
              <a:gd name="connsiteY76" fmla="*/ 1462079 h 3063250"/>
              <a:gd name="connsiteX77" fmla="*/ 1123543 w 4114165"/>
              <a:gd name="connsiteY77" fmla="*/ 1789577 h 3063250"/>
              <a:gd name="connsiteX78" fmla="*/ 1146683 w 4114165"/>
              <a:gd name="connsiteY78" fmla="*/ 2110389 h 3063250"/>
              <a:gd name="connsiteX79" fmla="*/ 1159901 w 4114165"/>
              <a:gd name="connsiteY79" fmla="*/ 2255687 h 3063250"/>
              <a:gd name="connsiteX80" fmla="*/ 1169810 w 4114165"/>
              <a:gd name="connsiteY80" fmla="*/ 2336454 h 3063250"/>
              <a:gd name="connsiteX81" fmla="*/ 1176425 w 4114165"/>
              <a:gd name="connsiteY81" fmla="*/ 2375343 h 3063250"/>
              <a:gd name="connsiteX82" fmla="*/ 1183028 w 4114165"/>
              <a:gd name="connsiteY82" fmla="*/ 2401809 h 3063250"/>
              <a:gd name="connsiteX83" fmla="*/ 1189643 w 4114165"/>
              <a:gd name="connsiteY83" fmla="*/ 2415701 h 3063250"/>
              <a:gd name="connsiteX84" fmla="*/ 1192950 w 4114165"/>
              <a:gd name="connsiteY84" fmla="*/ 2417917 h 3063250"/>
              <a:gd name="connsiteX85" fmla="*/ 1196245 w 4114165"/>
              <a:gd name="connsiteY85" fmla="*/ 2417030 h 3063250"/>
              <a:gd name="connsiteX86" fmla="*/ 1199553 w 4114165"/>
              <a:gd name="connsiteY86" fmla="*/ 2413054 h 3063250"/>
              <a:gd name="connsiteX87" fmla="*/ 1206168 w 4114165"/>
              <a:gd name="connsiteY87" fmla="*/ 2396073 h 3063250"/>
              <a:gd name="connsiteX88" fmla="*/ 1212770 w 4114165"/>
              <a:gd name="connsiteY88" fmla="*/ 2367517 h 3063250"/>
              <a:gd name="connsiteX89" fmla="*/ 1222680 w 4114165"/>
              <a:gd name="connsiteY89" fmla="*/ 2304808 h 3063250"/>
              <a:gd name="connsiteX90" fmla="*/ 1232602 w 4114165"/>
              <a:gd name="connsiteY90" fmla="*/ 2221471 h 3063250"/>
              <a:gd name="connsiteX91" fmla="*/ 1249127 w 4114165"/>
              <a:gd name="connsiteY91" fmla="*/ 2051011 h 3063250"/>
              <a:gd name="connsiteX92" fmla="*/ 1278857 w 4114165"/>
              <a:gd name="connsiteY92" fmla="*/ 1738519 h 3063250"/>
              <a:gd name="connsiteX93" fmla="*/ 1292087 w 4114165"/>
              <a:gd name="connsiteY93" fmla="*/ 1631108 h 3063250"/>
              <a:gd name="connsiteX94" fmla="*/ 1301997 w 4114165"/>
              <a:gd name="connsiteY94" fmla="*/ 1571186 h 3063250"/>
              <a:gd name="connsiteX95" fmla="*/ 1311907 w 4114165"/>
              <a:gd name="connsiteY95" fmla="*/ 1530802 h 3063250"/>
              <a:gd name="connsiteX96" fmla="*/ 1318522 w 4114165"/>
              <a:gd name="connsiteY96" fmla="*/ 1515125 h 3063250"/>
              <a:gd name="connsiteX97" fmla="*/ 1325124 w 4114165"/>
              <a:gd name="connsiteY97" fmla="*/ 1508553 h 3063250"/>
              <a:gd name="connsiteX98" fmla="*/ 1328431 w 4114165"/>
              <a:gd name="connsiteY98" fmla="*/ 1508692 h 3063250"/>
              <a:gd name="connsiteX99" fmla="*/ 1331739 w 4114165"/>
              <a:gd name="connsiteY99" fmla="*/ 1511098 h 3063250"/>
              <a:gd name="connsiteX100" fmla="*/ 1338341 w 4114165"/>
              <a:gd name="connsiteY100" fmla="*/ 1522673 h 3063250"/>
              <a:gd name="connsiteX101" fmla="*/ 1344956 w 4114165"/>
              <a:gd name="connsiteY101" fmla="*/ 1543098 h 3063250"/>
              <a:gd name="connsiteX102" fmla="*/ 1351559 w 4114165"/>
              <a:gd name="connsiteY102" fmla="*/ 1572135 h 3063250"/>
              <a:gd name="connsiteX103" fmla="*/ 1361481 w 4114165"/>
              <a:gd name="connsiteY103" fmla="*/ 1631273 h 3063250"/>
              <a:gd name="connsiteX104" fmla="*/ 1371391 w 4114165"/>
              <a:gd name="connsiteY104" fmla="*/ 1708025 h 3063250"/>
              <a:gd name="connsiteX105" fmla="*/ 1384608 w 4114165"/>
              <a:gd name="connsiteY105" fmla="*/ 1834709 h 3063250"/>
              <a:gd name="connsiteX106" fmla="*/ 1401133 w 4114165"/>
              <a:gd name="connsiteY106" fmla="*/ 2023810 h 3063250"/>
              <a:gd name="connsiteX107" fmla="*/ 1437478 w 4114165"/>
              <a:gd name="connsiteY107" fmla="*/ 2455958 h 3063250"/>
              <a:gd name="connsiteX108" fmla="*/ 1450695 w 4114165"/>
              <a:gd name="connsiteY108" fmla="*/ 2573840 h 3063250"/>
              <a:gd name="connsiteX109" fmla="*/ 1460618 w 4114165"/>
              <a:gd name="connsiteY109" fmla="*/ 2638271 h 3063250"/>
              <a:gd name="connsiteX110" fmla="*/ 1467220 w 4114165"/>
              <a:gd name="connsiteY110" fmla="*/ 2669055 h 3063250"/>
              <a:gd name="connsiteX111" fmla="*/ 1473835 w 4114165"/>
              <a:gd name="connsiteY111" fmla="*/ 2690241 h 3063250"/>
              <a:gd name="connsiteX112" fmla="*/ 1480438 w 4114165"/>
              <a:gd name="connsiteY112" fmla="*/ 2702360 h 3063250"/>
              <a:gd name="connsiteX113" fmla="*/ 1483745 w 4114165"/>
              <a:gd name="connsiteY113" fmla="*/ 2705260 h 3063250"/>
              <a:gd name="connsiteX114" fmla="*/ 1487053 w 4114165"/>
              <a:gd name="connsiteY114" fmla="*/ 2706222 h 3063250"/>
              <a:gd name="connsiteX115" fmla="*/ 1490360 w 4114165"/>
              <a:gd name="connsiteY115" fmla="*/ 2705361 h 3063250"/>
              <a:gd name="connsiteX116" fmla="*/ 1496963 w 4114165"/>
              <a:gd name="connsiteY116" fmla="*/ 2698700 h 3063250"/>
              <a:gd name="connsiteX117" fmla="*/ 1503577 w 4114165"/>
              <a:gd name="connsiteY117" fmla="*/ 2686265 h 3063250"/>
              <a:gd name="connsiteX118" fmla="*/ 1513487 w 4114165"/>
              <a:gd name="connsiteY118" fmla="*/ 2658861 h 3063250"/>
              <a:gd name="connsiteX119" fmla="*/ 1526705 w 4114165"/>
              <a:gd name="connsiteY119" fmla="*/ 2610120 h 3063250"/>
              <a:gd name="connsiteX120" fmla="*/ 1543229 w 4114165"/>
              <a:gd name="connsiteY120" fmla="*/ 2536635 h 3063250"/>
              <a:gd name="connsiteX121" fmla="*/ 1579574 w 4114165"/>
              <a:gd name="connsiteY121" fmla="*/ 2357488 h 3063250"/>
              <a:gd name="connsiteX122" fmla="*/ 1615932 w 4114165"/>
              <a:gd name="connsiteY122" fmla="*/ 2168830 h 3063250"/>
              <a:gd name="connsiteX123" fmla="*/ 1639059 w 4114165"/>
              <a:gd name="connsiteY123" fmla="*/ 2033219 h 3063250"/>
              <a:gd name="connsiteX124" fmla="*/ 1658891 w 4114165"/>
              <a:gd name="connsiteY124" fmla="*/ 1899823 h 3063250"/>
              <a:gd name="connsiteX125" fmla="*/ 1688633 w 4114165"/>
              <a:gd name="connsiteY125" fmla="*/ 1675189 h 3063250"/>
              <a:gd name="connsiteX126" fmla="*/ 1724978 w 4114165"/>
              <a:gd name="connsiteY126" fmla="*/ 1405069 h 3063250"/>
              <a:gd name="connsiteX127" fmla="*/ 1754720 w 4114165"/>
              <a:gd name="connsiteY127" fmla="*/ 1207660 h 3063250"/>
              <a:gd name="connsiteX128" fmla="*/ 1777847 w 4114165"/>
              <a:gd name="connsiteY128" fmla="*/ 1072404 h 3063250"/>
              <a:gd name="connsiteX129" fmla="*/ 1794372 w 4114165"/>
              <a:gd name="connsiteY129" fmla="*/ 994322 h 3063250"/>
              <a:gd name="connsiteX130" fmla="*/ 1807590 w 4114165"/>
              <a:gd name="connsiteY130" fmla="*/ 945860 h 3063250"/>
              <a:gd name="connsiteX131" fmla="*/ 1820807 w 4114165"/>
              <a:gd name="connsiteY131" fmla="*/ 909731 h 3063250"/>
              <a:gd name="connsiteX132" fmla="*/ 1830717 w 4114165"/>
              <a:gd name="connsiteY132" fmla="*/ 890394 h 3063250"/>
              <a:gd name="connsiteX133" fmla="*/ 1840639 w 4114165"/>
              <a:gd name="connsiteY133" fmla="*/ 877921 h 3063250"/>
              <a:gd name="connsiteX134" fmla="*/ 1847242 w 4114165"/>
              <a:gd name="connsiteY134" fmla="*/ 873653 h 3063250"/>
              <a:gd name="connsiteX135" fmla="*/ 1853857 w 4114165"/>
              <a:gd name="connsiteY135" fmla="*/ 872881 h 3063250"/>
              <a:gd name="connsiteX136" fmla="*/ 1860459 w 4114165"/>
              <a:gd name="connsiteY136" fmla="*/ 875768 h 3063250"/>
              <a:gd name="connsiteX137" fmla="*/ 1867074 w 4114165"/>
              <a:gd name="connsiteY137" fmla="*/ 882378 h 3063250"/>
              <a:gd name="connsiteX138" fmla="*/ 1873676 w 4114165"/>
              <a:gd name="connsiteY138" fmla="*/ 892762 h 3063250"/>
              <a:gd name="connsiteX139" fmla="*/ 1883599 w 4114165"/>
              <a:gd name="connsiteY139" fmla="*/ 915227 h 3063250"/>
              <a:gd name="connsiteX140" fmla="*/ 1893509 w 4114165"/>
              <a:gd name="connsiteY140" fmla="*/ 945480 h 3063250"/>
              <a:gd name="connsiteX141" fmla="*/ 1906726 w 4114165"/>
              <a:gd name="connsiteY141" fmla="*/ 996386 h 3063250"/>
              <a:gd name="connsiteX142" fmla="*/ 1919944 w 4114165"/>
              <a:gd name="connsiteY142" fmla="*/ 1058398 h 3063250"/>
              <a:gd name="connsiteX143" fmla="*/ 1933161 w 4114165"/>
              <a:gd name="connsiteY143" fmla="*/ 1132137 h 3063250"/>
              <a:gd name="connsiteX144" fmla="*/ 1949686 w 4114165"/>
              <a:gd name="connsiteY144" fmla="*/ 1241687 h 3063250"/>
              <a:gd name="connsiteX145" fmla="*/ 1966211 w 4114165"/>
              <a:gd name="connsiteY145" fmla="*/ 1370713 h 3063250"/>
              <a:gd name="connsiteX146" fmla="*/ 1986043 w 4114165"/>
              <a:gd name="connsiteY146" fmla="*/ 1548658 h 3063250"/>
              <a:gd name="connsiteX147" fmla="*/ 2035605 w 4114165"/>
              <a:gd name="connsiteY147" fmla="*/ 2011729 h 3063250"/>
              <a:gd name="connsiteX148" fmla="*/ 2048822 w 4114165"/>
              <a:gd name="connsiteY148" fmla="*/ 2106628 h 3063250"/>
              <a:gd name="connsiteX149" fmla="*/ 2058732 w 4114165"/>
              <a:gd name="connsiteY149" fmla="*/ 2163043 h 3063250"/>
              <a:gd name="connsiteX150" fmla="*/ 2068655 w 4114165"/>
              <a:gd name="connsiteY150" fmla="*/ 2205123 h 3063250"/>
              <a:gd name="connsiteX151" fmla="*/ 2075257 w 4114165"/>
              <a:gd name="connsiteY151" fmla="*/ 2224738 h 3063250"/>
              <a:gd name="connsiteX152" fmla="*/ 2081872 w 4114165"/>
              <a:gd name="connsiteY152" fmla="*/ 2237528 h 3063250"/>
              <a:gd name="connsiteX153" fmla="*/ 2088474 w 4114165"/>
              <a:gd name="connsiteY153" fmla="*/ 2243581 h 3063250"/>
              <a:gd name="connsiteX154" fmla="*/ 2091782 w 4114165"/>
              <a:gd name="connsiteY154" fmla="*/ 2244151 h 3063250"/>
              <a:gd name="connsiteX155" fmla="*/ 2095089 w 4114165"/>
              <a:gd name="connsiteY155" fmla="*/ 2243151 h 3063250"/>
              <a:gd name="connsiteX156" fmla="*/ 2101692 w 4114165"/>
              <a:gd name="connsiteY156" fmla="*/ 2236591 h 3063250"/>
              <a:gd name="connsiteX157" fmla="*/ 2108307 w 4114165"/>
              <a:gd name="connsiteY157" fmla="*/ 2224359 h 3063250"/>
              <a:gd name="connsiteX158" fmla="*/ 2118217 w 4114165"/>
              <a:gd name="connsiteY158" fmla="*/ 2196525 h 3063250"/>
              <a:gd name="connsiteX159" fmla="*/ 2128127 w 4114165"/>
              <a:gd name="connsiteY159" fmla="*/ 2159193 h 3063250"/>
              <a:gd name="connsiteX160" fmla="*/ 2141357 w 4114165"/>
              <a:gd name="connsiteY160" fmla="*/ 2098485 h 3063250"/>
              <a:gd name="connsiteX161" fmla="*/ 2164484 w 4114165"/>
              <a:gd name="connsiteY161" fmla="*/ 1975626 h 3063250"/>
              <a:gd name="connsiteX162" fmla="*/ 2200829 w 4114165"/>
              <a:gd name="connsiteY162" fmla="*/ 1779712 h 3063250"/>
              <a:gd name="connsiteX163" fmla="*/ 2214046 w 4114165"/>
              <a:gd name="connsiteY163" fmla="*/ 1723006 h 3063250"/>
              <a:gd name="connsiteX164" fmla="*/ 2223968 w 4114165"/>
              <a:gd name="connsiteY164" fmla="*/ 1691525 h 3063250"/>
              <a:gd name="connsiteX165" fmla="*/ 2230571 w 4114165"/>
              <a:gd name="connsiteY165" fmla="*/ 1677165 h 3063250"/>
              <a:gd name="connsiteX166" fmla="*/ 2237186 w 4114165"/>
              <a:gd name="connsiteY166" fmla="*/ 1668845 h 3063250"/>
              <a:gd name="connsiteX167" fmla="*/ 2240493 w 4114165"/>
              <a:gd name="connsiteY167" fmla="*/ 1667085 h 3063250"/>
              <a:gd name="connsiteX168" fmla="*/ 2243788 w 4114165"/>
              <a:gd name="connsiteY168" fmla="*/ 1666971 h 3063250"/>
              <a:gd name="connsiteX169" fmla="*/ 2247096 w 4114165"/>
              <a:gd name="connsiteY169" fmla="*/ 1668554 h 3063250"/>
              <a:gd name="connsiteX170" fmla="*/ 2253711 w 4114165"/>
              <a:gd name="connsiteY170" fmla="*/ 1676912 h 3063250"/>
              <a:gd name="connsiteX171" fmla="*/ 2260313 w 4114165"/>
              <a:gd name="connsiteY171" fmla="*/ 1692285 h 3063250"/>
              <a:gd name="connsiteX172" fmla="*/ 2266928 w 4114165"/>
              <a:gd name="connsiteY172" fmla="*/ 1714838 h 3063250"/>
              <a:gd name="connsiteX173" fmla="*/ 2276838 w 4114165"/>
              <a:gd name="connsiteY173" fmla="*/ 1762439 h 3063250"/>
              <a:gd name="connsiteX174" fmla="*/ 2286748 w 4114165"/>
              <a:gd name="connsiteY174" fmla="*/ 1827060 h 3063250"/>
              <a:gd name="connsiteX175" fmla="*/ 2296670 w 4114165"/>
              <a:gd name="connsiteY175" fmla="*/ 1908954 h 3063250"/>
              <a:gd name="connsiteX176" fmla="*/ 2309888 w 4114165"/>
              <a:gd name="connsiteY176" fmla="*/ 2044185 h 3063250"/>
              <a:gd name="connsiteX177" fmla="*/ 2326400 w 4114165"/>
              <a:gd name="connsiteY177" fmla="*/ 2246051 h 3063250"/>
              <a:gd name="connsiteX178" fmla="*/ 2352847 w 4114165"/>
              <a:gd name="connsiteY178" fmla="*/ 2572067 h 3063250"/>
              <a:gd name="connsiteX179" fmla="*/ 2366064 w 4114165"/>
              <a:gd name="connsiteY179" fmla="*/ 2700929 h 3063250"/>
              <a:gd name="connsiteX180" fmla="*/ 2375975 w 4114165"/>
              <a:gd name="connsiteY180" fmla="*/ 2775427 h 3063250"/>
              <a:gd name="connsiteX181" fmla="*/ 2385884 w 4114165"/>
              <a:gd name="connsiteY181" fmla="*/ 2830398 h 3063250"/>
              <a:gd name="connsiteX182" fmla="*/ 2395807 w 4114165"/>
              <a:gd name="connsiteY182" fmla="*/ 2867312 h 3063250"/>
              <a:gd name="connsiteX183" fmla="*/ 2402409 w 4114165"/>
              <a:gd name="connsiteY183" fmla="*/ 2883268 h 3063250"/>
              <a:gd name="connsiteX184" fmla="*/ 2409024 w 4114165"/>
              <a:gd name="connsiteY184" fmla="*/ 2893563 h 3063250"/>
              <a:gd name="connsiteX185" fmla="*/ 2415627 w 4114165"/>
              <a:gd name="connsiteY185" fmla="*/ 2899350 h 3063250"/>
              <a:gd name="connsiteX186" fmla="*/ 2422242 w 4114165"/>
              <a:gd name="connsiteY186" fmla="*/ 2901668 h 3063250"/>
              <a:gd name="connsiteX187" fmla="*/ 2428844 w 4114165"/>
              <a:gd name="connsiteY187" fmla="*/ 2901402 h 3063250"/>
              <a:gd name="connsiteX188" fmla="*/ 2438766 w 4114165"/>
              <a:gd name="connsiteY188" fmla="*/ 2897273 h 3063250"/>
              <a:gd name="connsiteX189" fmla="*/ 2448676 w 4114165"/>
              <a:gd name="connsiteY189" fmla="*/ 2889726 h 3063250"/>
              <a:gd name="connsiteX190" fmla="*/ 2461894 w 4114165"/>
              <a:gd name="connsiteY190" fmla="*/ 2875454 h 3063250"/>
              <a:gd name="connsiteX191" fmla="*/ 2478418 w 4114165"/>
              <a:gd name="connsiteY191" fmla="*/ 2852749 h 3063250"/>
              <a:gd name="connsiteX192" fmla="*/ 2501546 w 4114165"/>
              <a:gd name="connsiteY192" fmla="*/ 2820306 h 3063250"/>
              <a:gd name="connsiteX193" fmla="*/ 2511456 w 4114165"/>
              <a:gd name="connsiteY193" fmla="*/ 2810061 h 3063250"/>
              <a:gd name="connsiteX194" fmla="*/ 2521378 w 4114165"/>
              <a:gd name="connsiteY194" fmla="*/ 2803945 h 3063250"/>
              <a:gd name="connsiteX195" fmla="*/ 2527980 w 4114165"/>
              <a:gd name="connsiteY195" fmla="*/ 2802564 h 3063250"/>
              <a:gd name="connsiteX196" fmla="*/ 2534596 w 4114165"/>
              <a:gd name="connsiteY196" fmla="*/ 2803464 h 3063250"/>
              <a:gd name="connsiteX197" fmla="*/ 2541198 w 4114165"/>
              <a:gd name="connsiteY197" fmla="*/ 2806592 h 3063250"/>
              <a:gd name="connsiteX198" fmla="*/ 2551120 w 4114165"/>
              <a:gd name="connsiteY198" fmla="*/ 2815215 h 3063250"/>
              <a:gd name="connsiteX199" fmla="*/ 2561030 w 4114165"/>
              <a:gd name="connsiteY199" fmla="*/ 2828271 h 3063250"/>
              <a:gd name="connsiteX200" fmla="*/ 2570940 w 4114165"/>
              <a:gd name="connsiteY200" fmla="*/ 2845810 h 3063250"/>
              <a:gd name="connsiteX201" fmla="*/ 2584158 w 4114165"/>
              <a:gd name="connsiteY201" fmla="*/ 2876189 h 3063250"/>
              <a:gd name="connsiteX202" fmla="*/ 2603990 w 4114165"/>
              <a:gd name="connsiteY202" fmla="*/ 2931768 h 3063250"/>
              <a:gd name="connsiteX203" fmla="*/ 2617207 w 4114165"/>
              <a:gd name="connsiteY203" fmla="*/ 2966795 h 3063250"/>
              <a:gd name="connsiteX204" fmla="*/ 2627117 w 4114165"/>
              <a:gd name="connsiteY204" fmla="*/ 2986220 h 3063250"/>
              <a:gd name="connsiteX205" fmla="*/ 2633732 w 4114165"/>
              <a:gd name="connsiteY205" fmla="*/ 2993894 h 3063250"/>
              <a:gd name="connsiteX206" fmla="*/ 2640334 w 4114165"/>
              <a:gd name="connsiteY206" fmla="*/ 2996060 h 3063250"/>
              <a:gd name="connsiteX207" fmla="*/ 2643642 w 4114165"/>
              <a:gd name="connsiteY207" fmla="*/ 2994781 h 3063250"/>
              <a:gd name="connsiteX208" fmla="*/ 2650257 w 4114165"/>
              <a:gd name="connsiteY208" fmla="*/ 2986942 h 3063250"/>
              <a:gd name="connsiteX209" fmla="*/ 2656859 w 4114165"/>
              <a:gd name="connsiteY209" fmla="*/ 2971366 h 3063250"/>
              <a:gd name="connsiteX210" fmla="*/ 2663474 w 4114165"/>
              <a:gd name="connsiteY210" fmla="*/ 2947357 h 3063250"/>
              <a:gd name="connsiteX211" fmla="*/ 2670077 w 4114165"/>
              <a:gd name="connsiteY211" fmla="*/ 2914280 h 3063250"/>
              <a:gd name="connsiteX212" fmla="*/ 2679999 w 4114165"/>
              <a:gd name="connsiteY212" fmla="*/ 2846646 h 3063250"/>
              <a:gd name="connsiteX213" fmla="*/ 2689909 w 4114165"/>
              <a:gd name="connsiteY213" fmla="*/ 2756698 h 3063250"/>
              <a:gd name="connsiteX214" fmla="*/ 2703127 w 4114165"/>
              <a:gd name="connsiteY214" fmla="*/ 2602181 h 3063250"/>
              <a:gd name="connsiteX215" fmla="*/ 2716344 w 4114165"/>
              <a:gd name="connsiteY215" fmla="*/ 2412092 h 3063250"/>
              <a:gd name="connsiteX216" fmla="*/ 2736176 w 4114165"/>
              <a:gd name="connsiteY216" fmla="*/ 2082213 h 3063250"/>
              <a:gd name="connsiteX217" fmla="*/ 2772521 w 4114165"/>
              <a:gd name="connsiteY217" fmla="*/ 1470652 h 3063250"/>
              <a:gd name="connsiteX218" fmla="*/ 2789046 w 4114165"/>
              <a:gd name="connsiteY218" fmla="*/ 1238622 h 3063250"/>
              <a:gd name="connsiteX219" fmla="*/ 2805571 w 4114165"/>
              <a:gd name="connsiteY219" fmla="*/ 1047862 h 3063250"/>
              <a:gd name="connsiteX220" fmla="*/ 2818788 w 4114165"/>
              <a:gd name="connsiteY220" fmla="*/ 927358 h 3063250"/>
              <a:gd name="connsiteX221" fmla="*/ 2832005 w 4114165"/>
              <a:gd name="connsiteY221" fmla="*/ 833941 h 3063250"/>
              <a:gd name="connsiteX222" fmla="*/ 2845223 w 4114165"/>
              <a:gd name="connsiteY222" fmla="*/ 764002 h 3063250"/>
              <a:gd name="connsiteX223" fmla="*/ 2855133 w 4114165"/>
              <a:gd name="connsiteY223" fmla="*/ 724885 h 3063250"/>
              <a:gd name="connsiteX224" fmla="*/ 2865042 w 4114165"/>
              <a:gd name="connsiteY224" fmla="*/ 696152 h 3063250"/>
              <a:gd name="connsiteX225" fmla="*/ 2874965 w 4114165"/>
              <a:gd name="connsiteY225" fmla="*/ 677220 h 3063250"/>
              <a:gd name="connsiteX226" fmla="*/ 2881567 w 4114165"/>
              <a:gd name="connsiteY226" fmla="*/ 670028 h 3063250"/>
              <a:gd name="connsiteX227" fmla="*/ 2888182 w 4114165"/>
              <a:gd name="connsiteY227" fmla="*/ 667368 h 3063250"/>
              <a:gd name="connsiteX228" fmla="*/ 2894785 w 4114165"/>
              <a:gd name="connsiteY228" fmla="*/ 669622 h 3063250"/>
              <a:gd name="connsiteX229" fmla="*/ 2901400 w 4114165"/>
              <a:gd name="connsiteY229" fmla="*/ 677182 h 3063250"/>
              <a:gd name="connsiteX230" fmla="*/ 2908002 w 4114165"/>
              <a:gd name="connsiteY230" fmla="*/ 690415 h 3063250"/>
              <a:gd name="connsiteX231" fmla="*/ 2914617 w 4114165"/>
              <a:gd name="connsiteY231" fmla="*/ 709562 h 3063250"/>
              <a:gd name="connsiteX232" fmla="*/ 2924527 w 4114165"/>
              <a:gd name="connsiteY232" fmla="*/ 749616 h 3063250"/>
              <a:gd name="connsiteX233" fmla="*/ 2934450 w 4114165"/>
              <a:gd name="connsiteY233" fmla="*/ 803296 h 3063250"/>
              <a:gd name="connsiteX234" fmla="*/ 2947667 w 4114165"/>
              <a:gd name="connsiteY234" fmla="*/ 895814 h 3063250"/>
              <a:gd name="connsiteX235" fmla="*/ 2960884 w 4114165"/>
              <a:gd name="connsiteY235" fmla="*/ 1012101 h 3063250"/>
              <a:gd name="connsiteX236" fmla="*/ 2977409 w 4114165"/>
              <a:gd name="connsiteY236" fmla="*/ 1187779 h 3063250"/>
              <a:gd name="connsiteX237" fmla="*/ 3017061 w 4114165"/>
              <a:gd name="connsiteY237" fmla="*/ 1634110 h 3063250"/>
              <a:gd name="connsiteX238" fmla="*/ 3030278 w 4114165"/>
              <a:gd name="connsiteY238" fmla="*/ 1742115 h 3063250"/>
              <a:gd name="connsiteX239" fmla="*/ 3040188 w 4114165"/>
              <a:gd name="connsiteY239" fmla="*/ 1800265 h 3063250"/>
              <a:gd name="connsiteX240" fmla="*/ 3046803 w 4114165"/>
              <a:gd name="connsiteY240" fmla="*/ 1827313 h 3063250"/>
              <a:gd name="connsiteX241" fmla="*/ 3053406 w 4114165"/>
              <a:gd name="connsiteY241" fmla="*/ 1844928 h 3063250"/>
              <a:gd name="connsiteX242" fmla="*/ 3060021 w 4114165"/>
              <a:gd name="connsiteY242" fmla="*/ 1853413 h 3063250"/>
              <a:gd name="connsiteX243" fmla="*/ 3063315 w 4114165"/>
              <a:gd name="connsiteY243" fmla="*/ 1854388 h 3063250"/>
              <a:gd name="connsiteX244" fmla="*/ 3066623 w 4114165"/>
              <a:gd name="connsiteY244" fmla="*/ 1853299 h 3063250"/>
              <a:gd name="connsiteX245" fmla="*/ 3073238 w 4114165"/>
              <a:gd name="connsiteY245" fmla="*/ 1845245 h 3063250"/>
              <a:gd name="connsiteX246" fmla="*/ 3079840 w 4114165"/>
              <a:gd name="connsiteY246" fmla="*/ 1829960 h 3063250"/>
              <a:gd name="connsiteX247" fmla="*/ 3086456 w 4114165"/>
              <a:gd name="connsiteY247" fmla="*/ 1808129 h 3063250"/>
              <a:gd name="connsiteX248" fmla="*/ 3096365 w 4114165"/>
              <a:gd name="connsiteY248" fmla="*/ 1764782 h 3063250"/>
              <a:gd name="connsiteX249" fmla="*/ 3109583 w 4114165"/>
              <a:gd name="connsiteY249" fmla="*/ 1692285 h 3063250"/>
              <a:gd name="connsiteX250" fmla="*/ 3145940 w 4114165"/>
              <a:gd name="connsiteY250" fmla="*/ 1482986 h 3063250"/>
              <a:gd name="connsiteX251" fmla="*/ 3162452 w 4114165"/>
              <a:gd name="connsiteY251" fmla="*/ 1409665 h 3063250"/>
              <a:gd name="connsiteX252" fmla="*/ 3178977 w 4114165"/>
              <a:gd name="connsiteY252" fmla="*/ 1351098 h 3063250"/>
              <a:gd name="connsiteX253" fmla="*/ 3192194 w 4114165"/>
              <a:gd name="connsiteY253" fmla="*/ 1313348 h 3063250"/>
              <a:gd name="connsiteX254" fmla="*/ 3205412 w 4114165"/>
              <a:gd name="connsiteY254" fmla="*/ 1283678 h 3063250"/>
              <a:gd name="connsiteX255" fmla="*/ 3215334 w 4114165"/>
              <a:gd name="connsiteY255" fmla="*/ 1267773 h 3063250"/>
              <a:gd name="connsiteX256" fmla="*/ 3221936 w 4114165"/>
              <a:gd name="connsiteY256" fmla="*/ 1260745 h 3063250"/>
              <a:gd name="connsiteX257" fmla="*/ 3228551 w 4114165"/>
              <a:gd name="connsiteY257" fmla="*/ 1256705 h 3063250"/>
              <a:gd name="connsiteX258" fmla="*/ 3235154 w 4114165"/>
              <a:gd name="connsiteY258" fmla="*/ 1255730 h 3063250"/>
              <a:gd name="connsiteX259" fmla="*/ 3241769 w 4114165"/>
              <a:gd name="connsiteY259" fmla="*/ 1257820 h 3063250"/>
              <a:gd name="connsiteX260" fmla="*/ 3248371 w 4114165"/>
              <a:gd name="connsiteY260" fmla="*/ 1263088 h 3063250"/>
              <a:gd name="connsiteX261" fmla="*/ 3254986 w 4114165"/>
              <a:gd name="connsiteY261" fmla="*/ 1271661 h 3063250"/>
              <a:gd name="connsiteX262" fmla="*/ 3264896 w 4114165"/>
              <a:gd name="connsiteY262" fmla="*/ 1291099 h 3063250"/>
              <a:gd name="connsiteX263" fmla="*/ 3274819 w 4114165"/>
              <a:gd name="connsiteY263" fmla="*/ 1319161 h 3063250"/>
              <a:gd name="connsiteX264" fmla="*/ 3284729 w 4114165"/>
              <a:gd name="connsiteY264" fmla="*/ 1356796 h 3063250"/>
              <a:gd name="connsiteX265" fmla="*/ 3294638 w 4114165"/>
              <a:gd name="connsiteY265" fmla="*/ 1405106 h 3063250"/>
              <a:gd name="connsiteX266" fmla="*/ 3304548 w 4114165"/>
              <a:gd name="connsiteY266" fmla="*/ 1465029 h 3063250"/>
              <a:gd name="connsiteX267" fmla="*/ 3317766 w 4114165"/>
              <a:gd name="connsiteY267" fmla="*/ 1564322 h 3063250"/>
              <a:gd name="connsiteX268" fmla="*/ 3330996 w 4114165"/>
              <a:gd name="connsiteY268" fmla="*/ 1685636 h 3063250"/>
              <a:gd name="connsiteX269" fmla="*/ 3347508 w 4114165"/>
              <a:gd name="connsiteY269" fmla="*/ 1862923 h 3063250"/>
              <a:gd name="connsiteX270" fmla="*/ 3406993 w 4114165"/>
              <a:gd name="connsiteY270" fmla="*/ 2532355 h 3063250"/>
              <a:gd name="connsiteX271" fmla="*/ 3423517 w 4114165"/>
              <a:gd name="connsiteY271" fmla="*/ 2676071 h 3063250"/>
              <a:gd name="connsiteX272" fmla="*/ 3440042 w 4114165"/>
              <a:gd name="connsiteY272" fmla="*/ 2794878 h 3063250"/>
              <a:gd name="connsiteX273" fmla="*/ 3453260 w 4114165"/>
              <a:gd name="connsiteY273" fmla="*/ 2872884 h 3063250"/>
              <a:gd name="connsiteX274" fmla="*/ 3466477 w 4114165"/>
              <a:gd name="connsiteY274" fmla="*/ 2936720 h 3063250"/>
              <a:gd name="connsiteX275" fmla="*/ 3479694 w 4114165"/>
              <a:gd name="connsiteY275" fmla="*/ 2986828 h 3063250"/>
              <a:gd name="connsiteX276" fmla="*/ 3489604 w 4114165"/>
              <a:gd name="connsiteY276" fmla="*/ 3015675 h 3063250"/>
              <a:gd name="connsiteX277" fmla="*/ 3499526 w 4114165"/>
              <a:gd name="connsiteY277" fmla="*/ 3037329 h 3063250"/>
              <a:gd name="connsiteX278" fmla="*/ 3509436 w 4114165"/>
              <a:gd name="connsiteY278" fmla="*/ 3052108 h 3063250"/>
              <a:gd name="connsiteX279" fmla="*/ 3519346 w 4114165"/>
              <a:gd name="connsiteY279" fmla="*/ 3060642 h 3063250"/>
              <a:gd name="connsiteX280" fmla="*/ 3525962 w 4114165"/>
              <a:gd name="connsiteY280" fmla="*/ 3063150 h 3063250"/>
              <a:gd name="connsiteX281" fmla="*/ 3532564 w 4114165"/>
              <a:gd name="connsiteY281" fmla="*/ 3063251 h 3063250"/>
              <a:gd name="connsiteX282" fmla="*/ 3539179 w 4114165"/>
              <a:gd name="connsiteY282" fmla="*/ 3060947 h 3063250"/>
              <a:gd name="connsiteX283" fmla="*/ 3545781 w 4114165"/>
              <a:gd name="connsiteY283" fmla="*/ 3056261 h 3063250"/>
              <a:gd name="connsiteX284" fmla="*/ 3555704 w 4114165"/>
              <a:gd name="connsiteY284" fmla="*/ 3044826 h 3063250"/>
              <a:gd name="connsiteX285" fmla="*/ 3565614 w 4114165"/>
              <a:gd name="connsiteY285" fmla="*/ 3028149 h 3063250"/>
              <a:gd name="connsiteX286" fmla="*/ 3575523 w 4114165"/>
              <a:gd name="connsiteY286" fmla="*/ 3006076 h 3063250"/>
              <a:gd name="connsiteX287" fmla="*/ 3585446 w 4114165"/>
              <a:gd name="connsiteY287" fmla="*/ 2978141 h 3063250"/>
              <a:gd name="connsiteX288" fmla="*/ 3598663 w 4114165"/>
              <a:gd name="connsiteY288" fmla="*/ 2930705 h 3063250"/>
              <a:gd name="connsiteX289" fmla="*/ 3611881 w 4114165"/>
              <a:gd name="connsiteY289" fmla="*/ 2871288 h 3063250"/>
              <a:gd name="connsiteX290" fmla="*/ 3628405 w 4114165"/>
              <a:gd name="connsiteY290" fmla="*/ 2782582 h 3063250"/>
              <a:gd name="connsiteX291" fmla="*/ 3664750 w 4114165"/>
              <a:gd name="connsiteY291" fmla="*/ 2563380 h 3063250"/>
              <a:gd name="connsiteX292" fmla="*/ 3691185 w 4114165"/>
              <a:gd name="connsiteY292" fmla="*/ 2412674 h 3063250"/>
              <a:gd name="connsiteX293" fmla="*/ 3707710 w 4114165"/>
              <a:gd name="connsiteY293" fmla="*/ 2331693 h 3063250"/>
              <a:gd name="connsiteX294" fmla="*/ 3720927 w 4114165"/>
              <a:gd name="connsiteY294" fmla="*/ 2279532 h 3063250"/>
              <a:gd name="connsiteX295" fmla="*/ 3730837 w 4114165"/>
              <a:gd name="connsiteY295" fmla="*/ 2250090 h 3063250"/>
              <a:gd name="connsiteX296" fmla="*/ 3740759 w 4114165"/>
              <a:gd name="connsiteY296" fmla="*/ 2229956 h 3063250"/>
              <a:gd name="connsiteX297" fmla="*/ 3747362 w 4114165"/>
              <a:gd name="connsiteY297" fmla="*/ 2221978 h 3063250"/>
              <a:gd name="connsiteX298" fmla="*/ 3753977 w 4114165"/>
              <a:gd name="connsiteY298" fmla="*/ 2218470 h 3063250"/>
              <a:gd name="connsiteX299" fmla="*/ 3760579 w 4114165"/>
              <a:gd name="connsiteY299" fmla="*/ 2219483 h 3063250"/>
              <a:gd name="connsiteX300" fmla="*/ 3767194 w 4114165"/>
              <a:gd name="connsiteY300" fmla="*/ 2225017 h 3063250"/>
              <a:gd name="connsiteX301" fmla="*/ 3773796 w 4114165"/>
              <a:gd name="connsiteY301" fmla="*/ 2234945 h 3063250"/>
              <a:gd name="connsiteX302" fmla="*/ 3783719 w 4114165"/>
              <a:gd name="connsiteY302" fmla="*/ 2257498 h 3063250"/>
              <a:gd name="connsiteX303" fmla="*/ 3793629 w 4114165"/>
              <a:gd name="connsiteY303" fmla="*/ 2287751 h 3063250"/>
              <a:gd name="connsiteX304" fmla="*/ 3810154 w 4114165"/>
              <a:gd name="connsiteY304" fmla="*/ 2348788 h 3063250"/>
              <a:gd name="connsiteX305" fmla="*/ 3836589 w 4114165"/>
              <a:gd name="connsiteY305" fmla="*/ 2448461 h 3063250"/>
              <a:gd name="connsiteX306" fmla="*/ 3849806 w 4114165"/>
              <a:gd name="connsiteY306" fmla="*/ 2487654 h 3063250"/>
              <a:gd name="connsiteX307" fmla="*/ 3859716 w 4114165"/>
              <a:gd name="connsiteY307" fmla="*/ 2508472 h 3063250"/>
              <a:gd name="connsiteX308" fmla="*/ 3866331 w 4114165"/>
              <a:gd name="connsiteY308" fmla="*/ 2517476 h 3063250"/>
              <a:gd name="connsiteX309" fmla="*/ 3872933 w 4114165"/>
              <a:gd name="connsiteY309" fmla="*/ 2522313 h 3063250"/>
              <a:gd name="connsiteX310" fmla="*/ 3879548 w 4114165"/>
              <a:gd name="connsiteY310" fmla="*/ 2522984 h 3063250"/>
              <a:gd name="connsiteX311" fmla="*/ 3886150 w 4114165"/>
              <a:gd name="connsiteY311" fmla="*/ 2519654 h 3063250"/>
              <a:gd name="connsiteX312" fmla="*/ 3892765 w 4114165"/>
              <a:gd name="connsiteY312" fmla="*/ 2512613 h 3063250"/>
              <a:gd name="connsiteX313" fmla="*/ 3902675 w 4114165"/>
              <a:gd name="connsiteY313" fmla="*/ 2496087 h 3063250"/>
              <a:gd name="connsiteX314" fmla="*/ 3915893 w 4114165"/>
              <a:gd name="connsiteY314" fmla="*/ 2466177 h 3063250"/>
              <a:gd name="connsiteX315" fmla="*/ 3939032 w 4114165"/>
              <a:gd name="connsiteY315" fmla="*/ 2410826 h 3063250"/>
              <a:gd name="connsiteX316" fmla="*/ 3948943 w 4114165"/>
              <a:gd name="connsiteY316" fmla="*/ 2393604 h 3063250"/>
              <a:gd name="connsiteX317" fmla="*/ 3955545 w 4114165"/>
              <a:gd name="connsiteY317" fmla="*/ 2385879 h 3063250"/>
              <a:gd name="connsiteX318" fmla="*/ 3962160 w 4114165"/>
              <a:gd name="connsiteY318" fmla="*/ 2381497 h 3063250"/>
              <a:gd name="connsiteX319" fmla="*/ 3968775 w 4114165"/>
              <a:gd name="connsiteY319" fmla="*/ 2380687 h 3063250"/>
              <a:gd name="connsiteX320" fmla="*/ 3975377 w 4114165"/>
              <a:gd name="connsiteY320" fmla="*/ 2383562 h 3063250"/>
              <a:gd name="connsiteX321" fmla="*/ 3981992 w 4114165"/>
              <a:gd name="connsiteY321" fmla="*/ 2390184 h 3063250"/>
              <a:gd name="connsiteX322" fmla="*/ 3988595 w 4114165"/>
              <a:gd name="connsiteY322" fmla="*/ 2400606 h 3063250"/>
              <a:gd name="connsiteX323" fmla="*/ 3998504 w 4114165"/>
              <a:gd name="connsiteY323" fmla="*/ 2422932 h 3063250"/>
              <a:gd name="connsiteX324" fmla="*/ 4011734 w 4114165"/>
              <a:gd name="connsiteY324" fmla="*/ 2462365 h 3063250"/>
              <a:gd name="connsiteX325" fmla="*/ 4034862 w 4114165"/>
              <a:gd name="connsiteY325" fmla="*/ 2535128 h 3063250"/>
              <a:gd name="connsiteX326" fmla="*/ 4044771 w 4114165"/>
              <a:gd name="connsiteY326" fmla="*/ 2557023 h 3063250"/>
              <a:gd name="connsiteX327" fmla="*/ 4051386 w 4114165"/>
              <a:gd name="connsiteY327" fmla="*/ 2565419 h 3063250"/>
              <a:gd name="connsiteX328" fmla="*/ 4054681 w 4114165"/>
              <a:gd name="connsiteY328" fmla="*/ 2567344 h 3063250"/>
              <a:gd name="connsiteX329" fmla="*/ 4057989 w 4114165"/>
              <a:gd name="connsiteY329" fmla="*/ 2567584 h 3063250"/>
              <a:gd name="connsiteX330" fmla="*/ 4061296 w 4114165"/>
              <a:gd name="connsiteY330" fmla="*/ 2566090 h 3063250"/>
              <a:gd name="connsiteX331" fmla="*/ 4067911 w 4114165"/>
              <a:gd name="connsiteY331" fmla="*/ 2557454 h 3063250"/>
              <a:gd name="connsiteX332" fmla="*/ 4074514 w 4114165"/>
              <a:gd name="connsiteY332" fmla="*/ 2541131 h 3063250"/>
              <a:gd name="connsiteX333" fmla="*/ 4081129 w 4114165"/>
              <a:gd name="connsiteY333" fmla="*/ 2517134 h 3063250"/>
              <a:gd name="connsiteX334" fmla="*/ 4091038 w 4114165"/>
              <a:gd name="connsiteY334" fmla="*/ 2467532 h 3063250"/>
              <a:gd name="connsiteX335" fmla="*/ 4100948 w 4114165"/>
              <a:gd name="connsiteY335" fmla="*/ 2403215 h 3063250"/>
              <a:gd name="connsiteX336" fmla="*/ 4114166 w 4114165"/>
              <a:gd name="connsiteY336" fmla="*/ 2298223 h 3063250"/>
              <a:gd name="connsiteX337" fmla="*/ 4114166 w 4114165"/>
              <a:gd name="connsiteY337" fmla="*/ 2298223 h 3063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</a:cxnLst>
            <a:rect l="l" t="t" r="r" b="b"/>
            <a:pathLst>
              <a:path w="4114165" h="3063250">
                <a:moveTo>
                  <a:pt x="0" y="962866"/>
                </a:moveTo>
                <a:lnTo>
                  <a:pt x="13219" y="938578"/>
                </a:lnTo>
                <a:lnTo>
                  <a:pt x="29741" y="914936"/>
                </a:lnTo>
                <a:lnTo>
                  <a:pt x="52873" y="887165"/>
                </a:lnTo>
                <a:lnTo>
                  <a:pt x="79309" y="860382"/>
                </a:lnTo>
                <a:lnTo>
                  <a:pt x="99137" y="843895"/>
                </a:lnTo>
                <a:lnTo>
                  <a:pt x="109050" y="838551"/>
                </a:lnTo>
                <a:lnTo>
                  <a:pt x="118964" y="836816"/>
                </a:lnTo>
                <a:lnTo>
                  <a:pt x="125574" y="838272"/>
                </a:lnTo>
                <a:lnTo>
                  <a:pt x="132182" y="842248"/>
                </a:lnTo>
                <a:lnTo>
                  <a:pt x="138791" y="849049"/>
                </a:lnTo>
                <a:lnTo>
                  <a:pt x="145401" y="859078"/>
                </a:lnTo>
                <a:lnTo>
                  <a:pt x="155315" y="880859"/>
                </a:lnTo>
                <a:lnTo>
                  <a:pt x="165228" y="911631"/>
                </a:lnTo>
                <a:lnTo>
                  <a:pt x="175142" y="951773"/>
                </a:lnTo>
                <a:lnTo>
                  <a:pt x="188360" y="1018952"/>
                </a:lnTo>
                <a:lnTo>
                  <a:pt x="204883" y="1119511"/>
                </a:lnTo>
                <a:lnTo>
                  <a:pt x="237928" y="1325872"/>
                </a:lnTo>
                <a:lnTo>
                  <a:pt x="251146" y="1392203"/>
                </a:lnTo>
                <a:lnTo>
                  <a:pt x="264365" y="1444629"/>
                </a:lnTo>
                <a:lnTo>
                  <a:pt x="274279" y="1474666"/>
                </a:lnTo>
                <a:lnTo>
                  <a:pt x="284192" y="1497675"/>
                </a:lnTo>
                <a:lnTo>
                  <a:pt x="297410" y="1521267"/>
                </a:lnTo>
                <a:lnTo>
                  <a:pt x="323847" y="1565120"/>
                </a:lnTo>
                <a:lnTo>
                  <a:pt x="340373" y="1598538"/>
                </a:lnTo>
                <a:lnTo>
                  <a:pt x="363500" y="1652395"/>
                </a:lnTo>
                <a:lnTo>
                  <a:pt x="386628" y="1713129"/>
                </a:lnTo>
                <a:lnTo>
                  <a:pt x="406460" y="1772988"/>
                </a:lnTo>
                <a:lnTo>
                  <a:pt x="422985" y="1832430"/>
                </a:lnTo>
                <a:lnTo>
                  <a:pt x="439510" y="1903407"/>
                </a:lnTo>
                <a:lnTo>
                  <a:pt x="456035" y="1987175"/>
                </a:lnTo>
                <a:lnTo>
                  <a:pt x="472547" y="2085024"/>
                </a:lnTo>
                <a:lnTo>
                  <a:pt x="502289" y="2284990"/>
                </a:lnTo>
                <a:lnTo>
                  <a:pt x="518814" y="2386930"/>
                </a:lnTo>
                <a:lnTo>
                  <a:pt x="532031" y="2452703"/>
                </a:lnTo>
                <a:lnTo>
                  <a:pt x="541941" y="2490718"/>
                </a:lnTo>
                <a:lnTo>
                  <a:pt x="551864" y="2518717"/>
                </a:lnTo>
                <a:lnTo>
                  <a:pt x="561774" y="2537066"/>
                </a:lnTo>
                <a:lnTo>
                  <a:pt x="568389" y="2544335"/>
                </a:lnTo>
                <a:lnTo>
                  <a:pt x="574991" y="2548070"/>
                </a:lnTo>
                <a:lnTo>
                  <a:pt x="581606" y="2548741"/>
                </a:lnTo>
                <a:lnTo>
                  <a:pt x="588208" y="2546969"/>
                </a:lnTo>
                <a:lnTo>
                  <a:pt x="598131" y="2541042"/>
                </a:lnTo>
                <a:lnTo>
                  <a:pt x="644385" y="2506927"/>
                </a:lnTo>
                <a:lnTo>
                  <a:pt x="670820" y="2490034"/>
                </a:lnTo>
                <a:lnTo>
                  <a:pt x="687345" y="2476269"/>
                </a:lnTo>
                <a:lnTo>
                  <a:pt x="700562" y="2461681"/>
                </a:lnTo>
                <a:lnTo>
                  <a:pt x="710485" y="2447156"/>
                </a:lnTo>
                <a:lnTo>
                  <a:pt x="720395" y="2427478"/>
                </a:lnTo>
                <a:lnTo>
                  <a:pt x="730305" y="2399808"/>
                </a:lnTo>
                <a:lnTo>
                  <a:pt x="740214" y="2360615"/>
                </a:lnTo>
                <a:lnTo>
                  <a:pt x="750137" y="2306011"/>
                </a:lnTo>
                <a:lnTo>
                  <a:pt x="760047" y="2232146"/>
                </a:lnTo>
                <a:lnTo>
                  <a:pt x="769957" y="2135437"/>
                </a:lnTo>
                <a:lnTo>
                  <a:pt x="779879" y="2013021"/>
                </a:lnTo>
                <a:lnTo>
                  <a:pt x="793097" y="1806394"/>
                </a:lnTo>
                <a:lnTo>
                  <a:pt x="806314" y="1550988"/>
                </a:lnTo>
                <a:lnTo>
                  <a:pt x="826134" y="1101061"/>
                </a:lnTo>
                <a:lnTo>
                  <a:pt x="852581" y="502805"/>
                </a:lnTo>
                <a:lnTo>
                  <a:pt x="865798" y="268992"/>
                </a:lnTo>
                <a:lnTo>
                  <a:pt x="875708" y="140161"/>
                </a:lnTo>
                <a:lnTo>
                  <a:pt x="885618" y="54144"/>
                </a:lnTo>
                <a:lnTo>
                  <a:pt x="892233" y="19833"/>
                </a:lnTo>
                <a:lnTo>
                  <a:pt x="898835" y="2645"/>
                </a:lnTo>
                <a:lnTo>
                  <a:pt x="902143" y="0"/>
                </a:lnTo>
                <a:lnTo>
                  <a:pt x="905450" y="1042"/>
                </a:lnTo>
                <a:lnTo>
                  <a:pt x="908758" y="5543"/>
                </a:lnTo>
                <a:lnTo>
                  <a:pt x="915360" y="23974"/>
                </a:lnTo>
                <a:lnTo>
                  <a:pt x="921975" y="53496"/>
                </a:lnTo>
                <a:lnTo>
                  <a:pt x="931885" y="114728"/>
                </a:lnTo>
                <a:lnTo>
                  <a:pt x="945103" y="219005"/>
                </a:lnTo>
                <a:lnTo>
                  <a:pt x="991370" y="608560"/>
                </a:lnTo>
                <a:lnTo>
                  <a:pt x="1007895" y="717439"/>
                </a:lnTo>
                <a:lnTo>
                  <a:pt x="1057457" y="1020560"/>
                </a:lnTo>
                <a:lnTo>
                  <a:pt x="1070674" y="1129034"/>
                </a:lnTo>
                <a:lnTo>
                  <a:pt x="1083891" y="1261492"/>
                </a:lnTo>
                <a:lnTo>
                  <a:pt x="1100416" y="1462079"/>
                </a:lnTo>
                <a:lnTo>
                  <a:pt x="1123543" y="1789577"/>
                </a:lnTo>
                <a:lnTo>
                  <a:pt x="1146683" y="2110389"/>
                </a:lnTo>
                <a:lnTo>
                  <a:pt x="1159901" y="2255687"/>
                </a:lnTo>
                <a:lnTo>
                  <a:pt x="1169810" y="2336454"/>
                </a:lnTo>
                <a:lnTo>
                  <a:pt x="1176425" y="2375343"/>
                </a:lnTo>
                <a:lnTo>
                  <a:pt x="1183028" y="2401809"/>
                </a:lnTo>
                <a:lnTo>
                  <a:pt x="1189643" y="2415701"/>
                </a:lnTo>
                <a:lnTo>
                  <a:pt x="1192950" y="2417917"/>
                </a:lnTo>
                <a:lnTo>
                  <a:pt x="1196245" y="2417030"/>
                </a:lnTo>
                <a:lnTo>
                  <a:pt x="1199553" y="2413054"/>
                </a:lnTo>
                <a:lnTo>
                  <a:pt x="1206168" y="2396073"/>
                </a:lnTo>
                <a:lnTo>
                  <a:pt x="1212770" y="2367517"/>
                </a:lnTo>
                <a:lnTo>
                  <a:pt x="1222680" y="2304808"/>
                </a:lnTo>
                <a:lnTo>
                  <a:pt x="1232602" y="2221471"/>
                </a:lnTo>
                <a:lnTo>
                  <a:pt x="1249127" y="2051011"/>
                </a:lnTo>
                <a:lnTo>
                  <a:pt x="1278857" y="1738519"/>
                </a:lnTo>
                <a:lnTo>
                  <a:pt x="1292087" y="1631108"/>
                </a:lnTo>
                <a:lnTo>
                  <a:pt x="1301997" y="1571186"/>
                </a:lnTo>
                <a:lnTo>
                  <a:pt x="1311907" y="1530802"/>
                </a:lnTo>
                <a:lnTo>
                  <a:pt x="1318522" y="1515125"/>
                </a:lnTo>
                <a:lnTo>
                  <a:pt x="1325124" y="1508553"/>
                </a:lnTo>
                <a:lnTo>
                  <a:pt x="1328431" y="1508692"/>
                </a:lnTo>
                <a:lnTo>
                  <a:pt x="1331739" y="1511098"/>
                </a:lnTo>
                <a:lnTo>
                  <a:pt x="1338341" y="1522673"/>
                </a:lnTo>
                <a:lnTo>
                  <a:pt x="1344956" y="1543098"/>
                </a:lnTo>
                <a:lnTo>
                  <a:pt x="1351559" y="1572135"/>
                </a:lnTo>
                <a:lnTo>
                  <a:pt x="1361481" y="1631273"/>
                </a:lnTo>
                <a:lnTo>
                  <a:pt x="1371391" y="1708025"/>
                </a:lnTo>
                <a:lnTo>
                  <a:pt x="1384608" y="1834709"/>
                </a:lnTo>
                <a:lnTo>
                  <a:pt x="1401133" y="2023810"/>
                </a:lnTo>
                <a:lnTo>
                  <a:pt x="1437478" y="2455958"/>
                </a:lnTo>
                <a:lnTo>
                  <a:pt x="1450695" y="2573840"/>
                </a:lnTo>
                <a:lnTo>
                  <a:pt x="1460618" y="2638271"/>
                </a:lnTo>
                <a:lnTo>
                  <a:pt x="1467220" y="2669055"/>
                </a:lnTo>
                <a:lnTo>
                  <a:pt x="1473835" y="2690241"/>
                </a:lnTo>
                <a:lnTo>
                  <a:pt x="1480438" y="2702360"/>
                </a:lnTo>
                <a:lnTo>
                  <a:pt x="1483745" y="2705260"/>
                </a:lnTo>
                <a:lnTo>
                  <a:pt x="1487053" y="2706222"/>
                </a:lnTo>
                <a:lnTo>
                  <a:pt x="1490360" y="2705361"/>
                </a:lnTo>
                <a:lnTo>
                  <a:pt x="1496963" y="2698700"/>
                </a:lnTo>
                <a:lnTo>
                  <a:pt x="1503577" y="2686265"/>
                </a:lnTo>
                <a:lnTo>
                  <a:pt x="1513487" y="2658861"/>
                </a:lnTo>
                <a:lnTo>
                  <a:pt x="1526705" y="2610120"/>
                </a:lnTo>
                <a:lnTo>
                  <a:pt x="1543229" y="2536635"/>
                </a:lnTo>
                <a:lnTo>
                  <a:pt x="1579574" y="2357488"/>
                </a:lnTo>
                <a:lnTo>
                  <a:pt x="1615932" y="2168830"/>
                </a:lnTo>
                <a:lnTo>
                  <a:pt x="1639059" y="2033219"/>
                </a:lnTo>
                <a:lnTo>
                  <a:pt x="1658891" y="1899823"/>
                </a:lnTo>
                <a:lnTo>
                  <a:pt x="1688633" y="1675189"/>
                </a:lnTo>
                <a:lnTo>
                  <a:pt x="1724978" y="1405069"/>
                </a:lnTo>
                <a:lnTo>
                  <a:pt x="1754720" y="1207660"/>
                </a:lnTo>
                <a:lnTo>
                  <a:pt x="1777847" y="1072404"/>
                </a:lnTo>
                <a:lnTo>
                  <a:pt x="1794372" y="994322"/>
                </a:lnTo>
                <a:lnTo>
                  <a:pt x="1807590" y="945860"/>
                </a:lnTo>
                <a:lnTo>
                  <a:pt x="1820807" y="909731"/>
                </a:lnTo>
                <a:lnTo>
                  <a:pt x="1830717" y="890394"/>
                </a:lnTo>
                <a:lnTo>
                  <a:pt x="1840639" y="877921"/>
                </a:lnTo>
                <a:lnTo>
                  <a:pt x="1847242" y="873653"/>
                </a:lnTo>
                <a:lnTo>
                  <a:pt x="1853857" y="872881"/>
                </a:lnTo>
                <a:lnTo>
                  <a:pt x="1860459" y="875768"/>
                </a:lnTo>
                <a:lnTo>
                  <a:pt x="1867074" y="882378"/>
                </a:lnTo>
                <a:lnTo>
                  <a:pt x="1873676" y="892762"/>
                </a:lnTo>
                <a:lnTo>
                  <a:pt x="1883599" y="915227"/>
                </a:lnTo>
                <a:lnTo>
                  <a:pt x="1893509" y="945480"/>
                </a:lnTo>
                <a:lnTo>
                  <a:pt x="1906726" y="996386"/>
                </a:lnTo>
                <a:lnTo>
                  <a:pt x="1919944" y="1058398"/>
                </a:lnTo>
                <a:lnTo>
                  <a:pt x="1933161" y="1132137"/>
                </a:lnTo>
                <a:lnTo>
                  <a:pt x="1949686" y="1241687"/>
                </a:lnTo>
                <a:lnTo>
                  <a:pt x="1966211" y="1370713"/>
                </a:lnTo>
                <a:lnTo>
                  <a:pt x="1986043" y="1548658"/>
                </a:lnTo>
                <a:lnTo>
                  <a:pt x="2035605" y="2011729"/>
                </a:lnTo>
                <a:lnTo>
                  <a:pt x="2048822" y="2106628"/>
                </a:lnTo>
                <a:lnTo>
                  <a:pt x="2058732" y="2163043"/>
                </a:lnTo>
                <a:lnTo>
                  <a:pt x="2068655" y="2205123"/>
                </a:lnTo>
                <a:lnTo>
                  <a:pt x="2075257" y="2224738"/>
                </a:lnTo>
                <a:lnTo>
                  <a:pt x="2081872" y="2237528"/>
                </a:lnTo>
                <a:lnTo>
                  <a:pt x="2088474" y="2243581"/>
                </a:lnTo>
                <a:lnTo>
                  <a:pt x="2091782" y="2244151"/>
                </a:lnTo>
                <a:lnTo>
                  <a:pt x="2095089" y="2243151"/>
                </a:lnTo>
                <a:lnTo>
                  <a:pt x="2101692" y="2236591"/>
                </a:lnTo>
                <a:lnTo>
                  <a:pt x="2108307" y="2224359"/>
                </a:lnTo>
                <a:lnTo>
                  <a:pt x="2118217" y="2196525"/>
                </a:lnTo>
                <a:lnTo>
                  <a:pt x="2128127" y="2159193"/>
                </a:lnTo>
                <a:lnTo>
                  <a:pt x="2141357" y="2098485"/>
                </a:lnTo>
                <a:lnTo>
                  <a:pt x="2164484" y="1975626"/>
                </a:lnTo>
                <a:lnTo>
                  <a:pt x="2200829" y="1779712"/>
                </a:lnTo>
                <a:lnTo>
                  <a:pt x="2214046" y="1723006"/>
                </a:lnTo>
                <a:lnTo>
                  <a:pt x="2223968" y="1691525"/>
                </a:lnTo>
                <a:lnTo>
                  <a:pt x="2230571" y="1677165"/>
                </a:lnTo>
                <a:lnTo>
                  <a:pt x="2237186" y="1668845"/>
                </a:lnTo>
                <a:lnTo>
                  <a:pt x="2240493" y="1667085"/>
                </a:lnTo>
                <a:lnTo>
                  <a:pt x="2243788" y="1666971"/>
                </a:lnTo>
                <a:lnTo>
                  <a:pt x="2247096" y="1668554"/>
                </a:lnTo>
                <a:lnTo>
                  <a:pt x="2253711" y="1676912"/>
                </a:lnTo>
                <a:lnTo>
                  <a:pt x="2260313" y="1692285"/>
                </a:lnTo>
                <a:lnTo>
                  <a:pt x="2266928" y="1714838"/>
                </a:lnTo>
                <a:lnTo>
                  <a:pt x="2276838" y="1762439"/>
                </a:lnTo>
                <a:lnTo>
                  <a:pt x="2286748" y="1827060"/>
                </a:lnTo>
                <a:lnTo>
                  <a:pt x="2296670" y="1908954"/>
                </a:lnTo>
                <a:lnTo>
                  <a:pt x="2309888" y="2044185"/>
                </a:lnTo>
                <a:lnTo>
                  <a:pt x="2326400" y="2246051"/>
                </a:lnTo>
                <a:lnTo>
                  <a:pt x="2352847" y="2572067"/>
                </a:lnTo>
                <a:lnTo>
                  <a:pt x="2366064" y="2700929"/>
                </a:lnTo>
                <a:lnTo>
                  <a:pt x="2375975" y="2775427"/>
                </a:lnTo>
                <a:lnTo>
                  <a:pt x="2385884" y="2830398"/>
                </a:lnTo>
                <a:lnTo>
                  <a:pt x="2395807" y="2867312"/>
                </a:lnTo>
                <a:lnTo>
                  <a:pt x="2402409" y="2883268"/>
                </a:lnTo>
                <a:lnTo>
                  <a:pt x="2409024" y="2893563"/>
                </a:lnTo>
                <a:lnTo>
                  <a:pt x="2415627" y="2899350"/>
                </a:lnTo>
                <a:lnTo>
                  <a:pt x="2422242" y="2901668"/>
                </a:lnTo>
                <a:lnTo>
                  <a:pt x="2428844" y="2901402"/>
                </a:lnTo>
                <a:lnTo>
                  <a:pt x="2438766" y="2897273"/>
                </a:lnTo>
                <a:lnTo>
                  <a:pt x="2448676" y="2889726"/>
                </a:lnTo>
                <a:lnTo>
                  <a:pt x="2461894" y="2875454"/>
                </a:lnTo>
                <a:lnTo>
                  <a:pt x="2478418" y="2852749"/>
                </a:lnTo>
                <a:lnTo>
                  <a:pt x="2501546" y="2820306"/>
                </a:lnTo>
                <a:lnTo>
                  <a:pt x="2511456" y="2810061"/>
                </a:lnTo>
                <a:lnTo>
                  <a:pt x="2521378" y="2803945"/>
                </a:lnTo>
                <a:lnTo>
                  <a:pt x="2527980" y="2802564"/>
                </a:lnTo>
                <a:lnTo>
                  <a:pt x="2534596" y="2803464"/>
                </a:lnTo>
                <a:lnTo>
                  <a:pt x="2541198" y="2806592"/>
                </a:lnTo>
                <a:lnTo>
                  <a:pt x="2551120" y="2815215"/>
                </a:lnTo>
                <a:lnTo>
                  <a:pt x="2561030" y="2828271"/>
                </a:lnTo>
                <a:lnTo>
                  <a:pt x="2570940" y="2845810"/>
                </a:lnTo>
                <a:lnTo>
                  <a:pt x="2584158" y="2876189"/>
                </a:lnTo>
                <a:lnTo>
                  <a:pt x="2603990" y="2931768"/>
                </a:lnTo>
                <a:lnTo>
                  <a:pt x="2617207" y="2966795"/>
                </a:lnTo>
                <a:lnTo>
                  <a:pt x="2627117" y="2986220"/>
                </a:lnTo>
                <a:lnTo>
                  <a:pt x="2633732" y="2993894"/>
                </a:lnTo>
                <a:lnTo>
                  <a:pt x="2640334" y="2996060"/>
                </a:lnTo>
                <a:lnTo>
                  <a:pt x="2643642" y="2994781"/>
                </a:lnTo>
                <a:lnTo>
                  <a:pt x="2650257" y="2986942"/>
                </a:lnTo>
                <a:lnTo>
                  <a:pt x="2656859" y="2971366"/>
                </a:lnTo>
                <a:lnTo>
                  <a:pt x="2663474" y="2947357"/>
                </a:lnTo>
                <a:lnTo>
                  <a:pt x="2670077" y="2914280"/>
                </a:lnTo>
                <a:lnTo>
                  <a:pt x="2679999" y="2846646"/>
                </a:lnTo>
                <a:lnTo>
                  <a:pt x="2689909" y="2756698"/>
                </a:lnTo>
                <a:lnTo>
                  <a:pt x="2703127" y="2602181"/>
                </a:lnTo>
                <a:lnTo>
                  <a:pt x="2716344" y="2412092"/>
                </a:lnTo>
                <a:lnTo>
                  <a:pt x="2736176" y="2082213"/>
                </a:lnTo>
                <a:lnTo>
                  <a:pt x="2772521" y="1470652"/>
                </a:lnTo>
                <a:lnTo>
                  <a:pt x="2789046" y="1238622"/>
                </a:lnTo>
                <a:lnTo>
                  <a:pt x="2805571" y="1047862"/>
                </a:lnTo>
                <a:lnTo>
                  <a:pt x="2818788" y="927358"/>
                </a:lnTo>
                <a:lnTo>
                  <a:pt x="2832005" y="833941"/>
                </a:lnTo>
                <a:lnTo>
                  <a:pt x="2845223" y="764002"/>
                </a:lnTo>
                <a:lnTo>
                  <a:pt x="2855133" y="724885"/>
                </a:lnTo>
                <a:lnTo>
                  <a:pt x="2865042" y="696152"/>
                </a:lnTo>
                <a:lnTo>
                  <a:pt x="2874965" y="677220"/>
                </a:lnTo>
                <a:lnTo>
                  <a:pt x="2881567" y="670028"/>
                </a:lnTo>
                <a:lnTo>
                  <a:pt x="2888182" y="667368"/>
                </a:lnTo>
                <a:lnTo>
                  <a:pt x="2894785" y="669622"/>
                </a:lnTo>
                <a:lnTo>
                  <a:pt x="2901400" y="677182"/>
                </a:lnTo>
                <a:lnTo>
                  <a:pt x="2908002" y="690415"/>
                </a:lnTo>
                <a:lnTo>
                  <a:pt x="2914617" y="709562"/>
                </a:lnTo>
                <a:lnTo>
                  <a:pt x="2924527" y="749616"/>
                </a:lnTo>
                <a:lnTo>
                  <a:pt x="2934450" y="803296"/>
                </a:lnTo>
                <a:lnTo>
                  <a:pt x="2947667" y="895814"/>
                </a:lnTo>
                <a:lnTo>
                  <a:pt x="2960884" y="1012101"/>
                </a:lnTo>
                <a:lnTo>
                  <a:pt x="2977409" y="1187779"/>
                </a:lnTo>
                <a:lnTo>
                  <a:pt x="3017061" y="1634110"/>
                </a:lnTo>
                <a:lnTo>
                  <a:pt x="3030278" y="1742115"/>
                </a:lnTo>
                <a:lnTo>
                  <a:pt x="3040188" y="1800265"/>
                </a:lnTo>
                <a:lnTo>
                  <a:pt x="3046803" y="1827313"/>
                </a:lnTo>
                <a:lnTo>
                  <a:pt x="3053406" y="1844928"/>
                </a:lnTo>
                <a:lnTo>
                  <a:pt x="3060021" y="1853413"/>
                </a:lnTo>
                <a:lnTo>
                  <a:pt x="3063315" y="1854388"/>
                </a:lnTo>
                <a:lnTo>
                  <a:pt x="3066623" y="1853299"/>
                </a:lnTo>
                <a:lnTo>
                  <a:pt x="3073238" y="1845245"/>
                </a:lnTo>
                <a:lnTo>
                  <a:pt x="3079840" y="1829960"/>
                </a:lnTo>
                <a:lnTo>
                  <a:pt x="3086456" y="1808129"/>
                </a:lnTo>
                <a:lnTo>
                  <a:pt x="3096365" y="1764782"/>
                </a:lnTo>
                <a:lnTo>
                  <a:pt x="3109583" y="1692285"/>
                </a:lnTo>
                <a:lnTo>
                  <a:pt x="3145940" y="1482986"/>
                </a:lnTo>
                <a:lnTo>
                  <a:pt x="3162452" y="1409665"/>
                </a:lnTo>
                <a:lnTo>
                  <a:pt x="3178977" y="1351098"/>
                </a:lnTo>
                <a:lnTo>
                  <a:pt x="3192194" y="1313348"/>
                </a:lnTo>
                <a:lnTo>
                  <a:pt x="3205412" y="1283678"/>
                </a:lnTo>
                <a:lnTo>
                  <a:pt x="3215334" y="1267773"/>
                </a:lnTo>
                <a:lnTo>
                  <a:pt x="3221936" y="1260745"/>
                </a:lnTo>
                <a:lnTo>
                  <a:pt x="3228551" y="1256705"/>
                </a:lnTo>
                <a:lnTo>
                  <a:pt x="3235154" y="1255730"/>
                </a:lnTo>
                <a:lnTo>
                  <a:pt x="3241769" y="1257820"/>
                </a:lnTo>
                <a:lnTo>
                  <a:pt x="3248371" y="1263088"/>
                </a:lnTo>
                <a:lnTo>
                  <a:pt x="3254986" y="1271661"/>
                </a:lnTo>
                <a:lnTo>
                  <a:pt x="3264896" y="1291099"/>
                </a:lnTo>
                <a:lnTo>
                  <a:pt x="3274819" y="1319161"/>
                </a:lnTo>
                <a:lnTo>
                  <a:pt x="3284729" y="1356796"/>
                </a:lnTo>
                <a:lnTo>
                  <a:pt x="3294638" y="1405106"/>
                </a:lnTo>
                <a:lnTo>
                  <a:pt x="3304548" y="1465029"/>
                </a:lnTo>
                <a:lnTo>
                  <a:pt x="3317766" y="1564322"/>
                </a:lnTo>
                <a:lnTo>
                  <a:pt x="3330996" y="1685636"/>
                </a:lnTo>
                <a:lnTo>
                  <a:pt x="3347508" y="1862923"/>
                </a:lnTo>
                <a:lnTo>
                  <a:pt x="3406993" y="2532355"/>
                </a:lnTo>
                <a:lnTo>
                  <a:pt x="3423517" y="2676071"/>
                </a:lnTo>
                <a:lnTo>
                  <a:pt x="3440042" y="2794878"/>
                </a:lnTo>
                <a:lnTo>
                  <a:pt x="3453260" y="2872884"/>
                </a:lnTo>
                <a:lnTo>
                  <a:pt x="3466477" y="2936720"/>
                </a:lnTo>
                <a:lnTo>
                  <a:pt x="3479694" y="2986828"/>
                </a:lnTo>
                <a:lnTo>
                  <a:pt x="3489604" y="3015675"/>
                </a:lnTo>
                <a:lnTo>
                  <a:pt x="3499526" y="3037329"/>
                </a:lnTo>
                <a:lnTo>
                  <a:pt x="3509436" y="3052108"/>
                </a:lnTo>
                <a:lnTo>
                  <a:pt x="3519346" y="3060642"/>
                </a:lnTo>
                <a:lnTo>
                  <a:pt x="3525962" y="3063150"/>
                </a:lnTo>
                <a:lnTo>
                  <a:pt x="3532564" y="3063251"/>
                </a:lnTo>
                <a:lnTo>
                  <a:pt x="3539179" y="3060947"/>
                </a:lnTo>
                <a:lnTo>
                  <a:pt x="3545781" y="3056261"/>
                </a:lnTo>
                <a:lnTo>
                  <a:pt x="3555704" y="3044826"/>
                </a:lnTo>
                <a:lnTo>
                  <a:pt x="3565614" y="3028149"/>
                </a:lnTo>
                <a:lnTo>
                  <a:pt x="3575523" y="3006076"/>
                </a:lnTo>
                <a:lnTo>
                  <a:pt x="3585446" y="2978141"/>
                </a:lnTo>
                <a:lnTo>
                  <a:pt x="3598663" y="2930705"/>
                </a:lnTo>
                <a:lnTo>
                  <a:pt x="3611881" y="2871288"/>
                </a:lnTo>
                <a:lnTo>
                  <a:pt x="3628405" y="2782582"/>
                </a:lnTo>
                <a:lnTo>
                  <a:pt x="3664750" y="2563380"/>
                </a:lnTo>
                <a:lnTo>
                  <a:pt x="3691185" y="2412674"/>
                </a:lnTo>
                <a:lnTo>
                  <a:pt x="3707710" y="2331693"/>
                </a:lnTo>
                <a:lnTo>
                  <a:pt x="3720927" y="2279532"/>
                </a:lnTo>
                <a:lnTo>
                  <a:pt x="3730837" y="2250090"/>
                </a:lnTo>
                <a:lnTo>
                  <a:pt x="3740759" y="2229956"/>
                </a:lnTo>
                <a:lnTo>
                  <a:pt x="3747362" y="2221978"/>
                </a:lnTo>
                <a:lnTo>
                  <a:pt x="3753977" y="2218470"/>
                </a:lnTo>
                <a:lnTo>
                  <a:pt x="3760579" y="2219483"/>
                </a:lnTo>
                <a:lnTo>
                  <a:pt x="3767194" y="2225017"/>
                </a:lnTo>
                <a:lnTo>
                  <a:pt x="3773796" y="2234945"/>
                </a:lnTo>
                <a:lnTo>
                  <a:pt x="3783719" y="2257498"/>
                </a:lnTo>
                <a:lnTo>
                  <a:pt x="3793629" y="2287751"/>
                </a:lnTo>
                <a:lnTo>
                  <a:pt x="3810154" y="2348788"/>
                </a:lnTo>
                <a:lnTo>
                  <a:pt x="3836589" y="2448461"/>
                </a:lnTo>
                <a:lnTo>
                  <a:pt x="3849806" y="2487654"/>
                </a:lnTo>
                <a:lnTo>
                  <a:pt x="3859716" y="2508472"/>
                </a:lnTo>
                <a:lnTo>
                  <a:pt x="3866331" y="2517476"/>
                </a:lnTo>
                <a:lnTo>
                  <a:pt x="3872933" y="2522313"/>
                </a:lnTo>
                <a:lnTo>
                  <a:pt x="3879548" y="2522984"/>
                </a:lnTo>
                <a:lnTo>
                  <a:pt x="3886150" y="2519654"/>
                </a:lnTo>
                <a:lnTo>
                  <a:pt x="3892765" y="2512613"/>
                </a:lnTo>
                <a:lnTo>
                  <a:pt x="3902675" y="2496087"/>
                </a:lnTo>
                <a:lnTo>
                  <a:pt x="3915893" y="2466177"/>
                </a:lnTo>
                <a:lnTo>
                  <a:pt x="3939032" y="2410826"/>
                </a:lnTo>
                <a:lnTo>
                  <a:pt x="3948943" y="2393604"/>
                </a:lnTo>
                <a:lnTo>
                  <a:pt x="3955545" y="2385879"/>
                </a:lnTo>
                <a:lnTo>
                  <a:pt x="3962160" y="2381497"/>
                </a:lnTo>
                <a:lnTo>
                  <a:pt x="3968775" y="2380687"/>
                </a:lnTo>
                <a:lnTo>
                  <a:pt x="3975377" y="2383562"/>
                </a:lnTo>
                <a:lnTo>
                  <a:pt x="3981992" y="2390184"/>
                </a:lnTo>
                <a:lnTo>
                  <a:pt x="3988595" y="2400606"/>
                </a:lnTo>
                <a:lnTo>
                  <a:pt x="3998504" y="2422932"/>
                </a:lnTo>
                <a:lnTo>
                  <a:pt x="4011734" y="2462365"/>
                </a:lnTo>
                <a:lnTo>
                  <a:pt x="4034862" y="2535128"/>
                </a:lnTo>
                <a:lnTo>
                  <a:pt x="4044771" y="2557023"/>
                </a:lnTo>
                <a:lnTo>
                  <a:pt x="4051386" y="2565419"/>
                </a:lnTo>
                <a:lnTo>
                  <a:pt x="4054681" y="2567344"/>
                </a:lnTo>
                <a:lnTo>
                  <a:pt x="4057989" y="2567584"/>
                </a:lnTo>
                <a:lnTo>
                  <a:pt x="4061296" y="2566090"/>
                </a:lnTo>
                <a:lnTo>
                  <a:pt x="4067911" y="2557454"/>
                </a:lnTo>
                <a:lnTo>
                  <a:pt x="4074514" y="2541131"/>
                </a:lnTo>
                <a:lnTo>
                  <a:pt x="4081129" y="2517134"/>
                </a:lnTo>
                <a:lnTo>
                  <a:pt x="4091038" y="2467532"/>
                </a:lnTo>
                <a:lnTo>
                  <a:pt x="4100948" y="2403215"/>
                </a:lnTo>
                <a:lnTo>
                  <a:pt x="4114166" y="2298223"/>
                </a:lnTo>
                <a:lnTo>
                  <a:pt x="4114166" y="2298223"/>
                </a:lnTo>
              </a:path>
            </a:pathLst>
          </a:custGeom>
          <a:noFill/>
          <a:ln w="18998" cap="sq">
            <a:solidFill>
              <a:schemeClr val="accent1">
                <a:lumMod val="75000"/>
              </a:schemeClr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igura a mano libera 20">
            <a:extLst>
              <a:ext uri="{FF2B5EF4-FFF2-40B4-BE49-F238E27FC236}">
                <a16:creationId xmlns:a16="http://schemas.microsoft.com/office/drawing/2014/main" id="{0E42A7AA-BAAF-A753-065D-8E3B23F76485}"/>
              </a:ext>
            </a:extLst>
          </p:cNvPr>
          <p:cNvSpPr/>
          <p:nvPr/>
        </p:nvSpPr>
        <p:spPr>
          <a:xfrm>
            <a:off x="2669194" y="1705050"/>
            <a:ext cx="601475" cy="307777"/>
          </a:xfrm>
          <a:custGeom>
            <a:avLst/>
            <a:gdLst>
              <a:gd name="connsiteX0" fmla="*/ 0 w 4114165"/>
              <a:gd name="connsiteY0" fmla="*/ 962866 h 3063250"/>
              <a:gd name="connsiteX1" fmla="*/ 13219 w 4114165"/>
              <a:gd name="connsiteY1" fmla="*/ 938578 h 3063250"/>
              <a:gd name="connsiteX2" fmla="*/ 29741 w 4114165"/>
              <a:gd name="connsiteY2" fmla="*/ 914936 h 3063250"/>
              <a:gd name="connsiteX3" fmla="*/ 52873 w 4114165"/>
              <a:gd name="connsiteY3" fmla="*/ 887165 h 3063250"/>
              <a:gd name="connsiteX4" fmla="*/ 79309 w 4114165"/>
              <a:gd name="connsiteY4" fmla="*/ 860382 h 3063250"/>
              <a:gd name="connsiteX5" fmla="*/ 99137 w 4114165"/>
              <a:gd name="connsiteY5" fmla="*/ 843895 h 3063250"/>
              <a:gd name="connsiteX6" fmla="*/ 109050 w 4114165"/>
              <a:gd name="connsiteY6" fmla="*/ 838551 h 3063250"/>
              <a:gd name="connsiteX7" fmla="*/ 118964 w 4114165"/>
              <a:gd name="connsiteY7" fmla="*/ 836816 h 3063250"/>
              <a:gd name="connsiteX8" fmla="*/ 125574 w 4114165"/>
              <a:gd name="connsiteY8" fmla="*/ 838272 h 3063250"/>
              <a:gd name="connsiteX9" fmla="*/ 132182 w 4114165"/>
              <a:gd name="connsiteY9" fmla="*/ 842248 h 3063250"/>
              <a:gd name="connsiteX10" fmla="*/ 138791 w 4114165"/>
              <a:gd name="connsiteY10" fmla="*/ 849049 h 3063250"/>
              <a:gd name="connsiteX11" fmla="*/ 145401 w 4114165"/>
              <a:gd name="connsiteY11" fmla="*/ 859078 h 3063250"/>
              <a:gd name="connsiteX12" fmla="*/ 155315 w 4114165"/>
              <a:gd name="connsiteY12" fmla="*/ 880859 h 3063250"/>
              <a:gd name="connsiteX13" fmla="*/ 165228 w 4114165"/>
              <a:gd name="connsiteY13" fmla="*/ 911631 h 3063250"/>
              <a:gd name="connsiteX14" fmla="*/ 175142 w 4114165"/>
              <a:gd name="connsiteY14" fmla="*/ 951773 h 3063250"/>
              <a:gd name="connsiteX15" fmla="*/ 188360 w 4114165"/>
              <a:gd name="connsiteY15" fmla="*/ 1018952 h 3063250"/>
              <a:gd name="connsiteX16" fmla="*/ 204883 w 4114165"/>
              <a:gd name="connsiteY16" fmla="*/ 1119511 h 3063250"/>
              <a:gd name="connsiteX17" fmla="*/ 237928 w 4114165"/>
              <a:gd name="connsiteY17" fmla="*/ 1325872 h 3063250"/>
              <a:gd name="connsiteX18" fmla="*/ 251146 w 4114165"/>
              <a:gd name="connsiteY18" fmla="*/ 1392203 h 3063250"/>
              <a:gd name="connsiteX19" fmla="*/ 264365 w 4114165"/>
              <a:gd name="connsiteY19" fmla="*/ 1444629 h 3063250"/>
              <a:gd name="connsiteX20" fmla="*/ 274279 w 4114165"/>
              <a:gd name="connsiteY20" fmla="*/ 1474666 h 3063250"/>
              <a:gd name="connsiteX21" fmla="*/ 284192 w 4114165"/>
              <a:gd name="connsiteY21" fmla="*/ 1497675 h 3063250"/>
              <a:gd name="connsiteX22" fmla="*/ 297410 w 4114165"/>
              <a:gd name="connsiteY22" fmla="*/ 1521267 h 3063250"/>
              <a:gd name="connsiteX23" fmla="*/ 323847 w 4114165"/>
              <a:gd name="connsiteY23" fmla="*/ 1565120 h 3063250"/>
              <a:gd name="connsiteX24" fmla="*/ 340373 w 4114165"/>
              <a:gd name="connsiteY24" fmla="*/ 1598538 h 3063250"/>
              <a:gd name="connsiteX25" fmla="*/ 363500 w 4114165"/>
              <a:gd name="connsiteY25" fmla="*/ 1652395 h 3063250"/>
              <a:gd name="connsiteX26" fmla="*/ 386628 w 4114165"/>
              <a:gd name="connsiteY26" fmla="*/ 1713129 h 3063250"/>
              <a:gd name="connsiteX27" fmla="*/ 406460 w 4114165"/>
              <a:gd name="connsiteY27" fmla="*/ 1772988 h 3063250"/>
              <a:gd name="connsiteX28" fmla="*/ 422985 w 4114165"/>
              <a:gd name="connsiteY28" fmla="*/ 1832430 h 3063250"/>
              <a:gd name="connsiteX29" fmla="*/ 439510 w 4114165"/>
              <a:gd name="connsiteY29" fmla="*/ 1903407 h 3063250"/>
              <a:gd name="connsiteX30" fmla="*/ 456035 w 4114165"/>
              <a:gd name="connsiteY30" fmla="*/ 1987175 h 3063250"/>
              <a:gd name="connsiteX31" fmla="*/ 472547 w 4114165"/>
              <a:gd name="connsiteY31" fmla="*/ 2085024 h 3063250"/>
              <a:gd name="connsiteX32" fmla="*/ 502289 w 4114165"/>
              <a:gd name="connsiteY32" fmla="*/ 2284990 h 3063250"/>
              <a:gd name="connsiteX33" fmla="*/ 518814 w 4114165"/>
              <a:gd name="connsiteY33" fmla="*/ 2386930 h 3063250"/>
              <a:gd name="connsiteX34" fmla="*/ 532031 w 4114165"/>
              <a:gd name="connsiteY34" fmla="*/ 2452703 h 3063250"/>
              <a:gd name="connsiteX35" fmla="*/ 541941 w 4114165"/>
              <a:gd name="connsiteY35" fmla="*/ 2490718 h 3063250"/>
              <a:gd name="connsiteX36" fmla="*/ 551864 w 4114165"/>
              <a:gd name="connsiteY36" fmla="*/ 2518717 h 3063250"/>
              <a:gd name="connsiteX37" fmla="*/ 561774 w 4114165"/>
              <a:gd name="connsiteY37" fmla="*/ 2537066 h 3063250"/>
              <a:gd name="connsiteX38" fmla="*/ 568389 w 4114165"/>
              <a:gd name="connsiteY38" fmla="*/ 2544335 h 3063250"/>
              <a:gd name="connsiteX39" fmla="*/ 574991 w 4114165"/>
              <a:gd name="connsiteY39" fmla="*/ 2548070 h 3063250"/>
              <a:gd name="connsiteX40" fmla="*/ 581606 w 4114165"/>
              <a:gd name="connsiteY40" fmla="*/ 2548741 h 3063250"/>
              <a:gd name="connsiteX41" fmla="*/ 588208 w 4114165"/>
              <a:gd name="connsiteY41" fmla="*/ 2546969 h 3063250"/>
              <a:gd name="connsiteX42" fmla="*/ 598131 w 4114165"/>
              <a:gd name="connsiteY42" fmla="*/ 2541042 h 3063250"/>
              <a:gd name="connsiteX43" fmla="*/ 644385 w 4114165"/>
              <a:gd name="connsiteY43" fmla="*/ 2506927 h 3063250"/>
              <a:gd name="connsiteX44" fmla="*/ 670820 w 4114165"/>
              <a:gd name="connsiteY44" fmla="*/ 2490034 h 3063250"/>
              <a:gd name="connsiteX45" fmla="*/ 687345 w 4114165"/>
              <a:gd name="connsiteY45" fmla="*/ 2476269 h 3063250"/>
              <a:gd name="connsiteX46" fmla="*/ 700562 w 4114165"/>
              <a:gd name="connsiteY46" fmla="*/ 2461681 h 3063250"/>
              <a:gd name="connsiteX47" fmla="*/ 710485 w 4114165"/>
              <a:gd name="connsiteY47" fmla="*/ 2447156 h 3063250"/>
              <a:gd name="connsiteX48" fmla="*/ 720395 w 4114165"/>
              <a:gd name="connsiteY48" fmla="*/ 2427478 h 3063250"/>
              <a:gd name="connsiteX49" fmla="*/ 730305 w 4114165"/>
              <a:gd name="connsiteY49" fmla="*/ 2399808 h 3063250"/>
              <a:gd name="connsiteX50" fmla="*/ 740214 w 4114165"/>
              <a:gd name="connsiteY50" fmla="*/ 2360615 h 3063250"/>
              <a:gd name="connsiteX51" fmla="*/ 750137 w 4114165"/>
              <a:gd name="connsiteY51" fmla="*/ 2306011 h 3063250"/>
              <a:gd name="connsiteX52" fmla="*/ 760047 w 4114165"/>
              <a:gd name="connsiteY52" fmla="*/ 2232146 h 3063250"/>
              <a:gd name="connsiteX53" fmla="*/ 769957 w 4114165"/>
              <a:gd name="connsiteY53" fmla="*/ 2135437 h 3063250"/>
              <a:gd name="connsiteX54" fmla="*/ 779879 w 4114165"/>
              <a:gd name="connsiteY54" fmla="*/ 2013021 h 3063250"/>
              <a:gd name="connsiteX55" fmla="*/ 793097 w 4114165"/>
              <a:gd name="connsiteY55" fmla="*/ 1806394 h 3063250"/>
              <a:gd name="connsiteX56" fmla="*/ 806314 w 4114165"/>
              <a:gd name="connsiteY56" fmla="*/ 1550988 h 3063250"/>
              <a:gd name="connsiteX57" fmla="*/ 826134 w 4114165"/>
              <a:gd name="connsiteY57" fmla="*/ 1101061 h 3063250"/>
              <a:gd name="connsiteX58" fmla="*/ 852581 w 4114165"/>
              <a:gd name="connsiteY58" fmla="*/ 502805 h 3063250"/>
              <a:gd name="connsiteX59" fmla="*/ 865798 w 4114165"/>
              <a:gd name="connsiteY59" fmla="*/ 268992 h 3063250"/>
              <a:gd name="connsiteX60" fmla="*/ 875708 w 4114165"/>
              <a:gd name="connsiteY60" fmla="*/ 140161 h 3063250"/>
              <a:gd name="connsiteX61" fmla="*/ 885618 w 4114165"/>
              <a:gd name="connsiteY61" fmla="*/ 54144 h 3063250"/>
              <a:gd name="connsiteX62" fmla="*/ 892233 w 4114165"/>
              <a:gd name="connsiteY62" fmla="*/ 19833 h 3063250"/>
              <a:gd name="connsiteX63" fmla="*/ 898835 w 4114165"/>
              <a:gd name="connsiteY63" fmla="*/ 2645 h 3063250"/>
              <a:gd name="connsiteX64" fmla="*/ 902143 w 4114165"/>
              <a:gd name="connsiteY64" fmla="*/ 0 h 3063250"/>
              <a:gd name="connsiteX65" fmla="*/ 905450 w 4114165"/>
              <a:gd name="connsiteY65" fmla="*/ 1042 h 3063250"/>
              <a:gd name="connsiteX66" fmla="*/ 908758 w 4114165"/>
              <a:gd name="connsiteY66" fmla="*/ 5543 h 3063250"/>
              <a:gd name="connsiteX67" fmla="*/ 915360 w 4114165"/>
              <a:gd name="connsiteY67" fmla="*/ 23974 h 3063250"/>
              <a:gd name="connsiteX68" fmla="*/ 921975 w 4114165"/>
              <a:gd name="connsiteY68" fmla="*/ 53496 h 3063250"/>
              <a:gd name="connsiteX69" fmla="*/ 931885 w 4114165"/>
              <a:gd name="connsiteY69" fmla="*/ 114728 h 3063250"/>
              <a:gd name="connsiteX70" fmla="*/ 945103 w 4114165"/>
              <a:gd name="connsiteY70" fmla="*/ 219005 h 3063250"/>
              <a:gd name="connsiteX71" fmla="*/ 991370 w 4114165"/>
              <a:gd name="connsiteY71" fmla="*/ 608560 h 3063250"/>
              <a:gd name="connsiteX72" fmla="*/ 1007895 w 4114165"/>
              <a:gd name="connsiteY72" fmla="*/ 717439 h 3063250"/>
              <a:gd name="connsiteX73" fmla="*/ 1057457 w 4114165"/>
              <a:gd name="connsiteY73" fmla="*/ 1020560 h 3063250"/>
              <a:gd name="connsiteX74" fmla="*/ 1070674 w 4114165"/>
              <a:gd name="connsiteY74" fmla="*/ 1129034 h 3063250"/>
              <a:gd name="connsiteX75" fmla="*/ 1083891 w 4114165"/>
              <a:gd name="connsiteY75" fmla="*/ 1261492 h 3063250"/>
              <a:gd name="connsiteX76" fmla="*/ 1100416 w 4114165"/>
              <a:gd name="connsiteY76" fmla="*/ 1462079 h 3063250"/>
              <a:gd name="connsiteX77" fmla="*/ 1123543 w 4114165"/>
              <a:gd name="connsiteY77" fmla="*/ 1789577 h 3063250"/>
              <a:gd name="connsiteX78" fmla="*/ 1146683 w 4114165"/>
              <a:gd name="connsiteY78" fmla="*/ 2110389 h 3063250"/>
              <a:gd name="connsiteX79" fmla="*/ 1159901 w 4114165"/>
              <a:gd name="connsiteY79" fmla="*/ 2255687 h 3063250"/>
              <a:gd name="connsiteX80" fmla="*/ 1169810 w 4114165"/>
              <a:gd name="connsiteY80" fmla="*/ 2336454 h 3063250"/>
              <a:gd name="connsiteX81" fmla="*/ 1176425 w 4114165"/>
              <a:gd name="connsiteY81" fmla="*/ 2375343 h 3063250"/>
              <a:gd name="connsiteX82" fmla="*/ 1183028 w 4114165"/>
              <a:gd name="connsiteY82" fmla="*/ 2401809 h 3063250"/>
              <a:gd name="connsiteX83" fmla="*/ 1189643 w 4114165"/>
              <a:gd name="connsiteY83" fmla="*/ 2415701 h 3063250"/>
              <a:gd name="connsiteX84" fmla="*/ 1192950 w 4114165"/>
              <a:gd name="connsiteY84" fmla="*/ 2417917 h 3063250"/>
              <a:gd name="connsiteX85" fmla="*/ 1196245 w 4114165"/>
              <a:gd name="connsiteY85" fmla="*/ 2417030 h 3063250"/>
              <a:gd name="connsiteX86" fmla="*/ 1199553 w 4114165"/>
              <a:gd name="connsiteY86" fmla="*/ 2413054 h 3063250"/>
              <a:gd name="connsiteX87" fmla="*/ 1206168 w 4114165"/>
              <a:gd name="connsiteY87" fmla="*/ 2396073 h 3063250"/>
              <a:gd name="connsiteX88" fmla="*/ 1212770 w 4114165"/>
              <a:gd name="connsiteY88" fmla="*/ 2367517 h 3063250"/>
              <a:gd name="connsiteX89" fmla="*/ 1222680 w 4114165"/>
              <a:gd name="connsiteY89" fmla="*/ 2304808 h 3063250"/>
              <a:gd name="connsiteX90" fmla="*/ 1232602 w 4114165"/>
              <a:gd name="connsiteY90" fmla="*/ 2221471 h 3063250"/>
              <a:gd name="connsiteX91" fmla="*/ 1249127 w 4114165"/>
              <a:gd name="connsiteY91" fmla="*/ 2051011 h 3063250"/>
              <a:gd name="connsiteX92" fmla="*/ 1278857 w 4114165"/>
              <a:gd name="connsiteY92" fmla="*/ 1738519 h 3063250"/>
              <a:gd name="connsiteX93" fmla="*/ 1292087 w 4114165"/>
              <a:gd name="connsiteY93" fmla="*/ 1631108 h 3063250"/>
              <a:gd name="connsiteX94" fmla="*/ 1301997 w 4114165"/>
              <a:gd name="connsiteY94" fmla="*/ 1571186 h 3063250"/>
              <a:gd name="connsiteX95" fmla="*/ 1311907 w 4114165"/>
              <a:gd name="connsiteY95" fmla="*/ 1530802 h 3063250"/>
              <a:gd name="connsiteX96" fmla="*/ 1318522 w 4114165"/>
              <a:gd name="connsiteY96" fmla="*/ 1515125 h 3063250"/>
              <a:gd name="connsiteX97" fmla="*/ 1325124 w 4114165"/>
              <a:gd name="connsiteY97" fmla="*/ 1508553 h 3063250"/>
              <a:gd name="connsiteX98" fmla="*/ 1328431 w 4114165"/>
              <a:gd name="connsiteY98" fmla="*/ 1508692 h 3063250"/>
              <a:gd name="connsiteX99" fmla="*/ 1331739 w 4114165"/>
              <a:gd name="connsiteY99" fmla="*/ 1511098 h 3063250"/>
              <a:gd name="connsiteX100" fmla="*/ 1338341 w 4114165"/>
              <a:gd name="connsiteY100" fmla="*/ 1522673 h 3063250"/>
              <a:gd name="connsiteX101" fmla="*/ 1344956 w 4114165"/>
              <a:gd name="connsiteY101" fmla="*/ 1543098 h 3063250"/>
              <a:gd name="connsiteX102" fmla="*/ 1351559 w 4114165"/>
              <a:gd name="connsiteY102" fmla="*/ 1572135 h 3063250"/>
              <a:gd name="connsiteX103" fmla="*/ 1361481 w 4114165"/>
              <a:gd name="connsiteY103" fmla="*/ 1631273 h 3063250"/>
              <a:gd name="connsiteX104" fmla="*/ 1371391 w 4114165"/>
              <a:gd name="connsiteY104" fmla="*/ 1708025 h 3063250"/>
              <a:gd name="connsiteX105" fmla="*/ 1384608 w 4114165"/>
              <a:gd name="connsiteY105" fmla="*/ 1834709 h 3063250"/>
              <a:gd name="connsiteX106" fmla="*/ 1401133 w 4114165"/>
              <a:gd name="connsiteY106" fmla="*/ 2023810 h 3063250"/>
              <a:gd name="connsiteX107" fmla="*/ 1437478 w 4114165"/>
              <a:gd name="connsiteY107" fmla="*/ 2455958 h 3063250"/>
              <a:gd name="connsiteX108" fmla="*/ 1450695 w 4114165"/>
              <a:gd name="connsiteY108" fmla="*/ 2573840 h 3063250"/>
              <a:gd name="connsiteX109" fmla="*/ 1460618 w 4114165"/>
              <a:gd name="connsiteY109" fmla="*/ 2638271 h 3063250"/>
              <a:gd name="connsiteX110" fmla="*/ 1467220 w 4114165"/>
              <a:gd name="connsiteY110" fmla="*/ 2669055 h 3063250"/>
              <a:gd name="connsiteX111" fmla="*/ 1473835 w 4114165"/>
              <a:gd name="connsiteY111" fmla="*/ 2690241 h 3063250"/>
              <a:gd name="connsiteX112" fmla="*/ 1480438 w 4114165"/>
              <a:gd name="connsiteY112" fmla="*/ 2702360 h 3063250"/>
              <a:gd name="connsiteX113" fmla="*/ 1483745 w 4114165"/>
              <a:gd name="connsiteY113" fmla="*/ 2705260 h 3063250"/>
              <a:gd name="connsiteX114" fmla="*/ 1487053 w 4114165"/>
              <a:gd name="connsiteY114" fmla="*/ 2706222 h 3063250"/>
              <a:gd name="connsiteX115" fmla="*/ 1490360 w 4114165"/>
              <a:gd name="connsiteY115" fmla="*/ 2705361 h 3063250"/>
              <a:gd name="connsiteX116" fmla="*/ 1496963 w 4114165"/>
              <a:gd name="connsiteY116" fmla="*/ 2698700 h 3063250"/>
              <a:gd name="connsiteX117" fmla="*/ 1503577 w 4114165"/>
              <a:gd name="connsiteY117" fmla="*/ 2686265 h 3063250"/>
              <a:gd name="connsiteX118" fmla="*/ 1513487 w 4114165"/>
              <a:gd name="connsiteY118" fmla="*/ 2658861 h 3063250"/>
              <a:gd name="connsiteX119" fmla="*/ 1526705 w 4114165"/>
              <a:gd name="connsiteY119" fmla="*/ 2610120 h 3063250"/>
              <a:gd name="connsiteX120" fmla="*/ 1543229 w 4114165"/>
              <a:gd name="connsiteY120" fmla="*/ 2536635 h 3063250"/>
              <a:gd name="connsiteX121" fmla="*/ 1579574 w 4114165"/>
              <a:gd name="connsiteY121" fmla="*/ 2357488 h 3063250"/>
              <a:gd name="connsiteX122" fmla="*/ 1615932 w 4114165"/>
              <a:gd name="connsiteY122" fmla="*/ 2168830 h 3063250"/>
              <a:gd name="connsiteX123" fmla="*/ 1639059 w 4114165"/>
              <a:gd name="connsiteY123" fmla="*/ 2033219 h 3063250"/>
              <a:gd name="connsiteX124" fmla="*/ 1658891 w 4114165"/>
              <a:gd name="connsiteY124" fmla="*/ 1899823 h 3063250"/>
              <a:gd name="connsiteX125" fmla="*/ 1688633 w 4114165"/>
              <a:gd name="connsiteY125" fmla="*/ 1675189 h 3063250"/>
              <a:gd name="connsiteX126" fmla="*/ 1724978 w 4114165"/>
              <a:gd name="connsiteY126" fmla="*/ 1405069 h 3063250"/>
              <a:gd name="connsiteX127" fmla="*/ 1754720 w 4114165"/>
              <a:gd name="connsiteY127" fmla="*/ 1207660 h 3063250"/>
              <a:gd name="connsiteX128" fmla="*/ 1777847 w 4114165"/>
              <a:gd name="connsiteY128" fmla="*/ 1072404 h 3063250"/>
              <a:gd name="connsiteX129" fmla="*/ 1794372 w 4114165"/>
              <a:gd name="connsiteY129" fmla="*/ 994322 h 3063250"/>
              <a:gd name="connsiteX130" fmla="*/ 1807590 w 4114165"/>
              <a:gd name="connsiteY130" fmla="*/ 945860 h 3063250"/>
              <a:gd name="connsiteX131" fmla="*/ 1820807 w 4114165"/>
              <a:gd name="connsiteY131" fmla="*/ 909731 h 3063250"/>
              <a:gd name="connsiteX132" fmla="*/ 1830717 w 4114165"/>
              <a:gd name="connsiteY132" fmla="*/ 890394 h 3063250"/>
              <a:gd name="connsiteX133" fmla="*/ 1840639 w 4114165"/>
              <a:gd name="connsiteY133" fmla="*/ 877921 h 3063250"/>
              <a:gd name="connsiteX134" fmla="*/ 1847242 w 4114165"/>
              <a:gd name="connsiteY134" fmla="*/ 873653 h 3063250"/>
              <a:gd name="connsiteX135" fmla="*/ 1853857 w 4114165"/>
              <a:gd name="connsiteY135" fmla="*/ 872881 h 3063250"/>
              <a:gd name="connsiteX136" fmla="*/ 1860459 w 4114165"/>
              <a:gd name="connsiteY136" fmla="*/ 875768 h 3063250"/>
              <a:gd name="connsiteX137" fmla="*/ 1867074 w 4114165"/>
              <a:gd name="connsiteY137" fmla="*/ 882378 h 3063250"/>
              <a:gd name="connsiteX138" fmla="*/ 1873676 w 4114165"/>
              <a:gd name="connsiteY138" fmla="*/ 892762 h 3063250"/>
              <a:gd name="connsiteX139" fmla="*/ 1883599 w 4114165"/>
              <a:gd name="connsiteY139" fmla="*/ 915227 h 3063250"/>
              <a:gd name="connsiteX140" fmla="*/ 1893509 w 4114165"/>
              <a:gd name="connsiteY140" fmla="*/ 945480 h 3063250"/>
              <a:gd name="connsiteX141" fmla="*/ 1906726 w 4114165"/>
              <a:gd name="connsiteY141" fmla="*/ 996386 h 3063250"/>
              <a:gd name="connsiteX142" fmla="*/ 1919944 w 4114165"/>
              <a:gd name="connsiteY142" fmla="*/ 1058398 h 3063250"/>
              <a:gd name="connsiteX143" fmla="*/ 1933161 w 4114165"/>
              <a:gd name="connsiteY143" fmla="*/ 1132137 h 3063250"/>
              <a:gd name="connsiteX144" fmla="*/ 1949686 w 4114165"/>
              <a:gd name="connsiteY144" fmla="*/ 1241687 h 3063250"/>
              <a:gd name="connsiteX145" fmla="*/ 1966211 w 4114165"/>
              <a:gd name="connsiteY145" fmla="*/ 1370713 h 3063250"/>
              <a:gd name="connsiteX146" fmla="*/ 1986043 w 4114165"/>
              <a:gd name="connsiteY146" fmla="*/ 1548658 h 3063250"/>
              <a:gd name="connsiteX147" fmla="*/ 2035605 w 4114165"/>
              <a:gd name="connsiteY147" fmla="*/ 2011729 h 3063250"/>
              <a:gd name="connsiteX148" fmla="*/ 2048822 w 4114165"/>
              <a:gd name="connsiteY148" fmla="*/ 2106628 h 3063250"/>
              <a:gd name="connsiteX149" fmla="*/ 2058732 w 4114165"/>
              <a:gd name="connsiteY149" fmla="*/ 2163043 h 3063250"/>
              <a:gd name="connsiteX150" fmla="*/ 2068655 w 4114165"/>
              <a:gd name="connsiteY150" fmla="*/ 2205123 h 3063250"/>
              <a:gd name="connsiteX151" fmla="*/ 2075257 w 4114165"/>
              <a:gd name="connsiteY151" fmla="*/ 2224738 h 3063250"/>
              <a:gd name="connsiteX152" fmla="*/ 2081872 w 4114165"/>
              <a:gd name="connsiteY152" fmla="*/ 2237528 h 3063250"/>
              <a:gd name="connsiteX153" fmla="*/ 2088474 w 4114165"/>
              <a:gd name="connsiteY153" fmla="*/ 2243581 h 3063250"/>
              <a:gd name="connsiteX154" fmla="*/ 2091782 w 4114165"/>
              <a:gd name="connsiteY154" fmla="*/ 2244151 h 3063250"/>
              <a:gd name="connsiteX155" fmla="*/ 2095089 w 4114165"/>
              <a:gd name="connsiteY155" fmla="*/ 2243151 h 3063250"/>
              <a:gd name="connsiteX156" fmla="*/ 2101692 w 4114165"/>
              <a:gd name="connsiteY156" fmla="*/ 2236591 h 3063250"/>
              <a:gd name="connsiteX157" fmla="*/ 2108307 w 4114165"/>
              <a:gd name="connsiteY157" fmla="*/ 2224359 h 3063250"/>
              <a:gd name="connsiteX158" fmla="*/ 2118217 w 4114165"/>
              <a:gd name="connsiteY158" fmla="*/ 2196525 h 3063250"/>
              <a:gd name="connsiteX159" fmla="*/ 2128127 w 4114165"/>
              <a:gd name="connsiteY159" fmla="*/ 2159193 h 3063250"/>
              <a:gd name="connsiteX160" fmla="*/ 2141357 w 4114165"/>
              <a:gd name="connsiteY160" fmla="*/ 2098485 h 3063250"/>
              <a:gd name="connsiteX161" fmla="*/ 2164484 w 4114165"/>
              <a:gd name="connsiteY161" fmla="*/ 1975626 h 3063250"/>
              <a:gd name="connsiteX162" fmla="*/ 2200829 w 4114165"/>
              <a:gd name="connsiteY162" fmla="*/ 1779712 h 3063250"/>
              <a:gd name="connsiteX163" fmla="*/ 2214046 w 4114165"/>
              <a:gd name="connsiteY163" fmla="*/ 1723006 h 3063250"/>
              <a:gd name="connsiteX164" fmla="*/ 2223968 w 4114165"/>
              <a:gd name="connsiteY164" fmla="*/ 1691525 h 3063250"/>
              <a:gd name="connsiteX165" fmla="*/ 2230571 w 4114165"/>
              <a:gd name="connsiteY165" fmla="*/ 1677165 h 3063250"/>
              <a:gd name="connsiteX166" fmla="*/ 2237186 w 4114165"/>
              <a:gd name="connsiteY166" fmla="*/ 1668845 h 3063250"/>
              <a:gd name="connsiteX167" fmla="*/ 2240493 w 4114165"/>
              <a:gd name="connsiteY167" fmla="*/ 1667085 h 3063250"/>
              <a:gd name="connsiteX168" fmla="*/ 2243788 w 4114165"/>
              <a:gd name="connsiteY168" fmla="*/ 1666971 h 3063250"/>
              <a:gd name="connsiteX169" fmla="*/ 2247096 w 4114165"/>
              <a:gd name="connsiteY169" fmla="*/ 1668554 h 3063250"/>
              <a:gd name="connsiteX170" fmla="*/ 2253711 w 4114165"/>
              <a:gd name="connsiteY170" fmla="*/ 1676912 h 3063250"/>
              <a:gd name="connsiteX171" fmla="*/ 2260313 w 4114165"/>
              <a:gd name="connsiteY171" fmla="*/ 1692285 h 3063250"/>
              <a:gd name="connsiteX172" fmla="*/ 2266928 w 4114165"/>
              <a:gd name="connsiteY172" fmla="*/ 1714838 h 3063250"/>
              <a:gd name="connsiteX173" fmla="*/ 2276838 w 4114165"/>
              <a:gd name="connsiteY173" fmla="*/ 1762439 h 3063250"/>
              <a:gd name="connsiteX174" fmla="*/ 2286748 w 4114165"/>
              <a:gd name="connsiteY174" fmla="*/ 1827060 h 3063250"/>
              <a:gd name="connsiteX175" fmla="*/ 2296670 w 4114165"/>
              <a:gd name="connsiteY175" fmla="*/ 1908954 h 3063250"/>
              <a:gd name="connsiteX176" fmla="*/ 2309888 w 4114165"/>
              <a:gd name="connsiteY176" fmla="*/ 2044185 h 3063250"/>
              <a:gd name="connsiteX177" fmla="*/ 2326400 w 4114165"/>
              <a:gd name="connsiteY177" fmla="*/ 2246051 h 3063250"/>
              <a:gd name="connsiteX178" fmla="*/ 2352847 w 4114165"/>
              <a:gd name="connsiteY178" fmla="*/ 2572067 h 3063250"/>
              <a:gd name="connsiteX179" fmla="*/ 2366064 w 4114165"/>
              <a:gd name="connsiteY179" fmla="*/ 2700929 h 3063250"/>
              <a:gd name="connsiteX180" fmla="*/ 2375975 w 4114165"/>
              <a:gd name="connsiteY180" fmla="*/ 2775427 h 3063250"/>
              <a:gd name="connsiteX181" fmla="*/ 2385884 w 4114165"/>
              <a:gd name="connsiteY181" fmla="*/ 2830398 h 3063250"/>
              <a:gd name="connsiteX182" fmla="*/ 2395807 w 4114165"/>
              <a:gd name="connsiteY182" fmla="*/ 2867312 h 3063250"/>
              <a:gd name="connsiteX183" fmla="*/ 2402409 w 4114165"/>
              <a:gd name="connsiteY183" fmla="*/ 2883268 h 3063250"/>
              <a:gd name="connsiteX184" fmla="*/ 2409024 w 4114165"/>
              <a:gd name="connsiteY184" fmla="*/ 2893563 h 3063250"/>
              <a:gd name="connsiteX185" fmla="*/ 2415627 w 4114165"/>
              <a:gd name="connsiteY185" fmla="*/ 2899350 h 3063250"/>
              <a:gd name="connsiteX186" fmla="*/ 2422242 w 4114165"/>
              <a:gd name="connsiteY186" fmla="*/ 2901668 h 3063250"/>
              <a:gd name="connsiteX187" fmla="*/ 2428844 w 4114165"/>
              <a:gd name="connsiteY187" fmla="*/ 2901402 h 3063250"/>
              <a:gd name="connsiteX188" fmla="*/ 2438766 w 4114165"/>
              <a:gd name="connsiteY188" fmla="*/ 2897273 h 3063250"/>
              <a:gd name="connsiteX189" fmla="*/ 2448676 w 4114165"/>
              <a:gd name="connsiteY189" fmla="*/ 2889726 h 3063250"/>
              <a:gd name="connsiteX190" fmla="*/ 2461894 w 4114165"/>
              <a:gd name="connsiteY190" fmla="*/ 2875454 h 3063250"/>
              <a:gd name="connsiteX191" fmla="*/ 2478418 w 4114165"/>
              <a:gd name="connsiteY191" fmla="*/ 2852749 h 3063250"/>
              <a:gd name="connsiteX192" fmla="*/ 2501546 w 4114165"/>
              <a:gd name="connsiteY192" fmla="*/ 2820306 h 3063250"/>
              <a:gd name="connsiteX193" fmla="*/ 2511456 w 4114165"/>
              <a:gd name="connsiteY193" fmla="*/ 2810061 h 3063250"/>
              <a:gd name="connsiteX194" fmla="*/ 2521378 w 4114165"/>
              <a:gd name="connsiteY194" fmla="*/ 2803945 h 3063250"/>
              <a:gd name="connsiteX195" fmla="*/ 2527980 w 4114165"/>
              <a:gd name="connsiteY195" fmla="*/ 2802564 h 3063250"/>
              <a:gd name="connsiteX196" fmla="*/ 2534596 w 4114165"/>
              <a:gd name="connsiteY196" fmla="*/ 2803464 h 3063250"/>
              <a:gd name="connsiteX197" fmla="*/ 2541198 w 4114165"/>
              <a:gd name="connsiteY197" fmla="*/ 2806592 h 3063250"/>
              <a:gd name="connsiteX198" fmla="*/ 2551120 w 4114165"/>
              <a:gd name="connsiteY198" fmla="*/ 2815215 h 3063250"/>
              <a:gd name="connsiteX199" fmla="*/ 2561030 w 4114165"/>
              <a:gd name="connsiteY199" fmla="*/ 2828271 h 3063250"/>
              <a:gd name="connsiteX200" fmla="*/ 2570940 w 4114165"/>
              <a:gd name="connsiteY200" fmla="*/ 2845810 h 3063250"/>
              <a:gd name="connsiteX201" fmla="*/ 2584158 w 4114165"/>
              <a:gd name="connsiteY201" fmla="*/ 2876189 h 3063250"/>
              <a:gd name="connsiteX202" fmla="*/ 2603990 w 4114165"/>
              <a:gd name="connsiteY202" fmla="*/ 2931768 h 3063250"/>
              <a:gd name="connsiteX203" fmla="*/ 2617207 w 4114165"/>
              <a:gd name="connsiteY203" fmla="*/ 2966795 h 3063250"/>
              <a:gd name="connsiteX204" fmla="*/ 2627117 w 4114165"/>
              <a:gd name="connsiteY204" fmla="*/ 2986220 h 3063250"/>
              <a:gd name="connsiteX205" fmla="*/ 2633732 w 4114165"/>
              <a:gd name="connsiteY205" fmla="*/ 2993894 h 3063250"/>
              <a:gd name="connsiteX206" fmla="*/ 2640334 w 4114165"/>
              <a:gd name="connsiteY206" fmla="*/ 2996060 h 3063250"/>
              <a:gd name="connsiteX207" fmla="*/ 2643642 w 4114165"/>
              <a:gd name="connsiteY207" fmla="*/ 2994781 h 3063250"/>
              <a:gd name="connsiteX208" fmla="*/ 2650257 w 4114165"/>
              <a:gd name="connsiteY208" fmla="*/ 2986942 h 3063250"/>
              <a:gd name="connsiteX209" fmla="*/ 2656859 w 4114165"/>
              <a:gd name="connsiteY209" fmla="*/ 2971366 h 3063250"/>
              <a:gd name="connsiteX210" fmla="*/ 2663474 w 4114165"/>
              <a:gd name="connsiteY210" fmla="*/ 2947357 h 3063250"/>
              <a:gd name="connsiteX211" fmla="*/ 2670077 w 4114165"/>
              <a:gd name="connsiteY211" fmla="*/ 2914280 h 3063250"/>
              <a:gd name="connsiteX212" fmla="*/ 2679999 w 4114165"/>
              <a:gd name="connsiteY212" fmla="*/ 2846646 h 3063250"/>
              <a:gd name="connsiteX213" fmla="*/ 2689909 w 4114165"/>
              <a:gd name="connsiteY213" fmla="*/ 2756698 h 3063250"/>
              <a:gd name="connsiteX214" fmla="*/ 2703127 w 4114165"/>
              <a:gd name="connsiteY214" fmla="*/ 2602181 h 3063250"/>
              <a:gd name="connsiteX215" fmla="*/ 2716344 w 4114165"/>
              <a:gd name="connsiteY215" fmla="*/ 2412092 h 3063250"/>
              <a:gd name="connsiteX216" fmla="*/ 2736176 w 4114165"/>
              <a:gd name="connsiteY216" fmla="*/ 2082213 h 3063250"/>
              <a:gd name="connsiteX217" fmla="*/ 2772521 w 4114165"/>
              <a:gd name="connsiteY217" fmla="*/ 1470652 h 3063250"/>
              <a:gd name="connsiteX218" fmla="*/ 2789046 w 4114165"/>
              <a:gd name="connsiteY218" fmla="*/ 1238622 h 3063250"/>
              <a:gd name="connsiteX219" fmla="*/ 2805571 w 4114165"/>
              <a:gd name="connsiteY219" fmla="*/ 1047862 h 3063250"/>
              <a:gd name="connsiteX220" fmla="*/ 2818788 w 4114165"/>
              <a:gd name="connsiteY220" fmla="*/ 927358 h 3063250"/>
              <a:gd name="connsiteX221" fmla="*/ 2832005 w 4114165"/>
              <a:gd name="connsiteY221" fmla="*/ 833941 h 3063250"/>
              <a:gd name="connsiteX222" fmla="*/ 2845223 w 4114165"/>
              <a:gd name="connsiteY222" fmla="*/ 764002 h 3063250"/>
              <a:gd name="connsiteX223" fmla="*/ 2855133 w 4114165"/>
              <a:gd name="connsiteY223" fmla="*/ 724885 h 3063250"/>
              <a:gd name="connsiteX224" fmla="*/ 2865042 w 4114165"/>
              <a:gd name="connsiteY224" fmla="*/ 696152 h 3063250"/>
              <a:gd name="connsiteX225" fmla="*/ 2874965 w 4114165"/>
              <a:gd name="connsiteY225" fmla="*/ 677220 h 3063250"/>
              <a:gd name="connsiteX226" fmla="*/ 2881567 w 4114165"/>
              <a:gd name="connsiteY226" fmla="*/ 670028 h 3063250"/>
              <a:gd name="connsiteX227" fmla="*/ 2888182 w 4114165"/>
              <a:gd name="connsiteY227" fmla="*/ 667368 h 3063250"/>
              <a:gd name="connsiteX228" fmla="*/ 2894785 w 4114165"/>
              <a:gd name="connsiteY228" fmla="*/ 669622 h 3063250"/>
              <a:gd name="connsiteX229" fmla="*/ 2901400 w 4114165"/>
              <a:gd name="connsiteY229" fmla="*/ 677182 h 3063250"/>
              <a:gd name="connsiteX230" fmla="*/ 2908002 w 4114165"/>
              <a:gd name="connsiteY230" fmla="*/ 690415 h 3063250"/>
              <a:gd name="connsiteX231" fmla="*/ 2914617 w 4114165"/>
              <a:gd name="connsiteY231" fmla="*/ 709562 h 3063250"/>
              <a:gd name="connsiteX232" fmla="*/ 2924527 w 4114165"/>
              <a:gd name="connsiteY232" fmla="*/ 749616 h 3063250"/>
              <a:gd name="connsiteX233" fmla="*/ 2934450 w 4114165"/>
              <a:gd name="connsiteY233" fmla="*/ 803296 h 3063250"/>
              <a:gd name="connsiteX234" fmla="*/ 2947667 w 4114165"/>
              <a:gd name="connsiteY234" fmla="*/ 895814 h 3063250"/>
              <a:gd name="connsiteX235" fmla="*/ 2960884 w 4114165"/>
              <a:gd name="connsiteY235" fmla="*/ 1012101 h 3063250"/>
              <a:gd name="connsiteX236" fmla="*/ 2977409 w 4114165"/>
              <a:gd name="connsiteY236" fmla="*/ 1187779 h 3063250"/>
              <a:gd name="connsiteX237" fmla="*/ 3017061 w 4114165"/>
              <a:gd name="connsiteY237" fmla="*/ 1634110 h 3063250"/>
              <a:gd name="connsiteX238" fmla="*/ 3030278 w 4114165"/>
              <a:gd name="connsiteY238" fmla="*/ 1742115 h 3063250"/>
              <a:gd name="connsiteX239" fmla="*/ 3040188 w 4114165"/>
              <a:gd name="connsiteY239" fmla="*/ 1800265 h 3063250"/>
              <a:gd name="connsiteX240" fmla="*/ 3046803 w 4114165"/>
              <a:gd name="connsiteY240" fmla="*/ 1827313 h 3063250"/>
              <a:gd name="connsiteX241" fmla="*/ 3053406 w 4114165"/>
              <a:gd name="connsiteY241" fmla="*/ 1844928 h 3063250"/>
              <a:gd name="connsiteX242" fmla="*/ 3060021 w 4114165"/>
              <a:gd name="connsiteY242" fmla="*/ 1853413 h 3063250"/>
              <a:gd name="connsiteX243" fmla="*/ 3063315 w 4114165"/>
              <a:gd name="connsiteY243" fmla="*/ 1854388 h 3063250"/>
              <a:gd name="connsiteX244" fmla="*/ 3066623 w 4114165"/>
              <a:gd name="connsiteY244" fmla="*/ 1853299 h 3063250"/>
              <a:gd name="connsiteX245" fmla="*/ 3073238 w 4114165"/>
              <a:gd name="connsiteY245" fmla="*/ 1845245 h 3063250"/>
              <a:gd name="connsiteX246" fmla="*/ 3079840 w 4114165"/>
              <a:gd name="connsiteY246" fmla="*/ 1829960 h 3063250"/>
              <a:gd name="connsiteX247" fmla="*/ 3086456 w 4114165"/>
              <a:gd name="connsiteY247" fmla="*/ 1808129 h 3063250"/>
              <a:gd name="connsiteX248" fmla="*/ 3096365 w 4114165"/>
              <a:gd name="connsiteY248" fmla="*/ 1764782 h 3063250"/>
              <a:gd name="connsiteX249" fmla="*/ 3109583 w 4114165"/>
              <a:gd name="connsiteY249" fmla="*/ 1692285 h 3063250"/>
              <a:gd name="connsiteX250" fmla="*/ 3145940 w 4114165"/>
              <a:gd name="connsiteY250" fmla="*/ 1482986 h 3063250"/>
              <a:gd name="connsiteX251" fmla="*/ 3162452 w 4114165"/>
              <a:gd name="connsiteY251" fmla="*/ 1409665 h 3063250"/>
              <a:gd name="connsiteX252" fmla="*/ 3178977 w 4114165"/>
              <a:gd name="connsiteY252" fmla="*/ 1351098 h 3063250"/>
              <a:gd name="connsiteX253" fmla="*/ 3192194 w 4114165"/>
              <a:gd name="connsiteY253" fmla="*/ 1313348 h 3063250"/>
              <a:gd name="connsiteX254" fmla="*/ 3205412 w 4114165"/>
              <a:gd name="connsiteY254" fmla="*/ 1283678 h 3063250"/>
              <a:gd name="connsiteX255" fmla="*/ 3215334 w 4114165"/>
              <a:gd name="connsiteY255" fmla="*/ 1267773 h 3063250"/>
              <a:gd name="connsiteX256" fmla="*/ 3221936 w 4114165"/>
              <a:gd name="connsiteY256" fmla="*/ 1260745 h 3063250"/>
              <a:gd name="connsiteX257" fmla="*/ 3228551 w 4114165"/>
              <a:gd name="connsiteY257" fmla="*/ 1256705 h 3063250"/>
              <a:gd name="connsiteX258" fmla="*/ 3235154 w 4114165"/>
              <a:gd name="connsiteY258" fmla="*/ 1255730 h 3063250"/>
              <a:gd name="connsiteX259" fmla="*/ 3241769 w 4114165"/>
              <a:gd name="connsiteY259" fmla="*/ 1257820 h 3063250"/>
              <a:gd name="connsiteX260" fmla="*/ 3248371 w 4114165"/>
              <a:gd name="connsiteY260" fmla="*/ 1263088 h 3063250"/>
              <a:gd name="connsiteX261" fmla="*/ 3254986 w 4114165"/>
              <a:gd name="connsiteY261" fmla="*/ 1271661 h 3063250"/>
              <a:gd name="connsiteX262" fmla="*/ 3264896 w 4114165"/>
              <a:gd name="connsiteY262" fmla="*/ 1291099 h 3063250"/>
              <a:gd name="connsiteX263" fmla="*/ 3274819 w 4114165"/>
              <a:gd name="connsiteY263" fmla="*/ 1319161 h 3063250"/>
              <a:gd name="connsiteX264" fmla="*/ 3284729 w 4114165"/>
              <a:gd name="connsiteY264" fmla="*/ 1356796 h 3063250"/>
              <a:gd name="connsiteX265" fmla="*/ 3294638 w 4114165"/>
              <a:gd name="connsiteY265" fmla="*/ 1405106 h 3063250"/>
              <a:gd name="connsiteX266" fmla="*/ 3304548 w 4114165"/>
              <a:gd name="connsiteY266" fmla="*/ 1465029 h 3063250"/>
              <a:gd name="connsiteX267" fmla="*/ 3317766 w 4114165"/>
              <a:gd name="connsiteY267" fmla="*/ 1564322 h 3063250"/>
              <a:gd name="connsiteX268" fmla="*/ 3330996 w 4114165"/>
              <a:gd name="connsiteY268" fmla="*/ 1685636 h 3063250"/>
              <a:gd name="connsiteX269" fmla="*/ 3347508 w 4114165"/>
              <a:gd name="connsiteY269" fmla="*/ 1862923 h 3063250"/>
              <a:gd name="connsiteX270" fmla="*/ 3406993 w 4114165"/>
              <a:gd name="connsiteY270" fmla="*/ 2532355 h 3063250"/>
              <a:gd name="connsiteX271" fmla="*/ 3423517 w 4114165"/>
              <a:gd name="connsiteY271" fmla="*/ 2676071 h 3063250"/>
              <a:gd name="connsiteX272" fmla="*/ 3440042 w 4114165"/>
              <a:gd name="connsiteY272" fmla="*/ 2794878 h 3063250"/>
              <a:gd name="connsiteX273" fmla="*/ 3453260 w 4114165"/>
              <a:gd name="connsiteY273" fmla="*/ 2872884 h 3063250"/>
              <a:gd name="connsiteX274" fmla="*/ 3466477 w 4114165"/>
              <a:gd name="connsiteY274" fmla="*/ 2936720 h 3063250"/>
              <a:gd name="connsiteX275" fmla="*/ 3479694 w 4114165"/>
              <a:gd name="connsiteY275" fmla="*/ 2986828 h 3063250"/>
              <a:gd name="connsiteX276" fmla="*/ 3489604 w 4114165"/>
              <a:gd name="connsiteY276" fmla="*/ 3015675 h 3063250"/>
              <a:gd name="connsiteX277" fmla="*/ 3499526 w 4114165"/>
              <a:gd name="connsiteY277" fmla="*/ 3037329 h 3063250"/>
              <a:gd name="connsiteX278" fmla="*/ 3509436 w 4114165"/>
              <a:gd name="connsiteY278" fmla="*/ 3052108 h 3063250"/>
              <a:gd name="connsiteX279" fmla="*/ 3519346 w 4114165"/>
              <a:gd name="connsiteY279" fmla="*/ 3060642 h 3063250"/>
              <a:gd name="connsiteX280" fmla="*/ 3525962 w 4114165"/>
              <a:gd name="connsiteY280" fmla="*/ 3063150 h 3063250"/>
              <a:gd name="connsiteX281" fmla="*/ 3532564 w 4114165"/>
              <a:gd name="connsiteY281" fmla="*/ 3063251 h 3063250"/>
              <a:gd name="connsiteX282" fmla="*/ 3539179 w 4114165"/>
              <a:gd name="connsiteY282" fmla="*/ 3060947 h 3063250"/>
              <a:gd name="connsiteX283" fmla="*/ 3545781 w 4114165"/>
              <a:gd name="connsiteY283" fmla="*/ 3056261 h 3063250"/>
              <a:gd name="connsiteX284" fmla="*/ 3555704 w 4114165"/>
              <a:gd name="connsiteY284" fmla="*/ 3044826 h 3063250"/>
              <a:gd name="connsiteX285" fmla="*/ 3565614 w 4114165"/>
              <a:gd name="connsiteY285" fmla="*/ 3028149 h 3063250"/>
              <a:gd name="connsiteX286" fmla="*/ 3575523 w 4114165"/>
              <a:gd name="connsiteY286" fmla="*/ 3006076 h 3063250"/>
              <a:gd name="connsiteX287" fmla="*/ 3585446 w 4114165"/>
              <a:gd name="connsiteY287" fmla="*/ 2978141 h 3063250"/>
              <a:gd name="connsiteX288" fmla="*/ 3598663 w 4114165"/>
              <a:gd name="connsiteY288" fmla="*/ 2930705 h 3063250"/>
              <a:gd name="connsiteX289" fmla="*/ 3611881 w 4114165"/>
              <a:gd name="connsiteY289" fmla="*/ 2871288 h 3063250"/>
              <a:gd name="connsiteX290" fmla="*/ 3628405 w 4114165"/>
              <a:gd name="connsiteY290" fmla="*/ 2782582 h 3063250"/>
              <a:gd name="connsiteX291" fmla="*/ 3664750 w 4114165"/>
              <a:gd name="connsiteY291" fmla="*/ 2563380 h 3063250"/>
              <a:gd name="connsiteX292" fmla="*/ 3691185 w 4114165"/>
              <a:gd name="connsiteY292" fmla="*/ 2412674 h 3063250"/>
              <a:gd name="connsiteX293" fmla="*/ 3707710 w 4114165"/>
              <a:gd name="connsiteY293" fmla="*/ 2331693 h 3063250"/>
              <a:gd name="connsiteX294" fmla="*/ 3720927 w 4114165"/>
              <a:gd name="connsiteY294" fmla="*/ 2279532 h 3063250"/>
              <a:gd name="connsiteX295" fmla="*/ 3730837 w 4114165"/>
              <a:gd name="connsiteY295" fmla="*/ 2250090 h 3063250"/>
              <a:gd name="connsiteX296" fmla="*/ 3740759 w 4114165"/>
              <a:gd name="connsiteY296" fmla="*/ 2229956 h 3063250"/>
              <a:gd name="connsiteX297" fmla="*/ 3747362 w 4114165"/>
              <a:gd name="connsiteY297" fmla="*/ 2221978 h 3063250"/>
              <a:gd name="connsiteX298" fmla="*/ 3753977 w 4114165"/>
              <a:gd name="connsiteY298" fmla="*/ 2218470 h 3063250"/>
              <a:gd name="connsiteX299" fmla="*/ 3760579 w 4114165"/>
              <a:gd name="connsiteY299" fmla="*/ 2219483 h 3063250"/>
              <a:gd name="connsiteX300" fmla="*/ 3767194 w 4114165"/>
              <a:gd name="connsiteY300" fmla="*/ 2225017 h 3063250"/>
              <a:gd name="connsiteX301" fmla="*/ 3773796 w 4114165"/>
              <a:gd name="connsiteY301" fmla="*/ 2234945 h 3063250"/>
              <a:gd name="connsiteX302" fmla="*/ 3783719 w 4114165"/>
              <a:gd name="connsiteY302" fmla="*/ 2257498 h 3063250"/>
              <a:gd name="connsiteX303" fmla="*/ 3793629 w 4114165"/>
              <a:gd name="connsiteY303" fmla="*/ 2287751 h 3063250"/>
              <a:gd name="connsiteX304" fmla="*/ 3810154 w 4114165"/>
              <a:gd name="connsiteY304" fmla="*/ 2348788 h 3063250"/>
              <a:gd name="connsiteX305" fmla="*/ 3836589 w 4114165"/>
              <a:gd name="connsiteY305" fmla="*/ 2448461 h 3063250"/>
              <a:gd name="connsiteX306" fmla="*/ 3849806 w 4114165"/>
              <a:gd name="connsiteY306" fmla="*/ 2487654 h 3063250"/>
              <a:gd name="connsiteX307" fmla="*/ 3859716 w 4114165"/>
              <a:gd name="connsiteY307" fmla="*/ 2508472 h 3063250"/>
              <a:gd name="connsiteX308" fmla="*/ 3866331 w 4114165"/>
              <a:gd name="connsiteY308" fmla="*/ 2517476 h 3063250"/>
              <a:gd name="connsiteX309" fmla="*/ 3872933 w 4114165"/>
              <a:gd name="connsiteY309" fmla="*/ 2522313 h 3063250"/>
              <a:gd name="connsiteX310" fmla="*/ 3879548 w 4114165"/>
              <a:gd name="connsiteY310" fmla="*/ 2522984 h 3063250"/>
              <a:gd name="connsiteX311" fmla="*/ 3886150 w 4114165"/>
              <a:gd name="connsiteY311" fmla="*/ 2519654 h 3063250"/>
              <a:gd name="connsiteX312" fmla="*/ 3892765 w 4114165"/>
              <a:gd name="connsiteY312" fmla="*/ 2512613 h 3063250"/>
              <a:gd name="connsiteX313" fmla="*/ 3902675 w 4114165"/>
              <a:gd name="connsiteY313" fmla="*/ 2496087 h 3063250"/>
              <a:gd name="connsiteX314" fmla="*/ 3915893 w 4114165"/>
              <a:gd name="connsiteY314" fmla="*/ 2466177 h 3063250"/>
              <a:gd name="connsiteX315" fmla="*/ 3939032 w 4114165"/>
              <a:gd name="connsiteY315" fmla="*/ 2410826 h 3063250"/>
              <a:gd name="connsiteX316" fmla="*/ 3948943 w 4114165"/>
              <a:gd name="connsiteY316" fmla="*/ 2393604 h 3063250"/>
              <a:gd name="connsiteX317" fmla="*/ 3955545 w 4114165"/>
              <a:gd name="connsiteY317" fmla="*/ 2385879 h 3063250"/>
              <a:gd name="connsiteX318" fmla="*/ 3962160 w 4114165"/>
              <a:gd name="connsiteY318" fmla="*/ 2381497 h 3063250"/>
              <a:gd name="connsiteX319" fmla="*/ 3968775 w 4114165"/>
              <a:gd name="connsiteY319" fmla="*/ 2380687 h 3063250"/>
              <a:gd name="connsiteX320" fmla="*/ 3975377 w 4114165"/>
              <a:gd name="connsiteY320" fmla="*/ 2383562 h 3063250"/>
              <a:gd name="connsiteX321" fmla="*/ 3981992 w 4114165"/>
              <a:gd name="connsiteY321" fmla="*/ 2390184 h 3063250"/>
              <a:gd name="connsiteX322" fmla="*/ 3988595 w 4114165"/>
              <a:gd name="connsiteY322" fmla="*/ 2400606 h 3063250"/>
              <a:gd name="connsiteX323" fmla="*/ 3998504 w 4114165"/>
              <a:gd name="connsiteY323" fmla="*/ 2422932 h 3063250"/>
              <a:gd name="connsiteX324" fmla="*/ 4011734 w 4114165"/>
              <a:gd name="connsiteY324" fmla="*/ 2462365 h 3063250"/>
              <a:gd name="connsiteX325" fmla="*/ 4034862 w 4114165"/>
              <a:gd name="connsiteY325" fmla="*/ 2535128 h 3063250"/>
              <a:gd name="connsiteX326" fmla="*/ 4044771 w 4114165"/>
              <a:gd name="connsiteY326" fmla="*/ 2557023 h 3063250"/>
              <a:gd name="connsiteX327" fmla="*/ 4051386 w 4114165"/>
              <a:gd name="connsiteY327" fmla="*/ 2565419 h 3063250"/>
              <a:gd name="connsiteX328" fmla="*/ 4054681 w 4114165"/>
              <a:gd name="connsiteY328" fmla="*/ 2567344 h 3063250"/>
              <a:gd name="connsiteX329" fmla="*/ 4057989 w 4114165"/>
              <a:gd name="connsiteY329" fmla="*/ 2567584 h 3063250"/>
              <a:gd name="connsiteX330" fmla="*/ 4061296 w 4114165"/>
              <a:gd name="connsiteY330" fmla="*/ 2566090 h 3063250"/>
              <a:gd name="connsiteX331" fmla="*/ 4067911 w 4114165"/>
              <a:gd name="connsiteY331" fmla="*/ 2557454 h 3063250"/>
              <a:gd name="connsiteX332" fmla="*/ 4074514 w 4114165"/>
              <a:gd name="connsiteY332" fmla="*/ 2541131 h 3063250"/>
              <a:gd name="connsiteX333" fmla="*/ 4081129 w 4114165"/>
              <a:gd name="connsiteY333" fmla="*/ 2517134 h 3063250"/>
              <a:gd name="connsiteX334" fmla="*/ 4091038 w 4114165"/>
              <a:gd name="connsiteY334" fmla="*/ 2467532 h 3063250"/>
              <a:gd name="connsiteX335" fmla="*/ 4100948 w 4114165"/>
              <a:gd name="connsiteY335" fmla="*/ 2403215 h 3063250"/>
              <a:gd name="connsiteX336" fmla="*/ 4114166 w 4114165"/>
              <a:gd name="connsiteY336" fmla="*/ 2298223 h 3063250"/>
              <a:gd name="connsiteX337" fmla="*/ 4114166 w 4114165"/>
              <a:gd name="connsiteY337" fmla="*/ 2298223 h 3063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</a:cxnLst>
            <a:rect l="l" t="t" r="r" b="b"/>
            <a:pathLst>
              <a:path w="4114165" h="3063250">
                <a:moveTo>
                  <a:pt x="0" y="962866"/>
                </a:moveTo>
                <a:lnTo>
                  <a:pt x="13219" y="938578"/>
                </a:lnTo>
                <a:lnTo>
                  <a:pt x="29741" y="914936"/>
                </a:lnTo>
                <a:lnTo>
                  <a:pt x="52873" y="887165"/>
                </a:lnTo>
                <a:lnTo>
                  <a:pt x="79309" y="860382"/>
                </a:lnTo>
                <a:lnTo>
                  <a:pt x="99137" y="843895"/>
                </a:lnTo>
                <a:lnTo>
                  <a:pt x="109050" y="838551"/>
                </a:lnTo>
                <a:lnTo>
                  <a:pt x="118964" y="836816"/>
                </a:lnTo>
                <a:lnTo>
                  <a:pt x="125574" y="838272"/>
                </a:lnTo>
                <a:lnTo>
                  <a:pt x="132182" y="842248"/>
                </a:lnTo>
                <a:lnTo>
                  <a:pt x="138791" y="849049"/>
                </a:lnTo>
                <a:lnTo>
                  <a:pt x="145401" y="859078"/>
                </a:lnTo>
                <a:lnTo>
                  <a:pt x="155315" y="880859"/>
                </a:lnTo>
                <a:lnTo>
                  <a:pt x="165228" y="911631"/>
                </a:lnTo>
                <a:lnTo>
                  <a:pt x="175142" y="951773"/>
                </a:lnTo>
                <a:lnTo>
                  <a:pt x="188360" y="1018952"/>
                </a:lnTo>
                <a:lnTo>
                  <a:pt x="204883" y="1119511"/>
                </a:lnTo>
                <a:lnTo>
                  <a:pt x="237928" y="1325872"/>
                </a:lnTo>
                <a:lnTo>
                  <a:pt x="251146" y="1392203"/>
                </a:lnTo>
                <a:lnTo>
                  <a:pt x="264365" y="1444629"/>
                </a:lnTo>
                <a:lnTo>
                  <a:pt x="274279" y="1474666"/>
                </a:lnTo>
                <a:lnTo>
                  <a:pt x="284192" y="1497675"/>
                </a:lnTo>
                <a:lnTo>
                  <a:pt x="297410" y="1521267"/>
                </a:lnTo>
                <a:lnTo>
                  <a:pt x="323847" y="1565120"/>
                </a:lnTo>
                <a:lnTo>
                  <a:pt x="340373" y="1598538"/>
                </a:lnTo>
                <a:lnTo>
                  <a:pt x="363500" y="1652395"/>
                </a:lnTo>
                <a:lnTo>
                  <a:pt x="386628" y="1713129"/>
                </a:lnTo>
                <a:lnTo>
                  <a:pt x="406460" y="1772988"/>
                </a:lnTo>
                <a:lnTo>
                  <a:pt x="422985" y="1832430"/>
                </a:lnTo>
                <a:lnTo>
                  <a:pt x="439510" y="1903407"/>
                </a:lnTo>
                <a:lnTo>
                  <a:pt x="456035" y="1987175"/>
                </a:lnTo>
                <a:lnTo>
                  <a:pt x="472547" y="2085024"/>
                </a:lnTo>
                <a:lnTo>
                  <a:pt x="502289" y="2284990"/>
                </a:lnTo>
                <a:lnTo>
                  <a:pt x="518814" y="2386930"/>
                </a:lnTo>
                <a:lnTo>
                  <a:pt x="532031" y="2452703"/>
                </a:lnTo>
                <a:lnTo>
                  <a:pt x="541941" y="2490718"/>
                </a:lnTo>
                <a:lnTo>
                  <a:pt x="551864" y="2518717"/>
                </a:lnTo>
                <a:lnTo>
                  <a:pt x="561774" y="2537066"/>
                </a:lnTo>
                <a:lnTo>
                  <a:pt x="568389" y="2544335"/>
                </a:lnTo>
                <a:lnTo>
                  <a:pt x="574991" y="2548070"/>
                </a:lnTo>
                <a:lnTo>
                  <a:pt x="581606" y="2548741"/>
                </a:lnTo>
                <a:lnTo>
                  <a:pt x="588208" y="2546969"/>
                </a:lnTo>
                <a:lnTo>
                  <a:pt x="598131" y="2541042"/>
                </a:lnTo>
                <a:lnTo>
                  <a:pt x="644385" y="2506927"/>
                </a:lnTo>
                <a:lnTo>
                  <a:pt x="670820" y="2490034"/>
                </a:lnTo>
                <a:lnTo>
                  <a:pt x="687345" y="2476269"/>
                </a:lnTo>
                <a:lnTo>
                  <a:pt x="700562" y="2461681"/>
                </a:lnTo>
                <a:lnTo>
                  <a:pt x="710485" y="2447156"/>
                </a:lnTo>
                <a:lnTo>
                  <a:pt x="720395" y="2427478"/>
                </a:lnTo>
                <a:lnTo>
                  <a:pt x="730305" y="2399808"/>
                </a:lnTo>
                <a:lnTo>
                  <a:pt x="740214" y="2360615"/>
                </a:lnTo>
                <a:lnTo>
                  <a:pt x="750137" y="2306011"/>
                </a:lnTo>
                <a:lnTo>
                  <a:pt x="760047" y="2232146"/>
                </a:lnTo>
                <a:lnTo>
                  <a:pt x="769957" y="2135437"/>
                </a:lnTo>
                <a:lnTo>
                  <a:pt x="779879" y="2013021"/>
                </a:lnTo>
                <a:lnTo>
                  <a:pt x="793097" y="1806394"/>
                </a:lnTo>
                <a:lnTo>
                  <a:pt x="806314" y="1550988"/>
                </a:lnTo>
                <a:lnTo>
                  <a:pt x="826134" y="1101061"/>
                </a:lnTo>
                <a:lnTo>
                  <a:pt x="852581" y="502805"/>
                </a:lnTo>
                <a:lnTo>
                  <a:pt x="865798" y="268992"/>
                </a:lnTo>
                <a:lnTo>
                  <a:pt x="875708" y="140161"/>
                </a:lnTo>
                <a:lnTo>
                  <a:pt x="885618" y="54144"/>
                </a:lnTo>
                <a:lnTo>
                  <a:pt x="892233" y="19833"/>
                </a:lnTo>
                <a:lnTo>
                  <a:pt x="898835" y="2645"/>
                </a:lnTo>
                <a:lnTo>
                  <a:pt x="902143" y="0"/>
                </a:lnTo>
                <a:lnTo>
                  <a:pt x="905450" y="1042"/>
                </a:lnTo>
                <a:lnTo>
                  <a:pt x="908758" y="5543"/>
                </a:lnTo>
                <a:lnTo>
                  <a:pt x="915360" y="23974"/>
                </a:lnTo>
                <a:lnTo>
                  <a:pt x="921975" y="53496"/>
                </a:lnTo>
                <a:lnTo>
                  <a:pt x="931885" y="114728"/>
                </a:lnTo>
                <a:lnTo>
                  <a:pt x="945103" y="219005"/>
                </a:lnTo>
                <a:lnTo>
                  <a:pt x="991370" y="608560"/>
                </a:lnTo>
                <a:lnTo>
                  <a:pt x="1007895" y="717439"/>
                </a:lnTo>
                <a:lnTo>
                  <a:pt x="1057457" y="1020560"/>
                </a:lnTo>
                <a:lnTo>
                  <a:pt x="1070674" y="1129034"/>
                </a:lnTo>
                <a:lnTo>
                  <a:pt x="1083891" y="1261492"/>
                </a:lnTo>
                <a:lnTo>
                  <a:pt x="1100416" y="1462079"/>
                </a:lnTo>
                <a:lnTo>
                  <a:pt x="1123543" y="1789577"/>
                </a:lnTo>
                <a:lnTo>
                  <a:pt x="1146683" y="2110389"/>
                </a:lnTo>
                <a:lnTo>
                  <a:pt x="1159901" y="2255687"/>
                </a:lnTo>
                <a:lnTo>
                  <a:pt x="1169810" y="2336454"/>
                </a:lnTo>
                <a:lnTo>
                  <a:pt x="1176425" y="2375343"/>
                </a:lnTo>
                <a:lnTo>
                  <a:pt x="1183028" y="2401809"/>
                </a:lnTo>
                <a:lnTo>
                  <a:pt x="1189643" y="2415701"/>
                </a:lnTo>
                <a:lnTo>
                  <a:pt x="1192950" y="2417917"/>
                </a:lnTo>
                <a:lnTo>
                  <a:pt x="1196245" y="2417030"/>
                </a:lnTo>
                <a:lnTo>
                  <a:pt x="1199553" y="2413054"/>
                </a:lnTo>
                <a:lnTo>
                  <a:pt x="1206168" y="2396073"/>
                </a:lnTo>
                <a:lnTo>
                  <a:pt x="1212770" y="2367517"/>
                </a:lnTo>
                <a:lnTo>
                  <a:pt x="1222680" y="2304808"/>
                </a:lnTo>
                <a:lnTo>
                  <a:pt x="1232602" y="2221471"/>
                </a:lnTo>
                <a:lnTo>
                  <a:pt x="1249127" y="2051011"/>
                </a:lnTo>
                <a:lnTo>
                  <a:pt x="1278857" y="1738519"/>
                </a:lnTo>
                <a:lnTo>
                  <a:pt x="1292087" y="1631108"/>
                </a:lnTo>
                <a:lnTo>
                  <a:pt x="1301997" y="1571186"/>
                </a:lnTo>
                <a:lnTo>
                  <a:pt x="1311907" y="1530802"/>
                </a:lnTo>
                <a:lnTo>
                  <a:pt x="1318522" y="1515125"/>
                </a:lnTo>
                <a:lnTo>
                  <a:pt x="1325124" y="1508553"/>
                </a:lnTo>
                <a:lnTo>
                  <a:pt x="1328431" y="1508692"/>
                </a:lnTo>
                <a:lnTo>
                  <a:pt x="1331739" y="1511098"/>
                </a:lnTo>
                <a:lnTo>
                  <a:pt x="1338341" y="1522673"/>
                </a:lnTo>
                <a:lnTo>
                  <a:pt x="1344956" y="1543098"/>
                </a:lnTo>
                <a:lnTo>
                  <a:pt x="1351559" y="1572135"/>
                </a:lnTo>
                <a:lnTo>
                  <a:pt x="1361481" y="1631273"/>
                </a:lnTo>
                <a:lnTo>
                  <a:pt x="1371391" y="1708025"/>
                </a:lnTo>
                <a:lnTo>
                  <a:pt x="1384608" y="1834709"/>
                </a:lnTo>
                <a:lnTo>
                  <a:pt x="1401133" y="2023810"/>
                </a:lnTo>
                <a:lnTo>
                  <a:pt x="1437478" y="2455958"/>
                </a:lnTo>
                <a:lnTo>
                  <a:pt x="1450695" y="2573840"/>
                </a:lnTo>
                <a:lnTo>
                  <a:pt x="1460618" y="2638271"/>
                </a:lnTo>
                <a:lnTo>
                  <a:pt x="1467220" y="2669055"/>
                </a:lnTo>
                <a:lnTo>
                  <a:pt x="1473835" y="2690241"/>
                </a:lnTo>
                <a:lnTo>
                  <a:pt x="1480438" y="2702360"/>
                </a:lnTo>
                <a:lnTo>
                  <a:pt x="1483745" y="2705260"/>
                </a:lnTo>
                <a:lnTo>
                  <a:pt x="1487053" y="2706222"/>
                </a:lnTo>
                <a:lnTo>
                  <a:pt x="1490360" y="2705361"/>
                </a:lnTo>
                <a:lnTo>
                  <a:pt x="1496963" y="2698700"/>
                </a:lnTo>
                <a:lnTo>
                  <a:pt x="1503577" y="2686265"/>
                </a:lnTo>
                <a:lnTo>
                  <a:pt x="1513487" y="2658861"/>
                </a:lnTo>
                <a:lnTo>
                  <a:pt x="1526705" y="2610120"/>
                </a:lnTo>
                <a:lnTo>
                  <a:pt x="1543229" y="2536635"/>
                </a:lnTo>
                <a:lnTo>
                  <a:pt x="1579574" y="2357488"/>
                </a:lnTo>
                <a:lnTo>
                  <a:pt x="1615932" y="2168830"/>
                </a:lnTo>
                <a:lnTo>
                  <a:pt x="1639059" y="2033219"/>
                </a:lnTo>
                <a:lnTo>
                  <a:pt x="1658891" y="1899823"/>
                </a:lnTo>
                <a:lnTo>
                  <a:pt x="1688633" y="1675189"/>
                </a:lnTo>
                <a:lnTo>
                  <a:pt x="1724978" y="1405069"/>
                </a:lnTo>
                <a:lnTo>
                  <a:pt x="1754720" y="1207660"/>
                </a:lnTo>
                <a:lnTo>
                  <a:pt x="1777847" y="1072404"/>
                </a:lnTo>
                <a:lnTo>
                  <a:pt x="1794372" y="994322"/>
                </a:lnTo>
                <a:lnTo>
                  <a:pt x="1807590" y="945860"/>
                </a:lnTo>
                <a:lnTo>
                  <a:pt x="1820807" y="909731"/>
                </a:lnTo>
                <a:lnTo>
                  <a:pt x="1830717" y="890394"/>
                </a:lnTo>
                <a:lnTo>
                  <a:pt x="1840639" y="877921"/>
                </a:lnTo>
                <a:lnTo>
                  <a:pt x="1847242" y="873653"/>
                </a:lnTo>
                <a:lnTo>
                  <a:pt x="1853857" y="872881"/>
                </a:lnTo>
                <a:lnTo>
                  <a:pt x="1860459" y="875768"/>
                </a:lnTo>
                <a:lnTo>
                  <a:pt x="1867074" y="882378"/>
                </a:lnTo>
                <a:lnTo>
                  <a:pt x="1873676" y="892762"/>
                </a:lnTo>
                <a:lnTo>
                  <a:pt x="1883599" y="915227"/>
                </a:lnTo>
                <a:lnTo>
                  <a:pt x="1893509" y="945480"/>
                </a:lnTo>
                <a:lnTo>
                  <a:pt x="1906726" y="996386"/>
                </a:lnTo>
                <a:lnTo>
                  <a:pt x="1919944" y="1058398"/>
                </a:lnTo>
                <a:lnTo>
                  <a:pt x="1933161" y="1132137"/>
                </a:lnTo>
                <a:lnTo>
                  <a:pt x="1949686" y="1241687"/>
                </a:lnTo>
                <a:lnTo>
                  <a:pt x="1966211" y="1370713"/>
                </a:lnTo>
                <a:lnTo>
                  <a:pt x="1986043" y="1548658"/>
                </a:lnTo>
                <a:lnTo>
                  <a:pt x="2035605" y="2011729"/>
                </a:lnTo>
                <a:lnTo>
                  <a:pt x="2048822" y="2106628"/>
                </a:lnTo>
                <a:lnTo>
                  <a:pt x="2058732" y="2163043"/>
                </a:lnTo>
                <a:lnTo>
                  <a:pt x="2068655" y="2205123"/>
                </a:lnTo>
                <a:lnTo>
                  <a:pt x="2075257" y="2224738"/>
                </a:lnTo>
                <a:lnTo>
                  <a:pt x="2081872" y="2237528"/>
                </a:lnTo>
                <a:lnTo>
                  <a:pt x="2088474" y="2243581"/>
                </a:lnTo>
                <a:lnTo>
                  <a:pt x="2091782" y="2244151"/>
                </a:lnTo>
                <a:lnTo>
                  <a:pt x="2095089" y="2243151"/>
                </a:lnTo>
                <a:lnTo>
                  <a:pt x="2101692" y="2236591"/>
                </a:lnTo>
                <a:lnTo>
                  <a:pt x="2108307" y="2224359"/>
                </a:lnTo>
                <a:lnTo>
                  <a:pt x="2118217" y="2196525"/>
                </a:lnTo>
                <a:lnTo>
                  <a:pt x="2128127" y="2159193"/>
                </a:lnTo>
                <a:lnTo>
                  <a:pt x="2141357" y="2098485"/>
                </a:lnTo>
                <a:lnTo>
                  <a:pt x="2164484" y="1975626"/>
                </a:lnTo>
                <a:lnTo>
                  <a:pt x="2200829" y="1779712"/>
                </a:lnTo>
                <a:lnTo>
                  <a:pt x="2214046" y="1723006"/>
                </a:lnTo>
                <a:lnTo>
                  <a:pt x="2223968" y="1691525"/>
                </a:lnTo>
                <a:lnTo>
                  <a:pt x="2230571" y="1677165"/>
                </a:lnTo>
                <a:lnTo>
                  <a:pt x="2237186" y="1668845"/>
                </a:lnTo>
                <a:lnTo>
                  <a:pt x="2240493" y="1667085"/>
                </a:lnTo>
                <a:lnTo>
                  <a:pt x="2243788" y="1666971"/>
                </a:lnTo>
                <a:lnTo>
                  <a:pt x="2247096" y="1668554"/>
                </a:lnTo>
                <a:lnTo>
                  <a:pt x="2253711" y="1676912"/>
                </a:lnTo>
                <a:lnTo>
                  <a:pt x="2260313" y="1692285"/>
                </a:lnTo>
                <a:lnTo>
                  <a:pt x="2266928" y="1714838"/>
                </a:lnTo>
                <a:lnTo>
                  <a:pt x="2276838" y="1762439"/>
                </a:lnTo>
                <a:lnTo>
                  <a:pt x="2286748" y="1827060"/>
                </a:lnTo>
                <a:lnTo>
                  <a:pt x="2296670" y="1908954"/>
                </a:lnTo>
                <a:lnTo>
                  <a:pt x="2309888" y="2044185"/>
                </a:lnTo>
                <a:lnTo>
                  <a:pt x="2326400" y="2246051"/>
                </a:lnTo>
                <a:lnTo>
                  <a:pt x="2352847" y="2572067"/>
                </a:lnTo>
                <a:lnTo>
                  <a:pt x="2366064" y="2700929"/>
                </a:lnTo>
                <a:lnTo>
                  <a:pt x="2375975" y="2775427"/>
                </a:lnTo>
                <a:lnTo>
                  <a:pt x="2385884" y="2830398"/>
                </a:lnTo>
                <a:lnTo>
                  <a:pt x="2395807" y="2867312"/>
                </a:lnTo>
                <a:lnTo>
                  <a:pt x="2402409" y="2883268"/>
                </a:lnTo>
                <a:lnTo>
                  <a:pt x="2409024" y="2893563"/>
                </a:lnTo>
                <a:lnTo>
                  <a:pt x="2415627" y="2899350"/>
                </a:lnTo>
                <a:lnTo>
                  <a:pt x="2422242" y="2901668"/>
                </a:lnTo>
                <a:lnTo>
                  <a:pt x="2428844" y="2901402"/>
                </a:lnTo>
                <a:lnTo>
                  <a:pt x="2438766" y="2897273"/>
                </a:lnTo>
                <a:lnTo>
                  <a:pt x="2448676" y="2889726"/>
                </a:lnTo>
                <a:lnTo>
                  <a:pt x="2461894" y="2875454"/>
                </a:lnTo>
                <a:lnTo>
                  <a:pt x="2478418" y="2852749"/>
                </a:lnTo>
                <a:lnTo>
                  <a:pt x="2501546" y="2820306"/>
                </a:lnTo>
                <a:lnTo>
                  <a:pt x="2511456" y="2810061"/>
                </a:lnTo>
                <a:lnTo>
                  <a:pt x="2521378" y="2803945"/>
                </a:lnTo>
                <a:lnTo>
                  <a:pt x="2527980" y="2802564"/>
                </a:lnTo>
                <a:lnTo>
                  <a:pt x="2534596" y="2803464"/>
                </a:lnTo>
                <a:lnTo>
                  <a:pt x="2541198" y="2806592"/>
                </a:lnTo>
                <a:lnTo>
                  <a:pt x="2551120" y="2815215"/>
                </a:lnTo>
                <a:lnTo>
                  <a:pt x="2561030" y="2828271"/>
                </a:lnTo>
                <a:lnTo>
                  <a:pt x="2570940" y="2845810"/>
                </a:lnTo>
                <a:lnTo>
                  <a:pt x="2584158" y="2876189"/>
                </a:lnTo>
                <a:lnTo>
                  <a:pt x="2603990" y="2931768"/>
                </a:lnTo>
                <a:lnTo>
                  <a:pt x="2617207" y="2966795"/>
                </a:lnTo>
                <a:lnTo>
                  <a:pt x="2627117" y="2986220"/>
                </a:lnTo>
                <a:lnTo>
                  <a:pt x="2633732" y="2993894"/>
                </a:lnTo>
                <a:lnTo>
                  <a:pt x="2640334" y="2996060"/>
                </a:lnTo>
                <a:lnTo>
                  <a:pt x="2643642" y="2994781"/>
                </a:lnTo>
                <a:lnTo>
                  <a:pt x="2650257" y="2986942"/>
                </a:lnTo>
                <a:lnTo>
                  <a:pt x="2656859" y="2971366"/>
                </a:lnTo>
                <a:lnTo>
                  <a:pt x="2663474" y="2947357"/>
                </a:lnTo>
                <a:lnTo>
                  <a:pt x="2670077" y="2914280"/>
                </a:lnTo>
                <a:lnTo>
                  <a:pt x="2679999" y="2846646"/>
                </a:lnTo>
                <a:lnTo>
                  <a:pt x="2689909" y="2756698"/>
                </a:lnTo>
                <a:lnTo>
                  <a:pt x="2703127" y="2602181"/>
                </a:lnTo>
                <a:lnTo>
                  <a:pt x="2716344" y="2412092"/>
                </a:lnTo>
                <a:lnTo>
                  <a:pt x="2736176" y="2082213"/>
                </a:lnTo>
                <a:lnTo>
                  <a:pt x="2772521" y="1470652"/>
                </a:lnTo>
                <a:lnTo>
                  <a:pt x="2789046" y="1238622"/>
                </a:lnTo>
                <a:lnTo>
                  <a:pt x="2805571" y="1047862"/>
                </a:lnTo>
                <a:lnTo>
                  <a:pt x="2818788" y="927358"/>
                </a:lnTo>
                <a:lnTo>
                  <a:pt x="2832005" y="833941"/>
                </a:lnTo>
                <a:lnTo>
                  <a:pt x="2845223" y="764002"/>
                </a:lnTo>
                <a:lnTo>
                  <a:pt x="2855133" y="724885"/>
                </a:lnTo>
                <a:lnTo>
                  <a:pt x="2865042" y="696152"/>
                </a:lnTo>
                <a:lnTo>
                  <a:pt x="2874965" y="677220"/>
                </a:lnTo>
                <a:lnTo>
                  <a:pt x="2881567" y="670028"/>
                </a:lnTo>
                <a:lnTo>
                  <a:pt x="2888182" y="667368"/>
                </a:lnTo>
                <a:lnTo>
                  <a:pt x="2894785" y="669622"/>
                </a:lnTo>
                <a:lnTo>
                  <a:pt x="2901400" y="677182"/>
                </a:lnTo>
                <a:lnTo>
                  <a:pt x="2908002" y="690415"/>
                </a:lnTo>
                <a:lnTo>
                  <a:pt x="2914617" y="709562"/>
                </a:lnTo>
                <a:lnTo>
                  <a:pt x="2924527" y="749616"/>
                </a:lnTo>
                <a:lnTo>
                  <a:pt x="2934450" y="803296"/>
                </a:lnTo>
                <a:lnTo>
                  <a:pt x="2947667" y="895814"/>
                </a:lnTo>
                <a:lnTo>
                  <a:pt x="2960884" y="1012101"/>
                </a:lnTo>
                <a:lnTo>
                  <a:pt x="2977409" y="1187779"/>
                </a:lnTo>
                <a:lnTo>
                  <a:pt x="3017061" y="1634110"/>
                </a:lnTo>
                <a:lnTo>
                  <a:pt x="3030278" y="1742115"/>
                </a:lnTo>
                <a:lnTo>
                  <a:pt x="3040188" y="1800265"/>
                </a:lnTo>
                <a:lnTo>
                  <a:pt x="3046803" y="1827313"/>
                </a:lnTo>
                <a:lnTo>
                  <a:pt x="3053406" y="1844928"/>
                </a:lnTo>
                <a:lnTo>
                  <a:pt x="3060021" y="1853413"/>
                </a:lnTo>
                <a:lnTo>
                  <a:pt x="3063315" y="1854388"/>
                </a:lnTo>
                <a:lnTo>
                  <a:pt x="3066623" y="1853299"/>
                </a:lnTo>
                <a:lnTo>
                  <a:pt x="3073238" y="1845245"/>
                </a:lnTo>
                <a:lnTo>
                  <a:pt x="3079840" y="1829960"/>
                </a:lnTo>
                <a:lnTo>
                  <a:pt x="3086456" y="1808129"/>
                </a:lnTo>
                <a:lnTo>
                  <a:pt x="3096365" y="1764782"/>
                </a:lnTo>
                <a:lnTo>
                  <a:pt x="3109583" y="1692285"/>
                </a:lnTo>
                <a:lnTo>
                  <a:pt x="3145940" y="1482986"/>
                </a:lnTo>
                <a:lnTo>
                  <a:pt x="3162452" y="1409665"/>
                </a:lnTo>
                <a:lnTo>
                  <a:pt x="3178977" y="1351098"/>
                </a:lnTo>
                <a:lnTo>
                  <a:pt x="3192194" y="1313348"/>
                </a:lnTo>
                <a:lnTo>
                  <a:pt x="3205412" y="1283678"/>
                </a:lnTo>
                <a:lnTo>
                  <a:pt x="3215334" y="1267773"/>
                </a:lnTo>
                <a:lnTo>
                  <a:pt x="3221936" y="1260745"/>
                </a:lnTo>
                <a:lnTo>
                  <a:pt x="3228551" y="1256705"/>
                </a:lnTo>
                <a:lnTo>
                  <a:pt x="3235154" y="1255730"/>
                </a:lnTo>
                <a:lnTo>
                  <a:pt x="3241769" y="1257820"/>
                </a:lnTo>
                <a:lnTo>
                  <a:pt x="3248371" y="1263088"/>
                </a:lnTo>
                <a:lnTo>
                  <a:pt x="3254986" y="1271661"/>
                </a:lnTo>
                <a:lnTo>
                  <a:pt x="3264896" y="1291099"/>
                </a:lnTo>
                <a:lnTo>
                  <a:pt x="3274819" y="1319161"/>
                </a:lnTo>
                <a:lnTo>
                  <a:pt x="3284729" y="1356796"/>
                </a:lnTo>
                <a:lnTo>
                  <a:pt x="3294638" y="1405106"/>
                </a:lnTo>
                <a:lnTo>
                  <a:pt x="3304548" y="1465029"/>
                </a:lnTo>
                <a:lnTo>
                  <a:pt x="3317766" y="1564322"/>
                </a:lnTo>
                <a:lnTo>
                  <a:pt x="3330996" y="1685636"/>
                </a:lnTo>
                <a:lnTo>
                  <a:pt x="3347508" y="1862923"/>
                </a:lnTo>
                <a:lnTo>
                  <a:pt x="3406993" y="2532355"/>
                </a:lnTo>
                <a:lnTo>
                  <a:pt x="3423517" y="2676071"/>
                </a:lnTo>
                <a:lnTo>
                  <a:pt x="3440042" y="2794878"/>
                </a:lnTo>
                <a:lnTo>
                  <a:pt x="3453260" y="2872884"/>
                </a:lnTo>
                <a:lnTo>
                  <a:pt x="3466477" y="2936720"/>
                </a:lnTo>
                <a:lnTo>
                  <a:pt x="3479694" y="2986828"/>
                </a:lnTo>
                <a:lnTo>
                  <a:pt x="3489604" y="3015675"/>
                </a:lnTo>
                <a:lnTo>
                  <a:pt x="3499526" y="3037329"/>
                </a:lnTo>
                <a:lnTo>
                  <a:pt x="3509436" y="3052108"/>
                </a:lnTo>
                <a:lnTo>
                  <a:pt x="3519346" y="3060642"/>
                </a:lnTo>
                <a:lnTo>
                  <a:pt x="3525962" y="3063150"/>
                </a:lnTo>
                <a:lnTo>
                  <a:pt x="3532564" y="3063251"/>
                </a:lnTo>
                <a:lnTo>
                  <a:pt x="3539179" y="3060947"/>
                </a:lnTo>
                <a:lnTo>
                  <a:pt x="3545781" y="3056261"/>
                </a:lnTo>
                <a:lnTo>
                  <a:pt x="3555704" y="3044826"/>
                </a:lnTo>
                <a:lnTo>
                  <a:pt x="3565614" y="3028149"/>
                </a:lnTo>
                <a:lnTo>
                  <a:pt x="3575523" y="3006076"/>
                </a:lnTo>
                <a:lnTo>
                  <a:pt x="3585446" y="2978141"/>
                </a:lnTo>
                <a:lnTo>
                  <a:pt x="3598663" y="2930705"/>
                </a:lnTo>
                <a:lnTo>
                  <a:pt x="3611881" y="2871288"/>
                </a:lnTo>
                <a:lnTo>
                  <a:pt x="3628405" y="2782582"/>
                </a:lnTo>
                <a:lnTo>
                  <a:pt x="3664750" y="2563380"/>
                </a:lnTo>
                <a:lnTo>
                  <a:pt x="3691185" y="2412674"/>
                </a:lnTo>
                <a:lnTo>
                  <a:pt x="3707710" y="2331693"/>
                </a:lnTo>
                <a:lnTo>
                  <a:pt x="3720927" y="2279532"/>
                </a:lnTo>
                <a:lnTo>
                  <a:pt x="3730837" y="2250090"/>
                </a:lnTo>
                <a:lnTo>
                  <a:pt x="3740759" y="2229956"/>
                </a:lnTo>
                <a:lnTo>
                  <a:pt x="3747362" y="2221978"/>
                </a:lnTo>
                <a:lnTo>
                  <a:pt x="3753977" y="2218470"/>
                </a:lnTo>
                <a:lnTo>
                  <a:pt x="3760579" y="2219483"/>
                </a:lnTo>
                <a:lnTo>
                  <a:pt x="3767194" y="2225017"/>
                </a:lnTo>
                <a:lnTo>
                  <a:pt x="3773796" y="2234945"/>
                </a:lnTo>
                <a:lnTo>
                  <a:pt x="3783719" y="2257498"/>
                </a:lnTo>
                <a:lnTo>
                  <a:pt x="3793629" y="2287751"/>
                </a:lnTo>
                <a:lnTo>
                  <a:pt x="3810154" y="2348788"/>
                </a:lnTo>
                <a:lnTo>
                  <a:pt x="3836589" y="2448461"/>
                </a:lnTo>
                <a:lnTo>
                  <a:pt x="3849806" y="2487654"/>
                </a:lnTo>
                <a:lnTo>
                  <a:pt x="3859716" y="2508472"/>
                </a:lnTo>
                <a:lnTo>
                  <a:pt x="3866331" y="2517476"/>
                </a:lnTo>
                <a:lnTo>
                  <a:pt x="3872933" y="2522313"/>
                </a:lnTo>
                <a:lnTo>
                  <a:pt x="3879548" y="2522984"/>
                </a:lnTo>
                <a:lnTo>
                  <a:pt x="3886150" y="2519654"/>
                </a:lnTo>
                <a:lnTo>
                  <a:pt x="3892765" y="2512613"/>
                </a:lnTo>
                <a:lnTo>
                  <a:pt x="3902675" y="2496087"/>
                </a:lnTo>
                <a:lnTo>
                  <a:pt x="3915893" y="2466177"/>
                </a:lnTo>
                <a:lnTo>
                  <a:pt x="3939032" y="2410826"/>
                </a:lnTo>
                <a:lnTo>
                  <a:pt x="3948943" y="2393604"/>
                </a:lnTo>
                <a:lnTo>
                  <a:pt x="3955545" y="2385879"/>
                </a:lnTo>
                <a:lnTo>
                  <a:pt x="3962160" y="2381497"/>
                </a:lnTo>
                <a:lnTo>
                  <a:pt x="3968775" y="2380687"/>
                </a:lnTo>
                <a:lnTo>
                  <a:pt x="3975377" y="2383562"/>
                </a:lnTo>
                <a:lnTo>
                  <a:pt x="3981992" y="2390184"/>
                </a:lnTo>
                <a:lnTo>
                  <a:pt x="3988595" y="2400606"/>
                </a:lnTo>
                <a:lnTo>
                  <a:pt x="3998504" y="2422932"/>
                </a:lnTo>
                <a:lnTo>
                  <a:pt x="4011734" y="2462365"/>
                </a:lnTo>
                <a:lnTo>
                  <a:pt x="4034862" y="2535128"/>
                </a:lnTo>
                <a:lnTo>
                  <a:pt x="4044771" y="2557023"/>
                </a:lnTo>
                <a:lnTo>
                  <a:pt x="4051386" y="2565419"/>
                </a:lnTo>
                <a:lnTo>
                  <a:pt x="4054681" y="2567344"/>
                </a:lnTo>
                <a:lnTo>
                  <a:pt x="4057989" y="2567584"/>
                </a:lnTo>
                <a:lnTo>
                  <a:pt x="4061296" y="2566090"/>
                </a:lnTo>
                <a:lnTo>
                  <a:pt x="4067911" y="2557454"/>
                </a:lnTo>
                <a:lnTo>
                  <a:pt x="4074514" y="2541131"/>
                </a:lnTo>
                <a:lnTo>
                  <a:pt x="4081129" y="2517134"/>
                </a:lnTo>
                <a:lnTo>
                  <a:pt x="4091038" y="2467532"/>
                </a:lnTo>
                <a:lnTo>
                  <a:pt x="4100948" y="2403215"/>
                </a:lnTo>
                <a:lnTo>
                  <a:pt x="4114166" y="2298223"/>
                </a:lnTo>
                <a:lnTo>
                  <a:pt x="4114166" y="2298223"/>
                </a:lnTo>
              </a:path>
            </a:pathLst>
          </a:custGeom>
          <a:noFill/>
          <a:ln w="18998" cap="sq">
            <a:solidFill>
              <a:schemeClr val="accent1">
                <a:lumMod val="75000"/>
              </a:schemeClr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igura a mano libera 21">
            <a:extLst>
              <a:ext uri="{FF2B5EF4-FFF2-40B4-BE49-F238E27FC236}">
                <a16:creationId xmlns:a16="http://schemas.microsoft.com/office/drawing/2014/main" id="{D9E07441-7194-F379-92E4-AE035AAD7C35}"/>
              </a:ext>
            </a:extLst>
          </p:cNvPr>
          <p:cNvSpPr/>
          <p:nvPr/>
        </p:nvSpPr>
        <p:spPr>
          <a:xfrm>
            <a:off x="2528472" y="2762378"/>
            <a:ext cx="601475" cy="307777"/>
          </a:xfrm>
          <a:custGeom>
            <a:avLst/>
            <a:gdLst>
              <a:gd name="connsiteX0" fmla="*/ 0 w 4114165"/>
              <a:gd name="connsiteY0" fmla="*/ 962866 h 3063250"/>
              <a:gd name="connsiteX1" fmla="*/ 13219 w 4114165"/>
              <a:gd name="connsiteY1" fmla="*/ 938578 h 3063250"/>
              <a:gd name="connsiteX2" fmla="*/ 29741 w 4114165"/>
              <a:gd name="connsiteY2" fmla="*/ 914936 h 3063250"/>
              <a:gd name="connsiteX3" fmla="*/ 52873 w 4114165"/>
              <a:gd name="connsiteY3" fmla="*/ 887165 h 3063250"/>
              <a:gd name="connsiteX4" fmla="*/ 79309 w 4114165"/>
              <a:gd name="connsiteY4" fmla="*/ 860382 h 3063250"/>
              <a:gd name="connsiteX5" fmla="*/ 99137 w 4114165"/>
              <a:gd name="connsiteY5" fmla="*/ 843895 h 3063250"/>
              <a:gd name="connsiteX6" fmla="*/ 109050 w 4114165"/>
              <a:gd name="connsiteY6" fmla="*/ 838551 h 3063250"/>
              <a:gd name="connsiteX7" fmla="*/ 118964 w 4114165"/>
              <a:gd name="connsiteY7" fmla="*/ 836816 h 3063250"/>
              <a:gd name="connsiteX8" fmla="*/ 125574 w 4114165"/>
              <a:gd name="connsiteY8" fmla="*/ 838272 h 3063250"/>
              <a:gd name="connsiteX9" fmla="*/ 132182 w 4114165"/>
              <a:gd name="connsiteY9" fmla="*/ 842248 h 3063250"/>
              <a:gd name="connsiteX10" fmla="*/ 138791 w 4114165"/>
              <a:gd name="connsiteY10" fmla="*/ 849049 h 3063250"/>
              <a:gd name="connsiteX11" fmla="*/ 145401 w 4114165"/>
              <a:gd name="connsiteY11" fmla="*/ 859078 h 3063250"/>
              <a:gd name="connsiteX12" fmla="*/ 155315 w 4114165"/>
              <a:gd name="connsiteY12" fmla="*/ 880859 h 3063250"/>
              <a:gd name="connsiteX13" fmla="*/ 165228 w 4114165"/>
              <a:gd name="connsiteY13" fmla="*/ 911631 h 3063250"/>
              <a:gd name="connsiteX14" fmla="*/ 175142 w 4114165"/>
              <a:gd name="connsiteY14" fmla="*/ 951773 h 3063250"/>
              <a:gd name="connsiteX15" fmla="*/ 188360 w 4114165"/>
              <a:gd name="connsiteY15" fmla="*/ 1018952 h 3063250"/>
              <a:gd name="connsiteX16" fmla="*/ 204883 w 4114165"/>
              <a:gd name="connsiteY16" fmla="*/ 1119511 h 3063250"/>
              <a:gd name="connsiteX17" fmla="*/ 237928 w 4114165"/>
              <a:gd name="connsiteY17" fmla="*/ 1325872 h 3063250"/>
              <a:gd name="connsiteX18" fmla="*/ 251146 w 4114165"/>
              <a:gd name="connsiteY18" fmla="*/ 1392203 h 3063250"/>
              <a:gd name="connsiteX19" fmla="*/ 264365 w 4114165"/>
              <a:gd name="connsiteY19" fmla="*/ 1444629 h 3063250"/>
              <a:gd name="connsiteX20" fmla="*/ 274279 w 4114165"/>
              <a:gd name="connsiteY20" fmla="*/ 1474666 h 3063250"/>
              <a:gd name="connsiteX21" fmla="*/ 284192 w 4114165"/>
              <a:gd name="connsiteY21" fmla="*/ 1497675 h 3063250"/>
              <a:gd name="connsiteX22" fmla="*/ 297410 w 4114165"/>
              <a:gd name="connsiteY22" fmla="*/ 1521267 h 3063250"/>
              <a:gd name="connsiteX23" fmla="*/ 323847 w 4114165"/>
              <a:gd name="connsiteY23" fmla="*/ 1565120 h 3063250"/>
              <a:gd name="connsiteX24" fmla="*/ 340373 w 4114165"/>
              <a:gd name="connsiteY24" fmla="*/ 1598538 h 3063250"/>
              <a:gd name="connsiteX25" fmla="*/ 363500 w 4114165"/>
              <a:gd name="connsiteY25" fmla="*/ 1652395 h 3063250"/>
              <a:gd name="connsiteX26" fmla="*/ 386628 w 4114165"/>
              <a:gd name="connsiteY26" fmla="*/ 1713129 h 3063250"/>
              <a:gd name="connsiteX27" fmla="*/ 406460 w 4114165"/>
              <a:gd name="connsiteY27" fmla="*/ 1772988 h 3063250"/>
              <a:gd name="connsiteX28" fmla="*/ 422985 w 4114165"/>
              <a:gd name="connsiteY28" fmla="*/ 1832430 h 3063250"/>
              <a:gd name="connsiteX29" fmla="*/ 439510 w 4114165"/>
              <a:gd name="connsiteY29" fmla="*/ 1903407 h 3063250"/>
              <a:gd name="connsiteX30" fmla="*/ 456035 w 4114165"/>
              <a:gd name="connsiteY30" fmla="*/ 1987175 h 3063250"/>
              <a:gd name="connsiteX31" fmla="*/ 472547 w 4114165"/>
              <a:gd name="connsiteY31" fmla="*/ 2085024 h 3063250"/>
              <a:gd name="connsiteX32" fmla="*/ 502289 w 4114165"/>
              <a:gd name="connsiteY32" fmla="*/ 2284990 h 3063250"/>
              <a:gd name="connsiteX33" fmla="*/ 518814 w 4114165"/>
              <a:gd name="connsiteY33" fmla="*/ 2386930 h 3063250"/>
              <a:gd name="connsiteX34" fmla="*/ 532031 w 4114165"/>
              <a:gd name="connsiteY34" fmla="*/ 2452703 h 3063250"/>
              <a:gd name="connsiteX35" fmla="*/ 541941 w 4114165"/>
              <a:gd name="connsiteY35" fmla="*/ 2490718 h 3063250"/>
              <a:gd name="connsiteX36" fmla="*/ 551864 w 4114165"/>
              <a:gd name="connsiteY36" fmla="*/ 2518717 h 3063250"/>
              <a:gd name="connsiteX37" fmla="*/ 561774 w 4114165"/>
              <a:gd name="connsiteY37" fmla="*/ 2537066 h 3063250"/>
              <a:gd name="connsiteX38" fmla="*/ 568389 w 4114165"/>
              <a:gd name="connsiteY38" fmla="*/ 2544335 h 3063250"/>
              <a:gd name="connsiteX39" fmla="*/ 574991 w 4114165"/>
              <a:gd name="connsiteY39" fmla="*/ 2548070 h 3063250"/>
              <a:gd name="connsiteX40" fmla="*/ 581606 w 4114165"/>
              <a:gd name="connsiteY40" fmla="*/ 2548741 h 3063250"/>
              <a:gd name="connsiteX41" fmla="*/ 588208 w 4114165"/>
              <a:gd name="connsiteY41" fmla="*/ 2546969 h 3063250"/>
              <a:gd name="connsiteX42" fmla="*/ 598131 w 4114165"/>
              <a:gd name="connsiteY42" fmla="*/ 2541042 h 3063250"/>
              <a:gd name="connsiteX43" fmla="*/ 644385 w 4114165"/>
              <a:gd name="connsiteY43" fmla="*/ 2506927 h 3063250"/>
              <a:gd name="connsiteX44" fmla="*/ 670820 w 4114165"/>
              <a:gd name="connsiteY44" fmla="*/ 2490034 h 3063250"/>
              <a:gd name="connsiteX45" fmla="*/ 687345 w 4114165"/>
              <a:gd name="connsiteY45" fmla="*/ 2476269 h 3063250"/>
              <a:gd name="connsiteX46" fmla="*/ 700562 w 4114165"/>
              <a:gd name="connsiteY46" fmla="*/ 2461681 h 3063250"/>
              <a:gd name="connsiteX47" fmla="*/ 710485 w 4114165"/>
              <a:gd name="connsiteY47" fmla="*/ 2447156 h 3063250"/>
              <a:gd name="connsiteX48" fmla="*/ 720395 w 4114165"/>
              <a:gd name="connsiteY48" fmla="*/ 2427478 h 3063250"/>
              <a:gd name="connsiteX49" fmla="*/ 730305 w 4114165"/>
              <a:gd name="connsiteY49" fmla="*/ 2399808 h 3063250"/>
              <a:gd name="connsiteX50" fmla="*/ 740214 w 4114165"/>
              <a:gd name="connsiteY50" fmla="*/ 2360615 h 3063250"/>
              <a:gd name="connsiteX51" fmla="*/ 750137 w 4114165"/>
              <a:gd name="connsiteY51" fmla="*/ 2306011 h 3063250"/>
              <a:gd name="connsiteX52" fmla="*/ 760047 w 4114165"/>
              <a:gd name="connsiteY52" fmla="*/ 2232146 h 3063250"/>
              <a:gd name="connsiteX53" fmla="*/ 769957 w 4114165"/>
              <a:gd name="connsiteY53" fmla="*/ 2135437 h 3063250"/>
              <a:gd name="connsiteX54" fmla="*/ 779879 w 4114165"/>
              <a:gd name="connsiteY54" fmla="*/ 2013021 h 3063250"/>
              <a:gd name="connsiteX55" fmla="*/ 793097 w 4114165"/>
              <a:gd name="connsiteY55" fmla="*/ 1806394 h 3063250"/>
              <a:gd name="connsiteX56" fmla="*/ 806314 w 4114165"/>
              <a:gd name="connsiteY56" fmla="*/ 1550988 h 3063250"/>
              <a:gd name="connsiteX57" fmla="*/ 826134 w 4114165"/>
              <a:gd name="connsiteY57" fmla="*/ 1101061 h 3063250"/>
              <a:gd name="connsiteX58" fmla="*/ 852581 w 4114165"/>
              <a:gd name="connsiteY58" fmla="*/ 502805 h 3063250"/>
              <a:gd name="connsiteX59" fmla="*/ 865798 w 4114165"/>
              <a:gd name="connsiteY59" fmla="*/ 268992 h 3063250"/>
              <a:gd name="connsiteX60" fmla="*/ 875708 w 4114165"/>
              <a:gd name="connsiteY60" fmla="*/ 140161 h 3063250"/>
              <a:gd name="connsiteX61" fmla="*/ 885618 w 4114165"/>
              <a:gd name="connsiteY61" fmla="*/ 54144 h 3063250"/>
              <a:gd name="connsiteX62" fmla="*/ 892233 w 4114165"/>
              <a:gd name="connsiteY62" fmla="*/ 19833 h 3063250"/>
              <a:gd name="connsiteX63" fmla="*/ 898835 w 4114165"/>
              <a:gd name="connsiteY63" fmla="*/ 2645 h 3063250"/>
              <a:gd name="connsiteX64" fmla="*/ 902143 w 4114165"/>
              <a:gd name="connsiteY64" fmla="*/ 0 h 3063250"/>
              <a:gd name="connsiteX65" fmla="*/ 905450 w 4114165"/>
              <a:gd name="connsiteY65" fmla="*/ 1042 h 3063250"/>
              <a:gd name="connsiteX66" fmla="*/ 908758 w 4114165"/>
              <a:gd name="connsiteY66" fmla="*/ 5543 h 3063250"/>
              <a:gd name="connsiteX67" fmla="*/ 915360 w 4114165"/>
              <a:gd name="connsiteY67" fmla="*/ 23974 h 3063250"/>
              <a:gd name="connsiteX68" fmla="*/ 921975 w 4114165"/>
              <a:gd name="connsiteY68" fmla="*/ 53496 h 3063250"/>
              <a:gd name="connsiteX69" fmla="*/ 931885 w 4114165"/>
              <a:gd name="connsiteY69" fmla="*/ 114728 h 3063250"/>
              <a:gd name="connsiteX70" fmla="*/ 945103 w 4114165"/>
              <a:gd name="connsiteY70" fmla="*/ 219005 h 3063250"/>
              <a:gd name="connsiteX71" fmla="*/ 991370 w 4114165"/>
              <a:gd name="connsiteY71" fmla="*/ 608560 h 3063250"/>
              <a:gd name="connsiteX72" fmla="*/ 1007895 w 4114165"/>
              <a:gd name="connsiteY72" fmla="*/ 717439 h 3063250"/>
              <a:gd name="connsiteX73" fmla="*/ 1057457 w 4114165"/>
              <a:gd name="connsiteY73" fmla="*/ 1020560 h 3063250"/>
              <a:gd name="connsiteX74" fmla="*/ 1070674 w 4114165"/>
              <a:gd name="connsiteY74" fmla="*/ 1129034 h 3063250"/>
              <a:gd name="connsiteX75" fmla="*/ 1083891 w 4114165"/>
              <a:gd name="connsiteY75" fmla="*/ 1261492 h 3063250"/>
              <a:gd name="connsiteX76" fmla="*/ 1100416 w 4114165"/>
              <a:gd name="connsiteY76" fmla="*/ 1462079 h 3063250"/>
              <a:gd name="connsiteX77" fmla="*/ 1123543 w 4114165"/>
              <a:gd name="connsiteY77" fmla="*/ 1789577 h 3063250"/>
              <a:gd name="connsiteX78" fmla="*/ 1146683 w 4114165"/>
              <a:gd name="connsiteY78" fmla="*/ 2110389 h 3063250"/>
              <a:gd name="connsiteX79" fmla="*/ 1159901 w 4114165"/>
              <a:gd name="connsiteY79" fmla="*/ 2255687 h 3063250"/>
              <a:gd name="connsiteX80" fmla="*/ 1169810 w 4114165"/>
              <a:gd name="connsiteY80" fmla="*/ 2336454 h 3063250"/>
              <a:gd name="connsiteX81" fmla="*/ 1176425 w 4114165"/>
              <a:gd name="connsiteY81" fmla="*/ 2375343 h 3063250"/>
              <a:gd name="connsiteX82" fmla="*/ 1183028 w 4114165"/>
              <a:gd name="connsiteY82" fmla="*/ 2401809 h 3063250"/>
              <a:gd name="connsiteX83" fmla="*/ 1189643 w 4114165"/>
              <a:gd name="connsiteY83" fmla="*/ 2415701 h 3063250"/>
              <a:gd name="connsiteX84" fmla="*/ 1192950 w 4114165"/>
              <a:gd name="connsiteY84" fmla="*/ 2417917 h 3063250"/>
              <a:gd name="connsiteX85" fmla="*/ 1196245 w 4114165"/>
              <a:gd name="connsiteY85" fmla="*/ 2417030 h 3063250"/>
              <a:gd name="connsiteX86" fmla="*/ 1199553 w 4114165"/>
              <a:gd name="connsiteY86" fmla="*/ 2413054 h 3063250"/>
              <a:gd name="connsiteX87" fmla="*/ 1206168 w 4114165"/>
              <a:gd name="connsiteY87" fmla="*/ 2396073 h 3063250"/>
              <a:gd name="connsiteX88" fmla="*/ 1212770 w 4114165"/>
              <a:gd name="connsiteY88" fmla="*/ 2367517 h 3063250"/>
              <a:gd name="connsiteX89" fmla="*/ 1222680 w 4114165"/>
              <a:gd name="connsiteY89" fmla="*/ 2304808 h 3063250"/>
              <a:gd name="connsiteX90" fmla="*/ 1232602 w 4114165"/>
              <a:gd name="connsiteY90" fmla="*/ 2221471 h 3063250"/>
              <a:gd name="connsiteX91" fmla="*/ 1249127 w 4114165"/>
              <a:gd name="connsiteY91" fmla="*/ 2051011 h 3063250"/>
              <a:gd name="connsiteX92" fmla="*/ 1278857 w 4114165"/>
              <a:gd name="connsiteY92" fmla="*/ 1738519 h 3063250"/>
              <a:gd name="connsiteX93" fmla="*/ 1292087 w 4114165"/>
              <a:gd name="connsiteY93" fmla="*/ 1631108 h 3063250"/>
              <a:gd name="connsiteX94" fmla="*/ 1301997 w 4114165"/>
              <a:gd name="connsiteY94" fmla="*/ 1571186 h 3063250"/>
              <a:gd name="connsiteX95" fmla="*/ 1311907 w 4114165"/>
              <a:gd name="connsiteY95" fmla="*/ 1530802 h 3063250"/>
              <a:gd name="connsiteX96" fmla="*/ 1318522 w 4114165"/>
              <a:gd name="connsiteY96" fmla="*/ 1515125 h 3063250"/>
              <a:gd name="connsiteX97" fmla="*/ 1325124 w 4114165"/>
              <a:gd name="connsiteY97" fmla="*/ 1508553 h 3063250"/>
              <a:gd name="connsiteX98" fmla="*/ 1328431 w 4114165"/>
              <a:gd name="connsiteY98" fmla="*/ 1508692 h 3063250"/>
              <a:gd name="connsiteX99" fmla="*/ 1331739 w 4114165"/>
              <a:gd name="connsiteY99" fmla="*/ 1511098 h 3063250"/>
              <a:gd name="connsiteX100" fmla="*/ 1338341 w 4114165"/>
              <a:gd name="connsiteY100" fmla="*/ 1522673 h 3063250"/>
              <a:gd name="connsiteX101" fmla="*/ 1344956 w 4114165"/>
              <a:gd name="connsiteY101" fmla="*/ 1543098 h 3063250"/>
              <a:gd name="connsiteX102" fmla="*/ 1351559 w 4114165"/>
              <a:gd name="connsiteY102" fmla="*/ 1572135 h 3063250"/>
              <a:gd name="connsiteX103" fmla="*/ 1361481 w 4114165"/>
              <a:gd name="connsiteY103" fmla="*/ 1631273 h 3063250"/>
              <a:gd name="connsiteX104" fmla="*/ 1371391 w 4114165"/>
              <a:gd name="connsiteY104" fmla="*/ 1708025 h 3063250"/>
              <a:gd name="connsiteX105" fmla="*/ 1384608 w 4114165"/>
              <a:gd name="connsiteY105" fmla="*/ 1834709 h 3063250"/>
              <a:gd name="connsiteX106" fmla="*/ 1401133 w 4114165"/>
              <a:gd name="connsiteY106" fmla="*/ 2023810 h 3063250"/>
              <a:gd name="connsiteX107" fmla="*/ 1437478 w 4114165"/>
              <a:gd name="connsiteY107" fmla="*/ 2455958 h 3063250"/>
              <a:gd name="connsiteX108" fmla="*/ 1450695 w 4114165"/>
              <a:gd name="connsiteY108" fmla="*/ 2573840 h 3063250"/>
              <a:gd name="connsiteX109" fmla="*/ 1460618 w 4114165"/>
              <a:gd name="connsiteY109" fmla="*/ 2638271 h 3063250"/>
              <a:gd name="connsiteX110" fmla="*/ 1467220 w 4114165"/>
              <a:gd name="connsiteY110" fmla="*/ 2669055 h 3063250"/>
              <a:gd name="connsiteX111" fmla="*/ 1473835 w 4114165"/>
              <a:gd name="connsiteY111" fmla="*/ 2690241 h 3063250"/>
              <a:gd name="connsiteX112" fmla="*/ 1480438 w 4114165"/>
              <a:gd name="connsiteY112" fmla="*/ 2702360 h 3063250"/>
              <a:gd name="connsiteX113" fmla="*/ 1483745 w 4114165"/>
              <a:gd name="connsiteY113" fmla="*/ 2705260 h 3063250"/>
              <a:gd name="connsiteX114" fmla="*/ 1487053 w 4114165"/>
              <a:gd name="connsiteY114" fmla="*/ 2706222 h 3063250"/>
              <a:gd name="connsiteX115" fmla="*/ 1490360 w 4114165"/>
              <a:gd name="connsiteY115" fmla="*/ 2705361 h 3063250"/>
              <a:gd name="connsiteX116" fmla="*/ 1496963 w 4114165"/>
              <a:gd name="connsiteY116" fmla="*/ 2698700 h 3063250"/>
              <a:gd name="connsiteX117" fmla="*/ 1503577 w 4114165"/>
              <a:gd name="connsiteY117" fmla="*/ 2686265 h 3063250"/>
              <a:gd name="connsiteX118" fmla="*/ 1513487 w 4114165"/>
              <a:gd name="connsiteY118" fmla="*/ 2658861 h 3063250"/>
              <a:gd name="connsiteX119" fmla="*/ 1526705 w 4114165"/>
              <a:gd name="connsiteY119" fmla="*/ 2610120 h 3063250"/>
              <a:gd name="connsiteX120" fmla="*/ 1543229 w 4114165"/>
              <a:gd name="connsiteY120" fmla="*/ 2536635 h 3063250"/>
              <a:gd name="connsiteX121" fmla="*/ 1579574 w 4114165"/>
              <a:gd name="connsiteY121" fmla="*/ 2357488 h 3063250"/>
              <a:gd name="connsiteX122" fmla="*/ 1615932 w 4114165"/>
              <a:gd name="connsiteY122" fmla="*/ 2168830 h 3063250"/>
              <a:gd name="connsiteX123" fmla="*/ 1639059 w 4114165"/>
              <a:gd name="connsiteY123" fmla="*/ 2033219 h 3063250"/>
              <a:gd name="connsiteX124" fmla="*/ 1658891 w 4114165"/>
              <a:gd name="connsiteY124" fmla="*/ 1899823 h 3063250"/>
              <a:gd name="connsiteX125" fmla="*/ 1688633 w 4114165"/>
              <a:gd name="connsiteY125" fmla="*/ 1675189 h 3063250"/>
              <a:gd name="connsiteX126" fmla="*/ 1724978 w 4114165"/>
              <a:gd name="connsiteY126" fmla="*/ 1405069 h 3063250"/>
              <a:gd name="connsiteX127" fmla="*/ 1754720 w 4114165"/>
              <a:gd name="connsiteY127" fmla="*/ 1207660 h 3063250"/>
              <a:gd name="connsiteX128" fmla="*/ 1777847 w 4114165"/>
              <a:gd name="connsiteY128" fmla="*/ 1072404 h 3063250"/>
              <a:gd name="connsiteX129" fmla="*/ 1794372 w 4114165"/>
              <a:gd name="connsiteY129" fmla="*/ 994322 h 3063250"/>
              <a:gd name="connsiteX130" fmla="*/ 1807590 w 4114165"/>
              <a:gd name="connsiteY130" fmla="*/ 945860 h 3063250"/>
              <a:gd name="connsiteX131" fmla="*/ 1820807 w 4114165"/>
              <a:gd name="connsiteY131" fmla="*/ 909731 h 3063250"/>
              <a:gd name="connsiteX132" fmla="*/ 1830717 w 4114165"/>
              <a:gd name="connsiteY132" fmla="*/ 890394 h 3063250"/>
              <a:gd name="connsiteX133" fmla="*/ 1840639 w 4114165"/>
              <a:gd name="connsiteY133" fmla="*/ 877921 h 3063250"/>
              <a:gd name="connsiteX134" fmla="*/ 1847242 w 4114165"/>
              <a:gd name="connsiteY134" fmla="*/ 873653 h 3063250"/>
              <a:gd name="connsiteX135" fmla="*/ 1853857 w 4114165"/>
              <a:gd name="connsiteY135" fmla="*/ 872881 h 3063250"/>
              <a:gd name="connsiteX136" fmla="*/ 1860459 w 4114165"/>
              <a:gd name="connsiteY136" fmla="*/ 875768 h 3063250"/>
              <a:gd name="connsiteX137" fmla="*/ 1867074 w 4114165"/>
              <a:gd name="connsiteY137" fmla="*/ 882378 h 3063250"/>
              <a:gd name="connsiteX138" fmla="*/ 1873676 w 4114165"/>
              <a:gd name="connsiteY138" fmla="*/ 892762 h 3063250"/>
              <a:gd name="connsiteX139" fmla="*/ 1883599 w 4114165"/>
              <a:gd name="connsiteY139" fmla="*/ 915227 h 3063250"/>
              <a:gd name="connsiteX140" fmla="*/ 1893509 w 4114165"/>
              <a:gd name="connsiteY140" fmla="*/ 945480 h 3063250"/>
              <a:gd name="connsiteX141" fmla="*/ 1906726 w 4114165"/>
              <a:gd name="connsiteY141" fmla="*/ 996386 h 3063250"/>
              <a:gd name="connsiteX142" fmla="*/ 1919944 w 4114165"/>
              <a:gd name="connsiteY142" fmla="*/ 1058398 h 3063250"/>
              <a:gd name="connsiteX143" fmla="*/ 1933161 w 4114165"/>
              <a:gd name="connsiteY143" fmla="*/ 1132137 h 3063250"/>
              <a:gd name="connsiteX144" fmla="*/ 1949686 w 4114165"/>
              <a:gd name="connsiteY144" fmla="*/ 1241687 h 3063250"/>
              <a:gd name="connsiteX145" fmla="*/ 1966211 w 4114165"/>
              <a:gd name="connsiteY145" fmla="*/ 1370713 h 3063250"/>
              <a:gd name="connsiteX146" fmla="*/ 1986043 w 4114165"/>
              <a:gd name="connsiteY146" fmla="*/ 1548658 h 3063250"/>
              <a:gd name="connsiteX147" fmla="*/ 2035605 w 4114165"/>
              <a:gd name="connsiteY147" fmla="*/ 2011729 h 3063250"/>
              <a:gd name="connsiteX148" fmla="*/ 2048822 w 4114165"/>
              <a:gd name="connsiteY148" fmla="*/ 2106628 h 3063250"/>
              <a:gd name="connsiteX149" fmla="*/ 2058732 w 4114165"/>
              <a:gd name="connsiteY149" fmla="*/ 2163043 h 3063250"/>
              <a:gd name="connsiteX150" fmla="*/ 2068655 w 4114165"/>
              <a:gd name="connsiteY150" fmla="*/ 2205123 h 3063250"/>
              <a:gd name="connsiteX151" fmla="*/ 2075257 w 4114165"/>
              <a:gd name="connsiteY151" fmla="*/ 2224738 h 3063250"/>
              <a:gd name="connsiteX152" fmla="*/ 2081872 w 4114165"/>
              <a:gd name="connsiteY152" fmla="*/ 2237528 h 3063250"/>
              <a:gd name="connsiteX153" fmla="*/ 2088474 w 4114165"/>
              <a:gd name="connsiteY153" fmla="*/ 2243581 h 3063250"/>
              <a:gd name="connsiteX154" fmla="*/ 2091782 w 4114165"/>
              <a:gd name="connsiteY154" fmla="*/ 2244151 h 3063250"/>
              <a:gd name="connsiteX155" fmla="*/ 2095089 w 4114165"/>
              <a:gd name="connsiteY155" fmla="*/ 2243151 h 3063250"/>
              <a:gd name="connsiteX156" fmla="*/ 2101692 w 4114165"/>
              <a:gd name="connsiteY156" fmla="*/ 2236591 h 3063250"/>
              <a:gd name="connsiteX157" fmla="*/ 2108307 w 4114165"/>
              <a:gd name="connsiteY157" fmla="*/ 2224359 h 3063250"/>
              <a:gd name="connsiteX158" fmla="*/ 2118217 w 4114165"/>
              <a:gd name="connsiteY158" fmla="*/ 2196525 h 3063250"/>
              <a:gd name="connsiteX159" fmla="*/ 2128127 w 4114165"/>
              <a:gd name="connsiteY159" fmla="*/ 2159193 h 3063250"/>
              <a:gd name="connsiteX160" fmla="*/ 2141357 w 4114165"/>
              <a:gd name="connsiteY160" fmla="*/ 2098485 h 3063250"/>
              <a:gd name="connsiteX161" fmla="*/ 2164484 w 4114165"/>
              <a:gd name="connsiteY161" fmla="*/ 1975626 h 3063250"/>
              <a:gd name="connsiteX162" fmla="*/ 2200829 w 4114165"/>
              <a:gd name="connsiteY162" fmla="*/ 1779712 h 3063250"/>
              <a:gd name="connsiteX163" fmla="*/ 2214046 w 4114165"/>
              <a:gd name="connsiteY163" fmla="*/ 1723006 h 3063250"/>
              <a:gd name="connsiteX164" fmla="*/ 2223968 w 4114165"/>
              <a:gd name="connsiteY164" fmla="*/ 1691525 h 3063250"/>
              <a:gd name="connsiteX165" fmla="*/ 2230571 w 4114165"/>
              <a:gd name="connsiteY165" fmla="*/ 1677165 h 3063250"/>
              <a:gd name="connsiteX166" fmla="*/ 2237186 w 4114165"/>
              <a:gd name="connsiteY166" fmla="*/ 1668845 h 3063250"/>
              <a:gd name="connsiteX167" fmla="*/ 2240493 w 4114165"/>
              <a:gd name="connsiteY167" fmla="*/ 1667085 h 3063250"/>
              <a:gd name="connsiteX168" fmla="*/ 2243788 w 4114165"/>
              <a:gd name="connsiteY168" fmla="*/ 1666971 h 3063250"/>
              <a:gd name="connsiteX169" fmla="*/ 2247096 w 4114165"/>
              <a:gd name="connsiteY169" fmla="*/ 1668554 h 3063250"/>
              <a:gd name="connsiteX170" fmla="*/ 2253711 w 4114165"/>
              <a:gd name="connsiteY170" fmla="*/ 1676912 h 3063250"/>
              <a:gd name="connsiteX171" fmla="*/ 2260313 w 4114165"/>
              <a:gd name="connsiteY171" fmla="*/ 1692285 h 3063250"/>
              <a:gd name="connsiteX172" fmla="*/ 2266928 w 4114165"/>
              <a:gd name="connsiteY172" fmla="*/ 1714838 h 3063250"/>
              <a:gd name="connsiteX173" fmla="*/ 2276838 w 4114165"/>
              <a:gd name="connsiteY173" fmla="*/ 1762439 h 3063250"/>
              <a:gd name="connsiteX174" fmla="*/ 2286748 w 4114165"/>
              <a:gd name="connsiteY174" fmla="*/ 1827060 h 3063250"/>
              <a:gd name="connsiteX175" fmla="*/ 2296670 w 4114165"/>
              <a:gd name="connsiteY175" fmla="*/ 1908954 h 3063250"/>
              <a:gd name="connsiteX176" fmla="*/ 2309888 w 4114165"/>
              <a:gd name="connsiteY176" fmla="*/ 2044185 h 3063250"/>
              <a:gd name="connsiteX177" fmla="*/ 2326400 w 4114165"/>
              <a:gd name="connsiteY177" fmla="*/ 2246051 h 3063250"/>
              <a:gd name="connsiteX178" fmla="*/ 2352847 w 4114165"/>
              <a:gd name="connsiteY178" fmla="*/ 2572067 h 3063250"/>
              <a:gd name="connsiteX179" fmla="*/ 2366064 w 4114165"/>
              <a:gd name="connsiteY179" fmla="*/ 2700929 h 3063250"/>
              <a:gd name="connsiteX180" fmla="*/ 2375975 w 4114165"/>
              <a:gd name="connsiteY180" fmla="*/ 2775427 h 3063250"/>
              <a:gd name="connsiteX181" fmla="*/ 2385884 w 4114165"/>
              <a:gd name="connsiteY181" fmla="*/ 2830398 h 3063250"/>
              <a:gd name="connsiteX182" fmla="*/ 2395807 w 4114165"/>
              <a:gd name="connsiteY182" fmla="*/ 2867312 h 3063250"/>
              <a:gd name="connsiteX183" fmla="*/ 2402409 w 4114165"/>
              <a:gd name="connsiteY183" fmla="*/ 2883268 h 3063250"/>
              <a:gd name="connsiteX184" fmla="*/ 2409024 w 4114165"/>
              <a:gd name="connsiteY184" fmla="*/ 2893563 h 3063250"/>
              <a:gd name="connsiteX185" fmla="*/ 2415627 w 4114165"/>
              <a:gd name="connsiteY185" fmla="*/ 2899350 h 3063250"/>
              <a:gd name="connsiteX186" fmla="*/ 2422242 w 4114165"/>
              <a:gd name="connsiteY186" fmla="*/ 2901668 h 3063250"/>
              <a:gd name="connsiteX187" fmla="*/ 2428844 w 4114165"/>
              <a:gd name="connsiteY187" fmla="*/ 2901402 h 3063250"/>
              <a:gd name="connsiteX188" fmla="*/ 2438766 w 4114165"/>
              <a:gd name="connsiteY188" fmla="*/ 2897273 h 3063250"/>
              <a:gd name="connsiteX189" fmla="*/ 2448676 w 4114165"/>
              <a:gd name="connsiteY189" fmla="*/ 2889726 h 3063250"/>
              <a:gd name="connsiteX190" fmla="*/ 2461894 w 4114165"/>
              <a:gd name="connsiteY190" fmla="*/ 2875454 h 3063250"/>
              <a:gd name="connsiteX191" fmla="*/ 2478418 w 4114165"/>
              <a:gd name="connsiteY191" fmla="*/ 2852749 h 3063250"/>
              <a:gd name="connsiteX192" fmla="*/ 2501546 w 4114165"/>
              <a:gd name="connsiteY192" fmla="*/ 2820306 h 3063250"/>
              <a:gd name="connsiteX193" fmla="*/ 2511456 w 4114165"/>
              <a:gd name="connsiteY193" fmla="*/ 2810061 h 3063250"/>
              <a:gd name="connsiteX194" fmla="*/ 2521378 w 4114165"/>
              <a:gd name="connsiteY194" fmla="*/ 2803945 h 3063250"/>
              <a:gd name="connsiteX195" fmla="*/ 2527980 w 4114165"/>
              <a:gd name="connsiteY195" fmla="*/ 2802564 h 3063250"/>
              <a:gd name="connsiteX196" fmla="*/ 2534596 w 4114165"/>
              <a:gd name="connsiteY196" fmla="*/ 2803464 h 3063250"/>
              <a:gd name="connsiteX197" fmla="*/ 2541198 w 4114165"/>
              <a:gd name="connsiteY197" fmla="*/ 2806592 h 3063250"/>
              <a:gd name="connsiteX198" fmla="*/ 2551120 w 4114165"/>
              <a:gd name="connsiteY198" fmla="*/ 2815215 h 3063250"/>
              <a:gd name="connsiteX199" fmla="*/ 2561030 w 4114165"/>
              <a:gd name="connsiteY199" fmla="*/ 2828271 h 3063250"/>
              <a:gd name="connsiteX200" fmla="*/ 2570940 w 4114165"/>
              <a:gd name="connsiteY200" fmla="*/ 2845810 h 3063250"/>
              <a:gd name="connsiteX201" fmla="*/ 2584158 w 4114165"/>
              <a:gd name="connsiteY201" fmla="*/ 2876189 h 3063250"/>
              <a:gd name="connsiteX202" fmla="*/ 2603990 w 4114165"/>
              <a:gd name="connsiteY202" fmla="*/ 2931768 h 3063250"/>
              <a:gd name="connsiteX203" fmla="*/ 2617207 w 4114165"/>
              <a:gd name="connsiteY203" fmla="*/ 2966795 h 3063250"/>
              <a:gd name="connsiteX204" fmla="*/ 2627117 w 4114165"/>
              <a:gd name="connsiteY204" fmla="*/ 2986220 h 3063250"/>
              <a:gd name="connsiteX205" fmla="*/ 2633732 w 4114165"/>
              <a:gd name="connsiteY205" fmla="*/ 2993894 h 3063250"/>
              <a:gd name="connsiteX206" fmla="*/ 2640334 w 4114165"/>
              <a:gd name="connsiteY206" fmla="*/ 2996060 h 3063250"/>
              <a:gd name="connsiteX207" fmla="*/ 2643642 w 4114165"/>
              <a:gd name="connsiteY207" fmla="*/ 2994781 h 3063250"/>
              <a:gd name="connsiteX208" fmla="*/ 2650257 w 4114165"/>
              <a:gd name="connsiteY208" fmla="*/ 2986942 h 3063250"/>
              <a:gd name="connsiteX209" fmla="*/ 2656859 w 4114165"/>
              <a:gd name="connsiteY209" fmla="*/ 2971366 h 3063250"/>
              <a:gd name="connsiteX210" fmla="*/ 2663474 w 4114165"/>
              <a:gd name="connsiteY210" fmla="*/ 2947357 h 3063250"/>
              <a:gd name="connsiteX211" fmla="*/ 2670077 w 4114165"/>
              <a:gd name="connsiteY211" fmla="*/ 2914280 h 3063250"/>
              <a:gd name="connsiteX212" fmla="*/ 2679999 w 4114165"/>
              <a:gd name="connsiteY212" fmla="*/ 2846646 h 3063250"/>
              <a:gd name="connsiteX213" fmla="*/ 2689909 w 4114165"/>
              <a:gd name="connsiteY213" fmla="*/ 2756698 h 3063250"/>
              <a:gd name="connsiteX214" fmla="*/ 2703127 w 4114165"/>
              <a:gd name="connsiteY214" fmla="*/ 2602181 h 3063250"/>
              <a:gd name="connsiteX215" fmla="*/ 2716344 w 4114165"/>
              <a:gd name="connsiteY215" fmla="*/ 2412092 h 3063250"/>
              <a:gd name="connsiteX216" fmla="*/ 2736176 w 4114165"/>
              <a:gd name="connsiteY216" fmla="*/ 2082213 h 3063250"/>
              <a:gd name="connsiteX217" fmla="*/ 2772521 w 4114165"/>
              <a:gd name="connsiteY217" fmla="*/ 1470652 h 3063250"/>
              <a:gd name="connsiteX218" fmla="*/ 2789046 w 4114165"/>
              <a:gd name="connsiteY218" fmla="*/ 1238622 h 3063250"/>
              <a:gd name="connsiteX219" fmla="*/ 2805571 w 4114165"/>
              <a:gd name="connsiteY219" fmla="*/ 1047862 h 3063250"/>
              <a:gd name="connsiteX220" fmla="*/ 2818788 w 4114165"/>
              <a:gd name="connsiteY220" fmla="*/ 927358 h 3063250"/>
              <a:gd name="connsiteX221" fmla="*/ 2832005 w 4114165"/>
              <a:gd name="connsiteY221" fmla="*/ 833941 h 3063250"/>
              <a:gd name="connsiteX222" fmla="*/ 2845223 w 4114165"/>
              <a:gd name="connsiteY222" fmla="*/ 764002 h 3063250"/>
              <a:gd name="connsiteX223" fmla="*/ 2855133 w 4114165"/>
              <a:gd name="connsiteY223" fmla="*/ 724885 h 3063250"/>
              <a:gd name="connsiteX224" fmla="*/ 2865042 w 4114165"/>
              <a:gd name="connsiteY224" fmla="*/ 696152 h 3063250"/>
              <a:gd name="connsiteX225" fmla="*/ 2874965 w 4114165"/>
              <a:gd name="connsiteY225" fmla="*/ 677220 h 3063250"/>
              <a:gd name="connsiteX226" fmla="*/ 2881567 w 4114165"/>
              <a:gd name="connsiteY226" fmla="*/ 670028 h 3063250"/>
              <a:gd name="connsiteX227" fmla="*/ 2888182 w 4114165"/>
              <a:gd name="connsiteY227" fmla="*/ 667368 h 3063250"/>
              <a:gd name="connsiteX228" fmla="*/ 2894785 w 4114165"/>
              <a:gd name="connsiteY228" fmla="*/ 669622 h 3063250"/>
              <a:gd name="connsiteX229" fmla="*/ 2901400 w 4114165"/>
              <a:gd name="connsiteY229" fmla="*/ 677182 h 3063250"/>
              <a:gd name="connsiteX230" fmla="*/ 2908002 w 4114165"/>
              <a:gd name="connsiteY230" fmla="*/ 690415 h 3063250"/>
              <a:gd name="connsiteX231" fmla="*/ 2914617 w 4114165"/>
              <a:gd name="connsiteY231" fmla="*/ 709562 h 3063250"/>
              <a:gd name="connsiteX232" fmla="*/ 2924527 w 4114165"/>
              <a:gd name="connsiteY232" fmla="*/ 749616 h 3063250"/>
              <a:gd name="connsiteX233" fmla="*/ 2934450 w 4114165"/>
              <a:gd name="connsiteY233" fmla="*/ 803296 h 3063250"/>
              <a:gd name="connsiteX234" fmla="*/ 2947667 w 4114165"/>
              <a:gd name="connsiteY234" fmla="*/ 895814 h 3063250"/>
              <a:gd name="connsiteX235" fmla="*/ 2960884 w 4114165"/>
              <a:gd name="connsiteY235" fmla="*/ 1012101 h 3063250"/>
              <a:gd name="connsiteX236" fmla="*/ 2977409 w 4114165"/>
              <a:gd name="connsiteY236" fmla="*/ 1187779 h 3063250"/>
              <a:gd name="connsiteX237" fmla="*/ 3017061 w 4114165"/>
              <a:gd name="connsiteY237" fmla="*/ 1634110 h 3063250"/>
              <a:gd name="connsiteX238" fmla="*/ 3030278 w 4114165"/>
              <a:gd name="connsiteY238" fmla="*/ 1742115 h 3063250"/>
              <a:gd name="connsiteX239" fmla="*/ 3040188 w 4114165"/>
              <a:gd name="connsiteY239" fmla="*/ 1800265 h 3063250"/>
              <a:gd name="connsiteX240" fmla="*/ 3046803 w 4114165"/>
              <a:gd name="connsiteY240" fmla="*/ 1827313 h 3063250"/>
              <a:gd name="connsiteX241" fmla="*/ 3053406 w 4114165"/>
              <a:gd name="connsiteY241" fmla="*/ 1844928 h 3063250"/>
              <a:gd name="connsiteX242" fmla="*/ 3060021 w 4114165"/>
              <a:gd name="connsiteY242" fmla="*/ 1853413 h 3063250"/>
              <a:gd name="connsiteX243" fmla="*/ 3063315 w 4114165"/>
              <a:gd name="connsiteY243" fmla="*/ 1854388 h 3063250"/>
              <a:gd name="connsiteX244" fmla="*/ 3066623 w 4114165"/>
              <a:gd name="connsiteY244" fmla="*/ 1853299 h 3063250"/>
              <a:gd name="connsiteX245" fmla="*/ 3073238 w 4114165"/>
              <a:gd name="connsiteY245" fmla="*/ 1845245 h 3063250"/>
              <a:gd name="connsiteX246" fmla="*/ 3079840 w 4114165"/>
              <a:gd name="connsiteY246" fmla="*/ 1829960 h 3063250"/>
              <a:gd name="connsiteX247" fmla="*/ 3086456 w 4114165"/>
              <a:gd name="connsiteY247" fmla="*/ 1808129 h 3063250"/>
              <a:gd name="connsiteX248" fmla="*/ 3096365 w 4114165"/>
              <a:gd name="connsiteY248" fmla="*/ 1764782 h 3063250"/>
              <a:gd name="connsiteX249" fmla="*/ 3109583 w 4114165"/>
              <a:gd name="connsiteY249" fmla="*/ 1692285 h 3063250"/>
              <a:gd name="connsiteX250" fmla="*/ 3145940 w 4114165"/>
              <a:gd name="connsiteY250" fmla="*/ 1482986 h 3063250"/>
              <a:gd name="connsiteX251" fmla="*/ 3162452 w 4114165"/>
              <a:gd name="connsiteY251" fmla="*/ 1409665 h 3063250"/>
              <a:gd name="connsiteX252" fmla="*/ 3178977 w 4114165"/>
              <a:gd name="connsiteY252" fmla="*/ 1351098 h 3063250"/>
              <a:gd name="connsiteX253" fmla="*/ 3192194 w 4114165"/>
              <a:gd name="connsiteY253" fmla="*/ 1313348 h 3063250"/>
              <a:gd name="connsiteX254" fmla="*/ 3205412 w 4114165"/>
              <a:gd name="connsiteY254" fmla="*/ 1283678 h 3063250"/>
              <a:gd name="connsiteX255" fmla="*/ 3215334 w 4114165"/>
              <a:gd name="connsiteY255" fmla="*/ 1267773 h 3063250"/>
              <a:gd name="connsiteX256" fmla="*/ 3221936 w 4114165"/>
              <a:gd name="connsiteY256" fmla="*/ 1260745 h 3063250"/>
              <a:gd name="connsiteX257" fmla="*/ 3228551 w 4114165"/>
              <a:gd name="connsiteY257" fmla="*/ 1256705 h 3063250"/>
              <a:gd name="connsiteX258" fmla="*/ 3235154 w 4114165"/>
              <a:gd name="connsiteY258" fmla="*/ 1255730 h 3063250"/>
              <a:gd name="connsiteX259" fmla="*/ 3241769 w 4114165"/>
              <a:gd name="connsiteY259" fmla="*/ 1257820 h 3063250"/>
              <a:gd name="connsiteX260" fmla="*/ 3248371 w 4114165"/>
              <a:gd name="connsiteY260" fmla="*/ 1263088 h 3063250"/>
              <a:gd name="connsiteX261" fmla="*/ 3254986 w 4114165"/>
              <a:gd name="connsiteY261" fmla="*/ 1271661 h 3063250"/>
              <a:gd name="connsiteX262" fmla="*/ 3264896 w 4114165"/>
              <a:gd name="connsiteY262" fmla="*/ 1291099 h 3063250"/>
              <a:gd name="connsiteX263" fmla="*/ 3274819 w 4114165"/>
              <a:gd name="connsiteY263" fmla="*/ 1319161 h 3063250"/>
              <a:gd name="connsiteX264" fmla="*/ 3284729 w 4114165"/>
              <a:gd name="connsiteY264" fmla="*/ 1356796 h 3063250"/>
              <a:gd name="connsiteX265" fmla="*/ 3294638 w 4114165"/>
              <a:gd name="connsiteY265" fmla="*/ 1405106 h 3063250"/>
              <a:gd name="connsiteX266" fmla="*/ 3304548 w 4114165"/>
              <a:gd name="connsiteY266" fmla="*/ 1465029 h 3063250"/>
              <a:gd name="connsiteX267" fmla="*/ 3317766 w 4114165"/>
              <a:gd name="connsiteY267" fmla="*/ 1564322 h 3063250"/>
              <a:gd name="connsiteX268" fmla="*/ 3330996 w 4114165"/>
              <a:gd name="connsiteY268" fmla="*/ 1685636 h 3063250"/>
              <a:gd name="connsiteX269" fmla="*/ 3347508 w 4114165"/>
              <a:gd name="connsiteY269" fmla="*/ 1862923 h 3063250"/>
              <a:gd name="connsiteX270" fmla="*/ 3406993 w 4114165"/>
              <a:gd name="connsiteY270" fmla="*/ 2532355 h 3063250"/>
              <a:gd name="connsiteX271" fmla="*/ 3423517 w 4114165"/>
              <a:gd name="connsiteY271" fmla="*/ 2676071 h 3063250"/>
              <a:gd name="connsiteX272" fmla="*/ 3440042 w 4114165"/>
              <a:gd name="connsiteY272" fmla="*/ 2794878 h 3063250"/>
              <a:gd name="connsiteX273" fmla="*/ 3453260 w 4114165"/>
              <a:gd name="connsiteY273" fmla="*/ 2872884 h 3063250"/>
              <a:gd name="connsiteX274" fmla="*/ 3466477 w 4114165"/>
              <a:gd name="connsiteY274" fmla="*/ 2936720 h 3063250"/>
              <a:gd name="connsiteX275" fmla="*/ 3479694 w 4114165"/>
              <a:gd name="connsiteY275" fmla="*/ 2986828 h 3063250"/>
              <a:gd name="connsiteX276" fmla="*/ 3489604 w 4114165"/>
              <a:gd name="connsiteY276" fmla="*/ 3015675 h 3063250"/>
              <a:gd name="connsiteX277" fmla="*/ 3499526 w 4114165"/>
              <a:gd name="connsiteY277" fmla="*/ 3037329 h 3063250"/>
              <a:gd name="connsiteX278" fmla="*/ 3509436 w 4114165"/>
              <a:gd name="connsiteY278" fmla="*/ 3052108 h 3063250"/>
              <a:gd name="connsiteX279" fmla="*/ 3519346 w 4114165"/>
              <a:gd name="connsiteY279" fmla="*/ 3060642 h 3063250"/>
              <a:gd name="connsiteX280" fmla="*/ 3525962 w 4114165"/>
              <a:gd name="connsiteY280" fmla="*/ 3063150 h 3063250"/>
              <a:gd name="connsiteX281" fmla="*/ 3532564 w 4114165"/>
              <a:gd name="connsiteY281" fmla="*/ 3063251 h 3063250"/>
              <a:gd name="connsiteX282" fmla="*/ 3539179 w 4114165"/>
              <a:gd name="connsiteY282" fmla="*/ 3060947 h 3063250"/>
              <a:gd name="connsiteX283" fmla="*/ 3545781 w 4114165"/>
              <a:gd name="connsiteY283" fmla="*/ 3056261 h 3063250"/>
              <a:gd name="connsiteX284" fmla="*/ 3555704 w 4114165"/>
              <a:gd name="connsiteY284" fmla="*/ 3044826 h 3063250"/>
              <a:gd name="connsiteX285" fmla="*/ 3565614 w 4114165"/>
              <a:gd name="connsiteY285" fmla="*/ 3028149 h 3063250"/>
              <a:gd name="connsiteX286" fmla="*/ 3575523 w 4114165"/>
              <a:gd name="connsiteY286" fmla="*/ 3006076 h 3063250"/>
              <a:gd name="connsiteX287" fmla="*/ 3585446 w 4114165"/>
              <a:gd name="connsiteY287" fmla="*/ 2978141 h 3063250"/>
              <a:gd name="connsiteX288" fmla="*/ 3598663 w 4114165"/>
              <a:gd name="connsiteY288" fmla="*/ 2930705 h 3063250"/>
              <a:gd name="connsiteX289" fmla="*/ 3611881 w 4114165"/>
              <a:gd name="connsiteY289" fmla="*/ 2871288 h 3063250"/>
              <a:gd name="connsiteX290" fmla="*/ 3628405 w 4114165"/>
              <a:gd name="connsiteY290" fmla="*/ 2782582 h 3063250"/>
              <a:gd name="connsiteX291" fmla="*/ 3664750 w 4114165"/>
              <a:gd name="connsiteY291" fmla="*/ 2563380 h 3063250"/>
              <a:gd name="connsiteX292" fmla="*/ 3691185 w 4114165"/>
              <a:gd name="connsiteY292" fmla="*/ 2412674 h 3063250"/>
              <a:gd name="connsiteX293" fmla="*/ 3707710 w 4114165"/>
              <a:gd name="connsiteY293" fmla="*/ 2331693 h 3063250"/>
              <a:gd name="connsiteX294" fmla="*/ 3720927 w 4114165"/>
              <a:gd name="connsiteY294" fmla="*/ 2279532 h 3063250"/>
              <a:gd name="connsiteX295" fmla="*/ 3730837 w 4114165"/>
              <a:gd name="connsiteY295" fmla="*/ 2250090 h 3063250"/>
              <a:gd name="connsiteX296" fmla="*/ 3740759 w 4114165"/>
              <a:gd name="connsiteY296" fmla="*/ 2229956 h 3063250"/>
              <a:gd name="connsiteX297" fmla="*/ 3747362 w 4114165"/>
              <a:gd name="connsiteY297" fmla="*/ 2221978 h 3063250"/>
              <a:gd name="connsiteX298" fmla="*/ 3753977 w 4114165"/>
              <a:gd name="connsiteY298" fmla="*/ 2218470 h 3063250"/>
              <a:gd name="connsiteX299" fmla="*/ 3760579 w 4114165"/>
              <a:gd name="connsiteY299" fmla="*/ 2219483 h 3063250"/>
              <a:gd name="connsiteX300" fmla="*/ 3767194 w 4114165"/>
              <a:gd name="connsiteY300" fmla="*/ 2225017 h 3063250"/>
              <a:gd name="connsiteX301" fmla="*/ 3773796 w 4114165"/>
              <a:gd name="connsiteY301" fmla="*/ 2234945 h 3063250"/>
              <a:gd name="connsiteX302" fmla="*/ 3783719 w 4114165"/>
              <a:gd name="connsiteY302" fmla="*/ 2257498 h 3063250"/>
              <a:gd name="connsiteX303" fmla="*/ 3793629 w 4114165"/>
              <a:gd name="connsiteY303" fmla="*/ 2287751 h 3063250"/>
              <a:gd name="connsiteX304" fmla="*/ 3810154 w 4114165"/>
              <a:gd name="connsiteY304" fmla="*/ 2348788 h 3063250"/>
              <a:gd name="connsiteX305" fmla="*/ 3836589 w 4114165"/>
              <a:gd name="connsiteY305" fmla="*/ 2448461 h 3063250"/>
              <a:gd name="connsiteX306" fmla="*/ 3849806 w 4114165"/>
              <a:gd name="connsiteY306" fmla="*/ 2487654 h 3063250"/>
              <a:gd name="connsiteX307" fmla="*/ 3859716 w 4114165"/>
              <a:gd name="connsiteY307" fmla="*/ 2508472 h 3063250"/>
              <a:gd name="connsiteX308" fmla="*/ 3866331 w 4114165"/>
              <a:gd name="connsiteY308" fmla="*/ 2517476 h 3063250"/>
              <a:gd name="connsiteX309" fmla="*/ 3872933 w 4114165"/>
              <a:gd name="connsiteY309" fmla="*/ 2522313 h 3063250"/>
              <a:gd name="connsiteX310" fmla="*/ 3879548 w 4114165"/>
              <a:gd name="connsiteY310" fmla="*/ 2522984 h 3063250"/>
              <a:gd name="connsiteX311" fmla="*/ 3886150 w 4114165"/>
              <a:gd name="connsiteY311" fmla="*/ 2519654 h 3063250"/>
              <a:gd name="connsiteX312" fmla="*/ 3892765 w 4114165"/>
              <a:gd name="connsiteY312" fmla="*/ 2512613 h 3063250"/>
              <a:gd name="connsiteX313" fmla="*/ 3902675 w 4114165"/>
              <a:gd name="connsiteY313" fmla="*/ 2496087 h 3063250"/>
              <a:gd name="connsiteX314" fmla="*/ 3915893 w 4114165"/>
              <a:gd name="connsiteY314" fmla="*/ 2466177 h 3063250"/>
              <a:gd name="connsiteX315" fmla="*/ 3939032 w 4114165"/>
              <a:gd name="connsiteY315" fmla="*/ 2410826 h 3063250"/>
              <a:gd name="connsiteX316" fmla="*/ 3948943 w 4114165"/>
              <a:gd name="connsiteY316" fmla="*/ 2393604 h 3063250"/>
              <a:gd name="connsiteX317" fmla="*/ 3955545 w 4114165"/>
              <a:gd name="connsiteY317" fmla="*/ 2385879 h 3063250"/>
              <a:gd name="connsiteX318" fmla="*/ 3962160 w 4114165"/>
              <a:gd name="connsiteY318" fmla="*/ 2381497 h 3063250"/>
              <a:gd name="connsiteX319" fmla="*/ 3968775 w 4114165"/>
              <a:gd name="connsiteY319" fmla="*/ 2380687 h 3063250"/>
              <a:gd name="connsiteX320" fmla="*/ 3975377 w 4114165"/>
              <a:gd name="connsiteY320" fmla="*/ 2383562 h 3063250"/>
              <a:gd name="connsiteX321" fmla="*/ 3981992 w 4114165"/>
              <a:gd name="connsiteY321" fmla="*/ 2390184 h 3063250"/>
              <a:gd name="connsiteX322" fmla="*/ 3988595 w 4114165"/>
              <a:gd name="connsiteY322" fmla="*/ 2400606 h 3063250"/>
              <a:gd name="connsiteX323" fmla="*/ 3998504 w 4114165"/>
              <a:gd name="connsiteY323" fmla="*/ 2422932 h 3063250"/>
              <a:gd name="connsiteX324" fmla="*/ 4011734 w 4114165"/>
              <a:gd name="connsiteY324" fmla="*/ 2462365 h 3063250"/>
              <a:gd name="connsiteX325" fmla="*/ 4034862 w 4114165"/>
              <a:gd name="connsiteY325" fmla="*/ 2535128 h 3063250"/>
              <a:gd name="connsiteX326" fmla="*/ 4044771 w 4114165"/>
              <a:gd name="connsiteY326" fmla="*/ 2557023 h 3063250"/>
              <a:gd name="connsiteX327" fmla="*/ 4051386 w 4114165"/>
              <a:gd name="connsiteY327" fmla="*/ 2565419 h 3063250"/>
              <a:gd name="connsiteX328" fmla="*/ 4054681 w 4114165"/>
              <a:gd name="connsiteY328" fmla="*/ 2567344 h 3063250"/>
              <a:gd name="connsiteX329" fmla="*/ 4057989 w 4114165"/>
              <a:gd name="connsiteY329" fmla="*/ 2567584 h 3063250"/>
              <a:gd name="connsiteX330" fmla="*/ 4061296 w 4114165"/>
              <a:gd name="connsiteY330" fmla="*/ 2566090 h 3063250"/>
              <a:gd name="connsiteX331" fmla="*/ 4067911 w 4114165"/>
              <a:gd name="connsiteY331" fmla="*/ 2557454 h 3063250"/>
              <a:gd name="connsiteX332" fmla="*/ 4074514 w 4114165"/>
              <a:gd name="connsiteY332" fmla="*/ 2541131 h 3063250"/>
              <a:gd name="connsiteX333" fmla="*/ 4081129 w 4114165"/>
              <a:gd name="connsiteY333" fmla="*/ 2517134 h 3063250"/>
              <a:gd name="connsiteX334" fmla="*/ 4091038 w 4114165"/>
              <a:gd name="connsiteY334" fmla="*/ 2467532 h 3063250"/>
              <a:gd name="connsiteX335" fmla="*/ 4100948 w 4114165"/>
              <a:gd name="connsiteY335" fmla="*/ 2403215 h 3063250"/>
              <a:gd name="connsiteX336" fmla="*/ 4114166 w 4114165"/>
              <a:gd name="connsiteY336" fmla="*/ 2298223 h 3063250"/>
              <a:gd name="connsiteX337" fmla="*/ 4114166 w 4114165"/>
              <a:gd name="connsiteY337" fmla="*/ 2298223 h 3063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</a:cxnLst>
            <a:rect l="l" t="t" r="r" b="b"/>
            <a:pathLst>
              <a:path w="4114165" h="3063250">
                <a:moveTo>
                  <a:pt x="0" y="962866"/>
                </a:moveTo>
                <a:lnTo>
                  <a:pt x="13219" y="938578"/>
                </a:lnTo>
                <a:lnTo>
                  <a:pt x="29741" y="914936"/>
                </a:lnTo>
                <a:lnTo>
                  <a:pt x="52873" y="887165"/>
                </a:lnTo>
                <a:lnTo>
                  <a:pt x="79309" y="860382"/>
                </a:lnTo>
                <a:lnTo>
                  <a:pt x="99137" y="843895"/>
                </a:lnTo>
                <a:lnTo>
                  <a:pt x="109050" y="838551"/>
                </a:lnTo>
                <a:lnTo>
                  <a:pt x="118964" y="836816"/>
                </a:lnTo>
                <a:lnTo>
                  <a:pt x="125574" y="838272"/>
                </a:lnTo>
                <a:lnTo>
                  <a:pt x="132182" y="842248"/>
                </a:lnTo>
                <a:lnTo>
                  <a:pt x="138791" y="849049"/>
                </a:lnTo>
                <a:lnTo>
                  <a:pt x="145401" y="859078"/>
                </a:lnTo>
                <a:lnTo>
                  <a:pt x="155315" y="880859"/>
                </a:lnTo>
                <a:lnTo>
                  <a:pt x="165228" y="911631"/>
                </a:lnTo>
                <a:lnTo>
                  <a:pt x="175142" y="951773"/>
                </a:lnTo>
                <a:lnTo>
                  <a:pt x="188360" y="1018952"/>
                </a:lnTo>
                <a:lnTo>
                  <a:pt x="204883" y="1119511"/>
                </a:lnTo>
                <a:lnTo>
                  <a:pt x="237928" y="1325872"/>
                </a:lnTo>
                <a:lnTo>
                  <a:pt x="251146" y="1392203"/>
                </a:lnTo>
                <a:lnTo>
                  <a:pt x="264365" y="1444629"/>
                </a:lnTo>
                <a:lnTo>
                  <a:pt x="274279" y="1474666"/>
                </a:lnTo>
                <a:lnTo>
                  <a:pt x="284192" y="1497675"/>
                </a:lnTo>
                <a:lnTo>
                  <a:pt x="297410" y="1521267"/>
                </a:lnTo>
                <a:lnTo>
                  <a:pt x="323847" y="1565120"/>
                </a:lnTo>
                <a:lnTo>
                  <a:pt x="340373" y="1598538"/>
                </a:lnTo>
                <a:lnTo>
                  <a:pt x="363500" y="1652395"/>
                </a:lnTo>
                <a:lnTo>
                  <a:pt x="386628" y="1713129"/>
                </a:lnTo>
                <a:lnTo>
                  <a:pt x="406460" y="1772988"/>
                </a:lnTo>
                <a:lnTo>
                  <a:pt x="422985" y="1832430"/>
                </a:lnTo>
                <a:lnTo>
                  <a:pt x="439510" y="1903407"/>
                </a:lnTo>
                <a:lnTo>
                  <a:pt x="456035" y="1987175"/>
                </a:lnTo>
                <a:lnTo>
                  <a:pt x="472547" y="2085024"/>
                </a:lnTo>
                <a:lnTo>
                  <a:pt x="502289" y="2284990"/>
                </a:lnTo>
                <a:lnTo>
                  <a:pt x="518814" y="2386930"/>
                </a:lnTo>
                <a:lnTo>
                  <a:pt x="532031" y="2452703"/>
                </a:lnTo>
                <a:lnTo>
                  <a:pt x="541941" y="2490718"/>
                </a:lnTo>
                <a:lnTo>
                  <a:pt x="551864" y="2518717"/>
                </a:lnTo>
                <a:lnTo>
                  <a:pt x="561774" y="2537066"/>
                </a:lnTo>
                <a:lnTo>
                  <a:pt x="568389" y="2544335"/>
                </a:lnTo>
                <a:lnTo>
                  <a:pt x="574991" y="2548070"/>
                </a:lnTo>
                <a:lnTo>
                  <a:pt x="581606" y="2548741"/>
                </a:lnTo>
                <a:lnTo>
                  <a:pt x="588208" y="2546969"/>
                </a:lnTo>
                <a:lnTo>
                  <a:pt x="598131" y="2541042"/>
                </a:lnTo>
                <a:lnTo>
                  <a:pt x="644385" y="2506927"/>
                </a:lnTo>
                <a:lnTo>
                  <a:pt x="670820" y="2490034"/>
                </a:lnTo>
                <a:lnTo>
                  <a:pt x="687345" y="2476269"/>
                </a:lnTo>
                <a:lnTo>
                  <a:pt x="700562" y="2461681"/>
                </a:lnTo>
                <a:lnTo>
                  <a:pt x="710485" y="2447156"/>
                </a:lnTo>
                <a:lnTo>
                  <a:pt x="720395" y="2427478"/>
                </a:lnTo>
                <a:lnTo>
                  <a:pt x="730305" y="2399808"/>
                </a:lnTo>
                <a:lnTo>
                  <a:pt x="740214" y="2360615"/>
                </a:lnTo>
                <a:lnTo>
                  <a:pt x="750137" y="2306011"/>
                </a:lnTo>
                <a:lnTo>
                  <a:pt x="760047" y="2232146"/>
                </a:lnTo>
                <a:lnTo>
                  <a:pt x="769957" y="2135437"/>
                </a:lnTo>
                <a:lnTo>
                  <a:pt x="779879" y="2013021"/>
                </a:lnTo>
                <a:lnTo>
                  <a:pt x="793097" y="1806394"/>
                </a:lnTo>
                <a:lnTo>
                  <a:pt x="806314" y="1550988"/>
                </a:lnTo>
                <a:lnTo>
                  <a:pt x="826134" y="1101061"/>
                </a:lnTo>
                <a:lnTo>
                  <a:pt x="852581" y="502805"/>
                </a:lnTo>
                <a:lnTo>
                  <a:pt x="865798" y="268992"/>
                </a:lnTo>
                <a:lnTo>
                  <a:pt x="875708" y="140161"/>
                </a:lnTo>
                <a:lnTo>
                  <a:pt x="885618" y="54144"/>
                </a:lnTo>
                <a:lnTo>
                  <a:pt x="892233" y="19833"/>
                </a:lnTo>
                <a:lnTo>
                  <a:pt x="898835" y="2645"/>
                </a:lnTo>
                <a:lnTo>
                  <a:pt x="902143" y="0"/>
                </a:lnTo>
                <a:lnTo>
                  <a:pt x="905450" y="1042"/>
                </a:lnTo>
                <a:lnTo>
                  <a:pt x="908758" y="5543"/>
                </a:lnTo>
                <a:lnTo>
                  <a:pt x="915360" y="23974"/>
                </a:lnTo>
                <a:lnTo>
                  <a:pt x="921975" y="53496"/>
                </a:lnTo>
                <a:lnTo>
                  <a:pt x="931885" y="114728"/>
                </a:lnTo>
                <a:lnTo>
                  <a:pt x="945103" y="219005"/>
                </a:lnTo>
                <a:lnTo>
                  <a:pt x="991370" y="608560"/>
                </a:lnTo>
                <a:lnTo>
                  <a:pt x="1007895" y="717439"/>
                </a:lnTo>
                <a:lnTo>
                  <a:pt x="1057457" y="1020560"/>
                </a:lnTo>
                <a:lnTo>
                  <a:pt x="1070674" y="1129034"/>
                </a:lnTo>
                <a:lnTo>
                  <a:pt x="1083891" y="1261492"/>
                </a:lnTo>
                <a:lnTo>
                  <a:pt x="1100416" y="1462079"/>
                </a:lnTo>
                <a:lnTo>
                  <a:pt x="1123543" y="1789577"/>
                </a:lnTo>
                <a:lnTo>
                  <a:pt x="1146683" y="2110389"/>
                </a:lnTo>
                <a:lnTo>
                  <a:pt x="1159901" y="2255687"/>
                </a:lnTo>
                <a:lnTo>
                  <a:pt x="1169810" y="2336454"/>
                </a:lnTo>
                <a:lnTo>
                  <a:pt x="1176425" y="2375343"/>
                </a:lnTo>
                <a:lnTo>
                  <a:pt x="1183028" y="2401809"/>
                </a:lnTo>
                <a:lnTo>
                  <a:pt x="1189643" y="2415701"/>
                </a:lnTo>
                <a:lnTo>
                  <a:pt x="1192950" y="2417917"/>
                </a:lnTo>
                <a:lnTo>
                  <a:pt x="1196245" y="2417030"/>
                </a:lnTo>
                <a:lnTo>
                  <a:pt x="1199553" y="2413054"/>
                </a:lnTo>
                <a:lnTo>
                  <a:pt x="1206168" y="2396073"/>
                </a:lnTo>
                <a:lnTo>
                  <a:pt x="1212770" y="2367517"/>
                </a:lnTo>
                <a:lnTo>
                  <a:pt x="1222680" y="2304808"/>
                </a:lnTo>
                <a:lnTo>
                  <a:pt x="1232602" y="2221471"/>
                </a:lnTo>
                <a:lnTo>
                  <a:pt x="1249127" y="2051011"/>
                </a:lnTo>
                <a:lnTo>
                  <a:pt x="1278857" y="1738519"/>
                </a:lnTo>
                <a:lnTo>
                  <a:pt x="1292087" y="1631108"/>
                </a:lnTo>
                <a:lnTo>
                  <a:pt x="1301997" y="1571186"/>
                </a:lnTo>
                <a:lnTo>
                  <a:pt x="1311907" y="1530802"/>
                </a:lnTo>
                <a:lnTo>
                  <a:pt x="1318522" y="1515125"/>
                </a:lnTo>
                <a:lnTo>
                  <a:pt x="1325124" y="1508553"/>
                </a:lnTo>
                <a:lnTo>
                  <a:pt x="1328431" y="1508692"/>
                </a:lnTo>
                <a:lnTo>
                  <a:pt x="1331739" y="1511098"/>
                </a:lnTo>
                <a:lnTo>
                  <a:pt x="1338341" y="1522673"/>
                </a:lnTo>
                <a:lnTo>
                  <a:pt x="1344956" y="1543098"/>
                </a:lnTo>
                <a:lnTo>
                  <a:pt x="1351559" y="1572135"/>
                </a:lnTo>
                <a:lnTo>
                  <a:pt x="1361481" y="1631273"/>
                </a:lnTo>
                <a:lnTo>
                  <a:pt x="1371391" y="1708025"/>
                </a:lnTo>
                <a:lnTo>
                  <a:pt x="1384608" y="1834709"/>
                </a:lnTo>
                <a:lnTo>
                  <a:pt x="1401133" y="2023810"/>
                </a:lnTo>
                <a:lnTo>
                  <a:pt x="1437478" y="2455958"/>
                </a:lnTo>
                <a:lnTo>
                  <a:pt x="1450695" y="2573840"/>
                </a:lnTo>
                <a:lnTo>
                  <a:pt x="1460618" y="2638271"/>
                </a:lnTo>
                <a:lnTo>
                  <a:pt x="1467220" y="2669055"/>
                </a:lnTo>
                <a:lnTo>
                  <a:pt x="1473835" y="2690241"/>
                </a:lnTo>
                <a:lnTo>
                  <a:pt x="1480438" y="2702360"/>
                </a:lnTo>
                <a:lnTo>
                  <a:pt x="1483745" y="2705260"/>
                </a:lnTo>
                <a:lnTo>
                  <a:pt x="1487053" y="2706222"/>
                </a:lnTo>
                <a:lnTo>
                  <a:pt x="1490360" y="2705361"/>
                </a:lnTo>
                <a:lnTo>
                  <a:pt x="1496963" y="2698700"/>
                </a:lnTo>
                <a:lnTo>
                  <a:pt x="1503577" y="2686265"/>
                </a:lnTo>
                <a:lnTo>
                  <a:pt x="1513487" y="2658861"/>
                </a:lnTo>
                <a:lnTo>
                  <a:pt x="1526705" y="2610120"/>
                </a:lnTo>
                <a:lnTo>
                  <a:pt x="1543229" y="2536635"/>
                </a:lnTo>
                <a:lnTo>
                  <a:pt x="1579574" y="2357488"/>
                </a:lnTo>
                <a:lnTo>
                  <a:pt x="1615932" y="2168830"/>
                </a:lnTo>
                <a:lnTo>
                  <a:pt x="1639059" y="2033219"/>
                </a:lnTo>
                <a:lnTo>
                  <a:pt x="1658891" y="1899823"/>
                </a:lnTo>
                <a:lnTo>
                  <a:pt x="1688633" y="1675189"/>
                </a:lnTo>
                <a:lnTo>
                  <a:pt x="1724978" y="1405069"/>
                </a:lnTo>
                <a:lnTo>
                  <a:pt x="1754720" y="1207660"/>
                </a:lnTo>
                <a:lnTo>
                  <a:pt x="1777847" y="1072404"/>
                </a:lnTo>
                <a:lnTo>
                  <a:pt x="1794372" y="994322"/>
                </a:lnTo>
                <a:lnTo>
                  <a:pt x="1807590" y="945860"/>
                </a:lnTo>
                <a:lnTo>
                  <a:pt x="1820807" y="909731"/>
                </a:lnTo>
                <a:lnTo>
                  <a:pt x="1830717" y="890394"/>
                </a:lnTo>
                <a:lnTo>
                  <a:pt x="1840639" y="877921"/>
                </a:lnTo>
                <a:lnTo>
                  <a:pt x="1847242" y="873653"/>
                </a:lnTo>
                <a:lnTo>
                  <a:pt x="1853857" y="872881"/>
                </a:lnTo>
                <a:lnTo>
                  <a:pt x="1860459" y="875768"/>
                </a:lnTo>
                <a:lnTo>
                  <a:pt x="1867074" y="882378"/>
                </a:lnTo>
                <a:lnTo>
                  <a:pt x="1873676" y="892762"/>
                </a:lnTo>
                <a:lnTo>
                  <a:pt x="1883599" y="915227"/>
                </a:lnTo>
                <a:lnTo>
                  <a:pt x="1893509" y="945480"/>
                </a:lnTo>
                <a:lnTo>
                  <a:pt x="1906726" y="996386"/>
                </a:lnTo>
                <a:lnTo>
                  <a:pt x="1919944" y="1058398"/>
                </a:lnTo>
                <a:lnTo>
                  <a:pt x="1933161" y="1132137"/>
                </a:lnTo>
                <a:lnTo>
                  <a:pt x="1949686" y="1241687"/>
                </a:lnTo>
                <a:lnTo>
                  <a:pt x="1966211" y="1370713"/>
                </a:lnTo>
                <a:lnTo>
                  <a:pt x="1986043" y="1548658"/>
                </a:lnTo>
                <a:lnTo>
                  <a:pt x="2035605" y="2011729"/>
                </a:lnTo>
                <a:lnTo>
                  <a:pt x="2048822" y="2106628"/>
                </a:lnTo>
                <a:lnTo>
                  <a:pt x="2058732" y="2163043"/>
                </a:lnTo>
                <a:lnTo>
                  <a:pt x="2068655" y="2205123"/>
                </a:lnTo>
                <a:lnTo>
                  <a:pt x="2075257" y="2224738"/>
                </a:lnTo>
                <a:lnTo>
                  <a:pt x="2081872" y="2237528"/>
                </a:lnTo>
                <a:lnTo>
                  <a:pt x="2088474" y="2243581"/>
                </a:lnTo>
                <a:lnTo>
                  <a:pt x="2091782" y="2244151"/>
                </a:lnTo>
                <a:lnTo>
                  <a:pt x="2095089" y="2243151"/>
                </a:lnTo>
                <a:lnTo>
                  <a:pt x="2101692" y="2236591"/>
                </a:lnTo>
                <a:lnTo>
                  <a:pt x="2108307" y="2224359"/>
                </a:lnTo>
                <a:lnTo>
                  <a:pt x="2118217" y="2196525"/>
                </a:lnTo>
                <a:lnTo>
                  <a:pt x="2128127" y="2159193"/>
                </a:lnTo>
                <a:lnTo>
                  <a:pt x="2141357" y="2098485"/>
                </a:lnTo>
                <a:lnTo>
                  <a:pt x="2164484" y="1975626"/>
                </a:lnTo>
                <a:lnTo>
                  <a:pt x="2200829" y="1779712"/>
                </a:lnTo>
                <a:lnTo>
                  <a:pt x="2214046" y="1723006"/>
                </a:lnTo>
                <a:lnTo>
                  <a:pt x="2223968" y="1691525"/>
                </a:lnTo>
                <a:lnTo>
                  <a:pt x="2230571" y="1677165"/>
                </a:lnTo>
                <a:lnTo>
                  <a:pt x="2237186" y="1668845"/>
                </a:lnTo>
                <a:lnTo>
                  <a:pt x="2240493" y="1667085"/>
                </a:lnTo>
                <a:lnTo>
                  <a:pt x="2243788" y="1666971"/>
                </a:lnTo>
                <a:lnTo>
                  <a:pt x="2247096" y="1668554"/>
                </a:lnTo>
                <a:lnTo>
                  <a:pt x="2253711" y="1676912"/>
                </a:lnTo>
                <a:lnTo>
                  <a:pt x="2260313" y="1692285"/>
                </a:lnTo>
                <a:lnTo>
                  <a:pt x="2266928" y="1714838"/>
                </a:lnTo>
                <a:lnTo>
                  <a:pt x="2276838" y="1762439"/>
                </a:lnTo>
                <a:lnTo>
                  <a:pt x="2286748" y="1827060"/>
                </a:lnTo>
                <a:lnTo>
                  <a:pt x="2296670" y="1908954"/>
                </a:lnTo>
                <a:lnTo>
                  <a:pt x="2309888" y="2044185"/>
                </a:lnTo>
                <a:lnTo>
                  <a:pt x="2326400" y="2246051"/>
                </a:lnTo>
                <a:lnTo>
                  <a:pt x="2352847" y="2572067"/>
                </a:lnTo>
                <a:lnTo>
                  <a:pt x="2366064" y="2700929"/>
                </a:lnTo>
                <a:lnTo>
                  <a:pt x="2375975" y="2775427"/>
                </a:lnTo>
                <a:lnTo>
                  <a:pt x="2385884" y="2830398"/>
                </a:lnTo>
                <a:lnTo>
                  <a:pt x="2395807" y="2867312"/>
                </a:lnTo>
                <a:lnTo>
                  <a:pt x="2402409" y="2883268"/>
                </a:lnTo>
                <a:lnTo>
                  <a:pt x="2409024" y="2893563"/>
                </a:lnTo>
                <a:lnTo>
                  <a:pt x="2415627" y="2899350"/>
                </a:lnTo>
                <a:lnTo>
                  <a:pt x="2422242" y="2901668"/>
                </a:lnTo>
                <a:lnTo>
                  <a:pt x="2428844" y="2901402"/>
                </a:lnTo>
                <a:lnTo>
                  <a:pt x="2438766" y="2897273"/>
                </a:lnTo>
                <a:lnTo>
                  <a:pt x="2448676" y="2889726"/>
                </a:lnTo>
                <a:lnTo>
                  <a:pt x="2461894" y="2875454"/>
                </a:lnTo>
                <a:lnTo>
                  <a:pt x="2478418" y="2852749"/>
                </a:lnTo>
                <a:lnTo>
                  <a:pt x="2501546" y="2820306"/>
                </a:lnTo>
                <a:lnTo>
                  <a:pt x="2511456" y="2810061"/>
                </a:lnTo>
                <a:lnTo>
                  <a:pt x="2521378" y="2803945"/>
                </a:lnTo>
                <a:lnTo>
                  <a:pt x="2527980" y="2802564"/>
                </a:lnTo>
                <a:lnTo>
                  <a:pt x="2534596" y="2803464"/>
                </a:lnTo>
                <a:lnTo>
                  <a:pt x="2541198" y="2806592"/>
                </a:lnTo>
                <a:lnTo>
                  <a:pt x="2551120" y="2815215"/>
                </a:lnTo>
                <a:lnTo>
                  <a:pt x="2561030" y="2828271"/>
                </a:lnTo>
                <a:lnTo>
                  <a:pt x="2570940" y="2845810"/>
                </a:lnTo>
                <a:lnTo>
                  <a:pt x="2584158" y="2876189"/>
                </a:lnTo>
                <a:lnTo>
                  <a:pt x="2603990" y="2931768"/>
                </a:lnTo>
                <a:lnTo>
                  <a:pt x="2617207" y="2966795"/>
                </a:lnTo>
                <a:lnTo>
                  <a:pt x="2627117" y="2986220"/>
                </a:lnTo>
                <a:lnTo>
                  <a:pt x="2633732" y="2993894"/>
                </a:lnTo>
                <a:lnTo>
                  <a:pt x="2640334" y="2996060"/>
                </a:lnTo>
                <a:lnTo>
                  <a:pt x="2643642" y="2994781"/>
                </a:lnTo>
                <a:lnTo>
                  <a:pt x="2650257" y="2986942"/>
                </a:lnTo>
                <a:lnTo>
                  <a:pt x="2656859" y="2971366"/>
                </a:lnTo>
                <a:lnTo>
                  <a:pt x="2663474" y="2947357"/>
                </a:lnTo>
                <a:lnTo>
                  <a:pt x="2670077" y="2914280"/>
                </a:lnTo>
                <a:lnTo>
                  <a:pt x="2679999" y="2846646"/>
                </a:lnTo>
                <a:lnTo>
                  <a:pt x="2689909" y="2756698"/>
                </a:lnTo>
                <a:lnTo>
                  <a:pt x="2703127" y="2602181"/>
                </a:lnTo>
                <a:lnTo>
                  <a:pt x="2716344" y="2412092"/>
                </a:lnTo>
                <a:lnTo>
                  <a:pt x="2736176" y="2082213"/>
                </a:lnTo>
                <a:lnTo>
                  <a:pt x="2772521" y="1470652"/>
                </a:lnTo>
                <a:lnTo>
                  <a:pt x="2789046" y="1238622"/>
                </a:lnTo>
                <a:lnTo>
                  <a:pt x="2805571" y="1047862"/>
                </a:lnTo>
                <a:lnTo>
                  <a:pt x="2818788" y="927358"/>
                </a:lnTo>
                <a:lnTo>
                  <a:pt x="2832005" y="833941"/>
                </a:lnTo>
                <a:lnTo>
                  <a:pt x="2845223" y="764002"/>
                </a:lnTo>
                <a:lnTo>
                  <a:pt x="2855133" y="724885"/>
                </a:lnTo>
                <a:lnTo>
                  <a:pt x="2865042" y="696152"/>
                </a:lnTo>
                <a:lnTo>
                  <a:pt x="2874965" y="677220"/>
                </a:lnTo>
                <a:lnTo>
                  <a:pt x="2881567" y="670028"/>
                </a:lnTo>
                <a:lnTo>
                  <a:pt x="2888182" y="667368"/>
                </a:lnTo>
                <a:lnTo>
                  <a:pt x="2894785" y="669622"/>
                </a:lnTo>
                <a:lnTo>
                  <a:pt x="2901400" y="677182"/>
                </a:lnTo>
                <a:lnTo>
                  <a:pt x="2908002" y="690415"/>
                </a:lnTo>
                <a:lnTo>
                  <a:pt x="2914617" y="709562"/>
                </a:lnTo>
                <a:lnTo>
                  <a:pt x="2924527" y="749616"/>
                </a:lnTo>
                <a:lnTo>
                  <a:pt x="2934450" y="803296"/>
                </a:lnTo>
                <a:lnTo>
                  <a:pt x="2947667" y="895814"/>
                </a:lnTo>
                <a:lnTo>
                  <a:pt x="2960884" y="1012101"/>
                </a:lnTo>
                <a:lnTo>
                  <a:pt x="2977409" y="1187779"/>
                </a:lnTo>
                <a:lnTo>
                  <a:pt x="3017061" y="1634110"/>
                </a:lnTo>
                <a:lnTo>
                  <a:pt x="3030278" y="1742115"/>
                </a:lnTo>
                <a:lnTo>
                  <a:pt x="3040188" y="1800265"/>
                </a:lnTo>
                <a:lnTo>
                  <a:pt x="3046803" y="1827313"/>
                </a:lnTo>
                <a:lnTo>
                  <a:pt x="3053406" y="1844928"/>
                </a:lnTo>
                <a:lnTo>
                  <a:pt x="3060021" y="1853413"/>
                </a:lnTo>
                <a:lnTo>
                  <a:pt x="3063315" y="1854388"/>
                </a:lnTo>
                <a:lnTo>
                  <a:pt x="3066623" y="1853299"/>
                </a:lnTo>
                <a:lnTo>
                  <a:pt x="3073238" y="1845245"/>
                </a:lnTo>
                <a:lnTo>
                  <a:pt x="3079840" y="1829960"/>
                </a:lnTo>
                <a:lnTo>
                  <a:pt x="3086456" y="1808129"/>
                </a:lnTo>
                <a:lnTo>
                  <a:pt x="3096365" y="1764782"/>
                </a:lnTo>
                <a:lnTo>
                  <a:pt x="3109583" y="1692285"/>
                </a:lnTo>
                <a:lnTo>
                  <a:pt x="3145940" y="1482986"/>
                </a:lnTo>
                <a:lnTo>
                  <a:pt x="3162452" y="1409665"/>
                </a:lnTo>
                <a:lnTo>
                  <a:pt x="3178977" y="1351098"/>
                </a:lnTo>
                <a:lnTo>
                  <a:pt x="3192194" y="1313348"/>
                </a:lnTo>
                <a:lnTo>
                  <a:pt x="3205412" y="1283678"/>
                </a:lnTo>
                <a:lnTo>
                  <a:pt x="3215334" y="1267773"/>
                </a:lnTo>
                <a:lnTo>
                  <a:pt x="3221936" y="1260745"/>
                </a:lnTo>
                <a:lnTo>
                  <a:pt x="3228551" y="1256705"/>
                </a:lnTo>
                <a:lnTo>
                  <a:pt x="3235154" y="1255730"/>
                </a:lnTo>
                <a:lnTo>
                  <a:pt x="3241769" y="1257820"/>
                </a:lnTo>
                <a:lnTo>
                  <a:pt x="3248371" y="1263088"/>
                </a:lnTo>
                <a:lnTo>
                  <a:pt x="3254986" y="1271661"/>
                </a:lnTo>
                <a:lnTo>
                  <a:pt x="3264896" y="1291099"/>
                </a:lnTo>
                <a:lnTo>
                  <a:pt x="3274819" y="1319161"/>
                </a:lnTo>
                <a:lnTo>
                  <a:pt x="3284729" y="1356796"/>
                </a:lnTo>
                <a:lnTo>
                  <a:pt x="3294638" y="1405106"/>
                </a:lnTo>
                <a:lnTo>
                  <a:pt x="3304548" y="1465029"/>
                </a:lnTo>
                <a:lnTo>
                  <a:pt x="3317766" y="1564322"/>
                </a:lnTo>
                <a:lnTo>
                  <a:pt x="3330996" y="1685636"/>
                </a:lnTo>
                <a:lnTo>
                  <a:pt x="3347508" y="1862923"/>
                </a:lnTo>
                <a:lnTo>
                  <a:pt x="3406993" y="2532355"/>
                </a:lnTo>
                <a:lnTo>
                  <a:pt x="3423517" y="2676071"/>
                </a:lnTo>
                <a:lnTo>
                  <a:pt x="3440042" y="2794878"/>
                </a:lnTo>
                <a:lnTo>
                  <a:pt x="3453260" y="2872884"/>
                </a:lnTo>
                <a:lnTo>
                  <a:pt x="3466477" y="2936720"/>
                </a:lnTo>
                <a:lnTo>
                  <a:pt x="3479694" y="2986828"/>
                </a:lnTo>
                <a:lnTo>
                  <a:pt x="3489604" y="3015675"/>
                </a:lnTo>
                <a:lnTo>
                  <a:pt x="3499526" y="3037329"/>
                </a:lnTo>
                <a:lnTo>
                  <a:pt x="3509436" y="3052108"/>
                </a:lnTo>
                <a:lnTo>
                  <a:pt x="3519346" y="3060642"/>
                </a:lnTo>
                <a:lnTo>
                  <a:pt x="3525962" y="3063150"/>
                </a:lnTo>
                <a:lnTo>
                  <a:pt x="3532564" y="3063251"/>
                </a:lnTo>
                <a:lnTo>
                  <a:pt x="3539179" y="3060947"/>
                </a:lnTo>
                <a:lnTo>
                  <a:pt x="3545781" y="3056261"/>
                </a:lnTo>
                <a:lnTo>
                  <a:pt x="3555704" y="3044826"/>
                </a:lnTo>
                <a:lnTo>
                  <a:pt x="3565614" y="3028149"/>
                </a:lnTo>
                <a:lnTo>
                  <a:pt x="3575523" y="3006076"/>
                </a:lnTo>
                <a:lnTo>
                  <a:pt x="3585446" y="2978141"/>
                </a:lnTo>
                <a:lnTo>
                  <a:pt x="3598663" y="2930705"/>
                </a:lnTo>
                <a:lnTo>
                  <a:pt x="3611881" y="2871288"/>
                </a:lnTo>
                <a:lnTo>
                  <a:pt x="3628405" y="2782582"/>
                </a:lnTo>
                <a:lnTo>
                  <a:pt x="3664750" y="2563380"/>
                </a:lnTo>
                <a:lnTo>
                  <a:pt x="3691185" y="2412674"/>
                </a:lnTo>
                <a:lnTo>
                  <a:pt x="3707710" y="2331693"/>
                </a:lnTo>
                <a:lnTo>
                  <a:pt x="3720927" y="2279532"/>
                </a:lnTo>
                <a:lnTo>
                  <a:pt x="3730837" y="2250090"/>
                </a:lnTo>
                <a:lnTo>
                  <a:pt x="3740759" y="2229956"/>
                </a:lnTo>
                <a:lnTo>
                  <a:pt x="3747362" y="2221978"/>
                </a:lnTo>
                <a:lnTo>
                  <a:pt x="3753977" y="2218470"/>
                </a:lnTo>
                <a:lnTo>
                  <a:pt x="3760579" y="2219483"/>
                </a:lnTo>
                <a:lnTo>
                  <a:pt x="3767194" y="2225017"/>
                </a:lnTo>
                <a:lnTo>
                  <a:pt x="3773796" y="2234945"/>
                </a:lnTo>
                <a:lnTo>
                  <a:pt x="3783719" y="2257498"/>
                </a:lnTo>
                <a:lnTo>
                  <a:pt x="3793629" y="2287751"/>
                </a:lnTo>
                <a:lnTo>
                  <a:pt x="3810154" y="2348788"/>
                </a:lnTo>
                <a:lnTo>
                  <a:pt x="3836589" y="2448461"/>
                </a:lnTo>
                <a:lnTo>
                  <a:pt x="3849806" y="2487654"/>
                </a:lnTo>
                <a:lnTo>
                  <a:pt x="3859716" y="2508472"/>
                </a:lnTo>
                <a:lnTo>
                  <a:pt x="3866331" y="2517476"/>
                </a:lnTo>
                <a:lnTo>
                  <a:pt x="3872933" y="2522313"/>
                </a:lnTo>
                <a:lnTo>
                  <a:pt x="3879548" y="2522984"/>
                </a:lnTo>
                <a:lnTo>
                  <a:pt x="3886150" y="2519654"/>
                </a:lnTo>
                <a:lnTo>
                  <a:pt x="3892765" y="2512613"/>
                </a:lnTo>
                <a:lnTo>
                  <a:pt x="3902675" y="2496087"/>
                </a:lnTo>
                <a:lnTo>
                  <a:pt x="3915893" y="2466177"/>
                </a:lnTo>
                <a:lnTo>
                  <a:pt x="3939032" y="2410826"/>
                </a:lnTo>
                <a:lnTo>
                  <a:pt x="3948943" y="2393604"/>
                </a:lnTo>
                <a:lnTo>
                  <a:pt x="3955545" y="2385879"/>
                </a:lnTo>
                <a:lnTo>
                  <a:pt x="3962160" y="2381497"/>
                </a:lnTo>
                <a:lnTo>
                  <a:pt x="3968775" y="2380687"/>
                </a:lnTo>
                <a:lnTo>
                  <a:pt x="3975377" y="2383562"/>
                </a:lnTo>
                <a:lnTo>
                  <a:pt x="3981992" y="2390184"/>
                </a:lnTo>
                <a:lnTo>
                  <a:pt x="3988595" y="2400606"/>
                </a:lnTo>
                <a:lnTo>
                  <a:pt x="3998504" y="2422932"/>
                </a:lnTo>
                <a:lnTo>
                  <a:pt x="4011734" y="2462365"/>
                </a:lnTo>
                <a:lnTo>
                  <a:pt x="4034862" y="2535128"/>
                </a:lnTo>
                <a:lnTo>
                  <a:pt x="4044771" y="2557023"/>
                </a:lnTo>
                <a:lnTo>
                  <a:pt x="4051386" y="2565419"/>
                </a:lnTo>
                <a:lnTo>
                  <a:pt x="4054681" y="2567344"/>
                </a:lnTo>
                <a:lnTo>
                  <a:pt x="4057989" y="2567584"/>
                </a:lnTo>
                <a:lnTo>
                  <a:pt x="4061296" y="2566090"/>
                </a:lnTo>
                <a:lnTo>
                  <a:pt x="4067911" y="2557454"/>
                </a:lnTo>
                <a:lnTo>
                  <a:pt x="4074514" y="2541131"/>
                </a:lnTo>
                <a:lnTo>
                  <a:pt x="4081129" y="2517134"/>
                </a:lnTo>
                <a:lnTo>
                  <a:pt x="4091038" y="2467532"/>
                </a:lnTo>
                <a:lnTo>
                  <a:pt x="4100948" y="2403215"/>
                </a:lnTo>
                <a:lnTo>
                  <a:pt x="4114166" y="2298223"/>
                </a:lnTo>
                <a:lnTo>
                  <a:pt x="4114166" y="2298223"/>
                </a:lnTo>
              </a:path>
            </a:pathLst>
          </a:custGeom>
          <a:noFill/>
          <a:ln w="18998" cap="sq">
            <a:solidFill>
              <a:schemeClr val="accent1">
                <a:lumMod val="75000"/>
              </a:schemeClr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Figura a mano libera 22">
            <a:extLst>
              <a:ext uri="{FF2B5EF4-FFF2-40B4-BE49-F238E27FC236}">
                <a16:creationId xmlns:a16="http://schemas.microsoft.com/office/drawing/2014/main" id="{BB72FD94-F80B-AF40-2C1C-49061E76B7EB}"/>
              </a:ext>
            </a:extLst>
          </p:cNvPr>
          <p:cNvSpPr/>
          <p:nvPr/>
        </p:nvSpPr>
        <p:spPr>
          <a:xfrm>
            <a:off x="1764267" y="2810126"/>
            <a:ext cx="601475" cy="307777"/>
          </a:xfrm>
          <a:custGeom>
            <a:avLst/>
            <a:gdLst>
              <a:gd name="connsiteX0" fmla="*/ 0 w 4114165"/>
              <a:gd name="connsiteY0" fmla="*/ 962866 h 3063250"/>
              <a:gd name="connsiteX1" fmla="*/ 13219 w 4114165"/>
              <a:gd name="connsiteY1" fmla="*/ 938578 h 3063250"/>
              <a:gd name="connsiteX2" fmla="*/ 29741 w 4114165"/>
              <a:gd name="connsiteY2" fmla="*/ 914936 h 3063250"/>
              <a:gd name="connsiteX3" fmla="*/ 52873 w 4114165"/>
              <a:gd name="connsiteY3" fmla="*/ 887165 h 3063250"/>
              <a:gd name="connsiteX4" fmla="*/ 79309 w 4114165"/>
              <a:gd name="connsiteY4" fmla="*/ 860382 h 3063250"/>
              <a:gd name="connsiteX5" fmla="*/ 99137 w 4114165"/>
              <a:gd name="connsiteY5" fmla="*/ 843895 h 3063250"/>
              <a:gd name="connsiteX6" fmla="*/ 109050 w 4114165"/>
              <a:gd name="connsiteY6" fmla="*/ 838551 h 3063250"/>
              <a:gd name="connsiteX7" fmla="*/ 118964 w 4114165"/>
              <a:gd name="connsiteY7" fmla="*/ 836816 h 3063250"/>
              <a:gd name="connsiteX8" fmla="*/ 125574 w 4114165"/>
              <a:gd name="connsiteY8" fmla="*/ 838272 h 3063250"/>
              <a:gd name="connsiteX9" fmla="*/ 132182 w 4114165"/>
              <a:gd name="connsiteY9" fmla="*/ 842248 h 3063250"/>
              <a:gd name="connsiteX10" fmla="*/ 138791 w 4114165"/>
              <a:gd name="connsiteY10" fmla="*/ 849049 h 3063250"/>
              <a:gd name="connsiteX11" fmla="*/ 145401 w 4114165"/>
              <a:gd name="connsiteY11" fmla="*/ 859078 h 3063250"/>
              <a:gd name="connsiteX12" fmla="*/ 155315 w 4114165"/>
              <a:gd name="connsiteY12" fmla="*/ 880859 h 3063250"/>
              <a:gd name="connsiteX13" fmla="*/ 165228 w 4114165"/>
              <a:gd name="connsiteY13" fmla="*/ 911631 h 3063250"/>
              <a:gd name="connsiteX14" fmla="*/ 175142 w 4114165"/>
              <a:gd name="connsiteY14" fmla="*/ 951773 h 3063250"/>
              <a:gd name="connsiteX15" fmla="*/ 188360 w 4114165"/>
              <a:gd name="connsiteY15" fmla="*/ 1018952 h 3063250"/>
              <a:gd name="connsiteX16" fmla="*/ 204883 w 4114165"/>
              <a:gd name="connsiteY16" fmla="*/ 1119511 h 3063250"/>
              <a:gd name="connsiteX17" fmla="*/ 237928 w 4114165"/>
              <a:gd name="connsiteY17" fmla="*/ 1325872 h 3063250"/>
              <a:gd name="connsiteX18" fmla="*/ 251146 w 4114165"/>
              <a:gd name="connsiteY18" fmla="*/ 1392203 h 3063250"/>
              <a:gd name="connsiteX19" fmla="*/ 264365 w 4114165"/>
              <a:gd name="connsiteY19" fmla="*/ 1444629 h 3063250"/>
              <a:gd name="connsiteX20" fmla="*/ 274279 w 4114165"/>
              <a:gd name="connsiteY20" fmla="*/ 1474666 h 3063250"/>
              <a:gd name="connsiteX21" fmla="*/ 284192 w 4114165"/>
              <a:gd name="connsiteY21" fmla="*/ 1497675 h 3063250"/>
              <a:gd name="connsiteX22" fmla="*/ 297410 w 4114165"/>
              <a:gd name="connsiteY22" fmla="*/ 1521267 h 3063250"/>
              <a:gd name="connsiteX23" fmla="*/ 323847 w 4114165"/>
              <a:gd name="connsiteY23" fmla="*/ 1565120 h 3063250"/>
              <a:gd name="connsiteX24" fmla="*/ 340373 w 4114165"/>
              <a:gd name="connsiteY24" fmla="*/ 1598538 h 3063250"/>
              <a:gd name="connsiteX25" fmla="*/ 363500 w 4114165"/>
              <a:gd name="connsiteY25" fmla="*/ 1652395 h 3063250"/>
              <a:gd name="connsiteX26" fmla="*/ 386628 w 4114165"/>
              <a:gd name="connsiteY26" fmla="*/ 1713129 h 3063250"/>
              <a:gd name="connsiteX27" fmla="*/ 406460 w 4114165"/>
              <a:gd name="connsiteY27" fmla="*/ 1772988 h 3063250"/>
              <a:gd name="connsiteX28" fmla="*/ 422985 w 4114165"/>
              <a:gd name="connsiteY28" fmla="*/ 1832430 h 3063250"/>
              <a:gd name="connsiteX29" fmla="*/ 439510 w 4114165"/>
              <a:gd name="connsiteY29" fmla="*/ 1903407 h 3063250"/>
              <a:gd name="connsiteX30" fmla="*/ 456035 w 4114165"/>
              <a:gd name="connsiteY30" fmla="*/ 1987175 h 3063250"/>
              <a:gd name="connsiteX31" fmla="*/ 472547 w 4114165"/>
              <a:gd name="connsiteY31" fmla="*/ 2085024 h 3063250"/>
              <a:gd name="connsiteX32" fmla="*/ 502289 w 4114165"/>
              <a:gd name="connsiteY32" fmla="*/ 2284990 h 3063250"/>
              <a:gd name="connsiteX33" fmla="*/ 518814 w 4114165"/>
              <a:gd name="connsiteY33" fmla="*/ 2386930 h 3063250"/>
              <a:gd name="connsiteX34" fmla="*/ 532031 w 4114165"/>
              <a:gd name="connsiteY34" fmla="*/ 2452703 h 3063250"/>
              <a:gd name="connsiteX35" fmla="*/ 541941 w 4114165"/>
              <a:gd name="connsiteY35" fmla="*/ 2490718 h 3063250"/>
              <a:gd name="connsiteX36" fmla="*/ 551864 w 4114165"/>
              <a:gd name="connsiteY36" fmla="*/ 2518717 h 3063250"/>
              <a:gd name="connsiteX37" fmla="*/ 561774 w 4114165"/>
              <a:gd name="connsiteY37" fmla="*/ 2537066 h 3063250"/>
              <a:gd name="connsiteX38" fmla="*/ 568389 w 4114165"/>
              <a:gd name="connsiteY38" fmla="*/ 2544335 h 3063250"/>
              <a:gd name="connsiteX39" fmla="*/ 574991 w 4114165"/>
              <a:gd name="connsiteY39" fmla="*/ 2548070 h 3063250"/>
              <a:gd name="connsiteX40" fmla="*/ 581606 w 4114165"/>
              <a:gd name="connsiteY40" fmla="*/ 2548741 h 3063250"/>
              <a:gd name="connsiteX41" fmla="*/ 588208 w 4114165"/>
              <a:gd name="connsiteY41" fmla="*/ 2546969 h 3063250"/>
              <a:gd name="connsiteX42" fmla="*/ 598131 w 4114165"/>
              <a:gd name="connsiteY42" fmla="*/ 2541042 h 3063250"/>
              <a:gd name="connsiteX43" fmla="*/ 644385 w 4114165"/>
              <a:gd name="connsiteY43" fmla="*/ 2506927 h 3063250"/>
              <a:gd name="connsiteX44" fmla="*/ 670820 w 4114165"/>
              <a:gd name="connsiteY44" fmla="*/ 2490034 h 3063250"/>
              <a:gd name="connsiteX45" fmla="*/ 687345 w 4114165"/>
              <a:gd name="connsiteY45" fmla="*/ 2476269 h 3063250"/>
              <a:gd name="connsiteX46" fmla="*/ 700562 w 4114165"/>
              <a:gd name="connsiteY46" fmla="*/ 2461681 h 3063250"/>
              <a:gd name="connsiteX47" fmla="*/ 710485 w 4114165"/>
              <a:gd name="connsiteY47" fmla="*/ 2447156 h 3063250"/>
              <a:gd name="connsiteX48" fmla="*/ 720395 w 4114165"/>
              <a:gd name="connsiteY48" fmla="*/ 2427478 h 3063250"/>
              <a:gd name="connsiteX49" fmla="*/ 730305 w 4114165"/>
              <a:gd name="connsiteY49" fmla="*/ 2399808 h 3063250"/>
              <a:gd name="connsiteX50" fmla="*/ 740214 w 4114165"/>
              <a:gd name="connsiteY50" fmla="*/ 2360615 h 3063250"/>
              <a:gd name="connsiteX51" fmla="*/ 750137 w 4114165"/>
              <a:gd name="connsiteY51" fmla="*/ 2306011 h 3063250"/>
              <a:gd name="connsiteX52" fmla="*/ 760047 w 4114165"/>
              <a:gd name="connsiteY52" fmla="*/ 2232146 h 3063250"/>
              <a:gd name="connsiteX53" fmla="*/ 769957 w 4114165"/>
              <a:gd name="connsiteY53" fmla="*/ 2135437 h 3063250"/>
              <a:gd name="connsiteX54" fmla="*/ 779879 w 4114165"/>
              <a:gd name="connsiteY54" fmla="*/ 2013021 h 3063250"/>
              <a:gd name="connsiteX55" fmla="*/ 793097 w 4114165"/>
              <a:gd name="connsiteY55" fmla="*/ 1806394 h 3063250"/>
              <a:gd name="connsiteX56" fmla="*/ 806314 w 4114165"/>
              <a:gd name="connsiteY56" fmla="*/ 1550988 h 3063250"/>
              <a:gd name="connsiteX57" fmla="*/ 826134 w 4114165"/>
              <a:gd name="connsiteY57" fmla="*/ 1101061 h 3063250"/>
              <a:gd name="connsiteX58" fmla="*/ 852581 w 4114165"/>
              <a:gd name="connsiteY58" fmla="*/ 502805 h 3063250"/>
              <a:gd name="connsiteX59" fmla="*/ 865798 w 4114165"/>
              <a:gd name="connsiteY59" fmla="*/ 268992 h 3063250"/>
              <a:gd name="connsiteX60" fmla="*/ 875708 w 4114165"/>
              <a:gd name="connsiteY60" fmla="*/ 140161 h 3063250"/>
              <a:gd name="connsiteX61" fmla="*/ 885618 w 4114165"/>
              <a:gd name="connsiteY61" fmla="*/ 54144 h 3063250"/>
              <a:gd name="connsiteX62" fmla="*/ 892233 w 4114165"/>
              <a:gd name="connsiteY62" fmla="*/ 19833 h 3063250"/>
              <a:gd name="connsiteX63" fmla="*/ 898835 w 4114165"/>
              <a:gd name="connsiteY63" fmla="*/ 2645 h 3063250"/>
              <a:gd name="connsiteX64" fmla="*/ 902143 w 4114165"/>
              <a:gd name="connsiteY64" fmla="*/ 0 h 3063250"/>
              <a:gd name="connsiteX65" fmla="*/ 905450 w 4114165"/>
              <a:gd name="connsiteY65" fmla="*/ 1042 h 3063250"/>
              <a:gd name="connsiteX66" fmla="*/ 908758 w 4114165"/>
              <a:gd name="connsiteY66" fmla="*/ 5543 h 3063250"/>
              <a:gd name="connsiteX67" fmla="*/ 915360 w 4114165"/>
              <a:gd name="connsiteY67" fmla="*/ 23974 h 3063250"/>
              <a:gd name="connsiteX68" fmla="*/ 921975 w 4114165"/>
              <a:gd name="connsiteY68" fmla="*/ 53496 h 3063250"/>
              <a:gd name="connsiteX69" fmla="*/ 931885 w 4114165"/>
              <a:gd name="connsiteY69" fmla="*/ 114728 h 3063250"/>
              <a:gd name="connsiteX70" fmla="*/ 945103 w 4114165"/>
              <a:gd name="connsiteY70" fmla="*/ 219005 h 3063250"/>
              <a:gd name="connsiteX71" fmla="*/ 991370 w 4114165"/>
              <a:gd name="connsiteY71" fmla="*/ 608560 h 3063250"/>
              <a:gd name="connsiteX72" fmla="*/ 1007895 w 4114165"/>
              <a:gd name="connsiteY72" fmla="*/ 717439 h 3063250"/>
              <a:gd name="connsiteX73" fmla="*/ 1057457 w 4114165"/>
              <a:gd name="connsiteY73" fmla="*/ 1020560 h 3063250"/>
              <a:gd name="connsiteX74" fmla="*/ 1070674 w 4114165"/>
              <a:gd name="connsiteY74" fmla="*/ 1129034 h 3063250"/>
              <a:gd name="connsiteX75" fmla="*/ 1083891 w 4114165"/>
              <a:gd name="connsiteY75" fmla="*/ 1261492 h 3063250"/>
              <a:gd name="connsiteX76" fmla="*/ 1100416 w 4114165"/>
              <a:gd name="connsiteY76" fmla="*/ 1462079 h 3063250"/>
              <a:gd name="connsiteX77" fmla="*/ 1123543 w 4114165"/>
              <a:gd name="connsiteY77" fmla="*/ 1789577 h 3063250"/>
              <a:gd name="connsiteX78" fmla="*/ 1146683 w 4114165"/>
              <a:gd name="connsiteY78" fmla="*/ 2110389 h 3063250"/>
              <a:gd name="connsiteX79" fmla="*/ 1159901 w 4114165"/>
              <a:gd name="connsiteY79" fmla="*/ 2255687 h 3063250"/>
              <a:gd name="connsiteX80" fmla="*/ 1169810 w 4114165"/>
              <a:gd name="connsiteY80" fmla="*/ 2336454 h 3063250"/>
              <a:gd name="connsiteX81" fmla="*/ 1176425 w 4114165"/>
              <a:gd name="connsiteY81" fmla="*/ 2375343 h 3063250"/>
              <a:gd name="connsiteX82" fmla="*/ 1183028 w 4114165"/>
              <a:gd name="connsiteY82" fmla="*/ 2401809 h 3063250"/>
              <a:gd name="connsiteX83" fmla="*/ 1189643 w 4114165"/>
              <a:gd name="connsiteY83" fmla="*/ 2415701 h 3063250"/>
              <a:gd name="connsiteX84" fmla="*/ 1192950 w 4114165"/>
              <a:gd name="connsiteY84" fmla="*/ 2417917 h 3063250"/>
              <a:gd name="connsiteX85" fmla="*/ 1196245 w 4114165"/>
              <a:gd name="connsiteY85" fmla="*/ 2417030 h 3063250"/>
              <a:gd name="connsiteX86" fmla="*/ 1199553 w 4114165"/>
              <a:gd name="connsiteY86" fmla="*/ 2413054 h 3063250"/>
              <a:gd name="connsiteX87" fmla="*/ 1206168 w 4114165"/>
              <a:gd name="connsiteY87" fmla="*/ 2396073 h 3063250"/>
              <a:gd name="connsiteX88" fmla="*/ 1212770 w 4114165"/>
              <a:gd name="connsiteY88" fmla="*/ 2367517 h 3063250"/>
              <a:gd name="connsiteX89" fmla="*/ 1222680 w 4114165"/>
              <a:gd name="connsiteY89" fmla="*/ 2304808 h 3063250"/>
              <a:gd name="connsiteX90" fmla="*/ 1232602 w 4114165"/>
              <a:gd name="connsiteY90" fmla="*/ 2221471 h 3063250"/>
              <a:gd name="connsiteX91" fmla="*/ 1249127 w 4114165"/>
              <a:gd name="connsiteY91" fmla="*/ 2051011 h 3063250"/>
              <a:gd name="connsiteX92" fmla="*/ 1278857 w 4114165"/>
              <a:gd name="connsiteY92" fmla="*/ 1738519 h 3063250"/>
              <a:gd name="connsiteX93" fmla="*/ 1292087 w 4114165"/>
              <a:gd name="connsiteY93" fmla="*/ 1631108 h 3063250"/>
              <a:gd name="connsiteX94" fmla="*/ 1301997 w 4114165"/>
              <a:gd name="connsiteY94" fmla="*/ 1571186 h 3063250"/>
              <a:gd name="connsiteX95" fmla="*/ 1311907 w 4114165"/>
              <a:gd name="connsiteY95" fmla="*/ 1530802 h 3063250"/>
              <a:gd name="connsiteX96" fmla="*/ 1318522 w 4114165"/>
              <a:gd name="connsiteY96" fmla="*/ 1515125 h 3063250"/>
              <a:gd name="connsiteX97" fmla="*/ 1325124 w 4114165"/>
              <a:gd name="connsiteY97" fmla="*/ 1508553 h 3063250"/>
              <a:gd name="connsiteX98" fmla="*/ 1328431 w 4114165"/>
              <a:gd name="connsiteY98" fmla="*/ 1508692 h 3063250"/>
              <a:gd name="connsiteX99" fmla="*/ 1331739 w 4114165"/>
              <a:gd name="connsiteY99" fmla="*/ 1511098 h 3063250"/>
              <a:gd name="connsiteX100" fmla="*/ 1338341 w 4114165"/>
              <a:gd name="connsiteY100" fmla="*/ 1522673 h 3063250"/>
              <a:gd name="connsiteX101" fmla="*/ 1344956 w 4114165"/>
              <a:gd name="connsiteY101" fmla="*/ 1543098 h 3063250"/>
              <a:gd name="connsiteX102" fmla="*/ 1351559 w 4114165"/>
              <a:gd name="connsiteY102" fmla="*/ 1572135 h 3063250"/>
              <a:gd name="connsiteX103" fmla="*/ 1361481 w 4114165"/>
              <a:gd name="connsiteY103" fmla="*/ 1631273 h 3063250"/>
              <a:gd name="connsiteX104" fmla="*/ 1371391 w 4114165"/>
              <a:gd name="connsiteY104" fmla="*/ 1708025 h 3063250"/>
              <a:gd name="connsiteX105" fmla="*/ 1384608 w 4114165"/>
              <a:gd name="connsiteY105" fmla="*/ 1834709 h 3063250"/>
              <a:gd name="connsiteX106" fmla="*/ 1401133 w 4114165"/>
              <a:gd name="connsiteY106" fmla="*/ 2023810 h 3063250"/>
              <a:gd name="connsiteX107" fmla="*/ 1437478 w 4114165"/>
              <a:gd name="connsiteY107" fmla="*/ 2455958 h 3063250"/>
              <a:gd name="connsiteX108" fmla="*/ 1450695 w 4114165"/>
              <a:gd name="connsiteY108" fmla="*/ 2573840 h 3063250"/>
              <a:gd name="connsiteX109" fmla="*/ 1460618 w 4114165"/>
              <a:gd name="connsiteY109" fmla="*/ 2638271 h 3063250"/>
              <a:gd name="connsiteX110" fmla="*/ 1467220 w 4114165"/>
              <a:gd name="connsiteY110" fmla="*/ 2669055 h 3063250"/>
              <a:gd name="connsiteX111" fmla="*/ 1473835 w 4114165"/>
              <a:gd name="connsiteY111" fmla="*/ 2690241 h 3063250"/>
              <a:gd name="connsiteX112" fmla="*/ 1480438 w 4114165"/>
              <a:gd name="connsiteY112" fmla="*/ 2702360 h 3063250"/>
              <a:gd name="connsiteX113" fmla="*/ 1483745 w 4114165"/>
              <a:gd name="connsiteY113" fmla="*/ 2705260 h 3063250"/>
              <a:gd name="connsiteX114" fmla="*/ 1487053 w 4114165"/>
              <a:gd name="connsiteY114" fmla="*/ 2706222 h 3063250"/>
              <a:gd name="connsiteX115" fmla="*/ 1490360 w 4114165"/>
              <a:gd name="connsiteY115" fmla="*/ 2705361 h 3063250"/>
              <a:gd name="connsiteX116" fmla="*/ 1496963 w 4114165"/>
              <a:gd name="connsiteY116" fmla="*/ 2698700 h 3063250"/>
              <a:gd name="connsiteX117" fmla="*/ 1503577 w 4114165"/>
              <a:gd name="connsiteY117" fmla="*/ 2686265 h 3063250"/>
              <a:gd name="connsiteX118" fmla="*/ 1513487 w 4114165"/>
              <a:gd name="connsiteY118" fmla="*/ 2658861 h 3063250"/>
              <a:gd name="connsiteX119" fmla="*/ 1526705 w 4114165"/>
              <a:gd name="connsiteY119" fmla="*/ 2610120 h 3063250"/>
              <a:gd name="connsiteX120" fmla="*/ 1543229 w 4114165"/>
              <a:gd name="connsiteY120" fmla="*/ 2536635 h 3063250"/>
              <a:gd name="connsiteX121" fmla="*/ 1579574 w 4114165"/>
              <a:gd name="connsiteY121" fmla="*/ 2357488 h 3063250"/>
              <a:gd name="connsiteX122" fmla="*/ 1615932 w 4114165"/>
              <a:gd name="connsiteY122" fmla="*/ 2168830 h 3063250"/>
              <a:gd name="connsiteX123" fmla="*/ 1639059 w 4114165"/>
              <a:gd name="connsiteY123" fmla="*/ 2033219 h 3063250"/>
              <a:gd name="connsiteX124" fmla="*/ 1658891 w 4114165"/>
              <a:gd name="connsiteY124" fmla="*/ 1899823 h 3063250"/>
              <a:gd name="connsiteX125" fmla="*/ 1688633 w 4114165"/>
              <a:gd name="connsiteY125" fmla="*/ 1675189 h 3063250"/>
              <a:gd name="connsiteX126" fmla="*/ 1724978 w 4114165"/>
              <a:gd name="connsiteY126" fmla="*/ 1405069 h 3063250"/>
              <a:gd name="connsiteX127" fmla="*/ 1754720 w 4114165"/>
              <a:gd name="connsiteY127" fmla="*/ 1207660 h 3063250"/>
              <a:gd name="connsiteX128" fmla="*/ 1777847 w 4114165"/>
              <a:gd name="connsiteY128" fmla="*/ 1072404 h 3063250"/>
              <a:gd name="connsiteX129" fmla="*/ 1794372 w 4114165"/>
              <a:gd name="connsiteY129" fmla="*/ 994322 h 3063250"/>
              <a:gd name="connsiteX130" fmla="*/ 1807590 w 4114165"/>
              <a:gd name="connsiteY130" fmla="*/ 945860 h 3063250"/>
              <a:gd name="connsiteX131" fmla="*/ 1820807 w 4114165"/>
              <a:gd name="connsiteY131" fmla="*/ 909731 h 3063250"/>
              <a:gd name="connsiteX132" fmla="*/ 1830717 w 4114165"/>
              <a:gd name="connsiteY132" fmla="*/ 890394 h 3063250"/>
              <a:gd name="connsiteX133" fmla="*/ 1840639 w 4114165"/>
              <a:gd name="connsiteY133" fmla="*/ 877921 h 3063250"/>
              <a:gd name="connsiteX134" fmla="*/ 1847242 w 4114165"/>
              <a:gd name="connsiteY134" fmla="*/ 873653 h 3063250"/>
              <a:gd name="connsiteX135" fmla="*/ 1853857 w 4114165"/>
              <a:gd name="connsiteY135" fmla="*/ 872881 h 3063250"/>
              <a:gd name="connsiteX136" fmla="*/ 1860459 w 4114165"/>
              <a:gd name="connsiteY136" fmla="*/ 875768 h 3063250"/>
              <a:gd name="connsiteX137" fmla="*/ 1867074 w 4114165"/>
              <a:gd name="connsiteY137" fmla="*/ 882378 h 3063250"/>
              <a:gd name="connsiteX138" fmla="*/ 1873676 w 4114165"/>
              <a:gd name="connsiteY138" fmla="*/ 892762 h 3063250"/>
              <a:gd name="connsiteX139" fmla="*/ 1883599 w 4114165"/>
              <a:gd name="connsiteY139" fmla="*/ 915227 h 3063250"/>
              <a:gd name="connsiteX140" fmla="*/ 1893509 w 4114165"/>
              <a:gd name="connsiteY140" fmla="*/ 945480 h 3063250"/>
              <a:gd name="connsiteX141" fmla="*/ 1906726 w 4114165"/>
              <a:gd name="connsiteY141" fmla="*/ 996386 h 3063250"/>
              <a:gd name="connsiteX142" fmla="*/ 1919944 w 4114165"/>
              <a:gd name="connsiteY142" fmla="*/ 1058398 h 3063250"/>
              <a:gd name="connsiteX143" fmla="*/ 1933161 w 4114165"/>
              <a:gd name="connsiteY143" fmla="*/ 1132137 h 3063250"/>
              <a:gd name="connsiteX144" fmla="*/ 1949686 w 4114165"/>
              <a:gd name="connsiteY144" fmla="*/ 1241687 h 3063250"/>
              <a:gd name="connsiteX145" fmla="*/ 1966211 w 4114165"/>
              <a:gd name="connsiteY145" fmla="*/ 1370713 h 3063250"/>
              <a:gd name="connsiteX146" fmla="*/ 1986043 w 4114165"/>
              <a:gd name="connsiteY146" fmla="*/ 1548658 h 3063250"/>
              <a:gd name="connsiteX147" fmla="*/ 2035605 w 4114165"/>
              <a:gd name="connsiteY147" fmla="*/ 2011729 h 3063250"/>
              <a:gd name="connsiteX148" fmla="*/ 2048822 w 4114165"/>
              <a:gd name="connsiteY148" fmla="*/ 2106628 h 3063250"/>
              <a:gd name="connsiteX149" fmla="*/ 2058732 w 4114165"/>
              <a:gd name="connsiteY149" fmla="*/ 2163043 h 3063250"/>
              <a:gd name="connsiteX150" fmla="*/ 2068655 w 4114165"/>
              <a:gd name="connsiteY150" fmla="*/ 2205123 h 3063250"/>
              <a:gd name="connsiteX151" fmla="*/ 2075257 w 4114165"/>
              <a:gd name="connsiteY151" fmla="*/ 2224738 h 3063250"/>
              <a:gd name="connsiteX152" fmla="*/ 2081872 w 4114165"/>
              <a:gd name="connsiteY152" fmla="*/ 2237528 h 3063250"/>
              <a:gd name="connsiteX153" fmla="*/ 2088474 w 4114165"/>
              <a:gd name="connsiteY153" fmla="*/ 2243581 h 3063250"/>
              <a:gd name="connsiteX154" fmla="*/ 2091782 w 4114165"/>
              <a:gd name="connsiteY154" fmla="*/ 2244151 h 3063250"/>
              <a:gd name="connsiteX155" fmla="*/ 2095089 w 4114165"/>
              <a:gd name="connsiteY155" fmla="*/ 2243151 h 3063250"/>
              <a:gd name="connsiteX156" fmla="*/ 2101692 w 4114165"/>
              <a:gd name="connsiteY156" fmla="*/ 2236591 h 3063250"/>
              <a:gd name="connsiteX157" fmla="*/ 2108307 w 4114165"/>
              <a:gd name="connsiteY157" fmla="*/ 2224359 h 3063250"/>
              <a:gd name="connsiteX158" fmla="*/ 2118217 w 4114165"/>
              <a:gd name="connsiteY158" fmla="*/ 2196525 h 3063250"/>
              <a:gd name="connsiteX159" fmla="*/ 2128127 w 4114165"/>
              <a:gd name="connsiteY159" fmla="*/ 2159193 h 3063250"/>
              <a:gd name="connsiteX160" fmla="*/ 2141357 w 4114165"/>
              <a:gd name="connsiteY160" fmla="*/ 2098485 h 3063250"/>
              <a:gd name="connsiteX161" fmla="*/ 2164484 w 4114165"/>
              <a:gd name="connsiteY161" fmla="*/ 1975626 h 3063250"/>
              <a:gd name="connsiteX162" fmla="*/ 2200829 w 4114165"/>
              <a:gd name="connsiteY162" fmla="*/ 1779712 h 3063250"/>
              <a:gd name="connsiteX163" fmla="*/ 2214046 w 4114165"/>
              <a:gd name="connsiteY163" fmla="*/ 1723006 h 3063250"/>
              <a:gd name="connsiteX164" fmla="*/ 2223968 w 4114165"/>
              <a:gd name="connsiteY164" fmla="*/ 1691525 h 3063250"/>
              <a:gd name="connsiteX165" fmla="*/ 2230571 w 4114165"/>
              <a:gd name="connsiteY165" fmla="*/ 1677165 h 3063250"/>
              <a:gd name="connsiteX166" fmla="*/ 2237186 w 4114165"/>
              <a:gd name="connsiteY166" fmla="*/ 1668845 h 3063250"/>
              <a:gd name="connsiteX167" fmla="*/ 2240493 w 4114165"/>
              <a:gd name="connsiteY167" fmla="*/ 1667085 h 3063250"/>
              <a:gd name="connsiteX168" fmla="*/ 2243788 w 4114165"/>
              <a:gd name="connsiteY168" fmla="*/ 1666971 h 3063250"/>
              <a:gd name="connsiteX169" fmla="*/ 2247096 w 4114165"/>
              <a:gd name="connsiteY169" fmla="*/ 1668554 h 3063250"/>
              <a:gd name="connsiteX170" fmla="*/ 2253711 w 4114165"/>
              <a:gd name="connsiteY170" fmla="*/ 1676912 h 3063250"/>
              <a:gd name="connsiteX171" fmla="*/ 2260313 w 4114165"/>
              <a:gd name="connsiteY171" fmla="*/ 1692285 h 3063250"/>
              <a:gd name="connsiteX172" fmla="*/ 2266928 w 4114165"/>
              <a:gd name="connsiteY172" fmla="*/ 1714838 h 3063250"/>
              <a:gd name="connsiteX173" fmla="*/ 2276838 w 4114165"/>
              <a:gd name="connsiteY173" fmla="*/ 1762439 h 3063250"/>
              <a:gd name="connsiteX174" fmla="*/ 2286748 w 4114165"/>
              <a:gd name="connsiteY174" fmla="*/ 1827060 h 3063250"/>
              <a:gd name="connsiteX175" fmla="*/ 2296670 w 4114165"/>
              <a:gd name="connsiteY175" fmla="*/ 1908954 h 3063250"/>
              <a:gd name="connsiteX176" fmla="*/ 2309888 w 4114165"/>
              <a:gd name="connsiteY176" fmla="*/ 2044185 h 3063250"/>
              <a:gd name="connsiteX177" fmla="*/ 2326400 w 4114165"/>
              <a:gd name="connsiteY177" fmla="*/ 2246051 h 3063250"/>
              <a:gd name="connsiteX178" fmla="*/ 2352847 w 4114165"/>
              <a:gd name="connsiteY178" fmla="*/ 2572067 h 3063250"/>
              <a:gd name="connsiteX179" fmla="*/ 2366064 w 4114165"/>
              <a:gd name="connsiteY179" fmla="*/ 2700929 h 3063250"/>
              <a:gd name="connsiteX180" fmla="*/ 2375975 w 4114165"/>
              <a:gd name="connsiteY180" fmla="*/ 2775427 h 3063250"/>
              <a:gd name="connsiteX181" fmla="*/ 2385884 w 4114165"/>
              <a:gd name="connsiteY181" fmla="*/ 2830398 h 3063250"/>
              <a:gd name="connsiteX182" fmla="*/ 2395807 w 4114165"/>
              <a:gd name="connsiteY182" fmla="*/ 2867312 h 3063250"/>
              <a:gd name="connsiteX183" fmla="*/ 2402409 w 4114165"/>
              <a:gd name="connsiteY183" fmla="*/ 2883268 h 3063250"/>
              <a:gd name="connsiteX184" fmla="*/ 2409024 w 4114165"/>
              <a:gd name="connsiteY184" fmla="*/ 2893563 h 3063250"/>
              <a:gd name="connsiteX185" fmla="*/ 2415627 w 4114165"/>
              <a:gd name="connsiteY185" fmla="*/ 2899350 h 3063250"/>
              <a:gd name="connsiteX186" fmla="*/ 2422242 w 4114165"/>
              <a:gd name="connsiteY186" fmla="*/ 2901668 h 3063250"/>
              <a:gd name="connsiteX187" fmla="*/ 2428844 w 4114165"/>
              <a:gd name="connsiteY187" fmla="*/ 2901402 h 3063250"/>
              <a:gd name="connsiteX188" fmla="*/ 2438766 w 4114165"/>
              <a:gd name="connsiteY188" fmla="*/ 2897273 h 3063250"/>
              <a:gd name="connsiteX189" fmla="*/ 2448676 w 4114165"/>
              <a:gd name="connsiteY189" fmla="*/ 2889726 h 3063250"/>
              <a:gd name="connsiteX190" fmla="*/ 2461894 w 4114165"/>
              <a:gd name="connsiteY190" fmla="*/ 2875454 h 3063250"/>
              <a:gd name="connsiteX191" fmla="*/ 2478418 w 4114165"/>
              <a:gd name="connsiteY191" fmla="*/ 2852749 h 3063250"/>
              <a:gd name="connsiteX192" fmla="*/ 2501546 w 4114165"/>
              <a:gd name="connsiteY192" fmla="*/ 2820306 h 3063250"/>
              <a:gd name="connsiteX193" fmla="*/ 2511456 w 4114165"/>
              <a:gd name="connsiteY193" fmla="*/ 2810061 h 3063250"/>
              <a:gd name="connsiteX194" fmla="*/ 2521378 w 4114165"/>
              <a:gd name="connsiteY194" fmla="*/ 2803945 h 3063250"/>
              <a:gd name="connsiteX195" fmla="*/ 2527980 w 4114165"/>
              <a:gd name="connsiteY195" fmla="*/ 2802564 h 3063250"/>
              <a:gd name="connsiteX196" fmla="*/ 2534596 w 4114165"/>
              <a:gd name="connsiteY196" fmla="*/ 2803464 h 3063250"/>
              <a:gd name="connsiteX197" fmla="*/ 2541198 w 4114165"/>
              <a:gd name="connsiteY197" fmla="*/ 2806592 h 3063250"/>
              <a:gd name="connsiteX198" fmla="*/ 2551120 w 4114165"/>
              <a:gd name="connsiteY198" fmla="*/ 2815215 h 3063250"/>
              <a:gd name="connsiteX199" fmla="*/ 2561030 w 4114165"/>
              <a:gd name="connsiteY199" fmla="*/ 2828271 h 3063250"/>
              <a:gd name="connsiteX200" fmla="*/ 2570940 w 4114165"/>
              <a:gd name="connsiteY200" fmla="*/ 2845810 h 3063250"/>
              <a:gd name="connsiteX201" fmla="*/ 2584158 w 4114165"/>
              <a:gd name="connsiteY201" fmla="*/ 2876189 h 3063250"/>
              <a:gd name="connsiteX202" fmla="*/ 2603990 w 4114165"/>
              <a:gd name="connsiteY202" fmla="*/ 2931768 h 3063250"/>
              <a:gd name="connsiteX203" fmla="*/ 2617207 w 4114165"/>
              <a:gd name="connsiteY203" fmla="*/ 2966795 h 3063250"/>
              <a:gd name="connsiteX204" fmla="*/ 2627117 w 4114165"/>
              <a:gd name="connsiteY204" fmla="*/ 2986220 h 3063250"/>
              <a:gd name="connsiteX205" fmla="*/ 2633732 w 4114165"/>
              <a:gd name="connsiteY205" fmla="*/ 2993894 h 3063250"/>
              <a:gd name="connsiteX206" fmla="*/ 2640334 w 4114165"/>
              <a:gd name="connsiteY206" fmla="*/ 2996060 h 3063250"/>
              <a:gd name="connsiteX207" fmla="*/ 2643642 w 4114165"/>
              <a:gd name="connsiteY207" fmla="*/ 2994781 h 3063250"/>
              <a:gd name="connsiteX208" fmla="*/ 2650257 w 4114165"/>
              <a:gd name="connsiteY208" fmla="*/ 2986942 h 3063250"/>
              <a:gd name="connsiteX209" fmla="*/ 2656859 w 4114165"/>
              <a:gd name="connsiteY209" fmla="*/ 2971366 h 3063250"/>
              <a:gd name="connsiteX210" fmla="*/ 2663474 w 4114165"/>
              <a:gd name="connsiteY210" fmla="*/ 2947357 h 3063250"/>
              <a:gd name="connsiteX211" fmla="*/ 2670077 w 4114165"/>
              <a:gd name="connsiteY211" fmla="*/ 2914280 h 3063250"/>
              <a:gd name="connsiteX212" fmla="*/ 2679999 w 4114165"/>
              <a:gd name="connsiteY212" fmla="*/ 2846646 h 3063250"/>
              <a:gd name="connsiteX213" fmla="*/ 2689909 w 4114165"/>
              <a:gd name="connsiteY213" fmla="*/ 2756698 h 3063250"/>
              <a:gd name="connsiteX214" fmla="*/ 2703127 w 4114165"/>
              <a:gd name="connsiteY214" fmla="*/ 2602181 h 3063250"/>
              <a:gd name="connsiteX215" fmla="*/ 2716344 w 4114165"/>
              <a:gd name="connsiteY215" fmla="*/ 2412092 h 3063250"/>
              <a:gd name="connsiteX216" fmla="*/ 2736176 w 4114165"/>
              <a:gd name="connsiteY216" fmla="*/ 2082213 h 3063250"/>
              <a:gd name="connsiteX217" fmla="*/ 2772521 w 4114165"/>
              <a:gd name="connsiteY217" fmla="*/ 1470652 h 3063250"/>
              <a:gd name="connsiteX218" fmla="*/ 2789046 w 4114165"/>
              <a:gd name="connsiteY218" fmla="*/ 1238622 h 3063250"/>
              <a:gd name="connsiteX219" fmla="*/ 2805571 w 4114165"/>
              <a:gd name="connsiteY219" fmla="*/ 1047862 h 3063250"/>
              <a:gd name="connsiteX220" fmla="*/ 2818788 w 4114165"/>
              <a:gd name="connsiteY220" fmla="*/ 927358 h 3063250"/>
              <a:gd name="connsiteX221" fmla="*/ 2832005 w 4114165"/>
              <a:gd name="connsiteY221" fmla="*/ 833941 h 3063250"/>
              <a:gd name="connsiteX222" fmla="*/ 2845223 w 4114165"/>
              <a:gd name="connsiteY222" fmla="*/ 764002 h 3063250"/>
              <a:gd name="connsiteX223" fmla="*/ 2855133 w 4114165"/>
              <a:gd name="connsiteY223" fmla="*/ 724885 h 3063250"/>
              <a:gd name="connsiteX224" fmla="*/ 2865042 w 4114165"/>
              <a:gd name="connsiteY224" fmla="*/ 696152 h 3063250"/>
              <a:gd name="connsiteX225" fmla="*/ 2874965 w 4114165"/>
              <a:gd name="connsiteY225" fmla="*/ 677220 h 3063250"/>
              <a:gd name="connsiteX226" fmla="*/ 2881567 w 4114165"/>
              <a:gd name="connsiteY226" fmla="*/ 670028 h 3063250"/>
              <a:gd name="connsiteX227" fmla="*/ 2888182 w 4114165"/>
              <a:gd name="connsiteY227" fmla="*/ 667368 h 3063250"/>
              <a:gd name="connsiteX228" fmla="*/ 2894785 w 4114165"/>
              <a:gd name="connsiteY228" fmla="*/ 669622 h 3063250"/>
              <a:gd name="connsiteX229" fmla="*/ 2901400 w 4114165"/>
              <a:gd name="connsiteY229" fmla="*/ 677182 h 3063250"/>
              <a:gd name="connsiteX230" fmla="*/ 2908002 w 4114165"/>
              <a:gd name="connsiteY230" fmla="*/ 690415 h 3063250"/>
              <a:gd name="connsiteX231" fmla="*/ 2914617 w 4114165"/>
              <a:gd name="connsiteY231" fmla="*/ 709562 h 3063250"/>
              <a:gd name="connsiteX232" fmla="*/ 2924527 w 4114165"/>
              <a:gd name="connsiteY232" fmla="*/ 749616 h 3063250"/>
              <a:gd name="connsiteX233" fmla="*/ 2934450 w 4114165"/>
              <a:gd name="connsiteY233" fmla="*/ 803296 h 3063250"/>
              <a:gd name="connsiteX234" fmla="*/ 2947667 w 4114165"/>
              <a:gd name="connsiteY234" fmla="*/ 895814 h 3063250"/>
              <a:gd name="connsiteX235" fmla="*/ 2960884 w 4114165"/>
              <a:gd name="connsiteY235" fmla="*/ 1012101 h 3063250"/>
              <a:gd name="connsiteX236" fmla="*/ 2977409 w 4114165"/>
              <a:gd name="connsiteY236" fmla="*/ 1187779 h 3063250"/>
              <a:gd name="connsiteX237" fmla="*/ 3017061 w 4114165"/>
              <a:gd name="connsiteY237" fmla="*/ 1634110 h 3063250"/>
              <a:gd name="connsiteX238" fmla="*/ 3030278 w 4114165"/>
              <a:gd name="connsiteY238" fmla="*/ 1742115 h 3063250"/>
              <a:gd name="connsiteX239" fmla="*/ 3040188 w 4114165"/>
              <a:gd name="connsiteY239" fmla="*/ 1800265 h 3063250"/>
              <a:gd name="connsiteX240" fmla="*/ 3046803 w 4114165"/>
              <a:gd name="connsiteY240" fmla="*/ 1827313 h 3063250"/>
              <a:gd name="connsiteX241" fmla="*/ 3053406 w 4114165"/>
              <a:gd name="connsiteY241" fmla="*/ 1844928 h 3063250"/>
              <a:gd name="connsiteX242" fmla="*/ 3060021 w 4114165"/>
              <a:gd name="connsiteY242" fmla="*/ 1853413 h 3063250"/>
              <a:gd name="connsiteX243" fmla="*/ 3063315 w 4114165"/>
              <a:gd name="connsiteY243" fmla="*/ 1854388 h 3063250"/>
              <a:gd name="connsiteX244" fmla="*/ 3066623 w 4114165"/>
              <a:gd name="connsiteY244" fmla="*/ 1853299 h 3063250"/>
              <a:gd name="connsiteX245" fmla="*/ 3073238 w 4114165"/>
              <a:gd name="connsiteY245" fmla="*/ 1845245 h 3063250"/>
              <a:gd name="connsiteX246" fmla="*/ 3079840 w 4114165"/>
              <a:gd name="connsiteY246" fmla="*/ 1829960 h 3063250"/>
              <a:gd name="connsiteX247" fmla="*/ 3086456 w 4114165"/>
              <a:gd name="connsiteY247" fmla="*/ 1808129 h 3063250"/>
              <a:gd name="connsiteX248" fmla="*/ 3096365 w 4114165"/>
              <a:gd name="connsiteY248" fmla="*/ 1764782 h 3063250"/>
              <a:gd name="connsiteX249" fmla="*/ 3109583 w 4114165"/>
              <a:gd name="connsiteY249" fmla="*/ 1692285 h 3063250"/>
              <a:gd name="connsiteX250" fmla="*/ 3145940 w 4114165"/>
              <a:gd name="connsiteY250" fmla="*/ 1482986 h 3063250"/>
              <a:gd name="connsiteX251" fmla="*/ 3162452 w 4114165"/>
              <a:gd name="connsiteY251" fmla="*/ 1409665 h 3063250"/>
              <a:gd name="connsiteX252" fmla="*/ 3178977 w 4114165"/>
              <a:gd name="connsiteY252" fmla="*/ 1351098 h 3063250"/>
              <a:gd name="connsiteX253" fmla="*/ 3192194 w 4114165"/>
              <a:gd name="connsiteY253" fmla="*/ 1313348 h 3063250"/>
              <a:gd name="connsiteX254" fmla="*/ 3205412 w 4114165"/>
              <a:gd name="connsiteY254" fmla="*/ 1283678 h 3063250"/>
              <a:gd name="connsiteX255" fmla="*/ 3215334 w 4114165"/>
              <a:gd name="connsiteY255" fmla="*/ 1267773 h 3063250"/>
              <a:gd name="connsiteX256" fmla="*/ 3221936 w 4114165"/>
              <a:gd name="connsiteY256" fmla="*/ 1260745 h 3063250"/>
              <a:gd name="connsiteX257" fmla="*/ 3228551 w 4114165"/>
              <a:gd name="connsiteY257" fmla="*/ 1256705 h 3063250"/>
              <a:gd name="connsiteX258" fmla="*/ 3235154 w 4114165"/>
              <a:gd name="connsiteY258" fmla="*/ 1255730 h 3063250"/>
              <a:gd name="connsiteX259" fmla="*/ 3241769 w 4114165"/>
              <a:gd name="connsiteY259" fmla="*/ 1257820 h 3063250"/>
              <a:gd name="connsiteX260" fmla="*/ 3248371 w 4114165"/>
              <a:gd name="connsiteY260" fmla="*/ 1263088 h 3063250"/>
              <a:gd name="connsiteX261" fmla="*/ 3254986 w 4114165"/>
              <a:gd name="connsiteY261" fmla="*/ 1271661 h 3063250"/>
              <a:gd name="connsiteX262" fmla="*/ 3264896 w 4114165"/>
              <a:gd name="connsiteY262" fmla="*/ 1291099 h 3063250"/>
              <a:gd name="connsiteX263" fmla="*/ 3274819 w 4114165"/>
              <a:gd name="connsiteY263" fmla="*/ 1319161 h 3063250"/>
              <a:gd name="connsiteX264" fmla="*/ 3284729 w 4114165"/>
              <a:gd name="connsiteY264" fmla="*/ 1356796 h 3063250"/>
              <a:gd name="connsiteX265" fmla="*/ 3294638 w 4114165"/>
              <a:gd name="connsiteY265" fmla="*/ 1405106 h 3063250"/>
              <a:gd name="connsiteX266" fmla="*/ 3304548 w 4114165"/>
              <a:gd name="connsiteY266" fmla="*/ 1465029 h 3063250"/>
              <a:gd name="connsiteX267" fmla="*/ 3317766 w 4114165"/>
              <a:gd name="connsiteY267" fmla="*/ 1564322 h 3063250"/>
              <a:gd name="connsiteX268" fmla="*/ 3330996 w 4114165"/>
              <a:gd name="connsiteY268" fmla="*/ 1685636 h 3063250"/>
              <a:gd name="connsiteX269" fmla="*/ 3347508 w 4114165"/>
              <a:gd name="connsiteY269" fmla="*/ 1862923 h 3063250"/>
              <a:gd name="connsiteX270" fmla="*/ 3406993 w 4114165"/>
              <a:gd name="connsiteY270" fmla="*/ 2532355 h 3063250"/>
              <a:gd name="connsiteX271" fmla="*/ 3423517 w 4114165"/>
              <a:gd name="connsiteY271" fmla="*/ 2676071 h 3063250"/>
              <a:gd name="connsiteX272" fmla="*/ 3440042 w 4114165"/>
              <a:gd name="connsiteY272" fmla="*/ 2794878 h 3063250"/>
              <a:gd name="connsiteX273" fmla="*/ 3453260 w 4114165"/>
              <a:gd name="connsiteY273" fmla="*/ 2872884 h 3063250"/>
              <a:gd name="connsiteX274" fmla="*/ 3466477 w 4114165"/>
              <a:gd name="connsiteY274" fmla="*/ 2936720 h 3063250"/>
              <a:gd name="connsiteX275" fmla="*/ 3479694 w 4114165"/>
              <a:gd name="connsiteY275" fmla="*/ 2986828 h 3063250"/>
              <a:gd name="connsiteX276" fmla="*/ 3489604 w 4114165"/>
              <a:gd name="connsiteY276" fmla="*/ 3015675 h 3063250"/>
              <a:gd name="connsiteX277" fmla="*/ 3499526 w 4114165"/>
              <a:gd name="connsiteY277" fmla="*/ 3037329 h 3063250"/>
              <a:gd name="connsiteX278" fmla="*/ 3509436 w 4114165"/>
              <a:gd name="connsiteY278" fmla="*/ 3052108 h 3063250"/>
              <a:gd name="connsiteX279" fmla="*/ 3519346 w 4114165"/>
              <a:gd name="connsiteY279" fmla="*/ 3060642 h 3063250"/>
              <a:gd name="connsiteX280" fmla="*/ 3525962 w 4114165"/>
              <a:gd name="connsiteY280" fmla="*/ 3063150 h 3063250"/>
              <a:gd name="connsiteX281" fmla="*/ 3532564 w 4114165"/>
              <a:gd name="connsiteY281" fmla="*/ 3063251 h 3063250"/>
              <a:gd name="connsiteX282" fmla="*/ 3539179 w 4114165"/>
              <a:gd name="connsiteY282" fmla="*/ 3060947 h 3063250"/>
              <a:gd name="connsiteX283" fmla="*/ 3545781 w 4114165"/>
              <a:gd name="connsiteY283" fmla="*/ 3056261 h 3063250"/>
              <a:gd name="connsiteX284" fmla="*/ 3555704 w 4114165"/>
              <a:gd name="connsiteY284" fmla="*/ 3044826 h 3063250"/>
              <a:gd name="connsiteX285" fmla="*/ 3565614 w 4114165"/>
              <a:gd name="connsiteY285" fmla="*/ 3028149 h 3063250"/>
              <a:gd name="connsiteX286" fmla="*/ 3575523 w 4114165"/>
              <a:gd name="connsiteY286" fmla="*/ 3006076 h 3063250"/>
              <a:gd name="connsiteX287" fmla="*/ 3585446 w 4114165"/>
              <a:gd name="connsiteY287" fmla="*/ 2978141 h 3063250"/>
              <a:gd name="connsiteX288" fmla="*/ 3598663 w 4114165"/>
              <a:gd name="connsiteY288" fmla="*/ 2930705 h 3063250"/>
              <a:gd name="connsiteX289" fmla="*/ 3611881 w 4114165"/>
              <a:gd name="connsiteY289" fmla="*/ 2871288 h 3063250"/>
              <a:gd name="connsiteX290" fmla="*/ 3628405 w 4114165"/>
              <a:gd name="connsiteY290" fmla="*/ 2782582 h 3063250"/>
              <a:gd name="connsiteX291" fmla="*/ 3664750 w 4114165"/>
              <a:gd name="connsiteY291" fmla="*/ 2563380 h 3063250"/>
              <a:gd name="connsiteX292" fmla="*/ 3691185 w 4114165"/>
              <a:gd name="connsiteY292" fmla="*/ 2412674 h 3063250"/>
              <a:gd name="connsiteX293" fmla="*/ 3707710 w 4114165"/>
              <a:gd name="connsiteY293" fmla="*/ 2331693 h 3063250"/>
              <a:gd name="connsiteX294" fmla="*/ 3720927 w 4114165"/>
              <a:gd name="connsiteY294" fmla="*/ 2279532 h 3063250"/>
              <a:gd name="connsiteX295" fmla="*/ 3730837 w 4114165"/>
              <a:gd name="connsiteY295" fmla="*/ 2250090 h 3063250"/>
              <a:gd name="connsiteX296" fmla="*/ 3740759 w 4114165"/>
              <a:gd name="connsiteY296" fmla="*/ 2229956 h 3063250"/>
              <a:gd name="connsiteX297" fmla="*/ 3747362 w 4114165"/>
              <a:gd name="connsiteY297" fmla="*/ 2221978 h 3063250"/>
              <a:gd name="connsiteX298" fmla="*/ 3753977 w 4114165"/>
              <a:gd name="connsiteY298" fmla="*/ 2218470 h 3063250"/>
              <a:gd name="connsiteX299" fmla="*/ 3760579 w 4114165"/>
              <a:gd name="connsiteY299" fmla="*/ 2219483 h 3063250"/>
              <a:gd name="connsiteX300" fmla="*/ 3767194 w 4114165"/>
              <a:gd name="connsiteY300" fmla="*/ 2225017 h 3063250"/>
              <a:gd name="connsiteX301" fmla="*/ 3773796 w 4114165"/>
              <a:gd name="connsiteY301" fmla="*/ 2234945 h 3063250"/>
              <a:gd name="connsiteX302" fmla="*/ 3783719 w 4114165"/>
              <a:gd name="connsiteY302" fmla="*/ 2257498 h 3063250"/>
              <a:gd name="connsiteX303" fmla="*/ 3793629 w 4114165"/>
              <a:gd name="connsiteY303" fmla="*/ 2287751 h 3063250"/>
              <a:gd name="connsiteX304" fmla="*/ 3810154 w 4114165"/>
              <a:gd name="connsiteY304" fmla="*/ 2348788 h 3063250"/>
              <a:gd name="connsiteX305" fmla="*/ 3836589 w 4114165"/>
              <a:gd name="connsiteY305" fmla="*/ 2448461 h 3063250"/>
              <a:gd name="connsiteX306" fmla="*/ 3849806 w 4114165"/>
              <a:gd name="connsiteY306" fmla="*/ 2487654 h 3063250"/>
              <a:gd name="connsiteX307" fmla="*/ 3859716 w 4114165"/>
              <a:gd name="connsiteY307" fmla="*/ 2508472 h 3063250"/>
              <a:gd name="connsiteX308" fmla="*/ 3866331 w 4114165"/>
              <a:gd name="connsiteY308" fmla="*/ 2517476 h 3063250"/>
              <a:gd name="connsiteX309" fmla="*/ 3872933 w 4114165"/>
              <a:gd name="connsiteY309" fmla="*/ 2522313 h 3063250"/>
              <a:gd name="connsiteX310" fmla="*/ 3879548 w 4114165"/>
              <a:gd name="connsiteY310" fmla="*/ 2522984 h 3063250"/>
              <a:gd name="connsiteX311" fmla="*/ 3886150 w 4114165"/>
              <a:gd name="connsiteY311" fmla="*/ 2519654 h 3063250"/>
              <a:gd name="connsiteX312" fmla="*/ 3892765 w 4114165"/>
              <a:gd name="connsiteY312" fmla="*/ 2512613 h 3063250"/>
              <a:gd name="connsiteX313" fmla="*/ 3902675 w 4114165"/>
              <a:gd name="connsiteY313" fmla="*/ 2496087 h 3063250"/>
              <a:gd name="connsiteX314" fmla="*/ 3915893 w 4114165"/>
              <a:gd name="connsiteY314" fmla="*/ 2466177 h 3063250"/>
              <a:gd name="connsiteX315" fmla="*/ 3939032 w 4114165"/>
              <a:gd name="connsiteY315" fmla="*/ 2410826 h 3063250"/>
              <a:gd name="connsiteX316" fmla="*/ 3948943 w 4114165"/>
              <a:gd name="connsiteY316" fmla="*/ 2393604 h 3063250"/>
              <a:gd name="connsiteX317" fmla="*/ 3955545 w 4114165"/>
              <a:gd name="connsiteY317" fmla="*/ 2385879 h 3063250"/>
              <a:gd name="connsiteX318" fmla="*/ 3962160 w 4114165"/>
              <a:gd name="connsiteY318" fmla="*/ 2381497 h 3063250"/>
              <a:gd name="connsiteX319" fmla="*/ 3968775 w 4114165"/>
              <a:gd name="connsiteY319" fmla="*/ 2380687 h 3063250"/>
              <a:gd name="connsiteX320" fmla="*/ 3975377 w 4114165"/>
              <a:gd name="connsiteY320" fmla="*/ 2383562 h 3063250"/>
              <a:gd name="connsiteX321" fmla="*/ 3981992 w 4114165"/>
              <a:gd name="connsiteY321" fmla="*/ 2390184 h 3063250"/>
              <a:gd name="connsiteX322" fmla="*/ 3988595 w 4114165"/>
              <a:gd name="connsiteY322" fmla="*/ 2400606 h 3063250"/>
              <a:gd name="connsiteX323" fmla="*/ 3998504 w 4114165"/>
              <a:gd name="connsiteY323" fmla="*/ 2422932 h 3063250"/>
              <a:gd name="connsiteX324" fmla="*/ 4011734 w 4114165"/>
              <a:gd name="connsiteY324" fmla="*/ 2462365 h 3063250"/>
              <a:gd name="connsiteX325" fmla="*/ 4034862 w 4114165"/>
              <a:gd name="connsiteY325" fmla="*/ 2535128 h 3063250"/>
              <a:gd name="connsiteX326" fmla="*/ 4044771 w 4114165"/>
              <a:gd name="connsiteY326" fmla="*/ 2557023 h 3063250"/>
              <a:gd name="connsiteX327" fmla="*/ 4051386 w 4114165"/>
              <a:gd name="connsiteY327" fmla="*/ 2565419 h 3063250"/>
              <a:gd name="connsiteX328" fmla="*/ 4054681 w 4114165"/>
              <a:gd name="connsiteY328" fmla="*/ 2567344 h 3063250"/>
              <a:gd name="connsiteX329" fmla="*/ 4057989 w 4114165"/>
              <a:gd name="connsiteY329" fmla="*/ 2567584 h 3063250"/>
              <a:gd name="connsiteX330" fmla="*/ 4061296 w 4114165"/>
              <a:gd name="connsiteY330" fmla="*/ 2566090 h 3063250"/>
              <a:gd name="connsiteX331" fmla="*/ 4067911 w 4114165"/>
              <a:gd name="connsiteY331" fmla="*/ 2557454 h 3063250"/>
              <a:gd name="connsiteX332" fmla="*/ 4074514 w 4114165"/>
              <a:gd name="connsiteY332" fmla="*/ 2541131 h 3063250"/>
              <a:gd name="connsiteX333" fmla="*/ 4081129 w 4114165"/>
              <a:gd name="connsiteY333" fmla="*/ 2517134 h 3063250"/>
              <a:gd name="connsiteX334" fmla="*/ 4091038 w 4114165"/>
              <a:gd name="connsiteY334" fmla="*/ 2467532 h 3063250"/>
              <a:gd name="connsiteX335" fmla="*/ 4100948 w 4114165"/>
              <a:gd name="connsiteY335" fmla="*/ 2403215 h 3063250"/>
              <a:gd name="connsiteX336" fmla="*/ 4114166 w 4114165"/>
              <a:gd name="connsiteY336" fmla="*/ 2298223 h 3063250"/>
              <a:gd name="connsiteX337" fmla="*/ 4114166 w 4114165"/>
              <a:gd name="connsiteY337" fmla="*/ 2298223 h 3063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</a:cxnLst>
            <a:rect l="l" t="t" r="r" b="b"/>
            <a:pathLst>
              <a:path w="4114165" h="3063250">
                <a:moveTo>
                  <a:pt x="0" y="962866"/>
                </a:moveTo>
                <a:lnTo>
                  <a:pt x="13219" y="938578"/>
                </a:lnTo>
                <a:lnTo>
                  <a:pt x="29741" y="914936"/>
                </a:lnTo>
                <a:lnTo>
                  <a:pt x="52873" y="887165"/>
                </a:lnTo>
                <a:lnTo>
                  <a:pt x="79309" y="860382"/>
                </a:lnTo>
                <a:lnTo>
                  <a:pt x="99137" y="843895"/>
                </a:lnTo>
                <a:lnTo>
                  <a:pt x="109050" y="838551"/>
                </a:lnTo>
                <a:lnTo>
                  <a:pt x="118964" y="836816"/>
                </a:lnTo>
                <a:lnTo>
                  <a:pt x="125574" y="838272"/>
                </a:lnTo>
                <a:lnTo>
                  <a:pt x="132182" y="842248"/>
                </a:lnTo>
                <a:lnTo>
                  <a:pt x="138791" y="849049"/>
                </a:lnTo>
                <a:lnTo>
                  <a:pt x="145401" y="859078"/>
                </a:lnTo>
                <a:lnTo>
                  <a:pt x="155315" y="880859"/>
                </a:lnTo>
                <a:lnTo>
                  <a:pt x="165228" y="911631"/>
                </a:lnTo>
                <a:lnTo>
                  <a:pt x="175142" y="951773"/>
                </a:lnTo>
                <a:lnTo>
                  <a:pt x="188360" y="1018952"/>
                </a:lnTo>
                <a:lnTo>
                  <a:pt x="204883" y="1119511"/>
                </a:lnTo>
                <a:lnTo>
                  <a:pt x="237928" y="1325872"/>
                </a:lnTo>
                <a:lnTo>
                  <a:pt x="251146" y="1392203"/>
                </a:lnTo>
                <a:lnTo>
                  <a:pt x="264365" y="1444629"/>
                </a:lnTo>
                <a:lnTo>
                  <a:pt x="274279" y="1474666"/>
                </a:lnTo>
                <a:lnTo>
                  <a:pt x="284192" y="1497675"/>
                </a:lnTo>
                <a:lnTo>
                  <a:pt x="297410" y="1521267"/>
                </a:lnTo>
                <a:lnTo>
                  <a:pt x="323847" y="1565120"/>
                </a:lnTo>
                <a:lnTo>
                  <a:pt x="340373" y="1598538"/>
                </a:lnTo>
                <a:lnTo>
                  <a:pt x="363500" y="1652395"/>
                </a:lnTo>
                <a:lnTo>
                  <a:pt x="386628" y="1713129"/>
                </a:lnTo>
                <a:lnTo>
                  <a:pt x="406460" y="1772988"/>
                </a:lnTo>
                <a:lnTo>
                  <a:pt x="422985" y="1832430"/>
                </a:lnTo>
                <a:lnTo>
                  <a:pt x="439510" y="1903407"/>
                </a:lnTo>
                <a:lnTo>
                  <a:pt x="456035" y="1987175"/>
                </a:lnTo>
                <a:lnTo>
                  <a:pt x="472547" y="2085024"/>
                </a:lnTo>
                <a:lnTo>
                  <a:pt x="502289" y="2284990"/>
                </a:lnTo>
                <a:lnTo>
                  <a:pt x="518814" y="2386930"/>
                </a:lnTo>
                <a:lnTo>
                  <a:pt x="532031" y="2452703"/>
                </a:lnTo>
                <a:lnTo>
                  <a:pt x="541941" y="2490718"/>
                </a:lnTo>
                <a:lnTo>
                  <a:pt x="551864" y="2518717"/>
                </a:lnTo>
                <a:lnTo>
                  <a:pt x="561774" y="2537066"/>
                </a:lnTo>
                <a:lnTo>
                  <a:pt x="568389" y="2544335"/>
                </a:lnTo>
                <a:lnTo>
                  <a:pt x="574991" y="2548070"/>
                </a:lnTo>
                <a:lnTo>
                  <a:pt x="581606" y="2548741"/>
                </a:lnTo>
                <a:lnTo>
                  <a:pt x="588208" y="2546969"/>
                </a:lnTo>
                <a:lnTo>
                  <a:pt x="598131" y="2541042"/>
                </a:lnTo>
                <a:lnTo>
                  <a:pt x="644385" y="2506927"/>
                </a:lnTo>
                <a:lnTo>
                  <a:pt x="670820" y="2490034"/>
                </a:lnTo>
                <a:lnTo>
                  <a:pt x="687345" y="2476269"/>
                </a:lnTo>
                <a:lnTo>
                  <a:pt x="700562" y="2461681"/>
                </a:lnTo>
                <a:lnTo>
                  <a:pt x="710485" y="2447156"/>
                </a:lnTo>
                <a:lnTo>
                  <a:pt x="720395" y="2427478"/>
                </a:lnTo>
                <a:lnTo>
                  <a:pt x="730305" y="2399808"/>
                </a:lnTo>
                <a:lnTo>
                  <a:pt x="740214" y="2360615"/>
                </a:lnTo>
                <a:lnTo>
                  <a:pt x="750137" y="2306011"/>
                </a:lnTo>
                <a:lnTo>
                  <a:pt x="760047" y="2232146"/>
                </a:lnTo>
                <a:lnTo>
                  <a:pt x="769957" y="2135437"/>
                </a:lnTo>
                <a:lnTo>
                  <a:pt x="779879" y="2013021"/>
                </a:lnTo>
                <a:lnTo>
                  <a:pt x="793097" y="1806394"/>
                </a:lnTo>
                <a:lnTo>
                  <a:pt x="806314" y="1550988"/>
                </a:lnTo>
                <a:lnTo>
                  <a:pt x="826134" y="1101061"/>
                </a:lnTo>
                <a:lnTo>
                  <a:pt x="852581" y="502805"/>
                </a:lnTo>
                <a:lnTo>
                  <a:pt x="865798" y="268992"/>
                </a:lnTo>
                <a:lnTo>
                  <a:pt x="875708" y="140161"/>
                </a:lnTo>
                <a:lnTo>
                  <a:pt x="885618" y="54144"/>
                </a:lnTo>
                <a:lnTo>
                  <a:pt x="892233" y="19833"/>
                </a:lnTo>
                <a:lnTo>
                  <a:pt x="898835" y="2645"/>
                </a:lnTo>
                <a:lnTo>
                  <a:pt x="902143" y="0"/>
                </a:lnTo>
                <a:lnTo>
                  <a:pt x="905450" y="1042"/>
                </a:lnTo>
                <a:lnTo>
                  <a:pt x="908758" y="5543"/>
                </a:lnTo>
                <a:lnTo>
                  <a:pt x="915360" y="23974"/>
                </a:lnTo>
                <a:lnTo>
                  <a:pt x="921975" y="53496"/>
                </a:lnTo>
                <a:lnTo>
                  <a:pt x="931885" y="114728"/>
                </a:lnTo>
                <a:lnTo>
                  <a:pt x="945103" y="219005"/>
                </a:lnTo>
                <a:lnTo>
                  <a:pt x="991370" y="608560"/>
                </a:lnTo>
                <a:lnTo>
                  <a:pt x="1007895" y="717439"/>
                </a:lnTo>
                <a:lnTo>
                  <a:pt x="1057457" y="1020560"/>
                </a:lnTo>
                <a:lnTo>
                  <a:pt x="1070674" y="1129034"/>
                </a:lnTo>
                <a:lnTo>
                  <a:pt x="1083891" y="1261492"/>
                </a:lnTo>
                <a:lnTo>
                  <a:pt x="1100416" y="1462079"/>
                </a:lnTo>
                <a:lnTo>
                  <a:pt x="1123543" y="1789577"/>
                </a:lnTo>
                <a:lnTo>
                  <a:pt x="1146683" y="2110389"/>
                </a:lnTo>
                <a:lnTo>
                  <a:pt x="1159901" y="2255687"/>
                </a:lnTo>
                <a:lnTo>
                  <a:pt x="1169810" y="2336454"/>
                </a:lnTo>
                <a:lnTo>
                  <a:pt x="1176425" y="2375343"/>
                </a:lnTo>
                <a:lnTo>
                  <a:pt x="1183028" y="2401809"/>
                </a:lnTo>
                <a:lnTo>
                  <a:pt x="1189643" y="2415701"/>
                </a:lnTo>
                <a:lnTo>
                  <a:pt x="1192950" y="2417917"/>
                </a:lnTo>
                <a:lnTo>
                  <a:pt x="1196245" y="2417030"/>
                </a:lnTo>
                <a:lnTo>
                  <a:pt x="1199553" y="2413054"/>
                </a:lnTo>
                <a:lnTo>
                  <a:pt x="1206168" y="2396073"/>
                </a:lnTo>
                <a:lnTo>
                  <a:pt x="1212770" y="2367517"/>
                </a:lnTo>
                <a:lnTo>
                  <a:pt x="1222680" y="2304808"/>
                </a:lnTo>
                <a:lnTo>
                  <a:pt x="1232602" y="2221471"/>
                </a:lnTo>
                <a:lnTo>
                  <a:pt x="1249127" y="2051011"/>
                </a:lnTo>
                <a:lnTo>
                  <a:pt x="1278857" y="1738519"/>
                </a:lnTo>
                <a:lnTo>
                  <a:pt x="1292087" y="1631108"/>
                </a:lnTo>
                <a:lnTo>
                  <a:pt x="1301997" y="1571186"/>
                </a:lnTo>
                <a:lnTo>
                  <a:pt x="1311907" y="1530802"/>
                </a:lnTo>
                <a:lnTo>
                  <a:pt x="1318522" y="1515125"/>
                </a:lnTo>
                <a:lnTo>
                  <a:pt x="1325124" y="1508553"/>
                </a:lnTo>
                <a:lnTo>
                  <a:pt x="1328431" y="1508692"/>
                </a:lnTo>
                <a:lnTo>
                  <a:pt x="1331739" y="1511098"/>
                </a:lnTo>
                <a:lnTo>
                  <a:pt x="1338341" y="1522673"/>
                </a:lnTo>
                <a:lnTo>
                  <a:pt x="1344956" y="1543098"/>
                </a:lnTo>
                <a:lnTo>
                  <a:pt x="1351559" y="1572135"/>
                </a:lnTo>
                <a:lnTo>
                  <a:pt x="1361481" y="1631273"/>
                </a:lnTo>
                <a:lnTo>
                  <a:pt x="1371391" y="1708025"/>
                </a:lnTo>
                <a:lnTo>
                  <a:pt x="1384608" y="1834709"/>
                </a:lnTo>
                <a:lnTo>
                  <a:pt x="1401133" y="2023810"/>
                </a:lnTo>
                <a:lnTo>
                  <a:pt x="1437478" y="2455958"/>
                </a:lnTo>
                <a:lnTo>
                  <a:pt x="1450695" y="2573840"/>
                </a:lnTo>
                <a:lnTo>
                  <a:pt x="1460618" y="2638271"/>
                </a:lnTo>
                <a:lnTo>
                  <a:pt x="1467220" y="2669055"/>
                </a:lnTo>
                <a:lnTo>
                  <a:pt x="1473835" y="2690241"/>
                </a:lnTo>
                <a:lnTo>
                  <a:pt x="1480438" y="2702360"/>
                </a:lnTo>
                <a:lnTo>
                  <a:pt x="1483745" y="2705260"/>
                </a:lnTo>
                <a:lnTo>
                  <a:pt x="1487053" y="2706222"/>
                </a:lnTo>
                <a:lnTo>
                  <a:pt x="1490360" y="2705361"/>
                </a:lnTo>
                <a:lnTo>
                  <a:pt x="1496963" y="2698700"/>
                </a:lnTo>
                <a:lnTo>
                  <a:pt x="1503577" y="2686265"/>
                </a:lnTo>
                <a:lnTo>
                  <a:pt x="1513487" y="2658861"/>
                </a:lnTo>
                <a:lnTo>
                  <a:pt x="1526705" y="2610120"/>
                </a:lnTo>
                <a:lnTo>
                  <a:pt x="1543229" y="2536635"/>
                </a:lnTo>
                <a:lnTo>
                  <a:pt x="1579574" y="2357488"/>
                </a:lnTo>
                <a:lnTo>
                  <a:pt x="1615932" y="2168830"/>
                </a:lnTo>
                <a:lnTo>
                  <a:pt x="1639059" y="2033219"/>
                </a:lnTo>
                <a:lnTo>
                  <a:pt x="1658891" y="1899823"/>
                </a:lnTo>
                <a:lnTo>
                  <a:pt x="1688633" y="1675189"/>
                </a:lnTo>
                <a:lnTo>
                  <a:pt x="1724978" y="1405069"/>
                </a:lnTo>
                <a:lnTo>
                  <a:pt x="1754720" y="1207660"/>
                </a:lnTo>
                <a:lnTo>
                  <a:pt x="1777847" y="1072404"/>
                </a:lnTo>
                <a:lnTo>
                  <a:pt x="1794372" y="994322"/>
                </a:lnTo>
                <a:lnTo>
                  <a:pt x="1807590" y="945860"/>
                </a:lnTo>
                <a:lnTo>
                  <a:pt x="1820807" y="909731"/>
                </a:lnTo>
                <a:lnTo>
                  <a:pt x="1830717" y="890394"/>
                </a:lnTo>
                <a:lnTo>
                  <a:pt x="1840639" y="877921"/>
                </a:lnTo>
                <a:lnTo>
                  <a:pt x="1847242" y="873653"/>
                </a:lnTo>
                <a:lnTo>
                  <a:pt x="1853857" y="872881"/>
                </a:lnTo>
                <a:lnTo>
                  <a:pt x="1860459" y="875768"/>
                </a:lnTo>
                <a:lnTo>
                  <a:pt x="1867074" y="882378"/>
                </a:lnTo>
                <a:lnTo>
                  <a:pt x="1873676" y="892762"/>
                </a:lnTo>
                <a:lnTo>
                  <a:pt x="1883599" y="915227"/>
                </a:lnTo>
                <a:lnTo>
                  <a:pt x="1893509" y="945480"/>
                </a:lnTo>
                <a:lnTo>
                  <a:pt x="1906726" y="996386"/>
                </a:lnTo>
                <a:lnTo>
                  <a:pt x="1919944" y="1058398"/>
                </a:lnTo>
                <a:lnTo>
                  <a:pt x="1933161" y="1132137"/>
                </a:lnTo>
                <a:lnTo>
                  <a:pt x="1949686" y="1241687"/>
                </a:lnTo>
                <a:lnTo>
                  <a:pt x="1966211" y="1370713"/>
                </a:lnTo>
                <a:lnTo>
                  <a:pt x="1986043" y="1548658"/>
                </a:lnTo>
                <a:lnTo>
                  <a:pt x="2035605" y="2011729"/>
                </a:lnTo>
                <a:lnTo>
                  <a:pt x="2048822" y="2106628"/>
                </a:lnTo>
                <a:lnTo>
                  <a:pt x="2058732" y="2163043"/>
                </a:lnTo>
                <a:lnTo>
                  <a:pt x="2068655" y="2205123"/>
                </a:lnTo>
                <a:lnTo>
                  <a:pt x="2075257" y="2224738"/>
                </a:lnTo>
                <a:lnTo>
                  <a:pt x="2081872" y="2237528"/>
                </a:lnTo>
                <a:lnTo>
                  <a:pt x="2088474" y="2243581"/>
                </a:lnTo>
                <a:lnTo>
                  <a:pt x="2091782" y="2244151"/>
                </a:lnTo>
                <a:lnTo>
                  <a:pt x="2095089" y="2243151"/>
                </a:lnTo>
                <a:lnTo>
                  <a:pt x="2101692" y="2236591"/>
                </a:lnTo>
                <a:lnTo>
                  <a:pt x="2108307" y="2224359"/>
                </a:lnTo>
                <a:lnTo>
                  <a:pt x="2118217" y="2196525"/>
                </a:lnTo>
                <a:lnTo>
                  <a:pt x="2128127" y="2159193"/>
                </a:lnTo>
                <a:lnTo>
                  <a:pt x="2141357" y="2098485"/>
                </a:lnTo>
                <a:lnTo>
                  <a:pt x="2164484" y="1975626"/>
                </a:lnTo>
                <a:lnTo>
                  <a:pt x="2200829" y="1779712"/>
                </a:lnTo>
                <a:lnTo>
                  <a:pt x="2214046" y="1723006"/>
                </a:lnTo>
                <a:lnTo>
                  <a:pt x="2223968" y="1691525"/>
                </a:lnTo>
                <a:lnTo>
                  <a:pt x="2230571" y="1677165"/>
                </a:lnTo>
                <a:lnTo>
                  <a:pt x="2237186" y="1668845"/>
                </a:lnTo>
                <a:lnTo>
                  <a:pt x="2240493" y="1667085"/>
                </a:lnTo>
                <a:lnTo>
                  <a:pt x="2243788" y="1666971"/>
                </a:lnTo>
                <a:lnTo>
                  <a:pt x="2247096" y="1668554"/>
                </a:lnTo>
                <a:lnTo>
                  <a:pt x="2253711" y="1676912"/>
                </a:lnTo>
                <a:lnTo>
                  <a:pt x="2260313" y="1692285"/>
                </a:lnTo>
                <a:lnTo>
                  <a:pt x="2266928" y="1714838"/>
                </a:lnTo>
                <a:lnTo>
                  <a:pt x="2276838" y="1762439"/>
                </a:lnTo>
                <a:lnTo>
                  <a:pt x="2286748" y="1827060"/>
                </a:lnTo>
                <a:lnTo>
                  <a:pt x="2296670" y="1908954"/>
                </a:lnTo>
                <a:lnTo>
                  <a:pt x="2309888" y="2044185"/>
                </a:lnTo>
                <a:lnTo>
                  <a:pt x="2326400" y="2246051"/>
                </a:lnTo>
                <a:lnTo>
                  <a:pt x="2352847" y="2572067"/>
                </a:lnTo>
                <a:lnTo>
                  <a:pt x="2366064" y="2700929"/>
                </a:lnTo>
                <a:lnTo>
                  <a:pt x="2375975" y="2775427"/>
                </a:lnTo>
                <a:lnTo>
                  <a:pt x="2385884" y="2830398"/>
                </a:lnTo>
                <a:lnTo>
                  <a:pt x="2395807" y="2867312"/>
                </a:lnTo>
                <a:lnTo>
                  <a:pt x="2402409" y="2883268"/>
                </a:lnTo>
                <a:lnTo>
                  <a:pt x="2409024" y="2893563"/>
                </a:lnTo>
                <a:lnTo>
                  <a:pt x="2415627" y="2899350"/>
                </a:lnTo>
                <a:lnTo>
                  <a:pt x="2422242" y="2901668"/>
                </a:lnTo>
                <a:lnTo>
                  <a:pt x="2428844" y="2901402"/>
                </a:lnTo>
                <a:lnTo>
                  <a:pt x="2438766" y="2897273"/>
                </a:lnTo>
                <a:lnTo>
                  <a:pt x="2448676" y="2889726"/>
                </a:lnTo>
                <a:lnTo>
                  <a:pt x="2461894" y="2875454"/>
                </a:lnTo>
                <a:lnTo>
                  <a:pt x="2478418" y="2852749"/>
                </a:lnTo>
                <a:lnTo>
                  <a:pt x="2501546" y="2820306"/>
                </a:lnTo>
                <a:lnTo>
                  <a:pt x="2511456" y="2810061"/>
                </a:lnTo>
                <a:lnTo>
                  <a:pt x="2521378" y="2803945"/>
                </a:lnTo>
                <a:lnTo>
                  <a:pt x="2527980" y="2802564"/>
                </a:lnTo>
                <a:lnTo>
                  <a:pt x="2534596" y="2803464"/>
                </a:lnTo>
                <a:lnTo>
                  <a:pt x="2541198" y="2806592"/>
                </a:lnTo>
                <a:lnTo>
                  <a:pt x="2551120" y="2815215"/>
                </a:lnTo>
                <a:lnTo>
                  <a:pt x="2561030" y="2828271"/>
                </a:lnTo>
                <a:lnTo>
                  <a:pt x="2570940" y="2845810"/>
                </a:lnTo>
                <a:lnTo>
                  <a:pt x="2584158" y="2876189"/>
                </a:lnTo>
                <a:lnTo>
                  <a:pt x="2603990" y="2931768"/>
                </a:lnTo>
                <a:lnTo>
                  <a:pt x="2617207" y="2966795"/>
                </a:lnTo>
                <a:lnTo>
                  <a:pt x="2627117" y="2986220"/>
                </a:lnTo>
                <a:lnTo>
                  <a:pt x="2633732" y="2993894"/>
                </a:lnTo>
                <a:lnTo>
                  <a:pt x="2640334" y="2996060"/>
                </a:lnTo>
                <a:lnTo>
                  <a:pt x="2643642" y="2994781"/>
                </a:lnTo>
                <a:lnTo>
                  <a:pt x="2650257" y="2986942"/>
                </a:lnTo>
                <a:lnTo>
                  <a:pt x="2656859" y="2971366"/>
                </a:lnTo>
                <a:lnTo>
                  <a:pt x="2663474" y="2947357"/>
                </a:lnTo>
                <a:lnTo>
                  <a:pt x="2670077" y="2914280"/>
                </a:lnTo>
                <a:lnTo>
                  <a:pt x="2679999" y="2846646"/>
                </a:lnTo>
                <a:lnTo>
                  <a:pt x="2689909" y="2756698"/>
                </a:lnTo>
                <a:lnTo>
                  <a:pt x="2703127" y="2602181"/>
                </a:lnTo>
                <a:lnTo>
                  <a:pt x="2716344" y="2412092"/>
                </a:lnTo>
                <a:lnTo>
                  <a:pt x="2736176" y="2082213"/>
                </a:lnTo>
                <a:lnTo>
                  <a:pt x="2772521" y="1470652"/>
                </a:lnTo>
                <a:lnTo>
                  <a:pt x="2789046" y="1238622"/>
                </a:lnTo>
                <a:lnTo>
                  <a:pt x="2805571" y="1047862"/>
                </a:lnTo>
                <a:lnTo>
                  <a:pt x="2818788" y="927358"/>
                </a:lnTo>
                <a:lnTo>
                  <a:pt x="2832005" y="833941"/>
                </a:lnTo>
                <a:lnTo>
                  <a:pt x="2845223" y="764002"/>
                </a:lnTo>
                <a:lnTo>
                  <a:pt x="2855133" y="724885"/>
                </a:lnTo>
                <a:lnTo>
                  <a:pt x="2865042" y="696152"/>
                </a:lnTo>
                <a:lnTo>
                  <a:pt x="2874965" y="677220"/>
                </a:lnTo>
                <a:lnTo>
                  <a:pt x="2881567" y="670028"/>
                </a:lnTo>
                <a:lnTo>
                  <a:pt x="2888182" y="667368"/>
                </a:lnTo>
                <a:lnTo>
                  <a:pt x="2894785" y="669622"/>
                </a:lnTo>
                <a:lnTo>
                  <a:pt x="2901400" y="677182"/>
                </a:lnTo>
                <a:lnTo>
                  <a:pt x="2908002" y="690415"/>
                </a:lnTo>
                <a:lnTo>
                  <a:pt x="2914617" y="709562"/>
                </a:lnTo>
                <a:lnTo>
                  <a:pt x="2924527" y="749616"/>
                </a:lnTo>
                <a:lnTo>
                  <a:pt x="2934450" y="803296"/>
                </a:lnTo>
                <a:lnTo>
                  <a:pt x="2947667" y="895814"/>
                </a:lnTo>
                <a:lnTo>
                  <a:pt x="2960884" y="1012101"/>
                </a:lnTo>
                <a:lnTo>
                  <a:pt x="2977409" y="1187779"/>
                </a:lnTo>
                <a:lnTo>
                  <a:pt x="3017061" y="1634110"/>
                </a:lnTo>
                <a:lnTo>
                  <a:pt x="3030278" y="1742115"/>
                </a:lnTo>
                <a:lnTo>
                  <a:pt x="3040188" y="1800265"/>
                </a:lnTo>
                <a:lnTo>
                  <a:pt x="3046803" y="1827313"/>
                </a:lnTo>
                <a:lnTo>
                  <a:pt x="3053406" y="1844928"/>
                </a:lnTo>
                <a:lnTo>
                  <a:pt x="3060021" y="1853413"/>
                </a:lnTo>
                <a:lnTo>
                  <a:pt x="3063315" y="1854388"/>
                </a:lnTo>
                <a:lnTo>
                  <a:pt x="3066623" y="1853299"/>
                </a:lnTo>
                <a:lnTo>
                  <a:pt x="3073238" y="1845245"/>
                </a:lnTo>
                <a:lnTo>
                  <a:pt x="3079840" y="1829960"/>
                </a:lnTo>
                <a:lnTo>
                  <a:pt x="3086456" y="1808129"/>
                </a:lnTo>
                <a:lnTo>
                  <a:pt x="3096365" y="1764782"/>
                </a:lnTo>
                <a:lnTo>
                  <a:pt x="3109583" y="1692285"/>
                </a:lnTo>
                <a:lnTo>
                  <a:pt x="3145940" y="1482986"/>
                </a:lnTo>
                <a:lnTo>
                  <a:pt x="3162452" y="1409665"/>
                </a:lnTo>
                <a:lnTo>
                  <a:pt x="3178977" y="1351098"/>
                </a:lnTo>
                <a:lnTo>
                  <a:pt x="3192194" y="1313348"/>
                </a:lnTo>
                <a:lnTo>
                  <a:pt x="3205412" y="1283678"/>
                </a:lnTo>
                <a:lnTo>
                  <a:pt x="3215334" y="1267773"/>
                </a:lnTo>
                <a:lnTo>
                  <a:pt x="3221936" y="1260745"/>
                </a:lnTo>
                <a:lnTo>
                  <a:pt x="3228551" y="1256705"/>
                </a:lnTo>
                <a:lnTo>
                  <a:pt x="3235154" y="1255730"/>
                </a:lnTo>
                <a:lnTo>
                  <a:pt x="3241769" y="1257820"/>
                </a:lnTo>
                <a:lnTo>
                  <a:pt x="3248371" y="1263088"/>
                </a:lnTo>
                <a:lnTo>
                  <a:pt x="3254986" y="1271661"/>
                </a:lnTo>
                <a:lnTo>
                  <a:pt x="3264896" y="1291099"/>
                </a:lnTo>
                <a:lnTo>
                  <a:pt x="3274819" y="1319161"/>
                </a:lnTo>
                <a:lnTo>
                  <a:pt x="3284729" y="1356796"/>
                </a:lnTo>
                <a:lnTo>
                  <a:pt x="3294638" y="1405106"/>
                </a:lnTo>
                <a:lnTo>
                  <a:pt x="3304548" y="1465029"/>
                </a:lnTo>
                <a:lnTo>
                  <a:pt x="3317766" y="1564322"/>
                </a:lnTo>
                <a:lnTo>
                  <a:pt x="3330996" y="1685636"/>
                </a:lnTo>
                <a:lnTo>
                  <a:pt x="3347508" y="1862923"/>
                </a:lnTo>
                <a:lnTo>
                  <a:pt x="3406993" y="2532355"/>
                </a:lnTo>
                <a:lnTo>
                  <a:pt x="3423517" y="2676071"/>
                </a:lnTo>
                <a:lnTo>
                  <a:pt x="3440042" y="2794878"/>
                </a:lnTo>
                <a:lnTo>
                  <a:pt x="3453260" y="2872884"/>
                </a:lnTo>
                <a:lnTo>
                  <a:pt x="3466477" y="2936720"/>
                </a:lnTo>
                <a:lnTo>
                  <a:pt x="3479694" y="2986828"/>
                </a:lnTo>
                <a:lnTo>
                  <a:pt x="3489604" y="3015675"/>
                </a:lnTo>
                <a:lnTo>
                  <a:pt x="3499526" y="3037329"/>
                </a:lnTo>
                <a:lnTo>
                  <a:pt x="3509436" y="3052108"/>
                </a:lnTo>
                <a:lnTo>
                  <a:pt x="3519346" y="3060642"/>
                </a:lnTo>
                <a:lnTo>
                  <a:pt x="3525962" y="3063150"/>
                </a:lnTo>
                <a:lnTo>
                  <a:pt x="3532564" y="3063251"/>
                </a:lnTo>
                <a:lnTo>
                  <a:pt x="3539179" y="3060947"/>
                </a:lnTo>
                <a:lnTo>
                  <a:pt x="3545781" y="3056261"/>
                </a:lnTo>
                <a:lnTo>
                  <a:pt x="3555704" y="3044826"/>
                </a:lnTo>
                <a:lnTo>
                  <a:pt x="3565614" y="3028149"/>
                </a:lnTo>
                <a:lnTo>
                  <a:pt x="3575523" y="3006076"/>
                </a:lnTo>
                <a:lnTo>
                  <a:pt x="3585446" y="2978141"/>
                </a:lnTo>
                <a:lnTo>
                  <a:pt x="3598663" y="2930705"/>
                </a:lnTo>
                <a:lnTo>
                  <a:pt x="3611881" y="2871288"/>
                </a:lnTo>
                <a:lnTo>
                  <a:pt x="3628405" y="2782582"/>
                </a:lnTo>
                <a:lnTo>
                  <a:pt x="3664750" y="2563380"/>
                </a:lnTo>
                <a:lnTo>
                  <a:pt x="3691185" y="2412674"/>
                </a:lnTo>
                <a:lnTo>
                  <a:pt x="3707710" y="2331693"/>
                </a:lnTo>
                <a:lnTo>
                  <a:pt x="3720927" y="2279532"/>
                </a:lnTo>
                <a:lnTo>
                  <a:pt x="3730837" y="2250090"/>
                </a:lnTo>
                <a:lnTo>
                  <a:pt x="3740759" y="2229956"/>
                </a:lnTo>
                <a:lnTo>
                  <a:pt x="3747362" y="2221978"/>
                </a:lnTo>
                <a:lnTo>
                  <a:pt x="3753977" y="2218470"/>
                </a:lnTo>
                <a:lnTo>
                  <a:pt x="3760579" y="2219483"/>
                </a:lnTo>
                <a:lnTo>
                  <a:pt x="3767194" y="2225017"/>
                </a:lnTo>
                <a:lnTo>
                  <a:pt x="3773796" y="2234945"/>
                </a:lnTo>
                <a:lnTo>
                  <a:pt x="3783719" y="2257498"/>
                </a:lnTo>
                <a:lnTo>
                  <a:pt x="3793629" y="2287751"/>
                </a:lnTo>
                <a:lnTo>
                  <a:pt x="3810154" y="2348788"/>
                </a:lnTo>
                <a:lnTo>
                  <a:pt x="3836589" y="2448461"/>
                </a:lnTo>
                <a:lnTo>
                  <a:pt x="3849806" y="2487654"/>
                </a:lnTo>
                <a:lnTo>
                  <a:pt x="3859716" y="2508472"/>
                </a:lnTo>
                <a:lnTo>
                  <a:pt x="3866331" y="2517476"/>
                </a:lnTo>
                <a:lnTo>
                  <a:pt x="3872933" y="2522313"/>
                </a:lnTo>
                <a:lnTo>
                  <a:pt x="3879548" y="2522984"/>
                </a:lnTo>
                <a:lnTo>
                  <a:pt x="3886150" y="2519654"/>
                </a:lnTo>
                <a:lnTo>
                  <a:pt x="3892765" y="2512613"/>
                </a:lnTo>
                <a:lnTo>
                  <a:pt x="3902675" y="2496087"/>
                </a:lnTo>
                <a:lnTo>
                  <a:pt x="3915893" y="2466177"/>
                </a:lnTo>
                <a:lnTo>
                  <a:pt x="3939032" y="2410826"/>
                </a:lnTo>
                <a:lnTo>
                  <a:pt x="3948943" y="2393604"/>
                </a:lnTo>
                <a:lnTo>
                  <a:pt x="3955545" y="2385879"/>
                </a:lnTo>
                <a:lnTo>
                  <a:pt x="3962160" y="2381497"/>
                </a:lnTo>
                <a:lnTo>
                  <a:pt x="3968775" y="2380687"/>
                </a:lnTo>
                <a:lnTo>
                  <a:pt x="3975377" y="2383562"/>
                </a:lnTo>
                <a:lnTo>
                  <a:pt x="3981992" y="2390184"/>
                </a:lnTo>
                <a:lnTo>
                  <a:pt x="3988595" y="2400606"/>
                </a:lnTo>
                <a:lnTo>
                  <a:pt x="3998504" y="2422932"/>
                </a:lnTo>
                <a:lnTo>
                  <a:pt x="4011734" y="2462365"/>
                </a:lnTo>
                <a:lnTo>
                  <a:pt x="4034862" y="2535128"/>
                </a:lnTo>
                <a:lnTo>
                  <a:pt x="4044771" y="2557023"/>
                </a:lnTo>
                <a:lnTo>
                  <a:pt x="4051386" y="2565419"/>
                </a:lnTo>
                <a:lnTo>
                  <a:pt x="4054681" y="2567344"/>
                </a:lnTo>
                <a:lnTo>
                  <a:pt x="4057989" y="2567584"/>
                </a:lnTo>
                <a:lnTo>
                  <a:pt x="4061296" y="2566090"/>
                </a:lnTo>
                <a:lnTo>
                  <a:pt x="4067911" y="2557454"/>
                </a:lnTo>
                <a:lnTo>
                  <a:pt x="4074514" y="2541131"/>
                </a:lnTo>
                <a:lnTo>
                  <a:pt x="4081129" y="2517134"/>
                </a:lnTo>
                <a:lnTo>
                  <a:pt x="4091038" y="2467532"/>
                </a:lnTo>
                <a:lnTo>
                  <a:pt x="4100948" y="2403215"/>
                </a:lnTo>
                <a:lnTo>
                  <a:pt x="4114166" y="2298223"/>
                </a:lnTo>
                <a:lnTo>
                  <a:pt x="4114166" y="2298223"/>
                </a:lnTo>
              </a:path>
            </a:pathLst>
          </a:custGeom>
          <a:noFill/>
          <a:ln w="18998" cap="sq">
            <a:solidFill>
              <a:schemeClr val="accent1">
                <a:lumMod val="75000"/>
              </a:schemeClr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24" name="Immagine 23" descr="Immagine che contiene oscurità, silhouette, arte&#10;&#10;Descrizione generata automaticamente">
            <a:extLst>
              <a:ext uri="{FF2B5EF4-FFF2-40B4-BE49-F238E27FC236}">
                <a16:creationId xmlns:a16="http://schemas.microsoft.com/office/drawing/2014/main" id="{B839F2F3-0DB6-B5A2-1AE2-B4F60275E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1895" y="2541693"/>
            <a:ext cx="998864" cy="749148"/>
          </a:xfrm>
          <a:prstGeom prst="rect">
            <a:avLst/>
          </a:prstGeom>
        </p:spPr>
      </p:pic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09E5C5BC-3BEA-9FBF-8F79-561CF43181FE}"/>
              </a:ext>
            </a:extLst>
          </p:cNvPr>
          <p:cNvSpPr txBox="1"/>
          <p:nvPr/>
        </p:nvSpPr>
        <p:spPr>
          <a:xfrm>
            <a:off x="4629097" y="2286958"/>
            <a:ext cx="15669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j-lt"/>
              </a:rPr>
              <a:t>Acoustic waveform</a:t>
            </a:r>
          </a:p>
        </p:txBody>
      </p: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A976D9BD-18A1-3DC5-1474-1338BC7D21D8}"/>
              </a:ext>
            </a:extLst>
          </p:cNvPr>
          <p:cNvCxnSpPr>
            <a:cxnSpLocks/>
          </p:cNvCxnSpPr>
          <p:nvPr/>
        </p:nvCxnSpPr>
        <p:spPr>
          <a:xfrm flipV="1">
            <a:off x="1840761" y="3398727"/>
            <a:ext cx="0" cy="10900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19781480-C241-124D-DB36-E0BF0A71CBAC}"/>
              </a:ext>
            </a:extLst>
          </p:cNvPr>
          <p:cNvSpPr txBox="1"/>
          <p:nvPr/>
        </p:nvSpPr>
        <p:spPr>
          <a:xfrm>
            <a:off x="1407185" y="3789844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j-lt"/>
              </a:rPr>
              <a:t>Air</a:t>
            </a:r>
          </a:p>
        </p:txBody>
      </p:sp>
      <p:sp>
        <p:nvSpPr>
          <p:cNvPr id="30" name="Rettangolo con angoli arrotondati 29">
            <a:extLst>
              <a:ext uri="{FF2B5EF4-FFF2-40B4-BE49-F238E27FC236}">
                <a16:creationId xmlns:a16="http://schemas.microsoft.com/office/drawing/2014/main" id="{AF3576B9-53A3-7BC2-A696-28B38C6762A3}"/>
              </a:ext>
            </a:extLst>
          </p:cNvPr>
          <p:cNvSpPr/>
          <p:nvPr/>
        </p:nvSpPr>
        <p:spPr>
          <a:xfrm>
            <a:off x="7813795" y="2147380"/>
            <a:ext cx="2083136" cy="223679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38664AC2-4F0F-454E-81A1-2ECEEAD42E90}"/>
                  </a:ext>
                </a:extLst>
              </p:cNvPr>
              <p:cNvSpPr txBox="1"/>
              <p:nvPr/>
            </p:nvSpPr>
            <p:spPr>
              <a:xfrm>
                <a:off x="3262582" y="3729828"/>
                <a:ext cx="40427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1400" dirty="0">
                    <a:solidFill>
                      <a:schemeClr val="accent1">
                        <a:lumMod val="75000"/>
                      </a:schemeClr>
                    </a:solidFill>
                    <a:latin typeface="+mj-lt"/>
                  </a:rPr>
                  <a:t>3</a:t>
                </a:r>
              </a:p>
            </p:txBody>
          </p:sp>
        </mc:Choice>
        <mc:Fallback xmlns=""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38664AC2-4F0F-454E-81A1-2ECEEAD42E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2582" y="3729828"/>
                <a:ext cx="404278" cy="307777"/>
              </a:xfrm>
              <a:prstGeom prst="rect">
                <a:avLst/>
              </a:prstGeom>
              <a:blipFill>
                <a:blip r:embed="rId3"/>
                <a:stretch>
                  <a:fillRect t="-4000" r="-3030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1C70A907-7674-39DD-62BF-D088D690827E}"/>
                  </a:ext>
                </a:extLst>
              </p:cNvPr>
              <p:cNvSpPr txBox="1"/>
              <p:nvPr/>
            </p:nvSpPr>
            <p:spPr>
              <a:xfrm>
                <a:off x="3903153" y="3694744"/>
                <a:ext cx="40427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1400" dirty="0">
                    <a:solidFill>
                      <a:schemeClr val="accent1">
                        <a:lumMod val="75000"/>
                      </a:schemeClr>
                    </a:solidFill>
                    <a:latin typeface="+mj-lt"/>
                  </a:rPr>
                  <a:t>3</a:t>
                </a:r>
              </a:p>
            </p:txBody>
          </p:sp>
        </mc:Choice>
        <mc:Fallback xmlns="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1C70A907-7674-39DD-62BF-D088D69082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3153" y="3694744"/>
                <a:ext cx="404278" cy="307777"/>
              </a:xfrm>
              <a:prstGeom prst="rect">
                <a:avLst/>
              </a:prstGeom>
              <a:blipFill>
                <a:blip r:embed="rId4"/>
                <a:stretch>
                  <a:fillRect t="-3846" r="-3030" b="-1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12937C6A-DDB5-8A0D-9FEB-AC1DF94E84AB}"/>
                  </a:ext>
                </a:extLst>
              </p:cNvPr>
              <p:cNvSpPr txBox="1"/>
              <p:nvPr/>
            </p:nvSpPr>
            <p:spPr>
              <a:xfrm>
                <a:off x="2615164" y="3010899"/>
                <a:ext cx="40427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1400" dirty="0">
                    <a:solidFill>
                      <a:schemeClr val="accent1">
                        <a:lumMod val="75000"/>
                      </a:schemeClr>
                    </a:solidFill>
                    <a:latin typeface="+mj-lt"/>
                  </a:rPr>
                  <a:t>3</a:t>
                </a:r>
              </a:p>
            </p:txBody>
          </p:sp>
        </mc:Choice>
        <mc:Fallback xmlns=""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12937C6A-DDB5-8A0D-9FEB-AC1DF94E84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5164" y="3010899"/>
                <a:ext cx="404278" cy="307777"/>
              </a:xfrm>
              <a:prstGeom prst="rect">
                <a:avLst/>
              </a:prstGeom>
              <a:blipFill>
                <a:blip r:embed="rId5"/>
                <a:stretch>
                  <a:fillRect t="-4000" r="-6061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sellaDiTesto 34">
                <a:extLst>
                  <a:ext uri="{FF2B5EF4-FFF2-40B4-BE49-F238E27FC236}">
                    <a16:creationId xmlns:a16="http://schemas.microsoft.com/office/drawing/2014/main" id="{D37AE4CB-90FF-AE4C-EFD2-9031B1CFCFBA}"/>
                  </a:ext>
                </a:extLst>
              </p:cNvPr>
              <p:cNvSpPr txBox="1"/>
              <p:nvPr/>
            </p:nvSpPr>
            <p:spPr>
              <a:xfrm>
                <a:off x="1840761" y="3060096"/>
                <a:ext cx="40427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1400" dirty="0">
                    <a:solidFill>
                      <a:schemeClr val="accent1">
                        <a:lumMod val="75000"/>
                      </a:schemeClr>
                    </a:solidFill>
                    <a:latin typeface="+mj-lt"/>
                  </a:rPr>
                  <a:t>3</a:t>
                </a:r>
              </a:p>
            </p:txBody>
          </p:sp>
        </mc:Choice>
        <mc:Fallback xmlns="">
          <p:sp>
            <p:nvSpPr>
              <p:cNvPr id="35" name="CasellaDiTesto 34">
                <a:extLst>
                  <a:ext uri="{FF2B5EF4-FFF2-40B4-BE49-F238E27FC236}">
                    <a16:creationId xmlns:a16="http://schemas.microsoft.com/office/drawing/2014/main" id="{D37AE4CB-90FF-AE4C-EFD2-9031B1CFCF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0761" y="3060096"/>
                <a:ext cx="404278" cy="307777"/>
              </a:xfrm>
              <a:prstGeom prst="rect">
                <a:avLst/>
              </a:prstGeom>
              <a:blipFill>
                <a:blip r:embed="rId5"/>
                <a:stretch>
                  <a:fillRect r="-6061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sellaDiTesto 35">
                <a:extLst>
                  <a:ext uri="{FF2B5EF4-FFF2-40B4-BE49-F238E27FC236}">
                    <a16:creationId xmlns:a16="http://schemas.microsoft.com/office/drawing/2014/main" id="{A69C2985-BA7B-CB72-C7BC-3497621B79EB}"/>
                  </a:ext>
                </a:extLst>
              </p:cNvPr>
              <p:cNvSpPr txBox="1"/>
              <p:nvPr/>
            </p:nvSpPr>
            <p:spPr>
              <a:xfrm>
                <a:off x="4062812" y="2910720"/>
                <a:ext cx="40427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1400" dirty="0">
                    <a:solidFill>
                      <a:schemeClr val="accent1">
                        <a:lumMod val="75000"/>
                      </a:schemeClr>
                    </a:solidFill>
                    <a:latin typeface="+mj-lt"/>
                  </a:rPr>
                  <a:t>3</a:t>
                </a:r>
              </a:p>
            </p:txBody>
          </p:sp>
        </mc:Choice>
        <mc:Fallback xmlns="">
          <p:sp>
            <p:nvSpPr>
              <p:cNvPr id="36" name="CasellaDiTesto 35">
                <a:extLst>
                  <a:ext uri="{FF2B5EF4-FFF2-40B4-BE49-F238E27FC236}">
                    <a16:creationId xmlns:a16="http://schemas.microsoft.com/office/drawing/2014/main" id="{A69C2985-BA7B-CB72-C7BC-3497621B79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2812" y="2910720"/>
                <a:ext cx="404278" cy="307777"/>
              </a:xfrm>
              <a:prstGeom prst="rect">
                <a:avLst/>
              </a:prstGeom>
              <a:blipFill>
                <a:blip r:embed="rId6"/>
                <a:stretch>
                  <a:fillRect r="-3030" b="-1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sellaDiTesto 36">
                <a:extLst>
                  <a:ext uri="{FF2B5EF4-FFF2-40B4-BE49-F238E27FC236}">
                    <a16:creationId xmlns:a16="http://schemas.microsoft.com/office/drawing/2014/main" id="{5A5AE2CA-C277-7396-0B78-34CDB320FAA9}"/>
                  </a:ext>
                </a:extLst>
              </p:cNvPr>
              <p:cNvSpPr txBox="1"/>
              <p:nvPr/>
            </p:nvSpPr>
            <p:spPr>
              <a:xfrm>
                <a:off x="3466794" y="1635304"/>
                <a:ext cx="40427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1400" dirty="0">
                    <a:solidFill>
                      <a:schemeClr val="accent1">
                        <a:lumMod val="75000"/>
                      </a:schemeClr>
                    </a:solidFill>
                    <a:latin typeface="+mj-lt"/>
                  </a:rPr>
                  <a:t>3</a:t>
                </a:r>
              </a:p>
            </p:txBody>
          </p:sp>
        </mc:Choice>
        <mc:Fallback xmlns="">
          <p:sp>
            <p:nvSpPr>
              <p:cNvPr id="37" name="CasellaDiTesto 36">
                <a:extLst>
                  <a:ext uri="{FF2B5EF4-FFF2-40B4-BE49-F238E27FC236}">
                    <a16:creationId xmlns:a16="http://schemas.microsoft.com/office/drawing/2014/main" id="{5A5AE2CA-C277-7396-0B78-34CDB320FA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6794" y="1635304"/>
                <a:ext cx="404278" cy="307777"/>
              </a:xfrm>
              <a:prstGeom prst="rect">
                <a:avLst/>
              </a:prstGeom>
              <a:blipFill>
                <a:blip r:embed="rId7"/>
                <a:stretch>
                  <a:fillRect t="-3846" r="-6250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1EA713F4-58AF-CCF4-6B46-20933D9ECB19}"/>
                  </a:ext>
                </a:extLst>
              </p:cNvPr>
              <p:cNvSpPr txBox="1"/>
              <p:nvPr/>
            </p:nvSpPr>
            <p:spPr>
              <a:xfrm>
                <a:off x="2817303" y="1463196"/>
                <a:ext cx="40427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1400" dirty="0">
                    <a:solidFill>
                      <a:schemeClr val="accent1">
                        <a:lumMod val="75000"/>
                      </a:schemeClr>
                    </a:solidFill>
                    <a:latin typeface="+mj-lt"/>
                  </a:rPr>
                  <a:t>3</a:t>
                </a:r>
              </a:p>
            </p:txBody>
          </p:sp>
        </mc:Choice>
        <mc:Fallback xmlns=""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1EA713F4-58AF-CCF4-6B46-20933D9ECB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303" y="1463196"/>
                <a:ext cx="404278" cy="307777"/>
              </a:xfrm>
              <a:prstGeom prst="rect">
                <a:avLst/>
              </a:prstGeom>
              <a:blipFill>
                <a:blip r:embed="rId6"/>
                <a:stretch>
                  <a:fillRect t="-4000" r="-303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265682AF-2744-3E6B-847B-FBE66EBAD7B5}"/>
              </a:ext>
            </a:extLst>
          </p:cNvPr>
          <p:cNvSpPr txBox="1"/>
          <p:nvPr/>
        </p:nvSpPr>
        <p:spPr>
          <a:xfrm>
            <a:off x="7890933" y="2234904"/>
            <a:ext cx="200599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UL: Upper Lip</a:t>
            </a:r>
          </a:p>
          <a:p>
            <a:r>
              <a:rPr lang="en-US" dirty="0">
                <a:latin typeface="+mj-lt"/>
              </a:rPr>
              <a:t>LL: Lower Lip</a:t>
            </a:r>
          </a:p>
          <a:p>
            <a:r>
              <a:rPr lang="en-US" dirty="0">
                <a:latin typeface="+mj-lt"/>
              </a:rPr>
              <a:t>UJ: Upper Jaw</a:t>
            </a:r>
          </a:p>
          <a:p>
            <a:r>
              <a:rPr lang="en-US" dirty="0">
                <a:latin typeface="+mj-lt"/>
              </a:rPr>
              <a:t>LJ: Lower Jaw</a:t>
            </a:r>
          </a:p>
          <a:p>
            <a:r>
              <a:rPr lang="en-US" dirty="0">
                <a:latin typeface="+mj-lt"/>
              </a:rPr>
              <a:t>TT: Tongue Tip</a:t>
            </a:r>
          </a:p>
          <a:p>
            <a:r>
              <a:rPr lang="en-US" dirty="0">
                <a:latin typeface="+mj-lt"/>
              </a:rPr>
              <a:t>TM: Tongue Middle</a:t>
            </a:r>
          </a:p>
          <a:p>
            <a:r>
              <a:rPr lang="en-US" dirty="0">
                <a:latin typeface="+mj-lt"/>
              </a:rPr>
              <a:t>TD: Tongue Back</a:t>
            </a: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BE533CE5-7D93-38C6-6AA0-2D37C5A3A9C9}"/>
              </a:ext>
            </a:extLst>
          </p:cNvPr>
          <p:cNvSpPr txBox="1"/>
          <p:nvPr/>
        </p:nvSpPr>
        <p:spPr>
          <a:xfrm>
            <a:off x="8308739" y="1706413"/>
            <a:ext cx="109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EMA coils</a:t>
            </a:r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DE2B68F9-A0BD-D519-F69E-C58F0D3002F9}"/>
              </a:ext>
            </a:extLst>
          </p:cNvPr>
          <p:cNvSpPr txBox="1"/>
          <p:nvPr/>
        </p:nvSpPr>
        <p:spPr>
          <a:xfrm>
            <a:off x="7162216" y="4488740"/>
            <a:ext cx="3692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EMA: Electromagnetic Articulography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DA3484BB-1524-6AD8-5E9B-3495729E4F4A}"/>
              </a:ext>
            </a:extLst>
          </p:cNvPr>
          <p:cNvSpPr txBox="1"/>
          <p:nvPr/>
        </p:nvSpPr>
        <p:spPr>
          <a:xfrm>
            <a:off x="3023652" y="298253"/>
            <a:ext cx="6144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Recording Articulatory Movement through EMA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88E5E16B-3F16-79E1-6C95-DDEF54F879F4}"/>
                  </a:ext>
                </a:extLst>
              </p:cNvPr>
              <p:cNvSpPr txBox="1"/>
              <p:nvPr/>
            </p:nvSpPr>
            <p:spPr>
              <a:xfrm>
                <a:off x="2391884" y="4793294"/>
                <a:ext cx="14971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EMA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21×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88E5E16B-3F16-79E1-6C95-DDEF54F879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1884" y="4793294"/>
                <a:ext cx="1497141" cy="369332"/>
              </a:xfrm>
              <a:prstGeom prst="rect">
                <a:avLst/>
              </a:prstGeom>
              <a:blipFill>
                <a:blip r:embed="rId8"/>
                <a:stretch>
                  <a:fillRect l="-3361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0654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FC548268-940D-F5C5-9B50-788B90CDCD3D}"/>
              </a:ext>
            </a:extLst>
          </p:cNvPr>
          <p:cNvSpPr txBox="1"/>
          <p:nvPr/>
        </p:nvSpPr>
        <p:spPr>
          <a:xfrm>
            <a:off x="3042087" y="313122"/>
            <a:ext cx="6107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Recording Articulatory Encoding from the Brain</a:t>
            </a:r>
          </a:p>
        </p:txBody>
      </p:sp>
      <p:pic>
        <p:nvPicPr>
          <p:cNvPr id="38" name="Immagine 37">
            <a:extLst>
              <a:ext uri="{FF2B5EF4-FFF2-40B4-BE49-F238E27FC236}">
                <a16:creationId xmlns:a16="http://schemas.microsoft.com/office/drawing/2014/main" id="{C0C664AF-F73F-0781-FB49-C8A017A01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4688653" y="1682577"/>
            <a:ext cx="2699339" cy="2682819"/>
          </a:xfrm>
          <a:prstGeom prst="rect">
            <a:avLst/>
          </a:prstGeom>
        </p:spPr>
      </p:pic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51199D45-7A63-4C4F-5015-93AC5C033639}"/>
              </a:ext>
            </a:extLst>
          </p:cNvPr>
          <p:cNvSpPr txBox="1"/>
          <p:nvPr/>
        </p:nvSpPr>
        <p:spPr>
          <a:xfrm>
            <a:off x="5484551" y="1767050"/>
            <a:ext cx="883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EEG</a:t>
            </a:r>
          </a:p>
        </p:txBody>
      </p:sp>
    </p:spTree>
    <p:extLst>
      <p:ext uri="{BB962C8B-B14F-4D97-AF65-F5344CB8AC3E}">
        <p14:creationId xmlns:p14="http://schemas.microsoft.com/office/powerpoint/2010/main" val="3752860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oscurità, silhouette, arte&#10;&#10;Descrizione generata automaticamente">
            <a:extLst>
              <a:ext uri="{FF2B5EF4-FFF2-40B4-BE49-F238E27FC236}">
                <a16:creationId xmlns:a16="http://schemas.microsoft.com/office/drawing/2014/main" id="{4F375CC0-0CA5-F2F9-551D-B3743C212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6057" y="2616960"/>
            <a:ext cx="1727437" cy="1295578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FC548268-940D-F5C5-9B50-788B90CDCD3D}"/>
              </a:ext>
            </a:extLst>
          </p:cNvPr>
          <p:cNvSpPr txBox="1"/>
          <p:nvPr/>
        </p:nvSpPr>
        <p:spPr>
          <a:xfrm>
            <a:off x="3042087" y="313122"/>
            <a:ext cx="6107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Recording Articulatory Encoding from the Brain</a:t>
            </a:r>
          </a:p>
        </p:txBody>
      </p:sp>
      <p:pic>
        <p:nvPicPr>
          <p:cNvPr id="38" name="Immagine 37">
            <a:extLst>
              <a:ext uri="{FF2B5EF4-FFF2-40B4-BE49-F238E27FC236}">
                <a16:creationId xmlns:a16="http://schemas.microsoft.com/office/drawing/2014/main" id="{C0C664AF-F73F-0781-FB49-C8A017A014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4688653" y="1682577"/>
            <a:ext cx="2699339" cy="2682819"/>
          </a:xfrm>
          <a:prstGeom prst="rect">
            <a:avLst/>
          </a:prstGeom>
        </p:spPr>
      </p:pic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51199D45-7A63-4C4F-5015-93AC5C033639}"/>
              </a:ext>
            </a:extLst>
          </p:cNvPr>
          <p:cNvSpPr txBox="1"/>
          <p:nvPr/>
        </p:nvSpPr>
        <p:spPr>
          <a:xfrm>
            <a:off x="5484551" y="1767050"/>
            <a:ext cx="883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EEG</a:t>
            </a:r>
          </a:p>
        </p:txBody>
      </p:sp>
    </p:spTree>
    <p:extLst>
      <p:ext uri="{BB962C8B-B14F-4D97-AF65-F5344CB8AC3E}">
        <p14:creationId xmlns:p14="http://schemas.microsoft.com/office/powerpoint/2010/main" val="1349072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oscurità, silhouette, arte&#10;&#10;Descrizione generata automaticamente">
            <a:extLst>
              <a:ext uri="{FF2B5EF4-FFF2-40B4-BE49-F238E27FC236}">
                <a16:creationId xmlns:a16="http://schemas.microsoft.com/office/drawing/2014/main" id="{4F375CC0-0CA5-F2F9-551D-B3743C212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6057" y="2616960"/>
            <a:ext cx="1727437" cy="1295578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FC548268-940D-F5C5-9B50-788B90CDCD3D}"/>
              </a:ext>
            </a:extLst>
          </p:cNvPr>
          <p:cNvSpPr txBox="1"/>
          <p:nvPr/>
        </p:nvSpPr>
        <p:spPr>
          <a:xfrm>
            <a:off x="3042087" y="313122"/>
            <a:ext cx="6107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Recording Articulatory Encoding from the Brain</a:t>
            </a:r>
          </a:p>
        </p:txBody>
      </p:sp>
      <p:pic>
        <p:nvPicPr>
          <p:cNvPr id="38" name="Immagine 37">
            <a:extLst>
              <a:ext uri="{FF2B5EF4-FFF2-40B4-BE49-F238E27FC236}">
                <a16:creationId xmlns:a16="http://schemas.microsoft.com/office/drawing/2014/main" id="{C0C664AF-F73F-0781-FB49-C8A017A014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4688653" y="1682577"/>
            <a:ext cx="2699339" cy="2682819"/>
          </a:xfrm>
          <a:prstGeom prst="rect">
            <a:avLst/>
          </a:prstGeom>
        </p:spPr>
      </p:pic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51199D45-7A63-4C4F-5015-93AC5C033639}"/>
              </a:ext>
            </a:extLst>
          </p:cNvPr>
          <p:cNvSpPr txBox="1"/>
          <p:nvPr/>
        </p:nvSpPr>
        <p:spPr>
          <a:xfrm>
            <a:off x="5484551" y="1767050"/>
            <a:ext cx="883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EEG</a:t>
            </a:r>
          </a:p>
        </p:txBody>
      </p: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35B80FD9-E9CE-F639-213F-5148570D7B44}"/>
              </a:ext>
            </a:extLst>
          </p:cNvPr>
          <p:cNvGrpSpPr/>
          <p:nvPr/>
        </p:nvGrpSpPr>
        <p:grpSpPr>
          <a:xfrm>
            <a:off x="6988491" y="2539224"/>
            <a:ext cx="1850708" cy="1451049"/>
            <a:chOff x="1496637" y="3370298"/>
            <a:chExt cx="2764821" cy="2064878"/>
          </a:xfrm>
        </p:grpSpPr>
        <p:sp>
          <p:nvSpPr>
            <p:cNvPr id="41" name="Ovale 40">
              <a:extLst>
                <a:ext uri="{FF2B5EF4-FFF2-40B4-BE49-F238E27FC236}">
                  <a16:creationId xmlns:a16="http://schemas.microsoft.com/office/drawing/2014/main" id="{E77465A7-62AE-C550-AF25-819E95F29DF6}"/>
                </a:ext>
              </a:extLst>
            </p:cNvPr>
            <p:cNvSpPr/>
            <p:nvPr/>
          </p:nvSpPr>
          <p:spPr>
            <a:xfrm>
              <a:off x="3672599" y="4164733"/>
              <a:ext cx="144000" cy="1440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e 41">
              <a:extLst>
                <a:ext uri="{FF2B5EF4-FFF2-40B4-BE49-F238E27FC236}">
                  <a16:creationId xmlns:a16="http://schemas.microsoft.com/office/drawing/2014/main" id="{028EDDF0-8A31-C58D-A8FB-9576DCBAC75A}"/>
                </a:ext>
              </a:extLst>
            </p:cNvPr>
            <p:cNvSpPr/>
            <p:nvPr/>
          </p:nvSpPr>
          <p:spPr>
            <a:xfrm>
              <a:off x="3567143" y="4803637"/>
              <a:ext cx="144000" cy="1440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e 42">
              <a:extLst>
                <a:ext uri="{FF2B5EF4-FFF2-40B4-BE49-F238E27FC236}">
                  <a16:creationId xmlns:a16="http://schemas.microsoft.com/office/drawing/2014/main" id="{A6948DFD-E377-E969-8881-D61483C53FFE}"/>
                </a:ext>
              </a:extLst>
            </p:cNvPr>
            <p:cNvSpPr/>
            <p:nvPr/>
          </p:nvSpPr>
          <p:spPr>
            <a:xfrm>
              <a:off x="3088643" y="4821232"/>
              <a:ext cx="144000" cy="1440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e 43">
              <a:extLst>
                <a:ext uri="{FF2B5EF4-FFF2-40B4-BE49-F238E27FC236}">
                  <a16:creationId xmlns:a16="http://schemas.microsoft.com/office/drawing/2014/main" id="{C56119B9-AB0F-D5E6-5311-4162BE2AE05F}"/>
                </a:ext>
              </a:extLst>
            </p:cNvPr>
            <p:cNvSpPr/>
            <p:nvPr/>
          </p:nvSpPr>
          <p:spPr>
            <a:xfrm>
              <a:off x="2800825" y="3960033"/>
              <a:ext cx="144000" cy="1440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Ovale 44">
              <a:extLst>
                <a:ext uri="{FF2B5EF4-FFF2-40B4-BE49-F238E27FC236}">
                  <a16:creationId xmlns:a16="http://schemas.microsoft.com/office/drawing/2014/main" id="{DB807009-BA1A-BCA8-3473-A4FF5422667D}"/>
                </a:ext>
              </a:extLst>
            </p:cNvPr>
            <p:cNvSpPr/>
            <p:nvPr/>
          </p:nvSpPr>
          <p:spPr>
            <a:xfrm>
              <a:off x="3255230" y="4031397"/>
              <a:ext cx="144000" cy="1440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e 45">
              <a:extLst>
                <a:ext uri="{FF2B5EF4-FFF2-40B4-BE49-F238E27FC236}">
                  <a16:creationId xmlns:a16="http://schemas.microsoft.com/office/drawing/2014/main" id="{3D87CEA0-BB83-47A4-0E20-2D252953B526}"/>
                </a:ext>
              </a:extLst>
            </p:cNvPr>
            <p:cNvSpPr/>
            <p:nvPr/>
          </p:nvSpPr>
          <p:spPr>
            <a:xfrm>
              <a:off x="2417580" y="4206941"/>
              <a:ext cx="144000" cy="1440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e 46">
              <a:extLst>
                <a:ext uri="{FF2B5EF4-FFF2-40B4-BE49-F238E27FC236}">
                  <a16:creationId xmlns:a16="http://schemas.microsoft.com/office/drawing/2014/main" id="{C657A692-B970-5940-D7D0-30A4DADCA867}"/>
                </a:ext>
              </a:extLst>
            </p:cNvPr>
            <p:cNvSpPr/>
            <p:nvPr/>
          </p:nvSpPr>
          <p:spPr>
            <a:xfrm>
              <a:off x="1905202" y="4278941"/>
              <a:ext cx="144000" cy="1440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CasellaDiTesto 47">
              <a:extLst>
                <a:ext uri="{FF2B5EF4-FFF2-40B4-BE49-F238E27FC236}">
                  <a16:creationId xmlns:a16="http://schemas.microsoft.com/office/drawing/2014/main" id="{A39B5217-E686-A1E1-02DE-02ED333C0B34}"/>
                </a:ext>
              </a:extLst>
            </p:cNvPr>
            <p:cNvSpPr txBox="1"/>
            <p:nvPr/>
          </p:nvSpPr>
          <p:spPr>
            <a:xfrm>
              <a:off x="3687708" y="4888574"/>
              <a:ext cx="29367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+mj-lt"/>
                </a:rPr>
                <a:t>LL</a:t>
              </a:r>
            </a:p>
          </p:txBody>
        </p:sp>
        <p:sp>
          <p:nvSpPr>
            <p:cNvPr id="49" name="CasellaDiTesto 48">
              <a:extLst>
                <a:ext uri="{FF2B5EF4-FFF2-40B4-BE49-F238E27FC236}">
                  <a16:creationId xmlns:a16="http://schemas.microsoft.com/office/drawing/2014/main" id="{65F71CC8-15D0-3675-57B5-11BA4A70BA50}"/>
                </a:ext>
              </a:extLst>
            </p:cNvPr>
            <p:cNvSpPr txBox="1"/>
            <p:nvPr/>
          </p:nvSpPr>
          <p:spPr>
            <a:xfrm>
              <a:off x="3476828" y="3860665"/>
              <a:ext cx="32092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+mj-lt"/>
                </a:rPr>
                <a:t>UL</a:t>
              </a:r>
            </a:p>
          </p:txBody>
        </p:sp>
        <p:sp>
          <p:nvSpPr>
            <p:cNvPr id="50" name="CasellaDiTesto 49">
              <a:extLst>
                <a:ext uri="{FF2B5EF4-FFF2-40B4-BE49-F238E27FC236}">
                  <a16:creationId xmlns:a16="http://schemas.microsoft.com/office/drawing/2014/main" id="{6EC062EF-C4BF-C991-7D3F-D6C40EA92606}"/>
                </a:ext>
              </a:extLst>
            </p:cNvPr>
            <p:cNvSpPr txBox="1"/>
            <p:nvPr/>
          </p:nvSpPr>
          <p:spPr>
            <a:xfrm>
              <a:off x="3081659" y="3748620"/>
              <a:ext cx="30649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+mj-lt"/>
                </a:rPr>
                <a:t>UJ</a:t>
              </a:r>
            </a:p>
          </p:txBody>
        </p:sp>
        <p:sp>
          <p:nvSpPr>
            <p:cNvPr id="51" name="CasellaDiTesto 50">
              <a:extLst>
                <a:ext uri="{FF2B5EF4-FFF2-40B4-BE49-F238E27FC236}">
                  <a16:creationId xmlns:a16="http://schemas.microsoft.com/office/drawing/2014/main" id="{63E24112-57C8-ED59-D8CE-AC285C20A68D}"/>
                </a:ext>
              </a:extLst>
            </p:cNvPr>
            <p:cNvSpPr txBox="1"/>
            <p:nvPr/>
          </p:nvSpPr>
          <p:spPr>
            <a:xfrm>
              <a:off x="2996345" y="4935652"/>
              <a:ext cx="27924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+mj-lt"/>
                </a:rPr>
                <a:t>LJ</a:t>
              </a:r>
            </a:p>
          </p:txBody>
        </p:sp>
        <p:sp>
          <p:nvSpPr>
            <p:cNvPr id="52" name="CasellaDiTesto 51">
              <a:extLst>
                <a:ext uri="{FF2B5EF4-FFF2-40B4-BE49-F238E27FC236}">
                  <a16:creationId xmlns:a16="http://schemas.microsoft.com/office/drawing/2014/main" id="{303A6880-C879-9843-DFE3-86200792072D}"/>
                </a:ext>
              </a:extLst>
            </p:cNvPr>
            <p:cNvSpPr txBox="1"/>
            <p:nvPr/>
          </p:nvSpPr>
          <p:spPr>
            <a:xfrm>
              <a:off x="1727498" y="3918731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+mj-lt"/>
                </a:rPr>
                <a:t>TB</a:t>
              </a:r>
            </a:p>
          </p:txBody>
        </p:sp>
        <p:sp>
          <p:nvSpPr>
            <p:cNvPr id="53" name="CasellaDiTesto 52">
              <a:extLst>
                <a:ext uri="{FF2B5EF4-FFF2-40B4-BE49-F238E27FC236}">
                  <a16:creationId xmlns:a16="http://schemas.microsoft.com/office/drawing/2014/main" id="{CDB64DB3-3981-015F-0BC2-BC06B4084028}"/>
                </a:ext>
              </a:extLst>
            </p:cNvPr>
            <p:cNvSpPr txBox="1"/>
            <p:nvPr/>
          </p:nvSpPr>
          <p:spPr>
            <a:xfrm>
              <a:off x="2275582" y="3867325"/>
              <a:ext cx="3561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+mj-lt"/>
                </a:rPr>
                <a:t>TM</a:t>
              </a:r>
            </a:p>
          </p:txBody>
        </p:sp>
        <p:sp>
          <p:nvSpPr>
            <p:cNvPr id="54" name="CasellaDiTesto 53">
              <a:extLst>
                <a:ext uri="{FF2B5EF4-FFF2-40B4-BE49-F238E27FC236}">
                  <a16:creationId xmlns:a16="http://schemas.microsoft.com/office/drawing/2014/main" id="{6B39802E-2EF3-8DBB-E639-54ABA00E1433}"/>
                </a:ext>
              </a:extLst>
            </p:cNvPr>
            <p:cNvSpPr txBox="1"/>
            <p:nvPr/>
          </p:nvSpPr>
          <p:spPr>
            <a:xfrm>
              <a:off x="2670498" y="3632219"/>
              <a:ext cx="30970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+mj-lt"/>
                </a:rPr>
                <a:t>TT</a:t>
              </a:r>
            </a:p>
          </p:txBody>
        </p:sp>
        <p:sp>
          <p:nvSpPr>
            <p:cNvPr id="55" name="Figura a mano libera 54">
              <a:extLst>
                <a:ext uri="{FF2B5EF4-FFF2-40B4-BE49-F238E27FC236}">
                  <a16:creationId xmlns:a16="http://schemas.microsoft.com/office/drawing/2014/main" id="{FF7E3C39-BCAD-325D-9682-05FD78B11C61}"/>
                </a:ext>
              </a:extLst>
            </p:cNvPr>
            <p:cNvSpPr/>
            <p:nvPr/>
          </p:nvSpPr>
          <p:spPr>
            <a:xfrm>
              <a:off x="3659983" y="4348204"/>
              <a:ext cx="601475" cy="307777"/>
            </a:xfrm>
            <a:custGeom>
              <a:avLst/>
              <a:gdLst>
                <a:gd name="connsiteX0" fmla="*/ 0 w 4114165"/>
                <a:gd name="connsiteY0" fmla="*/ 962866 h 3063250"/>
                <a:gd name="connsiteX1" fmla="*/ 13219 w 4114165"/>
                <a:gd name="connsiteY1" fmla="*/ 938578 h 3063250"/>
                <a:gd name="connsiteX2" fmla="*/ 29741 w 4114165"/>
                <a:gd name="connsiteY2" fmla="*/ 914936 h 3063250"/>
                <a:gd name="connsiteX3" fmla="*/ 52873 w 4114165"/>
                <a:gd name="connsiteY3" fmla="*/ 887165 h 3063250"/>
                <a:gd name="connsiteX4" fmla="*/ 79309 w 4114165"/>
                <a:gd name="connsiteY4" fmla="*/ 860382 h 3063250"/>
                <a:gd name="connsiteX5" fmla="*/ 99137 w 4114165"/>
                <a:gd name="connsiteY5" fmla="*/ 843895 h 3063250"/>
                <a:gd name="connsiteX6" fmla="*/ 109050 w 4114165"/>
                <a:gd name="connsiteY6" fmla="*/ 838551 h 3063250"/>
                <a:gd name="connsiteX7" fmla="*/ 118964 w 4114165"/>
                <a:gd name="connsiteY7" fmla="*/ 836816 h 3063250"/>
                <a:gd name="connsiteX8" fmla="*/ 125574 w 4114165"/>
                <a:gd name="connsiteY8" fmla="*/ 838272 h 3063250"/>
                <a:gd name="connsiteX9" fmla="*/ 132182 w 4114165"/>
                <a:gd name="connsiteY9" fmla="*/ 842248 h 3063250"/>
                <a:gd name="connsiteX10" fmla="*/ 138791 w 4114165"/>
                <a:gd name="connsiteY10" fmla="*/ 849049 h 3063250"/>
                <a:gd name="connsiteX11" fmla="*/ 145401 w 4114165"/>
                <a:gd name="connsiteY11" fmla="*/ 859078 h 3063250"/>
                <a:gd name="connsiteX12" fmla="*/ 155315 w 4114165"/>
                <a:gd name="connsiteY12" fmla="*/ 880859 h 3063250"/>
                <a:gd name="connsiteX13" fmla="*/ 165228 w 4114165"/>
                <a:gd name="connsiteY13" fmla="*/ 911631 h 3063250"/>
                <a:gd name="connsiteX14" fmla="*/ 175142 w 4114165"/>
                <a:gd name="connsiteY14" fmla="*/ 951773 h 3063250"/>
                <a:gd name="connsiteX15" fmla="*/ 188360 w 4114165"/>
                <a:gd name="connsiteY15" fmla="*/ 1018952 h 3063250"/>
                <a:gd name="connsiteX16" fmla="*/ 204883 w 4114165"/>
                <a:gd name="connsiteY16" fmla="*/ 1119511 h 3063250"/>
                <a:gd name="connsiteX17" fmla="*/ 237928 w 4114165"/>
                <a:gd name="connsiteY17" fmla="*/ 1325872 h 3063250"/>
                <a:gd name="connsiteX18" fmla="*/ 251146 w 4114165"/>
                <a:gd name="connsiteY18" fmla="*/ 1392203 h 3063250"/>
                <a:gd name="connsiteX19" fmla="*/ 264365 w 4114165"/>
                <a:gd name="connsiteY19" fmla="*/ 1444629 h 3063250"/>
                <a:gd name="connsiteX20" fmla="*/ 274279 w 4114165"/>
                <a:gd name="connsiteY20" fmla="*/ 1474666 h 3063250"/>
                <a:gd name="connsiteX21" fmla="*/ 284192 w 4114165"/>
                <a:gd name="connsiteY21" fmla="*/ 1497675 h 3063250"/>
                <a:gd name="connsiteX22" fmla="*/ 297410 w 4114165"/>
                <a:gd name="connsiteY22" fmla="*/ 1521267 h 3063250"/>
                <a:gd name="connsiteX23" fmla="*/ 323847 w 4114165"/>
                <a:gd name="connsiteY23" fmla="*/ 1565120 h 3063250"/>
                <a:gd name="connsiteX24" fmla="*/ 340373 w 4114165"/>
                <a:gd name="connsiteY24" fmla="*/ 1598538 h 3063250"/>
                <a:gd name="connsiteX25" fmla="*/ 363500 w 4114165"/>
                <a:gd name="connsiteY25" fmla="*/ 1652395 h 3063250"/>
                <a:gd name="connsiteX26" fmla="*/ 386628 w 4114165"/>
                <a:gd name="connsiteY26" fmla="*/ 1713129 h 3063250"/>
                <a:gd name="connsiteX27" fmla="*/ 406460 w 4114165"/>
                <a:gd name="connsiteY27" fmla="*/ 1772988 h 3063250"/>
                <a:gd name="connsiteX28" fmla="*/ 422985 w 4114165"/>
                <a:gd name="connsiteY28" fmla="*/ 1832430 h 3063250"/>
                <a:gd name="connsiteX29" fmla="*/ 439510 w 4114165"/>
                <a:gd name="connsiteY29" fmla="*/ 1903407 h 3063250"/>
                <a:gd name="connsiteX30" fmla="*/ 456035 w 4114165"/>
                <a:gd name="connsiteY30" fmla="*/ 1987175 h 3063250"/>
                <a:gd name="connsiteX31" fmla="*/ 472547 w 4114165"/>
                <a:gd name="connsiteY31" fmla="*/ 2085024 h 3063250"/>
                <a:gd name="connsiteX32" fmla="*/ 502289 w 4114165"/>
                <a:gd name="connsiteY32" fmla="*/ 2284990 h 3063250"/>
                <a:gd name="connsiteX33" fmla="*/ 518814 w 4114165"/>
                <a:gd name="connsiteY33" fmla="*/ 2386930 h 3063250"/>
                <a:gd name="connsiteX34" fmla="*/ 532031 w 4114165"/>
                <a:gd name="connsiteY34" fmla="*/ 2452703 h 3063250"/>
                <a:gd name="connsiteX35" fmla="*/ 541941 w 4114165"/>
                <a:gd name="connsiteY35" fmla="*/ 2490718 h 3063250"/>
                <a:gd name="connsiteX36" fmla="*/ 551864 w 4114165"/>
                <a:gd name="connsiteY36" fmla="*/ 2518717 h 3063250"/>
                <a:gd name="connsiteX37" fmla="*/ 561774 w 4114165"/>
                <a:gd name="connsiteY37" fmla="*/ 2537066 h 3063250"/>
                <a:gd name="connsiteX38" fmla="*/ 568389 w 4114165"/>
                <a:gd name="connsiteY38" fmla="*/ 2544335 h 3063250"/>
                <a:gd name="connsiteX39" fmla="*/ 574991 w 4114165"/>
                <a:gd name="connsiteY39" fmla="*/ 2548070 h 3063250"/>
                <a:gd name="connsiteX40" fmla="*/ 581606 w 4114165"/>
                <a:gd name="connsiteY40" fmla="*/ 2548741 h 3063250"/>
                <a:gd name="connsiteX41" fmla="*/ 588208 w 4114165"/>
                <a:gd name="connsiteY41" fmla="*/ 2546969 h 3063250"/>
                <a:gd name="connsiteX42" fmla="*/ 598131 w 4114165"/>
                <a:gd name="connsiteY42" fmla="*/ 2541042 h 3063250"/>
                <a:gd name="connsiteX43" fmla="*/ 644385 w 4114165"/>
                <a:gd name="connsiteY43" fmla="*/ 2506927 h 3063250"/>
                <a:gd name="connsiteX44" fmla="*/ 670820 w 4114165"/>
                <a:gd name="connsiteY44" fmla="*/ 2490034 h 3063250"/>
                <a:gd name="connsiteX45" fmla="*/ 687345 w 4114165"/>
                <a:gd name="connsiteY45" fmla="*/ 2476269 h 3063250"/>
                <a:gd name="connsiteX46" fmla="*/ 700562 w 4114165"/>
                <a:gd name="connsiteY46" fmla="*/ 2461681 h 3063250"/>
                <a:gd name="connsiteX47" fmla="*/ 710485 w 4114165"/>
                <a:gd name="connsiteY47" fmla="*/ 2447156 h 3063250"/>
                <a:gd name="connsiteX48" fmla="*/ 720395 w 4114165"/>
                <a:gd name="connsiteY48" fmla="*/ 2427478 h 3063250"/>
                <a:gd name="connsiteX49" fmla="*/ 730305 w 4114165"/>
                <a:gd name="connsiteY49" fmla="*/ 2399808 h 3063250"/>
                <a:gd name="connsiteX50" fmla="*/ 740214 w 4114165"/>
                <a:gd name="connsiteY50" fmla="*/ 2360615 h 3063250"/>
                <a:gd name="connsiteX51" fmla="*/ 750137 w 4114165"/>
                <a:gd name="connsiteY51" fmla="*/ 2306011 h 3063250"/>
                <a:gd name="connsiteX52" fmla="*/ 760047 w 4114165"/>
                <a:gd name="connsiteY52" fmla="*/ 2232146 h 3063250"/>
                <a:gd name="connsiteX53" fmla="*/ 769957 w 4114165"/>
                <a:gd name="connsiteY53" fmla="*/ 2135437 h 3063250"/>
                <a:gd name="connsiteX54" fmla="*/ 779879 w 4114165"/>
                <a:gd name="connsiteY54" fmla="*/ 2013021 h 3063250"/>
                <a:gd name="connsiteX55" fmla="*/ 793097 w 4114165"/>
                <a:gd name="connsiteY55" fmla="*/ 1806394 h 3063250"/>
                <a:gd name="connsiteX56" fmla="*/ 806314 w 4114165"/>
                <a:gd name="connsiteY56" fmla="*/ 1550988 h 3063250"/>
                <a:gd name="connsiteX57" fmla="*/ 826134 w 4114165"/>
                <a:gd name="connsiteY57" fmla="*/ 1101061 h 3063250"/>
                <a:gd name="connsiteX58" fmla="*/ 852581 w 4114165"/>
                <a:gd name="connsiteY58" fmla="*/ 502805 h 3063250"/>
                <a:gd name="connsiteX59" fmla="*/ 865798 w 4114165"/>
                <a:gd name="connsiteY59" fmla="*/ 268992 h 3063250"/>
                <a:gd name="connsiteX60" fmla="*/ 875708 w 4114165"/>
                <a:gd name="connsiteY60" fmla="*/ 140161 h 3063250"/>
                <a:gd name="connsiteX61" fmla="*/ 885618 w 4114165"/>
                <a:gd name="connsiteY61" fmla="*/ 54144 h 3063250"/>
                <a:gd name="connsiteX62" fmla="*/ 892233 w 4114165"/>
                <a:gd name="connsiteY62" fmla="*/ 19833 h 3063250"/>
                <a:gd name="connsiteX63" fmla="*/ 898835 w 4114165"/>
                <a:gd name="connsiteY63" fmla="*/ 2645 h 3063250"/>
                <a:gd name="connsiteX64" fmla="*/ 902143 w 4114165"/>
                <a:gd name="connsiteY64" fmla="*/ 0 h 3063250"/>
                <a:gd name="connsiteX65" fmla="*/ 905450 w 4114165"/>
                <a:gd name="connsiteY65" fmla="*/ 1042 h 3063250"/>
                <a:gd name="connsiteX66" fmla="*/ 908758 w 4114165"/>
                <a:gd name="connsiteY66" fmla="*/ 5543 h 3063250"/>
                <a:gd name="connsiteX67" fmla="*/ 915360 w 4114165"/>
                <a:gd name="connsiteY67" fmla="*/ 23974 h 3063250"/>
                <a:gd name="connsiteX68" fmla="*/ 921975 w 4114165"/>
                <a:gd name="connsiteY68" fmla="*/ 53496 h 3063250"/>
                <a:gd name="connsiteX69" fmla="*/ 931885 w 4114165"/>
                <a:gd name="connsiteY69" fmla="*/ 114728 h 3063250"/>
                <a:gd name="connsiteX70" fmla="*/ 945103 w 4114165"/>
                <a:gd name="connsiteY70" fmla="*/ 219005 h 3063250"/>
                <a:gd name="connsiteX71" fmla="*/ 991370 w 4114165"/>
                <a:gd name="connsiteY71" fmla="*/ 608560 h 3063250"/>
                <a:gd name="connsiteX72" fmla="*/ 1007895 w 4114165"/>
                <a:gd name="connsiteY72" fmla="*/ 717439 h 3063250"/>
                <a:gd name="connsiteX73" fmla="*/ 1057457 w 4114165"/>
                <a:gd name="connsiteY73" fmla="*/ 1020560 h 3063250"/>
                <a:gd name="connsiteX74" fmla="*/ 1070674 w 4114165"/>
                <a:gd name="connsiteY74" fmla="*/ 1129034 h 3063250"/>
                <a:gd name="connsiteX75" fmla="*/ 1083891 w 4114165"/>
                <a:gd name="connsiteY75" fmla="*/ 1261492 h 3063250"/>
                <a:gd name="connsiteX76" fmla="*/ 1100416 w 4114165"/>
                <a:gd name="connsiteY76" fmla="*/ 1462079 h 3063250"/>
                <a:gd name="connsiteX77" fmla="*/ 1123543 w 4114165"/>
                <a:gd name="connsiteY77" fmla="*/ 1789577 h 3063250"/>
                <a:gd name="connsiteX78" fmla="*/ 1146683 w 4114165"/>
                <a:gd name="connsiteY78" fmla="*/ 2110389 h 3063250"/>
                <a:gd name="connsiteX79" fmla="*/ 1159901 w 4114165"/>
                <a:gd name="connsiteY79" fmla="*/ 2255687 h 3063250"/>
                <a:gd name="connsiteX80" fmla="*/ 1169810 w 4114165"/>
                <a:gd name="connsiteY80" fmla="*/ 2336454 h 3063250"/>
                <a:gd name="connsiteX81" fmla="*/ 1176425 w 4114165"/>
                <a:gd name="connsiteY81" fmla="*/ 2375343 h 3063250"/>
                <a:gd name="connsiteX82" fmla="*/ 1183028 w 4114165"/>
                <a:gd name="connsiteY82" fmla="*/ 2401809 h 3063250"/>
                <a:gd name="connsiteX83" fmla="*/ 1189643 w 4114165"/>
                <a:gd name="connsiteY83" fmla="*/ 2415701 h 3063250"/>
                <a:gd name="connsiteX84" fmla="*/ 1192950 w 4114165"/>
                <a:gd name="connsiteY84" fmla="*/ 2417917 h 3063250"/>
                <a:gd name="connsiteX85" fmla="*/ 1196245 w 4114165"/>
                <a:gd name="connsiteY85" fmla="*/ 2417030 h 3063250"/>
                <a:gd name="connsiteX86" fmla="*/ 1199553 w 4114165"/>
                <a:gd name="connsiteY86" fmla="*/ 2413054 h 3063250"/>
                <a:gd name="connsiteX87" fmla="*/ 1206168 w 4114165"/>
                <a:gd name="connsiteY87" fmla="*/ 2396073 h 3063250"/>
                <a:gd name="connsiteX88" fmla="*/ 1212770 w 4114165"/>
                <a:gd name="connsiteY88" fmla="*/ 2367517 h 3063250"/>
                <a:gd name="connsiteX89" fmla="*/ 1222680 w 4114165"/>
                <a:gd name="connsiteY89" fmla="*/ 2304808 h 3063250"/>
                <a:gd name="connsiteX90" fmla="*/ 1232602 w 4114165"/>
                <a:gd name="connsiteY90" fmla="*/ 2221471 h 3063250"/>
                <a:gd name="connsiteX91" fmla="*/ 1249127 w 4114165"/>
                <a:gd name="connsiteY91" fmla="*/ 2051011 h 3063250"/>
                <a:gd name="connsiteX92" fmla="*/ 1278857 w 4114165"/>
                <a:gd name="connsiteY92" fmla="*/ 1738519 h 3063250"/>
                <a:gd name="connsiteX93" fmla="*/ 1292087 w 4114165"/>
                <a:gd name="connsiteY93" fmla="*/ 1631108 h 3063250"/>
                <a:gd name="connsiteX94" fmla="*/ 1301997 w 4114165"/>
                <a:gd name="connsiteY94" fmla="*/ 1571186 h 3063250"/>
                <a:gd name="connsiteX95" fmla="*/ 1311907 w 4114165"/>
                <a:gd name="connsiteY95" fmla="*/ 1530802 h 3063250"/>
                <a:gd name="connsiteX96" fmla="*/ 1318522 w 4114165"/>
                <a:gd name="connsiteY96" fmla="*/ 1515125 h 3063250"/>
                <a:gd name="connsiteX97" fmla="*/ 1325124 w 4114165"/>
                <a:gd name="connsiteY97" fmla="*/ 1508553 h 3063250"/>
                <a:gd name="connsiteX98" fmla="*/ 1328431 w 4114165"/>
                <a:gd name="connsiteY98" fmla="*/ 1508692 h 3063250"/>
                <a:gd name="connsiteX99" fmla="*/ 1331739 w 4114165"/>
                <a:gd name="connsiteY99" fmla="*/ 1511098 h 3063250"/>
                <a:gd name="connsiteX100" fmla="*/ 1338341 w 4114165"/>
                <a:gd name="connsiteY100" fmla="*/ 1522673 h 3063250"/>
                <a:gd name="connsiteX101" fmla="*/ 1344956 w 4114165"/>
                <a:gd name="connsiteY101" fmla="*/ 1543098 h 3063250"/>
                <a:gd name="connsiteX102" fmla="*/ 1351559 w 4114165"/>
                <a:gd name="connsiteY102" fmla="*/ 1572135 h 3063250"/>
                <a:gd name="connsiteX103" fmla="*/ 1361481 w 4114165"/>
                <a:gd name="connsiteY103" fmla="*/ 1631273 h 3063250"/>
                <a:gd name="connsiteX104" fmla="*/ 1371391 w 4114165"/>
                <a:gd name="connsiteY104" fmla="*/ 1708025 h 3063250"/>
                <a:gd name="connsiteX105" fmla="*/ 1384608 w 4114165"/>
                <a:gd name="connsiteY105" fmla="*/ 1834709 h 3063250"/>
                <a:gd name="connsiteX106" fmla="*/ 1401133 w 4114165"/>
                <a:gd name="connsiteY106" fmla="*/ 2023810 h 3063250"/>
                <a:gd name="connsiteX107" fmla="*/ 1437478 w 4114165"/>
                <a:gd name="connsiteY107" fmla="*/ 2455958 h 3063250"/>
                <a:gd name="connsiteX108" fmla="*/ 1450695 w 4114165"/>
                <a:gd name="connsiteY108" fmla="*/ 2573840 h 3063250"/>
                <a:gd name="connsiteX109" fmla="*/ 1460618 w 4114165"/>
                <a:gd name="connsiteY109" fmla="*/ 2638271 h 3063250"/>
                <a:gd name="connsiteX110" fmla="*/ 1467220 w 4114165"/>
                <a:gd name="connsiteY110" fmla="*/ 2669055 h 3063250"/>
                <a:gd name="connsiteX111" fmla="*/ 1473835 w 4114165"/>
                <a:gd name="connsiteY111" fmla="*/ 2690241 h 3063250"/>
                <a:gd name="connsiteX112" fmla="*/ 1480438 w 4114165"/>
                <a:gd name="connsiteY112" fmla="*/ 2702360 h 3063250"/>
                <a:gd name="connsiteX113" fmla="*/ 1483745 w 4114165"/>
                <a:gd name="connsiteY113" fmla="*/ 2705260 h 3063250"/>
                <a:gd name="connsiteX114" fmla="*/ 1487053 w 4114165"/>
                <a:gd name="connsiteY114" fmla="*/ 2706222 h 3063250"/>
                <a:gd name="connsiteX115" fmla="*/ 1490360 w 4114165"/>
                <a:gd name="connsiteY115" fmla="*/ 2705361 h 3063250"/>
                <a:gd name="connsiteX116" fmla="*/ 1496963 w 4114165"/>
                <a:gd name="connsiteY116" fmla="*/ 2698700 h 3063250"/>
                <a:gd name="connsiteX117" fmla="*/ 1503577 w 4114165"/>
                <a:gd name="connsiteY117" fmla="*/ 2686265 h 3063250"/>
                <a:gd name="connsiteX118" fmla="*/ 1513487 w 4114165"/>
                <a:gd name="connsiteY118" fmla="*/ 2658861 h 3063250"/>
                <a:gd name="connsiteX119" fmla="*/ 1526705 w 4114165"/>
                <a:gd name="connsiteY119" fmla="*/ 2610120 h 3063250"/>
                <a:gd name="connsiteX120" fmla="*/ 1543229 w 4114165"/>
                <a:gd name="connsiteY120" fmla="*/ 2536635 h 3063250"/>
                <a:gd name="connsiteX121" fmla="*/ 1579574 w 4114165"/>
                <a:gd name="connsiteY121" fmla="*/ 2357488 h 3063250"/>
                <a:gd name="connsiteX122" fmla="*/ 1615932 w 4114165"/>
                <a:gd name="connsiteY122" fmla="*/ 2168830 h 3063250"/>
                <a:gd name="connsiteX123" fmla="*/ 1639059 w 4114165"/>
                <a:gd name="connsiteY123" fmla="*/ 2033219 h 3063250"/>
                <a:gd name="connsiteX124" fmla="*/ 1658891 w 4114165"/>
                <a:gd name="connsiteY124" fmla="*/ 1899823 h 3063250"/>
                <a:gd name="connsiteX125" fmla="*/ 1688633 w 4114165"/>
                <a:gd name="connsiteY125" fmla="*/ 1675189 h 3063250"/>
                <a:gd name="connsiteX126" fmla="*/ 1724978 w 4114165"/>
                <a:gd name="connsiteY126" fmla="*/ 1405069 h 3063250"/>
                <a:gd name="connsiteX127" fmla="*/ 1754720 w 4114165"/>
                <a:gd name="connsiteY127" fmla="*/ 1207660 h 3063250"/>
                <a:gd name="connsiteX128" fmla="*/ 1777847 w 4114165"/>
                <a:gd name="connsiteY128" fmla="*/ 1072404 h 3063250"/>
                <a:gd name="connsiteX129" fmla="*/ 1794372 w 4114165"/>
                <a:gd name="connsiteY129" fmla="*/ 994322 h 3063250"/>
                <a:gd name="connsiteX130" fmla="*/ 1807590 w 4114165"/>
                <a:gd name="connsiteY130" fmla="*/ 945860 h 3063250"/>
                <a:gd name="connsiteX131" fmla="*/ 1820807 w 4114165"/>
                <a:gd name="connsiteY131" fmla="*/ 909731 h 3063250"/>
                <a:gd name="connsiteX132" fmla="*/ 1830717 w 4114165"/>
                <a:gd name="connsiteY132" fmla="*/ 890394 h 3063250"/>
                <a:gd name="connsiteX133" fmla="*/ 1840639 w 4114165"/>
                <a:gd name="connsiteY133" fmla="*/ 877921 h 3063250"/>
                <a:gd name="connsiteX134" fmla="*/ 1847242 w 4114165"/>
                <a:gd name="connsiteY134" fmla="*/ 873653 h 3063250"/>
                <a:gd name="connsiteX135" fmla="*/ 1853857 w 4114165"/>
                <a:gd name="connsiteY135" fmla="*/ 872881 h 3063250"/>
                <a:gd name="connsiteX136" fmla="*/ 1860459 w 4114165"/>
                <a:gd name="connsiteY136" fmla="*/ 875768 h 3063250"/>
                <a:gd name="connsiteX137" fmla="*/ 1867074 w 4114165"/>
                <a:gd name="connsiteY137" fmla="*/ 882378 h 3063250"/>
                <a:gd name="connsiteX138" fmla="*/ 1873676 w 4114165"/>
                <a:gd name="connsiteY138" fmla="*/ 892762 h 3063250"/>
                <a:gd name="connsiteX139" fmla="*/ 1883599 w 4114165"/>
                <a:gd name="connsiteY139" fmla="*/ 915227 h 3063250"/>
                <a:gd name="connsiteX140" fmla="*/ 1893509 w 4114165"/>
                <a:gd name="connsiteY140" fmla="*/ 945480 h 3063250"/>
                <a:gd name="connsiteX141" fmla="*/ 1906726 w 4114165"/>
                <a:gd name="connsiteY141" fmla="*/ 996386 h 3063250"/>
                <a:gd name="connsiteX142" fmla="*/ 1919944 w 4114165"/>
                <a:gd name="connsiteY142" fmla="*/ 1058398 h 3063250"/>
                <a:gd name="connsiteX143" fmla="*/ 1933161 w 4114165"/>
                <a:gd name="connsiteY143" fmla="*/ 1132137 h 3063250"/>
                <a:gd name="connsiteX144" fmla="*/ 1949686 w 4114165"/>
                <a:gd name="connsiteY144" fmla="*/ 1241687 h 3063250"/>
                <a:gd name="connsiteX145" fmla="*/ 1966211 w 4114165"/>
                <a:gd name="connsiteY145" fmla="*/ 1370713 h 3063250"/>
                <a:gd name="connsiteX146" fmla="*/ 1986043 w 4114165"/>
                <a:gd name="connsiteY146" fmla="*/ 1548658 h 3063250"/>
                <a:gd name="connsiteX147" fmla="*/ 2035605 w 4114165"/>
                <a:gd name="connsiteY147" fmla="*/ 2011729 h 3063250"/>
                <a:gd name="connsiteX148" fmla="*/ 2048822 w 4114165"/>
                <a:gd name="connsiteY148" fmla="*/ 2106628 h 3063250"/>
                <a:gd name="connsiteX149" fmla="*/ 2058732 w 4114165"/>
                <a:gd name="connsiteY149" fmla="*/ 2163043 h 3063250"/>
                <a:gd name="connsiteX150" fmla="*/ 2068655 w 4114165"/>
                <a:gd name="connsiteY150" fmla="*/ 2205123 h 3063250"/>
                <a:gd name="connsiteX151" fmla="*/ 2075257 w 4114165"/>
                <a:gd name="connsiteY151" fmla="*/ 2224738 h 3063250"/>
                <a:gd name="connsiteX152" fmla="*/ 2081872 w 4114165"/>
                <a:gd name="connsiteY152" fmla="*/ 2237528 h 3063250"/>
                <a:gd name="connsiteX153" fmla="*/ 2088474 w 4114165"/>
                <a:gd name="connsiteY153" fmla="*/ 2243581 h 3063250"/>
                <a:gd name="connsiteX154" fmla="*/ 2091782 w 4114165"/>
                <a:gd name="connsiteY154" fmla="*/ 2244151 h 3063250"/>
                <a:gd name="connsiteX155" fmla="*/ 2095089 w 4114165"/>
                <a:gd name="connsiteY155" fmla="*/ 2243151 h 3063250"/>
                <a:gd name="connsiteX156" fmla="*/ 2101692 w 4114165"/>
                <a:gd name="connsiteY156" fmla="*/ 2236591 h 3063250"/>
                <a:gd name="connsiteX157" fmla="*/ 2108307 w 4114165"/>
                <a:gd name="connsiteY157" fmla="*/ 2224359 h 3063250"/>
                <a:gd name="connsiteX158" fmla="*/ 2118217 w 4114165"/>
                <a:gd name="connsiteY158" fmla="*/ 2196525 h 3063250"/>
                <a:gd name="connsiteX159" fmla="*/ 2128127 w 4114165"/>
                <a:gd name="connsiteY159" fmla="*/ 2159193 h 3063250"/>
                <a:gd name="connsiteX160" fmla="*/ 2141357 w 4114165"/>
                <a:gd name="connsiteY160" fmla="*/ 2098485 h 3063250"/>
                <a:gd name="connsiteX161" fmla="*/ 2164484 w 4114165"/>
                <a:gd name="connsiteY161" fmla="*/ 1975626 h 3063250"/>
                <a:gd name="connsiteX162" fmla="*/ 2200829 w 4114165"/>
                <a:gd name="connsiteY162" fmla="*/ 1779712 h 3063250"/>
                <a:gd name="connsiteX163" fmla="*/ 2214046 w 4114165"/>
                <a:gd name="connsiteY163" fmla="*/ 1723006 h 3063250"/>
                <a:gd name="connsiteX164" fmla="*/ 2223968 w 4114165"/>
                <a:gd name="connsiteY164" fmla="*/ 1691525 h 3063250"/>
                <a:gd name="connsiteX165" fmla="*/ 2230571 w 4114165"/>
                <a:gd name="connsiteY165" fmla="*/ 1677165 h 3063250"/>
                <a:gd name="connsiteX166" fmla="*/ 2237186 w 4114165"/>
                <a:gd name="connsiteY166" fmla="*/ 1668845 h 3063250"/>
                <a:gd name="connsiteX167" fmla="*/ 2240493 w 4114165"/>
                <a:gd name="connsiteY167" fmla="*/ 1667085 h 3063250"/>
                <a:gd name="connsiteX168" fmla="*/ 2243788 w 4114165"/>
                <a:gd name="connsiteY168" fmla="*/ 1666971 h 3063250"/>
                <a:gd name="connsiteX169" fmla="*/ 2247096 w 4114165"/>
                <a:gd name="connsiteY169" fmla="*/ 1668554 h 3063250"/>
                <a:gd name="connsiteX170" fmla="*/ 2253711 w 4114165"/>
                <a:gd name="connsiteY170" fmla="*/ 1676912 h 3063250"/>
                <a:gd name="connsiteX171" fmla="*/ 2260313 w 4114165"/>
                <a:gd name="connsiteY171" fmla="*/ 1692285 h 3063250"/>
                <a:gd name="connsiteX172" fmla="*/ 2266928 w 4114165"/>
                <a:gd name="connsiteY172" fmla="*/ 1714838 h 3063250"/>
                <a:gd name="connsiteX173" fmla="*/ 2276838 w 4114165"/>
                <a:gd name="connsiteY173" fmla="*/ 1762439 h 3063250"/>
                <a:gd name="connsiteX174" fmla="*/ 2286748 w 4114165"/>
                <a:gd name="connsiteY174" fmla="*/ 1827060 h 3063250"/>
                <a:gd name="connsiteX175" fmla="*/ 2296670 w 4114165"/>
                <a:gd name="connsiteY175" fmla="*/ 1908954 h 3063250"/>
                <a:gd name="connsiteX176" fmla="*/ 2309888 w 4114165"/>
                <a:gd name="connsiteY176" fmla="*/ 2044185 h 3063250"/>
                <a:gd name="connsiteX177" fmla="*/ 2326400 w 4114165"/>
                <a:gd name="connsiteY177" fmla="*/ 2246051 h 3063250"/>
                <a:gd name="connsiteX178" fmla="*/ 2352847 w 4114165"/>
                <a:gd name="connsiteY178" fmla="*/ 2572067 h 3063250"/>
                <a:gd name="connsiteX179" fmla="*/ 2366064 w 4114165"/>
                <a:gd name="connsiteY179" fmla="*/ 2700929 h 3063250"/>
                <a:gd name="connsiteX180" fmla="*/ 2375975 w 4114165"/>
                <a:gd name="connsiteY180" fmla="*/ 2775427 h 3063250"/>
                <a:gd name="connsiteX181" fmla="*/ 2385884 w 4114165"/>
                <a:gd name="connsiteY181" fmla="*/ 2830398 h 3063250"/>
                <a:gd name="connsiteX182" fmla="*/ 2395807 w 4114165"/>
                <a:gd name="connsiteY182" fmla="*/ 2867312 h 3063250"/>
                <a:gd name="connsiteX183" fmla="*/ 2402409 w 4114165"/>
                <a:gd name="connsiteY183" fmla="*/ 2883268 h 3063250"/>
                <a:gd name="connsiteX184" fmla="*/ 2409024 w 4114165"/>
                <a:gd name="connsiteY184" fmla="*/ 2893563 h 3063250"/>
                <a:gd name="connsiteX185" fmla="*/ 2415627 w 4114165"/>
                <a:gd name="connsiteY185" fmla="*/ 2899350 h 3063250"/>
                <a:gd name="connsiteX186" fmla="*/ 2422242 w 4114165"/>
                <a:gd name="connsiteY186" fmla="*/ 2901668 h 3063250"/>
                <a:gd name="connsiteX187" fmla="*/ 2428844 w 4114165"/>
                <a:gd name="connsiteY187" fmla="*/ 2901402 h 3063250"/>
                <a:gd name="connsiteX188" fmla="*/ 2438766 w 4114165"/>
                <a:gd name="connsiteY188" fmla="*/ 2897273 h 3063250"/>
                <a:gd name="connsiteX189" fmla="*/ 2448676 w 4114165"/>
                <a:gd name="connsiteY189" fmla="*/ 2889726 h 3063250"/>
                <a:gd name="connsiteX190" fmla="*/ 2461894 w 4114165"/>
                <a:gd name="connsiteY190" fmla="*/ 2875454 h 3063250"/>
                <a:gd name="connsiteX191" fmla="*/ 2478418 w 4114165"/>
                <a:gd name="connsiteY191" fmla="*/ 2852749 h 3063250"/>
                <a:gd name="connsiteX192" fmla="*/ 2501546 w 4114165"/>
                <a:gd name="connsiteY192" fmla="*/ 2820306 h 3063250"/>
                <a:gd name="connsiteX193" fmla="*/ 2511456 w 4114165"/>
                <a:gd name="connsiteY193" fmla="*/ 2810061 h 3063250"/>
                <a:gd name="connsiteX194" fmla="*/ 2521378 w 4114165"/>
                <a:gd name="connsiteY194" fmla="*/ 2803945 h 3063250"/>
                <a:gd name="connsiteX195" fmla="*/ 2527980 w 4114165"/>
                <a:gd name="connsiteY195" fmla="*/ 2802564 h 3063250"/>
                <a:gd name="connsiteX196" fmla="*/ 2534596 w 4114165"/>
                <a:gd name="connsiteY196" fmla="*/ 2803464 h 3063250"/>
                <a:gd name="connsiteX197" fmla="*/ 2541198 w 4114165"/>
                <a:gd name="connsiteY197" fmla="*/ 2806592 h 3063250"/>
                <a:gd name="connsiteX198" fmla="*/ 2551120 w 4114165"/>
                <a:gd name="connsiteY198" fmla="*/ 2815215 h 3063250"/>
                <a:gd name="connsiteX199" fmla="*/ 2561030 w 4114165"/>
                <a:gd name="connsiteY199" fmla="*/ 2828271 h 3063250"/>
                <a:gd name="connsiteX200" fmla="*/ 2570940 w 4114165"/>
                <a:gd name="connsiteY200" fmla="*/ 2845810 h 3063250"/>
                <a:gd name="connsiteX201" fmla="*/ 2584158 w 4114165"/>
                <a:gd name="connsiteY201" fmla="*/ 2876189 h 3063250"/>
                <a:gd name="connsiteX202" fmla="*/ 2603990 w 4114165"/>
                <a:gd name="connsiteY202" fmla="*/ 2931768 h 3063250"/>
                <a:gd name="connsiteX203" fmla="*/ 2617207 w 4114165"/>
                <a:gd name="connsiteY203" fmla="*/ 2966795 h 3063250"/>
                <a:gd name="connsiteX204" fmla="*/ 2627117 w 4114165"/>
                <a:gd name="connsiteY204" fmla="*/ 2986220 h 3063250"/>
                <a:gd name="connsiteX205" fmla="*/ 2633732 w 4114165"/>
                <a:gd name="connsiteY205" fmla="*/ 2993894 h 3063250"/>
                <a:gd name="connsiteX206" fmla="*/ 2640334 w 4114165"/>
                <a:gd name="connsiteY206" fmla="*/ 2996060 h 3063250"/>
                <a:gd name="connsiteX207" fmla="*/ 2643642 w 4114165"/>
                <a:gd name="connsiteY207" fmla="*/ 2994781 h 3063250"/>
                <a:gd name="connsiteX208" fmla="*/ 2650257 w 4114165"/>
                <a:gd name="connsiteY208" fmla="*/ 2986942 h 3063250"/>
                <a:gd name="connsiteX209" fmla="*/ 2656859 w 4114165"/>
                <a:gd name="connsiteY209" fmla="*/ 2971366 h 3063250"/>
                <a:gd name="connsiteX210" fmla="*/ 2663474 w 4114165"/>
                <a:gd name="connsiteY210" fmla="*/ 2947357 h 3063250"/>
                <a:gd name="connsiteX211" fmla="*/ 2670077 w 4114165"/>
                <a:gd name="connsiteY211" fmla="*/ 2914280 h 3063250"/>
                <a:gd name="connsiteX212" fmla="*/ 2679999 w 4114165"/>
                <a:gd name="connsiteY212" fmla="*/ 2846646 h 3063250"/>
                <a:gd name="connsiteX213" fmla="*/ 2689909 w 4114165"/>
                <a:gd name="connsiteY213" fmla="*/ 2756698 h 3063250"/>
                <a:gd name="connsiteX214" fmla="*/ 2703127 w 4114165"/>
                <a:gd name="connsiteY214" fmla="*/ 2602181 h 3063250"/>
                <a:gd name="connsiteX215" fmla="*/ 2716344 w 4114165"/>
                <a:gd name="connsiteY215" fmla="*/ 2412092 h 3063250"/>
                <a:gd name="connsiteX216" fmla="*/ 2736176 w 4114165"/>
                <a:gd name="connsiteY216" fmla="*/ 2082213 h 3063250"/>
                <a:gd name="connsiteX217" fmla="*/ 2772521 w 4114165"/>
                <a:gd name="connsiteY217" fmla="*/ 1470652 h 3063250"/>
                <a:gd name="connsiteX218" fmla="*/ 2789046 w 4114165"/>
                <a:gd name="connsiteY218" fmla="*/ 1238622 h 3063250"/>
                <a:gd name="connsiteX219" fmla="*/ 2805571 w 4114165"/>
                <a:gd name="connsiteY219" fmla="*/ 1047862 h 3063250"/>
                <a:gd name="connsiteX220" fmla="*/ 2818788 w 4114165"/>
                <a:gd name="connsiteY220" fmla="*/ 927358 h 3063250"/>
                <a:gd name="connsiteX221" fmla="*/ 2832005 w 4114165"/>
                <a:gd name="connsiteY221" fmla="*/ 833941 h 3063250"/>
                <a:gd name="connsiteX222" fmla="*/ 2845223 w 4114165"/>
                <a:gd name="connsiteY222" fmla="*/ 764002 h 3063250"/>
                <a:gd name="connsiteX223" fmla="*/ 2855133 w 4114165"/>
                <a:gd name="connsiteY223" fmla="*/ 724885 h 3063250"/>
                <a:gd name="connsiteX224" fmla="*/ 2865042 w 4114165"/>
                <a:gd name="connsiteY224" fmla="*/ 696152 h 3063250"/>
                <a:gd name="connsiteX225" fmla="*/ 2874965 w 4114165"/>
                <a:gd name="connsiteY225" fmla="*/ 677220 h 3063250"/>
                <a:gd name="connsiteX226" fmla="*/ 2881567 w 4114165"/>
                <a:gd name="connsiteY226" fmla="*/ 670028 h 3063250"/>
                <a:gd name="connsiteX227" fmla="*/ 2888182 w 4114165"/>
                <a:gd name="connsiteY227" fmla="*/ 667368 h 3063250"/>
                <a:gd name="connsiteX228" fmla="*/ 2894785 w 4114165"/>
                <a:gd name="connsiteY228" fmla="*/ 669622 h 3063250"/>
                <a:gd name="connsiteX229" fmla="*/ 2901400 w 4114165"/>
                <a:gd name="connsiteY229" fmla="*/ 677182 h 3063250"/>
                <a:gd name="connsiteX230" fmla="*/ 2908002 w 4114165"/>
                <a:gd name="connsiteY230" fmla="*/ 690415 h 3063250"/>
                <a:gd name="connsiteX231" fmla="*/ 2914617 w 4114165"/>
                <a:gd name="connsiteY231" fmla="*/ 709562 h 3063250"/>
                <a:gd name="connsiteX232" fmla="*/ 2924527 w 4114165"/>
                <a:gd name="connsiteY232" fmla="*/ 749616 h 3063250"/>
                <a:gd name="connsiteX233" fmla="*/ 2934450 w 4114165"/>
                <a:gd name="connsiteY233" fmla="*/ 803296 h 3063250"/>
                <a:gd name="connsiteX234" fmla="*/ 2947667 w 4114165"/>
                <a:gd name="connsiteY234" fmla="*/ 895814 h 3063250"/>
                <a:gd name="connsiteX235" fmla="*/ 2960884 w 4114165"/>
                <a:gd name="connsiteY235" fmla="*/ 1012101 h 3063250"/>
                <a:gd name="connsiteX236" fmla="*/ 2977409 w 4114165"/>
                <a:gd name="connsiteY236" fmla="*/ 1187779 h 3063250"/>
                <a:gd name="connsiteX237" fmla="*/ 3017061 w 4114165"/>
                <a:gd name="connsiteY237" fmla="*/ 1634110 h 3063250"/>
                <a:gd name="connsiteX238" fmla="*/ 3030278 w 4114165"/>
                <a:gd name="connsiteY238" fmla="*/ 1742115 h 3063250"/>
                <a:gd name="connsiteX239" fmla="*/ 3040188 w 4114165"/>
                <a:gd name="connsiteY239" fmla="*/ 1800265 h 3063250"/>
                <a:gd name="connsiteX240" fmla="*/ 3046803 w 4114165"/>
                <a:gd name="connsiteY240" fmla="*/ 1827313 h 3063250"/>
                <a:gd name="connsiteX241" fmla="*/ 3053406 w 4114165"/>
                <a:gd name="connsiteY241" fmla="*/ 1844928 h 3063250"/>
                <a:gd name="connsiteX242" fmla="*/ 3060021 w 4114165"/>
                <a:gd name="connsiteY242" fmla="*/ 1853413 h 3063250"/>
                <a:gd name="connsiteX243" fmla="*/ 3063315 w 4114165"/>
                <a:gd name="connsiteY243" fmla="*/ 1854388 h 3063250"/>
                <a:gd name="connsiteX244" fmla="*/ 3066623 w 4114165"/>
                <a:gd name="connsiteY244" fmla="*/ 1853299 h 3063250"/>
                <a:gd name="connsiteX245" fmla="*/ 3073238 w 4114165"/>
                <a:gd name="connsiteY245" fmla="*/ 1845245 h 3063250"/>
                <a:gd name="connsiteX246" fmla="*/ 3079840 w 4114165"/>
                <a:gd name="connsiteY246" fmla="*/ 1829960 h 3063250"/>
                <a:gd name="connsiteX247" fmla="*/ 3086456 w 4114165"/>
                <a:gd name="connsiteY247" fmla="*/ 1808129 h 3063250"/>
                <a:gd name="connsiteX248" fmla="*/ 3096365 w 4114165"/>
                <a:gd name="connsiteY248" fmla="*/ 1764782 h 3063250"/>
                <a:gd name="connsiteX249" fmla="*/ 3109583 w 4114165"/>
                <a:gd name="connsiteY249" fmla="*/ 1692285 h 3063250"/>
                <a:gd name="connsiteX250" fmla="*/ 3145940 w 4114165"/>
                <a:gd name="connsiteY250" fmla="*/ 1482986 h 3063250"/>
                <a:gd name="connsiteX251" fmla="*/ 3162452 w 4114165"/>
                <a:gd name="connsiteY251" fmla="*/ 1409665 h 3063250"/>
                <a:gd name="connsiteX252" fmla="*/ 3178977 w 4114165"/>
                <a:gd name="connsiteY252" fmla="*/ 1351098 h 3063250"/>
                <a:gd name="connsiteX253" fmla="*/ 3192194 w 4114165"/>
                <a:gd name="connsiteY253" fmla="*/ 1313348 h 3063250"/>
                <a:gd name="connsiteX254" fmla="*/ 3205412 w 4114165"/>
                <a:gd name="connsiteY254" fmla="*/ 1283678 h 3063250"/>
                <a:gd name="connsiteX255" fmla="*/ 3215334 w 4114165"/>
                <a:gd name="connsiteY255" fmla="*/ 1267773 h 3063250"/>
                <a:gd name="connsiteX256" fmla="*/ 3221936 w 4114165"/>
                <a:gd name="connsiteY256" fmla="*/ 1260745 h 3063250"/>
                <a:gd name="connsiteX257" fmla="*/ 3228551 w 4114165"/>
                <a:gd name="connsiteY257" fmla="*/ 1256705 h 3063250"/>
                <a:gd name="connsiteX258" fmla="*/ 3235154 w 4114165"/>
                <a:gd name="connsiteY258" fmla="*/ 1255730 h 3063250"/>
                <a:gd name="connsiteX259" fmla="*/ 3241769 w 4114165"/>
                <a:gd name="connsiteY259" fmla="*/ 1257820 h 3063250"/>
                <a:gd name="connsiteX260" fmla="*/ 3248371 w 4114165"/>
                <a:gd name="connsiteY260" fmla="*/ 1263088 h 3063250"/>
                <a:gd name="connsiteX261" fmla="*/ 3254986 w 4114165"/>
                <a:gd name="connsiteY261" fmla="*/ 1271661 h 3063250"/>
                <a:gd name="connsiteX262" fmla="*/ 3264896 w 4114165"/>
                <a:gd name="connsiteY262" fmla="*/ 1291099 h 3063250"/>
                <a:gd name="connsiteX263" fmla="*/ 3274819 w 4114165"/>
                <a:gd name="connsiteY263" fmla="*/ 1319161 h 3063250"/>
                <a:gd name="connsiteX264" fmla="*/ 3284729 w 4114165"/>
                <a:gd name="connsiteY264" fmla="*/ 1356796 h 3063250"/>
                <a:gd name="connsiteX265" fmla="*/ 3294638 w 4114165"/>
                <a:gd name="connsiteY265" fmla="*/ 1405106 h 3063250"/>
                <a:gd name="connsiteX266" fmla="*/ 3304548 w 4114165"/>
                <a:gd name="connsiteY266" fmla="*/ 1465029 h 3063250"/>
                <a:gd name="connsiteX267" fmla="*/ 3317766 w 4114165"/>
                <a:gd name="connsiteY267" fmla="*/ 1564322 h 3063250"/>
                <a:gd name="connsiteX268" fmla="*/ 3330996 w 4114165"/>
                <a:gd name="connsiteY268" fmla="*/ 1685636 h 3063250"/>
                <a:gd name="connsiteX269" fmla="*/ 3347508 w 4114165"/>
                <a:gd name="connsiteY269" fmla="*/ 1862923 h 3063250"/>
                <a:gd name="connsiteX270" fmla="*/ 3406993 w 4114165"/>
                <a:gd name="connsiteY270" fmla="*/ 2532355 h 3063250"/>
                <a:gd name="connsiteX271" fmla="*/ 3423517 w 4114165"/>
                <a:gd name="connsiteY271" fmla="*/ 2676071 h 3063250"/>
                <a:gd name="connsiteX272" fmla="*/ 3440042 w 4114165"/>
                <a:gd name="connsiteY272" fmla="*/ 2794878 h 3063250"/>
                <a:gd name="connsiteX273" fmla="*/ 3453260 w 4114165"/>
                <a:gd name="connsiteY273" fmla="*/ 2872884 h 3063250"/>
                <a:gd name="connsiteX274" fmla="*/ 3466477 w 4114165"/>
                <a:gd name="connsiteY274" fmla="*/ 2936720 h 3063250"/>
                <a:gd name="connsiteX275" fmla="*/ 3479694 w 4114165"/>
                <a:gd name="connsiteY275" fmla="*/ 2986828 h 3063250"/>
                <a:gd name="connsiteX276" fmla="*/ 3489604 w 4114165"/>
                <a:gd name="connsiteY276" fmla="*/ 3015675 h 3063250"/>
                <a:gd name="connsiteX277" fmla="*/ 3499526 w 4114165"/>
                <a:gd name="connsiteY277" fmla="*/ 3037329 h 3063250"/>
                <a:gd name="connsiteX278" fmla="*/ 3509436 w 4114165"/>
                <a:gd name="connsiteY278" fmla="*/ 3052108 h 3063250"/>
                <a:gd name="connsiteX279" fmla="*/ 3519346 w 4114165"/>
                <a:gd name="connsiteY279" fmla="*/ 3060642 h 3063250"/>
                <a:gd name="connsiteX280" fmla="*/ 3525962 w 4114165"/>
                <a:gd name="connsiteY280" fmla="*/ 3063150 h 3063250"/>
                <a:gd name="connsiteX281" fmla="*/ 3532564 w 4114165"/>
                <a:gd name="connsiteY281" fmla="*/ 3063251 h 3063250"/>
                <a:gd name="connsiteX282" fmla="*/ 3539179 w 4114165"/>
                <a:gd name="connsiteY282" fmla="*/ 3060947 h 3063250"/>
                <a:gd name="connsiteX283" fmla="*/ 3545781 w 4114165"/>
                <a:gd name="connsiteY283" fmla="*/ 3056261 h 3063250"/>
                <a:gd name="connsiteX284" fmla="*/ 3555704 w 4114165"/>
                <a:gd name="connsiteY284" fmla="*/ 3044826 h 3063250"/>
                <a:gd name="connsiteX285" fmla="*/ 3565614 w 4114165"/>
                <a:gd name="connsiteY285" fmla="*/ 3028149 h 3063250"/>
                <a:gd name="connsiteX286" fmla="*/ 3575523 w 4114165"/>
                <a:gd name="connsiteY286" fmla="*/ 3006076 h 3063250"/>
                <a:gd name="connsiteX287" fmla="*/ 3585446 w 4114165"/>
                <a:gd name="connsiteY287" fmla="*/ 2978141 h 3063250"/>
                <a:gd name="connsiteX288" fmla="*/ 3598663 w 4114165"/>
                <a:gd name="connsiteY288" fmla="*/ 2930705 h 3063250"/>
                <a:gd name="connsiteX289" fmla="*/ 3611881 w 4114165"/>
                <a:gd name="connsiteY289" fmla="*/ 2871288 h 3063250"/>
                <a:gd name="connsiteX290" fmla="*/ 3628405 w 4114165"/>
                <a:gd name="connsiteY290" fmla="*/ 2782582 h 3063250"/>
                <a:gd name="connsiteX291" fmla="*/ 3664750 w 4114165"/>
                <a:gd name="connsiteY291" fmla="*/ 2563380 h 3063250"/>
                <a:gd name="connsiteX292" fmla="*/ 3691185 w 4114165"/>
                <a:gd name="connsiteY292" fmla="*/ 2412674 h 3063250"/>
                <a:gd name="connsiteX293" fmla="*/ 3707710 w 4114165"/>
                <a:gd name="connsiteY293" fmla="*/ 2331693 h 3063250"/>
                <a:gd name="connsiteX294" fmla="*/ 3720927 w 4114165"/>
                <a:gd name="connsiteY294" fmla="*/ 2279532 h 3063250"/>
                <a:gd name="connsiteX295" fmla="*/ 3730837 w 4114165"/>
                <a:gd name="connsiteY295" fmla="*/ 2250090 h 3063250"/>
                <a:gd name="connsiteX296" fmla="*/ 3740759 w 4114165"/>
                <a:gd name="connsiteY296" fmla="*/ 2229956 h 3063250"/>
                <a:gd name="connsiteX297" fmla="*/ 3747362 w 4114165"/>
                <a:gd name="connsiteY297" fmla="*/ 2221978 h 3063250"/>
                <a:gd name="connsiteX298" fmla="*/ 3753977 w 4114165"/>
                <a:gd name="connsiteY298" fmla="*/ 2218470 h 3063250"/>
                <a:gd name="connsiteX299" fmla="*/ 3760579 w 4114165"/>
                <a:gd name="connsiteY299" fmla="*/ 2219483 h 3063250"/>
                <a:gd name="connsiteX300" fmla="*/ 3767194 w 4114165"/>
                <a:gd name="connsiteY300" fmla="*/ 2225017 h 3063250"/>
                <a:gd name="connsiteX301" fmla="*/ 3773796 w 4114165"/>
                <a:gd name="connsiteY301" fmla="*/ 2234945 h 3063250"/>
                <a:gd name="connsiteX302" fmla="*/ 3783719 w 4114165"/>
                <a:gd name="connsiteY302" fmla="*/ 2257498 h 3063250"/>
                <a:gd name="connsiteX303" fmla="*/ 3793629 w 4114165"/>
                <a:gd name="connsiteY303" fmla="*/ 2287751 h 3063250"/>
                <a:gd name="connsiteX304" fmla="*/ 3810154 w 4114165"/>
                <a:gd name="connsiteY304" fmla="*/ 2348788 h 3063250"/>
                <a:gd name="connsiteX305" fmla="*/ 3836589 w 4114165"/>
                <a:gd name="connsiteY305" fmla="*/ 2448461 h 3063250"/>
                <a:gd name="connsiteX306" fmla="*/ 3849806 w 4114165"/>
                <a:gd name="connsiteY306" fmla="*/ 2487654 h 3063250"/>
                <a:gd name="connsiteX307" fmla="*/ 3859716 w 4114165"/>
                <a:gd name="connsiteY307" fmla="*/ 2508472 h 3063250"/>
                <a:gd name="connsiteX308" fmla="*/ 3866331 w 4114165"/>
                <a:gd name="connsiteY308" fmla="*/ 2517476 h 3063250"/>
                <a:gd name="connsiteX309" fmla="*/ 3872933 w 4114165"/>
                <a:gd name="connsiteY309" fmla="*/ 2522313 h 3063250"/>
                <a:gd name="connsiteX310" fmla="*/ 3879548 w 4114165"/>
                <a:gd name="connsiteY310" fmla="*/ 2522984 h 3063250"/>
                <a:gd name="connsiteX311" fmla="*/ 3886150 w 4114165"/>
                <a:gd name="connsiteY311" fmla="*/ 2519654 h 3063250"/>
                <a:gd name="connsiteX312" fmla="*/ 3892765 w 4114165"/>
                <a:gd name="connsiteY312" fmla="*/ 2512613 h 3063250"/>
                <a:gd name="connsiteX313" fmla="*/ 3902675 w 4114165"/>
                <a:gd name="connsiteY313" fmla="*/ 2496087 h 3063250"/>
                <a:gd name="connsiteX314" fmla="*/ 3915893 w 4114165"/>
                <a:gd name="connsiteY314" fmla="*/ 2466177 h 3063250"/>
                <a:gd name="connsiteX315" fmla="*/ 3939032 w 4114165"/>
                <a:gd name="connsiteY315" fmla="*/ 2410826 h 3063250"/>
                <a:gd name="connsiteX316" fmla="*/ 3948943 w 4114165"/>
                <a:gd name="connsiteY316" fmla="*/ 2393604 h 3063250"/>
                <a:gd name="connsiteX317" fmla="*/ 3955545 w 4114165"/>
                <a:gd name="connsiteY317" fmla="*/ 2385879 h 3063250"/>
                <a:gd name="connsiteX318" fmla="*/ 3962160 w 4114165"/>
                <a:gd name="connsiteY318" fmla="*/ 2381497 h 3063250"/>
                <a:gd name="connsiteX319" fmla="*/ 3968775 w 4114165"/>
                <a:gd name="connsiteY319" fmla="*/ 2380687 h 3063250"/>
                <a:gd name="connsiteX320" fmla="*/ 3975377 w 4114165"/>
                <a:gd name="connsiteY320" fmla="*/ 2383562 h 3063250"/>
                <a:gd name="connsiteX321" fmla="*/ 3981992 w 4114165"/>
                <a:gd name="connsiteY321" fmla="*/ 2390184 h 3063250"/>
                <a:gd name="connsiteX322" fmla="*/ 3988595 w 4114165"/>
                <a:gd name="connsiteY322" fmla="*/ 2400606 h 3063250"/>
                <a:gd name="connsiteX323" fmla="*/ 3998504 w 4114165"/>
                <a:gd name="connsiteY323" fmla="*/ 2422932 h 3063250"/>
                <a:gd name="connsiteX324" fmla="*/ 4011734 w 4114165"/>
                <a:gd name="connsiteY324" fmla="*/ 2462365 h 3063250"/>
                <a:gd name="connsiteX325" fmla="*/ 4034862 w 4114165"/>
                <a:gd name="connsiteY325" fmla="*/ 2535128 h 3063250"/>
                <a:gd name="connsiteX326" fmla="*/ 4044771 w 4114165"/>
                <a:gd name="connsiteY326" fmla="*/ 2557023 h 3063250"/>
                <a:gd name="connsiteX327" fmla="*/ 4051386 w 4114165"/>
                <a:gd name="connsiteY327" fmla="*/ 2565419 h 3063250"/>
                <a:gd name="connsiteX328" fmla="*/ 4054681 w 4114165"/>
                <a:gd name="connsiteY328" fmla="*/ 2567344 h 3063250"/>
                <a:gd name="connsiteX329" fmla="*/ 4057989 w 4114165"/>
                <a:gd name="connsiteY329" fmla="*/ 2567584 h 3063250"/>
                <a:gd name="connsiteX330" fmla="*/ 4061296 w 4114165"/>
                <a:gd name="connsiteY330" fmla="*/ 2566090 h 3063250"/>
                <a:gd name="connsiteX331" fmla="*/ 4067911 w 4114165"/>
                <a:gd name="connsiteY331" fmla="*/ 2557454 h 3063250"/>
                <a:gd name="connsiteX332" fmla="*/ 4074514 w 4114165"/>
                <a:gd name="connsiteY332" fmla="*/ 2541131 h 3063250"/>
                <a:gd name="connsiteX333" fmla="*/ 4081129 w 4114165"/>
                <a:gd name="connsiteY333" fmla="*/ 2517134 h 3063250"/>
                <a:gd name="connsiteX334" fmla="*/ 4091038 w 4114165"/>
                <a:gd name="connsiteY334" fmla="*/ 2467532 h 3063250"/>
                <a:gd name="connsiteX335" fmla="*/ 4100948 w 4114165"/>
                <a:gd name="connsiteY335" fmla="*/ 2403215 h 3063250"/>
                <a:gd name="connsiteX336" fmla="*/ 4114166 w 4114165"/>
                <a:gd name="connsiteY336" fmla="*/ 2298223 h 3063250"/>
                <a:gd name="connsiteX337" fmla="*/ 4114166 w 4114165"/>
                <a:gd name="connsiteY337" fmla="*/ 2298223 h 3063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</a:cxnLst>
              <a:rect l="l" t="t" r="r" b="b"/>
              <a:pathLst>
                <a:path w="4114165" h="3063250">
                  <a:moveTo>
                    <a:pt x="0" y="962866"/>
                  </a:moveTo>
                  <a:lnTo>
                    <a:pt x="13219" y="938578"/>
                  </a:lnTo>
                  <a:lnTo>
                    <a:pt x="29741" y="914936"/>
                  </a:lnTo>
                  <a:lnTo>
                    <a:pt x="52873" y="887165"/>
                  </a:lnTo>
                  <a:lnTo>
                    <a:pt x="79309" y="860382"/>
                  </a:lnTo>
                  <a:lnTo>
                    <a:pt x="99137" y="843895"/>
                  </a:lnTo>
                  <a:lnTo>
                    <a:pt x="109050" y="838551"/>
                  </a:lnTo>
                  <a:lnTo>
                    <a:pt x="118964" y="836816"/>
                  </a:lnTo>
                  <a:lnTo>
                    <a:pt x="125574" y="838272"/>
                  </a:lnTo>
                  <a:lnTo>
                    <a:pt x="132182" y="842248"/>
                  </a:lnTo>
                  <a:lnTo>
                    <a:pt x="138791" y="849049"/>
                  </a:lnTo>
                  <a:lnTo>
                    <a:pt x="145401" y="859078"/>
                  </a:lnTo>
                  <a:lnTo>
                    <a:pt x="155315" y="880859"/>
                  </a:lnTo>
                  <a:lnTo>
                    <a:pt x="165228" y="911631"/>
                  </a:lnTo>
                  <a:lnTo>
                    <a:pt x="175142" y="951773"/>
                  </a:lnTo>
                  <a:lnTo>
                    <a:pt x="188360" y="1018952"/>
                  </a:lnTo>
                  <a:lnTo>
                    <a:pt x="204883" y="1119511"/>
                  </a:lnTo>
                  <a:lnTo>
                    <a:pt x="237928" y="1325872"/>
                  </a:lnTo>
                  <a:lnTo>
                    <a:pt x="251146" y="1392203"/>
                  </a:lnTo>
                  <a:lnTo>
                    <a:pt x="264365" y="1444629"/>
                  </a:lnTo>
                  <a:lnTo>
                    <a:pt x="274279" y="1474666"/>
                  </a:lnTo>
                  <a:lnTo>
                    <a:pt x="284192" y="1497675"/>
                  </a:lnTo>
                  <a:lnTo>
                    <a:pt x="297410" y="1521267"/>
                  </a:lnTo>
                  <a:lnTo>
                    <a:pt x="323847" y="1565120"/>
                  </a:lnTo>
                  <a:lnTo>
                    <a:pt x="340373" y="1598538"/>
                  </a:lnTo>
                  <a:lnTo>
                    <a:pt x="363500" y="1652395"/>
                  </a:lnTo>
                  <a:lnTo>
                    <a:pt x="386628" y="1713129"/>
                  </a:lnTo>
                  <a:lnTo>
                    <a:pt x="406460" y="1772988"/>
                  </a:lnTo>
                  <a:lnTo>
                    <a:pt x="422985" y="1832430"/>
                  </a:lnTo>
                  <a:lnTo>
                    <a:pt x="439510" y="1903407"/>
                  </a:lnTo>
                  <a:lnTo>
                    <a:pt x="456035" y="1987175"/>
                  </a:lnTo>
                  <a:lnTo>
                    <a:pt x="472547" y="2085024"/>
                  </a:lnTo>
                  <a:lnTo>
                    <a:pt x="502289" y="2284990"/>
                  </a:lnTo>
                  <a:lnTo>
                    <a:pt x="518814" y="2386930"/>
                  </a:lnTo>
                  <a:lnTo>
                    <a:pt x="532031" y="2452703"/>
                  </a:lnTo>
                  <a:lnTo>
                    <a:pt x="541941" y="2490718"/>
                  </a:lnTo>
                  <a:lnTo>
                    <a:pt x="551864" y="2518717"/>
                  </a:lnTo>
                  <a:lnTo>
                    <a:pt x="561774" y="2537066"/>
                  </a:lnTo>
                  <a:lnTo>
                    <a:pt x="568389" y="2544335"/>
                  </a:lnTo>
                  <a:lnTo>
                    <a:pt x="574991" y="2548070"/>
                  </a:lnTo>
                  <a:lnTo>
                    <a:pt x="581606" y="2548741"/>
                  </a:lnTo>
                  <a:lnTo>
                    <a:pt x="588208" y="2546969"/>
                  </a:lnTo>
                  <a:lnTo>
                    <a:pt x="598131" y="2541042"/>
                  </a:lnTo>
                  <a:lnTo>
                    <a:pt x="644385" y="2506927"/>
                  </a:lnTo>
                  <a:lnTo>
                    <a:pt x="670820" y="2490034"/>
                  </a:lnTo>
                  <a:lnTo>
                    <a:pt x="687345" y="2476269"/>
                  </a:lnTo>
                  <a:lnTo>
                    <a:pt x="700562" y="2461681"/>
                  </a:lnTo>
                  <a:lnTo>
                    <a:pt x="710485" y="2447156"/>
                  </a:lnTo>
                  <a:lnTo>
                    <a:pt x="720395" y="2427478"/>
                  </a:lnTo>
                  <a:lnTo>
                    <a:pt x="730305" y="2399808"/>
                  </a:lnTo>
                  <a:lnTo>
                    <a:pt x="740214" y="2360615"/>
                  </a:lnTo>
                  <a:lnTo>
                    <a:pt x="750137" y="2306011"/>
                  </a:lnTo>
                  <a:lnTo>
                    <a:pt x="760047" y="2232146"/>
                  </a:lnTo>
                  <a:lnTo>
                    <a:pt x="769957" y="2135437"/>
                  </a:lnTo>
                  <a:lnTo>
                    <a:pt x="779879" y="2013021"/>
                  </a:lnTo>
                  <a:lnTo>
                    <a:pt x="793097" y="1806394"/>
                  </a:lnTo>
                  <a:lnTo>
                    <a:pt x="806314" y="1550988"/>
                  </a:lnTo>
                  <a:lnTo>
                    <a:pt x="826134" y="1101061"/>
                  </a:lnTo>
                  <a:lnTo>
                    <a:pt x="852581" y="502805"/>
                  </a:lnTo>
                  <a:lnTo>
                    <a:pt x="865798" y="268992"/>
                  </a:lnTo>
                  <a:lnTo>
                    <a:pt x="875708" y="140161"/>
                  </a:lnTo>
                  <a:lnTo>
                    <a:pt x="885618" y="54144"/>
                  </a:lnTo>
                  <a:lnTo>
                    <a:pt x="892233" y="19833"/>
                  </a:lnTo>
                  <a:lnTo>
                    <a:pt x="898835" y="2645"/>
                  </a:lnTo>
                  <a:lnTo>
                    <a:pt x="902143" y="0"/>
                  </a:lnTo>
                  <a:lnTo>
                    <a:pt x="905450" y="1042"/>
                  </a:lnTo>
                  <a:lnTo>
                    <a:pt x="908758" y="5543"/>
                  </a:lnTo>
                  <a:lnTo>
                    <a:pt x="915360" y="23974"/>
                  </a:lnTo>
                  <a:lnTo>
                    <a:pt x="921975" y="53496"/>
                  </a:lnTo>
                  <a:lnTo>
                    <a:pt x="931885" y="114728"/>
                  </a:lnTo>
                  <a:lnTo>
                    <a:pt x="945103" y="219005"/>
                  </a:lnTo>
                  <a:lnTo>
                    <a:pt x="991370" y="608560"/>
                  </a:lnTo>
                  <a:lnTo>
                    <a:pt x="1007895" y="717439"/>
                  </a:lnTo>
                  <a:lnTo>
                    <a:pt x="1057457" y="1020560"/>
                  </a:lnTo>
                  <a:lnTo>
                    <a:pt x="1070674" y="1129034"/>
                  </a:lnTo>
                  <a:lnTo>
                    <a:pt x="1083891" y="1261492"/>
                  </a:lnTo>
                  <a:lnTo>
                    <a:pt x="1100416" y="1462079"/>
                  </a:lnTo>
                  <a:lnTo>
                    <a:pt x="1123543" y="1789577"/>
                  </a:lnTo>
                  <a:lnTo>
                    <a:pt x="1146683" y="2110389"/>
                  </a:lnTo>
                  <a:lnTo>
                    <a:pt x="1159901" y="2255687"/>
                  </a:lnTo>
                  <a:lnTo>
                    <a:pt x="1169810" y="2336454"/>
                  </a:lnTo>
                  <a:lnTo>
                    <a:pt x="1176425" y="2375343"/>
                  </a:lnTo>
                  <a:lnTo>
                    <a:pt x="1183028" y="2401809"/>
                  </a:lnTo>
                  <a:lnTo>
                    <a:pt x="1189643" y="2415701"/>
                  </a:lnTo>
                  <a:lnTo>
                    <a:pt x="1192950" y="2417917"/>
                  </a:lnTo>
                  <a:lnTo>
                    <a:pt x="1196245" y="2417030"/>
                  </a:lnTo>
                  <a:lnTo>
                    <a:pt x="1199553" y="2413054"/>
                  </a:lnTo>
                  <a:lnTo>
                    <a:pt x="1206168" y="2396073"/>
                  </a:lnTo>
                  <a:lnTo>
                    <a:pt x="1212770" y="2367517"/>
                  </a:lnTo>
                  <a:lnTo>
                    <a:pt x="1222680" y="2304808"/>
                  </a:lnTo>
                  <a:lnTo>
                    <a:pt x="1232602" y="2221471"/>
                  </a:lnTo>
                  <a:lnTo>
                    <a:pt x="1249127" y="2051011"/>
                  </a:lnTo>
                  <a:lnTo>
                    <a:pt x="1278857" y="1738519"/>
                  </a:lnTo>
                  <a:lnTo>
                    <a:pt x="1292087" y="1631108"/>
                  </a:lnTo>
                  <a:lnTo>
                    <a:pt x="1301997" y="1571186"/>
                  </a:lnTo>
                  <a:lnTo>
                    <a:pt x="1311907" y="1530802"/>
                  </a:lnTo>
                  <a:lnTo>
                    <a:pt x="1318522" y="1515125"/>
                  </a:lnTo>
                  <a:lnTo>
                    <a:pt x="1325124" y="1508553"/>
                  </a:lnTo>
                  <a:lnTo>
                    <a:pt x="1328431" y="1508692"/>
                  </a:lnTo>
                  <a:lnTo>
                    <a:pt x="1331739" y="1511098"/>
                  </a:lnTo>
                  <a:lnTo>
                    <a:pt x="1338341" y="1522673"/>
                  </a:lnTo>
                  <a:lnTo>
                    <a:pt x="1344956" y="1543098"/>
                  </a:lnTo>
                  <a:lnTo>
                    <a:pt x="1351559" y="1572135"/>
                  </a:lnTo>
                  <a:lnTo>
                    <a:pt x="1361481" y="1631273"/>
                  </a:lnTo>
                  <a:lnTo>
                    <a:pt x="1371391" y="1708025"/>
                  </a:lnTo>
                  <a:lnTo>
                    <a:pt x="1384608" y="1834709"/>
                  </a:lnTo>
                  <a:lnTo>
                    <a:pt x="1401133" y="2023810"/>
                  </a:lnTo>
                  <a:lnTo>
                    <a:pt x="1437478" y="2455958"/>
                  </a:lnTo>
                  <a:lnTo>
                    <a:pt x="1450695" y="2573840"/>
                  </a:lnTo>
                  <a:lnTo>
                    <a:pt x="1460618" y="2638271"/>
                  </a:lnTo>
                  <a:lnTo>
                    <a:pt x="1467220" y="2669055"/>
                  </a:lnTo>
                  <a:lnTo>
                    <a:pt x="1473835" y="2690241"/>
                  </a:lnTo>
                  <a:lnTo>
                    <a:pt x="1480438" y="2702360"/>
                  </a:lnTo>
                  <a:lnTo>
                    <a:pt x="1483745" y="2705260"/>
                  </a:lnTo>
                  <a:lnTo>
                    <a:pt x="1487053" y="2706222"/>
                  </a:lnTo>
                  <a:lnTo>
                    <a:pt x="1490360" y="2705361"/>
                  </a:lnTo>
                  <a:lnTo>
                    <a:pt x="1496963" y="2698700"/>
                  </a:lnTo>
                  <a:lnTo>
                    <a:pt x="1503577" y="2686265"/>
                  </a:lnTo>
                  <a:lnTo>
                    <a:pt x="1513487" y="2658861"/>
                  </a:lnTo>
                  <a:lnTo>
                    <a:pt x="1526705" y="2610120"/>
                  </a:lnTo>
                  <a:lnTo>
                    <a:pt x="1543229" y="2536635"/>
                  </a:lnTo>
                  <a:lnTo>
                    <a:pt x="1579574" y="2357488"/>
                  </a:lnTo>
                  <a:lnTo>
                    <a:pt x="1615932" y="2168830"/>
                  </a:lnTo>
                  <a:lnTo>
                    <a:pt x="1639059" y="2033219"/>
                  </a:lnTo>
                  <a:lnTo>
                    <a:pt x="1658891" y="1899823"/>
                  </a:lnTo>
                  <a:lnTo>
                    <a:pt x="1688633" y="1675189"/>
                  </a:lnTo>
                  <a:lnTo>
                    <a:pt x="1724978" y="1405069"/>
                  </a:lnTo>
                  <a:lnTo>
                    <a:pt x="1754720" y="1207660"/>
                  </a:lnTo>
                  <a:lnTo>
                    <a:pt x="1777847" y="1072404"/>
                  </a:lnTo>
                  <a:lnTo>
                    <a:pt x="1794372" y="994322"/>
                  </a:lnTo>
                  <a:lnTo>
                    <a:pt x="1807590" y="945860"/>
                  </a:lnTo>
                  <a:lnTo>
                    <a:pt x="1820807" y="909731"/>
                  </a:lnTo>
                  <a:lnTo>
                    <a:pt x="1830717" y="890394"/>
                  </a:lnTo>
                  <a:lnTo>
                    <a:pt x="1840639" y="877921"/>
                  </a:lnTo>
                  <a:lnTo>
                    <a:pt x="1847242" y="873653"/>
                  </a:lnTo>
                  <a:lnTo>
                    <a:pt x="1853857" y="872881"/>
                  </a:lnTo>
                  <a:lnTo>
                    <a:pt x="1860459" y="875768"/>
                  </a:lnTo>
                  <a:lnTo>
                    <a:pt x="1867074" y="882378"/>
                  </a:lnTo>
                  <a:lnTo>
                    <a:pt x="1873676" y="892762"/>
                  </a:lnTo>
                  <a:lnTo>
                    <a:pt x="1883599" y="915227"/>
                  </a:lnTo>
                  <a:lnTo>
                    <a:pt x="1893509" y="945480"/>
                  </a:lnTo>
                  <a:lnTo>
                    <a:pt x="1906726" y="996386"/>
                  </a:lnTo>
                  <a:lnTo>
                    <a:pt x="1919944" y="1058398"/>
                  </a:lnTo>
                  <a:lnTo>
                    <a:pt x="1933161" y="1132137"/>
                  </a:lnTo>
                  <a:lnTo>
                    <a:pt x="1949686" y="1241687"/>
                  </a:lnTo>
                  <a:lnTo>
                    <a:pt x="1966211" y="1370713"/>
                  </a:lnTo>
                  <a:lnTo>
                    <a:pt x="1986043" y="1548658"/>
                  </a:lnTo>
                  <a:lnTo>
                    <a:pt x="2035605" y="2011729"/>
                  </a:lnTo>
                  <a:lnTo>
                    <a:pt x="2048822" y="2106628"/>
                  </a:lnTo>
                  <a:lnTo>
                    <a:pt x="2058732" y="2163043"/>
                  </a:lnTo>
                  <a:lnTo>
                    <a:pt x="2068655" y="2205123"/>
                  </a:lnTo>
                  <a:lnTo>
                    <a:pt x="2075257" y="2224738"/>
                  </a:lnTo>
                  <a:lnTo>
                    <a:pt x="2081872" y="2237528"/>
                  </a:lnTo>
                  <a:lnTo>
                    <a:pt x="2088474" y="2243581"/>
                  </a:lnTo>
                  <a:lnTo>
                    <a:pt x="2091782" y="2244151"/>
                  </a:lnTo>
                  <a:lnTo>
                    <a:pt x="2095089" y="2243151"/>
                  </a:lnTo>
                  <a:lnTo>
                    <a:pt x="2101692" y="2236591"/>
                  </a:lnTo>
                  <a:lnTo>
                    <a:pt x="2108307" y="2224359"/>
                  </a:lnTo>
                  <a:lnTo>
                    <a:pt x="2118217" y="2196525"/>
                  </a:lnTo>
                  <a:lnTo>
                    <a:pt x="2128127" y="2159193"/>
                  </a:lnTo>
                  <a:lnTo>
                    <a:pt x="2141357" y="2098485"/>
                  </a:lnTo>
                  <a:lnTo>
                    <a:pt x="2164484" y="1975626"/>
                  </a:lnTo>
                  <a:lnTo>
                    <a:pt x="2200829" y="1779712"/>
                  </a:lnTo>
                  <a:lnTo>
                    <a:pt x="2214046" y="1723006"/>
                  </a:lnTo>
                  <a:lnTo>
                    <a:pt x="2223968" y="1691525"/>
                  </a:lnTo>
                  <a:lnTo>
                    <a:pt x="2230571" y="1677165"/>
                  </a:lnTo>
                  <a:lnTo>
                    <a:pt x="2237186" y="1668845"/>
                  </a:lnTo>
                  <a:lnTo>
                    <a:pt x="2240493" y="1667085"/>
                  </a:lnTo>
                  <a:lnTo>
                    <a:pt x="2243788" y="1666971"/>
                  </a:lnTo>
                  <a:lnTo>
                    <a:pt x="2247096" y="1668554"/>
                  </a:lnTo>
                  <a:lnTo>
                    <a:pt x="2253711" y="1676912"/>
                  </a:lnTo>
                  <a:lnTo>
                    <a:pt x="2260313" y="1692285"/>
                  </a:lnTo>
                  <a:lnTo>
                    <a:pt x="2266928" y="1714838"/>
                  </a:lnTo>
                  <a:lnTo>
                    <a:pt x="2276838" y="1762439"/>
                  </a:lnTo>
                  <a:lnTo>
                    <a:pt x="2286748" y="1827060"/>
                  </a:lnTo>
                  <a:lnTo>
                    <a:pt x="2296670" y="1908954"/>
                  </a:lnTo>
                  <a:lnTo>
                    <a:pt x="2309888" y="2044185"/>
                  </a:lnTo>
                  <a:lnTo>
                    <a:pt x="2326400" y="2246051"/>
                  </a:lnTo>
                  <a:lnTo>
                    <a:pt x="2352847" y="2572067"/>
                  </a:lnTo>
                  <a:lnTo>
                    <a:pt x="2366064" y="2700929"/>
                  </a:lnTo>
                  <a:lnTo>
                    <a:pt x="2375975" y="2775427"/>
                  </a:lnTo>
                  <a:lnTo>
                    <a:pt x="2385884" y="2830398"/>
                  </a:lnTo>
                  <a:lnTo>
                    <a:pt x="2395807" y="2867312"/>
                  </a:lnTo>
                  <a:lnTo>
                    <a:pt x="2402409" y="2883268"/>
                  </a:lnTo>
                  <a:lnTo>
                    <a:pt x="2409024" y="2893563"/>
                  </a:lnTo>
                  <a:lnTo>
                    <a:pt x="2415627" y="2899350"/>
                  </a:lnTo>
                  <a:lnTo>
                    <a:pt x="2422242" y="2901668"/>
                  </a:lnTo>
                  <a:lnTo>
                    <a:pt x="2428844" y="2901402"/>
                  </a:lnTo>
                  <a:lnTo>
                    <a:pt x="2438766" y="2897273"/>
                  </a:lnTo>
                  <a:lnTo>
                    <a:pt x="2448676" y="2889726"/>
                  </a:lnTo>
                  <a:lnTo>
                    <a:pt x="2461894" y="2875454"/>
                  </a:lnTo>
                  <a:lnTo>
                    <a:pt x="2478418" y="2852749"/>
                  </a:lnTo>
                  <a:lnTo>
                    <a:pt x="2501546" y="2820306"/>
                  </a:lnTo>
                  <a:lnTo>
                    <a:pt x="2511456" y="2810061"/>
                  </a:lnTo>
                  <a:lnTo>
                    <a:pt x="2521378" y="2803945"/>
                  </a:lnTo>
                  <a:lnTo>
                    <a:pt x="2527980" y="2802564"/>
                  </a:lnTo>
                  <a:lnTo>
                    <a:pt x="2534596" y="2803464"/>
                  </a:lnTo>
                  <a:lnTo>
                    <a:pt x="2541198" y="2806592"/>
                  </a:lnTo>
                  <a:lnTo>
                    <a:pt x="2551120" y="2815215"/>
                  </a:lnTo>
                  <a:lnTo>
                    <a:pt x="2561030" y="2828271"/>
                  </a:lnTo>
                  <a:lnTo>
                    <a:pt x="2570940" y="2845810"/>
                  </a:lnTo>
                  <a:lnTo>
                    <a:pt x="2584158" y="2876189"/>
                  </a:lnTo>
                  <a:lnTo>
                    <a:pt x="2603990" y="2931768"/>
                  </a:lnTo>
                  <a:lnTo>
                    <a:pt x="2617207" y="2966795"/>
                  </a:lnTo>
                  <a:lnTo>
                    <a:pt x="2627117" y="2986220"/>
                  </a:lnTo>
                  <a:lnTo>
                    <a:pt x="2633732" y="2993894"/>
                  </a:lnTo>
                  <a:lnTo>
                    <a:pt x="2640334" y="2996060"/>
                  </a:lnTo>
                  <a:lnTo>
                    <a:pt x="2643642" y="2994781"/>
                  </a:lnTo>
                  <a:lnTo>
                    <a:pt x="2650257" y="2986942"/>
                  </a:lnTo>
                  <a:lnTo>
                    <a:pt x="2656859" y="2971366"/>
                  </a:lnTo>
                  <a:lnTo>
                    <a:pt x="2663474" y="2947357"/>
                  </a:lnTo>
                  <a:lnTo>
                    <a:pt x="2670077" y="2914280"/>
                  </a:lnTo>
                  <a:lnTo>
                    <a:pt x="2679999" y="2846646"/>
                  </a:lnTo>
                  <a:lnTo>
                    <a:pt x="2689909" y="2756698"/>
                  </a:lnTo>
                  <a:lnTo>
                    <a:pt x="2703127" y="2602181"/>
                  </a:lnTo>
                  <a:lnTo>
                    <a:pt x="2716344" y="2412092"/>
                  </a:lnTo>
                  <a:lnTo>
                    <a:pt x="2736176" y="2082213"/>
                  </a:lnTo>
                  <a:lnTo>
                    <a:pt x="2772521" y="1470652"/>
                  </a:lnTo>
                  <a:lnTo>
                    <a:pt x="2789046" y="1238622"/>
                  </a:lnTo>
                  <a:lnTo>
                    <a:pt x="2805571" y="1047862"/>
                  </a:lnTo>
                  <a:lnTo>
                    <a:pt x="2818788" y="927358"/>
                  </a:lnTo>
                  <a:lnTo>
                    <a:pt x="2832005" y="833941"/>
                  </a:lnTo>
                  <a:lnTo>
                    <a:pt x="2845223" y="764002"/>
                  </a:lnTo>
                  <a:lnTo>
                    <a:pt x="2855133" y="724885"/>
                  </a:lnTo>
                  <a:lnTo>
                    <a:pt x="2865042" y="696152"/>
                  </a:lnTo>
                  <a:lnTo>
                    <a:pt x="2874965" y="677220"/>
                  </a:lnTo>
                  <a:lnTo>
                    <a:pt x="2881567" y="670028"/>
                  </a:lnTo>
                  <a:lnTo>
                    <a:pt x="2888182" y="667368"/>
                  </a:lnTo>
                  <a:lnTo>
                    <a:pt x="2894785" y="669622"/>
                  </a:lnTo>
                  <a:lnTo>
                    <a:pt x="2901400" y="677182"/>
                  </a:lnTo>
                  <a:lnTo>
                    <a:pt x="2908002" y="690415"/>
                  </a:lnTo>
                  <a:lnTo>
                    <a:pt x="2914617" y="709562"/>
                  </a:lnTo>
                  <a:lnTo>
                    <a:pt x="2924527" y="749616"/>
                  </a:lnTo>
                  <a:lnTo>
                    <a:pt x="2934450" y="803296"/>
                  </a:lnTo>
                  <a:lnTo>
                    <a:pt x="2947667" y="895814"/>
                  </a:lnTo>
                  <a:lnTo>
                    <a:pt x="2960884" y="1012101"/>
                  </a:lnTo>
                  <a:lnTo>
                    <a:pt x="2977409" y="1187779"/>
                  </a:lnTo>
                  <a:lnTo>
                    <a:pt x="3017061" y="1634110"/>
                  </a:lnTo>
                  <a:lnTo>
                    <a:pt x="3030278" y="1742115"/>
                  </a:lnTo>
                  <a:lnTo>
                    <a:pt x="3040188" y="1800265"/>
                  </a:lnTo>
                  <a:lnTo>
                    <a:pt x="3046803" y="1827313"/>
                  </a:lnTo>
                  <a:lnTo>
                    <a:pt x="3053406" y="1844928"/>
                  </a:lnTo>
                  <a:lnTo>
                    <a:pt x="3060021" y="1853413"/>
                  </a:lnTo>
                  <a:lnTo>
                    <a:pt x="3063315" y="1854388"/>
                  </a:lnTo>
                  <a:lnTo>
                    <a:pt x="3066623" y="1853299"/>
                  </a:lnTo>
                  <a:lnTo>
                    <a:pt x="3073238" y="1845245"/>
                  </a:lnTo>
                  <a:lnTo>
                    <a:pt x="3079840" y="1829960"/>
                  </a:lnTo>
                  <a:lnTo>
                    <a:pt x="3086456" y="1808129"/>
                  </a:lnTo>
                  <a:lnTo>
                    <a:pt x="3096365" y="1764782"/>
                  </a:lnTo>
                  <a:lnTo>
                    <a:pt x="3109583" y="1692285"/>
                  </a:lnTo>
                  <a:lnTo>
                    <a:pt x="3145940" y="1482986"/>
                  </a:lnTo>
                  <a:lnTo>
                    <a:pt x="3162452" y="1409665"/>
                  </a:lnTo>
                  <a:lnTo>
                    <a:pt x="3178977" y="1351098"/>
                  </a:lnTo>
                  <a:lnTo>
                    <a:pt x="3192194" y="1313348"/>
                  </a:lnTo>
                  <a:lnTo>
                    <a:pt x="3205412" y="1283678"/>
                  </a:lnTo>
                  <a:lnTo>
                    <a:pt x="3215334" y="1267773"/>
                  </a:lnTo>
                  <a:lnTo>
                    <a:pt x="3221936" y="1260745"/>
                  </a:lnTo>
                  <a:lnTo>
                    <a:pt x="3228551" y="1256705"/>
                  </a:lnTo>
                  <a:lnTo>
                    <a:pt x="3235154" y="1255730"/>
                  </a:lnTo>
                  <a:lnTo>
                    <a:pt x="3241769" y="1257820"/>
                  </a:lnTo>
                  <a:lnTo>
                    <a:pt x="3248371" y="1263088"/>
                  </a:lnTo>
                  <a:lnTo>
                    <a:pt x="3254986" y="1271661"/>
                  </a:lnTo>
                  <a:lnTo>
                    <a:pt x="3264896" y="1291099"/>
                  </a:lnTo>
                  <a:lnTo>
                    <a:pt x="3274819" y="1319161"/>
                  </a:lnTo>
                  <a:lnTo>
                    <a:pt x="3284729" y="1356796"/>
                  </a:lnTo>
                  <a:lnTo>
                    <a:pt x="3294638" y="1405106"/>
                  </a:lnTo>
                  <a:lnTo>
                    <a:pt x="3304548" y="1465029"/>
                  </a:lnTo>
                  <a:lnTo>
                    <a:pt x="3317766" y="1564322"/>
                  </a:lnTo>
                  <a:lnTo>
                    <a:pt x="3330996" y="1685636"/>
                  </a:lnTo>
                  <a:lnTo>
                    <a:pt x="3347508" y="1862923"/>
                  </a:lnTo>
                  <a:lnTo>
                    <a:pt x="3406993" y="2532355"/>
                  </a:lnTo>
                  <a:lnTo>
                    <a:pt x="3423517" y="2676071"/>
                  </a:lnTo>
                  <a:lnTo>
                    <a:pt x="3440042" y="2794878"/>
                  </a:lnTo>
                  <a:lnTo>
                    <a:pt x="3453260" y="2872884"/>
                  </a:lnTo>
                  <a:lnTo>
                    <a:pt x="3466477" y="2936720"/>
                  </a:lnTo>
                  <a:lnTo>
                    <a:pt x="3479694" y="2986828"/>
                  </a:lnTo>
                  <a:lnTo>
                    <a:pt x="3489604" y="3015675"/>
                  </a:lnTo>
                  <a:lnTo>
                    <a:pt x="3499526" y="3037329"/>
                  </a:lnTo>
                  <a:lnTo>
                    <a:pt x="3509436" y="3052108"/>
                  </a:lnTo>
                  <a:lnTo>
                    <a:pt x="3519346" y="3060642"/>
                  </a:lnTo>
                  <a:lnTo>
                    <a:pt x="3525962" y="3063150"/>
                  </a:lnTo>
                  <a:lnTo>
                    <a:pt x="3532564" y="3063251"/>
                  </a:lnTo>
                  <a:lnTo>
                    <a:pt x="3539179" y="3060947"/>
                  </a:lnTo>
                  <a:lnTo>
                    <a:pt x="3545781" y="3056261"/>
                  </a:lnTo>
                  <a:lnTo>
                    <a:pt x="3555704" y="3044826"/>
                  </a:lnTo>
                  <a:lnTo>
                    <a:pt x="3565614" y="3028149"/>
                  </a:lnTo>
                  <a:lnTo>
                    <a:pt x="3575523" y="3006076"/>
                  </a:lnTo>
                  <a:lnTo>
                    <a:pt x="3585446" y="2978141"/>
                  </a:lnTo>
                  <a:lnTo>
                    <a:pt x="3598663" y="2930705"/>
                  </a:lnTo>
                  <a:lnTo>
                    <a:pt x="3611881" y="2871288"/>
                  </a:lnTo>
                  <a:lnTo>
                    <a:pt x="3628405" y="2782582"/>
                  </a:lnTo>
                  <a:lnTo>
                    <a:pt x="3664750" y="2563380"/>
                  </a:lnTo>
                  <a:lnTo>
                    <a:pt x="3691185" y="2412674"/>
                  </a:lnTo>
                  <a:lnTo>
                    <a:pt x="3707710" y="2331693"/>
                  </a:lnTo>
                  <a:lnTo>
                    <a:pt x="3720927" y="2279532"/>
                  </a:lnTo>
                  <a:lnTo>
                    <a:pt x="3730837" y="2250090"/>
                  </a:lnTo>
                  <a:lnTo>
                    <a:pt x="3740759" y="2229956"/>
                  </a:lnTo>
                  <a:lnTo>
                    <a:pt x="3747362" y="2221978"/>
                  </a:lnTo>
                  <a:lnTo>
                    <a:pt x="3753977" y="2218470"/>
                  </a:lnTo>
                  <a:lnTo>
                    <a:pt x="3760579" y="2219483"/>
                  </a:lnTo>
                  <a:lnTo>
                    <a:pt x="3767194" y="2225017"/>
                  </a:lnTo>
                  <a:lnTo>
                    <a:pt x="3773796" y="2234945"/>
                  </a:lnTo>
                  <a:lnTo>
                    <a:pt x="3783719" y="2257498"/>
                  </a:lnTo>
                  <a:lnTo>
                    <a:pt x="3793629" y="2287751"/>
                  </a:lnTo>
                  <a:lnTo>
                    <a:pt x="3810154" y="2348788"/>
                  </a:lnTo>
                  <a:lnTo>
                    <a:pt x="3836589" y="2448461"/>
                  </a:lnTo>
                  <a:lnTo>
                    <a:pt x="3849806" y="2487654"/>
                  </a:lnTo>
                  <a:lnTo>
                    <a:pt x="3859716" y="2508472"/>
                  </a:lnTo>
                  <a:lnTo>
                    <a:pt x="3866331" y="2517476"/>
                  </a:lnTo>
                  <a:lnTo>
                    <a:pt x="3872933" y="2522313"/>
                  </a:lnTo>
                  <a:lnTo>
                    <a:pt x="3879548" y="2522984"/>
                  </a:lnTo>
                  <a:lnTo>
                    <a:pt x="3886150" y="2519654"/>
                  </a:lnTo>
                  <a:lnTo>
                    <a:pt x="3892765" y="2512613"/>
                  </a:lnTo>
                  <a:lnTo>
                    <a:pt x="3902675" y="2496087"/>
                  </a:lnTo>
                  <a:lnTo>
                    <a:pt x="3915893" y="2466177"/>
                  </a:lnTo>
                  <a:lnTo>
                    <a:pt x="3939032" y="2410826"/>
                  </a:lnTo>
                  <a:lnTo>
                    <a:pt x="3948943" y="2393604"/>
                  </a:lnTo>
                  <a:lnTo>
                    <a:pt x="3955545" y="2385879"/>
                  </a:lnTo>
                  <a:lnTo>
                    <a:pt x="3962160" y="2381497"/>
                  </a:lnTo>
                  <a:lnTo>
                    <a:pt x="3968775" y="2380687"/>
                  </a:lnTo>
                  <a:lnTo>
                    <a:pt x="3975377" y="2383562"/>
                  </a:lnTo>
                  <a:lnTo>
                    <a:pt x="3981992" y="2390184"/>
                  </a:lnTo>
                  <a:lnTo>
                    <a:pt x="3988595" y="2400606"/>
                  </a:lnTo>
                  <a:lnTo>
                    <a:pt x="3998504" y="2422932"/>
                  </a:lnTo>
                  <a:lnTo>
                    <a:pt x="4011734" y="2462365"/>
                  </a:lnTo>
                  <a:lnTo>
                    <a:pt x="4034862" y="2535128"/>
                  </a:lnTo>
                  <a:lnTo>
                    <a:pt x="4044771" y="2557023"/>
                  </a:lnTo>
                  <a:lnTo>
                    <a:pt x="4051386" y="2565419"/>
                  </a:lnTo>
                  <a:lnTo>
                    <a:pt x="4054681" y="2567344"/>
                  </a:lnTo>
                  <a:lnTo>
                    <a:pt x="4057989" y="2567584"/>
                  </a:lnTo>
                  <a:lnTo>
                    <a:pt x="4061296" y="2566090"/>
                  </a:lnTo>
                  <a:lnTo>
                    <a:pt x="4067911" y="2557454"/>
                  </a:lnTo>
                  <a:lnTo>
                    <a:pt x="4074514" y="2541131"/>
                  </a:lnTo>
                  <a:lnTo>
                    <a:pt x="4081129" y="2517134"/>
                  </a:lnTo>
                  <a:lnTo>
                    <a:pt x="4091038" y="2467532"/>
                  </a:lnTo>
                  <a:lnTo>
                    <a:pt x="4100948" y="2403215"/>
                  </a:lnTo>
                  <a:lnTo>
                    <a:pt x="4114166" y="2298223"/>
                  </a:lnTo>
                  <a:lnTo>
                    <a:pt x="4114166" y="2298223"/>
                  </a:lnTo>
                </a:path>
              </a:pathLst>
            </a:custGeom>
            <a:noFill/>
            <a:ln w="9525" cap="sq">
              <a:solidFill>
                <a:schemeClr val="accent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igura a mano libera 55">
              <a:extLst>
                <a:ext uri="{FF2B5EF4-FFF2-40B4-BE49-F238E27FC236}">
                  <a16:creationId xmlns:a16="http://schemas.microsoft.com/office/drawing/2014/main" id="{5545EAA4-7C8C-B0E9-AFBD-30E2FE8C7768}"/>
                </a:ext>
              </a:extLst>
            </p:cNvPr>
            <p:cNvSpPr/>
            <p:nvPr/>
          </p:nvSpPr>
          <p:spPr>
            <a:xfrm>
              <a:off x="3567143" y="5127399"/>
              <a:ext cx="601475" cy="307777"/>
            </a:xfrm>
            <a:custGeom>
              <a:avLst/>
              <a:gdLst>
                <a:gd name="connsiteX0" fmla="*/ 0 w 4114165"/>
                <a:gd name="connsiteY0" fmla="*/ 962866 h 3063250"/>
                <a:gd name="connsiteX1" fmla="*/ 13219 w 4114165"/>
                <a:gd name="connsiteY1" fmla="*/ 938578 h 3063250"/>
                <a:gd name="connsiteX2" fmla="*/ 29741 w 4114165"/>
                <a:gd name="connsiteY2" fmla="*/ 914936 h 3063250"/>
                <a:gd name="connsiteX3" fmla="*/ 52873 w 4114165"/>
                <a:gd name="connsiteY3" fmla="*/ 887165 h 3063250"/>
                <a:gd name="connsiteX4" fmla="*/ 79309 w 4114165"/>
                <a:gd name="connsiteY4" fmla="*/ 860382 h 3063250"/>
                <a:gd name="connsiteX5" fmla="*/ 99137 w 4114165"/>
                <a:gd name="connsiteY5" fmla="*/ 843895 h 3063250"/>
                <a:gd name="connsiteX6" fmla="*/ 109050 w 4114165"/>
                <a:gd name="connsiteY6" fmla="*/ 838551 h 3063250"/>
                <a:gd name="connsiteX7" fmla="*/ 118964 w 4114165"/>
                <a:gd name="connsiteY7" fmla="*/ 836816 h 3063250"/>
                <a:gd name="connsiteX8" fmla="*/ 125574 w 4114165"/>
                <a:gd name="connsiteY8" fmla="*/ 838272 h 3063250"/>
                <a:gd name="connsiteX9" fmla="*/ 132182 w 4114165"/>
                <a:gd name="connsiteY9" fmla="*/ 842248 h 3063250"/>
                <a:gd name="connsiteX10" fmla="*/ 138791 w 4114165"/>
                <a:gd name="connsiteY10" fmla="*/ 849049 h 3063250"/>
                <a:gd name="connsiteX11" fmla="*/ 145401 w 4114165"/>
                <a:gd name="connsiteY11" fmla="*/ 859078 h 3063250"/>
                <a:gd name="connsiteX12" fmla="*/ 155315 w 4114165"/>
                <a:gd name="connsiteY12" fmla="*/ 880859 h 3063250"/>
                <a:gd name="connsiteX13" fmla="*/ 165228 w 4114165"/>
                <a:gd name="connsiteY13" fmla="*/ 911631 h 3063250"/>
                <a:gd name="connsiteX14" fmla="*/ 175142 w 4114165"/>
                <a:gd name="connsiteY14" fmla="*/ 951773 h 3063250"/>
                <a:gd name="connsiteX15" fmla="*/ 188360 w 4114165"/>
                <a:gd name="connsiteY15" fmla="*/ 1018952 h 3063250"/>
                <a:gd name="connsiteX16" fmla="*/ 204883 w 4114165"/>
                <a:gd name="connsiteY16" fmla="*/ 1119511 h 3063250"/>
                <a:gd name="connsiteX17" fmla="*/ 237928 w 4114165"/>
                <a:gd name="connsiteY17" fmla="*/ 1325872 h 3063250"/>
                <a:gd name="connsiteX18" fmla="*/ 251146 w 4114165"/>
                <a:gd name="connsiteY18" fmla="*/ 1392203 h 3063250"/>
                <a:gd name="connsiteX19" fmla="*/ 264365 w 4114165"/>
                <a:gd name="connsiteY19" fmla="*/ 1444629 h 3063250"/>
                <a:gd name="connsiteX20" fmla="*/ 274279 w 4114165"/>
                <a:gd name="connsiteY20" fmla="*/ 1474666 h 3063250"/>
                <a:gd name="connsiteX21" fmla="*/ 284192 w 4114165"/>
                <a:gd name="connsiteY21" fmla="*/ 1497675 h 3063250"/>
                <a:gd name="connsiteX22" fmla="*/ 297410 w 4114165"/>
                <a:gd name="connsiteY22" fmla="*/ 1521267 h 3063250"/>
                <a:gd name="connsiteX23" fmla="*/ 323847 w 4114165"/>
                <a:gd name="connsiteY23" fmla="*/ 1565120 h 3063250"/>
                <a:gd name="connsiteX24" fmla="*/ 340373 w 4114165"/>
                <a:gd name="connsiteY24" fmla="*/ 1598538 h 3063250"/>
                <a:gd name="connsiteX25" fmla="*/ 363500 w 4114165"/>
                <a:gd name="connsiteY25" fmla="*/ 1652395 h 3063250"/>
                <a:gd name="connsiteX26" fmla="*/ 386628 w 4114165"/>
                <a:gd name="connsiteY26" fmla="*/ 1713129 h 3063250"/>
                <a:gd name="connsiteX27" fmla="*/ 406460 w 4114165"/>
                <a:gd name="connsiteY27" fmla="*/ 1772988 h 3063250"/>
                <a:gd name="connsiteX28" fmla="*/ 422985 w 4114165"/>
                <a:gd name="connsiteY28" fmla="*/ 1832430 h 3063250"/>
                <a:gd name="connsiteX29" fmla="*/ 439510 w 4114165"/>
                <a:gd name="connsiteY29" fmla="*/ 1903407 h 3063250"/>
                <a:gd name="connsiteX30" fmla="*/ 456035 w 4114165"/>
                <a:gd name="connsiteY30" fmla="*/ 1987175 h 3063250"/>
                <a:gd name="connsiteX31" fmla="*/ 472547 w 4114165"/>
                <a:gd name="connsiteY31" fmla="*/ 2085024 h 3063250"/>
                <a:gd name="connsiteX32" fmla="*/ 502289 w 4114165"/>
                <a:gd name="connsiteY32" fmla="*/ 2284990 h 3063250"/>
                <a:gd name="connsiteX33" fmla="*/ 518814 w 4114165"/>
                <a:gd name="connsiteY33" fmla="*/ 2386930 h 3063250"/>
                <a:gd name="connsiteX34" fmla="*/ 532031 w 4114165"/>
                <a:gd name="connsiteY34" fmla="*/ 2452703 h 3063250"/>
                <a:gd name="connsiteX35" fmla="*/ 541941 w 4114165"/>
                <a:gd name="connsiteY35" fmla="*/ 2490718 h 3063250"/>
                <a:gd name="connsiteX36" fmla="*/ 551864 w 4114165"/>
                <a:gd name="connsiteY36" fmla="*/ 2518717 h 3063250"/>
                <a:gd name="connsiteX37" fmla="*/ 561774 w 4114165"/>
                <a:gd name="connsiteY37" fmla="*/ 2537066 h 3063250"/>
                <a:gd name="connsiteX38" fmla="*/ 568389 w 4114165"/>
                <a:gd name="connsiteY38" fmla="*/ 2544335 h 3063250"/>
                <a:gd name="connsiteX39" fmla="*/ 574991 w 4114165"/>
                <a:gd name="connsiteY39" fmla="*/ 2548070 h 3063250"/>
                <a:gd name="connsiteX40" fmla="*/ 581606 w 4114165"/>
                <a:gd name="connsiteY40" fmla="*/ 2548741 h 3063250"/>
                <a:gd name="connsiteX41" fmla="*/ 588208 w 4114165"/>
                <a:gd name="connsiteY41" fmla="*/ 2546969 h 3063250"/>
                <a:gd name="connsiteX42" fmla="*/ 598131 w 4114165"/>
                <a:gd name="connsiteY42" fmla="*/ 2541042 h 3063250"/>
                <a:gd name="connsiteX43" fmla="*/ 644385 w 4114165"/>
                <a:gd name="connsiteY43" fmla="*/ 2506927 h 3063250"/>
                <a:gd name="connsiteX44" fmla="*/ 670820 w 4114165"/>
                <a:gd name="connsiteY44" fmla="*/ 2490034 h 3063250"/>
                <a:gd name="connsiteX45" fmla="*/ 687345 w 4114165"/>
                <a:gd name="connsiteY45" fmla="*/ 2476269 h 3063250"/>
                <a:gd name="connsiteX46" fmla="*/ 700562 w 4114165"/>
                <a:gd name="connsiteY46" fmla="*/ 2461681 h 3063250"/>
                <a:gd name="connsiteX47" fmla="*/ 710485 w 4114165"/>
                <a:gd name="connsiteY47" fmla="*/ 2447156 h 3063250"/>
                <a:gd name="connsiteX48" fmla="*/ 720395 w 4114165"/>
                <a:gd name="connsiteY48" fmla="*/ 2427478 h 3063250"/>
                <a:gd name="connsiteX49" fmla="*/ 730305 w 4114165"/>
                <a:gd name="connsiteY49" fmla="*/ 2399808 h 3063250"/>
                <a:gd name="connsiteX50" fmla="*/ 740214 w 4114165"/>
                <a:gd name="connsiteY50" fmla="*/ 2360615 h 3063250"/>
                <a:gd name="connsiteX51" fmla="*/ 750137 w 4114165"/>
                <a:gd name="connsiteY51" fmla="*/ 2306011 h 3063250"/>
                <a:gd name="connsiteX52" fmla="*/ 760047 w 4114165"/>
                <a:gd name="connsiteY52" fmla="*/ 2232146 h 3063250"/>
                <a:gd name="connsiteX53" fmla="*/ 769957 w 4114165"/>
                <a:gd name="connsiteY53" fmla="*/ 2135437 h 3063250"/>
                <a:gd name="connsiteX54" fmla="*/ 779879 w 4114165"/>
                <a:gd name="connsiteY54" fmla="*/ 2013021 h 3063250"/>
                <a:gd name="connsiteX55" fmla="*/ 793097 w 4114165"/>
                <a:gd name="connsiteY55" fmla="*/ 1806394 h 3063250"/>
                <a:gd name="connsiteX56" fmla="*/ 806314 w 4114165"/>
                <a:gd name="connsiteY56" fmla="*/ 1550988 h 3063250"/>
                <a:gd name="connsiteX57" fmla="*/ 826134 w 4114165"/>
                <a:gd name="connsiteY57" fmla="*/ 1101061 h 3063250"/>
                <a:gd name="connsiteX58" fmla="*/ 852581 w 4114165"/>
                <a:gd name="connsiteY58" fmla="*/ 502805 h 3063250"/>
                <a:gd name="connsiteX59" fmla="*/ 865798 w 4114165"/>
                <a:gd name="connsiteY59" fmla="*/ 268992 h 3063250"/>
                <a:gd name="connsiteX60" fmla="*/ 875708 w 4114165"/>
                <a:gd name="connsiteY60" fmla="*/ 140161 h 3063250"/>
                <a:gd name="connsiteX61" fmla="*/ 885618 w 4114165"/>
                <a:gd name="connsiteY61" fmla="*/ 54144 h 3063250"/>
                <a:gd name="connsiteX62" fmla="*/ 892233 w 4114165"/>
                <a:gd name="connsiteY62" fmla="*/ 19833 h 3063250"/>
                <a:gd name="connsiteX63" fmla="*/ 898835 w 4114165"/>
                <a:gd name="connsiteY63" fmla="*/ 2645 h 3063250"/>
                <a:gd name="connsiteX64" fmla="*/ 902143 w 4114165"/>
                <a:gd name="connsiteY64" fmla="*/ 0 h 3063250"/>
                <a:gd name="connsiteX65" fmla="*/ 905450 w 4114165"/>
                <a:gd name="connsiteY65" fmla="*/ 1042 h 3063250"/>
                <a:gd name="connsiteX66" fmla="*/ 908758 w 4114165"/>
                <a:gd name="connsiteY66" fmla="*/ 5543 h 3063250"/>
                <a:gd name="connsiteX67" fmla="*/ 915360 w 4114165"/>
                <a:gd name="connsiteY67" fmla="*/ 23974 h 3063250"/>
                <a:gd name="connsiteX68" fmla="*/ 921975 w 4114165"/>
                <a:gd name="connsiteY68" fmla="*/ 53496 h 3063250"/>
                <a:gd name="connsiteX69" fmla="*/ 931885 w 4114165"/>
                <a:gd name="connsiteY69" fmla="*/ 114728 h 3063250"/>
                <a:gd name="connsiteX70" fmla="*/ 945103 w 4114165"/>
                <a:gd name="connsiteY70" fmla="*/ 219005 h 3063250"/>
                <a:gd name="connsiteX71" fmla="*/ 991370 w 4114165"/>
                <a:gd name="connsiteY71" fmla="*/ 608560 h 3063250"/>
                <a:gd name="connsiteX72" fmla="*/ 1007895 w 4114165"/>
                <a:gd name="connsiteY72" fmla="*/ 717439 h 3063250"/>
                <a:gd name="connsiteX73" fmla="*/ 1057457 w 4114165"/>
                <a:gd name="connsiteY73" fmla="*/ 1020560 h 3063250"/>
                <a:gd name="connsiteX74" fmla="*/ 1070674 w 4114165"/>
                <a:gd name="connsiteY74" fmla="*/ 1129034 h 3063250"/>
                <a:gd name="connsiteX75" fmla="*/ 1083891 w 4114165"/>
                <a:gd name="connsiteY75" fmla="*/ 1261492 h 3063250"/>
                <a:gd name="connsiteX76" fmla="*/ 1100416 w 4114165"/>
                <a:gd name="connsiteY76" fmla="*/ 1462079 h 3063250"/>
                <a:gd name="connsiteX77" fmla="*/ 1123543 w 4114165"/>
                <a:gd name="connsiteY77" fmla="*/ 1789577 h 3063250"/>
                <a:gd name="connsiteX78" fmla="*/ 1146683 w 4114165"/>
                <a:gd name="connsiteY78" fmla="*/ 2110389 h 3063250"/>
                <a:gd name="connsiteX79" fmla="*/ 1159901 w 4114165"/>
                <a:gd name="connsiteY79" fmla="*/ 2255687 h 3063250"/>
                <a:gd name="connsiteX80" fmla="*/ 1169810 w 4114165"/>
                <a:gd name="connsiteY80" fmla="*/ 2336454 h 3063250"/>
                <a:gd name="connsiteX81" fmla="*/ 1176425 w 4114165"/>
                <a:gd name="connsiteY81" fmla="*/ 2375343 h 3063250"/>
                <a:gd name="connsiteX82" fmla="*/ 1183028 w 4114165"/>
                <a:gd name="connsiteY82" fmla="*/ 2401809 h 3063250"/>
                <a:gd name="connsiteX83" fmla="*/ 1189643 w 4114165"/>
                <a:gd name="connsiteY83" fmla="*/ 2415701 h 3063250"/>
                <a:gd name="connsiteX84" fmla="*/ 1192950 w 4114165"/>
                <a:gd name="connsiteY84" fmla="*/ 2417917 h 3063250"/>
                <a:gd name="connsiteX85" fmla="*/ 1196245 w 4114165"/>
                <a:gd name="connsiteY85" fmla="*/ 2417030 h 3063250"/>
                <a:gd name="connsiteX86" fmla="*/ 1199553 w 4114165"/>
                <a:gd name="connsiteY86" fmla="*/ 2413054 h 3063250"/>
                <a:gd name="connsiteX87" fmla="*/ 1206168 w 4114165"/>
                <a:gd name="connsiteY87" fmla="*/ 2396073 h 3063250"/>
                <a:gd name="connsiteX88" fmla="*/ 1212770 w 4114165"/>
                <a:gd name="connsiteY88" fmla="*/ 2367517 h 3063250"/>
                <a:gd name="connsiteX89" fmla="*/ 1222680 w 4114165"/>
                <a:gd name="connsiteY89" fmla="*/ 2304808 h 3063250"/>
                <a:gd name="connsiteX90" fmla="*/ 1232602 w 4114165"/>
                <a:gd name="connsiteY90" fmla="*/ 2221471 h 3063250"/>
                <a:gd name="connsiteX91" fmla="*/ 1249127 w 4114165"/>
                <a:gd name="connsiteY91" fmla="*/ 2051011 h 3063250"/>
                <a:gd name="connsiteX92" fmla="*/ 1278857 w 4114165"/>
                <a:gd name="connsiteY92" fmla="*/ 1738519 h 3063250"/>
                <a:gd name="connsiteX93" fmla="*/ 1292087 w 4114165"/>
                <a:gd name="connsiteY93" fmla="*/ 1631108 h 3063250"/>
                <a:gd name="connsiteX94" fmla="*/ 1301997 w 4114165"/>
                <a:gd name="connsiteY94" fmla="*/ 1571186 h 3063250"/>
                <a:gd name="connsiteX95" fmla="*/ 1311907 w 4114165"/>
                <a:gd name="connsiteY95" fmla="*/ 1530802 h 3063250"/>
                <a:gd name="connsiteX96" fmla="*/ 1318522 w 4114165"/>
                <a:gd name="connsiteY96" fmla="*/ 1515125 h 3063250"/>
                <a:gd name="connsiteX97" fmla="*/ 1325124 w 4114165"/>
                <a:gd name="connsiteY97" fmla="*/ 1508553 h 3063250"/>
                <a:gd name="connsiteX98" fmla="*/ 1328431 w 4114165"/>
                <a:gd name="connsiteY98" fmla="*/ 1508692 h 3063250"/>
                <a:gd name="connsiteX99" fmla="*/ 1331739 w 4114165"/>
                <a:gd name="connsiteY99" fmla="*/ 1511098 h 3063250"/>
                <a:gd name="connsiteX100" fmla="*/ 1338341 w 4114165"/>
                <a:gd name="connsiteY100" fmla="*/ 1522673 h 3063250"/>
                <a:gd name="connsiteX101" fmla="*/ 1344956 w 4114165"/>
                <a:gd name="connsiteY101" fmla="*/ 1543098 h 3063250"/>
                <a:gd name="connsiteX102" fmla="*/ 1351559 w 4114165"/>
                <a:gd name="connsiteY102" fmla="*/ 1572135 h 3063250"/>
                <a:gd name="connsiteX103" fmla="*/ 1361481 w 4114165"/>
                <a:gd name="connsiteY103" fmla="*/ 1631273 h 3063250"/>
                <a:gd name="connsiteX104" fmla="*/ 1371391 w 4114165"/>
                <a:gd name="connsiteY104" fmla="*/ 1708025 h 3063250"/>
                <a:gd name="connsiteX105" fmla="*/ 1384608 w 4114165"/>
                <a:gd name="connsiteY105" fmla="*/ 1834709 h 3063250"/>
                <a:gd name="connsiteX106" fmla="*/ 1401133 w 4114165"/>
                <a:gd name="connsiteY106" fmla="*/ 2023810 h 3063250"/>
                <a:gd name="connsiteX107" fmla="*/ 1437478 w 4114165"/>
                <a:gd name="connsiteY107" fmla="*/ 2455958 h 3063250"/>
                <a:gd name="connsiteX108" fmla="*/ 1450695 w 4114165"/>
                <a:gd name="connsiteY108" fmla="*/ 2573840 h 3063250"/>
                <a:gd name="connsiteX109" fmla="*/ 1460618 w 4114165"/>
                <a:gd name="connsiteY109" fmla="*/ 2638271 h 3063250"/>
                <a:gd name="connsiteX110" fmla="*/ 1467220 w 4114165"/>
                <a:gd name="connsiteY110" fmla="*/ 2669055 h 3063250"/>
                <a:gd name="connsiteX111" fmla="*/ 1473835 w 4114165"/>
                <a:gd name="connsiteY111" fmla="*/ 2690241 h 3063250"/>
                <a:gd name="connsiteX112" fmla="*/ 1480438 w 4114165"/>
                <a:gd name="connsiteY112" fmla="*/ 2702360 h 3063250"/>
                <a:gd name="connsiteX113" fmla="*/ 1483745 w 4114165"/>
                <a:gd name="connsiteY113" fmla="*/ 2705260 h 3063250"/>
                <a:gd name="connsiteX114" fmla="*/ 1487053 w 4114165"/>
                <a:gd name="connsiteY114" fmla="*/ 2706222 h 3063250"/>
                <a:gd name="connsiteX115" fmla="*/ 1490360 w 4114165"/>
                <a:gd name="connsiteY115" fmla="*/ 2705361 h 3063250"/>
                <a:gd name="connsiteX116" fmla="*/ 1496963 w 4114165"/>
                <a:gd name="connsiteY116" fmla="*/ 2698700 h 3063250"/>
                <a:gd name="connsiteX117" fmla="*/ 1503577 w 4114165"/>
                <a:gd name="connsiteY117" fmla="*/ 2686265 h 3063250"/>
                <a:gd name="connsiteX118" fmla="*/ 1513487 w 4114165"/>
                <a:gd name="connsiteY118" fmla="*/ 2658861 h 3063250"/>
                <a:gd name="connsiteX119" fmla="*/ 1526705 w 4114165"/>
                <a:gd name="connsiteY119" fmla="*/ 2610120 h 3063250"/>
                <a:gd name="connsiteX120" fmla="*/ 1543229 w 4114165"/>
                <a:gd name="connsiteY120" fmla="*/ 2536635 h 3063250"/>
                <a:gd name="connsiteX121" fmla="*/ 1579574 w 4114165"/>
                <a:gd name="connsiteY121" fmla="*/ 2357488 h 3063250"/>
                <a:gd name="connsiteX122" fmla="*/ 1615932 w 4114165"/>
                <a:gd name="connsiteY122" fmla="*/ 2168830 h 3063250"/>
                <a:gd name="connsiteX123" fmla="*/ 1639059 w 4114165"/>
                <a:gd name="connsiteY123" fmla="*/ 2033219 h 3063250"/>
                <a:gd name="connsiteX124" fmla="*/ 1658891 w 4114165"/>
                <a:gd name="connsiteY124" fmla="*/ 1899823 h 3063250"/>
                <a:gd name="connsiteX125" fmla="*/ 1688633 w 4114165"/>
                <a:gd name="connsiteY125" fmla="*/ 1675189 h 3063250"/>
                <a:gd name="connsiteX126" fmla="*/ 1724978 w 4114165"/>
                <a:gd name="connsiteY126" fmla="*/ 1405069 h 3063250"/>
                <a:gd name="connsiteX127" fmla="*/ 1754720 w 4114165"/>
                <a:gd name="connsiteY127" fmla="*/ 1207660 h 3063250"/>
                <a:gd name="connsiteX128" fmla="*/ 1777847 w 4114165"/>
                <a:gd name="connsiteY128" fmla="*/ 1072404 h 3063250"/>
                <a:gd name="connsiteX129" fmla="*/ 1794372 w 4114165"/>
                <a:gd name="connsiteY129" fmla="*/ 994322 h 3063250"/>
                <a:gd name="connsiteX130" fmla="*/ 1807590 w 4114165"/>
                <a:gd name="connsiteY130" fmla="*/ 945860 h 3063250"/>
                <a:gd name="connsiteX131" fmla="*/ 1820807 w 4114165"/>
                <a:gd name="connsiteY131" fmla="*/ 909731 h 3063250"/>
                <a:gd name="connsiteX132" fmla="*/ 1830717 w 4114165"/>
                <a:gd name="connsiteY132" fmla="*/ 890394 h 3063250"/>
                <a:gd name="connsiteX133" fmla="*/ 1840639 w 4114165"/>
                <a:gd name="connsiteY133" fmla="*/ 877921 h 3063250"/>
                <a:gd name="connsiteX134" fmla="*/ 1847242 w 4114165"/>
                <a:gd name="connsiteY134" fmla="*/ 873653 h 3063250"/>
                <a:gd name="connsiteX135" fmla="*/ 1853857 w 4114165"/>
                <a:gd name="connsiteY135" fmla="*/ 872881 h 3063250"/>
                <a:gd name="connsiteX136" fmla="*/ 1860459 w 4114165"/>
                <a:gd name="connsiteY136" fmla="*/ 875768 h 3063250"/>
                <a:gd name="connsiteX137" fmla="*/ 1867074 w 4114165"/>
                <a:gd name="connsiteY137" fmla="*/ 882378 h 3063250"/>
                <a:gd name="connsiteX138" fmla="*/ 1873676 w 4114165"/>
                <a:gd name="connsiteY138" fmla="*/ 892762 h 3063250"/>
                <a:gd name="connsiteX139" fmla="*/ 1883599 w 4114165"/>
                <a:gd name="connsiteY139" fmla="*/ 915227 h 3063250"/>
                <a:gd name="connsiteX140" fmla="*/ 1893509 w 4114165"/>
                <a:gd name="connsiteY140" fmla="*/ 945480 h 3063250"/>
                <a:gd name="connsiteX141" fmla="*/ 1906726 w 4114165"/>
                <a:gd name="connsiteY141" fmla="*/ 996386 h 3063250"/>
                <a:gd name="connsiteX142" fmla="*/ 1919944 w 4114165"/>
                <a:gd name="connsiteY142" fmla="*/ 1058398 h 3063250"/>
                <a:gd name="connsiteX143" fmla="*/ 1933161 w 4114165"/>
                <a:gd name="connsiteY143" fmla="*/ 1132137 h 3063250"/>
                <a:gd name="connsiteX144" fmla="*/ 1949686 w 4114165"/>
                <a:gd name="connsiteY144" fmla="*/ 1241687 h 3063250"/>
                <a:gd name="connsiteX145" fmla="*/ 1966211 w 4114165"/>
                <a:gd name="connsiteY145" fmla="*/ 1370713 h 3063250"/>
                <a:gd name="connsiteX146" fmla="*/ 1986043 w 4114165"/>
                <a:gd name="connsiteY146" fmla="*/ 1548658 h 3063250"/>
                <a:gd name="connsiteX147" fmla="*/ 2035605 w 4114165"/>
                <a:gd name="connsiteY147" fmla="*/ 2011729 h 3063250"/>
                <a:gd name="connsiteX148" fmla="*/ 2048822 w 4114165"/>
                <a:gd name="connsiteY148" fmla="*/ 2106628 h 3063250"/>
                <a:gd name="connsiteX149" fmla="*/ 2058732 w 4114165"/>
                <a:gd name="connsiteY149" fmla="*/ 2163043 h 3063250"/>
                <a:gd name="connsiteX150" fmla="*/ 2068655 w 4114165"/>
                <a:gd name="connsiteY150" fmla="*/ 2205123 h 3063250"/>
                <a:gd name="connsiteX151" fmla="*/ 2075257 w 4114165"/>
                <a:gd name="connsiteY151" fmla="*/ 2224738 h 3063250"/>
                <a:gd name="connsiteX152" fmla="*/ 2081872 w 4114165"/>
                <a:gd name="connsiteY152" fmla="*/ 2237528 h 3063250"/>
                <a:gd name="connsiteX153" fmla="*/ 2088474 w 4114165"/>
                <a:gd name="connsiteY153" fmla="*/ 2243581 h 3063250"/>
                <a:gd name="connsiteX154" fmla="*/ 2091782 w 4114165"/>
                <a:gd name="connsiteY154" fmla="*/ 2244151 h 3063250"/>
                <a:gd name="connsiteX155" fmla="*/ 2095089 w 4114165"/>
                <a:gd name="connsiteY155" fmla="*/ 2243151 h 3063250"/>
                <a:gd name="connsiteX156" fmla="*/ 2101692 w 4114165"/>
                <a:gd name="connsiteY156" fmla="*/ 2236591 h 3063250"/>
                <a:gd name="connsiteX157" fmla="*/ 2108307 w 4114165"/>
                <a:gd name="connsiteY157" fmla="*/ 2224359 h 3063250"/>
                <a:gd name="connsiteX158" fmla="*/ 2118217 w 4114165"/>
                <a:gd name="connsiteY158" fmla="*/ 2196525 h 3063250"/>
                <a:gd name="connsiteX159" fmla="*/ 2128127 w 4114165"/>
                <a:gd name="connsiteY159" fmla="*/ 2159193 h 3063250"/>
                <a:gd name="connsiteX160" fmla="*/ 2141357 w 4114165"/>
                <a:gd name="connsiteY160" fmla="*/ 2098485 h 3063250"/>
                <a:gd name="connsiteX161" fmla="*/ 2164484 w 4114165"/>
                <a:gd name="connsiteY161" fmla="*/ 1975626 h 3063250"/>
                <a:gd name="connsiteX162" fmla="*/ 2200829 w 4114165"/>
                <a:gd name="connsiteY162" fmla="*/ 1779712 h 3063250"/>
                <a:gd name="connsiteX163" fmla="*/ 2214046 w 4114165"/>
                <a:gd name="connsiteY163" fmla="*/ 1723006 h 3063250"/>
                <a:gd name="connsiteX164" fmla="*/ 2223968 w 4114165"/>
                <a:gd name="connsiteY164" fmla="*/ 1691525 h 3063250"/>
                <a:gd name="connsiteX165" fmla="*/ 2230571 w 4114165"/>
                <a:gd name="connsiteY165" fmla="*/ 1677165 h 3063250"/>
                <a:gd name="connsiteX166" fmla="*/ 2237186 w 4114165"/>
                <a:gd name="connsiteY166" fmla="*/ 1668845 h 3063250"/>
                <a:gd name="connsiteX167" fmla="*/ 2240493 w 4114165"/>
                <a:gd name="connsiteY167" fmla="*/ 1667085 h 3063250"/>
                <a:gd name="connsiteX168" fmla="*/ 2243788 w 4114165"/>
                <a:gd name="connsiteY168" fmla="*/ 1666971 h 3063250"/>
                <a:gd name="connsiteX169" fmla="*/ 2247096 w 4114165"/>
                <a:gd name="connsiteY169" fmla="*/ 1668554 h 3063250"/>
                <a:gd name="connsiteX170" fmla="*/ 2253711 w 4114165"/>
                <a:gd name="connsiteY170" fmla="*/ 1676912 h 3063250"/>
                <a:gd name="connsiteX171" fmla="*/ 2260313 w 4114165"/>
                <a:gd name="connsiteY171" fmla="*/ 1692285 h 3063250"/>
                <a:gd name="connsiteX172" fmla="*/ 2266928 w 4114165"/>
                <a:gd name="connsiteY172" fmla="*/ 1714838 h 3063250"/>
                <a:gd name="connsiteX173" fmla="*/ 2276838 w 4114165"/>
                <a:gd name="connsiteY173" fmla="*/ 1762439 h 3063250"/>
                <a:gd name="connsiteX174" fmla="*/ 2286748 w 4114165"/>
                <a:gd name="connsiteY174" fmla="*/ 1827060 h 3063250"/>
                <a:gd name="connsiteX175" fmla="*/ 2296670 w 4114165"/>
                <a:gd name="connsiteY175" fmla="*/ 1908954 h 3063250"/>
                <a:gd name="connsiteX176" fmla="*/ 2309888 w 4114165"/>
                <a:gd name="connsiteY176" fmla="*/ 2044185 h 3063250"/>
                <a:gd name="connsiteX177" fmla="*/ 2326400 w 4114165"/>
                <a:gd name="connsiteY177" fmla="*/ 2246051 h 3063250"/>
                <a:gd name="connsiteX178" fmla="*/ 2352847 w 4114165"/>
                <a:gd name="connsiteY178" fmla="*/ 2572067 h 3063250"/>
                <a:gd name="connsiteX179" fmla="*/ 2366064 w 4114165"/>
                <a:gd name="connsiteY179" fmla="*/ 2700929 h 3063250"/>
                <a:gd name="connsiteX180" fmla="*/ 2375975 w 4114165"/>
                <a:gd name="connsiteY180" fmla="*/ 2775427 h 3063250"/>
                <a:gd name="connsiteX181" fmla="*/ 2385884 w 4114165"/>
                <a:gd name="connsiteY181" fmla="*/ 2830398 h 3063250"/>
                <a:gd name="connsiteX182" fmla="*/ 2395807 w 4114165"/>
                <a:gd name="connsiteY182" fmla="*/ 2867312 h 3063250"/>
                <a:gd name="connsiteX183" fmla="*/ 2402409 w 4114165"/>
                <a:gd name="connsiteY183" fmla="*/ 2883268 h 3063250"/>
                <a:gd name="connsiteX184" fmla="*/ 2409024 w 4114165"/>
                <a:gd name="connsiteY184" fmla="*/ 2893563 h 3063250"/>
                <a:gd name="connsiteX185" fmla="*/ 2415627 w 4114165"/>
                <a:gd name="connsiteY185" fmla="*/ 2899350 h 3063250"/>
                <a:gd name="connsiteX186" fmla="*/ 2422242 w 4114165"/>
                <a:gd name="connsiteY186" fmla="*/ 2901668 h 3063250"/>
                <a:gd name="connsiteX187" fmla="*/ 2428844 w 4114165"/>
                <a:gd name="connsiteY187" fmla="*/ 2901402 h 3063250"/>
                <a:gd name="connsiteX188" fmla="*/ 2438766 w 4114165"/>
                <a:gd name="connsiteY188" fmla="*/ 2897273 h 3063250"/>
                <a:gd name="connsiteX189" fmla="*/ 2448676 w 4114165"/>
                <a:gd name="connsiteY189" fmla="*/ 2889726 h 3063250"/>
                <a:gd name="connsiteX190" fmla="*/ 2461894 w 4114165"/>
                <a:gd name="connsiteY190" fmla="*/ 2875454 h 3063250"/>
                <a:gd name="connsiteX191" fmla="*/ 2478418 w 4114165"/>
                <a:gd name="connsiteY191" fmla="*/ 2852749 h 3063250"/>
                <a:gd name="connsiteX192" fmla="*/ 2501546 w 4114165"/>
                <a:gd name="connsiteY192" fmla="*/ 2820306 h 3063250"/>
                <a:gd name="connsiteX193" fmla="*/ 2511456 w 4114165"/>
                <a:gd name="connsiteY193" fmla="*/ 2810061 h 3063250"/>
                <a:gd name="connsiteX194" fmla="*/ 2521378 w 4114165"/>
                <a:gd name="connsiteY194" fmla="*/ 2803945 h 3063250"/>
                <a:gd name="connsiteX195" fmla="*/ 2527980 w 4114165"/>
                <a:gd name="connsiteY195" fmla="*/ 2802564 h 3063250"/>
                <a:gd name="connsiteX196" fmla="*/ 2534596 w 4114165"/>
                <a:gd name="connsiteY196" fmla="*/ 2803464 h 3063250"/>
                <a:gd name="connsiteX197" fmla="*/ 2541198 w 4114165"/>
                <a:gd name="connsiteY197" fmla="*/ 2806592 h 3063250"/>
                <a:gd name="connsiteX198" fmla="*/ 2551120 w 4114165"/>
                <a:gd name="connsiteY198" fmla="*/ 2815215 h 3063250"/>
                <a:gd name="connsiteX199" fmla="*/ 2561030 w 4114165"/>
                <a:gd name="connsiteY199" fmla="*/ 2828271 h 3063250"/>
                <a:gd name="connsiteX200" fmla="*/ 2570940 w 4114165"/>
                <a:gd name="connsiteY200" fmla="*/ 2845810 h 3063250"/>
                <a:gd name="connsiteX201" fmla="*/ 2584158 w 4114165"/>
                <a:gd name="connsiteY201" fmla="*/ 2876189 h 3063250"/>
                <a:gd name="connsiteX202" fmla="*/ 2603990 w 4114165"/>
                <a:gd name="connsiteY202" fmla="*/ 2931768 h 3063250"/>
                <a:gd name="connsiteX203" fmla="*/ 2617207 w 4114165"/>
                <a:gd name="connsiteY203" fmla="*/ 2966795 h 3063250"/>
                <a:gd name="connsiteX204" fmla="*/ 2627117 w 4114165"/>
                <a:gd name="connsiteY204" fmla="*/ 2986220 h 3063250"/>
                <a:gd name="connsiteX205" fmla="*/ 2633732 w 4114165"/>
                <a:gd name="connsiteY205" fmla="*/ 2993894 h 3063250"/>
                <a:gd name="connsiteX206" fmla="*/ 2640334 w 4114165"/>
                <a:gd name="connsiteY206" fmla="*/ 2996060 h 3063250"/>
                <a:gd name="connsiteX207" fmla="*/ 2643642 w 4114165"/>
                <a:gd name="connsiteY207" fmla="*/ 2994781 h 3063250"/>
                <a:gd name="connsiteX208" fmla="*/ 2650257 w 4114165"/>
                <a:gd name="connsiteY208" fmla="*/ 2986942 h 3063250"/>
                <a:gd name="connsiteX209" fmla="*/ 2656859 w 4114165"/>
                <a:gd name="connsiteY209" fmla="*/ 2971366 h 3063250"/>
                <a:gd name="connsiteX210" fmla="*/ 2663474 w 4114165"/>
                <a:gd name="connsiteY210" fmla="*/ 2947357 h 3063250"/>
                <a:gd name="connsiteX211" fmla="*/ 2670077 w 4114165"/>
                <a:gd name="connsiteY211" fmla="*/ 2914280 h 3063250"/>
                <a:gd name="connsiteX212" fmla="*/ 2679999 w 4114165"/>
                <a:gd name="connsiteY212" fmla="*/ 2846646 h 3063250"/>
                <a:gd name="connsiteX213" fmla="*/ 2689909 w 4114165"/>
                <a:gd name="connsiteY213" fmla="*/ 2756698 h 3063250"/>
                <a:gd name="connsiteX214" fmla="*/ 2703127 w 4114165"/>
                <a:gd name="connsiteY214" fmla="*/ 2602181 h 3063250"/>
                <a:gd name="connsiteX215" fmla="*/ 2716344 w 4114165"/>
                <a:gd name="connsiteY215" fmla="*/ 2412092 h 3063250"/>
                <a:gd name="connsiteX216" fmla="*/ 2736176 w 4114165"/>
                <a:gd name="connsiteY216" fmla="*/ 2082213 h 3063250"/>
                <a:gd name="connsiteX217" fmla="*/ 2772521 w 4114165"/>
                <a:gd name="connsiteY217" fmla="*/ 1470652 h 3063250"/>
                <a:gd name="connsiteX218" fmla="*/ 2789046 w 4114165"/>
                <a:gd name="connsiteY218" fmla="*/ 1238622 h 3063250"/>
                <a:gd name="connsiteX219" fmla="*/ 2805571 w 4114165"/>
                <a:gd name="connsiteY219" fmla="*/ 1047862 h 3063250"/>
                <a:gd name="connsiteX220" fmla="*/ 2818788 w 4114165"/>
                <a:gd name="connsiteY220" fmla="*/ 927358 h 3063250"/>
                <a:gd name="connsiteX221" fmla="*/ 2832005 w 4114165"/>
                <a:gd name="connsiteY221" fmla="*/ 833941 h 3063250"/>
                <a:gd name="connsiteX222" fmla="*/ 2845223 w 4114165"/>
                <a:gd name="connsiteY222" fmla="*/ 764002 h 3063250"/>
                <a:gd name="connsiteX223" fmla="*/ 2855133 w 4114165"/>
                <a:gd name="connsiteY223" fmla="*/ 724885 h 3063250"/>
                <a:gd name="connsiteX224" fmla="*/ 2865042 w 4114165"/>
                <a:gd name="connsiteY224" fmla="*/ 696152 h 3063250"/>
                <a:gd name="connsiteX225" fmla="*/ 2874965 w 4114165"/>
                <a:gd name="connsiteY225" fmla="*/ 677220 h 3063250"/>
                <a:gd name="connsiteX226" fmla="*/ 2881567 w 4114165"/>
                <a:gd name="connsiteY226" fmla="*/ 670028 h 3063250"/>
                <a:gd name="connsiteX227" fmla="*/ 2888182 w 4114165"/>
                <a:gd name="connsiteY227" fmla="*/ 667368 h 3063250"/>
                <a:gd name="connsiteX228" fmla="*/ 2894785 w 4114165"/>
                <a:gd name="connsiteY228" fmla="*/ 669622 h 3063250"/>
                <a:gd name="connsiteX229" fmla="*/ 2901400 w 4114165"/>
                <a:gd name="connsiteY229" fmla="*/ 677182 h 3063250"/>
                <a:gd name="connsiteX230" fmla="*/ 2908002 w 4114165"/>
                <a:gd name="connsiteY230" fmla="*/ 690415 h 3063250"/>
                <a:gd name="connsiteX231" fmla="*/ 2914617 w 4114165"/>
                <a:gd name="connsiteY231" fmla="*/ 709562 h 3063250"/>
                <a:gd name="connsiteX232" fmla="*/ 2924527 w 4114165"/>
                <a:gd name="connsiteY232" fmla="*/ 749616 h 3063250"/>
                <a:gd name="connsiteX233" fmla="*/ 2934450 w 4114165"/>
                <a:gd name="connsiteY233" fmla="*/ 803296 h 3063250"/>
                <a:gd name="connsiteX234" fmla="*/ 2947667 w 4114165"/>
                <a:gd name="connsiteY234" fmla="*/ 895814 h 3063250"/>
                <a:gd name="connsiteX235" fmla="*/ 2960884 w 4114165"/>
                <a:gd name="connsiteY235" fmla="*/ 1012101 h 3063250"/>
                <a:gd name="connsiteX236" fmla="*/ 2977409 w 4114165"/>
                <a:gd name="connsiteY236" fmla="*/ 1187779 h 3063250"/>
                <a:gd name="connsiteX237" fmla="*/ 3017061 w 4114165"/>
                <a:gd name="connsiteY237" fmla="*/ 1634110 h 3063250"/>
                <a:gd name="connsiteX238" fmla="*/ 3030278 w 4114165"/>
                <a:gd name="connsiteY238" fmla="*/ 1742115 h 3063250"/>
                <a:gd name="connsiteX239" fmla="*/ 3040188 w 4114165"/>
                <a:gd name="connsiteY239" fmla="*/ 1800265 h 3063250"/>
                <a:gd name="connsiteX240" fmla="*/ 3046803 w 4114165"/>
                <a:gd name="connsiteY240" fmla="*/ 1827313 h 3063250"/>
                <a:gd name="connsiteX241" fmla="*/ 3053406 w 4114165"/>
                <a:gd name="connsiteY241" fmla="*/ 1844928 h 3063250"/>
                <a:gd name="connsiteX242" fmla="*/ 3060021 w 4114165"/>
                <a:gd name="connsiteY242" fmla="*/ 1853413 h 3063250"/>
                <a:gd name="connsiteX243" fmla="*/ 3063315 w 4114165"/>
                <a:gd name="connsiteY243" fmla="*/ 1854388 h 3063250"/>
                <a:gd name="connsiteX244" fmla="*/ 3066623 w 4114165"/>
                <a:gd name="connsiteY244" fmla="*/ 1853299 h 3063250"/>
                <a:gd name="connsiteX245" fmla="*/ 3073238 w 4114165"/>
                <a:gd name="connsiteY245" fmla="*/ 1845245 h 3063250"/>
                <a:gd name="connsiteX246" fmla="*/ 3079840 w 4114165"/>
                <a:gd name="connsiteY246" fmla="*/ 1829960 h 3063250"/>
                <a:gd name="connsiteX247" fmla="*/ 3086456 w 4114165"/>
                <a:gd name="connsiteY247" fmla="*/ 1808129 h 3063250"/>
                <a:gd name="connsiteX248" fmla="*/ 3096365 w 4114165"/>
                <a:gd name="connsiteY248" fmla="*/ 1764782 h 3063250"/>
                <a:gd name="connsiteX249" fmla="*/ 3109583 w 4114165"/>
                <a:gd name="connsiteY249" fmla="*/ 1692285 h 3063250"/>
                <a:gd name="connsiteX250" fmla="*/ 3145940 w 4114165"/>
                <a:gd name="connsiteY250" fmla="*/ 1482986 h 3063250"/>
                <a:gd name="connsiteX251" fmla="*/ 3162452 w 4114165"/>
                <a:gd name="connsiteY251" fmla="*/ 1409665 h 3063250"/>
                <a:gd name="connsiteX252" fmla="*/ 3178977 w 4114165"/>
                <a:gd name="connsiteY252" fmla="*/ 1351098 h 3063250"/>
                <a:gd name="connsiteX253" fmla="*/ 3192194 w 4114165"/>
                <a:gd name="connsiteY253" fmla="*/ 1313348 h 3063250"/>
                <a:gd name="connsiteX254" fmla="*/ 3205412 w 4114165"/>
                <a:gd name="connsiteY254" fmla="*/ 1283678 h 3063250"/>
                <a:gd name="connsiteX255" fmla="*/ 3215334 w 4114165"/>
                <a:gd name="connsiteY255" fmla="*/ 1267773 h 3063250"/>
                <a:gd name="connsiteX256" fmla="*/ 3221936 w 4114165"/>
                <a:gd name="connsiteY256" fmla="*/ 1260745 h 3063250"/>
                <a:gd name="connsiteX257" fmla="*/ 3228551 w 4114165"/>
                <a:gd name="connsiteY257" fmla="*/ 1256705 h 3063250"/>
                <a:gd name="connsiteX258" fmla="*/ 3235154 w 4114165"/>
                <a:gd name="connsiteY258" fmla="*/ 1255730 h 3063250"/>
                <a:gd name="connsiteX259" fmla="*/ 3241769 w 4114165"/>
                <a:gd name="connsiteY259" fmla="*/ 1257820 h 3063250"/>
                <a:gd name="connsiteX260" fmla="*/ 3248371 w 4114165"/>
                <a:gd name="connsiteY260" fmla="*/ 1263088 h 3063250"/>
                <a:gd name="connsiteX261" fmla="*/ 3254986 w 4114165"/>
                <a:gd name="connsiteY261" fmla="*/ 1271661 h 3063250"/>
                <a:gd name="connsiteX262" fmla="*/ 3264896 w 4114165"/>
                <a:gd name="connsiteY262" fmla="*/ 1291099 h 3063250"/>
                <a:gd name="connsiteX263" fmla="*/ 3274819 w 4114165"/>
                <a:gd name="connsiteY263" fmla="*/ 1319161 h 3063250"/>
                <a:gd name="connsiteX264" fmla="*/ 3284729 w 4114165"/>
                <a:gd name="connsiteY264" fmla="*/ 1356796 h 3063250"/>
                <a:gd name="connsiteX265" fmla="*/ 3294638 w 4114165"/>
                <a:gd name="connsiteY265" fmla="*/ 1405106 h 3063250"/>
                <a:gd name="connsiteX266" fmla="*/ 3304548 w 4114165"/>
                <a:gd name="connsiteY266" fmla="*/ 1465029 h 3063250"/>
                <a:gd name="connsiteX267" fmla="*/ 3317766 w 4114165"/>
                <a:gd name="connsiteY267" fmla="*/ 1564322 h 3063250"/>
                <a:gd name="connsiteX268" fmla="*/ 3330996 w 4114165"/>
                <a:gd name="connsiteY268" fmla="*/ 1685636 h 3063250"/>
                <a:gd name="connsiteX269" fmla="*/ 3347508 w 4114165"/>
                <a:gd name="connsiteY269" fmla="*/ 1862923 h 3063250"/>
                <a:gd name="connsiteX270" fmla="*/ 3406993 w 4114165"/>
                <a:gd name="connsiteY270" fmla="*/ 2532355 h 3063250"/>
                <a:gd name="connsiteX271" fmla="*/ 3423517 w 4114165"/>
                <a:gd name="connsiteY271" fmla="*/ 2676071 h 3063250"/>
                <a:gd name="connsiteX272" fmla="*/ 3440042 w 4114165"/>
                <a:gd name="connsiteY272" fmla="*/ 2794878 h 3063250"/>
                <a:gd name="connsiteX273" fmla="*/ 3453260 w 4114165"/>
                <a:gd name="connsiteY273" fmla="*/ 2872884 h 3063250"/>
                <a:gd name="connsiteX274" fmla="*/ 3466477 w 4114165"/>
                <a:gd name="connsiteY274" fmla="*/ 2936720 h 3063250"/>
                <a:gd name="connsiteX275" fmla="*/ 3479694 w 4114165"/>
                <a:gd name="connsiteY275" fmla="*/ 2986828 h 3063250"/>
                <a:gd name="connsiteX276" fmla="*/ 3489604 w 4114165"/>
                <a:gd name="connsiteY276" fmla="*/ 3015675 h 3063250"/>
                <a:gd name="connsiteX277" fmla="*/ 3499526 w 4114165"/>
                <a:gd name="connsiteY277" fmla="*/ 3037329 h 3063250"/>
                <a:gd name="connsiteX278" fmla="*/ 3509436 w 4114165"/>
                <a:gd name="connsiteY278" fmla="*/ 3052108 h 3063250"/>
                <a:gd name="connsiteX279" fmla="*/ 3519346 w 4114165"/>
                <a:gd name="connsiteY279" fmla="*/ 3060642 h 3063250"/>
                <a:gd name="connsiteX280" fmla="*/ 3525962 w 4114165"/>
                <a:gd name="connsiteY280" fmla="*/ 3063150 h 3063250"/>
                <a:gd name="connsiteX281" fmla="*/ 3532564 w 4114165"/>
                <a:gd name="connsiteY281" fmla="*/ 3063251 h 3063250"/>
                <a:gd name="connsiteX282" fmla="*/ 3539179 w 4114165"/>
                <a:gd name="connsiteY282" fmla="*/ 3060947 h 3063250"/>
                <a:gd name="connsiteX283" fmla="*/ 3545781 w 4114165"/>
                <a:gd name="connsiteY283" fmla="*/ 3056261 h 3063250"/>
                <a:gd name="connsiteX284" fmla="*/ 3555704 w 4114165"/>
                <a:gd name="connsiteY284" fmla="*/ 3044826 h 3063250"/>
                <a:gd name="connsiteX285" fmla="*/ 3565614 w 4114165"/>
                <a:gd name="connsiteY285" fmla="*/ 3028149 h 3063250"/>
                <a:gd name="connsiteX286" fmla="*/ 3575523 w 4114165"/>
                <a:gd name="connsiteY286" fmla="*/ 3006076 h 3063250"/>
                <a:gd name="connsiteX287" fmla="*/ 3585446 w 4114165"/>
                <a:gd name="connsiteY287" fmla="*/ 2978141 h 3063250"/>
                <a:gd name="connsiteX288" fmla="*/ 3598663 w 4114165"/>
                <a:gd name="connsiteY288" fmla="*/ 2930705 h 3063250"/>
                <a:gd name="connsiteX289" fmla="*/ 3611881 w 4114165"/>
                <a:gd name="connsiteY289" fmla="*/ 2871288 h 3063250"/>
                <a:gd name="connsiteX290" fmla="*/ 3628405 w 4114165"/>
                <a:gd name="connsiteY290" fmla="*/ 2782582 h 3063250"/>
                <a:gd name="connsiteX291" fmla="*/ 3664750 w 4114165"/>
                <a:gd name="connsiteY291" fmla="*/ 2563380 h 3063250"/>
                <a:gd name="connsiteX292" fmla="*/ 3691185 w 4114165"/>
                <a:gd name="connsiteY292" fmla="*/ 2412674 h 3063250"/>
                <a:gd name="connsiteX293" fmla="*/ 3707710 w 4114165"/>
                <a:gd name="connsiteY293" fmla="*/ 2331693 h 3063250"/>
                <a:gd name="connsiteX294" fmla="*/ 3720927 w 4114165"/>
                <a:gd name="connsiteY294" fmla="*/ 2279532 h 3063250"/>
                <a:gd name="connsiteX295" fmla="*/ 3730837 w 4114165"/>
                <a:gd name="connsiteY295" fmla="*/ 2250090 h 3063250"/>
                <a:gd name="connsiteX296" fmla="*/ 3740759 w 4114165"/>
                <a:gd name="connsiteY296" fmla="*/ 2229956 h 3063250"/>
                <a:gd name="connsiteX297" fmla="*/ 3747362 w 4114165"/>
                <a:gd name="connsiteY297" fmla="*/ 2221978 h 3063250"/>
                <a:gd name="connsiteX298" fmla="*/ 3753977 w 4114165"/>
                <a:gd name="connsiteY298" fmla="*/ 2218470 h 3063250"/>
                <a:gd name="connsiteX299" fmla="*/ 3760579 w 4114165"/>
                <a:gd name="connsiteY299" fmla="*/ 2219483 h 3063250"/>
                <a:gd name="connsiteX300" fmla="*/ 3767194 w 4114165"/>
                <a:gd name="connsiteY300" fmla="*/ 2225017 h 3063250"/>
                <a:gd name="connsiteX301" fmla="*/ 3773796 w 4114165"/>
                <a:gd name="connsiteY301" fmla="*/ 2234945 h 3063250"/>
                <a:gd name="connsiteX302" fmla="*/ 3783719 w 4114165"/>
                <a:gd name="connsiteY302" fmla="*/ 2257498 h 3063250"/>
                <a:gd name="connsiteX303" fmla="*/ 3793629 w 4114165"/>
                <a:gd name="connsiteY303" fmla="*/ 2287751 h 3063250"/>
                <a:gd name="connsiteX304" fmla="*/ 3810154 w 4114165"/>
                <a:gd name="connsiteY304" fmla="*/ 2348788 h 3063250"/>
                <a:gd name="connsiteX305" fmla="*/ 3836589 w 4114165"/>
                <a:gd name="connsiteY305" fmla="*/ 2448461 h 3063250"/>
                <a:gd name="connsiteX306" fmla="*/ 3849806 w 4114165"/>
                <a:gd name="connsiteY306" fmla="*/ 2487654 h 3063250"/>
                <a:gd name="connsiteX307" fmla="*/ 3859716 w 4114165"/>
                <a:gd name="connsiteY307" fmla="*/ 2508472 h 3063250"/>
                <a:gd name="connsiteX308" fmla="*/ 3866331 w 4114165"/>
                <a:gd name="connsiteY308" fmla="*/ 2517476 h 3063250"/>
                <a:gd name="connsiteX309" fmla="*/ 3872933 w 4114165"/>
                <a:gd name="connsiteY309" fmla="*/ 2522313 h 3063250"/>
                <a:gd name="connsiteX310" fmla="*/ 3879548 w 4114165"/>
                <a:gd name="connsiteY310" fmla="*/ 2522984 h 3063250"/>
                <a:gd name="connsiteX311" fmla="*/ 3886150 w 4114165"/>
                <a:gd name="connsiteY311" fmla="*/ 2519654 h 3063250"/>
                <a:gd name="connsiteX312" fmla="*/ 3892765 w 4114165"/>
                <a:gd name="connsiteY312" fmla="*/ 2512613 h 3063250"/>
                <a:gd name="connsiteX313" fmla="*/ 3902675 w 4114165"/>
                <a:gd name="connsiteY313" fmla="*/ 2496087 h 3063250"/>
                <a:gd name="connsiteX314" fmla="*/ 3915893 w 4114165"/>
                <a:gd name="connsiteY314" fmla="*/ 2466177 h 3063250"/>
                <a:gd name="connsiteX315" fmla="*/ 3939032 w 4114165"/>
                <a:gd name="connsiteY315" fmla="*/ 2410826 h 3063250"/>
                <a:gd name="connsiteX316" fmla="*/ 3948943 w 4114165"/>
                <a:gd name="connsiteY316" fmla="*/ 2393604 h 3063250"/>
                <a:gd name="connsiteX317" fmla="*/ 3955545 w 4114165"/>
                <a:gd name="connsiteY317" fmla="*/ 2385879 h 3063250"/>
                <a:gd name="connsiteX318" fmla="*/ 3962160 w 4114165"/>
                <a:gd name="connsiteY318" fmla="*/ 2381497 h 3063250"/>
                <a:gd name="connsiteX319" fmla="*/ 3968775 w 4114165"/>
                <a:gd name="connsiteY319" fmla="*/ 2380687 h 3063250"/>
                <a:gd name="connsiteX320" fmla="*/ 3975377 w 4114165"/>
                <a:gd name="connsiteY320" fmla="*/ 2383562 h 3063250"/>
                <a:gd name="connsiteX321" fmla="*/ 3981992 w 4114165"/>
                <a:gd name="connsiteY321" fmla="*/ 2390184 h 3063250"/>
                <a:gd name="connsiteX322" fmla="*/ 3988595 w 4114165"/>
                <a:gd name="connsiteY322" fmla="*/ 2400606 h 3063250"/>
                <a:gd name="connsiteX323" fmla="*/ 3998504 w 4114165"/>
                <a:gd name="connsiteY323" fmla="*/ 2422932 h 3063250"/>
                <a:gd name="connsiteX324" fmla="*/ 4011734 w 4114165"/>
                <a:gd name="connsiteY324" fmla="*/ 2462365 h 3063250"/>
                <a:gd name="connsiteX325" fmla="*/ 4034862 w 4114165"/>
                <a:gd name="connsiteY325" fmla="*/ 2535128 h 3063250"/>
                <a:gd name="connsiteX326" fmla="*/ 4044771 w 4114165"/>
                <a:gd name="connsiteY326" fmla="*/ 2557023 h 3063250"/>
                <a:gd name="connsiteX327" fmla="*/ 4051386 w 4114165"/>
                <a:gd name="connsiteY327" fmla="*/ 2565419 h 3063250"/>
                <a:gd name="connsiteX328" fmla="*/ 4054681 w 4114165"/>
                <a:gd name="connsiteY328" fmla="*/ 2567344 h 3063250"/>
                <a:gd name="connsiteX329" fmla="*/ 4057989 w 4114165"/>
                <a:gd name="connsiteY329" fmla="*/ 2567584 h 3063250"/>
                <a:gd name="connsiteX330" fmla="*/ 4061296 w 4114165"/>
                <a:gd name="connsiteY330" fmla="*/ 2566090 h 3063250"/>
                <a:gd name="connsiteX331" fmla="*/ 4067911 w 4114165"/>
                <a:gd name="connsiteY331" fmla="*/ 2557454 h 3063250"/>
                <a:gd name="connsiteX332" fmla="*/ 4074514 w 4114165"/>
                <a:gd name="connsiteY332" fmla="*/ 2541131 h 3063250"/>
                <a:gd name="connsiteX333" fmla="*/ 4081129 w 4114165"/>
                <a:gd name="connsiteY333" fmla="*/ 2517134 h 3063250"/>
                <a:gd name="connsiteX334" fmla="*/ 4091038 w 4114165"/>
                <a:gd name="connsiteY334" fmla="*/ 2467532 h 3063250"/>
                <a:gd name="connsiteX335" fmla="*/ 4100948 w 4114165"/>
                <a:gd name="connsiteY335" fmla="*/ 2403215 h 3063250"/>
                <a:gd name="connsiteX336" fmla="*/ 4114166 w 4114165"/>
                <a:gd name="connsiteY336" fmla="*/ 2298223 h 3063250"/>
                <a:gd name="connsiteX337" fmla="*/ 4114166 w 4114165"/>
                <a:gd name="connsiteY337" fmla="*/ 2298223 h 3063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</a:cxnLst>
              <a:rect l="l" t="t" r="r" b="b"/>
              <a:pathLst>
                <a:path w="4114165" h="3063250">
                  <a:moveTo>
                    <a:pt x="0" y="962866"/>
                  </a:moveTo>
                  <a:lnTo>
                    <a:pt x="13219" y="938578"/>
                  </a:lnTo>
                  <a:lnTo>
                    <a:pt x="29741" y="914936"/>
                  </a:lnTo>
                  <a:lnTo>
                    <a:pt x="52873" y="887165"/>
                  </a:lnTo>
                  <a:lnTo>
                    <a:pt x="79309" y="860382"/>
                  </a:lnTo>
                  <a:lnTo>
                    <a:pt x="99137" y="843895"/>
                  </a:lnTo>
                  <a:lnTo>
                    <a:pt x="109050" y="838551"/>
                  </a:lnTo>
                  <a:lnTo>
                    <a:pt x="118964" y="836816"/>
                  </a:lnTo>
                  <a:lnTo>
                    <a:pt x="125574" y="838272"/>
                  </a:lnTo>
                  <a:lnTo>
                    <a:pt x="132182" y="842248"/>
                  </a:lnTo>
                  <a:lnTo>
                    <a:pt x="138791" y="849049"/>
                  </a:lnTo>
                  <a:lnTo>
                    <a:pt x="145401" y="859078"/>
                  </a:lnTo>
                  <a:lnTo>
                    <a:pt x="155315" y="880859"/>
                  </a:lnTo>
                  <a:lnTo>
                    <a:pt x="165228" y="911631"/>
                  </a:lnTo>
                  <a:lnTo>
                    <a:pt x="175142" y="951773"/>
                  </a:lnTo>
                  <a:lnTo>
                    <a:pt x="188360" y="1018952"/>
                  </a:lnTo>
                  <a:lnTo>
                    <a:pt x="204883" y="1119511"/>
                  </a:lnTo>
                  <a:lnTo>
                    <a:pt x="237928" y="1325872"/>
                  </a:lnTo>
                  <a:lnTo>
                    <a:pt x="251146" y="1392203"/>
                  </a:lnTo>
                  <a:lnTo>
                    <a:pt x="264365" y="1444629"/>
                  </a:lnTo>
                  <a:lnTo>
                    <a:pt x="274279" y="1474666"/>
                  </a:lnTo>
                  <a:lnTo>
                    <a:pt x="284192" y="1497675"/>
                  </a:lnTo>
                  <a:lnTo>
                    <a:pt x="297410" y="1521267"/>
                  </a:lnTo>
                  <a:lnTo>
                    <a:pt x="323847" y="1565120"/>
                  </a:lnTo>
                  <a:lnTo>
                    <a:pt x="340373" y="1598538"/>
                  </a:lnTo>
                  <a:lnTo>
                    <a:pt x="363500" y="1652395"/>
                  </a:lnTo>
                  <a:lnTo>
                    <a:pt x="386628" y="1713129"/>
                  </a:lnTo>
                  <a:lnTo>
                    <a:pt x="406460" y="1772988"/>
                  </a:lnTo>
                  <a:lnTo>
                    <a:pt x="422985" y="1832430"/>
                  </a:lnTo>
                  <a:lnTo>
                    <a:pt x="439510" y="1903407"/>
                  </a:lnTo>
                  <a:lnTo>
                    <a:pt x="456035" y="1987175"/>
                  </a:lnTo>
                  <a:lnTo>
                    <a:pt x="472547" y="2085024"/>
                  </a:lnTo>
                  <a:lnTo>
                    <a:pt x="502289" y="2284990"/>
                  </a:lnTo>
                  <a:lnTo>
                    <a:pt x="518814" y="2386930"/>
                  </a:lnTo>
                  <a:lnTo>
                    <a:pt x="532031" y="2452703"/>
                  </a:lnTo>
                  <a:lnTo>
                    <a:pt x="541941" y="2490718"/>
                  </a:lnTo>
                  <a:lnTo>
                    <a:pt x="551864" y="2518717"/>
                  </a:lnTo>
                  <a:lnTo>
                    <a:pt x="561774" y="2537066"/>
                  </a:lnTo>
                  <a:lnTo>
                    <a:pt x="568389" y="2544335"/>
                  </a:lnTo>
                  <a:lnTo>
                    <a:pt x="574991" y="2548070"/>
                  </a:lnTo>
                  <a:lnTo>
                    <a:pt x="581606" y="2548741"/>
                  </a:lnTo>
                  <a:lnTo>
                    <a:pt x="588208" y="2546969"/>
                  </a:lnTo>
                  <a:lnTo>
                    <a:pt x="598131" y="2541042"/>
                  </a:lnTo>
                  <a:lnTo>
                    <a:pt x="644385" y="2506927"/>
                  </a:lnTo>
                  <a:lnTo>
                    <a:pt x="670820" y="2490034"/>
                  </a:lnTo>
                  <a:lnTo>
                    <a:pt x="687345" y="2476269"/>
                  </a:lnTo>
                  <a:lnTo>
                    <a:pt x="700562" y="2461681"/>
                  </a:lnTo>
                  <a:lnTo>
                    <a:pt x="710485" y="2447156"/>
                  </a:lnTo>
                  <a:lnTo>
                    <a:pt x="720395" y="2427478"/>
                  </a:lnTo>
                  <a:lnTo>
                    <a:pt x="730305" y="2399808"/>
                  </a:lnTo>
                  <a:lnTo>
                    <a:pt x="740214" y="2360615"/>
                  </a:lnTo>
                  <a:lnTo>
                    <a:pt x="750137" y="2306011"/>
                  </a:lnTo>
                  <a:lnTo>
                    <a:pt x="760047" y="2232146"/>
                  </a:lnTo>
                  <a:lnTo>
                    <a:pt x="769957" y="2135437"/>
                  </a:lnTo>
                  <a:lnTo>
                    <a:pt x="779879" y="2013021"/>
                  </a:lnTo>
                  <a:lnTo>
                    <a:pt x="793097" y="1806394"/>
                  </a:lnTo>
                  <a:lnTo>
                    <a:pt x="806314" y="1550988"/>
                  </a:lnTo>
                  <a:lnTo>
                    <a:pt x="826134" y="1101061"/>
                  </a:lnTo>
                  <a:lnTo>
                    <a:pt x="852581" y="502805"/>
                  </a:lnTo>
                  <a:lnTo>
                    <a:pt x="865798" y="268992"/>
                  </a:lnTo>
                  <a:lnTo>
                    <a:pt x="875708" y="140161"/>
                  </a:lnTo>
                  <a:lnTo>
                    <a:pt x="885618" y="54144"/>
                  </a:lnTo>
                  <a:lnTo>
                    <a:pt x="892233" y="19833"/>
                  </a:lnTo>
                  <a:lnTo>
                    <a:pt x="898835" y="2645"/>
                  </a:lnTo>
                  <a:lnTo>
                    <a:pt x="902143" y="0"/>
                  </a:lnTo>
                  <a:lnTo>
                    <a:pt x="905450" y="1042"/>
                  </a:lnTo>
                  <a:lnTo>
                    <a:pt x="908758" y="5543"/>
                  </a:lnTo>
                  <a:lnTo>
                    <a:pt x="915360" y="23974"/>
                  </a:lnTo>
                  <a:lnTo>
                    <a:pt x="921975" y="53496"/>
                  </a:lnTo>
                  <a:lnTo>
                    <a:pt x="931885" y="114728"/>
                  </a:lnTo>
                  <a:lnTo>
                    <a:pt x="945103" y="219005"/>
                  </a:lnTo>
                  <a:lnTo>
                    <a:pt x="991370" y="608560"/>
                  </a:lnTo>
                  <a:lnTo>
                    <a:pt x="1007895" y="717439"/>
                  </a:lnTo>
                  <a:lnTo>
                    <a:pt x="1057457" y="1020560"/>
                  </a:lnTo>
                  <a:lnTo>
                    <a:pt x="1070674" y="1129034"/>
                  </a:lnTo>
                  <a:lnTo>
                    <a:pt x="1083891" y="1261492"/>
                  </a:lnTo>
                  <a:lnTo>
                    <a:pt x="1100416" y="1462079"/>
                  </a:lnTo>
                  <a:lnTo>
                    <a:pt x="1123543" y="1789577"/>
                  </a:lnTo>
                  <a:lnTo>
                    <a:pt x="1146683" y="2110389"/>
                  </a:lnTo>
                  <a:lnTo>
                    <a:pt x="1159901" y="2255687"/>
                  </a:lnTo>
                  <a:lnTo>
                    <a:pt x="1169810" y="2336454"/>
                  </a:lnTo>
                  <a:lnTo>
                    <a:pt x="1176425" y="2375343"/>
                  </a:lnTo>
                  <a:lnTo>
                    <a:pt x="1183028" y="2401809"/>
                  </a:lnTo>
                  <a:lnTo>
                    <a:pt x="1189643" y="2415701"/>
                  </a:lnTo>
                  <a:lnTo>
                    <a:pt x="1192950" y="2417917"/>
                  </a:lnTo>
                  <a:lnTo>
                    <a:pt x="1196245" y="2417030"/>
                  </a:lnTo>
                  <a:lnTo>
                    <a:pt x="1199553" y="2413054"/>
                  </a:lnTo>
                  <a:lnTo>
                    <a:pt x="1206168" y="2396073"/>
                  </a:lnTo>
                  <a:lnTo>
                    <a:pt x="1212770" y="2367517"/>
                  </a:lnTo>
                  <a:lnTo>
                    <a:pt x="1222680" y="2304808"/>
                  </a:lnTo>
                  <a:lnTo>
                    <a:pt x="1232602" y="2221471"/>
                  </a:lnTo>
                  <a:lnTo>
                    <a:pt x="1249127" y="2051011"/>
                  </a:lnTo>
                  <a:lnTo>
                    <a:pt x="1278857" y="1738519"/>
                  </a:lnTo>
                  <a:lnTo>
                    <a:pt x="1292087" y="1631108"/>
                  </a:lnTo>
                  <a:lnTo>
                    <a:pt x="1301997" y="1571186"/>
                  </a:lnTo>
                  <a:lnTo>
                    <a:pt x="1311907" y="1530802"/>
                  </a:lnTo>
                  <a:lnTo>
                    <a:pt x="1318522" y="1515125"/>
                  </a:lnTo>
                  <a:lnTo>
                    <a:pt x="1325124" y="1508553"/>
                  </a:lnTo>
                  <a:lnTo>
                    <a:pt x="1328431" y="1508692"/>
                  </a:lnTo>
                  <a:lnTo>
                    <a:pt x="1331739" y="1511098"/>
                  </a:lnTo>
                  <a:lnTo>
                    <a:pt x="1338341" y="1522673"/>
                  </a:lnTo>
                  <a:lnTo>
                    <a:pt x="1344956" y="1543098"/>
                  </a:lnTo>
                  <a:lnTo>
                    <a:pt x="1351559" y="1572135"/>
                  </a:lnTo>
                  <a:lnTo>
                    <a:pt x="1361481" y="1631273"/>
                  </a:lnTo>
                  <a:lnTo>
                    <a:pt x="1371391" y="1708025"/>
                  </a:lnTo>
                  <a:lnTo>
                    <a:pt x="1384608" y="1834709"/>
                  </a:lnTo>
                  <a:lnTo>
                    <a:pt x="1401133" y="2023810"/>
                  </a:lnTo>
                  <a:lnTo>
                    <a:pt x="1437478" y="2455958"/>
                  </a:lnTo>
                  <a:lnTo>
                    <a:pt x="1450695" y="2573840"/>
                  </a:lnTo>
                  <a:lnTo>
                    <a:pt x="1460618" y="2638271"/>
                  </a:lnTo>
                  <a:lnTo>
                    <a:pt x="1467220" y="2669055"/>
                  </a:lnTo>
                  <a:lnTo>
                    <a:pt x="1473835" y="2690241"/>
                  </a:lnTo>
                  <a:lnTo>
                    <a:pt x="1480438" y="2702360"/>
                  </a:lnTo>
                  <a:lnTo>
                    <a:pt x="1483745" y="2705260"/>
                  </a:lnTo>
                  <a:lnTo>
                    <a:pt x="1487053" y="2706222"/>
                  </a:lnTo>
                  <a:lnTo>
                    <a:pt x="1490360" y="2705361"/>
                  </a:lnTo>
                  <a:lnTo>
                    <a:pt x="1496963" y="2698700"/>
                  </a:lnTo>
                  <a:lnTo>
                    <a:pt x="1503577" y="2686265"/>
                  </a:lnTo>
                  <a:lnTo>
                    <a:pt x="1513487" y="2658861"/>
                  </a:lnTo>
                  <a:lnTo>
                    <a:pt x="1526705" y="2610120"/>
                  </a:lnTo>
                  <a:lnTo>
                    <a:pt x="1543229" y="2536635"/>
                  </a:lnTo>
                  <a:lnTo>
                    <a:pt x="1579574" y="2357488"/>
                  </a:lnTo>
                  <a:lnTo>
                    <a:pt x="1615932" y="2168830"/>
                  </a:lnTo>
                  <a:lnTo>
                    <a:pt x="1639059" y="2033219"/>
                  </a:lnTo>
                  <a:lnTo>
                    <a:pt x="1658891" y="1899823"/>
                  </a:lnTo>
                  <a:lnTo>
                    <a:pt x="1688633" y="1675189"/>
                  </a:lnTo>
                  <a:lnTo>
                    <a:pt x="1724978" y="1405069"/>
                  </a:lnTo>
                  <a:lnTo>
                    <a:pt x="1754720" y="1207660"/>
                  </a:lnTo>
                  <a:lnTo>
                    <a:pt x="1777847" y="1072404"/>
                  </a:lnTo>
                  <a:lnTo>
                    <a:pt x="1794372" y="994322"/>
                  </a:lnTo>
                  <a:lnTo>
                    <a:pt x="1807590" y="945860"/>
                  </a:lnTo>
                  <a:lnTo>
                    <a:pt x="1820807" y="909731"/>
                  </a:lnTo>
                  <a:lnTo>
                    <a:pt x="1830717" y="890394"/>
                  </a:lnTo>
                  <a:lnTo>
                    <a:pt x="1840639" y="877921"/>
                  </a:lnTo>
                  <a:lnTo>
                    <a:pt x="1847242" y="873653"/>
                  </a:lnTo>
                  <a:lnTo>
                    <a:pt x="1853857" y="872881"/>
                  </a:lnTo>
                  <a:lnTo>
                    <a:pt x="1860459" y="875768"/>
                  </a:lnTo>
                  <a:lnTo>
                    <a:pt x="1867074" y="882378"/>
                  </a:lnTo>
                  <a:lnTo>
                    <a:pt x="1873676" y="892762"/>
                  </a:lnTo>
                  <a:lnTo>
                    <a:pt x="1883599" y="915227"/>
                  </a:lnTo>
                  <a:lnTo>
                    <a:pt x="1893509" y="945480"/>
                  </a:lnTo>
                  <a:lnTo>
                    <a:pt x="1906726" y="996386"/>
                  </a:lnTo>
                  <a:lnTo>
                    <a:pt x="1919944" y="1058398"/>
                  </a:lnTo>
                  <a:lnTo>
                    <a:pt x="1933161" y="1132137"/>
                  </a:lnTo>
                  <a:lnTo>
                    <a:pt x="1949686" y="1241687"/>
                  </a:lnTo>
                  <a:lnTo>
                    <a:pt x="1966211" y="1370713"/>
                  </a:lnTo>
                  <a:lnTo>
                    <a:pt x="1986043" y="1548658"/>
                  </a:lnTo>
                  <a:lnTo>
                    <a:pt x="2035605" y="2011729"/>
                  </a:lnTo>
                  <a:lnTo>
                    <a:pt x="2048822" y="2106628"/>
                  </a:lnTo>
                  <a:lnTo>
                    <a:pt x="2058732" y="2163043"/>
                  </a:lnTo>
                  <a:lnTo>
                    <a:pt x="2068655" y="2205123"/>
                  </a:lnTo>
                  <a:lnTo>
                    <a:pt x="2075257" y="2224738"/>
                  </a:lnTo>
                  <a:lnTo>
                    <a:pt x="2081872" y="2237528"/>
                  </a:lnTo>
                  <a:lnTo>
                    <a:pt x="2088474" y="2243581"/>
                  </a:lnTo>
                  <a:lnTo>
                    <a:pt x="2091782" y="2244151"/>
                  </a:lnTo>
                  <a:lnTo>
                    <a:pt x="2095089" y="2243151"/>
                  </a:lnTo>
                  <a:lnTo>
                    <a:pt x="2101692" y="2236591"/>
                  </a:lnTo>
                  <a:lnTo>
                    <a:pt x="2108307" y="2224359"/>
                  </a:lnTo>
                  <a:lnTo>
                    <a:pt x="2118217" y="2196525"/>
                  </a:lnTo>
                  <a:lnTo>
                    <a:pt x="2128127" y="2159193"/>
                  </a:lnTo>
                  <a:lnTo>
                    <a:pt x="2141357" y="2098485"/>
                  </a:lnTo>
                  <a:lnTo>
                    <a:pt x="2164484" y="1975626"/>
                  </a:lnTo>
                  <a:lnTo>
                    <a:pt x="2200829" y="1779712"/>
                  </a:lnTo>
                  <a:lnTo>
                    <a:pt x="2214046" y="1723006"/>
                  </a:lnTo>
                  <a:lnTo>
                    <a:pt x="2223968" y="1691525"/>
                  </a:lnTo>
                  <a:lnTo>
                    <a:pt x="2230571" y="1677165"/>
                  </a:lnTo>
                  <a:lnTo>
                    <a:pt x="2237186" y="1668845"/>
                  </a:lnTo>
                  <a:lnTo>
                    <a:pt x="2240493" y="1667085"/>
                  </a:lnTo>
                  <a:lnTo>
                    <a:pt x="2243788" y="1666971"/>
                  </a:lnTo>
                  <a:lnTo>
                    <a:pt x="2247096" y="1668554"/>
                  </a:lnTo>
                  <a:lnTo>
                    <a:pt x="2253711" y="1676912"/>
                  </a:lnTo>
                  <a:lnTo>
                    <a:pt x="2260313" y="1692285"/>
                  </a:lnTo>
                  <a:lnTo>
                    <a:pt x="2266928" y="1714838"/>
                  </a:lnTo>
                  <a:lnTo>
                    <a:pt x="2276838" y="1762439"/>
                  </a:lnTo>
                  <a:lnTo>
                    <a:pt x="2286748" y="1827060"/>
                  </a:lnTo>
                  <a:lnTo>
                    <a:pt x="2296670" y="1908954"/>
                  </a:lnTo>
                  <a:lnTo>
                    <a:pt x="2309888" y="2044185"/>
                  </a:lnTo>
                  <a:lnTo>
                    <a:pt x="2326400" y="2246051"/>
                  </a:lnTo>
                  <a:lnTo>
                    <a:pt x="2352847" y="2572067"/>
                  </a:lnTo>
                  <a:lnTo>
                    <a:pt x="2366064" y="2700929"/>
                  </a:lnTo>
                  <a:lnTo>
                    <a:pt x="2375975" y="2775427"/>
                  </a:lnTo>
                  <a:lnTo>
                    <a:pt x="2385884" y="2830398"/>
                  </a:lnTo>
                  <a:lnTo>
                    <a:pt x="2395807" y="2867312"/>
                  </a:lnTo>
                  <a:lnTo>
                    <a:pt x="2402409" y="2883268"/>
                  </a:lnTo>
                  <a:lnTo>
                    <a:pt x="2409024" y="2893563"/>
                  </a:lnTo>
                  <a:lnTo>
                    <a:pt x="2415627" y="2899350"/>
                  </a:lnTo>
                  <a:lnTo>
                    <a:pt x="2422242" y="2901668"/>
                  </a:lnTo>
                  <a:lnTo>
                    <a:pt x="2428844" y="2901402"/>
                  </a:lnTo>
                  <a:lnTo>
                    <a:pt x="2438766" y="2897273"/>
                  </a:lnTo>
                  <a:lnTo>
                    <a:pt x="2448676" y="2889726"/>
                  </a:lnTo>
                  <a:lnTo>
                    <a:pt x="2461894" y="2875454"/>
                  </a:lnTo>
                  <a:lnTo>
                    <a:pt x="2478418" y="2852749"/>
                  </a:lnTo>
                  <a:lnTo>
                    <a:pt x="2501546" y="2820306"/>
                  </a:lnTo>
                  <a:lnTo>
                    <a:pt x="2511456" y="2810061"/>
                  </a:lnTo>
                  <a:lnTo>
                    <a:pt x="2521378" y="2803945"/>
                  </a:lnTo>
                  <a:lnTo>
                    <a:pt x="2527980" y="2802564"/>
                  </a:lnTo>
                  <a:lnTo>
                    <a:pt x="2534596" y="2803464"/>
                  </a:lnTo>
                  <a:lnTo>
                    <a:pt x="2541198" y="2806592"/>
                  </a:lnTo>
                  <a:lnTo>
                    <a:pt x="2551120" y="2815215"/>
                  </a:lnTo>
                  <a:lnTo>
                    <a:pt x="2561030" y="2828271"/>
                  </a:lnTo>
                  <a:lnTo>
                    <a:pt x="2570940" y="2845810"/>
                  </a:lnTo>
                  <a:lnTo>
                    <a:pt x="2584158" y="2876189"/>
                  </a:lnTo>
                  <a:lnTo>
                    <a:pt x="2603990" y="2931768"/>
                  </a:lnTo>
                  <a:lnTo>
                    <a:pt x="2617207" y="2966795"/>
                  </a:lnTo>
                  <a:lnTo>
                    <a:pt x="2627117" y="2986220"/>
                  </a:lnTo>
                  <a:lnTo>
                    <a:pt x="2633732" y="2993894"/>
                  </a:lnTo>
                  <a:lnTo>
                    <a:pt x="2640334" y="2996060"/>
                  </a:lnTo>
                  <a:lnTo>
                    <a:pt x="2643642" y="2994781"/>
                  </a:lnTo>
                  <a:lnTo>
                    <a:pt x="2650257" y="2986942"/>
                  </a:lnTo>
                  <a:lnTo>
                    <a:pt x="2656859" y="2971366"/>
                  </a:lnTo>
                  <a:lnTo>
                    <a:pt x="2663474" y="2947357"/>
                  </a:lnTo>
                  <a:lnTo>
                    <a:pt x="2670077" y="2914280"/>
                  </a:lnTo>
                  <a:lnTo>
                    <a:pt x="2679999" y="2846646"/>
                  </a:lnTo>
                  <a:lnTo>
                    <a:pt x="2689909" y="2756698"/>
                  </a:lnTo>
                  <a:lnTo>
                    <a:pt x="2703127" y="2602181"/>
                  </a:lnTo>
                  <a:lnTo>
                    <a:pt x="2716344" y="2412092"/>
                  </a:lnTo>
                  <a:lnTo>
                    <a:pt x="2736176" y="2082213"/>
                  </a:lnTo>
                  <a:lnTo>
                    <a:pt x="2772521" y="1470652"/>
                  </a:lnTo>
                  <a:lnTo>
                    <a:pt x="2789046" y="1238622"/>
                  </a:lnTo>
                  <a:lnTo>
                    <a:pt x="2805571" y="1047862"/>
                  </a:lnTo>
                  <a:lnTo>
                    <a:pt x="2818788" y="927358"/>
                  </a:lnTo>
                  <a:lnTo>
                    <a:pt x="2832005" y="833941"/>
                  </a:lnTo>
                  <a:lnTo>
                    <a:pt x="2845223" y="764002"/>
                  </a:lnTo>
                  <a:lnTo>
                    <a:pt x="2855133" y="724885"/>
                  </a:lnTo>
                  <a:lnTo>
                    <a:pt x="2865042" y="696152"/>
                  </a:lnTo>
                  <a:lnTo>
                    <a:pt x="2874965" y="677220"/>
                  </a:lnTo>
                  <a:lnTo>
                    <a:pt x="2881567" y="670028"/>
                  </a:lnTo>
                  <a:lnTo>
                    <a:pt x="2888182" y="667368"/>
                  </a:lnTo>
                  <a:lnTo>
                    <a:pt x="2894785" y="669622"/>
                  </a:lnTo>
                  <a:lnTo>
                    <a:pt x="2901400" y="677182"/>
                  </a:lnTo>
                  <a:lnTo>
                    <a:pt x="2908002" y="690415"/>
                  </a:lnTo>
                  <a:lnTo>
                    <a:pt x="2914617" y="709562"/>
                  </a:lnTo>
                  <a:lnTo>
                    <a:pt x="2924527" y="749616"/>
                  </a:lnTo>
                  <a:lnTo>
                    <a:pt x="2934450" y="803296"/>
                  </a:lnTo>
                  <a:lnTo>
                    <a:pt x="2947667" y="895814"/>
                  </a:lnTo>
                  <a:lnTo>
                    <a:pt x="2960884" y="1012101"/>
                  </a:lnTo>
                  <a:lnTo>
                    <a:pt x="2977409" y="1187779"/>
                  </a:lnTo>
                  <a:lnTo>
                    <a:pt x="3017061" y="1634110"/>
                  </a:lnTo>
                  <a:lnTo>
                    <a:pt x="3030278" y="1742115"/>
                  </a:lnTo>
                  <a:lnTo>
                    <a:pt x="3040188" y="1800265"/>
                  </a:lnTo>
                  <a:lnTo>
                    <a:pt x="3046803" y="1827313"/>
                  </a:lnTo>
                  <a:lnTo>
                    <a:pt x="3053406" y="1844928"/>
                  </a:lnTo>
                  <a:lnTo>
                    <a:pt x="3060021" y="1853413"/>
                  </a:lnTo>
                  <a:lnTo>
                    <a:pt x="3063315" y="1854388"/>
                  </a:lnTo>
                  <a:lnTo>
                    <a:pt x="3066623" y="1853299"/>
                  </a:lnTo>
                  <a:lnTo>
                    <a:pt x="3073238" y="1845245"/>
                  </a:lnTo>
                  <a:lnTo>
                    <a:pt x="3079840" y="1829960"/>
                  </a:lnTo>
                  <a:lnTo>
                    <a:pt x="3086456" y="1808129"/>
                  </a:lnTo>
                  <a:lnTo>
                    <a:pt x="3096365" y="1764782"/>
                  </a:lnTo>
                  <a:lnTo>
                    <a:pt x="3109583" y="1692285"/>
                  </a:lnTo>
                  <a:lnTo>
                    <a:pt x="3145940" y="1482986"/>
                  </a:lnTo>
                  <a:lnTo>
                    <a:pt x="3162452" y="1409665"/>
                  </a:lnTo>
                  <a:lnTo>
                    <a:pt x="3178977" y="1351098"/>
                  </a:lnTo>
                  <a:lnTo>
                    <a:pt x="3192194" y="1313348"/>
                  </a:lnTo>
                  <a:lnTo>
                    <a:pt x="3205412" y="1283678"/>
                  </a:lnTo>
                  <a:lnTo>
                    <a:pt x="3215334" y="1267773"/>
                  </a:lnTo>
                  <a:lnTo>
                    <a:pt x="3221936" y="1260745"/>
                  </a:lnTo>
                  <a:lnTo>
                    <a:pt x="3228551" y="1256705"/>
                  </a:lnTo>
                  <a:lnTo>
                    <a:pt x="3235154" y="1255730"/>
                  </a:lnTo>
                  <a:lnTo>
                    <a:pt x="3241769" y="1257820"/>
                  </a:lnTo>
                  <a:lnTo>
                    <a:pt x="3248371" y="1263088"/>
                  </a:lnTo>
                  <a:lnTo>
                    <a:pt x="3254986" y="1271661"/>
                  </a:lnTo>
                  <a:lnTo>
                    <a:pt x="3264896" y="1291099"/>
                  </a:lnTo>
                  <a:lnTo>
                    <a:pt x="3274819" y="1319161"/>
                  </a:lnTo>
                  <a:lnTo>
                    <a:pt x="3284729" y="1356796"/>
                  </a:lnTo>
                  <a:lnTo>
                    <a:pt x="3294638" y="1405106"/>
                  </a:lnTo>
                  <a:lnTo>
                    <a:pt x="3304548" y="1465029"/>
                  </a:lnTo>
                  <a:lnTo>
                    <a:pt x="3317766" y="1564322"/>
                  </a:lnTo>
                  <a:lnTo>
                    <a:pt x="3330996" y="1685636"/>
                  </a:lnTo>
                  <a:lnTo>
                    <a:pt x="3347508" y="1862923"/>
                  </a:lnTo>
                  <a:lnTo>
                    <a:pt x="3406993" y="2532355"/>
                  </a:lnTo>
                  <a:lnTo>
                    <a:pt x="3423517" y="2676071"/>
                  </a:lnTo>
                  <a:lnTo>
                    <a:pt x="3440042" y="2794878"/>
                  </a:lnTo>
                  <a:lnTo>
                    <a:pt x="3453260" y="2872884"/>
                  </a:lnTo>
                  <a:lnTo>
                    <a:pt x="3466477" y="2936720"/>
                  </a:lnTo>
                  <a:lnTo>
                    <a:pt x="3479694" y="2986828"/>
                  </a:lnTo>
                  <a:lnTo>
                    <a:pt x="3489604" y="3015675"/>
                  </a:lnTo>
                  <a:lnTo>
                    <a:pt x="3499526" y="3037329"/>
                  </a:lnTo>
                  <a:lnTo>
                    <a:pt x="3509436" y="3052108"/>
                  </a:lnTo>
                  <a:lnTo>
                    <a:pt x="3519346" y="3060642"/>
                  </a:lnTo>
                  <a:lnTo>
                    <a:pt x="3525962" y="3063150"/>
                  </a:lnTo>
                  <a:lnTo>
                    <a:pt x="3532564" y="3063251"/>
                  </a:lnTo>
                  <a:lnTo>
                    <a:pt x="3539179" y="3060947"/>
                  </a:lnTo>
                  <a:lnTo>
                    <a:pt x="3545781" y="3056261"/>
                  </a:lnTo>
                  <a:lnTo>
                    <a:pt x="3555704" y="3044826"/>
                  </a:lnTo>
                  <a:lnTo>
                    <a:pt x="3565614" y="3028149"/>
                  </a:lnTo>
                  <a:lnTo>
                    <a:pt x="3575523" y="3006076"/>
                  </a:lnTo>
                  <a:lnTo>
                    <a:pt x="3585446" y="2978141"/>
                  </a:lnTo>
                  <a:lnTo>
                    <a:pt x="3598663" y="2930705"/>
                  </a:lnTo>
                  <a:lnTo>
                    <a:pt x="3611881" y="2871288"/>
                  </a:lnTo>
                  <a:lnTo>
                    <a:pt x="3628405" y="2782582"/>
                  </a:lnTo>
                  <a:lnTo>
                    <a:pt x="3664750" y="2563380"/>
                  </a:lnTo>
                  <a:lnTo>
                    <a:pt x="3691185" y="2412674"/>
                  </a:lnTo>
                  <a:lnTo>
                    <a:pt x="3707710" y="2331693"/>
                  </a:lnTo>
                  <a:lnTo>
                    <a:pt x="3720927" y="2279532"/>
                  </a:lnTo>
                  <a:lnTo>
                    <a:pt x="3730837" y="2250090"/>
                  </a:lnTo>
                  <a:lnTo>
                    <a:pt x="3740759" y="2229956"/>
                  </a:lnTo>
                  <a:lnTo>
                    <a:pt x="3747362" y="2221978"/>
                  </a:lnTo>
                  <a:lnTo>
                    <a:pt x="3753977" y="2218470"/>
                  </a:lnTo>
                  <a:lnTo>
                    <a:pt x="3760579" y="2219483"/>
                  </a:lnTo>
                  <a:lnTo>
                    <a:pt x="3767194" y="2225017"/>
                  </a:lnTo>
                  <a:lnTo>
                    <a:pt x="3773796" y="2234945"/>
                  </a:lnTo>
                  <a:lnTo>
                    <a:pt x="3783719" y="2257498"/>
                  </a:lnTo>
                  <a:lnTo>
                    <a:pt x="3793629" y="2287751"/>
                  </a:lnTo>
                  <a:lnTo>
                    <a:pt x="3810154" y="2348788"/>
                  </a:lnTo>
                  <a:lnTo>
                    <a:pt x="3836589" y="2448461"/>
                  </a:lnTo>
                  <a:lnTo>
                    <a:pt x="3849806" y="2487654"/>
                  </a:lnTo>
                  <a:lnTo>
                    <a:pt x="3859716" y="2508472"/>
                  </a:lnTo>
                  <a:lnTo>
                    <a:pt x="3866331" y="2517476"/>
                  </a:lnTo>
                  <a:lnTo>
                    <a:pt x="3872933" y="2522313"/>
                  </a:lnTo>
                  <a:lnTo>
                    <a:pt x="3879548" y="2522984"/>
                  </a:lnTo>
                  <a:lnTo>
                    <a:pt x="3886150" y="2519654"/>
                  </a:lnTo>
                  <a:lnTo>
                    <a:pt x="3892765" y="2512613"/>
                  </a:lnTo>
                  <a:lnTo>
                    <a:pt x="3902675" y="2496087"/>
                  </a:lnTo>
                  <a:lnTo>
                    <a:pt x="3915893" y="2466177"/>
                  </a:lnTo>
                  <a:lnTo>
                    <a:pt x="3939032" y="2410826"/>
                  </a:lnTo>
                  <a:lnTo>
                    <a:pt x="3948943" y="2393604"/>
                  </a:lnTo>
                  <a:lnTo>
                    <a:pt x="3955545" y="2385879"/>
                  </a:lnTo>
                  <a:lnTo>
                    <a:pt x="3962160" y="2381497"/>
                  </a:lnTo>
                  <a:lnTo>
                    <a:pt x="3968775" y="2380687"/>
                  </a:lnTo>
                  <a:lnTo>
                    <a:pt x="3975377" y="2383562"/>
                  </a:lnTo>
                  <a:lnTo>
                    <a:pt x="3981992" y="2390184"/>
                  </a:lnTo>
                  <a:lnTo>
                    <a:pt x="3988595" y="2400606"/>
                  </a:lnTo>
                  <a:lnTo>
                    <a:pt x="3998504" y="2422932"/>
                  </a:lnTo>
                  <a:lnTo>
                    <a:pt x="4011734" y="2462365"/>
                  </a:lnTo>
                  <a:lnTo>
                    <a:pt x="4034862" y="2535128"/>
                  </a:lnTo>
                  <a:lnTo>
                    <a:pt x="4044771" y="2557023"/>
                  </a:lnTo>
                  <a:lnTo>
                    <a:pt x="4051386" y="2565419"/>
                  </a:lnTo>
                  <a:lnTo>
                    <a:pt x="4054681" y="2567344"/>
                  </a:lnTo>
                  <a:lnTo>
                    <a:pt x="4057989" y="2567584"/>
                  </a:lnTo>
                  <a:lnTo>
                    <a:pt x="4061296" y="2566090"/>
                  </a:lnTo>
                  <a:lnTo>
                    <a:pt x="4067911" y="2557454"/>
                  </a:lnTo>
                  <a:lnTo>
                    <a:pt x="4074514" y="2541131"/>
                  </a:lnTo>
                  <a:lnTo>
                    <a:pt x="4081129" y="2517134"/>
                  </a:lnTo>
                  <a:lnTo>
                    <a:pt x="4091038" y="2467532"/>
                  </a:lnTo>
                  <a:lnTo>
                    <a:pt x="4100948" y="2403215"/>
                  </a:lnTo>
                  <a:lnTo>
                    <a:pt x="4114166" y="2298223"/>
                  </a:lnTo>
                  <a:lnTo>
                    <a:pt x="4114166" y="2298223"/>
                  </a:lnTo>
                </a:path>
              </a:pathLst>
            </a:custGeom>
            <a:noFill/>
            <a:ln w="9525" cap="sq">
              <a:solidFill>
                <a:schemeClr val="accent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igura a mano libera 56">
              <a:extLst>
                <a:ext uri="{FF2B5EF4-FFF2-40B4-BE49-F238E27FC236}">
                  <a16:creationId xmlns:a16="http://schemas.microsoft.com/office/drawing/2014/main" id="{21D06836-08C1-0CBC-603A-C99A8C2E4722}"/>
                </a:ext>
              </a:extLst>
            </p:cNvPr>
            <p:cNvSpPr/>
            <p:nvPr/>
          </p:nvSpPr>
          <p:spPr>
            <a:xfrm>
              <a:off x="2714766" y="5127399"/>
              <a:ext cx="601475" cy="307777"/>
            </a:xfrm>
            <a:custGeom>
              <a:avLst/>
              <a:gdLst>
                <a:gd name="connsiteX0" fmla="*/ 0 w 4114165"/>
                <a:gd name="connsiteY0" fmla="*/ 962866 h 3063250"/>
                <a:gd name="connsiteX1" fmla="*/ 13219 w 4114165"/>
                <a:gd name="connsiteY1" fmla="*/ 938578 h 3063250"/>
                <a:gd name="connsiteX2" fmla="*/ 29741 w 4114165"/>
                <a:gd name="connsiteY2" fmla="*/ 914936 h 3063250"/>
                <a:gd name="connsiteX3" fmla="*/ 52873 w 4114165"/>
                <a:gd name="connsiteY3" fmla="*/ 887165 h 3063250"/>
                <a:gd name="connsiteX4" fmla="*/ 79309 w 4114165"/>
                <a:gd name="connsiteY4" fmla="*/ 860382 h 3063250"/>
                <a:gd name="connsiteX5" fmla="*/ 99137 w 4114165"/>
                <a:gd name="connsiteY5" fmla="*/ 843895 h 3063250"/>
                <a:gd name="connsiteX6" fmla="*/ 109050 w 4114165"/>
                <a:gd name="connsiteY6" fmla="*/ 838551 h 3063250"/>
                <a:gd name="connsiteX7" fmla="*/ 118964 w 4114165"/>
                <a:gd name="connsiteY7" fmla="*/ 836816 h 3063250"/>
                <a:gd name="connsiteX8" fmla="*/ 125574 w 4114165"/>
                <a:gd name="connsiteY8" fmla="*/ 838272 h 3063250"/>
                <a:gd name="connsiteX9" fmla="*/ 132182 w 4114165"/>
                <a:gd name="connsiteY9" fmla="*/ 842248 h 3063250"/>
                <a:gd name="connsiteX10" fmla="*/ 138791 w 4114165"/>
                <a:gd name="connsiteY10" fmla="*/ 849049 h 3063250"/>
                <a:gd name="connsiteX11" fmla="*/ 145401 w 4114165"/>
                <a:gd name="connsiteY11" fmla="*/ 859078 h 3063250"/>
                <a:gd name="connsiteX12" fmla="*/ 155315 w 4114165"/>
                <a:gd name="connsiteY12" fmla="*/ 880859 h 3063250"/>
                <a:gd name="connsiteX13" fmla="*/ 165228 w 4114165"/>
                <a:gd name="connsiteY13" fmla="*/ 911631 h 3063250"/>
                <a:gd name="connsiteX14" fmla="*/ 175142 w 4114165"/>
                <a:gd name="connsiteY14" fmla="*/ 951773 h 3063250"/>
                <a:gd name="connsiteX15" fmla="*/ 188360 w 4114165"/>
                <a:gd name="connsiteY15" fmla="*/ 1018952 h 3063250"/>
                <a:gd name="connsiteX16" fmla="*/ 204883 w 4114165"/>
                <a:gd name="connsiteY16" fmla="*/ 1119511 h 3063250"/>
                <a:gd name="connsiteX17" fmla="*/ 237928 w 4114165"/>
                <a:gd name="connsiteY17" fmla="*/ 1325872 h 3063250"/>
                <a:gd name="connsiteX18" fmla="*/ 251146 w 4114165"/>
                <a:gd name="connsiteY18" fmla="*/ 1392203 h 3063250"/>
                <a:gd name="connsiteX19" fmla="*/ 264365 w 4114165"/>
                <a:gd name="connsiteY19" fmla="*/ 1444629 h 3063250"/>
                <a:gd name="connsiteX20" fmla="*/ 274279 w 4114165"/>
                <a:gd name="connsiteY20" fmla="*/ 1474666 h 3063250"/>
                <a:gd name="connsiteX21" fmla="*/ 284192 w 4114165"/>
                <a:gd name="connsiteY21" fmla="*/ 1497675 h 3063250"/>
                <a:gd name="connsiteX22" fmla="*/ 297410 w 4114165"/>
                <a:gd name="connsiteY22" fmla="*/ 1521267 h 3063250"/>
                <a:gd name="connsiteX23" fmla="*/ 323847 w 4114165"/>
                <a:gd name="connsiteY23" fmla="*/ 1565120 h 3063250"/>
                <a:gd name="connsiteX24" fmla="*/ 340373 w 4114165"/>
                <a:gd name="connsiteY24" fmla="*/ 1598538 h 3063250"/>
                <a:gd name="connsiteX25" fmla="*/ 363500 w 4114165"/>
                <a:gd name="connsiteY25" fmla="*/ 1652395 h 3063250"/>
                <a:gd name="connsiteX26" fmla="*/ 386628 w 4114165"/>
                <a:gd name="connsiteY26" fmla="*/ 1713129 h 3063250"/>
                <a:gd name="connsiteX27" fmla="*/ 406460 w 4114165"/>
                <a:gd name="connsiteY27" fmla="*/ 1772988 h 3063250"/>
                <a:gd name="connsiteX28" fmla="*/ 422985 w 4114165"/>
                <a:gd name="connsiteY28" fmla="*/ 1832430 h 3063250"/>
                <a:gd name="connsiteX29" fmla="*/ 439510 w 4114165"/>
                <a:gd name="connsiteY29" fmla="*/ 1903407 h 3063250"/>
                <a:gd name="connsiteX30" fmla="*/ 456035 w 4114165"/>
                <a:gd name="connsiteY30" fmla="*/ 1987175 h 3063250"/>
                <a:gd name="connsiteX31" fmla="*/ 472547 w 4114165"/>
                <a:gd name="connsiteY31" fmla="*/ 2085024 h 3063250"/>
                <a:gd name="connsiteX32" fmla="*/ 502289 w 4114165"/>
                <a:gd name="connsiteY32" fmla="*/ 2284990 h 3063250"/>
                <a:gd name="connsiteX33" fmla="*/ 518814 w 4114165"/>
                <a:gd name="connsiteY33" fmla="*/ 2386930 h 3063250"/>
                <a:gd name="connsiteX34" fmla="*/ 532031 w 4114165"/>
                <a:gd name="connsiteY34" fmla="*/ 2452703 h 3063250"/>
                <a:gd name="connsiteX35" fmla="*/ 541941 w 4114165"/>
                <a:gd name="connsiteY35" fmla="*/ 2490718 h 3063250"/>
                <a:gd name="connsiteX36" fmla="*/ 551864 w 4114165"/>
                <a:gd name="connsiteY36" fmla="*/ 2518717 h 3063250"/>
                <a:gd name="connsiteX37" fmla="*/ 561774 w 4114165"/>
                <a:gd name="connsiteY37" fmla="*/ 2537066 h 3063250"/>
                <a:gd name="connsiteX38" fmla="*/ 568389 w 4114165"/>
                <a:gd name="connsiteY38" fmla="*/ 2544335 h 3063250"/>
                <a:gd name="connsiteX39" fmla="*/ 574991 w 4114165"/>
                <a:gd name="connsiteY39" fmla="*/ 2548070 h 3063250"/>
                <a:gd name="connsiteX40" fmla="*/ 581606 w 4114165"/>
                <a:gd name="connsiteY40" fmla="*/ 2548741 h 3063250"/>
                <a:gd name="connsiteX41" fmla="*/ 588208 w 4114165"/>
                <a:gd name="connsiteY41" fmla="*/ 2546969 h 3063250"/>
                <a:gd name="connsiteX42" fmla="*/ 598131 w 4114165"/>
                <a:gd name="connsiteY42" fmla="*/ 2541042 h 3063250"/>
                <a:gd name="connsiteX43" fmla="*/ 644385 w 4114165"/>
                <a:gd name="connsiteY43" fmla="*/ 2506927 h 3063250"/>
                <a:gd name="connsiteX44" fmla="*/ 670820 w 4114165"/>
                <a:gd name="connsiteY44" fmla="*/ 2490034 h 3063250"/>
                <a:gd name="connsiteX45" fmla="*/ 687345 w 4114165"/>
                <a:gd name="connsiteY45" fmla="*/ 2476269 h 3063250"/>
                <a:gd name="connsiteX46" fmla="*/ 700562 w 4114165"/>
                <a:gd name="connsiteY46" fmla="*/ 2461681 h 3063250"/>
                <a:gd name="connsiteX47" fmla="*/ 710485 w 4114165"/>
                <a:gd name="connsiteY47" fmla="*/ 2447156 h 3063250"/>
                <a:gd name="connsiteX48" fmla="*/ 720395 w 4114165"/>
                <a:gd name="connsiteY48" fmla="*/ 2427478 h 3063250"/>
                <a:gd name="connsiteX49" fmla="*/ 730305 w 4114165"/>
                <a:gd name="connsiteY49" fmla="*/ 2399808 h 3063250"/>
                <a:gd name="connsiteX50" fmla="*/ 740214 w 4114165"/>
                <a:gd name="connsiteY50" fmla="*/ 2360615 h 3063250"/>
                <a:gd name="connsiteX51" fmla="*/ 750137 w 4114165"/>
                <a:gd name="connsiteY51" fmla="*/ 2306011 h 3063250"/>
                <a:gd name="connsiteX52" fmla="*/ 760047 w 4114165"/>
                <a:gd name="connsiteY52" fmla="*/ 2232146 h 3063250"/>
                <a:gd name="connsiteX53" fmla="*/ 769957 w 4114165"/>
                <a:gd name="connsiteY53" fmla="*/ 2135437 h 3063250"/>
                <a:gd name="connsiteX54" fmla="*/ 779879 w 4114165"/>
                <a:gd name="connsiteY54" fmla="*/ 2013021 h 3063250"/>
                <a:gd name="connsiteX55" fmla="*/ 793097 w 4114165"/>
                <a:gd name="connsiteY55" fmla="*/ 1806394 h 3063250"/>
                <a:gd name="connsiteX56" fmla="*/ 806314 w 4114165"/>
                <a:gd name="connsiteY56" fmla="*/ 1550988 h 3063250"/>
                <a:gd name="connsiteX57" fmla="*/ 826134 w 4114165"/>
                <a:gd name="connsiteY57" fmla="*/ 1101061 h 3063250"/>
                <a:gd name="connsiteX58" fmla="*/ 852581 w 4114165"/>
                <a:gd name="connsiteY58" fmla="*/ 502805 h 3063250"/>
                <a:gd name="connsiteX59" fmla="*/ 865798 w 4114165"/>
                <a:gd name="connsiteY59" fmla="*/ 268992 h 3063250"/>
                <a:gd name="connsiteX60" fmla="*/ 875708 w 4114165"/>
                <a:gd name="connsiteY60" fmla="*/ 140161 h 3063250"/>
                <a:gd name="connsiteX61" fmla="*/ 885618 w 4114165"/>
                <a:gd name="connsiteY61" fmla="*/ 54144 h 3063250"/>
                <a:gd name="connsiteX62" fmla="*/ 892233 w 4114165"/>
                <a:gd name="connsiteY62" fmla="*/ 19833 h 3063250"/>
                <a:gd name="connsiteX63" fmla="*/ 898835 w 4114165"/>
                <a:gd name="connsiteY63" fmla="*/ 2645 h 3063250"/>
                <a:gd name="connsiteX64" fmla="*/ 902143 w 4114165"/>
                <a:gd name="connsiteY64" fmla="*/ 0 h 3063250"/>
                <a:gd name="connsiteX65" fmla="*/ 905450 w 4114165"/>
                <a:gd name="connsiteY65" fmla="*/ 1042 h 3063250"/>
                <a:gd name="connsiteX66" fmla="*/ 908758 w 4114165"/>
                <a:gd name="connsiteY66" fmla="*/ 5543 h 3063250"/>
                <a:gd name="connsiteX67" fmla="*/ 915360 w 4114165"/>
                <a:gd name="connsiteY67" fmla="*/ 23974 h 3063250"/>
                <a:gd name="connsiteX68" fmla="*/ 921975 w 4114165"/>
                <a:gd name="connsiteY68" fmla="*/ 53496 h 3063250"/>
                <a:gd name="connsiteX69" fmla="*/ 931885 w 4114165"/>
                <a:gd name="connsiteY69" fmla="*/ 114728 h 3063250"/>
                <a:gd name="connsiteX70" fmla="*/ 945103 w 4114165"/>
                <a:gd name="connsiteY70" fmla="*/ 219005 h 3063250"/>
                <a:gd name="connsiteX71" fmla="*/ 991370 w 4114165"/>
                <a:gd name="connsiteY71" fmla="*/ 608560 h 3063250"/>
                <a:gd name="connsiteX72" fmla="*/ 1007895 w 4114165"/>
                <a:gd name="connsiteY72" fmla="*/ 717439 h 3063250"/>
                <a:gd name="connsiteX73" fmla="*/ 1057457 w 4114165"/>
                <a:gd name="connsiteY73" fmla="*/ 1020560 h 3063250"/>
                <a:gd name="connsiteX74" fmla="*/ 1070674 w 4114165"/>
                <a:gd name="connsiteY74" fmla="*/ 1129034 h 3063250"/>
                <a:gd name="connsiteX75" fmla="*/ 1083891 w 4114165"/>
                <a:gd name="connsiteY75" fmla="*/ 1261492 h 3063250"/>
                <a:gd name="connsiteX76" fmla="*/ 1100416 w 4114165"/>
                <a:gd name="connsiteY76" fmla="*/ 1462079 h 3063250"/>
                <a:gd name="connsiteX77" fmla="*/ 1123543 w 4114165"/>
                <a:gd name="connsiteY77" fmla="*/ 1789577 h 3063250"/>
                <a:gd name="connsiteX78" fmla="*/ 1146683 w 4114165"/>
                <a:gd name="connsiteY78" fmla="*/ 2110389 h 3063250"/>
                <a:gd name="connsiteX79" fmla="*/ 1159901 w 4114165"/>
                <a:gd name="connsiteY79" fmla="*/ 2255687 h 3063250"/>
                <a:gd name="connsiteX80" fmla="*/ 1169810 w 4114165"/>
                <a:gd name="connsiteY80" fmla="*/ 2336454 h 3063250"/>
                <a:gd name="connsiteX81" fmla="*/ 1176425 w 4114165"/>
                <a:gd name="connsiteY81" fmla="*/ 2375343 h 3063250"/>
                <a:gd name="connsiteX82" fmla="*/ 1183028 w 4114165"/>
                <a:gd name="connsiteY82" fmla="*/ 2401809 h 3063250"/>
                <a:gd name="connsiteX83" fmla="*/ 1189643 w 4114165"/>
                <a:gd name="connsiteY83" fmla="*/ 2415701 h 3063250"/>
                <a:gd name="connsiteX84" fmla="*/ 1192950 w 4114165"/>
                <a:gd name="connsiteY84" fmla="*/ 2417917 h 3063250"/>
                <a:gd name="connsiteX85" fmla="*/ 1196245 w 4114165"/>
                <a:gd name="connsiteY85" fmla="*/ 2417030 h 3063250"/>
                <a:gd name="connsiteX86" fmla="*/ 1199553 w 4114165"/>
                <a:gd name="connsiteY86" fmla="*/ 2413054 h 3063250"/>
                <a:gd name="connsiteX87" fmla="*/ 1206168 w 4114165"/>
                <a:gd name="connsiteY87" fmla="*/ 2396073 h 3063250"/>
                <a:gd name="connsiteX88" fmla="*/ 1212770 w 4114165"/>
                <a:gd name="connsiteY88" fmla="*/ 2367517 h 3063250"/>
                <a:gd name="connsiteX89" fmla="*/ 1222680 w 4114165"/>
                <a:gd name="connsiteY89" fmla="*/ 2304808 h 3063250"/>
                <a:gd name="connsiteX90" fmla="*/ 1232602 w 4114165"/>
                <a:gd name="connsiteY90" fmla="*/ 2221471 h 3063250"/>
                <a:gd name="connsiteX91" fmla="*/ 1249127 w 4114165"/>
                <a:gd name="connsiteY91" fmla="*/ 2051011 h 3063250"/>
                <a:gd name="connsiteX92" fmla="*/ 1278857 w 4114165"/>
                <a:gd name="connsiteY92" fmla="*/ 1738519 h 3063250"/>
                <a:gd name="connsiteX93" fmla="*/ 1292087 w 4114165"/>
                <a:gd name="connsiteY93" fmla="*/ 1631108 h 3063250"/>
                <a:gd name="connsiteX94" fmla="*/ 1301997 w 4114165"/>
                <a:gd name="connsiteY94" fmla="*/ 1571186 h 3063250"/>
                <a:gd name="connsiteX95" fmla="*/ 1311907 w 4114165"/>
                <a:gd name="connsiteY95" fmla="*/ 1530802 h 3063250"/>
                <a:gd name="connsiteX96" fmla="*/ 1318522 w 4114165"/>
                <a:gd name="connsiteY96" fmla="*/ 1515125 h 3063250"/>
                <a:gd name="connsiteX97" fmla="*/ 1325124 w 4114165"/>
                <a:gd name="connsiteY97" fmla="*/ 1508553 h 3063250"/>
                <a:gd name="connsiteX98" fmla="*/ 1328431 w 4114165"/>
                <a:gd name="connsiteY98" fmla="*/ 1508692 h 3063250"/>
                <a:gd name="connsiteX99" fmla="*/ 1331739 w 4114165"/>
                <a:gd name="connsiteY99" fmla="*/ 1511098 h 3063250"/>
                <a:gd name="connsiteX100" fmla="*/ 1338341 w 4114165"/>
                <a:gd name="connsiteY100" fmla="*/ 1522673 h 3063250"/>
                <a:gd name="connsiteX101" fmla="*/ 1344956 w 4114165"/>
                <a:gd name="connsiteY101" fmla="*/ 1543098 h 3063250"/>
                <a:gd name="connsiteX102" fmla="*/ 1351559 w 4114165"/>
                <a:gd name="connsiteY102" fmla="*/ 1572135 h 3063250"/>
                <a:gd name="connsiteX103" fmla="*/ 1361481 w 4114165"/>
                <a:gd name="connsiteY103" fmla="*/ 1631273 h 3063250"/>
                <a:gd name="connsiteX104" fmla="*/ 1371391 w 4114165"/>
                <a:gd name="connsiteY104" fmla="*/ 1708025 h 3063250"/>
                <a:gd name="connsiteX105" fmla="*/ 1384608 w 4114165"/>
                <a:gd name="connsiteY105" fmla="*/ 1834709 h 3063250"/>
                <a:gd name="connsiteX106" fmla="*/ 1401133 w 4114165"/>
                <a:gd name="connsiteY106" fmla="*/ 2023810 h 3063250"/>
                <a:gd name="connsiteX107" fmla="*/ 1437478 w 4114165"/>
                <a:gd name="connsiteY107" fmla="*/ 2455958 h 3063250"/>
                <a:gd name="connsiteX108" fmla="*/ 1450695 w 4114165"/>
                <a:gd name="connsiteY108" fmla="*/ 2573840 h 3063250"/>
                <a:gd name="connsiteX109" fmla="*/ 1460618 w 4114165"/>
                <a:gd name="connsiteY109" fmla="*/ 2638271 h 3063250"/>
                <a:gd name="connsiteX110" fmla="*/ 1467220 w 4114165"/>
                <a:gd name="connsiteY110" fmla="*/ 2669055 h 3063250"/>
                <a:gd name="connsiteX111" fmla="*/ 1473835 w 4114165"/>
                <a:gd name="connsiteY111" fmla="*/ 2690241 h 3063250"/>
                <a:gd name="connsiteX112" fmla="*/ 1480438 w 4114165"/>
                <a:gd name="connsiteY112" fmla="*/ 2702360 h 3063250"/>
                <a:gd name="connsiteX113" fmla="*/ 1483745 w 4114165"/>
                <a:gd name="connsiteY113" fmla="*/ 2705260 h 3063250"/>
                <a:gd name="connsiteX114" fmla="*/ 1487053 w 4114165"/>
                <a:gd name="connsiteY114" fmla="*/ 2706222 h 3063250"/>
                <a:gd name="connsiteX115" fmla="*/ 1490360 w 4114165"/>
                <a:gd name="connsiteY115" fmla="*/ 2705361 h 3063250"/>
                <a:gd name="connsiteX116" fmla="*/ 1496963 w 4114165"/>
                <a:gd name="connsiteY116" fmla="*/ 2698700 h 3063250"/>
                <a:gd name="connsiteX117" fmla="*/ 1503577 w 4114165"/>
                <a:gd name="connsiteY117" fmla="*/ 2686265 h 3063250"/>
                <a:gd name="connsiteX118" fmla="*/ 1513487 w 4114165"/>
                <a:gd name="connsiteY118" fmla="*/ 2658861 h 3063250"/>
                <a:gd name="connsiteX119" fmla="*/ 1526705 w 4114165"/>
                <a:gd name="connsiteY119" fmla="*/ 2610120 h 3063250"/>
                <a:gd name="connsiteX120" fmla="*/ 1543229 w 4114165"/>
                <a:gd name="connsiteY120" fmla="*/ 2536635 h 3063250"/>
                <a:gd name="connsiteX121" fmla="*/ 1579574 w 4114165"/>
                <a:gd name="connsiteY121" fmla="*/ 2357488 h 3063250"/>
                <a:gd name="connsiteX122" fmla="*/ 1615932 w 4114165"/>
                <a:gd name="connsiteY122" fmla="*/ 2168830 h 3063250"/>
                <a:gd name="connsiteX123" fmla="*/ 1639059 w 4114165"/>
                <a:gd name="connsiteY123" fmla="*/ 2033219 h 3063250"/>
                <a:gd name="connsiteX124" fmla="*/ 1658891 w 4114165"/>
                <a:gd name="connsiteY124" fmla="*/ 1899823 h 3063250"/>
                <a:gd name="connsiteX125" fmla="*/ 1688633 w 4114165"/>
                <a:gd name="connsiteY125" fmla="*/ 1675189 h 3063250"/>
                <a:gd name="connsiteX126" fmla="*/ 1724978 w 4114165"/>
                <a:gd name="connsiteY126" fmla="*/ 1405069 h 3063250"/>
                <a:gd name="connsiteX127" fmla="*/ 1754720 w 4114165"/>
                <a:gd name="connsiteY127" fmla="*/ 1207660 h 3063250"/>
                <a:gd name="connsiteX128" fmla="*/ 1777847 w 4114165"/>
                <a:gd name="connsiteY128" fmla="*/ 1072404 h 3063250"/>
                <a:gd name="connsiteX129" fmla="*/ 1794372 w 4114165"/>
                <a:gd name="connsiteY129" fmla="*/ 994322 h 3063250"/>
                <a:gd name="connsiteX130" fmla="*/ 1807590 w 4114165"/>
                <a:gd name="connsiteY130" fmla="*/ 945860 h 3063250"/>
                <a:gd name="connsiteX131" fmla="*/ 1820807 w 4114165"/>
                <a:gd name="connsiteY131" fmla="*/ 909731 h 3063250"/>
                <a:gd name="connsiteX132" fmla="*/ 1830717 w 4114165"/>
                <a:gd name="connsiteY132" fmla="*/ 890394 h 3063250"/>
                <a:gd name="connsiteX133" fmla="*/ 1840639 w 4114165"/>
                <a:gd name="connsiteY133" fmla="*/ 877921 h 3063250"/>
                <a:gd name="connsiteX134" fmla="*/ 1847242 w 4114165"/>
                <a:gd name="connsiteY134" fmla="*/ 873653 h 3063250"/>
                <a:gd name="connsiteX135" fmla="*/ 1853857 w 4114165"/>
                <a:gd name="connsiteY135" fmla="*/ 872881 h 3063250"/>
                <a:gd name="connsiteX136" fmla="*/ 1860459 w 4114165"/>
                <a:gd name="connsiteY136" fmla="*/ 875768 h 3063250"/>
                <a:gd name="connsiteX137" fmla="*/ 1867074 w 4114165"/>
                <a:gd name="connsiteY137" fmla="*/ 882378 h 3063250"/>
                <a:gd name="connsiteX138" fmla="*/ 1873676 w 4114165"/>
                <a:gd name="connsiteY138" fmla="*/ 892762 h 3063250"/>
                <a:gd name="connsiteX139" fmla="*/ 1883599 w 4114165"/>
                <a:gd name="connsiteY139" fmla="*/ 915227 h 3063250"/>
                <a:gd name="connsiteX140" fmla="*/ 1893509 w 4114165"/>
                <a:gd name="connsiteY140" fmla="*/ 945480 h 3063250"/>
                <a:gd name="connsiteX141" fmla="*/ 1906726 w 4114165"/>
                <a:gd name="connsiteY141" fmla="*/ 996386 h 3063250"/>
                <a:gd name="connsiteX142" fmla="*/ 1919944 w 4114165"/>
                <a:gd name="connsiteY142" fmla="*/ 1058398 h 3063250"/>
                <a:gd name="connsiteX143" fmla="*/ 1933161 w 4114165"/>
                <a:gd name="connsiteY143" fmla="*/ 1132137 h 3063250"/>
                <a:gd name="connsiteX144" fmla="*/ 1949686 w 4114165"/>
                <a:gd name="connsiteY144" fmla="*/ 1241687 h 3063250"/>
                <a:gd name="connsiteX145" fmla="*/ 1966211 w 4114165"/>
                <a:gd name="connsiteY145" fmla="*/ 1370713 h 3063250"/>
                <a:gd name="connsiteX146" fmla="*/ 1986043 w 4114165"/>
                <a:gd name="connsiteY146" fmla="*/ 1548658 h 3063250"/>
                <a:gd name="connsiteX147" fmla="*/ 2035605 w 4114165"/>
                <a:gd name="connsiteY147" fmla="*/ 2011729 h 3063250"/>
                <a:gd name="connsiteX148" fmla="*/ 2048822 w 4114165"/>
                <a:gd name="connsiteY148" fmla="*/ 2106628 h 3063250"/>
                <a:gd name="connsiteX149" fmla="*/ 2058732 w 4114165"/>
                <a:gd name="connsiteY149" fmla="*/ 2163043 h 3063250"/>
                <a:gd name="connsiteX150" fmla="*/ 2068655 w 4114165"/>
                <a:gd name="connsiteY150" fmla="*/ 2205123 h 3063250"/>
                <a:gd name="connsiteX151" fmla="*/ 2075257 w 4114165"/>
                <a:gd name="connsiteY151" fmla="*/ 2224738 h 3063250"/>
                <a:gd name="connsiteX152" fmla="*/ 2081872 w 4114165"/>
                <a:gd name="connsiteY152" fmla="*/ 2237528 h 3063250"/>
                <a:gd name="connsiteX153" fmla="*/ 2088474 w 4114165"/>
                <a:gd name="connsiteY153" fmla="*/ 2243581 h 3063250"/>
                <a:gd name="connsiteX154" fmla="*/ 2091782 w 4114165"/>
                <a:gd name="connsiteY154" fmla="*/ 2244151 h 3063250"/>
                <a:gd name="connsiteX155" fmla="*/ 2095089 w 4114165"/>
                <a:gd name="connsiteY155" fmla="*/ 2243151 h 3063250"/>
                <a:gd name="connsiteX156" fmla="*/ 2101692 w 4114165"/>
                <a:gd name="connsiteY156" fmla="*/ 2236591 h 3063250"/>
                <a:gd name="connsiteX157" fmla="*/ 2108307 w 4114165"/>
                <a:gd name="connsiteY157" fmla="*/ 2224359 h 3063250"/>
                <a:gd name="connsiteX158" fmla="*/ 2118217 w 4114165"/>
                <a:gd name="connsiteY158" fmla="*/ 2196525 h 3063250"/>
                <a:gd name="connsiteX159" fmla="*/ 2128127 w 4114165"/>
                <a:gd name="connsiteY159" fmla="*/ 2159193 h 3063250"/>
                <a:gd name="connsiteX160" fmla="*/ 2141357 w 4114165"/>
                <a:gd name="connsiteY160" fmla="*/ 2098485 h 3063250"/>
                <a:gd name="connsiteX161" fmla="*/ 2164484 w 4114165"/>
                <a:gd name="connsiteY161" fmla="*/ 1975626 h 3063250"/>
                <a:gd name="connsiteX162" fmla="*/ 2200829 w 4114165"/>
                <a:gd name="connsiteY162" fmla="*/ 1779712 h 3063250"/>
                <a:gd name="connsiteX163" fmla="*/ 2214046 w 4114165"/>
                <a:gd name="connsiteY163" fmla="*/ 1723006 h 3063250"/>
                <a:gd name="connsiteX164" fmla="*/ 2223968 w 4114165"/>
                <a:gd name="connsiteY164" fmla="*/ 1691525 h 3063250"/>
                <a:gd name="connsiteX165" fmla="*/ 2230571 w 4114165"/>
                <a:gd name="connsiteY165" fmla="*/ 1677165 h 3063250"/>
                <a:gd name="connsiteX166" fmla="*/ 2237186 w 4114165"/>
                <a:gd name="connsiteY166" fmla="*/ 1668845 h 3063250"/>
                <a:gd name="connsiteX167" fmla="*/ 2240493 w 4114165"/>
                <a:gd name="connsiteY167" fmla="*/ 1667085 h 3063250"/>
                <a:gd name="connsiteX168" fmla="*/ 2243788 w 4114165"/>
                <a:gd name="connsiteY168" fmla="*/ 1666971 h 3063250"/>
                <a:gd name="connsiteX169" fmla="*/ 2247096 w 4114165"/>
                <a:gd name="connsiteY169" fmla="*/ 1668554 h 3063250"/>
                <a:gd name="connsiteX170" fmla="*/ 2253711 w 4114165"/>
                <a:gd name="connsiteY170" fmla="*/ 1676912 h 3063250"/>
                <a:gd name="connsiteX171" fmla="*/ 2260313 w 4114165"/>
                <a:gd name="connsiteY171" fmla="*/ 1692285 h 3063250"/>
                <a:gd name="connsiteX172" fmla="*/ 2266928 w 4114165"/>
                <a:gd name="connsiteY172" fmla="*/ 1714838 h 3063250"/>
                <a:gd name="connsiteX173" fmla="*/ 2276838 w 4114165"/>
                <a:gd name="connsiteY173" fmla="*/ 1762439 h 3063250"/>
                <a:gd name="connsiteX174" fmla="*/ 2286748 w 4114165"/>
                <a:gd name="connsiteY174" fmla="*/ 1827060 h 3063250"/>
                <a:gd name="connsiteX175" fmla="*/ 2296670 w 4114165"/>
                <a:gd name="connsiteY175" fmla="*/ 1908954 h 3063250"/>
                <a:gd name="connsiteX176" fmla="*/ 2309888 w 4114165"/>
                <a:gd name="connsiteY176" fmla="*/ 2044185 h 3063250"/>
                <a:gd name="connsiteX177" fmla="*/ 2326400 w 4114165"/>
                <a:gd name="connsiteY177" fmla="*/ 2246051 h 3063250"/>
                <a:gd name="connsiteX178" fmla="*/ 2352847 w 4114165"/>
                <a:gd name="connsiteY178" fmla="*/ 2572067 h 3063250"/>
                <a:gd name="connsiteX179" fmla="*/ 2366064 w 4114165"/>
                <a:gd name="connsiteY179" fmla="*/ 2700929 h 3063250"/>
                <a:gd name="connsiteX180" fmla="*/ 2375975 w 4114165"/>
                <a:gd name="connsiteY180" fmla="*/ 2775427 h 3063250"/>
                <a:gd name="connsiteX181" fmla="*/ 2385884 w 4114165"/>
                <a:gd name="connsiteY181" fmla="*/ 2830398 h 3063250"/>
                <a:gd name="connsiteX182" fmla="*/ 2395807 w 4114165"/>
                <a:gd name="connsiteY182" fmla="*/ 2867312 h 3063250"/>
                <a:gd name="connsiteX183" fmla="*/ 2402409 w 4114165"/>
                <a:gd name="connsiteY183" fmla="*/ 2883268 h 3063250"/>
                <a:gd name="connsiteX184" fmla="*/ 2409024 w 4114165"/>
                <a:gd name="connsiteY184" fmla="*/ 2893563 h 3063250"/>
                <a:gd name="connsiteX185" fmla="*/ 2415627 w 4114165"/>
                <a:gd name="connsiteY185" fmla="*/ 2899350 h 3063250"/>
                <a:gd name="connsiteX186" fmla="*/ 2422242 w 4114165"/>
                <a:gd name="connsiteY186" fmla="*/ 2901668 h 3063250"/>
                <a:gd name="connsiteX187" fmla="*/ 2428844 w 4114165"/>
                <a:gd name="connsiteY187" fmla="*/ 2901402 h 3063250"/>
                <a:gd name="connsiteX188" fmla="*/ 2438766 w 4114165"/>
                <a:gd name="connsiteY188" fmla="*/ 2897273 h 3063250"/>
                <a:gd name="connsiteX189" fmla="*/ 2448676 w 4114165"/>
                <a:gd name="connsiteY189" fmla="*/ 2889726 h 3063250"/>
                <a:gd name="connsiteX190" fmla="*/ 2461894 w 4114165"/>
                <a:gd name="connsiteY190" fmla="*/ 2875454 h 3063250"/>
                <a:gd name="connsiteX191" fmla="*/ 2478418 w 4114165"/>
                <a:gd name="connsiteY191" fmla="*/ 2852749 h 3063250"/>
                <a:gd name="connsiteX192" fmla="*/ 2501546 w 4114165"/>
                <a:gd name="connsiteY192" fmla="*/ 2820306 h 3063250"/>
                <a:gd name="connsiteX193" fmla="*/ 2511456 w 4114165"/>
                <a:gd name="connsiteY193" fmla="*/ 2810061 h 3063250"/>
                <a:gd name="connsiteX194" fmla="*/ 2521378 w 4114165"/>
                <a:gd name="connsiteY194" fmla="*/ 2803945 h 3063250"/>
                <a:gd name="connsiteX195" fmla="*/ 2527980 w 4114165"/>
                <a:gd name="connsiteY195" fmla="*/ 2802564 h 3063250"/>
                <a:gd name="connsiteX196" fmla="*/ 2534596 w 4114165"/>
                <a:gd name="connsiteY196" fmla="*/ 2803464 h 3063250"/>
                <a:gd name="connsiteX197" fmla="*/ 2541198 w 4114165"/>
                <a:gd name="connsiteY197" fmla="*/ 2806592 h 3063250"/>
                <a:gd name="connsiteX198" fmla="*/ 2551120 w 4114165"/>
                <a:gd name="connsiteY198" fmla="*/ 2815215 h 3063250"/>
                <a:gd name="connsiteX199" fmla="*/ 2561030 w 4114165"/>
                <a:gd name="connsiteY199" fmla="*/ 2828271 h 3063250"/>
                <a:gd name="connsiteX200" fmla="*/ 2570940 w 4114165"/>
                <a:gd name="connsiteY200" fmla="*/ 2845810 h 3063250"/>
                <a:gd name="connsiteX201" fmla="*/ 2584158 w 4114165"/>
                <a:gd name="connsiteY201" fmla="*/ 2876189 h 3063250"/>
                <a:gd name="connsiteX202" fmla="*/ 2603990 w 4114165"/>
                <a:gd name="connsiteY202" fmla="*/ 2931768 h 3063250"/>
                <a:gd name="connsiteX203" fmla="*/ 2617207 w 4114165"/>
                <a:gd name="connsiteY203" fmla="*/ 2966795 h 3063250"/>
                <a:gd name="connsiteX204" fmla="*/ 2627117 w 4114165"/>
                <a:gd name="connsiteY204" fmla="*/ 2986220 h 3063250"/>
                <a:gd name="connsiteX205" fmla="*/ 2633732 w 4114165"/>
                <a:gd name="connsiteY205" fmla="*/ 2993894 h 3063250"/>
                <a:gd name="connsiteX206" fmla="*/ 2640334 w 4114165"/>
                <a:gd name="connsiteY206" fmla="*/ 2996060 h 3063250"/>
                <a:gd name="connsiteX207" fmla="*/ 2643642 w 4114165"/>
                <a:gd name="connsiteY207" fmla="*/ 2994781 h 3063250"/>
                <a:gd name="connsiteX208" fmla="*/ 2650257 w 4114165"/>
                <a:gd name="connsiteY208" fmla="*/ 2986942 h 3063250"/>
                <a:gd name="connsiteX209" fmla="*/ 2656859 w 4114165"/>
                <a:gd name="connsiteY209" fmla="*/ 2971366 h 3063250"/>
                <a:gd name="connsiteX210" fmla="*/ 2663474 w 4114165"/>
                <a:gd name="connsiteY210" fmla="*/ 2947357 h 3063250"/>
                <a:gd name="connsiteX211" fmla="*/ 2670077 w 4114165"/>
                <a:gd name="connsiteY211" fmla="*/ 2914280 h 3063250"/>
                <a:gd name="connsiteX212" fmla="*/ 2679999 w 4114165"/>
                <a:gd name="connsiteY212" fmla="*/ 2846646 h 3063250"/>
                <a:gd name="connsiteX213" fmla="*/ 2689909 w 4114165"/>
                <a:gd name="connsiteY213" fmla="*/ 2756698 h 3063250"/>
                <a:gd name="connsiteX214" fmla="*/ 2703127 w 4114165"/>
                <a:gd name="connsiteY214" fmla="*/ 2602181 h 3063250"/>
                <a:gd name="connsiteX215" fmla="*/ 2716344 w 4114165"/>
                <a:gd name="connsiteY215" fmla="*/ 2412092 h 3063250"/>
                <a:gd name="connsiteX216" fmla="*/ 2736176 w 4114165"/>
                <a:gd name="connsiteY216" fmla="*/ 2082213 h 3063250"/>
                <a:gd name="connsiteX217" fmla="*/ 2772521 w 4114165"/>
                <a:gd name="connsiteY217" fmla="*/ 1470652 h 3063250"/>
                <a:gd name="connsiteX218" fmla="*/ 2789046 w 4114165"/>
                <a:gd name="connsiteY218" fmla="*/ 1238622 h 3063250"/>
                <a:gd name="connsiteX219" fmla="*/ 2805571 w 4114165"/>
                <a:gd name="connsiteY219" fmla="*/ 1047862 h 3063250"/>
                <a:gd name="connsiteX220" fmla="*/ 2818788 w 4114165"/>
                <a:gd name="connsiteY220" fmla="*/ 927358 h 3063250"/>
                <a:gd name="connsiteX221" fmla="*/ 2832005 w 4114165"/>
                <a:gd name="connsiteY221" fmla="*/ 833941 h 3063250"/>
                <a:gd name="connsiteX222" fmla="*/ 2845223 w 4114165"/>
                <a:gd name="connsiteY222" fmla="*/ 764002 h 3063250"/>
                <a:gd name="connsiteX223" fmla="*/ 2855133 w 4114165"/>
                <a:gd name="connsiteY223" fmla="*/ 724885 h 3063250"/>
                <a:gd name="connsiteX224" fmla="*/ 2865042 w 4114165"/>
                <a:gd name="connsiteY224" fmla="*/ 696152 h 3063250"/>
                <a:gd name="connsiteX225" fmla="*/ 2874965 w 4114165"/>
                <a:gd name="connsiteY225" fmla="*/ 677220 h 3063250"/>
                <a:gd name="connsiteX226" fmla="*/ 2881567 w 4114165"/>
                <a:gd name="connsiteY226" fmla="*/ 670028 h 3063250"/>
                <a:gd name="connsiteX227" fmla="*/ 2888182 w 4114165"/>
                <a:gd name="connsiteY227" fmla="*/ 667368 h 3063250"/>
                <a:gd name="connsiteX228" fmla="*/ 2894785 w 4114165"/>
                <a:gd name="connsiteY228" fmla="*/ 669622 h 3063250"/>
                <a:gd name="connsiteX229" fmla="*/ 2901400 w 4114165"/>
                <a:gd name="connsiteY229" fmla="*/ 677182 h 3063250"/>
                <a:gd name="connsiteX230" fmla="*/ 2908002 w 4114165"/>
                <a:gd name="connsiteY230" fmla="*/ 690415 h 3063250"/>
                <a:gd name="connsiteX231" fmla="*/ 2914617 w 4114165"/>
                <a:gd name="connsiteY231" fmla="*/ 709562 h 3063250"/>
                <a:gd name="connsiteX232" fmla="*/ 2924527 w 4114165"/>
                <a:gd name="connsiteY232" fmla="*/ 749616 h 3063250"/>
                <a:gd name="connsiteX233" fmla="*/ 2934450 w 4114165"/>
                <a:gd name="connsiteY233" fmla="*/ 803296 h 3063250"/>
                <a:gd name="connsiteX234" fmla="*/ 2947667 w 4114165"/>
                <a:gd name="connsiteY234" fmla="*/ 895814 h 3063250"/>
                <a:gd name="connsiteX235" fmla="*/ 2960884 w 4114165"/>
                <a:gd name="connsiteY235" fmla="*/ 1012101 h 3063250"/>
                <a:gd name="connsiteX236" fmla="*/ 2977409 w 4114165"/>
                <a:gd name="connsiteY236" fmla="*/ 1187779 h 3063250"/>
                <a:gd name="connsiteX237" fmla="*/ 3017061 w 4114165"/>
                <a:gd name="connsiteY237" fmla="*/ 1634110 h 3063250"/>
                <a:gd name="connsiteX238" fmla="*/ 3030278 w 4114165"/>
                <a:gd name="connsiteY238" fmla="*/ 1742115 h 3063250"/>
                <a:gd name="connsiteX239" fmla="*/ 3040188 w 4114165"/>
                <a:gd name="connsiteY239" fmla="*/ 1800265 h 3063250"/>
                <a:gd name="connsiteX240" fmla="*/ 3046803 w 4114165"/>
                <a:gd name="connsiteY240" fmla="*/ 1827313 h 3063250"/>
                <a:gd name="connsiteX241" fmla="*/ 3053406 w 4114165"/>
                <a:gd name="connsiteY241" fmla="*/ 1844928 h 3063250"/>
                <a:gd name="connsiteX242" fmla="*/ 3060021 w 4114165"/>
                <a:gd name="connsiteY242" fmla="*/ 1853413 h 3063250"/>
                <a:gd name="connsiteX243" fmla="*/ 3063315 w 4114165"/>
                <a:gd name="connsiteY243" fmla="*/ 1854388 h 3063250"/>
                <a:gd name="connsiteX244" fmla="*/ 3066623 w 4114165"/>
                <a:gd name="connsiteY244" fmla="*/ 1853299 h 3063250"/>
                <a:gd name="connsiteX245" fmla="*/ 3073238 w 4114165"/>
                <a:gd name="connsiteY245" fmla="*/ 1845245 h 3063250"/>
                <a:gd name="connsiteX246" fmla="*/ 3079840 w 4114165"/>
                <a:gd name="connsiteY246" fmla="*/ 1829960 h 3063250"/>
                <a:gd name="connsiteX247" fmla="*/ 3086456 w 4114165"/>
                <a:gd name="connsiteY247" fmla="*/ 1808129 h 3063250"/>
                <a:gd name="connsiteX248" fmla="*/ 3096365 w 4114165"/>
                <a:gd name="connsiteY248" fmla="*/ 1764782 h 3063250"/>
                <a:gd name="connsiteX249" fmla="*/ 3109583 w 4114165"/>
                <a:gd name="connsiteY249" fmla="*/ 1692285 h 3063250"/>
                <a:gd name="connsiteX250" fmla="*/ 3145940 w 4114165"/>
                <a:gd name="connsiteY250" fmla="*/ 1482986 h 3063250"/>
                <a:gd name="connsiteX251" fmla="*/ 3162452 w 4114165"/>
                <a:gd name="connsiteY251" fmla="*/ 1409665 h 3063250"/>
                <a:gd name="connsiteX252" fmla="*/ 3178977 w 4114165"/>
                <a:gd name="connsiteY252" fmla="*/ 1351098 h 3063250"/>
                <a:gd name="connsiteX253" fmla="*/ 3192194 w 4114165"/>
                <a:gd name="connsiteY253" fmla="*/ 1313348 h 3063250"/>
                <a:gd name="connsiteX254" fmla="*/ 3205412 w 4114165"/>
                <a:gd name="connsiteY254" fmla="*/ 1283678 h 3063250"/>
                <a:gd name="connsiteX255" fmla="*/ 3215334 w 4114165"/>
                <a:gd name="connsiteY255" fmla="*/ 1267773 h 3063250"/>
                <a:gd name="connsiteX256" fmla="*/ 3221936 w 4114165"/>
                <a:gd name="connsiteY256" fmla="*/ 1260745 h 3063250"/>
                <a:gd name="connsiteX257" fmla="*/ 3228551 w 4114165"/>
                <a:gd name="connsiteY257" fmla="*/ 1256705 h 3063250"/>
                <a:gd name="connsiteX258" fmla="*/ 3235154 w 4114165"/>
                <a:gd name="connsiteY258" fmla="*/ 1255730 h 3063250"/>
                <a:gd name="connsiteX259" fmla="*/ 3241769 w 4114165"/>
                <a:gd name="connsiteY259" fmla="*/ 1257820 h 3063250"/>
                <a:gd name="connsiteX260" fmla="*/ 3248371 w 4114165"/>
                <a:gd name="connsiteY260" fmla="*/ 1263088 h 3063250"/>
                <a:gd name="connsiteX261" fmla="*/ 3254986 w 4114165"/>
                <a:gd name="connsiteY261" fmla="*/ 1271661 h 3063250"/>
                <a:gd name="connsiteX262" fmla="*/ 3264896 w 4114165"/>
                <a:gd name="connsiteY262" fmla="*/ 1291099 h 3063250"/>
                <a:gd name="connsiteX263" fmla="*/ 3274819 w 4114165"/>
                <a:gd name="connsiteY263" fmla="*/ 1319161 h 3063250"/>
                <a:gd name="connsiteX264" fmla="*/ 3284729 w 4114165"/>
                <a:gd name="connsiteY264" fmla="*/ 1356796 h 3063250"/>
                <a:gd name="connsiteX265" fmla="*/ 3294638 w 4114165"/>
                <a:gd name="connsiteY265" fmla="*/ 1405106 h 3063250"/>
                <a:gd name="connsiteX266" fmla="*/ 3304548 w 4114165"/>
                <a:gd name="connsiteY266" fmla="*/ 1465029 h 3063250"/>
                <a:gd name="connsiteX267" fmla="*/ 3317766 w 4114165"/>
                <a:gd name="connsiteY267" fmla="*/ 1564322 h 3063250"/>
                <a:gd name="connsiteX268" fmla="*/ 3330996 w 4114165"/>
                <a:gd name="connsiteY268" fmla="*/ 1685636 h 3063250"/>
                <a:gd name="connsiteX269" fmla="*/ 3347508 w 4114165"/>
                <a:gd name="connsiteY269" fmla="*/ 1862923 h 3063250"/>
                <a:gd name="connsiteX270" fmla="*/ 3406993 w 4114165"/>
                <a:gd name="connsiteY270" fmla="*/ 2532355 h 3063250"/>
                <a:gd name="connsiteX271" fmla="*/ 3423517 w 4114165"/>
                <a:gd name="connsiteY271" fmla="*/ 2676071 h 3063250"/>
                <a:gd name="connsiteX272" fmla="*/ 3440042 w 4114165"/>
                <a:gd name="connsiteY272" fmla="*/ 2794878 h 3063250"/>
                <a:gd name="connsiteX273" fmla="*/ 3453260 w 4114165"/>
                <a:gd name="connsiteY273" fmla="*/ 2872884 h 3063250"/>
                <a:gd name="connsiteX274" fmla="*/ 3466477 w 4114165"/>
                <a:gd name="connsiteY274" fmla="*/ 2936720 h 3063250"/>
                <a:gd name="connsiteX275" fmla="*/ 3479694 w 4114165"/>
                <a:gd name="connsiteY275" fmla="*/ 2986828 h 3063250"/>
                <a:gd name="connsiteX276" fmla="*/ 3489604 w 4114165"/>
                <a:gd name="connsiteY276" fmla="*/ 3015675 h 3063250"/>
                <a:gd name="connsiteX277" fmla="*/ 3499526 w 4114165"/>
                <a:gd name="connsiteY277" fmla="*/ 3037329 h 3063250"/>
                <a:gd name="connsiteX278" fmla="*/ 3509436 w 4114165"/>
                <a:gd name="connsiteY278" fmla="*/ 3052108 h 3063250"/>
                <a:gd name="connsiteX279" fmla="*/ 3519346 w 4114165"/>
                <a:gd name="connsiteY279" fmla="*/ 3060642 h 3063250"/>
                <a:gd name="connsiteX280" fmla="*/ 3525962 w 4114165"/>
                <a:gd name="connsiteY280" fmla="*/ 3063150 h 3063250"/>
                <a:gd name="connsiteX281" fmla="*/ 3532564 w 4114165"/>
                <a:gd name="connsiteY281" fmla="*/ 3063251 h 3063250"/>
                <a:gd name="connsiteX282" fmla="*/ 3539179 w 4114165"/>
                <a:gd name="connsiteY282" fmla="*/ 3060947 h 3063250"/>
                <a:gd name="connsiteX283" fmla="*/ 3545781 w 4114165"/>
                <a:gd name="connsiteY283" fmla="*/ 3056261 h 3063250"/>
                <a:gd name="connsiteX284" fmla="*/ 3555704 w 4114165"/>
                <a:gd name="connsiteY284" fmla="*/ 3044826 h 3063250"/>
                <a:gd name="connsiteX285" fmla="*/ 3565614 w 4114165"/>
                <a:gd name="connsiteY285" fmla="*/ 3028149 h 3063250"/>
                <a:gd name="connsiteX286" fmla="*/ 3575523 w 4114165"/>
                <a:gd name="connsiteY286" fmla="*/ 3006076 h 3063250"/>
                <a:gd name="connsiteX287" fmla="*/ 3585446 w 4114165"/>
                <a:gd name="connsiteY287" fmla="*/ 2978141 h 3063250"/>
                <a:gd name="connsiteX288" fmla="*/ 3598663 w 4114165"/>
                <a:gd name="connsiteY288" fmla="*/ 2930705 h 3063250"/>
                <a:gd name="connsiteX289" fmla="*/ 3611881 w 4114165"/>
                <a:gd name="connsiteY289" fmla="*/ 2871288 h 3063250"/>
                <a:gd name="connsiteX290" fmla="*/ 3628405 w 4114165"/>
                <a:gd name="connsiteY290" fmla="*/ 2782582 h 3063250"/>
                <a:gd name="connsiteX291" fmla="*/ 3664750 w 4114165"/>
                <a:gd name="connsiteY291" fmla="*/ 2563380 h 3063250"/>
                <a:gd name="connsiteX292" fmla="*/ 3691185 w 4114165"/>
                <a:gd name="connsiteY292" fmla="*/ 2412674 h 3063250"/>
                <a:gd name="connsiteX293" fmla="*/ 3707710 w 4114165"/>
                <a:gd name="connsiteY293" fmla="*/ 2331693 h 3063250"/>
                <a:gd name="connsiteX294" fmla="*/ 3720927 w 4114165"/>
                <a:gd name="connsiteY294" fmla="*/ 2279532 h 3063250"/>
                <a:gd name="connsiteX295" fmla="*/ 3730837 w 4114165"/>
                <a:gd name="connsiteY295" fmla="*/ 2250090 h 3063250"/>
                <a:gd name="connsiteX296" fmla="*/ 3740759 w 4114165"/>
                <a:gd name="connsiteY296" fmla="*/ 2229956 h 3063250"/>
                <a:gd name="connsiteX297" fmla="*/ 3747362 w 4114165"/>
                <a:gd name="connsiteY297" fmla="*/ 2221978 h 3063250"/>
                <a:gd name="connsiteX298" fmla="*/ 3753977 w 4114165"/>
                <a:gd name="connsiteY298" fmla="*/ 2218470 h 3063250"/>
                <a:gd name="connsiteX299" fmla="*/ 3760579 w 4114165"/>
                <a:gd name="connsiteY299" fmla="*/ 2219483 h 3063250"/>
                <a:gd name="connsiteX300" fmla="*/ 3767194 w 4114165"/>
                <a:gd name="connsiteY300" fmla="*/ 2225017 h 3063250"/>
                <a:gd name="connsiteX301" fmla="*/ 3773796 w 4114165"/>
                <a:gd name="connsiteY301" fmla="*/ 2234945 h 3063250"/>
                <a:gd name="connsiteX302" fmla="*/ 3783719 w 4114165"/>
                <a:gd name="connsiteY302" fmla="*/ 2257498 h 3063250"/>
                <a:gd name="connsiteX303" fmla="*/ 3793629 w 4114165"/>
                <a:gd name="connsiteY303" fmla="*/ 2287751 h 3063250"/>
                <a:gd name="connsiteX304" fmla="*/ 3810154 w 4114165"/>
                <a:gd name="connsiteY304" fmla="*/ 2348788 h 3063250"/>
                <a:gd name="connsiteX305" fmla="*/ 3836589 w 4114165"/>
                <a:gd name="connsiteY305" fmla="*/ 2448461 h 3063250"/>
                <a:gd name="connsiteX306" fmla="*/ 3849806 w 4114165"/>
                <a:gd name="connsiteY306" fmla="*/ 2487654 h 3063250"/>
                <a:gd name="connsiteX307" fmla="*/ 3859716 w 4114165"/>
                <a:gd name="connsiteY307" fmla="*/ 2508472 h 3063250"/>
                <a:gd name="connsiteX308" fmla="*/ 3866331 w 4114165"/>
                <a:gd name="connsiteY308" fmla="*/ 2517476 h 3063250"/>
                <a:gd name="connsiteX309" fmla="*/ 3872933 w 4114165"/>
                <a:gd name="connsiteY309" fmla="*/ 2522313 h 3063250"/>
                <a:gd name="connsiteX310" fmla="*/ 3879548 w 4114165"/>
                <a:gd name="connsiteY310" fmla="*/ 2522984 h 3063250"/>
                <a:gd name="connsiteX311" fmla="*/ 3886150 w 4114165"/>
                <a:gd name="connsiteY311" fmla="*/ 2519654 h 3063250"/>
                <a:gd name="connsiteX312" fmla="*/ 3892765 w 4114165"/>
                <a:gd name="connsiteY312" fmla="*/ 2512613 h 3063250"/>
                <a:gd name="connsiteX313" fmla="*/ 3902675 w 4114165"/>
                <a:gd name="connsiteY313" fmla="*/ 2496087 h 3063250"/>
                <a:gd name="connsiteX314" fmla="*/ 3915893 w 4114165"/>
                <a:gd name="connsiteY314" fmla="*/ 2466177 h 3063250"/>
                <a:gd name="connsiteX315" fmla="*/ 3939032 w 4114165"/>
                <a:gd name="connsiteY315" fmla="*/ 2410826 h 3063250"/>
                <a:gd name="connsiteX316" fmla="*/ 3948943 w 4114165"/>
                <a:gd name="connsiteY316" fmla="*/ 2393604 h 3063250"/>
                <a:gd name="connsiteX317" fmla="*/ 3955545 w 4114165"/>
                <a:gd name="connsiteY317" fmla="*/ 2385879 h 3063250"/>
                <a:gd name="connsiteX318" fmla="*/ 3962160 w 4114165"/>
                <a:gd name="connsiteY318" fmla="*/ 2381497 h 3063250"/>
                <a:gd name="connsiteX319" fmla="*/ 3968775 w 4114165"/>
                <a:gd name="connsiteY319" fmla="*/ 2380687 h 3063250"/>
                <a:gd name="connsiteX320" fmla="*/ 3975377 w 4114165"/>
                <a:gd name="connsiteY320" fmla="*/ 2383562 h 3063250"/>
                <a:gd name="connsiteX321" fmla="*/ 3981992 w 4114165"/>
                <a:gd name="connsiteY321" fmla="*/ 2390184 h 3063250"/>
                <a:gd name="connsiteX322" fmla="*/ 3988595 w 4114165"/>
                <a:gd name="connsiteY322" fmla="*/ 2400606 h 3063250"/>
                <a:gd name="connsiteX323" fmla="*/ 3998504 w 4114165"/>
                <a:gd name="connsiteY323" fmla="*/ 2422932 h 3063250"/>
                <a:gd name="connsiteX324" fmla="*/ 4011734 w 4114165"/>
                <a:gd name="connsiteY324" fmla="*/ 2462365 h 3063250"/>
                <a:gd name="connsiteX325" fmla="*/ 4034862 w 4114165"/>
                <a:gd name="connsiteY325" fmla="*/ 2535128 h 3063250"/>
                <a:gd name="connsiteX326" fmla="*/ 4044771 w 4114165"/>
                <a:gd name="connsiteY326" fmla="*/ 2557023 h 3063250"/>
                <a:gd name="connsiteX327" fmla="*/ 4051386 w 4114165"/>
                <a:gd name="connsiteY327" fmla="*/ 2565419 h 3063250"/>
                <a:gd name="connsiteX328" fmla="*/ 4054681 w 4114165"/>
                <a:gd name="connsiteY328" fmla="*/ 2567344 h 3063250"/>
                <a:gd name="connsiteX329" fmla="*/ 4057989 w 4114165"/>
                <a:gd name="connsiteY329" fmla="*/ 2567584 h 3063250"/>
                <a:gd name="connsiteX330" fmla="*/ 4061296 w 4114165"/>
                <a:gd name="connsiteY330" fmla="*/ 2566090 h 3063250"/>
                <a:gd name="connsiteX331" fmla="*/ 4067911 w 4114165"/>
                <a:gd name="connsiteY331" fmla="*/ 2557454 h 3063250"/>
                <a:gd name="connsiteX332" fmla="*/ 4074514 w 4114165"/>
                <a:gd name="connsiteY332" fmla="*/ 2541131 h 3063250"/>
                <a:gd name="connsiteX333" fmla="*/ 4081129 w 4114165"/>
                <a:gd name="connsiteY333" fmla="*/ 2517134 h 3063250"/>
                <a:gd name="connsiteX334" fmla="*/ 4091038 w 4114165"/>
                <a:gd name="connsiteY334" fmla="*/ 2467532 h 3063250"/>
                <a:gd name="connsiteX335" fmla="*/ 4100948 w 4114165"/>
                <a:gd name="connsiteY335" fmla="*/ 2403215 h 3063250"/>
                <a:gd name="connsiteX336" fmla="*/ 4114166 w 4114165"/>
                <a:gd name="connsiteY336" fmla="*/ 2298223 h 3063250"/>
                <a:gd name="connsiteX337" fmla="*/ 4114166 w 4114165"/>
                <a:gd name="connsiteY337" fmla="*/ 2298223 h 3063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</a:cxnLst>
              <a:rect l="l" t="t" r="r" b="b"/>
              <a:pathLst>
                <a:path w="4114165" h="3063250">
                  <a:moveTo>
                    <a:pt x="0" y="962866"/>
                  </a:moveTo>
                  <a:lnTo>
                    <a:pt x="13219" y="938578"/>
                  </a:lnTo>
                  <a:lnTo>
                    <a:pt x="29741" y="914936"/>
                  </a:lnTo>
                  <a:lnTo>
                    <a:pt x="52873" y="887165"/>
                  </a:lnTo>
                  <a:lnTo>
                    <a:pt x="79309" y="860382"/>
                  </a:lnTo>
                  <a:lnTo>
                    <a:pt x="99137" y="843895"/>
                  </a:lnTo>
                  <a:lnTo>
                    <a:pt x="109050" y="838551"/>
                  </a:lnTo>
                  <a:lnTo>
                    <a:pt x="118964" y="836816"/>
                  </a:lnTo>
                  <a:lnTo>
                    <a:pt x="125574" y="838272"/>
                  </a:lnTo>
                  <a:lnTo>
                    <a:pt x="132182" y="842248"/>
                  </a:lnTo>
                  <a:lnTo>
                    <a:pt x="138791" y="849049"/>
                  </a:lnTo>
                  <a:lnTo>
                    <a:pt x="145401" y="859078"/>
                  </a:lnTo>
                  <a:lnTo>
                    <a:pt x="155315" y="880859"/>
                  </a:lnTo>
                  <a:lnTo>
                    <a:pt x="165228" y="911631"/>
                  </a:lnTo>
                  <a:lnTo>
                    <a:pt x="175142" y="951773"/>
                  </a:lnTo>
                  <a:lnTo>
                    <a:pt x="188360" y="1018952"/>
                  </a:lnTo>
                  <a:lnTo>
                    <a:pt x="204883" y="1119511"/>
                  </a:lnTo>
                  <a:lnTo>
                    <a:pt x="237928" y="1325872"/>
                  </a:lnTo>
                  <a:lnTo>
                    <a:pt x="251146" y="1392203"/>
                  </a:lnTo>
                  <a:lnTo>
                    <a:pt x="264365" y="1444629"/>
                  </a:lnTo>
                  <a:lnTo>
                    <a:pt x="274279" y="1474666"/>
                  </a:lnTo>
                  <a:lnTo>
                    <a:pt x="284192" y="1497675"/>
                  </a:lnTo>
                  <a:lnTo>
                    <a:pt x="297410" y="1521267"/>
                  </a:lnTo>
                  <a:lnTo>
                    <a:pt x="323847" y="1565120"/>
                  </a:lnTo>
                  <a:lnTo>
                    <a:pt x="340373" y="1598538"/>
                  </a:lnTo>
                  <a:lnTo>
                    <a:pt x="363500" y="1652395"/>
                  </a:lnTo>
                  <a:lnTo>
                    <a:pt x="386628" y="1713129"/>
                  </a:lnTo>
                  <a:lnTo>
                    <a:pt x="406460" y="1772988"/>
                  </a:lnTo>
                  <a:lnTo>
                    <a:pt x="422985" y="1832430"/>
                  </a:lnTo>
                  <a:lnTo>
                    <a:pt x="439510" y="1903407"/>
                  </a:lnTo>
                  <a:lnTo>
                    <a:pt x="456035" y="1987175"/>
                  </a:lnTo>
                  <a:lnTo>
                    <a:pt x="472547" y="2085024"/>
                  </a:lnTo>
                  <a:lnTo>
                    <a:pt x="502289" y="2284990"/>
                  </a:lnTo>
                  <a:lnTo>
                    <a:pt x="518814" y="2386930"/>
                  </a:lnTo>
                  <a:lnTo>
                    <a:pt x="532031" y="2452703"/>
                  </a:lnTo>
                  <a:lnTo>
                    <a:pt x="541941" y="2490718"/>
                  </a:lnTo>
                  <a:lnTo>
                    <a:pt x="551864" y="2518717"/>
                  </a:lnTo>
                  <a:lnTo>
                    <a:pt x="561774" y="2537066"/>
                  </a:lnTo>
                  <a:lnTo>
                    <a:pt x="568389" y="2544335"/>
                  </a:lnTo>
                  <a:lnTo>
                    <a:pt x="574991" y="2548070"/>
                  </a:lnTo>
                  <a:lnTo>
                    <a:pt x="581606" y="2548741"/>
                  </a:lnTo>
                  <a:lnTo>
                    <a:pt x="588208" y="2546969"/>
                  </a:lnTo>
                  <a:lnTo>
                    <a:pt x="598131" y="2541042"/>
                  </a:lnTo>
                  <a:lnTo>
                    <a:pt x="644385" y="2506927"/>
                  </a:lnTo>
                  <a:lnTo>
                    <a:pt x="670820" y="2490034"/>
                  </a:lnTo>
                  <a:lnTo>
                    <a:pt x="687345" y="2476269"/>
                  </a:lnTo>
                  <a:lnTo>
                    <a:pt x="700562" y="2461681"/>
                  </a:lnTo>
                  <a:lnTo>
                    <a:pt x="710485" y="2447156"/>
                  </a:lnTo>
                  <a:lnTo>
                    <a:pt x="720395" y="2427478"/>
                  </a:lnTo>
                  <a:lnTo>
                    <a:pt x="730305" y="2399808"/>
                  </a:lnTo>
                  <a:lnTo>
                    <a:pt x="740214" y="2360615"/>
                  </a:lnTo>
                  <a:lnTo>
                    <a:pt x="750137" y="2306011"/>
                  </a:lnTo>
                  <a:lnTo>
                    <a:pt x="760047" y="2232146"/>
                  </a:lnTo>
                  <a:lnTo>
                    <a:pt x="769957" y="2135437"/>
                  </a:lnTo>
                  <a:lnTo>
                    <a:pt x="779879" y="2013021"/>
                  </a:lnTo>
                  <a:lnTo>
                    <a:pt x="793097" y="1806394"/>
                  </a:lnTo>
                  <a:lnTo>
                    <a:pt x="806314" y="1550988"/>
                  </a:lnTo>
                  <a:lnTo>
                    <a:pt x="826134" y="1101061"/>
                  </a:lnTo>
                  <a:lnTo>
                    <a:pt x="852581" y="502805"/>
                  </a:lnTo>
                  <a:lnTo>
                    <a:pt x="865798" y="268992"/>
                  </a:lnTo>
                  <a:lnTo>
                    <a:pt x="875708" y="140161"/>
                  </a:lnTo>
                  <a:lnTo>
                    <a:pt x="885618" y="54144"/>
                  </a:lnTo>
                  <a:lnTo>
                    <a:pt x="892233" y="19833"/>
                  </a:lnTo>
                  <a:lnTo>
                    <a:pt x="898835" y="2645"/>
                  </a:lnTo>
                  <a:lnTo>
                    <a:pt x="902143" y="0"/>
                  </a:lnTo>
                  <a:lnTo>
                    <a:pt x="905450" y="1042"/>
                  </a:lnTo>
                  <a:lnTo>
                    <a:pt x="908758" y="5543"/>
                  </a:lnTo>
                  <a:lnTo>
                    <a:pt x="915360" y="23974"/>
                  </a:lnTo>
                  <a:lnTo>
                    <a:pt x="921975" y="53496"/>
                  </a:lnTo>
                  <a:lnTo>
                    <a:pt x="931885" y="114728"/>
                  </a:lnTo>
                  <a:lnTo>
                    <a:pt x="945103" y="219005"/>
                  </a:lnTo>
                  <a:lnTo>
                    <a:pt x="991370" y="608560"/>
                  </a:lnTo>
                  <a:lnTo>
                    <a:pt x="1007895" y="717439"/>
                  </a:lnTo>
                  <a:lnTo>
                    <a:pt x="1057457" y="1020560"/>
                  </a:lnTo>
                  <a:lnTo>
                    <a:pt x="1070674" y="1129034"/>
                  </a:lnTo>
                  <a:lnTo>
                    <a:pt x="1083891" y="1261492"/>
                  </a:lnTo>
                  <a:lnTo>
                    <a:pt x="1100416" y="1462079"/>
                  </a:lnTo>
                  <a:lnTo>
                    <a:pt x="1123543" y="1789577"/>
                  </a:lnTo>
                  <a:lnTo>
                    <a:pt x="1146683" y="2110389"/>
                  </a:lnTo>
                  <a:lnTo>
                    <a:pt x="1159901" y="2255687"/>
                  </a:lnTo>
                  <a:lnTo>
                    <a:pt x="1169810" y="2336454"/>
                  </a:lnTo>
                  <a:lnTo>
                    <a:pt x="1176425" y="2375343"/>
                  </a:lnTo>
                  <a:lnTo>
                    <a:pt x="1183028" y="2401809"/>
                  </a:lnTo>
                  <a:lnTo>
                    <a:pt x="1189643" y="2415701"/>
                  </a:lnTo>
                  <a:lnTo>
                    <a:pt x="1192950" y="2417917"/>
                  </a:lnTo>
                  <a:lnTo>
                    <a:pt x="1196245" y="2417030"/>
                  </a:lnTo>
                  <a:lnTo>
                    <a:pt x="1199553" y="2413054"/>
                  </a:lnTo>
                  <a:lnTo>
                    <a:pt x="1206168" y="2396073"/>
                  </a:lnTo>
                  <a:lnTo>
                    <a:pt x="1212770" y="2367517"/>
                  </a:lnTo>
                  <a:lnTo>
                    <a:pt x="1222680" y="2304808"/>
                  </a:lnTo>
                  <a:lnTo>
                    <a:pt x="1232602" y="2221471"/>
                  </a:lnTo>
                  <a:lnTo>
                    <a:pt x="1249127" y="2051011"/>
                  </a:lnTo>
                  <a:lnTo>
                    <a:pt x="1278857" y="1738519"/>
                  </a:lnTo>
                  <a:lnTo>
                    <a:pt x="1292087" y="1631108"/>
                  </a:lnTo>
                  <a:lnTo>
                    <a:pt x="1301997" y="1571186"/>
                  </a:lnTo>
                  <a:lnTo>
                    <a:pt x="1311907" y="1530802"/>
                  </a:lnTo>
                  <a:lnTo>
                    <a:pt x="1318522" y="1515125"/>
                  </a:lnTo>
                  <a:lnTo>
                    <a:pt x="1325124" y="1508553"/>
                  </a:lnTo>
                  <a:lnTo>
                    <a:pt x="1328431" y="1508692"/>
                  </a:lnTo>
                  <a:lnTo>
                    <a:pt x="1331739" y="1511098"/>
                  </a:lnTo>
                  <a:lnTo>
                    <a:pt x="1338341" y="1522673"/>
                  </a:lnTo>
                  <a:lnTo>
                    <a:pt x="1344956" y="1543098"/>
                  </a:lnTo>
                  <a:lnTo>
                    <a:pt x="1351559" y="1572135"/>
                  </a:lnTo>
                  <a:lnTo>
                    <a:pt x="1361481" y="1631273"/>
                  </a:lnTo>
                  <a:lnTo>
                    <a:pt x="1371391" y="1708025"/>
                  </a:lnTo>
                  <a:lnTo>
                    <a:pt x="1384608" y="1834709"/>
                  </a:lnTo>
                  <a:lnTo>
                    <a:pt x="1401133" y="2023810"/>
                  </a:lnTo>
                  <a:lnTo>
                    <a:pt x="1437478" y="2455958"/>
                  </a:lnTo>
                  <a:lnTo>
                    <a:pt x="1450695" y="2573840"/>
                  </a:lnTo>
                  <a:lnTo>
                    <a:pt x="1460618" y="2638271"/>
                  </a:lnTo>
                  <a:lnTo>
                    <a:pt x="1467220" y="2669055"/>
                  </a:lnTo>
                  <a:lnTo>
                    <a:pt x="1473835" y="2690241"/>
                  </a:lnTo>
                  <a:lnTo>
                    <a:pt x="1480438" y="2702360"/>
                  </a:lnTo>
                  <a:lnTo>
                    <a:pt x="1483745" y="2705260"/>
                  </a:lnTo>
                  <a:lnTo>
                    <a:pt x="1487053" y="2706222"/>
                  </a:lnTo>
                  <a:lnTo>
                    <a:pt x="1490360" y="2705361"/>
                  </a:lnTo>
                  <a:lnTo>
                    <a:pt x="1496963" y="2698700"/>
                  </a:lnTo>
                  <a:lnTo>
                    <a:pt x="1503577" y="2686265"/>
                  </a:lnTo>
                  <a:lnTo>
                    <a:pt x="1513487" y="2658861"/>
                  </a:lnTo>
                  <a:lnTo>
                    <a:pt x="1526705" y="2610120"/>
                  </a:lnTo>
                  <a:lnTo>
                    <a:pt x="1543229" y="2536635"/>
                  </a:lnTo>
                  <a:lnTo>
                    <a:pt x="1579574" y="2357488"/>
                  </a:lnTo>
                  <a:lnTo>
                    <a:pt x="1615932" y="2168830"/>
                  </a:lnTo>
                  <a:lnTo>
                    <a:pt x="1639059" y="2033219"/>
                  </a:lnTo>
                  <a:lnTo>
                    <a:pt x="1658891" y="1899823"/>
                  </a:lnTo>
                  <a:lnTo>
                    <a:pt x="1688633" y="1675189"/>
                  </a:lnTo>
                  <a:lnTo>
                    <a:pt x="1724978" y="1405069"/>
                  </a:lnTo>
                  <a:lnTo>
                    <a:pt x="1754720" y="1207660"/>
                  </a:lnTo>
                  <a:lnTo>
                    <a:pt x="1777847" y="1072404"/>
                  </a:lnTo>
                  <a:lnTo>
                    <a:pt x="1794372" y="994322"/>
                  </a:lnTo>
                  <a:lnTo>
                    <a:pt x="1807590" y="945860"/>
                  </a:lnTo>
                  <a:lnTo>
                    <a:pt x="1820807" y="909731"/>
                  </a:lnTo>
                  <a:lnTo>
                    <a:pt x="1830717" y="890394"/>
                  </a:lnTo>
                  <a:lnTo>
                    <a:pt x="1840639" y="877921"/>
                  </a:lnTo>
                  <a:lnTo>
                    <a:pt x="1847242" y="873653"/>
                  </a:lnTo>
                  <a:lnTo>
                    <a:pt x="1853857" y="872881"/>
                  </a:lnTo>
                  <a:lnTo>
                    <a:pt x="1860459" y="875768"/>
                  </a:lnTo>
                  <a:lnTo>
                    <a:pt x="1867074" y="882378"/>
                  </a:lnTo>
                  <a:lnTo>
                    <a:pt x="1873676" y="892762"/>
                  </a:lnTo>
                  <a:lnTo>
                    <a:pt x="1883599" y="915227"/>
                  </a:lnTo>
                  <a:lnTo>
                    <a:pt x="1893509" y="945480"/>
                  </a:lnTo>
                  <a:lnTo>
                    <a:pt x="1906726" y="996386"/>
                  </a:lnTo>
                  <a:lnTo>
                    <a:pt x="1919944" y="1058398"/>
                  </a:lnTo>
                  <a:lnTo>
                    <a:pt x="1933161" y="1132137"/>
                  </a:lnTo>
                  <a:lnTo>
                    <a:pt x="1949686" y="1241687"/>
                  </a:lnTo>
                  <a:lnTo>
                    <a:pt x="1966211" y="1370713"/>
                  </a:lnTo>
                  <a:lnTo>
                    <a:pt x="1986043" y="1548658"/>
                  </a:lnTo>
                  <a:lnTo>
                    <a:pt x="2035605" y="2011729"/>
                  </a:lnTo>
                  <a:lnTo>
                    <a:pt x="2048822" y="2106628"/>
                  </a:lnTo>
                  <a:lnTo>
                    <a:pt x="2058732" y="2163043"/>
                  </a:lnTo>
                  <a:lnTo>
                    <a:pt x="2068655" y="2205123"/>
                  </a:lnTo>
                  <a:lnTo>
                    <a:pt x="2075257" y="2224738"/>
                  </a:lnTo>
                  <a:lnTo>
                    <a:pt x="2081872" y="2237528"/>
                  </a:lnTo>
                  <a:lnTo>
                    <a:pt x="2088474" y="2243581"/>
                  </a:lnTo>
                  <a:lnTo>
                    <a:pt x="2091782" y="2244151"/>
                  </a:lnTo>
                  <a:lnTo>
                    <a:pt x="2095089" y="2243151"/>
                  </a:lnTo>
                  <a:lnTo>
                    <a:pt x="2101692" y="2236591"/>
                  </a:lnTo>
                  <a:lnTo>
                    <a:pt x="2108307" y="2224359"/>
                  </a:lnTo>
                  <a:lnTo>
                    <a:pt x="2118217" y="2196525"/>
                  </a:lnTo>
                  <a:lnTo>
                    <a:pt x="2128127" y="2159193"/>
                  </a:lnTo>
                  <a:lnTo>
                    <a:pt x="2141357" y="2098485"/>
                  </a:lnTo>
                  <a:lnTo>
                    <a:pt x="2164484" y="1975626"/>
                  </a:lnTo>
                  <a:lnTo>
                    <a:pt x="2200829" y="1779712"/>
                  </a:lnTo>
                  <a:lnTo>
                    <a:pt x="2214046" y="1723006"/>
                  </a:lnTo>
                  <a:lnTo>
                    <a:pt x="2223968" y="1691525"/>
                  </a:lnTo>
                  <a:lnTo>
                    <a:pt x="2230571" y="1677165"/>
                  </a:lnTo>
                  <a:lnTo>
                    <a:pt x="2237186" y="1668845"/>
                  </a:lnTo>
                  <a:lnTo>
                    <a:pt x="2240493" y="1667085"/>
                  </a:lnTo>
                  <a:lnTo>
                    <a:pt x="2243788" y="1666971"/>
                  </a:lnTo>
                  <a:lnTo>
                    <a:pt x="2247096" y="1668554"/>
                  </a:lnTo>
                  <a:lnTo>
                    <a:pt x="2253711" y="1676912"/>
                  </a:lnTo>
                  <a:lnTo>
                    <a:pt x="2260313" y="1692285"/>
                  </a:lnTo>
                  <a:lnTo>
                    <a:pt x="2266928" y="1714838"/>
                  </a:lnTo>
                  <a:lnTo>
                    <a:pt x="2276838" y="1762439"/>
                  </a:lnTo>
                  <a:lnTo>
                    <a:pt x="2286748" y="1827060"/>
                  </a:lnTo>
                  <a:lnTo>
                    <a:pt x="2296670" y="1908954"/>
                  </a:lnTo>
                  <a:lnTo>
                    <a:pt x="2309888" y="2044185"/>
                  </a:lnTo>
                  <a:lnTo>
                    <a:pt x="2326400" y="2246051"/>
                  </a:lnTo>
                  <a:lnTo>
                    <a:pt x="2352847" y="2572067"/>
                  </a:lnTo>
                  <a:lnTo>
                    <a:pt x="2366064" y="2700929"/>
                  </a:lnTo>
                  <a:lnTo>
                    <a:pt x="2375975" y="2775427"/>
                  </a:lnTo>
                  <a:lnTo>
                    <a:pt x="2385884" y="2830398"/>
                  </a:lnTo>
                  <a:lnTo>
                    <a:pt x="2395807" y="2867312"/>
                  </a:lnTo>
                  <a:lnTo>
                    <a:pt x="2402409" y="2883268"/>
                  </a:lnTo>
                  <a:lnTo>
                    <a:pt x="2409024" y="2893563"/>
                  </a:lnTo>
                  <a:lnTo>
                    <a:pt x="2415627" y="2899350"/>
                  </a:lnTo>
                  <a:lnTo>
                    <a:pt x="2422242" y="2901668"/>
                  </a:lnTo>
                  <a:lnTo>
                    <a:pt x="2428844" y="2901402"/>
                  </a:lnTo>
                  <a:lnTo>
                    <a:pt x="2438766" y="2897273"/>
                  </a:lnTo>
                  <a:lnTo>
                    <a:pt x="2448676" y="2889726"/>
                  </a:lnTo>
                  <a:lnTo>
                    <a:pt x="2461894" y="2875454"/>
                  </a:lnTo>
                  <a:lnTo>
                    <a:pt x="2478418" y="2852749"/>
                  </a:lnTo>
                  <a:lnTo>
                    <a:pt x="2501546" y="2820306"/>
                  </a:lnTo>
                  <a:lnTo>
                    <a:pt x="2511456" y="2810061"/>
                  </a:lnTo>
                  <a:lnTo>
                    <a:pt x="2521378" y="2803945"/>
                  </a:lnTo>
                  <a:lnTo>
                    <a:pt x="2527980" y="2802564"/>
                  </a:lnTo>
                  <a:lnTo>
                    <a:pt x="2534596" y="2803464"/>
                  </a:lnTo>
                  <a:lnTo>
                    <a:pt x="2541198" y="2806592"/>
                  </a:lnTo>
                  <a:lnTo>
                    <a:pt x="2551120" y="2815215"/>
                  </a:lnTo>
                  <a:lnTo>
                    <a:pt x="2561030" y="2828271"/>
                  </a:lnTo>
                  <a:lnTo>
                    <a:pt x="2570940" y="2845810"/>
                  </a:lnTo>
                  <a:lnTo>
                    <a:pt x="2584158" y="2876189"/>
                  </a:lnTo>
                  <a:lnTo>
                    <a:pt x="2603990" y="2931768"/>
                  </a:lnTo>
                  <a:lnTo>
                    <a:pt x="2617207" y="2966795"/>
                  </a:lnTo>
                  <a:lnTo>
                    <a:pt x="2627117" y="2986220"/>
                  </a:lnTo>
                  <a:lnTo>
                    <a:pt x="2633732" y="2993894"/>
                  </a:lnTo>
                  <a:lnTo>
                    <a:pt x="2640334" y="2996060"/>
                  </a:lnTo>
                  <a:lnTo>
                    <a:pt x="2643642" y="2994781"/>
                  </a:lnTo>
                  <a:lnTo>
                    <a:pt x="2650257" y="2986942"/>
                  </a:lnTo>
                  <a:lnTo>
                    <a:pt x="2656859" y="2971366"/>
                  </a:lnTo>
                  <a:lnTo>
                    <a:pt x="2663474" y="2947357"/>
                  </a:lnTo>
                  <a:lnTo>
                    <a:pt x="2670077" y="2914280"/>
                  </a:lnTo>
                  <a:lnTo>
                    <a:pt x="2679999" y="2846646"/>
                  </a:lnTo>
                  <a:lnTo>
                    <a:pt x="2689909" y="2756698"/>
                  </a:lnTo>
                  <a:lnTo>
                    <a:pt x="2703127" y="2602181"/>
                  </a:lnTo>
                  <a:lnTo>
                    <a:pt x="2716344" y="2412092"/>
                  </a:lnTo>
                  <a:lnTo>
                    <a:pt x="2736176" y="2082213"/>
                  </a:lnTo>
                  <a:lnTo>
                    <a:pt x="2772521" y="1470652"/>
                  </a:lnTo>
                  <a:lnTo>
                    <a:pt x="2789046" y="1238622"/>
                  </a:lnTo>
                  <a:lnTo>
                    <a:pt x="2805571" y="1047862"/>
                  </a:lnTo>
                  <a:lnTo>
                    <a:pt x="2818788" y="927358"/>
                  </a:lnTo>
                  <a:lnTo>
                    <a:pt x="2832005" y="833941"/>
                  </a:lnTo>
                  <a:lnTo>
                    <a:pt x="2845223" y="764002"/>
                  </a:lnTo>
                  <a:lnTo>
                    <a:pt x="2855133" y="724885"/>
                  </a:lnTo>
                  <a:lnTo>
                    <a:pt x="2865042" y="696152"/>
                  </a:lnTo>
                  <a:lnTo>
                    <a:pt x="2874965" y="677220"/>
                  </a:lnTo>
                  <a:lnTo>
                    <a:pt x="2881567" y="670028"/>
                  </a:lnTo>
                  <a:lnTo>
                    <a:pt x="2888182" y="667368"/>
                  </a:lnTo>
                  <a:lnTo>
                    <a:pt x="2894785" y="669622"/>
                  </a:lnTo>
                  <a:lnTo>
                    <a:pt x="2901400" y="677182"/>
                  </a:lnTo>
                  <a:lnTo>
                    <a:pt x="2908002" y="690415"/>
                  </a:lnTo>
                  <a:lnTo>
                    <a:pt x="2914617" y="709562"/>
                  </a:lnTo>
                  <a:lnTo>
                    <a:pt x="2924527" y="749616"/>
                  </a:lnTo>
                  <a:lnTo>
                    <a:pt x="2934450" y="803296"/>
                  </a:lnTo>
                  <a:lnTo>
                    <a:pt x="2947667" y="895814"/>
                  </a:lnTo>
                  <a:lnTo>
                    <a:pt x="2960884" y="1012101"/>
                  </a:lnTo>
                  <a:lnTo>
                    <a:pt x="2977409" y="1187779"/>
                  </a:lnTo>
                  <a:lnTo>
                    <a:pt x="3017061" y="1634110"/>
                  </a:lnTo>
                  <a:lnTo>
                    <a:pt x="3030278" y="1742115"/>
                  </a:lnTo>
                  <a:lnTo>
                    <a:pt x="3040188" y="1800265"/>
                  </a:lnTo>
                  <a:lnTo>
                    <a:pt x="3046803" y="1827313"/>
                  </a:lnTo>
                  <a:lnTo>
                    <a:pt x="3053406" y="1844928"/>
                  </a:lnTo>
                  <a:lnTo>
                    <a:pt x="3060021" y="1853413"/>
                  </a:lnTo>
                  <a:lnTo>
                    <a:pt x="3063315" y="1854388"/>
                  </a:lnTo>
                  <a:lnTo>
                    <a:pt x="3066623" y="1853299"/>
                  </a:lnTo>
                  <a:lnTo>
                    <a:pt x="3073238" y="1845245"/>
                  </a:lnTo>
                  <a:lnTo>
                    <a:pt x="3079840" y="1829960"/>
                  </a:lnTo>
                  <a:lnTo>
                    <a:pt x="3086456" y="1808129"/>
                  </a:lnTo>
                  <a:lnTo>
                    <a:pt x="3096365" y="1764782"/>
                  </a:lnTo>
                  <a:lnTo>
                    <a:pt x="3109583" y="1692285"/>
                  </a:lnTo>
                  <a:lnTo>
                    <a:pt x="3145940" y="1482986"/>
                  </a:lnTo>
                  <a:lnTo>
                    <a:pt x="3162452" y="1409665"/>
                  </a:lnTo>
                  <a:lnTo>
                    <a:pt x="3178977" y="1351098"/>
                  </a:lnTo>
                  <a:lnTo>
                    <a:pt x="3192194" y="1313348"/>
                  </a:lnTo>
                  <a:lnTo>
                    <a:pt x="3205412" y="1283678"/>
                  </a:lnTo>
                  <a:lnTo>
                    <a:pt x="3215334" y="1267773"/>
                  </a:lnTo>
                  <a:lnTo>
                    <a:pt x="3221936" y="1260745"/>
                  </a:lnTo>
                  <a:lnTo>
                    <a:pt x="3228551" y="1256705"/>
                  </a:lnTo>
                  <a:lnTo>
                    <a:pt x="3235154" y="1255730"/>
                  </a:lnTo>
                  <a:lnTo>
                    <a:pt x="3241769" y="1257820"/>
                  </a:lnTo>
                  <a:lnTo>
                    <a:pt x="3248371" y="1263088"/>
                  </a:lnTo>
                  <a:lnTo>
                    <a:pt x="3254986" y="1271661"/>
                  </a:lnTo>
                  <a:lnTo>
                    <a:pt x="3264896" y="1291099"/>
                  </a:lnTo>
                  <a:lnTo>
                    <a:pt x="3274819" y="1319161"/>
                  </a:lnTo>
                  <a:lnTo>
                    <a:pt x="3284729" y="1356796"/>
                  </a:lnTo>
                  <a:lnTo>
                    <a:pt x="3294638" y="1405106"/>
                  </a:lnTo>
                  <a:lnTo>
                    <a:pt x="3304548" y="1465029"/>
                  </a:lnTo>
                  <a:lnTo>
                    <a:pt x="3317766" y="1564322"/>
                  </a:lnTo>
                  <a:lnTo>
                    <a:pt x="3330996" y="1685636"/>
                  </a:lnTo>
                  <a:lnTo>
                    <a:pt x="3347508" y="1862923"/>
                  </a:lnTo>
                  <a:lnTo>
                    <a:pt x="3406993" y="2532355"/>
                  </a:lnTo>
                  <a:lnTo>
                    <a:pt x="3423517" y="2676071"/>
                  </a:lnTo>
                  <a:lnTo>
                    <a:pt x="3440042" y="2794878"/>
                  </a:lnTo>
                  <a:lnTo>
                    <a:pt x="3453260" y="2872884"/>
                  </a:lnTo>
                  <a:lnTo>
                    <a:pt x="3466477" y="2936720"/>
                  </a:lnTo>
                  <a:lnTo>
                    <a:pt x="3479694" y="2986828"/>
                  </a:lnTo>
                  <a:lnTo>
                    <a:pt x="3489604" y="3015675"/>
                  </a:lnTo>
                  <a:lnTo>
                    <a:pt x="3499526" y="3037329"/>
                  </a:lnTo>
                  <a:lnTo>
                    <a:pt x="3509436" y="3052108"/>
                  </a:lnTo>
                  <a:lnTo>
                    <a:pt x="3519346" y="3060642"/>
                  </a:lnTo>
                  <a:lnTo>
                    <a:pt x="3525962" y="3063150"/>
                  </a:lnTo>
                  <a:lnTo>
                    <a:pt x="3532564" y="3063251"/>
                  </a:lnTo>
                  <a:lnTo>
                    <a:pt x="3539179" y="3060947"/>
                  </a:lnTo>
                  <a:lnTo>
                    <a:pt x="3545781" y="3056261"/>
                  </a:lnTo>
                  <a:lnTo>
                    <a:pt x="3555704" y="3044826"/>
                  </a:lnTo>
                  <a:lnTo>
                    <a:pt x="3565614" y="3028149"/>
                  </a:lnTo>
                  <a:lnTo>
                    <a:pt x="3575523" y="3006076"/>
                  </a:lnTo>
                  <a:lnTo>
                    <a:pt x="3585446" y="2978141"/>
                  </a:lnTo>
                  <a:lnTo>
                    <a:pt x="3598663" y="2930705"/>
                  </a:lnTo>
                  <a:lnTo>
                    <a:pt x="3611881" y="2871288"/>
                  </a:lnTo>
                  <a:lnTo>
                    <a:pt x="3628405" y="2782582"/>
                  </a:lnTo>
                  <a:lnTo>
                    <a:pt x="3664750" y="2563380"/>
                  </a:lnTo>
                  <a:lnTo>
                    <a:pt x="3691185" y="2412674"/>
                  </a:lnTo>
                  <a:lnTo>
                    <a:pt x="3707710" y="2331693"/>
                  </a:lnTo>
                  <a:lnTo>
                    <a:pt x="3720927" y="2279532"/>
                  </a:lnTo>
                  <a:lnTo>
                    <a:pt x="3730837" y="2250090"/>
                  </a:lnTo>
                  <a:lnTo>
                    <a:pt x="3740759" y="2229956"/>
                  </a:lnTo>
                  <a:lnTo>
                    <a:pt x="3747362" y="2221978"/>
                  </a:lnTo>
                  <a:lnTo>
                    <a:pt x="3753977" y="2218470"/>
                  </a:lnTo>
                  <a:lnTo>
                    <a:pt x="3760579" y="2219483"/>
                  </a:lnTo>
                  <a:lnTo>
                    <a:pt x="3767194" y="2225017"/>
                  </a:lnTo>
                  <a:lnTo>
                    <a:pt x="3773796" y="2234945"/>
                  </a:lnTo>
                  <a:lnTo>
                    <a:pt x="3783719" y="2257498"/>
                  </a:lnTo>
                  <a:lnTo>
                    <a:pt x="3793629" y="2287751"/>
                  </a:lnTo>
                  <a:lnTo>
                    <a:pt x="3810154" y="2348788"/>
                  </a:lnTo>
                  <a:lnTo>
                    <a:pt x="3836589" y="2448461"/>
                  </a:lnTo>
                  <a:lnTo>
                    <a:pt x="3849806" y="2487654"/>
                  </a:lnTo>
                  <a:lnTo>
                    <a:pt x="3859716" y="2508472"/>
                  </a:lnTo>
                  <a:lnTo>
                    <a:pt x="3866331" y="2517476"/>
                  </a:lnTo>
                  <a:lnTo>
                    <a:pt x="3872933" y="2522313"/>
                  </a:lnTo>
                  <a:lnTo>
                    <a:pt x="3879548" y="2522984"/>
                  </a:lnTo>
                  <a:lnTo>
                    <a:pt x="3886150" y="2519654"/>
                  </a:lnTo>
                  <a:lnTo>
                    <a:pt x="3892765" y="2512613"/>
                  </a:lnTo>
                  <a:lnTo>
                    <a:pt x="3902675" y="2496087"/>
                  </a:lnTo>
                  <a:lnTo>
                    <a:pt x="3915893" y="2466177"/>
                  </a:lnTo>
                  <a:lnTo>
                    <a:pt x="3939032" y="2410826"/>
                  </a:lnTo>
                  <a:lnTo>
                    <a:pt x="3948943" y="2393604"/>
                  </a:lnTo>
                  <a:lnTo>
                    <a:pt x="3955545" y="2385879"/>
                  </a:lnTo>
                  <a:lnTo>
                    <a:pt x="3962160" y="2381497"/>
                  </a:lnTo>
                  <a:lnTo>
                    <a:pt x="3968775" y="2380687"/>
                  </a:lnTo>
                  <a:lnTo>
                    <a:pt x="3975377" y="2383562"/>
                  </a:lnTo>
                  <a:lnTo>
                    <a:pt x="3981992" y="2390184"/>
                  </a:lnTo>
                  <a:lnTo>
                    <a:pt x="3988595" y="2400606"/>
                  </a:lnTo>
                  <a:lnTo>
                    <a:pt x="3998504" y="2422932"/>
                  </a:lnTo>
                  <a:lnTo>
                    <a:pt x="4011734" y="2462365"/>
                  </a:lnTo>
                  <a:lnTo>
                    <a:pt x="4034862" y="2535128"/>
                  </a:lnTo>
                  <a:lnTo>
                    <a:pt x="4044771" y="2557023"/>
                  </a:lnTo>
                  <a:lnTo>
                    <a:pt x="4051386" y="2565419"/>
                  </a:lnTo>
                  <a:lnTo>
                    <a:pt x="4054681" y="2567344"/>
                  </a:lnTo>
                  <a:lnTo>
                    <a:pt x="4057989" y="2567584"/>
                  </a:lnTo>
                  <a:lnTo>
                    <a:pt x="4061296" y="2566090"/>
                  </a:lnTo>
                  <a:lnTo>
                    <a:pt x="4067911" y="2557454"/>
                  </a:lnTo>
                  <a:lnTo>
                    <a:pt x="4074514" y="2541131"/>
                  </a:lnTo>
                  <a:lnTo>
                    <a:pt x="4081129" y="2517134"/>
                  </a:lnTo>
                  <a:lnTo>
                    <a:pt x="4091038" y="2467532"/>
                  </a:lnTo>
                  <a:lnTo>
                    <a:pt x="4100948" y="2403215"/>
                  </a:lnTo>
                  <a:lnTo>
                    <a:pt x="4114166" y="2298223"/>
                  </a:lnTo>
                  <a:lnTo>
                    <a:pt x="4114166" y="2298223"/>
                  </a:lnTo>
                </a:path>
              </a:pathLst>
            </a:custGeom>
            <a:noFill/>
            <a:ln w="9525" cap="sq">
              <a:solidFill>
                <a:schemeClr val="accent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igura a mano libera 57">
              <a:extLst>
                <a:ext uri="{FF2B5EF4-FFF2-40B4-BE49-F238E27FC236}">
                  <a16:creationId xmlns:a16="http://schemas.microsoft.com/office/drawing/2014/main" id="{96D63076-8974-5809-B2FE-A19745DFF249}"/>
                </a:ext>
              </a:extLst>
            </p:cNvPr>
            <p:cNvSpPr/>
            <p:nvPr/>
          </p:nvSpPr>
          <p:spPr>
            <a:xfrm>
              <a:off x="3128109" y="3504851"/>
              <a:ext cx="601475" cy="307777"/>
            </a:xfrm>
            <a:custGeom>
              <a:avLst/>
              <a:gdLst>
                <a:gd name="connsiteX0" fmla="*/ 0 w 4114165"/>
                <a:gd name="connsiteY0" fmla="*/ 962866 h 3063250"/>
                <a:gd name="connsiteX1" fmla="*/ 13219 w 4114165"/>
                <a:gd name="connsiteY1" fmla="*/ 938578 h 3063250"/>
                <a:gd name="connsiteX2" fmla="*/ 29741 w 4114165"/>
                <a:gd name="connsiteY2" fmla="*/ 914936 h 3063250"/>
                <a:gd name="connsiteX3" fmla="*/ 52873 w 4114165"/>
                <a:gd name="connsiteY3" fmla="*/ 887165 h 3063250"/>
                <a:gd name="connsiteX4" fmla="*/ 79309 w 4114165"/>
                <a:gd name="connsiteY4" fmla="*/ 860382 h 3063250"/>
                <a:gd name="connsiteX5" fmla="*/ 99137 w 4114165"/>
                <a:gd name="connsiteY5" fmla="*/ 843895 h 3063250"/>
                <a:gd name="connsiteX6" fmla="*/ 109050 w 4114165"/>
                <a:gd name="connsiteY6" fmla="*/ 838551 h 3063250"/>
                <a:gd name="connsiteX7" fmla="*/ 118964 w 4114165"/>
                <a:gd name="connsiteY7" fmla="*/ 836816 h 3063250"/>
                <a:gd name="connsiteX8" fmla="*/ 125574 w 4114165"/>
                <a:gd name="connsiteY8" fmla="*/ 838272 h 3063250"/>
                <a:gd name="connsiteX9" fmla="*/ 132182 w 4114165"/>
                <a:gd name="connsiteY9" fmla="*/ 842248 h 3063250"/>
                <a:gd name="connsiteX10" fmla="*/ 138791 w 4114165"/>
                <a:gd name="connsiteY10" fmla="*/ 849049 h 3063250"/>
                <a:gd name="connsiteX11" fmla="*/ 145401 w 4114165"/>
                <a:gd name="connsiteY11" fmla="*/ 859078 h 3063250"/>
                <a:gd name="connsiteX12" fmla="*/ 155315 w 4114165"/>
                <a:gd name="connsiteY12" fmla="*/ 880859 h 3063250"/>
                <a:gd name="connsiteX13" fmla="*/ 165228 w 4114165"/>
                <a:gd name="connsiteY13" fmla="*/ 911631 h 3063250"/>
                <a:gd name="connsiteX14" fmla="*/ 175142 w 4114165"/>
                <a:gd name="connsiteY14" fmla="*/ 951773 h 3063250"/>
                <a:gd name="connsiteX15" fmla="*/ 188360 w 4114165"/>
                <a:gd name="connsiteY15" fmla="*/ 1018952 h 3063250"/>
                <a:gd name="connsiteX16" fmla="*/ 204883 w 4114165"/>
                <a:gd name="connsiteY16" fmla="*/ 1119511 h 3063250"/>
                <a:gd name="connsiteX17" fmla="*/ 237928 w 4114165"/>
                <a:gd name="connsiteY17" fmla="*/ 1325872 h 3063250"/>
                <a:gd name="connsiteX18" fmla="*/ 251146 w 4114165"/>
                <a:gd name="connsiteY18" fmla="*/ 1392203 h 3063250"/>
                <a:gd name="connsiteX19" fmla="*/ 264365 w 4114165"/>
                <a:gd name="connsiteY19" fmla="*/ 1444629 h 3063250"/>
                <a:gd name="connsiteX20" fmla="*/ 274279 w 4114165"/>
                <a:gd name="connsiteY20" fmla="*/ 1474666 h 3063250"/>
                <a:gd name="connsiteX21" fmla="*/ 284192 w 4114165"/>
                <a:gd name="connsiteY21" fmla="*/ 1497675 h 3063250"/>
                <a:gd name="connsiteX22" fmla="*/ 297410 w 4114165"/>
                <a:gd name="connsiteY22" fmla="*/ 1521267 h 3063250"/>
                <a:gd name="connsiteX23" fmla="*/ 323847 w 4114165"/>
                <a:gd name="connsiteY23" fmla="*/ 1565120 h 3063250"/>
                <a:gd name="connsiteX24" fmla="*/ 340373 w 4114165"/>
                <a:gd name="connsiteY24" fmla="*/ 1598538 h 3063250"/>
                <a:gd name="connsiteX25" fmla="*/ 363500 w 4114165"/>
                <a:gd name="connsiteY25" fmla="*/ 1652395 h 3063250"/>
                <a:gd name="connsiteX26" fmla="*/ 386628 w 4114165"/>
                <a:gd name="connsiteY26" fmla="*/ 1713129 h 3063250"/>
                <a:gd name="connsiteX27" fmla="*/ 406460 w 4114165"/>
                <a:gd name="connsiteY27" fmla="*/ 1772988 h 3063250"/>
                <a:gd name="connsiteX28" fmla="*/ 422985 w 4114165"/>
                <a:gd name="connsiteY28" fmla="*/ 1832430 h 3063250"/>
                <a:gd name="connsiteX29" fmla="*/ 439510 w 4114165"/>
                <a:gd name="connsiteY29" fmla="*/ 1903407 h 3063250"/>
                <a:gd name="connsiteX30" fmla="*/ 456035 w 4114165"/>
                <a:gd name="connsiteY30" fmla="*/ 1987175 h 3063250"/>
                <a:gd name="connsiteX31" fmla="*/ 472547 w 4114165"/>
                <a:gd name="connsiteY31" fmla="*/ 2085024 h 3063250"/>
                <a:gd name="connsiteX32" fmla="*/ 502289 w 4114165"/>
                <a:gd name="connsiteY32" fmla="*/ 2284990 h 3063250"/>
                <a:gd name="connsiteX33" fmla="*/ 518814 w 4114165"/>
                <a:gd name="connsiteY33" fmla="*/ 2386930 h 3063250"/>
                <a:gd name="connsiteX34" fmla="*/ 532031 w 4114165"/>
                <a:gd name="connsiteY34" fmla="*/ 2452703 h 3063250"/>
                <a:gd name="connsiteX35" fmla="*/ 541941 w 4114165"/>
                <a:gd name="connsiteY35" fmla="*/ 2490718 h 3063250"/>
                <a:gd name="connsiteX36" fmla="*/ 551864 w 4114165"/>
                <a:gd name="connsiteY36" fmla="*/ 2518717 h 3063250"/>
                <a:gd name="connsiteX37" fmla="*/ 561774 w 4114165"/>
                <a:gd name="connsiteY37" fmla="*/ 2537066 h 3063250"/>
                <a:gd name="connsiteX38" fmla="*/ 568389 w 4114165"/>
                <a:gd name="connsiteY38" fmla="*/ 2544335 h 3063250"/>
                <a:gd name="connsiteX39" fmla="*/ 574991 w 4114165"/>
                <a:gd name="connsiteY39" fmla="*/ 2548070 h 3063250"/>
                <a:gd name="connsiteX40" fmla="*/ 581606 w 4114165"/>
                <a:gd name="connsiteY40" fmla="*/ 2548741 h 3063250"/>
                <a:gd name="connsiteX41" fmla="*/ 588208 w 4114165"/>
                <a:gd name="connsiteY41" fmla="*/ 2546969 h 3063250"/>
                <a:gd name="connsiteX42" fmla="*/ 598131 w 4114165"/>
                <a:gd name="connsiteY42" fmla="*/ 2541042 h 3063250"/>
                <a:gd name="connsiteX43" fmla="*/ 644385 w 4114165"/>
                <a:gd name="connsiteY43" fmla="*/ 2506927 h 3063250"/>
                <a:gd name="connsiteX44" fmla="*/ 670820 w 4114165"/>
                <a:gd name="connsiteY44" fmla="*/ 2490034 h 3063250"/>
                <a:gd name="connsiteX45" fmla="*/ 687345 w 4114165"/>
                <a:gd name="connsiteY45" fmla="*/ 2476269 h 3063250"/>
                <a:gd name="connsiteX46" fmla="*/ 700562 w 4114165"/>
                <a:gd name="connsiteY46" fmla="*/ 2461681 h 3063250"/>
                <a:gd name="connsiteX47" fmla="*/ 710485 w 4114165"/>
                <a:gd name="connsiteY47" fmla="*/ 2447156 h 3063250"/>
                <a:gd name="connsiteX48" fmla="*/ 720395 w 4114165"/>
                <a:gd name="connsiteY48" fmla="*/ 2427478 h 3063250"/>
                <a:gd name="connsiteX49" fmla="*/ 730305 w 4114165"/>
                <a:gd name="connsiteY49" fmla="*/ 2399808 h 3063250"/>
                <a:gd name="connsiteX50" fmla="*/ 740214 w 4114165"/>
                <a:gd name="connsiteY50" fmla="*/ 2360615 h 3063250"/>
                <a:gd name="connsiteX51" fmla="*/ 750137 w 4114165"/>
                <a:gd name="connsiteY51" fmla="*/ 2306011 h 3063250"/>
                <a:gd name="connsiteX52" fmla="*/ 760047 w 4114165"/>
                <a:gd name="connsiteY52" fmla="*/ 2232146 h 3063250"/>
                <a:gd name="connsiteX53" fmla="*/ 769957 w 4114165"/>
                <a:gd name="connsiteY53" fmla="*/ 2135437 h 3063250"/>
                <a:gd name="connsiteX54" fmla="*/ 779879 w 4114165"/>
                <a:gd name="connsiteY54" fmla="*/ 2013021 h 3063250"/>
                <a:gd name="connsiteX55" fmla="*/ 793097 w 4114165"/>
                <a:gd name="connsiteY55" fmla="*/ 1806394 h 3063250"/>
                <a:gd name="connsiteX56" fmla="*/ 806314 w 4114165"/>
                <a:gd name="connsiteY56" fmla="*/ 1550988 h 3063250"/>
                <a:gd name="connsiteX57" fmla="*/ 826134 w 4114165"/>
                <a:gd name="connsiteY57" fmla="*/ 1101061 h 3063250"/>
                <a:gd name="connsiteX58" fmla="*/ 852581 w 4114165"/>
                <a:gd name="connsiteY58" fmla="*/ 502805 h 3063250"/>
                <a:gd name="connsiteX59" fmla="*/ 865798 w 4114165"/>
                <a:gd name="connsiteY59" fmla="*/ 268992 h 3063250"/>
                <a:gd name="connsiteX60" fmla="*/ 875708 w 4114165"/>
                <a:gd name="connsiteY60" fmla="*/ 140161 h 3063250"/>
                <a:gd name="connsiteX61" fmla="*/ 885618 w 4114165"/>
                <a:gd name="connsiteY61" fmla="*/ 54144 h 3063250"/>
                <a:gd name="connsiteX62" fmla="*/ 892233 w 4114165"/>
                <a:gd name="connsiteY62" fmla="*/ 19833 h 3063250"/>
                <a:gd name="connsiteX63" fmla="*/ 898835 w 4114165"/>
                <a:gd name="connsiteY63" fmla="*/ 2645 h 3063250"/>
                <a:gd name="connsiteX64" fmla="*/ 902143 w 4114165"/>
                <a:gd name="connsiteY64" fmla="*/ 0 h 3063250"/>
                <a:gd name="connsiteX65" fmla="*/ 905450 w 4114165"/>
                <a:gd name="connsiteY65" fmla="*/ 1042 h 3063250"/>
                <a:gd name="connsiteX66" fmla="*/ 908758 w 4114165"/>
                <a:gd name="connsiteY66" fmla="*/ 5543 h 3063250"/>
                <a:gd name="connsiteX67" fmla="*/ 915360 w 4114165"/>
                <a:gd name="connsiteY67" fmla="*/ 23974 h 3063250"/>
                <a:gd name="connsiteX68" fmla="*/ 921975 w 4114165"/>
                <a:gd name="connsiteY68" fmla="*/ 53496 h 3063250"/>
                <a:gd name="connsiteX69" fmla="*/ 931885 w 4114165"/>
                <a:gd name="connsiteY69" fmla="*/ 114728 h 3063250"/>
                <a:gd name="connsiteX70" fmla="*/ 945103 w 4114165"/>
                <a:gd name="connsiteY70" fmla="*/ 219005 h 3063250"/>
                <a:gd name="connsiteX71" fmla="*/ 991370 w 4114165"/>
                <a:gd name="connsiteY71" fmla="*/ 608560 h 3063250"/>
                <a:gd name="connsiteX72" fmla="*/ 1007895 w 4114165"/>
                <a:gd name="connsiteY72" fmla="*/ 717439 h 3063250"/>
                <a:gd name="connsiteX73" fmla="*/ 1057457 w 4114165"/>
                <a:gd name="connsiteY73" fmla="*/ 1020560 h 3063250"/>
                <a:gd name="connsiteX74" fmla="*/ 1070674 w 4114165"/>
                <a:gd name="connsiteY74" fmla="*/ 1129034 h 3063250"/>
                <a:gd name="connsiteX75" fmla="*/ 1083891 w 4114165"/>
                <a:gd name="connsiteY75" fmla="*/ 1261492 h 3063250"/>
                <a:gd name="connsiteX76" fmla="*/ 1100416 w 4114165"/>
                <a:gd name="connsiteY76" fmla="*/ 1462079 h 3063250"/>
                <a:gd name="connsiteX77" fmla="*/ 1123543 w 4114165"/>
                <a:gd name="connsiteY77" fmla="*/ 1789577 h 3063250"/>
                <a:gd name="connsiteX78" fmla="*/ 1146683 w 4114165"/>
                <a:gd name="connsiteY78" fmla="*/ 2110389 h 3063250"/>
                <a:gd name="connsiteX79" fmla="*/ 1159901 w 4114165"/>
                <a:gd name="connsiteY79" fmla="*/ 2255687 h 3063250"/>
                <a:gd name="connsiteX80" fmla="*/ 1169810 w 4114165"/>
                <a:gd name="connsiteY80" fmla="*/ 2336454 h 3063250"/>
                <a:gd name="connsiteX81" fmla="*/ 1176425 w 4114165"/>
                <a:gd name="connsiteY81" fmla="*/ 2375343 h 3063250"/>
                <a:gd name="connsiteX82" fmla="*/ 1183028 w 4114165"/>
                <a:gd name="connsiteY82" fmla="*/ 2401809 h 3063250"/>
                <a:gd name="connsiteX83" fmla="*/ 1189643 w 4114165"/>
                <a:gd name="connsiteY83" fmla="*/ 2415701 h 3063250"/>
                <a:gd name="connsiteX84" fmla="*/ 1192950 w 4114165"/>
                <a:gd name="connsiteY84" fmla="*/ 2417917 h 3063250"/>
                <a:gd name="connsiteX85" fmla="*/ 1196245 w 4114165"/>
                <a:gd name="connsiteY85" fmla="*/ 2417030 h 3063250"/>
                <a:gd name="connsiteX86" fmla="*/ 1199553 w 4114165"/>
                <a:gd name="connsiteY86" fmla="*/ 2413054 h 3063250"/>
                <a:gd name="connsiteX87" fmla="*/ 1206168 w 4114165"/>
                <a:gd name="connsiteY87" fmla="*/ 2396073 h 3063250"/>
                <a:gd name="connsiteX88" fmla="*/ 1212770 w 4114165"/>
                <a:gd name="connsiteY88" fmla="*/ 2367517 h 3063250"/>
                <a:gd name="connsiteX89" fmla="*/ 1222680 w 4114165"/>
                <a:gd name="connsiteY89" fmla="*/ 2304808 h 3063250"/>
                <a:gd name="connsiteX90" fmla="*/ 1232602 w 4114165"/>
                <a:gd name="connsiteY90" fmla="*/ 2221471 h 3063250"/>
                <a:gd name="connsiteX91" fmla="*/ 1249127 w 4114165"/>
                <a:gd name="connsiteY91" fmla="*/ 2051011 h 3063250"/>
                <a:gd name="connsiteX92" fmla="*/ 1278857 w 4114165"/>
                <a:gd name="connsiteY92" fmla="*/ 1738519 h 3063250"/>
                <a:gd name="connsiteX93" fmla="*/ 1292087 w 4114165"/>
                <a:gd name="connsiteY93" fmla="*/ 1631108 h 3063250"/>
                <a:gd name="connsiteX94" fmla="*/ 1301997 w 4114165"/>
                <a:gd name="connsiteY94" fmla="*/ 1571186 h 3063250"/>
                <a:gd name="connsiteX95" fmla="*/ 1311907 w 4114165"/>
                <a:gd name="connsiteY95" fmla="*/ 1530802 h 3063250"/>
                <a:gd name="connsiteX96" fmla="*/ 1318522 w 4114165"/>
                <a:gd name="connsiteY96" fmla="*/ 1515125 h 3063250"/>
                <a:gd name="connsiteX97" fmla="*/ 1325124 w 4114165"/>
                <a:gd name="connsiteY97" fmla="*/ 1508553 h 3063250"/>
                <a:gd name="connsiteX98" fmla="*/ 1328431 w 4114165"/>
                <a:gd name="connsiteY98" fmla="*/ 1508692 h 3063250"/>
                <a:gd name="connsiteX99" fmla="*/ 1331739 w 4114165"/>
                <a:gd name="connsiteY99" fmla="*/ 1511098 h 3063250"/>
                <a:gd name="connsiteX100" fmla="*/ 1338341 w 4114165"/>
                <a:gd name="connsiteY100" fmla="*/ 1522673 h 3063250"/>
                <a:gd name="connsiteX101" fmla="*/ 1344956 w 4114165"/>
                <a:gd name="connsiteY101" fmla="*/ 1543098 h 3063250"/>
                <a:gd name="connsiteX102" fmla="*/ 1351559 w 4114165"/>
                <a:gd name="connsiteY102" fmla="*/ 1572135 h 3063250"/>
                <a:gd name="connsiteX103" fmla="*/ 1361481 w 4114165"/>
                <a:gd name="connsiteY103" fmla="*/ 1631273 h 3063250"/>
                <a:gd name="connsiteX104" fmla="*/ 1371391 w 4114165"/>
                <a:gd name="connsiteY104" fmla="*/ 1708025 h 3063250"/>
                <a:gd name="connsiteX105" fmla="*/ 1384608 w 4114165"/>
                <a:gd name="connsiteY105" fmla="*/ 1834709 h 3063250"/>
                <a:gd name="connsiteX106" fmla="*/ 1401133 w 4114165"/>
                <a:gd name="connsiteY106" fmla="*/ 2023810 h 3063250"/>
                <a:gd name="connsiteX107" fmla="*/ 1437478 w 4114165"/>
                <a:gd name="connsiteY107" fmla="*/ 2455958 h 3063250"/>
                <a:gd name="connsiteX108" fmla="*/ 1450695 w 4114165"/>
                <a:gd name="connsiteY108" fmla="*/ 2573840 h 3063250"/>
                <a:gd name="connsiteX109" fmla="*/ 1460618 w 4114165"/>
                <a:gd name="connsiteY109" fmla="*/ 2638271 h 3063250"/>
                <a:gd name="connsiteX110" fmla="*/ 1467220 w 4114165"/>
                <a:gd name="connsiteY110" fmla="*/ 2669055 h 3063250"/>
                <a:gd name="connsiteX111" fmla="*/ 1473835 w 4114165"/>
                <a:gd name="connsiteY111" fmla="*/ 2690241 h 3063250"/>
                <a:gd name="connsiteX112" fmla="*/ 1480438 w 4114165"/>
                <a:gd name="connsiteY112" fmla="*/ 2702360 h 3063250"/>
                <a:gd name="connsiteX113" fmla="*/ 1483745 w 4114165"/>
                <a:gd name="connsiteY113" fmla="*/ 2705260 h 3063250"/>
                <a:gd name="connsiteX114" fmla="*/ 1487053 w 4114165"/>
                <a:gd name="connsiteY114" fmla="*/ 2706222 h 3063250"/>
                <a:gd name="connsiteX115" fmla="*/ 1490360 w 4114165"/>
                <a:gd name="connsiteY115" fmla="*/ 2705361 h 3063250"/>
                <a:gd name="connsiteX116" fmla="*/ 1496963 w 4114165"/>
                <a:gd name="connsiteY116" fmla="*/ 2698700 h 3063250"/>
                <a:gd name="connsiteX117" fmla="*/ 1503577 w 4114165"/>
                <a:gd name="connsiteY117" fmla="*/ 2686265 h 3063250"/>
                <a:gd name="connsiteX118" fmla="*/ 1513487 w 4114165"/>
                <a:gd name="connsiteY118" fmla="*/ 2658861 h 3063250"/>
                <a:gd name="connsiteX119" fmla="*/ 1526705 w 4114165"/>
                <a:gd name="connsiteY119" fmla="*/ 2610120 h 3063250"/>
                <a:gd name="connsiteX120" fmla="*/ 1543229 w 4114165"/>
                <a:gd name="connsiteY120" fmla="*/ 2536635 h 3063250"/>
                <a:gd name="connsiteX121" fmla="*/ 1579574 w 4114165"/>
                <a:gd name="connsiteY121" fmla="*/ 2357488 h 3063250"/>
                <a:gd name="connsiteX122" fmla="*/ 1615932 w 4114165"/>
                <a:gd name="connsiteY122" fmla="*/ 2168830 h 3063250"/>
                <a:gd name="connsiteX123" fmla="*/ 1639059 w 4114165"/>
                <a:gd name="connsiteY123" fmla="*/ 2033219 h 3063250"/>
                <a:gd name="connsiteX124" fmla="*/ 1658891 w 4114165"/>
                <a:gd name="connsiteY124" fmla="*/ 1899823 h 3063250"/>
                <a:gd name="connsiteX125" fmla="*/ 1688633 w 4114165"/>
                <a:gd name="connsiteY125" fmla="*/ 1675189 h 3063250"/>
                <a:gd name="connsiteX126" fmla="*/ 1724978 w 4114165"/>
                <a:gd name="connsiteY126" fmla="*/ 1405069 h 3063250"/>
                <a:gd name="connsiteX127" fmla="*/ 1754720 w 4114165"/>
                <a:gd name="connsiteY127" fmla="*/ 1207660 h 3063250"/>
                <a:gd name="connsiteX128" fmla="*/ 1777847 w 4114165"/>
                <a:gd name="connsiteY128" fmla="*/ 1072404 h 3063250"/>
                <a:gd name="connsiteX129" fmla="*/ 1794372 w 4114165"/>
                <a:gd name="connsiteY129" fmla="*/ 994322 h 3063250"/>
                <a:gd name="connsiteX130" fmla="*/ 1807590 w 4114165"/>
                <a:gd name="connsiteY130" fmla="*/ 945860 h 3063250"/>
                <a:gd name="connsiteX131" fmla="*/ 1820807 w 4114165"/>
                <a:gd name="connsiteY131" fmla="*/ 909731 h 3063250"/>
                <a:gd name="connsiteX132" fmla="*/ 1830717 w 4114165"/>
                <a:gd name="connsiteY132" fmla="*/ 890394 h 3063250"/>
                <a:gd name="connsiteX133" fmla="*/ 1840639 w 4114165"/>
                <a:gd name="connsiteY133" fmla="*/ 877921 h 3063250"/>
                <a:gd name="connsiteX134" fmla="*/ 1847242 w 4114165"/>
                <a:gd name="connsiteY134" fmla="*/ 873653 h 3063250"/>
                <a:gd name="connsiteX135" fmla="*/ 1853857 w 4114165"/>
                <a:gd name="connsiteY135" fmla="*/ 872881 h 3063250"/>
                <a:gd name="connsiteX136" fmla="*/ 1860459 w 4114165"/>
                <a:gd name="connsiteY136" fmla="*/ 875768 h 3063250"/>
                <a:gd name="connsiteX137" fmla="*/ 1867074 w 4114165"/>
                <a:gd name="connsiteY137" fmla="*/ 882378 h 3063250"/>
                <a:gd name="connsiteX138" fmla="*/ 1873676 w 4114165"/>
                <a:gd name="connsiteY138" fmla="*/ 892762 h 3063250"/>
                <a:gd name="connsiteX139" fmla="*/ 1883599 w 4114165"/>
                <a:gd name="connsiteY139" fmla="*/ 915227 h 3063250"/>
                <a:gd name="connsiteX140" fmla="*/ 1893509 w 4114165"/>
                <a:gd name="connsiteY140" fmla="*/ 945480 h 3063250"/>
                <a:gd name="connsiteX141" fmla="*/ 1906726 w 4114165"/>
                <a:gd name="connsiteY141" fmla="*/ 996386 h 3063250"/>
                <a:gd name="connsiteX142" fmla="*/ 1919944 w 4114165"/>
                <a:gd name="connsiteY142" fmla="*/ 1058398 h 3063250"/>
                <a:gd name="connsiteX143" fmla="*/ 1933161 w 4114165"/>
                <a:gd name="connsiteY143" fmla="*/ 1132137 h 3063250"/>
                <a:gd name="connsiteX144" fmla="*/ 1949686 w 4114165"/>
                <a:gd name="connsiteY144" fmla="*/ 1241687 h 3063250"/>
                <a:gd name="connsiteX145" fmla="*/ 1966211 w 4114165"/>
                <a:gd name="connsiteY145" fmla="*/ 1370713 h 3063250"/>
                <a:gd name="connsiteX146" fmla="*/ 1986043 w 4114165"/>
                <a:gd name="connsiteY146" fmla="*/ 1548658 h 3063250"/>
                <a:gd name="connsiteX147" fmla="*/ 2035605 w 4114165"/>
                <a:gd name="connsiteY147" fmla="*/ 2011729 h 3063250"/>
                <a:gd name="connsiteX148" fmla="*/ 2048822 w 4114165"/>
                <a:gd name="connsiteY148" fmla="*/ 2106628 h 3063250"/>
                <a:gd name="connsiteX149" fmla="*/ 2058732 w 4114165"/>
                <a:gd name="connsiteY149" fmla="*/ 2163043 h 3063250"/>
                <a:gd name="connsiteX150" fmla="*/ 2068655 w 4114165"/>
                <a:gd name="connsiteY150" fmla="*/ 2205123 h 3063250"/>
                <a:gd name="connsiteX151" fmla="*/ 2075257 w 4114165"/>
                <a:gd name="connsiteY151" fmla="*/ 2224738 h 3063250"/>
                <a:gd name="connsiteX152" fmla="*/ 2081872 w 4114165"/>
                <a:gd name="connsiteY152" fmla="*/ 2237528 h 3063250"/>
                <a:gd name="connsiteX153" fmla="*/ 2088474 w 4114165"/>
                <a:gd name="connsiteY153" fmla="*/ 2243581 h 3063250"/>
                <a:gd name="connsiteX154" fmla="*/ 2091782 w 4114165"/>
                <a:gd name="connsiteY154" fmla="*/ 2244151 h 3063250"/>
                <a:gd name="connsiteX155" fmla="*/ 2095089 w 4114165"/>
                <a:gd name="connsiteY155" fmla="*/ 2243151 h 3063250"/>
                <a:gd name="connsiteX156" fmla="*/ 2101692 w 4114165"/>
                <a:gd name="connsiteY156" fmla="*/ 2236591 h 3063250"/>
                <a:gd name="connsiteX157" fmla="*/ 2108307 w 4114165"/>
                <a:gd name="connsiteY157" fmla="*/ 2224359 h 3063250"/>
                <a:gd name="connsiteX158" fmla="*/ 2118217 w 4114165"/>
                <a:gd name="connsiteY158" fmla="*/ 2196525 h 3063250"/>
                <a:gd name="connsiteX159" fmla="*/ 2128127 w 4114165"/>
                <a:gd name="connsiteY159" fmla="*/ 2159193 h 3063250"/>
                <a:gd name="connsiteX160" fmla="*/ 2141357 w 4114165"/>
                <a:gd name="connsiteY160" fmla="*/ 2098485 h 3063250"/>
                <a:gd name="connsiteX161" fmla="*/ 2164484 w 4114165"/>
                <a:gd name="connsiteY161" fmla="*/ 1975626 h 3063250"/>
                <a:gd name="connsiteX162" fmla="*/ 2200829 w 4114165"/>
                <a:gd name="connsiteY162" fmla="*/ 1779712 h 3063250"/>
                <a:gd name="connsiteX163" fmla="*/ 2214046 w 4114165"/>
                <a:gd name="connsiteY163" fmla="*/ 1723006 h 3063250"/>
                <a:gd name="connsiteX164" fmla="*/ 2223968 w 4114165"/>
                <a:gd name="connsiteY164" fmla="*/ 1691525 h 3063250"/>
                <a:gd name="connsiteX165" fmla="*/ 2230571 w 4114165"/>
                <a:gd name="connsiteY165" fmla="*/ 1677165 h 3063250"/>
                <a:gd name="connsiteX166" fmla="*/ 2237186 w 4114165"/>
                <a:gd name="connsiteY166" fmla="*/ 1668845 h 3063250"/>
                <a:gd name="connsiteX167" fmla="*/ 2240493 w 4114165"/>
                <a:gd name="connsiteY167" fmla="*/ 1667085 h 3063250"/>
                <a:gd name="connsiteX168" fmla="*/ 2243788 w 4114165"/>
                <a:gd name="connsiteY168" fmla="*/ 1666971 h 3063250"/>
                <a:gd name="connsiteX169" fmla="*/ 2247096 w 4114165"/>
                <a:gd name="connsiteY169" fmla="*/ 1668554 h 3063250"/>
                <a:gd name="connsiteX170" fmla="*/ 2253711 w 4114165"/>
                <a:gd name="connsiteY170" fmla="*/ 1676912 h 3063250"/>
                <a:gd name="connsiteX171" fmla="*/ 2260313 w 4114165"/>
                <a:gd name="connsiteY171" fmla="*/ 1692285 h 3063250"/>
                <a:gd name="connsiteX172" fmla="*/ 2266928 w 4114165"/>
                <a:gd name="connsiteY172" fmla="*/ 1714838 h 3063250"/>
                <a:gd name="connsiteX173" fmla="*/ 2276838 w 4114165"/>
                <a:gd name="connsiteY173" fmla="*/ 1762439 h 3063250"/>
                <a:gd name="connsiteX174" fmla="*/ 2286748 w 4114165"/>
                <a:gd name="connsiteY174" fmla="*/ 1827060 h 3063250"/>
                <a:gd name="connsiteX175" fmla="*/ 2296670 w 4114165"/>
                <a:gd name="connsiteY175" fmla="*/ 1908954 h 3063250"/>
                <a:gd name="connsiteX176" fmla="*/ 2309888 w 4114165"/>
                <a:gd name="connsiteY176" fmla="*/ 2044185 h 3063250"/>
                <a:gd name="connsiteX177" fmla="*/ 2326400 w 4114165"/>
                <a:gd name="connsiteY177" fmla="*/ 2246051 h 3063250"/>
                <a:gd name="connsiteX178" fmla="*/ 2352847 w 4114165"/>
                <a:gd name="connsiteY178" fmla="*/ 2572067 h 3063250"/>
                <a:gd name="connsiteX179" fmla="*/ 2366064 w 4114165"/>
                <a:gd name="connsiteY179" fmla="*/ 2700929 h 3063250"/>
                <a:gd name="connsiteX180" fmla="*/ 2375975 w 4114165"/>
                <a:gd name="connsiteY180" fmla="*/ 2775427 h 3063250"/>
                <a:gd name="connsiteX181" fmla="*/ 2385884 w 4114165"/>
                <a:gd name="connsiteY181" fmla="*/ 2830398 h 3063250"/>
                <a:gd name="connsiteX182" fmla="*/ 2395807 w 4114165"/>
                <a:gd name="connsiteY182" fmla="*/ 2867312 h 3063250"/>
                <a:gd name="connsiteX183" fmla="*/ 2402409 w 4114165"/>
                <a:gd name="connsiteY183" fmla="*/ 2883268 h 3063250"/>
                <a:gd name="connsiteX184" fmla="*/ 2409024 w 4114165"/>
                <a:gd name="connsiteY184" fmla="*/ 2893563 h 3063250"/>
                <a:gd name="connsiteX185" fmla="*/ 2415627 w 4114165"/>
                <a:gd name="connsiteY185" fmla="*/ 2899350 h 3063250"/>
                <a:gd name="connsiteX186" fmla="*/ 2422242 w 4114165"/>
                <a:gd name="connsiteY186" fmla="*/ 2901668 h 3063250"/>
                <a:gd name="connsiteX187" fmla="*/ 2428844 w 4114165"/>
                <a:gd name="connsiteY187" fmla="*/ 2901402 h 3063250"/>
                <a:gd name="connsiteX188" fmla="*/ 2438766 w 4114165"/>
                <a:gd name="connsiteY188" fmla="*/ 2897273 h 3063250"/>
                <a:gd name="connsiteX189" fmla="*/ 2448676 w 4114165"/>
                <a:gd name="connsiteY189" fmla="*/ 2889726 h 3063250"/>
                <a:gd name="connsiteX190" fmla="*/ 2461894 w 4114165"/>
                <a:gd name="connsiteY190" fmla="*/ 2875454 h 3063250"/>
                <a:gd name="connsiteX191" fmla="*/ 2478418 w 4114165"/>
                <a:gd name="connsiteY191" fmla="*/ 2852749 h 3063250"/>
                <a:gd name="connsiteX192" fmla="*/ 2501546 w 4114165"/>
                <a:gd name="connsiteY192" fmla="*/ 2820306 h 3063250"/>
                <a:gd name="connsiteX193" fmla="*/ 2511456 w 4114165"/>
                <a:gd name="connsiteY193" fmla="*/ 2810061 h 3063250"/>
                <a:gd name="connsiteX194" fmla="*/ 2521378 w 4114165"/>
                <a:gd name="connsiteY194" fmla="*/ 2803945 h 3063250"/>
                <a:gd name="connsiteX195" fmla="*/ 2527980 w 4114165"/>
                <a:gd name="connsiteY195" fmla="*/ 2802564 h 3063250"/>
                <a:gd name="connsiteX196" fmla="*/ 2534596 w 4114165"/>
                <a:gd name="connsiteY196" fmla="*/ 2803464 h 3063250"/>
                <a:gd name="connsiteX197" fmla="*/ 2541198 w 4114165"/>
                <a:gd name="connsiteY197" fmla="*/ 2806592 h 3063250"/>
                <a:gd name="connsiteX198" fmla="*/ 2551120 w 4114165"/>
                <a:gd name="connsiteY198" fmla="*/ 2815215 h 3063250"/>
                <a:gd name="connsiteX199" fmla="*/ 2561030 w 4114165"/>
                <a:gd name="connsiteY199" fmla="*/ 2828271 h 3063250"/>
                <a:gd name="connsiteX200" fmla="*/ 2570940 w 4114165"/>
                <a:gd name="connsiteY200" fmla="*/ 2845810 h 3063250"/>
                <a:gd name="connsiteX201" fmla="*/ 2584158 w 4114165"/>
                <a:gd name="connsiteY201" fmla="*/ 2876189 h 3063250"/>
                <a:gd name="connsiteX202" fmla="*/ 2603990 w 4114165"/>
                <a:gd name="connsiteY202" fmla="*/ 2931768 h 3063250"/>
                <a:gd name="connsiteX203" fmla="*/ 2617207 w 4114165"/>
                <a:gd name="connsiteY203" fmla="*/ 2966795 h 3063250"/>
                <a:gd name="connsiteX204" fmla="*/ 2627117 w 4114165"/>
                <a:gd name="connsiteY204" fmla="*/ 2986220 h 3063250"/>
                <a:gd name="connsiteX205" fmla="*/ 2633732 w 4114165"/>
                <a:gd name="connsiteY205" fmla="*/ 2993894 h 3063250"/>
                <a:gd name="connsiteX206" fmla="*/ 2640334 w 4114165"/>
                <a:gd name="connsiteY206" fmla="*/ 2996060 h 3063250"/>
                <a:gd name="connsiteX207" fmla="*/ 2643642 w 4114165"/>
                <a:gd name="connsiteY207" fmla="*/ 2994781 h 3063250"/>
                <a:gd name="connsiteX208" fmla="*/ 2650257 w 4114165"/>
                <a:gd name="connsiteY208" fmla="*/ 2986942 h 3063250"/>
                <a:gd name="connsiteX209" fmla="*/ 2656859 w 4114165"/>
                <a:gd name="connsiteY209" fmla="*/ 2971366 h 3063250"/>
                <a:gd name="connsiteX210" fmla="*/ 2663474 w 4114165"/>
                <a:gd name="connsiteY210" fmla="*/ 2947357 h 3063250"/>
                <a:gd name="connsiteX211" fmla="*/ 2670077 w 4114165"/>
                <a:gd name="connsiteY211" fmla="*/ 2914280 h 3063250"/>
                <a:gd name="connsiteX212" fmla="*/ 2679999 w 4114165"/>
                <a:gd name="connsiteY212" fmla="*/ 2846646 h 3063250"/>
                <a:gd name="connsiteX213" fmla="*/ 2689909 w 4114165"/>
                <a:gd name="connsiteY213" fmla="*/ 2756698 h 3063250"/>
                <a:gd name="connsiteX214" fmla="*/ 2703127 w 4114165"/>
                <a:gd name="connsiteY214" fmla="*/ 2602181 h 3063250"/>
                <a:gd name="connsiteX215" fmla="*/ 2716344 w 4114165"/>
                <a:gd name="connsiteY215" fmla="*/ 2412092 h 3063250"/>
                <a:gd name="connsiteX216" fmla="*/ 2736176 w 4114165"/>
                <a:gd name="connsiteY216" fmla="*/ 2082213 h 3063250"/>
                <a:gd name="connsiteX217" fmla="*/ 2772521 w 4114165"/>
                <a:gd name="connsiteY217" fmla="*/ 1470652 h 3063250"/>
                <a:gd name="connsiteX218" fmla="*/ 2789046 w 4114165"/>
                <a:gd name="connsiteY218" fmla="*/ 1238622 h 3063250"/>
                <a:gd name="connsiteX219" fmla="*/ 2805571 w 4114165"/>
                <a:gd name="connsiteY219" fmla="*/ 1047862 h 3063250"/>
                <a:gd name="connsiteX220" fmla="*/ 2818788 w 4114165"/>
                <a:gd name="connsiteY220" fmla="*/ 927358 h 3063250"/>
                <a:gd name="connsiteX221" fmla="*/ 2832005 w 4114165"/>
                <a:gd name="connsiteY221" fmla="*/ 833941 h 3063250"/>
                <a:gd name="connsiteX222" fmla="*/ 2845223 w 4114165"/>
                <a:gd name="connsiteY222" fmla="*/ 764002 h 3063250"/>
                <a:gd name="connsiteX223" fmla="*/ 2855133 w 4114165"/>
                <a:gd name="connsiteY223" fmla="*/ 724885 h 3063250"/>
                <a:gd name="connsiteX224" fmla="*/ 2865042 w 4114165"/>
                <a:gd name="connsiteY224" fmla="*/ 696152 h 3063250"/>
                <a:gd name="connsiteX225" fmla="*/ 2874965 w 4114165"/>
                <a:gd name="connsiteY225" fmla="*/ 677220 h 3063250"/>
                <a:gd name="connsiteX226" fmla="*/ 2881567 w 4114165"/>
                <a:gd name="connsiteY226" fmla="*/ 670028 h 3063250"/>
                <a:gd name="connsiteX227" fmla="*/ 2888182 w 4114165"/>
                <a:gd name="connsiteY227" fmla="*/ 667368 h 3063250"/>
                <a:gd name="connsiteX228" fmla="*/ 2894785 w 4114165"/>
                <a:gd name="connsiteY228" fmla="*/ 669622 h 3063250"/>
                <a:gd name="connsiteX229" fmla="*/ 2901400 w 4114165"/>
                <a:gd name="connsiteY229" fmla="*/ 677182 h 3063250"/>
                <a:gd name="connsiteX230" fmla="*/ 2908002 w 4114165"/>
                <a:gd name="connsiteY230" fmla="*/ 690415 h 3063250"/>
                <a:gd name="connsiteX231" fmla="*/ 2914617 w 4114165"/>
                <a:gd name="connsiteY231" fmla="*/ 709562 h 3063250"/>
                <a:gd name="connsiteX232" fmla="*/ 2924527 w 4114165"/>
                <a:gd name="connsiteY232" fmla="*/ 749616 h 3063250"/>
                <a:gd name="connsiteX233" fmla="*/ 2934450 w 4114165"/>
                <a:gd name="connsiteY233" fmla="*/ 803296 h 3063250"/>
                <a:gd name="connsiteX234" fmla="*/ 2947667 w 4114165"/>
                <a:gd name="connsiteY234" fmla="*/ 895814 h 3063250"/>
                <a:gd name="connsiteX235" fmla="*/ 2960884 w 4114165"/>
                <a:gd name="connsiteY235" fmla="*/ 1012101 h 3063250"/>
                <a:gd name="connsiteX236" fmla="*/ 2977409 w 4114165"/>
                <a:gd name="connsiteY236" fmla="*/ 1187779 h 3063250"/>
                <a:gd name="connsiteX237" fmla="*/ 3017061 w 4114165"/>
                <a:gd name="connsiteY237" fmla="*/ 1634110 h 3063250"/>
                <a:gd name="connsiteX238" fmla="*/ 3030278 w 4114165"/>
                <a:gd name="connsiteY238" fmla="*/ 1742115 h 3063250"/>
                <a:gd name="connsiteX239" fmla="*/ 3040188 w 4114165"/>
                <a:gd name="connsiteY239" fmla="*/ 1800265 h 3063250"/>
                <a:gd name="connsiteX240" fmla="*/ 3046803 w 4114165"/>
                <a:gd name="connsiteY240" fmla="*/ 1827313 h 3063250"/>
                <a:gd name="connsiteX241" fmla="*/ 3053406 w 4114165"/>
                <a:gd name="connsiteY241" fmla="*/ 1844928 h 3063250"/>
                <a:gd name="connsiteX242" fmla="*/ 3060021 w 4114165"/>
                <a:gd name="connsiteY242" fmla="*/ 1853413 h 3063250"/>
                <a:gd name="connsiteX243" fmla="*/ 3063315 w 4114165"/>
                <a:gd name="connsiteY243" fmla="*/ 1854388 h 3063250"/>
                <a:gd name="connsiteX244" fmla="*/ 3066623 w 4114165"/>
                <a:gd name="connsiteY244" fmla="*/ 1853299 h 3063250"/>
                <a:gd name="connsiteX245" fmla="*/ 3073238 w 4114165"/>
                <a:gd name="connsiteY245" fmla="*/ 1845245 h 3063250"/>
                <a:gd name="connsiteX246" fmla="*/ 3079840 w 4114165"/>
                <a:gd name="connsiteY246" fmla="*/ 1829960 h 3063250"/>
                <a:gd name="connsiteX247" fmla="*/ 3086456 w 4114165"/>
                <a:gd name="connsiteY247" fmla="*/ 1808129 h 3063250"/>
                <a:gd name="connsiteX248" fmla="*/ 3096365 w 4114165"/>
                <a:gd name="connsiteY248" fmla="*/ 1764782 h 3063250"/>
                <a:gd name="connsiteX249" fmla="*/ 3109583 w 4114165"/>
                <a:gd name="connsiteY249" fmla="*/ 1692285 h 3063250"/>
                <a:gd name="connsiteX250" fmla="*/ 3145940 w 4114165"/>
                <a:gd name="connsiteY250" fmla="*/ 1482986 h 3063250"/>
                <a:gd name="connsiteX251" fmla="*/ 3162452 w 4114165"/>
                <a:gd name="connsiteY251" fmla="*/ 1409665 h 3063250"/>
                <a:gd name="connsiteX252" fmla="*/ 3178977 w 4114165"/>
                <a:gd name="connsiteY252" fmla="*/ 1351098 h 3063250"/>
                <a:gd name="connsiteX253" fmla="*/ 3192194 w 4114165"/>
                <a:gd name="connsiteY253" fmla="*/ 1313348 h 3063250"/>
                <a:gd name="connsiteX254" fmla="*/ 3205412 w 4114165"/>
                <a:gd name="connsiteY254" fmla="*/ 1283678 h 3063250"/>
                <a:gd name="connsiteX255" fmla="*/ 3215334 w 4114165"/>
                <a:gd name="connsiteY255" fmla="*/ 1267773 h 3063250"/>
                <a:gd name="connsiteX256" fmla="*/ 3221936 w 4114165"/>
                <a:gd name="connsiteY256" fmla="*/ 1260745 h 3063250"/>
                <a:gd name="connsiteX257" fmla="*/ 3228551 w 4114165"/>
                <a:gd name="connsiteY257" fmla="*/ 1256705 h 3063250"/>
                <a:gd name="connsiteX258" fmla="*/ 3235154 w 4114165"/>
                <a:gd name="connsiteY258" fmla="*/ 1255730 h 3063250"/>
                <a:gd name="connsiteX259" fmla="*/ 3241769 w 4114165"/>
                <a:gd name="connsiteY259" fmla="*/ 1257820 h 3063250"/>
                <a:gd name="connsiteX260" fmla="*/ 3248371 w 4114165"/>
                <a:gd name="connsiteY260" fmla="*/ 1263088 h 3063250"/>
                <a:gd name="connsiteX261" fmla="*/ 3254986 w 4114165"/>
                <a:gd name="connsiteY261" fmla="*/ 1271661 h 3063250"/>
                <a:gd name="connsiteX262" fmla="*/ 3264896 w 4114165"/>
                <a:gd name="connsiteY262" fmla="*/ 1291099 h 3063250"/>
                <a:gd name="connsiteX263" fmla="*/ 3274819 w 4114165"/>
                <a:gd name="connsiteY263" fmla="*/ 1319161 h 3063250"/>
                <a:gd name="connsiteX264" fmla="*/ 3284729 w 4114165"/>
                <a:gd name="connsiteY264" fmla="*/ 1356796 h 3063250"/>
                <a:gd name="connsiteX265" fmla="*/ 3294638 w 4114165"/>
                <a:gd name="connsiteY265" fmla="*/ 1405106 h 3063250"/>
                <a:gd name="connsiteX266" fmla="*/ 3304548 w 4114165"/>
                <a:gd name="connsiteY266" fmla="*/ 1465029 h 3063250"/>
                <a:gd name="connsiteX267" fmla="*/ 3317766 w 4114165"/>
                <a:gd name="connsiteY267" fmla="*/ 1564322 h 3063250"/>
                <a:gd name="connsiteX268" fmla="*/ 3330996 w 4114165"/>
                <a:gd name="connsiteY268" fmla="*/ 1685636 h 3063250"/>
                <a:gd name="connsiteX269" fmla="*/ 3347508 w 4114165"/>
                <a:gd name="connsiteY269" fmla="*/ 1862923 h 3063250"/>
                <a:gd name="connsiteX270" fmla="*/ 3406993 w 4114165"/>
                <a:gd name="connsiteY270" fmla="*/ 2532355 h 3063250"/>
                <a:gd name="connsiteX271" fmla="*/ 3423517 w 4114165"/>
                <a:gd name="connsiteY271" fmla="*/ 2676071 h 3063250"/>
                <a:gd name="connsiteX272" fmla="*/ 3440042 w 4114165"/>
                <a:gd name="connsiteY272" fmla="*/ 2794878 h 3063250"/>
                <a:gd name="connsiteX273" fmla="*/ 3453260 w 4114165"/>
                <a:gd name="connsiteY273" fmla="*/ 2872884 h 3063250"/>
                <a:gd name="connsiteX274" fmla="*/ 3466477 w 4114165"/>
                <a:gd name="connsiteY274" fmla="*/ 2936720 h 3063250"/>
                <a:gd name="connsiteX275" fmla="*/ 3479694 w 4114165"/>
                <a:gd name="connsiteY275" fmla="*/ 2986828 h 3063250"/>
                <a:gd name="connsiteX276" fmla="*/ 3489604 w 4114165"/>
                <a:gd name="connsiteY276" fmla="*/ 3015675 h 3063250"/>
                <a:gd name="connsiteX277" fmla="*/ 3499526 w 4114165"/>
                <a:gd name="connsiteY277" fmla="*/ 3037329 h 3063250"/>
                <a:gd name="connsiteX278" fmla="*/ 3509436 w 4114165"/>
                <a:gd name="connsiteY278" fmla="*/ 3052108 h 3063250"/>
                <a:gd name="connsiteX279" fmla="*/ 3519346 w 4114165"/>
                <a:gd name="connsiteY279" fmla="*/ 3060642 h 3063250"/>
                <a:gd name="connsiteX280" fmla="*/ 3525962 w 4114165"/>
                <a:gd name="connsiteY280" fmla="*/ 3063150 h 3063250"/>
                <a:gd name="connsiteX281" fmla="*/ 3532564 w 4114165"/>
                <a:gd name="connsiteY281" fmla="*/ 3063251 h 3063250"/>
                <a:gd name="connsiteX282" fmla="*/ 3539179 w 4114165"/>
                <a:gd name="connsiteY282" fmla="*/ 3060947 h 3063250"/>
                <a:gd name="connsiteX283" fmla="*/ 3545781 w 4114165"/>
                <a:gd name="connsiteY283" fmla="*/ 3056261 h 3063250"/>
                <a:gd name="connsiteX284" fmla="*/ 3555704 w 4114165"/>
                <a:gd name="connsiteY284" fmla="*/ 3044826 h 3063250"/>
                <a:gd name="connsiteX285" fmla="*/ 3565614 w 4114165"/>
                <a:gd name="connsiteY285" fmla="*/ 3028149 h 3063250"/>
                <a:gd name="connsiteX286" fmla="*/ 3575523 w 4114165"/>
                <a:gd name="connsiteY286" fmla="*/ 3006076 h 3063250"/>
                <a:gd name="connsiteX287" fmla="*/ 3585446 w 4114165"/>
                <a:gd name="connsiteY287" fmla="*/ 2978141 h 3063250"/>
                <a:gd name="connsiteX288" fmla="*/ 3598663 w 4114165"/>
                <a:gd name="connsiteY288" fmla="*/ 2930705 h 3063250"/>
                <a:gd name="connsiteX289" fmla="*/ 3611881 w 4114165"/>
                <a:gd name="connsiteY289" fmla="*/ 2871288 h 3063250"/>
                <a:gd name="connsiteX290" fmla="*/ 3628405 w 4114165"/>
                <a:gd name="connsiteY290" fmla="*/ 2782582 h 3063250"/>
                <a:gd name="connsiteX291" fmla="*/ 3664750 w 4114165"/>
                <a:gd name="connsiteY291" fmla="*/ 2563380 h 3063250"/>
                <a:gd name="connsiteX292" fmla="*/ 3691185 w 4114165"/>
                <a:gd name="connsiteY292" fmla="*/ 2412674 h 3063250"/>
                <a:gd name="connsiteX293" fmla="*/ 3707710 w 4114165"/>
                <a:gd name="connsiteY293" fmla="*/ 2331693 h 3063250"/>
                <a:gd name="connsiteX294" fmla="*/ 3720927 w 4114165"/>
                <a:gd name="connsiteY294" fmla="*/ 2279532 h 3063250"/>
                <a:gd name="connsiteX295" fmla="*/ 3730837 w 4114165"/>
                <a:gd name="connsiteY295" fmla="*/ 2250090 h 3063250"/>
                <a:gd name="connsiteX296" fmla="*/ 3740759 w 4114165"/>
                <a:gd name="connsiteY296" fmla="*/ 2229956 h 3063250"/>
                <a:gd name="connsiteX297" fmla="*/ 3747362 w 4114165"/>
                <a:gd name="connsiteY297" fmla="*/ 2221978 h 3063250"/>
                <a:gd name="connsiteX298" fmla="*/ 3753977 w 4114165"/>
                <a:gd name="connsiteY298" fmla="*/ 2218470 h 3063250"/>
                <a:gd name="connsiteX299" fmla="*/ 3760579 w 4114165"/>
                <a:gd name="connsiteY299" fmla="*/ 2219483 h 3063250"/>
                <a:gd name="connsiteX300" fmla="*/ 3767194 w 4114165"/>
                <a:gd name="connsiteY300" fmla="*/ 2225017 h 3063250"/>
                <a:gd name="connsiteX301" fmla="*/ 3773796 w 4114165"/>
                <a:gd name="connsiteY301" fmla="*/ 2234945 h 3063250"/>
                <a:gd name="connsiteX302" fmla="*/ 3783719 w 4114165"/>
                <a:gd name="connsiteY302" fmla="*/ 2257498 h 3063250"/>
                <a:gd name="connsiteX303" fmla="*/ 3793629 w 4114165"/>
                <a:gd name="connsiteY303" fmla="*/ 2287751 h 3063250"/>
                <a:gd name="connsiteX304" fmla="*/ 3810154 w 4114165"/>
                <a:gd name="connsiteY304" fmla="*/ 2348788 h 3063250"/>
                <a:gd name="connsiteX305" fmla="*/ 3836589 w 4114165"/>
                <a:gd name="connsiteY305" fmla="*/ 2448461 h 3063250"/>
                <a:gd name="connsiteX306" fmla="*/ 3849806 w 4114165"/>
                <a:gd name="connsiteY306" fmla="*/ 2487654 h 3063250"/>
                <a:gd name="connsiteX307" fmla="*/ 3859716 w 4114165"/>
                <a:gd name="connsiteY307" fmla="*/ 2508472 h 3063250"/>
                <a:gd name="connsiteX308" fmla="*/ 3866331 w 4114165"/>
                <a:gd name="connsiteY308" fmla="*/ 2517476 h 3063250"/>
                <a:gd name="connsiteX309" fmla="*/ 3872933 w 4114165"/>
                <a:gd name="connsiteY309" fmla="*/ 2522313 h 3063250"/>
                <a:gd name="connsiteX310" fmla="*/ 3879548 w 4114165"/>
                <a:gd name="connsiteY310" fmla="*/ 2522984 h 3063250"/>
                <a:gd name="connsiteX311" fmla="*/ 3886150 w 4114165"/>
                <a:gd name="connsiteY311" fmla="*/ 2519654 h 3063250"/>
                <a:gd name="connsiteX312" fmla="*/ 3892765 w 4114165"/>
                <a:gd name="connsiteY312" fmla="*/ 2512613 h 3063250"/>
                <a:gd name="connsiteX313" fmla="*/ 3902675 w 4114165"/>
                <a:gd name="connsiteY313" fmla="*/ 2496087 h 3063250"/>
                <a:gd name="connsiteX314" fmla="*/ 3915893 w 4114165"/>
                <a:gd name="connsiteY314" fmla="*/ 2466177 h 3063250"/>
                <a:gd name="connsiteX315" fmla="*/ 3939032 w 4114165"/>
                <a:gd name="connsiteY315" fmla="*/ 2410826 h 3063250"/>
                <a:gd name="connsiteX316" fmla="*/ 3948943 w 4114165"/>
                <a:gd name="connsiteY316" fmla="*/ 2393604 h 3063250"/>
                <a:gd name="connsiteX317" fmla="*/ 3955545 w 4114165"/>
                <a:gd name="connsiteY317" fmla="*/ 2385879 h 3063250"/>
                <a:gd name="connsiteX318" fmla="*/ 3962160 w 4114165"/>
                <a:gd name="connsiteY318" fmla="*/ 2381497 h 3063250"/>
                <a:gd name="connsiteX319" fmla="*/ 3968775 w 4114165"/>
                <a:gd name="connsiteY319" fmla="*/ 2380687 h 3063250"/>
                <a:gd name="connsiteX320" fmla="*/ 3975377 w 4114165"/>
                <a:gd name="connsiteY320" fmla="*/ 2383562 h 3063250"/>
                <a:gd name="connsiteX321" fmla="*/ 3981992 w 4114165"/>
                <a:gd name="connsiteY321" fmla="*/ 2390184 h 3063250"/>
                <a:gd name="connsiteX322" fmla="*/ 3988595 w 4114165"/>
                <a:gd name="connsiteY322" fmla="*/ 2400606 h 3063250"/>
                <a:gd name="connsiteX323" fmla="*/ 3998504 w 4114165"/>
                <a:gd name="connsiteY323" fmla="*/ 2422932 h 3063250"/>
                <a:gd name="connsiteX324" fmla="*/ 4011734 w 4114165"/>
                <a:gd name="connsiteY324" fmla="*/ 2462365 h 3063250"/>
                <a:gd name="connsiteX325" fmla="*/ 4034862 w 4114165"/>
                <a:gd name="connsiteY325" fmla="*/ 2535128 h 3063250"/>
                <a:gd name="connsiteX326" fmla="*/ 4044771 w 4114165"/>
                <a:gd name="connsiteY326" fmla="*/ 2557023 h 3063250"/>
                <a:gd name="connsiteX327" fmla="*/ 4051386 w 4114165"/>
                <a:gd name="connsiteY327" fmla="*/ 2565419 h 3063250"/>
                <a:gd name="connsiteX328" fmla="*/ 4054681 w 4114165"/>
                <a:gd name="connsiteY328" fmla="*/ 2567344 h 3063250"/>
                <a:gd name="connsiteX329" fmla="*/ 4057989 w 4114165"/>
                <a:gd name="connsiteY329" fmla="*/ 2567584 h 3063250"/>
                <a:gd name="connsiteX330" fmla="*/ 4061296 w 4114165"/>
                <a:gd name="connsiteY330" fmla="*/ 2566090 h 3063250"/>
                <a:gd name="connsiteX331" fmla="*/ 4067911 w 4114165"/>
                <a:gd name="connsiteY331" fmla="*/ 2557454 h 3063250"/>
                <a:gd name="connsiteX332" fmla="*/ 4074514 w 4114165"/>
                <a:gd name="connsiteY332" fmla="*/ 2541131 h 3063250"/>
                <a:gd name="connsiteX333" fmla="*/ 4081129 w 4114165"/>
                <a:gd name="connsiteY333" fmla="*/ 2517134 h 3063250"/>
                <a:gd name="connsiteX334" fmla="*/ 4091038 w 4114165"/>
                <a:gd name="connsiteY334" fmla="*/ 2467532 h 3063250"/>
                <a:gd name="connsiteX335" fmla="*/ 4100948 w 4114165"/>
                <a:gd name="connsiteY335" fmla="*/ 2403215 h 3063250"/>
                <a:gd name="connsiteX336" fmla="*/ 4114166 w 4114165"/>
                <a:gd name="connsiteY336" fmla="*/ 2298223 h 3063250"/>
                <a:gd name="connsiteX337" fmla="*/ 4114166 w 4114165"/>
                <a:gd name="connsiteY337" fmla="*/ 2298223 h 3063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</a:cxnLst>
              <a:rect l="l" t="t" r="r" b="b"/>
              <a:pathLst>
                <a:path w="4114165" h="3063250">
                  <a:moveTo>
                    <a:pt x="0" y="962866"/>
                  </a:moveTo>
                  <a:lnTo>
                    <a:pt x="13219" y="938578"/>
                  </a:lnTo>
                  <a:lnTo>
                    <a:pt x="29741" y="914936"/>
                  </a:lnTo>
                  <a:lnTo>
                    <a:pt x="52873" y="887165"/>
                  </a:lnTo>
                  <a:lnTo>
                    <a:pt x="79309" y="860382"/>
                  </a:lnTo>
                  <a:lnTo>
                    <a:pt x="99137" y="843895"/>
                  </a:lnTo>
                  <a:lnTo>
                    <a:pt x="109050" y="838551"/>
                  </a:lnTo>
                  <a:lnTo>
                    <a:pt x="118964" y="836816"/>
                  </a:lnTo>
                  <a:lnTo>
                    <a:pt x="125574" y="838272"/>
                  </a:lnTo>
                  <a:lnTo>
                    <a:pt x="132182" y="842248"/>
                  </a:lnTo>
                  <a:lnTo>
                    <a:pt x="138791" y="849049"/>
                  </a:lnTo>
                  <a:lnTo>
                    <a:pt x="145401" y="859078"/>
                  </a:lnTo>
                  <a:lnTo>
                    <a:pt x="155315" y="880859"/>
                  </a:lnTo>
                  <a:lnTo>
                    <a:pt x="165228" y="911631"/>
                  </a:lnTo>
                  <a:lnTo>
                    <a:pt x="175142" y="951773"/>
                  </a:lnTo>
                  <a:lnTo>
                    <a:pt x="188360" y="1018952"/>
                  </a:lnTo>
                  <a:lnTo>
                    <a:pt x="204883" y="1119511"/>
                  </a:lnTo>
                  <a:lnTo>
                    <a:pt x="237928" y="1325872"/>
                  </a:lnTo>
                  <a:lnTo>
                    <a:pt x="251146" y="1392203"/>
                  </a:lnTo>
                  <a:lnTo>
                    <a:pt x="264365" y="1444629"/>
                  </a:lnTo>
                  <a:lnTo>
                    <a:pt x="274279" y="1474666"/>
                  </a:lnTo>
                  <a:lnTo>
                    <a:pt x="284192" y="1497675"/>
                  </a:lnTo>
                  <a:lnTo>
                    <a:pt x="297410" y="1521267"/>
                  </a:lnTo>
                  <a:lnTo>
                    <a:pt x="323847" y="1565120"/>
                  </a:lnTo>
                  <a:lnTo>
                    <a:pt x="340373" y="1598538"/>
                  </a:lnTo>
                  <a:lnTo>
                    <a:pt x="363500" y="1652395"/>
                  </a:lnTo>
                  <a:lnTo>
                    <a:pt x="386628" y="1713129"/>
                  </a:lnTo>
                  <a:lnTo>
                    <a:pt x="406460" y="1772988"/>
                  </a:lnTo>
                  <a:lnTo>
                    <a:pt x="422985" y="1832430"/>
                  </a:lnTo>
                  <a:lnTo>
                    <a:pt x="439510" y="1903407"/>
                  </a:lnTo>
                  <a:lnTo>
                    <a:pt x="456035" y="1987175"/>
                  </a:lnTo>
                  <a:lnTo>
                    <a:pt x="472547" y="2085024"/>
                  </a:lnTo>
                  <a:lnTo>
                    <a:pt x="502289" y="2284990"/>
                  </a:lnTo>
                  <a:lnTo>
                    <a:pt x="518814" y="2386930"/>
                  </a:lnTo>
                  <a:lnTo>
                    <a:pt x="532031" y="2452703"/>
                  </a:lnTo>
                  <a:lnTo>
                    <a:pt x="541941" y="2490718"/>
                  </a:lnTo>
                  <a:lnTo>
                    <a:pt x="551864" y="2518717"/>
                  </a:lnTo>
                  <a:lnTo>
                    <a:pt x="561774" y="2537066"/>
                  </a:lnTo>
                  <a:lnTo>
                    <a:pt x="568389" y="2544335"/>
                  </a:lnTo>
                  <a:lnTo>
                    <a:pt x="574991" y="2548070"/>
                  </a:lnTo>
                  <a:lnTo>
                    <a:pt x="581606" y="2548741"/>
                  </a:lnTo>
                  <a:lnTo>
                    <a:pt x="588208" y="2546969"/>
                  </a:lnTo>
                  <a:lnTo>
                    <a:pt x="598131" y="2541042"/>
                  </a:lnTo>
                  <a:lnTo>
                    <a:pt x="644385" y="2506927"/>
                  </a:lnTo>
                  <a:lnTo>
                    <a:pt x="670820" y="2490034"/>
                  </a:lnTo>
                  <a:lnTo>
                    <a:pt x="687345" y="2476269"/>
                  </a:lnTo>
                  <a:lnTo>
                    <a:pt x="700562" y="2461681"/>
                  </a:lnTo>
                  <a:lnTo>
                    <a:pt x="710485" y="2447156"/>
                  </a:lnTo>
                  <a:lnTo>
                    <a:pt x="720395" y="2427478"/>
                  </a:lnTo>
                  <a:lnTo>
                    <a:pt x="730305" y="2399808"/>
                  </a:lnTo>
                  <a:lnTo>
                    <a:pt x="740214" y="2360615"/>
                  </a:lnTo>
                  <a:lnTo>
                    <a:pt x="750137" y="2306011"/>
                  </a:lnTo>
                  <a:lnTo>
                    <a:pt x="760047" y="2232146"/>
                  </a:lnTo>
                  <a:lnTo>
                    <a:pt x="769957" y="2135437"/>
                  </a:lnTo>
                  <a:lnTo>
                    <a:pt x="779879" y="2013021"/>
                  </a:lnTo>
                  <a:lnTo>
                    <a:pt x="793097" y="1806394"/>
                  </a:lnTo>
                  <a:lnTo>
                    <a:pt x="806314" y="1550988"/>
                  </a:lnTo>
                  <a:lnTo>
                    <a:pt x="826134" y="1101061"/>
                  </a:lnTo>
                  <a:lnTo>
                    <a:pt x="852581" y="502805"/>
                  </a:lnTo>
                  <a:lnTo>
                    <a:pt x="865798" y="268992"/>
                  </a:lnTo>
                  <a:lnTo>
                    <a:pt x="875708" y="140161"/>
                  </a:lnTo>
                  <a:lnTo>
                    <a:pt x="885618" y="54144"/>
                  </a:lnTo>
                  <a:lnTo>
                    <a:pt x="892233" y="19833"/>
                  </a:lnTo>
                  <a:lnTo>
                    <a:pt x="898835" y="2645"/>
                  </a:lnTo>
                  <a:lnTo>
                    <a:pt x="902143" y="0"/>
                  </a:lnTo>
                  <a:lnTo>
                    <a:pt x="905450" y="1042"/>
                  </a:lnTo>
                  <a:lnTo>
                    <a:pt x="908758" y="5543"/>
                  </a:lnTo>
                  <a:lnTo>
                    <a:pt x="915360" y="23974"/>
                  </a:lnTo>
                  <a:lnTo>
                    <a:pt x="921975" y="53496"/>
                  </a:lnTo>
                  <a:lnTo>
                    <a:pt x="931885" y="114728"/>
                  </a:lnTo>
                  <a:lnTo>
                    <a:pt x="945103" y="219005"/>
                  </a:lnTo>
                  <a:lnTo>
                    <a:pt x="991370" y="608560"/>
                  </a:lnTo>
                  <a:lnTo>
                    <a:pt x="1007895" y="717439"/>
                  </a:lnTo>
                  <a:lnTo>
                    <a:pt x="1057457" y="1020560"/>
                  </a:lnTo>
                  <a:lnTo>
                    <a:pt x="1070674" y="1129034"/>
                  </a:lnTo>
                  <a:lnTo>
                    <a:pt x="1083891" y="1261492"/>
                  </a:lnTo>
                  <a:lnTo>
                    <a:pt x="1100416" y="1462079"/>
                  </a:lnTo>
                  <a:lnTo>
                    <a:pt x="1123543" y="1789577"/>
                  </a:lnTo>
                  <a:lnTo>
                    <a:pt x="1146683" y="2110389"/>
                  </a:lnTo>
                  <a:lnTo>
                    <a:pt x="1159901" y="2255687"/>
                  </a:lnTo>
                  <a:lnTo>
                    <a:pt x="1169810" y="2336454"/>
                  </a:lnTo>
                  <a:lnTo>
                    <a:pt x="1176425" y="2375343"/>
                  </a:lnTo>
                  <a:lnTo>
                    <a:pt x="1183028" y="2401809"/>
                  </a:lnTo>
                  <a:lnTo>
                    <a:pt x="1189643" y="2415701"/>
                  </a:lnTo>
                  <a:lnTo>
                    <a:pt x="1192950" y="2417917"/>
                  </a:lnTo>
                  <a:lnTo>
                    <a:pt x="1196245" y="2417030"/>
                  </a:lnTo>
                  <a:lnTo>
                    <a:pt x="1199553" y="2413054"/>
                  </a:lnTo>
                  <a:lnTo>
                    <a:pt x="1206168" y="2396073"/>
                  </a:lnTo>
                  <a:lnTo>
                    <a:pt x="1212770" y="2367517"/>
                  </a:lnTo>
                  <a:lnTo>
                    <a:pt x="1222680" y="2304808"/>
                  </a:lnTo>
                  <a:lnTo>
                    <a:pt x="1232602" y="2221471"/>
                  </a:lnTo>
                  <a:lnTo>
                    <a:pt x="1249127" y="2051011"/>
                  </a:lnTo>
                  <a:lnTo>
                    <a:pt x="1278857" y="1738519"/>
                  </a:lnTo>
                  <a:lnTo>
                    <a:pt x="1292087" y="1631108"/>
                  </a:lnTo>
                  <a:lnTo>
                    <a:pt x="1301997" y="1571186"/>
                  </a:lnTo>
                  <a:lnTo>
                    <a:pt x="1311907" y="1530802"/>
                  </a:lnTo>
                  <a:lnTo>
                    <a:pt x="1318522" y="1515125"/>
                  </a:lnTo>
                  <a:lnTo>
                    <a:pt x="1325124" y="1508553"/>
                  </a:lnTo>
                  <a:lnTo>
                    <a:pt x="1328431" y="1508692"/>
                  </a:lnTo>
                  <a:lnTo>
                    <a:pt x="1331739" y="1511098"/>
                  </a:lnTo>
                  <a:lnTo>
                    <a:pt x="1338341" y="1522673"/>
                  </a:lnTo>
                  <a:lnTo>
                    <a:pt x="1344956" y="1543098"/>
                  </a:lnTo>
                  <a:lnTo>
                    <a:pt x="1351559" y="1572135"/>
                  </a:lnTo>
                  <a:lnTo>
                    <a:pt x="1361481" y="1631273"/>
                  </a:lnTo>
                  <a:lnTo>
                    <a:pt x="1371391" y="1708025"/>
                  </a:lnTo>
                  <a:lnTo>
                    <a:pt x="1384608" y="1834709"/>
                  </a:lnTo>
                  <a:lnTo>
                    <a:pt x="1401133" y="2023810"/>
                  </a:lnTo>
                  <a:lnTo>
                    <a:pt x="1437478" y="2455958"/>
                  </a:lnTo>
                  <a:lnTo>
                    <a:pt x="1450695" y="2573840"/>
                  </a:lnTo>
                  <a:lnTo>
                    <a:pt x="1460618" y="2638271"/>
                  </a:lnTo>
                  <a:lnTo>
                    <a:pt x="1467220" y="2669055"/>
                  </a:lnTo>
                  <a:lnTo>
                    <a:pt x="1473835" y="2690241"/>
                  </a:lnTo>
                  <a:lnTo>
                    <a:pt x="1480438" y="2702360"/>
                  </a:lnTo>
                  <a:lnTo>
                    <a:pt x="1483745" y="2705260"/>
                  </a:lnTo>
                  <a:lnTo>
                    <a:pt x="1487053" y="2706222"/>
                  </a:lnTo>
                  <a:lnTo>
                    <a:pt x="1490360" y="2705361"/>
                  </a:lnTo>
                  <a:lnTo>
                    <a:pt x="1496963" y="2698700"/>
                  </a:lnTo>
                  <a:lnTo>
                    <a:pt x="1503577" y="2686265"/>
                  </a:lnTo>
                  <a:lnTo>
                    <a:pt x="1513487" y="2658861"/>
                  </a:lnTo>
                  <a:lnTo>
                    <a:pt x="1526705" y="2610120"/>
                  </a:lnTo>
                  <a:lnTo>
                    <a:pt x="1543229" y="2536635"/>
                  </a:lnTo>
                  <a:lnTo>
                    <a:pt x="1579574" y="2357488"/>
                  </a:lnTo>
                  <a:lnTo>
                    <a:pt x="1615932" y="2168830"/>
                  </a:lnTo>
                  <a:lnTo>
                    <a:pt x="1639059" y="2033219"/>
                  </a:lnTo>
                  <a:lnTo>
                    <a:pt x="1658891" y="1899823"/>
                  </a:lnTo>
                  <a:lnTo>
                    <a:pt x="1688633" y="1675189"/>
                  </a:lnTo>
                  <a:lnTo>
                    <a:pt x="1724978" y="1405069"/>
                  </a:lnTo>
                  <a:lnTo>
                    <a:pt x="1754720" y="1207660"/>
                  </a:lnTo>
                  <a:lnTo>
                    <a:pt x="1777847" y="1072404"/>
                  </a:lnTo>
                  <a:lnTo>
                    <a:pt x="1794372" y="994322"/>
                  </a:lnTo>
                  <a:lnTo>
                    <a:pt x="1807590" y="945860"/>
                  </a:lnTo>
                  <a:lnTo>
                    <a:pt x="1820807" y="909731"/>
                  </a:lnTo>
                  <a:lnTo>
                    <a:pt x="1830717" y="890394"/>
                  </a:lnTo>
                  <a:lnTo>
                    <a:pt x="1840639" y="877921"/>
                  </a:lnTo>
                  <a:lnTo>
                    <a:pt x="1847242" y="873653"/>
                  </a:lnTo>
                  <a:lnTo>
                    <a:pt x="1853857" y="872881"/>
                  </a:lnTo>
                  <a:lnTo>
                    <a:pt x="1860459" y="875768"/>
                  </a:lnTo>
                  <a:lnTo>
                    <a:pt x="1867074" y="882378"/>
                  </a:lnTo>
                  <a:lnTo>
                    <a:pt x="1873676" y="892762"/>
                  </a:lnTo>
                  <a:lnTo>
                    <a:pt x="1883599" y="915227"/>
                  </a:lnTo>
                  <a:lnTo>
                    <a:pt x="1893509" y="945480"/>
                  </a:lnTo>
                  <a:lnTo>
                    <a:pt x="1906726" y="996386"/>
                  </a:lnTo>
                  <a:lnTo>
                    <a:pt x="1919944" y="1058398"/>
                  </a:lnTo>
                  <a:lnTo>
                    <a:pt x="1933161" y="1132137"/>
                  </a:lnTo>
                  <a:lnTo>
                    <a:pt x="1949686" y="1241687"/>
                  </a:lnTo>
                  <a:lnTo>
                    <a:pt x="1966211" y="1370713"/>
                  </a:lnTo>
                  <a:lnTo>
                    <a:pt x="1986043" y="1548658"/>
                  </a:lnTo>
                  <a:lnTo>
                    <a:pt x="2035605" y="2011729"/>
                  </a:lnTo>
                  <a:lnTo>
                    <a:pt x="2048822" y="2106628"/>
                  </a:lnTo>
                  <a:lnTo>
                    <a:pt x="2058732" y="2163043"/>
                  </a:lnTo>
                  <a:lnTo>
                    <a:pt x="2068655" y="2205123"/>
                  </a:lnTo>
                  <a:lnTo>
                    <a:pt x="2075257" y="2224738"/>
                  </a:lnTo>
                  <a:lnTo>
                    <a:pt x="2081872" y="2237528"/>
                  </a:lnTo>
                  <a:lnTo>
                    <a:pt x="2088474" y="2243581"/>
                  </a:lnTo>
                  <a:lnTo>
                    <a:pt x="2091782" y="2244151"/>
                  </a:lnTo>
                  <a:lnTo>
                    <a:pt x="2095089" y="2243151"/>
                  </a:lnTo>
                  <a:lnTo>
                    <a:pt x="2101692" y="2236591"/>
                  </a:lnTo>
                  <a:lnTo>
                    <a:pt x="2108307" y="2224359"/>
                  </a:lnTo>
                  <a:lnTo>
                    <a:pt x="2118217" y="2196525"/>
                  </a:lnTo>
                  <a:lnTo>
                    <a:pt x="2128127" y="2159193"/>
                  </a:lnTo>
                  <a:lnTo>
                    <a:pt x="2141357" y="2098485"/>
                  </a:lnTo>
                  <a:lnTo>
                    <a:pt x="2164484" y="1975626"/>
                  </a:lnTo>
                  <a:lnTo>
                    <a:pt x="2200829" y="1779712"/>
                  </a:lnTo>
                  <a:lnTo>
                    <a:pt x="2214046" y="1723006"/>
                  </a:lnTo>
                  <a:lnTo>
                    <a:pt x="2223968" y="1691525"/>
                  </a:lnTo>
                  <a:lnTo>
                    <a:pt x="2230571" y="1677165"/>
                  </a:lnTo>
                  <a:lnTo>
                    <a:pt x="2237186" y="1668845"/>
                  </a:lnTo>
                  <a:lnTo>
                    <a:pt x="2240493" y="1667085"/>
                  </a:lnTo>
                  <a:lnTo>
                    <a:pt x="2243788" y="1666971"/>
                  </a:lnTo>
                  <a:lnTo>
                    <a:pt x="2247096" y="1668554"/>
                  </a:lnTo>
                  <a:lnTo>
                    <a:pt x="2253711" y="1676912"/>
                  </a:lnTo>
                  <a:lnTo>
                    <a:pt x="2260313" y="1692285"/>
                  </a:lnTo>
                  <a:lnTo>
                    <a:pt x="2266928" y="1714838"/>
                  </a:lnTo>
                  <a:lnTo>
                    <a:pt x="2276838" y="1762439"/>
                  </a:lnTo>
                  <a:lnTo>
                    <a:pt x="2286748" y="1827060"/>
                  </a:lnTo>
                  <a:lnTo>
                    <a:pt x="2296670" y="1908954"/>
                  </a:lnTo>
                  <a:lnTo>
                    <a:pt x="2309888" y="2044185"/>
                  </a:lnTo>
                  <a:lnTo>
                    <a:pt x="2326400" y="2246051"/>
                  </a:lnTo>
                  <a:lnTo>
                    <a:pt x="2352847" y="2572067"/>
                  </a:lnTo>
                  <a:lnTo>
                    <a:pt x="2366064" y="2700929"/>
                  </a:lnTo>
                  <a:lnTo>
                    <a:pt x="2375975" y="2775427"/>
                  </a:lnTo>
                  <a:lnTo>
                    <a:pt x="2385884" y="2830398"/>
                  </a:lnTo>
                  <a:lnTo>
                    <a:pt x="2395807" y="2867312"/>
                  </a:lnTo>
                  <a:lnTo>
                    <a:pt x="2402409" y="2883268"/>
                  </a:lnTo>
                  <a:lnTo>
                    <a:pt x="2409024" y="2893563"/>
                  </a:lnTo>
                  <a:lnTo>
                    <a:pt x="2415627" y="2899350"/>
                  </a:lnTo>
                  <a:lnTo>
                    <a:pt x="2422242" y="2901668"/>
                  </a:lnTo>
                  <a:lnTo>
                    <a:pt x="2428844" y="2901402"/>
                  </a:lnTo>
                  <a:lnTo>
                    <a:pt x="2438766" y="2897273"/>
                  </a:lnTo>
                  <a:lnTo>
                    <a:pt x="2448676" y="2889726"/>
                  </a:lnTo>
                  <a:lnTo>
                    <a:pt x="2461894" y="2875454"/>
                  </a:lnTo>
                  <a:lnTo>
                    <a:pt x="2478418" y="2852749"/>
                  </a:lnTo>
                  <a:lnTo>
                    <a:pt x="2501546" y="2820306"/>
                  </a:lnTo>
                  <a:lnTo>
                    <a:pt x="2511456" y="2810061"/>
                  </a:lnTo>
                  <a:lnTo>
                    <a:pt x="2521378" y="2803945"/>
                  </a:lnTo>
                  <a:lnTo>
                    <a:pt x="2527980" y="2802564"/>
                  </a:lnTo>
                  <a:lnTo>
                    <a:pt x="2534596" y="2803464"/>
                  </a:lnTo>
                  <a:lnTo>
                    <a:pt x="2541198" y="2806592"/>
                  </a:lnTo>
                  <a:lnTo>
                    <a:pt x="2551120" y="2815215"/>
                  </a:lnTo>
                  <a:lnTo>
                    <a:pt x="2561030" y="2828271"/>
                  </a:lnTo>
                  <a:lnTo>
                    <a:pt x="2570940" y="2845810"/>
                  </a:lnTo>
                  <a:lnTo>
                    <a:pt x="2584158" y="2876189"/>
                  </a:lnTo>
                  <a:lnTo>
                    <a:pt x="2603990" y="2931768"/>
                  </a:lnTo>
                  <a:lnTo>
                    <a:pt x="2617207" y="2966795"/>
                  </a:lnTo>
                  <a:lnTo>
                    <a:pt x="2627117" y="2986220"/>
                  </a:lnTo>
                  <a:lnTo>
                    <a:pt x="2633732" y="2993894"/>
                  </a:lnTo>
                  <a:lnTo>
                    <a:pt x="2640334" y="2996060"/>
                  </a:lnTo>
                  <a:lnTo>
                    <a:pt x="2643642" y="2994781"/>
                  </a:lnTo>
                  <a:lnTo>
                    <a:pt x="2650257" y="2986942"/>
                  </a:lnTo>
                  <a:lnTo>
                    <a:pt x="2656859" y="2971366"/>
                  </a:lnTo>
                  <a:lnTo>
                    <a:pt x="2663474" y="2947357"/>
                  </a:lnTo>
                  <a:lnTo>
                    <a:pt x="2670077" y="2914280"/>
                  </a:lnTo>
                  <a:lnTo>
                    <a:pt x="2679999" y="2846646"/>
                  </a:lnTo>
                  <a:lnTo>
                    <a:pt x="2689909" y="2756698"/>
                  </a:lnTo>
                  <a:lnTo>
                    <a:pt x="2703127" y="2602181"/>
                  </a:lnTo>
                  <a:lnTo>
                    <a:pt x="2716344" y="2412092"/>
                  </a:lnTo>
                  <a:lnTo>
                    <a:pt x="2736176" y="2082213"/>
                  </a:lnTo>
                  <a:lnTo>
                    <a:pt x="2772521" y="1470652"/>
                  </a:lnTo>
                  <a:lnTo>
                    <a:pt x="2789046" y="1238622"/>
                  </a:lnTo>
                  <a:lnTo>
                    <a:pt x="2805571" y="1047862"/>
                  </a:lnTo>
                  <a:lnTo>
                    <a:pt x="2818788" y="927358"/>
                  </a:lnTo>
                  <a:lnTo>
                    <a:pt x="2832005" y="833941"/>
                  </a:lnTo>
                  <a:lnTo>
                    <a:pt x="2845223" y="764002"/>
                  </a:lnTo>
                  <a:lnTo>
                    <a:pt x="2855133" y="724885"/>
                  </a:lnTo>
                  <a:lnTo>
                    <a:pt x="2865042" y="696152"/>
                  </a:lnTo>
                  <a:lnTo>
                    <a:pt x="2874965" y="677220"/>
                  </a:lnTo>
                  <a:lnTo>
                    <a:pt x="2881567" y="670028"/>
                  </a:lnTo>
                  <a:lnTo>
                    <a:pt x="2888182" y="667368"/>
                  </a:lnTo>
                  <a:lnTo>
                    <a:pt x="2894785" y="669622"/>
                  </a:lnTo>
                  <a:lnTo>
                    <a:pt x="2901400" y="677182"/>
                  </a:lnTo>
                  <a:lnTo>
                    <a:pt x="2908002" y="690415"/>
                  </a:lnTo>
                  <a:lnTo>
                    <a:pt x="2914617" y="709562"/>
                  </a:lnTo>
                  <a:lnTo>
                    <a:pt x="2924527" y="749616"/>
                  </a:lnTo>
                  <a:lnTo>
                    <a:pt x="2934450" y="803296"/>
                  </a:lnTo>
                  <a:lnTo>
                    <a:pt x="2947667" y="895814"/>
                  </a:lnTo>
                  <a:lnTo>
                    <a:pt x="2960884" y="1012101"/>
                  </a:lnTo>
                  <a:lnTo>
                    <a:pt x="2977409" y="1187779"/>
                  </a:lnTo>
                  <a:lnTo>
                    <a:pt x="3017061" y="1634110"/>
                  </a:lnTo>
                  <a:lnTo>
                    <a:pt x="3030278" y="1742115"/>
                  </a:lnTo>
                  <a:lnTo>
                    <a:pt x="3040188" y="1800265"/>
                  </a:lnTo>
                  <a:lnTo>
                    <a:pt x="3046803" y="1827313"/>
                  </a:lnTo>
                  <a:lnTo>
                    <a:pt x="3053406" y="1844928"/>
                  </a:lnTo>
                  <a:lnTo>
                    <a:pt x="3060021" y="1853413"/>
                  </a:lnTo>
                  <a:lnTo>
                    <a:pt x="3063315" y="1854388"/>
                  </a:lnTo>
                  <a:lnTo>
                    <a:pt x="3066623" y="1853299"/>
                  </a:lnTo>
                  <a:lnTo>
                    <a:pt x="3073238" y="1845245"/>
                  </a:lnTo>
                  <a:lnTo>
                    <a:pt x="3079840" y="1829960"/>
                  </a:lnTo>
                  <a:lnTo>
                    <a:pt x="3086456" y="1808129"/>
                  </a:lnTo>
                  <a:lnTo>
                    <a:pt x="3096365" y="1764782"/>
                  </a:lnTo>
                  <a:lnTo>
                    <a:pt x="3109583" y="1692285"/>
                  </a:lnTo>
                  <a:lnTo>
                    <a:pt x="3145940" y="1482986"/>
                  </a:lnTo>
                  <a:lnTo>
                    <a:pt x="3162452" y="1409665"/>
                  </a:lnTo>
                  <a:lnTo>
                    <a:pt x="3178977" y="1351098"/>
                  </a:lnTo>
                  <a:lnTo>
                    <a:pt x="3192194" y="1313348"/>
                  </a:lnTo>
                  <a:lnTo>
                    <a:pt x="3205412" y="1283678"/>
                  </a:lnTo>
                  <a:lnTo>
                    <a:pt x="3215334" y="1267773"/>
                  </a:lnTo>
                  <a:lnTo>
                    <a:pt x="3221936" y="1260745"/>
                  </a:lnTo>
                  <a:lnTo>
                    <a:pt x="3228551" y="1256705"/>
                  </a:lnTo>
                  <a:lnTo>
                    <a:pt x="3235154" y="1255730"/>
                  </a:lnTo>
                  <a:lnTo>
                    <a:pt x="3241769" y="1257820"/>
                  </a:lnTo>
                  <a:lnTo>
                    <a:pt x="3248371" y="1263088"/>
                  </a:lnTo>
                  <a:lnTo>
                    <a:pt x="3254986" y="1271661"/>
                  </a:lnTo>
                  <a:lnTo>
                    <a:pt x="3264896" y="1291099"/>
                  </a:lnTo>
                  <a:lnTo>
                    <a:pt x="3274819" y="1319161"/>
                  </a:lnTo>
                  <a:lnTo>
                    <a:pt x="3284729" y="1356796"/>
                  </a:lnTo>
                  <a:lnTo>
                    <a:pt x="3294638" y="1405106"/>
                  </a:lnTo>
                  <a:lnTo>
                    <a:pt x="3304548" y="1465029"/>
                  </a:lnTo>
                  <a:lnTo>
                    <a:pt x="3317766" y="1564322"/>
                  </a:lnTo>
                  <a:lnTo>
                    <a:pt x="3330996" y="1685636"/>
                  </a:lnTo>
                  <a:lnTo>
                    <a:pt x="3347508" y="1862923"/>
                  </a:lnTo>
                  <a:lnTo>
                    <a:pt x="3406993" y="2532355"/>
                  </a:lnTo>
                  <a:lnTo>
                    <a:pt x="3423517" y="2676071"/>
                  </a:lnTo>
                  <a:lnTo>
                    <a:pt x="3440042" y="2794878"/>
                  </a:lnTo>
                  <a:lnTo>
                    <a:pt x="3453260" y="2872884"/>
                  </a:lnTo>
                  <a:lnTo>
                    <a:pt x="3466477" y="2936720"/>
                  </a:lnTo>
                  <a:lnTo>
                    <a:pt x="3479694" y="2986828"/>
                  </a:lnTo>
                  <a:lnTo>
                    <a:pt x="3489604" y="3015675"/>
                  </a:lnTo>
                  <a:lnTo>
                    <a:pt x="3499526" y="3037329"/>
                  </a:lnTo>
                  <a:lnTo>
                    <a:pt x="3509436" y="3052108"/>
                  </a:lnTo>
                  <a:lnTo>
                    <a:pt x="3519346" y="3060642"/>
                  </a:lnTo>
                  <a:lnTo>
                    <a:pt x="3525962" y="3063150"/>
                  </a:lnTo>
                  <a:lnTo>
                    <a:pt x="3532564" y="3063251"/>
                  </a:lnTo>
                  <a:lnTo>
                    <a:pt x="3539179" y="3060947"/>
                  </a:lnTo>
                  <a:lnTo>
                    <a:pt x="3545781" y="3056261"/>
                  </a:lnTo>
                  <a:lnTo>
                    <a:pt x="3555704" y="3044826"/>
                  </a:lnTo>
                  <a:lnTo>
                    <a:pt x="3565614" y="3028149"/>
                  </a:lnTo>
                  <a:lnTo>
                    <a:pt x="3575523" y="3006076"/>
                  </a:lnTo>
                  <a:lnTo>
                    <a:pt x="3585446" y="2978141"/>
                  </a:lnTo>
                  <a:lnTo>
                    <a:pt x="3598663" y="2930705"/>
                  </a:lnTo>
                  <a:lnTo>
                    <a:pt x="3611881" y="2871288"/>
                  </a:lnTo>
                  <a:lnTo>
                    <a:pt x="3628405" y="2782582"/>
                  </a:lnTo>
                  <a:lnTo>
                    <a:pt x="3664750" y="2563380"/>
                  </a:lnTo>
                  <a:lnTo>
                    <a:pt x="3691185" y="2412674"/>
                  </a:lnTo>
                  <a:lnTo>
                    <a:pt x="3707710" y="2331693"/>
                  </a:lnTo>
                  <a:lnTo>
                    <a:pt x="3720927" y="2279532"/>
                  </a:lnTo>
                  <a:lnTo>
                    <a:pt x="3730837" y="2250090"/>
                  </a:lnTo>
                  <a:lnTo>
                    <a:pt x="3740759" y="2229956"/>
                  </a:lnTo>
                  <a:lnTo>
                    <a:pt x="3747362" y="2221978"/>
                  </a:lnTo>
                  <a:lnTo>
                    <a:pt x="3753977" y="2218470"/>
                  </a:lnTo>
                  <a:lnTo>
                    <a:pt x="3760579" y="2219483"/>
                  </a:lnTo>
                  <a:lnTo>
                    <a:pt x="3767194" y="2225017"/>
                  </a:lnTo>
                  <a:lnTo>
                    <a:pt x="3773796" y="2234945"/>
                  </a:lnTo>
                  <a:lnTo>
                    <a:pt x="3783719" y="2257498"/>
                  </a:lnTo>
                  <a:lnTo>
                    <a:pt x="3793629" y="2287751"/>
                  </a:lnTo>
                  <a:lnTo>
                    <a:pt x="3810154" y="2348788"/>
                  </a:lnTo>
                  <a:lnTo>
                    <a:pt x="3836589" y="2448461"/>
                  </a:lnTo>
                  <a:lnTo>
                    <a:pt x="3849806" y="2487654"/>
                  </a:lnTo>
                  <a:lnTo>
                    <a:pt x="3859716" y="2508472"/>
                  </a:lnTo>
                  <a:lnTo>
                    <a:pt x="3866331" y="2517476"/>
                  </a:lnTo>
                  <a:lnTo>
                    <a:pt x="3872933" y="2522313"/>
                  </a:lnTo>
                  <a:lnTo>
                    <a:pt x="3879548" y="2522984"/>
                  </a:lnTo>
                  <a:lnTo>
                    <a:pt x="3886150" y="2519654"/>
                  </a:lnTo>
                  <a:lnTo>
                    <a:pt x="3892765" y="2512613"/>
                  </a:lnTo>
                  <a:lnTo>
                    <a:pt x="3902675" y="2496087"/>
                  </a:lnTo>
                  <a:lnTo>
                    <a:pt x="3915893" y="2466177"/>
                  </a:lnTo>
                  <a:lnTo>
                    <a:pt x="3939032" y="2410826"/>
                  </a:lnTo>
                  <a:lnTo>
                    <a:pt x="3948943" y="2393604"/>
                  </a:lnTo>
                  <a:lnTo>
                    <a:pt x="3955545" y="2385879"/>
                  </a:lnTo>
                  <a:lnTo>
                    <a:pt x="3962160" y="2381497"/>
                  </a:lnTo>
                  <a:lnTo>
                    <a:pt x="3968775" y="2380687"/>
                  </a:lnTo>
                  <a:lnTo>
                    <a:pt x="3975377" y="2383562"/>
                  </a:lnTo>
                  <a:lnTo>
                    <a:pt x="3981992" y="2390184"/>
                  </a:lnTo>
                  <a:lnTo>
                    <a:pt x="3988595" y="2400606"/>
                  </a:lnTo>
                  <a:lnTo>
                    <a:pt x="3998504" y="2422932"/>
                  </a:lnTo>
                  <a:lnTo>
                    <a:pt x="4011734" y="2462365"/>
                  </a:lnTo>
                  <a:lnTo>
                    <a:pt x="4034862" y="2535128"/>
                  </a:lnTo>
                  <a:lnTo>
                    <a:pt x="4044771" y="2557023"/>
                  </a:lnTo>
                  <a:lnTo>
                    <a:pt x="4051386" y="2565419"/>
                  </a:lnTo>
                  <a:lnTo>
                    <a:pt x="4054681" y="2567344"/>
                  </a:lnTo>
                  <a:lnTo>
                    <a:pt x="4057989" y="2567584"/>
                  </a:lnTo>
                  <a:lnTo>
                    <a:pt x="4061296" y="2566090"/>
                  </a:lnTo>
                  <a:lnTo>
                    <a:pt x="4067911" y="2557454"/>
                  </a:lnTo>
                  <a:lnTo>
                    <a:pt x="4074514" y="2541131"/>
                  </a:lnTo>
                  <a:lnTo>
                    <a:pt x="4081129" y="2517134"/>
                  </a:lnTo>
                  <a:lnTo>
                    <a:pt x="4091038" y="2467532"/>
                  </a:lnTo>
                  <a:lnTo>
                    <a:pt x="4100948" y="2403215"/>
                  </a:lnTo>
                  <a:lnTo>
                    <a:pt x="4114166" y="2298223"/>
                  </a:lnTo>
                  <a:lnTo>
                    <a:pt x="4114166" y="2298223"/>
                  </a:lnTo>
                </a:path>
              </a:pathLst>
            </a:custGeom>
            <a:noFill/>
            <a:ln w="9525" cap="sq">
              <a:solidFill>
                <a:schemeClr val="accent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igura a mano libera 58">
              <a:extLst>
                <a:ext uri="{FF2B5EF4-FFF2-40B4-BE49-F238E27FC236}">
                  <a16:creationId xmlns:a16="http://schemas.microsoft.com/office/drawing/2014/main" id="{F2CDDEA6-BD03-9801-6E40-323D4FD0F956}"/>
                </a:ext>
              </a:extLst>
            </p:cNvPr>
            <p:cNvSpPr/>
            <p:nvPr/>
          </p:nvSpPr>
          <p:spPr>
            <a:xfrm>
              <a:off x="2401564" y="3370298"/>
              <a:ext cx="601475" cy="307777"/>
            </a:xfrm>
            <a:custGeom>
              <a:avLst/>
              <a:gdLst>
                <a:gd name="connsiteX0" fmla="*/ 0 w 4114165"/>
                <a:gd name="connsiteY0" fmla="*/ 962866 h 3063250"/>
                <a:gd name="connsiteX1" fmla="*/ 13219 w 4114165"/>
                <a:gd name="connsiteY1" fmla="*/ 938578 h 3063250"/>
                <a:gd name="connsiteX2" fmla="*/ 29741 w 4114165"/>
                <a:gd name="connsiteY2" fmla="*/ 914936 h 3063250"/>
                <a:gd name="connsiteX3" fmla="*/ 52873 w 4114165"/>
                <a:gd name="connsiteY3" fmla="*/ 887165 h 3063250"/>
                <a:gd name="connsiteX4" fmla="*/ 79309 w 4114165"/>
                <a:gd name="connsiteY4" fmla="*/ 860382 h 3063250"/>
                <a:gd name="connsiteX5" fmla="*/ 99137 w 4114165"/>
                <a:gd name="connsiteY5" fmla="*/ 843895 h 3063250"/>
                <a:gd name="connsiteX6" fmla="*/ 109050 w 4114165"/>
                <a:gd name="connsiteY6" fmla="*/ 838551 h 3063250"/>
                <a:gd name="connsiteX7" fmla="*/ 118964 w 4114165"/>
                <a:gd name="connsiteY7" fmla="*/ 836816 h 3063250"/>
                <a:gd name="connsiteX8" fmla="*/ 125574 w 4114165"/>
                <a:gd name="connsiteY8" fmla="*/ 838272 h 3063250"/>
                <a:gd name="connsiteX9" fmla="*/ 132182 w 4114165"/>
                <a:gd name="connsiteY9" fmla="*/ 842248 h 3063250"/>
                <a:gd name="connsiteX10" fmla="*/ 138791 w 4114165"/>
                <a:gd name="connsiteY10" fmla="*/ 849049 h 3063250"/>
                <a:gd name="connsiteX11" fmla="*/ 145401 w 4114165"/>
                <a:gd name="connsiteY11" fmla="*/ 859078 h 3063250"/>
                <a:gd name="connsiteX12" fmla="*/ 155315 w 4114165"/>
                <a:gd name="connsiteY12" fmla="*/ 880859 h 3063250"/>
                <a:gd name="connsiteX13" fmla="*/ 165228 w 4114165"/>
                <a:gd name="connsiteY13" fmla="*/ 911631 h 3063250"/>
                <a:gd name="connsiteX14" fmla="*/ 175142 w 4114165"/>
                <a:gd name="connsiteY14" fmla="*/ 951773 h 3063250"/>
                <a:gd name="connsiteX15" fmla="*/ 188360 w 4114165"/>
                <a:gd name="connsiteY15" fmla="*/ 1018952 h 3063250"/>
                <a:gd name="connsiteX16" fmla="*/ 204883 w 4114165"/>
                <a:gd name="connsiteY16" fmla="*/ 1119511 h 3063250"/>
                <a:gd name="connsiteX17" fmla="*/ 237928 w 4114165"/>
                <a:gd name="connsiteY17" fmla="*/ 1325872 h 3063250"/>
                <a:gd name="connsiteX18" fmla="*/ 251146 w 4114165"/>
                <a:gd name="connsiteY18" fmla="*/ 1392203 h 3063250"/>
                <a:gd name="connsiteX19" fmla="*/ 264365 w 4114165"/>
                <a:gd name="connsiteY19" fmla="*/ 1444629 h 3063250"/>
                <a:gd name="connsiteX20" fmla="*/ 274279 w 4114165"/>
                <a:gd name="connsiteY20" fmla="*/ 1474666 h 3063250"/>
                <a:gd name="connsiteX21" fmla="*/ 284192 w 4114165"/>
                <a:gd name="connsiteY21" fmla="*/ 1497675 h 3063250"/>
                <a:gd name="connsiteX22" fmla="*/ 297410 w 4114165"/>
                <a:gd name="connsiteY22" fmla="*/ 1521267 h 3063250"/>
                <a:gd name="connsiteX23" fmla="*/ 323847 w 4114165"/>
                <a:gd name="connsiteY23" fmla="*/ 1565120 h 3063250"/>
                <a:gd name="connsiteX24" fmla="*/ 340373 w 4114165"/>
                <a:gd name="connsiteY24" fmla="*/ 1598538 h 3063250"/>
                <a:gd name="connsiteX25" fmla="*/ 363500 w 4114165"/>
                <a:gd name="connsiteY25" fmla="*/ 1652395 h 3063250"/>
                <a:gd name="connsiteX26" fmla="*/ 386628 w 4114165"/>
                <a:gd name="connsiteY26" fmla="*/ 1713129 h 3063250"/>
                <a:gd name="connsiteX27" fmla="*/ 406460 w 4114165"/>
                <a:gd name="connsiteY27" fmla="*/ 1772988 h 3063250"/>
                <a:gd name="connsiteX28" fmla="*/ 422985 w 4114165"/>
                <a:gd name="connsiteY28" fmla="*/ 1832430 h 3063250"/>
                <a:gd name="connsiteX29" fmla="*/ 439510 w 4114165"/>
                <a:gd name="connsiteY29" fmla="*/ 1903407 h 3063250"/>
                <a:gd name="connsiteX30" fmla="*/ 456035 w 4114165"/>
                <a:gd name="connsiteY30" fmla="*/ 1987175 h 3063250"/>
                <a:gd name="connsiteX31" fmla="*/ 472547 w 4114165"/>
                <a:gd name="connsiteY31" fmla="*/ 2085024 h 3063250"/>
                <a:gd name="connsiteX32" fmla="*/ 502289 w 4114165"/>
                <a:gd name="connsiteY32" fmla="*/ 2284990 h 3063250"/>
                <a:gd name="connsiteX33" fmla="*/ 518814 w 4114165"/>
                <a:gd name="connsiteY33" fmla="*/ 2386930 h 3063250"/>
                <a:gd name="connsiteX34" fmla="*/ 532031 w 4114165"/>
                <a:gd name="connsiteY34" fmla="*/ 2452703 h 3063250"/>
                <a:gd name="connsiteX35" fmla="*/ 541941 w 4114165"/>
                <a:gd name="connsiteY35" fmla="*/ 2490718 h 3063250"/>
                <a:gd name="connsiteX36" fmla="*/ 551864 w 4114165"/>
                <a:gd name="connsiteY36" fmla="*/ 2518717 h 3063250"/>
                <a:gd name="connsiteX37" fmla="*/ 561774 w 4114165"/>
                <a:gd name="connsiteY37" fmla="*/ 2537066 h 3063250"/>
                <a:gd name="connsiteX38" fmla="*/ 568389 w 4114165"/>
                <a:gd name="connsiteY38" fmla="*/ 2544335 h 3063250"/>
                <a:gd name="connsiteX39" fmla="*/ 574991 w 4114165"/>
                <a:gd name="connsiteY39" fmla="*/ 2548070 h 3063250"/>
                <a:gd name="connsiteX40" fmla="*/ 581606 w 4114165"/>
                <a:gd name="connsiteY40" fmla="*/ 2548741 h 3063250"/>
                <a:gd name="connsiteX41" fmla="*/ 588208 w 4114165"/>
                <a:gd name="connsiteY41" fmla="*/ 2546969 h 3063250"/>
                <a:gd name="connsiteX42" fmla="*/ 598131 w 4114165"/>
                <a:gd name="connsiteY42" fmla="*/ 2541042 h 3063250"/>
                <a:gd name="connsiteX43" fmla="*/ 644385 w 4114165"/>
                <a:gd name="connsiteY43" fmla="*/ 2506927 h 3063250"/>
                <a:gd name="connsiteX44" fmla="*/ 670820 w 4114165"/>
                <a:gd name="connsiteY44" fmla="*/ 2490034 h 3063250"/>
                <a:gd name="connsiteX45" fmla="*/ 687345 w 4114165"/>
                <a:gd name="connsiteY45" fmla="*/ 2476269 h 3063250"/>
                <a:gd name="connsiteX46" fmla="*/ 700562 w 4114165"/>
                <a:gd name="connsiteY46" fmla="*/ 2461681 h 3063250"/>
                <a:gd name="connsiteX47" fmla="*/ 710485 w 4114165"/>
                <a:gd name="connsiteY47" fmla="*/ 2447156 h 3063250"/>
                <a:gd name="connsiteX48" fmla="*/ 720395 w 4114165"/>
                <a:gd name="connsiteY48" fmla="*/ 2427478 h 3063250"/>
                <a:gd name="connsiteX49" fmla="*/ 730305 w 4114165"/>
                <a:gd name="connsiteY49" fmla="*/ 2399808 h 3063250"/>
                <a:gd name="connsiteX50" fmla="*/ 740214 w 4114165"/>
                <a:gd name="connsiteY50" fmla="*/ 2360615 h 3063250"/>
                <a:gd name="connsiteX51" fmla="*/ 750137 w 4114165"/>
                <a:gd name="connsiteY51" fmla="*/ 2306011 h 3063250"/>
                <a:gd name="connsiteX52" fmla="*/ 760047 w 4114165"/>
                <a:gd name="connsiteY52" fmla="*/ 2232146 h 3063250"/>
                <a:gd name="connsiteX53" fmla="*/ 769957 w 4114165"/>
                <a:gd name="connsiteY53" fmla="*/ 2135437 h 3063250"/>
                <a:gd name="connsiteX54" fmla="*/ 779879 w 4114165"/>
                <a:gd name="connsiteY54" fmla="*/ 2013021 h 3063250"/>
                <a:gd name="connsiteX55" fmla="*/ 793097 w 4114165"/>
                <a:gd name="connsiteY55" fmla="*/ 1806394 h 3063250"/>
                <a:gd name="connsiteX56" fmla="*/ 806314 w 4114165"/>
                <a:gd name="connsiteY56" fmla="*/ 1550988 h 3063250"/>
                <a:gd name="connsiteX57" fmla="*/ 826134 w 4114165"/>
                <a:gd name="connsiteY57" fmla="*/ 1101061 h 3063250"/>
                <a:gd name="connsiteX58" fmla="*/ 852581 w 4114165"/>
                <a:gd name="connsiteY58" fmla="*/ 502805 h 3063250"/>
                <a:gd name="connsiteX59" fmla="*/ 865798 w 4114165"/>
                <a:gd name="connsiteY59" fmla="*/ 268992 h 3063250"/>
                <a:gd name="connsiteX60" fmla="*/ 875708 w 4114165"/>
                <a:gd name="connsiteY60" fmla="*/ 140161 h 3063250"/>
                <a:gd name="connsiteX61" fmla="*/ 885618 w 4114165"/>
                <a:gd name="connsiteY61" fmla="*/ 54144 h 3063250"/>
                <a:gd name="connsiteX62" fmla="*/ 892233 w 4114165"/>
                <a:gd name="connsiteY62" fmla="*/ 19833 h 3063250"/>
                <a:gd name="connsiteX63" fmla="*/ 898835 w 4114165"/>
                <a:gd name="connsiteY63" fmla="*/ 2645 h 3063250"/>
                <a:gd name="connsiteX64" fmla="*/ 902143 w 4114165"/>
                <a:gd name="connsiteY64" fmla="*/ 0 h 3063250"/>
                <a:gd name="connsiteX65" fmla="*/ 905450 w 4114165"/>
                <a:gd name="connsiteY65" fmla="*/ 1042 h 3063250"/>
                <a:gd name="connsiteX66" fmla="*/ 908758 w 4114165"/>
                <a:gd name="connsiteY66" fmla="*/ 5543 h 3063250"/>
                <a:gd name="connsiteX67" fmla="*/ 915360 w 4114165"/>
                <a:gd name="connsiteY67" fmla="*/ 23974 h 3063250"/>
                <a:gd name="connsiteX68" fmla="*/ 921975 w 4114165"/>
                <a:gd name="connsiteY68" fmla="*/ 53496 h 3063250"/>
                <a:gd name="connsiteX69" fmla="*/ 931885 w 4114165"/>
                <a:gd name="connsiteY69" fmla="*/ 114728 h 3063250"/>
                <a:gd name="connsiteX70" fmla="*/ 945103 w 4114165"/>
                <a:gd name="connsiteY70" fmla="*/ 219005 h 3063250"/>
                <a:gd name="connsiteX71" fmla="*/ 991370 w 4114165"/>
                <a:gd name="connsiteY71" fmla="*/ 608560 h 3063250"/>
                <a:gd name="connsiteX72" fmla="*/ 1007895 w 4114165"/>
                <a:gd name="connsiteY72" fmla="*/ 717439 h 3063250"/>
                <a:gd name="connsiteX73" fmla="*/ 1057457 w 4114165"/>
                <a:gd name="connsiteY73" fmla="*/ 1020560 h 3063250"/>
                <a:gd name="connsiteX74" fmla="*/ 1070674 w 4114165"/>
                <a:gd name="connsiteY74" fmla="*/ 1129034 h 3063250"/>
                <a:gd name="connsiteX75" fmla="*/ 1083891 w 4114165"/>
                <a:gd name="connsiteY75" fmla="*/ 1261492 h 3063250"/>
                <a:gd name="connsiteX76" fmla="*/ 1100416 w 4114165"/>
                <a:gd name="connsiteY76" fmla="*/ 1462079 h 3063250"/>
                <a:gd name="connsiteX77" fmla="*/ 1123543 w 4114165"/>
                <a:gd name="connsiteY77" fmla="*/ 1789577 h 3063250"/>
                <a:gd name="connsiteX78" fmla="*/ 1146683 w 4114165"/>
                <a:gd name="connsiteY78" fmla="*/ 2110389 h 3063250"/>
                <a:gd name="connsiteX79" fmla="*/ 1159901 w 4114165"/>
                <a:gd name="connsiteY79" fmla="*/ 2255687 h 3063250"/>
                <a:gd name="connsiteX80" fmla="*/ 1169810 w 4114165"/>
                <a:gd name="connsiteY80" fmla="*/ 2336454 h 3063250"/>
                <a:gd name="connsiteX81" fmla="*/ 1176425 w 4114165"/>
                <a:gd name="connsiteY81" fmla="*/ 2375343 h 3063250"/>
                <a:gd name="connsiteX82" fmla="*/ 1183028 w 4114165"/>
                <a:gd name="connsiteY82" fmla="*/ 2401809 h 3063250"/>
                <a:gd name="connsiteX83" fmla="*/ 1189643 w 4114165"/>
                <a:gd name="connsiteY83" fmla="*/ 2415701 h 3063250"/>
                <a:gd name="connsiteX84" fmla="*/ 1192950 w 4114165"/>
                <a:gd name="connsiteY84" fmla="*/ 2417917 h 3063250"/>
                <a:gd name="connsiteX85" fmla="*/ 1196245 w 4114165"/>
                <a:gd name="connsiteY85" fmla="*/ 2417030 h 3063250"/>
                <a:gd name="connsiteX86" fmla="*/ 1199553 w 4114165"/>
                <a:gd name="connsiteY86" fmla="*/ 2413054 h 3063250"/>
                <a:gd name="connsiteX87" fmla="*/ 1206168 w 4114165"/>
                <a:gd name="connsiteY87" fmla="*/ 2396073 h 3063250"/>
                <a:gd name="connsiteX88" fmla="*/ 1212770 w 4114165"/>
                <a:gd name="connsiteY88" fmla="*/ 2367517 h 3063250"/>
                <a:gd name="connsiteX89" fmla="*/ 1222680 w 4114165"/>
                <a:gd name="connsiteY89" fmla="*/ 2304808 h 3063250"/>
                <a:gd name="connsiteX90" fmla="*/ 1232602 w 4114165"/>
                <a:gd name="connsiteY90" fmla="*/ 2221471 h 3063250"/>
                <a:gd name="connsiteX91" fmla="*/ 1249127 w 4114165"/>
                <a:gd name="connsiteY91" fmla="*/ 2051011 h 3063250"/>
                <a:gd name="connsiteX92" fmla="*/ 1278857 w 4114165"/>
                <a:gd name="connsiteY92" fmla="*/ 1738519 h 3063250"/>
                <a:gd name="connsiteX93" fmla="*/ 1292087 w 4114165"/>
                <a:gd name="connsiteY93" fmla="*/ 1631108 h 3063250"/>
                <a:gd name="connsiteX94" fmla="*/ 1301997 w 4114165"/>
                <a:gd name="connsiteY94" fmla="*/ 1571186 h 3063250"/>
                <a:gd name="connsiteX95" fmla="*/ 1311907 w 4114165"/>
                <a:gd name="connsiteY95" fmla="*/ 1530802 h 3063250"/>
                <a:gd name="connsiteX96" fmla="*/ 1318522 w 4114165"/>
                <a:gd name="connsiteY96" fmla="*/ 1515125 h 3063250"/>
                <a:gd name="connsiteX97" fmla="*/ 1325124 w 4114165"/>
                <a:gd name="connsiteY97" fmla="*/ 1508553 h 3063250"/>
                <a:gd name="connsiteX98" fmla="*/ 1328431 w 4114165"/>
                <a:gd name="connsiteY98" fmla="*/ 1508692 h 3063250"/>
                <a:gd name="connsiteX99" fmla="*/ 1331739 w 4114165"/>
                <a:gd name="connsiteY99" fmla="*/ 1511098 h 3063250"/>
                <a:gd name="connsiteX100" fmla="*/ 1338341 w 4114165"/>
                <a:gd name="connsiteY100" fmla="*/ 1522673 h 3063250"/>
                <a:gd name="connsiteX101" fmla="*/ 1344956 w 4114165"/>
                <a:gd name="connsiteY101" fmla="*/ 1543098 h 3063250"/>
                <a:gd name="connsiteX102" fmla="*/ 1351559 w 4114165"/>
                <a:gd name="connsiteY102" fmla="*/ 1572135 h 3063250"/>
                <a:gd name="connsiteX103" fmla="*/ 1361481 w 4114165"/>
                <a:gd name="connsiteY103" fmla="*/ 1631273 h 3063250"/>
                <a:gd name="connsiteX104" fmla="*/ 1371391 w 4114165"/>
                <a:gd name="connsiteY104" fmla="*/ 1708025 h 3063250"/>
                <a:gd name="connsiteX105" fmla="*/ 1384608 w 4114165"/>
                <a:gd name="connsiteY105" fmla="*/ 1834709 h 3063250"/>
                <a:gd name="connsiteX106" fmla="*/ 1401133 w 4114165"/>
                <a:gd name="connsiteY106" fmla="*/ 2023810 h 3063250"/>
                <a:gd name="connsiteX107" fmla="*/ 1437478 w 4114165"/>
                <a:gd name="connsiteY107" fmla="*/ 2455958 h 3063250"/>
                <a:gd name="connsiteX108" fmla="*/ 1450695 w 4114165"/>
                <a:gd name="connsiteY108" fmla="*/ 2573840 h 3063250"/>
                <a:gd name="connsiteX109" fmla="*/ 1460618 w 4114165"/>
                <a:gd name="connsiteY109" fmla="*/ 2638271 h 3063250"/>
                <a:gd name="connsiteX110" fmla="*/ 1467220 w 4114165"/>
                <a:gd name="connsiteY110" fmla="*/ 2669055 h 3063250"/>
                <a:gd name="connsiteX111" fmla="*/ 1473835 w 4114165"/>
                <a:gd name="connsiteY111" fmla="*/ 2690241 h 3063250"/>
                <a:gd name="connsiteX112" fmla="*/ 1480438 w 4114165"/>
                <a:gd name="connsiteY112" fmla="*/ 2702360 h 3063250"/>
                <a:gd name="connsiteX113" fmla="*/ 1483745 w 4114165"/>
                <a:gd name="connsiteY113" fmla="*/ 2705260 h 3063250"/>
                <a:gd name="connsiteX114" fmla="*/ 1487053 w 4114165"/>
                <a:gd name="connsiteY114" fmla="*/ 2706222 h 3063250"/>
                <a:gd name="connsiteX115" fmla="*/ 1490360 w 4114165"/>
                <a:gd name="connsiteY115" fmla="*/ 2705361 h 3063250"/>
                <a:gd name="connsiteX116" fmla="*/ 1496963 w 4114165"/>
                <a:gd name="connsiteY116" fmla="*/ 2698700 h 3063250"/>
                <a:gd name="connsiteX117" fmla="*/ 1503577 w 4114165"/>
                <a:gd name="connsiteY117" fmla="*/ 2686265 h 3063250"/>
                <a:gd name="connsiteX118" fmla="*/ 1513487 w 4114165"/>
                <a:gd name="connsiteY118" fmla="*/ 2658861 h 3063250"/>
                <a:gd name="connsiteX119" fmla="*/ 1526705 w 4114165"/>
                <a:gd name="connsiteY119" fmla="*/ 2610120 h 3063250"/>
                <a:gd name="connsiteX120" fmla="*/ 1543229 w 4114165"/>
                <a:gd name="connsiteY120" fmla="*/ 2536635 h 3063250"/>
                <a:gd name="connsiteX121" fmla="*/ 1579574 w 4114165"/>
                <a:gd name="connsiteY121" fmla="*/ 2357488 h 3063250"/>
                <a:gd name="connsiteX122" fmla="*/ 1615932 w 4114165"/>
                <a:gd name="connsiteY122" fmla="*/ 2168830 h 3063250"/>
                <a:gd name="connsiteX123" fmla="*/ 1639059 w 4114165"/>
                <a:gd name="connsiteY123" fmla="*/ 2033219 h 3063250"/>
                <a:gd name="connsiteX124" fmla="*/ 1658891 w 4114165"/>
                <a:gd name="connsiteY124" fmla="*/ 1899823 h 3063250"/>
                <a:gd name="connsiteX125" fmla="*/ 1688633 w 4114165"/>
                <a:gd name="connsiteY125" fmla="*/ 1675189 h 3063250"/>
                <a:gd name="connsiteX126" fmla="*/ 1724978 w 4114165"/>
                <a:gd name="connsiteY126" fmla="*/ 1405069 h 3063250"/>
                <a:gd name="connsiteX127" fmla="*/ 1754720 w 4114165"/>
                <a:gd name="connsiteY127" fmla="*/ 1207660 h 3063250"/>
                <a:gd name="connsiteX128" fmla="*/ 1777847 w 4114165"/>
                <a:gd name="connsiteY128" fmla="*/ 1072404 h 3063250"/>
                <a:gd name="connsiteX129" fmla="*/ 1794372 w 4114165"/>
                <a:gd name="connsiteY129" fmla="*/ 994322 h 3063250"/>
                <a:gd name="connsiteX130" fmla="*/ 1807590 w 4114165"/>
                <a:gd name="connsiteY130" fmla="*/ 945860 h 3063250"/>
                <a:gd name="connsiteX131" fmla="*/ 1820807 w 4114165"/>
                <a:gd name="connsiteY131" fmla="*/ 909731 h 3063250"/>
                <a:gd name="connsiteX132" fmla="*/ 1830717 w 4114165"/>
                <a:gd name="connsiteY132" fmla="*/ 890394 h 3063250"/>
                <a:gd name="connsiteX133" fmla="*/ 1840639 w 4114165"/>
                <a:gd name="connsiteY133" fmla="*/ 877921 h 3063250"/>
                <a:gd name="connsiteX134" fmla="*/ 1847242 w 4114165"/>
                <a:gd name="connsiteY134" fmla="*/ 873653 h 3063250"/>
                <a:gd name="connsiteX135" fmla="*/ 1853857 w 4114165"/>
                <a:gd name="connsiteY135" fmla="*/ 872881 h 3063250"/>
                <a:gd name="connsiteX136" fmla="*/ 1860459 w 4114165"/>
                <a:gd name="connsiteY136" fmla="*/ 875768 h 3063250"/>
                <a:gd name="connsiteX137" fmla="*/ 1867074 w 4114165"/>
                <a:gd name="connsiteY137" fmla="*/ 882378 h 3063250"/>
                <a:gd name="connsiteX138" fmla="*/ 1873676 w 4114165"/>
                <a:gd name="connsiteY138" fmla="*/ 892762 h 3063250"/>
                <a:gd name="connsiteX139" fmla="*/ 1883599 w 4114165"/>
                <a:gd name="connsiteY139" fmla="*/ 915227 h 3063250"/>
                <a:gd name="connsiteX140" fmla="*/ 1893509 w 4114165"/>
                <a:gd name="connsiteY140" fmla="*/ 945480 h 3063250"/>
                <a:gd name="connsiteX141" fmla="*/ 1906726 w 4114165"/>
                <a:gd name="connsiteY141" fmla="*/ 996386 h 3063250"/>
                <a:gd name="connsiteX142" fmla="*/ 1919944 w 4114165"/>
                <a:gd name="connsiteY142" fmla="*/ 1058398 h 3063250"/>
                <a:gd name="connsiteX143" fmla="*/ 1933161 w 4114165"/>
                <a:gd name="connsiteY143" fmla="*/ 1132137 h 3063250"/>
                <a:gd name="connsiteX144" fmla="*/ 1949686 w 4114165"/>
                <a:gd name="connsiteY144" fmla="*/ 1241687 h 3063250"/>
                <a:gd name="connsiteX145" fmla="*/ 1966211 w 4114165"/>
                <a:gd name="connsiteY145" fmla="*/ 1370713 h 3063250"/>
                <a:gd name="connsiteX146" fmla="*/ 1986043 w 4114165"/>
                <a:gd name="connsiteY146" fmla="*/ 1548658 h 3063250"/>
                <a:gd name="connsiteX147" fmla="*/ 2035605 w 4114165"/>
                <a:gd name="connsiteY147" fmla="*/ 2011729 h 3063250"/>
                <a:gd name="connsiteX148" fmla="*/ 2048822 w 4114165"/>
                <a:gd name="connsiteY148" fmla="*/ 2106628 h 3063250"/>
                <a:gd name="connsiteX149" fmla="*/ 2058732 w 4114165"/>
                <a:gd name="connsiteY149" fmla="*/ 2163043 h 3063250"/>
                <a:gd name="connsiteX150" fmla="*/ 2068655 w 4114165"/>
                <a:gd name="connsiteY150" fmla="*/ 2205123 h 3063250"/>
                <a:gd name="connsiteX151" fmla="*/ 2075257 w 4114165"/>
                <a:gd name="connsiteY151" fmla="*/ 2224738 h 3063250"/>
                <a:gd name="connsiteX152" fmla="*/ 2081872 w 4114165"/>
                <a:gd name="connsiteY152" fmla="*/ 2237528 h 3063250"/>
                <a:gd name="connsiteX153" fmla="*/ 2088474 w 4114165"/>
                <a:gd name="connsiteY153" fmla="*/ 2243581 h 3063250"/>
                <a:gd name="connsiteX154" fmla="*/ 2091782 w 4114165"/>
                <a:gd name="connsiteY154" fmla="*/ 2244151 h 3063250"/>
                <a:gd name="connsiteX155" fmla="*/ 2095089 w 4114165"/>
                <a:gd name="connsiteY155" fmla="*/ 2243151 h 3063250"/>
                <a:gd name="connsiteX156" fmla="*/ 2101692 w 4114165"/>
                <a:gd name="connsiteY156" fmla="*/ 2236591 h 3063250"/>
                <a:gd name="connsiteX157" fmla="*/ 2108307 w 4114165"/>
                <a:gd name="connsiteY157" fmla="*/ 2224359 h 3063250"/>
                <a:gd name="connsiteX158" fmla="*/ 2118217 w 4114165"/>
                <a:gd name="connsiteY158" fmla="*/ 2196525 h 3063250"/>
                <a:gd name="connsiteX159" fmla="*/ 2128127 w 4114165"/>
                <a:gd name="connsiteY159" fmla="*/ 2159193 h 3063250"/>
                <a:gd name="connsiteX160" fmla="*/ 2141357 w 4114165"/>
                <a:gd name="connsiteY160" fmla="*/ 2098485 h 3063250"/>
                <a:gd name="connsiteX161" fmla="*/ 2164484 w 4114165"/>
                <a:gd name="connsiteY161" fmla="*/ 1975626 h 3063250"/>
                <a:gd name="connsiteX162" fmla="*/ 2200829 w 4114165"/>
                <a:gd name="connsiteY162" fmla="*/ 1779712 h 3063250"/>
                <a:gd name="connsiteX163" fmla="*/ 2214046 w 4114165"/>
                <a:gd name="connsiteY163" fmla="*/ 1723006 h 3063250"/>
                <a:gd name="connsiteX164" fmla="*/ 2223968 w 4114165"/>
                <a:gd name="connsiteY164" fmla="*/ 1691525 h 3063250"/>
                <a:gd name="connsiteX165" fmla="*/ 2230571 w 4114165"/>
                <a:gd name="connsiteY165" fmla="*/ 1677165 h 3063250"/>
                <a:gd name="connsiteX166" fmla="*/ 2237186 w 4114165"/>
                <a:gd name="connsiteY166" fmla="*/ 1668845 h 3063250"/>
                <a:gd name="connsiteX167" fmla="*/ 2240493 w 4114165"/>
                <a:gd name="connsiteY167" fmla="*/ 1667085 h 3063250"/>
                <a:gd name="connsiteX168" fmla="*/ 2243788 w 4114165"/>
                <a:gd name="connsiteY168" fmla="*/ 1666971 h 3063250"/>
                <a:gd name="connsiteX169" fmla="*/ 2247096 w 4114165"/>
                <a:gd name="connsiteY169" fmla="*/ 1668554 h 3063250"/>
                <a:gd name="connsiteX170" fmla="*/ 2253711 w 4114165"/>
                <a:gd name="connsiteY170" fmla="*/ 1676912 h 3063250"/>
                <a:gd name="connsiteX171" fmla="*/ 2260313 w 4114165"/>
                <a:gd name="connsiteY171" fmla="*/ 1692285 h 3063250"/>
                <a:gd name="connsiteX172" fmla="*/ 2266928 w 4114165"/>
                <a:gd name="connsiteY172" fmla="*/ 1714838 h 3063250"/>
                <a:gd name="connsiteX173" fmla="*/ 2276838 w 4114165"/>
                <a:gd name="connsiteY173" fmla="*/ 1762439 h 3063250"/>
                <a:gd name="connsiteX174" fmla="*/ 2286748 w 4114165"/>
                <a:gd name="connsiteY174" fmla="*/ 1827060 h 3063250"/>
                <a:gd name="connsiteX175" fmla="*/ 2296670 w 4114165"/>
                <a:gd name="connsiteY175" fmla="*/ 1908954 h 3063250"/>
                <a:gd name="connsiteX176" fmla="*/ 2309888 w 4114165"/>
                <a:gd name="connsiteY176" fmla="*/ 2044185 h 3063250"/>
                <a:gd name="connsiteX177" fmla="*/ 2326400 w 4114165"/>
                <a:gd name="connsiteY177" fmla="*/ 2246051 h 3063250"/>
                <a:gd name="connsiteX178" fmla="*/ 2352847 w 4114165"/>
                <a:gd name="connsiteY178" fmla="*/ 2572067 h 3063250"/>
                <a:gd name="connsiteX179" fmla="*/ 2366064 w 4114165"/>
                <a:gd name="connsiteY179" fmla="*/ 2700929 h 3063250"/>
                <a:gd name="connsiteX180" fmla="*/ 2375975 w 4114165"/>
                <a:gd name="connsiteY180" fmla="*/ 2775427 h 3063250"/>
                <a:gd name="connsiteX181" fmla="*/ 2385884 w 4114165"/>
                <a:gd name="connsiteY181" fmla="*/ 2830398 h 3063250"/>
                <a:gd name="connsiteX182" fmla="*/ 2395807 w 4114165"/>
                <a:gd name="connsiteY182" fmla="*/ 2867312 h 3063250"/>
                <a:gd name="connsiteX183" fmla="*/ 2402409 w 4114165"/>
                <a:gd name="connsiteY183" fmla="*/ 2883268 h 3063250"/>
                <a:gd name="connsiteX184" fmla="*/ 2409024 w 4114165"/>
                <a:gd name="connsiteY184" fmla="*/ 2893563 h 3063250"/>
                <a:gd name="connsiteX185" fmla="*/ 2415627 w 4114165"/>
                <a:gd name="connsiteY185" fmla="*/ 2899350 h 3063250"/>
                <a:gd name="connsiteX186" fmla="*/ 2422242 w 4114165"/>
                <a:gd name="connsiteY186" fmla="*/ 2901668 h 3063250"/>
                <a:gd name="connsiteX187" fmla="*/ 2428844 w 4114165"/>
                <a:gd name="connsiteY187" fmla="*/ 2901402 h 3063250"/>
                <a:gd name="connsiteX188" fmla="*/ 2438766 w 4114165"/>
                <a:gd name="connsiteY188" fmla="*/ 2897273 h 3063250"/>
                <a:gd name="connsiteX189" fmla="*/ 2448676 w 4114165"/>
                <a:gd name="connsiteY189" fmla="*/ 2889726 h 3063250"/>
                <a:gd name="connsiteX190" fmla="*/ 2461894 w 4114165"/>
                <a:gd name="connsiteY190" fmla="*/ 2875454 h 3063250"/>
                <a:gd name="connsiteX191" fmla="*/ 2478418 w 4114165"/>
                <a:gd name="connsiteY191" fmla="*/ 2852749 h 3063250"/>
                <a:gd name="connsiteX192" fmla="*/ 2501546 w 4114165"/>
                <a:gd name="connsiteY192" fmla="*/ 2820306 h 3063250"/>
                <a:gd name="connsiteX193" fmla="*/ 2511456 w 4114165"/>
                <a:gd name="connsiteY193" fmla="*/ 2810061 h 3063250"/>
                <a:gd name="connsiteX194" fmla="*/ 2521378 w 4114165"/>
                <a:gd name="connsiteY194" fmla="*/ 2803945 h 3063250"/>
                <a:gd name="connsiteX195" fmla="*/ 2527980 w 4114165"/>
                <a:gd name="connsiteY195" fmla="*/ 2802564 h 3063250"/>
                <a:gd name="connsiteX196" fmla="*/ 2534596 w 4114165"/>
                <a:gd name="connsiteY196" fmla="*/ 2803464 h 3063250"/>
                <a:gd name="connsiteX197" fmla="*/ 2541198 w 4114165"/>
                <a:gd name="connsiteY197" fmla="*/ 2806592 h 3063250"/>
                <a:gd name="connsiteX198" fmla="*/ 2551120 w 4114165"/>
                <a:gd name="connsiteY198" fmla="*/ 2815215 h 3063250"/>
                <a:gd name="connsiteX199" fmla="*/ 2561030 w 4114165"/>
                <a:gd name="connsiteY199" fmla="*/ 2828271 h 3063250"/>
                <a:gd name="connsiteX200" fmla="*/ 2570940 w 4114165"/>
                <a:gd name="connsiteY200" fmla="*/ 2845810 h 3063250"/>
                <a:gd name="connsiteX201" fmla="*/ 2584158 w 4114165"/>
                <a:gd name="connsiteY201" fmla="*/ 2876189 h 3063250"/>
                <a:gd name="connsiteX202" fmla="*/ 2603990 w 4114165"/>
                <a:gd name="connsiteY202" fmla="*/ 2931768 h 3063250"/>
                <a:gd name="connsiteX203" fmla="*/ 2617207 w 4114165"/>
                <a:gd name="connsiteY203" fmla="*/ 2966795 h 3063250"/>
                <a:gd name="connsiteX204" fmla="*/ 2627117 w 4114165"/>
                <a:gd name="connsiteY204" fmla="*/ 2986220 h 3063250"/>
                <a:gd name="connsiteX205" fmla="*/ 2633732 w 4114165"/>
                <a:gd name="connsiteY205" fmla="*/ 2993894 h 3063250"/>
                <a:gd name="connsiteX206" fmla="*/ 2640334 w 4114165"/>
                <a:gd name="connsiteY206" fmla="*/ 2996060 h 3063250"/>
                <a:gd name="connsiteX207" fmla="*/ 2643642 w 4114165"/>
                <a:gd name="connsiteY207" fmla="*/ 2994781 h 3063250"/>
                <a:gd name="connsiteX208" fmla="*/ 2650257 w 4114165"/>
                <a:gd name="connsiteY208" fmla="*/ 2986942 h 3063250"/>
                <a:gd name="connsiteX209" fmla="*/ 2656859 w 4114165"/>
                <a:gd name="connsiteY209" fmla="*/ 2971366 h 3063250"/>
                <a:gd name="connsiteX210" fmla="*/ 2663474 w 4114165"/>
                <a:gd name="connsiteY210" fmla="*/ 2947357 h 3063250"/>
                <a:gd name="connsiteX211" fmla="*/ 2670077 w 4114165"/>
                <a:gd name="connsiteY211" fmla="*/ 2914280 h 3063250"/>
                <a:gd name="connsiteX212" fmla="*/ 2679999 w 4114165"/>
                <a:gd name="connsiteY212" fmla="*/ 2846646 h 3063250"/>
                <a:gd name="connsiteX213" fmla="*/ 2689909 w 4114165"/>
                <a:gd name="connsiteY213" fmla="*/ 2756698 h 3063250"/>
                <a:gd name="connsiteX214" fmla="*/ 2703127 w 4114165"/>
                <a:gd name="connsiteY214" fmla="*/ 2602181 h 3063250"/>
                <a:gd name="connsiteX215" fmla="*/ 2716344 w 4114165"/>
                <a:gd name="connsiteY215" fmla="*/ 2412092 h 3063250"/>
                <a:gd name="connsiteX216" fmla="*/ 2736176 w 4114165"/>
                <a:gd name="connsiteY216" fmla="*/ 2082213 h 3063250"/>
                <a:gd name="connsiteX217" fmla="*/ 2772521 w 4114165"/>
                <a:gd name="connsiteY217" fmla="*/ 1470652 h 3063250"/>
                <a:gd name="connsiteX218" fmla="*/ 2789046 w 4114165"/>
                <a:gd name="connsiteY218" fmla="*/ 1238622 h 3063250"/>
                <a:gd name="connsiteX219" fmla="*/ 2805571 w 4114165"/>
                <a:gd name="connsiteY219" fmla="*/ 1047862 h 3063250"/>
                <a:gd name="connsiteX220" fmla="*/ 2818788 w 4114165"/>
                <a:gd name="connsiteY220" fmla="*/ 927358 h 3063250"/>
                <a:gd name="connsiteX221" fmla="*/ 2832005 w 4114165"/>
                <a:gd name="connsiteY221" fmla="*/ 833941 h 3063250"/>
                <a:gd name="connsiteX222" fmla="*/ 2845223 w 4114165"/>
                <a:gd name="connsiteY222" fmla="*/ 764002 h 3063250"/>
                <a:gd name="connsiteX223" fmla="*/ 2855133 w 4114165"/>
                <a:gd name="connsiteY223" fmla="*/ 724885 h 3063250"/>
                <a:gd name="connsiteX224" fmla="*/ 2865042 w 4114165"/>
                <a:gd name="connsiteY224" fmla="*/ 696152 h 3063250"/>
                <a:gd name="connsiteX225" fmla="*/ 2874965 w 4114165"/>
                <a:gd name="connsiteY225" fmla="*/ 677220 h 3063250"/>
                <a:gd name="connsiteX226" fmla="*/ 2881567 w 4114165"/>
                <a:gd name="connsiteY226" fmla="*/ 670028 h 3063250"/>
                <a:gd name="connsiteX227" fmla="*/ 2888182 w 4114165"/>
                <a:gd name="connsiteY227" fmla="*/ 667368 h 3063250"/>
                <a:gd name="connsiteX228" fmla="*/ 2894785 w 4114165"/>
                <a:gd name="connsiteY228" fmla="*/ 669622 h 3063250"/>
                <a:gd name="connsiteX229" fmla="*/ 2901400 w 4114165"/>
                <a:gd name="connsiteY229" fmla="*/ 677182 h 3063250"/>
                <a:gd name="connsiteX230" fmla="*/ 2908002 w 4114165"/>
                <a:gd name="connsiteY230" fmla="*/ 690415 h 3063250"/>
                <a:gd name="connsiteX231" fmla="*/ 2914617 w 4114165"/>
                <a:gd name="connsiteY231" fmla="*/ 709562 h 3063250"/>
                <a:gd name="connsiteX232" fmla="*/ 2924527 w 4114165"/>
                <a:gd name="connsiteY232" fmla="*/ 749616 h 3063250"/>
                <a:gd name="connsiteX233" fmla="*/ 2934450 w 4114165"/>
                <a:gd name="connsiteY233" fmla="*/ 803296 h 3063250"/>
                <a:gd name="connsiteX234" fmla="*/ 2947667 w 4114165"/>
                <a:gd name="connsiteY234" fmla="*/ 895814 h 3063250"/>
                <a:gd name="connsiteX235" fmla="*/ 2960884 w 4114165"/>
                <a:gd name="connsiteY235" fmla="*/ 1012101 h 3063250"/>
                <a:gd name="connsiteX236" fmla="*/ 2977409 w 4114165"/>
                <a:gd name="connsiteY236" fmla="*/ 1187779 h 3063250"/>
                <a:gd name="connsiteX237" fmla="*/ 3017061 w 4114165"/>
                <a:gd name="connsiteY237" fmla="*/ 1634110 h 3063250"/>
                <a:gd name="connsiteX238" fmla="*/ 3030278 w 4114165"/>
                <a:gd name="connsiteY238" fmla="*/ 1742115 h 3063250"/>
                <a:gd name="connsiteX239" fmla="*/ 3040188 w 4114165"/>
                <a:gd name="connsiteY239" fmla="*/ 1800265 h 3063250"/>
                <a:gd name="connsiteX240" fmla="*/ 3046803 w 4114165"/>
                <a:gd name="connsiteY240" fmla="*/ 1827313 h 3063250"/>
                <a:gd name="connsiteX241" fmla="*/ 3053406 w 4114165"/>
                <a:gd name="connsiteY241" fmla="*/ 1844928 h 3063250"/>
                <a:gd name="connsiteX242" fmla="*/ 3060021 w 4114165"/>
                <a:gd name="connsiteY242" fmla="*/ 1853413 h 3063250"/>
                <a:gd name="connsiteX243" fmla="*/ 3063315 w 4114165"/>
                <a:gd name="connsiteY243" fmla="*/ 1854388 h 3063250"/>
                <a:gd name="connsiteX244" fmla="*/ 3066623 w 4114165"/>
                <a:gd name="connsiteY244" fmla="*/ 1853299 h 3063250"/>
                <a:gd name="connsiteX245" fmla="*/ 3073238 w 4114165"/>
                <a:gd name="connsiteY245" fmla="*/ 1845245 h 3063250"/>
                <a:gd name="connsiteX246" fmla="*/ 3079840 w 4114165"/>
                <a:gd name="connsiteY246" fmla="*/ 1829960 h 3063250"/>
                <a:gd name="connsiteX247" fmla="*/ 3086456 w 4114165"/>
                <a:gd name="connsiteY247" fmla="*/ 1808129 h 3063250"/>
                <a:gd name="connsiteX248" fmla="*/ 3096365 w 4114165"/>
                <a:gd name="connsiteY248" fmla="*/ 1764782 h 3063250"/>
                <a:gd name="connsiteX249" fmla="*/ 3109583 w 4114165"/>
                <a:gd name="connsiteY249" fmla="*/ 1692285 h 3063250"/>
                <a:gd name="connsiteX250" fmla="*/ 3145940 w 4114165"/>
                <a:gd name="connsiteY250" fmla="*/ 1482986 h 3063250"/>
                <a:gd name="connsiteX251" fmla="*/ 3162452 w 4114165"/>
                <a:gd name="connsiteY251" fmla="*/ 1409665 h 3063250"/>
                <a:gd name="connsiteX252" fmla="*/ 3178977 w 4114165"/>
                <a:gd name="connsiteY252" fmla="*/ 1351098 h 3063250"/>
                <a:gd name="connsiteX253" fmla="*/ 3192194 w 4114165"/>
                <a:gd name="connsiteY253" fmla="*/ 1313348 h 3063250"/>
                <a:gd name="connsiteX254" fmla="*/ 3205412 w 4114165"/>
                <a:gd name="connsiteY254" fmla="*/ 1283678 h 3063250"/>
                <a:gd name="connsiteX255" fmla="*/ 3215334 w 4114165"/>
                <a:gd name="connsiteY255" fmla="*/ 1267773 h 3063250"/>
                <a:gd name="connsiteX256" fmla="*/ 3221936 w 4114165"/>
                <a:gd name="connsiteY256" fmla="*/ 1260745 h 3063250"/>
                <a:gd name="connsiteX257" fmla="*/ 3228551 w 4114165"/>
                <a:gd name="connsiteY257" fmla="*/ 1256705 h 3063250"/>
                <a:gd name="connsiteX258" fmla="*/ 3235154 w 4114165"/>
                <a:gd name="connsiteY258" fmla="*/ 1255730 h 3063250"/>
                <a:gd name="connsiteX259" fmla="*/ 3241769 w 4114165"/>
                <a:gd name="connsiteY259" fmla="*/ 1257820 h 3063250"/>
                <a:gd name="connsiteX260" fmla="*/ 3248371 w 4114165"/>
                <a:gd name="connsiteY260" fmla="*/ 1263088 h 3063250"/>
                <a:gd name="connsiteX261" fmla="*/ 3254986 w 4114165"/>
                <a:gd name="connsiteY261" fmla="*/ 1271661 h 3063250"/>
                <a:gd name="connsiteX262" fmla="*/ 3264896 w 4114165"/>
                <a:gd name="connsiteY262" fmla="*/ 1291099 h 3063250"/>
                <a:gd name="connsiteX263" fmla="*/ 3274819 w 4114165"/>
                <a:gd name="connsiteY263" fmla="*/ 1319161 h 3063250"/>
                <a:gd name="connsiteX264" fmla="*/ 3284729 w 4114165"/>
                <a:gd name="connsiteY264" fmla="*/ 1356796 h 3063250"/>
                <a:gd name="connsiteX265" fmla="*/ 3294638 w 4114165"/>
                <a:gd name="connsiteY265" fmla="*/ 1405106 h 3063250"/>
                <a:gd name="connsiteX266" fmla="*/ 3304548 w 4114165"/>
                <a:gd name="connsiteY266" fmla="*/ 1465029 h 3063250"/>
                <a:gd name="connsiteX267" fmla="*/ 3317766 w 4114165"/>
                <a:gd name="connsiteY267" fmla="*/ 1564322 h 3063250"/>
                <a:gd name="connsiteX268" fmla="*/ 3330996 w 4114165"/>
                <a:gd name="connsiteY268" fmla="*/ 1685636 h 3063250"/>
                <a:gd name="connsiteX269" fmla="*/ 3347508 w 4114165"/>
                <a:gd name="connsiteY269" fmla="*/ 1862923 h 3063250"/>
                <a:gd name="connsiteX270" fmla="*/ 3406993 w 4114165"/>
                <a:gd name="connsiteY270" fmla="*/ 2532355 h 3063250"/>
                <a:gd name="connsiteX271" fmla="*/ 3423517 w 4114165"/>
                <a:gd name="connsiteY271" fmla="*/ 2676071 h 3063250"/>
                <a:gd name="connsiteX272" fmla="*/ 3440042 w 4114165"/>
                <a:gd name="connsiteY272" fmla="*/ 2794878 h 3063250"/>
                <a:gd name="connsiteX273" fmla="*/ 3453260 w 4114165"/>
                <a:gd name="connsiteY273" fmla="*/ 2872884 h 3063250"/>
                <a:gd name="connsiteX274" fmla="*/ 3466477 w 4114165"/>
                <a:gd name="connsiteY274" fmla="*/ 2936720 h 3063250"/>
                <a:gd name="connsiteX275" fmla="*/ 3479694 w 4114165"/>
                <a:gd name="connsiteY275" fmla="*/ 2986828 h 3063250"/>
                <a:gd name="connsiteX276" fmla="*/ 3489604 w 4114165"/>
                <a:gd name="connsiteY276" fmla="*/ 3015675 h 3063250"/>
                <a:gd name="connsiteX277" fmla="*/ 3499526 w 4114165"/>
                <a:gd name="connsiteY277" fmla="*/ 3037329 h 3063250"/>
                <a:gd name="connsiteX278" fmla="*/ 3509436 w 4114165"/>
                <a:gd name="connsiteY278" fmla="*/ 3052108 h 3063250"/>
                <a:gd name="connsiteX279" fmla="*/ 3519346 w 4114165"/>
                <a:gd name="connsiteY279" fmla="*/ 3060642 h 3063250"/>
                <a:gd name="connsiteX280" fmla="*/ 3525962 w 4114165"/>
                <a:gd name="connsiteY280" fmla="*/ 3063150 h 3063250"/>
                <a:gd name="connsiteX281" fmla="*/ 3532564 w 4114165"/>
                <a:gd name="connsiteY281" fmla="*/ 3063251 h 3063250"/>
                <a:gd name="connsiteX282" fmla="*/ 3539179 w 4114165"/>
                <a:gd name="connsiteY282" fmla="*/ 3060947 h 3063250"/>
                <a:gd name="connsiteX283" fmla="*/ 3545781 w 4114165"/>
                <a:gd name="connsiteY283" fmla="*/ 3056261 h 3063250"/>
                <a:gd name="connsiteX284" fmla="*/ 3555704 w 4114165"/>
                <a:gd name="connsiteY284" fmla="*/ 3044826 h 3063250"/>
                <a:gd name="connsiteX285" fmla="*/ 3565614 w 4114165"/>
                <a:gd name="connsiteY285" fmla="*/ 3028149 h 3063250"/>
                <a:gd name="connsiteX286" fmla="*/ 3575523 w 4114165"/>
                <a:gd name="connsiteY286" fmla="*/ 3006076 h 3063250"/>
                <a:gd name="connsiteX287" fmla="*/ 3585446 w 4114165"/>
                <a:gd name="connsiteY287" fmla="*/ 2978141 h 3063250"/>
                <a:gd name="connsiteX288" fmla="*/ 3598663 w 4114165"/>
                <a:gd name="connsiteY288" fmla="*/ 2930705 h 3063250"/>
                <a:gd name="connsiteX289" fmla="*/ 3611881 w 4114165"/>
                <a:gd name="connsiteY289" fmla="*/ 2871288 h 3063250"/>
                <a:gd name="connsiteX290" fmla="*/ 3628405 w 4114165"/>
                <a:gd name="connsiteY290" fmla="*/ 2782582 h 3063250"/>
                <a:gd name="connsiteX291" fmla="*/ 3664750 w 4114165"/>
                <a:gd name="connsiteY291" fmla="*/ 2563380 h 3063250"/>
                <a:gd name="connsiteX292" fmla="*/ 3691185 w 4114165"/>
                <a:gd name="connsiteY292" fmla="*/ 2412674 h 3063250"/>
                <a:gd name="connsiteX293" fmla="*/ 3707710 w 4114165"/>
                <a:gd name="connsiteY293" fmla="*/ 2331693 h 3063250"/>
                <a:gd name="connsiteX294" fmla="*/ 3720927 w 4114165"/>
                <a:gd name="connsiteY294" fmla="*/ 2279532 h 3063250"/>
                <a:gd name="connsiteX295" fmla="*/ 3730837 w 4114165"/>
                <a:gd name="connsiteY295" fmla="*/ 2250090 h 3063250"/>
                <a:gd name="connsiteX296" fmla="*/ 3740759 w 4114165"/>
                <a:gd name="connsiteY296" fmla="*/ 2229956 h 3063250"/>
                <a:gd name="connsiteX297" fmla="*/ 3747362 w 4114165"/>
                <a:gd name="connsiteY297" fmla="*/ 2221978 h 3063250"/>
                <a:gd name="connsiteX298" fmla="*/ 3753977 w 4114165"/>
                <a:gd name="connsiteY298" fmla="*/ 2218470 h 3063250"/>
                <a:gd name="connsiteX299" fmla="*/ 3760579 w 4114165"/>
                <a:gd name="connsiteY299" fmla="*/ 2219483 h 3063250"/>
                <a:gd name="connsiteX300" fmla="*/ 3767194 w 4114165"/>
                <a:gd name="connsiteY300" fmla="*/ 2225017 h 3063250"/>
                <a:gd name="connsiteX301" fmla="*/ 3773796 w 4114165"/>
                <a:gd name="connsiteY301" fmla="*/ 2234945 h 3063250"/>
                <a:gd name="connsiteX302" fmla="*/ 3783719 w 4114165"/>
                <a:gd name="connsiteY302" fmla="*/ 2257498 h 3063250"/>
                <a:gd name="connsiteX303" fmla="*/ 3793629 w 4114165"/>
                <a:gd name="connsiteY303" fmla="*/ 2287751 h 3063250"/>
                <a:gd name="connsiteX304" fmla="*/ 3810154 w 4114165"/>
                <a:gd name="connsiteY304" fmla="*/ 2348788 h 3063250"/>
                <a:gd name="connsiteX305" fmla="*/ 3836589 w 4114165"/>
                <a:gd name="connsiteY305" fmla="*/ 2448461 h 3063250"/>
                <a:gd name="connsiteX306" fmla="*/ 3849806 w 4114165"/>
                <a:gd name="connsiteY306" fmla="*/ 2487654 h 3063250"/>
                <a:gd name="connsiteX307" fmla="*/ 3859716 w 4114165"/>
                <a:gd name="connsiteY307" fmla="*/ 2508472 h 3063250"/>
                <a:gd name="connsiteX308" fmla="*/ 3866331 w 4114165"/>
                <a:gd name="connsiteY308" fmla="*/ 2517476 h 3063250"/>
                <a:gd name="connsiteX309" fmla="*/ 3872933 w 4114165"/>
                <a:gd name="connsiteY309" fmla="*/ 2522313 h 3063250"/>
                <a:gd name="connsiteX310" fmla="*/ 3879548 w 4114165"/>
                <a:gd name="connsiteY310" fmla="*/ 2522984 h 3063250"/>
                <a:gd name="connsiteX311" fmla="*/ 3886150 w 4114165"/>
                <a:gd name="connsiteY311" fmla="*/ 2519654 h 3063250"/>
                <a:gd name="connsiteX312" fmla="*/ 3892765 w 4114165"/>
                <a:gd name="connsiteY312" fmla="*/ 2512613 h 3063250"/>
                <a:gd name="connsiteX313" fmla="*/ 3902675 w 4114165"/>
                <a:gd name="connsiteY313" fmla="*/ 2496087 h 3063250"/>
                <a:gd name="connsiteX314" fmla="*/ 3915893 w 4114165"/>
                <a:gd name="connsiteY314" fmla="*/ 2466177 h 3063250"/>
                <a:gd name="connsiteX315" fmla="*/ 3939032 w 4114165"/>
                <a:gd name="connsiteY315" fmla="*/ 2410826 h 3063250"/>
                <a:gd name="connsiteX316" fmla="*/ 3948943 w 4114165"/>
                <a:gd name="connsiteY316" fmla="*/ 2393604 h 3063250"/>
                <a:gd name="connsiteX317" fmla="*/ 3955545 w 4114165"/>
                <a:gd name="connsiteY317" fmla="*/ 2385879 h 3063250"/>
                <a:gd name="connsiteX318" fmla="*/ 3962160 w 4114165"/>
                <a:gd name="connsiteY318" fmla="*/ 2381497 h 3063250"/>
                <a:gd name="connsiteX319" fmla="*/ 3968775 w 4114165"/>
                <a:gd name="connsiteY319" fmla="*/ 2380687 h 3063250"/>
                <a:gd name="connsiteX320" fmla="*/ 3975377 w 4114165"/>
                <a:gd name="connsiteY320" fmla="*/ 2383562 h 3063250"/>
                <a:gd name="connsiteX321" fmla="*/ 3981992 w 4114165"/>
                <a:gd name="connsiteY321" fmla="*/ 2390184 h 3063250"/>
                <a:gd name="connsiteX322" fmla="*/ 3988595 w 4114165"/>
                <a:gd name="connsiteY322" fmla="*/ 2400606 h 3063250"/>
                <a:gd name="connsiteX323" fmla="*/ 3998504 w 4114165"/>
                <a:gd name="connsiteY323" fmla="*/ 2422932 h 3063250"/>
                <a:gd name="connsiteX324" fmla="*/ 4011734 w 4114165"/>
                <a:gd name="connsiteY324" fmla="*/ 2462365 h 3063250"/>
                <a:gd name="connsiteX325" fmla="*/ 4034862 w 4114165"/>
                <a:gd name="connsiteY325" fmla="*/ 2535128 h 3063250"/>
                <a:gd name="connsiteX326" fmla="*/ 4044771 w 4114165"/>
                <a:gd name="connsiteY326" fmla="*/ 2557023 h 3063250"/>
                <a:gd name="connsiteX327" fmla="*/ 4051386 w 4114165"/>
                <a:gd name="connsiteY327" fmla="*/ 2565419 h 3063250"/>
                <a:gd name="connsiteX328" fmla="*/ 4054681 w 4114165"/>
                <a:gd name="connsiteY328" fmla="*/ 2567344 h 3063250"/>
                <a:gd name="connsiteX329" fmla="*/ 4057989 w 4114165"/>
                <a:gd name="connsiteY329" fmla="*/ 2567584 h 3063250"/>
                <a:gd name="connsiteX330" fmla="*/ 4061296 w 4114165"/>
                <a:gd name="connsiteY330" fmla="*/ 2566090 h 3063250"/>
                <a:gd name="connsiteX331" fmla="*/ 4067911 w 4114165"/>
                <a:gd name="connsiteY331" fmla="*/ 2557454 h 3063250"/>
                <a:gd name="connsiteX332" fmla="*/ 4074514 w 4114165"/>
                <a:gd name="connsiteY332" fmla="*/ 2541131 h 3063250"/>
                <a:gd name="connsiteX333" fmla="*/ 4081129 w 4114165"/>
                <a:gd name="connsiteY333" fmla="*/ 2517134 h 3063250"/>
                <a:gd name="connsiteX334" fmla="*/ 4091038 w 4114165"/>
                <a:gd name="connsiteY334" fmla="*/ 2467532 h 3063250"/>
                <a:gd name="connsiteX335" fmla="*/ 4100948 w 4114165"/>
                <a:gd name="connsiteY335" fmla="*/ 2403215 h 3063250"/>
                <a:gd name="connsiteX336" fmla="*/ 4114166 w 4114165"/>
                <a:gd name="connsiteY336" fmla="*/ 2298223 h 3063250"/>
                <a:gd name="connsiteX337" fmla="*/ 4114166 w 4114165"/>
                <a:gd name="connsiteY337" fmla="*/ 2298223 h 3063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</a:cxnLst>
              <a:rect l="l" t="t" r="r" b="b"/>
              <a:pathLst>
                <a:path w="4114165" h="3063250">
                  <a:moveTo>
                    <a:pt x="0" y="962866"/>
                  </a:moveTo>
                  <a:lnTo>
                    <a:pt x="13219" y="938578"/>
                  </a:lnTo>
                  <a:lnTo>
                    <a:pt x="29741" y="914936"/>
                  </a:lnTo>
                  <a:lnTo>
                    <a:pt x="52873" y="887165"/>
                  </a:lnTo>
                  <a:lnTo>
                    <a:pt x="79309" y="860382"/>
                  </a:lnTo>
                  <a:lnTo>
                    <a:pt x="99137" y="843895"/>
                  </a:lnTo>
                  <a:lnTo>
                    <a:pt x="109050" y="838551"/>
                  </a:lnTo>
                  <a:lnTo>
                    <a:pt x="118964" y="836816"/>
                  </a:lnTo>
                  <a:lnTo>
                    <a:pt x="125574" y="838272"/>
                  </a:lnTo>
                  <a:lnTo>
                    <a:pt x="132182" y="842248"/>
                  </a:lnTo>
                  <a:lnTo>
                    <a:pt x="138791" y="849049"/>
                  </a:lnTo>
                  <a:lnTo>
                    <a:pt x="145401" y="859078"/>
                  </a:lnTo>
                  <a:lnTo>
                    <a:pt x="155315" y="880859"/>
                  </a:lnTo>
                  <a:lnTo>
                    <a:pt x="165228" y="911631"/>
                  </a:lnTo>
                  <a:lnTo>
                    <a:pt x="175142" y="951773"/>
                  </a:lnTo>
                  <a:lnTo>
                    <a:pt x="188360" y="1018952"/>
                  </a:lnTo>
                  <a:lnTo>
                    <a:pt x="204883" y="1119511"/>
                  </a:lnTo>
                  <a:lnTo>
                    <a:pt x="237928" y="1325872"/>
                  </a:lnTo>
                  <a:lnTo>
                    <a:pt x="251146" y="1392203"/>
                  </a:lnTo>
                  <a:lnTo>
                    <a:pt x="264365" y="1444629"/>
                  </a:lnTo>
                  <a:lnTo>
                    <a:pt x="274279" y="1474666"/>
                  </a:lnTo>
                  <a:lnTo>
                    <a:pt x="284192" y="1497675"/>
                  </a:lnTo>
                  <a:lnTo>
                    <a:pt x="297410" y="1521267"/>
                  </a:lnTo>
                  <a:lnTo>
                    <a:pt x="323847" y="1565120"/>
                  </a:lnTo>
                  <a:lnTo>
                    <a:pt x="340373" y="1598538"/>
                  </a:lnTo>
                  <a:lnTo>
                    <a:pt x="363500" y="1652395"/>
                  </a:lnTo>
                  <a:lnTo>
                    <a:pt x="386628" y="1713129"/>
                  </a:lnTo>
                  <a:lnTo>
                    <a:pt x="406460" y="1772988"/>
                  </a:lnTo>
                  <a:lnTo>
                    <a:pt x="422985" y="1832430"/>
                  </a:lnTo>
                  <a:lnTo>
                    <a:pt x="439510" y="1903407"/>
                  </a:lnTo>
                  <a:lnTo>
                    <a:pt x="456035" y="1987175"/>
                  </a:lnTo>
                  <a:lnTo>
                    <a:pt x="472547" y="2085024"/>
                  </a:lnTo>
                  <a:lnTo>
                    <a:pt x="502289" y="2284990"/>
                  </a:lnTo>
                  <a:lnTo>
                    <a:pt x="518814" y="2386930"/>
                  </a:lnTo>
                  <a:lnTo>
                    <a:pt x="532031" y="2452703"/>
                  </a:lnTo>
                  <a:lnTo>
                    <a:pt x="541941" y="2490718"/>
                  </a:lnTo>
                  <a:lnTo>
                    <a:pt x="551864" y="2518717"/>
                  </a:lnTo>
                  <a:lnTo>
                    <a:pt x="561774" y="2537066"/>
                  </a:lnTo>
                  <a:lnTo>
                    <a:pt x="568389" y="2544335"/>
                  </a:lnTo>
                  <a:lnTo>
                    <a:pt x="574991" y="2548070"/>
                  </a:lnTo>
                  <a:lnTo>
                    <a:pt x="581606" y="2548741"/>
                  </a:lnTo>
                  <a:lnTo>
                    <a:pt x="588208" y="2546969"/>
                  </a:lnTo>
                  <a:lnTo>
                    <a:pt x="598131" y="2541042"/>
                  </a:lnTo>
                  <a:lnTo>
                    <a:pt x="644385" y="2506927"/>
                  </a:lnTo>
                  <a:lnTo>
                    <a:pt x="670820" y="2490034"/>
                  </a:lnTo>
                  <a:lnTo>
                    <a:pt x="687345" y="2476269"/>
                  </a:lnTo>
                  <a:lnTo>
                    <a:pt x="700562" y="2461681"/>
                  </a:lnTo>
                  <a:lnTo>
                    <a:pt x="710485" y="2447156"/>
                  </a:lnTo>
                  <a:lnTo>
                    <a:pt x="720395" y="2427478"/>
                  </a:lnTo>
                  <a:lnTo>
                    <a:pt x="730305" y="2399808"/>
                  </a:lnTo>
                  <a:lnTo>
                    <a:pt x="740214" y="2360615"/>
                  </a:lnTo>
                  <a:lnTo>
                    <a:pt x="750137" y="2306011"/>
                  </a:lnTo>
                  <a:lnTo>
                    <a:pt x="760047" y="2232146"/>
                  </a:lnTo>
                  <a:lnTo>
                    <a:pt x="769957" y="2135437"/>
                  </a:lnTo>
                  <a:lnTo>
                    <a:pt x="779879" y="2013021"/>
                  </a:lnTo>
                  <a:lnTo>
                    <a:pt x="793097" y="1806394"/>
                  </a:lnTo>
                  <a:lnTo>
                    <a:pt x="806314" y="1550988"/>
                  </a:lnTo>
                  <a:lnTo>
                    <a:pt x="826134" y="1101061"/>
                  </a:lnTo>
                  <a:lnTo>
                    <a:pt x="852581" y="502805"/>
                  </a:lnTo>
                  <a:lnTo>
                    <a:pt x="865798" y="268992"/>
                  </a:lnTo>
                  <a:lnTo>
                    <a:pt x="875708" y="140161"/>
                  </a:lnTo>
                  <a:lnTo>
                    <a:pt x="885618" y="54144"/>
                  </a:lnTo>
                  <a:lnTo>
                    <a:pt x="892233" y="19833"/>
                  </a:lnTo>
                  <a:lnTo>
                    <a:pt x="898835" y="2645"/>
                  </a:lnTo>
                  <a:lnTo>
                    <a:pt x="902143" y="0"/>
                  </a:lnTo>
                  <a:lnTo>
                    <a:pt x="905450" y="1042"/>
                  </a:lnTo>
                  <a:lnTo>
                    <a:pt x="908758" y="5543"/>
                  </a:lnTo>
                  <a:lnTo>
                    <a:pt x="915360" y="23974"/>
                  </a:lnTo>
                  <a:lnTo>
                    <a:pt x="921975" y="53496"/>
                  </a:lnTo>
                  <a:lnTo>
                    <a:pt x="931885" y="114728"/>
                  </a:lnTo>
                  <a:lnTo>
                    <a:pt x="945103" y="219005"/>
                  </a:lnTo>
                  <a:lnTo>
                    <a:pt x="991370" y="608560"/>
                  </a:lnTo>
                  <a:lnTo>
                    <a:pt x="1007895" y="717439"/>
                  </a:lnTo>
                  <a:lnTo>
                    <a:pt x="1057457" y="1020560"/>
                  </a:lnTo>
                  <a:lnTo>
                    <a:pt x="1070674" y="1129034"/>
                  </a:lnTo>
                  <a:lnTo>
                    <a:pt x="1083891" y="1261492"/>
                  </a:lnTo>
                  <a:lnTo>
                    <a:pt x="1100416" y="1462079"/>
                  </a:lnTo>
                  <a:lnTo>
                    <a:pt x="1123543" y="1789577"/>
                  </a:lnTo>
                  <a:lnTo>
                    <a:pt x="1146683" y="2110389"/>
                  </a:lnTo>
                  <a:lnTo>
                    <a:pt x="1159901" y="2255687"/>
                  </a:lnTo>
                  <a:lnTo>
                    <a:pt x="1169810" y="2336454"/>
                  </a:lnTo>
                  <a:lnTo>
                    <a:pt x="1176425" y="2375343"/>
                  </a:lnTo>
                  <a:lnTo>
                    <a:pt x="1183028" y="2401809"/>
                  </a:lnTo>
                  <a:lnTo>
                    <a:pt x="1189643" y="2415701"/>
                  </a:lnTo>
                  <a:lnTo>
                    <a:pt x="1192950" y="2417917"/>
                  </a:lnTo>
                  <a:lnTo>
                    <a:pt x="1196245" y="2417030"/>
                  </a:lnTo>
                  <a:lnTo>
                    <a:pt x="1199553" y="2413054"/>
                  </a:lnTo>
                  <a:lnTo>
                    <a:pt x="1206168" y="2396073"/>
                  </a:lnTo>
                  <a:lnTo>
                    <a:pt x="1212770" y="2367517"/>
                  </a:lnTo>
                  <a:lnTo>
                    <a:pt x="1222680" y="2304808"/>
                  </a:lnTo>
                  <a:lnTo>
                    <a:pt x="1232602" y="2221471"/>
                  </a:lnTo>
                  <a:lnTo>
                    <a:pt x="1249127" y="2051011"/>
                  </a:lnTo>
                  <a:lnTo>
                    <a:pt x="1278857" y="1738519"/>
                  </a:lnTo>
                  <a:lnTo>
                    <a:pt x="1292087" y="1631108"/>
                  </a:lnTo>
                  <a:lnTo>
                    <a:pt x="1301997" y="1571186"/>
                  </a:lnTo>
                  <a:lnTo>
                    <a:pt x="1311907" y="1530802"/>
                  </a:lnTo>
                  <a:lnTo>
                    <a:pt x="1318522" y="1515125"/>
                  </a:lnTo>
                  <a:lnTo>
                    <a:pt x="1325124" y="1508553"/>
                  </a:lnTo>
                  <a:lnTo>
                    <a:pt x="1328431" y="1508692"/>
                  </a:lnTo>
                  <a:lnTo>
                    <a:pt x="1331739" y="1511098"/>
                  </a:lnTo>
                  <a:lnTo>
                    <a:pt x="1338341" y="1522673"/>
                  </a:lnTo>
                  <a:lnTo>
                    <a:pt x="1344956" y="1543098"/>
                  </a:lnTo>
                  <a:lnTo>
                    <a:pt x="1351559" y="1572135"/>
                  </a:lnTo>
                  <a:lnTo>
                    <a:pt x="1361481" y="1631273"/>
                  </a:lnTo>
                  <a:lnTo>
                    <a:pt x="1371391" y="1708025"/>
                  </a:lnTo>
                  <a:lnTo>
                    <a:pt x="1384608" y="1834709"/>
                  </a:lnTo>
                  <a:lnTo>
                    <a:pt x="1401133" y="2023810"/>
                  </a:lnTo>
                  <a:lnTo>
                    <a:pt x="1437478" y="2455958"/>
                  </a:lnTo>
                  <a:lnTo>
                    <a:pt x="1450695" y="2573840"/>
                  </a:lnTo>
                  <a:lnTo>
                    <a:pt x="1460618" y="2638271"/>
                  </a:lnTo>
                  <a:lnTo>
                    <a:pt x="1467220" y="2669055"/>
                  </a:lnTo>
                  <a:lnTo>
                    <a:pt x="1473835" y="2690241"/>
                  </a:lnTo>
                  <a:lnTo>
                    <a:pt x="1480438" y="2702360"/>
                  </a:lnTo>
                  <a:lnTo>
                    <a:pt x="1483745" y="2705260"/>
                  </a:lnTo>
                  <a:lnTo>
                    <a:pt x="1487053" y="2706222"/>
                  </a:lnTo>
                  <a:lnTo>
                    <a:pt x="1490360" y="2705361"/>
                  </a:lnTo>
                  <a:lnTo>
                    <a:pt x="1496963" y="2698700"/>
                  </a:lnTo>
                  <a:lnTo>
                    <a:pt x="1503577" y="2686265"/>
                  </a:lnTo>
                  <a:lnTo>
                    <a:pt x="1513487" y="2658861"/>
                  </a:lnTo>
                  <a:lnTo>
                    <a:pt x="1526705" y="2610120"/>
                  </a:lnTo>
                  <a:lnTo>
                    <a:pt x="1543229" y="2536635"/>
                  </a:lnTo>
                  <a:lnTo>
                    <a:pt x="1579574" y="2357488"/>
                  </a:lnTo>
                  <a:lnTo>
                    <a:pt x="1615932" y="2168830"/>
                  </a:lnTo>
                  <a:lnTo>
                    <a:pt x="1639059" y="2033219"/>
                  </a:lnTo>
                  <a:lnTo>
                    <a:pt x="1658891" y="1899823"/>
                  </a:lnTo>
                  <a:lnTo>
                    <a:pt x="1688633" y="1675189"/>
                  </a:lnTo>
                  <a:lnTo>
                    <a:pt x="1724978" y="1405069"/>
                  </a:lnTo>
                  <a:lnTo>
                    <a:pt x="1754720" y="1207660"/>
                  </a:lnTo>
                  <a:lnTo>
                    <a:pt x="1777847" y="1072404"/>
                  </a:lnTo>
                  <a:lnTo>
                    <a:pt x="1794372" y="994322"/>
                  </a:lnTo>
                  <a:lnTo>
                    <a:pt x="1807590" y="945860"/>
                  </a:lnTo>
                  <a:lnTo>
                    <a:pt x="1820807" y="909731"/>
                  </a:lnTo>
                  <a:lnTo>
                    <a:pt x="1830717" y="890394"/>
                  </a:lnTo>
                  <a:lnTo>
                    <a:pt x="1840639" y="877921"/>
                  </a:lnTo>
                  <a:lnTo>
                    <a:pt x="1847242" y="873653"/>
                  </a:lnTo>
                  <a:lnTo>
                    <a:pt x="1853857" y="872881"/>
                  </a:lnTo>
                  <a:lnTo>
                    <a:pt x="1860459" y="875768"/>
                  </a:lnTo>
                  <a:lnTo>
                    <a:pt x="1867074" y="882378"/>
                  </a:lnTo>
                  <a:lnTo>
                    <a:pt x="1873676" y="892762"/>
                  </a:lnTo>
                  <a:lnTo>
                    <a:pt x="1883599" y="915227"/>
                  </a:lnTo>
                  <a:lnTo>
                    <a:pt x="1893509" y="945480"/>
                  </a:lnTo>
                  <a:lnTo>
                    <a:pt x="1906726" y="996386"/>
                  </a:lnTo>
                  <a:lnTo>
                    <a:pt x="1919944" y="1058398"/>
                  </a:lnTo>
                  <a:lnTo>
                    <a:pt x="1933161" y="1132137"/>
                  </a:lnTo>
                  <a:lnTo>
                    <a:pt x="1949686" y="1241687"/>
                  </a:lnTo>
                  <a:lnTo>
                    <a:pt x="1966211" y="1370713"/>
                  </a:lnTo>
                  <a:lnTo>
                    <a:pt x="1986043" y="1548658"/>
                  </a:lnTo>
                  <a:lnTo>
                    <a:pt x="2035605" y="2011729"/>
                  </a:lnTo>
                  <a:lnTo>
                    <a:pt x="2048822" y="2106628"/>
                  </a:lnTo>
                  <a:lnTo>
                    <a:pt x="2058732" y="2163043"/>
                  </a:lnTo>
                  <a:lnTo>
                    <a:pt x="2068655" y="2205123"/>
                  </a:lnTo>
                  <a:lnTo>
                    <a:pt x="2075257" y="2224738"/>
                  </a:lnTo>
                  <a:lnTo>
                    <a:pt x="2081872" y="2237528"/>
                  </a:lnTo>
                  <a:lnTo>
                    <a:pt x="2088474" y="2243581"/>
                  </a:lnTo>
                  <a:lnTo>
                    <a:pt x="2091782" y="2244151"/>
                  </a:lnTo>
                  <a:lnTo>
                    <a:pt x="2095089" y="2243151"/>
                  </a:lnTo>
                  <a:lnTo>
                    <a:pt x="2101692" y="2236591"/>
                  </a:lnTo>
                  <a:lnTo>
                    <a:pt x="2108307" y="2224359"/>
                  </a:lnTo>
                  <a:lnTo>
                    <a:pt x="2118217" y="2196525"/>
                  </a:lnTo>
                  <a:lnTo>
                    <a:pt x="2128127" y="2159193"/>
                  </a:lnTo>
                  <a:lnTo>
                    <a:pt x="2141357" y="2098485"/>
                  </a:lnTo>
                  <a:lnTo>
                    <a:pt x="2164484" y="1975626"/>
                  </a:lnTo>
                  <a:lnTo>
                    <a:pt x="2200829" y="1779712"/>
                  </a:lnTo>
                  <a:lnTo>
                    <a:pt x="2214046" y="1723006"/>
                  </a:lnTo>
                  <a:lnTo>
                    <a:pt x="2223968" y="1691525"/>
                  </a:lnTo>
                  <a:lnTo>
                    <a:pt x="2230571" y="1677165"/>
                  </a:lnTo>
                  <a:lnTo>
                    <a:pt x="2237186" y="1668845"/>
                  </a:lnTo>
                  <a:lnTo>
                    <a:pt x="2240493" y="1667085"/>
                  </a:lnTo>
                  <a:lnTo>
                    <a:pt x="2243788" y="1666971"/>
                  </a:lnTo>
                  <a:lnTo>
                    <a:pt x="2247096" y="1668554"/>
                  </a:lnTo>
                  <a:lnTo>
                    <a:pt x="2253711" y="1676912"/>
                  </a:lnTo>
                  <a:lnTo>
                    <a:pt x="2260313" y="1692285"/>
                  </a:lnTo>
                  <a:lnTo>
                    <a:pt x="2266928" y="1714838"/>
                  </a:lnTo>
                  <a:lnTo>
                    <a:pt x="2276838" y="1762439"/>
                  </a:lnTo>
                  <a:lnTo>
                    <a:pt x="2286748" y="1827060"/>
                  </a:lnTo>
                  <a:lnTo>
                    <a:pt x="2296670" y="1908954"/>
                  </a:lnTo>
                  <a:lnTo>
                    <a:pt x="2309888" y="2044185"/>
                  </a:lnTo>
                  <a:lnTo>
                    <a:pt x="2326400" y="2246051"/>
                  </a:lnTo>
                  <a:lnTo>
                    <a:pt x="2352847" y="2572067"/>
                  </a:lnTo>
                  <a:lnTo>
                    <a:pt x="2366064" y="2700929"/>
                  </a:lnTo>
                  <a:lnTo>
                    <a:pt x="2375975" y="2775427"/>
                  </a:lnTo>
                  <a:lnTo>
                    <a:pt x="2385884" y="2830398"/>
                  </a:lnTo>
                  <a:lnTo>
                    <a:pt x="2395807" y="2867312"/>
                  </a:lnTo>
                  <a:lnTo>
                    <a:pt x="2402409" y="2883268"/>
                  </a:lnTo>
                  <a:lnTo>
                    <a:pt x="2409024" y="2893563"/>
                  </a:lnTo>
                  <a:lnTo>
                    <a:pt x="2415627" y="2899350"/>
                  </a:lnTo>
                  <a:lnTo>
                    <a:pt x="2422242" y="2901668"/>
                  </a:lnTo>
                  <a:lnTo>
                    <a:pt x="2428844" y="2901402"/>
                  </a:lnTo>
                  <a:lnTo>
                    <a:pt x="2438766" y="2897273"/>
                  </a:lnTo>
                  <a:lnTo>
                    <a:pt x="2448676" y="2889726"/>
                  </a:lnTo>
                  <a:lnTo>
                    <a:pt x="2461894" y="2875454"/>
                  </a:lnTo>
                  <a:lnTo>
                    <a:pt x="2478418" y="2852749"/>
                  </a:lnTo>
                  <a:lnTo>
                    <a:pt x="2501546" y="2820306"/>
                  </a:lnTo>
                  <a:lnTo>
                    <a:pt x="2511456" y="2810061"/>
                  </a:lnTo>
                  <a:lnTo>
                    <a:pt x="2521378" y="2803945"/>
                  </a:lnTo>
                  <a:lnTo>
                    <a:pt x="2527980" y="2802564"/>
                  </a:lnTo>
                  <a:lnTo>
                    <a:pt x="2534596" y="2803464"/>
                  </a:lnTo>
                  <a:lnTo>
                    <a:pt x="2541198" y="2806592"/>
                  </a:lnTo>
                  <a:lnTo>
                    <a:pt x="2551120" y="2815215"/>
                  </a:lnTo>
                  <a:lnTo>
                    <a:pt x="2561030" y="2828271"/>
                  </a:lnTo>
                  <a:lnTo>
                    <a:pt x="2570940" y="2845810"/>
                  </a:lnTo>
                  <a:lnTo>
                    <a:pt x="2584158" y="2876189"/>
                  </a:lnTo>
                  <a:lnTo>
                    <a:pt x="2603990" y="2931768"/>
                  </a:lnTo>
                  <a:lnTo>
                    <a:pt x="2617207" y="2966795"/>
                  </a:lnTo>
                  <a:lnTo>
                    <a:pt x="2627117" y="2986220"/>
                  </a:lnTo>
                  <a:lnTo>
                    <a:pt x="2633732" y="2993894"/>
                  </a:lnTo>
                  <a:lnTo>
                    <a:pt x="2640334" y="2996060"/>
                  </a:lnTo>
                  <a:lnTo>
                    <a:pt x="2643642" y="2994781"/>
                  </a:lnTo>
                  <a:lnTo>
                    <a:pt x="2650257" y="2986942"/>
                  </a:lnTo>
                  <a:lnTo>
                    <a:pt x="2656859" y="2971366"/>
                  </a:lnTo>
                  <a:lnTo>
                    <a:pt x="2663474" y="2947357"/>
                  </a:lnTo>
                  <a:lnTo>
                    <a:pt x="2670077" y="2914280"/>
                  </a:lnTo>
                  <a:lnTo>
                    <a:pt x="2679999" y="2846646"/>
                  </a:lnTo>
                  <a:lnTo>
                    <a:pt x="2689909" y="2756698"/>
                  </a:lnTo>
                  <a:lnTo>
                    <a:pt x="2703127" y="2602181"/>
                  </a:lnTo>
                  <a:lnTo>
                    <a:pt x="2716344" y="2412092"/>
                  </a:lnTo>
                  <a:lnTo>
                    <a:pt x="2736176" y="2082213"/>
                  </a:lnTo>
                  <a:lnTo>
                    <a:pt x="2772521" y="1470652"/>
                  </a:lnTo>
                  <a:lnTo>
                    <a:pt x="2789046" y="1238622"/>
                  </a:lnTo>
                  <a:lnTo>
                    <a:pt x="2805571" y="1047862"/>
                  </a:lnTo>
                  <a:lnTo>
                    <a:pt x="2818788" y="927358"/>
                  </a:lnTo>
                  <a:lnTo>
                    <a:pt x="2832005" y="833941"/>
                  </a:lnTo>
                  <a:lnTo>
                    <a:pt x="2845223" y="764002"/>
                  </a:lnTo>
                  <a:lnTo>
                    <a:pt x="2855133" y="724885"/>
                  </a:lnTo>
                  <a:lnTo>
                    <a:pt x="2865042" y="696152"/>
                  </a:lnTo>
                  <a:lnTo>
                    <a:pt x="2874965" y="677220"/>
                  </a:lnTo>
                  <a:lnTo>
                    <a:pt x="2881567" y="670028"/>
                  </a:lnTo>
                  <a:lnTo>
                    <a:pt x="2888182" y="667368"/>
                  </a:lnTo>
                  <a:lnTo>
                    <a:pt x="2894785" y="669622"/>
                  </a:lnTo>
                  <a:lnTo>
                    <a:pt x="2901400" y="677182"/>
                  </a:lnTo>
                  <a:lnTo>
                    <a:pt x="2908002" y="690415"/>
                  </a:lnTo>
                  <a:lnTo>
                    <a:pt x="2914617" y="709562"/>
                  </a:lnTo>
                  <a:lnTo>
                    <a:pt x="2924527" y="749616"/>
                  </a:lnTo>
                  <a:lnTo>
                    <a:pt x="2934450" y="803296"/>
                  </a:lnTo>
                  <a:lnTo>
                    <a:pt x="2947667" y="895814"/>
                  </a:lnTo>
                  <a:lnTo>
                    <a:pt x="2960884" y="1012101"/>
                  </a:lnTo>
                  <a:lnTo>
                    <a:pt x="2977409" y="1187779"/>
                  </a:lnTo>
                  <a:lnTo>
                    <a:pt x="3017061" y="1634110"/>
                  </a:lnTo>
                  <a:lnTo>
                    <a:pt x="3030278" y="1742115"/>
                  </a:lnTo>
                  <a:lnTo>
                    <a:pt x="3040188" y="1800265"/>
                  </a:lnTo>
                  <a:lnTo>
                    <a:pt x="3046803" y="1827313"/>
                  </a:lnTo>
                  <a:lnTo>
                    <a:pt x="3053406" y="1844928"/>
                  </a:lnTo>
                  <a:lnTo>
                    <a:pt x="3060021" y="1853413"/>
                  </a:lnTo>
                  <a:lnTo>
                    <a:pt x="3063315" y="1854388"/>
                  </a:lnTo>
                  <a:lnTo>
                    <a:pt x="3066623" y="1853299"/>
                  </a:lnTo>
                  <a:lnTo>
                    <a:pt x="3073238" y="1845245"/>
                  </a:lnTo>
                  <a:lnTo>
                    <a:pt x="3079840" y="1829960"/>
                  </a:lnTo>
                  <a:lnTo>
                    <a:pt x="3086456" y="1808129"/>
                  </a:lnTo>
                  <a:lnTo>
                    <a:pt x="3096365" y="1764782"/>
                  </a:lnTo>
                  <a:lnTo>
                    <a:pt x="3109583" y="1692285"/>
                  </a:lnTo>
                  <a:lnTo>
                    <a:pt x="3145940" y="1482986"/>
                  </a:lnTo>
                  <a:lnTo>
                    <a:pt x="3162452" y="1409665"/>
                  </a:lnTo>
                  <a:lnTo>
                    <a:pt x="3178977" y="1351098"/>
                  </a:lnTo>
                  <a:lnTo>
                    <a:pt x="3192194" y="1313348"/>
                  </a:lnTo>
                  <a:lnTo>
                    <a:pt x="3205412" y="1283678"/>
                  </a:lnTo>
                  <a:lnTo>
                    <a:pt x="3215334" y="1267773"/>
                  </a:lnTo>
                  <a:lnTo>
                    <a:pt x="3221936" y="1260745"/>
                  </a:lnTo>
                  <a:lnTo>
                    <a:pt x="3228551" y="1256705"/>
                  </a:lnTo>
                  <a:lnTo>
                    <a:pt x="3235154" y="1255730"/>
                  </a:lnTo>
                  <a:lnTo>
                    <a:pt x="3241769" y="1257820"/>
                  </a:lnTo>
                  <a:lnTo>
                    <a:pt x="3248371" y="1263088"/>
                  </a:lnTo>
                  <a:lnTo>
                    <a:pt x="3254986" y="1271661"/>
                  </a:lnTo>
                  <a:lnTo>
                    <a:pt x="3264896" y="1291099"/>
                  </a:lnTo>
                  <a:lnTo>
                    <a:pt x="3274819" y="1319161"/>
                  </a:lnTo>
                  <a:lnTo>
                    <a:pt x="3284729" y="1356796"/>
                  </a:lnTo>
                  <a:lnTo>
                    <a:pt x="3294638" y="1405106"/>
                  </a:lnTo>
                  <a:lnTo>
                    <a:pt x="3304548" y="1465029"/>
                  </a:lnTo>
                  <a:lnTo>
                    <a:pt x="3317766" y="1564322"/>
                  </a:lnTo>
                  <a:lnTo>
                    <a:pt x="3330996" y="1685636"/>
                  </a:lnTo>
                  <a:lnTo>
                    <a:pt x="3347508" y="1862923"/>
                  </a:lnTo>
                  <a:lnTo>
                    <a:pt x="3406993" y="2532355"/>
                  </a:lnTo>
                  <a:lnTo>
                    <a:pt x="3423517" y="2676071"/>
                  </a:lnTo>
                  <a:lnTo>
                    <a:pt x="3440042" y="2794878"/>
                  </a:lnTo>
                  <a:lnTo>
                    <a:pt x="3453260" y="2872884"/>
                  </a:lnTo>
                  <a:lnTo>
                    <a:pt x="3466477" y="2936720"/>
                  </a:lnTo>
                  <a:lnTo>
                    <a:pt x="3479694" y="2986828"/>
                  </a:lnTo>
                  <a:lnTo>
                    <a:pt x="3489604" y="3015675"/>
                  </a:lnTo>
                  <a:lnTo>
                    <a:pt x="3499526" y="3037329"/>
                  </a:lnTo>
                  <a:lnTo>
                    <a:pt x="3509436" y="3052108"/>
                  </a:lnTo>
                  <a:lnTo>
                    <a:pt x="3519346" y="3060642"/>
                  </a:lnTo>
                  <a:lnTo>
                    <a:pt x="3525962" y="3063150"/>
                  </a:lnTo>
                  <a:lnTo>
                    <a:pt x="3532564" y="3063251"/>
                  </a:lnTo>
                  <a:lnTo>
                    <a:pt x="3539179" y="3060947"/>
                  </a:lnTo>
                  <a:lnTo>
                    <a:pt x="3545781" y="3056261"/>
                  </a:lnTo>
                  <a:lnTo>
                    <a:pt x="3555704" y="3044826"/>
                  </a:lnTo>
                  <a:lnTo>
                    <a:pt x="3565614" y="3028149"/>
                  </a:lnTo>
                  <a:lnTo>
                    <a:pt x="3575523" y="3006076"/>
                  </a:lnTo>
                  <a:lnTo>
                    <a:pt x="3585446" y="2978141"/>
                  </a:lnTo>
                  <a:lnTo>
                    <a:pt x="3598663" y="2930705"/>
                  </a:lnTo>
                  <a:lnTo>
                    <a:pt x="3611881" y="2871288"/>
                  </a:lnTo>
                  <a:lnTo>
                    <a:pt x="3628405" y="2782582"/>
                  </a:lnTo>
                  <a:lnTo>
                    <a:pt x="3664750" y="2563380"/>
                  </a:lnTo>
                  <a:lnTo>
                    <a:pt x="3691185" y="2412674"/>
                  </a:lnTo>
                  <a:lnTo>
                    <a:pt x="3707710" y="2331693"/>
                  </a:lnTo>
                  <a:lnTo>
                    <a:pt x="3720927" y="2279532"/>
                  </a:lnTo>
                  <a:lnTo>
                    <a:pt x="3730837" y="2250090"/>
                  </a:lnTo>
                  <a:lnTo>
                    <a:pt x="3740759" y="2229956"/>
                  </a:lnTo>
                  <a:lnTo>
                    <a:pt x="3747362" y="2221978"/>
                  </a:lnTo>
                  <a:lnTo>
                    <a:pt x="3753977" y="2218470"/>
                  </a:lnTo>
                  <a:lnTo>
                    <a:pt x="3760579" y="2219483"/>
                  </a:lnTo>
                  <a:lnTo>
                    <a:pt x="3767194" y="2225017"/>
                  </a:lnTo>
                  <a:lnTo>
                    <a:pt x="3773796" y="2234945"/>
                  </a:lnTo>
                  <a:lnTo>
                    <a:pt x="3783719" y="2257498"/>
                  </a:lnTo>
                  <a:lnTo>
                    <a:pt x="3793629" y="2287751"/>
                  </a:lnTo>
                  <a:lnTo>
                    <a:pt x="3810154" y="2348788"/>
                  </a:lnTo>
                  <a:lnTo>
                    <a:pt x="3836589" y="2448461"/>
                  </a:lnTo>
                  <a:lnTo>
                    <a:pt x="3849806" y="2487654"/>
                  </a:lnTo>
                  <a:lnTo>
                    <a:pt x="3859716" y="2508472"/>
                  </a:lnTo>
                  <a:lnTo>
                    <a:pt x="3866331" y="2517476"/>
                  </a:lnTo>
                  <a:lnTo>
                    <a:pt x="3872933" y="2522313"/>
                  </a:lnTo>
                  <a:lnTo>
                    <a:pt x="3879548" y="2522984"/>
                  </a:lnTo>
                  <a:lnTo>
                    <a:pt x="3886150" y="2519654"/>
                  </a:lnTo>
                  <a:lnTo>
                    <a:pt x="3892765" y="2512613"/>
                  </a:lnTo>
                  <a:lnTo>
                    <a:pt x="3902675" y="2496087"/>
                  </a:lnTo>
                  <a:lnTo>
                    <a:pt x="3915893" y="2466177"/>
                  </a:lnTo>
                  <a:lnTo>
                    <a:pt x="3939032" y="2410826"/>
                  </a:lnTo>
                  <a:lnTo>
                    <a:pt x="3948943" y="2393604"/>
                  </a:lnTo>
                  <a:lnTo>
                    <a:pt x="3955545" y="2385879"/>
                  </a:lnTo>
                  <a:lnTo>
                    <a:pt x="3962160" y="2381497"/>
                  </a:lnTo>
                  <a:lnTo>
                    <a:pt x="3968775" y="2380687"/>
                  </a:lnTo>
                  <a:lnTo>
                    <a:pt x="3975377" y="2383562"/>
                  </a:lnTo>
                  <a:lnTo>
                    <a:pt x="3981992" y="2390184"/>
                  </a:lnTo>
                  <a:lnTo>
                    <a:pt x="3988595" y="2400606"/>
                  </a:lnTo>
                  <a:lnTo>
                    <a:pt x="3998504" y="2422932"/>
                  </a:lnTo>
                  <a:lnTo>
                    <a:pt x="4011734" y="2462365"/>
                  </a:lnTo>
                  <a:lnTo>
                    <a:pt x="4034862" y="2535128"/>
                  </a:lnTo>
                  <a:lnTo>
                    <a:pt x="4044771" y="2557023"/>
                  </a:lnTo>
                  <a:lnTo>
                    <a:pt x="4051386" y="2565419"/>
                  </a:lnTo>
                  <a:lnTo>
                    <a:pt x="4054681" y="2567344"/>
                  </a:lnTo>
                  <a:lnTo>
                    <a:pt x="4057989" y="2567584"/>
                  </a:lnTo>
                  <a:lnTo>
                    <a:pt x="4061296" y="2566090"/>
                  </a:lnTo>
                  <a:lnTo>
                    <a:pt x="4067911" y="2557454"/>
                  </a:lnTo>
                  <a:lnTo>
                    <a:pt x="4074514" y="2541131"/>
                  </a:lnTo>
                  <a:lnTo>
                    <a:pt x="4081129" y="2517134"/>
                  </a:lnTo>
                  <a:lnTo>
                    <a:pt x="4091038" y="2467532"/>
                  </a:lnTo>
                  <a:lnTo>
                    <a:pt x="4100948" y="2403215"/>
                  </a:lnTo>
                  <a:lnTo>
                    <a:pt x="4114166" y="2298223"/>
                  </a:lnTo>
                  <a:lnTo>
                    <a:pt x="4114166" y="2298223"/>
                  </a:lnTo>
                </a:path>
              </a:pathLst>
            </a:custGeom>
            <a:noFill/>
            <a:ln w="9525" cap="sq">
              <a:solidFill>
                <a:schemeClr val="accent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igura a mano libera 59">
              <a:extLst>
                <a:ext uri="{FF2B5EF4-FFF2-40B4-BE49-F238E27FC236}">
                  <a16:creationId xmlns:a16="http://schemas.microsoft.com/office/drawing/2014/main" id="{BE542F44-DE79-A86C-A853-B7B22F9D7D8A}"/>
                </a:ext>
              </a:extLst>
            </p:cNvPr>
            <p:cNvSpPr/>
            <p:nvPr/>
          </p:nvSpPr>
          <p:spPr>
            <a:xfrm>
              <a:off x="2260842" y="4427626"/>
              <a:ext cx="601475" cy="307777"/>
            </a:xfrm>
            <a:custGeom>
              <a:avLst/>
              <a:gdLst>
                <a:gd name="connsiteX0" fmla="*/ 0 w 4114165"/>
                <a:gd name="connsiteY0" fmla="*/ 962866 h 3063250"/>
                <a:gd name="connsiteX1" fmla="*/ 13219 w 4114165"/>
                <a:gd name="connsiteY1" fmla="*/ 938578 h 3063250"/>
                <a:gd name="connsiteX2" fmla="*/ 29741 w 4114165"/>
                <a:gd name="connsiteY2" fmla="*/ 914936 h 3063250"/>
                <a:gd name="connsiteX3" fmla="*/ 52873 w 4114165"/>
                <a:gd name="connsiteY3" fmla="*/ 887165 h 3063250"/>
                <a:gd name="connsiteX4" fmla="*/ 79309 w 4114165"/>
                <a:gd name="connsiteY4" fmla="*/ 860382 h 3063250"/>
                <a:gd name="connsiteX5" fmla="*/ 99137 w 4114165"/>
                <a:gd name="connsiteY5" fmla="*/ 843895 h 3063250"/>
                <a:gd name="connsiteX6" fmla="*/ 109050 w 4114165"/>
                <a:gd name="connsiteY6" fmla="*/ 838551 h 3063250"/>
                <a:gd name="connsiteX7" fmla="*/ 118964 w 4114165"/>
                <a:gd name="connsiteY7" fmla="*/ 836816 h 3063250"/>
                <a:gd name="connsiteX8" fmla="*/ 125574 w 4114165"/>
                <a:gd name="connsiteY8" fmla="*/ 838272 h 3063250"/>
                <a:gd name="connsiteX9" fmla="*/ 132182 w 4114165"/>
                <a:gd name="connsiteY9" fmla="*/ 842248 h 3063250"/>
                <a:gd name="connsiteX10" fmla="*/ 138791 w 4114165"/>
                <a:gd name="connsiteY10" fmla="*/ 849049 h 3063250"/>
                <a:gd name="connsiteX11" fmla="*/ 145401 w 4114165"/>
                <a:gd name="connsiteY11" fmla="*/ 859078 h 3063250"/>
                <a:gd name="connsiteX12" fmla="*/ 155315 w 4114165"/>
                <a:gd name="connsiteY12" fmla="*/ 880859 h 3063250"/>
                <a:gd name="connsiteX13" fmla="*/ 165228 w 4114165"/>
                <a:gd name="connsiteY13" fmla="*/ 911631 h 3063250"/>
                <a:gd name="connsiteX14" fmla="*/ 175142 w 4114165"/>
                <a:gd name="connsiteY14" fmla="*/ 951773 h 3063250"/>
                <a:gd name="connsiteX15" fmla="*/ 188360 w 4114165"/>
                <a:gd name="connsiteY15" fmla="*/ 1018952 h 3063250"/>
                <a:gd name="connsiteX16" fmla="*/ 204883 w 4114165"/>
                <a:gd name="connsiteY16" fmla="*/ 1119511 h 3063250"/>
                <a:gd name="connsiteX17" fmla="*/ 237928 w 4114165"/>
                <a:gd name="connsiteY17" fmla="*/ 1325872 h 3063250"/>
                <a:gd name="connsiteX18" fmla="*/ 251146 w 4114165"/>
                <a:gd name="connsiteY18" fmla="*/ 1392203 h 3063250"/>
                <a:gd name="connsiteX19" fmla="*/ 264365 w 4114165"/>
                <a:gd name="connsiteY19" fmla="*/ 1444629 h 3063250"/>
                <a:gd name="connsiteX20" fmla="*/ 274279 w 4114165"/>
                <a:gd name="connsiteY20" fmla="*/ 1474666 h 3063250"/>
                <a:gd name="connsiteX21" fmla="*/ 284192 w 4114165"/>
                <a:gd name="connsiteY21" fmla="*/ 1497675 h 3063250"/>
                <a:gd name="connsiteX22" fmla="*/ 297410 w 4114165"/>
                <a:gd name="connsiteY22" fmla="*/ 1521267 h 3063250"/>
                <a:gd name="connsiteX23" fmla="*/ 323847 w 4114165"/>
                <a:gd name="connsiteY23" fmla="*/ 1565120 h 3063250"/>
                <a:gd name="connsiteX24" fmla="*/ 340373 w 4114165"/>
                <a:gd name="connsiteY24" fmla="*/ 1598538 h 3063250"/>
                <a:gd name="connsiteX25" fmla="*/ 363500 w 4114165"/>
                <a:gd name="connsiteY25" fmla="*/ 1652395 h 3063250"/>
                <a:gd name="connsiteX26" fmla="*/ 386628 w 4114165"/>
                <a:gd name="connsiteY26" fmla="*/ 1713129 h 3063250"/>
                <a:gd name="connsiteX27" fmla="*/ 406460 w 4114165"/>
                <a:gd name="connsiteY27" fmla="*/ 1772988 h 3063250"/>
                <a:gd name="connsiteX28" fmla="*/ 422985 w 4114165"/>
                <a:gd name="connsiteY28" fmla="*/ 1832430 h 3063250"/>
                <a:gd name="connsiteX29" fmla="*/ 439510 w 4114165"/>
                <a:gd name="connsiteY29" fmla="*/ 1903407 h 3063250"/>
                <a:gd name="connsiteX30" fmla="*/ 456035 w 4114165"/>
                <a:gd name="connsiteY30" fmla="*/ 1987175 h 3063250"/>
                <a:gd name="connsiteX31" fmla="*/ 472547 w 4114165"/>
                <a:gd name="connsiteY31" fmla="*/ 2085024 h 3063250"/>
                <a:gd name="connsiteX32" fmla="*/ 502289 w 4114165"/>
                <a:gd name="connsiteY32" fmla="*/ 2284990 h 3063250"/>
                <a:gd name="connsiteX33" fmla="*/ 518814 w 4114165"/>
                <a:gd name="connsiteY33" fmla="*/ 2386930 h 3063250"/>
                <a:gd name="connsiteX34" fmla="*/ 532031 w 4114165"/>
                <a:gd name="connsiteY34" fmla="*/ 2452703 h 3063250"/>
                <a:gd name="connsiteX35" fmla="*/ 541941 w 4114165"/>
                <a:gd name="connsiteY35" fmla="*/ 2490718 h 3063250"/>
                <a:gd name="connsiteX36" fmla="*/ 551864 w 4114165"/>
                <a:gd name="connsiteY36" fmla="*/ 2518717 h 3063250"/>
                <a:gd name="connsiteX37" fmla="*/ 561774 w 4114165"/>
                <a:gd name="connsiteY37" fmla="*/ 2537066 h 3063250"/>
                <a:gd name="connsiteX38" fmla="*/ 568389 w 4114165"/>
                <a:gd name="connsiteY38" fmla="*/ 2544335 h 3063250"/>
                <a:gd name="connsiteX39" fmla="*/ 574991 w 4114165"/>
                <a:gd name="connsiteY39" fmla="*/ 2548070 h 3063250"/>
                <a:gd name="connsiteX40" fmla="*/ 581606 w 4114165"/>
                <a:gd name="connsiteY40" fmla="*/ 2548741 h 3063250"/>
                <a:gd name="connsiteX41" fmla="*/ 588208 w 4114165"/>
                <a:gd name="connsiteY41" fmla="*/ 2546969 h 3063250"/>
                <a:gd name="connsiteX42" fmla="*/ 598131 w 4114165"/>
                <a:gd name="connsiteY42" fmla="*/ 2541042 h 3063250"/>
                <a:gd name="connsiteX43" fmla="*/ 644385 w 4114165"/>
                <a:gd name="connsiteY43" fmla="*/ 2506927 h 3063250"/>
                <a:gd name="connsiteX44" fmla="*/ 670820 w 4114165"/>
                <a:gd name="connsiteY44" fmla="*/ 2490034 h 3063250"/>
                <a:gd name="connsiteX45" fmla="*/ 687345 w 4114165"/>
                <a:gd name="connsiteY45" fmla="*/ 2476269 h 3063250"/>
                <a:gd name="connsiteX46" fmla="*/ 700562 w 4114165"/>
                <a:gd name="connsiteY46" fmla="*/ 2461681 h 3063250"/>
                <a:gd name="connsiteX47" fmla="*/ 710485 w 4114165"/>
                <a:gd name="connsiteY47" fmla="*/ 2447156 h 3063250"/>
                <a:gd name="connsiteX48" fmla="*/ 720395 w 4114165"/>
                <a:gd name="connsiteY48" fmla="*/ 2427478 h 3063250"/>
                <a:gd name="connsiteX49" fmla="*/ 730305 w 4114165"/>
                <a:gd name="connsiteY49" fmla="*/ 2399808 h 3063250"/>
                <a:gd name="connsiteX50" fmla="*/ 740214 w 4114165"/>
                <a:gd name="connsiteY50" fmla="*/ 2360615 h 3063250"/>
                <a:gd name="connsiteX51" fmla="*/ 750137 w 4114165"/>
                <a:gd name="connsiteY51" fmla="*/ 2306011 h 3063250"/>
                <a:gd name="connsiteX52" fmla="*/ 760047 w 4114165"/>
                <a:gd name="connsiteY52" fmla="*/ 2232146 h 3063250"/>
                <a:gd name="connsiteX53" fmla="*/ 769957 w 4114165"/>
                <a:gd name="connsiteY53" fmla="*/ 2135437 h 3063250"/>
                <a:gd name="connsiteX54" fmla="*/ 779879 w 4114165"/>
                <a:gd name="connsiteY54" fmla="*/ 2013021 h 3063250"/>
                <a:gd name="connsiteX55" fmla="*/ 793097 w 4114165"/>
                <a:gd name="connsiteY55" fmla="*/ 1806394 h 3063250"/>
                <a:gd name="connsiteX56" fmla="*/ 806314 w 4114165"/>
                <a:gd name="connsiteY56" fmla="*/ 1550988 h 3063250"/>
                <a:gd name="connsiteX57" fmla="*/ 826134 w 4114165"/>
                <a:gd name="connsiteY57" fmla="*/ 1101061 h 3063250"/>
                <a:gd name="connsiteX58" fmla="*/ 852581 w 4114165"/>
                <a:gd name="connsiteY58" fmla="*/ 502805 h 3063250"/>
                <a:gd name="connsiteX59" fmla="*/ 865798 w 4114165"/>
                <a:gd name="connsiteY59" fmla="*/ 268992 h 3063250"/>
                <a:gd name="connsiteX60" fmla="*/ 875708 w 4114165"/>
                <a:gd name="connsiteY60" fmla="*/ 140161 h 3063250"/>
                <a:gd name="connsiteX61" fmla="*/ 885618 w 4114165"/>
                <a:gd name="connsiteY61" fmla="*/ 54144 h 3063250"/>
                <a:gd name="connsiteX62" fmla="*/ 892233 w 4114165"/>
                <a:gd name="connsiteY62" fmla="*/ 19833 h 3063250"/>
                <a:gd name="connsiteX63" fmla="*/ 898835 w 4114165"/>
                <a:gd name="connsiteY63" fmla="*/ 2645 h 3063250"/>
                <a:gd name="connsiteX64" fmla="*/ 902143 w 4114165"/>
                <a:gd name="connsiteY64" fmla="*/ 0 h 3063250"/>
                <a:gd name="connsiteX65" fmla="*/ 905450 w 4114165"/>
                <a:gd name="connsiteY65" fmla="*/ 1042 h 3063250"/>
                <a:gd name="connsiteX66" fmla="*/ 908758 w 4114165"/>
                <a:gd name="connsiteY66" fmla="*/ 5543 h 3063250"/>
                <a:gd name="connsiteX67" fmla="*/ 915360 w 4114165"/>
                <a:gd name="connsiteY67" fmla="*/ 23974 h 3063250"/>
                <a:gd name="connsiteX68" fmla="*/ 921975 w 4114165"/>
                <a:gd name="connsiteY68" fmla="*/ 53496 h 3063250"/>
                <a:gd name="connsiteX69" fmla="*/ 931885 w 4114165"/>
                <a:gd name="connsiteY69" fmla="*/ 114728 h 3063250"/>
                <a:gd name="connsiteX70" fmla="*/ 945103 w 4114165"/>
                <a:gd name="connsiteY70" fmla="*/ 219005 h 3063250"/>
                <a:gd name="connsiteX71" fmla="*/ 991370 w 4114165"/>
                <a:gd name="connsiteY71" fmla="*/ 608560 h 3063250"/>
                <a:gd name="connsiteX72" fmla="*/ 1007895 w 4114165"/>
                <a:gd name="connsiteY72" fmla="*/ 717439 h 3063250"/>
                <a:gd name="connsiteX73" fmla="*/ 1057457 w 4114165"/>
                <a:gd name="connsiteY73" fmla="*/ 1020560 h 3063250"/>
                <a:gd name="connsiteX74" fmla="*/ 1070674 w 4114165"/>
                <a:gd name="connsiteY74" fmla="*/ 1129034 h 3063250"/>
                <a:gd name="connsiteX75" fmla="*/ 1083891 w 4114165"/>
                <a:gd name="connsiteY75" fmla="*/ 1261492 h 3063250"/>
                <a:gd name="connsiteX76" fmla="*/ 1100416 w 4114165"/>
                <a:gd name="connsiteY76" fmla="*/ 1462079 h 3063250"/>
                <a:gd name="connsiteX77" fmla="*/ 1123543 w 4114165"/>
                <a:gd name="connsiteY77" fmla="*/ 1789577 h 3063250"/>
                <a:gd name="connsiteX78" fmla="*/ 1146683 w 4114165"/>
                <a:gd name="connsiteY78" fmla="*/ 2110389 h 3063250"/>
                <a:gd name="connsiteX79" fmla="*/ 1159901 w 4114165"/>
                <a:gd name="connsiteY79" fmla="*/ 2255687 h 3063250"/>
                <a:gd name="connsiteX80" fmla="*/ 1169810 w 4114165"/>
                <a:gd name="connsiteY80" fmla="*/ 2336454 h 3063250"/>
                <a:gd name="connsiteX81" fmla="*/ 1176425 w 4114165"/>
                <a:gd name="connsiteY81" fmla="*/ 2375343 h 3063250"/>
                <a:gd name="connsiteX82" fmla="*/ 1183028 w 4114165"/>
                <a:gd name="connsiteY82" fmla="*/ 2401809 h 3063250"/>
                <a:gd name="connsiteX83" fmla="*/ 1189643 w 4114165"/>
                <a:gd name="connsiteY83" fmla="*/ 2415701 h 3063250"/>
                <a:gd name="connsiteX84" fmla="*/ 1192950 w 4114165"/>
                <a:gd name="connsiteY84" fmla="*/ 2417917 h 3063250"/>
                <a:gd name="connsiteX85" fmla="*/ 1196245 w 4114165"/>
                <a:gd name="connsiteY85" fmla="*/ 2417030 h 3063250"/>
                <a:gd name="connsiteX86" fmla="*/ 1199553 w 4114165"/>
                <a:gd name="connsiteY86" fmla="*/ 2413054 h 3063250"/>
                <a:gd name="connsiteX87" fmla="*/ 1206168 w 4114165"/>
                <a:gd name="connsiteY87" fmla="*/ 2396073 h 3063250"/>
                <a:gd name="connsiteX88" fmla="*/ 1212770 w 4114165"/>
                <a:gd name="connsiteY88" fmla="*/ 2367517 h 3063250"/>
                <a:gd name="connsiteX89" fmla="*/ 1222680 w 4114165"/>
                <a:gd name="connsiteY89" fmla="*/ 2304808 h 3063250"/>
                <a:gd name="connsiteX90" fmla="*/ 1232602 w 4114165"/>
                <a:gd name="connsiteY90" fmla="*/ 2221471 h 3063250"/>
                <a:gd name="connsiteX91" fmla="*/ 1249127 w 4114165"/>
                <a:gd name="connsiteY91" fmla="*/ 2051011 h 3063250"/>
                <a:gd name="connsiteX92" fmla="*/ 1278857 w 4114165"/>
                <a:gd name="connsiteY92" fmla="*/ 1738519 h 3063250"/>
                <a:gd name="connsiteX93" fmla="*/ 1292087 w 4114165"/>
                <a:gd name="connsiteY93" fmla="*/ 1631108 h 3063250"/>
                <a:gd name="connsiteX94" fmla="*/ 1301997 w 4114165"/>
                <a:gd name="connsiteY94" fmla="*/ 1571186 h 3063250"/>
                <a:gd name="connsiteX95" fmla="*/ 1311907 w 4114165"/>
                <a:gd name="connsiteY95" fmla="*/ 1530802 h 3063250"/>
                <a:gd name="connsiteX96" fmla="*/ 1318522 w 4114165"/>
                <a:gd name="connsiteY96" fmla="*/ 1515125 h 3063250"/>
                <a:gd name="connsiteX97" fmla="*/ 1325124 w 4114165"/>
                <a:gd name="connsiteY97" fmla="*/ 1508553 h 3063250"/>
                <a:gd name="connsiteX98" fmla="*/ 1328431 w 4114165"/>
                <a:gd name="connsiteY98" fmla="*/ 1508692 h 3063250"/>
                <a:gd name="connsiteX99" fmla="*/ 1331739 w 4114165"/>
                <a:gd name="connsiteY99" fmla="*/ 1511098 h 3063250"/>
                <a:gd name="connsiteX100" fmla="*/ 1338341 w 4114165"/>
                <a:gd name="connsiteY100" fmla="*/ 1522673 h 3063250"/>
                <a:gd name="connsiteX101" fmla="*/ 1344956 w 4114165"/>
                <a:gd name="connsiteY101" fmla="*/ 1543098 h 3063250"/>
                <a:gd name="connsiteX102" fmla="*/ 1351559 w 4114165"/>
                <a:gd name="connsiteY102" fmla="*/ 1572135 h 3063250"/>
                <a:gd name="connsiteX103" fmla="*/ 1361481 w 4114165"/>
                <a:gd name="connsiteY103" fmla="*/ 1631273 h 3063250"/>
                <a:gd name="connsiteX104" fmla="*/ 1371391 w 4114165"/>
                <a:gd name="connsiteY104" fmla="*/ 1708025 h 3063250"/>
                <a:gd name="connsiteX105" fmla="*/ 1384608 w 4114165"/>
                <a:gd name="connsiteY105" fmla="*/ 1834709 h 3063250"/>
                <a:gd name="connsiteX106" fmla="*/ 1401133 w 4114165"/>
                <a:gd name="connsiteY106" fmla="*/ 2023810 h 3063250"/>
                <a:gd name="connsiteX107" fmla="*/ 1437478 w 4114165"/>
                <a:gd name="connsiteY107" fmla="*/ 2455958 h 3063250"/>
                <a:gd name="connsiteX108" fmla="*/ 1450695 w 4114165"/>
                <a:gd name="connsiteY108" fmla="*/ 2573840 h 3063250"/>
                <a:gd name="connsiteX109" fmla="*/ 1460618 w 4114165"/>
                <a:gd name="connsiteY109" fmla="*/ 2638271 h 3063250"/>
                <a:gd name="connsiteX110" fmla="*/ 1467220 w 4114165"/>
                <a:gd name="connsiteY110" fmla="*/ 2669055 h 3063250"/>
                <a:gd name="connsiteX111" fmla="*/ 1473835 w 4114165"/>
                <a:gd name="connsiteY111" fmla="*/ 2690241 h 3063250"/>
                <a:gd name="connsiteX112" fmla="*/ 1480438 w 4114165"/>
                <a:gd name="connsiteY112" fmla="*/ 2702360 h 3063250"/>
                <a:gd name="connsiteX113" fmla="*/ 1483745 w 4114165"/>
                <a:gd name="connsiteY113" fmla="*/ 2705260 h 3063250"/>
                <a:gd name="connsiteX114" fmla="*/ 1487053 w 4114165"/>
                <a:gd name="connsiteY114" fmla="*/ 2706222 h 3063250"/>
                <a:gd name="connsiteX115" fmla="*/ 1490360 w 4114165"/>
                <a:gd name="connsiteY115" fmla="*/ 2705361 h 3063250"/>
                <a:gd name="connsiteX116" fmla="*/ 1496963 w 4114165"/>
                <a:gd name="connsiteY116" fmla="*/ 2698700 h 3063250"/>
                <a:gd name="connsiteX117" fmla="*/ 1503577 w 4114165"/>
                <a:gd name="connsiteY117" fmla="*/ 2686265 h 3063250"/>
                <a:gd name="connsiteX118" fmla="*/ 1513487 w 4114165"/>
                <a:gd name="connsiteY118" fmla="*/ 2658861 h 3063250"/>
                <a:gd name="connsiteX119" fmla="*/ 1526705 w 4114165"/>
                <a:gd name="connsiteY119" fmla="*/ 2610120 h 3063250"/>
                <a:gd name="connsiteX120" fmla="*/ 1543229 w 4114165"/>
                <a:gd name="connsiteY120" fmla="*/ 2536635 h 3063250"/>
                <a:gd name="connsiteX121" fmla="*/ 1579574 w 4114165"/>
                <a:gd name="connsiteY121" fmla="*/ 2357488 h 3063250"/>
                <a:gd name="connsiteX122" fmla="*/ 1615932 w 4114165"/>
                <a:gd name="connsiteY122" fmla="*/ 2168830 h 3063250"/>
                <a:gd name="connsiteX123" fmla="*/ 1639059 w 4114165"/>
                <a:gd name="connsiteY123" fmla="*/ 2033219 h 3063250"/>
                <a:gd name="connsiteX124" fmla="*/ 1658891 w 4114165"/>
                <a:gd name="connsiteY124" fmla="*/ 1899823 h 3063250"/>
                <a:gd name="connsiteX125" fmla="*/ 1688633 w 4114165"/>
                <a:gd name="connsiteY125" fmla="*/ 1675189 h 3063250"/>
                <a:gd name="connsiteX126" fmla="*/ 1724978 w 4114165"/>
                <a:gd name="connsiteY126" fmla="*/ 1405069 h 3063250"/>
                <a:gd name="connsiteX127" fmla="*/ 1754720 w 4114165"/>
                <a:gd name="connsiteY127" fmla="*/ 1207660 h 3063250"/>
                <a:gd name="connsiteX128" fmla="*/ 1777847 w 4114165"/>
                <a:gd name="connsiteY128" fmla="*/ 1072404 h 3063250"/>
                <a:gd name="connsiteX129" fmla="*/ 1794372 w 4114165"/>
                <a:gd name="connsiteY129" fmla="*/ 994322 h 3063250"/>
                <a:gd name="connsiteX130" fmla="*/ 1807590 w 4114165"/>
                <a:gd name="connsiteY130" fmla="*/ 945860 h 3063250"/>
                <a:gd name="connsiteX131" fmla="*/ 1820807 w 4114165"/>
                <a:gd name="connsiteY131" fmla="*/ 909731 h 3063250"/>
                <a:gd name="connsiteX132" fmla="*/ 1830717 w 4114165"/>
                <a:gd name="connsiteY132" fmla="*/ 890394 h 3063250"/>
                <a:gd name="connsiteX133" fmla="*/ 1840639 w 4114165"/>
                <a:gd name="connsiteY133" fmla="*/ 877921 h 3063250"/>
                <a:gd name="connsiteX134" fmla="*/ 1847242 w 4114165"/>
                <a:gd name="connsiteY134" fmla="*/ 873653 h 3063250"/>
                <a:gd name="connsiteX135" fmla="*/ 1853857 w 4114165"/>
                <a:gd name="connsiteY135" fmla="*/ 872881 h 3063250"/>
                <a:gd name="connsiteX136" fmla="*/ 1860459 w 4114165"/>
                <a:gd name="connsiteY136" fmla="*/ 875768 h 3063250"/>
                <a:gd name="connsiteX137" fmla="*/ 1867074 w 4114165"/>
                <a:gd name="connsiteY137" fmla="*/ 882378 h 3063250"/>
                <a:gd name="connsiteX138" fmla="*/ 1873676 w 4114165"/>
                <a:gd name="connsiteY138" fmla="*/ 892762 h 3063250"/>
                <a:gd name="connsiteX139" fmla="*/ 1883599 w 4114165"/>
                <a:gd name="connsiteY139" fmla="*/ 915227 h 3063250"/>
                <a:gd name="connsiteX140" fmla="*/ 1893509 w 4114165"/>
                <a:gd name="connsiteY140" fmla="*/ 945480 h 3063250"/>
                <a:gd name="connsiteX141" fmla="*/ 1906726 w 4114165"/>
                <a:gd name="connsiteY141" fmla="*/ 996386 h 3063250"/>
                <a:gd name="connsiteX142" fmla="*/ 1919944 w 4114165"/>
                <a:gd name="connsiteY142" fmla="*/ 1058398 h 3063250"/>
                <a:gd name="connsiteX143" fmla="*/ 1933161 w 4114165"/>
                <a:gd name="connsiteY143" fmla="*/ 1132137 h 3063250"/>
                <a:gd name="connsiteX144" fmla="*/ 1949686 w 4114165"/>
                <a:gd name="connsiteY144" fmla="*/ 1241687 h 3063250"/>
                <a:gd name="connsiteX145" fmla="*/ 1966211 w 4114165"/>
                <a:gd name="connsiteY145" fmla="*/ 1370713 h 3063250"/>
                <a:gd name="connsiteX146" fmla="*/ 1986043 w 4114165"/>
                <a:gd name="connsiteY146" fmla="*/ 1548658 h 3063250"/>
                <a:gd name="connsiteX147" fmla="*/ 2035605 w 4114165"/>
                <a:gd name="connsiteY147" fmla="*/ 2011729 h 3063250"/>
                <a:gd name="connsiteX148" fmla="*/ 2048822 w 4114165"/>
                <a:gd name="connsiteY148" fmla="*/ 2106628 h 3063250"/>
                <a:gd name="connsiteX149" fmla="*/ 2058732 w 4114165"/>
                <a:gd name="connsiteY149" fmla="*/ 2163043 h 3063250"/>
                <a:gd name="connsiteX150" fmla="*/ 2068655 w 4114165"/>
                <a:gd name="connsiteY150" fmla="*/ 2205123 h 3063250"/>
                <a:gd name="connsiteX151" fmla="*/ 2075257 w 4114165"/>
                <a:gd name="connsiteY151" fmla="*/ 2224738 h 3063250"/>
                <a:gd name="connsiteX152" fmla="*/ 2081872 w 4114165"/>
                <a:gd name="connsiteY152" fmla="*/ 2237528 h 3063250"/>
                <a:gd name="connsiteX153" fmla="*/ 2088474 w 4114165"/>
                <a:gd name="connsiteY153" fmla="*/ 2243581 h 3063250"/>
                <a:gd name="connsiteX154" fmla="*/ 2091782 w 4114165"/>
                <a:gd name="connsiteY154" fmla="*/ 2244151 h 3063250"/>
                <a:gd name="connsiteX155" fmla="*/ 2095089 w 4114165"/>
                <a:gd name="connsiteY155" fmla="*/ 2243151 h 3063250"/>
                <a:gd name="connsiteX156" fmla="*/ 2101692 w 4114165"/>
                <a:gd name="connsiteY156" fmla="*/ 2236591 h 3063250"/>
                <a:gd name="connsiteX157" fmla="*/ 2108307 w 4114165"/>
                <a:gd name="connsiteY157" fmla="*/ 2224359 h 3063250"/>
                <a:gd name="connsiteX158" fmla="*/ 2118217 w 4114165"/>
                <a:gd name="connsiteY158" fmla="*/ 2196525 h 3063250"/>
                <a:gd name="connsiteX159" fmla="*/ 2128127 w 4114165"/>
                <a:gd name="connsiteY159" fmla="*/ 2159193 h 3063250"/>
                <a:gd name="connsiteX160" fmla="*/ 2141357 w 4114165"/>
                <a:gd name="connsiteY160" fmla="*/ 2098485 h 3063250"/>
                <a:gd name="connsiteX161" fmla="*/ 2164484 w 4114165"/>
                <a:gd name="connsiteY161" fmla="*/ 1975626 h 3063250"/>
                <a:gd name="connsiteX162" fmla="*/ 2200829 w 4114165"/>
                <a:gd name="connsiteY162" fmla="*/ 1779712 h 3063250"/>
                <a:gd name="connsiteX163" fmla="*/ 2214046 w 4114165"/>
                <a:gd name="connsiteY163" fmla="*/ 1723006 h 3063250"/>
                <a:gd name="connsiteX164" fmla="*/ 2223968 w 4114165"/>
                <a:gd name="connsiteY164" fmla="*/ 1691525 h 3063250"/>
                <a:gd name="connsiteX165" fmla="*/ 2230571 w 4114165"/>
                <a:gd name="connsiteY165" fmla="*/ 1677165 h 3063250"/>
                <a:gd name="connsiteX166" fmla="*/ 2237186 w 4114165"/>
                <a:gd name="connsiteY166" fmla="*/ 1668845 h 3063250"/>
                <a:gd name="connsiteX167" fmla="*/ 2240493 w 4114165"/>
                <a:gd name="connsiteY167" fmla="*/ 1667085 h 3063250"/>
                <a:gd name="connsiteX168" fmla="*/ 2243788 w 4114165"/>
                <a:gd name="connsiteY168" fmla="*/ 1666971 h 3063250"/>
                <a:gd name="connsiteX169" fmla="*/ 2247096 w 4114165"/>
                <a:gd name="connsiteY169" fmla="*/ 1668554 h 3063250"/>
                <a:gd name="connsiteX170" fmla="*/ 2253711 w 4114165"/>
                <a:gd name="connsiteY170" fmla="*/ 1676912 h 3063250"/>
                <a:gd name="connsiteX171" fmla="*/ 2260313 w 4114165"/>
                <a:gd name="connsiteY171" fmla="*/ 1692285 h 3063250"/>
                <a:gd name="connsiteX172" fmla="*/ 2266928 w 4114165"/>
                <a:gd name="connsiteY172" fmla="*/ 1714838 h 3063250"/>
                <a:gd name="connsiteX173" fmla="*/ 2276838 w 4114165"/>
                <a:gd name="connsiteY173" fmla="*/ 1762439 h 3063250"/>
                <a:gd name="connsiteX174" fmla="*/ 2286748 w 4114165"/>
                <a:gd name="connsiteY174" fmla="*/ 1827060 h 3063250"/>
                <a:gd name="connsiteX175" fmla="*/ 2296670 w 4114165"/>
                <a:gd name="connsiteY175" fmla="*/ 1908954 h 3063250"/>
                <a:gd name="connsiteX176" fmla="*/ 2309888 w 4114165"/>
                <a:gd name="connsiteY176" fmla="*/ 2044185 h 3063250"/>
                <a:gd name="connsiteX177" fmla="*/ 2326400 w 4114165"/>
                <a:gd name="connsiteY177" fmla="*/ 2246051 h 3063250"/>
                <a:gd name="connsiteX178" fmla="*/ 2352847 w 4114165"/>
                <a:gd name="connsiteY178" fmla="*/ 2572067 h 3063250"/>
                <a:gd name="connsiteX179" fmla="*/ 2366064 w 4114165"/>
                <a:gd name="connsiteY179" fmla="*/ 2700929 h 3063250"/>
                <a:gd name="connsiteX180" fmla="*/ 2375975 w 4114165"/>
                <a:gd name="connsiteY180" fmla="*/ 2775427 h 3063250"/>
                <a:gd name="connsiteX181" fmla="*/ 2385884 w 4114165"/>
                <a:gd name="connsiteY181" fmla="*/ 2830398 h 3063250"/>
                <a:gd name="connsiteX182" fmla="*/ 2395807 w 4114165"/>
                <a:gd name="connsiteY182" fmla="*/ 2867312 h 3063250"/>
                <a:gd name="connsiteX183" fmla="*/ 2402409 w 4114165"/>
                <a:gd name="connsiteY183" fmla="*/ 2883268 h 3063250"/>
                <a:gd name="connsiteX184" fmla="*/ 2409024 w 4114165"/>
                <a:gd name="connsiteY184" fmla="*/ 2893563 h 3063250"/>
                <a:gd name="connsiteX185" fmla="*/ 2415627 w 4114165"/>
                <a:gd name="connsiteY185" fmla="*/ 2899350 h 3063250"/>
                <a:gd name="connsiteX186" fmla="*/ 2422242 w 4114165"/>
                <a:gd name="connsiteY186" fmla="*/ 2901668 h 3063250"/>
                <a:gd name="connsiteX187" fmla="*/ 2428844 w 4114165"/>
                <a:gd name="connsiteY187" fmla="*/ 2901402 h 3063250"/>
                <a:gd name="connsiteX188" fmla="*/ 2438766 w 4114165"/>
                <a:gd name="connsiteY188" fmla="*/ 2897273 h 3063250"/>
                <a:gd name="connsiteX189" fmla="*/ 2448676 w 4114165"/>
                <a:gd name="connsiteY189" fmla="*/ 2889726 h 3063250"/>
                <a:gd name="connsiteX190" fmla="*/ 2461894 w 4114165"/>
                <a:gd name="connsiteY190" fmla="*/ 2875454 h 3063250"/>
                <a:gd name="connsiteX191" fmla="*/ 2478418 w 4114165"/>
                <a:gd name="connsiteY191" fmla="*/ 2852749 h 3063250"/>
                <a:gd name="connsiteX192" fmla="*/ 2501546 w 4114165"/>
                <a:gd name="connsiteY192" fmla="*/ 2820306 h 3063250"/>
                <a:gd name="connsiteX193" fmla="*/ 2511456 w 4114165"/>
                <a:gd name="connsiteY193" fmla="*/ 2810061 h 3063250"/>
                <a:gd name="connsiteX194" fmla="*/ 2521378 w 4114165"/>
                <a:gd name="connsiteY194" fmla="*/ 2803945 h 3063250"/>
                <a:gd name="connsiteX195" fmla="*/ 2527980 w 4114165"/>
                <a:gd name="connsiteY195" fmla="*/ 2802564 h 3063250"/>
                <a:gd name="connsiteX196" fmla="*/ 2534596 w 4114165"/>
                <a:gd name="connsiteY196" fmla="*/ 2803464 h 3063250"/>
                <a:gd name="connsiteX197" fmla="*/ 2541198 w 4114165"/>
                <a:gd name="connsiteY197" fmla="*/ 2806592 h 3063250"/>
                <a:gd name="connsiteX198" fmla="*/ 2551120 w 4114165"/>
                <a:gd name="connsiteY198" fmla="*/ 2815215 h 3063250"/>
                <a:gd name="connsiteX199" fmla="*/ 2561030 w 4114165"/>
                <a:gd name="connsiteY199" fmla="*/ 2828271 h 3063250"/>
                <a:gd name="connsiteX200" fmla="*/ 2570940 w 4114165"/>
                <a:gd name="connsiteY200" fmla="*/ 2845810 h 3063250"/>
                <a:gd name="connsiteX201" fmla="*/ 2584158 w 4114165"/>
                <a:gd name="connsiteY201" fmla="*/ 2876189 h 3063250"/>
                <a:gd name="connsiteX202" fmla="*/ 2603990 w 4114165"/>
                <a:gd name="connsiteY202" fmla="*/ 2931768 h 3063250"/>
                <a:gd name="connsiteX203" fmla="*/ 2617207 w 4114165"/>
                <a:gd name="connsiteY203" fmla="*/ 2966795 h 3063250"/>
                <a:gd name="connsiteX204" fmla="*/ 2627117 w 4114165"/>
                <a:gd name="connsiteY204" fmla="*/ 2986220 h 3063250"/>
                <a:gd name="connsiteX205" fmla="*/ 2633732 w 4114165"/>
                <a:gd name="connsiteY205" fmla="*/ 2993894 h 3063250"/>
                <a:gd name="connsiteX206" fmla="*/ 2640334 w 4114165"/>
                <a:gd name="connsiteY206" fmla="*/ 2996060 h 3063250"/>
                <a:gd name="connsiteX207" fmla="*/ 2643642 w 4114165"/>
                <a:gd name="connsiteY207" fmla="*/ 2994781 h 3063250"/>
                <a:gd name="connsiteX208" fmla="*/ 2650257 w 4114165"/>
                <a:gd name="connsiteY208" fmla="*/ 2986942 h 3063250"/>
                <a:gd name="connsiteX209" fmla="*/ 2656859 w 4114165"/>
                <a:gd name="connsiteY209" fmla="*/ 2971366 h 3063250"/>
                <a:gd name="connsiteX210" fmla="*/ 2663474 w 4114165"/>
                <a:gd name="connsiteY210" fmla="*/ 2947357 h 3063250"/>
                <a:gd name="connsiteX211" fmla="*/ 2670077 w 4114165"/>
                <a:gd name="connsiteY211" fmla="*/ 2914280 h 3063250"/>
                <a:gd name="connsiteX212" fmla="*/ 2679999 w 4114165"/>
                <a:gd name="connsiteY212" fmla="*/ 2846646 h 3063250"/>
                <a:gd name="connsiteX213" fmla="*/ 2689909 w 4114165"/>
                <a:gd name="connsiteY213" fmla="*/ 2756698 h 3063250"/>
                <a:gd name="connsiteX214" fmla="*/ 2703127 w 4114165"/>
                <a:gd name="connsiteY214" fmla="*/ 2602181 h 3063250"/>
                <a:gd name="connsiteX215" fmla="*/ 2716344 w 4114165"/>
                <a:gd name="connsiteY215" fmla="*/ 2412092 h 3063250"/>
                <a:gd name="connsiteX216" fmla="*/ 2736176 w 4114165"/>
                <a:gd name="connsiteY216" fmla="*/ 2082213 h 3063250"/>
                <a:gd name="connsiteX217" fmla="*/ 2772521 w 4114165"/>
                <a:gd name="connsiteY217" fmla="*/ 1470652 h 3063250"/>
                <a:gd name="connsiteX218" fmla="*/ 2789046 w 4114165"/>
                <a:gd name="connsiteY218" fmla="*/ 1238622 h 3063250"/>
                <a:gd name="connsiteX219" fmla="*/ 2805571 w 4114165"/>
                <a:gd name="connsiteY219" fmla="*/ 1047862 h 3063250"/>
                <a:gd name="connsiteX220" fmla="*/ 2818788 w 4114165"/>
                <a:gd name="connsiteY220" fmla="*/ 927358 h 3063250"/>
                <a:gd name="connsiteX221" fmla="*/ 2832005 w 4114165"/>
                <a:gd name="connsiteY221" fmla="*/ 833941 h 3063250"/>
                <a:gd name="connsiteX222" fmla="*/ 2845223 w 4114165"/>
                <a:gd name="connsiteY222" fmla="*/ 764002 h 3063250"/>
                <a:gd name="connsiteX223" fmla="*/ 2855133 w 4114165"/>
                <a:gd name="connsiteY223" fmla="*/ 724885 h 3063250"/>
                <a:gd name="connsiteX224" fmla="*/ 2865042 w 4114165"/>
                <a:gd name="connsiteY224" fmla="*/ 696152 h 3063250"/>
                <a:gd name="connsiteX225" fmla="*/ 2874965 w 4114165"/>
                <a:gd name="connsiteY225" fmla="*/ 677220 h 3063250"/>
                <a:gd name="connsiteX226" fmla="*/ 2881567 w 4114165"/>
                <a:gd name="connsiteY226" fmla="*/ 670028 h 3063250"/>
                <a:gd name="connsiteX227" fmla="*/ 2888182 w 4114165"/>
                <a:gd name="connsiteY227" fmla="*/ 667368 h 3063250"/>
                <a:gd name="connsiteX228" fmla="*/ 2894785 w 4114165"/>
                <a:gd name="connsiteY228" fmla="*/ 669622 h 3063250"/>
                <a:gd name="connsiteX229" fmla="*/ 2901400 w 4114165"/>
                <a:gd name="connsiteY229" fmla="*/ 677182 h 3063250"/>
                <a:gd name="connsiteX230" fmla="*/ 2908002 w 4114165"/>
                <a:gd name="connsiteY230" fmla="*/ 690415 h 3063250"/>
                <a:gd name="connsiteX231" fmla="*/ 2914617 w 4114165"/>
                <a:gd name="connsiteY231" fmla="*/ 709562 h 3063250"/>
                <a:gd name="connsiteX232" fmla="*/ 2924527 w 4114165"/>
                <a:gd name="connsiteY232" fmla="*/ 749616 h 3063250"/>
                <a:gd name="connsiteX233" fmla="*/ 2934450 w 4114165"/>
                <a:gd name="connsiteY233" fmla="*/ 803296 h 3063250"/>
                <a:gd name="connsiteX234" fmla="*/ 2947667 w 4114165"/>
                <a:gd name="connsiteY234" fmla="*/ 895814 h 3063250"/>
                <a:gd name="connsiteX235" fmla="*/ 2960884 w 4114165"/>
                <a:gd name="connsiteY235" fmla="*/ 1012101 h 3063250"/>
                <a:gd name="connsiteX236" fmla="*/ 2977409 w 4114165"/>
                <a:gd name="connsiteY236" fmla="*/ 1187779 h 3063250"/>
                <a:gd name="connsiteX237" fmla="*/ 3017061 w 4114165"/>
                <a:gd name="connsiteY237" fmla="*/ 1634110 h 3063250"/>
                <a:gd name="connsiteX238" fmla="*/ 3030278 w 4114165"/>
                <a:gd name="connsiteY238" fmla="*/ 1742115 h 3063250"/>
                <a:gd name="connsiteX239" fmla="*/ 3040188 w 4114165"/>
                <a:gd name="connsiteY239" fmla="*/ 1800265 h 3063250"/>
                <a:gd name="connsiteX240" fmla="*/ 3046803 w 4114165"/>
                <a:gd name="connsiteY240" fmla="*/ 1827313 h 3063250"/>
                <a:gd name="connsiteX241" fmla="*/ 3053406 w 4114165"/>
                <a:gd name="connsiteY241" fmla="*/ 1844928 h 3063250"/>
                <a:gd name="connsiteX242" fmla="*/ 3060021 w 4114165"/>
                <a:gd name="connsiteY242" fmla="*/ 1853413 h 3063250"/>
                <a:gd name="connsiteX243" fmla="*/ 3063315 w 4114165"/>
                <a:gd name="connsiteY243" fmla="*/ 1854388 h 3063250"/>
                <a:gd name="connsiteX244" fmla="*/ 3066623 w 4114165"/>
                <a:gd name="connsiteY244" fmla="*/ 1853299 h 3063250"/>
                <a:gd name="connsiteX245" fmla="*/ 3073238 w 4114165"/>
                <a:gd name="connsiteY245" fmla="*/ 1845245 h 3063250"/>
                <a:gd name="connsiteX246" fmla="*/ 3079840 w 4114165"/>
                <a:gd name="connsiteY246" fmla="*/ 1829960 h 3063250"/>
                <a:gd name="connsiteX247" fmla="*/ 3086456 w 4114165"/>
                <a:gd name="connsiteY247" fmla="*/ 1808129 h 3063250"/>
                <a:gd name="connsiteX248" fmla="*/ 3096365 w 4114165"/>
                <a:gd name="connsiteY248" fmla="*/ 1764782 h 3063250"/>
                <a:gd name="connsiteX249" fmla="*/ 3109583 w 4114165"/>
                <a:gd name="connsiteY249" fmla="*/ 1692285 h 3063250"/>
                <a:gd name="connsiteX250" fmla="*/ 3145940 w 4114165"/>
                <a:gd name="connsiteY250" fmla="*/ 1482986 h 3063250"/>
                <a:gd name="connsiteX251" fmla="*/ 3162452 w 4114165"/>
                <a:gd name="connsiteY251" fmla="*/ 1409665 h 3063250"/>
                <a:gd name="connsiteX252" fmla="*/ 3178977 w 4114165"/>
                <a:gd name="connsiteY252" fmla="*/ 1351098 h 3063250"/>
                <a:gd name="connsiteX253" fmla="*/ 3192194 w 4114165"/>
                <a:gd name="connsiteY253" fmla="*/ 1313348 h 3063250"/>
                <a:gd name="connsiteX254" fmla="*/ 3205412 w 4114165"/>
                <a:gd name="connsiteY254" fmla="*/ 1283678 h 3063250"/>
                <a:gd name="connsiteX255" fmla="*/ 3215334 w 4114165"/>
                <a:gd name="connsiteY255" fmla="*/ 1267773 h 3063250"/>
                <a:gd name="connsiteX256" fmla="*/ 3221936 w 4114165"/>
                <a:gd name="connsiteY256" fmla="*/ 1260745 h 3063250"/>
                <a:gd name="connsiteX257" fmla="*/ 3228551 w 4114165"/>
                <a:gd name="connsiteY257" fmla="*/ 1256705 h 3063250"/>
                <a:gd name="connsiteX258" fmla="*/ 3235154 w 4114165"/>
                <a:gd name="connsiteY258" fmla="*/ 1255730 h 3063250"/>
                <a:gd name="connsiteX259" fmla="*/ 3241769 w 4114165"/>
                <a:gd name="connsiteY259" fmla="*/ 1257820 h 3063250"/>
                <a:gd name="connsiteX260" fmla="*/ 3248371 w 4114165"/>
                <a:gd name="connsiteY260" fmla="*/ 1263088 h 3063250"/>
                <a:gd name="connsiteX261" fmla="*/ 3254986 w 4114165"/>
                <a:gd name="connsiteY261" fmla="*/ 1271661 h 3063250"/>
                <a:gd name="connsiteX262" fmla="*/ 3264896 w 4114165"/>
                <a:gd name="connsiteY262" fmla="*/ 1291099 h 3063250"/>
                <a:gd name="connsiteX263" fmla="*/ 3274819 w 4114165"/>
                <a:gd name="connsiteY263" fmla="*/ 1319161 h 3063250"/>
                <a:gd name="connsiteX264" fmla="*/ 3284729 w 4114165"/>
                <a:gd name="connsiteY264" fmla="*/ 1356796 h 3063250"/>
                <a:gd name="connsiteX265" fmla="*/ 3294638 w 4114165"/>
                <a:gd name="connsiteY265" fmla="*/ 1405106 h 3063250"/>
                <a:gd name="connsiteX266" fmla="*/ 3304548 w 4114165"/>
                <a:gd name="connsiteY266" fmla="*/ 1465029 h 3063250"/>
                <a:gd name="connsiteX267" fmla="*/ 3317766 w 4114165"/>
                <a:gd name="connsiteY267" fmla="*/ 1564322 h 3063250"/>
                <a:gd name="connsiteX268" fmla="*/ 3330996 w 4114165"/>
                <a:gd name="connsiteY268" fmla="*/ 1685636 h 3063250"/>
                <a:gd name="connsiteX269" fmla="*/ 3347508 w 4114165"/>
                <a:gd name="connsiteY269" fmla="*/ 1862923 h 3063250"/>
                <a:gd name="connsiteX270" fmla="*/ 3406993 w 4114165"/>
                <a:gd name="connsiteY270" fmla="*/ 2532355 h 3063250"/>
                <a:gd name="connsiteX271" fmla="*/ 3423517 w 4114165"/>
                <a:gd name="connsiteY271" fmla="*/ 2676071 h 3063250"/>
                <a:gd name="connsiteX272" fmla="*/ 3440042 w 4114165"/>
                <a:gd name="connsiteY272" fmla="*/ 2794878 h 3063250"/>
                <a:gd name="connsiteX273" fmla="*/ 3453260 w 4114165"/>
                <a:gd name="connsiteY273" fmla="*/ 2872884 h 3063250"/>
                <a:gd name="connsiteX274" fmla="*/ 3466477 w 4114165"/>
                <a:gd name="connsiteY274" fmla="*/ 2936720 h 3063250"/>
                <a:gd name="connsiteX275" fmla="*/ 3479694 w 4114165"/>
                <a:gd name="connsiteY275" fmla="*/ 2986828 h 3063250"/>
                <a:gd name="connsiteX276" fmla="*/ 3489604 w 4114165"/>
                <a:gd name="connsiteY276" fmla="*/ 3015675 h 3063250"/>
                <a:gd name="connsiteX277" fmla="*/ 3499526 w 4114165"/>
                <a:gd name="connsiteY277" fmla="*/ 3037329 h 3063250"/>
                <a:gd name="connsiteX278" fmla="*/ 3509436 w 4114165"/>
                <a:gd name="connsiteY278" fmla="*/ 3052108 h 3063250"/>
                <a:gd name="connsiteX279" fmla="*/ 3519346 w 4114165"/>
                <a:gd name="connsiteY279" fmla="*/ 3060642 h 3063250"/>
                <a:gd name="connsiteX280" fmla="*/ 3525962 w 4114165"/>
                <a:gd name="connsiteY280" fmla="*/ 3063150 h 3063250"/>
                <a:gd name="connsiteX281" fmla="*/ 3532564 w 4114165"/>
                <a:gd name="connsiteY281" fmla="*/ 3063251 h 3063250"/>
                <a:gd name="connsiteX282" fmla="*/ 3539179 w 4114165"/>
                <a:gd name="connsiteY282" fmla="*/ 3060947 h 3063250"/>
                <a:gd name="connsiteX283" fmla="*/ 3545781 w 4114165"/>
                <a:gd name="connsiteY283" fmla="*/ 3056261 h 3063250"/>
                <a:gd name="connsiteX284" fmla="*/ 3555704 w 4114165"/>
                <a:gd name="connsiteY284" fmla="*/ 3044826 h 3063250"/>
                <a:gd name="connsiteX285" fmla="*/ 3565614 w 4114165"/>
                <a:gd name="connsiteY285" fmla="*/ 3028149 h 3063250"/>
                <a:gd name="connsiteX286" fmla="*/ 3575523 w 4114165"/>
                <a:gd name="connsiteY286" fmla="*/ 3006076 h 3063250"/>
                <a:gd name="connsiteX287" fmla="*/ 3585446 w 4114165"/>
                <a:gd name="connsiteY287" fmla="*/ 2978141 h 3063250"/>
                <a:gd name="connsiteX288" fmla="*/ 3598663 w 4114165"/>
                <a:gd name="connsiteY288" fmla="*/ 2930705 h 3063250"/>
                <a:gd name="connsiteX289" fmla="*/ 3611881 w 4114165"/>
                <a:gd name="connsiteY289" fmla="*/ 2871288 h 3063250"/>
                <a:gd name="connsiteX290" fmla="*/ 3628405 w 4114165"/>
                <a:gd name="connsiteY290" fmla="*/ 2782582 h 3063250"/>
                <a:gd name="connsiteX291" fmla="*/ 3664750 w 4114165"/>
                <a:gd name="connsiteY291" fmla="*/ 2563380 h 3063250"/>
                <a:gd name="connsiteX292" fmla="*/ 3691185 w 4114165"/>
                <a:gd name="connsiteY292" fmla="*/ 2412674 h 3063250"/>
                <a:gd name="connsiteX293" fmla="*/ 3707710 w 4114165"/>
                <a:gd name="connsiteY293" fmla="*/ 2331693 h 3063250"/>
                <a:gd name="connsiteX294" fmla="*/ 3720927 w 4114165"/>
                <a:gd name="connsiteY294" fmla="*/ 2279532 h 3063250"/>
                <a:gd name="connsiteX295" fmla="*/ 3730837 w 4114165"/>
                <a:gd name="connsiteY295" fmla="*/ 2250090 h 3063250"/>
                <a:gd name="connsiteX296" fmla="*/ 3740759 w 4114165"/>
                <a:gd name="connsiteY296" fmla="*/ 2229956 h 3063250"/>
                <a:gd name="connsiteX297" fmla="*/ 3747362 w 4114165"/>
                <a:gd name="connsiteY297" fmla="*/ 2221978 h 3063250"/>
                <a:gd name="connsiteX298" fmla="*/ 3753977 w 4114165"/>
                <a:gd name="connsiteY298" fmla="*/ 2218470 h 3063250"/>
                <a:gd name="connsiteX299" fmla="*/ 3760579 w 4114165"/>
                <a:gd name="connsiteY299" fmla="*/ 2219483 h 3063250"/>
                <a:gd name="connsiteX300" fmla="*/ 3767194 w 4114165"/>
                <a:gd name="connsiteY300" fmla="*/ 2225017 h 3063250"/>
                <a:gd name="connsiteX301" fmla="*/ 3773796 w 4114165"/>
                <a:gd name="connsiteY301" fmla="*/ 2234945 h 3063250"/>
                <a:gd name="connsiteX302" fmla="*/ 3783719 w 4114165"/>
                <a:gd name="connsiteY302" fmla="*/ 2257498 h 3063250"/>
                <a:gd name="connsiteX303" fmla="*/ 3793629 w 4114165"/>
                <a:gd name="connsiteY303" fmla="*/ 2287751 h 3063250"/>
                <a:gd name="connsiteX304" fmla="*/ 3810154 w 4114165"/>
                <a:gd name="connsiteY304" fmla="*/ 2348788 h 3063250"/>
                <a:gd name="connsiteX305" fmla="*/ 3836589 w 4114165"/>
                <a:gd name="connsiteY305" fmla="*/ 2448461 h 3063250"/>
                <a:gd name="connsiteX306" fmla="*/ 3849806 w 4114165"/>
                <a:gd name="connsiteY306" fmla="*/ 2487654 h 3063250"/>
                <a:gd name="connsiteX307" fmla="*/ 3859716 w 4114165"/>
                <a:gd name="connsiteY307" fmla="*/ 2508472 h 3063250"/>
                <a:gd name="connsiteX308" fmla="*/ 3866331 w 4114165"/>
                <a:gd name="connsiteY308" fmla="*/ 2517476 h 3063250"/>
                <a:gd name="connsiteX309" fmla="*/ 3872933 w 4114165"/>
                <a:gd name="connsiteY309" fmla="*/ 2522313 h 3063250"/>
                <a:gd name="connsiteX310" fmla="*/ 3879548 w 4114165"/>
                <a:gd name="connsiteY310" fmla="*/ 2522984 h 3063250"/>
                <a:gd name="connsiteX311" fmla="*/ 3886150 w 4114165"/>
                <a:gd name="connsiteY311" fmla="*/ 2519654 h 3063250"/>
                <a:gd name="connsiteX312" fmla="*/ 3892765 w 4114165"/>
                <a:gd name="connsiteY312" fmla="*/ 2512613 h 3063250"/>
                <a:gd name="connsiteX313" fmla="*/ 3902675 w 4114165"/>
                <a:gd name="connsiteY313" fmla="*/ 2496087 h 3063250"/>
                <a:gd name="connsiteX314" fmla="*/ 3915893 w 4114165"/>
                <a:gd name="connsiteY314" fmla="*/ 2466177 h 3063250"/>
                <a:gd name="connsiteX315" fmla="*/ 3939032 w 4114165"/>
                <a:gd name="connsiteY315" fmla="*/ 2410826 h 3063250"/>
                <a:gd name="connsiteX316" fmla="*/ 3948943 w 4114165"/>
                <a:gd name="connsiteY316" fmla="*/ 2393604 h 3063250"/>
                <a:gd name="connsiteX317" fmla="*/ 3955545 w 4114165"/>
                <a:gd name="connsiteY317" fmla="*/ 2385879 h 3063250"/>
                <a:gd name="connsiteX318" fmla="*/ 3962160 w 4114165"/>
                <a:gd name="connsiteY318" fmla="*/ 2381497 h 3063250"/>
                <a:gd name="connsiteX319" fmla="*/ 3968775 w 4114165"/>
                <a:gd name="connsiteY319" fmla="*/ 2380687 h 3063250"/>
                <a:gd name="connsiteX320" fmla="*/ 3975377 w 4114165"/>
                <a:gd name="connsiteY320" fmla="*/ 2383562 h 3063250"/>
                <a:gd name="connsiteX321" fmla="*/ 3981992 w 4114165"/>
                <a:gd name="connsiteY321" fmla="*/ 2390184 h 3063250"/>
                <a:gd name="connsiteX322" fmla="*/ 3988595 w 4114165"/>
                <a:gd name="connsiteY322" fmla="*/ 2400606 h 3063250"/>
                <a:gd name="connsiteX323" fmla="*/ 3998504 w 4114165"/>
                <a:gd name="connsiteY323" fmla="*/ 2422932 h 3063250"/>
                <a:gd name="connsiteX324" fmla="*/ 4011734 w 4114165"/>
                <a:gd name="connsiteY324" fmla="*/ 2462365 h 3063250"/>
                <a:gd name="connsiteX325" fmla="*/ 4034862 w 4114165"/>
                <a:gd name="connsiteY325" fmla="*/ 2535128 h 3063250"/>
                <a:gd name="connsiteX326" fmla="*/ 4044771 w 4114165"/>
                <a:gd name="connsiteY326" fmla="*/ 2557023 h 3063250"/>
                <a:gd name="connsiteX327" fmla="*/ 4051386 w 4114165"/>
                <a:gd name="connsiteY327" fmla="*/ 2565419 h 3063250"/>
                <a:gd name="connsiteX328" fmla="*/ 4054681 w 4114165"/>
                <a:gd name="connsiteY328" fmla="*/ 2567344 h 3063250"/>
                <a:gd name="connsiteX329" fmla="*/ 4057989 w 4114165"/>
                <a:gd name="connsiteY329" fmla="*/ 2567584 h 3063250"/>
                <a:gd name="connsiteX330" fmla="*/ 4061296 w 4114165"/>
                <a:gd name="connsiteY330" fmla="*/ 2566090 h 3063250"/>
                <a:gd name="connsiteX331" fmla="*/ 4067911 w 4114165"/>
                <a:gd name="connsiteY331" fmla="*/ 2557454 h 3063250"/>
                <a:gd name="connsiteX332" fmla="*/ 4074514 w 4114165"/>
                <a:gd name="connsiteY332" fmla="*/ 2541131 h 3063250"/>
                <a:gd name="connsiteX333" fmla="*/ 4081129 w 4114165"/>
                <a:gd name="connsiteY333" fmla="*/ 2517134 h 3063250"/>
                <a:gd name="connsiteX334" fmla="*/ 4091038 w 4114165"/>
                <a:gd name="connsiteY334" fmla="*/ 2467532 h 3063250"/>
                <a:gd name="connsiteX335" fmla="*/ 4100948 w 4114165"/>
                <a:gd name="connsiteY335" fmla="*/ 2403215 h 3063250"/>
                <a:gd name="connsiteX336" fmla="*/ 4114166 w 4114165"/>
                <a:gd name="connsiteY336" fmla="*/ 2298223 h 3063250"/>
                <a:gd name="connsiteX337" fmla="*/ 4114166 w 4114165"/>
                <a:gd name="connsiteY337" fmla="*/ 2298223 h 3063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</a:cxnLst>
              <a:rect l="l" t="t" r="r" b="b"/>
              <a:pathLst>
                <a:path w="4114165" h="3063250">
                  <a:moveTo>
                    <a:pt x="0" y="962866"/>
                  </a:moveTo>
                  <a:lnTo>
                    <a:pt x="13219" y="938578"/>
                  </a:lnTo>
                  <a:lnTo>
                    <a:pt x="29741" y="914936"/>
                  </a:lnTo>
                  <a:lnTo>
                    <a:pt x="52873" y="887165"/>
                  </a:lnTo>
                  <a:lnTo>
                    <a:pt x="79309" y="860382"/>
                  </a:lnTo>
                  <a:lnTo>
                    <a:pt x="99137" y="843895"/>
                  </a:lnTo>
                  <a:lnTo>
                    <a:pt x="109050" y="838551"/>
                  </a:lnTo>
                  <a:lnTo>
                    <a:pt x="118964" y="836816"/>
                  </a:lnTo>
                  <a:lnTo>
                    <a:pt x="125574" y="838272"/>
                  </a:lnTo>
                  <a:lnTo>
                    <a:pt x="132182" y="842248"/>
                  </a:lnTo>
                  <a:lnTo>
                    <a:pt x="138791" y="849049"/>
                  </a:lnTo>
                  <a:lnTo>
                    <a:pt x="145401" y="859078"/>
                  </a:lnTo>
                  <a:lnTo>
                    <a:pt x="155315" y="880859"/>
                  </a:lnTo>
                  <a:lnTo>
                    <a:pt x="165228" y="911631"/>
                  </a:lnTo>
                  <a:lnTo>
                    <a:pt x="175142" y="951773"/>
                  </a:lnTo>
                  <a:lnTo>
                    <a:pt x="188360" y="1018952"/>
                  </a:lnTo>
                  <a:lnTo>
                    <a:pt x="204883" y="1119511"/>
                  </a:lnTo>
                  <a:lnTo>
                    <a:pt x="237928" y="1325872"/>
                  </a:lnTo>
                  <a:lnTo>
                    <a:pt x="251146" y="1392203"/>
                  </a:lnTo>
                  <a:lnTo>
                    <a:pt x="264365" y="1444629"/>
                  </a:lnTo>
                  <a:lnTo>
                    <a:pt x="274279" y="1474666"/>
                  </a:lnTo>
                  <a:lnTo>
                    <a:pt x="284192" y="1497675"/>
                  </a:lnTo>
                  <a:lnTo>
                    <a:pt x="297410" y="1521267"/>
                  </a:lnTo>
                  <a:lnTo>
                    <a:pt x="323847" y="1565120"/>
                  </a:lnTo>
                  <a:lnTo>
                    <a:pt x="340373" y="1598538"/>
                  </a:lnTo>
                  <a:lnTo>
                    <a:pt x="363500" y="1652395"/>
                  </a:lnTo>
                  <a:lnTo>
                    <a:pt x="386628" y="1713129"/>
                  </a:lnTo>
                  <a:lnTo>
                    <a:pt x="406460" y="1772988"/>
                  </a:lnTo>
                  <a:lnTo>
                    <a:pt x="422985" y="1832430"/>
                  </a:lnTo>
                  <a:lnTo>
                    <a:pt x="439510" y="1903407"/>
                  </a:lnTo>
                  <a:lnTo>
                    <a:pt x="456035" y="1987175"/>
                  </a:lnTo>
                  <a:lnTo>
                    <a:pt x="472547" y="2085024"/>
                  </a:lnTo>
                  <a:lnTo>
                    <a:pt x="502289" y="2284990"/>
                  </a:lnTo>
                  <a:lnTo>
                    <a:pt x="518814" y="2386930"/>
                  </a:lnTo>
                  <a:lnTo>
                    <a:pt x="532031" y="2452703"/>
                  </a:lnTo>
                  <a:lnTo>
                    <a:pt x="541941" y="2490718"/>
                  </a:lnTo>
                  <a:lnTo>
                    <a:pt x="551864" y="2518717"/>
                  </a:lnTo>
                  <a:lnTo>
                    <a:pt x="561774" y="2537066"/>
                  </a:lnTo>
                  <a:lnTo>
                    <a:pt x="568389" y="2544335"/>
                  </a:lnTo>
                  <a:lnTo>
                    <a:pt x="574991" y="2548070"/>
                  </a:lnTo>
                  <a:lnTo>
                    <a:pt x="581606" y="2548741"/>
                  </a:lnTo>
                  <a:lnTo>
                    <a:pt x="588208" y="2546969"/>
                  </a:lnTo>
                  <a:lnTo>
                    <a:pt x="598131" y="2541042"/>
                  </a:lnTo>
                  <a:lnTo>
                    <a:pt x="644385" y="2506927"/>
                  </a:lnTo>
                  <a:lnTo>
                    <a:pt x="670820" y="2490034"/>
                  </a:lnTo>
                  <a:lnTo>
                    <a:pt x="687345" y="2476269"/>
                  </a:lnTo>
                  <a:lnTo>
                    <a:pt x="700562" y="2461681"/>
                  </a:lnTo>
                  <a:lnTo>
                    <a:pt x="710485" y="2447156"/>
                  </a:lnTo>
                  <a:lnTo>
                    <a:pt x="720395" y="2427478"/>
                  </a:lnTo>
                  <a:lnTo>
                    <a:pt x="730305" y="2399808"/>
                  </a:lnTo>
                  <a:lnTo>
                    <a:pt x="740214" y="2360615"/>
                  </a:lnTo>
                  <a:lnTo>
                    <a:pt x="750137" y="2306011"/>
                  </a:lnTo>
                  <a:lnTo>
                    <a:pt x="760047" y="2232146"/>
                  </a:lnTo>
                  <a:lnTo>
                    <a:pt x="769957" y="2135437"/>
                  </a:lnTo>
                  <a:lnTo>
                    <a:pt x="779879" y="2013021"/>
                  </a:lnTo>
                  <a:lnTo>
                    <a:pt x="793097" y="1806394"/>
                  </a:lnTo>
                  <a:lnTo>
                    <a:pt x="806314" y="1550988"/>
                  </a:lnTo>
                  <a:lnTo>
                    <a:pt x="826134" y="1101061"/>
                  </a:lnTo>
                  <a:lnTo>
                    <a:pt x="852581" y="502805"/>
                  </a:lnTo>
                  <a:lnTo>
                    <a:pt x="865798" y="268992"/>
                  </a:lnTo>
                  <a:lnTo>
                    <a:pt x="875708" y="140161"/>
                  </a:lnTo>
                  <a:lnTo>
                    <a:pt x="885618" y="54144"/>
                  </a:lnTo>
                  <a:lnTo>
                    <a:pt x="892233" y="19833"/>
                  </a:lnTo>
                  <a:lnTo>
                    <a:pt x="898835" y="2645"/>
                  </a:lnTo>
                  <a:lnTo>
                    <a:pt x="902143" y="0"/>
                  </a:lnTo>
                  <a:lnTo>
                    <a:pt x="905450" y="1042"/>
                  </a:lnTo>
                  <a:lnTo>
                    <a:pt x="908758" y="5543"/>
                  </a:lnTo>
                  <a:lnTo>
                    <a:pt x="915360" y="23974"/>
                  </a:lnTo>
                  <a:lnTo>
                    <a:pt x="921975" y="53496"/>
                  </a:lnTo>
                  <a:lnTo>
                    <a:pt x="931885" y="114728"/>
                  </a:lnTo>
                  <a:lnTo>
                    <a:pt x="945103" y="219005"/>
                  </a:lnTo>
                  <a:lnTo>
                    <a:pt x="991370" y="608560"/>
                  </a:lnTo>
                  <a:lnTo>
                    <a:pt x="1007895" y="717439"/>
                  </a:lnTo>
                  <a:lnTo>
                    <a:pt x="1057457" y="1020560"/>
                  </a:lnTo>
                  <a:lnTo>
                    <a:pt x="1070674" y="1129034"/>
                  </a:lnTo>
                  <a:lnTo>
                    <a:pt x="1083891" y="1261492"/>
                  </a:lnTo>
                  <a:lnTo>
                    <a:pt x="1100416" y="1462079"/>
                  </a:lnTo>
                  <a:lnTo>
                    <a:pt x="1123543" y="1789577"/>
                  </a:lnTo>
                  <a:lnTo>
                    <a:pt x="1146683" y="2110389"/>
                  </a:lnTo>
                  <a:lnTo>
                    <a:pt x="1159901" y="2255687"/>
                  </a:lnTo>
                  <a:lnTo>
                    <a:pt x="1169810" y="2336454"/>
                  </a:lnTo>
                  <a:lnTo>
                    <a:pt x="1176425" y="2375343"/>
                  </a:lnTo>
                  <a:lnTo>
                    <a:pt x="1183028" y="2401809"/>
                  </a:lnTo>
                  <a:lnTo>
                    <a:pt x="1189643" y="2415701"/>
                  </a:lnTo>
                  <a:lnTo>
                    <a:pt x="1192950" y="2417917"/>
                  </a:lnTo>
                  <a:lnTo>
                    <a:pt x="1196245" y="2417030"/>
                  </a:lnTo>
                  <a:lnTo>
                    <a:pt x="1199553" y="2413054"/>
                  </a:lnTo>
                  <a:lnTo>
                    <a:pt x="1206168" y="2396073"/>
                  </a:lnTo>
                  <a:lnTo>
                    <a:pt x="1212770" y="2367517"/>
                  </a:lnTo>
                  <a:lnTo>
                    <a:pt x="1222680" y="2304808"/>
                  </a:lnTo>
                  <a:lnTo>
                    <a:pt x="1232602" y="2221471"/>
                  </a:lnTo>
                  <a:lnTo>
                    <a:pt x="1249127" y="2051011"/>
                  </a:lnTo>
                  <a:lnTo>
                    <a:pt x="1278857" y="1738519"/>
                  </a:lnTo>
                  <a:lnTo>
                    <a:pt x="1292087" y="1631108"/>
                  </a:lnTo>
                  <a:lnTo>
                    <a:pt x="1301997" y="1571186"/>
                  </a:lnTo>
                  <a:lnTo>
                    <a:pt x="1311907" y="1530802"/>
                  </a:lnTo>
                  <a:lnTo>
                    <a:pt x="1318522" y="1515125"/>
                  </a:lnTo>
                  <a:lnTo>
                    <a:pt x="1325124" y="1508553"/>
                  </a:lnTo>
                  <a:lnTo>
                    <a:pt x="1328431" y="1508692"/>
                  </a:lnTo>
                  <a:lnTo>
                    <a:pt x="1331739" y="1511098"/>
                  </a:lnTo>
                  <a:lnTo>
                    <a:pt x="1338341" y="1522673"/>
                  </a:lnTo>
                  <a:lnTo>
                    <a:pt x="1344956" y="1543098"/>
                  </a:lnTo>
                  <a:lnTo>
                    <a:pt x="1351559" y="1572135"/>
                  </a:lnTo>
                  <a:lnTo>
                    <a:pt x="1361481" y="1631273"/>
                  </a:lnTo>
                  <a:lnTo>
                    <a:pt x="1371391" y="1708025"/>
                  </a:lnTo>
                  <a:lnTo>
                    <a:pt x="1384608" y="1834709"/>
                  </a:lnTo>
                  <a:lnTo>
                    <a:pt x="1401133" y="2023810"/>
                  </a:lnTo>
                  <a:lnTo>
                    <a:pt x="1437478" y="2455958"/>
                  </a:lnTo>
                  <a:lnTo>
                    <a:pt x="1450695" y="2573840"/>
                  </a:lnTo>
                  <a:lnTo>
                    <a:pt x="1460618" y="2638271"/>
                  </a:lnTo>
                  <a:lnTo>
                    <a:pt x="1467220" y="2669055"/>
                  </a:lnTo>
                  <a:lnTo>
                    <a:pt x="1473835" y="2690241"/>
                  </a:lnTo>
                  <a:lnTo>
                    <a:pt x="1480438" y="2702360"/>
                  </a:lnTo>
                  <a:lnTo>
                    <a:pt x="1483745" y="2705260"/>
                  </a:lnTo>
                  <a:lnTo>
                    <a:pt x="1487053" y="2706222"/>
                  </a:lnTo>
                  <a:lnTo>
                    <a:pt x="1490360" y="2705361"/>
                  </a:lnTo>
                  <a:lnTo>
                    <a:pt x="1496963" y="2698700"/>
                  </a:lnTo>
                  <a:lnTo>
                    <a:pt x="1503577" y="2686265"/>
                  </a:lnTo>
                  <a:lnTo>
                    <a:pt x="1513487" y="2658861"/>
                  </a:lnTo>
                  <a:lnTo>
                    <a:pt x="1526705" y="2610120"/>
                  </a:lnTo>
                  <a:lnTo>
                    <a:pt x="1543229" y="2536635"/>
                  </a:lnTo>
                  <a:lnTo>
                    <a:pt x="1579574" y="2357488"/>
                  </a:lnTo>
                  <a:lnTo>
                    <a:pt x="1615932" y="2168830"/>
                  </a:lnTo>
                  <a:lnTo>
                    <a:pt x="1639059" y="2033219"/>
                  </a:lnTo>
                  <a:lnTo>
                    <a:pt x="1658891" y="1899823"/>
                  </a:lnTo>
                  <a:lnTo>
                    <a:pt x="1688633" y="1675189"/>
                  </a:lnTo>
                  <a:lnTo>
                    <a:pt x="1724978" y="1405069"/>
                  </a:lnTo>
                  <a:lnTo>
                    <a:pt x="1754720" y="1207660"/>
                  </a:lnTo>
                  <a:lnTo>
                    <a:pt x="1777847" y="1072404"/>
                  </a:lnTo>
                  <a:lnTo>
                    <a:pt x="1794372" y="994322"/>
                  </a:lnTo>
                  <a:lnTo>
                    <a:pt x="1807590" y="945860"/>
                  </a:lnTo>
                  <a:lnTo>
                    <a:pt x="1820807" y="909731"/>
                  </a:lnTo>
                  <a:lnTo>
                    <a:pt x="1830717" y="890394"/>
                  </a:lnTo>
                  <a:lnTo>
                    <a:pt x="1840639" y="877921"/>
                  </a:lnTo>
                  <a:lnTo>
                    <a:pt x="1847242" y="873653"/>
                  </a:lnTo>
                  <a:lnTo>
                    <a:pt x="1853857" y="872881"/>
                  </a:lnTo>
                  <a:lnTo>
                    <a:pt x="1860459" y="875768"/>
                  </a:lnTo>
                  <a:lnTo>
                    <a:pt x="1867074" y="882378"/>
                  </a:lnTo>
                  <a:lnTo>
                    <a:pt x="1873676" y="892762"/>
                  </a:lnTo>
                  <a:lnTo>
                    <a:pt x="1883599" y="915227"/>
                  </a:lnTo>
                  <a:lnTo>
                    <a:pt x="1893509" y="945480"/>
                  </a:lnTo>
                  <a:lnTo>
                    <a:pt x="1906726" y="996386"/>
                  </a:lnTo>
                  <a:lnTo>
                    <a:pt x="1919944" y="1058398"/>
                  </a:lnTo>
                  <a:lnTo>
                    <a:pt x="1933161" y="1132137"/>
                  </a:lnTo>
                  <a:lnTo>
                    <a:pt x="1949686" y="1241687"/>
                  </a:lnTo>
                  <a:lnTo>
                    <a:pt x="1966211" y="1370713"/>
                  </a:lnTo>
                  <a:lnTo>
                    <a:pt x="1986043" y="1548658"/>
                  </a:lnTo>
                  <a:lnTo>
                    <a:pt x="2035605" y="2011729"/>
                  </a:lnTo>
                  <a:lnTo>
                    <a:pt x="2048822" y="2106628"/>
                  </a:lnTo>
                  <a:lnTo>
                    <a:pt x="2058732" y="2163043"/>
                  </a:lnTo>
                  <a:lnTo>
                    <a:pt x="2068655" y="2205123"/>
                  </a:lnTo>
                  <a:lnTo>
                    <a:pt x="2075257" y="2224738"/>
                  </a:lnTo>
                  <a:lnTo>
                    <a:pt x="2081872" y="2237528"/>
                  </a:lnTo>
                  <a:lnTo>
                    <a:pt x="2088474" y="2243581"/>
                  </a:lnTo>
                  <a:lnTo>
                    <a:pt x="2091782" y="2244151"/>
                  </a:lnTo>
                  <a:lnTo>
                    <a:pt x="2095089" y="2243151"/>
                  </a:lnTo>
                  <a:lnTo>
                    <a:pt x="2101692" y="2236591"/>
                  </a:lnTo>
                  <a:lnTo>
                    <a:pt x="2108307" y="2224359"/>
                  </a:lnTo>
                  <a:lnTo>
                    <a:pt x="2118217" y="2196525"/>
                  </a:lnTo>
                  <a:lnTo>
                    <a:pt x="2128127" y="2159193"/>
                  </a:lnTo>
                  <a:lnTo>
                    <a:pt x="2141357" y="2098485"/>
                  </a:lnTo>
                  <a:lnTo>
                    <a:pt x="2164484" y="1975626"/>
                  </a:lnTo>
                  <a:lnTo>
                    <a:pt x="2200829" y="1779712"/>
                  </a:lnTo>
                  <a:lnTo>
                    <a:pt x="2214046" y="1723006"/>
                  </a:lnTo>
                  <a:lnTo>
                    <a:pt x="2223968" y="1691525"/>
                  </a:lnTo>
                  <a:lnTo>
                    <a:pt x="2230571" y="1677165"/>
                  </a:lnTo>
                  <a:lnTo>
                    <a:pt x="2237186" y="1668845"/>
                  </a:lnTo>
                  <a:lnTo>
                    <a:pt x="2240493" y="1667085"/>
                  </a:lnTo>
                  <a:lnTo>
                    <a:pt x="2243788" y="1666971"/>
                  </a:lnTo>
                  <a:lnTo>
                    <a:pt x="2247096" y="1668554"/>
                  </a:lnTo>
                  <a:lnTo>
                    <a:pt x="2253711" y="1676912"/>
                  </a:lnTo>
                  <a:lnTo>
                    <a:pt x="2260313" y="1692285"/>
                  </a:lnTo>
                  <a:lnTo>
                    <a:pt x="2266928" y="1714838"/>
                  </a:lnTo>
                  <a:lnTo>
                    <a:pt x="2276838" y="1762439"/>
                  </a:lnTo>
                  <a:lnTo>
                    <a:pt x="2286748" y="1827060"/>
                  </a:lnTo>
                  <a:lnTo>
                    <a:pt x="2296670" y="1908954"/>
                  </a:lnTo>
                  <a:lnTo>
                    <a:pt x="2309888" y="2044185"/>
                  </a:lnTo>
                  <a:lnTo>
                    <a:pt x="2326400" y="2246051"/>
                  </a:lnTo>
                  <a:lnTo>
                    <a:pt x="2352847" y="2572067"/>
                  </a:lnTo>
                  <a:lnTo>
                    <a:pt x="2366064" y="2700929"/>
                  </a:lnTo>
                  <a:lnTo>
                    <a:pt x="2375975" y="2775427"/>
                  </a:lnTo>
                  <a:lnTo>
                    <a:pt x="2385884" y="2830398"/>
                  </a:lnTo>
                  <a:lnTo>
                    <a:pt x="2395807" y="2867312"/>
                  </a:lnTo>
                  <a:lnTo>
                    <a:pt x="2402409" y="2883268"/>
                  </a:lnTo>
                  <a:lnTo>
                    <a:pt x="2409024" y="2893563"/>
                  </a:lnTo>
                  <a:lnTo>
                    <a:pt x="2415627" y="2899350"/>
                  </a:lnTo>
                  <a:lnTo>
                    <a:pt x="2422242" y="2901668"/>
                  </a:lnTo>
                  <a:lnTo>
                    <a:pt x="2428844" y="2901402"/>
                  </a:lnTo>
                  <a:lnTo>
                    <a:pt x="2438766" y="2897273"/>
                  </a:lnTo>
                  <a:lnTo>
                    <a:pt x="2448676" y="2889726"/>
                  </a:lnTo>
                  <a:lnTo>
                    <a:pt x="2461894" y="2875454"/>
                  </a:lnTo>
                  <a:lnTo>
                    <a:pt x="2478418" y="2852749"/>
                  </a:lnTo>
                  <a:lnTo>
                    <a:pt x="2501546" y="2820306"/>
                  </a:lnTo>
                  <a:lnTo>
                    <a:pt x="2511456" y="2810061"/>
                  </a:lnTo>
                  <a:lnTo>
                    <a:pt x="2521378" y="2803945"/>
                  </a:lnTo>
                  <a:lnTo>
                    <a:pt x="2527980" y="2802564"/>
                  </a:lnTo>
                  <a:lnTo>
                    <a:pt x="2534596" y="2803464"/>
                  </a:lnTo>
                  <a:lnTo>
                    <a:pt x="2541198" y="2806592"/>
                  </a:lnTo>
                  <a:lnTo>
                    <a:pt x="2551120" y="2815215"/>
                  </a:lnTo>
                  <a:lnTo>
                    <a:pt x="2561030" y="2828271"/>
                  </a:lnTo>
                  <a:lnTo>
                    <a:pt x="2570940" y="2845810"/>
                  </a:lnTo>
                  <a:lnTo>
                    <a:pt x="2584158" y="2876189"/>
                  </a:lnTo>
                  <a:lnTo>
                    <a:pt x="2603990" y="2931768"/>
                  </a:lnTo>
                  <a:lnTo>
                    <a:pt x="2617207" y="2966795"/>
                  </a:lnTo>
                  <a:lnTo>
                    <a:pt x="2627117" y="2986220"/>
                  </a:lnTo>
                  <a:lnTo>
                    <a:pt x="2633732" y="2993894"/>
                  </a:lnTo>
                  <a:lnTo>
                    <a:pt x="2640334" y="2996060"/>
                  </a:lnTo>
                  <a:lnTo>
                    <a:pt x="2643642" y="2994781"/>
                  </a:lnTo>
                  <a:lnTo>
                    <a:pt x="2650257" y="2986942"/>
                  </a:lnTo>
                  <a:lnTo>
                    <a:pt x="2656859" y="2971366"/>
                  </a:lnTo>
                  <a:lnTo>
                    <a:pt x="2663474" y="2947357"/>
                  </a:lnTo>
                  <a:lnTo>
                    <a:pt x="2670077" y="2914280"/>
                  </a:lnTo>
                  <a:lnTo>
                    <a:pt x="2679999" y="2846646"/>
                  </a:lnTo>
                  <a:lnTo>
                    <a:pt x="2689909" y="2756698"/>
                  </a:lnTo>
                  <a:lnTo>
                    <a:pt x="2703127" y="2602181"/>
                  </a:lnTo>
                  <a:lnTo>
                    <a:pt x="2716344" y="2412092"/>
                  </a:lnTo>
                  <a:lnTo>
                    <a:pt x="2736176" y="2082213"/>
                  </a:lnTo>
                  <a:lnTo>
                    <a:pt x="2772521" y="1470652"/>
                  </a:lnTo>
                  <a:lnTo>
                    <a:pt x="2789046" y="1238622"/>
                  </a:lnTo>
                  <a:lnTo>
                    <a:pt x="2805571" y="1047862"/>
                  </a:lnTo>
                  <a:lnTo>
                    <a:pt x="2818788" y="927358"/>
                  </a:lnTo>
                  <a:lnTo>
                    <a:pt x="2832005" y="833941"/>
                  </a:lnTo>
                  <a:lnTo>
                    <a:pt x="2845223" y="764002"/>
                  </a:lnTo>
                  <a:lnTo>
                    <a:pt x="2855133" y="724885"/>
                  </a:lnTo>
                  <a:lnTo>
                    <a:pt x="2865042" y="696152"/>
                  </a:lnTo>
                  <a:lnTo>
                    <a:pt x="2874965" y="677220"/>
                  </a:lnTo>
                  <a:lnTo>
                    <a:pt x="2881567" y="670028"/>
                  </a:lnTo>
                  <a:lnTo>
                    <a:pt x="2888182" y="667368"/>
                  </a:lnTo>
                  <a:lnTo>
                    <a:pt x="2894785" y="669622"/>
                  </a:lnTo>
                  <a:lnTo>
                    <a:pt x="2901400" y="677182"/>
                  </a:lnTo>
                  <a:lnTo>
                    <a:pt x="2908002" y="690415"/>
                  </a:lnTo>
                  <a:lnTo>
                    <a:pt x="2914617" y="709562"/>
                  </a:lnTo>
                  <a:lnTo>
                    <a:pt x="2924527" y="749616"/>
                  </a:lnTo>
                  <a:lnTo>
                    <a:pt x="2934450" y="803296"/>
                  </a:lnTo>
                  <a:lnTo>
                    <a:pt x="2947667" y="895814"/>
                  </a:lnTo>
                  <a:lnTo>
                    <a:pt x="2960884" y="1012101"/>
                  </a:lnTo>
                  <a:lnTo>
                    <a:pt x="2977409" y="1187779"/>
                  </a:lnTo>
                  <a:lnTo>
                    <a:pt x="3017061" y="1634110"/>
                  </a:lnTo>
                  <a:lnTo>
                    <a:pt x="3030278" y="1742115"/>
                  </a:lnTo>
                  <a:lnTo>
                    <a:pt x="3040188" y="1800265"/>
                  </a:lnTo>
                  <a:lnTo>
                    <a:pt x="3046803" y="1827313"/>
                  </a:lnTo>
                  <a:lnTo>
                    <a:pt x="3053406" y="1844928"/>
                  </a:lnTo>
                  <a:lnTo>
                    <a:pt x="3060021" y="1853413"/>
                  </a:lnTo>
                  <a:lnTo>
                    <a:pt x="3063315" y="1854388"/>
                  </a:lnTo>
                  <a:lnTo>
                    <a:pt x="3066623" y="1853299"/>
                  </a:lnTo>
                  <a:lnTo>
                    <a:pt x="3073238" y="1845245"/>
                  </a:lnTo>
                  <a:lnTo>
                    <a:pt x="3079840" y="1829960"/>
                  </a:lnTo>
                  <a:lnTo>
                    <a:pt x="3086456" y="1808129"/>
                  </a:lnTo>
                  <a:lnTo>
                    <a:pt x="3096365" y="1764782"/>
                  </a:lnTo>
                  <a:lnTo>
                    <a:pt x="3109583" y="1692285"/>
                  </a:lnTo>
                  <a:lnTo>
                    <a:pt x="3145940" y="1482986"/>
                  </a:lnTo>
                  <a:lnTo>
                    <a:pt x="3162452" y="1409665"/>
                  </a:lnTo>
                  <a:lnTo>
                    <a:pt x="3178977" y="1351098"/>
                  </a:lnTo>
                  <a:lnTo>
                    <a:pt x="3192194" y="1313348"/>
                  </a:lnTo>
                  <a:lnTo>
                    <a:pt x="3205412" y="1283678"/>
                  </a:lnTo>
                  <a:lnTo>
                    <a:pt x="3215334" y="1267773"/>
                  </a:lnTo>
                  <a:lnTo>
                    <a:pt x="3221936" y="1260745"/>
                  </a:lnTo>
                  <a:lnTo>
                    <a:pt x="3228551" y="1256705"/>
                  </a:lnTo>
                  <a:lnTo>
                    <a:pt x="3235154" y="1255730"/>
                  </a:lnTo>
                  <a:lnTo>
                    <a:pt x="3241769" y="1257820"/>
                  </a:lnTo>
                  <a:lnTo>
                    <a:pt x="3248371" y="1263088"/>
                  </a:lnTo>
                  <a:lnTo>
                    <a:pt x="3254986" y="1271661"/>
                  </a:lnTo>
                  <a:lnTo>
                    <a:pt x="3264896" y="1291099"/>
                  </a:lnTo>
                  <a:lnTo>
                    <a:pt x="3274819" y="1319161"/>
                  </a:lnTo>
                  <a:lnTo>
                    <a:pt x="3284729" y="1356796"/>
                  </a:lnTo>
                  <a:lnTo>
                    <a:pt x="3294638" y="1405106"/>
                  </a:lnTo>
                  <a:lnTo>
                    <a:pt x="3304548" y="1465029"/>
                  </a:lnTo>
                  <a:lnTo>
                    <a:pt x="3317766" y="1564322"/>
                  </a:lnTo>
                  <a:lnTo>
                    <a:pt x="3330996" y="1685636"/>
                  </a:lnTo>
                  <a:lnTo>
                    <a:pt x="3347508" y="1862923"/>
                  </a:lnTo>
                  <a:lnTo>
                    <a:pt x="3406993" y="2532355"/>
                  </a:lnTo>
                  <a:lnTo>
                    <a:pt x="3423517" y="2676071"/>
                  </a:lnTo>
                  <a:lnTo>
                    <a:pt x="3440042" y="2794878"/>
                  </a:lnTo>
                  <a:lnTo>
                    <a:pt x="3453260" y="2872884"/>
                  </a:lnTo>
                  <a:lnTo>
                    <a:pt x="3466477" y="2936720"/>
                  </a:lnTo>
                  <a:lnTo>
                    <a:pt x="3479694" y="2986828"/>
                  </a:lnTo>
                  <a:lnTo>
                    <a:pt x="3489604" y="3015675"/>
                  </a:lnTo>
                  <a:lnTo>
                    <a:pt x="3499526" y="3037329"/>
                  </a:lnTo>
                  <a:lnTo>
                    <a:pt x="3509436" y="3052108"/>
                  </a:lnTo>
                  <a:lnTo>
                    <a:pt x="3519346" y="3060642"/>
                  </a:lnTo>
                  <a:lnTo>
                    <a:pt x="3525962" y="3063150"/>
                  </a:lnTo>
                  <a:lnTo>
                    <a:pt x="3532564" y="3063251"/>
                  </a:lnTo>
                  <a:lnTo>
                    <a:pt x="3539179" y="3060947"/>
                  </a:lnTo>
                  <a:lnTo>
                    <a:pt x="3545781" y="3056261"/>
                  </a:lnTo>
                  <a:lnTo>
                    <a:pt x="3555704" y="3044826"/>
                  </a:lnTo>
                  <a:lnTo>
                    <a:pt x="3565614" y="3028149"/>
                  </a:lnTo>
                  <a:lnTo>
                    <a:pt x="3575523" y="3006076"/>
                  </a:lnTo>
                  <a:lnTo>
                    <a:pt x="3585446" y="2978141"/>
                  </a:lnTo>
                  <a:lnTo>
                    <a:pt x="3598663" y="2930705"/>
                  </a:lnTo>
                  <a:lnTo>
                    <a:pt x="3611881" y="2871288"/>
                  </a:lnTo>
                  <a:lnTo>
                    <a:pt x="3628405" y="2782582"/>
                  </a:lnTo>
                  <a:lnTo>
                    <a:pt x="3664750" y="2563380"/>
                  </a:lnTo>
                  <a:lnTo>
                    <a:pt x="3691185" y="2412674"/>
                  </a:lnTo>
                  <a:lnTo>
                    <a:pt x="3707710" y="2331693"/>
                  </a:lnTo>
                  <a:lnTo>
                    <a:pt x="3720927" y="2279532"/>
                  </a:lnTo>
                  <a:lnTo>
                    <a:pt x="3730837" y="2250090"/>
                  </a:lnTo>
                  <a:lnTo>
                    <a:pt x="3740759" y="2229956"/>
                  </a:lnTo>
                  <a:lnTo>
                    <a:pt x="3747362" y="2221978"/>
                  </a:lnTo>
                  <a:lnTo>
                    <a:pt x="3753977" y="2218470"/>
                  </a:lnTo>
                  <a:lnTo>
                    <a:pt x="3760579" y="2219483"/>
                  </a:lnTo>
                  <a:lnTo>
                    <a:pt x="3767194" y="2225017"/>
                  </a:lnTo>
                  <a:lnTo>
                    <a:pt x="3773796" y="2234945"/>
                  </a:lnTo>
                  <a:lnTo>
                    <a:pt x="3783719" y="2257498"/>
                  </a:lnTo>
                  <a:lnTo>
                    <a:pt x="3793629" y="2287751"/>
                  </a:lnTo>
                  <a:lnTo>
                    <a:pt x="3810154" y="2348788"/>
                  </a:lnTo>
                  <a:lnTo>
                    <a:pt x="3836589" y="2448461"/>
                  </a:lnTo>
                  <a:lnTo>
                    <a:pt x="3849806" y="2487654"/>
                  </a:lnTo>
                  <a:lnTo>
                    <a:pt x="3859716" y="2508472"/>
                  </a:lnTo>
                  <a:lnTo>
                    <a:pt x="3866331" y="2517476"/>
                  </a:lnTo>
                  <a:lnTo>
                    <a:pt x="3872933" y="2522313"/>
                  </a:lnTo>
                  <a:lnTo>
                    <a:pt x="3879548" y="2522984"/>
                  </a:lnTo>
                  <a:lnTo>
                    <a:pt x="3886150" y="2519654"/>
                  </a:lnTo>
                  <a:lnTo>
                    <a:pt x="3892765" y="2512613"/>
                  </a:lnTo>
                  <a:lnTo>
                    <a:pt x="3902675" y="2496087"/>
                  </a:lnTo>
                  <a:lnTo>
                    <a:pt x="3915893" y="2466177"/>
                  </a:lnTo>
                  <a:lnTo>
                    <a:pt x="3939032" y="2410826"/>
                  </a:lnTo>
                  <a:lnTo>
                    <a:pt x="3948943" y="2393604"/>
                  </a:lnTo>
                  <a:lnTo>
                    <a:pt x="3955545" y="2385879"/>
                  </a:lnTo>
                  <a:lnTo>
                    <a:pt x="3962160" y="2381497"/>
                  </a:lnTo>
                  <a:lnTo>
                    <a:pt x="3968775" y="2380687"/>
                  </a:lnTo>
                  <a:lnTo>
                    <a:pt x="3975377" y="2383562"/>
                  </a:lnTo>
                  <a:lnTo>
                    <a:pt x="3981992" y="2390184"/>
                  </a:lnTo>
                  <a:lnTo>
                    <a:pt x="3988595" y="2400606"/>
                  </a:lnTo>
                  <a:lnTo>
                    <a:pt x="3998504" y="2422932"/>
                  </a:lnTo>
                  <a:lnTo>
                    <a:pt x="4011734" y="2462365"/>
                  </a:lnTo>
                  <a:lnTo>
                    <a:pt x="4034862" y="2535128"/>
                  </a:lnTo>
                  <a:lnTo>
                    <a:pt x="4044771" y="2557023"/>
                  </a:lnTo>
                  <a:lnTo>
                    <a:pt x="4051386" y="2565419"/>
                  </a:lnTo>
                  <a:lnTo>
                    <a:pt x="4054681" y="2567344"/>
                  </a:lnTo>
                  <a:lnTo>
                    <a:pt x="4057989" y="2567584"/>
                  </a:lnTo>
                  <a:lnTo>
                    <a:pt x="4061296" y="2566090"/>
                  </a:lnTo>
                  <a:lnTo>
                    <a:pt x="4067911" y="2557454"/>
                  </a:lnTo>
                  <a:lnTo>
                    <a:pt x="4074514" y="2541131"/>
                  </a:lnTo>
                  <a:lnTo>
                    <a:pt x="4081129" y="2517134"/>
                  </a:lnTo>
                  <a:lnTo>
                    <a:pt x="4091038" y="2467532"/>
                  </a:lnTo>
                  <a:lnTo>
                    <a:pt x="4100948" y="2403215"/>
                  </a:lnTo>
                  <a:lnTo>
                    <a:pt x="4114166" y="2298223"/>
                  </a:lnTo>
                  <a:lnTo>
                    <a:pt x="4114166" y="2298223"/>
                  </a:lnTo>
                </a:path>
              </a:pathLst>
            </a:custGeom>
            <a:noFill/>
            <a:ln w="9525" cap="sq">
              <a:solidFill>
                <a:schemeClr val="accent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igura a mano libera 60">
              <a:extLst>
                <a:ext uri="{FF2B5EF4-FFF2-40B4-BE49-F238E27FC236}">
                  <a16:creationId xmlns:a16="http://schemas.microsoft.com/office/drawing/2014/main" id="{3B0FB2BF-EF2B-769F-D856-4CBFD29119A4}"/>
                </a:ext>
              </a:extLst>
            </p:cNvPr>
            <p:cNvSpPr/>
            <p:nvPr/>
          </p:nvSpPr>
          <p:spPr>
            <a:xfrm>
              <a:off x="1496637" y="4475374"/>
              <a:ext cx="601475" cy="307777"/>
            </a:xfrm>
            <a:custGeom>
              <a:avLst/>
              <a:gdLst>
                <a:gd name="connsiteX0" fmla="*/ 0 w 4114165"/>
                <a:gd name="connsiteY0" fmla="*/ 962866 h 3063250"/>
                <a:gd name="connsiteX1" fmla="*/ 13219 w 4114165"/>
                <a:gd name="connsiteY1" fmla="*/ 938578 h 3063250"/>
                <a:gd name="connsiteX2" fmla="*/ 29741 w 4114165"/>
                <a:gd name="connsiteY2" fmla="*/ 914936 h 3063250"/>
                <a:gd name="connsiteX3" fmla="*/ 52873 w 4114165"/>
                <a:gd name="connsiteY3" fmla="*/ 887165 h 3063250"/>
                <a:gd name="connsiteX4" fmla="*/ 79309 w 4114165"/>
                <a:gd name="connsiteY4" fmla="*/ 860382 h 3063250"/>
                <a:gd name="connsiteX5" fmla="*/ 99137 w 4114165"/>
                <a:gd name="connsiteY5" fmla="*/ 843895 h 3063250"/>
                <a:gd name="connsiteX6" fmla="*/ 109050 w 4114165"/>
                <a:gd name="connsiteY6" fmla="*/ 838551 h 3063250"/>
                <a:gd name="connsiteX7" fmla="*/ 118964 w 4114165"/>
                <a:gd name="connsiteY7" fmla="*/ 836816 h 3063250"/>
                <a:gd name="connsiteX8" fmla="*/ 125574 w 4114165"/>
                <a:gd name="connsiteY8" fmla="*/ 838272 h 3063250"/>
                <a:gd name="connsiteX9" fmla="*/ 132182 w 4114165"/>
                <a:gd name="connsiteY9" fmla="*/ 842248 h 3063250"/>
                <a:gd name="connsiteX10" fmla="*/ 138791 w 4114165"/>
                <a:gd name="connsiteY10" fmla="*/ 849049 h 3063250"/>
                <a:gd name="connsiteX11" fmla="*/ 145401 w 4114165"/>
                <a:gd name="connsiteY11" fmla="*/ 859078 h 3063250"/>
                <a:gd name="connsiteX12" fmla="*/ 155315 w 4114165"/>
                <a:gd name="connsiteY12" fmla="*/ 880859 h 3063250"/>
                <a:gd name="connsiteX13" fmla="*/ 165228 w 4114165"/>
                <a:gd name="connsiteY13" fmla="*/ 911631 h 3063250"/>
                <a:gd name="connsiteX14" fmla="*/ 175142 w 4114165"/>
                <a:gd name="connsiteY14" fmla="*/ 951773 h 3063250"/>
                <a:gd name="connsiteX15" fmla="*/ 188360 w 4114165"/>
                <a:gd name="connsiteY15" fmla="*/ 1018952 h 3063250"/>
                <a:gd name="connsiteX16" fmla="*/ 204883 w 4114165"/>
                <a:gd name="connsiteY16" fmla="*/ 1119511 h 3063250"/>
                <a:gd name="connsiteX17" fmla="*/ 237928 w 4114165"/>
                <a:gd name="connsiteY17" fmla="*/ 1325872 h 3063250"/>
                <a:gd name="connsiteX18" fmla="*/ 251146 w 4114165"/>
                <a:gd name="connsiteY18" fmla="*/ 1392203 h 3063250"/>
                <a:gd name="connsiteX19" fmla="*/ 264365 w 4114165"/>
                <a:gd name="connsiteY19" fmla="*/ 1444629 h 3063250"/>
                <a:gd name="connsiteX20" fmla="*/ 274279 w 4114165"/>
                <a:gd name="connsiteY20" fmla="*/ 1474666 h 3063250"/>
                <a:gd name="connsiteX21" fmla="*/ 284192 w 4114165"/>
                <a:gd name="connsiteY21" fmla="*/ 1497675 h 3063250"/>
                <a:gd name="connsiteX22" fmla="*/ 297410 w 4114165"/>
                <a:gd name="connsiteY22" fmla="*/ 1521267 h 3063250"/>
                <a:gd name="connsiteX23" fmla="*/ 323847 w 4114165"/>
                <a:gd name="connsiteY23" fmla="*/ 1565120 h 3063250"/>
                <a:gd name="connsiteX24" fmla="*/ 340373 w 4114165"/>
                <a:gd name="connsiteY24" fmla="*/ 1598538 h 3063250"/>
                <a:gd name="connsiteX25" fmla="*/ 363500 w 4114165"/>
                <a:gd name="connsiteY25" fmla="*/ 1652395 h 3063250"/>
                <a:gd name="connsiteX26" fmla="*/ 386628 w 4114165"/>
                <a:gd name="connsiteY26" fmla="*/ 1713129 h 3063250"/>
                <a:gd name="connsiteX27" fmla="*/ 406460 w 4114165"/>
                <a:gd name="connsiteY27" fmla="*/ 1772988 h 3063250"/>
                <a:gd name="connsiteX28" fmla="*/ 422985 w 4114165"/>
                <a:gd name="connsiteY28" fmla="*/ 1832430 h 3063250"/>
                <a:gd name="connsiteX29" fmla="*/ 439510 w 4114165"/>
                <a:gd name="connsiteY29" fmla="*/ 1903407 h 3063250"/>
                <a:gd name="connsiteX30" fmla="*/ 456035 w 4114165"/>
                <a:gd name="connsiteY30" fmla="*/ 1987175 h 3063250"/>
                <a:gd name="connsiteX31" fmla="*/ 472547 w 4114165"/>
                <a:gd name="connsiteY31" fmla="*/ 2085024 h 3063250"/>
                <a:gd name="connsiteX32" fmla="*/ 502289 w 4114165"/>
                <a:gd name="connsiteY32" fmla="*/ 2284990 h 3063250"/>
                <a:gd name="connsiteX33" fmla="*/ 518814 w 4114165"/>
                <a:gd name="connsiteY33" fmla="*/ 2386930 h 3063250"/>
                <a:gd name="connsiteX34" fmla="*/ 532031 w 4114165"/>
                <a:gd name="connsiteY34" fmla="*/ 2452703 h 3063250"/>
                <a:gd name="connsiteX35" fmla="*/ 541941 w 4114165"/>
                <a:gd name="connsiteY35" fmla="*/ 2490718 h 3063250"/>
                <a:gd name="connsiteX36" fmla="*/ 551864 w 4114165"/>
                <a:gd name="connsiteY36" fmla="*/ 2518717 h 3063250"/>
                <a:gd name="connsiteX37" fmla="*/ 561774 w 4114165"/>
                <a:gd name="connsiteY37" fmla="*/ 2537066 h 3063250"/>
                <a:gd name="connsiteX38" fmla="*/ 568389 w 4114165"/>
                <a:gd name="connsiteY38" fmla="*/ 2544335 h 3063250"/>
                <a:gd name="connsiteX39" fmla="*/ 574991 w 4114165"/>
                <a:gd name="connsiteY39" fmla="*/ 2548070 h 3063250"/>
                <a:gd name="connsiteX40" fmla="*/ 581606 w 4114165"/>
                <a:gd name="connsiteY40" fmla="*/ 2548741 h 3063250"/>
                <a:gd name="connsiteX41" fmla="*/ 588208 w 4114165"/>
                <a:gd name="connsiteY41" fmla="*/ 2546969 h 3063250"/>
                <a:gd name="connsiteX42" fmla="*/ 598131 w 4114165"/>
                <a:gd name="connsiteY42" fmla="*/ 2541042 h 3063250"/>
                <a:gd name="connsiteX43" fmla="*/ 644385 w 4114165"/>
                <a:gd name="connsiteY43" fmla="*/ 2506927 h 3063250"/>
                <a:gd name="connsiteX44" fmla="*/ 670820 w 4114165"/>
                <a:gd name="connsiteY44" fmla="*/ 2490034 h 3063250"/>
                <a:gd name="connsiteX45" fmla="*/ 687345 w 4114165"/>
                <a:gd name="connsiteY45" fmla="*/ 2476269 h 3063250"/>
                <a:gd name="connsiteX46" fmla="*/ 700562 w 4114165"/>
                <a:gd name="connsiteY46" fmla="*/ 2461681 h 3063250"/>
                <a:gd name="connsiteX47" fmla="*/ 710485 w 4114165"/>
                <a:gd name="connsiteY47" fmla="*/ 2447156 h 3063250"/>
                <a:gd name="connsiteX48" fmla="*/ 720395 w 4114165"/>
                <a:gd name="connsiteY48" fmla="*/ 2427478 h 3063250"/>
                <a:gd name="connsiteX49" fmla="*/ 730305 w 4114165"/>
                <a:gd name="connsiteY49" fmla="*/ 2399808 h 3063250"/>
                <a:gd name="connsiteX50" fmla="*/ 740214 w 4114165"/>
                <a:gd name="connsiteY50" fmla="*/ 2360615 h 3063250"/>
                <a:gd name="connsiteX51" fmla="*/ 750137 w 4114165"/>
                <a:gd name="connsiteY51" fmla="*/ 2306011 h 3063250"/>
                <a:gd name="connsiteX52" fmla="*/ 760047 w 4114165"/>
                <a:gd name="connsiteY52" fmla="*/ 2232146 h 3063250"/>
                <a:gd name="connsiteX53" fmla="*/ 769957 w 4114165"/>
                <a:gd name="connsiteY53" fmla="*/ 2135437 h 3063250"/>
                <a:gd name="connsiteX54" fmla="*/ 779879 w 4114165"/>
                <a:gd name="connsiteY54" fmla="*/ 2013021 h 3063250"/>
                <a:gd name="connsiteX55" fmla="*/ 793097 w 4114165"/>
                <a:gd name="connsiteY55" fmla="*/ 1806394 h 3063250"/>
                <a:gd name="connsiteX56" fmla="*/ 806314 w 4114165"/>
                <a:gd name="connsiteY56" fmla="*/ 1550988 h 3063250"/>
                <a:gd name="connsiteX57" fmla="*/ 826134 w 4114165"/>
                <a:gd name="connsiteY57" fmla="*/ 1101061 h 3063250"/>
                <a:gd name="connsiteX58" fmla="*/ 852581 w 4114165"/>
                <a:gd name="connsiteY58" fmla="*/ 502805 h 3063250"/>
                <a:gd name="connsiteX59" fmla="*/ 865798 w 4114165"/>
                <a:gd name="connsiteY59" fmla="*/ 268992 h 3063250"/>
                <a:gd name="connsiteX60" fmla="*/ 875708 w 4114165"/>
                <a:gd name="connsiteY60" fmla="*/ 140161 h 3063250"/>
                <a:gd name="connsiteX61" fmla="*/ 885618 w 4114165"/>
                <a:gd name="connsiteY61" fmla="*/ 54144 h 3063250"/>
                <a:gd name="connsiteX62" fmla="*/ 892233 w 4114165"/>
                <a:gd name="connsiteY62" fmla="*/ 19833 h 3063250"/>
                <a:gd name="connsiteX63" fmla="*/ 898835 w 4114165"/>
                <a:gd name="connsiteY63" fmla="*/ 2645 h 3063250"/>
                <a:gd name="connsiteX64" fmla="*/ 902143 w 4114165"/>
                <a:gd name="connsiteY64" fmla="*/ 0 h 3063250"/>
                <a:gd name="connsiteX65" fmla="*/ 905450 w 4114165"/>
                <a:gd name="connsiteY65" fmla="*/ 1042 h 3063250"/>
                <a:gd name="connsiteX66" fmla="*/ 908758 w 4114165"/>
                <a:gd name="connsiteY66" fmla="*/ 5543 h 3063250"/>
                <a:gd name="connsiteX67" fmla="*/ 915360 w 4114165"/>
                <a:gd name="connsiteY67" fmla="*/ 23974 h 3063250"/>
                <a:gd name="connsiteX68" fmla="*/ 921975 w 4114165"/>
                <a:gd name="connsiteY68" fmla="*/ 53496 h 3063250"/>
                <a:gd name="connsiteX69" fmla="*/ 931885 w 4114165"/>
                <a:gd name="connsiteY69" fmla="*/ 114728 h 3063250"/>
                <a:gd name="connsiteX70" fmla="*/ 945103 w 4114165"/>
                <a:gd name="connsiteY70" fmla="*/ 219005 h 3063250"/>
                <a:gd name="connsiteX71" fmla="*/ 991370 w 4114165"/>
                <a:gd name="connsiteY71" fmla="*/ 608560 h 3063250"/>
                <a:gd name="connsiteX72" fmla="*/ 1007895 w 4114165"/>
                <a:gd name="connsiteY72" fmla="*/ 717439 h 3063250"/>
                <a:gd name="connsiteX73" fmla="*/ 1057457 w 4114165"/>
                <a:gd name="connsiteY73" fmla="*/ 1020560 h 3063250"/>
                <a:gd name="connsiteX74" fmla="*/ 1070674 w 4114165"/>
                <a:gd name="connsiteY74" fmla="*/ 1129034 h 3063250"/>
                <a:gd name="connsiteX75" fmla="*/ 1083891 w 4114165"/>
                <a:gd name="connsiteY75" fmla="*/ 1261492 h 3063250"/>
                <a:gd name="connsiteX76" fmla="*/ 1100416 w 4114165"/>
                <a:gd name="connsiteY76" fmla="*/ 1462079 h 3063250"/>
                <a:gd name="connsiteX77" fmla="*/ 1123543 w 4114165"/>
                <a:gd name="connsiteY77" fmla="*/ 1789577 h 3063250"/>
                <a:gd name="connsiteX78" fmla="*/ 1146683 w 4114165"/>
                <a:gd name="connsiteY78" fmla="*/ 2110389 h 3063250"/>
                <a:gd name="connsiteX79" fmla="*/ 1159901 w 4114165"/>
                <a:gd name="connsiteY79" fmla="*/ 2255687 h 3063250"/>
                <a:gd name="connsiteX80" fmla="*/ 1169810 w 4114165"/>
                <a:gd name="connsiteY80" fmla="*/ 2336454 h 3063250"/>
                <a:gd name="connsiteX81" fmla="*/ 1176425 w 4114165"/>
                <a:gd name="connsiteY81" fmla="*/ 2375343 h 3063250"/>
                <a:gd name="connsiteX82" fmla="*/ 1183028 w 4114165"/>
                <a:gd name="connsiteY82" fmla="*/ 2401809 h 3063250"/>
                <a:gd name="connsiteX83" fmla="*/ 1189643 w 4114165"/>
                <a:gd name="connsiteY83" fmla="*/ 2415701 h 3063250"/>
                <a:gd name="connsiteX84" fmla="*/ 1192950 w 4114165"/>
                <a:gd name="connsiteY84" fmla="*/ 2417917 h 3063250"/>
                <a:gd name="connsiteX85" fmla="*/ 1196245 w 4114165"/>
                <a:gd name="connsiteY85" fmla="*/ 2417030 h 3063250"/>
                <a:gd name="connsiteX86" fmla="*/ 1199553 w 4114165"/>
                <a:gd name="connsiteY86" fmla="*/ 2413054 h 3063250"/>
                <a:gd name="connsiteX87" fmla="*/ 1206168 w 4114165"/>
                <a:gd name="connsiteY87" fmla="*/ 2396073 h 3063250"/>
                <a:gd name="connsiteX88" fmla="*/ 1212770 w 4114165"/>
                <a:gd name="connsiteY88" fmla="*/ 2367517 h 3063250"/>
                <a:gd name="connsiteX89" fmla="*/ 1222680 w 4114165"/>
                <a:gd name="connsiteY89" fmla="*/ 2304808 h 3063250"/>
                <a:gd name="connsiteX90" fmla="*/ 1232602 w 4114165"/>
                <a:gd name="connsiteY90" fmla="*/ 2221471 h 3063250"/>
                <a:gd name="connsiteX91" fmla="*/ 1249127 w 4114165"/>
                <a:gd name="connsiteY91" fmla="*/ 2051011 h 3063250"/>
                <a:gd name="connsiteX92" fmla="*/ 1278857 w 4114165"/>
                <a:gd name="connsiteY92" fmla="*/ 1738519 h 3063250"/>
                <a:gd name="connsiteX93" fmla="*/ 1292087 w 4114165"/>
                <a:gd name="connsiteY93" fmla="*/ 1631108 h 3063250"/>
                <a:gd name="connsiteX94" fmla="*/ 1301997 w 4114165"/>
                <a:gd name="connsiteY94" fmla="*/ 1571186 h 3063250"/>
                <a:gd name="connsiteX95" fmla="*/ 1311907 w 4114165"/>
                <a:gd name="connsiteY95" fmla="*/ 1530802 h 3063250"/>
                <a:gd name="connsiteX96" fmla="*/ 1318522 w 4114165"/>
                <a:gd name="connsiteY96" fmla="*/ 1515125 h 3063250"/>
                <a:gd name="connsiteX97" fmla="*/ 1325124 w 4114165"/>
                <a:gd name="connsiteY97" fmla="*/ 1508553 h 3063250"/>
                <a:gd name="connsiteX98" fmla="*/ 1328431 w 4114165"/>
                <a:gd name="connsiteY98" fmla="*/ 1508692 h 3063250"/>
                <a:gd name="connsiteX99" fmla="*/ 1331739 w 4114165"/>
                <a:gd name="connsiteY99" fmla="*/ 1511098 h 3063250"/>
                <a:gd name="connsiteX100" fmla="*/ 1338341 w 4114165"/>
                <a:gd name="connsiteY100" fmla="*/ 1522673 h 3063250"/>
                <a:gd name="connsiteX101" fmla="*/ 1344956 w 4114165"/>
                <a:gd name="connsiteY101" fmla="*/ 1543098 h 3063250"/>
                <a:gd name="connsiteX102" fmla="*/ 1351559 w 4114165"/>
                <a:gd name="connsiteY102" fmla="*/ 1572135 h 3063250"/>
                <a:gd name="connsiteX103" fmla="*/ 1361481 w 4114165"/>
                <a:gd name="connsiteY103" fmla="*/ 1631273 h 3063250"/>
                <a:gd name="connsiteX104" fmla="*/ 1371391 w 4114165"/>
                <a:gd name="connsiteY104" fmla="*/ 1708025 h 3063250"/>
                <a:gd name="connsiteX105" fmla="*/ 1384608 w 4114165"/>
                <a:gd name="connsiteY105" fmla="*/ 1834709 h 3063250"/>
                <a:gd name="connsiteX106" fmla="*/ 1401133 w 4114165"/>
                <a:gd name="connsiteY106" fmla="*/ 2023810 h 3063250"/>
                <a:gd name="connsiteX107" fmla="*/ 1437478 w 4114165"/>
                <a:gd name="connsiteY107" fmla="*/ 2455958 h 3063250"/>
                <a:gd name="connsiteX108" fmla="*/ 1450695 w 4114165"/>
                <a:gd name="connsiteY108" fmla="*/ 2573840 h 3063250"/>
                <a:gd name="connsiteX109" fmla="*/ 1460618 w 4114165"/>
                <a:gd name="connsiteY109" fmla="*/ 2638271 h 3063250"/>
                <a:gd name="connsiteX110" fmla="*/ 1467220 w 4114165"/>
                <a:gd name="connsiteY110" fmla="*/ 2669055 h 3063250"/>
                <a:gd name="connsiteX111" fmla="*/ 1473835 w 4114165"/>
                <a:gd name="connsiteY111" fmla="*/ 2690241 h 3063250"/>
                <a:gd name="connsiteX112" fmla="*/ 1480438 w 4114165"/>
                <a:gd name="connsiteY112" fmla="*/ 2702360 h 3063250"/>
                <a:gd name="connsiteX113" fmla="*/ 1483745 w 4114165"/>
                <a:gd name="connsiteY113" fmla="*/ 2705260 h 3063250"/>
                <a:gd name="connsiteX114" fmla="*/ 1487053 w 4114165"/>
                <a:gd name="connsiteY114" fmla="*/ 2706222 h 3063250"/>
                <a:gd name="connsiteX115" fmla="*/ 1490360 w 4114165"/>
                <a:gd name="connsiteY115" fmla="*/ 2705361 h 3063250"/>
                <a:gd name="connsiteX116" fmla="*/ 1496963 w 4114165"/>
                <a:gd name="connsiteY116" fmla="*/ 2698700 h 3063250"/>
                <a:gd name="connsiteX117" fmla="*/ 1503577 w 4114165"/>
                <a:gd name="connsiteY117" fmla="*/ 2686265 h 3063250"/>
                <a:gd name="connsiteX118" fmla="*/ 1513487 w 4114165"/>
                <a:gd name="connsiteY118" fmla="*/ 2658861 h 3063250"/>
                <a:gd name="connsiteX119" fmla="*/ 1526705 w 4114165"/>
                <a:gd name="connsiteY119" fmla="*/ 2610120 h 3063250"/>
                <a:gd name="connsiteX120" fmla="*/ 1543229 w 4114165"/>
                <a:gd name="connsiteY120" fmla="*/ 2536635 h 3063250"/>
                <a:gd name="connsiteX121" fmla="*/ 1579574 w 4114165"/>
                <a:gd name="connsiteY121" fmla="*/ 2357488 h 3063250"/>
                <a:gd name="connsiteX122" fmla="*/ 1615932 w 4114165"/>
                <a:gd name="connsiteY122" fmla="*/ 2168830 h 3063250"/>
                <a:gd name="connsiteX123" fmla="*/ 1639059 w 4114165"/>
                <a:gd name="connsiteY123" fmla="*/ 2033219 h 3063250"/>
                <a:gd name="connsiteX124" fmla="*/ 1658891 w 4114165"/>
                <a:gd name="connsiteY124" fmla="*/ 1899823 h 3063250"/>
                <a:gd name="connsiteX125" fmla="*/ 1688633 w 4114165"/>
                <a:gd name="connsiteY125" fmla="*/ 1675189 h 3063250"/>
                <a:gd name="connsiteX126" fmla="*/ 1724978 w 4114165"/>
                <a:gd name="connsiteY126" fmla="*/ 1405069 h 3063250"/>
                <a:gd name="connsiteX127" fmla="*/ 1754720 w 4114165"/>
                <a:gd name="connsiteY127" fmla="*/ 1207660 h 3063250"/>
                <a:gd name="connsiteX128" fmla="*/ 1777847 w 4114165"/>
                <a:gd name="connsiteY128" fmla="*/ 1072404 h 3063250"/>
                <a:gd name="connsiteX129" fmla="*/ 1794372 w 4114165"/>
                <a:gd name="connsiteY129" fmla="*/ 994322 h 3063250"/>
                <a:gd name="connsiteX130" fmla="*/ 1807590 w 4114165"/>
                <a:gd name="connsiteY130" fmla="*/ 945860 h 3063250"/>
                <a:gd name="connsiteX131" fmla="*/ 1820807 w 4114165"/>
                <a:gd name="connsiteY131" fmla="*/ 909731 h 3063250"/>
                <a:gd name="connsiteX132" fmla="*/ 1830717 w 4114165"/>
                <a:gd name="connsiteY132" fmla="*/ 890394 h 3063250"/>
                <a:gd name="connsiteX133" fmla="*/ 1840639 w 4114165"/>
                <a:gd name="connsiteY133" fmla="*/ 877921 h 3063250"/>
                <a:gd name="connsiteX134" fmla="*/ 1847242 w 4114165"/>
                <a:gd name="connsiteY134" fmla="*/ 873653 h 3063250"/>
                <a:gd name="connsiteX135" fmla="*/ 1853857 w 4114165"/>
                <a:gd name="connsiteY135" fmla="*/ 872881 h 3063250"/>
                <a:gd name="connsiteX136" fmla="*/ 1860459 w 4114165"/>
                <a:gd name="connsiteY136" fmla="*/ 875768 h 3063250"/>
                <a:gd name="connsiteX137" fmla="*/ 1867074 w 4114165"/>
                <a:gd name="connsiteY137" fmla="*/ 882378 h 3063250"/>
                <a:gd name="connsiteX138" fmla="*/ 1873676 w 4114165"/>
                <a:gd name="connsiteY138" fmla="*/ 892762 h 3063250"/>
                <a:gd name="connsiteX139" fmla="*/ 1883599 w 4114165"/>
                <a:gd name="connsiteY139" fmla="*/ 915227 h 3063250"/>
                <a:gd name="connsiteX140" fmla="*/ 1893509 w 4114165"/>
                <a:gd name="connsiteY140" fmla="*/ 945480 h 3063250"/>
                <a:gd name="connsiteX141" fmla="*/ 1906726 w 4114165"/>
                <a:gd name="connsiteY141" fmla="*/ 996386 h 3063250"/>
                <a:gd name="connsiteX142" fmla="*/ 1919944 w 4114165"/>
                <a:gd name="connsiteY142" fmla="*/ 1058398 h 3063250"/>
                <a:gd name="connsiteX143" fmla="*/ 1933161 w 4114165"/>
                <a:gd name="connsiteY143" fmla="*/ 1132137 h 3063250"/>
                <a:gd name="connsiteX144" fmla="*/ 1949686 w 4114165"/>
                <a:gd name="connsiteY144" fmla="*/ 1241687 h 3063250"/>
                <a:gd name="connsiteX145" fmla="*/ 1966211 w 4114165"/>
                <a:gd name="connsiteY145" fmla="*/ 1370713 h 3063250"/>
                <a:gd name="connsiteX146" fmla="*/ 1986043 w 4114165"/>
                <a:gd name="connsiteY146" fmla="*/ 1548658 h 3063250"/>
                <a:gd name="connsiteX147" fmla="*/ 2035605 w 4114165"/>
                <a:gd name="connsiteY147" fmla="*/ 2011729 h 3063250"/>
                <a:gd name="connsiteX148" fmla="*/ 2048822 w 4114165"/>
                <a:gd name="connsiteY148" fmla="*/ 2106628 h 3063250"/>
                <a:gd name="connsiteX149" fmla="*/ 2058732 w 4114165"/>
                <a:gd name="connsiteY149" fmla="*/ 2163043 h 3063250"/>
                <a:gd name="connsiteX150" fmla="*/ 2068655 w 4114165"/>
                <a:gd name="connsiteY150" fmla="*/ 2205123 h 3063250"/>
                <a:gd name="connsiteX151" fmla="*/ 2075257 w 4114165"/>
                <a:gd name="connsiteY151" fmla="*/ 2224738 h 3063250"/>
                <a:gd name="connsiteX152" fmla="*/ 2081872 w 4114165"/>
                <a:gd name="connsiteY152" fmla="*/ 2237528 h 3063250"/>
                <a:gd name="connsiteX153" fmla="*/ 2088474 w 4114165"/>
                <a:gd name="connsiteY153" fmla="*/ 2243581 h 3063250"/>
                <a:gd name="connsiteX154" fmla="*/ 2091782 w 4114165"/>
                <a:gd name="connsiteY154" fmla="*/ 2244151 h 3063250"/>
                <a:gd name="connsiteX155" fmla="*/ 2095089 w 4114165"/>
                <a:gd name="connsiteY155" fmla="*/ 2243151 h 3063250"/>
                <a:gd name="connsiteX156" fmla="*/ 2101692 w 4114165"/>
                <a:gd name="connsiteY156" fmla="*/ 2236591 h 3063250"/>
                <a:gd name="connsiteX157" fmla="*/ 2108307 w 4114165"/>
                <a:gd name="connsiteY157" fmla="*/ 2224359 h 3063250"/>
                <a:gd name="connsiteX158" fmla="*/ 2118217 w 4114165"/>
                <a:gd name="connsiteY158" fmla="*/ 2196525 h 3063250"/>
                <a:gd name="connsiteX159" fmla="*/ 2128127 w 4114165"/>
                <a:gd name="connsiteY159" fmla="*/ 2159193 h 3063250"/>
                <a:gd name="connsiteX160" fmla="*/ 2141357 w 4114165"/>
                <a:gd name="connsiteY160" fmla="*/ 2098485 h 3063250"/>
                <a:gd name="connsiteX161" fmla="*/ 2164484 w 4114165"/>
                <a:gd name="connsiteY161" fmla="*/ 1975626 h 3063250"/>
                <a:gd name="connsiteX162" fmla="*/ 2200829 w 4114165"/>
                <a:gd name="connsiteY162" fmla="*/ 1779712 h 3063250"/>
                <a:gd name="connsiteX163" fmla="*/ 2214046 w 4114165"/>
                <a:gd name="connsiteY163" fmla="*/ 1723006 h 3063250"/>
                <a:gd name="connsiteX164" fmla="*/ 2223968 w 4114165"/>
                <a:gd name="connsiteY164" fmla="*/ 1691525 h 3063250"/>
                <a:gd name="connsiteX165" fmla="*/ 2230571 w 4114165"/>
                <a:gd name="connsiteY165" fmla="*/ 1677165 h 3063250"/>
                <a:gd name="connsiteX166" fmla="*/ 2237186 w 4114165"/>
                <a:gd name="connsiteY166" fmla="*/ 1668845 h 3063250"/>
                <a:gd name="connsiteX167" fmla="*/ 2240493 w 4114165"/>
                <a:gd name="connsiteY167" fmla="*/ 1667085 h 3063250"/>
                <a:gd name="connsiteX168" fmla="*/ 2243788 w 4114165"/>
                <a:gd name="connsiteY168" fmla="*/ 1666971 h 3063250"/>
                <a:gd name="connsiteX169" fmla="*/ 2247096 w 4114165"/>
                <a:gd name="connsiteY169" fmla="*/ 1668554 h 3063250"/>
                <a:gd name="connsiteX170" fmla="*/ 2253711 w 4114165"/>
                <a:gd name="connsiteY170" fmla="*/ 1676912 h 3063250"/>
                <a:gd name="connsiteX171" fmla="*/ 2260313 w 4114165"/>
                <a:gd name="connsiteY171" fmla="*/ 1692285 h 3063250"/>
                <a:gd name="connsiteX172" fmla="*/ 2266928 w 4114165"/>
                <a:gd name="connsiteY172" fmla="*/ 1714838 h 3063250"/>
                <a:gd name="connsiteX173" fmla="*/ 2276838 w 4114165"/>
                <a:gd name="connsiteY173" fmla="*/ 1762439 h 3063250"/>
                <a:gd name="connsiteX174" fmla="*/ 2286748 w 4114165"/>
                <a:gd name="connsiteY174" fmla="*/ 1827060 h 3063250"/>
                <a:gd name="connsiteX175" fmla="*/ 2296670 w 4114165"/>
                <a:gd name="connsiteY175" fmla="*/ 1908954 h 3063250"/>
                <a:gd name="connsiteX176" fmla="*/ 2309888 w 4114165"/>
                <a:gd name="connsiteY176" fmla="*/ 2044185 h 3063250"/>
                <a:gd name="connsiteX177" fmla="*/ 2326400 w 4114165"/>
                <a:gd name="connsiteY177" fmla="*/ 2246051 h 3063250"/>
                <a:gd name="connsiteX178" fmla="*/ 2352847 w 4114165"/>
                <a:gd name="connsiteY178" fmla="*/ 2572067 h 3063250"/>
                <a:gd name="connsiteX179" fmla="*/ 2366064 w 4114165"/>
                <a:gd name="connsiteY179" fmla="*/ 2700929 h 3063250"/>
                <a:gd name="connsiteX180" fmla="*/ 2375975 w 4114165"/>
                <a:gd name="connsiteY180" fmla="*/ 2775427 h 3063250"/>
                <a:gd name="connsiteX181" fmla="*/ 2385884 w 4114165"/>
                <a:gd name="connsiteY181" fmla="*/ 2830398 h 3063250"/>
                <a:gd name="connsiteX182" fmla="*/ 2395807 w 4114165"/>
                <a:gd name="connsiteY182" fmla="*/ 2867312 h 3063250"/>
                <a:gd name="connsiteX183" fmla="*/ 2402409 w 4114165"/>
                <a:gd name="connsiteY183" fmla="*/ 2883268 h 3063250"/>
                <a:gd name="connsiteX184" fmla="*/ 2409024 w 4114165"/>
                <a:gd name="connsiteY184" fmla="*/ 2893563 h 3063250"/>
                <a:gd name="connsiteX185" fmla="*/ 2415627 w 4114165"/>
                <a:gd name="connsiteY185" fmla="*/ 2899350 h 3063250"/>
                <a:gd name="connsiteX186" fmla="*/ 2422242 w 4114165"/>
                <a:gd name="connsiteY186" fmla="*/ 2901668 h 3063250"/>
                <a:gd name="connsiteX187" fmla="*/ 2428844 w 4114165"/>
                <a:gd name="connsiteY187" fmla="*/ 2901402 h 3063250"/>
                <a:gd name="connsiteX188" fmla="*/ 2438766 w 4114165"/>
                <a:gd name="connsiteY188" fmla="*/ 2897273 h 3063250"/>
                <a:gd name="connsiteX189" fmla="*/ 2448676 w 4114165"/>
                <a:gd name="connsiteY189" fmla="*/ 2889726 h 3063250"/>
                <a:gd name="connsiteX190" fmla="*/ 2461894 w 4114165"/>
                <a:gd name="connsiteY190" fmla="*/ 2875454 h 3063250"/>
                <a:gd name="connsiteX191" fmla="*/ 2478418 w 4114165"/>
                <a:gd name="connsiteY191" fmla="*/ 2852749 h 3063250"/>
                <a:gd name="connsiteX192" fmla="*/ 2501546 w 4114165"/>
                <a:gd name="connsiteY192" fmla="*/ 2820306 h 3063250"/>
                <a:gd name="connsiteX193" fmla="*/ 2511456 w 4114165"/>
                <a:gd name="connsiteY193" fmla="*/ 2810061 h 3063250"/>
                <a:gd name="connsiteX194" fmla="*/ 2521378 w 4114165"/>
                <a:gd name="connsiteY194" fmla="*/ 2803945 h 3063250"/>
                <a:gd name="connsiteX195" fmla="*/ 2527980 w 4114165"/>
                <a:gd name="connsiteY195" fmla="*/ 2802564 h 3063250"/>
                <a:gd name="connsiteX196" fmla="*/ 2534596 w 4114165"/>
                <a:gd name="connsiteY196" fmla="*/ 2803464 h 3063250"/>
                <a:gd name="connsiteX197" fmla="*/ 2541198 w 4114165"/>
                <a:gd name="connsiteY197" fmla="*/ 2806592 h 3063250"/>
                <a:gd name="connsiteX198" fmla="*/ 2551120 w 4114165"/>
                <a:gd name="connsiteY198" fmla="*/ 2815215 h 3063250"/>
                <a:gd name="connsiteX199" fmla="*/ 2561030 w 4114165"/>
                <a:gd name="connsiteY199" fmla="*/ 2828271 h 3063250"/>
                <a:gd name="connsiteX200" fmla="*/ 2570940 w 4114165"/>
                <a:gd name="connsiteY200" fmla="*/ 2845810 h 3063250"/>
                <a:gd name="connsiteX201" fmla="*/ 2584158 w 4114165"/>
                <a:gd name="connsiteY201" fmla="*/ 2876189 h 3063250"/>
                <a:gd name="connsiteX202" fmla="*/ 2603990 w 4114165"/>
                <a:gd name="connsiteY202" fmla="*/ 2931768 h 3063250"/>
                <a:gd name="connsiteX203" fmla="*/ 2617207 w 4114165"/>
                <a:gd name="connsiteY203" fmla="*/ 2966795 h 3063250"/>
                <a:gd name="connsiteX204" fmla="*/ 2627117 w 4114165"/>
                <a:gd name="connsiteY204" fmla="*/ 2986220 h 3063250"/>
                <a:gd name="connsiteX205" fmla="*/ 2633732 w 4114165"/>
                <a:gd name="connsiteY205" fmla="*/ 2993894 h 3063250"/>
                <a:gd name="connsiteX206" fmla="*/ 2640334 w 4114165"/>
                <a:gd name="connsiteY206" fmla="*/ 2996060 h 3063250"/>
                <a:gd name="connsiteX207" fmla="*/ 2643642 w 4114165"/>
                <a:gd name="connsiteY207" fmla="*/ 2994781 h 3063250"/>
                <a:gd name="connsiteX208" fmla="*/ 2650257 w 4114165"/>
                <a:gd name="connsiteY208" fmla="*/ 2986942 h 3063250"/>
                <a:gd name="connsiteX209" fmla="*/ 2656859 w 4114165"/>
                <a:gd name="connsiteY209" fmla="*/ 2971366 h 3063250"/>
                <a:gd name="connsiteX210" fmla="*/ 2663474 w 4114165"/>
                <a:gd name="connsiteY210" fmla="*/ 2947357 h 3063250"/>
                <a:gd name="connsiteX211" fmla="*/ 2670077 w 4114165"/>
                <a:gd name="connsiteY211" fmla="*/ 2914280 h 3063250"/>
                <a:gd name="connsiteX212" fmla="*/ 2679999 w 4114165"/>
                <a:gd name="connsiteY212" fmla="*/ 2846646 h 3063250"/>
                <a:gd name="connsiteX213" fmla="*/ 2689909 w 4114165"/>
                <a:gd name="connsiteY213" fmla="*/ 2756698 h 3063250"/>
                <a:gd name="connsiteX214" fmla="*/ 2703127 w 4114165"/>
                <a:gd name="connsiteY214" fmla="*/ 2602181 h 3063250"/>
                <a:gd name="connsiteX215" fmla="*/ 2716344 w 4114165"/>
                <a:gd name="connsiteY215" fmla="*/ 2412092 h 3063250"/>
                <a:gd name="connsiteX216" fmla="*/ 2736176 w 4114165"/>
                <a:gd name="connsiteY216" fmla="*/ 2082213 h 3063250"/>
                <a:gd name="connsiteX217" fmla="*/ 2772521 w 4114165"/>
                <a:gd name="connsiteY217" fmla="*/ 1470652 h 3063250"/>
                <a:gd name="connsiteX218" fmla="*/ 2789046 w 4114165"/>
                <a:gd name="connsiteY218" fmla="*/ 1238622 h 3063250"/>
                <a:gd name="connsiteX219" fmla="*/ 2805571 w 4114165"/>
                <a:gd name="connsiteY219" fmla="*/ 1047862 h 3063250"/>
                <a:gd name="connsiteX220" fmla="*/ 2818788 w 4114165"/>
                <a:gd name="connsiteY220" fmla="*/ 927358 h 3063250"/>
                <a:gd name="connsiteX221" fmla="*/ 2832005 w 4114165"/>
                <a:gd name="connsiteY221" fmla="*/ 833941 h 3063250"/>
                <a:gd name="connsiteX222" fmla="*/ 2845223 w 4114165"/>
                <a:gd name="connsiteY222" fmla="*/ 764002 h 3063250"/>
                <a:gd name="connsiteX223" fmla="*/ 2855133 w 4114165"/>
                <a:gd name="connsiteY223" fmla="*/ 724885 h 3063250"/>
                <a:gd name="connsiteX224" fmla="*/ 2865042 w 4114165"/>
                <a:gd name="connsiteY224" fmla="*/ 696152 h 3063250"/>
                <a:gd name="connsiteX225" fmla="*/ 2874965 w 4114165"/>
                <a:gd name="connsiteY225" fmla="*/ 677220 h 3063250"/>
                <a:gd name="connsiteX226" fmla="*/ 2881567 w 4114165"/>
                <a:gd name="connsiteY226" fmla="*/ 670028 h 3063250"/>
                <a:gd name="connsiteX227" fmla="*/ 2888182 w 4114165"/>
                <a:gd name="connsiteY227" fmla="*/ 667368 h 3063250"/>
                <a:gd name="connsiteX228" fmla="*/ 2894785 w 4114165"/>
                <a:gd name="connsiteY228" fmla="*/ 669622 h 3063250"/>
                <a:gd name="connsiteX229" fmla="*/ 2901400 w 4114165"/>
                <a:gd name="connsiteY229" fmla="*/ 677182 h 3063250"/>
                <a:gd name="connsiteX230" fmla="*/ 2908002 w 4114165"/>
                <a:gd name="connsiteY230" fmla="*/ 690415 h 3063250"/>
                <a:gd name="connsiteX231" fmla="*/ 2914617 w 4114165"/>
                <a:gd name="connsiteY231" fmla="*/ 709562 h 3063250"/>
                <a:gd name="connsiteX232" fmla="*/ 2924527 w 4114165"/>
                <a:gd name="connsiteY232" fmla="*/ 749616 h 3063250"/>
                <a:gd name="connsiteX233" fmla="*/ 2934450 w 4114165"/>
                <a:gd name="connsiteY233" fmla="*/ 803296 h 3063250"/>
                <a:gd name="connsiteX234" fmla="*/ 2947667 w 4114165"/>
                <a:gd name="connsiteY234" fmla="*/ 895814 h 3063250"/>
                <a:gd name="connsiteX235" fmla="*/ 2960884 w 4114165"/>
                <a:gd name="connsiteY235" fmla="*/ 1012101 h 3063250"/>
                <a:gd name="connsiteX236" fmla="*/ 2977409 w 4114165"/>
                <a:gd name="connsiteY236" fmla="*/ 1187779 h 3063250"/>
                <a:gd name="connsiteX237" fmla="*/ 3017061 w 4114165"/>
                <a:gd name="connsiteY237" fmla="*/ 1634110 h 3063250"/>
                <a:gd name="connsiteX238" fmla="*/ 3030278 w 4114165"/>
                <a:gd name="connsiteY238" fmla="*/ 1742115 h 3063250"/>
                <a:gd name="connsiteX239" fmla="*/ 3040188 w 4114165"/>
                <a:gd name="connsiteY239" fmla="*/ 1800265 h 3063250"/>
                <a:gd name="connsiteX240" fmla="*/ 3046803 w 4114165"/>
                <a:gd name="connsiteY240" fmla="*/ 1827313 h 3063250"/>
                <a:gd name="connsiteX241" fmla="*/ 3053406 w 4114165"/>
                <a:gd name="connsiteY241" fmla="*/ 1844928 h 3063250"/>
                <a:gd name="connsiteX242" fmla="*/ 3060021 w 4114165"/>
                <a:gd name="connsiteY242" fmla="*/ 1853413 h 3063250"/>
                <a:gd name="connsiteX243" fmla="*/ 3063315 w 4114165"/>
                <a:gd name="connsiteY243" fmla="*/ 1854388 h 3063250"/>
                <a:gd name="connsiteX244" fmla="*/ 3066623 w 4114165"/>
                <a:gd name="connsiteY244" fmla="*/ 1853299 h 3063250"/>
                <a:gd name="connsiteX245" fmla="*/ 3073238 w 4114165"/>
                <a:gd name="connsiteY245" fmla="*/ 1845245 h 3063250"/>
                <a:gd name="connsiteX246" fmla="*/ 3079840 w 4114165"/>
                <a:gd name="connsiteY246" fmla="*/ 1829960 h 3063250"/>
                <a:gd name="connsiteX247" fmla="*/ 3086456 w 4114165"/>
                <a:gd name="connsiteY247" fmla="*/ 1808129 h 3063250"/>
                <a:gd name="connsiteX248" fmla="*/ 3096365 w 4114165"/>
                <a:gd name="connsiteY248" fmla="*/ 1764782 h 3063250"/>
                <a:gd name="connsiteX249" fmla="*/ 3109583 w 4114165"/>
                <a:gd name="connsiteY249" fmla="*/ 1692285 h 3063250"/>
                <a:gd name="connsiteX250" fmla="*/ 3145940 w 4114165"/>
                <a:gd name="connsiteY250" fmla="*/ 1482986 h 3063250"/>
                <a:gd name="connsiteX251" fmla="*/ 3162452 w 4114165"/>
                <a:gd name="connsiteY251" fmla="*/ 1409665 h 3063250"/>
                <a:gd name="connsiteX252" fmla="*/ 3178977 w 4114165"/>
                <a:gd name="connsiteY252" fmla="*/ 1351098 h 3063250"/>
                <a:gd name="connsiteX253" fmla="*/ 3192194 w 4114165"/>
                <a:gd name="connsiteY253" fmla="*/ 1313348 h 3063250"/>
                <a:gd name="connsiteX254" fmla="*/ 3205412 w 4114165"/>
                <a:gd name="connsiteY254" fmla="*/ 1283678 h 3063250"/>
                <a:gd name="connsiteX255" fmla="*/ 3215334 w 4114165"/>
                <a:gd name="connsiteY255" fmla="*/ 1267773 h 3063250"/>
                <a:gd name="connsiteX256" fmla="*/ 3221936 w 4114165"/>
                <a:gd name="connsiteY256" fmla="*/ 1260745 h 3063250"/>
                <a:gd name="connsiteX257" fmla="*/ 3228551 w 4114165"/>
                <a:gd name="connsiteY257" fmla="*/ 1256705 h 3063250"/>
                <a:gd name="connsiteX258" fmla="*/ 3235154 w 4114165"/>
                <a:gd name="connsiteY258" fmla="*/ 1255730 h 3063250"/>
                <a:gd name="connsiteX259" fmla="*/ 3241769 w 4114165"/>
                <a:gd name="connsiteY259" fmla="*/ 1257820 h 3063250"/>
                <a:gd name="connsiteX260" fmla="*/ 3248371 w 4114165"/>
                <a:gd name="connsiteY260" fmla="*/ 1263088 h 3063250"/>
                <a:gd name="connsiteX261" fmla="*/ 3254986 w 4114165"/>
                <a:gd name="connsiteY261" fmla="*/ 1271661 h 3063250"/>
                <a:gd name="connsiteX262" fmla="*/ 3264896 w 4114165"/>
                <a:gd name="connsiteY262" fmla="*/ 1291099 h 3063250"/>
                <a:gd name="connsiteX263" fmla="*/ 3274819 w 4114165"/>
                <a:gd name="connsiteY263" fmla="*/ 1319161 h 3063250"/>
                <a:gd name="connsiteX264" fmla="*/ 3284729 w 4114165"/>
                <a:gd name="connsiteY264" fmla="*/ 1356796 h 3063250"/>
                <a:gd name="connsiteX265" fmla="*/ 3294638 w 4114165"/>
                <a:gd name="connsiteY265" fmla="*/ 1405106 h 3063250"/>
                <a:gd name="connsiteX266" fmla="*/ 3304548 w 4114165"/>
                <a:gd name="connsiteY266" fmla="*/ 1465029 h 3063250"/>
                <a:gd name="connsiteX267" fmla="*/ 3317766 w 4114165"/>
                <a:gd name="connsiteY267" fmla="*/ 1564322 h 3063250"/>
                <a:gd name="connsiteX268" fmla="*/ 3330996 w 4114165"/>
                <a:gd name="connsiteY268" fmla="*/ 1685636 h 3063250"/>
                <a:gd name="connsiteX269" fmla="*/ 3347508 w 4114165"/>
                <a:gd name="connsiteY269" fmla="*/ 1862923 h 3063250"/>
                <a:gd name="connsiteX270" fmla="*/ 3406993 w 4114165"/>
                <a:gd name="connsiteY270" fmla="*/ 2532355 h 3063250"/>
                <a:gd name="connsiteX271" fmla="*/ 3423517 w 4114165"/>
                <a:gd name="connsiteY271" fmla="*/ 2676071 h 3063250"/>
                <a:gd name="connsiteX272" fmla="*/ 3440042 w 4114165"/>
                <a:gd name="connsiteY272" fmla="*/ 2794878 h 3063250"/>
                <a:gd name="connsiteX273" fmla="*/ 3453260 w 4114165"/>
                <a:gd name="connsiteY273" fmla="*/ 2872884 h 3063250"/>
                <a:gd name="connsiteX274" fmla="*/ 3466477 w 4114165"/>
                <a:gd name="connsiteY274" fmla="*/ 2936720 h 3063250"/>
                <a:gd name="connsiteX275" fmla="*/ 3479694 w 4114165"/>
                <a:gd name="connsiteY275" fmla="*/ 2986828 h 3063250"/>
                <a:gd name="connsiteX276" fmla="*/ 3489604 w 4114165"/>
                <a:gd name="connsiteY276" fmla="*/ 3015675 h 3063250"/>
                <a:gd name="connsiteX277" fmla="*/ 3499526 w 4114165"/>
                <a:gd name="connsiteY277" fmla="*/ 3037329 h 3063250"/>
                <a:gd name="connsiteX278" fmla="*/ 3509436 w 4114165"/>
                <a:gd name="connsiteY278" fmla="*/ 3052108 h 3063250"/>
                <a:gd name="connsiteX279" fmla="*/ 3519346 w 4114165"/>
                <a:gd name="connsiteY279" fmla="*/ 3060642 h 3063250"/>
                <a:gd name="connsiteX280" fmla="*/ 3525962 w 4114165"/>
                <a:gd name="connsiteY280" fmla="*/ 3063150 h 3063250"/>
                <a:gd name="connsiteX281" fmla="*/ 3532564 w 4114165"/>
                <a:gd name="connsiteY281" fmla="*/ 3063251 h 3063250"/>
                <a:gd name="connsiteX282" fmla="*/ 3539179 w 4114165"/>
                <a:gd name="connsiteY282" fmla="*/ 3060947 h 3063250"/>
                <a:gd name="connsiteX283" fmla="*/ 3545781 w 4114165"/>
                <a:gd name="connsiteY283" fmla="*/ 3056261 h 3063250"/>
                <a:gd name="connsiteX284" fmla="*/ 3555704 w 4114165"/>
                <a:gd name="connsiteY284" fmla="*/ 3044826 h 3063250"/>
                <a:gd name="connsiteX285" fmla="*/ 3565614 w 4114165"/>
                <a:gd name="connsiteY285" fmla="*/ 3028149 h 3063250"/>
                <a:gd name="connsiteX286" fmla="*/ 3575523 w 4114165"/>
                <a:gd name="connsiteY286" fmla="*/ 3006076 h 3063250"/>
                <a:gd name="connsiteX287" fmla="*/ 3585446 w 4114165"/>
                <a:gd name="connsiteY287" fmla="*/ 2978141 h 3063250"/>
                <a:gd name="connsiteX288" fmla="*/ 3598663 w 4114165"/>
                <a:gd name="connsiteY288" fmla="*/ 2930705 h 3063250"/>
                <a:gd name="connsiteX289" fmla="*/ 3611881 w 4114165"/>
                <a:gd name="connsiteY289" fmla="*/ 2871288 h 3063250"/>
                <a:gd name="connsiteX290" fmla="*/ 3628405 w 4114165"/>
                <a:gd name="connsiteY290" fmla="*/ 2782582 h 3063250"/>
                <a:gd name="connsiteX291" fmla="*/ 3664750 w 4114165"/>
                <a:gd name="connsiteY291" fmla="*/ 2563380 h 3063250"/>
                <a:gd name="connsiteX292" fmla="*/ 3691185 w 4114165"/>
                <a:gd name="connsiteY292" fmla="*/ 2412674 h 3063250"/>
                <a:gd name="connsiteX293" fmla="*/ 3707710 w 4114165"/>
                <a:gd name="connsiteY293" fmla="*/ 2331693 h 3063250"/>
                <a:gd name="connsiteX294" fmla="*/ 3720927 w 4114165"/>
                <a:gd name="connsiteY294" fmla="*/ 2279532 h 3063250"/>
                <a:gd name="connsiteX295" fmla="*/ 3730837 w 4114165"/>
                <a:gd name="connsiteY295" fmla="*/ 2250090 h 3063250"/>
                <a:gd name="connsiteX296" fmla="*/ 3740759 w 4114165"/>
                <a:gd name="connsiteY296" fmla="*/ 2229956 h 3063250"/>
                <a:gd name="connsiteX297" fmla="*/ 3747362 w 4114165"/>
                <a:gd name="connsiteY297" fmla="*/ 2221978 h 3063250"/>
                <a:gd name="connsiteX298" fmla="*/ 3753977 w 4114165"/>
                <a:gd name="connsiteY298" fmla="*/ 2218470 h 3063250"/>
                <a:gd name="connsiteX299" fmla="*/ 3760579 w 4114165"/>
                <a:gd name="connsiteY299" fmla="*/ 2219483 h 3063250"/>
                <a:gd name="connsiteX300" fmla="*/ 3767194 w 4114165"/>
                <a:gd name="connsiteY300" fmla="*/ 2225017 h 3063250"/>
                <a:gd name="connsiteX301" fmla="*/ 3773796 w 4114165"/>
                <a:gd name="connsiteY301" fmla="*/ 2234945 h 3063250"/>
                <a:gd name="connsiteX302" fmla="*/ 3783719 w 4114165"/>
                <a:gd name="connsiteY302" fmla="*/ 2257498 h 3063250"/>
                <a:gd name="connsiteX303" fmla="*/ 3793629 w 4114165"/>
                <a:gd name="connsiteY303" fmla="*/ 2287751 h 3063250"/>
                <a:gd name="connsiteX304" fmla="*/ 3810154 w 4114165"/>
                <a:gd name="connsiteY304" fmla="*/ 2348788 h 3063250"/>
                <a:gd name="connsiteX305" fmla="*/ 3836589 w 4114165"/>
                <a:gd name="connsiteY305" fmla="*/ 2448461 h 3063250"/>
                <a:gd name="connsiteX306" fmla="*/ 3849806 w 4114165"/>
                <a:gd name="connsiteY306" fmla="*/ 2487654 h 3063250"/>
                <a:gd name="connsiteX307" fmla="*/ 3859716 w 4114165"/>
                <a:gd name="connsiteY307" fmla="*/ 2508472 h 3063250"/>
                <a:gd name="connsiteX308" fmla="*/ 3866331 w 4114165"/>
                <a:gd name="connsiteY308" fmla="*/ 2517476 h 3063250"/>
                <a:gd name="connsiteX309" fmla="*/ 3872933 w 4114165"/>
                <a:gd name="connsiteY309" fmla="*/ 2522313 h 3063250"/>
                <a:gd name="connsiteX310" fmla="*/ 3879548 w 4114165"/>
                <a:gd name="connsiteY310" fmla="*/ 2522984 h 3063250"/>
                <a:gd name="connsiteX311" fmla="*/ 3886150 w 4114165"/>
                <a:gd name="connsiteY311" fmla="*/ 2519654 h 3063250"/>
                <a:gd name="connsiteX312" fmla="*/ 3892765 w 4114165"/>
                <a:gd name="connsiteY312" fmla="*/ 2512613 h 3063250"/>
                <a:gd name="connsiteX313" fmla="*/ 3902675 w 4114165"/>
                <a:gd name="connsiteY313" fmla="*/ 2496087 h 3063250"/>
                <a:gd name="connsiteX314" fmla="*/ 3915893 w 4114165"/>
                <a:gd name="connsiteY314" fmla="*/ 2466177 h 3063250"/>
                <a:gd name="connsiteX315" fmla="*/ 3939032 w 4114165"/>
                <a:gd name="connsiteY315" fmla="*/ 2410826 h 3063250"/>
                <a:gd name="connsiteX316" fmla="*/ 3948943 w 4114165"/>
                <a:gd name="connsiteY316" fmla="*/ 2393604 h 3063250"/>
                <a:gd name="connsiteX317" fmla="*/ 3955545 w 4114165"/>
                <a:gd name="connsiteY317" fmla="*/ 2385879 h 3063250"/>
                <a:gd name="connsiteX318" fmla="*/ 3962160 w 4114165"/>
                <a:gd name="connsiteY318" fmla="*/ 2381497 h 3063250"/>
                <a:gd name="connsiteX319" fmla="*/ 3968775 w 4114165"/>
                <a:gd name="connsiteY319" fmla="*/ 2380687 h 3063250"/>
                <a:gd name="connsiteX320" fmla="*/ 3975377 w 4114165"/>
                <a:gd name="connsiteY320" fmla="*/ 2383562 h 3063250"/>
                <a:gd name="connsiteX321" fmla="*/ 3981992 w 4114165"/>
                <a:gd name="connsiteY321" fmla="*/ 2390184 h 3063250"/>
                <a:gd name="connsiteX322" fmla="*/ 3988595 w 4114165"/>
                <a:gd name="connsiteY322" fmla="*/ 2400606 h 3063250"/>
                <a:gd name="connsiteX323" fmla="*/ 3998504 w 4114165"/>
                <a:gd name="connsiteY323" fmla="*/ 2422932 h 3063250"/>
                <a:gd name="connsiteX324" fmla="*/ 4011734 w 4114165"/>
                <a:gd name="connsiteY324" fmla="*/ 2462365 h 3063250"/>
                <a:gd name="connsiteX325" fmla="*/ 4034862 w 4114165"/>
                <a:gd name="connsiteY325" fmla="*/ 2535128 h 3063250"/>
                <a:gd name="connsiteX326" fmla="*/ 4044771 w 4114165"/>
                <a:gd name="connsiteY326" fmla="*/ 2557023 h 3063250"/>
                <a:gd name="connsiteX327" fmla="*/ 4051386 w 4114165"/>
                <a:gd name="connsiteY327" fmla="*/ 2565419 h 3063250"/>
                <a:gd name="connsiteX328" fmla="*/ 4054681 w 4114165"/>
                <a:gd name="connsiteY328" fmla="*/ 2567344 h 3063250"/>
                <a:gd name="connsiteX329" fmla="*/ 4057989 w 4114165"/>
                <a:gd name="connsiteY329" fmla="*/ 2567584 h 3063250"/>
                <a:gd name="connsiteX330" fmla="*/ 4061296 w 4114165"/>
                <a:gd name="connsiteY330" fmla="*/ 2566090 h 3063250"/>
                <a:gd name="connsiteX331" fmla="*/ 4067911 w 4114165"/>
                <a:gd name="connsiteY331" fmla="*/ 2557454 h 3063250"/>
                <a:gd name="connsiteX332" fmla="*/ 4074514 w 4114165"/>
                <a:gd name="connsiteY332" fmla="*/ 2541131 h 3063250"/>
                <a:gd name="connsiteX333" fmla="*/ 4081129 w 4114165"/>
                <a:gd name="connsiteY333" fmla="*/ 2517134 h 3063250"/>
                <a:gd name="connsiteX334" fmla="*/ 4091038 w 4114165"/>
                <a:gd name="connsiteY334" fmla="*/ 2467532 h 3063250"/>
                <a:gd name="connsiteX335" fmla="*/ 4100948 w 4114165"/>
                <a:gd name="connsiteY335" fmla="*/ 2403215 h 3063250"/>
                <a:gd name="connsiteX336" fmla="*/ 4114166 w 4114165"/>
                <a:gd name="connsiteY336" fmla="*/ 2298223 h 3063250"/>
                <a:gd name="connsiteX337" fmla="*/ 4114166 w 4114165"/>
                <a:gd name="connsiteY337" fmla="*/ 2298223 h 3063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</a:cxnLst>
              <a:rect l="l" t="t" r="r" b="b"/>
              <a:pathLst>
                <a:path w="4114165" h="3063250">
                  <a:moveTo>
                    <a:pt x="0" y="962866"/>
                  </a:moveTo>
                  <a:lnTo>
                    <a:pt x="13219" y="938578"/>
                  </a:lnTo>
                  <a:lnTo>
                    <a:pt x="29741" y="914936"/>
                  </a:lnTo>
                  <a:lnTo>
                    <a:pt x="52873" y="887165"/>
                  </a:lnTo>
                  <a:lnTo>
                    <a:pt x="79309" y="860382"/>
                  </a:lnTo>
                  <a:lnTo>
                    <a:pt x="99137" y="843895"/>
                  </a:lnTo>
                  <a:lnTo>
                    <a:pt x="109050" y="838551"/>
                  </a:lnTo>
                  <a:lnTo>
                    <a:pt x="118964" y="836816"/>
                  </a:lnTo>
                  <a:lnTo>
                    <a:pt x="125574" y="838272"/>
                  </a:lnTo>
                  <a:lnTo>
                    <a:pt x="132182" y="842248"/>
                  </a:lnTo>
                  <a:lnTo>
                    <a:pt x="138791" y="849049"/>
                  </a:lnTo>
                  <a:lnTo>
                    <a:pt x="145401" y="859078"/>
                  </a:lnTo>
                  <a:lnTo>
                    <a:pt x="155315" y="880859"/>
                  </a:lnTo>
                  <a:lnTo>
                    <a:pt x="165228" y="911631"/>
                  </a:lnTo>
                  <a:lnTo>
                    <a:pt x="175142" y="951773"/>
                  </a:lnTo>
                  <a:lnTo>
                    <a:pt x="188360" y="1018952"/>
                  </a:lnTo>
                  <a:lnTo>
                    <a:pt x="204883" y="1119511"/>
                  </a:lnTo>
                  <a:lnTo>
                    <a:pt x="237928" y="1325872"/>
                  </a:lnTo>
                  <a:lnTo>
                    <a:pt x="251146" y="1392203"/>
                  </a:lnTo>
                  <a:lnTo>
                    <a:pt x="264365" y="1444629"/>
                  </a:lnTo>
                  <a:lnTo>
                    <a:pt x="274279" y="1474666"/>
                  </a:lnTo>
                  <a:lnTo>
                    <a:pt x="284192" y="1497675"/>
                  </a:lnTo>
                  <a:lnTo>
                    <a:pt x="297410" y="1521267"/>
                  </a:lnTo>
                  <a:lnTo>
                    <a:pt x="323847" y="1565120"/>
                  </a:lnTo>
                  <a:lnTo>
                    <a:pt x="340373" y="1598538"/>
                  </a:lnTo>
                  <a:lnTo>
                    <a:pt x="363500" y="1652395"/>
                  </a:lnTo>
                  <a:lnTo>
                    <a:pt x="386628" y="1713129"/>
                  </a:lnTo>
                  <a:lnTo>
                    <a:pt x="406460" y="1772988"/>
                  </a:lnTo>
                  <a:lnTo>
                    <a:pt x="422985" y="1832430"/>
                  </a:lnTo>
                  <a:lnTo>
                    <a:pt x="439510" y="1903407"/>
                  </a:lnTo>
                  <a:lnTo>
                    <a:pt x="456035" y="1987175"/>
                  </a:lnTo>
                  <a:lnTo>
                    <a:pt x="472547" y="2085024"/>
                  </a:lnTo>
                  <a:lnTo>
                    <a:pt x="502289" y="2284990"/>
                  </a:lnTo>
                  <a:lnTo>
                    <a:pt x="518814" y="2386930"/>
                  </a:lnTo>
                  <a:lnTo>
                    <a:pt x="532031" y="2452703"/>
                  </a:lnTo>
                  <a:lnTo>
                    <a:pt x="541941" y="2490718"/>
                  </a:lnTo>
                  <a:lnTo>
                    <a:pt x="551864" y="2518717"/>
                  </a:lnTo>
                  <a:lnTo>
                    <a:pt x="561774" y="2537066"/>
                  </a:lnTo>
                  <a:lnTo>
                    <a:pt x="568389" y="2544335"/>
                  </a:lnTo>
                  <a:lnTo>
                    <a:pt x="574991" y="2548070"/>
                  </a:lnTo>
                  <a:lnTo>
                    <a:pt x="581606" y="2548741"/>
                  </a:lnTo>
                  <a:lnTo>
                    <a:pt x="588208" y="2546969"/>
                  </a:lnTo>
                  <a:lnTo>
                    <a:pt x="598131" y="2541042"/>
                  </a:lnTo>
                  <a:lnTo>
                    <a:pt x="644385" y="2506927"/>
                  </a:lnTo>
                  <a:lnTo>
                    <a:pt x="670820" y="2490034"/>
                  </a:lnTo>
                  <a:lnTo>
                    <a:pt x="687345" y="2476269"/>
                  </a:lnTo>
                  <a:lnTo>
                    <a:pt x="700562" y="2461681"/>
                  </a:lnTo>
                  <a:lnTo>
                    <a:pt x="710485" y="2447156"/>
                  </a:lnTo>
                  <a:lnTo>
                    <a:pt x="720395" y="2427478"/>
                  </a:lnTo>
                  <a:lnTo>
                    <a:pt x="730305" y="2399808"/>
                  </a:lnTo>
                  <a:lnTo>
                    <a:pt x="740214" y="2360615"/>
                  </a:lnTo>
                  <a:lnTo>
                    <a:pt x="750137" y="2306011"/>
                  </a:lnTo>
                  <a:lnTo>
                    <a:pt x="760047" y="2232146"/>
                  </a:lnTo>
                  <a:lnTo>
                    <a:pt x="769957" y="2135437"/>
                  </a:lnTo>
                  <a:lnTo>
                    <a:pt x="779879" y="2013021"/>
                  </a:lnTo>
                  <a:lnTo>
                    <a:pt x="793097" y="1806394"/>
                  </a:lnTo>
                  <a:lnTo>
                    <a:pt x="806314" y="1550988"/>
                  </a:lnTo>
                  <a:lnTo>
                    <a:pt x="826134" y="1101061"/>
                  </a:lnTo>
                  <a:lnTo>
                    <a:pt x="852581" y="502805"/>
                  </a:lnTo>
                  <a:lnTo>
                    <a:pt x="865798" y="268992"/>
                  </a:lnTo>
                  <a:lnTo>
                    <a:pt x="875708" y="140161"/>
                  </a:lnTo>
                  <a:lnTo>
                    <a:pt x="885618" y="54144"/>
                  </a:lnTo>
                  <a:lnTo>
                    <a:pt x="892233" y="19833"/>
                  </a:lnTo>
                  <a:lnTo>
                    <a:pt x="898835" y="2645"/>
                  </a:lnTo>
                  <a:lnTo>
                    <a:pt x="902143" y="0"/>
                  </a:lnTo>
                  <a:lnTo>
                    <a:pt x="905450" y="1042"/>
                  </a:lnTo>
                  <a:lnTo>
                    <a:pt x="908758" y="5543"/>
                  </a:lnTo>
                  <a:lnTo>
                    <a:pt x="915360" y="23974"/>
                  </a:lnTo>
                  <a:lnTo>
                    <a:pt x="921975" y="53496"/>
                  </a:lnTo>
                  <a:lnTo>
                    <a:pt x="931885" y="114728"/>
                  </a:lnTo>
                  <a:lnTo>
                    <a:pt x="945103" y="219005"/>
                  </a:lnTo>
                  <a:lnTo>
                    <a:pt x="991370" y="608560"/>
                  </a:lnTo>
                  <a:lnTo>
                    <a:pt x="1007895" y="717439"/>
                  </a:lnTo>
                  <a:lnTo>
                    <a:pt x="1057457" y="1020560"/>
                  </a:lnTo>
                  <a:lnTo>
                    <a:pt x="1070674" y="1129034"/>
                  </a:lnTo>
                  <a:lnTo>
                    <a:pt x="1083891" y="1261492"/>
                  </a:lnTo>
                  <a:lnTo>
                    <a:pt x="1100416" y="1462079"/>
                  </a:lnTo>
                  <a:lnTo>
                    <a:pt x="1123543" y="1789577"/>
                  </a:lnTo>
                  <a:lnTo>
                    <a:pt x="1146683" y="2110389"/>
                  </a:lnTo>
                  <a:lnTo>
                    <a:pt x="1159901" y="2255687"/>
                  </a:lnTo>
                  <a:lnTo>
                    <a:pt x="1169810" y="2336454"/>
                  </a:lnTo>
                  <a:lnTo>
                    <a:pt x="1176425" y="2375343"/>
                  </a:lnTo>
                  <a:lnTo>
                    <a:pt x="1183028" y="2401809"/>
                  </a:lnTo>
                  <a:lnTo>
                    <a:pt x="1189643" y="2415701"/>
                  </a:lnTo>
                  <a:lnTo>
                    <a:pt x="1192950" y="2417917"/>
                  </a:lnTo>
                  <a:lnTo>
                    <a:pt x="1196245" y="2417030"/>
                  </a:lnTo>
                  <a:lnTo>
                    <a:pt x="1199553" y="2413054"/>
                  </a:lnTo>
                  <a:lnTo>
                    <a:pt x="1206168" y="2396073"/>
                  </a:lnTo>
                  <a:lnTo>
                    <a:pt x="1212770" y="2367517"/>
                  </a:lnTo>
                  <a:lnTo>
                    <a:pt x="1222680" y="2304808"/>
                  </a:lnTo>
                  <a:lnTo>
                    <a:pt x="1232602" y="2221471"/>
                  </a:lnTo>
                  <a:lnTo>
                    <a:pt x="1249127" y="2051011"/>
                  </a:lnTo>
                  <a:lnTo>
                    <a:pt x="1278857" y="1738519"/>
                  </a:lnTo>
                  <a:lnTo>
                    <a:pt x="1292087" y="1631108"/>
                  </a:lnTo>
                  <a:lnTo>
                    <a:pt x="1301997" y="1571186"/>
                  </a:lnTo>
                  <a:lnTo>
                    <a:pt x="1311907" y="1530802"/>
                  </a:lnTo>
                  <a:lnTo>
                    <a:pt x="1318522" y="1515125"/>
                  </a:lnTo>
                  <a:lnTo>
                    <a:pt x="1325124" y="1508553"/>
                  </a:lnTo>
                  <a:lnTo>
                    <a:pt x="1328431" y="1508692"/>
                  </a:lnTo>
                  <a:lnTo>
                    <a:pt x="1331739" y="1511098"/>
                  </a:lnTo>
                  <a:lnTo>
                    <a:pt x="1338341" y="1522673"/>
                  </a:lnTo>
                  <a:lnTo>
                    <a:pt x="1344956" y="1543098"/>
                  </a:lnTo>
                  <a:lnTo>
                    <a:pt x="1351559" y="1572135"/>
                  </a:lnTo>
                  <a:lnTo>
                    <a:pt x="1361481" y="1631273"/>
                  </a:lnTo>
                  <a:lnTo>
                    <a:pt x="1371391" y="1708025"/>
                  </a:lnTo>
                  <a:lnTo>
                    <a:pt x="1384608" y="1834709"/>
                  </a:lnTo>
                  <a:lnTo>
                    <a:pt x="1401133" y="2023810"/>
                  </a:lnTo>
                  <a:lnTo>
                    <a:pt x="1437478" y="2455958"/>
                  </a:lnTo>
                  <a:lnTo>
                    <a:pt x="1450695" y="2573840"/>
                  </a:lnTo>
                  <a:lnTo>
                    <a:pt x="1460618" y="2638271"/>
                  </a:lnTo>
                  <a:lnTo>
                    <a:pt x="1467220" y="2669055"/>
                  </a:lnTo>
                  <a:lnTo>
                    <a:pt x="1473835" y="2690241"/>
                  </a:lnTo>
                  <a:lnTo>
                    <a:pt x="1480438" y="2702360"/>
                  </a:lnTo>
                  <a:lnTo>
                    <a:pt x="1483745" y="2705260"/>
                  </a:lnTo>
                  <a:lnTo>
                    <a:pt x="1487053" y="2706222"/>
                  </a:lnTo>
                  <a:lnTo>
                    <a:pt x="1490360" y="2705361"/>
                  </a:lnTo>
                  <a:lnTo>
                    <a:pt x="1496963" y="2698700"/>
                  </a:lnTo>
                  <a:lnTo>
                    <a:pt x="1503577" y="2686265"/>
                  </a:lnTo>
                  <a:lnTo>
                    <a:pt x="1513487" y="2658861"/>
                  </a:lnTo>
                  <a:lnTo>
                    <a:pt x="1526705" y="2610120"/>
                  </a:lnTo>
                  <a:lnTo>
                    <a:pt x="1543229" y="2536635"/>
                  </a:lnTo>
                  <a:lnTo>
                    <a:pt x="1579574" y="2357488"/>
                  </a:lnTo>
                  <a:lnTo>
                    <a:pt x="1615932" y="2168830"/>
                  </a:lnTo>
                  <a:lnTo>
                    <a:pt x="1639059" y="2033219"/>
                  </a:lnTo>
                  <a:lnTo>
                    <a:pt x="1658891" y="1899823"/>
                  </a:lnTo>
                  <a:lnTo>
                    <a:pt x="1688633" y="1675189"/>
                  </a:lnTo>
                  <a:lnTo>
                    <a:pt x="1724978" y="1405069"/>
                  </a:lnTo>
                  <a:lnTo>
                    <a:pt x="1754720" y="1207660"/>
                  </a:lnTo>
                  <a:lnTo>
                    <a:pt x="1777847" y="1072404"/>
                  </a:lnTo>
                  <a:lnTo>
                    <a:pt x="1794372" y="994322"/>
                  </a:lnTo>
                  <a:lnTo>
                    <a:pt x="1807590" y="945860"/>
                  </a:lnTo>
                  <a:lnTo>
                    <a:pt x="1820807" y="909731"/>
                  </a:lnTo>
                  <a:lnTo>
                    <a:pt x="1830717" y="890394"/>
                  </a:lnTo>
                  <a:lnTo>
                    <a:pt x="1840639" y="877921"/>
                  </a:lnTo>
                  <a:lnTo>
                    <a:pt x="1847242" y="873653"/>
                  </a:lnTo>
                  <a:lnTo>
                    <a:pt x="1853857" y="872881"/>
                  </a:lnTo>
                  <a:lnTo>
                    <a:pt x="1860459" y="875768"/>
                  </a:lnTo>
                  <a:lnTo>
                    <a:pt x="1867074" y="882378"/>
                  </a:lnTo>
                  <a:lnTo>
                    <a:pt x="1873676" y="892762"/>
                  </a:lnTo>
                  <a:lnTo>
                    <a:pt x="1883599" y="915227"/>
                  </a:lnTo>
                  <a:lnTo>
                    <a:pt x="1893509" y="945480"/>
                  </a:lnTo>
                  <a:lnTo>
                    <a:pt x="1906726" y="996386"/>
                  </a:lnTo>
                  <a:lnTo>
                    <a:pt x="1919944" y="1058398"/>
                  </a:lnTo>
                  <a:lnTo>
                    <a:pt x="1933161" y="1132137"/>
                  </a:lnTo>
                  <a:lnTo>
                    <a:pt x="1949686" y="1241687"/>
                  </a:lnTo>
                  <a:lnTo>
                    <a:pt x="1966211" y="1370713"/>
                  </a:lnTo>
                  <a:lnTo>
                    <a:pt x="1986043" y="1548658"/>
                  </a:lnTo>
                  <a:lnTo>
                    <a:pt x="2035605" y="2011729"/>
                  </a:lnTo>
                  <a:lnTo>
                    <a:pt x="2048822" y="2106628"/>
                  </a:lnTo>
                  <a:lnTo>
                    <a:pt x="2058732" y="2163043"/>
                  </a:lnTo>
                  <a:lnTo>
                    <a:pt x="2068655" y="2205123"/>
                  </a:lnTo>
                  <a:lnTo>
                    <a:pt x="2075257" y="2224738"/>
                  </a:lnTo>
                  <a:lnTo>
                    <a:pt x="2081872" y="2237528"/>
                  </a:lnTo>
                  <a:lnTo>
                    <a:pt x="2088474" y="2243581"/>
                  </a:lnTo>
                  <a:lnTo>
                    <a:pt x="2091782" y="2244151"/>
                  </a:lnTo>
                  <a:lnTo>
                    <a:pt x="2095089" y="2243151"/>
                  </a:lnTo>
                  <a:lnTo>
                    <a:pt x="2101692" y="2236591"/>
                  </a:lnTo>
                  <a:lnTo>
                    <a:pt x="2108307" y="2224359"/>
                  </a:lnTo>
                  <a:lnTo>
                    <a:pt x="2118217" y="2196525"/>
                  </a:lnTo>
                  <a:lnTo>
                    <a:pt x="2128127" y="2159193"/>
                  </a:lnTo>
                  <a:lnTo>
                    <a:pt x="2141357" y="2098485"/>
                  </a:lnTo>
                  <a:lnTo>
                    <a:pt x="2164484" y="1975626"/>
                  </a:lnTo>
                  <a:lnTo>
                    <a:pt x="2200829" y="1779712"/>
                  </a:lnTo>
                  <a:lnTo>
                    <a:pt x="2214046" y="1723006"/>
                  </a:lnTo>
                  <a:lnTo>
                    <a:pt x="2223968" y="1691525"/>
                  </a:lnTo>
                  <a:lnTo>
                    <a:pt x="2230571" y="1677165"/>
                  </a:lnTo>
                  <a:lnTo>
                    <a:pt x="2237186" y="1668845"/>
                  </a:lnTo>
                  <a:lnTo>
                    <a:pt x="2240493" y="1667085"/>
                  </a:lnTo>
                  <a:lnTo>
                    <a:pt x="2243788" y="1666971"/>
                  </a:lnTo>
                  <a:lnTo>
                    <a:pt x="2247096" y="1668554"/>
                  </a:lnTo>
                  <a:lnTo>
                    <a:pt x="2253711" y="1676912"/>
                  </a:lnTo>
                  <a:lnTo>
                    <a:pt x="2260313" y="1692285"/>
                  </a:lnTo>
                  <a:lnTo>
                    <a:pt x="2266928" y="1714838"/>
                  </a:lnTo>
                  <a:lnTo>
                    <a:pt x="2276838" y="1762439"/>
                  </a:lnTo>
                  <a:lnTo>
                    <a:pt x="2286748" y="1827060"/>
                  </a:lnTo>
                  <a:lnTo>
                    <a:pt x="2296670" y="1908954"/>
                  </a:lnTo>
                  <a:lnTo>
                    <a:pt x="2309888" y="2044185"/>
                  </a:lnTo>
                  <a:lnTo>
                    <a:pt x="2326400" y="2246051"/>
                  </a:lnTo>
                  <a:lnTo>
                    <a:pt x="2352847" y="2572067"/>
                  </a:lnTo>
                  <a:lnTo>
                    <a:pt x="2366064" y="2700929"/>
                  </a:lnTo>
                  <a:lnTo>
                    <a:pt x="2375975" y="2775427"/>
                  </a:lnTo>
                  <a:lnTo>
                    <a:pt x="2385884" y="2830398"/>
                  </a:lnTo>
                  <a:lnTo>
                    <a:pt x="2395807" y="2867312"/>
                  </a:lnTo>
                  <a:lnTo>
                    <a:pt x="2402409" y="2883268"/>
                  </a:lnTo>
                  <a:lnTo>
                    <a:pt x="2409024" y="2893563"/>
                  </a:lnTo>
                  <a:lnTo>
                    <a:pt x="2415627" y="2899350"/>
                  </a:lnTo>
                  <a:lnTo>
                    <a:pt x="2422242" y="2901668"/>
                  </a:lnTo>
                  <a:lnTo>
                    <a:pt x="2428844" y="2901402"/>
                  </a:lnTo>
                  <a:lnTo>
                    <a:pt x="2438766" y="2897273"/>
                  </a:lnTo>
                  <a:lnTo>
                    <a:pt x="2448676" y="2889726"/>
                  </a:lnTo>
                  <a:lnTo>
                    <a:pt x="2461894" y="2875454"/>
                  </a:lnTo>
                  <a:lnTo>
                    <a:pt x="2478418" y="2852749"/>
                  </a:lnTo>
                  <a:lnTo>
                    <a:pt x="2501546" y="2820306"/>
                  </a:lnTo>
                  <a:lnTo>
                    <a:pt x="2511456" y="2810061"/>
                  </a:lnTo>
                  <a:lnTo>
                    <a:pt x="2521378" y="2803945"/>
                  </a:lnTo>
                  <a:lnTo>
                    <a:pt x="2527980" y="2802564"/>
                  </a:lnTo>
                  <a:lnTo>
                    <a:pt x="2534596" y="2803464"/>
                  </a:lnTo>
                  <a:lnTo>
                    <a:pt x="2541198" y="2806592"/>
                  </a:lnTo>
                  <a:lnTo>
                    <a:pt x="2551120" y="2815215"/>
                  </a:lnTo>
                  <a:lnTo>
                    <a:pt x="2561030" y="2828271"/>
                  </a:lnTo>
                  <a:lnTo>
                    <a:pt x="2570940" y="2845810"/>
                  </a:lnTo>
                  <a:lnTo>
                    <a:pt x="2584158" y="2876189"/>
                  </a:lnTo>
                  <a:lnTo>
                    <a:pt x="2603990" y="2931768"/>
                  </a:lnTo>
                  <a:lnTo>
                    <a:pt x="2617207" y="2966795"/>
                  </a:lnTo>
                  <a:lnTo>
                    <a:pt x="2627117" y="2986220"/>
                  </a:lnTo>
                  <a:lnTo>
                    <a:pt x="2633732" y="2993894"/>
                  </a:lnTo>
                  <a:lnTo>
                    <a:pt x="2640334" y="2996060"/>
                  </a:lnTo>
                  <a:lnTo>
                    <a:pt x="2643642" y="2994781"/>
                  </a:lnTo>
                  <a:lnTo>
                    <a:pt x="2650257" y="2986942"/>
                  </a:lnTo>
                  <a:lnTo>
                    <a:pt x="2656859" y="2971366"/>
                  </a:lnTo>
                  <a:lnTo>
                    <a:pt x="2663474" y="2947357"/>
                  </a:lnTo>
                  <a:lnTo>
                    <a:pt x="2670077" y="2914280"/>
                  </a:lnTo>
                  <a:lnTo>
                    <a:pt x="2679999" y="2846646"/>
                  </a:lnTo>
                  <a:lnTo>
                    <a:pt x="2689909" y="2756698"/>
                  </a:lnTo>
                  <a:lnTo>
                    <a:pt x="2703127" y="2602181"/>
                  </a:lnTo>
                  <a:lnTo>
                    <a:pt x="2716344" y="2412092"/>
                  </a:lnTo>
                  <a:lnTo>
                    <a:pt x="2736176" y="2082213"/>
                  </a:lnTo>
                  <a:lnTo>
                    <a:pt x="2772521" y="1470652"/>
                  </a:lnTo>
                  <a:lnTo>
                    <a:pt x="2789046" y="1238622"/>
                  </a:lnTo>
                  <a:lnTo>
                    <a:pt x="2805571" y="1047862"/>
                  </a:lnTo>
                  <a:lnTo>
                    <a:pt x="2818788" y="927358"/>
                  </a:lnTo>
                  <a:lnTo>
                    <a:pt x="2832005" y="833941"/>
                  </a:lnTo>
                  <a:lnTo>
                    <a:pt x="2845223" y="764002"/>
                  </a:lnTo>
                  <a:lnTo>
                    <a:pt x="2855133" y="724885"/>
                  </a:lnTo>
                  <a:lnTo>
                    <a:pt x="2865042" y="696152"/>
                  </a:lnTo>
                  <a:lnTo>
                    <a:pt x="2874965" y="677220"/>
                  </a:lnTo>
                  <a:lnTo>
                    <a:pt x="2881567" y="670028"/>
                  </a:lnTo>
                  <a:lnTo>
                    <a:pt x="2888182" y="667368"/>
                  </a:lnTo>
                  <a:lnTo>
                    <a:pt x="2894785" y="669622"/>
                  </a:lnTo>
                  <a:lnTo>
                    <a:pt x="2901400" y="677182"/>
                  </a:lnTo>
                  <a:lnTo>
                    <a:pt x="2908002" y="690415"/>
                  </a:lnTo>
                  <a:lnTo>
                    <a:pt x="2914617" y="709562"/>
                  </a:lnTo>
                  <a:lnTo>
                    <a:pt x="2924527" y="749616"/>
                  </a:lnTo>
                  <a:lnTo>
                    <a:pt x="2934450" y="803296"/>
                  </a:lnTo>
                  <a:lnTo>
                    <a:pt x="2947667" y="895814"/>
                  </a:lnTo>
                  <a:lnTo>
                    <a:pt x="2960884" y="1012101"/>
                  </a:lnTo>
                  <a:lnTo>
                    <a:pt x="2977409" y="1187779"/>
                  </a:lnTo>
                  <a:lnTo>
                    <a:pt x="3017061" y="1634110"/>
                  </a:lnTo>
                  <a:lnTo>
                    <a:pt x="3030278" y="1742115"/>
                  </a:lnTo>
                  <a:lnTo>
                    <a:pt x="3040188" y="1800265"/>
                  </a:lnTo>
                  <a:lnTo>
                    <a:pt x="3046803" y="1827313"/>
                  </a:lnTo>
                  <a:lnTo>
                    <a:pt x="3053406" y="1844928"/>
                  </a:lnTo>
                  <a:lnTo>
                    <a:pt x="3060021" y="1853413"/>
                  </a:lnTo>
                  <a:lnTo>
                    <a:pt x="3063315" y="1854388"/>
                  </a:lnTo>
                  <a:lnTo>
                    <a:pt x="3066623" y="1853299"/>
                  </a:lnTo>
                  <a:lnTo>
                    <a:pt x="3073238" y="1845245"/>
                  </a:lnTo>
                  <a:lnTo>
                    <a:pt x="3079840" y="1829960"/>
                  </a:lnTo>
                  <a:lnTo>
                    <a:pt x="3086456" y="1808129"/>
                  </a:lnTo>
                  <a:lnTo>
                    <a:pt x="3096365" y="1764782"/>
                  </a:lnTo>
                  <a:lnTo>
                    <a:pt x="3109583" y="1692285"/>
                  </a:lnTo>
                  <a:lnTo>
                    <a:pt x="3145940" y="1482986"/>
                  </a:lnTo>
                  <a:lnTo>
                    <a:pt x="3162452" y="1409665"/>
                  </a:lnTo>
                  <a:lnTo>
                    <a:pt x="3178977" y="1351098"/>
                  </a:lnTo>
                  <a:lnTo>
                    <a:pt x="3192194" y="1313348"/>
                  </a:lnTo>
                  <a:lnTo>
                    <a:pt x="3205412" y="1283678"/>
                  </a:lnTo>
                  <a:lnTo>
                    <a:pt x="3215334" y="1267773"/>
                  </a:lnTo>
                  <a:lnTo>
                    <a:pt x="3221936" y="1260745"/>
                  </a:lnTo>
                  <a:lnTo>
                    <a:pt x="3228551" y="1256705"/>
                  </a:lnTo>
                  <a:lnTo>
                    <a:pt x="3235154" y="1255730"/>
                  </a:lnTo>
                  <a:lnTo>
                    <a:pt x="3241769" y="1257820"/>
                  </a:lnTo>
                  <a:lnTo>
                    <a:pt x="3248371" y="1263088"/>
                  </a:lnTo>
                  <a:lnTo>
                    <a:pt x="3254986" y="1271661"/>
                  </a:lnTo>
                  <a:lnTo>
                    <a:pt x="3264896" y="1291099"/>
                  </a:lnTo>
                  <a:lnTo>
                    <a:pt x="3274819" y="1319161"/>
                  </a:lnTo>
                  <a:lnTo>
                    <a:pt x="3284729" y="1356796"/>
                  </a:lnTo>
                  <a:lnTo>
                    <a:pt x="3294638" y="1405106"/>
                  </a:lnTo>
                  <a:lnTo>
                    <a:pt x="3304548" y="1465029"/>
                  </a:lnTo>
                  <a:lnTo>
                    <a:pt x="3317766" y="1564322"/>
                  </a:lnTo>
                  <a:lnTo>
                    <a:pt x="3330996" y="1685636"/>
                  </a:lnTo>
                  <a:lnTo>
                    <a:pt x="3347508" y="1862923"/>
                  </a:lnTo>
                  <a:lnTo>
                    <a:pt x="3406993" y="2532355"/>
                  </a:lnTo>
                  <a:lnTo>
                    <a:pt x="3423517" y="2676071"/>
                  </a:lnTo>
                  <a:lnTo>
                    <a:pt x="3440042" y="2794878"/>
                  </a:lnTo>
                  <a:lnTo>
                    <a:pt x="3453260" y="2872884"/>
                  </a:lnTo>
                  <a:lnTo>
                    <a:pt x="3466477" y="2936720"/>
                  </a:lnTo>
                  <a:lnTo>
                    <a:pt x="3479694" y="2986828"/>
                  </a:lnTo>
                  <a:lnTo>
                    <a:pt x="3489604" y="3015675"/>
                  </a:lnTo>
                  <a:lnTo>
                    <a:pt x="3499526" y="3037329"/>
                  </a:lnTo>
                  <a:lnTo>
                    <a:pt x="3509436" y="3052108"/>
                  </a:lnTo>
                  <a:lnTo>
                    <a:pt x="3519346" y="3060642"/>
                  </a:lnTo>
                  <a:lnTo>
                    <a:pt x="3525962" y="3063150"/>
                  </a:lnTo>
                  <a:lnTo>
                    <a:pt x="3532564" y="3063251"/>
                  </a:lnTo>
                  <a:lnTo>
                    <a:pt x="3539179" y="3060947"/>
                  </a:lnTo>
                  <a:lnTo>
                    <a:pt x="3545781" y="3056261"/>
                  </a:lnTo>
                  <a:lnTo>
                    <a:pt x="3555704" y="3044826"/>
                  </a:lnTo>
                  <a:lnTo>
                    <a:pt x="3565614" y="3028149"/>
                  </a:lnTo>
                  <a:lnTo>
                    <a:pt x="3575523" y="3006076"/>
                  </a:lnTo>
                  <a:lnTo>
                    <a:pt x="3585446" y="2978141"/>
                  </a:lnTo>
                  <a:lnTo>
                    <a:pt x="3598663" y="2930705"/>
                  </a:lnTo>
                  <a:lnTo>
                    <a:pt x="3611881" y="2871288"/>
                  </a:lnTo>
                  <a:lnTo>
                    <a:pt x="3628405" y="2782582"/>
                  </a:lnTo>
                  <a:lnTo>
                    <a:pt x="3664750" y="2563380"/>
                  </a:lnTo>
                  <a:lnTo>
                    <a:pt x="3691185" y="2412674"/>
                  </a:lnTo>
                  <a:lnTo>
                    <a:pt x="3707710" y="2331693"/>
                  </a:lnTo>
                  <a:lnTo>
                    <a:pt x="3720927" y="2279532"/>
                  </a:lnTo>
                  <a:lnTo>
                    <a:pt x="3730837" y="2250090"/>
                  </a:lnTo>
                  <a:lnTo>
                    <a:pt x="3740759" y="2229956"/>
                  </a:lnTo>
                  <a:lnTo>
                    <a:pt x="3747362" y="2221978"/>
                  </a:lnTo>
                  <a:lnTo>
                    <a:pt x="3753977" y="2218470"/>
                  </a:lnTo>
                  <a:lnTo>
                    <a:pt x="3760579" y="2219483"/>
                  </a:lnTo>
                  <a:lnTo>
                    <a:pt x="3767194" y="2225017"/>
                  </a:lnTo>
                  <a:lnTo>
                    <a:pt x="3773796" y="2234945"/>
                  </a:lnTo>
                  <a:lnTo>
                    <a:pt x="3783719" y="2257498"/>
                  </a:lnTo>
                  <a:lnTo>
                    <a:pt x="3793629" y="2287751"/>
                  </a:lnTo>
                  <a:lnTo>
                    <a:pt x="3810154" y="2348788"/>
                  </a:lnTo>
                  <a:lnTo>
                    <a:pt x="3836589" y="2448461"/>
                  </a:lnTo>
                  <a:lnTo>
                    <a:pt x="3849806" y="2487654"/>
                  </a:lnTo>
                  <a:lnTo>
                    <a:pt x="3859716" y="2508472"/>
                  </a:lnTo>
                  <a:lnTo>
                    <a:pt x="3866331" y="2517476"/>
                  </a:lnTo>
                  <a:lnTo>
                    <a:pt x="3872933" y="2522313"/>
                  </a:lnTo>
                  <a:lnTo>
                    <a:pt x="3879548" y="2522984"/>
                  </a:lnTo>
                  <a:lnTo>
                    <a:pt x="3886150" y="2519654"/>
                  </a:lnTo>
                  <a:lnTo>
                    <a:pt x="3892765" y="2512613"/>
                  </a:lnTo>
                  <a:lnTo>
                    <a:pt x="3902675" y="2496087"/>
                  </a:lnTo>
                  <a:lnTo>
                    <a:pt x="3915893" y="2466177"/>
                  </a:lnTo>
                  <a:lnTo>
                    <a:pt x="3939032" y="2410826"/>
                  </a:lnTo>
                  <a:lnTo>
                    <a:pt x="3948943" y="2393604"/>
                  </a:lnTo>
                  <a:lnTo>
                    <a:pt x="3955545" y="2385879"/>
                  </a:lnTo>
                  <a:lnTo>
                    <a:pt x="3962160" y="2381497"/>
                  </a:lnTo>
                  <a:lnTo>
                    <a:pt x="3968775" y="2380687"/>
                  </a:lnTo>
                  <a:lnTo>
                    <a:pt x="3975377" y="2383562"/>
                  </a:lnTo>
                  <a:lnTo>
                    <a:pt x="3981992" y="2390184"/>
                  </a:lnTo>
                  <a:lnTo>
                    <a:pt x="3988595" y="2400606"/>
                  </a:lnTo>
                  <a:lnTo>
                    <a:pt x="3998504" y="2422932"/>
                  </a:lnTo>
                  <a:lnTo>
                    <a:pt x="4011734" y="2462365"/>
                  </a:lnTo>
                  <a:lnTo>
                    <a:pt x="4034862" y="2535128"/>
                  </a:lnTo>
                  <a:lnTo>
                    <a:pt x="4044771" y="2557023"/>
                  </a:lnTo>
                  <a:lnTo>
                    <a:pt x="4051386" y="2565419"/>
                  </a:lnTo>
                  <a:lnTo>
                    <a:pt x="4054681" y="2567344"/>
                  </a:lnTo>
                  <a:lnTo>
                    <a:pt x="4057989" y="2567584"/>
                  </a:lnTo>
                  <a:lnTo>
                    <a:pt x="4061296" y="2566090"/>
                  </a:lnTo>
                  <a:lnTo>
                    <a:pt x="4067911" y="2557454"/>
                  </a:lnTo>
                  <a:lnTo>
                    <a:pt x="4074514" y="2541131"/>
                  </a:lnTo>
                  <a:lnTo>
                    <a:pt x="4081129" y="2517134"/>
                  </a:lnTo>
                  <a:lnTo>
                    <a:pt x="4091038" y="2467532"/>
                  </a:lnTo>
                  <a:lnTo>
                    <a:pt x="4100948" y="2403215"/>
                  </a:lnTo>
                  <a:lnTo>
                    <a:pt x="4114166" y="2298223"/>
                  </a:lnTo>
                  <a:lnTo>
                    <a:pt x="4114166" y="2298223"/>
                  </a:lnTo>
                </a:path>
              </a:pathLst>
            </a:custGeom>
            <a:noFill/>
            <a:ln w="9525" cap="sq">
              <a:solidFill>
                <a:schemeClr val="accent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870166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oscurità, silhouette, arte&#10;&#10;Descrizione generata automaticamente">
            <a:extLst>
              <a:ext uri="{FF2B5EF4-FFF2-40B4-BE49-F238E27FC236}">
                <a16:creationId xmlns:a16="http://schemas.microsoft.com/office/drawing/2014/main" id="{4F375CC0-0CA5-F2F9-551D-B3743C212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6057" y="2616960"/>
            <a:ext cx="1727437" cy="1295578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FC548268-940D-F5C5-9B50-788B90CDCD3D}"/>
              </a:ext>
            </a:extLst>
          </p:cNvPr>
          <p:cNvSpPr txBox="1"/>
          <p:nvPr/>
        </p:nvSpPr>
        <p:spPr>
          <a:xfrm>
            <a:off x="3042087" y="313122"/>
            <a:ext cx="6107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Recording Articulatory Encoding from the Brain</a:t>
            </a:r>
          </a:p>
        </p:txBody>
      </p:sp>
      <p:pic>
        <p:nvPicPr>
          <p:cNvPr id="38" name="Immagine 37">
            <a:extLst>
              <a:ext uri="{FF2B5EF4-FFF2-40B4-BE49-F238E27FC236}">
                <a16:creationId xmlns:a16="http://schemas.microsoft.com/office/drawing/2014/main" id="{C0C664AF-F73F-0781-FB49-C8A017A014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4688653" y="1682577"/>
            <a:ext cx="2699339" cy="2682819"/>
          </a:xfrm>
          <a:prstGeom prst="rect">
            <a:avLst/>
          </a:prstGeom>
        </p:spPr>
      </p:pic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51199D45-7A63-4C4F-5015-93AC5C033639}"/>
              </a:ext>
            </a:extLst>
          </p:cNvPr>
          <p:cNvSpPr txBox="1"/>
          <p:nvPr/>
        </p:nvSpPr>
        <p:spPr>
          <a:xfrm>
            <a:off x="5484551" y="1767050"/>
            <a:ext cx="883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EEG</a:t>
            </a:r>
          </a:p>
        </p:txBody>
      </p: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35B80FD9-E9CE-F639-213F-5148570D7B44}"/>
              </a:ext>
            </a:extLst>
          </p:cNvPr>
          <p:cNvGrpSpPr/>
          <p:nvPr/>
        </p:nvGrpSpPr>
        <p:grpSpPr>
          <a:xfrm>
            <a:off x="6988491" y="2539226"/>
            <a:ext cx="1008351" cy="992853"/>
            <a:chOff x="1496637" y="3370298"/>
            <a:chExt cx="1506402" cy="1412853"/>
          </a:xfrm>
        </p:grpSpPr>
        <p:sp>
          <p:nvSpPr>
            <p:cNvPr id="44" name="Ovale 43">
              <a:extLst>
                <a:ext uri="{FF2B5EF4-FFF2-40B4-BE49-F238E27FC236}">
                  <a16:creationId xmlns:a16="http://schemas.microsoft.com/office/drawing/2014/main" id="{C56119B9-AB0F-D5E6-5311-4162BE2AE05F}"/>
                </a:ext>
              </a:extLst>
            </p:cNvPr>
            <p:cNvSpPr/>
            <p:nvPr/>
          </p:nvSpPr>
          <p:spPr>
            <a:xfrm>
              <a:off x="2800825" y="3960033"/>
              <a:ext cx="144000" cy="1440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Ovale 45">
              <a:extLst>
                <a:ext uri="{FF2B5EF4-FFF2-40B4-BE49-F238E27FC236}">
                  <a16:creationId xmlns:a16="http://schemas.microsoft.com/office/drawing/2014/main" id="{3D87CEA0-BB83-47A4-0E20-2D252953B526}"/>
                </a:ext>
              </a:extLst>
            </p:cNvPr>
            <p:cNvSpPr/>
            <p:nvPr/>
          </p:nvSpPr>
          <p:spPr>
            <a:xfrm>
              <a:off x="2417580" y="4206941"/>
              <a:ext cx="144000" cy="1440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e 46">
              <a:extLst>
                <a:ext uri="{FF2B5EF4-FFF2-40B4-BE49-F238E27FC236}">
                  <a16:creationId xmlns:a16="http://schemas.microsoft.com/office/drawing/2014/main" id="{C657A692-B970-5940-D7D0-30A4DADCA867}"/>
                </a:ext>
              </a:extLst>
            </p:cNvPr>
            <p:cNvSpPr/>
            <p:nvPr/>
          </p:nvSpPr>
          <p:spPr>
            <a:xfrm>
              <a:off x="1905202" y="4278941"/>
              <a:ext cx="144000" cy="1440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CasellaDiTesto 51">
              <a:extLst>
                <a:ext uri="{FF2B5EF4-FFF2-40B4-BE49-F238E27FC236}">
                  <a16:creationId xmlns:a16="http://schemas.microsoft.com/office/drawing/2014/main" id="{303A6880-C879-9843-DFE3-86200792072D}"/>
                </a:ext>
              </a:extLst>
            </p:cNvPr>
            <p:cNvSpPr txBox="1"/>
            <p:nvPr/>
          </p:nvSpPr>
          <p:spPr>
            <a:xfrm>
              <a:off x="1727498" y="3918731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+mj-lt"/>
                </a:rPr>
                <a:t>TB</a:t>
              </a:r>
            </a:p>
          </p:txBody>
        </p:sp>
        <p:sp>
          <p:nvSpPr>
            <p:cNvPr id="53" name="CasellaDiTesto 52">
              <a:extLst>
                <a:ext uri="{FF2B5EF4-FFF2-40B4-BE49-F238E27FC236}">
                  <a16:creationId xmlns:a16="http://schemas.microsoft.com/office/drawing/2014/main" id="{CDB64DB3-3981-015F-0BC2-BC06B4084028}"/>
                </a:ext>
              </a:extLst>
            </p:cNvPr>
            <p:cNvSpPr txBox="1"/>
            <p:nvPr/>
          </p:nvSpPr>
          <p:spPr>
            <a:xfrm>
              <a:off x="2275582" y="3867325"/>
              <a:ext cx="3561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+mj-lt"/>
                </a:rPr>
                <a:t>TM</a:t>
              </a:r>
            </a:p>
          </p:txBody>
        </p:sp>
        <p:sp>
          <p:nvSpPr>
            <p:cNvPr id="54" name="CasellaDiTesto 53">
              <a:extLst>
                <a:ext uri="{FF2B5EF4-FFF2-40B4-BE49-F238E27FC236}">
                  <a16:creationId xmlns:a16="http://schemas.microsoft.com/office/drawing/2014/main" id="{6B39802E-2EF3-8DBB-E639-54ABA00E1433}"/>
                </a:ext>
              </a:extLst>
            </p:cNvPr>
            <p:cNvSpPr txBox="1"/>
            <p:nvPr/>
          </p:nvSpPr>
          <p:spPr>
            <a:xfrm>
              <a:off x="2670498" y="3632219"/>
              <a:ext cx="30970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+mj-lt"/>
                </a:rPr>
                <a:t>TT</a:t>
              </a:r>
            </a:p>
          </p:txBody>
        </p:sp>
        <p:sp>
          <p:nvSpPr>
            <p:cNvPr id="59" name="Figura a mano libera 58">
              <a:extLst>
                <a:ext uri="{FF2B5EF4-FFF2-40B4-BE49-F238E27FC236}">
                  <a16:creationId xmlns:a16="http://schemas.microsoft.com/office/drawing/2014/main" id="{F2CDDEA6-BD03-9801-6E40-323D4FD0F956}"/>
                </a:ext>
              </a:extLst>
            </p:cNvPr>
            <p:cNvSpPr/>
            <p:nvPr/>
          </p:nvSpPr>
          <p:spPr>
            <a:xfrm>
              <a:off x="2401564" y="3370298"/>
              <a:ext cx="601475" cy="307777"/>
            </a:xfrm>
            <a:custGeom>
              <a:avLst/>
              <a:gdLst>
                <a:gd name="connsiteX0" fmla="*/ 0 w 4114165"/>
                <a:gd name="connsiteY0" fmla="*/ 962866 h 3063250"/>
                <a:gd name="connsiteX1" fmla="*/ 13219 w 4114165"/>
                <a:gd name="connsiteY1" fmla="*/ 938578 h 3063250"/>
                <a:gd name="connsiteX2" fmla="*/ 29741 w 4114165"/>
                <a:gd name="connsiteY2" fmla="*/ 914936 h 3063250"/>
                <a:gd name="connsiteX3" fmla="*/ 52873 w 4114165"/>
                <a:gd name="connsiteY3" fmla="*/ 887165 h 3063250"/>
                <a:gd name="connsiteX4" fmla="*/ 79309 w 4114165"/>
                <a:gd name="connsiteY4" fmla="*/ 860382 h 3063250"/>
                <a:gd name="connsiteX5" fmla="*/ 99137 w 4114165"/>
                <a:gd name="connsiteY5" fmla="*/ 843895 h 3063250"/>
                <a:gd name="connsiteX6" fmla="*/ 109050 w 4114165"/>
                <a:gd name="connsiteY6" fmla="*/ 838551 h 3063250"/>
                <a:gd name="connsiteX7" fmla="*/ 118964 w 4114165"/>
                <a:gd name="connsiteY7" fmla="*/ 836816 h 3063250"/>
                <a:gd name="connsiteX8" fmla="*/ 125574 w 4114165"/>
                <a:gd name="connsiteY8" fmla="*/ 838272 h 3063250"/>
                <a:gd name="connsiteX9" fmla="*/ 132182 w 4114165"/>
                <a:gd name="connsiteY9" fmla="*/ 842248 h 3063250"/>
                <a:gd name="connsiteX10" fmla="*/ 138791 w 4114165"/>
                <a:gd name="connsiteY10" fmla="*/ 849049 h 3063250"/>
                <a:gd name="connsiteX11" fmla="*/ 145401 w 4114165"/>
                <a:gd name="connsiteY11" fmla="*/ 859078 h 3063250"/>
                <a:gd name="connsiteX12" fmla="*/ 155315 w 4114165"/>
                <a:gd name="connsiteY12" fmla="*/ 880859 h 3063250"/>
                <a:gd name="connsiteX13" fmla="*/ 165228 w 4114165"/>
                <a:gd name="connsiteY13" fmla="*/ 911631 h 3063250"/>
                <a:gd name="connsiteX14" fmla="*/ 175142 w 4114165"/>
                <a:gd name="connsiteY14" fmla="*/ 951773 h 3063250"/>
                <a:gd name="connsiteX15" fmla="*/ 188360 w 4114165"/>
                <a:gd name="connsiteY15" fmla="*/ 1018952 h 3063250"/>
                <a:gd name="connsiteX16" fmla="*/ 204883 w 4114165"/>
                <a:gd name="connsiteY16" fmla="*/ 1119511 h 3063250"/>
                <a:gd name="connsiteX17" fmla="*/ 237928 w 4114165"/>
                <a:gd name="connsiteY17" fmla="*/ 1325872 h 3063250"/>
                <a:gd name="connsiteX18" fmla="*/ 251146 w 4114165"/>
                <a:gd name="connsiteY18" fmla="*/ 1392203 h 3063250"/>
                <a:gd name="connsiteX19" fmla="*/ 264365 w 4114165"/>
                <a:gd name="connsiteY19" fmla="*/ 1444629 h 3063250"/>
                <a:gd name="connsiteX20" fmla="*/ 274279 w 4114165"/>
                <a:gd name="connsiteY20" fmla="*/ 1474666 h 3063250"/>
                <a:gd name="connsiteX21" fmla="*/ 284192 w 4114165"/>
                <a:gd name="connsiteY21" fmla="*/ 1497675 h 3063250"/>
                <a:gd name="connsiteX22" fmla="*/ 297410 w 4114165"/>
                <a:gd name="connsiteY22" fmla="*/ 1521267 h 3063250"/>
                <a:gd name="connsiteX23" fmla="*/ 323847 w 4114165"/>
                <a:gd name="connsiteY23" fmla="*/ 1565120 h 3063250"/>
                <a:gd name="connsiteX24" fmla="*/ 340373 w 4114165"/>
                <a:gd name="connsiteY24" fmla="*/ 1598538 h 3063250"/>
                <a:gd name="connsiteX25" fmla="*/ 363500 w 4114165"/>
                <a:gd name="connsiteY25" fmla="*/ 1652395 h 3063250"/>
                <a:gd name="connsiteX26" fmla="*/ 386628 w 4114165"/>
                <a:gd name="connsiteY26" fmla="*/ 1713129 h 3063250"/>
                <a:gd name="connsiteX27" fmla="*/ 406460 w 4114165"/>
                <a:gd name="connsiteY27" fmla="*/ 1772988 h 3063250"/>
                <a:gd name="connsiteX28" fmla="*/ 422985 w 4114165"/>
                <a:gd name="connsiteY28" fmla="*/ 1832430 h 3063250"/>
                <a:gd name="connsiteX29" fmla="*/ 439510 w 4114165"/>
                <a:gd name="connsiteY29" fmla="*/ 1903407 h 3063250"/>
                <a:gd name="connsiteX30" fmla="*/ 456035 w 4114165"/>
                <a:gd name="connsiteY30" fmla="*/ 1987175 h 3063250"/>
                <a:gd name="connsiteX31" fmla="*/ 472547 w 4114165"/>
                <a:gd name="connsiteY31" fmla="*/ 2085024 h 3063250"/>
                <a:gd name="connsiteX32" fmla="*/ 502289 w 4114165"/>
                <a:gd name="connsiteY32" fmla="*/ 2284990 h 3063250"/>
                <a:gd name="connsiteX33" fmla="*/ 518814 w 4114165"/>
                <a:gd name="connsiteY33" fmla="*/ 2386930 h 3063250"/>
                <a:gd name="connsiteX34" fmla="*/ 532031 w 4114165"/>
                <a:gd name="connsiteY34" fmla="*/ 2452703 h 3063250"/>
                <a:gd name="connsiteX35" fmla="*/ 541941 w 4114165"/>
                <a:gd name="connsiteY35" fmla="*/ 2490718 h 3063250"/>
                <a:gd name="connsiteX36" fmla="*/ 551864 w 4114165"/>
                <a:gd name="connsiteY36" fmla="*/ 2518717 h 3063250"/>
                <a:gd name="connsiteX37" fmla="*/ 561774 w 4114165"/>
                <a:gd name="connsiteY37" fmla="*/ 2537066 h 3063250"/>
                <a:gd name="connsiteX38" fmla="*/ 568389 w 4114165"/>
                <a:gd name="connsiteY38" fmla="*/ 2544335 h 3063250"/>
                <a:gd name="connsiteX39" fmla="*/ 574991 w 4114165"/>
                <a:gd name="connsiteY39" fmla="*/ 2548070 h 3063250"/>
                <a:gd name="connsiteX40" fmla="*/ 581606 w 4114165"/>
                <a:gd name="connsiteY40" fmla="*/ 2548741 h 3063250"/>
                <a:gd name="connsiteX41" fmla="*/ 588208 w 4114165"/>
                <a:gd name="connsiteY41" fmla="*/ 2546969 h 3063250"/>
                <a:gd name="connsiteX42" fmla="*/ 598131 w 4114165"/>
                <a:gd name="connsiteY42" fmla="*/ 2541042 h 3063250"/>
                <a:gd name="connsiteX43" fmla="*/ 644385 w 4114165"/>
                <a:gd name="connsiteY43" fmla="*/ 2506927 h 3063250"/>
                <a:gd name="connsiteX44" fmla="*/ 670820 w 4114165"/>
                <a:gd name="connsiteY44" fmla="*/ 2490034 h 3063250"/>
                <a:gd name="connsiteX45" fmla="*/ 687345 w 4114165"/>
                <a:gd name="connsiteY45" fmla="*/ 2476269 h 3063250"/>
                <a:gd name="connsiteX46" fmla="*/ 700562 w 4114165"/>
                <a:gd name="connsiteY46" fmla="*/ 2461681 h 3063250"/>
                <a:gd name="connsiteX47" fmla="*/ 710485 w 4114165"/>
                <a:gd name="connsiteY47" fmla="*/ 2447156 h 3063250"/>
                <a:gd name="connsiteX48" fmla="*/ 720395 w 4114165"/>
                <a:gd name="connsiteY48" fmla="*/ 2427478 h 3063250"/>
                <a:gd name="connsiteX49" fmla="*/ 730305 w 4114165"/>
                <a:gd name="connsiteY49" fmla="*/ 2399808 h 3063250"/>
                <a:gd name="connsiteX50" fmla="*/ 740214 w 4114165"/>
                <a:gd name="connsiteY50" fmla="*/ 2360615 h 3063250"/>
                <a:gd name="connsiteX51" fmla="*/ 750137 w 4114165"/>
                <a:gd name="connsiteY51" fmla="*/ 2306011 h 3063250"/>
                <a:gd name="connsiteX52" fmla="*/ 760047 w 4114165"/>
                <a:gd name="connsiteY52" fmla="*/ 2232146 h 3063250"/>
                <a:gd name="connsiteX53" fmla="*/ 769957 w 4114165"/>
                <a:gd name="connsiteY53" fmla="*/ 2135437 h 3063250"/>
                <a:gd name="connsiteX54" fmla="*/ 779879 w 4114165"/>
                <a:gd name="connsiteY54" fmla="*/ 2013021 h 3063250"/>
                <a:gd name="connsiteX55" fmla="*/ 793097 w 4114165"/>
                <a:gd name="connsiteY55" fmla="*/ 1806394 h 3063250"/>
                <a:gd name="connsiteX56" fmla="*/ 806314 w 4114165"/>
                <a:gd name="connsiteY56" fmla="*/ 1550988 h 3063250"/>
                <a:gd name="connsiteX57" fmla="*/ 826134 w 4114165"/>
                <a:gd name="connsiteY57" fmla="*/ 1101061 h 3063250"/>
                <a:gd name="connsiteX58" fmla="*/ 852581 w 4114165"/>
                <a:gd name="connsiteY58" fmla="*/ 502805 h 3063250"/>
                <a:gd name="connsiteX59" fmla="*/ 865798 w 4114165"/>
                <a:gd name="connsiteY59" fmla="*/ 268992 h 3063250"/>
                <a:gd name="connsiteX60" fmla="*/ 875708 w 4114165"/>
                <a:gd name="connsiteY60" fmla="*/ 140161 h 3063250"/>
                <a:gd name="connsiteX61" fmla="*/ 885618 w 4114165"/>
                <a:gd name="connsiteY61" fmla="*/ 54144 h 3063250"/>
                <a:gd name="connsiteX62" fmla="*/ 892233 w 4114165"/>
                <a:gd name="connsiteY62" fmla="*/ 19833 h 3063250"/>
                <a:gd name="connsiteX63" fmla="*/ 898835 w 4114165"/>
                <a:gd name="connsiteY63" fmla="*/ 2645 h 3063250"/>
                <a:gd name="connsiteX64" fmla="*/ 902143 w 4114165"/>
                <a:gd name="connsiteY64" fmla="*/ 0 h 3063250"/>
                <a:gd name="connsiteX65" fmla="*/ 905450 w 4114165"/>
                <a:gd name="connsiteY65" fmla="*/ 1042 h 3063250"/>
                <a:gd name="connsiteX66" fmla="*/ 908758 w 4114165"/>
                <a:gd name="connsiteY66" fmla="*/ 5543 h 3063250"/>
                <a:gd name="connsiteX67" fmla="*/ 915360 w 4114165"/>
                <a:gd name="connsiteY67" fmla="*/ 23974 h 3063250"/>
                <a:gd name="connsiteX68" fmla="*/ 921975 w 4114165"/>
                <a:gd name="connsiteY68" fmla="*/ 53496 h 3063250"/>
                <a:gd name="connsiteX69" fmla="*/ 931885 w 4114165"/>
                <a:gd name="connsiteY69" fmla="*/ 114728 h 3063250"/>
                <a:gd name="connsiteX70" fmla="*/ 945103 w 4114165"/>
                <a:gd name="connsiteY70" fmla="*/ 219005 h 3063250"/>
                <a:gd name="connsiteX71" fmla="*/ 991370 w 4114165"/>
                <a:gd name="connsiteY71" fmla="*/ 608560 h 3063250"/>
                <a:gd name="connsiteX72" fmla="*/ 1007895 w 4114165"/>
                <a:gd name="connsiteY72" fmla="*/ 717439 h 3063250"/>
                <a:gd name="connsiteX73" fmla="*/ 1057457 w 4114165"/>
                <a:gd name="connsiteY73" fmla="*/ 1020560 h 3063250"/>
                <a:gd name="connsiteX74" fmla="*/ 1070674 w 4114165"/>
                <a:gd name="connsiteY74" fmla="*/ 1129034 h 3063250"/>
                <a:gd name="connsiteX75" fmla="*/ 1083891 w 4114165"/>
                <a:gd name="connsiteY75" fmla="*/ 1261492 h 3063250"/>
                <a:gd name="connsiteX76" fmla="*/ 1100416 w 4114165"/>
                <a:gd name="connsiteY76" fmla="*/ 1462079 h 3063250"/>
                <a:gd name="connsiteX77" fmla="*/ 1123543 w 4114165"/>
                <a:gd name="connsiteY77" fmla="*/ 1789577 h 3063250"/>
                <a:gd name="connsiteX78" fmla="*/ 1146683 w 4114165"/>
                <a:gd name="connsiteY78" fmla="*/ 2110389 h 3063250"/>
                <a:gd name="connsiteX79" fmla="*/ 1159901 w 4114165"/>
                <a:gd name="connsiteY79" fmla="*/ 2255687 h 3063250"/>
                <a:gd name="connsiteX80" fmla="*/ 1169810 w 4114165"/>
                <a:gd name="connsiteY80" fmla="*/ 2336454 h 3063250"/>
                <a:gd name="connsiteX81" fmla="*/ 1176425 w 4114165"/>
                <a:gd name="connsiteY81" fmla="*/ 2375343 h 3063250"/>
                <a:gd name="connsiteX82" fmla="*/ 1183028 w 4114165"/>
                <a:gd name="connsiteY82" fmla="*/ 2401809 h 3063250"/>
                <a:gd name="connsiteX83" fmla="*/ 1189643 w 4114165"/>
                <a:gd name="connsiteY83" fmla="*/ 2415701 h 3063250"/>
                <a:gd name="connsiteX84" fmla="*/ 1192950 w 4114165"/>
                <a:gd name="connsiteY84" fmla="*/ 2417917 h 3063250"/>
                <a:gd name="connsiteX85" fmla="*/ 1196245 w 4114165"/>
                <a:gd name="connsiteY85" fmla="*/ 2417030 h 3063250"/>
                <a:gd name="connsiteX86" fmla="*/ 1199553 w 4114165"/>
                <a:gd name="connsiteY86" fmla="*/ 2413054 h 3063250"/>
                <a:gd name="connsiteX87" fmla="*/ 1206168 w 4114165"/>
                <a:gd name="connsiteY87" fmla="*/ 2396073 h 3063250"/>
                <a:gd name="connsiteX88" fmla="*/ 1212770 w 4114165"/>
                <a:gd name="connsiteY88" fmla="*/ 2367517 h 3063250"/>
                <a:gd name="connsiteX89" fmla="*/ 1222680 w 4114165"/>
                <a:gd name="connsiteY89" fmla="*/ 2304808 h 3063250"/>
                <a:gd name="connsiteX90" fmla="*/ 1232602 w 4114165"/>
                <a:gd name="connsiteY90" fmla="*/ 2221471 h 3063250"/>
                <a:gd name="connsiteX91" fmla="*/ 1249127 w 4114165"/>
                <a:gd name="connsiteY91" fmla="*/ 2051011 h 3063250"/>
                <a:gd name="connsiteX92" fmla="*/ 1278857 w 4114165"/>
                <a:gd name="connsiteY92" fmla="*/ 1738519 h 3063250"/>
                <a:gd name="connsiteX93" fmla="*/ 1292087 w 4114165"/>
                <a:gd name="connsiteY93" fmla="*/ 1631108 h 3063250"/>
                <a:gd name="connsiteX94" fmla="*/ 1301997 w 4114165"/>
                <a:gd name="connsiteY94" fmla="*/ 1571186 h 3063250"/>
                <a:gd name="connsiteX95" fmla="*/ 1311907 w 4114165"/>
                <a:gd name="connsiteY95" fmla="*/ 1530802 h 3063250"/>
                <a:gd name="connsiteX96" fmla="*/ 1318522 w 4114165"/>
                <a:gd name="connsiteY96" fmla="*/ 1515125 h 3063250"/>
                <a:gd name="connsiteX97" fmla="*/ 1325124 w 4114165"/>
                <a:gd name="connsiteY97" fmla="*/ 1508553 h 3063250"/>
                <a:gd name="connsiteX98" fmla="*/ 1328431 w 4114165"/>
                <a:gd name="connsiteY98" fmla="*/ 1508692 h 3063250"/>
                <a:gd name="connsiteX99" fmla="*/ 1331739 w 4114165"/>
                <a:gd name="connsiteY99" fmla="*/ 1511098 h 3063250"/>
                <a:gd name="connsiteX100" fmla="*/ 1338341 w 4114165"/>
                <a:gd name="connsiteY100" fmla="*/ 1522673 h 3063250"/>
                <a:gd name="connsiteX101" fmla="*/ 1344956 w 4114165"/>
                <a:gd name="connsiteY101" fmla="*/ 1543098 h 3063250"/>
                <a:gd name="connsiteX102" fmla="*/ 1351559 w 4114165"/>
                <a:gd name="connsiteY102" fmla="*/ 1572135 h 3063250"/>
                <a:gd name="connsiteX103" fmla="*/ 1361481 w 4114165"/>
                <a:gd name="connsiteY103" fmla="*/ 1631273 h 3063250"/>
                <a:gd name="connsiteX104" fmla="*/ 1371391 w 4114165"/>
                <a:gd name="connsiteY104" fmla="*/ 1708025 h 3063250"/>
                <a:gd name="connsiteX105" fmla="*/ 1384608 w 4114165"/>
                <a:gd name="connsiteY105" fmla="*/ 1834709 h 3063250"/>
                <a:gd name="connsiteX106" fmla="*/ 1401133 w 4114165"/>
                <a:gd name="connsiteY106" fmla="*/ 2023810 h 3063250"/>
                <a:gd name="connsiteX107" fmla="*/ 1437478 w 4114165"/>
                <a:gd name="connsiteY107" fmla="*/ 2455958 h 3063250"/>
                <a:gd name="connsiteX108" fmla="*/ 1450695 w 4114165"/>
                <a:gd name="connsiteY108" fmla="*/ 2573840 h 3063250"/>
                <a:gd name="connsiteX109" fmla="*/ 1460618 w 4114165"/>
                <a:gd name="connsiteY109" fmla="*/ 2638271 h 3063250"/>
                <a:gd name="connsiteX110" fmla="*/ 1467220 w 4114165"/>
                <a:gd name="connsiteY110" fmla="*/ 2669055 h 3063250"/>
                <a:gd name="connsiteX111" fmla="*/ 1473835 w 4114165"/>
                <a:gd name="connsiteY111" fmla="*/ 2690241 h 3063250"/>
                <a:gd name="connsiteX112" fmla="*/ 1480438 w 4114165"/>
                <a:gd name="connsiteY112" fmla="*/ 2702360 h 3063250"/>
                <a:gd name="connsiteX113" fmla="*/ 1483745 w 4114165"/>
                <a:gd name="connsiteY113" fmla="*/ 2705260 h 3063250"/>
                <a:gd name="connsiteX114" fmla="*/ 1487053 w 4114165"/>
                <a:gd name="connsiteY114" fmla="*/ 2706222 h 3063250"/>
                <a:gd name="connsiteX115" fmla="*/ 1490360 w 4114165"/>
                <a:gd name="connsiteY115" fmla="*/ 2705361 h 3063250"/>
                <a:gd name="connsiteX116" fmla="*/ 1496963 w 4114165"/>
                <a:gd name="connsiteY116" fmla="*/ 2698700 h 3063250"/>
                <a:gd name="connsiteX117" fmla="*/ 1503577 w 4114165"/>
                <a:gd name="connsiteY117" fmla="*/ 2686265 h 3063250"/>
                <a:gd name="connsiteX118" fmla="*/ 1513487 w 4114165"/>
                <a:gd name="connsiteY118" fmla="*/ 2658861 h 3063250"/>
                <a:gd name="connsiteX119" fmla="*/ 1526705 w 4114165"/>
                <a:gd name="connsiteY119" fmla="*/ 2610120 h 3063250"/>
                <a:gd name="connsiteX120" fmla="*/ 1543229 w 4114165"/>
                <a:gd name="connsiteY120" fmla="*/ 2536635 h 3063250"/>
                <a:gd name="connsiteX121" fmla="*/ 1579574 w 4114165"/>
                <a:gd name="connsiteY121" fmla="*/ 2357488 h 3063250"/>
                <a:gd name="connsiteX122" fmla="*/ 1615932 w 4114165"/>
                <a:gd name="connsiteY122" fmla="*/ 2168830 h 3063250"/>
                <a:gd name="connsiteX123" fmla="*/ 1639059 w 4114165"/>
                <a:gd name="connsiteY123" fmla="*/ 2033219 h 3063250"/>
                <a:gd name="connsiteX124" fmla="*/ 1658891 w 4114165"/>
                <a:gd name="connsiteY124" fmla="*/ 1899823 h 3063250"/>
                <a:gd name="connsiteX125" fmla="*/ 1688633 w 4114165"/>
                <a:gd name="connsiteY125" fmla="*/ 1675189 h 3063250"/>
                <a:gd name="connsiteX126" fmla="*/ 1724978 w 4114165"/>
                <a:gd name="connsiteY126" fmla="*/ 1405069 h 3063250"/>
                <a:gd name="connsiteX127" fmla="*/ 1754720 w 4114165"/>
                <a:gd name="connsiteY127" fmla="*/ 1207660 h 3063250"/>
                <a:gd name="connsiteX128" fmla="*/ 1777847 w 4114165"/>
                <a:gd name="connsiteY128" fmla="*/ 1072404 h 3063250"/>
                <a:gd name="connsiteX129" fmla="*/ 1794372 w 4114165"/>
                <a:gd name="connsiteY129" fmla="*/ 994322 h 3063250"/>
                <a:gd name="connsiteX130" fmla="*/ 1807590 w 4114165"/>
                <a:gd name="connsiteY130" fmla="*/ 945860 h 3063250"/>
                <a:gd name="connsiteX131" fmla="*/ 1820807 w 4114165"/>
                <a:gd name="connsiteY131" fmla="*/ 909731 h 3063250"/>
                <a:gd name="connsiteX132" fmla="*/ 1830717 w 4114165"/>
                <a:gd name="connsiteY132" fmla="*/ 890394 h 3063250"/>
                <a:gd name="connsiteX133" fmla="*/ 1840639 w 4114165"/>
                <a:gd name="connsiteY133" fmla="*/ 877921 h 3063250"/>
                <a:gd name="connsiteX134" fmla="*/ 1847242 w 4114165"/>
                <a:gd name="connsiteY134" fmla="*/ 873653 h 3063250"/>
                <a:gd name="connsiteX135" fmla="*/ 1853857 w 4114165"/>
                <a:gd name="connsiteY135" fmla="*/ 872881 h 3063250"/>
                <a:gd name="connsiteX136" fmla="*/ 1860459 w 4114165"/>
                <a:gd name="connsiteY136" fmla="*/ 875768 h 3063250"/>
                <a:gd name="connsiteX137" fmla="*/ 1867074 w 4114165"/>
                <a:gd name="connsiteY137" fmla="*/ 882378 h 3063250"/>
                <a:gd name="connsiteX138" fmla="*/ 1873676 w 4114165"/>
                <a:gd name="connsiteY138" fmla="*/ 892762 h 3063250"/>
                <a:gd name="connsiteX139" fmla="*/ 1883599 w 4114165"/>
                <a:gd name="connsiteY139" fmla="*/ 915227 h 3063250"/>
                <a:gd name="connsiteX140" fmla="*/ 1893509 w 4114165"/>
                <a:gd name="connsiteY140" fmla="*/ 945480 h 3063250"/>
                <a:gd name="connsiteX141" fmla="*/ 1906726 w 4114165"/>
                <a:gd name="connsiteY141" fmla="*/ 996386 h 3063250"/>
                <a:gd name="connsiteX142" fmla="*/ 1919944 w 4114165"/>
                <a:gd name="connsiteY142" fmla="*/ 1058398 h 3063250"/>
                <a:gd name="connsiteX143" fmla="*/ 1933161 w 4114165"/>
                <a:gd name="connsiteY143" fmla="*/ 1132137 h 3063250"/>
                <a:gd name="connsiteX144" fmla="*/ 1949686 w 4114165"/>
                <a:gd name="connsiteY144" fmla="*/ 1241687 h 3063250"/>
                <a:gd name="connsiteX145" fmla="*/ 1966211 w 4114165"/>
                <a:gd name="connsiteY145" fmla="*/ 1370713 h 3063250"/>
                <a:gd name="connsiteX146" fmla="*/ 1986043 w 4114165"/>
                <a:gd name="connsiteY146" fmla="*/ 1548658 h 3063250"/>
                <a:gd name="connsiteX147" fmla="*/ 2035605 w 4114165"/>
                <a:gd name="connsiteY147" fmla="*/ 2011729 h 3063250"/>
                <a:gd name="connsiteX148" fmla="*/ 2048822 w 4114165"/>
                <a:gd name="connsiteY148" fmla="*/ 2106628 h 3063250"/>
                <a:gd name="connsiteX149" fmla="*/ 2058732 w 4114165"/>
                <a:gd name="connsiteY149" fmla="*/ 2163043 h 3063250"/>
                <a:gd name="connsiteX150" fmla="*/ 2068655 w 4114165"/>
                <a:gd name="connsiteY150" fmla="*/ 2205123 h 3063250"/>
                <a:gd name="connsiteX151" fmla="*/ 2075257 w 4114165"/>
                <a:gd name="connsiteY151" fmla="*/ 2224738 h 3063250"/>
                <a:gd name="connsiteX152" fmla="*/ 2081872 w 4114165"/>
                <a:gd name="connsiteY152" fmla="*/ 2237528 h 3063250"/>
                <a:gd name="connsiteX153" fmla="*/ 2088474 w 4114165"/>
                <a:gd name="connsiteY153" fmla="*/ 2243581 h 3063250"/>
                <a:gd name="connsiteX154" fmla="*/ 2091782 w 4114165"/>
                <a:gd name="connsiteY154" fmla="*/ 2244151 h 3063250"/>
                <a:gd name="connsiteX155" fmla="*/ 2095089 w 4114165"/>
                <a:gd name="connsiteY155" fmla="*/ 2243151 h 3063250"/>
                <a:gd name="connsiteX156" fmla="*/ 2101692 w 4114165"/>
                <a:gd name="connsiteY156" fmla="*/ 2236591 h 3063250"/>
                <a:gd name="connsiteX157" fmla="*/ 2108307 w 4114165"/>
                <a:gd name="connsiteY157" fmla="*/ 2224359 h 3063250"/>
                <a:gd name="connsiteX158" fmla="*/ 2118217 w 4114165"/>
                <a:gd name="connsiteY158" fmla="*/ 2196525 h 3063250"/>
                <a:gd name="connsiteX159" fmla="*/ 2128127 w 4114165"/>
                <a:gd name="connsiteY159" fmla="*/ 2159193 h 3063250"/>
                <a:gd name="connsiteX160" fmla="*/ 2141357 w 4114165"/>
                <a:gd name="connsiteY160" fmla="*/ 2098485 h 3063250"/>
                <a:gd name="connsiteX161" fmla="*/ 2164484 w 4114165"/>
                <a:gd name="connsiteY161" fmla="*/ 1975626 h 3063250"/>
                <a:gd name="connsiteX162" fmla="*/ 2200829 w 4114165"/>
                <a:gd name="connsiteY162" fmla="*/ 1779712 h 3063250"/>
                <a:gd name="connsiteX163" fmla="*/ 2214046 w 4114165"/>
                <a:gd name="connsiteY163" fmla="*/ 1723006 h 3063250"/>
                <a:gd name="connsiteX164" fmla="*/ 2223968 w 4114165"/>
                <a:gd name="connsiteY164" fmla="*/ 1691525 h 3063250"/>
                <a:gd name="connsiteX165" fmla="*/ 2230571 w 4114165"/>
                <a:gd name="connsiteY165" fmla="*/ 1677165 h 3063250"/>
                <a:gd name="connsiteX166" fmla="*/ 2237186 w 4114165"/>
                <a:gd name="connsiteY166" fmla="*/ 1668845 h 3063250"/>
                <a:gd name="connsiteX167" fmla="*/ 2240493 w 4114165"/>
                <a:gd name="connsiteY167" fmla="*/ 1667085 h 3063250"/>
                <a:gd name="connsiteX168" fmla="*/ 2243788 w 4114165"/>
                <a:gd name="connsiteY168" fmla="*/ 1666971 h 3063250"/>
                <a:gd name="connsiteX169" fmla="*/ 2247096 w 4114165"/>
                <a:gd name="connsiteY169" fmla="*/ 1668554 h 3063250"/>
                <a:gd name="connsiteX170" fmla="*/ 2253711 w 4114165"/>
                <a:gd name="connsiteY170" fmla="*/ 1676912 h 3063250"/>
                <a:gd name="connsiteX171" fmla="*/ 2260313 w 4114165"/>
                <a:gd name="connsiteY171" fmla="*/ 1692285 h 3063250"/>
                <a:gd name="connsiteX172" fmla="*/ 2266928 w 4114165"/>
                <a:gd name="connsiteY172" fmla="*/ 1714838 h 3063250"/>
                <a:gd name="connsiteX173" fmla="*/ 2276838 w 4114165"/>
                <a:gd name="connsiteY173" fmla="*/ 1762439 h 3063250"/>
                <a:gd name="connsiteX174" fmla="*/ 2286748 w 4114165"/>
                <a:gd name="connsiteY174" fmla="*/ 1827060 h 3063250"/>
                <a:gd name="connsiteX175" fmla="*/ 2296670 w 4114165"/>
                <a:gd name="connsiteY175" fmla="*/ 1908954 h 3063250"/>
                <a:gd name="connsiteX176" fmla="*/ 2309888 w 4114165"/>
                <a:gd name="connsiteY176" fmla="*/ 2044185 h 3063250"/>
                <a:gd name="connsiteX177" fmla="*/ 2326400 w 4114165"/>
                <a:gd name="connsiteY177" fmla="*/ 2246051 h 3063250"/>
                <a:gd name="connsiteX178" fmla="*/ 2352847 w 4114165"/>
                <a:gd name="connsiteY178" fmla="*/ 2572067 h 3063250"/>
                <a:gd name="connsiteX179" fmla="*/ 2366064 w 4114165"/>
                <a:gd name="connsiteY179" fmla="*/ 2700929 h 3063250"/>
                <a:gd name="connsiteX180" fmla="*/ 2375975 w 4114165"/>
                <a:gd name="connsiteY180" fmla="*/ 2775427 h 3063250"/>
                <a:gd name="connsiteX181" fmla="*/ 2385884 w 4114165"/>
                <a:gd name="connsiteY181" fmla="*/ 2830398 h 3063250"/>
                <a:gd name="connsiteX182" fmla="*/ 2395807 w 4114165"/>
                <a:gd name="connsiteY182" fmla="*/ 2867312 h 3063250"/>
                <a:gd name="connsiteX183" fmla="*/ 2402409 w 4114165"/>
                <a:gd name="connsiteY183" fmla="*/ 2883268 h 3063250"/>
                <a:gd name="connsiteX184" fmla="*/ 2409024 w 4114165"/>
                <a:gd name="connsiteY184" fmla="*/ 2893563 h 3063250"/>
                <a:gd name="connsiteX185" fmla="*/ 2415627 w 4114165"/>
                <a:gd name="connsiteY185" fmla="*/ 2899350 h 3063250"/>
                <a:gd name="connsiteX186" fmla="*/ 2422242 w 4114165"/>
                <a:gd name="connsiteY186" fmla="*/ 2901668 h 3063250"/>
                <a:gd name="connsiteX187" fmla="*/ 2428844 w 4114165"/>
                <a:gd name="connsiteY187" fmla="*/ 2901402 h 3063250"/>
                <a:gd name="connsiteX188" fmla="*/ 2438766 w 4114165"/>
                <a:gd name="connsiteY188" fmla="*/ 2897273 h 3063250"/>
                <a:gd name="connsiteX189" fmla="*/ 2448676 w 4114165"/>
                <a:gd name="connsiteY189" fmla="*/ 2889726 h 3063250"/>
                <a:gd name="connsiteX190" fmla="*/ 2461894 w 4114165"/>
                <a:gd name="connsiteY190" fmla="*/ 2875454 h 3063250"/>
                <a:gd name="connsiteX191" fmla="*/ 2478418 w 4114165"/>
                <a:gd name="connsiteY191" fmla="*/ 2852749 h 3063250"/>
                <a:gd name="connsiteX192" fmla="*/ 2501546 w 4114165"/>
                <a:gd name="connsiteY192" fmla="*/ 2820306 h 3063250"/>
                <a:gd name="connsiteX193" fmla="*/ 2511456 w 4114165"/>
                <a:gd name="connsiteY193" fmla="*/ 2810061 h 3063250"/>
                <a:gd name="connsiteX194" fmla="*/ 2521378 w 4114165"/>
                <a:gd name="connsiteY194" fmla="*/ 2803945 h 3063250"/>
                <a:gd name="connsiteX195" fmla="*/ 2527980 w 4114165"/>
                <a:gd name="connsiteY195" fmla="*/ 2802564 h 3063250"/>
                <a:gd name="connsiteX196" fmla="*/ 2534596 w 4114165"/>
                <a:gd name="connsiteY196" fmla="*/ 2803464 h 3063250"/>
                <a:gd name="connsiteX197" fmla="*/ 2541198 w 4114165"/>
                <a:gd name="connsiteY197" fmla="*/ 2806592 h 3063250"/>
                <a:gd name="connsiteX198" fmla="*/ 2551120 w 4114165"/>
                <a:gd name="connsiteY198" fmla="*/ 2815215 h 3063250"/>
                <a:gd name="connsiteX199" fmla="*/ 2561030 w 4114165"/>
                <a:gd name="connsiteY199" fmla="*/ 2828271 h 3063250"/>
                <a:gd name="connsiteX200" fmla="*/ 2570940 w 4114165"/>
                <a:gd name="connsiteY200" fmla="*/ 2845810 h 3063250"/>
                <a:gd name="connsiteX201" fmla="*/ 2584158 w 4114165"/>
                <a:gd name="connsiteY201" fmla="*/ 2876189 h 3063250"/>
                <a:gd name="connsiteX202" fmla="*/ 2603990 w 4114165"/>
                <a:gd name="connsiteY202" fmla="*/ 2931768 h 3063250"/>
                <a:gd name="connsiteX203" fmla="*/ 2617207 w 4114165"/>
                <a:gd name="connsiteY203" fmla="*/ 2966795 h 3063250"/>
                <a:gd name="connsiteX204" fmla="*/ 2627117 w 4114165"/>
                <a:gd name="connsiteY204" fmla="*/ 2986220 h 3063250"/>
                <a:gd name="connsiteX205" fmla="*/ 2633732 w 4114165"/>
                <a:gd name="connsiteY205" fmla="*/ 2993894 h 3063250"/>
                <a:gd name="connsiteX206" fmla="*/ 2640334 w 4114165"/>
                <a:gd name="connsiteY206" fmla="*/ 2996060 h 3063250"/>
                <a:gd name="connsiteX207" fmla="*/ 2643642 w 4114165"/>
                <a:gd name="connsiteY207" fmla="*/ 2994781 h 3063250"/>
                <a:gd name="connsiteX208" fmla="*/ 2650257 w 4114165"/>
                <a:gd name="connsiteY208" fmla="*/ 2986942 h 3063250"/>
                <a:gd name="connsiteX209" fmla="*/ 2656859 w 4114165"/>
                <a:gd name="connsiteY209" fmla="*/ 2971366 h 3063250"/>
                <a:gd name="connsiteX210" fmla="*/ 2663474 w 4114165"/>
                <a:gd name="connsiteY210" fmla="*/ 2947357 h 3063250"/>
                <a:gd name="connsiteX211" fmla="*/ 2670077 w 4114165"/>
                <a:gd name="connsiteY211" fmla="*/ 2914280 h 3063250"/>
                <a:gd name="connsiteX212" fmla="*/ 2679999 w 4114165"/>
                <a:gd name="connsiteY212" fmla="*/ 2846646 h 3063250"/>
                <a:gd name="connsiteX213" fmla="*/ 2689909 w 4114165"/>
                <a:gd name="connsiteY213" fmla="*/ 2756698 h 3063250"/>
                <a:gd name="connsiteX214" fmla="*/ 2703127 w 4114165"/>
                <a:gd name="connsiteY214" fmla="*/ 2602181 h 3063250"/>
                <a:gd name="connsiteX215" fmla="*/ 2716344 w 4114165"/>
                <a:gd name="connsiteY215" fmla="*/ 2412092 h 3063250"/>
                <a:gd name="connsiteX216" fmla="*/ 2736176 w 4114165"/>
                <a:gd name="connsiteY216" fmla="*/ 2082213 h 3063250"/>
                <a:gd name="connsiteX217" fmla="*/ 2772521 w 4114165"/>
                <a:gd name="connsiteY217" fmla="*/ 1470652 h 3063250"/>
                <a:gd name="connsiteX218" fmla="*/ 2789046 w 4114165"/>
                <a:gd name="connsiteY218" fmla="*/ 1238622 h 3063250"/>
                <a:gd name="connsiteX219" fmla="*/ 2805571 w 4114165"/>
                <a:gd name="connsiteY219" fmla="*/ 1047862 h 3063250"/>
                <a:gd name="connsiteX220" fmla="*/ 2818788 w 4114165"/>
                <a:gd name="connsiteY220" fmla="*/ 927358 h 3063250"/>
                <a:gd name="connsiteX221" fmla="*/ 2832005 w 4114165"/>
                <a:gd name="connsiteY221" fmla="*/ 833941 h 3063250"/>
                <a:gd name="connsiteX222" fmla="*/ 2845223 w 4114165"/>
                <a:gd name="connsiteY222" fmla="*/ 764002 h 3063250"/>
                <a:gd name="connsiteX223" fmla="*/ 2855133 w 4114165"/>
                <a:gd name="connsiteY223" fmla="*/ 724885 h 3063250"/>
                <a:gd name="connsiteX224" fmla="*/ 2865042 w 4114165"/>
                <a:gd name="connsiteY224" fmla="*/ 696152 h 3063250"/>
                <a:gd name="connsiteX225" fmla="*/ 2874965 w 4114165"/>
                <a:gd name="connsiteY225" fmla="*/ 677220 h 3063250"/>
                <a:gd name="connsiteX226" fmla="*/ 2881567 w 4114165"/>
                <a:gd name="connsiteY226" fmla="*/ 670028 h 3063250"/>
                <a:gd name="connsiteX227" fmla="*/ 2888182 w 4114165"/>
                <a:gd name="connsiteY227" fmla="*/ 667368 h 3063250"/>
                <a:gd name="connsiteX228" fmla="*/ 2894785 w 4114165"/>
                <a:gd name="connsiteY228" fmla="*/ 669622 h 3063250"/>
                <a:gd name="connsiteX229" fmla="*/ 2901400 w 4114165"/>
                <a:gd name="connsiteY229" fmla="*/ 677182 h 3063250"/>
                <a:gd name="connsiteX230" fmla="*/ 2908002 w 4114165"/>
                <a:gd name="connsiteY230" fmla="*/ 690415 h 3063250"/>
                <a:gd name="connsiteX231" fmla="*/ 2914617 w 4114165"/>
                <a:gd name="connsiteY231" fmla="*/ 709562 h 3063250"/>
                <a:gd name="connsiteX232" fmla="*/ 2924527 w 4114165"/>
                <a:gd name="connsiteY232" fmla="*/ 749616 h 3063250"/>
                <a:gd name="connsiteX233" fmla="*/ 2934450 w 4114165"/>
                <a:gd name="connsiteY233" fmla="*/ 803296 h 3063250"/>
                <a:gd name="connsiteX234" fmla="*/ 2947667 w 4114165"/>
                <a:gd name="connsiteY234" fmla="*/ 895814 h 3063250"/>
                <a:gd name="connsiteX235" fmla="*/ 2960884 w 4114165"/>
                <a:gd name="connsiteY235" fmla="*/ 1012101 h 3063250"/>
                <a:gd name="connsiteX236" fmla="*/ 2977409 w 4114165"/>
                <a:gd name="connsiteY236" fmla="*/ 1187779 h 3063250"/>
                <a:gd name="connsiteX237" fmla="*/ 3017061 w 4114165"/>
                <a:gd name="connsiteY237" fmla="*/ 1634110 h 3063250"/>
                <a:gd name="connsiteX238" fmla="*/ 3030278 w 4114165"/>
                <a:gd name="connsiteY238" fmla="*/ 1742115 h 3063250"/>
                <a:gd name="connsiteX239" fmla="*/ 3040188 w 4114165"/>
                <a:gd name="connsiteY239" fmla="*/ 1800265 h 3063250"/>
                <a:gd name="connsiteX240" fmla="*/ 3046803 w 4114165"/>
                <a:gd name="connsiteY240" fmla="*/ 1827313 h 3063250"/>
                <a:gd name="connsiteX241" fmla="*/ 3053406 w 4114165"/>
                <a:gd name="connsiteY241" fmla="*/ 1844928 h 3063250"/>
                <a:gd name="connsiteX242" fmla="*/ 3060021 w 4114165"/>
                <a:gd name="connsiteY242" fmla="*/ 1853413 h 3063250"/>
                <a:gd name="connsiteX243" fmla="*/ 3063315 w 4114165"/>
                <a:gd name="connsiteY243" fmla="*/ 1854388 h 3063250"/>
                <a:gd name="connsiteX244" fmla="*/ 3066623 w 4114165"/>
                <a:gd name="connsiteY244" fmla="*/ 1853299 h 3063250"/>
                <a:gd name="connsiteX245" fmla="*/ 3073238 w 4114165"/>
                <a:gd name="connsiteY245" fmla="*/ 1845245 h 3063250"/>
                <a:gd name="connsiteX246" fmla="*/ 3079840 w 4114165"/>
                <a:gd name="connsiteY246" fmla="*/ 1829960 h 3063250"/>
                <a:gd name="connsiteX247" fmla="*/ 3086456 w 4114165"/>
                <a:gd name="connsiteY247" fmla="*/ 1808129 h 3063250"/>
                <a:gd name="connsiteX248" fmla="*/ 3096365 w 4114165"/>
                <a:gd name="connsiteY248" fmla="*/ 1764782 h 3063250"/>
                <a:gd name="connsiteX249" fmla="*/ 3109583 w 4114165"/>
                <a:gd name="connsiteY249" fmla="*/ 1692285 h 3063250"/>
                <a:gd name="connsiteX250" fmla="*/ 3145940 w 4114165"/>
                <a:gd name="connsiteY250" fmla="*/ 1482986 h 3063250"/>
                <a:gd name="connsiteX251" fmla="*/ 3162452 w 4114165"/>
                <a:gd name="connsiteY251" fmla="*/ 1409665 h 3063250"/>
                <a:gd name="connsiteX252" fmla="*/ 3178977 w 4114165"/>
                <a:gd name="connsiteY252" fmla="*/ 1351098 h 3063250"/>
                <a:gd name="connsiteX253" fmla="*/ 3192194 w 4114165"/>
                <a:gd name="connsiteY253" fmla="*/ 1313348 h 3063250"/>
                <a:gd name="connsiteX254" fmla="*/ 3205412 w 4114165"/>
                <a:gd name="connsiteY254" fmla="*/ 1283678 h 3063250"/>
                <a:gd name="connsiteX255" fmla="*/ 3215334 w 4114165"/>
                <a:gd name="connsiteY255" fmla="*/ 1267773 h 3063250"/>
                <a:gd name="connsiteX256" fmla="*/ 3221936 w 4114165"/>
                <a:gd name="connsiteY256" fmla="*/ 1260745 h 3063250"/>
                <a:gd name="connsiteX257" fmla="*/ 3228551 w 4114165"/>
                <a:gd name="connsiteY257" fmla="*/ 1256705 h 3063250"/>
                <a:gd name="connsiteX258" fmla="*/ 3235154 w 4114165"/>
                <a:gd name="connsiteY258" fmla="*/ 1255730 h 3063250"/>
                <a:gd name="connsiteX259" fmla="*/ 3241769 w 4114165"/>
                <a:gd name="connsiteY259" fmla="*/ 1257820 h 3063250"/>
                <a:gd name="connsiteX260" fmla="*/ 3248371 w 4114165"/>
                <a:gd name="connsiteY260" fmla="*/ 1263088 h 3063250"/>
                <a:gd name="connsiteX261" fmla="*/ 3254986 w 4114165"/>
                <a:gd name="connsiteY261" fmla="*/ 1271661 h 3063250"/>
                <a:gd name="connsiteX262" fmla="*/ 3264896 w 4114165"/>
                <a:gd name="connsiteY262" fmla="*/ 1291099 h 3063250"/>
                <a:gd name="connsiteX263" fmla="*/ 3274819 w 4114165"/>
                <a:gd name="connsiteY263" fmla="*/ 1319161 h 3063250"/>
                <a:gd name="connsiteX264" fmla="*/ 3284729 w 4114165"/>
                <a:gd name="connsiteY264" fmla="*/ 1356796 h 3063250"/>
                <a:gd name="connsiteX265" fmla="*/ 3294638 w 4114165"/>
                <a:gd name="connsiteY265" fmla="*/ 1405106 h 3063250"/>
                <a:gd name="connsiteX266" fmla="*/ 3304548 w 4114165"/>
                <a:gd name="connsiteY266" fmla="*/ 1465029 h 3063250"/>
                <a:gd name="connsiteX267" fmla="*/ 3317766 w 4114165"/>
                <a:gd name="connsiteY267" fmla="*/ 1564322 h 3063250"/>
                <a:gd name="connsiteX268" fmla="*/ 3330996 w 4114165"/>
                <a:gd name="connsiteY268" fmla="*/ 1685636 h 3063250"/>
                <a:gd name="connsiteX269" fmla="*/ 3347508 w 4114165"/>
                <a:gd name="connsiteY269" fmla="*/ 1862923 h 3063250"/>
                <a:gd name="connsiteX270" fmla="*/ 3406993 w 4114165"/>
                <a:gd name="connsiteY270" fmla="*/ 2532355 h 3063250"/>
                <a:gd name="connsiteX271" fmla="*/ 3423517 w 4114165"/>
                <a:gd name="connsiteY271" fmla="*/ 2676071 h 3063250"/>
                <a:gd name="connsiteX272" fmla="*/ 3440042 w 4114165"/>
                <a:gd name="connsiteY272" fmla="*/ 2794878 h 3063250"/>
                <a:gd name="connsiteX273" fmla="*/ 3453260 w 4114165"/>
                <a:gd name="connsiteY273" fmla="*/ 2872884 h 3063250"/>
                <a:gd name="connsiteX274" fmla="*/ 3466477 w 4114165"/>
                <a:gd name="connsiteY274" fmla="*/ 2936720 h 3063250"/>
                <a:gd name="connsiteX275" fmla="*/ 3479694 w 4114165"/>
                <a:gd name="connsiteY275" fmla="*/ 2986828 h 3063250"/>
                <a:gd name="connsiteX276" fmla="*/ 3489604 w 4114165"/>
                <a:gd name="connsiteY276" fmla="*/ 3015675 h 3063250"/>
                <a:gd name="connsiteX277" fmla="*/ 3499526 w 4114165"/>
                <a:gd name="connsiteY277" fmla="*/ 3037329 h 3063250"/>
                <a:gd name="connsiteX278" fmla="*/ 3509436 w 4114165"/>
                <a:gd name="connsiteY278" fmla="*/ 3052108 h 3063250"/>
                <a:gd name="connsiteX279" fmla="*/ 3519346 w 4114165"/>
                <a:gd name="connsiteY279" fmla="*/ 3060642 h 3063250"/>
                <a:gd name="connsiteX280" fmla="*/ 3525962 w 4114165"/>
                <a:gd name="connsiteY280" fmla="*/ 3063150 h 3063250"/>
                <a:gd name="connsiteX281" fmla="*/ 3532564 w 4114165"/>
                <a:gd name="connsiteY281" fmla="*/ 3063251 h 3063250"/>
                <a:gd name="connsiteX282" fmla="*/ 3539179 w 4114165"/>
                <a:gd name="connsiteY282" fmla="*/ 3060947 h 3063250"/>
                <a:gd name="connsiteX283" fmla="*/ 3545781 w 4114165"/>
                <a:gd name="connsiteY283" fmla="*/ 3056261 h 3063250"/>
                <a:gd name="connsiteX284" fmla="*/ 3555704 w 4114165"/>
                <a:gd name="connsiteY284" fmla="*/ 3044826 h 3063250"/>
                <a:gd name="connsiteX285" fmla="*/ 3565614 w 4114165"/>
                <a:gd name="connsiteY285" fmla="*/ 3028149 h 3063250"/>
                <a:gd name="connsiteX286" fmla="*/ 3575523 w 4114165"/>
                <a:gd name="connsiteY286" fmla="*/ 3006076 h 3063250"/>
                <a:gd name="connsiteX287" fmla="*/ 3585446 w 4114165"/>
                <a:gd name="connsiteY287" fmla="*/ 2978141 h 3063250"/>
                <a:gd name="connsiteX288" fmla="*/ 3598663 w 4114165"/>
                <a:gd name="connsiteY288" fmla="*/ 2930705 h 3063250"/>
                <a:gd name="connsiteX289" fmla="*/ 3611881 w 4114165"/>
                <a:gd name="connsiteY289" fmla="*/ 2871288 h 3063250"/>
                <a:gd name="connsiteX290" fmla="*/ 3628405 w 4114165"/>
                <a:gd name="connsiteY290" fmla="*/ 2782582 h 3063250"/>
                <a:gd name="connsiteX291" fmla="*/ 3664750 w 4114165"/>
                <a:gd name="connsiteY291" fmla="*/ 2563380 h 3063250"/>
                <a:gd name="connsiteX292" fmla="*/ 3691185 w 4114165"/>
                <a:gd name="connsiteY292" fmla="*/ 2412674 h 3063250"/>
                <a:gd name="connsiteX293" fmla="*/ 3707710 w 4114165"/>
                <a:gd name="connsiteY293" fmla="*/ 2331693 h 3063250"/>
                <a:gd name="connsiteX294" fmla="*/ 3720927 w 4114165"/>
                <a:gd name="connsiteY294" fmla="*/ 2279532 h 3063250"/>
                <a:gd name="connsiteX295" fmla="*/ 3730837 w 4114165"/>
                <a:gd name="connsiteY295" fmla="*/ 2250090 h 3063250"/>
                <a:gd name="connsiteX296" fmla="*/ 3740759 w 4114165"/>
                <a:gd name="connsiteY296" fmla="*/ 2229956 h 3063250"/>
                <a:gd name="connsiteX297" fmla="*/ 3747362 w 4114165"/>
                <a:gd name="connsiteY297" fmla="*/ 2221978 h 3063250"/>
                <a:gd name="connsiteX298" fmla="*/ 3753977 w 4114165"/>
                <a:gd name="connsiteY298" fmla="*/ 2218470 h 3063250"/>
                <a:gd name="connsiteX299" fmla="*/ 3760579 w 4114165"/>
                <a:gd name="connsiteY299" fmla="*/ 2219483 h 3063250"/>
                <a:gd name="connsiteX300" fmla="*/ 3767194 w 4114165"/>
                <a:gd name="connsiteY300" fmla="*/ 2225017 h 3063250"/>
                <a:gd name="connsiteX301" fmla="*/ 3773796 w 4114165"/>
                <a:gd name="connsiteY301" fmla="*/ 2234945 h 3063250"/>
                <a:gd name="connsiteX302" fmla="*/ 3783719 w 4114165"/>
                <a:gd name="connsiteY302" fmla="*/ 2257498 h 3063250"/>
                <a:gd name="connsiteX303" fmla="*/ 3793629 w 4114165"/>
                <a:gd name="connsiteY303" fmla="*/ 2287751 h 3063250"/>
                <a:gd name="connsiteX304" fmla="*/ 3810154 w 4114165"/>
                <a:gd name="connsiteY304" fmla="*/ 2348788 h 3063250"/>
                <a:gd name="connsiteX305" fmla="*/ 3836589 w 4114165"/>
                <a:gd name="connsiteY305" fmla="*/ 2448461 h 3063250"/>
                <a:gd name="connsiteX306" fmla="*/ 3849806 w 4114165"/>
                <a:gd name="connsiteY306" fmla="*/ 2487654 h 3063250"/>
                <a:gd name="connsiteX307" fmla="*/ 3859716 w 4114165"/>
                <a:gd name="connsiteY307" fmla="*/ 2508472 h 3063250"/>
                <a:gd name="connsiteX308" fmla="*/ 3866331 w 4114165"/>
                <a:gd name="connsiteY308" fmla="*/ 2517476 h 3063250"/>
                <a:gd name="connsiteX309" fmla="*/ 3872933 w 4114165"/>
                <a:gd name="connsiteY309" fmla="*/ 2522313 h 3063250"/>
                <a:gd name="connsiteX310" fmla="*/ 3879548 w 4114165"/>
                <a:gd name="connsiteY310" fmla="*/ 2522984 h 3063250"/>
                <a:gd name="connsiteX311" fmla="*/ 3886150 w 4114165"/>
                <a:gd name="connsiteY311" fmla="*/ 2519654 h 3063250"/>
                <a:gd name="connsiteX312" fmla="*/ 3892765 w 4114165"/>
                <a:gd name="connsiteY312" fmla="*/ 2512613 h 3063250"/>
                <a:gd name="connsiteX313" fmla="*/ 3902675 w 4114165"/>
                <a:gd name="connsiteY313" fmla="*/ 2496087 h 3063250"/>
                <a:gd name="connsiteX314" fmla="*/ 3915893 w 4114165"/>
                <a:gd name="connsiteY314" fmla="*/ 2466177 h 3063250"/>
                <a:gd name="connsiteX315" fmla="*/ 3939032 w 4114165"/>
                <a:gd name="connsiteY315" fmla="*/ 2410826 h 3063250"/>
                <a:gd name="connsiteX316" fmla="*/ 3948943 w 4114165"/>
                <a:gd name="connsiteY316" fmla="*/ 2393604 h 3063250"/>
                <a:gd name="connsiteX317" fmla="*/ 3955545 w 4114165"/>
                <a:gd name="connsiteY317" fmla="*/ 2385879 h 3063250"/>
                <a:gd name="connsiteX318" fmla="*/ 3962160 w 4114165"/>
                <a:gd name="connsiteY318" fmla="*/ 2381497 h 3063250"/>
                <a:gd name="connsiteX319" fmla="*/ 3968775 w 4114165"/>
                <a:gd name="connsiteY319" fmla="*/ 2380687 h 3063250"/>
                <a:gd name="connsiteX320" fmla="*/ 3975377 w 4114165"/>
                <a:gd name="connsiteY320" fmla="*/ 2383562 h 3063250"/>
                <a:gd name="connsiteX321" fmla="*/ 3981992 w 4114165"/>
                <a:gd name="connsiteY321" fmla="*/ 2390184 h 3063250"/>
                <a:gd name="connsiteX322" fmla="*/ 3988595 w 4114165"/>
                <a:gd name="connsiteY322" fmla="*/ 2400606 h 3063250"/>
                <a:gd name="connsiteX323" fmla="*/ 3998504 w 4114165"/>
                <a:gd name="connsiteY323" fmla="*/ 2422932 h 3063250"/>
                <a:gd name="connsiteX324" fmla="*/ 4011734 w 4114165"/>
                <a:gd name="connsiteY324" fmla="*/ 2462365 h 3063250"/>
                <a:gd name="connsiteX325" fmla="*/ 4034862 w 4114165"/>
                <a:gd name="connsiteY325" fmla="*/ 2535128 h 3063250"/>
                <a:gd name="connsiteX326" fmla="*/ 4044771 w 4114165"/>
                <a:gd name="connsiteY326" fmla="*/ 2557023 h 3063250"/>
                <a:gd name="connsiteX327" fmla="*/ 4051386 w 4114165"/>
                <a:gd name="connsiteY327" fmla="*/ 2565419 h 3063250"/>
                <a:gd name="connsiteX328" fmla="*/ 4054681 w 4114165"/>
                <a:gd name="connsiteY328" fmla="*/ 2567344 h 3063250"/>
                <a:gd name="connsiteX329" fmla="*/ 4057989 w 4114165"/>
                <a:gd name="connsiteY329" fmla="*/ 2567584 h 3063250"/>
                <a:gd name="connsiteX330" fmla="*/ 4061296 w 4114165"/>
                <a:gd name="connsiteY330" fmla="*/ 2566090 h 3063250"/>
                <a:gd name="connsiteX331" fmla="*/ 4067911 w 4114165"/>
                <a:gd name="connsiteY331" fmla="*/ 2557454 h 3063250"/>
                <a:gd name="connsiteX332" fmla="*/ 4074514 w 4114165"/>
                <a:gd name="connsiteY332" fmla="*/ 2541131 h 3063250"/>
                <a:gd name="connsiteX333" fmla="*/ 4081129 w 4114165"/>
                <a:gd name="connsiteY333" fmla="*/ 2517134 h 3063250"/>
                <a:gd name="connsiteX334" fmla="*/ 4091038 w 4114165"/>
                <a:gd name="connsiteY334" fmla="*/ 2467532 h 3063250"/>
                <a:gd name="connsiteX335" fmla="*/ 4100948 w 4114165"/>
                <a:gd name="connsiteY335" fmla="*/ 2403215 h 3063250"/>
                <a:gd name="connsiteX336" fmla="*/ 4114166 w 4114165"/>
                <a:gd name="connsiteY336" fmla="*/ 2298223 h 3063250"/>
                <a:gd name="connsiteX337" fmla="*/ 4114166 w 4114165"/>
                <a:gd name="connsiteY337" fmla="*/ 2298223 h 3063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</a:cxnLst>
              <a:rect l="l" t="t" r="r" b="b"/>
              <a:pathLst>
                <a:path w="4114165" h="3063250">
                  <a:moveTo>
                    <a:pt x="0" y="962866"/>
                  </a:moveTo>
                  <a:lnTo>
                    <a:pt x="13219" y="938578"/>
                  </a:lnTo>
                  <a:lnTo>
                    <a:pt x="29741" y="914936"/>
                  </a:lnTo>
                  <a:lnTo>
                    <a:pt x="52873" y="887165"/>
                  </a:lnTo>
                  <a:lnTo>
                    <a:pt x="79309" y="860382"/>
                  </a:lnTo>
                  <a:lnTo>
                    <a:pt x="99137" y="843895"/>
                  </a:lnTo>
                  <a:lnTo>
                    <a:pt x="109050" y="838551"/>
                  </a:lnTo>
                  <a:lnTo>
                    <a:pt x="118964" y="836816"/>
                  </a:lnTo>
                  <a:lnTo>
                    <a:pt x="125574" y="838272"/>
                  </a:lnTo>
                  <a:lnTo>
                    <a:pt x="132182" y="842248"/>
                  </a:lnTo>
                  <a:lnTo>
                    <a:pt x="138791" y="849049"/>
                  </a:lnTo>
                  <a:lnTo>
                    <a:pt x="145401" y="859078"/>
                  </a:lnTo>
                  <a:lnTo>
                    <a:pt x="155315" y="880859"/>
                  </a:lnTo>
                  <a:lnTo>
                    <a:pt x="165228" y="911631"/>
                  </a:lnTo>
                  <a:lnTo>
                    <a:pt x="175142" y="951773"/>
                  </a:lnTo>
                  <a:lnTo>
                    <a:pt x="188360" y="1018952"/>
                  </a:lnTo>
                  <a:lnTo>
                    <a:pt x="204883" y="1119511"/>
                  </a:lnTo>
                  <a:lnTo>
                    <a:pt x="237928" y="1325872"/>
                  </a:lnTo>
                  <a:lnTo>
                    <a:pt x="251146" y="1392203"/>
                  </a:lnTo>
                  <a:lnTo>
                    <a:pt x="264365" y="1444629"/>
                  </a:lnTo>
                  <a:lnTo>
                    <a:pt x="274279" y="1474666"/>
                  </a:lnTo>
                  <a:lnTo>
                    <a:pt x="284192" y="1497675"/>
                  </a:lnTo>
                  <a:lnTo>
                    <a:pt x="297410" y="1521267"/>
                  </a:lnTo>
                  <a:lnTo>
                    <a:pt x="323847" y="1565120"/>
                  </a:lnTo>
                  <a:lnTo>
                    <a:pt x="340373" y="1598538"/>
                  </a:lnTo>
                  <a:lnTo>
                    <a:pt x="363500" y="1652395"/>
                  </a:lnTo>
                  <a:lnTo>
                    <a:pt x="386628" y="1713129"/>
                  </a:lnTo>
                  <a:lnTo>
                    <a:pt x="406460" y="1772988"/>
                  </a:lnTo>
                  <a:lnTo>
                    <a:pt x="422985" y="1832430"/>
                  </a:lnTo>
                  <a:lnTo>
                    <a:pt x="439510" y="1903407"/>
                  </a:lnTo>
                  <a:lnTo>
                    <a:pt x="456035" y="1987175"/>
                  </a:lnTo>
                  <a:lnTo>
                    <a:pt x="472547" y="2085024"/>
                  </a:lnTo>
                  <a:lnTo>
                    <a:pt x="502289" y="2284990"/>
                  </a:lnTo>
                  <a:lnTo>
                    <a:pt x="518814" y="2386930"/>
                  </a:lnTo>
                  <a:lnTo>
                    <a:pt x="532031" y="2452703"/>
                  </a:lnTo>
                  <a:lnTo>
                    <a:pt x="541941" y="2490718"/>
                  </a:lnTo>
                  <a:lnTo>
                    <a:pt x="551864" y="2518717"/>
                  </a:lnTo>
                  <a:lnTo>
                    <a:pt x="561774" y="2537066"/>
                  </a:lnTo>
                  <a:lnTo>
                    <a:pt x="568389" y="2544335"/>
                  </a:lnTo>
                  <a:lnTo>
                    <a:pt x="574991" y="2548070"/>
                  </a:lnTo>
                  <a:lnTo>
                    <a:pt x="581606" y="2548741"/>
                  </a:lnTo>
                  <a:lnTo>
                    <a:pt x="588208" y="2546969"/>
                  </a:lnTo>
                  <a:lnTo>
                    <a:pt x="598131" y="2541042"/>
                  </a:lnTo>
                  <a:lnTo>
                    <a:pt x="644385" y="2506927"/>
                  </a:lnTo>
                  <a:lnTo>
                    <a:pt x="670820" y="2490034"/>
                  </a:lnTo>
                  <a:lnTo>
                    <a:pt x="687345" y="2476269"/>
                  </a:lnTo>
                  <a:lnTo>
                    <a:pt x="700562" y="2461681"/>
                  </a:lnTo>
                  <a:lnTo>
                    <a:pt x="710485" y="2447156"/>
                  </a:lnTo>
                  <a:lnTo>
                    <a:pt x="720395" y="2427478"/>
                  </a:lnTo>
                  <a:lnTo>
                    <a:pt x="730305" y="2399808"/>
                  </a:lnTo>
                  <a:lnTo>
                    <a:pt x="740214" y="2360615"/>
                  </a:lnTo>
                  <a:lnTo>
                    <a:pt x="750137" y="2306011"/>
                  </a:lnTo>
                  <a:lnTo>
                    <a:pt x="760047" y="2232146"/>
                  </a:lnTo>
                  <a:lnTo>
                    <a:pt x="769957" y="2135437"/>
                  </a:lnTo>
                  <a:lnTo>
                    <a:pt x="779879" y="2013021"/>
                  </a:lnTo>
                  <a:lnTo>
                    <a:pt x="793097" y="1806394"/>
                  </a:lnTo>
                  <a:lnTo>
                    <a:pt x="806314" y="1550988"/>
                  </a:lnTo>
                  <a:lnTo>
                    <a:pt x="826134" y="1101061"/>
                  </a:lnTo>
                  <a:lnTo>
                    <a:pt x="852581" y="502805"/>
                  </a:lnTo>
                  <a:lnTo>
                    <a:pt x="865798" y="268992"/>
                  </a:lnTo>
                  <a:lnTo>
                    <a:pt x="875708" y="140161"/>
                  </a:lnTo>
                  <a:lnTo>
                    <a:pt x="885618" y="54144"/>
                  </a:lnTo>
                  <a:lnTo>
                    <a:pt x="892233" y="19833"/>
                  </a:lnTo>
                  <a:lnTo>
                    <a:pt x="898835" y="2645"/>
                  </a:lnTo>
                  <a:lnTo>
                    <a:pt x="902143" y="0"/>
                  </a:lnTo>
                  <a:lnTo>
                    <a:pt x="905450" y="1042"/>
                  </a:lnTo>
                  <a:lnTo>
                    <a:pt x="908758" y="5543"/>
                  </a:lnTo>
                  <a:lnTo>
                    <a:pt x="915360" y="23974"/>
                  </a:lnTo>
                  <a:lnTo>
                    <a:pt x="921975" y="53496"/>
                  </a:lnTo>
                  <a:lnTo>
                    <a:pt x="931885" y="114728"/>
                  </a:lnTo>
                  <a:lnTo>
                    <a:pt x="945103" y="219005"/>
                  </a:lnTo>
                  <a:lnTo>
                    <a:pt x="991370" y="608560"/>
                  </a:lnTo>
                  <a:lnTo>
                    <a:pt x="1007895" y="717439"/>
                  </a:lnTo>
                  <a:lnTo>
                    <a:pt x="1057457" y="1020560"/>
                  </a:lnTo>
                  <a:lnTo>
                    <a:pt x="1070674" y="1129034"/>
                  </a:lnTo>
                  <a:lnTo>
                    <a:pt x="1083891" y="1261492"/>
                  </a:lnTo>
                  <a:lnTo>
                    <a:pt x="1100416" y="1462079"/>
                  </a:lnTo>
                  <a:lnTo>
                    <a:pt x="1123543" y="1789577"/>
                  </a:lnTo>
                  <a:lnTo>
                    <a:pt x="1146683" y="2110389"/>
                  </a:lnTo>
                  <a:lnTo>
                    <a:pt x="1159901" y="2255687"/>
                  </a:lnTo>
                  <a:lnTo>
                    <a:pt x="1169810" y="2336454"/>
                  </a:lnTo>
                  <a:lnTo>
                    <a:pt x="1176425" y="2375343"/>
                  </a:lnTo>
                  <a:lnTo>
                    <a:pt x="1183028" y="2401809"/>
                  </a:lnTo>
                  <a:lnTo>
                    <a:pt x="1189643" y="2415701"/>
                  </a:lnTo>
                  <a:lnTo>
                    <a:pt x="1192950" y="2417917"/>
                  </a:lnTo>
                  <a:lnTo>
                    <a:pt x="1196245" y="2417030"/>
                  </a:lnTo>
                  <a:lnTo>
                    <a:pt x="1199553" y="2413054"/>
                  </a:lnTo>
                  <a:lnTo>
                    <a:pt x="1206168" y="2396073"/>
                  </a:lnTo>
                  <a:lnTo>
                    <a:pt x="1212770" y="2367517"/>
                  </a:lnTo>
                  <a:lnTo>
                    <a:pt x="1222680" y="2304808"/>
                  </a:lnTo>
                  <a:lnTo>
                    <a:pt x="1232602" y="2221471"/>
                  </a:lnTo>
                  <a:lnTo>
                    <a:pt x="1249127" y="2051011"/>
                  </a:lnTo>
                  <a:lnTo>
                    <a:pt x="1278857" y="1738519"/>
                  </a:lnTo>
                  <a:lnTo>
                    <a:pt x="1292087" y="1631108"/>
                  </a:lnTo>
                  <a:lnTo>
                    <a:pt x="1301997" y="1571186"/>
                  </a:lnTo>
                  <a:lnTo>
                    <a:pt x="1311907" y="1530802"/>
                  </a:lnTo>
                  <a:lnTo>
                    <a:pt x="1318522" y="1515125"/>
                  </a:lnTo>
                  <a:lnTo>
                    <a:pt x="1325124" y="1508553"/>
                  </a:lnTo>
                  <a:lnTo>
                    <a:pt x="1328431" y="1508692"/>
                  </a:lnTo>
                  <a:lnTo>
                    <a:pt x="1331739" y="1511098"/>
                  </a:lnTo>
                  <a:lnTo>
                    <a:pt x="1338341" y="1522673"/>
                  </a:lnTo>
                  <a:lnTo>
                    <a:pt x="1344956" y="1543098"/>
                  </a:lnTo>
                  <a:lnTo>
                    <a:pt x="1351559" y="1572135"/>
                  </a:lnTo>
                  <a:lnTo>
                    <a:pt x="1361481" y="1631273"/>
                  </a:lnTo>
                  <a:lnTo>
                    <a:pt x="1371391" y="1708025"/>
                  </a:lnTo>
                  <a:lnTo>
                    <a:pt x="1384608" y="1834709"/>
                  </a:lnTo>
                  <a:lnTo>
                    <a:pt x="1401133" y="2023810"/>
                  </a:lnTo>
                  <a:lnTo>
                    <a:pt x="1437478" y="2455958"/>
                  </a:lnTo>
                  <a:lnTo>
                    <a:pt x="1450695" y="2573840"/>
                  </a:lnTo>
                  <a:lnTo>
                    <a:pt x="1460618" y="2638271"/>
                  </a:lnTo>
                  <a:lnTo>
                    <a:pt x="1467220" y="2669055"/>
                  </a:lnTo>
                  <a:lnTo>
                    <a:pt x="1473835" y="2690241"/>
                  </a:lnTo>
                  <a:lnTo>
                    <a:pt x="1480438" y="2702360"/>
                  </a:lnTo>
                  <a:lnTo>
                    <a:pt x="1483745" y="2705260"/>
                  </a:lnTo>
                  <a:lnTo>
                    <a:pt x="1487053" y="2706222"/>
                  </a:lnTo>
                  <a:lnTo>
                    <a:pt x="1490360" y="2705361"/>
                  </a:lnTo>
                  <a:lnTo>
                    <a:pt x="1496963" y="2698700"/>
                  </a:lnTo>
                  <a:lnTo>
                    <a:pt x="1503577" y="2686265"/>
                  </a:lnTo>
                  <a:lnTo>
                    <a:pt x="1513487" y="2658861"/>
                  </a:lnTo>
                  <a:lnTo>
                    <a:pt x="1526705" y="2610120"/>
                  </a:lnTo>
                  <a:lnTo>
                    <a:pt x="1543229" y="2536635"/>
                  </a:lnTo>
                  <a:lnTo>
                    <a:pt x="1579574" y="2357488"/>
                  </a:lnTo>
                  <a:lnTo>
                    <a:pt x="1615932" y="2168830"/>
                  </a:lnTo>
                  <a:lnTo>
                    <a:pt x="1639059" y="2033219"/>
                  </a:lnTo>
                  <a:lnTo>
                    <a:pt x="1658891" y="1899823"/>
                  </a:lnTo>
                  <a:lnTo>
                    <a:pt x="1688633" y="1675189"/>
                  </a:lnTo>
                  <a:lnTo>
                    <a:pt x="1724978" y="1405069"/>
                  </a:lnTo>
                  <a:lnTo>
                    <a:pt x="1754720" y="1207660"/>
                  </a:lnTo>
                  <a:lnTo>
                    <a:pt x="1777847" y="1072404"/>
                  </a:lnTo>
                  <a:lnTo>
                    <a:pt x="1794372" y="994322"/>
                  </a:lnTo>
                  <a:lnTo>
                    <a:pt x="1807590" y="945860"/>
                  </a:lnTo>
                  <a:lnTo>
                    <a:pt x="1820807" y="909731"/>
                  </a:lnTo>
                  <a:lnTo>
                    <a:pt x="1830717" y="890394"/>
                  </a:lnTo>
                  <a:lnTo>
                    <a:pt x="1840639" y="877921"/>
                  </a:lnTo>
                  <a:lnTo>
                    <a:pt x="1847242" y="873653"/>
                  </a:lnTo>
                  <a:lnTo>
                    <a:pt x="1853857" y="872881"/>
                  </a:lnTo>
                  <a:lnTo>
                    <a:pt x="1860459" y="875768"/>
                  </a:lnTo>
                  <a:lnTo>
                    <a:pt x="1867074" y="882378"/>
                  </a:lnTo>
                  <a:lnTo>
                    <a:pt x="1873676" y="892762"/>
                  </a:lnTo>
                  <a:lnTo>
                    <a:pt x="1883599" y="915227"/>
                  </a:lnTo>
                  <a:lnTo>
                    <a:pt x="1893509" y="945480"/>
                  </a:lnTo>
                  <a:lnTo>
                    <a:pt x="1906726" y="996386"/>
                  </a:lnTo>
                  <a:lnTo>
                    <a:pt x="1919944" y="1058398"/>
                  </a:lnTo>
                  <a:lnTo>
                    <a:pt x="1933161" y="1132137"/>
                  </a:lnTo>
                  <a:lnTo>
                    <a:pt x="1949686" y="1241687"/>
                  </a:lnTo>
                  <a:lnTo>
                    <a:pt x="1966211" y="1370713"/>
                  </a:lnTo>
                  <a:lnTo>
                    <a:pt x="1986043" y="1548658"/>
                  </a:lnTo>
                  <a:lnTo>
                    <a:pt x="2035605" y="2011729"/>
                  </a:lnTo>
                  <a:lnTo>
                    <a:pt x="2048822" y="2106628"/>
                  </a:lnTo>
                  <a:lnTo>
                    <a:pt x="2058732" y="2163043"/>
                  </a:lnTo>
                  <a:lnTo>
                    <a:pt x="2068655" y="2205123"/>
                  </a:lnTo>
                  <a:lnTo>
                    <a:pt x="2075257" y="2224738"/>
                  </a:lnTo>
                  <a:lnTo>
                    <a:pt x="2081872" y="2237528"/>
                  </a:lnTo>
                  <a:lnTo>
                    <a:pt x="2088474" y="2243581"/>
                  </a:lnTo>
                  <a:lnTo>
                    <a:pt x="2091782" y="2244151"/>
                  </a:lnTo>
                  <a:lnTo>
                    <a:pt x="2095089" y="2243151"/>
                  </a:lnTo>
                  <a:lnTo>
                    <a:pt x="2101692" y="2236591"/>
                  </a:lnTo>
                  <a:lnTo>
                    <a:pt x="2108307" y="2224359"/>
                  </a:lnTo>
                  <a:lnTo>
                    <a:pt x="2118217" y="2196525"/>
                  </a:lnTo>
                  <a:lnTo>
                    <a:pt x="2128127" y="2159193"/>
                  </a:lnTo>
                  <a:lnTo>
                    <a:pt x="2141357" y="2098485"/>
                  </a:lnTo>
                  <a:lnTo>
                    <a:pt x="2164484" y="1975626"/>
                  </a:lnTo>
                  <a:lnTo>
                    <a:pt x="2200829" y="1779712"/>
                  </a:lnTo>
                  <a:lnTo>
                    <a:pt x="2214046" y="1723006"/>
                  </a:lnTo>
                  <a:lnTo>
                    <a:pt x="2223968" y="1691525"/>
                  </a:lnTo>
                  <a:lnTo>
                    <a:pt x="2230571" y="1677165"/>
                  </a:lnTo>
                  <a:lnTo>
                    <a:pt x="2237186" y="1668845"/>
                  </a:lnTo>
                  <a:lnTo>
                    <a:pt x="2240493" y="1667085"/>
                  </a:lnTo>
                  <a:lnTo>
                    <a:pt x="2243788" y="1666971"/>
                  </a:lnTo>
                  <a:lnTo>
                    <a:pt x="2247096" y="1668554"/>
                  </a:lnTo>
                  <a:lnTo>
                    <a:pt x="2253711" y="1676912"/>
                  </a:lnTo>
                  <a:lnTo>
                    <a:pt x="2260313" y="1692285"/>
                  </a:lnTo>
                  <a:lnTo>
                    <a:pt x="2266928" y="1714838"/>
                  </a:lnTo>
                  <a:lnTo>
                    <a:pt x="2276838" y="1762439"/>
                  </a:lnTo>
                  <a:lnTo>
                    <a:pt x="2286748" y="1827060"/>
                  </a:lnTo>
                  <a:lnTo>
                    <a:pt x="2296670" y="1908954"/>
                  </a:lnTo>
                  <a:lnTo>
                    <a:pt x="2309888" y="2044185"/>
                  </a:lnTo>
                  <a:lnTo>
                    <a:pt x="2326400" y="2246051"/>
                  </a:lnTo>
                  <a:lnTo>
                    <a:pt x="2352847" y="2572067"/>
                  </a:lnTo>
                  <a:lnTo>
                    <a:pt x="2366064" y="2700929"/>
                  </a:lnTo>
                  <a:lnTo>
                    <a:pt x="2375975" y="2775427"/>
                  </a:lnTo>
                  <a:lnTo>
                    <a:pt x="2385884" y="2830398"/>
                  </a:lnTo>
                  <a:lnTo>
                    <a:pt x="2395807" y="2867312"/>
                  </a:lnTo>
                  <a:lnTo>
                    <a:pt x="2402409" y="2883268"/>
                  </a:lnTo>
                  <a:lnTo>
                    <a:pt x="2409024" y="2893563"/>
                  </a:lnTo>
                  <a:lnTo>
                    <a:pt x="2415627" y="2899350"/>
                  </a:lnTo>
                  <a:lnTo>
                    <a:pt x="2422242" y="2901668"/>
                  </a:lnTo>
                  <a:lnTo>
                    <a:pt x="2428844" y="2901402"/>
                  </a:lnTo>
                  <a:lnTo>
                    <a:pt x="2438766" y="2897273"/>
                  </a:lnTo>
                  <a:lnTo>
                    <a:pt x="2448676" y="2889726"/>
                  </a:lnTo>
                  <a:lnTo>
                    <a:pt x="2461894" y="2875454"/>
                  </a:lnTo>
                  <a:lnTo>
                    <a:pt x="2478418" y="2852749"/>
                  </a:lnTo>
                  <a:lnTo>
                    <a:pt x="2501546" y="2820306"/>
                  </a:lnTo>
                  <a:lnTo>
                    <a:pt x="2511456" y="2810061"/>
                  </a:lnTo>
                  <a:lnTo>
                    <a:pt x="2521378" y="2803945"/>
                  </a:lnTo>
                  <a:lnTo>
                    <a:pt x="2527980" y="2802564"/>
                  </a:lnTo>
                  <a:lnTo>
                    <a:pt x="2534596" y="2803464"/>
                  </a:lnTo>
                  <a:lnTo>
                    <a:pt x="2541198" y="2806592"/>
                  </a:lnTo>
                  <a:lnTo>
                    <a:pt x="2551120" y="2815215"/>
                  </a:lnTo>
                  <a:lnTo>
                    <a:pt x="2561030" y="2828271"/>
                  </a:lnTo>
                  <a:lnTo>
                    <a:pt x="2570940" y="2845810"/>
                  </a:lnTo>
                  <a:lnTo>
                    <a:pt x="2584158" y="2876189"/>
                  </a:lnTo>
                  <a:lnTo>
                    <a:pt x="2603990" y="2931768"/>
                  </a:lnTo>
                  <a:lnTo>
                    <a:pt x="2617207" y="2966795"/>
                  </a:lnTo>
                  <a:lnTo>
                    <a:pt x="2627117" y="2986220"/>
                  </a:lnTo>
                  <a:lnTo>
                    <a:pt x="2633732" y="2993894"/>
                  </a:lnTo>
                  <a:lnTo>
                    <a:pt x="2640334" y="2996060"/>
                  </a:lnTo>
                  <a:lnTo>
                    <a:pt x="2643642" y="2994781"/>
                  </a:lnTo>
                  <a:lnTo>
                    <a:pt x="2650257" y="2986942"/>
                  </a:lnTo>
                  <a:lnTo>
                    <a:pt x="2656859" y="2971366"/>
                  </a:lnTo>
                  <a:lnTo>
                    <a:pt x="2663474" y="2947357"/>
                  </a:lnTo>
                  <a:lnTo>
                    <a:pt x="2670077" y="2914280"/>
                  </a:lnTo>
                  <a:lnTo>
                    <a:pt x="2679999" y="2846646"/>
                  </a:lnTo>
                  <a:lnTo>
                    <a:pt x="2689909" y="2756698"/>
                  </a:lnTo>
                  <a:lnTo>
                    <a:pt x="2703127" y="2602181"/>
                  </a:lnTo>
                  <a:lnTo>
                    <a:pt x="2716344" y="2412092"/>
                  </a:lnTo>
                  <a:lnTo>
                    <a:pt x="2736176" y="2082213"/>
                  </a:lnTo>
                  <a:lnTo>
                    <a:pt x="2772521" y="1470652"/>
                  </a:lnTo>
                  <a:lnTo>
                    <a:pt x="2789046" y="1238622"/>
                  </a:lnTo>
                  <a:lnTo>
                    <a:pt x="2805571" y="1047862"/>
                  </a:lnTo>
                  <a:lnTo>
                    <a:pt x="2818788" y="927358"/>
                  </a:lnTo>
                  <a:lnTo>
                    <a:pt x="2832005" y="833941"/>
                  </a:lnTo>
                  <a:lnTo>
                    <a:pt x="2845223" y="764002"/>
                  </a:lnTo>
                  <a:lnTo>
                    <a:pt x="2855133" y="724885"/>
                  </a:lnTo>
                  <a:lnTo>
                    <a:pt x="2865042" y="696152"/>
                  </a:lnTo>
                  <a:lnTo>
                    <a:pt x="2874965" y="677220"/>
                  </a:lnTo>
                  <a:lnTo>
                    <a:pt x="2881567" y="670028"/>
                  </a:lnTo>
                  <a:lnTo>
                    <a:pt x="2888182" y="667368"/>
                  </a:lnTo>
                  <a:lnTo>
                    <a:pt x="2894785" y="669622"/>
                  </a:lnTo>
                  <a:lnTo>
                    <a:pt x="2901400" y="677182"/>
                  </a:lnTo>
                  <a:lnTo>
                    <a:pt x="2908002" y="690415"/>
                  </a:lnTo>
                  <a:lnTo>
                    <a:pt x="2914617" y="709562"/>
                  </a:lnTo>
                  <a:lnTo>
                    <a:pt x="2924527" y="749616"/>
                  </a:lnTo>
                  <a:lnTo>
                    <a:pt x="2934450" y="803296"/>
                  </a:lnTo>
                  <a:lnTo>
                    <a:pt x="2947667" y="895814"/>
                  </a:lnTo>
                  <a:lnTo>
                    <a:pt x="2960884" y="1012101"/>
                  </a:lnTo>
                  <a:lnTo>
                    <a:pt x="2977409" y="1187779"/>
                  </a:lnTo>
                  <a:lnTo>
                    <a:pt x="3017061" y="1634110"/>
                  </a:lnTo>
                  <a:lnTo>
                    <a:pt x="3030278" y="1742115"/>
                  </a:lnTo>
                  <a:lnTo>
                    <a:pt x="3040188" y="1800265"/>
                  </a:lnTo>
                  <a:lnTo>
                    <a:pt x="3046803" y="1827313"/>
                  </a:lnTo>
                  <a:lnTo>
                    <a:pt x="3053406" y="1844928"/>
                  </a:lnTo>
                  <a:lnTo>
                    <a:pt x="3060021" y="1853413"/>
                  </a:lnTo>
                  <a:lnTo>
                    <a:pt x="3063315" y="1854388"/>
                  </a:lnTo>
                  <a:lnTo>
                    <a:pt x="3066623" y="1853299"/>
                  </a:lnTo>
                  <a:lnTo>
                    <a:pt x="3073238" y="1845245"/>
                  </a:lnTo>
                  <a:lnTo>
                    <a:pt x="3079840" y="1829960"/>
                  </a:lnTo>
                  <a:lnTo>
                    <a:pt x="3086456" y="1808129"/>
                  </a:lnTo>
                  <a:lnTo>
                    <a:pt x="3096365" y="1764782"/>
                  </a:lnTo>
                  <a:lnTo>
                    <a:pt x="3109583" y="1692285"/>
                  </a:lnTo>
                  <a:lnTo>
                    <a:pt x="3145940" y="1482986"/>
                  </a:lnTo>
                  <a:lnTo>
                    <a:pt x="3162452" y="1409665"/>
                  </a:lnTo>
                  <a:lnTo>
                    <a:pt x="3178977" y="1351098"/>
                  </a:lnTo>
                  <a:lnTo>
                    <a:pt x="3192194" y="1313348"/>
                  </a:lnTo>
                  <a:lnTo>
                    <a:pt x="3205412" y="1283678"/>
                  </a:lnTo>
                  <a:lnTo>
                    <a:pt x="3215334" y="1267773"/>
                  </a:lnTo>
                  <a:lnTo>
                    <a:pt x="3221936" y="1260745"/>
                  </a:lnTo>
                  <a:lnTo>
                    <a:pt x="3228551" y="1256705"/>
                  </a:lnTo>
                  <a:lnTo>
                    <a:pt x="3235154" y="1255730"/>
                  </a:lnTo>
                  <a:lnTo>
                    <a:pt x="3241769" y="1257820"/>
                  </a:lnTo>
                  <a:lnTo>
                    <a:pt x="3248371" y="1263088"/>
                  </a:lnTo>
                  <a:lnTo>
                    <a:pt x="3254986" y="1271661"/>
                  </a:lnTo>
                  <a:lnTo>
                    <a:pt x="3264896" y="1291099"/>
                  </a:lnTo>
                  <a:lnTo>
                    <a:pt x="3274819" y="1319161"/>
                  </a:lnTo>
                  <a:lnTo>
                    <a:pt x="3284729" y="1356796"/>
                  </a:lnTo>
                  <a:lnTo>
                    <a:pt x="3294638" y="1405106"/>
                  </a:lnTo>
                  <a:lnTo>
                    <a:pt x="3304548" y="1465029"/>
                  </a:lnTo>
                  <a:lnTo>
                    <a:pt x="3317766" y="1564322"/>
                  </a:lnTo>
                  <a:lnTo>
                    <a:pt x="3330996" y="1685636"/>
                  </a:lnTo>
                  <a:lnTo>
                    <a:pt x="3347508" y="1862923"/>
                  </a:lnTo>
                  <a:lnTo>
                    <a:pt x="3406993" y="2532355"/>
                  </a:lnTo>
                  <a:lnTo>
                    <a:pt x="3423517" y="2676071"/>
                  </a:lnTo>
                  <a:lnTo>
                    <a:pt x="3440042" y="2794878"/>
                  </a:lnTo>
                  <a:lnTo>
                    <a:pt x="3453260" y="2872884"/>
                  </a:lnTo>
                  <a:lnTo>
                    <a:pt x="3466477" y="2936720"/>
                  </a:lnTo>
                  <a:lnTo>
                    <a:pt x="3479694" y="2986828"/>
                  </a:lnTo>
                  <a:lnTo>
                    <a:pt x="3489604" y="3015675"/>
                  </a:lnTo>
                  <a:lnTo>
                    <a:pt x="3499526" y="3037329"/>
                  </a:lnTo>
                  <a:lnTo>
                    <a:pt x="3509436" y="3052108"/>
                  </a:lnTo>
                  <a:lnTo>
                    <a:pt x="3519346" y="3060642"/>
                  </a:lnTo>
                  <a:lnTo>
                    <a:pt x="3525962" y="3063150"/>
                  </a:lnTo>
                  <a:lnTo>
                    <a:pt x="3532564" y="3063251"/>
                  </a:lnTo>
                  <a:lnTo>
                    <a:pt x="3539179" y="3060947"/>
                  </a:lnTo>
                  <a:lnTo>
                    <a:pt x="3545781" y="3056261"/>
                  </a:lnTo>
                  <a:lnTo>
                    <a:pt x="3555704" y="3044826"/>
                  </a:lnTo>
                  <a:lnTo>
                    <a:pt x="3565614" y="3028149"/>
                  </a:lnTo>
                  <a:lnTo>
                    <a:pt x="3575523" y="3006076"/>
                  </a:lnTo>
                  <a:lnTo>
                    <a:pt x="3585446" y="2978141"/>
                  </a:lnTo>
                  <a:lnTo>
                    <a:pt x="3598663" y="2930705"/>
                  </a:lnTo>
                  <a:lnTo>
                    <a:pt x="3611881" y="2871288"/>
                  </a:lnTo>
                  <a:lnTo>
                    <a:pt x="3628405" y="2782582"/>
                  </a:lnTo>
                  <a:lnTo>
                    <a:pt x="3664750" y="2563380"/>
                  </a:lnTo>
                  <a:lnTo>
                    <a:pt x="3691185" y="2412674"/>
                  </a:lnTo>
                  <a:lnTo>
                    <a:pt x="3707710" y="2331693"/>
                  </a:lnTo>
                  <a:lnTo>
                    <a:pt x="3720927" y="2279532"/>
                  </a:lnTo>
                  <a:lnTo>
                    <a:pt x="3730837" y="2250090"/>
                  </a:lnTo>
                  <a:lnTo>
                    <a:pt x="3740759" y="2229956"/>
                  </a:lnTo>
                  <a:lnTo>
                    <a:pt x="3747362" y="2221978"/>
                  </a:lnTo>
                  <a:lnTo>
                    <a:pt x="3753977" y="2218470"/>
                  </a:lnTo>
                  <a:lnTo>
                    <a:pt x="3760579" y="2219483"/>
                  </a:lnTo>
                  <a:lnTo>
                    <a:pt x="3767194" y="2225017"/>
                  </a:lnTo>
                  <a:lnTo>
                    <a:pt x="3773796" y="2234945"/>
                  </a:lnTo>
                  <a:lnTo>
                    <a:pt x="3783719" y="2257498"/>
                  </a:lnTo>
                  <a:lnTo>
                    <a:pt x="3793629" y="2287751"/>
                  </a:lnTo>
                  <a:lnTo>
                    <a:pt x="3810154" y="2348788"/>
                  </a:lnTo>
                  <a:lnTo>
                    <a:pt x="3836589" y="2448461"/>
                  </a:lnTo>
                  <a:lnTo>
                    <a:pt x="3849806" y="2487654"/>
                  </a:lnTo>
                  <a:lnTo>
                    <a:pt x="3859716" y="2508472"/>
                  </a:lnTo>
                  <a:lnTo>
                    <a:pt x="3866331" y="2517476"/>
                  </a:lnTo>
                  <a:lnTo>
                    <a:pt x="3872933" y="2522313"/>
                  </a:lnTo>
                  <a:lnTo>
                    <a:pt x="3879548" y="2522984"/>
                  </a:lnTo>
                  <a:lnTo>
                    <a:pt x="3886150" y="2519654"/>
                  </a:lnTo>
                  <a:lnTo>
                    <a:pt x="3892765" y="2512613"/>
                  </a:lnTo>
                  <a:lnTo>
                    <a:pt x="3902675" y="2496087"/>
                  </a:lnTo>
                  <a:lnTo>
                    <a:pt x="3915893" y="2466177"/>
                  </a:lnTo>
                  <a:lnTo>
                    <a:pt x="3939032" y="2410826"/>
                  </a:lnTo>
                  <a:lnTo>
                    <a:pt x="3948943" y="2393604"/>
                  </a:lnTo>
                  <a:lnTo>
                    <a:pt x="3955545" y="2385879"/>
                  </a:lnTo>
                  <a:lnTo>
                    <a:pt x="3962160" y="2381497"/>
                  </a:lnTo>
                  <a:lnTo>
                    <a:pt x="3968775" y="2380687"/>
                  </a:lnTo>
                  <a:lnTo>
                    <a:pt x="3975377" y="2383562"/>
                  </a:lnTo>
                  <a:lnTo>
                    <a:pt x="3981992" y="2390184"/>
                  </a:lnTo>
                  <a:lnTo>
                    <a:pt x="3988595" y="2400606"/>
                  </a:lnTo>
                  <a:lnTo>
                    <a:pt x="3998504" y="2422932"/>
                  </a:lnTo>
                  <a:lnTo>
                    <a:pt x="4011734" y="2462365"/>
                  </a:lnTo>
                  <a:lnTo>
                    <a:pt x="4034862" y="2535128"/>
                  </a:lnTo>
                  <a:lnTo>
                    <a:pt x="4044771" y="2557023"/>
                  </a:lnTo>
                  <a:lnTo>
                    <a:pt x="4051386" y="2565419"/>
                  </a:lnTo>
                  <a:lnTo>
                    <a:pt x="4054681" y="2567344"/>
                  </a:lnTo>
                  <a:lnTo>
                    <a:pt x="4057989" y="2567584"/>
                  </a:lnTo>
                  <a:lnTo>
                    <a:pt x="4061296" y="2566090"/>
                  </a:lnTo>
                  <a:lnTo>
                    <a:pt x="4067911" y="2557454"/>
                  </a:lnTo>
                  <a:lnTo>
                    <a:pt x="4074514" y="2541131"/>
                  </a:lnTo>
                  <a:lnTo>
                    <a:pt x="4081129" y="2517134"/>
                  </a:lnTo>
                  <a:lnTo>
                    <a:pt x="4091038" y="2467532"/>
                  </a:lnTo>
                  <a:lnTo>
                    <a:pt x="4100948" y="2403215"/>
                  </a:lnTo>
                  <a:lnTo>
                    <a:pt x="4114166" y="2298223"/>
                  </a:lnTo>
                  <a:lnTo>
                    <a:pt x="4114166" y="2298223"/>
                  </a:lnTo>
                </a:path>
              </a:pathLst>
            </a:custGeom>
            <a:noFill/>
            <a:ln w="9525" cap="sq">
              <a:solidFill>
                <a:schemeClr val="accent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igura a mano libera 59">
              <a:extLst>
                <a:ext uri="{FF2B5EF4-FFF2-40B4-BE49-F238E27FC236}">
                  <a16:creationId xmlns:a16="http://schemas.microsoft.com/office/drawing/2014/main" id="{BE542F44-DE79-A86C-A853-B7B22F9D7D8A}"/>
                </a:ext>
              </a:extLst>
            </p:cNvPr>
            <p:cNvSpPr/>
            <p:nvPr/>
          </p:nvSpPr>
          <p:spPr>
            <a:xfrm>
              <a:off x="2260842" y="4427626"/>
              <a:ext cx="601475" cy="307777"/>
            </a:xfrm>
            <a:custGeom>
              <a:avLst/>
              <a:gdLst>
                <a:gd name="connsiteX0" fmla="*/ 0 w 4114165"/>
                <a:gd name="connsiteY0" fmla="*/ 962866 h 3063250"/>
                <a:gd name="connsiteX1" fmla="*/ 13219 w 4114165"/>
                <a:gd name="connsiteY1" fmla="*/ 938578 h 3063250"/>
                <a:gd name="connsiteX2" fmla="*/ 29741 w 4114165"/>
                <a:gd name="connsiteY2" fmla="*/ 914936 h 3063250"/>
                <a:gd name="connsiteX3" fmla="*/ 52873 w 4114165"/>
                <a:gd name="connsiteY3" fmla="*/ 887165 h 3063250"/>
                <a:gd name="connsiteX4" fmla="*/ 79309 w 4114165"/>
                <a:gd name="connsiteY4" fmla="*/ 860382 h 3063250"/>
                <a:gd name="connsiteX5" fmla="*/ 99137 w 4114165"/>
                <a:gd name="connsiteY5" fmla="*/ 843895 h 3063250"/>
                <a:gd name="connsiteX6" fmla="*/ 109050 w 4114165"/>
                <a:gd name="connsiteY6" fmla="*/ 838551 h 3063250"/>
                <a:gd name="connsiteX7" fmla="*/ 118964 w 4114165"/>
                <a:gd name="connsiteY7" fmla="*/ 836816 h 3063250"/>
                <a:gd name="connsiteX8" fmla="*/ 125574 w 4114165"/>
                <a:gd name="connsiteY8" fmla="*/ 838272 h 3063250"/>
                <a:gd name="connsiteX9" fmla="*/ 132182 w 4114165"/>
                <a:gd name="connsiteY9" fmla="*/ 842248 h 3063250"/>
                <a:gd name="connsiteX10" fmla="*/ 138791 w 4114165"/>
                <a:gd name="connsiteY10" fmla="*/ 849049 h 3063250"/>
                <a:gd name="connsiteX11" fmla="*/ 145401 w 4114165"/>
                <a:gd name="connsiteY11" fmla="*/ 859078 h 3063250"/>
                <a:gd name="connsiteX12" fmla="*/ 155315 w 4114165"/>
                <a:gd name="connsiteY12" fmla="*/ 880859 h 3063250"/>
                <a:gd name="connsiteX13" fmla="*/ 165228 w 4114165"/>
                <a:gd name="connsiteY13" fmla="*/ 911631 h 3063250"/>
                <a:gd name="connsiteX14" fmla="*/ 175142 w 4114165"/>
                <a:gd name="connsiteY14" fmla="*/ 951773 h 3063250"/>
                <a:gd name="connsiteX15" fmla="*/ 188360 w 4114165"/>
                <a:gd name="connsiteY15" fmla="*/ 1018952 h 3063250"/>
                <a:gd name="connsiteX16" fmla="*/ 204883 w 4114165"/>
                <a:gd name="connsiteY16" fmla="*/ 1119511 h 3063250"/>
                <a:gd name="connsiteX17" fmla="*/ 237928 w 4114165"/>
                <a:gd name="connsiteY17" fmla="*/ 1325872 h 3063250"/>
                <a:gd name="connsiteX18" fmla="*/ 251146 w 4114165"/>
                <a:gd name="connsiteY18" fmla="*/ 1392203 h 3063250"/>
                <a:gd name="connsiteX19" fmla="*/ 264365 w 4114165"/>
                <a:gd name="connsiteY19" fmla="*/ 1444629 h 3063250"/>
                <a:gd name="connsiteX20" fmla="*/ 274279 w 4114165"/>
                <a:gd name="connsiteY20" fmla="*/ 1474666 h 3063250"/>
                <a:gd name="connsiteX21" fmla="*/ 284192 w 4114165"/>
                <a:gd name="connsiteY21" fmla="*/ 1497675 h 3063250"/>
                <a:gd name="connsiteX22" fmla="*/ 297410 w 4114165"/>
                <a:gd name="connsiteY22" fmla="*/ 1521267 h 3063250"/>
                <a:gd name="connsiteX23" fmla="*/ 323847 w 4114165"/>
                <a:gd name="connsiteY23" fmla="*/ 1565120 h 3063250"/>
                <a:gd name="connsiteX24" fmla="*/ 340373 w 4114165"/>
                <a:gd name="connsiteY24" fmla="*/ 1598538 h 3063250"/>
                <a:gd name="connsiteX25" fmla="*/ 363500 w 4114165"/>
                <a:gd name="connsiteY25" fmla="*/ 1652395 h 3063250"/>
                <a:gd name="connsiteX26" fmla="*/ 386628 w 4114165"/>
                <a:gd name="connsiteY26" fmla="*/ 1713129 h 3063250"/>
                <a:gd name="connsiteX27" fmla="*/ 406460 w 4114165"/>
                <a:gd name="connsiteY27" fmla="*/ 1772988 h 3063250"/>
                <a:gd name="connsiteX28" fmla="*/ 422985 w 4114165"/>
                <a:gd name="connsiteY28" fmla="*/ 1832430 h 3063250"/>
                <a:gd name="connsiteX29" fmla="*/ 439510 w 4114165"/>
                <a:gd name="connsiteY29" fmla="*/ 1903407 h 3063250"/>
                <a:gd name="connsiteX30" fmla="*/ 456035 w 4114165"/>
                <a:gd name="connsiteY30" fmla="*/ 1987175 h 3063250"/>
                <a:gd name="connsiteX31" fmla="*/ 472547 w 4114165"/>
                <a:gd name="connsiteY31" fmla="*/ 2085024 h 3063250"/>
                <a:gd name="connsiteX32" fmla="*/ 502289 w 4114165"/>
                <a:gd name="connsiteY32" fmla="*/ 2284990 h 3063250"/>
                <a:gd name="connsiteX33" fmla="*/ 518814 w 4114165"/>
                <a:gd name="connsiteY33" fmla="*/ 2386930 h 3063250"/>
                <a:gd name="connsiteX34" fmla="*/ 532031 w 4114165"/>
                <a:gd name="connsiteY34" fmla="*/ 2452703 h 3063250"/>
                <a:gd name="connsiteX35" fmla="*/ 541941 w 4114165"/>
                <a:gd name="connsiteY35" fmla="*/ 2490718 h 3063250"/>
                <a:gd name="connsiteX36" fmla="*/ 551864 w 4114165"/>
                <a:gd name="connsiteY36" fmla="*/ 2518717 h 3063250"/>
                <a:gd name="connsiteX37" fmla="*/ 561774 w 4114165"/>
                <a:gd name="connsiteY37" fmla="*/ 2537066 h 3063250"/>
                <a:gd name="connsiteX38" fmla="*/ 568389 w 4114165"/>
                <a:gd name="connsiteY38" fmla="*/ 2544335 h 3063250"/>
                <a:gd name="connsiteX39" fmla="*/ 574991 w 4114165"/>
                <a:gd name="connsiteY39" fmla="*/ 2548070 h 3063250"/>
                <a:gd name="connsiteX40" fmla="*/ 581606 w 4114165"/>
                <a:gd name="connsiteY40" fmla="*/ 2548741 h 3063250"/>
                <a:gd name="connsiteX41" fmla="*/ 588208 w 4114165"/>
                <a:gd name="connsiteY41" fmla="*/ 2546969 h 3063250"/>
                <a:gd name="connsiteX42" fmla="*/ 598131 w 4114165"/>
                <a:gd name="connsiteY42" fmla="*/ 2541042 h 3063250"/>
                <a:gd name="connsiteX43" fmla="*/ 644385 w 4114165"/>
                <a:gd name="connsiteY43" fmla="*/ 2506927 h 3063250"/>
                <a:gd name="connsiteX44" fmla="*/ 670820 w 4114165"/>
                <a:gd name="connsiteY44" fmla="*/ 2490034 h 3063250"/>
                <a:gd name="connsiteX45" fmla="*/ 687345 w 4114165"/>
                <a:gd name="connsiteY45" fmla="*/ 2476269 h 3063250"/>
                <a:gd name="connsiteX46" fmla="*/ 700562 w 4114165"/>
                <a:gd name="connsiteY46" fmla="*/ 2461681 h 3063250"/>
                <a:gd name="connsiteX47" fmla="*/ 710485 w 4114165"/>
                <a:gd name="connsiteY47" fmla="*/ 2447156 h 3063250"/>
                <a:gd name="connsiteX48" fmla="*/ 720395 w 4114165"/>
                <a:gd name="connsiteY48" fmla="*/ 2427478 h 3063250"/>
                <a:gd name="connsiteX49" fmla="*/ 730305 w 4114165"/>
                <a:gd name="connsiteY49" fmla="*/ 2399808 h 3063250"/>
                <a:gd name="connsiteX50" fmla="*/ 740214 w 4114165"/>
                <a:gd name="connsiteY50" fmla="*/ 2360615 h 3063250"/>
                <a:gd name="connsiteX51" fmla="*/ 750137 w 4114165"/>
                <a:gd name="connsiteY51" fmla="*/ 2306011 h 3063250"/>
                <a:gd name="connsiteX52" fmla="*/ 760047 w 4114165"/>
                <a:gd name="connsiteY52" fmla="*/ 2232146 h 3063250"/>
                <a:gd name="connsiteX53" fmla="*/ 769957 w 4114165"/>
                <a:gd name="connsiteY53" fmla="*/ 2135437 h 3063250"/>
                <a:gd name="connsiteX54" fmla="*/ 779879 w 4114165"/>
                <a:gd name="connsiteY54" fmla="*/ 2013021 h 3063250"/>
                <a:gd name="connsiteX55" fmla="*/ 793097 w 4114165"/>
                <a:gd name="connsiteY55" fmla="*/ 1806394 h 3063250"/>
                <a:gd name="connsiteX56" fmla="*/ 806314 w 4114165"/>
                <a:gd name="connsiteY56" fmla="*/ 1550988 h 3063250"/>
                <a:gd name="connsiteX57" fmla="*/ 826134 w 4114165"/>
                <a:gd name="connsiteY57" fmla="*/ 1101061 h 3063250"/>
                <a:gd name="connsiteX58" fmla="*/ 852581 w 4114165"/>
                <a:gd name="connsiteY58" fmla="*/ 502805 h 3063250"/>
                <a:gd name="connsiteX59" fmla="*/ 865798 w 4114165"/>
                <a:gd name="connsiteY59" fmla="*/ 268992 h 3063250"/>
                <a:gd name="connsiteX60" fmla="*/ 875708 w 4114165"/>
                <a:gd name="connsiteY60" fmla="*/ 140161 h 3063250"/>
                <a:gd name="connsiteX61" fmla="*/ 885618 w 4114165"/>
                <a:gd name="connsiteY61" fmla="*/ 54144 h 3063250"/>
                <a:gd name="connsiteX62" fmla="*/ 892233 w 4114165"/>
                <a:gd name="connsiteY62" fmla="*/ 19833 h 3063250"/>
                <a:gd name="connsiteX63" fmla="*/ 898835 w 4114165"/>
                <a:gd name="connsiteY63" fmla="*/ 2645 h 3063250"/>
                <a:gd name="connsiteX64" fmla="*/ 902143 w 4114165"/>
                <a:gd name="connsiteY64" fmla="*/ 0 h 3063250"/>
                <a:gd name="connsiteX65" fmla="*/ 905450 w 4114165"/>
                <a:gd name="connsiteY65" fmla="*/ 1042 h 3063250"/>
                <a:gd name="connsiteX66" fmla="*/ 908758 w 4114165"/>
                <a:gd name="connsiteY66" fmla="*/ 5543 h 3063250"/>
                <a:gd name="connsiteX67" fmla="*/ 915360 w 4114165"/>
                <a:gd name="connsiteY67" fmla="*/ 23974 h 3063250"/>
                <a:gd name="connsiteX68" fmla="*/ 921975 w 4114165"/>
                <a:gd name="connsiteY68" fmla="*/ 53496 h 3063250"/>
                <a:gd name="connsiteX69" fmla="*/ 931885 w 4114165"/>
                <a:gd name="connsiteY69" fmla="*/ 114728 h 3063250"/>
                <a:gd name="connsiteX70" fmla="*/ 945103 w 4114165"/>
                <a:gd name="connsiteY70" fmla="*/ 219005 h 3063250"/>
                <a:gd name="connsiteX71" fmla="*/ 991370 w 4114165"/>
                <a:gd name="connsiteY71" fmla="*/ 608560 h 3063250"/>
                <a:gd name="connsiteX72" fmla="*/ 1007895 w 4114165"/>
                <a:gd name="connsiteY72" fmla="*/ 717439 h 3063250"/>
                <a:gd name="connsiteX73" fmla="*/ 1057457 w 4114165"/>
                <a:gd name="connsiteY73" fmla="*/ 1020560 h 3063250"/>
                <a:gd name="connsiteX74" fmla="*/ 1070674 w 4114165"/>
                <a:gd name="connsiteY74" fmla="*/ 1129034 h 3063250"/>
                <a:gd name="connsiteX75" fmla="*/ 1083891 w 4114165"/>
                <a:gd name="connsiteY75" fmla="*/ 1261492 h 3063250"/>
                <a:gd name="connsiteX76" fmla="*/ 1100416 w 4114165"/>
                <a:gd name="connsiteY76" fmla="*/ 1462079 h 3063250"/>
                <a:gd name="connsiteX77" fmla="*/ 1123543 w 4114165"/>
                <a:gd name="connsiteY77" fmla="*/ 1789577 h 3063250"/>
                <a:gd name="connsiteX78" fmla="*/ 1146683 w 4114165"/>
                <a:gd name="connsiteY78" fmla="*/ 2110389 h 3063250"/>
                <a:gd name="connsiteX79" fmla="*/ 1159901 w 4114165"/>
                <a:gd name="connsiteY79" fmla="*/ 2255687 h 3063250"/>
                <a:gd name="connsiteX80" fmla="*/ 1169810 w 4114165"/>
                <a:gd name="connsiteY80" fmla="*/ 2336454 h 3063250"/>
                <a:gd name="connsiteX81" fmla="*/ 1176425 w 4114165"/>
                <a:gd name="connsiteY81" fmla="*/ 2375343 h 3063250"/>
                <a:gd name="connsiteX82" fmla="*/ 1183028 w 4114165"/>
                <a:gd name="connsiteY82" fmla="*/ 2401809 h 3063250"/>
                <a:gd name="connsiteX83" fmla="*/ 1189643 w 4114165"/>
                <a:gd name="connsiteY83" fmla="*/ 2415701 h 3063250"/>
                <a:gd name="connsiteX84" fmla="*/ 1192950 w 4114165"/>
                <a:gd name="connsiteY84" fmla="*/ 2417917 h 3063250"/>
                <a:gd name="connsiteX85" fmla="*/ 1196245 w 4114165"/>
                <a:gd name="connsiteY85" fmla="*/ 2417030 h 3063250"/>
                <a:gd name="connsiteX86" fmla="*/ 1199553 w 4114165"/>
                <a:gd name="connsiteY86" fmla="*/ 2413054 h 3063250"/>
                <a:gd name="connsiteX87" fmla="*/ 1206168 w 4114165"/>
                <a:gd name="connsiteY87" fmla="*/ 2396073 h 3063250"/>
                <a:gd name="connsiteX88" fmla="*/ 1212770 w 4114165"/>
                <a:gd name="connsiteY88" fmla="*/ 2367517 h 3063250"/>
                <a:gd name="connsiteX89" fmla="*/ 1222680 w 4114165"/>
                <a:gd name="connsiteY89" fmla="*/ 2304808 h 3063250"/>
                <a:gd name="connsiteX90" fmla="*/ 1232602 w 4114165"/>
                <a:gd name="connsiteY90" fmla="*/ 2221471 h 3063250"/>
                <a:gd name="connsiteX91" fmla="*/ 1249127 w 4114165"/>
                <a:gd name="connsiteY91" fmla="*/ 2051011 h 3063250"/>
                <a:gd name="connsiteX92" fmla="*/ 1278857 w 4114165"/>
                <a:gd name="connsiteY92" fmla="*/ 1738519 h 3063250"/>
                <a:gd name="connsiteX93" fmla="*/ 1292087 w 4114165"/>
                <a:gd name="connsiteY93" fmla="*/ 1631108 h 3063250"/>
                <a:gd name="connsiteX94" fmla="*/ 1301997 w 4114165"/>
                <a:gd name="connsiteY94" fmla="*/ 1571186 h 3063250"/>
                <a:gd name="connsiteX95" fmla="*/ 1311907 w 4114165"/>
                <a:gd name="connsiteY95" fmla="*/ 1530802 h 3063250"/>
                <a:gd name="connsiteX96" fmla="*/ 1318522 w 4114165"/>
                <a:gd name="connsiteY96" fmla="*/ 1515125 h 3063250"/>
                <a:gd name="connsiteX97" fmla="*/ 1325124 w 4114165"/>
                <a:gd name="connsiteY97" fmla="*/ 1508553 h 3063250"/>
                <a:gd name="connsiteX98" fmla="*/ 1328431 w 4114165"/>
                <a:gd name="connsiteY98" fmla="*/ 1508692 h 3063250"/>
                <a:gd name="connsiteX99" fmla="*/ 1331739 w 4114165"/>
                <a:gd name="connsiteY99" fmla="*/ 1511098 h 3063250"/>
                <a:gd name="connsiteX100" fmla="*/ 1338341 w 4114165"/>
                <a:gd name="connsiteY100" fmla="*/ 1522673 h 3063250"/>
                <a:gd name="connsiteX101" fmla="*/ 1344956 w 4114165"/>
                <a:gd name="connsiteY101" fmla="*/ 1543098 h 3063250"/>
                <a:gd name="connsiteX102" fmla="*/ 1351559 w 4114165"/>
                <a:gd name="connsiteY102" fmla="*/ 1572135 h 3063250"/>
                <a:gd name="connsiteX103" fmla="*/ 1361481 w 4114165"/>
                <a:gd name="connsiteY103" fmla="*/ 1631273 h 3063250"/>
                <a:gd name="connsiteX104" fmla="*/ 1371391 w 4114165"/>
                <a:gd name="connsiteY104" fmla="*/ 1708025 h 3063250"/>
                <a:gd name="connsiteX105" fmla="*/ 1384608 w 4114165"/>
                <a:gd name="connsiteY105" fmla="*/ 1834709 h 3063250"/>
                <a:gd name="connsiteX106" fmla="*/ 1401133 w 4114165"/>
                <a:gd name="connsiteY106" fmla="*/ 2023810 h 3063250"/>
                <a:gd name="connsiteX107" fmla="*/ 1437478 w 4114165"/>
                <a:gd name="connsiteY107" fmla="*/ 2455958 h 3063250"/>
                <a:gd name="connsiteX108" fmla="*/ 1450695 w 4114165"/>
                <a:gd name="connsiteY108" fmla="*/ 2573840 h 3063250"/>
                <a:gd name="connsiteX109" fmla="*/ 1460618 w 4114165"/>
                <a:gd name="connsiteY109" fmla="*/ 2638271 h 3063250"/>
                <a:gd name="connsiteX110" fmla="*/ 1467220 w 4114165"/>
                <a:gd name="connsiteY110" fmla="*/ 2669055 h 3063250"/>
                <a:gd name="connsiteX111" fmla="*/ 1473835 w 4114165"/>
                <a:gd name="connsiteY111" fmla="*/ 2690241 h 3063250"/>
                <a:gd name="connsiteX112" fmla="*/ 1480438 w 4114165"/>
                <a:gd name="connsiteY112" fmla="*/ 2702360 h 3063250"/>
                <a:gd name="connsiteX113" fmla="*/ 1483745 w 4114165"/>
                <a:gd name="connsiteY113" fmla="*/ 2705260 h 3063250"/>
                <a:gd name="connsiteX114" fmla="*/ 1487053 w 4114165"/>
                <a:gd name="connsiteY114" fmla="*/ 2706222 h 3063250"/>
                <a:gd name="connsiteX115" fmla="*/ 1490360 w 4114165"/>
                <a:gd name="connsiteY115" fmla="*/ 2705361 h 3063250"/>
                <a:gd name="connsiteX116" fmla="*/ 1496963 w 4114165"/>
                <a:gd name="connsiteY116" fmla="*/ 2698700 h 3063250"/>
                <a:gd name="connsiteX117" fmla="*/ 1503577 w 4114165"/>
                <a:gd name="connsiteY117" fmla="*/ 2686265 h 3063250"/>
                <a:gd name="connsiteX118" fmla="*/ 1513487 w 4114165"/>
                <a:gd name="connsiteY118" fmla="*/ 2658861 h 3063250"/>
                <a:gd name="connsiteX119" fmla="*/ 1526705 w 4114165"/>
                <a:gd name="connsiteY119" fmla="*/ 2610120 h 3063250"/>
                <a:gd name="connsiteX120" fmla="*/ 1543229 w 4114165"/>
                <a:gd name="connsiteY120" fmla="*/ 2536635 h 3063250"/>
                <a:gd name="connsiteX121" fmla="*/ 1579574 w 4114165"/>
                <a:gd name="connsiteY121" fmla="*/ 2357488 h 3063250"/>
                <a:gd name="connsiteX122" fmla="*/ 1615932 w 4114165"/>
                <a:gd name="connsiteY122" fmla="*/ 2168830 h 3063250"/>
                <a:gd name="connsiteX123" fmla="*/ 1639059 w 4114165"/>
                <a:gd name="connsiteY123" fmla="*/ 2033219 h 3063250"/>
                <a:gd name="connsiteX124" fmla="*/ 1658891 w 4114165"/>
                <a:gd name="connsiteY124" fmla="*/ 1899823 h 3063250"/>
                <a:gd name="connsiteX125" fmla="*/ 1688633 w 4114165"/>
                <a:gd name="connsiteY125" fmla="*/ 1675189 h 3063250"/>
                <a:gd name="connsiteX126" fmla="*/ 1724978 w 4114165"/>
                <a:gd name="connsiteY126" fmla="*/ 1405069 h 3063250"/>
                <a:gd name="connsiteX127" fmla="*/ 1754720 w 4114165"/>
                <a:gd name="connsiteY127" fmla="*/ 1207660 h 3063250"/>
                <a:gd name="connsiteX128" fmla="*/ 1777847 w 4114165"/>
                <a:gd name="connsiteY128" fmla="*/ 1072404 h 3063250"/>
                <a:gd name="connsiteX129" fmla="*/ 1794372 w 4114165"/>
                <a:gd name="connsiteY129" fmla="*/ 994322 h 3063250"/>
                <a:gd name="connsiteX130" fmla="*/ 1807590 w 4114165"/>
                <a:gd name="connsiteY130" fmla="*/ 945860 h 3063250"/>
                <a:gd name="connsiteX131" fmla="*/ 1820807 w 4114165"/>
                <a:gd name="connsiteY131" fmla="*/ 909731 h 3063250"/>
                <a:gd name="connsiteX132" fmla="*/ 1830717 w 4114165"/>
                <a:gd name="connsiteY132" fmla="*/ 890394 h 3063250"/>
                <a:gd name="connsiteX133" fmla="*/ 1840639 w 4114165"/>
                <a:gd name="connsiteY133" fmla="*/ 877921 h 3063250"/>
                <a:gd name="connsiteX134" fmla="*/ 1847242 w 4114165"/>
                <a:gd name="connsiteY134" fmla="*/ 873653 h 3063250"/>
                <a:gd name="connsiteX135" fmla="*/ 1853857 w 4114165"/>
                <a:gd name="connsiteY135" fmla="*/ 872881 h 3063250"/>
                <a:gd name="connsiteX136" fmla="*/ 1860459 w 4114165"/>
                <a:gd name="connsiteY136" fmla="*/ 875768 h 3063250"/>
                <a:gd name="connsiteX137" fmla="*/ 1867074 w 4114165"/>
                <a:gd name="connsiteY137" fmla="*/ 882378 h 3063250"/>
                <a:gd name="connsiteX138" fmla="*/ 1873676 w 4114165"/>
                <a:gd name="connsiteY138" fmla="*/ 892762 h 3063250"/>
                <a:gd name="connsiteX139" fmla="*/ 1883599 w 4114165"/>
                <a:gd name="connsiteY139" fmla="*/ 915227 h 3063250"/>
                <a:gd name="connsiteX140" fmla="*/ 1893509 w 4114165"/>
                <a:gd name="connsiteY140" fmla="*/ 945480 h 3063250"/>
                <a:gd name="connsiteX141" fmla="*/ 1906726 w 4114165"/>
                <a:gd name="connsiteY141" fmla="*/ 996386 h 3063250"/>
                <a:gd name="connsiteX142" fmla="*/ 1919944 w 4114165"/>
                <a:gd name="connsiteY142" fmla="*/ 1058398 h 3063250"/>
                <a:gd name="connsiteX143" fmla="*/ 1933161 w 4114165"/>
                <a:gd name="connsiteY143" fmla="*/ 1132137 h 3063250"/>
                <a:gd name="connsiteX144" fmla="*/ 1949686 w 4114165"/>
                <a:gd name="connsiteY144" fmla="*/ 1241687 h 3063250"/>
                <a:gd name="connsiteX145" fmla="*/ 1966211 w 4114165"/>
                <a:gd name="connsiteY145" fmla="*/ 1370713 h 3063250"/>
                <a:gd name="connsiteX146" fmla="*/ 1986043 w 4114165"/>
                <a:gd name="connsiteY146" fmla="*/ 1548658 h 3063250"/>
                <a:gd name="connsiteX147" fmla="*/ 2035605 w 4114165"/>
                <a:gd name="connsiteY147" fmla="*/ 2011729 h 3063250"/>
                <a:gd name="connsiteX148" fmla="*/ 2048822 w 4114165"/>
                <a:gd name="connsiteY148" fmla="*/ 2106628 h 3063250"/>
                <a:gd name="connsiteX149" fmla="*/ 2058732 w 4114165"/>
                <a:gd name="connsiteY149" fmla="*/ 2163043 h 3063250"/>
                <a:gd name="connsiteX150" fmla="*/ 2068655 w 4114165"/>
                <a:gd name="connsiteY150" fmla="*/ 2205123 h 3063250"/>
                <a:gd name="connsiteX151" fmla="*/ 2075257 w 4114165"/>
                <a:gd name="connsiteY151" fmla="*/ 2224738 h 3063250"/>
                <a:gd name="connsiteX152" fmla="*/ 2081872 w 4114165"/>
                <a:gd name="connsiteY152" fmla="*/ 2237528 h 3063250"/>
                <a:gd name="connsiteX153" fmla="*/ 2088474 w 4114165"/>
                <a:gd name="connsiteY153" fmla="*/ 2243581 h 3063250"/>
                <a:gd name="connsiteX154" fmla="*/ 2091782 w 4114165"/>
                <a:gd name="connsiteY154" fmla="*/ 2244151 h 3063250"/>
                <a:gd name="connsiteX155" fmla="*/ 2095089 w 4114165"/>
                <a:gd name="connsiteY155" fmla="*/ 2243151 h 3063250"/>
                <a:gd name="connsiteX156" fmla="*/ 2101692 w 4114165"/>
                <a:gd name="connsiteY156" fmla="*/ 2236591 h 3063250"/>
                <a:gd name="connsiteX157" fmla="*/ 2108307 w 4114165"/>
                <a:gd name="connsiteY157" fmla="*/ 2224359 h 3063250"/>
                <a:gd name="connsiteX158" fmla="*/ 2118217 w 4114165"/>
                <a:gd name="connsiteY158" fmla="*/ 2196525 h 3063250"/>
                <a:gd name="connsiteX159" fmla="*/ 2128127 w 4114165"/>
                <a:gd name="connsiteY159" fmla="*/ 2159193 h 3063250"/>
                <a:gd name="connsiteX160" fmla="*/ 2141357 w 4114165"/>
                <a:gd name="connsiteY160" fmla="*/ 2098485 h 3063250"/>
                <a:gd name="connsiteX161" fmla="*/ 2164484 w 4114165"/>
                <a:gd name="connsiteY161" fmla="*/ 1975626 h 3063250"/>
                <a:gd name="connsiteX162" fmla="*/ 2200829 w 4114165"/>
                <a:gd name="connsiteY162" fmla="*/ 1779712 h 3063250"/>
                <a:gd name="connsiteX163" fmla="*/ 2214046 w 4114165"/>
                <a:gd name="connsiteY163" fmla="*/ 1723006 h 3063250"/>
                <a:gd name="connsiteX164" fmla="*/ 2223968 w 4114165"/>
                <a:gd name="connsiteY164" fmla="*/ 1691525 h 3063250"/>
                <a:gd name="connsiteX165" fmla="*/ 2230571 w 4114165"/>
                <a:gd name="connsiteY165" fmla="*/ 1677165 h 3063250"/>
                <a:gd name="connsiteX166" fmla="*/ 2237186 w 4114165"/>
                <a:gd name="connsiteY166" fmla="*/ 1668845 h 3063250"/>
                <a:gd name="connsiteX167" fmla="*/ 2240493 w 4114165"/>
                <a:gd name="connsiteY167" fmla="*/ 1667085 h 3063250"/>
                <a:gd name="connsiteX168" fmla="*/ 2243788 w 4114165"/>
                <a:gd name="connsiteY168" fmla="*/ 1666971 h 3063250"/>
                <a:gd name="connsiteX169" fmla="*/ 2247096 w 4114165"/>
                <a:gd name="connsiteY169" fmla="*/ 1668554 h 3063250"/>
                <a:gd name="connsiteX170" fmla="*/ 2253711 w 4114165"/>
                <a:gd name="connsiteY170" fmla="*/ 1676912 h 3063250"/>
                <a:gd name="connsiteX171" fmla="*/ 2260313 w 4114165"/>
                <a:gd name="connsiteY171" fmla="*/ 1692285 h 3063250"/>
                <a:gd name="connsiteX172" fmla="*/ 2266928 w 4114165"/>
                <a:gd name="connsiteY172" fmla="*/ 1714838 h 3063250"/>
                <a:gd name="connsiteX173" fmla="*/ 2276838 w 4114165"/>
                <a:gd name="connsiteY173" fmla="*/ 1762439 h 3063250"/>
                <a:gd name="connsiteX174" fmla="*/ 2286748 w 4114165"/>
                <a:gd name="connsiteY174" fmla="*/ 1827060 h 3063250"/>
                <a:gd name="connsiteX175" fmla="*/ 2296670 w 4114165"/>
                <a:gd name="connsiteY175" fmla="*/ 1908954 h 3063250"/>
                <a:gd name="connsiteX176" fmla="*/ 2309888 w 4114165"/>
                <a:gd name="connsiteY176" fmla="*/ 2044185 h 3063250"/>
                <a:gd name="connsiteX177" fmla="*/ 2326400 w 4114165"/>
                <a:gd name="connsiteY177" fmla="*/ 2246051 h 3063250"/>
                <a:gd name="connsiteX178" fmla="*/ 2352847 w 4114165"/>
                <a:gd name="connsiteY178" fmla="*/ 2572067 h 3063250"/>
                <a:gd name="connsiteX179" fmla="*/ 2366064 w 4114165"/>
                <a:gd name="connsiteY179" fmla="*/ 2700929 h 3063250"/>
                <a:gd name="connsiteX180" fmla="*/ 2375975 w 4114165"/>
                <a:gd name="connsiteY180" fmla="*/ 2775427 h 3063250"/>
                <a:gd name="connsiteX181" fmla="*/ 2385884 w 4114165"/>
                <a:gd name="connsiteY181" fmla="*/ 2830398 h 3063250"/>
                <a:gd name="connsiteX182" fmla="*/ 2395807 w 4114165"/>
                <a:gd name="connsiteY182" fmla="*/ 2867312 h 3063250"/>
                <a:gd name="connsiteX183" fmla="*/ 2402409 w 4114165"/>
                <a:gd name="connsiteY183" fmla="*/ 2883268 h 3063250"/>
                <a:gd name="connsiteX184" fmla="*/ 2409024 w 4114165"/>
                <a:gd name="connsiteY184" fmla="*/ 2893563 h 3063250"/>
                <a:gd name="connsiteX185" fmla="*/ 2415627 w 4114165"/>
                <a:gd name="connsiteY185" fmla="*/ 2899350 h 3063250"/>
                <a:gd name="connsiteX186" fmla="*/ 2422242 w 4114165"/>
                <a:gd name="connsiteY186" fmla="*/ 2901668 h 3063250"/>
                <a:gd name="connsiteX187" fmla="*/ 2428844 w 4114165"/>
                <a:gd name="connsiteY187" fmla="*/ 2901402 h 3063250"/>
                <a:gd name="connsiteX188" fmla="*/ 2438766 w 4114165"/>
                <a:gd name="connsiteY188" fmla="*/ 2897273 h 3063250"/>
                <a:gd name="connsiteX189" fmla="*/ 2448676 w 4114165"/>
                <a:gd name="connsiteY189" fmla="*/ 2889726 h 3063250"/>
                <a:gd name="connsiteX190" fmla="*/ 2461894 w 4114165"/>
                <a:gd name="connsiteY190" fmla="*/ 2875454 h 3063250"/>
                <a:gd name="connsiteX191" fmla="*/ 2478418 w 4114165"/>
                <a:gd name="connsiteY191" fmla="*/ 2852749 h 3063250"/>
                <a:gd name="connsiteX192" fmla="*/ 2501546 w 4114165"/>
                <a:gd name="connsiteY192" fmla="*/ 2820306 h 3063250"/>
                <a:gd name="connsiteX193" fmla="*/ 2511456 w 4114165"/>
                <a:gd name="connsiteY193" fmla="*/ 2810061 h 3063250"/>
                <a:gd name="connsiteX194" fmla="*/ 2521378 w 4114165"/>
                <a:gd name="connsiteY194" fmla="*/ 2803945 h 3063250"/>
                <a:gd name="connsiteX195" fmla="*/ 2527980 w 4114165"/>
                <a:gd name="connsiteY195" fmla="*/ 2802564 h 3063250"/>
                <a:gd name="connsiteX196" fmla="*/ 2534596 w 4114165"/>
                <a:gd name="connsiteY196" fmla="*/ 2803464 h 3063250"/>
                <a:gd name="connsiteX197" fmla="*/ 2541198 w 4114165"/>
                <a:gd name="connsiteY197" fmla="*/ 2806592 h 3063250"/>
                <a:gd name="connsiteX198" fmla="*/ 2551120 w 4114165"/>
                <a:gd name="connsiteY198" fmla="*/ 2815215 h 3063250"/>
                <a:gd name="connsiteX199" fmla="*/ 2561030 w 4114165"/>
                <a:gd name="connsiteY199" fmla="*/ 2828271 h 3063250"/>
                <a:gd name="connsiteX200" fmla="*/ 2570940 w 4114165"/>
                <a:gd name="connsiteY200" fmla="*/ 2845810 h 3063250"/>
                <a:gd name="connsiteX201" fmla="*/ 2584158 w 4114165"/>
                <a:gd name="connsiteY201" fmla="*/ 2876189 h 3063250"/>
                <a:gd name="connsiteX202" fmla="*/ 2603990 w 4114165"/>
                <a:gd name="connsiteY202" fmla="*/ 2931768 h 3063250"/>
                <a:gd name="connsiteX203" fmla="*/ 2617207 w 4114165"/>
                <a:gd name="connsiteY203" fmla="*/ 2966795 h 3063250"/>
                <a:gd name="connsiteX204" fmla="*/ 2627117 w 4114165"/>
                <a:gd name="connsiteY204" fmla="*/ 2986220 h 3063250"/>
                <a:gd name="connsiteX205" fmla="*/ 2633732 w 4114165"/>
                <a:gd name="connsiteY205" fmla="*/ 2993894 h 3063250"/>
                <a:gd name="connsiteX206" fmla="*/ 2640334 w 4114165"/>
                <a:gd name="connsiteY206" fmla="*/ 2996060 h 3063250"/>
                <a:gd name="connsiteX207" fmla="*/ 2643642 w 4114165"/>
                <a:gd name="connsiteY207" fmla="*/ 2994781 h 3063250"/>
                <a:gd name="connsiteX208" fmla="*/ 2650257 w 4114165"/>
                <a:gd name="connsiteY208" fmla="*/ 2986942 h 3063250"/>
                <a:gd name="connsiteX209" fmla="*/ 2656859 w 4114165"/>
                <a:gd name="connsiteY209" fmla="*/ 2971366 h 3063250"/>
                <a:gd name="connsiteX210" fmla="*/ 2663474 w 4114165"/>
                <a:gd name="connsiteY210" fmla="*/ 2947357 h 3063250"/>
                <a:gd name="connsiteX211" fmla="*/ 2670077 w 4114165"/>
                <a:gd name="connsiteY211" fmla="*/ 2914280 h 3063250"/>
                <a:gd name="connsiteX212" fmla="*/ 2679999 w 4114165"/>
                <a:gd name="connsiteY212" fmla="*/ 2846646 h 3063250"/>
                <a:gd name="connsiteX213" fmla="*/ 2689909 w 4114165"/>
                <a:gd name="connsiteY213" fmla="*/ 2756698 h 3063250"/>
                <a:gd name="connsiteX214" fmla="*/ 2703127 w 4114165"/>
                <a:gd name="connsiteY214" fmla="*/ 2602181 h 3063250"/>
                <a:gd name="connsiteX215" fmla="*/ 2716344 w 4114165"/>
                <a:gd name="connsiteY215" fmla="*/ 2412092 h 3063250"/>
                <a:gd name="connsiteX216" fmla="*/ 2736176 w 4114165"/>
                <a:gd name="connsiteY216" fmla="*/ 2082213 h 3063250"/>
                <a:gd name="connsiteX217" fmla="*/ 2772521 w 4114165"/>
                <a:gd name="connsiteY217" fmla="*/ 1470652 h 3063250"/>
                <a:gd name="connsiteX218" fmla="*/ 2789046 w 4114165"/>
                <a:gd name="connsiteY218" fmla="*/ 1238622 h 3063250"/>
                <a:gd name="connsiteX219" fmla="*/ 2805571 w 4114165"/>
                <a:gd name="connsiteY219" fmla="*/ 1047862 h 3063250"/>
                <a:gd name="connsiteX220" fmla="*/ 2818788 w 4114165"/>
                <a:gd name="connsiteY220" fmla="*/ 927358 h 3063250"/>
                <a:gd name="connsiteX221" fmla="*/ 2832005 w 4114165"/>
                <a:gd name="connsiteY221" fmla="*/ 833941 h 3063250"/>
                <a:gd name="connsiteX222" fmla="*/ 2845223 w 4114165"/>
                <a:gd name="connsiteY222" fmla="*/ 764002 h 3063250"/>
                <a:gd name="connsiteX223" fmla="*/ 2855133 w 4114165"/>
                <a:gd name="connsiteY223" fmla="*/ 724885 h 3063250"/>
                <a:gd name="connsiteX224" fmla="*/ 2865042 w 4114165"/>
                <a:gd name="connsiteY224" fmla="*/ 696152 h 3063250"/>
                <a:gd name="connsiteX225" fmla="*/ 2874965 w 4114165"/>
                <a:gd name="connsiteY225" fmla="*/ 677220 h 3063250"/>
                <a:gd name="connsiteX226" fmla="*/ 2881567 w 4114165"/>
                <a:gd name="connsiteY226" fmla="*/ 670028 h 3063250"/>
                <a:gd name="connsiteX227" fmla="*/ 2888182 w 4114165"/>
                <a:gd name="connsiteY227" fmla="*/ 667368 h 3063250"/>
                <a:gd name="connsiteX228" fmla="*/ 2894785 w 4114165"/>
                <a:gd name="connsiteY228" fmla="*/ 669622 h 3063250"/>
                <a:gd name="connsiteX229" fmla="*/ 2901400 w 4114165"/>
                <a:gd name="connsiteY229" fmla="*/ 677182 h 3063250"/>
                <a:gd name="connsiteX230" fmla="*/ 2908002 w 4114165"/>
                <a:gd name="connsiteY230" fmla="*/ 690415 h 3063250"/>
                <a:gd name="connsiteX231" fmla="*/ 2914617 w 4114165"/>
                <a:gd name="connsiteY231" fmla="*/ 709562 h 3063250"/>
                <a:gd name="connsiteX232" fmla="*/ 2924527 w 4114165"/>
                <a:gd name="connsiteY232" fmla="*/ 749616 h 3063250"/>
                <a:gd name="connsiteX233" fmla="*/ 2934450 w 4114165"/>
                <a:gd name="connsiteY233" fmla="*/ 803296 h 3063250"/>
                <a:gd name="connsiteX234" fmla="*/ 2947667 w 4114165"/>
                <a:gd name="connsiteY234" fmla="*/ 895814 h 3063250"/>
                <a:gd name="connsiteX235" fmla="*/ 2960884 w 4114165"/>
                <a:gd name="connsiteY235" fmla="*/ 1012101 h 3063250"/>
                <a:gd name="connsiteX236" fmla="*/ 2977409 w 4114165"/>
                <a:gd name="connsiteY236" fmla="*/ 1187779 h 3063250"/>
                <a:gd name="connsiteX237" fmla="*/ 3017061 w 4114165"/>
                <a:gd name="connsiteY237" fmla="*/ 1634110 h 3063250"/>
                <a:gd name="connsiteX238" fmla="*/ 3030278 w 4114165"/>
                <a:gd name="connsiteY238" fmla="*/ 1742115 h 3063250"/>
                <a:gd name="connsiteX239" fmla="*/ 3040188 w 4114165"/>
                <a:gd name="connsiteY239" fmla="*/ 1800265 h 3063250"/>
                <a:gd name="connsiteX240" fmla="*/ 3046803 w 4114165"/>
                <a:gd name="connsiteY240" fmla="*/ 1827313 h 3063250"/>
                <a:gd name="connsiteX241" fmla="*/ 3053406 w 4114165"/>
                <a:gd name="connsiteY241" fmla="*/ 1844928 h 3063250"/>
                <a:gd name="connsiteX242" fmla="*/ 3060021 w 4114165"/>
                <a:gd name="connsiteY242" fmla="*/ 1853413 h 3063250"/>
                <a:gd name="connsiteX243" fmla="*/ 3063315 w 4114165"/>
                <a:gd name="connsiteY243" fmla="*/ 1854388 h 3063250"/>
                <a:gd name="connsiteX244" fmla="*/ 3066623 w 4114165"/>
                <a:gd name="connsiteY244" fmla="*/ 1853299 h 3063250"/>
                <a:gd name="connsiteX245" fmla="*/ 3073238 w 4114165"/>
                <a:gd name="connsiteY245" fmla="*/ 1845245 h 3063250"/>
                <a:gd name="connsiteX246" fmla="*/ 3079840 w 4114165"/>
                <a:gd name="connsiteY246" fmla="*/ 1829960 h 3063250"/>
                <a:gd name="connsiteX247" fmla="*/ 3086456 w 4114165"/>
                <a:gd name="connsiteY247" fmla="*/ 1808129 h 3063250"/>
                <a:gd name="connsiteX248" fmla="*/ 3096365 w 4114165"/>
                <a:gd name="connsiteY248" fmla="*/ 1764782 h 3063250"/>
                <a:gd name="connsiteX249" fmla="*/ 3109583 w 4114165"/>
                <a:gd name="connsiteY249" fmla="*/ 1692285 h 3063250"/>
                <a:gd name="connsiteX250" fmla="*/ 3145940 w 4114165"/>
                <a:gd name="connsiteY250" fmla="*/ 1482986 h 3063250"/>
                <a:gd name="connsiteX251" fmla="*/ 3162452 w 4114165"/>
                <a:gd name="connsiteY251" fmla="*/ 1409665 h 3063250"/>
                <a:gd name="connsiteX252" fmla="*/ 3178977 w 4114165"/>
                <a:gd name="connsiteY252" fmla="*/ 1351098 h 3063250"/>
                <a:gd name="connsiteX253" fmla="*/ 3192194 w 4114165"/>
                <a:gd name="connsiteY253" fmla="*/ 1313348 h 3063250"/>
                <a:gd name="connsiteX254" fmla="*/ 3205412 w 4114165"/>
                <a:gd name="connsiteY254" fmla="*/ 1283678 h 3063250"/>
                <a:gd name="connsiteX255" fmla="*/ 3215334 w 4114165"/>
                <a:gd name="connsiteY255" fmla="*/ 1267773 h 3063250"/>
                <a:gd name="connsiteX256" fmla="*/ 3221936 w 4114165"/>
                <a:gd name="connsiteY256" fmla="*/ 1260745 h 3063250"/>
                <a:gd name="connsiteX257" fmla="*/ 3228551 w 4114165"/>
                <a:gd name="connsiteY257" fmla="*/ 1256705 h 3063250"/>
                <a:gd name="connsiteX258" fmla="*/ 3235154 w 4114165"/>
                <a:gd name="connsiteY258" fmla="*/ 1255730 h 3063250"/>
                <a:gd name="connsiteX259" fmla="*/ 3241769 w 4114165"/>
                <a:gd name="connsiteY259" fmla="*/ 1257820 h 3063250"/>
                <a:gd name="connsiteX260" fmla="*/ 3248371 w 4114165"/>
                <a:gd name="connsiteY260" fmla="*/ 1263088 h 3063250"/>
                <a:gd name="connsiteX261" fmla="*/ 3254986 w 4114165"/>
                <a:gd name="connsiteY261" fmla="*/ 1271661 h 3063250"/>
                <a:gd name="connsiteX262" fmla="*/ 3264896 w 4114165"/>
                <a:gd name="connsiteY262" fmla="*/ 1291099 h 3063250"/>
                <a:gd name="connsiteX263" fmla="*/ 3274819 w 4114165"/>
                <a:gd name="connsiteY263" fmla="*/ 1319161 h 3063250"/>
                <a:gd name="connsiteX264" fmla="*/ 3284729 w 4114165"/>
                <a:gd name="connsiteY264" fmla="*/ 1356796 h 3063250"/>
                <a:gd name="connsiteX265" fmla="*/ 3294638 w 4114165"/>
                <a:gd name="connsiteY265" fmla="*/ 1405106 h 3063250"/>
                <a:gd name="connsiteX266" fmla="*/ 3304548 w 4114165"/>
                <a:gd name="connsiteY266" fmla="*/ 1465029 h 3063250"/>
                <a:gd name="connsiteX267" fmla="*/ 3317766 w 4114165"/>
                <a:gd name="connsiteY267" fmla="*/ 1564322 h 3063250"/>
                <a:gd name="connsiteX268" fmla="*/ 3330996 w 4114165"/>
                <a:gd name="connsiteY268" fmla="*/ 1685636 h 3063250"/>
                <a:gd name="connsiteX269" fmla="*/ 3347508 w 4114165"/>
                <a:gd name="connsiteY269" fmla="*/ 1862923 h 3063250"/>
                <a:gd name="connsiteX270" fmla="*/ 3406993 w 4114165"/>
                <a:gd name="connsiteY270" fmla="*/ 2532355 h 3063250"/>
                <a:gd name="connsiteX271" fmla="*/ 3423517 w 4114165"/>
                <a:gd name="connsiteY271" fmla="*/ 2676071 h 3063250"/>
                <a:gd name="connsiteX272" fmla="*/ 3440042 w 4114165"/>
                <a:gd name="connsiteY272" fmla="*/ 2794878 h 3063250"/>
                <a:gd name="connsiteX273" fmla="*/ 3453260 w 4114165"/>
                <a:gd name="connsiteY273" fmla="*/ 2872884 h 3063250"/>
                <a:gd name="connsiteX274" fmla="*/ 3466477 w 4114165"/>
                <a:gd name="connsiteY274" fmla="*/ 2936720 h 3063250"/>
                <a:gd name="connsiteX275" fmla="*/ 3479694 w 4114165"/>
                <a:gd name="connsiteY275" fmla="*/ 2986828 h 3063250"/>
                <a:gd name="connsiteX276" fmla="*/ 3489604 w 4114165"/>
                <a:gd name="connsiteY276" fmla="*/ 3015675 h 3063250"/>
                <a:gd name="connsiteX277" fmla="*/ 3499526 w 4114165"/>
                <a:gd name="connsiteY277" fmla="*/ 3037329 h 3063250"/>
                <a:gd name="connsiteX278" fmla="*/ 3509436 w 4114165"/>
                <a:gd name="connsiteY278" fmla="*/ 3052108 h 3063250"/>
                <a:gd name="connsiteX279" fmla="*/ 3519346 w 4114165"/>
                <a:gd name="connsiteY279" fmla="*/ 3060642 h 3063250"/>
                <a:gd name="connsiteX280" fmla="*/ 3525962 w 4114165"/>
                <a:gd name="connsiteY280" fmla="*/ 3063150 h 3063250"/>
                <a:gd name="connsiteX281" fmla="*/ 3532564 w 4114165"/>
                <a:gd name="connsiteY281" fmla="*/ 3063251 h 3063250"/>
                <a:gd name="connsiteX282" fmla="*/ 3539179 w 4114165"/>
                <a:gd name="connsiteY282" fmla="*/ 3060947 h 3063250"/>
                <a:gd name="connsiteX283" fmla="*/ 3545781 w 4114165"/>
                <a:gd name="connsiteY283" fmla="*/ 3056261 h 3063250"/>
                <a:gd name="connsiteX284" fmla="*/ 3555704 w 4114165"/>
                <a:gd name="connsiteY284" fmla="*/ 3044826 h 3063250"/>
                <a:gd name="connsiteX285" fmla="*/ 3565614 w 4114165"/>
                <a:gd name="connsiteY285" fmla="*/ 3028149 h 3063250"/>
                <a:gd name="connsiteX286" fmla="*/ 3575523 w 4114165"/>
                <a:gd name="connsiteY286" fmla="*/ 3006076 h 3063250"/>
                <a:gd name="connsiteX287" fmla="*/ 3585446 w 4114165"/>
                <a:gd name="connsiteY287" fmla="*/ 2978141 h 3063250"/>
                <a:gd name="connsiteX288" fmla="*/ 3598663 w 4114165"/>
                <a:gd name="connsiteY288" fmla="*/ 2930705 h 3063250"/>
                <a:gd name="connsiteX289" fmla="*/ 3611881 w 4114165"/>
                <a:gd name="connsiteY289" fmla="*/ 2871288 h 3063250"/>
                <a:gd name="connsiteX290" fmla="*/ 3628405 w 4114165"/>
                <a:gd name="connsiteY290" fmla="*/ 2782582 h 3063250"/>
                <a:gd name="connsiteX291" fmla="*/ 3664750 w 4114165"/>
                <a:gd name="connsiteY291" fmla="*/ 2563380 h 3063250"/>
                <a:gd name="connsiteX292" fmla="*/ 3691185 w 4114165"/>
                <a:gd name="connsiteY292" fmla="*/ 2412674 h 3063250"/>
                <a:gd name="connsiteX293" fmla="*/ 3707710 w 4114165"/>
                <a:gd name="connsiteY293" fmla="*/ 2331693 h 3063250"/>
                <a:gd name="connsiteX294" fmla="*/ 3720927 w 4114165"/>
                <a:gd name="connsiteY294" fmla="*/ 2279532 h 3063250"/>
                <a:gd name="connsiteX295" fmla="*/ 3730837 w 4114165"/>
                <a:gd name="connsiteY295" fmla="*/ 2250090 h 3063250"/>
                <a:gd name="connsiteX296" fmla="*/ 3740759 w 4114165"/>
                <a:gd name="connsiteY296" fmla="*/ 2229956 h 3063250"/>
                <a:gd name="connsiteX297" fmla="*/ 3747362 w 4114165"/>
                <a:gd name="connsiteY297" fmla="*/ 2221978 h 3063250"/>
                <a:gd name="connsiteX298" fmla="*/ 3753977 w 4114165"/>
                <a:gd name="connsiteY298" fmla="*/ 2218470 h 3063250"/>
                <a:gd name="connsiteX299" fmla="*/ 3760579 w 4114165"/>
                <a:gd name="connsiteY299" fmla="*/ 2219483 h 3063250"/>
                <a:gd name="connsiteX300" fmla="*/ 3767194 w 4114165"/>
                <a:gd name="connsiteY300" fmla="*/ 2225017 h 3063250"/>
                <a:gd name="connsiteX301" fmla="*/ 3773796 w 4114165"/>
                <a:gd name="connsiteY301" fmla="*/ 2234945 h 3063250"/>
                <a:gd name="connsiteX302" fmla="*/ 3783719 w 4114165"/>
                <a:gd name="connsiteY302" fmla="*/ 2257498 h 3063250"/>
                <a:gd name="connsiteX303" fmla="*/ 3793629 w 4114165"/>
                <a:gd name="connsiteY303" fmla="*/ 2287751 h 3063250"/>
                <a:gd name="connsiteX304" fmla="*/ 3810154 w 4114165"/>
                <a:gd name="connsiteY304" fmla="*/ 2348788 h 3063250"/>
                <a:gd name="connsiteX305" fmla="*/ 3836589 w 4114165"/>
                <a:gd name="connsiteY305" fmla="*/ 2448461 h 3063250"/>
                <a:gd name="connsiteX306" fmla="*/ 3849806 w 4114165"/>
                <a:gd name="connsiteY306" fmla="*/ 2487654 h 3063250"/>
                <a:gd name="connsiteX307" fmla="*/ 3859716 w 4114165"/>
                <a:gd name="connsiteY307" fmla="*/ 2508472 h 3063250"/>
                <a:gd name="connsiteX308" fmla="*/ 3866331 w 4114165"/>
                <a:gd name="connsiteY308" fmla="*/ 2517476 h 3063250"/>
                <a:gd name="connsiteX309" fmla="*/ 3872933 w 4114165"/>
                <a:gd name="connsiteY309" fmla="*/ 2522313 h 3063250"/>
                <a:gd name="connsiteX310" fmla="*/ 3879548 w 4114165"/>
                <a:gd name="connsiteY310" fmla="*/ 2522984 h 3063250"/>
                <a:gd name="connsiteX311" fmla="*/ 3886150 w 4114165"/>
                <a:gd name="connsiteY311" fmla="*/ 2519654 h 3063250"/>
                <a:gd name="connsiteX312" fmla="*/ 3892765 w 4114165"/>
                <a:gd name="connsiteY312" fmla="*/ 2512613 h 3063250"/>
                <a:gd name="connsiteX313" fmla="*/ 3902675 w 4114165"/>
                <a:gd name="connsiteY313" fmla="*/ 2496087 h 3063250"/>
                <a:gd name="connsiteX314" fmla="*/ 3915893 w 4114165"/>
                <a:gd name="connsiteY314" fmla="*/ 2466177 h 3063250"/>
                <a:gd name="connsiteX315" fmla="*/ 3939032 w 4114165"/>
                <a:gd name="connsiteY315" fmla="*/ 2410826 h 3063250"/>
                <a:gd name="connsiteX316" fmla="*/ 3948943 w 4114165"/>
                <a:gd name="connsiteY316" fmla="*/ 2393604 h 3063250"/>
                <a:gd name="connsiteX317" fmla="*/ 3955545 w 4114165"/>
                <a:gd name="connsiteY317" fmla="*/ 2385879 h 3063250"/>
                <a:gd name="connsiteX318" fmla="*/ 3962160 w 4114165"/>
                <a:gd name="connsiteY318" fmla="*/ 2381497 h 3063250"/>
                <a:gd name="connsiteX319" fmla="*/ 3968775 w 4114165"/>
                <a:gd name="connsiteY319" fmla="*/ 2380687 h 3063250"/>
                <a:gd name="connsiteX320" fmla="*/ 3975377 w 4114165"/>
                <a:gd name="connsiteY320" fmla="*/ 2383562 h 3063250"/>
                <a:gd name="connsiteX321" fmla="*/ 3981992 w 4114165"/>
                <a:gd name="connsiteY321" fmla="*/ 2390184 h 3063250"/>
                <a:gd name="connsiteX322" fmla="*/ 3988595 w 4114165"/>
                <a:gd name="connsiteY322" fmla="*/ 2400606 h 3063250"/>
                <a:gd name="connsiteX323" fmla="*/ 3998504 w 4114165"/>
                <a:gd name="connsiteY323" fmla="*/ 2422932 h 3063250"/>
                <a:gd name="connsiteX324" fmla="*/ 4011734 w 4114165"/>
                <a:gd name="connsiteY324" fmla="*/ 2462365 h 3063250"/>
                <a:gd name="connsiteX325" fmla="*/ 4034862 w 4114165"/>
                <a:gd name="connsiteY325" fmla="*/ 2535128 h 3063250"/>
                <a:gd name="connsiteX326" fmla="*/ 4044771 w 4114165"/>
                <a:gd name="connsiteY326" fmla="*/ 2557023 h 3063250"/>
                <a:gd name="connsiteX327" fmla="*/ 4051386 w 4114165"/>
                <a:gd name="connsiteY327" fmla="*/ 2565419 h 3063250"/>
                <a:gd name="connsiteX328" fmla="*/ 4054681 w 4114165"/>
                <a:gd name="connsiteY328" fmla="*/ 2567344 h 3063250"/>
                <a:gd name="connsiteX329" fmla="*/ 4057989 w 4114165"/>
                <a:gd name="connsiteY329" fmla="*/ 2567584 h 3063250"/>
                <a:gd name="connsiteX330" fmla="*/ 4061296 w 4114165"/>
                <a:gd name="connsiteY330" fmla="*/ 2566090 h 3063250"/>
                <a:gd name="connsiteX331" fmla="*/ 4067911 w 4114165"/>
                <a:gd name="connsiteY331" fmla="*/ 2557454 h 3063250"/>
                <a:gd name="connsiteX332" fmla="*/ 4074514 w 4114165"/>
                <a:gd name="connsiteY332" fmla="*/ 2541131 h 3063250"/>
                <a:gd name="connsiteX333" fmla="*/ 4081129 w 4114165"/>
                <a:gd name="connsiteY333" fmla="*/ 2517134 h 3063250"/>
                <a:gd name="connsiteX334" fmla="*/ 4091038 w 4114165"/>
                <a:gd name="connsiteY334" fmla="*/ 2467532 h 3063250"/>
                <a:gd name="connsiteX335" fmla="*/ 4100948 w 4114165"/>
                <a:gd name="connsiteY335" fmla="*/ 2403215 h 3063250"/>
                <a:gd name="connsiteX336" fmla="*/ 4114166 w 4114165"/>
                <a:gd name="connsiteY336" fmla="*/ 2298223 h 3063250"/>
                <a:gd name="connsiteX337" fmla="*/ 4114166 w 4114165"/>
                <a:gd name="connsiteY337" fmla="*/ 2298223 h 3063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</a:cxnLst>
              <a:rect l="l" t="t" r="r" b="b"/>
              <a:pathLst>
                <a:path w="4114165" h="3063250">
                  <a:moveTo>
                    <a:pt x="0" y="962866"/>
                  </a:moveTo>
                  <a:lnTo>
                    <a:pt x="13219" y="938578"/>
                  </a:lnTo>
                  <a:lnTo>
                    <a:pt x="29741" y="914936"/>
                  </a:lnTo>
                  <a:lnTo>
                    <a:pt x="52873" y="887165"/>
                  </a:lnTo>
                  <a:lnTo>
                    <a:pt x="79309" y="860382"/>
                  </a:lnTo>
                  <a:lnTo>
                    <a:pt x="99137" y="843895"/>
                  </a:lnTo>
                  <a:lnTo>
                    <a:pt x="109050" y="838551"/>
                  </a:lnTo>
                  <a:lnTo>
                    <a:pt x="118964" y="836816"/>
                  </a:lnTo>
                  <a:lnTo>
                    <a:pt x="125574" y="838272"/>
                  </a:lnTo>
                  <a:lnTo>
                    <a:pt x="132182" y="842248"/>
                  </a:lnTo>
                  <a:lnTo>
                    <a:pt x="138791" y="849049"/>
                  </a:lnTo>
                  <a:lnTo>
                    <a:pt x="145401" y="859078"/>
                  </a:lnTo>
                  <a:lnTo>
                    <a:pt x="155315" y="880859"/>
                  </a:lnTo>
                  <a:lnTo>
                    <a:pt x="165228" y="911631"/>
                  </a:lnTo>
                  <a:lnTo>
                    <a:pt x="175142" y="951773"/>
                  </a:lnTo>
                  <a:lnTo>
                    <a:pt x="188360" y="1018952"/>
                  </a:lnTo>
                  <a:lnTo>
                    <a:pt x="204883" y="1119511"/>
                  </a:lnTo>
                  <a:lnTo>
                    <a:pt x="237928" y="1325872"/>
                  </a:lnTo>
                  <a:lnTo>
                    <a:pt x="251146" y="1392203"/>
                  </a:lnTo>
                  <a:lnTo>
                    <a:pt x="264365" y="1444629"/>
                  </a:lnTo>
                  <a:lnTo>
                    <a:pt x="274279" y="1474666"/>
                  </a:lnTo>
                  <a:lnTo>
                    <a:pt x="284192" y="1497675"/>
                  </a:lnTo>
                  <a:lnTo>
                    <a:pt x="297410" y="1521267"/>
                  </a:lnTo>
                  <a:lnTo>
                    <a:pt x="323847" y="1565120"/>
                  </a:lnTo>
                  <a:lnTo>
                    <a:pt x="340373" y="1598538"/>
                  </a:lnTo>
                  <a:lnTo>
                    <a:pt x="363500" y="1652395"/>
                  </a:lnTo>
                  <a:lnTo>
                    <a:pt x="386628" y="1713129"/>
                  </a:lnTo>
                  <a:lnTo>
                    <a:pt x="406460" y="1772988"/>
                  </a:lnTo>
                  <a:lnTo>
                    <a:pt x="422985" y="1832430"/>
                  </a:lnTo>
                  <a:lnTo>
                    <a:pt x="439510" y="1903407"/>
                  </a:lnTo>
                  <a:lnTo>
                    <a:pt x="456035" y="1987175"/>
                  </a:lnTo>
                  <a:lnTo>
                    <a:pt x="472547" y="2085024"/>
                  </a:lnTo>
                  <a:lnTo>
                    <a:pt x="502289" y="2284990"/>
                  </a:lnTo>
                  <a:lnTo>
                    <a:pt x="518814" y="2386930"/>
                  </a:lnTo>
                  <a:lnTo>
                    <a:pt x="532031" y="2452703"/>
                  </a:lnTo>
                  <a:lnTo>
                    <a:pt x="541941" y="2490718"/>
                  </a:lnTo>
                  <a:lnTo>
                    <a:pt x="551864" y="2518717"/>
                  </a:lnTo>
                  <a:lnTo>
                    <a:pt x="561774" y="2537066"/>
                  </a:lnTo>
                  <a:lnTo>
                    <a:pt x="568389" y="2544335"/>
                  </a:lnTo>
                  <a:lnTo>
                    <a:pt x="574991" y="2548070"/>
                  </a:lnTo>
                  <a:lnTo>
                    <a:pt x="581606" y="2548741"/>
                  </a:lnTo>
                  <a:lnTo>
                    <a:pt x="588208" y="2546969"/>
                  </a:lnTo>
                  <a:lnTo>
                    <a:pt x="598131" y="2541042"/>
                  </a:lnTo>
                  <a:lnTo>
                    <a:pt x="644385" y="2506927"/>
                  </a:lnTo>
                  <a:lnTo>
                    <a:pt x="670820" y="2490034"/>
                  </a:lnTo>
                  <a:lnTo>
                    <a:pt x="687345" y="2476269"/>
                  </a:lnTo>
                  <a:lnTo>
                    <a:pt x="700562" y="2461681"/>
                  </a:lnTo>
                  <a:lnTo>
                    <a:pt x="710485" y="2447156"/>
                  </a:lnTo>
                  <a:lnTo>
                    <a:pt x="720395" y="2427478"/>
                  </a:lnTo>
                  <a:lnTo>
                    <a:pt x="730305" y="2399808"/>
                  </a:lnTo>
                  <a:lnTo>
                    <a:pt x="740214" y="2360615"/>
                  </a:lnTo>
                  <a:lnTo>
                    <a:pt x="750137" y="2306011"/>
                  </a:lnTo>
                  <a:lnTo>
                    <a:pt x="760047" y="2232146"/>
                  </a:lnTo>
                  <a:lnTo>
                    <a:pt x="769957" y="2135437"/>
                  </a:lnTo>
                  <a:lnTo>
                    <a:pt x="779879" y="2013021"/>
                  </a:lnTo>
                  <a:lnTo>
                    <a:pt x="793097" y="1806394"/>
                  </a:lnTo>
                  <a:lnTo>
                    <a:pt x="806314" y="1550988"/>
                  </a:lnTo>
                  <a:lnTo>
                    <a:pt x="826134" y="1101061"/>
                  </a:lnTo>
                  <a:lnTo>
                    <a:pt x="852581" y="502805"/>
                  </a:lnTo>
                  <a:lnTo>
                    <a:pt x="865798" y="268992"/>
                  </a:lnTo>
                  <a:lnTo>
                    <a:pt x="875708" y="140161"/>
                  </a:lnTo>
                  <a:lnTo>
                    <a:pt x="885618" y="54144"/>
                  </a:lnTo>
                  <a:lnTo>
                    <a:pt x="892233" y="19833"/>
                  </a:lnTo>
                  <a:lnTo>
                    <a:pt x="898835" y="2645"/>
                  </a:lnTo>
                  <a:lnTo>
                    <a:pt x="902143" y="0"/>
                  </a:lnTo>
                  <a:lnTo>
                    <a:pt x="905450" y="1042"/>
                  </a:lnTo>
                  <a:lnTo>
                    <a:pt x="908758" y="5543"/>
                  </a:lnTo>
                  <a:lnTo>
                    <a:pt x="915360" y="23974"/>
                  </a:lnTo>
                  <a:lnTo>
                    <a:pt x="921975" y="53496"/>
                  </a:lnTo>
                  <a:lnTo>
                    <a:pt x="931885" y="114728"/>
                  </a:lnTo>
                  <a:lnTo>
                    <a:pt x="945103" y="219005"/>
                  </a:lnTo>
                  <a:lnTo>
                    <a:pt x="991370" y="608560"/>
                  </a:lnTo>
                  <a:lnTo>
                    <a:pt x="1007895" y="717439"/>
                  </a:lnTo>
                  <a:lnTo>
                    <a:pt x="1057457" y="1020560"/>
                  </a:lnTo>
                  <a:lnTo>
                    <a:pt x="1070674" y="1129034"/>
                  </a:lnTo>
                  <a:lnTo>
                    <a:pt x="1083891" y="1261492"/>
                  </a:lnTo>
                  <a:lnTo>
                    <a:pt x="1100416" y="1462079"/>
                  </a:lnTo>
                  <a:lnTo>
                    <a:pt x="1123543" y="1789577"/>
                  </a:lnTo>
                  <a:lnTo>
                    <a:pt x="1146683" y="2110389"/>
                  </a:lnTo>
                  <a:lnTo>
                    <a:pt x="1159901" y="2255687"/>
                  </a:lnTo>
                  <a:lnTo>
                    <a:pt x="1169810" y="2336454"/>
                  </a:lnTo>
                  <a:lnTo>
                    <a:pt x="1176425" y="2375343"/>
                  </a:lnTo>
                  <a:lnTo>
                    <a:pt x="1183028" y="2401809"/>
                  </a:lnTo>
                  <a:lnTo>
                    <a:pt x="1189643" y="2415701"/>
                  </a:lnTo>
                  <a:lnTo>
                    <a:pt x="1192950" y="2417917"/>
                  </a:lnTo>
                  <a:lnTo>
                    <a:pt x="1196245" y="2417030"/>
                  </a:lnTo>
                  <a:lnTo>
                    <a:pt x="1199553" y="2413054"/>
                  </a:lnTo>
                  <a:lnTo>
                    <a:pt x="1206168" y="2396073"/>
                  </a:lnTo>
                  <a:lnTo>
                    <a:pt x="1212770" y="2367517"/>
                  </a:lnTo>
                  <a:lnTo>
                    <a:pt x="1222680" y="2304808"/>
                  </a:lnTo>
                  <a:lnTo>
                    <a:pt x="1232602" y="2221471"/>
                  </a:lnTo>
                  <a:lnTo>
                    <a:pt x="1249127" y="2051011"/>
                  </a:lnTo>
                  <a:lnTo>
                    <a:pt x="1278857" y="1738519"/>
                  </a:lnTo>
                  <a:lnTo>
                    <a:pt x="1292087" y="1631108"/>
                  </a:lnTo>
                  <a:lnTo>
                    <a:pt x="1301997" y="1571186"/>
                  </a:lnTo>
                  <a:lnTo>
                    <a:pt x="1311907" y="1530802"/>
                  </a:lnTo>
                  <a:lnTo>
                    <a:pt x="1318522" y="1515125"/>
                  </a:lnTo>
                  <a:lnTo>
                    <a:pt x="1325124" y="1508553"/>
                  </a:lnTo>
                  <a:lnTo>
                    <a:pt x="1328431" y="1508692"/>
                  </a:lnTo>
                  <a:lnTo>
                    <a:pt x="1331739" y="1511098"/>
                  </a:lnTo>
                  <a:lnTo>
                    <a:pt x="1338341" y="1522673"/>
                  </a:lnTo>
                  <a:lnTo>
                    <a:pt x="1344956" y="1543098"/>
                  </a:lnTo>
                  <a:lnTo>
                    <a:pt x="1351559" y="1572135"/>
                  </a:lnTo>
                  <a:lnTo>
                    <a:pt x="1361481" y="1631273"/>
                  </a:lnTo>
                  <a:lnTo>
                    <a:pt x="1371391" y="1708025"/>
                  </a:lnTo>
                  <a:lnTo>
                    <a:pt x="1384608" y="1834709"/>
                  </a:lnTo>
                  <a:lnTo>
                    <a:pt x="1401133" y="2023810"/>
                  </a:lnTo>
                  <a:lnTo>
                    <a:pt x="1437478" y="2455958"/>
                  </a:lnTo>
                  <a:lnTo>
                    <a:pt x="1450695" y="2573840"/>
                  </a:lnTo>
                  <a:lnTo>
                    <a:pt x="1460618" y="2638271"/>
                  </a:lnTo>
                  <a:lnTo>
                    <a:pt x="1467220" y="2669055"/>
                  </a:lnTo>
                  <a:lnTo>
                    <a:pt x="1473835" y="2690241"/>
                  </a:lnTo>
                  <a:lnTo>
                    <a:pt x="1480438" y="2702360"/>
                  </a:lnTo>
                  <a:lnTo>
                    <a:pt x="1483745" y="2705260"/>
                  </a:lnTo>
                  <a:lnTo>
                    <a:pt x="1487053" y="2706222"/>
                  </a:lnTo>
                  <a:lnTo>
                    <a:pt x="1490360" y="2705361"/>
                  </a:lnTo>
                  <a:lnTo>
                    <a:pt x="1496963" y="2698700"/>
                  </a:lnTo>
                  <a:lnTo>
                    <a:pt x="1503577" y="2686265"/>
                  </a:lnTo>
                  <a:lnTo>
                    <a:pt x="1513487" y="2658861"/>
                  </a:lnTo>
                  <a:lnTo>
                    <a:pt x="1526705" y="2610120"/>
                  </a:lnTo>
                  <a:lnTo>
                    <a:pt x="1543229" y="2536635"/>
                  </a:lnTo>
                  <a:lnTo>
                    <a:pt x="1579574" y="2357488"/>
                  </a:lnTo>
                  <a:lnTo>
                    <a:pt x="1615932" y="2168830"/>
                  </a:lnTo>
                  <a:lnTo>
                    <a:pt x="1639059" y="2033219"/>
                  </a:lnTo>
                  <a:lnTo>
                    <a:pt x="1658891" y="1899823"/>
                  </a:lnTo>
                  <a:lnTo>
                    <a:pt x="1688633" y="1675189"/>
                  </a:lnTo>
                  <a:lnTo>
                    <a:pt x="1724978" y="1405069"/>
                  </a:lnTo>
                  <a:lnTo>
                    <a:pt x="1754720" y="1207660"/>
                  </a:lnTo>
                  <a:lnTo>
                    <a:pt x="1777847" y="1072404"/>
                  </a:lnTo>
                  <a:lnTo>
                    <a:pt x="1794372" y="994322"/>
                  </a:lnTo>
                  <a:lnTo>
                    <a:pt x="1807590" y="945860"/>
                  </a:lnTo>
                  <a:lnTo>
                    <a:pt x="1820807" y="909731"/>
                  </a:lnTo>
                  <a:lnTo>
                    <a:pt x="1830717" y="890394"/>
                  </a:lnTo>
                  <a:lnTo>
                    <a:pt x="1840639" y="877921"/>
                  </a:lnTo>
                  <a:lnTo>
                    <a:pt x="1847242" y="873653"/>
                  </a:lnTo>
                  <a:lnTo>
                    <a:pt x="1853857" y="872881"/>
                  </a:lnTo>
                  <a:lnTo>
                    <a:pt x="1860459" y="875768"/>
                  </a:lnTo>
                  <a:lnTo>
                    <a:pt x="1867074" y="882378"/>
                  </a:lnTo>
                  <a:lnTo>
                    <a:pt x="1873676" y="892762"/>
                  </a:lnTo>
                  <a:lnTo>
                    <a:pt x="1883599" y="915227"/>
                  </a:lnTo>
                  <a:lnTo>
                    <a:pt x="1893509" y="945480"/>
                  </a:lnTo>
                  <a:lnTo>
                    <a:pt x="1906726" y="996386"/>
                  </a:lnTo>
                  <a:lnTo>
                    <a:pt x="1919944" y="1058398"/>
                  </a:lnTo>
                  <a:lnTo>
                    <a:pt x="1933161" y="1132137"/>
                  </a:lnTo>
                  <a:lnTo>
                    <a:pt x="1949686" y="1241687"/>
                  </a:lnTo>
                  <a:lnTo>
                    <a:pt x="1966211" y="1370713"/>
                  </a:lnTo>
                  <a:lnTo>
                    <a:pt x="1986043" y="1548658"/>
                  </a:lnTo>
                  <a:lnTo>
                    <a:pt x="2035605" y="2011729"/>
                  </a:lnTo>
                  <a:lnTo>
                    <a:pt x="2048822" y="2106628"/>
                  </a:lnTo>
                  <a:lnTo>
                    <a:pt x="2058732" y="2163043"/>
                  </a:lnTo>
                  <a:lnTo>
                    <a:pt x="2068655" y="2205123"/>
                  </a:lnTo>
                  <a:lnTo>
                    <a:pt x="2075257" y="2224738"/>
                  </a:lnTo>
                  <a:lnTo>
                    <a:pt x="2081872" y="2237528"/>
                  </a:lnTo>
                  <a:lnTo>
                    <a:pt x="2088474" y="2243581"/>
                  </a:lnTo>
                  <a:lnTo>
                    <a:pt x="2091782" y="2244151"/>
                  </a:lnTo>
                  <a:lnTo>
                    <a:pt x="2095089" y="2243151"/>
                  </a:lnTo>
                  <a:lnTo>
                    <a:pt x="2101692" y="2236591"/>
                  </a:lnTo>
                  <a:lnTo>
                    <a:pt x="2108307" y="2224359"/>
                  </a:lnTo>
                  <a:lnTo>
                    <a:pt x="2118217" y="2196525"/>
                  </a:lnTo>
                  <a:lnTo>
                    <a:pt x="2128127" y="2159193"/>
                  </a:lnTo>
                  <a:lnTo>
                    <a:pt x="2141357" y="2098485"/>
                  </a:lnTo>
                  <a:lnTo>
                    <a:pt x="2164484" y="1975626"/>
                  </a:lnTo>
                  <a:lnTo>
                    <a:pt x="2200829" y="1779712"/>
                  </a:lnTo>
                  <a:lnTo>
                    <a:pt x="2214046" y="1723006"/>
                  </a:lnTo>
                  <a:lnTo>
                    <a:pt x="2223968" y="1691525"/>
                  </a:lnTo>
                  <a:lnTo>
                    <a:pt x="2230571" y="1677165"/>
                  </a:lnTo>
                  <a:lnTo>
                    <a:pt x="2237186" y="1668845"/>
                  </a:lnTo>
                  <a:lnTo>
                    <a:pt x="2240493" y="1667085"/>
                  </a:lnTo>
                  <a:lnTo>
                    <a:pt x="2243788" y="1666971"/>
                  </a:lnTo>
                  <a:lnTo>
                    <a:pt x="2247096" y="1668554"/>
                  </a:lnTo>
                  <a:lnTo>
                    <a:pt x="2253711" y="1676912"/>
                  </a:lnTo>
                  <a:lnTo>
                    <a:pt x="2260313" y="1692285"/>
                  </a:lnTo>
                  <a:lnTo>
                    <a:pt x="2266928" y="1714838"/>
                  </a:lnTo>
                  <a:lnTo>
                    <a:pt x="2276838" y="1762439"/>
                  </a:lnTo>
                  <a:lnTo>
                    <a:pt x="2286748" y="1827060"/>
                  </a:lnTo>
                  <a:lnTo>
                    <a:pt x="2296670" y="1908954"/>
                  </a:lnTo>
                  <a:lnTo>
                    <a:pt x="2309888" y="2044185"/>
                  </a:lnTo>
                  <a:lnTo>
                    <a:pt x="2326400" y="2246051"/>
                  </a:lnTo>
                  <a:lnTo>
                    <a:pt x="2352847" y="2572067"/>
                  </a:lnTo>
                  <a:lnTo>
                    <a:pt x="2366064" y="2700929"/>
                  </a:lnTo>
                  <a:lnTo>
                    <a:pt x="2375975" y="2775427"/>
                  </a:lnTo>
                  <a:lnTo>
                    <a:pt x="2385884" y="2830398"/>
                  </a:lnTo>
                  <a:lnTo>
                    <a:pt x="2395807" y="2867312"/>
                  </a:lnTo>
                  <a:lnTo>
                    <a:pt x="2402409" y="2883268"/>
                  </a:lnTo>
                  <a:lnTo>
                    <a:pt x="2409024" y="2893563"/>
                  </a:lnTo>
                  <a:lnTo>
                    <a:pt x="2415627" y="2899350"/>
                  </a:lnTo>
                  <a:lnTo>
                    <a:pt x="2422242" y="2901668"/>
                  </a:lnTo>
                  <a:lnTo>
                    <a:pt x="2428844" y="2901402"/>
                  </a:lnTo>
                  <a:lnTo>
                    <a:pt x="2438766" y="2897273"/>
                  </a:lnTo>
                  <a:lnTo>
                    <a:pt x="2448676" y="2889726"/>
                  </a:lnTo>
                  <a:lnTo>
                    <a:pt x="2461894" y="2875454"/>
                  </a:lnTo>
                  <a:lnTo>
                    <a:pt x="2478418" y="2852749"/>
                  </a:lnTo>
                  <a:lnTo>
                    <a:pt x="2501546" y="2820306"/>
                  </a:lnTo>
                  <a:lnTo>
                    <a:pt x="2511456" y="2810061"/>
                  </a:lnTo>
                  <a:lnTo>
                    <a:pt x="2521378" y="2803945"/>
                  </a:lnTo>
                  <a:lnTo>
                    <a:pt x="2527980" y="2802564"/>
                  </a:lnTo>
                  <a:lnTo>
                    <a:pt x="2534596" y="2803464"/>
                  </a:lnTo>
                  <a:lnTo>
                    <a:pt x="2541198" y="2806592"/>
                  </a:lnTo>
                  <a:lnTo>
                    <a:pt x="2551120" y="2815215"/>
                  </a:lnTo>
                  <a:lnTo>
                    <a:pt x="2561030" y="2828271"/>
                  </a:lnTo>
                  <a:lnTo>
                    <a:pt x="2570940" y="2845810"/>
                  </a:lnTo>
                  <a:lnTo>
                    <a:pt x="2584158" y="2876189"/>
                  </a:lnTo>
                  <a:lnTo>
                    <a:pt x="2603990" y="2931768"/>
                  </a:lnTo>
                  <a:lnTo>
                    <a:pt x="2617207" y="2966795"/>
                  </a:lnTo>
                  <a:lnTo>
                    <a:pt x="2627117" y="2986220"/>
                  </a:lnTo>
                  <a:lnTo>
                    <a:pt x="2633732" y="2993894"/>
                  </a:lnTo>
                  <a:lnTo>
                    <a:pt x="2640334" y="2996060"/>
                  </a:lnTo>
                  <a:lnTo>
                    <a:pt x="2643642" y="2994781"/>
                  </a:lnTo>
                  <a:lnTo>
                    <a:pt x="2650257" y="2986942"/>
                  </a:lnTo>
                  <a:lnTo>
                    <a:pt x="2656859" y="2971366"/>
                  </a:lnTo>
                  <a:lnTo>
                    <a:pt x="2663474" y="2947357"/>
                  </a:lnTo>
                  <a:lnTo>
                    <a:pt x="2670077" y="2914280"/>
                  </a:lnTo>
                  <a:lnTo>
                    <a:pt x="2679999" y="2846646"/>
                  </a:lnTo>
                  <a:lnTo>
                    <a:pt x="2689909" y="2756698"/>
                  </a:lnTo>
                  <a:lnTo>
                    <a:pt x="2703127" y="2602181"/>
                  </a:lnTo>
                  <a:lnTo>
                    <a:pt x="2716344" y="2412092"/>
                  </a:lnTo>
                  <a:lnTo>
                    <a:pt x="2736176" y="2082213"/>
                  </a:lnTo>
                  <a:lnTo>
                    <a:pt x="2772521" y="1470652"/>
                  </a:lnTo>
                  <a:lnTo>
                    <a:pt x="2789046" y="1238622"/>
                  </a:lnTo>
                  <a:lnTo>
                    <a:pt x="2805571" y="1047862"/>
                  </a:lnTo>
                  <a:lnTo>
                    <a:pt x="2818788" y="927358"/>
                  </a:lnTo>
                  <a:lnTo>
                    <a:pt x="2832005" y="833941"/>
                  </a:lnTo>
                  <a:lnTo>
                    <a:pt x="2845223" y="764002"/>
                  </a:lnTo>
                  <a:lnTo>
                    <a:pt x="2855133" y="724885"/>
                  </a:lnTo>
                  <a:lnTo>
                    <a:pt x="2865042" y="696152"/>
                  </a:lnTo>
                  <a:lnTo>
                    <a:pt x="2874965" y="677220"/>
                  </a:lnTo>
                  <a:lnTo>
                    <a:pt x="2881567" y="670028"/>
                  </a:lnTo>
                  <a:lnTo>
                    <a:pt x="2888182" y="667368"/>
                  </a:lnTo>
                  <a:lnTo>
                    <a:pt x="2894785" y="669622"/>
                  </a:lnTo>
                  <a:lnTo>
                    <a:pt x="2901400" y="677182"/>
                  </a:lnTo>
                  <a:lnTo>
                    <a:pt x="2908002" y="690415"/>
                  </a:lnTo>
                  <a:lnTo>
                    <a:pt x="2914617" y="709562"/>
                  </a:lnTo>
                  <a:lnTo>
                    <a:pt x="2924527" y="749616"/>
                  </a:lnTo>
                  <a:lnTo>
                    <a:pt x="2934450" y="803296"/>
                  </a:lnTo>
                  <a:lnTo>
                    <a:pt x="2947667" y="895814"/>
                  </a:lnTo>
                  <a:lnTo>
                    <a:pt x="2960884" y="1012101"/>
                  </a:lnTo>
                  <a:lnTo>
                    <a:pt x="2977409" y="1187779"/>
                  </a:lnTo>
                  <a:lnTo>
                    <a:pt x="3017061" y="1634110"/>
                  </a:lnTo>
                  <a:lnTo>
                    <a:pt x="3030278" y="1742115"/>
                  </a:lnTo>
                  <a:lnTo>
                    <a:pt x="3040188" y="1800265"/>
                  </a:lnTo>
                  <a:lnTo>
                    <a:pt x="3046803" y="1827313"/>
                  </a:lnTo>
                  <a:lnTo>
                    <a:pt x="3053406" y="1844928"/>
                  </a:lnTo>
                  <a:lnTo>
                    <a:pt x="3060021" y="1853413"/>
                  </a:lnTo>
                  <a:lnTo>
                    <a:pt x="3063315" y="1854388"/>
                  </a:lnTo>
                  <a:lnTo>
                    <a:pt x="3066623" y="1853299"/>
                  </a:lnTo>
                  <a:lnTo>
                    <a:pt x="3073238" y="1845245"/>
                  </a:lnTo>
                  <a:lnTo>
                    <a:pt x="3079840" y="1829960"/>
                  </a:lnTo>
                  <a:lnTo>
                    <a:pt x="3086456" y="1808129"/>
                  </a:lnTo>
                  <a:lnTo>
                    <a:pt x="3096365" y="1764782"/>
                  </a:lnTo>
                  <a:lnTo>
                    <a:pt x="3109583" y="1692285"/>
                  </a:lnTo>
                  <a:lnTo>
                    <a:pt x="3145940" y="1482986"/>
                  </a:lnTo>
                  <a:lnTo>
                    <a:pt x="3162452" y="1409665"/>
                  </a:lnTo>
                  <a:lnTo>
                    <a:pt x="3178977" y="1351098"/>
                  </a:lnTo>
                  <a:lnTo>
                    <a:pt x="3192194" y="1313348"/>
                  </a:lnTo>
                  <a:lnTo>
                    <a:pt x="3205412" y="1283678"/>
                  </a:lnTo>
                  <a:lnTo>
                    <a:pt x="3215334" y="1267773"/>
                  </a:lnTo>
                  <a:lnTo>
                    <a:pt x="3221936" y="1260745"/>
                  </a:lnTo>
                  <a:lnTo>
                    <a:pt x="3228551" y="1256705"/>
                  </a:lnTo>
                  <a:lnTo>
                    <a:pt x="3235154" y="1255730"/>
                  </a:lnTo>
                  <a:lnTo>
                    <a:pt x="3241769" y="1257820"/>
                  </a:lnTo>
                  <a:lnTo>
                    <a:pt x="3248371" y="1263088"/>
                  </a:lnTo>
                  <a:lnTo>
                    <a:pt x="3254986" y="1271661"/>
                  </a:lnTo>
                  <a:lnTo>
                    <a:pt x="3264896" y="1291099"/>
                  </a:lnTo>
                  <a:lnTo>
                    <a:pt x="3274819" y="1319161"/>
                  </a:lnTo>
                  <a:lnTo>
                    <a:pt x="3284729" y="1356796"/>
                  </a:lnTo>
                  <a:lnTo>
                    <a:pt x="3294638" y="1405106"/>
                  </a:lnTo>
                  <a:lnTo>
                    <a:pt x="3304548" y="1465029"/>
                  </a:lnTo>
                  <a:lnTo>
                    <a:pt x="3317766" y="1564322"/>
                  </a:lnTo>
                  <a:lnTo>
                    <a:pt x="3330996" y="1685636"/>
                  </a:lnTo>
                  <a:lnTo>
                    <a:pt x="3347508" y="1862923"/>
                  </a:lnTo>
                  <a:lnTo>
                    <a:pt x="3406993" y="2532355"/>
                  </a:lnTo>
                  <a:lnTo>
                    <a:pt x="3423517" y="2676071"/>
                  </a:lnTo>
                  <a:lnTo>
                    <a:pt x="3440042" y="2794878"/>
                  </a:lnTo>
                  <a:lnTo>
                    <a:pt x="3453260" y="2872884"/>
                  </a:lnTo>
                  <a:lnTo>
                    <a:pt x="3466477" y="2936720"/>
                  </a:lnTo>
                  <a:lnTo>
                    <a:pt x="3479694" y="2986828"/>
                  </a:lnTo>
                  <a:lnTo>
                    <a:pt x="3489604" y="3015675"/>
                  </a:lnTo>
                  <a:lnTo>
                    <a:pt x="3499526" y="3037329"/>
                  </a:lnTo>
                  <a:lnTo>
                    <a:pt x="3509436" y="3052108"/>
                  </a:lnTo>
                  <a:lnTo>
                    <a:pt x="3519346" y="3060642"/>
                  </a:lnTo>
                  <a:lnTo>
                    <a:pt x="3525962" y="3063150"/>
                  </a:lnTo>
                  <a:lnTo>
                    <a:pt x="3532564" y="3063251"/>
                  </a:lnTo>
                  <a:lnTo>
                    <a:pt x="3539179" y="3060947"/>
                  </a:lnTo>
                  <a:lnTo>
                    <a:pt x="3545781" y="3056261"/>
                  </a:lnTo>
                  <a:lnTo>
                    <a:pt x="3555704" y="3044826"/>
                  </a:lnTo>
                  <a:lnTo>
                    <a:pt x="3565614" y="3028149"/>
                  </a:lnTo>
                  <a:lnTo>
                    <a:pt x="3575523" y="3006076"/>
                  </a:lnTo>
                  <a:lnTo>
                    <a:pt x="3585446" y="2978141"/>
                  </a:lnTo>
                  <a:lnTo>
                    <a:pt x="3598663" y="2930705"/>
                  </a:lnTo>
                  <a:lnTo>
                    <a:pt x="3611881" y="2871288"/>
                  </a:lnTo>
                  <a:lnTo>
                    <a:pt x="3628405" y="2782582"/>
                  </a:lnTo>
                  <a:lnTo>
                    <a:pt x="3664750" y="2563380"/>
                  </a:lnTo>
                  <a:lnTo>
                    <a:pt x="3691185" y="2412674"/>
                  </a:lnTo>
                  <a:lnTo>
                    <a:pt x="3707710" y="2331693"/>
                  </a:lnTo>
                  <a:lnTo>
                    <a:pt x="3720927" y="2279532"/>
                  </a:lnTo>
                  <a:lnTo>
                    <a:pt x="3730837" y="2250090"/>
                  </a:lnTo>
                  <a:lnTo>
                    <a:pt x="3740759" y="2229956"/>
                  </a:lnTo>
                  <a:lnTo>
                    <a:pt x="3747362" y="2221978"/>
                  </a:lnTo>
                  <a:lnTo>
                    <a:pt x="3753977" y="2218470"/>
                  </a:lnTo>
                  <a:lnTo>
                    <a:pt x="3760579" y="2219483"/>
                  </a:lnTo>
                  <a:lnTo>
                    <a:pt x="3767194" y="2225017"/>
                  </a:lnTo>
                  <a:lnTo>
                    <a:pt x="3773796" y="2234945"/>
                  </a:lnTo>
                  <a:lnTo>
                    <a:pt x="3783719" y="2257498"/>
                  </a:lnTo>
                  <a:lnTo>
                    <a:pt x="3793629" y="2287751"/>
                  </a:lnTo>
                  <a:lnTo>
                    <a:pt x="3810154" y="2348788"/>
                  </a:lnTo>
                  <a:lnTo>
                    <a:pt x="3836589" y="2448461"/>
                  </a:lnTo>
                  <a:lnTo>
                    <a:pt x="3849806" y="2487654"/>
                  </a:lnTo>
                  <a:lnTo>
                    <a:pt x="3859716" y="2508472"/>
                  </a:lnTo>
                  <a:lnTo>
                    <a:pt x="3866331" y="2517476"/>
                  </a:lnTo>
                  <a:lnTo>
                    <a:pt x="3872933" y="2522313"/>
                  </a:lnTo>
                  <a:lnTo>
                    <a:pt x="3879548" y="2522984"/>
                  </a:lnTo>
                  <a:lnTo>
                    <a:pt x="3886150" y="2519654"/>
                  </a:lnTo>
                  <a:lnTo>
                    <a:pt x="3892765" y="2512613"/>
                  </a:lnTo>
                  <a:lnTo>
                    <a:pt x="3902675" y="2496087"/>
                  </a:lnTo>
                  <a:lnTo>
                    <a:pt x="3915893" y="2466177"/>
                  </a:lnTo>
                  <a:lnTo>
                    <a:pt x="3939032" y="2410826"/>
                  </a:lnTo>
                  <a:lnTo>
                    <a:pt x="3948943" y="2393604"/>
                  </a:lnTo>
                  <a:lnTo>
                    <a:pt x="3955545" y="2385879"/>
                  </a:lnTo>
                  <a:lnTo>
                    <a:pt x="3962160" y="2381497"/>
                  </a:lnTo>
                  <a:lnTo>
                    <a:pt x="3968775" y="2380687"/>
                  </a:lnTo>
                  <a:lnTo>
                    <a:pt x="3975377" y="2383562"/>
                  </a:lnTo>
                  <a:lnTo>
                    <a:pt x="3981992" y="2390184"/>
                  </a:lnTo>
                  <a:lnTo>
                    <a:pt x="3988595" y="2400606"/>
                  </a:lnTo>
                  <a:lnTo>
                    <a:pt x="3998504" y="2422932"/>
                  </a:lnTo>
                  <a:lnTo>
                    <a:pt x="4011734" y="2462365"/>
                  </a:lnTo>
                  <a:lnTo>
                    <a:pt x="4034862" y="2535128"/>
                  </a:lnTo>
                  <a:lnTo>
                    <a:pt x="4044771" y="2557023"/>
                  </a:lnTo>
                  <a:lnTo>
                    <a:pt x="4051386" y="2565419"/>
                  </a:lnTo>
                  <a:lnTo>
                    <a:pt x="4054681" y="2567344"/>
                  </a:lnTo>
                  <a:lnTo>
                    <a:pt x="4057989" y="2567584"/>
                  </a:lnTo>
                  <a:lnTo>
                    <a:pt x="4061296" y="2566090"/>
                  </a:lnTo>
                  <a:lnTo>
                    <a:pt x="4067911" y="2557454"/>
                  </a:lnTo>
                  <a:lnTo>
                    <a:pt x="4074514" y="2541131"/>
                  </a:lnTo>
                  <a:lnTo>
                    <a:pt x="4081129" y="2517134"/>
                  </a:lnTo>
                  <a:lnTo>
                    <a:pt x="4091038" y="2467532"/>
                  </a:lnTo>
                  <a:lnTo>
                    <a:pt x="4100948" y="2403215"/>
                  </a:lnTo>
                  <a:lnTo>
                    <a:pt x="4114166" y="2298223"/>
                  </a:lnTo>
                  <a:lnTo>
                    <a:pt x="4114166" y="2298223"/>
                  </a:lnTo>
                </a:path>
              </a:pathLst>
            </a:custGeom>
            <a:noFill/>
            <a:ln w="9525" cap="sq">
              <a:solidFill>
                <a:schemeClr val="accent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igura a mano libera 60">
              <a:extLst>
                <a:ext uri="{FF2B5EF4-FFF2-40B4-BE49-F238E27FC236}">
                  <a16:creationId xmlns:a16="http://schemas.microsoft.com/office/drawing/2014/main" id="{3B0FB2BF-EF2B-769F-D856-4CBFD29119A4}"/>
                </a:ext>
              </a:extLst>
            </p:cNvPr>
            <p:cNvSpPr/>
            <p:nvPr/>
          </p:nvSpPr>
          <p:spPr>
            <a:xfrm>
              <a:off x="1496637" y="4475374"/>
              <a:ext cx="601475" cy="307777"/>
            </a:xfrm>
            <a:custGeom>
              <a:avLst/>
              <a:gdLst>
                <a:gd name="connsiteX0" fmla="*/ 0 w 4114165"/>
                <a:gd name="connsiteY0" fmla="*/ 962866 h 3063250"/>
                <a:gd name="connsiteX1" fmla="*/ 13219 w 4114165"/>
                <a:gd name="connsiteY1" fmla="*/ 938578 h 3063250"/>
                <a:gd name="connsiteX2" fmla="*/ 29741 w 4114165"/>
                <a:gd name="connsiteY2" fmla="*/ 914936 h 3063250"/>
                <a:gd name="connsiteX3" fmla="*/ 52873 w 4114165"/>
                <a:gd name="connsiteY3" fmla="*/ 887165 h 3063250"/>
                <a:gd name="connsiteX4" fmla="*/ 79309 w 4114165"/>
                <a:gd name="connsiteY4" fmla="*/ 860382 h 3063250"/>
                <a:gd name="connsiteX5" fmla="*/ 99137 w 4114165"/>
                <a:gd name="connsiteY5" fmla="*/ 843895 h 3063250"/>
                <a:gd name="connsiteX6" fmla="*/ 109050 w 4114165"/>
                <a:gd name="connsiteY6" fmla="*/ 838551 h 3063250"/>
                <a:gd name="connsiteX7" fmla="*/ 118964 w 4114165"/>
                <a:gd name="connsiteY7" fmla="*/ 836816 h 3063250"/>
                <a:gd name="connsiteX8" fmla="*/ 125574 w 4114165"/>
                <a:gd name="connsiteY8" fmla="*/ 838272 h 3063250"/>
                <a:gd name="connsiteX9" fmla="*/ 132182 w 4114165"/>
                <a:gd name="connsiteY9" fmla="*/ 842248 h 3063250"/>
                <a:gd name="connsiteX10" fmla="*/ 138791 w 4114165"/>
                <a:gd name="connsiteY10" fmla="*/ 849049 h 3063250"/>
                <a:gd name="connsiteX11" fmla="*/ 145401 w 4114165"/>
                <a:gd name="connsiteY11" fmla="*/ 859078 h 3063250"/>
                <a:gd name="connsiteX12" fmla="*/ 155315 w 4114165"/>
                <a:gd name="connsiteY12" fmla="*/ 880859 h 3063250"/>
                <a:gd name="connsiteX13" fmla="*/ 165228 w 4114165"/>
                <a:gd name="connsiteY13" fmla="*/ 911631 h 3063250"/>
                <a:gd name="connsiteX14" fmla="*/ 175142 w 4114165"/>
                <a:gd name="connsiteY14" fmla="*/ 951773 h 3063250"/>
                <a:gd name="connsiteX15" fmla="*/ 188360 w 4114165"/>
                <a:gd name="connsiteY15" fmla="*/ 1018952 h 3063250"/>
                <a:gd name="connsiteX16" fmla="*/ 204883 w 4114165"/>
                <a:gd name="connsiteY16" fmla="*/ 1119511 h 3063250"/>
                <a:gd name="connsiteX17" fmla="*/ 237928 w 4114165"/>
                <a:gd name="connsiteY17" fmla="*/ 1325872 h 3063250"/>
                <a:gd name="connsiteX18" fmla="*/ 251146 w 4114165"/>
                <a:gd name="connsiteY18" fmla="*/ 1392203 h 3063250"/>
                <a:gd name="connsiteX19" fmla="*/ 264365 w 4114165"/>
                <a:gd name="connsiteY19" fmla="*/ 1444629 h 3063250"/>
                <a:gd name="connsiteX20" fmla="*/ 274279 w 4114165"/>
                <a:gd name="connsiteY20" fmla="*/ 1474666 h 3063250"/>
                <a:gd name="connsiteX21" fmla="*/ 284192 w 4114165"/>
                <a:gd name="connsiteY21" fmla="*/ 1497675 h 3063250"/>
                <a:gd name="connsiteX22" fmla="*/ 297410 w 4114165"/>
                <a:gd name="connsiteY22" fmla="*/ 1521267 h 3063250"/>
                <a:gd name="connsiteX23" fmla="*/ 323847 w 4114165"/>
                <a:gd name="connsiteY23" fmla="*/ 1565120 h 3063250"/>
                <a:gd name="connsiteX24" fmla="*/ 340373 w 4114165"/>
                <a:gd name="connsiteY24" fmla="*/ 1598538 h 3063250"/>
                <a:gd name="connsiteX25" fmla="*/ 363500 w 4114165"/>
                <a:gd name="connsiteY25" fmla="*/ 1652395 h 3063250"/>
                <a:gd name="connsiteX26" fmla="*/ 386628 w 4114165"/>
                <a:gd name="connsiteY26" fmla="*/ 1713129 h 3063250"/>
                <a:gd name="connsiteX27" fmla="*/ 406460 w 4114165"/>
                <a:gd name="connsiteY27" fmla="*/ 1772988 h 3063250"/>
                <a:gd name="connsiteX28" fmla="*/ 422985 w 4114165"/>
                <a:gd name="connsiteY28" fmla="*/ 1832430 h 3063250"/>
                <a:gd name="connsiteX29" fmla="*/ 439510 w 4114165"/>
                <a:gd name="connsiteY29" fmla="*/ 1903407 h 3063250"/>
                <a:gd name="connsiteX30" fmla="*/ 456035 w 4114165"/>
                <a:gd name="connsiteY30" fmla="*/ 1987175 h 3063250"/>
                <a:gd name="connsiteX31" fmla="*/ 472547 w 4114165"/>
                <a:gd name="connsiteY31" fmla="*/ 2085024 h 3063250"/>
                <a:gd name="connsiteX32" fmla="*/ 502289 w 4114165"/>
                <a:gd name="connsiteY32" fmla="*/ 2284990 h 3063250"/>
                <a:gd name="connsiteX33" fmla="*/ 518814 w 4114165"/>
                <a:gd name="connsiteY33" fmla="*/ 2386930 h 3063250"/>
                <a:gd name="connsiteX34" fmla="*/ 532031 w 4114165"/>
                <a:gd name="connsiteY34" fmla="*/ 2452703 h 3063250"/>
                <a:gd name="connsiteX35" fmla="*/ 541941 w 4114165"/>
                <a:gd name="connsiteY35" fmla="*/ 2490718 h 3063250"/>
                <a:gd name="connsiteX36" fmla="*/ 551864 w 4114165"/>
                <a:gd name="connsiteY36" fmla="*/ 2518717 h 3063250"/>
                <a:gd name="connsiteX37" fmla="*/ 561774 w 4114165"/>
                <a:gd name="connsiteY37" fmla="*/ 2537066 h 3063250"/>
                <a:gd name="connsiteX38" fmla="*/ 568389 w 4114165"/>
                <a:gd name="connsiteY38" fmla="*/ 2544335 h 3063250"/>
                <a:gd name="connsiteX39" fmla="*/ 574991 w 4114165"/>
                <a:gd name="connsiteY39" fmla="*/ 2548070 h 3063250"/>
                <a:gd name="connsiteX40" fmla="*/ 581606 w 4114165"/>
                <a:gd name="connsiteY40" fmla="*/ 2548741 h 3063250"/>
                <a:gd name="connsiteX41" fmla="*/ 588208 w 4114165"/>
                <a:gd name="connsiteY41" fmla="*/ 2546969 h 3063250"/>
                <a:gd name="connsiteX42" fmla="*/ 598131 w 4114165"/>
                <a:gd name="connsiteY42" fmla="*/ 2541042 h 3063250"/>
                <a:gd name="connsiteX43" fmla="*/ 644385 w 4114165"/>
                <a:gd name="connsiteY43" fmla="*/ 2506927 h 3063250"/>
                <a:gd name="connsiteX44" fmla="*/ 670820 w 4114165"/>
                <a:gd name="connsiteY44" fmla="*/ 2490034 h 3063250"/>
                <a:gd name="connsiteX45" fmla="*/ 687345 w 4114165"/>
                <a:gd name="connsiteY45" fmla="*/ 2476269 h 3063250"/>
                <a:gd name="connsiteX46" fmla="*/ 700562 w 4114165"/>
                <a:gd name="connsiteY46" fmla="*/ 2461681 h 3063250"/>
                <a:gd name="connsiteX47" fmla="*/ 710485 w 4114165"/>
                <a:gd name="connsiteY47" fmla="*/ 2447156 h 3063250"/>
                <a:gd name="connsiteX48" fmla="*/ 720395 w 4114165"/>
                <a:gd name="connsiteY48" fmla="*/ 2427478 h 3063250"/>
                <a:gd name="connsiteX49" fmla="*/ 730305 w 4114165"/>
                <a:gd name="connsiteY49" fmla="*/ 2399808 h 3063250"/>
                <a:gd name="connsiteX50" fmla="*/ 740214 w 4114165"/>
                <a:gd name="connsiteY50" fmla="*/ 2360615 h 3063250"/>
                <a:gd name="connsiteX51" fmla="*/ 750137 w 4114165"/>
                <a:gd name="connsiteY51" fmla="*/ 2306011 h 3063250"/>
                <a:gd name="connsiteX52" fmla="*/ 760047 w 4114165"/>
                <a:gd name="connsiteY52" fmla="*/ 2232146 h 3063250"/>
                <a:gd name="connsiteX53" fmla="*/ 769957 w 4114165"/>
                <a:gd name="connsiteY53" fmla="*/ 2135437 h 3063250"/>
                <a:gd name="connsiteX54" fmla="*/ 779879 w 4114165"/>
                <a:gd name="connsiteY54" fmla="*/ 2013021 h 3063250"/>
                <a:gd name="connsiteX55" fmla="*/ 793097 w 4114165"/>
                <a:gd name="connsiteY55" fmla="*/ 1806394 h 3063250"/>
                <a:gd name="connsiteX56" fmla="*/ 806314 w 4114165"/>
                <a:gd name="connsiteY56" fmla="*/ 1550988 h 3063250"/>
                <a:gd name="connsiteX57" fmla="*/ 826134 w 4114165"/>
                <a:gd name="connsiteY57" fmla="*/ 1101061 h 3063250"/>
                <a:gd name="connsiteX58" fmla="*/ 852581 w 4114165"/>
                <a:gd name="connsiteY58" fmla="*/ 502805 h 3063250"/>
                <a:gd name="connsiteX59" fmla="*/ 865798 w 4114165"/>
                <a:gd name="connsiteY59" fmla="*/ 268992 h 3063250"/>
                <a:gd name="connsiteX60" fmla="*/ 875708 w 4114165"/>
                <a:gd name="connsiteY60" fmla="*/ 140161 h 3063250"/>
                <a:gd name="connsiteX61" fmla="*/ 885618 w 4114165"/>
                <a:gd name="connsiteY61" fmla="*/ 54144 h 3063250"/>
                <a:gd name="connsiteX62" fmla="*/ 892233 w 4114165"/>
                <a:gd name="connsiteY62" fmla="*/ 19833 h 3063250"/>
                <a:gd name="connsiteX63" fmla="*/ 898835 w 4114165"/>
                <a:gd name="connsiteY63" fmla="*/ 2645 h 3063250"/>
                <a:gd name="connsiteX64" fmla="*/ 902143 w 4114165"/>
                <a:gd name="connsiteY64" fmla="*/ 0 h 3063250"/>
                <a:gd name="connsiteX65" fmla="*/ 905450 w 4114165"/>
                <a:gd name="connsiteY65" fmla="*/ 1042 h 3063250"/>
                <a:gd name="connsiteX66" fmla="*/ 908758 w 4114165"/>
                <a:gd name="connsiteY66" fmla="*/ 5543 h 3063250"/>
                <a:gd name="connsiteX67" fmla="*/ 915360 w 4114165"/>
                <a:gd name="connsiteY67" fmla="*/ 23974 h 3063250"/>
                <a:gd name="connsiteX68" fmla="*/ 921975 w 4114165"/>
                <a:gd name="connsiteY68" fmla="*/ 53496 h 3063250"/>
                <a:gd name="connsiteX69" fmla="*/ 931885 w 4114165"/>
                <a:gd name="connsiteY69" fmla="*/ 114728 h 3063250"/>
                <a:gd name="connsiteX70" fmla="*/ 945103 w 4114165"/>
                <a:gd name="connsiteY70" fmla="*/ 219005 h 3063250"/>
                <a:gd name="connsiteX71" fmla="*/ 991370 w 4114165"/>
                <a:gd name="connsiteY71" fmla="*/ 608560 h 3063250"/>
                <a:gd name="connsiteX72" fmla="*/ 1007895 w 4114165"/>
                <a:gd name="connsiteY72" fmla="*/ 717439 h 3063250"/>
                <a:gd name="connsiteX73" fmla="*/ 1057457 w 4114165"/>
                <a:gd name="connsiteY73" fmla="*/ 1020560 h 3063250"/>
                <a:gd name="connsiteX74" fmla="*/ 1070674 w 4114165"/>
                <a:gd name="connsiteY74" fmla="*/ 1129034 h 3063250"/>
                <a:gd name="connsiteX75" fmla="*/ 1083891 w 4114165"/>
                <a:gd name="connsiteY75" fmla="*/ 1261492 h 3063250"/>
                <a:gd name="connsiteX76" fmla="*/ 1100416 w 4114165"/>
                <a:gd name="connsiteY76" fmla="*/ 1462079 h 3063250"/>
                <a:gd name="connsiteX77" fmla="*/ 1123543 w 4114165"/>
                <a:gd name="connsiteY77" fmla="*/ 1789577 h 3063250"/>
                <a:gd name="connsiteX78" fmla="*/ 1146683 w 4114165"/>
                <a:gd name="connsiteY78" fmla="*/ 2110389 h 3063250"/>
                <a:gd name="connsiteX79" fmla="*/ 1159901 w 4114165"/>
                <a:gd name="connsiteY79" fmla="*/ 2255687 h 3063250"/>
                <a:gd name="connsiteX80" fmla="*/ 1169810 w 4114165"/>
                <a:gd name="connsiteY80" fmla="*/ 2336454 h 3063250"/>
                <a:gd name="connsiteX81" fmla="*/ 1176425 w 4114165"/>
                <a:gd name="connsiteY81" fmla="*/ 2375343 h 3063250"/>
                <a:gd name="connsiteX82" fmla="*/ 1183028 w 4114165"/>
                <a:gd name="connsiteY82" fmla="*/ 2401809 h 3063250"/>
                <a:gd name="connsiteX83" fmla="*/ 1189643 w 4114165"/>
                <a:gd name="connsiteY83" fmla="*/ 2415701 h 3063250"/>
                <a:gd name="connsiteX84" fmla="*/ 1192950 w 4114165"/>
                <a:gd name="connsiteY84" fmla="*/ 2417917 h 3063250"/>
                <a:gd name="connsiteX85" fmla="*/ 1196245 w 4114165"/>
                <a:gd name="connsiteY85" fmla="*/ 2417030 h 3063250"/>
                <a:gd name="connsiteX86" fmla="*/ 1199553 w 4114165"/>
                <a:gd name="connsiteY86" fmla="*/ 2413054 h 3063250"/>
                <a:gd name="connsiteX87" fmla="*/ 1206168 w 4114165"/>
                <a:gd name="connsiteY87" fmla="*/ 2396073 h 3063250"/>
                <a:gd name="connsiteX88" fmla="*/ 1212770 w 4114165"/>
                <a:gd name="connsiteY88" fmla="*/ 2367517 h 3063250"/>
                <a:gd name="connsiteX89" fmla="*/ 1222680 w 4114165"/>
                <a:gd name="connsiteY89" fmla="*/ 2304808 h 3063250"/>
                <a:gd name="connsiteX90" fmla="*/ 1232602 w 4114165"/>
                <a:gd name="connsiteY90" fmla="*/ 2221471 h 3063250"/>
                <a:gd name="connsiteX91" fmla="*/ 1249127 w 4114165"/>
                <a:gd name="connsiteY91" fmla="*/ 2051011 h 3063250"/>
                <a:gd name="connsiteX92" fmla="*/ 1278857 w 4114165"/>
                <a:gd name="connsiteY92" fmla="*/ 1738519 h 3063250"/>
                <a:gd name="connsiteX93" fmla="*/ 1292087 w 4114165"/>
                <a:gd name="connsiteY93" fmla="*/ 1631108 h 3063250"/>
                <a:gd name="connsiteX94" fmla="*/ 1301997 w 4114165"/>
                <a:gd name="connsiteY94" fmla="*/ 1571186 h 3063250"/>
                <a:gd name="connsiteX95" fmla="*/ 1311907 w 4114165"/>
                <a:gd name="connsiteY95" fmla="*/ 1530802 h 3063250"/>
                <a:gd name="connsiteX96" fmla="*/ 1318522 w 4114165"/>
                <a:gd name="connsiteY96" fmla="*/ 1515125 h 3063250"/>
                <a:gd name="connsiteX97" fmla="*/ 1325124 w 4114165"/>
                <a:gd name="connsiteY97" fmla="*/ 1508553 h 3063250"/>
                <a:gd name="connsiteX98" fmla="*/ 1328431 w 4114165"/>
                <a:gd name="connsiteY98" fmla="*/ 1508692 h 3063250"/>
                <a:gd name="connsiteX99" fmla="*/ 1331739 w 4114165"/>
                <a:gd name="connsiteY99" fmla="*/ 1511098 h 3063250"/>
                <a:gd name="connsiteX100" fmla="*/ 1338341 w 4114165"/>
                <a:gd name="connsiteY100" fmla="*/ 1522673 h 3063250"/>
                <a:gd name="connsiteX101" fmla="*/ 1344956 w 4114165"/>
                <a:gd name="connsiteY101" fmla="*/ 1543098 h 3063250"/>
                <a:gd name="connsiteX102" fmla="*/ 1351559 w 4114165"/>
                <a:gd name="connsiteY102" fmla="*/ 1572135 h 3063250"/>
                <a:gd name="connsiteX103" fmla="*/ 1361481 w 4114165"/>
                <a:gd name="connsiteY103" fmla="*/ 1631273 h 3063250"/>
                <a:gd name="connsiteX104" fmla="*/ 1371391 w 4114165"/>
                <a:gd name="connsiteY104" fmla="*/ 1708025 h 3063250"/>
                <a:gd name="connsiteX105" fmla="*/ 1384608 w 4114165"/>
                <a:gd name="connsiteY105" fmla="*/ 1834709 h 3063250"/>
                <a:gd name="connsiteX106" fmla="*/ 1401133 w 4114165"/>
                <a:gd name="connsiteY106" fmla="*/ 2023810 h 3063250"/>
                <a:gd name="connsiteX107" fmla="*/ 1437478 w 4114165"/>
                <a:gd name="connsiteY107" fmla="*/ 2455958 h 3063250"/>
                <a:gd name="connsiteX108" fmla="*/ 1450695 w 4114165"/>
                <a:gd name="connsiteY108" fmla="*/ 2573840 h 3063250"/>
                <a:gd name="connsiteX109" fmla="*/ 1460618 w 4114165"/>
                <a:gd name="connsiteY109" fmla="*/ 2638271 h 3063250"/>
                <a:gd name="connsiteX110" fmla="*/ 1467220 w 4114165"/>
                <a:gd name="connsiteY110" fmla="*/ 2669055 h 3063250"/>
                <a:gd name="connsiteX111" fmla="*/ 1473835 w 4114165"/>
                <a:gd name="connsiteY111" fmla="*/ 2690241 h 3063250"/>
                <a:gd name="connsiteX112" fmla="*/ 1480438 w 4114165"/>
                <a:gd name="connsiteY112" fmla="*/ 2702360 h 3063250"/>
                <a:gd name="connsiteX113" fmla="*/ 1483745 w 4114165"/>
                <a:gd name="connsiteY113" fmla="*/ 2705260 h 3063250"/>
                <a:gd name="connsiteX114" fmla="*/ 1487053 w 4114165"/>
                <a:gd name="connsiteY114" fmla="*/ 2706222 h 3063250"/>
                <a:gd name="connsiteX115" fmla="*/ 1490360 w 4114165"/>
                <a:gd name="connsiteY115" fmla="*/ 2705361 h 3063250"/>
                <a:gd name="connsiteX116" fmla="*/ 1496963 w 4114165"/>
                <a:gd name="connsiteY116" fmla="*/ 2698700 h 3063250"/>
                <a:gd name="connsiteX117" fmla="*/ 1503577 w 4114165"/>
                <a:gd name="connsiteY117" fmla="*/ 2686265 h 3063250"/>
                <a:gd name="connsiteX118" fmla="*/ 1513487 w 4114165"/>
                <a:gd name="connsiteY118" fmla="*/ 2658861 h 3063250"/>
                <a:gd name="connsiteX119" fmla="*/ 1526705 w 4114165"/>
                <a:gd name="connsiteY119" fmla="*/ 2610120 h 3063250"/>
                <a:gd name="connsiteX120" fmla="*/ 1543229 w 4114165"/>
                <a:gd name="connsiteY120" fmla="*/ 2536635 h 3063250"/>
                <a:gd name="connsiteX121" fmla="*/ 1579574 w 4114165"/>
                <a:gd name="connsiteY121" fmla="*/ 2357488 h 3063250"/>
                <a:gd name="connsiteX122" fmla="*/ 1615932 w 4114165"/>
                <a:gd name="connsiteY122" fmla="*/ 2168830 h 3063250"/>
                <a:gd name="connsiteX123" fmla="*/ 1639059 w 4114165"/>
                <a:gd name="connsiteY123" fmla="*/ 2033219 h 3063250"/>
                <a:gd name="connsiteX124" fmla="*/ 1658891 w 4114165"/>
                <a:gd name="connsiteY124" fmla="*/ 1899823 h 3063250"/>
                <a:gd name="connsiteX125" fmla="*/ 1688633 w 4114165"/>
                <a:gd name="connsiteY125" fmla="*/ 1675189 h 3063250"/>
                <a:gd name="connsiteX126" fmla="*/ 1724978 w 4114165"/>
                <a:gd name="connsiteY126" fmla="*/ 1405069 h 3063250"/>
                <a:gd name="connsiteX127" fmla="*/ 1754720 w 4114165"/>
                <a:gd name="connsiteY127" fmla="*/ 1207660 h 3063250"/>
                <a:gd name="connsiteX128" fmla="*/ 1777847 w 4114165"/>
                <a:gd name="connsiteY128" fmla="*/ 1072404 h 3063250"/>
                <a:gd name="connsiteX129" fmla="*/ 1794372 w 4114165"/>
                <a:gd name="connsiteY129" fmla="*/ 994322 h 3063250"/>
                <a:gd name="connsiteX130" fmla="*/ 1807590 w 4114165"/>
                <a:gd name="connsiteY130" fmla="*/ 945860 h 3063250"/>
                <a:gd name="connsiteX131" fmla="*/ 1820807 w 4114165"/>
                <a:gd name="connsiteY131" fmla="*/ 909731 h 3063250"/>
                <a:gd name="connsiteX132" fmla="*/ 1830717 w 4114165"/>
                <a:gd name="connsiteY132" fmla="*/ 890394 h 3063250"/>
                <a:gd name="connsiteX133" fmla="*/ 1840639 w 4114165"/>
                <a:gd name="connsiteY133" fmla="*/ 877921 h 3063250"/>
                <a:gd name="connsiteX134" fmla="*/ 1847242 w 4114165"/>
                <a:gd name="connsiteY134" fmla="*/ 873653 h 3063250"/>
                <a:gd name="connsiteX135" fmla="*/ 1853857 w 4114165"/>
                <a:gd name="connsiteY135" fmla="*/ 872881 h 3063250"/>
                <a:gd name="connsiteX136" fmla="*/ 1860459 w 4114165"/>
                <a:gd name="connsiteY136" fmla="*/ 875768 h 3063250"/>
                <a:gd name="connsiteX137" fmla="*/ 1867074 w 4114165"/>
                <a:gd name="connsiteY137" fmla="*/ 882378 h 3063250"/>
                <a:gd name="connsiteX138" fmla="*/ 1873676 w 4114165"/>
                <a:gd name="connsiteY138" fmla="*/ 892762 h 3063250"/>
                <a:gd name="connsiteX139" fmla="*/ 1883599 w 4114165"/>
                <a:gd name="connsiteY139" fmla="*/ 915227 h 3063250"/>
                <a:gd name="connsiteX140" fmla="*/ 1893509 w 4114165"/>
                <a:gd name="connsiteY140" fmla="*/ 945480 h 3063250"/>
                <a:gd name="connsiteX141" fmla="*/ 1906726 w 4114165"/>
                <a:gd name="connsiteY141" fmla="*/ 996386 h 3063250"/>
                <a:gd name="connsiteX142" fmla="*/ 1919944 w 4114165"/>
                <a:gd name="connsiteY142" fmla="*/ 1058398 h 3063250"/>
                <a:gd name="connsiteX143" fmla="*/ 1933161 w 4114165"/>
                <a:gd name="connsiteY143" fmla="*/ 1132137 h 3063250"/>
                <a:gd name="connsiteX144" fmla="*/ 1949686 w 4114165"/>
                <a:gd name="connsiteY144" fmla="*/ 1241687 h 3063250"/>
                <a:gd name="connsiteX145" fmla="*/ 1966211 w 4114165"/>
                <a:gd name="connsiteY145" fmla="*/ 1370713 h 3063250"/>
                <a:gd name="connsiteX146" fmla="*/ 1986043 w 4114165"/>
                <a:gd name="connsiteY146" fmla="*/ 1548658 h 3063250"/>
                <a:gd name="connsiteX147" fmla="*/ 2035605 w 4114165"/>
                <a:gd name="connsiteY147" fmla="*/ 2011729 h 3063250"/>
                <a:gd name="connsiteX148" fmla="*/ 2048822 w 4114165"/>
                <a:gd name="connsiteY148" fmla="*/ 2106628 h 3063250"/>
                <a:gd name="connsiteX149" fmla="*/ 2058732 w 4114165"/>
                <a:gd name="connsiteY149" fmla="*/ 2163043 h 3063250"/>
                <a:gd name="connsiteX150" fmla="*/ 2068655 w 4114165"/>
                <a:gd name="connsiteY150" fmla="*/ 2205123 h 3063250"/>
                <a:gd name="connsiteX151" fmla="*/ 2075257 w 4114165"/>
                <a:gd name="connsiteY151" fmla="*/ 2224738 h 3063250"/>
                <a:gd name="connsiteX152" fmla="*/ 2081872 w 4114165"/>
                <a:gd name="connsiteY152" fmla="*/ 2237528 h 3063250"/>
                <a:gd name="connsiteX153" fmla="*/ 2088474 w 4114165"/>
                <a:gd name="connsiteY153" fmla="*/ 2243581 h 3063250"/>
                <a:gd name="connsiteX154" fmla="*/ 2091782 w 4114165"/>
                <a:gd name="connsiteY154" fmla="*/ 2244151 h 3063250"/>
                <a:gd name="connsiteX155" fmla="*/ 2095089 w 4114165"/>
                <a:gd name="connsiteY155" fmla="*/ 2243151 h 3063250"/>
                <a:gd name="connsiteX156" fmla="*/ 2101692 w 4114165"/>
                <a:gd name="connsiteY156" fmla="*/ 2236591 h 3063250"/>
                <a:gd name="connsiteX157" fmla="*/ 2108307 w 4114165"/>
                <a:gd name="connsiteY157" fmla="*/ 2224359 h 3063250"/>
                <a:gd name="connsiteX158" fmla="*/ 2118217 w 4114165"/>
                <a:gd name="connsiteY158" fmla="*/ 2196525 h 3063250"/>
                <a:gd name="connsiteX159" fmla="*/ 2128127 w 4114165"/>
                <a:gd name="connsiteY159" fmla="*/ 2159193 h 3063250"/>
                <a:gd name="connsiteX160" fmla="*/ 2141357 w 4114165"/>
                <a:gd name="connsiteY160" fmla="*/ 2098485 h 3063250"/>
                <a:gd name="connsiteX161" fmla="*/ 2164484 w 4114165"/>
                <a:gd name="connsiteY161" fmla="*/ 1975626 h 3063250"/>
                <a:gd name="connsiteX162" fmla="*/ 2200829 w 4114165"/>
                <a:gd name="connsiteY162" fmla="*/ 1779712 h 3063250"/>
                <a:gd name="connsiteX163" fmla="*/ 2214046 w 4114165"/>
                <a:gd name="connsiteY163" fmla="*/ 1723006 h 3063250"/>
                <a:gd name="connsiteX164" fmla="*/ 2223968 w 4114165"/>
                <a:gd name="connsiteY164" fmla="*/ 1691525 h 3063250"/>
                <a:gd name="connsiteX165" fmla="*/ 2230571 w 4114165"/>
                <a:gd name="connsiteY165" fmla="*/ 1677165 h 3063250"/>
                <a:gd name="connsiteX166" fmla="*/ 2237186 w 4114165"/>
                <a:gd name="connsiteY166" fmla="*/ 1668845 h 3063250"/>
                <a:gd name="connsiteX167" fmla="*/ 2240493 w 4114165"/>
                <a:gd name="connsiteY167" fmla="*/ 1667085 h 3063250"/>
                <a:gd name="connsiteX168" fmla="*/ 2243788 w 4114165"/>
                <a:gd name="connsiteY168" fmla="*/ 1666971 h 3063250"/>
                <a:gd name="connsiteX169" fmla="*/ 2247096 w 4114165"/>
                <a:gd name="connsiteY169" fmla="*/ 1668554 h 3063250"/>
                <a:gd name="connsiteX170" fmla="*/ 2253711 w 4114165"/>
                <a:gd name="connsiteY170" fmla="*/ 1676912 h 3063250"/>
                <a:gd name="connsiteX171" fmla="*/ 2260313 w 4114165"/>
                <a:gd name="connsiteY171" fmla="*/ 1692285 h 3063250"/>
                <a:gd name="connsiteX172" fmla="*/ 2266928 w 4114165"/>
                <a:gd name="connsiteY172" fmla="*/ 1714838 h 3063250"/>
                <a:gd name="connsiteX173" fmla="*/ 2276838 w 4114165"/>
                <a:gd name="connsiteY173" fmla="*/ 1762439 h 3063250"/>
                <a:gd name="connsiteX174" fmla="*/ 2286748 w 4114165"/>
                <a:gd name="connsiteY174" fmla="*/ 1827060 h 3063250"/>
                <a:gd name="connsiteX175" fmla="*/ 2296670 w 4114165"/>
                <a:gd name="connsiteY175" fmla="*/ 1908954 h 3063250"/>
                <a:gd name="connsiteX176" fmla="*/ 2309888 w 4114165"/>
                <a:gd name="connsiteY176" fmla="*/ 2044185 h 3063250"/>
                <a:gd name="connsiteX177" fmla="*/ 2326400 w 4114165"/>
                <a:gd name="connsiteY177" fmla="*/ 2246051 h 3063250"/>
                <a:gd name="connsiteX178" fmla="*/ 2352847 w 4114165"/>
                <a:gd name="connsiteY178" fmla="*/ 2572067 h 3063250"/>
                <a:gd name="connsiteX179" fmla="*/ 2366064 w 4114165"/>
                <a:gd name="connsiteY179" fmla="*/ 2700929 h 3063250"/>
                <a:gd name="connsiteX180" fmla="*/ 2375975 w 4114165"/>
                <a:gd name="connsiteY180" fmla="*/ 2775427 h 3063250"/>
                <a:gd name="connsiteX181" fmla="*/ 2385884 w 4114165"/>
                <a:gd name="connsiteY181" fmla="*/ 2830398 h 3063250"/>
                <a:gd name="connsiteX182" fmla="*/ 2395807 w 4114165"/>
                <a:gd name="connsiteY182" fmla="*/ 2867312 h 3063250"/>
                <a:gd name="connsiteX183" fmla="*/ 2402409 w 4114165"/>
                <a:gd name="connsiteY183" fmla="*/ 2883268 h 3063250"/>
                <a:gd name="connsiteX184" fmla="*/ 2409024 w 4114165"/>
                <a:gd name="connsiteY184" fmla="*/ 2893563 h 3063250"/>
                <a:gd name="connsiteX185" fmla="*/ 2415627 w 4114165"/>
                <a:gd name="connsiteY185" fmla="*/ 2899350 h 3063250"/>
                <a:gd name="connsiteX186" fmla="*/ 2422242 w 4114165"/>
                <a:gd name="connsiteY186" fmla="*/ 2901668 h 3063250"/>
                <a:gd name="connsiteX187" fmla="*/ 2428844 w 4114165"/>
                <a:gd name="connsiteY187" fmla="*/ 2901402 h 3063250"/>
                <a:gd name="connsiteX188" fmla="*/ 2438766 w 4114165"/>
                <a:gd name="connsiteY188" fmla="*/ 2897273 h 3063250"/>
                <a:gd name="connsiteX189" fmla="*/ 2448676 w 4114165"/>
                <a:gd name="connsiteY189" fmla="*/ 2889726 h 3063250"/>
                <a:gd name="connsiteX190" fmla="*/ 2461894 w 4114165"/>
                <a:gd name="connsiteY190" fmla="*/ 2875454 h 3063250"/>
                <a:gd name="connsiteX191" fmla="*/ 2478418 w 4114165"/>
                <a:gd name="connsiteY191" fmla="*/ 2852749 h 3063250"/>
                <a:gd name="connsiteX192" fmla="*/ 2501546 w 4114165"/>
                <a:gd name="connsiteY192" fmla="*/ 2820306 h 3063250"/>
                <a:gd name="connsiteX193" fmla="*/ 2511456 w 4114165"/>
                <a:gd name="connsiteY193" fmla="*/ 2810061 h 3063250"/>
                <a:gd name="connsiteX194" fmla="*/ 2521378 w 4114165"/>
                <a:gd name="connsiteY194" fmla="*/ 2803945 h 3063250"/>
                <a:gd name="connsiteX195" fmla="*/ 2527980 w 4114165"/>
                <a:gd name="connsiteY195" fmla="*/ 2802564 h 3063250"/>
                <a:gd name="connsiteX196" fmla="*/ 2534596 w 4114165"/>
                <a:gd name="connsiteY196" fmla="*/ 2803464 h 3063250"/>
                <a:gd name="connsiteX197" fmla="*/ 2541198 w 4114165"/>
                <a:gd name="connsiteY197" fmla="*/ 2806592 h 3063250"/>
                <a:gd name="connsiteX198" fmla="*/ 2551120 w 4114165"/>
                <a:gd name="connsiteY198" fmla="*/ 2815215 h 3063250"/>
                <a:gd name="connsiteX199" fmla="*/ 2561030 w 4114165"/>
                <a:gd name="connsiteY199" fmla="*/ 2828271 h 3063250"/>
                <a:gd name="connsiteX200" fmla="*/ 2570940 w 4114165"/>
                <a:gd name="connsiteY200" fmla="*/ 2845810 h 3063250"/>
                <a:gd name="connsiteX201" fmla="*/ 2584158 w 4114165"/>
                <a:gd name="connsiteY201" fmla="*/ 2876189 h 3063250"/>
                <a:gd name="connsiteX202" fmla="*/ 2603990 w 4114165"/>
                <a:gd name="connsiteY202" fmla="*/ 2931768 h 3063250"/>
                <a:gd name="connsiteX203" fmla="*/ 2617207 w 4114165"/>
                <a:gd name="connsiteY203" fmla="*/ 2966795 h 3063250"/>
                <a:gd name="connsiteX204" fmla="*/ 2627117 w 4114165"/>
                <a:gd name="connsiteY204" fmla="*/ 2986220 h 3063250"/>
                <a:gd name="connsiteX205" fmla="*/ 2633732 w 4114165"/>
                <a:gd name="connsiteY205" fmla="*/ 2993894 h 3063250"/>
                <a:gd name="connsiteX206" fmla="*/ 2640334 w 4114165"/>
                <a:gd name="connsiteY206" fmla="*/ 2996060 h 3063250"/>
                <a:gd name="connsiteX207" fmla="*/ 2643642 w 4114165"/>
                <a:gd name="connsiteY207" fmla="*/ 2994781 h 3063250"/>
                <a:gd name="connsiteX208" fmla="*/ 2650257 w 4114165"/>
                <a:gd name="connsiteY208" fmla="*/ 2986942 h 3063250"/>
                <a:gd name="connsiteX209" fmla="*/ 2656859 w 4114165"/>
                <a:gd name="connsiteY209" fmla="*/ 2971366 h 3063250"/>
                <a:gd name="connsiteX210" fmla="*/ 2663474 w 4114165"/>
                <a:gd name="connsiteY210" fmla="*/ 2947357 h 3063250"/>
                <a:gd name="connsiteX211" fmla="*/ 2670077 w 4114165"/>
                <a:gd name="connsiteY211" fmla="*/ 2914280 h 3063250"/>
                <a:gd name="connsiteX212" fmla="*/ 2679999 w 4114165"/>
                <a:gd name="connsiteY212" fmla="*/ 2846646 h 3063250"/>
                <a:gd name="connsiteX213" fmla="*/ 2689909 w 4114165"/>
                <a:gd name="connsiteY213" fmla="*/ 2756698 h 3063250"/>
                <a:gd name="connsiteX214" fmla="*/ 2703127 w 4114165"/>
                <a:gd name="connsiteY214" fmla="*/ 2602181 h 3063250"/>
                <a:gd name="connsiteX215" fmla="*/ 2716344 w 4114165"/>
                <a:gd name="connsiteY215" fmla="*/ 2412092 h 3063250"/>
                <a:gd name="connsiteX216" fmla="*/ 2736176 w 4114165"/>
                <a:gd name="connsiteY216" fmla="*/ 2082213 h 3063250"/>
                <a:gd name="connsiteX217" fmla="*/ 2772521 w 4114165"/>
                <a:gd name="connsiteY217" fmla="*/ 1470652 h 3063250"/>
                <a:gd name="connsiteX218" fmla="*/ 2789046 w 4114165"/>
                <a:gd name="connsiteY218" fmla="*/ 1238622 h 3063250"/>
                <a:gd name="connsiteX219" fmla="*/ 2805571 w 4114165"/>
                <a:gd name="connsiteY219" fmla="*/ 1047862 h 3063250"/>
                <a:gd name="connsiteX220" fmla="*/ 2818788 w 4114165"/>
                <a:gd name="connsiteY220" fmla="*/ 927358 h 3063250"/>
                <a:gd name="connsiteX221" fmla="*/ 2832005 w 4114165"/>
                <a:gd name="connsiteY221" fmla="*/ 833941 h 3063250"/>
                <a:gd name="connsiteX222" fmla="*/ 2845223 w 4114165"/>
                <a:gd name="connsiteY222" fmla="*/ 764002 h 3063250"/>
                <a:gd name="connsiteX223" fmla="*/ 2855133 w 4114165"/>
                <a:gd name="connsiteY223" fmla="*/ 724885 h 3063250"/>
                <a:gd name="connsiteX224" fmla="*/ 2865042 w 4114165"/>
                <a:gd name="connsiteY224" fmla="*/ 696152 h 3063250"/>
                <a:gd name="connsiteX225" fmla="*/ 2874965 w 4114165"/>
                <a:gd name="connsiteY225" fmla="*/ 677220 h 3063250"/>
                <a:gd name="connsiteX226" fmla="*/ 2881567 w 4114165"/>
                <a:gd name="connsiteY226" fmla="*/ 670028 h 3063250"/>
                <a:gd name="connsiteX227" fmla="*/ 2888182 w 4114165"/>
                <a:gd name="connsiteY227" fmla="*/ 667368 h 3063250"/>
                <a:gd name="connsiteX228" fmla="*/ 2894785 w 4114165"/>
                <a:gd name="connsiteY228" fmla="*/ 669622 h 3063250"/>
                <a:gd name="connsiteX229" fmla="*/ 2901400 w 4114165"/>
                <a:gd name="connsiteY229" fmla="*/ 677182 h 3063250"/>
                <a:gd name="connsiteX230" fmla="*/ 2908002 w 4114165"/>
                <a:gd name="connsiteY230" fmla="*/ 690415 h 3063250"/>
                <a:gd name="connsiteX231" fmla="*/ 2914617 w 4114165"/>
                <a:gd name="connsiteY231" fmla="*/ 709562 h 3063250"/>
                <a:gd name="connsiteX232" fmla="*/ 2924527 w 4114165"/>
                <a:gd name="connsiteY232" fmla="*/ 749616 h 3063250"/>
                <a:gd name="connsiteX233" fmla="*/ 2934450 w 4114165"/>
                <a:gd name="connsiteY233" fmla="*/ 803296 h 3063250"/>
                <a:gd name="connsiteX234" fmla="*/ 2947667 w 4114165"/>
                <a:gd name="connsiteY234" fmla="*/ 895814 h 3063250"/>
                <a:gd name="connsiteX235" fmla="*/ 2960884 w 4114165"/>
                <a:gd name="connsiteY235" fmla="*/ 1012101 h 3063250"/>
                <a:gd name="connsiteX236" fmla="*/ 2977409 w 4114165"/>
                <a:gd name="connsiteY236" fmla="*/ 1187779 h 3063250"/>
                <a:gd name="connsiteX237" fmla="*/ 3017061 w 4114165"/>
                <a:gd name="connsiteY237" fmla="*/ 1634110 h 3063250"/>
                <a:gd name="connsiteX238" fmla="*/ 3030278 w 4114165"/>
                <a:gd name="connsiteY238" fmla="*/ 1742115 h 3063250"/>
                <a:gd name="connsiteX239" fmla="*/ 3040188 w 4114165"/>
                <a:gd name="connsiteY239" fmla="*/ 1800265 h 3063250"/>
                <a:gd name="connsiteX240" fmla="*/ 3046803 w 4114165"/>
                <a:gd name="connsiteY240" fmla="*/ 1827313 h 3063250"/>
                <a:gd name="connsiteX241" fmla="*/ 3053406 w 4114165"/>
                <a:gd name="connsiteY241" fmla="*/ 1844928 h 3063250"/>
                <a:gd name="connsiteX242" fmla="*/ 3060021 w 4114165"/>
                <a:gd name="connsiteY242" fmla="*/ 1853413 h 3063250"/>
                <a:gd name="connsiteX243" fmla="*/ 3063315 w 4114165"/>
                <a:gd name="connsiteY243" fmla="*/ 1854388 h 3063250"/>
                <a:gd name="connsiteX244" fmla="*/ 3066623 w 4114165"/>
                <a:gd name="connsiteY244" fmla="*/ 1853299 h 3063250"/>
                <a:gd name="connsiteX245" fmla="*/ 3073238 w 4114165"/>
                <a:gd name="connsiteY245" fmla="*/ 1845245 h 3063250"/>
                <a:gd name="connsiteX246" fmla="*/ 3079840 w 4114165"/>
                <a:gd name="connsiteY246" fmla="*/ 1829960 h 3063250"/>
                <a:gd name="connsiteX247" fmla="*/ 3086456 w 4114165"/>
                <a:gd name="connsiteY247" fmla="*/ 1808129 h 3063250"/>
                <a:gd name="connsiteX248" fmla="*/ 3096365 w 4114165"/>
                <a:gd name="connsiteY248" fmla="*/ 1764782 h 3063250"/>
                <a:gd name="connsiteX249" fmla="*/ 3109583 w 4114165"/>
                <a:gd name="connsiteY249" fmla="*/ 1692285 h 3063250"/>
                <a:gd name="connsiteX250" fmla="*/ 3145940 w 4114165"/>
                <a:gd name="connsiteY250" fmla="*/ 1482986 h 3063250"/>
                <a:gd name="connsiteX251" fmla="*/ 3162452 w 4114165"/>
                <a:gd name="connsiteY251" fmla="*/ 1409665 h 3063250"/>
                <a:gd name="connsiteX252" fmla="*/ 3178977 w 4114165"/>
                <a:gd name="connsiteY252" fmla="*/ 1351098 h 3063250"/>
                <a:gd name="connsiteX253" fmla="*/ 3192194 w 4114165"/>
                <a:gd name="connsiteY253" fmla="*/ 1313348 h 3063250"/>
                <a:gd name="connsiteX254" fmla="*/ 3205412 w 4114165"/>
                <a:gd name="connsiteY254" fmla="*/ 1283678 h 3063250"/>
                <a:gd name="connsiteX255" fmla="*/ 3215334 w 4114165"/>
                <a:gd name="connsiteY255" fmla="*/ 1267773 h 3063250"/>
                <a:gd name="connsiteX256" fmla="*/ 3221936 w 4114165"/>
                <a:gd name="connsiteY256" fmla="*/ 1260745 h 3063250"/>
                <a:gd name="connsiteX257" fmla="*/ 3228551 w 4114165"/>
                <a:gd name="connsiteY257" fmla="*/ 1256705 h 3063250"/>
                <a:gd name="connsiteX258" fmla="*/ 3235154 w 4114165"/>
                <a:gd name="connsiteY258" fmla="*/ 1255730 h 3063250"/>
                <a:gd name="connsiteX259" fmla="*/ 3241769 w 4114165"/>
                <a:gd name="connsiteY259" fmla="*/ 1257820 h 3063250"/>
                <a:gd name="connsiteX260" fmla="*/ 3248371 w 4114165"/>
                <a:gd name="connsiteY260" fmla="*/ 1263088 h 3063250"/>
                <a:gd name="connsiteX261" fmla="*/ 3254986 w 4114165"/>
                <a:gd name="connsiteY261" fmla="*/ 1271661 h 3063250"/>
                <a:gd name="connsiteX262" fmla="*/ 3264896 w 4114165"/>
                <a:gd name="connsiteY262" fmla="*/ 1291099 h 3063250"/>
                <a:gd name="connsiteX263" fmla="*/ 3274819 w 4114165"/>
                <a:gd name="connsiteY263" fmla="*/ 1319161 h 3063250"/>
                <a:gd name="connsiteX264" fmla="*/ 3284729 w 4114165"/>
                <a:gd name="connsiteY264" fmla="*/ 1356796 h 3063250"/>
                <a:gd name="connsiteX265" fmla="*/ 3294638 w 4114165"/>
                <a:gd name="connsiteY265" fmla="*/ 1405106 h 3063250"/>
                <a:gd name="connsiteX266" fmla="*/ 3304548 w 4114165"/>
                <a:gd name="connsiteY266" fmla="*/ 1465029 h 3063250"/>
                <a:gd name="connsiteX267" fmla="*/ 3317766 w 4114165"/>
                <a:gd name="connsiteY267" fmla="*/ 1564322 h 3063250"/>
                <a:gd name="connsiteX268" fmla="*/ 3330996 w 4114165"/>
                <a:gd name="connsiteY268" fmla="*/ 1685636 h 3063250"/>
                <a:gd name="connsiteX269" fmla="*/ 3347508 w 4114165"/>
                <a:gd name="connsiteY269" fmla="*/ 1862923 h 3063250"/>
                <a:gd name="connsiteX270" fmla="*/ 3406993 w 4114165"/>
                <a:gd name="connsiteY270" fmla="*/ 2532355 h 3063250"/>
                <a:gd name="connsiteX271" fmla="*/ 3423517 w 4114165"/>
                <a:gd name="connsiteY271" fmla="*/ 2676071 h 3063250"/>
                <a:gd name="connsiteX272" fmla="*/ 3440042 w 4114165"/>
                <a:gd name="connsiteY272" fmla="*/ 2794878 h 3063250"/>
                <a:gd name="connsiteX273" fmla="*/ 3453260 w 4114165"/>
                <a:gd name="connsiteY273" fmla="*/ 2872884 h 3063250"/>
                <a:gd name="connsiteX274" fmla="*/ 3466477 w 4114165"/>
                <a:gd name="connsiteY274" fmla="*/ 2936720 h 3063250"/>
                <a:gd name="connsiteX275" fmla="*/ 3479694 w 4114165"/>
                <a:gd name="connsiteY275" fmla="*/ 2986828 h 3063250"/>
                <a:gd name="connsiteX276" fmla="*/ 3489604 w 4114165"/>
                <a:gd name="connsiteY276" fmla="*/ 3015675 h 3063250"/>
                <a:gd name="connsiteX277" fmla="*/ 3499526 w 4114165"/>
                <a:gd name="connsiteY277" fmla="*/ 3037329 h 3063250"/>
                <a:gd name="connsiteX278" fmla="*/ 3509436 w 4114165"/>
                <a:gd name="connsiteY278" fmla="*/ 3052108 h 3063250"/>
                <a:gd name="connsiteX279" fmla="*/ 3519346 w 4114165"/>
                <a:gd name="connsiteY279" fmla="*/ 3060642 h 3063250"/>
                <a:gd name="connsiteX280" fmla="*/ 3525962 w 4114165"/>
                <a:gd name="connsiteY280" fmla="*/ 3063150 h 3063250"/>
                <a:gd name="connsiteX281" fmla="*/ 3532564 w 4114165"/>
                <a:gd name="connsiteY281" fmla="*/ 3063251 h 3063250"/>
                <a:gd name="connsiteX282" fmla="*/ 3539179 w 4114165"/>
                <a:gd name="connsiteY282" fmla="*/ 3060947 h 3063250"/>
                <a:gd name="connsiteX283" fmla="*/ 3545781 w 4114165"/>
                <a:gd name="connsiteY283" fmla="*/ 3056261 h 3063250"/>
                <a:gd name="connsiteX284" fmla="*/ 3555704 w 4114165"/>
                <a:gd name="connsiteY284" fmla="*/ 3044826 h 3063250"/>
                <a:gd name="connsiteX285" fmla="*/ 3565614 w 4114165"/>
                <a:gd name="connsiteY285" fmla="*/ 3028149 h 3063250"/>
                <a:gd name="connsiteX286" fmla="*/ 3575523 w 4114165"/>
                <a:gd name="connsiteY286" fmla="*/ 3006076 h 3063250"/>
                <a:gd name="connsiteX287" fmla="*/ 3585446 w 4114165"/>
                <a:gd name="connsiteY287" fmla="*/ 2978141 h 3063250"/>
                <a:gd name="connsiteX288" fmla="*/ 3598663 w 4114165"/>
                <a:gd name="connsiteY288" fmla="*/ 2930705 h 3063250"/>
                <a:gd name="connsiteX289" fmla="*/ 3611881 w 4114165"/>
                <a:gd name="connsiteY289" fmla="*/ 2871288 h 3063250"/>
                <a:gd name="connsiteX290" fmla="*/ 3628405 w 4114165"/>
                <a:gd name="connsiteY290" fmla="*/ 2782582 h 3063250"/>
                <a:gd name="connsiteX291" fmla="*/ 3664750 w 4114165"/>
                <a:gd name="connsiteY291" fmla="*/ 2563380 h 3063250"/>
                <a:gd name="connsiteX292" fmla="*/ 3691185 w 4114165"/>
                <a:gd name="connsiteY292" fmla="*/ 2412674 h 3063250"/>
                <a:gd name="connsiteX293" fmla="*/ 3707710 w 4114165"/>
                <a:gd name="connsiteY293" fmla="*/ 2331693 h 3063250"/>
                <a:gd name="connsiteX294" fmla="*/ 3720927 w 4114165"/>
                <a:gd name="connsiteY294" fmla="*/ 2279532 h 3063250"/>
                <a:gd name="connsiteX295" fmla="*/ 3730837 w 4114165"/>
                <a:gd name="connsiteY295" fmla="*/ 2250090 h 3063250"/>
                <a:gd name="connsiteX296" fmla="*/ 3740759 w 4114165"/>
                <a:gd name="connsiteY296" fmla="*/ 2229956 h 3063250"/>
                <a:gd name="connsiteX297" fmla="*/ 3747362 w 4114165"/>
                <a:gd name="connsiteY297" fmla="*/ 2221978 h 3063250"/>
                <a:gd name="connsiteX298" fmla="*/ 3753977 w 4114165"/>
                <a:gd name="connsiteY298" fmla="*/ 2218470 h 3063250"/>
                <a:gd name="connsiteX299" fmla="*/ 3760579 w 4114165"/>
                <a:gd name="connsiteY299" fmla="*/ 2219483 h 3063250"/>
                <a:gd name="connsiteX300" fmla="*/ 3767194 w 4114165"/>
                <a:gd name="connsiteY300" fmla="*/ 2225017 h 3063250"/>
                <a:gd name="connsiteX301" fmla="*/ 3773796 w 4114165"/>
                <a:gd name="connsiteY301" fmla="*/ 2234945 h 3063250"/>
                <a:gd name="connsiteX302" fmla="*/ 3783719 w 4114165"/>
                <a:gd name="connsiteY302" fmla="*/ 2257498 h 3063250"/>
                <a:gd name="connsiteX303" fmla="*/ 3793629 w 4114165"/>
                <a:gd name="connsiteY303" fmla="*/ 2287751 h 3063250"/>
                <a:gd name="connsiteX304" fmla="*/ 3810154 w 4114165"/>
                <a:gd name="connsiteY304" fmla="*/ 2348788 h 3063250"/>
                <a:gd name="connsiteX305" fmla="*/ 3836589 w 4114165"/>
                <a:gd name="connsiteY305" fmla="*/ 2448461 h 3063250"/>
                <a:gd name="connsiteX306" fmla="*/ 3849806 w 4114165"/>
                <a:gd name="connsiteY306" fmla="*/ 2487654 h 3063250"/>
                <a:gd name="connsiteX307" fmla="*/ 3859716 w 4114165"/>
                <a:gd name="connsiteY307" fmla="*/ 2508472 h 3063250"/>
                <a:gd name="connsiteX308" fmla="*/ 3866331 w 4114165"/>
                <a:gd name="connsiteY308" fmla="*/ 2517476 h 3063250"/>
                <a:gd name="connsiteX309" fmla="*/ 3872933 w 4114165"/>
                <a:gd name="connsiteY309" fmla="*/ 2522313 h 3063250"/>
                <a:gd name="connsiteX310" fmla="*/ 3879548 w 4114165"/>
                <a:gd name="connsiteY310" fmla="*/ 2522984 h 3063250"/>
                <a:gd name="connsiteX311" fmla="*/ 3886150 w 4114165"/>
                <a:gd name="connsiteY311" fmla="*/ 2519654 h 3063250"/>
                <a:gd name="connsiteX312" fmla="*/ 3892765 w 4114165"/>
                <a:gd name="connsiteY312" fmla="*/ 2512613 h 3063250"/>
                <a:gd name="connsiteX313" fmla="*/ 3902675 w 4114165"/>
                <a:gd name="connsiteY313" fmla="*/ 2496087 h 3063250"/>
                <a:gd name="connsiteX314" fmla="*/ 3915893 w 4114165"/>
                <a:gd name="connsiteY314" fmla="*/ 2466177 h 3063250"/>
                <a:gd name="connsiteX315" fmla="*/ 3939032 w 4114165"/>
                <a:gd name="connsiteY315" fmla="*/ 2410826 h 3063250"/>
                <a:gd name="connsiteX316" fmla="*/ 3948943 w 4114165"/>
                <a:gd name="connsiteY316" fmla="*/ 2393604 h 3063250"/>
                <a:gd name="connsiteX317" fmla="*/ 3955545 w 4114165"/>
                <a:gd name="connsiteY317" fmla="*/ 2385879 h 3063250"/>
                <a:gd name="connsiteX318" fmla="*/ 3962160 w 4114165"/>
                <a:gd name="connsiteY318" fmla="*/ 2381497 h 3063250"/>
                <a:gd name="connsiteX319" fmla="*/ 3968775 w 4114165"/>
                <a:gd name="connsiteY319" fmla="*/ 2380687 h 3063250"/>
                <a:gd name="connsiteX320" fmla="*/ 3975377 w 4114165"/>
                <a:gd name="connsiteY320" fmla="*/ 2383562 h 3063250"/>
                <a:gd name="connsiteX321" fmla="*/ 3981992 w 4114165"/>
                <a:gd name="connsiteY321" fmla="*/ 2390184 h 3063250"/>
                <a:gd name="connsiteX322" fmla="*/ 3988595 w 4114165"/>
                <a:gd name="connsiteY322" fmla="*/ 2400606 h 3063250"/>
                <a:gd name="connsiteX323" fmla="*/ 3998504 w 4114165"/>
                <a:gd name="connsiteY323" fmla="*/ 2422932 h 3063250"/>
                <a:gd name="connsiteX324" fmla="*/ 4011734 w 4114165"/>
                <a:gd name="connsiteY324" fmla="*/ 2462365 h 3063250"/>
                <a:gd name="connsiteX325" fmla="*/ 4034862 w 4114165"/>
                <a:gd name="connsiteY325" fmla="*/ 2535128 h 3063250"/>
                <a:gd name="connsiteX326" fmla="*/ 4044771 w 4114165"/>
                <a:gd name="connsiteY326" fmla="*/ 2557023 h 3063250"/>
                <a:gd name="connsiteX327" fmla="*/ 4051386 w 4114165"/>
                <a:gd name="connsiteY327" fmla="*/ 2565419 h 3063250"/>
                <a:gd name="connsiteX328" fmla="*/ 4054681 w 4114165"/>
                <a:gd name="connsiteY328" fmla="*/ 2567344 h 3063250"/>
                <a:gd name="connsiteX329" fmla="*/ 4057989 w 4114165"/>
                <a:gd name="connsiteY329" fmla="*/ 2567584 h 3063250"/>
                <a:gd name="connsiteX330" fmla="*/ 4061296 w 4114165"/>
                <a:gd name="connsiteY330" fmla="*/ 2566090 h 3063250"/>
                <a:gd name="connsiteX331" fmla="*/ 4067911 w 4114165"/>
                <a:gd name="connsiteY331" fmla="*/ 2557454 h 3063250"/>
                <a:gd name="connsiteX332" fmla="*/ 4074514 w 4114165"/>
                <a:gd name="connsiteY332" fmla="*/ 2541131 h 3063250"/>
                <a:gd name="connsiteX333" fmla="*/ 4081129 w 4114165"/>
                <a:gd name="connsiteY333" fmla="*/ 2517134 h 3063250"/>
                <a:gd name="connsiteX334" fmla="*/ 4091038 w 4114165"/>
                <a:gd name="connsiteY334" fmla="*/ 2467532 h 3063250"/>
                <a:gd name="connsiteX335" fmla="*/ 4100948 w 4114165"/>
                <a:gd name="connsiteY335" fmla="*/ 2403215 h 3063250"/>
                <a:gd name="connsiteX336" fmla="*/ 4114166 w 4114165"/>
                <a:gd name="connsiteY336" fmla="*/ 2298223 h 3063250"/>
                <a:gd name="connsiteX337" fmla="*/ 4114166 w 4114165"/>
                <a:gd name="connsiteY337" fmla="*/ 2298223 h 3063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</a:cxnLst>
              <a:rect l="l" t="t" r="r" b="b"/>
              <a:pathLst>
                <a:path w="4114165" h="3063250">
                  <a:moveTo>
                    <a:pt x="0" y="962866"/>
                  </a:moveTo>
                  <a:lnTo>
                    <a:pt x="13219" y="938578"/>
                  </a:lnTo>
                  <a:lnTo>
                    <a:pt x="29741" y="914936"/>
                  </a:lnTo>
                  <a:lnTo>
                    <a:pt x="52873" y="887165"/>
                  </a:lnTo>
                  <a:lnTo>
                    <a:pt x="79309" y="860382"/>
                  </a:lnTo>
                  <a:lnTo>
                    <a:pt x="99137" y="843895"/>
                  </a:lnTo>
                  <a:lnTo>
                    <a:pt x="109050" y="838551"/>
                  </a:lnTo>
                  <a:lnTo>
                    <a:pt x="118964" y="836816"/>
                  </a:lnTo>
                  <a:lnTo>
                    <a:pt x="125574" y="838272"/>
                  </a:lnTo>
                  <a:lnTo>
                    <a:pt x="132182" y="842248"/>
                  </a:lnTo>
                  <a:lnTo>
                    <a:pt x="138791" y="849049"/>
                  </a:lnTo>
                  <a:lnTo>
                    <a:pt x="145401" y="859078"/>
                  </a:lnTo>
                  <a:lnTo>
                    <a:pt x="155315" y="880859"/>
                  </a:lnTo>
                  <a:lnTo>
                    <a:pt x="165228" y="911631"/>
                  </a:lnTo>
                  <a:lnTo>
                    <a:pt x="175142" y="951773"/>
                  </a:lnTo>
                  <a:lnTo>
                    <a:pt x="188360" y="1018952"/>
                  </a:lnTo>
                  <a:lnTo>
                    <a:pt x="204883" y="1119511"/>
                  </a:lnTo>
                  <a:lnTo>
                    <a:pt x="237928" y="1325872"/>
                  </a:lnTo>
                  <a:lnTo>
                    <a:pt x="251146" y="1392203"/>
                  </a:lnTo>
                  <a:lnTo>
                    <a:pt x="264365" y="1444629"/>
                  </a:lnTo>
                  <a:lnTo>
                    <a:pt x="274279" y="1474666"/>
                  </a:lnTo>
                  <a:lnTo>
                    <a:pt x="284192" y="1497675"/>
                  </a:lnTo>
                  <a:lnTo>
                    <a:pt x="297410" y="1521267"/>
                  </a:lnTo>
                  <a:lnTo>
                    <a:pt x="323847" y="1565120"/>
                  </a:lnTo>
                  <a:lnTo>
                    <a:pt x="340373" y="1598538"/>
                  </a:lnTo>
                  <a:lnTo>
                    <a:pt x="363500" y="1652395"/>
                  </a:lnTo>
                  <a:lnTo>
                    <a:pt x="386628" y="1713129"/>
                  </a:lnTo>
                  <a:lnTo>
                    <a:pt x="406460" y="1772988"/>
                  </a:lnTo>
                  <a:lnTo>
                    <a:pt x="422985" y="1832430"/>
                  </a:lnTo>
                  <a:lnTo>
                    <a:pt x="439510" y="1903407"/>
                  </a:lnTo>
                  <a:lnTo>
                    <a:pt x="456035" y="1987175"/>
                  </a:lnTo>
                  <a:lnTo>
                    <a:pt x="472547" y="2085024"/>
                  </a:lnTo>
                  <a:lnTo>
                    <a:pt x="502289" y="2284990"/>
                  </a:lnTo>
                  <a:lnTo>
                    <a:pt x="518814" y="2386930"/>
                  </a:lnTo>
                  <a:lnTo>
                    <a:pt x="532031" y="2452703"/>
                  </a:lnTo>
                  <a:lnTo>
                    <a:pt x="541941" y="2490718"/>
                  </a:lnTo>
                  <a:lnTo>
                    <a:pt x="551864" y="2518717"/>
                  </a:lnTo>
                  <a:lnTo>
                    <a:pt x="561774" y="2537066"/>
                  </a:lnTo>
                  <a:lnTo>
                    <a:pt x="568389" y="2544335"/>
                  </a:lnTo>
                  <a:lnTo>
                    <a:pt x="574991" y="2548070"/>
                  </a:lnTo>
                  <a:lnTo>
                    <a:pt x="581606" y="2548741"/>
                  </a:lnTo>
                  <a:lnTo>
                    <a:pt x="588208" y="2546969"/>
                  </a:lnTo>
                  <a:lnTo>
                    <a:pt x="598131" y="2541042"/>
                  </a:lnTo>
                  <a:lnTo>
                    <a:pt x="644385" y="2506927"/>
                  </a:lnTo>
                  <a:lnTo>
                    <a:pt x="670820" y="2490034"/>
                  </a:lnTo>
                  <a:lnTo>
                    <a:pt x="687345" y="2476269"/>
                  </a:lnTo>
                  <a:lnTo>
                    <a:pt x="700562" y="2461681"/>
                  </a:lnTo>
                  <a:lnTo>
                    <a:pt x="710485" y="2447156"/>
                  </a:lnTo>
                  <a:lnTo>
                    <a:pt x="720395" y="2427478"/>
                  </a:lnTo>
                  <a:lnTo>
                    <a:pt x="730305" y="2399808"/>
                  </a:lnTo>
                  <a:lnTo>
                    <a:pt x="740214" y="2360615"/>
                  </a:lnTo>
                  <a:lnTo>
                    <a:pt x="750137" y="2306011"/>
                  </a:lnTo>
                  <a:lnTo>
                    <a:pt x="760047" y="2232146"/>
                  </a:lnTo>
                  <a:lnTo>
                    <a:pt x="769957" y="2135437"/>
                  </a:lnTo>
                  <a:lnTo>
                    <a:pt x="779879" y="2013021"/>
                  </a:lnTo>
                  <a:lnTo>
                    <a:pt x="793097" y="1806394"/>
                  </a:lnTo>
                  <a:lnTo>
                    <a:pt x="806314" y="1550988"/>
                  </a:lnTo>
                  <a:lnTo>
                    <a:pt x="826134" y="1101061"/>
                  </a:lnTo>
                  <a:lnTo>
                    <a:pt x="852581" y="502805"/>
                  </a:lnTo>
                  <a:lnTo>
                    <a:pt x="865798" y="268992"/>
                  </a:lnTo>
                  <a:lnTo>
                    <a:pt x="875708" y="140161"/>
                  </a:lnTo>
                  <a:lnTo>
                    <a:pt x="885618" y="54144"/>
                  </a:lnTo>
                  <a:lnTo>
                    <a:pt x="892233" y="19833"/>
                  </a:lnTo>
                  <a:lnTo>
                    <a:pt x="898835" y="2645"/>
                  </a:lnTo>
                  <a:lnTo>
                    <a:pt x="902143" y="0"/>
                  </a:lnTo>
                  <a:lnTo>
                    <a:pt x="905450" y="1042"/>
                  </a:lnTo>
                  <a:lnTo>
                    <a:pt x="908758" y="5543"/>
                  </a:lnTo>
                  <a:lnTo>
                    <a:pt x="915360" y="23974"/>
                  </a:lnTo>
                  <a:lnTo>
                    <a:pt x="921975" y="53496"/>
                  </a:lnTo>
                  <a:lnTo>
                    <a:pt x="931885" y="114728"/>
                  </a:lnTo>
                  <a:lnTo>
                    <a:pt x="945103" y="219005"/>
                  </a:lnTo>
                  <a:lnTo>
                    <a:pt x="991370" y="608560"/>
                  </a:lnTo>
                  <a:lnTo>
                    <a:pt x="1007895" y="717439"/>
                  </a:lnTo>
                  <a:lnTo>
                    <a:pt x="1057457" y="1020560"/>
                  </a:lnTo>
                  <a:lnTo>
                    <a:pt x="1070674" y="1129034"/>
                  </a:lnTo>
                  <a:lnTo>
                    <a:pt x="1083891" y="1261492"/>
                  </a:lnTo>
                  <a:lnTo>
                    <a:pt x="1100416" y="1462079"/>
                  </a:lnTo>
                  <a:lnTo>
                    <a:pt x="1123543" y="1789577"/>
                  </a:lnTo>
                  <a:lnTo>
                    <a:pt x="1146683" y="2110389"/>
                  </a:lnTo>
                  <a:lnTo>
                    <a:pt x="1159901" y="2255687"/>
                  </a:lnTo>
                  <a:lnTo>
                    <a:pt x="1169810" y="2336454"/>
                  </a:lnTo>
                  <a:lnTo>
                    <a:pt x="1176425" y="2375343"/>
                  </a:lnTo>
                  <a:lnTo>
                    <a:pt x="1183028" y="2401809"/>
                  </a:lnTo>
                  <a:lnTo>
                    <a:pt x="1189643" y="2415701"/>
                  </a:lnTo>
                  <a:lnTo>
                    <a:pt x="1192950" y="2417917"/>
                  </a:lnTo>
                  <a:lnTo>
                    <a:pt x="1196245" y="2417030"/>
                  </a:lnTo>
                  <a:lnTo>
                    <a:pt x="1199553" y="2413054"/>
                  </a:lnTo>
                  <a:lnTo>
                    <a:pt x="1206168" y="2396073"/>
                  </a:lnTo>
                  <a:lnTo>
                    <a:pt x="1212770" y="2367517"/>
                  </a:lnTo>
                  <a:lnTo>
                    <a:pt x="1222680" y="2304808"/>
                  </a:lnTo>
                  <a:lnTo>
                    <a:pt x="1232602" y="2221471"/>
                  </a:lnTo>
                  <a:lnTo>
                    <a:pt x="1249127" y="2051011"/>
                  </a:lnTo>
                  <a:lnTo>
                    <a:pt x="1278857" y="1738519"/>
                  </a:lnTo>
                  <a:lnTo>
                    <a:pt x="1292087" y="1631108"/>
                  </a:lnTo>
                  <a:lnTo>
                    <a:pt x="1301997" y="1571186"/>
                  </a:lnTo>
                  <a:lnTo>
                    <a:pt x="1311907" y="1530802"/>
                  </a:lnTo>
                  <a:lnTo>
                    <a:pt x="1318522" y="1515125"/>
                  </a:lnTo>
                  <a:lnTo>
                    <a:pt x="1325124" y="1508553"/>
                  </a:lnTo>
                  <a:lnTo>
                    <a:pt x="1328431" y="1508692"/>
                  </a:lnTo>
                  <a:lnTo>
                    <a:pt x="1331739" y="1511098"/>
                  </a:lnTo>
                  <a:lnTo>
                    <a:pt x="1338341" y="1522673"/>
                  </a:lnTo>
                  <a:lnTo>
                    <a:pt x="1344956" y="1543098"/>
                  </a:lnTo>
                  <a:lnTo>
                    <a:pt x="1351559" y="1572135"/>
                  </a:lnTo>
                  <a:lnTo>
                    <a:pt x="1361481" y="1631273"/>
                  </a:lnTo>
                  <a:lnTo>
                    <a:pt x="1371391" y="1708025"/>
                  </a:lnTo>
                  <a:lnTo>
                    <a:pt x="1384608" y="1834709"/>
                  </a:lnTo>
                  <a:lnTo>
                    <a:pt x="1401133" y="2023810"/>
                  </a:lnTo>
                  <a:lnTo>
                    <a:pt x="1437478" y="2455958"/>
                  </a:lnTo>
                  <a:lnTo>
                    <a:pt x="1450695" y="2573840"/>
                  </a:lnTo>
                  <a:lnTo>
                    <a:pt x="1460618" y="2638271"/>
                  </a:lnTo>
                  <a:lnTo>
                    <a:pt x="1467220" y="2669055"/>
                  </a:lnTo>
                  <a:lnTo>
                    <a:pt x="1473835" y="2690241"/>
                  </a:lnTo>
                  <a:lnTo>
                    <a:pt x="1480438" y="2702360"/>
                  </a:lnTo>
                  <a:lnTo>
                    <a:pt x="1483745" y="2705260"/>
                  </a:lnTo>
                  <a:lnTo>
                    <a:pt x="1487053" y="2706222"/>
                  </a:lnTo>
                  <a:lnTo>
                    <a:pt x="1490360" y="2705361"/>
                  </a:lnTo>
                  <a:lnTo>
                    <a:pt x="1496963" y="2698700"/>
                  </a:lnTo>
                  <a:lnTo>
                    <a:pt x="1503577" y="2686265"/>
                  </a:lnTo>
                  <a:lnTo>
                    <a:pt x="1513487" y="2658861"/>
                  </a:lnTo>
                  <a:lnTo>
                    <a:pt x="1526705" y="2610120"/>
                  </a:lnTo>
                  <a:lnTo>
                    <a:pt x="1543229" y="2536635"/>
                  </a:lnTo>
                  <a:lnTo>
                    <a:pt x="1579574" y="2357488"/>
                  </a:lnTo>
                  <a:lnTo>
                    <a:pt x="1615932" y="2168830"/>
                  </a:lnTo>
                  <a:lnTo>
                    <a:pt x="1639059" y="2033219"/>
                  </a:lnTo>
                  <a:lnTo>
                    <a:pt x="1658891" y="1899823"/>
                  </a:lnTo>
                  <a:lnTo>
                    <a:pt x="1688633" y="1675189"/>
                  </a:lnTo>
                  <a:lnTo>
                    <a:pt x="1724978" y="1405069"/>
                  </a:lnTo>
                  <a:lnTo>
                    <a:pt x="1754720" y="1207660"/>
                  </a:lnTo>
                  <a:lnTo>
                    <a:pt x="1777847" y="1072404"/>
                  </a:lnTo>
                  <a:lnTo>
                    <a:pt x="1794372" y="994322"/>
                  </a:lnTo>
                  <a:lnTo>
                    <a:pt x="1807590" y="945860"/>
                  </a:lnTo>
                  <a:lnTo>
                    <a:pt x="1820807" y="909731"/>
                  </a:lnTo>
                  <a:lnTo>
                    <a:pt x="1830717" y="890394"/>
                  </a:lnTo>
                  <a:lnTo>
                    <a:pt x="1840639" y="877921"/>
                  </a:lnTo>
                  <a:lnTo>
                    <a:pt x="1847242" y="873653"/>
                  </a:lnTo>
                  <a:lnTo>
                    <a:pt x="1853857" y="872881"/>
                  </a:lnTo>
                  <a:lnTo>
                    <a:pt x="1860459" y="875768"/>
                  </a:lnTo>
                  <a:lnTo>
                    <a:pt x="1867074" y="882378"/>
                  </a:lnTo>
                  <a:lnTo>
                    <a:pt x="1873676" y="892762"/>
                  </a:lnTo>
                  <a:lnTo>
                    <a:pt x="1883599" y="915227"/>
                  </a:lnTo>
                  <a:lnTo>
                    <a:pt x="1893509" y="945480"/>
                  </a:lnTo>
                  <a:lnTo>
                    <a:pt x="1906726" y="996386"/>
                  </a:lnTo>
                  <a:lnTo>
                    <a:pt x="1919944" y="1058398"/>
                  </a:lnTo>
                  <a:lnTo>
                    <a:pt x="1933161" y="1132137"/>
                  </a:lnTo>
                  <a:lnTo>
                    <a:pt x="1949686" y="1241687"/>
                  </a:lnTo>
                  <a:lnTo>
                    <a:pt x="1966211" y="1370713"/>
                  </a:lnTo>
                  <a:lnTo>
                    <a:pt x="1986043" y="1548658"/>
                  </a:lnTo>
                  <a:lnTo>
                    <a:pt x="2035605" y="2011729"/>
                  </a:lnTo>
                  <a:lnTo>
                    <a:pt x="2048822" y="2106628"/>
                  </a:lnTo>
                  <a:lnTo>
                    <a:pt x="2058732" y="2163043"/>
                  </a:lnTo>
                  <a:lnTo>
                    <a:pt x="2068655" y="2205123"/>
                  </a:lnTo>
                  <a:lnTo>
                    <a:pt x="2075257" y="2224738"/>
                  </a:lnTo>
                  <a:lnTo>
                    <a:pt x="2081872" y="2237528"/>
                  </a:lnTo>
                  <a:lnTo>
                    <a:pt x="2088474" y="2243581"/>
                  </a:lnTo>
                  <a:lnTo>
                    <a:pt x="2091782" y="2244151"/>
                  </a:lnTo>
                  <a:lnTo>
                    <a:pt x="2095089" y="2243151"/>
                  </a:lnTo>
                  <a:lnTo>
                    <a:pt x="2101692" y="2236591"/>
                  </a:lnTo>
                  <a:lnTo>
                    <a:pt x="2108307" y="2224359"/>
                  </a:lnTo>
                  <a:lnTo>
                    <a:pt x="2118217" y="2196525"/>
                  </a:lnTo>
                  <a:lnTo>
                    <a:pt x="2128127" y="2159193"/>
                  </a:lnTo>
                  <a:lnTo>
                    <a:pt x="2141357" y="2098485"/>
                  </a:lnTo>
                  <a:lnTo>
                    <a:pt x="2164484" y="1975626"/>
                  </a:lnTo>
                  <a:lnTo>
                    <a:pt x="2200829" y="1779712"/>
                  </a:lnTo>
                  <a:lnTo>
                    <a:pt x="2214046" y="1723006"/>
                  </a:lnTo>
                  <a:lnTo>
                    <a:pt x="2223968" y="1691525"/>
                  </a:lnTo>
                  <a:lnTo>
                    <a:pt x="2230571" y="1677165"/>
                  </a:lnTo>
                  <a:lnTo>
                    <a:pt x="2237186" y="1668845"/>
                  </a:lnTo>
                  <a:lnTo>
                    <a:pt x="2240493" y="1667085"/>
                  </a:lnTo>
                  <a:lnTo>
                    <a:pt x="2243788" y="1666971"/>
                  </a:lnTo>
                  <a:lnTo>
                    <a:pt x="2247096" y="1668554"/>
                  </a:lnTo>
                  <a:lnTo>
                    <a:pt x="2253711" y="1676912"/>
                  </a:lnTo>
                  <a:lnTo>
                    <a:pt x="2260313" y="1692285"/>
                  </a:lnTo>
                  <a:lnTo>
                    <a:pt x="2266928" y="1714838"/>
                  </a:lnTo>
                  <a:lnTo>
                    <a:pt x="2276838" y="1762439"/>
                  </a:lnTo>
                  <a:lnTo>
                    <a:pt x="2286748" y="1827060"/>
                  </a:lnTo>
                  <a:lnTo>
                    <a:pt x="2296670" y="1908954"/>
                  </a:lnTo>
                  <a:lnTo>
                    <a:pt x="2309888" y="2044185"/>
                  </a:lnTo>
                  <a:lnTo>
                    <a:pt x="2326400" y="2246051"/>
                  </a:lnTo>
                  <a:lnTo>
                    <a:pt x="2352847" y="2572067"/>
                  </a:lnTo>
                  <a:lnTo>
                    <a:pt x="2366064" y="2700929"/>
                  </a:lnTo>
                  <a:lnTo>
                    <a:pt x="2375975" y="2775427"/>
                  </a:lnTo>
                  <a:lnTo>
                    <a:pt x="2385884" y="2830398"/>
                  </a:lnTo>
                  <a:lnTo>
                    <a:pt x="2395807" y="2867312"/>
                  </a:lnTo>
                  <a:lnTo>
                    <a:pt x="2402409" y="2883268"/>
                  </a:lnTo>
                  <a:lnTo>
                    <a:pt x="2409024" y="2893563"/>
                  </a:lnTo>
                  <a:lnTo>
                    <a:pt x="2415627" y="2899350"/>
                  </a:lnTo>
                  <a:lnTo>
                    <a:pt x="2422242" y="2901668"/>
                  </a:lnTo>
                  <a:lnTo>
                    <a:pt x="2428844" y="2901402"/>
                  </a:lnTo>
                  <a:lnTo>
                    <a:pt x="2438766" y="2897273"/>
                  </a:lnTo>
                  <a:lnTo>
                    <a:pt x="2448676" y="2889726"/>
                  </a:lnTo>
                  <a:lnTo>
                    <a:pt x="2461894" y="2875454"/>
                  </a:lnTo>
                  <a:lnTo>
                    <a:pt x="2478418" y="2852749"/>
                  </a:lnTo>
                  <a:lnTo>
                    <a:pt x="2501546" y="2820306"/>
                  </a:lnTo>
                  <a:lnTo>
                    <a:pt x="2511456" y="2810061"/>
                  </a:lnTo>
                  <a:lnTo>
                    <a:pt x="2521378" y="2803945"/>
                  </a:lnTo>
                  <a:lnTo>
                    <a:pt x="2527980" y="2802564"/>
                  </a:lnTo>
                  <a:lnTo>
                    <a:pt x="2534596" y="2803464"/>
                  </a:lnTo>
                  <a:lnTo>
                    <a:pt x="2541198" y="2806592"/>
                  </a:lnTo>
                  <a:lnTo>
                    <a:pt x="2551120" y="2815215"/>
                  </a:lnTo>
                  <a:lnTo>
                    <a:pt x="2561030" y="2828271"/>
                  </a:lnTo>
                  <a:lnTo>
                    <a:pt x="2570940" y="2845810"/>
                  </a:lnTo>
                  <a:lnTo>
                    <a:pt x="2584158" y="2876189"/>
                  </a:lnTo>
                  <a:lnTo>
                    <a:pt x="2603990" y="2931768"/>
                  </a:lnTo>
                  <a:lnTo>
                    <a:pt x="2617207" y="2966795"/>
                  </a:lnTo>
                  <a:lnTo>
                    <a:pt x="2627117" y="2986220"/>
                  </a:lnTo>
                  <a:lnTo>
                    <a:pt x="2633732" y="2993894"/>
                  </a:lnTo>
                  <a:lnTo>
                    <a:pt x="2640334" y="2996060"/>
                  </a:lnTo>
                  <a:lnTo>
                    <a:pt x="2643642" y="2994781"/>
                  </a:lnTo>
                  <a:lnTo>
                    <a:pt x="2650257" y="2986942"/>
                  </a:lnTo>
                  <a:lnTo>
                    <a:pt x="2656859" y="2971366"/>
                  </a:lnTo>
                  <a:lnTo>
                    <a:pt x="2663474" y="2947357"/>
                  </a:lnTo>
                  <a:lnTo>
                    <a:pt x="2670077" y="2914280"/>
                  </a:lnTo>
                  <a:lnTo>
                    <a:pt x="2679999" y="2846646"/>
                  </a:lnTo>
                  <a:lnTo>
                    <a:pt x="2689909" y="2756698"/>
                  </a:lnTo>
                  <a:lnTo>
                    <a:pt x="2703127" y="2602181"/>
                  </a:lnTo>
                  <a:lnTo>
                    <a:pt x="2716344" y="2412092"/>
                  </a:lnTo>
                  <a:lnTo>
                    <a:pt x="2736176" y="2082213"/>
                  </a:lnTo>
                  <a:lnTo>
                    <a:pt x="2772521" y="1470652"/>
                  </a:lnTo>
                  <a:lnTo>
                    <a:pt x="2789046" y="1238622"/>
                  </a:lnTo>
                  <a:lnTo>
                    <a:pt x="2805571" y="1047862"/>
                  </a:lnTo>
                  <a:lnTo>
                    <a:pt x="2818788" y="927358"/>
                  </a:lnTo>
                  <a:lnTo>
                    <a:pt x="2832005" y="833941"/>
                  </a:lnTo>
                  <a:lnTo>
                    <a:pt x="2845223" y="764002"/>
                  </a:lnTo>
                  <a:lnTo>
                    <a:pt x="2855133" y="724885"/>
                  </a:lnTo>
                  <a:lnTo>
                    <a:pt x="2865042" y="696152"/>
                  </a:lnTo>
                  <a:lnTo>
                    <a:pt x="2874965" y="677220"/>
                  </a:lnTo>
                  <a:lnTo>
                    <a:pt x="2881567" y="670028"/>
                  </a:lnTo>
                  <a:lnTo>
                    <a:pt x="2888182" y="667368"/>
                  </a:lnTo>
                  <a:lnTo>
                    <a:pt x="2894785" y="669622"/>
                  </a:lnTo>
                  <a:lnTo>
                    <a:pt x="2901400" y="677182"/>
                  </a:lnTo>
                  <a:lnTo>
                    <a:pt x="2908002" y="690415"/>
                  </a:lnTo>
                  <a:lnTo>
                    <a:pt x="2914617" y="709562"/>
                  </a:lnTo>
                  <a:lnTo>
                    <a:pt x="2924527" y="749616"/>
                  </a:lnTo>
                  <a:lnTo>
                    <a:pt x="2934450" y="803296"/>
                  </a:lnTo>
                  <a:lnTo>
                    <a:pt x="2947667" y="895814"/>
                  </a:lnTo>
                  <a:lnTo>
                    <a:pt x="2960884" y="1012101"/>
                  </a:lnTo>
                  <a:lnTo>
                    <a:pt x="2977409" y="1187779"/>
                  </a:lnTo>
                  <a:lnTo>
                    <a:pt x="3017061" y="1634110"/>
                  </a:lnTo>
                  <a:lnTo>
                    <a:pt x="3030278" y="1742115"/>
                  </a:lnTo>
                  <a:lnTo>
                    <a:pt x="3040188" y="1800265"/>
                  </a:lnTo>
                  <a:lnTo>
                    <a:pt x="3046803" y="1827313"/>
                  </a:lnTo>
                  <a:lnTo>
                    <a:pt x="3053406" y="1844928"/>
                  </a:lnTo>
                  <a:lnTo>
                    <a:pt x="3060021" y="1853413"/>
                  </a:lnTo>
                  <a:lnTo>
                    <a:pt x="3063315" y="1854388"/>
                  </a:lnTo>
                  <a:lnTo>
                    <a:pt x="3066623" y="1853299"/>
                  </a:lnTo>
                  <a:lnTo>
                    <a:pt x="3073238" y="1845245"/>
                  </a:lnTo>
                  <a:lnTo>
                    <a:pt x="3079840" y="1829960"/>
                  </a:lnTo>
                  <a:lnTo>
                    <a:pt x="3086456" y="1808129"/>
                  </a:lnTo>
                  <a:lnTo>
                    <a:pt x="3096365" y="1764782"/>
                  </a:lnTo>
                  <a:lnTo>
                    <a:pt x="3109583" y="1692285"/>
                  </a:lnTo>
                  <a:lnTo>
                    <a:pt x="3145940" y="1482986"/>
                  </a:lnTo>
                  <a:lnTo>
                    <a:pt x="3162452" y="1409665"/>
                  </a:lnTo>
                  <a:lnTo>
                    <a:pt x="3178977" y="1351098"/>
                  </a:lnTo>
                  <a:lnTo>
                    <a:pt x="3192194" y="1313348"/>
                  </a:lnTo>
                  <a:lnTo>
                    <a:pt x="3205412" y="1283678"/>
                  </a:lnTo>
                  <a:lnTo>
                    <a:pt x="3215334" y="1267773"/>
                  </a:lnTo>
                  <a:lnTo>
                    <a:pt x="3221936" y="1260745"/>
                  </a:lnTo>
                  <a:lnTo>
                    <a:pt x="3228551" y="1256705"/>
                  </a:lnTo>
                  <a:lnTo>
                    <a:pt x="3235154" y="1255730"/>
                  </a:lnTo>
                  <a:lnTo>
                    <a:pt x="3241769" y="1257820"/>
                  </a:lnTo>
                  <a:lnTo>
                    <a:pt x="3248371" y="1263088"/>
                  </a:lnTo>
                  <a:lnTo>
                    <a:pt x="3254986" y="1271661"/>
                  </a:lnTo>
                  <a:lnTo>
                    <a:pt x="3264896" y="1291099"/>
                  </a:lnTo>
                  <a:lnTo>
                    <a:pt x="3274819" y="1319161"/>
                  </a:lnTo>
                  <a:lnTo>
                    <a:pt x="3284729" y="1356796"/>
                  </a:lnTo>
                  <a:lnTo>
                    <a:pt x="3294638" y="1405106"/>
                  </a:lnTo>
                  <a:lnTo>
                    <a:pt x="3304548" y="1465029"/>
                  </a:lnTo>
                  <a:lnTo>
                    <a:pt x="3317766" y="1564322"/>
                  </a:lnTo>
                  <a:lnTo>
                    <a:pt x="3330996" y="1685636"/>
                  </a:lnTo>
                  <a:lnTo>
                    <a:pt x="3347508" y="1862923"/>
                  </a:lnTo>
                  <a:lnTo>
                    <a:pt x="3406993" y="2532355"/>
                  </a:lnTo>
                  <a:lnTo>
                    <a:pt x="3423517" y="2676071"/>
                  </a:lnTo>
                  <a:lnTo>
                    <a:pt x="3440042" y="2794878"/>
                  </a:lnTo>
                  <a:lnTo>
                    <a:pt x="3453260" y="2872884"/>
                  </a:lnTo>
                  <a:lnTo>
                    <a:pt x="3466477" y="2936720"/>
                  </a:lnTo>
                  <a:lnTo>
                    <a:pt x="3479694" y="2986828"/>
                  </a:lnTo>
                  <a:lnTo>
                    <a:pt x="3489604" y="3015675"/>
                  </a:lnTo>
                  <a:lnTo>
                    <a:pt x="3499526" y="3037329"/>
                  </a:lnTo>
                  <a:lnTo>
                    <a:pt x="3509436" y="3052108"/>
                  </a:lnTo>
                  <a:lnTo>
                    <a:pt x="3519346" y="3060642"/>
                  </a:lnTo>
                  <a:lnTo>
                    <a:pt x="3525962" y="3063150"/>
                  </a:lnTo>
                  <a:lnTo>
                    <a:pt x="3532564" y="3063251"/>
                  </a:lnTo>
                  <a:lnTo>
                    <a:pt x="3539179" y="3060947"/>
                  </a:lnTo>
                  <a:lnTo>
                    <a:pt x="3545781" y="3056261"/>
                  </a:lnTo>
                  <a:lnTo>
                    <a:pt x="3555704" y="3044826"/>
                  </a:lnTo>
                  <a:lnTo>
                    <a:pt x="3565614" y="3028149"/>
                  </a:lnTo>
                  <a:lnTo>
                    <a:pt x="3575523" y="3006076"/>
                  </a:lnTo>
                  <a:lnTo>
                    <a:pt x="3585446" y="2978141"/>
                  </a:lnTo>
                  <a:lnTo>
                    <a:pt x="3598663" y="2930705"/>
                  </a:lnTo>
                  <a:lnTo>
                    <a:pt x="3611881" y="2871288"/>
                  </a:lnTo>
                  <a:lnTo>
                    <a:pt x="3628405" y="2782582"/>
                  </a:lnTo>
                  <a:lnTo>
                    <a:pt x="3664750" y="2563380"/>
                  </a:lnTo>
                  <a:lnTo>
                    <a:pt x="3691185" y="2412674"/>
                  </a:lnTo>
                  <a:lnTo>
                    <a:pt x="3707710" y="2331693"/>
                  </a:lnTo>
                  <a:lnTo>
                    <a:pt x="3720927" y="2279532"/>
                  </a:lnTo>
                  <a:lnTo>
                    <a:pt x="3730837" y="2250090"/>
                  </a:lnTo>
                  <a:lnTo>
                    <a:pt x="3740759" y="2229956"/>
                  </a:lnTo>
                  <a:lnTo>
                    <a:pt x="3747362" y="2221978"/>
                  </a:lnTo>
                  <a:lnTo>
                    <a:pt x="3753977" y="2218470"/>
                  </a:lnTo>
                  <a:lnTo>
                    <a:pt x="3760579" y="2219483"/>
                  </a:lnTo>
                  <a:lnTo>
                    <a:pt x="3767194" y="2225017"/>
                  </a:lnTo>
                  <a:lnTo>
                    <a:pt x="3773796" y="2234945"/>
                  </a:lnTo>
                  <a:lnTo>
                    <a:pt x="3783719" y="2257498"/>
                  </a:lnTo>
                  <a:lnTo>
                    <a:pt x="3793629" y="2287751"/>
                  </a:lnTo>
                  <a:lnTo>
                    <a:pt x="3810154" y="2348788"/>
                  </a:lnTo>
                  <a:lnTo>
                    <a:pt x="3836589" y="2448461"/>
                  </a:lnTo>
                  <a:lnTo>
                    <a:pt x="3849806" y="2487654"/>
                  </a:lnTo>
                  <a:lnTo>
                    <a:pt x="3859716" y="2508472"/>
                  </a:lnTo>
                  <a:lnTo>
                    <a:pt x="3866331" y="2517476"/>
                  </a:lnTo>
                  <a:lnTo>
                    <a:pt x="3872933" y="2522313"/>
                  </a:lnTo>
                  <a:lnTo>
                    <a:pt x="3879548" y="2522984"/>
                  </a:lnTo>
                  <a:lnTo>
                    <a:pt x="3886150" y="2519654"/>
                  </a:lnTo>
                  <a:lnTo>
                    <a:pt x="3892765" y="2512613"/>
                  </a:lnTo>
                  <a:lnTo>
                    <a:pt x="3902675" y="2496087"/>
                  </a:lnTo>
                  <a:lnTo>
                    <a:pt x="3915893" y="2466177"/>
                  </a:lnTo>
                  <a:lnTo>
                    <a:pt x="3939032" y="2410826"/>
                  </a:lnTo>
                  <a:lnTo>
                    <a:pt x="3948943" y="2393604"/>
                  </a:lnTo>
                  <a:lnTo>
                    <a:pt x="3955545" y="2385879"/>
                  </a:lnTo>
                  <a:lnTo>
                    <a:pt x="3962160" y="2381497"/>
                  </a:lnTo>
                  <a:lnTo>
                    <a:pt x="3968775" y="2380687"/>
                  </a:lnTo>
                  <a:lnTo>
                    <a:pt x="3975377" y="2383562"/>
                  </a:lnTo>
                  <a:lnTo>
                    <a:pt x="3981992" y="2390184"/>
                  </a:lnTo>
                  <a:lnTo>
                    <a:pt x="3988595" y="2400606"/>
                  </a:lnTo>
                  <a:lnTo>
                    <a:pt x="3998504" y="2422932"/>
                  </a:lnTo>
                  <a:lnTo>
                    <a:pt x="4011734" y="2462365"/>
                  </a:lnTo>
                  <a:lnTo>
                    <a:pt x="4034862" y="2535128"/>
                  </a:lnTo>
                  <a:lnTo>
                    <a:pt x="4044771" y="2557023"/>
                  </a:lnTo>
                  <a:lnTo>
                    <a:pt x="4051386" y="2565419"/>
                  </a:lnTo>
                  <a:lnTo>
                    <a:pt x="4054681" y="2567344"/>
                  </a:lnTo>
                  <a:lnTo>
                    <a:pt x="4057989" y="2567584"/>
                  </a:lnTo>
                  <a:lnTo>
                    <a:pt x="4061296" y="2566090"/>
                  </a:lnTo>
                  <a:lnTo>
                    <a:pt x="4067911" y="2557454"/>
                  </a:lnTo>
                  <a:lnTo>
                    <a:pt x="4074514" y="2541131"/>
                  </a:lnTo>
                  <a:lnTo>
                    <a:pt x="4081129" y="2517134"/>
                  </a:lnTo>
                  <a:lnTo>
                    <a:pt x="4091038" y="2467532"/>
                  </a:lnTo>
                  <a:lnTo>
                    <a:pt x="4100948" y="2403215"/>
                  </a:lnTo>
                  <a:lnTo>
                    <a:pt x="4114166" y="2298223"/>
                  </a:lnTo>
                  <a:lnTo>
                    <a:pt x="4114166" y="2298223"/>
                  </a:lnTo>
                </a:path>
              </a:pathLst>
            </a:custGeom>
            <a:noFill/>
            <a:ln w="9525" cap="sq">
              <a:solidFill>
                <a:schemeClr val="accent1">
                  <a:lumMod val="75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366109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FC548268-940D-F5C5-9B50-788B90CDCD3D}"/>
              </a:ext>
            </a:extLst>
          </p:cNvPr>
          <p:cNvSpPr txBox="1"/>
          <p:nvPr/>
        </p:nvSpPr>
        <p:spPr>
          <a:xfrm>
            <a:off x="3927265" y="263426"/>
            <a:ext cx="43374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Measuring Articulatory Encoding </a:t>
            </a:r>
          </a:p>
        </p:txBody>
      </p:sp>
    </p:spTree>
    <p:extLst>
      <p:ext uri="{BB962C8B-B14F-4D97-AF65-F5344CB8AC3E}">
        <p14:creationId xmlns:p14="http://schemas.microsoft.com/office/powerpoint/2010/main" val="7698547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FC548268-940D-F5C5-9B50-788B90CDCD3D}"/>
              </a:ext>
            </a:extLst>
          </p:cNvPr>
          <p:cNvSpPr txBox="1"/>
          <p:nvPr/>
        </p:nvSpPr>
        <p:spPr>
          <a:xfrm>
            <a:off x="3927265" y="263426"/>
            <a:ext cx="43374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Measuring Articulatory Encoding </a:t>
            </a:r>
          </a:p>
        </p:txBody>
      </p:sp>
      <p:sp>
        <p:nvSpPr>
          <p:cNvPr id="22" name="Figura a mano libera 21">
            <a:extLst>
              <a:ext uri="{FF2B5EF4-FFF2-40B4-BE49-F238E27FC236}">
                <a16:creationId xmlns:a16="http://schemas.microsoft.com/office/drawing/2014/main" id="{471AA130-DDC3-B768-C1A6-5253051BC18E}"/>
              </a:ext>
            </a:extLst>
          </p:cNvPr>
          <p:cNvSpPr/>
          <p:nvPr/>
        </p:nvSpPr>
        <p:spPr>
          <a:xfrm>
            <a:off x="456790" y="993444"/>
            <a:ext cx="601475" cy="307777"/>
          </a:xfrm>
          <a:custGeom>
            <a:avLst/>
            <a:gdLst>
              <a:gd name="connsiteX0" fmla="*/ 0 w 4114165"/>
              <a:gd name="connsiteY0" fmla="*/ 962866 h 3063250"/>
              <a:gd name="connsiteX1" fmla="*/ 13219 w 4114165"/>
              <a:gd name="connsiteY1" fmla="*/ 938578 h 3063250"/>
              <a:gd name="connsiteX2" fmla="*/ 29741 w 4114165"/>
              <a:gd name="connsiteY2" fmla="*/ 914936 h 3063250"/>
              <a:gd name="connsiteX3" fmla="*/ 52873 w 4114165"/>
              <a:gd name="connsiteY3" fmla="*/ 887165 h 3063250"/>
              <a:gd name="connsiteX4" fmla="*/ 79309 w 4114165"/>
              <a:gd name="connsiteY4" fmla="*/ 860382 h 3063250"/>
              <a:gd name="connsiteX5" fmla="*/ 99137 w 4114165"/>
              <a:gd name="connsiteY5" fmla="*/ 843895 h 3063250"/>
              <a:gd name="connsiteX6" fmla="*/ 109050 w 4114165"/>
              <a:gd name="connsiteY6" fmla="*/ 838551 h 3063250"/>
              <a:gd name="connsiteX7" fmla="*/ 118964 w 4114165"/>
              <a:gd name="connsiteY7" fmla="*/ 836816 h 3063250"/>
              <a:gd name="connsiteX8" fmla="*/ 125574 w 4114165"/>
              <a:gd name="connsiteY8" fmla="*/ 838272 h 3063250"/>
              <a:gd name="connsiteX9" fmla="*/ 132182 w 4114165"/>
              <a:gd name="connsiteY9" fmla="*/ 842248 h 3063250"/>
              <a:gd name="connsiteX10" fmla="*/ 138791 w 4114165"/>
              <a:gd name="connsiteY10" fmla="*/ 849049 h 3063250"/>
              <a:gd name="connsiteX11" fmla="*/ 145401 w 4114165"/>
              <a:gd name="connsiteY11" fmla="*/ 859078 h 3063250"/>
              <a:gd name="connsiteX12" fmla="*/ 155315 w 4114165"/>
              <a:gd name="connsiteY12" fmla="*/ 880859 h 3063250"/>
              <a:gd name="connsiteX13" fmla="*/ 165228 w 4114165"/>
              <a:gd name="connsiteY13" fmla="*/ 911631 h 3063250"/>
              <a:gd name="connsiteX14" fmla="*/ 175142 w 4114165"/>
              <a:gd name="connsiteY14" fmla="*/ 951773 h 3063250"/>
              <a:gd name="connsiteX15" fmla="*/ 188360 w 4114165"/>
              <a:gd name="connsiteY15" fmla="*/ 1018952 h 3063250"/>
              <a:gd name="connsiteX16" fmla="*/ 204883 w 4114165"/>
              <a:gd name="connsiteY16" fmla="*/ 1119511 h 3063250"/>
              <a:gd name="connsiteX17" fmla="*/ 237928 w 4114165"/>
              <a:gd name="connsiteY17" fmla="*/ 1325872 h 3063250"/>
              <a:gd name="connsiteX18" fmla="*/ 251146 w 4114165"/>
              <a:gd name="connsiteY18" fmla="*/ 1392203 h 3063250"/>
              <a:gd name="connsiteX19" fmla="*/ 264365 w 4114165"/>
              <a:gd name="connsiteY19" fmla="*/ 1444629 h 3063250"/>
              <a:gd name="connsiteX20" fmla="*/ 274279 w 4114165"/>
              <a:gd name="connsiteY20" fmla="*/ 1474666 h 3063250"/>
              <a:gd name="connsiteX21" fmla="*/ 284192 w 4114165"/>
              <a:gd name="connsiteY21" fmla="*/ 1497675 h 3063250"/>
              <a:gd name="connsiteX22" fmla="*/ 297410 w 4114165"/>
              <a:gd name="connsiteY22" fmla="*/ 1521267 h 3063250"/>
              <a:gd name="connsiteX23" fmla="*/ 323847 w 4114165"/>
              <a:gd name="connsiteY23" fmla="*/ 1565120 h 3063250"/>
              <a:gd name="connsiteX24" fmla="*/ 340373 w 4114165"/>
              <a:gd name="connsiteY24" fmla="*/ 1598538 h 3063250"/>
              <a:gd name="connsiteX25" fmla="*/ 363500 w 4114165"/>
              <a:gd name="connsiteY25" fmla="*/ 1652395 h 3063250"/>
              <a:gd name="connsiteX26" fmla="*/ 386628 w 4114165"/>
              <a:gd name="connsiteY26" fmla="*/ 1713129 h 3063250"/>
              <a:gd name="connsiteX27" fmla="*/ 406460 w 4114165"/>
              <a:gd name="connsiteY27" fmla="*/ 1772988 h 3063250"/>
              <a:gd name="connsiteX28" fmla="*/ 422985 w 4114165"/>
              <a:gd name="connsiteY28" fmla="*/ 1832430 h 3063250"/>
              <a:gd name="connsiteX29" fmla="*/ 439510 w 4114165"/>
              <a:gd name="connsiteY29" fmla="*/ 1903407 h 3063250"/>
              <a:gd name="connsiteX30" fmla="*/ 456035 w 4114165"/>
              <a:gd name="connsiteY30" fmla="*/ 1987175 h 3063250"/>
              <a:gd name="connsiteX31" fmla="*/ 472547 w 4114165"/>
              <a:gd name="connsiteY31" fmla="*/ 2085024 h 3063250"/>
              <a:gd name="connsiteX32" fmla="*/ 502289 w 4114165"/>
              <a:gd name="connsiteY32" fmla="*/ 2284990 h 3063250"/>
              <a:gd name="connsiteX33" fmla="*/ 518814 w 4114165"/>
              <a:gd name="connsiteY33" fmla="*/ 2386930 h 3063250"/>
              <a:gd name="connsiteX34" fmla="*/ 532031 w 4114165"/>
              <a:gd name="connsiteY34" fmla="*/ 2452703 h 3063250"/>
              <a:gd name="connsiteX35" fmla="*/ 541941 w 4114165"/>
              <a:gd name="connsiteY35" fmla="*/ 2490718 h 3063250"/>
              <a:gd name="connsiteX36" fmla="*/ 551864 w 4114165"/>
              <a:gd name="connsiteY36" fmla="*/ 2518717 h 3063250"/>
              <a:gd name="connsiteX37" fmla="*/ 561774 w 4114165"/>
              <a:gd name="connsiteY37" fmla="*/ 2537066 h 3063250"/>
              <a:gd name="connsiteX38" fmla="*/ 568389 w 4114165"/>
              <a:gd name="connsiteY38" fmla="*/ 2544335 h 3063250"/>
              <a:gd name="connsiteX39" fmla="*/ 574991 w 4114165"/>
              <a:gd name="connsiteY39" fmla="*/ 2548070 h 3063250"/>
              <a:gd name="connsiteX40" fmla="*/ 581606 w 4114165"/>
              <a:gd name="connsiteY40" fmla="*/ 2548741 h 3063250"/>
              <a:gd name="connsiteX41" fmla="*/ 588208 w 4114165"/>
              <a:gd name="connsiteY41" fmla="*/ 2546969 h 3063250"/>
              <a:gd name="connsiteX42" fmla="*/ 598131 w 4114165"/>
              <a:gd name="connsiteY42" fmla="*/ 2541042 h 3063250"/>
              <a:gd name="connsiteX43" fmla="*/ 644385 w 4114165"/>
              <a:gd name="connsiteY43" fmla="*/ 2506927 h 3063250"/>
              <a:gd name="connsiteX44" fmla="*/ 670820 w 4114165"/>
              <a:gd name="connsiteY44" fmla="*/ 2490034 h 3063250"/>
              <a:gd name="connsiteX45" fmla="*/ 687345 w 4114165"/>
              <a:gd name="connsiteY45" fmla="*/ 2476269 h 3063250"/>
              <a:gd name="connsiteX46" fmla="*/ 700562 w 4114165"/>
              <a:gd name="connsiteY46" fmla="*/ 2461681 h 3063250"/>
              <a:gd name="connsiteX47" fmla="*/ 710485 w 4114165"/>
              <a:gd name="connsiteY47" fmla="*/ 2447156 h 3063250"/>
              <a:gd name="connsiteX48" fmla="*/ 720395 w 4114165"/>
              <a:gd name="connsiteY48" fmla="*/ 2427478 h 3063250"/>
              <a:gd name="connsiteX49" fmla="*/ 730305 w 4114165"/>
              <a:gd name="connsiteY49" fmla="*/ 2399808 h 3063250"/>
              <a:gd name="connsiteX50" fmla="*/ 740214 w 4114165"/>
              <a:gd name="connsiteY50" fmla="*/ 2360615 h 3063250"/>
              <a:gd name="connsiteX51" fmla="*/ 750137 w 4114165"/>
              <a:gd name="connsiteY51" fmla="*/ 2306011 h 3063250"/>
              <a:gd name="connsiteX52" fmla="*/ 760047 w 4114165"/>
              <a:gd name="connsiteY52" fmla="*/ 2232146 h 3063250"/>
              <a:gd name="connsiteX53" fmla="*/ 769957 w 4114165"/>
              <a:gd name="connsiteY53" fmla="*/ 2135437 h 3063250"/>
              <a:gd name="connsiteX54" fmla="*/ 779879 w 4114165"/>
              <a:gd name="connsiteY54" fmla="*/ 2013021 h 3063250"/>
              <a:gd name="connsiteX55" fmla="*/ 793097 w 4114165"/>
              <a:gd name="connsiteY55" fmla="*/ 1806394 h 3063250"/>
              <a:gd name="connsiteX56" fmla="*/ 806314 w 4114165"/>
              <a:gd name="connsiteY56" fmla="*/ 1550988 h 3063250"/>
              <a:gd name="connsiteX57" fmla="*/ 826134 w 4114165"/>
              <a:gd name="connsiteY57" fmla="*/ 1101061 h 3063250"/>
              <a:gd name="connsiteX58" fmla="*/ 852581 w 4114165"/>
              <a:gd name="connsiteY58" fmla="*/ 502805 h 3063250"/>
              <a:gd name="connsiteX59" fmla="*/ 865798 w 4114165"/>
              <a:gd name="connsiteY59" fmla="*/ 268992 h 3063250"/>
              <a:gd name="connsiteX60" fmla="*/ 875708 w 4114165"/>
              <a:gd name="connsiteY60" fmla="*/ 140161 h 3063250"/>
              <a:gd name="connsiteX61" fmla="*/ 885618 w 4114165"/>
              <a:gd name="connsiteY61" fmla="*/ 54144 h 3063250"/>
              <a:gd name="connsiteX62" fmla="*/ 892233 w 4114165"/>
              <a:gd name="connsiteY62" fmla="*/ 19833 h 3063250"/>
              <a:gd name="connsiteX63" fmla="*/ 898835 w 4114165"/>
              <a:gd name="connsiteY63" fmla="*/ 2645 h 3063250"/>
              <a:gd name="connsiteX64" fmla="*/ 902143 w 4114165"/>
              <a:gd name="connsiteY64" fmla="*/ 0 h 3063250"/>
              <a:gd name="connsiteX65" fmla="*/ 905450 w 4114165"/>
              <a:gd name="connsiteY65" fmla="*/ 1042 h 3063250"/>
              <a:gd name="connsiteX66" fmla="*/ 908758 w 4114165"/>
              <a:gd name="connsiteY66" fmla="*/ 5543 h 3063250"/>
              <a:gd name="connsiteX67" fmla="*/ 915360 w 4114165"/>
              <a:gd name="connsiteY67" fmla="*/ 23974 h 3063250"/>
              <a:gd name="connsiteX68" fmla="*/ 921975 w 4114165"/>
              <a:gd name="connsiteY68" fmla="*/ 53496 h 3063250"/>
              <a:gd name="connsiteX69" fmla="*/ 931885 w 4114165"/>
              <a:gd name="connsiteY69" fmla="*/ 114728 h 3063250"/>
              <a:gd name="connsiteX70" fmla="*/ 945103 w 4114165"/>
              <a:gd name="connsiteY70" fmla="*/ 219005 h 3063250"/>
              <a:gd name="connsiteX71" fmla="*/ 991370 w 4114165"/>
              <a:gd name="connsiteY71" fmla="*/ 608560 h 3063250"/>
              <a:gd name="connsiteX72" fmla="*/ 1007895 w 4114165"/>
              <a:gd name="connsiteY72" fmla="*/ 717439 h 3063250"/>
              <a:gd name="connsiteX73" fmla="*/ 1057457 w 4114165"/>
              <a:gd name="connsiteY73" fmla="*/ 1020560 h 3063250"/>
              <a:gd name="connsiteX74" fmla="*/ 1070674 w 4114165"/>
              <a:gd name="connsiteY74" fmla="*/ 1129034 h 3063250"/>
              <a:gd name="connsiteX75" fmla="*/ 1083891 w 4114165"/>
              <a:gd name="connsiteY75" fmla="*/ 1261492 h 3063250"/>
              <a:gd name="connsiteX76" fmla="*/ 1100416 w 4114165"/>
              <a:gd name="connsiteY76" fmla="*/ 1462079 h 3063250"/>
              <a:gd name="connsiteX77" fmla="*/ 1123543 w 4114165"/>
              <a:gd name="connsiteY77" fmla="*/ 1789577 h 3063250"/>
              <a:gd name="connsiteX78" fmla="*/ 1146683 w 4114165"/>
              <a:gd name="connsiteY78" fmla="*/ 2110389 h 3063250"/>
              <a:gd name="connsiteX79" fmla="*/ 1159901 w 4114165"/>
              <a:gd name="connsiteY79" fmla="*/ 2255687 h 3063250"/>
              <a:gd name="connsiteX80" fmla="*/ 1169810 w 4114165"/>
              <a:gd name="connsiteY80" fmla="*/ 2336454 h 3063250"/>
              <a:gd name="connsiteX81" fmla="*/ 1176425 w 4114165"/>
              <a:gd name="connsiteY81" fmla="*/ 2375343 h 3063250"/>
              <a:gd name="connsiteX82" fmla="*/ 1183028 w 4114165"/>
              <a:gd name="connsiteY82" fmla="*/ 2401809 h 3063250"/>
              <a:gd name="connsiteX83" fmla="*/ 1189643 w 4114165"/>
              <a:gd name="connsiteY83" fmla="*/ 2415701 h 3063250"/>
              <a:gd name="connsiteX84" fmla="*/ 1192950 w 4114165"/>
              <a:gd name="connsiteY84" fmla="*/ 2417917 h 3063250"/>
              <a:gd name="connsiteX85" fmla="*/ 1196245 w 4114165"/>
              <a:gd name="connsiteY85" fmla="*/ 2417030 h 3063250"/>
              <a:gd name="connsiteX86" fmla="*/ 1199553 w 4114165"/>
              <a:gd name="connsiteY86" fmla="*/ 2413054 h 3063250"/>
              <a:gd name="connsiteX87" fmla="*/ 1206168 w 4114165"/>
              <a:gd name="connsiteY87" fmla="*/ 2396073 h 3063250"/>
              <a:gd name="connsiteX88" fmla="*/ 1212770 w 4114165"/>
              <a:gd name="connsiteY88" fmla="*/ 2367517 h 3063250"/>
              <a:gd name="connsiteX89" fmla="*/ 1222680 w 4114165"/>
              <a:gd name="connsiteY89" fmla="*/ 2304808 h 3063250"/>
              <a:gd name="connsiteX90" fmla="*/ 1232602 w 4114165"/>
              <a:gd name="connsiteY90" fmla="*/ 2221471 h 3063250"/>
              <a:gd name="connsiteX91" fmla="*/ 1249127 w 4114165"/>
              <a:gd name="connsiteY91" fmla="*/ 2051011 h 3063250"/>
              <a:gd name="connsiteX92" fmla="*/ 1278857 w 4114165"/>
              <a:gd name="connsiteY92" fmla="*/ 1738519 h 3063250"/>
              <a:gd name="connsiteX93" fmla="*/ 1292087 w 4114165"/>
              <a:gd name="connsiteY93" fmla="*/ 1631108 h 3063250"/>
              <a:gd name="connsiteX94" fmla="*/ 1301997 w 4114165"/>
              <a:gd name="connsiteY94" fmla="*/ 1571186 h 3063250"/>
              <a:gd name="connsiteX95" fmla="*/ 1311907 w 4114165"/>
              <a:gd name="connsiteY95" fmla="*/ 1530802 h 3063250"/>
              <a:gd name="connsiteX96" fmla="*/ 1318522 w 4114165"/>
              <a:gd name="connsiteY96" fmla="*/ 1515125 h 3063250"/>
              <a:gd name="connsiteX97" fmla="*/ 1325124 w 4114165"/>
              <a:gd name="connsiteY97" fmla="*/ 1508553 h 3063250"/>
              <a:gd name="connsiteX98" fmla="*/ 1328431 w 4114165"/>
              <a:gd name="connsiteY98" fmla="*/ 1508692 h 3063250"/>
              <a:gd name="connsiteX99" fmla="*/ 1331739 w 4114165"/>
              <a:gd name="connsiteY99" fmla="*/ 1511098 h 3063250"/>
              <a:gd name="connsiteX100" fmla="*/ 1338341 w 4114165"/>
              <a:gd name="connsiteY100" fmla="*/ 1522673 h 3063250"/>
              <a:gd name="connsiteX101" fmla="*/ 1344956 w 4114165"/>
              <a:gd name="connsiteY101" fmla="*/ 1543098 h 3063250"/>
              <a:gd name="connsiteX102" fmla="*/ 1351559 w 4114165"/>
              <a:gd name="connsiteY102" fmla="*/ 1572135 h 3063250"/>
              <a:gd name="connsiteX103" fmla="*/ 1361481 w 4114165"/>
              <a:gd name="connsiteY103" fmla="*/ 1631273 h 3063250"/>
              <a:gd name="connsiteX104" fmla="*/ 1371391 w 4114165"/>
              <a:gd name="connsiteY104" fmla="*/ 1708025 h 3063250"/>
              <a:gd name="connsiteX105" fmla="*/ 1384608 w 4114165"/>
              <a:gd name="connsiteY105" fmla="*/ 1834709 h 3063250"/>
              <a:gd name="connsiteX106" fmla="*/ 1401133 w 4114165"/>
              <a:gd name="connsiteY106" fmla="*/ 2023810 h 3063250"/>
              <a:gd name="connsiteX107" fmla="*/ 1437478 w 4114165"/>
              <a:gd name="connsiteY107" fmla="*/ 2455958 h 3063250"/>
              <a:gd name="connsiteX108" fmla="*/ 1450695 w 4114165"/>
              <a:gd name="connsiteY108" fmla="*/ 2573840 h 3063250"/>
              <a:gd name="connsiteX109" fmla="*/ 1460618 w 4114165"/>
              <a:gd name="connsiteY109" fmla="*/ 2638271 h 3063250"/>
              <a:gd name="connsiteX110" fmla="*/ 1467220 w 4114165"/>
              <a:gd name="connsiteY110" fmla="*/ 2669055 h 3063250"/>
              <a:gd name="connsiteX111" fmla="*/ 1473835 w 4114165"/>
              <a:gd name="connsiteY111" fmla="*/ 2690241 h 3063250"/>
              <a:gd name="connsiteX112" fmla="*/ 1480438 w 4114165"/>
              <a:gd name="connsiteY112" fmla="*/ 2702360 h 3063250"/>
              <a:gd name="connsiteX113" fmla="*/ 1483745 w 4114165"/>
              <a:gd name="connsiteY113" fmla="*/ 2705260 h 3063250"/>
              <a:gd name="connsiteX114" fmla="*/ 1487053 w 4114165"/>
              <a:gd name="connsiteY114" fmla="*/ 2706222 h 3063250"/>
              <a:gd name="connsiteX115" fmla="*/ 1490360 w 4114165"/>
              <a:gd name="connsiteY115" fmla="*/ 2705361 h 3063250"/>
              <a:gd name="connsiteX116" fmla="*/ 1496963 w 4114165"/>
              <a:gd name="connsiteY116" fmla="*/ 2698700 h 3063250"/>
              <a:gd name="connsiteX117" fmla="*/ 1503577 w 4114165"/>
              <a:gd name="connsiteY117" fmla="*/ 2686265 h 3063250"/>
              <a:gd name="connsiteX118" fmla="*/ 1513487 w 4114165"/>
              <a:gd name="connsiteY118" fmla="*/ 2658861 h 3063250"/>
              <a:gd name="connsiteX119" fmla="*/ 1526705 w 4114165"/>
              <a:gd name="connsiteY119" fmla="*/ 2610120 h 3063250"/>
              <a:gd name="connsiteX120" fmla="*/ 1543229 w 4114165"/>
              <a:gd name="connsiteY120" fmla="*/ 2536635 h 3063250"/>
              <a:gd name="connsiteX121" fmla="*/ 1579574 w 4114165"/>
              <a:gd name="connsiteY121" fmla="*/ 2357488 h 3063250"/>
              <a:gd name="connsiteX122" fmla="*/ 1615932 w 4114165"/>
              <a:gd name="connsiteY122" fmla="*/ 2168830 h 3063250"/>
              <a:gd name="connsiteX123" fmla="*/ 1639059 w 4114165"/>
              <a:gd name="connsiteY123" fmla="*/ 2033219 h 3063250"/>
              <a:gd name="connsiteX124" fmla="*/ 1658891 w 4114165"/>
              <a:gd name="connsiteY124" fmla="*/ 1899823 h 3063250"/>
              <a:gd name="connsiteX125" fmla="*/ 1688633 w 4114165"/>
              <a:gd name="connsiteY125" fmla="*/ 1675189 h 3063250"/>
              <a:gd name="connsiteX126" fmla="*/ 1724978 w 4114165"/>
              <a:gd name="connsiteY126" fmla="*/ 1405069 h 3063250"/>
              <a:gd name="connsiteX127" fmla="*/ 1754720 w 4114165"/>
              <a:gd name="connsiteY127" fmla="*/ 1207660 h 3063250"/>
              <a:gd name="connsiteX128" fmla="*/ 1777847 w 4114165"/>
              <a:gd name="connsiteY128" fmla="*/ 1072404 h 3063250"/>
              <a:gd name="connsiteX129" fmla="*/ 1794372 w 4114165"/>
              <a:gd name="connsiteY129" fmla="*/ 994322 h 3063250"/>
              <a:gd name="connsiteX130" fmla="*/ 1807590 w 4114165"/>
              <a:gd name="connsiteY130" fmla="*/ 945860 h 3063250"/>
              <a:gd name="connsiteX131" fmla="*/ 1820807 w 4114165"/>
              <a:gd name="connsiteY131" fmla="*/ 909731 h 3063250"/>
              <a:gd name="connsiteX132" fmla="*/ 1830717 w 4114165"/>
              <a:gd name="connsiteY132" fmla="*/ 890394 h 3063250"/>
              <a:gd name="connsiteX133" fmla="*/ 1840639 w 4114165"/>
              <a:gd name="connsiteY133" fmla="*/ 877921 h 3063250"/>
              <a:gd name="connsiteX134" fmla="*/ 1847242 w 4114165"/>
              <a:gd name="connsiteY134" fmla="*/ 873653 h 3063250"/>
              <a:gd name="connsiteX135" fmla="*/ 1853857 w 4114165"/>
              <a:gd name="connsiteY135" fmla="*/ 872881 h 3063250"/>
              <a:gd name="connsiteX136" fmla="*/ 1860459 w 4114165"/>
              <a:gd name="connsiteY136" fmla="*/ 875768 h 3063250"/>
              <a:gd name="connsiteX137" fmla="*/ 1867074 w 4114165"/>
              <a:gd name="connsiteY137" fmla="*/ 882378 h 3063250"/>
              <a:gd name="connsiteX138" fmla="*/ 1873676 w 4114165"/>
              <a:gd name="connsiteY138" fmla="*/ 892762 h 3063250"/>
              <a:gd name="connsiteX139" fmla="*/ 1883599 w 4114165"/>
              <a:gd name="connsiteY139" fmla="*/ 915227 h 3063250"/>
              <a:gd name="connsiteX140" fmla="*/ 1893509 w 4114165"/>
              <a:gd name="connsiteY140" fmla="*/ 945480 h 3063250"/>
              <a:gd name="connsiteX141" fmla="*/ 1906726 w 4114165"/>
              <a:gd name="connsiteY141" fmla="*/ 996386 h 3063250"/>
              <a:gd name="connsiteX142" fmla="*/ 1919944 w 4114165"/>
              <a:gd name="connsiteY142" fmla="*/ 1058398 h 3063250"/>
              <a:gd name="connsiteX143" fmla="*/ 1933161 w 4114165"/>
              <a:gd name="connsiteY143" fmla="*/ 1132137 h 3063250"/>
              <a:gd name="connsiteX144" fmla="*/ 1949686 w 4114165"/>
              <a:gd name="connsiteY144" fmla="*/ 1241687 h 3063250"/>
              <a:gd name="connsiteX145" fmla="*/ 1966211 w 4114165"/>
              <a:gd name="connsiteY145" fmla="*/ 1370713 h 3063250"/>
              <a:gd name="connsiteX146" fmla="*/ 1986043 w 4114165"/>
              <a:gd name="connsiteY146" fmla="*/ 1548658 h 3063250"/>
              <a:gd name="connsiteX147" fmla="*/ 2035605 w 4114165"/>
              <a:gd name="connsiteY147" fmla="*/ 2011729 h 3063250"/>
              <a:gd name="connsiteX148" fmla="*/ 2048822 w 4114165"/>
              <a:gd name="connsiteY148" fmla="*/ 2106628 h 3063250"/>
              <a:gd name="connsiteX149" fmla="*/ 2058732 w 4114165"/>
              <a:gd name="connsiteY149" fmla="*/ 2163043 h 3063250"/>
              <a:gd name="connsiteX150" fmla="*/ 2068655 w 4114165"/>
              <a:gd name="connsiteY150" fmla="*/ 2205123 h 3063250"/>
              <a:gd name="connsiteX151" fmla="*/ 2075257 w 4114165"/>
              <a:gd name="connsiteY151" fmla="*/ 2224738 h 3063250"/>
              <a:gd name="connsiteX152" fmla="*/ 2081872 w 4114165"/>
              <a:gd name="connsiteY152" fmla="*/ 2237528 h 3063250"/>
              <a:gd name="connsiteX153" fmla="*/ 2088474 w 4114165"/>
              <a:gd name="connsiteY153" fmla="*/ 2243581 h 3063250"/>
              <a:gd name="connsiteX154" fmla="*/ 2091782 w 4114165"/>
              <a:gd name="connsiteY154" fmla="*/ 2244151 h 3063250"/>
              <a:gd name="connsiteX155" fmla="*/ 2095089 w 4114165"/>
              <a:gd name="connsiteY155" fmla="*/ 2243151 h 3063250"/>
              <a:gd name="connsiteX156" fmla="*/ 2101692 w 4114165"/>
              <a:gd name="connsiteY156" fmla="*/ 2236591 h 3063250"/>
              <a:gd name="connsiteX157" fmla="*/ 2108307 w 4114165"/>
              <a:gd name="connsiteY157" fmla="*/ 2224359 h 3063250"/>
              <a:gd name="connsiteX158" fmla="*/ 2118217 w 4114165"/>
              <a:gd name="connsiteY158" fmla="*/ 2196525 h 3063250"/>
              <a:gd name="connsiteX159" fmla="*/ 2128127 w 4114165"/>
              <a:gd name="connsiteY159" fmla="*/ 2159193 h 3063250"/>
              <a:gd name="connsiteX160" fmla="*/ 2141357 w 4114165"/>
              <a:gd name="connsiteY160" fmla="*/ 2098485 h 3063250"/>
              <a:gd name="connsiteX161" fmla="*/ 2164484 w 4114165"/>
              <a:gd name="connsiteY161" fmla="*/ 1975626 h 3063250"/>
              <a:gd name="connsiteX162" fmla="*/ 2200829 w 4114165"/>
              <a:gd name="connsiteY162" fmla="*/ 1779712 h 3063250"/>
              <a:gd name="connsiteX163" fmla="*/ 2214046 w 4114165"/>
              <a:gd name="connsiteY163" fmla="*/ 1723006 h 3063250"/>
              <a:gd name="connsiteX164" fmla="*/ 2223968 w 4114165"/>
              <a:gd name="connsiteY164" fmla="*/ 1691525 h 3063250"/>
              <a:gd name="connsiteX165" fmla="*/ 2230571 w 4114165"/>
              <a:gd name="connsiteY165" fmla="*/ 1677165 h 3063250"/>
              <a:gd name="connsiteX166" fmla="*/ 2237186 w 4114165"/>
              <a:gd name="connsiteY166" fmla="*/ 1668845 h 3063250"/>
              <a:gd name="connsiteX167" fmla="*/ 2240493 w 4114165"/>
              <a:gd name="connsiteY167" fmla="*/ 1667085 h 3063250"/>
              <a:gd name="connsiteX168" fmla="*/ 2243788 w 4114165"/>
              <a:gd name="connsiteY168" fmla="*/ 1666971 h 3063250"/>
              <a:gd name="connsiteX169" fmla="*/ 2247096 w 4114165"/>
              <a:gd name="connsiteY169" fmla="*/ 1668554 h 3063250"/>
              <a:gd name="connsiteX170" fmla="*/ 2253711 w 4114165"/>
              <a:gd name="connsiteY170" fmla="*/ 1676912 h 3063250"/>
              <a:gd name="connsiteX171" fmla="*/ 2260313 w 4114165"/>
              <a:gd name="connsiteY171" fmla="*/ 1692285 h 3063250"/>
              <a:gd name="connsiteX172" fmla="*/ 2266928 w 4114165"/>
              <a:gd name="connsiteY172" fmla="*/ 1714838 h 3063250"/>
              <a:gd name="connsiteX173" fmla="*/ 2276838 w 4114165"/>
              <a:gd name="connsiteY173" fmla="*/ 1762439 h 3063250"/>
              <a:gd name="connsiteX174" fmla="*/ 2286748 w 4114165"/>
              <a:gd name="connsiteY174" fmla="*/ 1827060 h 3063250"/>
              <a:gd name="connsiteX175" fmla="*/ 2296670 w 4114165"/>
              <a:gd name="connsiteY175" fmla="*/ 1908954 h 3063250"/>
              <a:gd name="connsiteX176" fmla="*/ 2309888 w 4114165"/>
              <a:gd name="connsiteY176" fmla="*/ 2044185 h 3063250"/>
              <a:gd name="connsiteX177" fmla="*/ 2326400 w 4114165"/>
              <a:gd name="connsiteY177" fmla="*/ 2246051 h 3063250"/>
              <a:gd name="connsiteX178" fmla="*/ 2352847 w 4114165"/>
              <a:gd name="connsiteY178" fmla="*/ 2572067 h 3063250"/>
              <a:gd name="connsiteX179" fmla="*/ 2366064 w 4114165"/>
              <a:gd name="connsiteY179" fmla="*/ 2700929 h 3063250"/>
              <a:gd name="connsiteX180" fmla="*/ 2375975 w 4114165"/>
              <a:gd name="connsiteY180" fmla="*/ 2775427 h 3063250"/>
              <a:gd name="connsiteX181" fmla="*/ 2385884 w 4114165"/>
              <a:gd name="connsiteY181" fmla="*/ 2830398 h 3063250"/>
              <a:gd name="connsiteX182" fmla="*/ 2395807 w 4114165"/>
              <a:gd name="connsiteY182" fmla="*/ 2867312 h 3063250"/>
              <a:gd name="connsiteX183" fmla="*/ 2402409 w 4114165"/>
              <a:gd name="connsiteY183" fmla="*/ 2883268 h 3063250"/>
              <a:gd name="connsiteX184" fmla="*/ 2409024 w 4114165"/>
              <a:gd name="connsiteY184" fmla="*/ 2893563 h 3063250"/>
              <a:gd name="connsiteX185" fmla="*/ 2415627 w 4114165"/>
              <a:gd name="connsiteY185" fmla="*/ 2899350 h 3063250"/>
              <a:gd name="connsiteX186" fmla="*/ 2422242 w 4114165"/>
              <a:gd name="connsiteY186" fmla="*/ 2901668 h 3063250"/>
              <a:gd name="connsiteX187" fmla="*/ 2428844 w 4114165"/>
              <a:gd name="connsiteY187" fmla="*/ 2901402 h 3063250"/>
              <a:gd name="connsiteX188" fmla="*/ 2438766 w 4114165"/>
              <a:gd name="connsiteY188" fmla="*/ 2897273 h 3063250"/>
              <a:gd name="connsiteX189" fmla="*/ 2448676 w 4114165"/>
              <a:gd name="connsiteY189" fmla="*/ 2889726 h 3063250"/>
              <a:gd name="connsiteX190" fmla="*/ 2461894 w 4114165"/>
              <a:gd name="connsiteY190" fmla="*/ 2875454 h 3063250"/>
              <a:gd name="connsiteX191" fmla="*/ 2478418 w 4114165"/>
              <a:gd name="connsiteY191" fmla="*/ 2852749 h 3063250"/>
              <a:gd name="connsiteX192" fmla="*/ 2501546 w 4114165"/>
              <a:gd name="connsiteY192" fmla="*/ 2820306 h 3063250"/>
              <a:gd name="connsiteX193" fmla="*/ 2511456 w 4114165"/>
              <a:gd name="connsiteY193" fmla="*/ 2810061 h 3063250"/>
              <a:gd name="connsiteX194" fmla="*/ 2521378 w 4114165"/>
              <a:gd name="connsiteY194" fmla="*/ 2803945 h 3063250"/>
              <a:gd name="connsiteX195" fmla="*/ 2527980 w 4114165"/>
              <a:gd name="connsiteY195" fmla="*/ 2802564 h 3063250"/>
              <a:gd name="connsiteX196" fmla="*/ 2534596 w 4114165"/>
              <a:gd name="connsiteY196" fmla="*/ 2803464 h 3063250"/>
              <a:gd name="connsiteX197" fmla="*/ 2541198 w 4114165"/>
              <a:gd name="connsiteY197" fmla="*/ 2806592 h 3063250"/>
              <a:gd name="connsiteX198" fmla="*/ 2551120 w 4114165"/>
              <a:gd name="connsiteY198" fmla="*/ 2815215 h 3063250"/>
              <a:gd name="connsiteX199" fmla="*/ 2561030 w 4114165"/>
              <a:gd name="connsiteY199" fmla="*/ 2828271 h 3063250"/>
              <a:gd name="connsiteX200" fmla="*/ 2570940 w 4114165"/>
              <a:gd name="connsiteY200" fmla="*/ 2845810 h 3063250"/>
              <a:gd name="connsiteX201" fmla="*/ 2584158 w 4114165"/>
              <a:gd name="connsiteY201" fmla="*/ 2876189 h 3063250"/>
              <a:gd name="connsiteX202" fmla="*/ 2603990 w 4114165"/>
              <a:gd name="connsiteY202" fmla="*/ 2931768 h 3063250"/>
              <a:gd name="connsiteX203" fmla="*/ 2617207 w 4114165"/>
              <a:gd name="connsiteY203" fmla="*/ 2966795 h 3063250"/>
              <a:gd name="connsiteX204" fmla="*/ 2627117 w 4114165"/>
              <a:gd name="connsiteY204" fmla="*/ 2986220 h 3063250"/>
              <a:gd name="connsiteX205" fmla="*/ 2633732 w 4114165"/>
              <a:gd name="connsiteY205" fmla="*/ 2993894 h 3063250"/>
              <a:gd name="connsiteX206" fmla="*/ 2640334 w 4114165"/>
              <a:gd name="connsiteY206" fmla="*/ 2996060 h 3063250"/>
              <a:gd name="connsiteX207" fmla="*/ 2643642 w 4114165"/>
              <a:gd name="connsiteY207" fmla="*/ 2994781 h 3063250"/>
              <a:gd name="connsiteX208" fmla="*/ 2650257 w 4114165"/>
              <a:gd name="connsiteY208" fmla="*/ 2986942 h 3063250"/>
              <a:gd name="connsiteX209" fmla="*/ 2656859 w 4114165"/>
              <a:gd name="connsiteY209" fmla="*/ 2971366 h 3063250"/>
              <a:gd name="connsiteX210" fmla="*/ 2663474 w 4114165"/>
              <a:gd name="connsiteY210" fmla="*/ 2947357 h 3063250"/>
              <a:gd name="connsiteX211" fmla="*/ 2670077 w 4114165"/>
              <a:gd name="connsiteY211" fmla="*/ 2914280 h 3063250"/>
              <a:gd name="connsiteX212" fmla="*/ 2679999 w 4114165"/>
              <a:gd name="connsiteY212" fmla="*/ 2846646 h 3063250"/>
              <a:gd name="connsiteX213" fmla="*/ 2689909 w 4114165"/>
              <a:gd name="connsiteY213" fmla="*/ 2756698 h 3063250"/>
              <a:gd name="connsiteX214" fmla="*/ 2703127 w 4114165"/>
              <a:gd name="connsiteY214" fmla="*/ 2602181 h 3063250"/>
              <a:gd name="connsiteX215" fmla="*/ 2716344 w 4114165"/>
              <a:gd name="connsiteY215" fmla="*/ 2412092 h 3063250"/>
              <a:gd name="connsiteX216" fmla="*/ 2736176 w 4114165"/>
              <a:gd name="connsiteY216" fmla="*/ 2082213 h 3063250"/>
              <a:gd name="connsiteX217" fmla="*/ 2772521 w 4114165"/>
              <a:gd name="connsiteY217" fmla="*/ 1470652 h 3063250"/>
              <a:gd name="connsiteX218" fmla="*/ 2789046 w 4114165"/>
              <a:gd name="connsiteY218" fmla="*/ 1238622 h 3063250"/>
              <a:gd name="connsiteX219" fmla="*/ 2805571 w 4114165"/>
              <a:gd name="connsiteY219" fmla="*/ 1047862 h 3063250"/>
              <a:gd name="connsiteX220" fmla="*/ 2818788 w 4114165"/>
              <a:gd name="connsiteY220" fmla="*/ 927358 h 3063250"/>
              <a:gd name="connsiteX221" fmla="*/ 2832005 w 4114165"/>
              <a:gd name="connsiteY221" fmla="*/ 833941 h 3063250"/>
              <a:gd name="connsiteX222" fmla="*/ 2845223 w 4114165"/>
              <a:gd name="connsiteY222" fmla="*/ 764002 h 3063250"/>
              <a:gd name="connsiteX223" fmla="*/ 2855133 w 4114165"/>
              <a:gd name="connsiteY223" fmla="*/ 724885 h 3063250"/>
              <a:gd name="connsiteX224" fmla="*/ 2865042 w 4114165"/>
              <a:gd name="connsiteY224" fmla="*/ 696152 h 3063250"/>
              <a:gd name="connsiteX225" fmla="*/ 2874965 w 4114165"/>
              <a:gd name="connsiteY225" fmla="*/ 677220 h 3063250"/>
              <a:gd name="connsiteX226" fmla="*/ 2881567 w 4114165"/>
              <a:gd name="connsiteY226" fmla="*/ 670028 h 3063250"/>
              <a:gd name="connsiteX227" fmla="*/ 2888182 w 4114165"/>
              <a:gd name="connsiteY227" fmla="*/ 667368 h 3063250"/>
              <a:gd name="connsiteX228" fmla="*/ 2894785 w 4114165"/>
              <a:gd name="connsiteY228" fmla="*/ 669622 h 3063250"/>
              <a:gd name="connsiteX229" fmla="*/ 2901400 w 4114165"/>
              <a:gd name="connsiteY229" fmla="*/ 677182 h 3063250"/>
              <a:gd name="connsiteX230" fmla="*/ 2908002 w 4114165"/>
              <a:gd name="connsiteY230" fmla="*/ 690415 h 3063250"/>
              <a:gd name="connsiteX231" fmla="*/ 2914617 w 4114165"/>
              <a:gd name="connsiteY231" fmla="*/ 709562 h 3063250"/>
              <a:gd name="connsiteX232" fmla="*/ 2924527 w 4114165"/>
              <a:gd name="connsiteY232" fmla="*/ 749616 h 3063250"/>
              <a:gd name="connsiteX233" fmla="*/ 2934450 w 4114165"/>
              <a:gd name="connsiteY233" fmla="*/ 803296 h 3063250"/>
              <a:gd name="connsiteX234" fmla="*/ 2947667 w 4114165"/>
              <a:gd name="connsiteY234" fmla="*/ 895814 h 3063250"/>
              <a:gd name="connsiteX235" fmla="*/ 2960884 w 4114165"/>
              <a:gd name="connsiteY235" fmla="*/ 1012101 h 3063250"/>
              <a:gd name="connsiteX236" fmla="*/ 2977409 w 4114165"/>
              <a:gd name="connsiteY236" fmla="*/ 1187779 h 3063250"/>
              <a:gd name="connsiteX237" fmla="*/ 3017061 w 4114165"/>
              <a:gd name="connsiteY237" fmla="*/ 1634110 h 3063250"/>
              <a:gd name="connsiteX238" fmla="*/ 3030278 w 4114165"/>
              <a:gd name="connsiteY238" fmla="*/ 1742115 h 3063250"/>
              <a:gd name="connsiteX239" fmla="*/ 3040188 w 4114165"/>
              <a:gd name="connsiteY239" fmla="*/ 1800265 h 3063250"/>
              <a:gd name="connsiteX240" fmla="*/ 3046803 w 4114165"/>
              <a:gd name="connsiteY240" fmla="*/ 1827313 h 3063250"/>
              <a:gd name="connsiteX241" fmla="*/ 3053406 w 4114165"/>
              <a:gd name="connsiteY241" fmla="*/ 1844928 h 3063250"/>
              <a:gd name="connsiteX242" fmla="*/ 3060021 w 4114165"/>
              <a:gd name="connsiteY242" fmla="*/ 1853413 h 3063250"/>
              <a:gd name="connsiteX243" fmla="*/ 3063315 w 4114165"/>
              <a:gd name="connsiteY243" fmla="*/ 1854388 h 3063250"/>
              <a:gd name="connsiteX244" fmla="*/ 3066623 w 4114165"/>
              <a:gd name="connsiteY244" fmla="*/ 1853299 h 3063250"/>
              <a:gd name="connsiteX245" fmla="*/ 3073238 w 4114165"/>
              <a:gd name="connsiteY245" fmla="*/ 1845245 h 3063250"/>
              <a:gd name="connsiteX246" fmla="*/ 3079840 w 4114165"/>
              <a:gd name="connsiteY246" fmla="*/ 1829960 h 3063250"/>
              <a:gd name="connsiteX247" fmla="*/ 3086456 w 4114165"/>
              <a:gd name="connsiteY247" fmla="*/ 1808129 h 3063250"/>
              <a:gd name="connsiteX248" fmla="*/ 3096365 w 4114165"/>
              <a:gd name="connsiteY248" fmla="*/ 1764782 h 3063250"/>
              <a:gd name="connsiteX249" fmla="*/ 3109583 w 4114165"/>
              <a:gd name="connsiteY249" fmla="*/ 1692285 h 3063250"/>
              <a:gd name="connsiteX250" fmla="*/ 3145940 w 4114165"/>
              <a:gd name="connsiteY250" fmla="*/ 1482986 h 3063250"/>
              <a:gd name="connsiteX251" fmla="*/ 3162452 w 4114165"/>
              <a:gd name="connsiteY251" fmla="*/ 1409665 h 3063250"/>
              <a:gd name="connsiteX252" fmla="*/ 3178977 w 4114165"/>
              <a:gd name="connsiteY252" fmla="*/ 1351098 h 3063250"/>
              <a:gd name="connsiteX253" fmla="*/ 3192194 w 4114165"/>
              <a:gd name="connsiteY253" fmla="*/ 1313348 h 3063250"/>
              <a:gd name="connsiteX254" fmla="*/ 3205412 w 4114165"/>
              <a:gd name="connsiteY254" fmla="*/ 1283678 h 3063250"/>
              <a:gd name="connsiteX255" fmla="*/ 3215334 w 4114165"/>
              <a:gd name="connsiteY255" fmla="*/ 1267773 h 3063250"/>
              <a:gd name="connsiteX256" fmla="*/ 3221936 w 4114165"/>
              <a:gd name="connsiteY256" fmla="*/ 1260745 h 3063250"/>
              <a:gd name="connsiteX257" fmla="*/ 3228551 w 4114165"/>
              <a:gd name="connsiteY257" fmla="*/ 1256705 h 3063250"/>
              <a:gd name="connsiteX258" fmla="*/ 3235154 w 4114165"/>
              <a:gd name="connsiteY258" fmla="*/ 1255730 h 3063250"/>
              <a:gd name="connsiteX259" fmla="*/ 3241769 w 4114165"/>
              <a:gd name="connsiteY259" fmla="*/ 1257820 h 3063250"/>
              <a:gd name="connsiteX260" fmla="*/ 3248371 w 4114165"/>
              <a:gd name="connsiteY260" fmla="*/ 1263088 h 3063250"/>
              <a:gd name="connsiteX261" fmla="*/ 3254986 w 4114165"/>
              <a:gd name="connsiteY261" fmla="*/ 1271661 h 3063250"/>
              <a:gd name="connsiteX262" fmla="*/ 3264896 w 4114165"/>
              <a:gd name="connsiteY262" fmla="*/ 1291099 h 3063250"/>
              <a:gd name="connsiteX263" fmla="*/ 3274819 w 4114165"/>
              <a:gd name="connsiteY263" fmla="*/ 1319161 h 3063250"/>
              <a:gd name="connsiteX264" fmla="*/ 3284729 w 4114165"/>
              <a:gd name="connsiteY264" fmla="*/ 1356796 h 3063250"/>
              <a:gd name="connsiteX265" fmla="*/ 3294638 w 4114165"/>
              <a:gd name="connsiteY265" fmla="*/ 1405106 h 3063250"/>
              <a:gd name="connsiteX266" fmla="*/ 3304548 w 4114165"/>
              <a:gd name="connsiteY266" fmla="*/ 1465029 h 3063250"/>
              <a:gd name="connsiteX267" fmla="*/ 3317766 w 4114165"/>
              <a:gd name="connsiteY267" fmla="*/ 1564322 h 3063250"/>
              <a:gd name="connsiteX268" fmla="*/ 3330996 w 4114165"/>
              <a:gd name="connsiteY268" fmla="*/ 1685636 h 3063250"/>
              <a:gd name="connsiteX269" fmla="*/ 3347508 w 4114165"/>
              <a:gd name="connsiteY269" fmla="*/ 1862923 h 3063250"/>
              <a:gd name="connsiteX270" fmla="*/ 3406993 w 4114165"/>
              <a:gd name="connsiteY270" fmla="*/ 2532355 h 3063250"/>
              <a:gd name="connsiteX271" fmla="*/ 3423517 w 4114165"/>
              <a:gd name="connsiteY271" fmla="*/ 2676071 h 3063250"/>
              <a:gd name="connsiteX272" fmla="*/ 3440042 w 4114165"/>
              <a:gd name="connsiteY272" fmla="*/ 2794878 h 3063250"/>
              <a:gd name="connsiteX273" fmla="*/ 3453260 w 4114165"/>
              <a:gd name="connsiteY273" fmla="*/ 2872884 h 3063250"/>
              <a:gd name="connsiteX274" fmla="*/ 3466477 w 4114165"/>
              <a:gd name="connsiteY274" fmla="*/ 2936720 h 3063250"/>
              <a:gd name="connsiteX275" fmla="*/ 3479694 w 4114165"/>
              <a:gd name="connsiteY275" fmla="*/ 2986828 h 3063250"/>
              <a:gd name="connsiteX276" fmla="*/ 3489604 w 4114165"/>
              <a:gd name="connsiteY276" fmla="*/ 3015675 h 3063250"/>
              <a:gd name="connsiteX277" fmla="*/ 3499526 w 4114165"/>
              <a:gd name="connsiteY277" fmla="*/ 3037329 h 3063250"/>
              <a:gd name="connsiteX278" fmla="*/ 3509436 w 4114165"/>
              <a:gd name="connsiteY278" fmla="*/ 3052108 h 3063250"/>
              <a:gd name="connsiteX279" fmla="*/ 3519346 w 4114165"/>
              <a:gd name="connsiteY279" fmla="*/ 3060642 h 3063250"/>
              <a:gd name="connsiteX280" fmla="*/ 3525962 w 4114165"/>
              <a:gd name="connsiteY280" fmla="*/ 3063150 h 3063250"/>
              <a:gd name="connsiteX281" fmla="*/ 3532564 w 4114165"/>
              <a:gd name="connsiteY281" fmla="*/ 3063251 h 3063250"/>
              <a:gd name="connsiteX282" fmla="*/ 3539179 w 4114165"/>
              <a:gd name="connsiteY282" fmla="*/ 3060947 h 3063250"/>
              <a:gd name="connsiteX283" fmla="*/ 3545781 w 4114165"/>
              <a:gd name="connsiteY283" fmla="*/ 3056261 h 3063250"/>
              <a:gd name="connsiteX284" fmla="*/ 3555704 w 4114165"/>
              <a:gd name="connsiteY284" fmla="*/ 3044826 h 3063250"/>
              <a:gd name="connsiteX285" fmla="*/ 3565614 w 4114165"/>
              <a:gd name="connsiteY285" fmla="*/ 3028149 h 3063250"/>
              <a:gd name="connsiteX286" fmla="*/ 3575523 w 4114165"/>
              <a:gd name="connsiteY286" fmla="*/ 3006076 h 3063250"/>
              <a:gd name="connsiteX287" fmla="*/ 3585446 w 4114165"/>
              <a:gd name="connsiteY287" fmla="*/ 2978141 h 3063250"/>
              <a:gd name="connsiteX288" fmla="*/ 3598663 w 4114165"/>
              <a:gd name="connsiteY288" fmla="*/ 2930705 h 3063250"/>
              <a:gd name="connsiteX289" fmla="*/ 3611881 w 4114165"/>
              <a:gd name="connsiteY289" fmla="*/ 2871288 h 3063250"/>
              <a:gd name="connsiteX290" fmla="*/ 3628405 w 4114165"/>
              <a:gd name="connsiteY290" fmla="*/ 2782582 h 3063250"/>
              <a:gd name="connsiteX291" fmla="*/ 3664750 w 4114165"/>
              <a:gd name="connsiteY291" fmla="*/ 2563380 h 3063250"/>
              <a:gd name="connsiteX292" fmla="*/ 3691185 w 4114165"/>
              <a:gd name="connsiteY292" fmla="*/ 2412674 h 3063250"/>
              <a:gd name="connsiteX293" fmla="*/ 3707710 w 4114165"/>
              <a:gd name="connsiteY293" fmla="*/ 2331693 h 3063250"/>
              <a:gd name="connsiteX294" fmla="*/ 3720927 w 4114165"/>
              <a:gd name="connsiteY294" fmla="*/ 2279532 h 3063250"/>
              <a:gd name="connsiteX295" fmla="*/ 3730837 w 4114165"/>
              <a:gd name="connsiteY295" fmla="*/ 2250090 h 3063250"/>
              <a:gd name="connsiteX296" fmla="*/ 3740759 w 4114165"/>
              <a:gd name="connsiteY296" fmla="*/ 2229956 h 3063250"/>
              <a:gd name="connsiteX297" fmla="*/ 3747362 w 4114165"/>
              <a:gd name="connsiteY297" fmla="*/ 2221978 h 3063250"/>
              <a:gd name="connsiteX298" fmla="*/ 3753977 w 4114165"/>
              <a:gd name="connsiteY298" fmla="*/ 2218470 h 3063250"/>
              <a:gd name="connsiteX299" fmla="*/ 3760579 w 4114165"/>
              <a:gd name="connsiteY299" fmla="*/ 2219483 h 3063250"/>
              <a:gd name="connsiteX300" fmla="*/ 3767194 w 4114165"/>
              <a:gd name="connsiteY300" fmla="*/ 2225017 h 3063250"/>
              <a:gd name="connsiteX301" fmla="*/ 3773796 w 4114165"/>
              <a:gd name="connsiteY301" fmla="*/ 2234945 h 3063250"/>
              <a:gd name="connsiteX302" fmla="*/ 3783719 w 4114165"/>
              <a:gd name="connsiteY302" fmla="*/ 2257498 h 3063250"/>
              <a:gd name="connsiteX303" fmla="*/ 3793629 w 4114165"/>
              <a:gd name="connsiteY303" fmla="*/ 2287751 h 3063250"/>
              <a:gd name="connsiteX304" fmla="*/ 3810154 w 4114165"/>
              <a:gd name="connsiteY304" fmla="*/ 2348788 h 3063250"/>
              <a:gd name="connsiteX305" fmla="*/ 3836589 w 4114165"/>
              <a:gd name="connsiteY305" fmla="*/ 2448461 h 3063250"/>
              <a:gd name="connsiteX306" fmla="*/ 3849806 w 4114165"/>
              <a:gd name="connsiteY306" fmla="*/ 2487654 h 3063250"/>
              <a:gd name="connsiteX307" fmla="*/ 3859716 w 4114165"/>
              <a:gd name="connsiteY307" fmla="*/ 2508472 h 3063250"/>
              <a:gd name="connsiteX308" fmla="*/ 3866331 w 4114165"/>
              <a:gd name="connsiteY308" fmla="*/ 2517476 h 3063250"/>
              <a:gd name="connsiteX309" fmla="*/ 3872933 w 4114165"/>
              <a:gd name="connsiteY309" fmla="*/ 2522313 h 3063250"/>
              <a:gd name="connsiteX310" fmla="*/ 3879548 w 4114165"/>
              <a:gd name="connsiteY310" fmla="*/ 2522984 h 3063250"/>
              <a:gd name="connsiteX311" fmla="*/ 3886150 w 4114165"/>
              <a:gd name="connsiteY311" fmla="*/ 2519654 h 3063250"/>
              <a:gd name="connsiteX312" fmla="*/ 3892765 w 4114165"/>
              <a:gd name="connsiteY312" fmla="*/ 2512613 h 3063250"/>
              <a:gd name="connsiteX313" fmla="*/ 3902675 w 4114165"/>
              <a:gd name="connsiteY313" fmla="*/ 2496087 h 3063250"/>
              <a:gd name="connsiteX314" fmla="*/ 3915893 w 4114165"/>
              <a:gd name="connsiteY314" fmla="*/ 2466177 h 3063250"/>
              <a:gd name="connsiteX315" fmla="*/ 3939032 w 4114165"/>
              <a:gd name="connsiteY315" fmla="*/ 2410826 h 3063250"/>
              <a:gd name="connsiteX316" fmla="*/ 3948943 w 4114165"/>
              <a:gd name="connsiteY316" fmla="*/ 2393604 h 3063250"/>
              <a:gd name="connsiteX317" fmla="*/ 3955545 w 4114165"/>
              <a:gd name="connsiteY317" fmla="*/ 2385879 h 3063250"/>
              <a:gd name="connsiteX318" fmla="*/ 3962160 w 4114165"/>
              <a:gd name="connsiteY318" fmla="*/ 2381497 h 3063250"/>
              <a:gd name="connsiteX319" fmla="*/ 3968775 w 4114165"/>
              <a:gd name="connsiteY319" fmla="*/ 2380687 h 3063250"/>
              <a:gd name="connsiteX320" fmla="*/ 3975377 w 4114165"/>
              <a:gd name="connsiteY320" fmla="*/ 2383562 h 3063250"/>
              <a:gd name="connsiteX321" fmla="*/ 3981992 w 4114165"/>
              <a:gd name="connsiteY321" fmla="*/ 2390184 h 3063250"/>
              <a:gd name="connsiteX322" fmla="*/ 3988595 w 4114165"/>
              <a:gd name="connsiteY322" fmla="*/ 2400606 h 3063250"/>
              <a:gd name="connsiteX323" fmla="*/ 3998504 w 4114165"/>
              <a:gd name="connsiteY323" fmla="*/ 2422932 h 3063250"/>
              <a:gd name="connsiteX324" fmla="*/ 4011734 w 4114165"/>
              <a:gd name="connsiteY324" fmla="*/ 2462365 h 3063250"/>
              <a:gd name="connsiteX325" fmla="*/ 4034862 w 4114165"/>
              <a:gd name="connsiteY325" fmla="*/ 2535128 h 3063250"/>
              <a:gd name="connsiteX326" fmla="*/ 4044771 w 4114165"/>
              <a:gd name="connsiteY326" fmla="*/ 2557023 h 3063250"/>
              <a:gd name="connsiteX327" fmla="*/ 4051386 w 4114165"/>
              <a:gd name="connsiteY327" fmla="*/ 2565419 h 3063250"/>
              <a:gd name="connsiteX328" fmla="*/ 4054681 w 4114165"/>
              <a:gd name="connsiteY328" fmla="*/ 2567344 h 3063250"/>
              <a:gd name="connsiteX329" fmla="*/ 4057989 w 4114165"/>
              <a:gd name="connsiteY329" fmla="*/ 2567584 h 3063250"/>
              <a:gd name="connsiteX330" fmla="*/ 4061296 w 4114165"/>
              <a:gd name="connsiteY330" fmla="*/ 2566090 h 3063250"/>
              <a:gd name="connsiteX331" fmla="*/ 4067911 w 4114165"/>
              <a:gd name="connsiteY331" fmla="*/ 2557454 h 3063250"/>
              <a:gd name="connsiteX332" fmla="*/ 4074514 w 4114165"/>
              <a:gd name="connsiteY332" fmla="*/ 2541131 h 3063250"/>
              <a:gd name="connsiteX333" fmla="*/ 4081129 w 4114165"/>
              <a:gd name="connsiteY333" fmla="*/ 2517134 h 3063250"/>
              <a:gd name="connsiteX334" fmla="*/ 4091038 w 4114165"/>
              <a:gd name="connsiteY334" fmla="*/ 2467532 h 3063250"/>
              <a:gd name="connsiteX335" fmla="*/ 4100948 w 4114165"/>
              <a:gd name="connsiteY335" fmla="*/ 2403215 h 3063250"/>
              <a:gd name="connsiteX336" fmla="*/ 4114166 w 4114165"/>
              <a:gd name="connsiteY336" fmla="*/ 2298223 h 3063250"/>
              <a:gd name="connsiteX337" fmla="*/ 4114166 w 4114165"/>
              <a:gd name="connsiteY337" fmla="*/ 2298223 h 3063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</a:cxnLst>
            <a:rect l="l" t="t" r="r" b="b"/>
            <a:pathLst>
              <a:path w="4114165" h="3063250">
                <a:moveTo>
                  <a:pt x="0" y="962866"/>
                </a:moveTo>
                <a:lnTo>
                  <a:pt x="13219" y="938578"/>
                </a:lnTo>
                <a:lnTo>
                  <a:pt x="29741" y="914936"/>
                </a:lnTo>
                <a:lnTo>
                  <a:pt x="52873" y="887165"/>
                </a:lnTo>
                <a:lnTo>
                  <a:pt x="79309" y="860382"/>
                </a:lnTo>
                <a:lnTo>
                  <a:pt x="99137" y="843895"/>
                </a:lnTo>
                <a:lnTo>
                  <a:pt x="109050" y="838551"/>
                </a:lnTo>
                <a:lnTo>
                  <a:pt x="118964" y="836816"/>
                </a:lnTo>
                <a:lnTo>
                  <a:pt x="125574" y="838272"/>
                </a:lnTo>
                <a:lnTo>
                  <a:pt x="132182" y="842248"/>
                </a:lnTo>
                <a:lnTo>
                  <a:pt x="138791" y="849049"/>
                </a:lnTo>
                <a:lnTo>
                  <a:pt x="145401" y="859078"/>
                </a:lnTo>
                <a:lnTo>
                  <a:pt x="155315" y="880859"/>
                </a:lnTo>
                <a:lnTo>
                  <a:pt x="165228" y="911631"/>
                </a:lnTo>
                <a:lnTo>
                  <a:pt x="175142" y="951773"/>
                </a:lnTo>
                <a:lnTo>
                  <a:pt x="188360" y="1018952"/>
                </a:lnTo>
                <a:lnTo>
                  <a:pt x="204883" y="1119511"/>
                </a:lnTo>
                <a:lnTo>
                  <a:pt x="237928" y="1325872"/>
                </a:lnTo>
                <a:lnTo>
                  <a:pt x="251146" y="1392203"/>
                </a:lnTo>
                <a:lnTo>
                  <a:pt x="264365" y="1444629"/>
                </a:lnTo>
                <a:lnTo>
                  <a:pt x="274279" y="1474666"/>
                </a:lnTo>
                <a:lnTo>
                  <a:pt x="284192" y="1497675"/>
                </a:lnTo>
                <a:lnTo>
                  <a:pt x="297410" y="1521267"/>
                </a:lnTo>
                <a:lnTo>
                  <a:pt x="323847" y="1565120"/>
                </a:lnTo>
                <a:lnTo>
                  <a:pt x="340373" y="1598538"/>
                </a:lnTo>
                <a:lnTo>
                  <a:pt x="363500" y="1652395"/>
                </a:lnTo>
                <a:lnTo>
                  <a:pt x="386628" y="1713129"/>
                </a:lnTo>
                <a:lnTo>
                  <a:pt x="406460" y="1772988"/>
                </a:lnTo>
                <a:lnTo>
                  <a:pt x="422985" y="1832430"/>
                </a:lnTo>
                <a:lnTo>
                  <a:pt x="439510" y="1903407"/>
                </a:lnTo>
                <a:lnTo>
                  <a:pt x="456035" y="1987175"/>
                </a:lnTo>
                <a:lnTo>
                  <a:pt x="472547" y="2085024"/>
                </a:lnTo>
                <a:lnTo>
                  <a:pt x="502289" y="2284990"/>
                </a:lnTo>
                <a:lnTo>
                  <a:pt x="518814" y="2386930"/>
                </a:lnTo>
                <a:lnTo>
                  <a:pt x="532031" y="2452703"/>
                </a:lnTo>
                <a:lnTo>
                  <a:pt x="541941" y="2490718"/>
                </a:lnTo>
                <a:lnTo>
                  <a:pt x="551864" y="2518717"/>
                </a:lnTo>
                <a:lnTo>
                  <a:pt x="561774" y="2537066"/>
                </a:lnTo>
                <a:lnTo>
                  <a:pt x="568389" y="2544335"/>
                </a:lnTo>
                <a:lnTo>
                  <a:pt x="574991" y="2548070"/>
                </a:lnTo>
                <a:lnTo>
                  <a:pt x="581606" y="2548741"/>
                </a:lnTo>
                <a:lnTo>
                  <a:pt x="588208" y="2546969"/>
                </a:lnTo>
                <a:lnTo>
                  <a:pt x="598131" y="2541042"/>
                </a:lnTo>
                <a:lnTo>
                  <a:pt x="644385" y="2506927"/>
                </a:lnTo>
                <a:lnTo>
                  <a:pt x="670820" y="2490034"/>
                </a:lnTo>
                <a:lnTo>
                  <a:pt x="687345" y="2476269"/>
                </a:lnTo>
                <a:lnTo>
                  <a:pt x="700562" y="2461681"/>
                </a:lnTo>
                <a:lnTo>
                  <a:pt x="710485" y="2447156"/>
                </a:lnTo>
                <a:lnTo>
                  <a:pt x="720395" y="2427478"/>
                </a:lnTo>
                <a:lnTo>
                  <a:pt x="730305" y="2399808"/>
                </a:lnTo>
                <a:lnTo>
                  <a:pt x="740214" y="2360615"/>
                </a:lnTo>
                <a:lnTo>
                  <a:pt x="750137" y="2306011"/>
                </a:lnTo>
                <a:lnTo>
                  <a:pt x="760047" y="2232146"/>
                </a:lnTo>
                <a:lnTo>
                  <a:pt x="769957" y="2135437"/>
                </a:lnTo>
                <a:lnTo>
                  <a:pt x="779879" y="2013021"/>
                </a:lnTo>
                <a:lnTo>
                  <a:pt x="793097" y="1806394"/>
                </a:lnTo>
                <a:lnTo>
                  <a:pt x="806314" y="1550988"/>
                </a:lnTo>
                <a:lnTo>
                  <a:pt x="826134" y="1101061"/>
                </a:lnTo>
                <a:lnTo>
                  <a:pt x="852581" y="502805"/>
                </a:lnTo>
                <a:lnTo>
                  <a:pt x="865798" y="268992"/>
                </a:lnTo>
                <a:lnTo>
                  <a:pt x="875708" y="140161"/>
                </a:lnTo>
                <a:lnTo>
                  <a:pt x="885618" y="54144"/>
                </a:lnTo>
                <a:lnTo>
                  <a:pt x="892233" y="19833"/>
                </a:lnTo>
                <a:lnTo>
                  <a:pt x="898835" y="2645"/>
                </a:lnTo>
                <a:lnTo>
                  <a:pt x="902143" y="0"/>
                </a:lnTo>
                <a:lnTo>
                  <a:pt x="905450" y="1042"/>
                </a:lnTo>
                <a:lnTo>
                  <a:pt x="908758" y="5543"/>
                </a:lnTo>
                <a:lnTo>
                  <a:pt x="915360" y="23974"/>
                </a:lnTo>
                <a:lnTo>
                  <a:pt x="921975" y="53496"/>
                </a:lnTo>
                <a:lnTo>
                  <a:pt x="931885" y="114728"/>
                </a:lnTo>
                <a:lnTo>
                  <a:pt x="945103" y="219005"/>
                </a:lnTo>
                <a:lnTo>
                  <a:pt x="991370" y="608560"/>
                </a:lnTo>
                <a:lnTo>
                  <a:pt x="1007895" y="717439"/>
                </a:lnTo>
                <a:lnTo>
                  <a:pt x="1057457" y="1020560"/>
                </a:lnTo>
                <a:lnTo>
                  <a:pt x="1070674" y="1129034"/>
                </a:lnTo>
                <a:lnTo>
                  <a:pt x="1083891" y="1261492"/>
                </a:lnTo>
                <a:lnTo>
                  <a:pt x="1100416" y="1462079"/>
                </a:lnTo>
                <a:lnTo>
                  <a:pt x="1123543" y="1789577"/>
                </a:lnTo>
                <a:lnTo>
                  <a:pt x="1146683" y="2110389"/>
                </a:lnTo>
                <a:lnTo>
                  <a:pt x="1159901" y="2255687"/>
                </a:lnTo>
                <a:lnTo>
                  <a:pt x="1169810" y="2336454"/>
                </a:lnTo>
                <a:lnTo>
                  <a:pt x="1176425" y="2375343"/>
                </a:lnTo>
                <a:lnTo>
                  <a:pt x="1183028" y="2401809"/>
                </a:lnTo>
                <a:lnTo>
                  <a:pt x="1189643" y="2415701"/>
                </a:lnTo>
                <a:lnTo>
                  <a:pt x="1192950" y="2417917"/>
                </a:lnTo>
                <a:lnTo>
                  <a:pt x="1196245" y="2417030"/>
                </a:lnTo>
                <a:lnTo>
                  <a:pt x="1199553" y="2413054"/>
                </a:lnTo>
                <a:lnTo>
                  <a:pt x="1206168" y="2396073"/>
                </a:lnTo>
                <a:lnTo>
                  <a:pt x="1212770" y="2367517"/>
                </a:lnTo>
                <a:lnTo>
                  <a:pt x="1222680" y="2304808"/>
                </a:lnTo>
                <a:lnTo>
                  <a:pt x="1232602" y="2221471"/>
                </a:lnTo>
                <a:lnTo>
                  <a:pt x="1249127" y="2051011"/>
                </a:lnTo>
                <a:lnTo>
                  <a:pt x="1278857" y="1738519"/>
                </a:lnTo>
                <a:lnTo>
                  <a:pt x="1292087" y="1631108"/>
                </a:lnTo>
                <a:lnTo>
                  <a:pt x="1301997" y="1571186"/>
                </a:lnTo>
                <a:lnTo>
                  <a:pt x="1311907" y="1530802"/>
                </a:lnTo>
                <a:lnTo>
                  <a:pt x="1318522" y="1515125"/>
                </a:lnTo>
                <a:lnTo>
                  <a:pt x="1325124" y="1508553"/>
                </a:lnTo>
                <a:lnTo>
                  <a:pt x="1328431" y="1508692"/>
                </a:lnTo>
                <a:lnTo>
                  <a:pt x="1331739" y="1511098"/>
                </a:lnTo>
                <a:lnTo>
                  <a:pt x="1338341" y="1522673"/>
                </a:lnTo>
                <a:lnTo>
                  <a:pt x="1344956" y="1543098"/>
                </a:lnTo>
                <a:lnTo>
                  <a:pt x="1351559" y="1572135"/>
                </a:lnTo>
                <a:lnTo>
                  <a:pt x="1361481" y="1631273"/>
                </a:lnTo>
                <a:lnTo>
                  <a:pt x="1371391" y="1708025"/>
                </a:lnTo>
                <a:lnTo>
                  <a:pt x="1384608" y="1834709"/>
                </a:lnTo>
                <a:lnTo>
                  <a:pt x="1401133" y="2023810"/>
                </a:lnTo>
                <a:lnTo>
                  <a:pt x="1437478" y="2455958"/>
                </a:lnTo>
                <a:lnTo>
                  <a:pt x="1450695" y="2573840"/>
                </a:lnTo>
                <a:lnTo>
                  <a:pt x="1460618" y="2638271"/>
                </a:lnTo>
                <a:lnTo>
                  <a:pt x="1467220" y="2669055"/>
                </a:lnTo>
                <a:lnTo>
                  <a:pt x="1473835" y="2690241"/>
                </a:lnTo>
                <a:lnTo>
                  <a:pt x="1480438" y="2702360"/>
                </a:lnTo>
                <a:lnTo>
                  <a:pt x="1483745" y="2705260"/>
                </a:lnTo>
                <a:lnTo>
                  <a:pt x="1487053" y="2706222"/>
                </a:lnTo>
                <a:lnTo>
                  <a:pt x="1490360" y="2705361"/>
                </a:lnTo>
                <a:lnTo>
                  <a:pt x="1496963" y="2698700"/>
                </a:lnTo>
                <a:lnTo>
                  <a:pt x="1503577" y="2686265"/>
                </a:lnTo>
                <a:lnTo>
                  <a:pt x="1513487" y="2658861"/>
                </a:lnTo>
                <a:lnTo>
                  <a:pt x="1526705" y="2610120"/>
                </a:lnTo>
                <a:lnTo>
                  <a:pt x="1543229" y="2536635"/>
                </a:lnTo>
                <a:lnTo>
                  <a:pt x="1579574" y="2357488"/>
                </a:lnTo>
                <a:lnTo>
                  <a:pt x="1615932" y="2168830"/>
                </a:lnTo>
                <a:lnTo>
                  <a:pt x="1639059" y="2033219"/>
                </a:lnTo>
                <a:lnTo>
                  <a:pt x="1658891" y="1899823"/>
                </a:lnTo>
                <a:lnTo>
                  <a:pt x="1688633" y="1675189"/>
                </a:lnTo>
                <a:lnTo>
                  <a:pt x="1724978" y="1405069"/>
                </a:lnTo>
                <a:lnTo>
                  <a:pt x="1754720" y="1207660"/>
                </a:lnTo>
                <a:lnTo>
                  <a:pt x="1777847" y="1072404"/>
                </a:lnTo>
                <a:lnTo>
                  <a:pt x="1794372" y="994322"/>
                </a:lnTo>
                <a:lnTo>
                  <a:pt x="1807590" y="945860"/>
                </a:lnTo>
                <a:lnTo>
                  <a:pt x="1820807" y="909731"/>
                </a:lnTo>
                <a:lnTo>
                  <a:pt x="1830717" y="890394"/>
                </a:lnTo>
                <a:lnTo>
                  <a:pt x="1840639" y="877921"/>
                </a:lnTo>
                <a:lnTo>
                  <a:pt x="1847242" y="873653"/>
                </a:lnTo>
                <a:lnTo>
                  <a:pt x="1853857" y="872881"/>
                </a:lnTo>
                <a:lnTo>
                  <a:pt x="1860459" y="875768"/>
                </a:lnTo>
                <a:lnTo>
                  <a:pt x="1867074" y="882378"/>
                </a:lnTo>
                <a:lnTo>
                  <a:pt x="1873676" y="892762"/>
                </a:lnTo>
                <a:lnTo>
                  <a:pt x="1883599" y="915227"/>
                </a:lnTo>
                <a:lnTo>
                  <a:pt x="1893509" y="945480"/>
                </a:lnTo>
                <a:lnTo>
                  <a:pt x="1906726" y="996386"/>
                </a:lnTo>
                <a:lnTo>
                  <a:pt x="1919944" y="1058398"/>
                </a:lnTo>
                <a:lnTo>
                  <a:pt x="1933161" y="1132137"/>
                </a:lnTo>
                <a:lnTo>
                  <a:pt x="1949686" y="1241687"/>
                </a:lnTo>
                <a:lnTo>
                  <a:pt x="1966211" y="1370713"/>
                </a:lnTo>
                <a:lnTo>
                  <a:pt x="1986043" y="1548658"/>
                </a:lnTo>
                <a:lnTo>
                  <a:pt x="2035605" y="2011729"/>
                </a:lnTo>
                <a:lnTo>
                  <a:pt x="2048822" y="2106628"/>
                </a:lnTo>
                <a:lnTo>
                  <a:pt x="2058732" y="2163043"/>
                </a:lnTo>
                <a:lnTo>
                  <a:pt x="2068655" y="2205123"/>
                </a:lnTo>
                <a:lnTo>
                  <a:pt x="2075257" y="2224738"/>
                </a:lnTo>
                <a:lnTo>
                  <a:pt x="2081872" y="2237528"/>
                </a:lnTo>
                <a:lnTo>
                  <a:pt x="2088474" y="2243581"/>
                </a:lnTo>
                <a:lnTo>
                  <a:pt x="2091782" y="2244151"/>
                </a:lnTo>
                <a:lnTo>
                  <a:pt x="2095089" y="2243151"/>
                </a:lnTo>
                <a:lnTo>
                  <a:pt x="2101692" y="2236591"/>
                </a:lnTo>
                <a:lnTo>
                  <a:pt x="2108307" y="2224359"/>
                </a:lnTo>
                <a:lnTo>
                  <a:pt x="2118217" y="2196525"/>
                </a:lnTo>
                <a:lnTo>
                  <a:pt x="2128127" y="2159193"/>
                </a:lnTo>
                <a:lnTo>
                  <a:pt x="2141357" y="2098485"/>
                </a:lnTo>
                <a:lnTo>
                  <a:pt x="2164484" y="1975626"/>
                </a:lnTo>
                <a:lnTo>
                  <a:pt x="2200829" y="1779712"/>
                </a:lnTo>
                <a:lnTo>
                  <a:pt x="2214046" y="1723006"/>
                </a:lnTo>
                <a:lnTo>
                  <a:pt x="2223968" y="1691525"/>
                </a:lnTo>
                <a:lnTo>
                  <a:pt x="2230571" y="1677165"/>
                </a:lnTo>
                <a:lnTo>
                  <a:pt x="2237186" y="1668845"/>
                </a:lnTo>
                <a:lnTo>
                  <a:pt x="2240493" y="1667085"/>
                </a:lnTo>
                <a:lnTo>
                  <a:pt x="2243788" y="1666971"/>
                </a:lnTo>
                <a:lnTo>
                  <a:pt x="2247096" y="1668554"/>
                </a:lnTo>
                <a:lnTo>
                  <a:pt x="2253711" y="1676912"/>
                </a:lnTo>
                <a:lnTo>
                  <a:pt x="2260313" y="1692285"/>
                </a:lnTo>
                <a:lnTo>
                  <a:pt x="2266928" y="1714838"/>
                </a:lnTo>
                <a:lnTo>
                  <a:pt x="2276838" y="1762439"/>
                </a:lnTo>
                <a:lnTo>
                  <a:pt x="2286748" y="1827060"/>
                </a:lnTo>
                <a:lnTo>
                  <a:pt x="2296670" y="1908954"/>
                </a:lnTo>
                <a:lnTo>
                  <a:pt x="2309888" y="2044185"/>
                </a:lnTo>
                <a:lnTo>
                  <a:pt x="2326400" y="2246051"/>
                </a:lnTo>
                <a:lnTo>
                  <a:pt x="2352847" y="2572067"/>
                </a:lnTo>
                <a:lnTo>
                  <a:pt x="2366064" y="2700929"/>
                </a:lnTo>
                <a:lnTo>
                  <a:pt x="2375975" y="2775427"/>
                </a:lnTo>
                <a:lnTo>
                  <a:pt x="2385884" y="2830398"/>
                </a:lnTo>
                <a:lnTo>
                  <a:pt x="2395807" y="2867312"/>
                </a:lnTo>
                <a:lnTo>
                  <a:pt x="2402409" y="2883268"/>
                </a:lnTo>
                <a:lnTo>
                  <a:pt x="2409024" y="2893563"/>
                </a:lnTo>
                <a:lnTo>
                  <a:pt x="2415627" y="2899350"/>
                </a:lnTo>
                <a:lnTo>
                  <a:pt x="2422242" y="2901668"/>
                </a:lnTo>
                <a:lnTo>
                  <a:pt x="2428844" y="2901402"/>
                </a:lnTo>
                <a:lnTo>
                  <a:pt x="2438766" y="2897273"/>
                </a:lnTo>
                <a:lnTo>
                  <a:pt x="2448676" y="2889726"/>
                </a:lnTo>
                <a:lnTo>
                  <a:pt x="2461894" y="2875454"/>
                </a:lnTo>
                <a:lnTo>
                  <a:pt x="2478418" y="2852749"/>
                </a:lnTo>
                <a:lnTo>
                  <a:pt x="2501546" y="2820306"/>
                </a:lnTo>
                <a:lnTo>
                  <a:pt x="2511456" y="2810061"/>
                </a:lnTo>
                <a:lnTo>
                  <a:pt x="2521378" y="2803945"/>
                </a:lnTo>
                <a:lnTo>
                  <a:pt x="2527980" y="2802564"/>
                </a:lnTo>
                <a:lnTo>
                  <a:pt x="2534596" y="2803464"/>
                </a:lnTo>
                <a:lnTo>
                  <a:pt x="2541198" y="2806592"/>
                </a:lnTo>
                <a:lnTo>
                  <a:pt x="2551120" y="2815215"/>
                </a:lnTo>
                <a:lnTo>
                  <a:pt x="2561030" y="2828271"/>
                </a:lnTo>
                <a:lnTo>
                  <a:pt x="2570940" y="2845810"/>
                </a:lnTo>
                <a:lnTo>
                  <a:pt x="2584158" y="2876189"/>
                </a:lnTo>
                <a:lnTo>
                  <a:pt x="2603990" y="2931768"/>
                </a:lnTo>
                <a:lnTo>
                  <a:pt x="2617207" y="2966795"/>
                </a:lnTo>
                <a:lnTo>
                  <a:pt x="2627117" y="2986220"/>
                </a:lnTo>
                <a:lnTo>
                  <a:pt x="2633732" y="2993894"/>
                </a:lnTo>
                <a:lnTo>
                  <a:pt x="2640334" y="2996060"/>
                </a:lnTo>
                <a:lnTo>
                  <a:pt x="2643642" y="2994781"/>
                </a:lnTo>
                <a:lnTo>
                  <a:pt x="2650257" y="2986942"/>
                </a:lnTo>
                <a:lnTo>
                  <a:pt x="2656859" y="2971366"/>
                </a:lnTo>
                <a:lnTo>
                  <a:pt x="2663474" y="2947357"/>
                </a:lnTo>
                <a:lnTo>
                  <a:pt x="2670077" y="2914280"/>
                </a:lnTo>
                <a:lnTo>
                  <a:pt x="2679999" y="2846646"/>
                </a:lnTo>
                <a:lnTo>
                  <a:pt x="2689909" y="2756698"/>
                </a:lnTo>
                <a:lnTo>
                  <a:pt x="2703127" y="2602181"/>
                </a:lnTo>
                <a:lnTo>
                  <a:pt x="2716344" y="2412092"/>
                </a:lnTo>
                <a:lnTo>
                  <a:pt x="2736176" y="2082213"/>
                </a:lnTo>
                <a:lnTo>
                  <a:pt x="2772521" y="1470652"/>
                </a:lnTo>
                <a:lnTo>
                  <a:pt x="2789046" y="1238622"/>
                </a:lnTo>
                <a:lnTo>
                  <a:pt x="2805571" y="1047862"/>
                </a:lnTo>
                <a:lnTo>
                  <a:pt x="2818788" y="927358"/>
                </a:lnTo>
                <a:lnTo>
                  <a:pt x="2832005" y="833941"/>
                </a:lnTo>
                <a:lnTo>
                  <a:pt x="2845223" y="764002"/>
                </a:lnTo>
                <a:lnTo>
                  <a:pt x="2855133" y="724885"/>
                </a:lnTo>
                <a:lnTo>
                  <a:pt x="2865042" y="696152"/>
                </a:lnTo>
                <a:lnTo>
                  <a:pt x="2874965" y="677220"/>
                </a:lnTo>
                <a:lnTo>
                  <a:pt x="2881567" y="670028"/>
                </a:lnTo>
                <a:lnTo>
                  <a:pt x="2888182" y="667368"/>
                </a:lnTo>
                <a:lnTo>
                  <a:pt x="2894785" y="669622"/>
                </a:lnTo>
                <a:lnTo>
                  <a:pt x="2901400" y="677182"/>
                </a:lnTo>
                <a:lnTo>
                  <a:pt x="2908002" y="690415"/>
                </a:lnTo>
                <a:lnTo>
                  <a:pt x="2914617" y="709562"/>
                </a:lnTo>
                <a:lnTo>
                  <a:pt x="2924527" y="749616"/>
                </a:lnTo>
                <a:lnTo>
                  <a:pt x="2934450" y="803296"/>
                </a:lnTo>
                <a:lnTo>
                  <a:pt x="2947667" y="895814"/>
                </a:lnTo>
                <a:lnTo>
                  <a:pt x="2960884" y="1012101"/>
                </a:lnTo>
                <a:lnTo>
                  <a:pt x="2977409" y="1187779"/>
                </a:lnTo>
                <a:lnTo>
                  <a:pt x="3017061" y="1634110"/>
                </a:lnTo>
                <a:lnTo>
                  <a:pt x="3030278" y="1742115"/>
                </a:lnTo>
                <a:lnTo>
                  <a:pt x="3040188" y="1800265"/>
                </a:lnTo>
                <a:lnTo>
                  <a:pt x="3046803" y="1827313"/>
                </a:lnTo>
                <a:lnTo>
                  <a:pt x="3053406" y="1844928"/>
                </a:lnTo>
                <a:lnTo>
                  <a:pt x="3060021" y="1853413"/>
                </a:lnTo>
                <a:lnTo>
                  <a:pt x="3063315" y="1854388"/>
                </a:lnTo>
                <a:lnTo>
                  <a:pt x="3066623" y="1853299"/>
                </a:lnTo>
                <a:lnTo>
                  <a:pt x="3073238" y="1845245"/>
                </a:lnTo>
                <a:lnTo>
                  <a:pt x="3079840" y="1829960"/>
                </a:lnTo>
                <a:lnTo>
                  <a:pt x="3086456" y="1808129"/>
                </a:lnTo>
                <a:lnTo>
                  <a:pt x="3096365" y="1764782"/>
                </a:lnTo>
                <a:lnTo>
                  <a:pt x="3109583" y="1692285"/>
                </a:lnTo>
                <a:lnTo>
                  <a:pt x="3145940" y="1482986"/>
                </a:lnTo>
                <a:lnTo>
                  <a:pt x="3162452" y="1409665"/>
                </a:lnTo>
                <a:lnTo>
                  <a:pt x="3178977" y="1351098"/>
                </a:lnTo>
                <a:lnTo>
                  <a:pt x="3192194" y="1313348"/>
                </a:lnTo>
                <a:lnTo>
                  <a:pt x="3205412" y="1283678"/>
                </a:lnTo>
                <a:lnTo>
                  <a:pt x="3215334" y="1267773"/>
                </a:lnTo>
                <a:lnTo>
                  <a:pt x="3221936" y="1260745"/>
                </a:lnTo>
                <a:lnTo>
                  <a:pt x="3228551" y="1256705"/>
                </a:lnTo>
                <a:lnTo>
                  <a:pt x="3235154" y="1255730"/>
                </a:lnTo>
                <a:lnTo>
                  <a:pt x="3241769" y="1257820"/>
                </a:lnTo>
                <a:lnTo>
                  <a:pt x="3248371" y="1263088"/>
                </a:lnTo>
                <a:lnTo>
                  <a:pt x="3254986" y="1271661"/>
                </a:lnTo>
                <a:lnTo>
                  <a:pt x="3264896" y="1291099"/>
                </a:lnTo>
                <a:lnTo>
                  <a:pt x="3274819" y="1319161"/>
                </a:lnTo>
                <a:lnTo>
                  <a:pt x="3284729" y="1356796"/>
                </a:lnTo>
                <a:lnTo>
                  <a:pt x="3294638" y="1405106"/>
                </a:lnTo>
                <a:lnTo>
                  <a:pt x="3304548" y="1465029"/>
                </a:lnTo>
                <a:lnTo>
                  <a:pt x="3317766" y="1564322"/>
                </a:lnTo>
                <a:lnTo>
                  <a:pt x="3330996" y="1685636"/>
                </a:lnTo>
                <a:lnTo>
                  <a:pt x="3347508" y="1862923"/>
                </a:lnTo>
                <a:lnTo>
                  <a:pt x="3406993" y="2532355"/>
                </a:lnTo>
                <a:lnTo>
                  <a:pt x="3423517" y="2676071"/>
                </a:lnTo>
                <a:lnTo>
                  <a:pt x="3440042" y="2794878"/>
                </a:lnTo>
                <a:lnTo>
                  <a:pt x="3453260" y="2872884"/>
                </a:lnTo>
                <a:lnTo>
                  <a:pt x="3466477" y="2936720"/>
                </a:lnTo>
                <a:lnTo>
                  <a:pt x="3479694" y="2986828"/>
                </a:lnTo>
                <a:lnTo>
                  <a:pt x="3489604" y="3015675"/>
                </a:lnTo>
                <a:lnTo>
                  <a:pt x="3499526" y="3037329"/>
                </a:lnTo>
                <a:lnTo>
                  <a:pt x="3509436" y="3052108"/>
                </a:lnTo>
                <a:lnTo>
                  <a:pt x="3519346" y="3060642"/>
                </a:lnTo>
                <a:lnTo>
                  <a:pt x="3525962" y="3063150"/>
                </a:lnTo>
                <a:lnTo>
                  <a:pt x="3532564" y="3063251"/>
                </a:lnTo>
                <a:lnTo>
                  <a:pt x="3539179" y="3060947"/>
                </a:lnTo>
                <a:lnTo>
                  <a:pt x="3545781" y="3056261"/>
                </a:lnTo>
                <a:lnTo>
                  <a:pt x="3555704" y="3044826"/>
                </a:lnTo>
                <a:lnTo>
                  <a:pt x="3565614" y="3028149"/>
                </a:lnTo>
                <a:lnTo>
                  <a:pt x="3575523" y="3006076"/>
                </a:lnTo>
                <a:lnTo>
                  <a:pt x="3585446" y="2978141"/>
                </a:lnTo>
                <a:lnTo>
                  <a:pt x="3598663" y="2930705"/>
                </a:lnTo>
                <a:lnTo>
                  <a:pt x="3611881" y="2871288"/>
                </a:lnTo>
                <a:lnTo>
                  <a:pt x="3628405" y="2782582"/>
                </a:lnTo>
                <a:lnTo>
                  <a:pt x="3664750" y="2563380"/>
                </a:lnTo>
                <a:lnTo>
                  <a:pt x="3691185" y="2412674"/>
                </a:lnTo>
                <a:lnTo>
                  <a:pt x="3707710" y="2331693"/>
                </a:lnTo>
                <a:lnTo>
                  <a:pt x="3720927" y="2279532"/>
                </a:lnTo>
                <a:lnTo>
                  <a:pt x="3730837" y="2250090"/>
                </a:lnTo>
                <a:lnTo>
                  <a:pt x="3740759" y="2229956"/>
                </a:lnTo>
                <a:lnTo>
                  <a:pt x="3747362" y="2221978"/>
                </a:lnTo>
                <a:lnTo>
                  <a:pt x="3753977" y="2218470"/>
                </a:lnTo>
                <a:lnTo>
                  <a:pt x="3760579" y="2219483"/>
                </a:lnTo>
                <a:lnTo>
                  <a:pt x="3767194" y="2225017"/>
                </a:lnTo>
                <a:lnTo>
                  <a:pt x="3773796" y="2234945"/>
                </a:lnTo>
                <a:lnTo>
                  <a:pt x="3783719" y="2257498"/>
                </a:lnTo>
                <a:lnTo>
                  <a:pt x="3793629" y="2287751"/>
                </a:lnTo>
                <a:lnTo>
                  <a:pt x="3810154" y="2348788"/>
                </a:lnTo>
                <a:lnTo>
                  <a:pt x="3836589" y="2448461"/>
                </a:lnTo>
                <a:lnTo>
                  <a:pt x="3849806" y="2487654"/>
                </a:lnTo>
                <a:lnTo>
                  <a:pt x="3859716" y="2508472"/>
                </a:lnTo>
                <a:lnTo>
                  <a:pt x="3866331" y="2517476"/>
                </a:lnTo>
                <a:lnTo>
                  <a:pt x="3872933" y="2522313"/>
                </a:lnTo>
                <a:lnTo>
                  <a:pt x="3879548" y="2522984"/>
                </a:lnTo>
                <a:lnTo>
                  <a:pt x="3886150" y="2519654"/>
                </a:lnTo>
                <a:lnTo>
                  <a:pt x="3892765" y="2512613"/>
                </a:lnTo>
                <a:lnTo>
                  <a:pt x="3902675" y="2496087"/>
                </a:lnTo>
                <a:lnTo>
                  <a:pt x="3915893" y="2466177"/>
                </a:lnTo>
                <a:lnTo>
                  <a:pt x="3939032" y="2410826"/>
                </a:lnTo>
                <a:lnTo>
                  <a:pt x="3948943" y="2393604"/>
                </a:lnTo>
                <a:lnTo>
                  <a:pt x="3955545" y="2385879"/>
                </a:lnTo>
                <a:lnTo>
                  <a:pt x="3962160" y="2381497"/>
                </a:lnTo>
                <a:lnTo>
                  <a:pt x="3968775" y="2380687"/>
                </a:lnTo>
                <a:lnTo>
                  <a:pt x="3975377" y="2383562"/>
                </a:lnTo>
                <a:lnTo>
                  <a:pt x="3981992" y="2390184"/>
                </a:lnTo>
                <a:lnTo>
                  <a:pt x="3988595" y="2400606"/>
                </a:lnTo>
                <a:lnTo>
                  <a:pt x="3998504" y="2422932"/>
                </a:lnTo>
                <a:lnTo>
                  <a:pt x="4011734" y="2462365"/>
                </a:lnTo>
                <a:lnTo>
                  <a:pt x="4034862" y="2535128"/>
                </a:lnTo>
                <a:lnTo>
                  <a:pt x="4044771" y="2557023"/>
                </a:lnTo>
                <a:lnTo>
                  <a:pt x="4051386" y="2565419"/>
                </a:lnTo>
                <a:lnTo>
                  <a:pt x="4054681" y="2567344"/>
                </a:lnTo>
                <a:lnTo>
                  <a:pt x="4057989" y="2567584"/>
                </a:lnTo>
                <a:lnTo>
                  <a:pt x="4061296" y="2566090"/>
                </a:lnTo>
                <a:lnTo>
                  <a:pt x="4067911" y="2557454"/>
                </a:lnTo>
                <a:lnTo>
                  <a:pt x="4074514" y="2541131"/>
                </a:lnTo>
                <a:lnTo>
                  <a:pt x="4081129" y="2517134"/>
                </a:lnTo>
                <a:lnTo>
                  <a:pt x="4091038" y="2467532"/>
                </a:lnTo>
                <a:lnTo>
                  <a:pt x="4100948" y="2403215"/>
                </a:lnTo>
                <a:lnTo>
                  <a:pt x="4114166" y="2298223"/>
                </a:lnTo>
                <a:lnTo>
                  <a:pt x="4114166" y="2298223"/>
                </a:lnTo>
              </a:path>
            </a:pathLst>
          </a:custGeom>
          <a:noFill/>
          <a:ln w="18998" cap="sq">
            <a:solidFill>
              <a:schemeClr val="accent1">
                <a:lumMod val="75000"/>
              </a:schemeClr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114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FC548268-940D-F5C5-9B50-788B90CDCD3D}"/>
              </a:ext>
            </a:extLst>
          </p:cNvPr>
          <p:cNvSpPr txBox="1"/>
          <p:nvPr/>
        </p:nvSpPr>
        <p:spPr>
          <a:xfrm>
            <a:off x="3927265" y="263426"/>
            <a:ext cx="43374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Measuring Articulatory Encoding </a:t>
            </a:r>
          </a:p>
        </p:txBody>
      </p:sp>
      <p:sp>
        <p:nvSpPr>
          <p:cNvPr id="18" name="Figura a mano libera 17">
            <a:extLst>
              <a:ext uri="{FF2B5EF4-FFF2-40B4-BE49-F238E27FC236}">
                <a16:creationId xmlns:a16="http://schemas.microsoft.com/office/drawing/2014/main" id="{8812B42D-DE5E-E5E5-3DA0-6F698849A549}"/>
              </a:ext>
            </a:extLst>
          </p:cNvPr>
          <p:cNvSpPr/>
          <p:nvPr/>
        </p:nvSpPr>
        <p:spPr>
          <a:xfrm>
            <a:off x="1399677" y="1834828"/>
            <a:ext cx="4337469" cy="1226425"/>
          </a:xfrm>
          <a:custGeom>
            <a:avLst/>
            <a:gdLst>
              <a:gd name="connsiteX0" fmla="*/ 0 w 4114165"/>
              <a:gd name="connsiteY0" fmla="*/ 1833480 h 3063504"/>
              <a:gd name="connsiteX1" fmla="*/ 45713 w 4114165"/>
              <a:gd name="connsiteY1" fmla="*/ 417481 h 3063504"/>
              <a:gd name="connsiteX2" fmla="*/ 52243 w 4114165"/>
              <a:gd name="connsiteY2" fmla="*/ 297352 h 3063504"/>
              <a:gd name="connsiteX3" fmla="*/ 58773 w 4114165"/>
              <a:gd name="connsiteY3" fmla="*/ 217167 h 3063504"/>
              <a:gd name="connsiteX4" fmla="*/ 62039 w 4114165"/>
              <a:gd name="connsiteY4" fmla="*/ 193329 h 3063504"/>
              <a:gd name="connsiteX5" fmla="*/ 65305 w 4114165"/>
              <a:gd name="connsiteY5" fmla="*/ 180827 h 3063504"/>
              <a:gd name="connsiteX6" fmla="*/ 68569 w 4114165"/>
              <a:gd name="connsiteY6" fmla="*/ 179911 h 3063504"/>
              <a:gd name="connsiteX7" fmla="*/ 71835 w 4114165"/>
              <a:gd name="connsiteY7" fmla="*/ 190731 h 3063504"/>
              <a:gd name="connsiteX8" fmla="*/ 75101 w 4114165"/>
              <a:gd name="connsiteY8" fmla="*/ 213328 h 3063504"/>
              <a:gd name="connsiteX9" fmla="*/ 81631 w 4114165"/>
              <a:gd name="connsiteY9" fmla="*/ 293496 h 3063504"/>
              <a:gd name="connsiteX10" fmla="*/ 88161 w 4114165"/>
              <a:gd name="connsiteY10" fmla="*/ 418608 h 3063504"/>
              <a:gd name="connsiteX11" fmla="*/ 97957 w 4114165"/>
              <a:gd name="connsiteY11" fmla="*/ 682450 h 3063504"/>
              <a:gd name="connsiteX12" fmla="*/ 111017 w 4114165"/>
              <a:gd name="connsiteY12" fmla="*/ 1145838 h 3063504"/>
              <a:gd name="connsiteX13" fmla="*/ 150200 w 4114165"/>
              <a:gd name="connsiteY13" fmla="*/ 2656215 h 3063504"/>
              <a:gd name="connsiteX14" fmla="*/ 159996 w 4114165"/>
              <a:gd name="connsiteY14" fmla="*/ 2898502 h 3063504"/>
              <a:gd name="connsiteX15" fmla="*/ 166526 w 4114165"/>
              <a:gd name="connsiteY15" fmla="*/ 3002974 h 3063504"/>
              <a:gd name="connsiteX16" fmla="*/ 173056 w 4114165"/>
              <a:gd name="connsiteY16" fmla="*/ 3056590 h 3063504"/>
              <a:gd name="connsiteX17" fmla="*/ 176322 w 4114165"/>
              <a:gd name="connsiteY17" fmla="*/ 3063504 h 3063504"/>
              <a:gd name="connsiteX18" fmla="*/ 179588 w 4114165"/>
              <a:gd name="connsiteY18" fmla="*/ 3056970 h 3063504"/>
              <a:gd name="connsiteX19" fmla="*/ 182852 w 4114165"/>
              <a:gd name="connsiteY19" fmla="*/ 3036988 h 3063504"/>
              <a:gd name="connsiteX20" fmla="*/ 189382 w 4114165"/>
              <a:gd name="connsiteY20" fmla="*/ 2957348 h 3063504"/>
              <a:gd name="connsiteX21" fmla="*/ 195914 w 4114165"/>
              <a:gd name="connsiteY21" fmla="*/ 2827131 h 3063504"/>
              <a:gd name="connsiteX22" fmla="*/ 205709 w 4114165"/>
              <a:gd name="connsiteY22" fmla="*/ 2547184 h 3063504"/>
              <a:gd name="connsiteX23" fmla="*/ 218770 w 4114165"/>
              <a:gd name="connsiteY23" fmla="*/ 2052391 h 3063504"/>
              <a:gd name="connsiteX24" fmla="*/ 257952 w 4114165"/>
              <a:gd name="connsiteY24" fmla="*/ 449365 h 3063504"/>
              <a:gd name="connsiteX25" fmla="*/ 267747 w 4114165"/>
              <a:gd name="connsiteY25" fmla="*/ 190794 h 3063504"/>
              <a:gd name="connsiteX26" fmla="*/ 274279 w 4114165"/>
              <a:gd name="connsiteY26" fmla="*/ 76196 h 3063504"/>
              <a:gd name="connsiteX27" fmla="*/ 280809 w 4114165"/>
              <a:gd name="connsiteY27" fmla="*/ 12309 h 3063504"/>
              <a:gd name="connsiteX28" fmla="*/ 284074 w 4114165"/>
              <a:gd name="connsiteY28" fmla="*/ 0 h 3063504"/>
              <a:gd name="connsiteX29" fmla="*/ 287339 w 4114165"/>
              <a:gd name="connsiteY29" fmla="*/ 871 h 3063504"/>
              <a:gd name="connsiteX30" fmla="*/ 290605 w 4114165"/>
              <a:gd name="connsiteY30" fmla="*/ 14841 h 3063504"/>
              <a:gd name="connsiteX31" fmla="*/ 293869 w 4114165"/>
              <a:gd name="connsiteY31" fmla="*/ 41707 h 3063504"/>
              <a:gd name="connsiteX32" fmla="*/ 300400 w 4114165"/>
              <a:gd name="connsiteY32" fmla="*/ 132747 h 3063504"/>
              <a:gd name="connsiteX33" fmla="*/ 306931 w 4114165"/>
              <a:gd name="connsiteY33" fmla="*/ 270150 h 3063504"/>
              <a:gd name="connsiteX34" fmla="*/ 316726 w 4114165"/>
              <a:gd name="connsiteY34" fmla="*/ 550888 h 3063504"/>
              <a:gd name="connsiteX35" fmla="*/ 329787 w 4114165"/>
              <a:gd name="connsiteY35" fmla="*/ 1025879 h 3063504"/>
              <a:gd name="connsiteX36" fmla="*/ 362436 w 4114165"/>
              <a:gd name="connsiteY36" fmla="*/ 2279786 h 3063504"/>
              <a:gd name="connsiteX37" fmla="*/ 372232 w 4114165"/>
              <a:gd name="connsiteY37" fmla="*/ 2556694 h 3063504"/>
              <a:gd name="connsiteX38" fmla="*/ 382027 w 4114165"/>
              <a:gd name="connsiteY38" fmla="*/ 2748670 h 3063504"/>
              <a:gd name="connsiteX39" fmla="*/ 388567 w 4114165"/>
              <a:gd name="connsiteY39" fmla="*/ 2823459 h 3063504"/>
              <a:gd name="connsiteX40" fmla="*/ 391823 w 4114165"/>
              <a:gd name="connsiteY40" fmla="*/ 2844202 h 3063504"/>
              <a:gd name="connsiteX41" fmla="*/ 395093 w 4114165"/>
              <a:gd name="connsiteY41" fmla="*/ 2853750 h 3063504"/>
              <a:gd name="connsiteX42" fmla="*/ 398362 w 4114165"/>
              <a:gd name="connsiteY42" fmla="*/ 2852192 h 3063504"/>
              <a:gd name="connsiteX43" fmla="*/ 401619 w 4114165"/>
              <a:gd name="connsiteY43" fmla="*/ 2839668 h 3063504"/>
              <a:gd name="connsiteX44" fmla="*/ 404889 w 4114165"/>
              <a:gd name="connsiteY44" fmla="*/ 2816443 h 3063504"/>
              <a:gd name="connsiteX45" fmla="*/ 411415 w 4114165"/>
              <a:gd name="connsiteY45" fmla="*/ 2739337 h 3063504"/>
              <a:gd name="connsiteX46" fmla="*/ 417954 w 4114165"/>
              <a:gd name="connsiteY46" fmla="*/ 2624582 h 3063504"/>
              <a:gd name="connsiteX47" fmla="*/ 427737 w 4114165"/>
              <a:gd name="connsiteY47" fmla="*/ 2392894 h 3063504"/>
              <a:gd name="connsiteX48" fmla="*/ 440802 w 4114165"/>
              <a:gd name="connsiteY48" fmla="*/ 2005562 h 3063504"/>
              <a:gd name="connsiteX49" fmla="*/ 473459 w 4114165"/>
              <a:gd name="connsiteY49" fmla="*/ 995006 h 3063504"/>
              <a:gd name="connsiteX50" fmla="*/ 483255 w 4114165"/>
              <a:gd name="connsiteY50" fmla="*/ 770207 h 3063504"/>
              <a:gd name="connsiteX51" fmla="*/ 493051 w 4114165"/>
              <a:gd name="connsiteY51" fmla="*/ 610130 h 3063504"/>
              <a:gd name="connsiteX52" fmla="*/ 499577 w 4114165"/>
              <a:gd name="connsiteY52" fmla="*/ 543438 h 3063504"/>
              <a:gd name="connsiteX53" fmla="*/ 506103 w 4114165"/>
              <a:gd name="connsiteY53" fmla="*/ 509955 h 3063504"/>
              <a:gd name="connsiteX54" fmla="*/ 509373 w 4114165"/>
              <a:gd name="connsiteY54" fmla="*/ 505624 h 3063504"/>
              <a:gd name="connsiteX55" fmla="*/ 512642 w 4114165"/>
              <a:gd name="connsiteY55" fmla="*/ 509409 h 3063504"/>
              <a:gd name="connsiteX56" fmla="*/ 515899 w 4114165"/>
              <a:gd name="connsiteY56" fmla="*/ 521111 h 3063504"/>
              <a:gd name="connsiteX57" fmla="*/ 522438 w 4114165"/>
              <a:gd name="connsiteY57" fmla="*/ 567167 h 3063504"/>
              <a:gd name="connsiteX58" fmla="*/ 528965 w 4114165"/>
              <a:gd name="connsiteY58" fmla="*/ 641054 h 3063504"/>
              <a:gd name="connsiteX59" fmla="*/ 538760 w 4114165"/>
              <a:gd name="connsiteY59" fmla="*/ 796230 h 3063504"/>
              <a:gd name="connsiteX60" fmla="*/ 551826 w 4114165"/>
              <a:gd name="connsiteY60" fmla="*/ 1063160 h 3063504"/>
              <a:gd name="connsiteX61" fmla="*/ 591009 w 4114165"/>
              <a:gd name="connsiteY61" fmla="*/ 1914399 h 3063504"/>
              <a:gd name="connsiteX62" fmla="*/ 600805 w 4114165"/>
              <a:gd name="connsiteY62" fmla="*/ 2064446 h 3063504"/>
              <a:gd name="connsiteX63" fmla="*/ 610601 w 4114165"/>
              <a:gd name="connsiteY63" fmla="*/ 2170198 h 3063504"/>
              <a:gd name="connsiteX64" fmla="*/ 617127 w 4114165"/>
              <a:gd name="connsiteY64" fmla="*/ 2214063 h 3063504"/>
              <a:gd name="connsiteX65" fmla="*/ 623653 w 4114165"/>
              <a:gd name="connsiteY65" fmla="*/ 2236173 h 3063504"/>
              <a:gd name="connsiteX66" fmla="*/ 626923 w 4114165"/>
              <a:gd name="connsiteY66" fmla="*/ 2239162 h 3063504"/>
              <a:gd name="connsiteX67" fmla="*/ 630192 w 4114165"/>
              <a:gd name="connsiteY67" fmla="*/ 2236882 h 3063504"/>
              <a:gd name="connsiteX68" fmla="*/ 633449 w 4114165"/>
              <a:gd name="connsiteY68" fmla="*/ 2229500 h 3063504"/>
              <a:gd name="connsiteX69" fmla="*/ 639988 w 4114165"/>
              <a:gd name="connsiteY69" fmla="*/ 2200083 h 3063504"/>
              <a:gd name="connsiteX70" fmla="*/ 646514 w 4114165"/>
              <a:gd name="connsiteY70" fmla="*/ 2152659 h 3063504"/>
              <a:gd name="connsiteX71" fmla="*/ 656310 w 4114165"/>
              <a:gd name="connsiteY71" fmla="*/ 2052556 h 3063504"/>
              <a:gd name="connsiteX72" fmla="*/ 669375 w 4114165"/>
              <a:gd name="connsiteY72" fmla="*/ 1878764 h 3063504"/>
              <a:gd name="connsiteX73" fmla="*/ 715085 w 4114165"/>
              <a:gd name="connsiteY73" fmla="*/ 1222160 h 3063504"/>
              <a:gd name="connsiteX74" fmla="*/ 724881 w 4114165"/>
              <a:gd name="connsiteY74" fmla="*/ 1127717 h 3063504"/>
              <a:gd name="connsiteX75" fmla="*/ 734677 w 4114165"/>
              <a:gd name="connsiteY75" fmla="*/ 1062526 h 3063504"/>
              <a:gd name="connsiteX76" fmla="*/ 741203 w 4114165"/>
              <a:gd name="connsiteY76" fmla="*/ 1036617 h 3063504"/>
              <a:gd name="connsiteX77" fmla="*/ 744472 w 4114165"/>
              <a:gd name="connsiteY77" fmla="*/ 1029057 h 3063504"/>
              <a:gd name="connsiteX78" fmla="*/ 747729 w 4114165"/>
              <a:gd name="connsiteY78" fmla="*/ 1025119 h 3063504"/>
              <a:gd name="connsiteX79" fmla="*/ 750999 w 4114165"/>
              <a:gd name="connsiteY79" fmla="*/ 1024765 h 3063504"/>
              <a:gd name="connsiteX80" fmla="*/ 754268 w 4114165"/>
              <a:gd name="connsiteY80" fmla="*/ 1027956 h 3063504"/>
              <a:gd name="connsiteX81" fmla="*/ 757525 w 4114165"/>
              <a:gd name="connsiteY81" fmla="*/ 1034629 h 3063504"/>
              <a:gd name="connsiteX82" fmla="*/ 764064 w 4114165"/>
              <a:gd name="connsiteY82" fmla="*/ 1058018 h 3063504"/>
              <a:gd name="connsiteX83" fmla="*/ 770590 w 4114165"/>
              <a:gd name="connsiteY83" fmla="*/ 1094020 h 3063504"/>
              <a:gd name="connsiteX84" fmla="*/ 780386 w 4114165"/>
              <a:gd name="connsiteY84" fmla="*/ 1168847 h 3063504"/>
              <a:gd name="connsiteX85" fmla="*/ 793451 w 4114165"/>
              <a:gd name="connsiteY85" fmla="*/ 1298760 h 3063504"/>
              <a:gd name="connsiteX86" fmla="*/ 839161 w 4114165"/>
              <a:gd name="connsiteY86" fmla="*/ 1793806 h 3063504"/>
              <a:gd name="connsiteX87" fmla="*/ 848957 w 4114165"/>
              <a:gd name="connsiteY87" fmla="*/ 1861910 h 3063504"/>
              <a:gd name="connsiteX88" fmla="*/ 855483 w 4114165"/>
              <a:gd name="connsiteY88" fmla="*/ 1893644 h 3063504"/>
              <a:gd name="connsiteX89" fmla="*/ 862022 w 4114165"/>
              <a:gd name="connsiteY89" fmla="*/ 1913500 h 3063504"/>
              <a:gd name="connsiteX90" fmla="*/ 865279 w 4114165"/>
              <a:gd name="connsiteY90" fmla="*/ 1918844 h 3063504"/>
              <a:gd name="connsiteX91" fmla="*/ 868548 w 4114165"/>
              <a:gd name="connsiteY91" fmla="*/ 1921098 h 3063504"/>
              <a:gd name="connsiteX92" fmla="*/ 871818 w 4114165"/>
              <a:gd name="connsiteY92" fmla="*/ 1920262 h 3063504"/>
              <a:gd name="connsiteX93" fmla="*/ 875075 w 4114165"/>
              <a:gd name="connsiteY93" fmla="*/ 1916400 h 3063504"/>
              <a:gd name="connsiteX94" fmla="*/ 881613 w 4114165"/>
              <a:gd name="connsiteY94" fmla="*/ 1899735 h 3063504"/>
              <a:gd name="connsiteX95" fmla="*/ 888140 w 4114165"/>
              <a:gd name="connsiteY95" fmla="*/ 1871800 h 3063504"/>
              <a:gd name="connsiteX96" fmla="*/ 897936 w 4114165"/>
              <a:gd name="connsiteY96" fmla="*/ 1811016 h 3063504"/>
              <a:gd name="connsiteX97" fmla="*/ 911001 w 4114165"/>
              <a:gd name="connsiteY97" fmla="*/ 1702099 h 3063504"/>
              <a:gd name="connsiteX98" fmla="*/ 937119 w 4114165"/>
              <a:gd name="connsiteY98" fmla="*/ 1442590 h 3063504"/>
              <a:gd name="connsiteX99" fmla="*/ 953441 w 4114165"/>
              <a:gd name="connsiteY99" fmla="*/ 1297291 h 3063504"/>
              <a:gd name="connsiteX100" fmla="*/ 963237 w 4114165"/>
              <a:gd name="connsiteY100" fmla="*/ 1230796 h 3063504"/>
              <a:gd name="connsiteX101" fmla="*/ 973033 w 4114165"/>
              <a:gd name="connsiteY101" fmla="*/ 1185563 h 3063504"/>
              <a:gd name="connsiteX102" fmla="*/ 979559 w 4114165"/>
              <a:gd name="connsiteY102" fmla="*/ 1168835 h 3063504"/>
              <a:gd name="connsiteX103" fmla="*/ 982829 w 4114165"/>
              <a:gd name="connsiteY103" fmla="*/ 1164732 h 3063504"/>
              <a:gd name="connsiteX104" fmla="*/ 986098 w 4114165"/>
              <a:gd name="connsiteY104" fmla="*/ 1163542 h 3063504"/>
              <a:gd name="connsiteX105" fmla="*/ 989355 w 4114165"/>
              <a:gd name="connsiteY105" fmla="*/ 1165264 h 3063504"/>
              <a:gd name="connsiteX106" fmla="*/ 992624 w 4114165"/>
              <a:gd name="connsiteY106" fmla="*/ 1169911 h 3063504"/>
              <a:gd name="connsiteX107" fmla="*/ 999151 w 4114165"/>
              <a:gd name="connsiteY107" fmla="*/ 1187868 h 3063504"/>
              <a:gd name="connsiteX108" fmla="*/ 1005689 w 4114165"/>
              <a:gd name="connsiteY108" fmla="*/ 1217006 h 3063504"/>
              <a:gd name="connsiteX109" fmla="*/ 1015485 w 4114165"/>
              <a:gd name="connsiteY109" fmla="*/ 1279968 h 3063504"/>
              <a:gd name="connsiteX110" fmla="*/ 1025281 w 4114165"/>
              <a:gd name="connsiteY110" fmla="*/ 1362685 h 3063504"/>
              <a:gd name="connsiteX111" fmla="*/ 1041603 w 4114165"/>
              <a:gd name="connsiteY111" fmla="*/ 1530359 h 3063504"/>
              <a:gd name="connsiteX112" fmla="*/ 1067721 w 4114165"/>
              <a:gd name="connsiteY112" fmla="*/ 1808255 h 3063504"/>
              <a:gd name="connsiteX113" fmla="*/ 1077517 w 4114165"/>
              <a:gd name="connsiteY113" fmla="*/ 1891643 h 3063504"/>
              <a:gd name="connsiteX114" fmla="*/ 1087313 w 4114165"/>
              <a:gd name="connsiteY114" fmla="*/ 1952402 h 3063504"/>
              <a:gd name="connsiteX115" fmla="*/ 1093852 w 4114165"/>
              <a:gd name="connsiteY115" fmla="*/ 1977209 h 3063504"/>
              <a:gd name="connsiteX116" fmla="*/ 1097109 w 4114165"/>
              <a:gd name="connsiteY116" fmla="*/ 1984288 h 3063504"/>
              <a:gd name="connsiteX117" fmla="*/ 1100378 w 4114165"/>
              <a:gd name="connsiteY117" fmla="*/ 1987618 h 3063504"/>
              <a:gd name="connsiteX118" fmla="*/ 1103648 w 4114165"/>
              <a:gd name="connsiteY118" fmla="*/ 1987061 h 3063504"/>
              <a:gd name="connsiteX119" fmla="*/ 1106904 w 4114165"/>
              <a:gd name="connsiteY119" fmla="*/ 1982502 h 3063504"/>
              <a:gd name="connsiteX120" fmla="*/ 1110174 w 4114165"/>
              <a:gd name="connsiteY120" fmla="*/ 1973853 h 3063504"/>
              <a:gd name="connsiteX121" fmla="*/ 1116700 w 4114165"/>
              <a:gd name="connsiteY121" fmla="*/ 1944158 h 3063504"/>
              <a:gd name="connsiteX122" fmla="*/ 1123239 w 4114165"/>
              <a:gd name="connsiteY122" fmla="*/ 1898000 h 3063504"/>
              <a:gd name="connsiteX123" fmla="*/ 1133035 w 4114165"/>
              <a:gd name="connsiteY123" fmla="*/ 1799302 h 3063504"/>
              <a:gd name="connsiteX124" fmla="*/ 1142831 w 4114165"/>
              <a:gd name="connsiteY124" fmla="*/ 1669529 h 3063504"/>
              <a:gd name="connsiteX125" fmla="*/ 1159153 w 4114165"/>
              <a:gd name="connsiteY125" fmla="*/ 1406436 h 3063504"/>
              <a:gd name="connsiteX126" fmla="*/ 1182001 w 4114165"/>
              <a:gd name="connsiteY126" fmla="*/ 1034654 h 3063504"/>
              <a:gd name="connsiteX127" fmla="*/ 1191797 w 4114165"/>
              <a:gd name="connsiteY127" fmla="*/ 914138 h 3063504"/>
              <a:gd name="connsiteX128" fmla="*/ 1198336 w 4114165"/>
              <a:gd name="connsiteY128" fmla="*/ 857229 h 3063504"/>
              <a:gd name="connsiteX129" fmla="*/ 1204863 w 4114165"/>
              <a:gd name="connsiteY129" fmla="*/ 823127 h 3063504"/>
              <a:gd name="connsiteX130" fmla="*/ 1208132 w 4114165"/>
              <a:gd name="connsiteY130" fmla="*/ 815504 h 3063504"/>
              <a:gd name="connsiteX131" fmla="*/ 1211389 w 4114165"/>
              <a:gd name="connsiteY131" fmla="*/ 814516 h 3063504"/>
              <a:gd name="connsiteX132" fmla="*/ 1214658 w 4114165"/>
              <a:gd name="connsiteY132" fmla="*/ 820341 h 3063504"/>
              <a:gd name="connsiteX133" fmla="*/ 1217928 w 4114165"/>
              <a:gd name="connsiteY133" fmla="*/ 833131 h 3063504"/>
              <a:gd name="connsiteX134" fmla="*/ 1224454 w 4114165"/>
              <a:gd name="connsiteY134" fmla="*/ 879694 h 3063504"/>
              <a:gd name="connsiteX135" fmla="*/ 1230980 w 4114165"/>
              <a:gd name="connsiteY135" fmla="*/ 953774 h 3063504"/>
              <a:gd name="connsiteX136" fmla="*/ 1240776 w 4114165"/>
              <a:gd name="connsiteY136" fmla="*/ 1112711 h 3063504"/>
              <a:gd name="connsiteX137" fmla="*/ 1253841 w 4114165"/>
              <a:gd name="connsiteY137" fmla="*/ 1396407 h 3063504"/>
              <a:gd name="connsiteX138" fmla="*/ 1289755 w 4114165"/>
              <a:gd name="connsiteY138" fmla="*/ 2259461 h 3063504"/>
              <a:gd name="connsiteX139" fmla="*/ 1299551 w 4114165"/>
              <a:gd name="connsiteY139" fmla="*/ 2414207 h 3063504"/>
              <a:gd name="connsiteX140" fmla="*/ 1306090 w 4114165"/>
              <a:gd name="connsiteY140" fmla="*/ 2478878 h 3063504"/>
              <a:gd name="connsiteX141" fmla="*/ 1309347 w 4114165"/>
              <a:gd name="connsiteY141" fmla="*/ 2498177 h 3063504"/>
              <a:gd name="connsiteX142" fmla="*/ 1312616 w 4114165"/>
              <a:gd name="connsiteY142" fmla="*/ 2508320 h 3063504"/>
              <a:gd name="connsiteX143" fmla="*/ 1315886 w 4114165"/>
              <a:gd name="connsiteY143" fmla="*/ 2509067 h 3063504"/>
              <a:gd name="connsiteX144" fmla="*/ 1319143 w 4114165"/>
              <a:gd name="connsiteY144" fmla="*/ 2500266 h 3063504"/>
              <a:gd name="connsiteX145" fmla="*/ 1322412 w 4114165"/>
              <a:gd name="connsiteY145" fmla="*/ 2481892 h 3063504"/>
              <a:gd name="connsiteX146" fmla="*/ 1328938 w 4114165"/>
              <a:gd name="connsiteY146" fmla="*/ 2416689 h 3063504"/>
              <a:gd name="connsiteX147" fmla="*/ 1335477 w 4114165"/>
              <a:gd name="connsiteY147" fmla="*/ 2315078 h 3063504"/>
              <a:gd name="connsiteX148" fmla="*/ 1345273 w 4114165"/>
              <a:gd name="connsiteY148" fmla="*/ 2101829 h 3063504"/>
              <a:gd name="connsiteX149" fmla="*/ 1358326 w 4114165"/>
              <a:gd name="connsiteY149" fmla="*/ 1731731 h 3063504"/>
              <a:gd name="connsiteX150" fmla="*/ 1390983 w 4114165"/>
              <a:gd name="connsiteY150" fmla="*/ 746033 h 3063504"/>
              <a:gd name="connsiteX151" fmla="*/ 1400779 w 4114165"/>
              <a:gd name="connsiteY151" fmla="*/ 542587 h 3063504"/>
              <a:gd name="connsiteX152" fmla="*/ 1407305 w 4114165"/>
              <a:gd name="connsiteY152" fmla="*/ 451054 h 3063504"/>
              <a:gd name="connsiteX153" fmla="*/ 1413844 w 4114165"/>
              <a:gd name="connsiteY153" fmla="*/ 399459 h 3063504"/>
              <a:gd name="connsiteX154" fmla="*/ 1417101 w 4114165"/>
              <a:gd name="connsiteY154" fmla="*/ 389390 h 3063504"/>
              <a:gd name="connsiteX155" fmla="*/ 1420370 w 4114165"/>
              <a:gd name="connsiteY155" fmla="*/ 390002 h 3063504"/>
              <a:gd name="connsiteX156" fmla="*/ 1423640 w 4114165"/>
              <a:gd name="connsiteY156" fmla="*/ 401305 h 3063504"/>
              <a:gd name="connsiteX157" fmla="*/ 1426896 w 4114165"/>
              <a:gd name="connsiteY157" fmla="*/ 423206 h 3063504"/>
              <a:gd name="connsiteX158" fmla="*/ 1433423 w 4114165"/>
              <a:gd name="connsiteY158" fmla="*/ 497902 h 3063504"/>
              <a:gd name="connsiteX159" fmla="*/ 1439962 w 4114165"/>
              <a:gd name="connsiteY159" fmla="*/ 611295 h 3063504"/>
              <a:gd name="connsiteX160" fmla="*/ 1449758 w 4114165"/>
              <a:gd name="connsiteY160" fmla="*/ 844173 h 3063504"/>
              <a:gd name="connsiteX161" fmla="*/ 1462810 w 4114165"/>
              <a:gd name="connsiteY161" fmla="*/ 1239775 h 3063504"/>
              <a:gd name="connsiteX162" fmla="*/ 1495467 w 4114165"/>
              <a:gd name="connsiteY162" fmla="*/ 2273631 h 3063504"/>
              <a:gd name="connsiteX163" fmla="*/ 1505263 w 4114165"/>
              <a:gd name="connsiteY163" fmla="*/ 2490199 h 3063504"/>
              <a:gd name="connsiteX164" fmla="*/ 1511789 w 4114165"/>
              <a:gd name="connsiteY164" fmla="*/ 2591265 h 3063504"/>
              <a:gd name="connsiteX165" fmla="*/ 1518328 w 4114165"/>
              <a:gd name="connsiteY165" fmla="*/ 2653302 h 3063504"/>
              <a:gd name="connsiteX166" fmla="*/ 1521585 w 4114165"/>
              <a:gd name="connsiteY166" fmla="*/ 2668954 h 3063504"/>
              <a:gd name="connsiteX167" fmla="*/ 1524854 w 4114165"/>
              <a:gd name="connsiteY167" fmla="*/ 2674159 h 3063504"/>
              <a:gd name="connsiteX168" fmla="*/ 1528124 w 4114165"/>
              <a:gd name="connsiteY168" fmla="*/ 2668878 h 3063504"/>
              <a:gd name="connsiteX169" fmla="*/ 1531381 w 4114165"/>
              <a:gd name="connsiteY169" fmla="*/ 2653214 h 3063504"/>
              <a:gd name="connsiteX170" fmla="*/ 1537920 w 4114165"/>
              <a:gd name="connsiteY170" fmla="*/ 2591404 h 3063504"/>
              <a:gd name="connsiteX171" fmla="*/ 1544446 w 4114165"/>
              <a:gd name="connsiteY171" fmla="*/ 2491149 h 3063504"/>
              <a:gd name="connsiteX172" fmla="*/ 1554242 w 4114165"/>
              <a:gd name="connsiteY172" fmla="*/ 2277418 h 3063504"/>
              <a:gd name="connsiteX173" fmla="*/ 1567307 w 4114165"/>
              <a:gd name="connsiteY173" fmla="*/ 1903661 h 3063504"/>
              <a:gd name="connsiteX174" fmla="*/ 1603221 w 4114165"/>
              <a:gd name="connsiteY174" fmla="*/ 803195 h 3063504"/>
              <a:gd name="connsiteX175" fmla="*/ 1613017 w 4114165"/>
              <a:gd name="connsiteY175" fmla="*/ 601038 h 3063504"/>
              <a:gd name="connsiteX176" fmla="*/ 1619543 w 4114165"/>
              <a:gd name="connsiteY176" fmla="*/ 509316 h 3063504"/>
              <a:gd name="connsiteX177" fmla="*/ 1626082 w 4114165"/>
              <a:gd name="connsiteY177" fmla="*/ 456003 h 3063504"/>
              <a:gd name="connsiteX178" fmla="*/ 1629339 w 4114165"/>
              <a:gd name="connsiteY178" fmla="*/ 444364 h 3063504"/>
              <a:gd name="connsiteX179" fmla="*/ 1632608 w 4114165"/>
              <a:gd name="connsiteY179" fmla="*/ 442877 h 3063504"/>
              <a:gd name="connsiteX180" fmla="*/ 1635878 w 4114165"/>
              <a:gd name="connsiteY180" fmla="*/ 451531 h 3063504"/>
              <a:gd name="connsiteX181" fmla="*/ 1639135 w 4114165"/>
              <a:gd name="connsiteY181" fmla="*/ 470215 h 3063504"/>
              <a:gd name="connsiteX182" fmla="*/ 1645674 w 4114165"/>
              <a:gd name="connsiteY182" fmla="*/ 536772 h 3063504"/>
              <a:gd name="connsiteX183" fmla="*/ 1652200 w 4114165"/>
              <a:gd name="connsiteY183" fmla="*/ 639838 h 3063504"/>
              <a:gd name="connsiteX184" fmla="*/ 1661996 w 4114165"/>
              <a:gd name="connsiteY184" fmla="*/ 853620 h 3063504"/>
              <a:gd name="connsiteX185" fmla="*/ 1675061 w 4114165"/>
              <a:gd name="connsiteY185" fmla="*/ 1218766 h 3063504"/>
              <a:gd name="connsiteX186" fmla="*/ 1704436 w 4114165"/>
              <a:gd name="connsiteY186" fmla="*/ 2091786 h 3063504"/>
              <a:gd name="connsiteX187" fmla="*/ 1714232 w 4114165"/>
              <a:gd name="connsiteY187" fmla="*/ 2309620 h 3063504"/>
              <a:gd name="connsiteX188" fmla="*/ 1720771 w 4114165"/>
              <a:gd name="connsiteY188" fmla="*/ 2416397 h 3063504"/>
              <a:gd name="connsiteX189" fmla="*/ 1727297 w 4114165"/>
              <a:gd name="connsiteY189" fmla="*/ 2487590 h 3063504"/>
              <a:gd name="connsiteX190" fmla="*/ 1730566 w 4114165"/>
              <a:gd name="connsiteY190" fmla="*/ 2508991 h 3063504"/>
              <a:gd name="connsiteX191" fmla="*/ 1733823 w 4114165"/>
              <a:gd name="connsiteY191" fmla="*/ 2520654 h 3063504"/>
              <a:gd name="connsiteX192" fmla="*/ 1737093 w 4114165"/>
              <a:gd name="connsiteY192" fmla="*/ 2522490 h 3063504"/>
              <a:gd name="connsiteX193" fmla="*/ 1740362 w 4114165"/>
              <a:gd name="connsiteY193" fmla="*/ 2514513 h 3063504"/>
              <a:gd name="connsiteX194" fmla="*/ 1743619 w 4114165"/>
              <a:gd name="connsiteY194" fmla="*/ 2496835 h 3063504"/>
              <a:gd name="connsiteX195" fmla="*/ 1750158 w 4114165"/>
              <a:gd name="connsiteY195" fmla="*/ 2433252 h 3063504"/>
              <a:gd name="connsiteX196" fmla="*/ 1756684 w 4114165"/>
              <a:gd name="connsiteY196" fmla="*/ 2334453 h 3063504"/>
              <a:gd name="connsiteX197" fmla="*/ 1766480 w 4114165"/>
              <a:gd name="connsiteY197" fmla="*/ 2129472 h 3063504"/>
              <a:gd name="connsiteX198" fmla="*/ 1779545 w 4114165"/>
              <a:gd name="connsiteY198" fmla="*/ 1780459 h 3063504"/>
              <a:gd name="connsiteX199" fmla="*/ 1808933 w 4114165"/>
              <a:gd name="connsiteY199" fmla="*/ 958789 h 3063504"/>
              <a:gd name="connsiteX200" fmla="*/ 1818729 w 4114165"/>
              <a:gd name="connsiteY200" fmla="*/ 760608 h 3063504"/>
              <a:gd name="connsiteX201" fmla="*/ 1825255 w 4114165"/>
              <a:gd name="connsiteY201" fmla="*/ 666874 h 3063504"/>
              <a:gd name="connsiteX202" fmla="*/ 1831781 w 4114165"/>
              <a:gd name="connsiteY202" fmla="*/ 608307 h 3063504"/>
              <a:gd name="connsiteX203" fmla="*/ 1835051 w 4114165"/>
              <a:gd name="connsiteY203" fmla="*/ 592984 h 3063504"/>
              <a:gd name="connsiteX204" fmla="*/ 1838320 w 4114165"/>
              <a:gd name="connsiteY204" fmla="*/ 587177 h 3063504"/>
              <a:gd name="connsiteX205" fmla="*/ 1841577 w 4114165"/>
              <a:gd name="connsiteY205" fmla="*/ 590945 h 3063504"/>
              <a:gd name="connsiteX206" fmla="*/ 1844847 w 4114165"/>
              <a:gd name="connsiteY206" fmla="*/ 604242 h 3063504"/>
              <a:gd name="connsiteX207" fmla="*/ 1851373 w 4114165"/>
              <a:gd name="connsiteY207" fmla="*/ 658745 h 3063504"/>
              <a:gd name="connsiteX208" fmla="*/ 1857912 w 4114165"/>
              <a:gd name="connsiteY208" fmla="*/ 748413 h 3063504"/>
              <a:gd name="connsiteX209" fmla="*/ 1867708 w 4114165"/>
              <a:gd name="connsiteY209" fmla="*/ 940528 h 3063504"/>
              <a:gd name="connsiteX210" fmla="*/ 1880760 w 4114165"/>
              <a:gd name="connsiteY210" fmla="*/ 1275586 h 3063504"/>
              <a:gd name="connsiteX211" fmla="*/ 1910148 w 4114165"/>
              <a:gd name="connsiteY211" fmla="*/ 2084682 h 3063504"/>
              <a:gd name="connsiteX212" fmla="*/ 1919944 w 4114165"/>
              <a:gd name="connsiteY212" fmla="*/ 2284015 h 3063504"/>
              <a:gd name="connsiteX213" fmla="*/ 1926483 w 4114165"/>
              <a:gd name="connsiteY213" fmla="*/ 2379484 h 3063504"/>
              <a:gd name="connsiteX214" fmla="*/ 1933009 w 4114165"/>
              <a:gd name="connsiteY214" fmla="*/ 2440280 h 3063504"/>
              <a:gd name="connsiteX215" fmla="*/ 1936266 w 4114165"/>
              <a:gd name="connsiteY215" fmla="*/ 2456844 h 3063504"/>
              <a:gd name="connsiteX216" fmla="*/ 1939535 w 4114165"/>
              <a:gd name="connsiteY216" fmla="*/ 2463923 h 3063504"/>
              <a:gd name="connsiteX217" fmla="*/ 1942805 w 4114165"/>
              <a:gd name="connsiteY217" fmla="*/ 2461428 h 3063504"/>
              <a:gd name="connsiteX218" fmla="*/ 1946061 w 4114165"/>
              <a:gd name="connsiteY218" fmla="*/ 2449398 h 3063504"/>
              <a:gd name="connsiteX219" fmla="*/ 1952600 w 4114165"/>
              <a:gd name="connsiteY219" fmla="*/ 2397263 h 3063504"/>
              <a:gd name="connsiteX220" fmla="*/ 1959127 w 4114165"/>
              <a:gd name="connsiteY220" fmla="*/ 2309620 h 3063504"/>
              <a:gd name="connsiteX221" fmla="*/ 1968923 w 4114165"/>
              <a:gd name="connsiteY221" fmla="*/ 2119620 h 3063504"/>
              <a:gd name="connsiteX222" fmla="*/ 1981988 w 4114165"/>
              <a:gd name="connsiteY222" fmla="*/ 1785309 h 3063504"/>
              <a:gd name="connsiteX223" fmla="*/ 2014632 w 4114165"/>
              <a:gd name="connsiteY223" fmla="*/ 895928 h 3063504"/>
              <a:gd name="connsiteX224" fmla="*/ 2024428 w 4114165"/>
              <a:gd name="connsiteY224" fmla="*/ 714045 h 3063504"/>
              <a:gd name="connsiteX225" fmla="*/ 2030967 w 4114165"/>
              <a:gd name="connsiteY225" fmla="*/ 632633 h 3063504"/>
              <a:gd name="connsiteX226" fmla="*/ 2037493 w 4114165"/>
              <a:gd name="connsiteY226" fmla="*/ 587036 h 3063504"/>
              <a:gd name="connsiteX227" fmla="*/ 2040763 w 4114165"/>
              <a:gd name="connsiteY227" fmla="*/ 578268 h 3063504"/>
              <a:gd name="connsiteX228" fmla="*/ 2044019 w 4114165"/>
              <a:gd name="connsiteY228" fmla="*/ 578989 h 3063504"/>
              <a:gd name="connsiteX229" fmla="*/ 2047289 w 4114165"/>
              <a:gd name="connsiteY229" fmla="*/ 589172 h 3063504"/>
              <a:gd name="connsiteX230" fmla="*/ 2050559 w 4114165"/>
              <a:gd name="connsiteY230" fmla="*/ 608725 h 3063504"/>
              <a:gd name="connsiteX231" fmla="*/ 2057085 w 4114165"/>
              <a:gd name="connsiteY231" fmla="*/ 674928 h 3063504"/>
              <a:gd name="connsiteX232" fmla="*/ 2063611 w 4114165"/>
              <a:gd name="connsiteY232" fmla="*/ 774867 h 3063504"/>
              <a:gd name="connsiteX233" fmla="*/ 2073407 w 4114165"/>
              <a:gd name="connsiteY233" fmla="*/ 978645 h 3063504"/>
              <a:gd name="connsiteX234" fmla="*/ 2086472 w 4114165"/>
              <a:gd name="connsiteY234" fmla="*/ 1320706 h 3063504"/>
              <a:gd name="connsiteX235" fmla="*/ 2112590 w 4114165"/>
              <a:gd name="connsiteY235" fmla="*/ 2034865 h 3063504"/>
              <a:gd name="connsiteX236" fmla="*/ 2122386 w 4114165"/>
              <a:gd name="connsiteY236" fmla="*/ 2239782 h 3063504"/>
              <a:gd name="connsiteX237" fmla="*/ 2128925 w 4114165"/>
              <a:gd name="connsiteY237" fmla="*/ 2341241 h 3063504"/>
              <a:gd name="connsiteX238" fmla="*/ 2135451 w 4114165"/>
              <a:gd name="connsiteY238" fmla="*/ 2409888 h 3063504"/>
              <a:gd name="connsiteX239" fmla="*/ 2141978 w 4114165"/>
              <a:gd name="connsiteY239" fmla="*/ 2443155 h 3063504"/>
              <a:gd name="connsiteX240" fmla="*/ 2145247 w 4114165"/>
              <a:gd name="connsiteY240" fmla="*/ 2446131 h 3063504"/>
              <a:gd name="connsiteX241" fmla="*/ 2148517 w 4114165"/>
              <a:gd name="connsiteY241" fmla="*/ 2439964 h 3063504"/>
              <a:gd name="connsiteX242" fmla="*/ 2151773 w 4114165"/>
              <a:gd name="connsiteY242" fmla="*/ 2424768 h 3063504"/>
              <a:gd name="connsiteX243" fmla="*/ 2158312 w 4114165"/>
              <a:gd name="connsiteY243" fmla="*/ 2368074 h 3063504"/>
              <a:gd name="connsiteX244" fmla="*/ 2164839 w 4114165"/>
              <a:gd name="connsiteY244" fmla="*/ 2278595 h 3063504"/>
              <a:gd name="connsiteX245" fmla="*/ 2174635 w 4114165"/>
              <a:gd name="connsiteY245" fmla="*/ 2091647 h 3063504"/>
              <a:gd name="connsiteX246" fmla="*/ 2187687 w 4114165"/>
              <a:gd name="connsiteY246" fmla="*/ 1772557 h 3063504"/>
              <a:gd name="connsiteX247" fmla="*/ 2217075 w 4114165"/>
              <a:gd name="connsiteY247" fmla="*/ 1024625 h 3063504"/>
              <a:gd name="connsiteX248" fmla="*/ 2226870 w 4114165"/>
              <a:gd name="connsiteY248" fmla="*/ 845731 h 3063504"/>
              <a:gd name="connsiteX249" fmla="*/ 2233409 w 4114165"/>
              <a:gd name="connsiteY249" fmla="*/ 761431 h 3063504"/>
              <a:gd name="connsiteX250" fmla="*/ 2239936 w 4114165"/>
              <a:gd name="connsiteY250" fmla="*/ 708853 h 3063504"/>
              <a:gd name="connsiteX251" fmla="*/ 2243205 w 4114165"/>
              <a:gd name="connsiteY251" fmla="*/ 695038 h 3063504"/>
              <a:gd name="connsiteX252" fmla="*/ 2246462 w 4114165"/>
              <a:gd name="connsiteY252" fmla="*/ 689694 h 3063504"/>
              <a:gd name="connsiteX253" fmla="*/ 2249731 w 4114165"/>
              <a:gd name="connsiteY253" fmla="*/ 692796 h 3063504"/>
              <a:gd name="connsiteX254" fmla="*/ 2253001 w 4114165"/>
              <a:gd name="connsiteY254" fmla="*/ 704269 h 3063504"/>
              <a:gd name="connsiteX255" fmla="*/ 2259527 w 4114165"/>
              <a:gd name="connsiteY255" fmla="*/ 751529 h 3063504"/>
              <a:gd name="connsiteX256" fmla="*/ 2266054 w 4114165"/>
              <a:gd name="connsiteY256" fmla="*/ 829091 h 3063504"/>
              <a:gd name="connsiteX257" fmla="*/ 2275849 w 4114165"/>
              <a:gd name="connsiteY257" fmla="*/ 994119 h 3063504"/>
              <a:gd name="connsiteX258" fmla="*/ 2288915 w 4114165"/>
              <a:gd name="connsiteY258" fmla="*/ 1278550 h 3063504"/>
              <a:gd name="connsiteX259" fmla="*/ 2318302 w 4114165"/>
              <a:gd name="connsiteY259" fmla="*/ 1947602 h 3063504"/>
              <a:gd name="connsiteX260" fmla="*/ 2328098 w 4114165"/>
              <a:gd name="connsiteY260" fmla="*/ 2107248 h 3063504"/>
              <a:gd name="connsiteX261" fmla="*/ 2334624 w 4114165"/>
              <a:gd name="connsiteY261" fmla="*/ 2182253 h 3063504"/>
              <a:gd name="connsiteX262" fmla="*/ 2341163 w 4114165"/>
              <a:gd name="connsiteY262" fmla="*/ 2228892 h 3063504"/>
              <a:gd name="connsiteX263" fmla="*/ 2344420 w 4114165"/>
              <a:gd name="connsiteY263" fmla="*/ 2241074 h 3063504"/>
              <a:gd name="connsiteX264" fmla="*/ 2347690 w 4114165"/>
              <a:gd name="connsiteY264" fmla="*/ 2245734 h 3063504"/>
              <a:gd name="connsiteX265" fmla="*/ 2350959 w 4114165"/>
              <a:gd name="connsiteY265" fmla="*/ 2242898 h 3063504"/>
              <a:gd name="connsiteX266" fmla="*/ 2354216 w 4114165"/>
              <a:gd name="connsiteY266" fmla="*/ 2232653 h 3063504"/>
              <a:gd name="connsiteX267" fmla="*/ 2360755 w 4114165"/>
              <a:gd name="connsiteY267" fmla="*/ 2190737 h 3063504"/>
              <a:gd name="connsiteX268" fmla="*/ 2367281 w 4114165"/>
              <a:gd name="connsiteY268" fmla="*/ 2122267 h 3063504"/>
              <a:gd name="connsiteX269" fmla="*/ 2377077 w 4114165"/>
              <a:gd name="connsiteY269" fmla="*/ 1977450 h 3063504"/>
              <a:gd name="connsiteX270" fmla="*/ 2390142 w 4114165"/>
              <a:gd name="connsiteY270" fmla="*/ 1730097 h 3063504"/>
              <a:gd name="connsiteX271" fmla="*/ 2416260 w 4114165"/>
              <a:gd name="connsiteY271" fmla="*/ 1215334 h 3063504"/>
              <a:gd name="connsiteX272" fmla="*/ 2426056 w 4114165"/>
              <a:gd name="connsiteY272" fmla="*/ 1071011 h 3063504"/>
              <a:gd name="connsiteX273" fmla="*/ 2432582 w 4114165"/>
              <a:gd name="connsiteY273" fmla="*/ 1001122 h 3063504"/>
              <a:gd name="connsiteX274" fmla="*/ 2439109 w 4114165"/>
              <a:gd name="connsiteY274" fmla="*/ 955357 h 3063504"/>
              <a:gd name="connsiteX275" fmla="*/ 2442378 w 4114165"/>
              <a:gd name="connsiteY275" fmla="*/ 941997 h 3063504"/>
              <a:gd name="connsiteX276" fmla="*/ 2445647 w 4114165"/>
              <a:gd name="connsiteY276" fmla="*/ 935108 h 3063504"/>
              <a:gd name="connsiteX277" fmla="*/ 2448905 w 4114165"/>
              <a:gd name="connsiteY277" fmla="*/ 934678 h 3063504"/>
              <a:gd name="connsiteX278" fmla="*/ 2452174 w 4114165"/>
              <a:gd name="connsiteY278" fmla="*/ 940630 h 3063504"/>
              <a:gd name="connsiteX279" fmla="*/ 2455443 w 4114165"/>
              <a:gd name="connsiteY279" fmla="*/ 952824 h 3063504"/>
              <a:gd name="connsiteX280" fmla="*/ 2461970 w 4114165"/>
              <a:gd name="connsiteY280" fmla="*/ 995044 h 3063504"/>
              <a:gd name="connsiteX281" fmla="*/ 2468496 w 4114165"/>
              <a:gd name="connsiteY281" fmla="*/ 1058867 h 3063504"/>
              <a:gd name="connsiteX282" fmla="*/ 2478292 w 4114165"/>
              <a:gd name="connsiteY282" fmla="*/ 1187690 h 3063504"/>
              <a:gd name="connsiteX283" fmla="*/ 2494627 w 4114165"/>
              <a:gd name="connsiteY283" fmla="*/ 1454253 h 3063504"/>
              <a:gd name="connsiteX284" fmla="*/ 2514218 w 4114165"/>
              <a:gd name="connsiteY284" fmla="*/ 1766340 h 3063504"/>
              <a:gd name="connsiteX285" fmla="*/ 2524014 w 4114165"/>
              <a:gd name="connsiteY285" fmla="*/ 1883767 h 3063504"/>
              <a:gd name="connsiteX286" fmla="*/ 2530540 w 4114165"/>
              <a:gd name="connsiteY286" fmla="*/ 1939878 h 3063504"/>
              <a:gd name="connsiteX287" fmla="*/ 2537067 w 4114165"/>
              <a:gd name="connsiteY287" fmla="*/ 1975778 h 3063504"/>
              <a:gd name="connsiteX288" fmla="*/ 2540336 w 4114165"/>
              <a:gd name="connsiteY288" fmla="*/ 1985782 h 3063504"/>
              <a:gd name="connsiteX289" fmla="*/ 2543606 w 4114165"/>
              <a:gd name="connsiteY289" fmla="*/ 1990417 h 3063504"/>
              <a:gd name="connsiteX290" fmla="*/ 2546862 w 4114165"/>
              <a:gd name="connsiteY290" fmla="*/ 1989708 h 3063504"/>
              <a:gd name="connsiteX291" fmla="*/ 2550132 w 4114165"/>
              <a:gd name="connsiteY291" fmla="*/ 1983731 h 3063504"/>
              <a:gd name="connsiteX292" fmla="*/ 2556658 w 4114165"/>
              <a:gd name="connsiteY292" fmla="*/ 1956580 h 3063504"/>
              <a:gd name="connsiteX293" fmla="*/ 2563197 w 4114165"/>
              <a:gd name="connsiteY293" fmla="*/ 1910790 h 3063504"/>
              <a:gd name="connsiteX294" fmla="*/ 2572993 w 4114165"/>
              <a:gd name="connsiteY294" fmla="*/ 1813029 h 3063504"/>
              <a:gd name="connsiteX295" fmla="*/ 2586046 w 4114165"/>
              <a:gd name="connsiteY295" fmla="*/ 1647001 h 3063504"/>
              <a:gd name="connsiteX296" fmla="*/ 2608907 w 4114165"/>
              <a:gd name="connsiteY296" fmla="*/ 1350946 h 3063504"/>
              <a:gd name="connsiteX297" fmla="*/ 2618703 w 4114165"/>
              <a:gd name="connsiteY297" fmla="*/ 1256465 h 3063504"/>
              <a:gd name="connsiteX298" fmla="*/ 2625229 w 4114165"/>
              <a:gd name="connsiteY298" fmla="*/ 1211991 h 3063504"/>
              <a:gd name="connsiteX299" fmla="*/ 2631768 w 4114165"/>
              <a:gd name="connsiteY299" fmla="*/ 1184474 h 3063504"/>
              <a:gd name="connsiteX300" fmla="*/ 2635025 w 4114165"/>
              <a:gd name="connsiteY300" fmla="*/ 1177408 h 3063504"/>
              <a:gd name="connsiteX301" fmla="*/ 2638294 w 4114165"/>
              <a:gd name="connsiteY301" fmla="*/ 1174850 h 3063504"/>
              <a:gd name="connsiteX302" fmla="*/ 2641564 w 4114165"/>
              <a:gd name="connsiteY302" fmla="*/ 1176787 h 3063504"/>
              <a:gd name="connsiteX303" fmla="*/ 2644821 w 4114165"/>
              <a:gd name="connsiteY303" fmla="*/ 1183144 h 3063504"/>
              <a:gd name="connsiteX304" fmla="*/ 2651359 w 4114165"/>
              <a:gd name="connsiteY304" fmla="*/ 1208496 h 3063504"/>
              <a:gd name="connsiteX305" fmla="*/ 2657886 w 4114165"/>
              <a:gd name="connsiteY305" fmla="*/ 1249272 h 3063504"/>
              <a:gd name="connsiteX306" fmla="*/ 2667681 w 4114165"/>
              <a:gd name="connsiteY306" fmla="*/ 1333964 h 3063504"/>
              <a:gd name="connsiteX307" fmla="*/ 2684004 w 4114165"/>
              <a:gd name="connsiteY307" fmla="*/ 1510794 h 3063504"/>
              <a:gd name="connsiteX308" fmla="*/ 2700326 w 4114165"/>
              <a:gd name="connsiteY308" fmla="*/ 1682319 h 3063504"/>
              <a:gd name="connsiteX309" fmla="*/ 2710121 w 4114165"/>
              <a:gd name="connsiteY309" fmla="*/ 1760046 h 3063504"/>
              <a:gd name="connsiteX310" fmla="*/ 2716661 w 4114165"/>
              <a:gd name="connsiteY310" fmla="*/ 1795706 h 3063504"/>
              <a:gd name="connsiteX311" fmla="*/ 2723187 w 4114165"/>
              <a:gd name="connsiteY311" fmla="*/ 1816398 h 3063504"/>
              <a:gd name="connsiteX312" fmla="*/ 2726456 w 4114165"/>
              <a:gd name="connsiteY312" fmla="*/ 1820817 h 3063504"/>
              <a:gd name="connsiteX313" fmla="*/ 2729713 w 4114165"/>
              <a:gd name="connsiteY313" fmla="*/ 1821222 h 3063504"/>
              <a:gd name="connsiteX314" fmla="*/ 2732983 w 4114165"/>
              <a:gd name="connsiteY314" fmla="*/ 1817613 h 3063504"/>
              <a:gd name="connsiteX315" fmla="*/ 2736252 w 4114165"/>
              <a:gd name="connsiteY315" fmla="*/ 1810079 h 3063504"/>
              <a:gd name="connsiteX316" fmla="*/ 2742779 w 4114165"/>
              <a:gd name="connsiteY316" fmla="*/ 1783638 h 3063504"/>
              <a:gd name="connsiteX317" fmla="*/ 2749305 w 4114165"/>
              <a:gd name="connsiteY317" fmla="*/ 1743368 h 3063504"/>
              <a:gd name="connsiteX318" fmla="*/ 2759101 w 4114165"/>
              <a:gd name="connsiteY318" fmla="*/ 1661703 h 3063504"/>
              <a:gd name="connsiteX319" fmla="*/ 2775436 w 4114165"/>
              <a:gd name="connsiteY319" fmla="*/ 1493066 h 3063504"/>
              <a:gd name="connsiteX320" fmla="*/ 2791758 w 4114165"/>
              <a:gd name="connsiteY320" fmla="*/ 1328785 h 3063504"/>
              <a:gd name="connsiteX321" fmla="*/ 2801554 w 4114165"/>
              <a:gd name="connsiteY321" fmla="*/ 1253248 h 3063504"/>
              <a:gd name="connsiteX322" fmla="*/ 2808080 w 4114165"/>
              <a:gd name="connsiteY322" fmla="*/ 1217943 h 3063504"/>
              <a:gd name="connsiteX323" fmla="*/ 2814619 w 4114165"/>
              <a:gd name="connsiteY323" fmla="*/ 1196783 h 3063504"/>
              <a:gd name="connsiteX324" fmla="*/ 2817876 w 4114165"/>
              <a:gd name="connsiteY324" fmla="*/ 1191882 h 3063504"/>
              <a:gd name="connsiteX325" fmla="*/ 2821145 w 4114165"/>
              <a:gd name="connsiteY325" fmla="*/ 1190882 h 3063504"/>
              <a:gd name="connsiteX326" fmla="*/ 2824414 w 4114165"/>
              <a:gd name="connsiteY326" fmla="*/ 1193807 h 3063504"/>
              <a:gd name="connsiteX327" fmla="*/ 2827671 w 4114165"/>
              <a:gd name="connsiteY327" fmla="*/ 1200632 h 3063504"/>
              <a:gd name="connsiteX328" fmla="*/ 2834210 w 4114165"/>
              <a:gd name="connsiteY328" fmla="*/ 1225718 h 3063504"/>
              <a:gd name="connsiteX329" fmla="*/ 2840736 w 4114165"/>
              <a:gd name="connsiteY329" fmla="*/ 1265152 h 3063504"/>
              <a:gd name="connsiteX330" fmla="*/ 2850532 w 4114165"/>
              <a:gd name="connsiteY330" fmla="*/ 1347489 h 3063504"/>
              <a:gd name="connsiteX331" fmla="*/ 2863598 w 4114165"/>
              <a:gd name="connsiteY331" fmla="*/ 1487861 h 3063504"/>
              <a:gd name="connsiteX332" fmla="*/ 2889716 w 4114165"/>
              <a:gd name="connsiteY332" fmla="*/ 1782726 h 3063504"/>
              <a:gd name="connsiteX333" fmla="*/ 2899511 w 4114165"/>
              <a:gd name="connsiteY333" fmla="*/ 1866418 h 3063504"/>
              <a:gd name="connsiteX334" fmla="*/ 2906038 w 4114165"/>
              <a:gd name="connsiteY334" fmla="*/ 1907105 h 3063504"/>
              <a:gd name="connsiteX335" fmla="*/ 2912577 w 4114165"/>
              <a:gd name="connsiteY335" fmla="*/ 1933685 h 3063504"/>
              <a:gd name="connsiteX336" fmla="*/ 2915833 w 4114165"/>
              <a:gd name="connsiteY336" fmla="*/ 1941334 h 3063504"/>
              <a:gd name="connsiteX337" fmla="*/ 2919103 w 4114165"/>
              <a:gd name="connsiteY337" fmla="*/ 1945107 h 3063504"/>
              <a:gd name="connsiteX338" fmla="*/ 2922373 w 4114165"/>
              <a:gd name="connsiteY338" fmla="*/ 1944968 h 3063504"/>
              <a:gd name="connsiteX339" fmla="*/ 2925629 w 4114165"/>
              <a:gd name="connsiteY339" fmla="*/ 1940929 h 3063504"/>
              <a:gd name="connsiteX340" fmla="*/ 2928899 w 4114165"/>
              <a:gd name="connsiteY340" fmla="*/ 1933014 h 3063504"/>
              <a:gd name="connsiteX341" fmla="*/ 2935425 w 4114165"/>
              <a:gd name="connsiteY341" fmla="*/ 1905965 h 3063504"/>
              <a:gd name="connsiteX342" fmla="*/ 2941951 w 4114165"/>
              <a:gd name="connsiteY342" fmla="*/ 1864898 h 3063504"/>
              <a:gd name="connsiteX343" fmla="*/ 2951747 w 4114165"/>
              <a:gd name="connsiteY343" fmla="*/ 1780649 h 3063504"/>
              <a:gd name="connsiteX344" fmla="*/ 2964813 w 4114165"/>
              <a:gd name="connsiteY344" fmla="*/ 1637427 h 3063504"/>
              <a:gd name="connsiteX345" fmla="*/ 3000726 w 4114165"/>
              <a:gd name="connsiteY345" fmla="*/ 1222059 h 3063504"/>
              <a:gd name="connsiteX346" fmla="*/ 3010522 w 4114165"/>
              <a:gd name="connsiteY346" fmla="*/ 1142292 h 3063504"/>
              <a:gd name="connsiteX347" fmla="*/ 3017061 w 4114165"/>
              <a:gd name="connsiteY347" fmla="*/ 1103479 h 3063504"/>
              <a:gd name="connsiteX348" fmla="*/ 3023588 w 4114165"/>
              <a:gd name="connsiteY348" fmla="*/ 1077469 h 3063504"/>
              <a:gd name="connsiteX349" fmla="*/ 3030114 w 4114165"/>
              <a:gd name="connsiteY349" fmla="*/ 1064920 h 3063504"/>
              <a:gd name="connsiteX350" fmla="*/ 3033383 w 4114165"/>
              <a:gd name="connsiteY350" fmla="*/ 1063780 h 3063504"/>
              <a:gd name="connsiteX351" fmla="*/ 3036653 w 4114165"/>
              <a:gd name="connsiteY351" fmla="*/ 1066060 h 3063504"/>
              <a:gd name="connsiteX352" fmla="*/ 3039910 w 4114165"/>
              <a:gd name="connsiteY352" fmla="*/ 1071720 h 3063504"/>
              <a:gd name="connsiteX353" fmla="*/ 3046448 w 4114165"/>
              <a:gd name="connsiteY353" fmla="*/ 1092918 h 3063504"/>
              <a:gd name="connsiteX354" fmla="*/ 3052975 w 4114165"/>
              <a:gd name="connsiteY354" fmla="*/ 1126603 h 3063504"/>
              <a:gd name="connsiteX355" fmla="*/ 3062770 w 4114165"/>
              <a:gd name="connsiteY355" fmla="*/ 1198036 h 3063504"/>
              <a:gd name="connsiteX356" fmla="*/ 3075836 w 4114165"/>
              <a:gd name="connsiteY356" fmla="*/ 1324289 h 3063504"/>
              <a:gd name="connsiteX357" fmla="*/ 3098684 w 4114165"/>
              <a:gd name="connsiteY357" fmla="*/ 1588788 h 3063504"/>
              <a:gd name="connsiteX358" fmla="*/ 3118276 w 4114165"/>
              <a:gd name="connsiteY358" fmla="*/ 1805419 h 3063504"/>
              <a:gd name="connsiteX359" fmla="*/ 3131341 w 4114165"/>
              <a:gd name="connsiteY359" fmla="*/ 1919515 h 3063504"/>
              <a:gd name="connsiteX360" fmla="*/ 3141137 w 4114165"/>
              <a:gd name="connsiteY360" fmla="*/ 1981109 h 3063504"/>
              <a:gd name="connsiteX361" fmla="*/ 3147663 w 4114165"/>
              <a:gd name="connsiteY361" fmla="*/ 2008741 h 3063504"/>
              <a:gd name="connsiteX362" fmla="*/ 3154202 w 4114165"/>
              <a:gd name="connsiteY362" fmla="*/ 2024671 h 3063504"/>
              <a:gd name="connsiteX363" fmla="*/ 3157459 w 4114165"/>
              <a:gd name="connsiteY363" fmla="*/ 2028065 h 3063504"/>
              <a:gd name="connsiteX364" fmla="*/ 3160729 w 4114165"/>
              <a:gd name="connsiteY364" fmla="*/ 2028356 h 3063504"/>
              <a:gd name="connsiteX365" fmla="*/ 3163998 w 4114165"/>
              <a:gd name="connsiteY365" fmla="*/ 2025494 h 3063504"/>
              <a:gd name="connsiteX366" fmla="*/ 3167255 w 4114165"/>
              <a:gd name="connsiteY366" fmla="*/ 2019454 h 3063504"/>
              <a:gd name="connsiteX367" fmla="*/ 3173794 w 4114165"/>
              <a:gd name="connsiteY367" fmla="*/ 1997888 h 3063504"/>
              <a:gd name="connsiteX368" fmla="*/ 3180320 w 4114165"/>
              <a:gd name="connsiteY368" fmla="*/ 1963798 h 3063504"/>
              <a:gd name="connsiteX369" fmla="*/ 3190116 w 4114165"/>
              <a:gd name="connsiteY369" fmla="*/ 1890225 h 3063504"/>
              <a:gd name="connsiteX370" fmla="*/ 3199912 w 4114165"/>
              <a:gd name="connsiteY370" fmla="*/ 1792185 h 3063504"/>
              <a:gd name="connsiteX371" fmla="*/ 3212965 w 4114165"/>
              <a:gd name="connsiteY371" fmla="*/ 1630792 h 3063504"/>
              <a:gd name="connsiteX372" fmla="*/ 3258687 w 4114165"/>
              <a:gd name="connsiteY372" fmla="*/ 1017660 h 3063504"/>
              <a:gd name="connsiteX373" fmla="*/ 3268482 w 4114165"/>
              <a:gd name="connsiteY373" fmla="*/ 933703 h 3063504"/>
              <a:gd name="connsiteX374" fmla="*/ 3275009 w 4114165"/>
              <a:gd name="connsiteY374" fmla="*/ 897080 h 3063504"/>
              <a:gd name="connsiteX375" fmla="*/ 3281535 w 4114165"/>
              <a:gd name="connsiteY375" fmla="*/ 878136 h 3063504"/>
              <a:gd name="connsiteX376" fmla="*/ 3284804 w 4114165"/>
              <a:gd name="connsiteY376" fmla="*/ 875743 h 3063504"/>
              <a:gd name="connsiteX377" fmla="*/ 3288074 w 4114165"/>
              <a:gd name="connsiteY377" fmla="*/ 878237 h 3063504"/>
              <a:gd name="connsiteX378" fmla="*/ 3291331 w 4114165"/>
              <a:gd name="connsiteY378" fmla="*/ 885696 h 3063504"/>
              <a:gd name="connsiteX379" fmla="*/ 3297870 w 4114165"/>
              <a:gd name="connsiteY379" fmla="*/ 915632 h 3063504"/>
              <a:gd name="connsiteX380" fmla="*/ 3304396 w 4114165"/>
              <a:gd name="connsiteY380" fmla="*/ 965374 h 3063504"/>
              <a:gd name="connsiteX381" fmla="*/ 3314192 w 4114165"/>
              <a:gd name="connsiteY381" fmla="*/ 1075076 h 3063504"/>
              <a:gd name="connsiteX382" fmla="*/ 3323988 w 4114165"/>
              <a:gd name="connsiteY382" fmla="*/ 1221514 h 3063504"/>
              <a:gd name="connsiteX383" fmla="*/ 3340310 w 4114165"/>
              <a:gd name="connsiteY383" fmla="*/ 1521761 h 3063504"/>
              <a:gd name="connsiteX384" fmla="*/ 3366441 w 4114165"/>
              <a:gd name="connsiteY384" fmla="*/ 2016579 h 3063504"/>
              <a:gd name="connsiteX385" fmla="*/ 3376237 w 4114165"/>
              <a:gd name="connsiteY385" fmla="*/ 2160789 h 3063504"/>
              <a:gd name="connsiteX386" fmla="*/ 3386032 w 4114165"/>
              <a:gd name="connsiteY386" fmla="*/ 2262576 h 3063504"/>
              <a:gd name="connsiteX387" fmla="*/ 3392559 w 4114165"/>
              <a:gd name="connsiteY387" fmla="*/ 2302136 h 3063504"/>
              <a:gd name="connsiteX388" fmla="*/ 3395828 w 4114165"/>
              <a:gd name="connsiteY388" fmla="*/ 2312672 h 3063504"/>
              <a:gd name="connsiteX389" fmla="*/ 3399085 w 4114165"/>
              <a:gd name="connsiteY389" fmla="*/ 2316813 h 3063504"/>
              <a:gd name="connsiteX390" fmla="*/ 3402354 w 4114165"/>
              <a:gd name="connsiteY390" fmla="*/ 2314458 h 3063504"/>
              <a:gd name="connsiteX391" fmla="*/ 3405624 w 4114165"/>
              <a:gd name="connsiteY391" fmla="*/ 2305568 h 3063504"/>
              <a:gd name="connsiteX392" fmla="*/ 3412150 w 4114165"/>
              <a:gd name="connsiteY392" fmla="*/ 2268275 h 3063504"/>
              <a:gd name="connsiteX393" fmla="*/ 3418677 w 4114165"/>
              <a:gd name="connsiteY393" fmla="*/ 2205743 h 3063504"/>
              <a:gd name="connsiteX394" fmla="*/ 3428472 w 4114165"/>
              <a:gd name="connsiteY394" fmla="*/ 2068625 h 3063504"/>
              <a:gd name="connsiteX395" fmla="*/ 3438268 w 4114165"/>
              <a:gd name="connsiteY395" fmla="*/ 1888224 h 3063504"/>
              <a:gd name="connsiteX396" fmla="*/ 3454590 w 4114165"/>
              <a:gd name="connsiteY396" fmla="*/ 1528523 h 3063504"/>
              <a:gd name="connsiteX397" fmla="*/ 3477451 w 4114165"/>
              <a:gd name="connsiteY397" fmla="*/ 1031083 h 3063504"/>
              <a:gd name="connsiteX398" fmla="*/ 3487247 w 4114165"/>
              <a:gd name="connsiteY398" fmla="*/ 866929 h 3063504"/>
              <a:gd name="connsiteX399" fmla="*/ 3497043 w 4114165"/>
              <a:gd name="connsiteY399" fmla="*/ 752567 h 3063504"/>
              <a:gd name="connsiteX400" fmla="*/ 3503569 w 4114165"/>
              <a:gd name="connsiteY400" fmla="*/ 708790 h 3063504"/>
              <a:gd name="connsiteX401" fmla="*/ 3506839 w 4114165"/>
              <a:gd name="connsiteY401" fmla="*/ 697342 h 3063504"/>
              <a:gd name="connsiteX402" fmla="*/ 3510108 w 4114165"/>
              <a:gd name="connsiteY402" fmla="*/ 693037 h 3063504"/>
              <a:gd name="connsiteX403" fmla="*/ 3513365 w 4114165"/>
              <a:gd name="connsiteY403" fmla="*/ 695924 h 3063504"/>
              <a:gd name="connsiteX404" fmla="*/ 3516634 w 4114165"/>
              <a:gd name="connsiteY404" fmla="*/ 705979 h 3063504"/>
              <a:gd name="connsiteX405" fmla="*/ 3523161 w 4114165"/>
              <a:gd name="connsiteY405" fmla="*/ 747236 h 3063504"/>
              <a:gd name="connsiteX406" fmla="*/ 3529700 w 4114165"/>
              <a:gd name="connsiteY406" fmla="*/ 815390 h 3063504"/>
              <a:gd name="connsiteX407" fmla="*/ 3539496 w 4114165"/>
              <a:gd name="connsiteY407" fmla="*/ 962638 h 3063504"/>
              <a:gd name="connsiteX408" fmla="*/ 3552548 w 4114165"/>
              <a:gd name="connsiteY408" fmla="*/ 1223718 h 3063504"/>
              <a:gd name="connsiteX409" fmla="*/ 3591731 w 4114165"/>
              <a:gd name="connsiteY409" fmla="*/ 2071171 h 3063504"/>
              <a:gd name="connsiteX410" fmla="*/ 3601527 w 4114165"/>
              <a:gd name="connsiteY410" fmla="*/ 2206351 h 3063504"/>
              <a:gd name="connsiteX411" fmla="*/ 3608066 w 4114165"/>
              <a:gd name="connsiteY411" fmla="*/ 2265109 h 3063504"/>
              <a:gd name="connsiteX412" fmla="*/ 3614593 w 4114165"/>
              <a:gd name="connsiteY412" fmla="*/ 2296311 h 3063504"/>
              <a:gd name="connsiteX413" fmla="*/ 3617862 w 4114165"/>
              <a:gd name="connsiteY413" fmla="*/ 2301250 h 3063504"/>
              <a:gd name="connsiteX414" fmla="*/ 3621119 w 4114165"/>
              <a:gd name="connsiteY414" fmla="*/ 2299034 h 3063504"/>
              <a:gd name="connsiteX415" fmla="*/ 3624388 w 4114165"/>
              <a:gd name="connsiteY415" fmla="*/ 2289726 h 3063504"/>
              <a:gd name="connsiteX416" fmla="*/ 3630915 w 4114165"/>
              <a:gd name="connsiteY416" fmla="*/ 2250394 h 3063504"/>
              <a:gd name="connsiteX417" fmla="*/ 3637453 w 4114165"/>
              <a:gd name="connsiteY417" fmla="*/ 2185001 h 3063504"/>
              <a:gd name="connsiteX418" fmla="*/ 3647249 w 4114165"/>
              <a:gd name="connsiteY418" fmla="*/ 2044375 h 3063504"/>
              <a:gd name="connsiteX419" fmla="*/ 3660302 w 4114165"/>
              <a:gd name="connsiteY419" fmla="*/ 1798352 h 3063504"/>
              <a:gd name="connsiteX420" fmla="*/ 3692959 w 4114165"/>
              <a:gd name="connsiteY420" fmla="*/ 1140064 h 3063504"/>
              <a:gd name="connsiteX421" fmla="*/ 3702755 w 4114165"/>
              <a:gd name="connsiteY421" fmla="*/ 999805 h 3063504"/>
              <a:gd name="connsiteX422" fmla="*/ 3709281 w 4114165"/>
              <a:gd name="connsiteY422" fmla="*/ 933399 h 3063504"/>
              <a:gd name="connsiteX423" fmla="*/ 3715807 w 4114165"/>
              <a:gd name="connsiteY423" fmla="*/ 891369 h 3063504"/>
              <a:gd name="connsiteX424" fmla="*/ 3719077 w 4114165"/>
              <a:gd name="connsiteY424" fmla="*/ 879922 h 3063504"/>
              <a:gd name="connsiteX425" fmla="*/ 3722346 w 4114165"/>
              <a:gd name="connsiteY425" fmla="*/ 874932 h 3063504"/>
              <a:gd name="connsiteX426" fmla="*/ 3725603 w 4114165"/>
              <a:gd name="connsiteY426" fmla="*/ 876414 h 3063504"/>
              <a:gd name="connsiteX427" fmla="*/ 3728873 w 4114165"/>
              <a:gd name="connsiteY427" fmla="*/ 884278 h 3063504"/>
              <a:gd name="connsiteX428" fmla="*/ 3735399 w 4114165"/>
              <a:gd name="connsiteY428" fmla="*/ 918570 h 3063504"/>
              <a:gd name="connsiteX429" fmla="*/ 3741938 w 4114165"/>
              <a:gd name="connsiteY429" fmla="*/ 975973 h 3063504"/>
              <a:gd name="connsiteX430" fmla="*/ 3751734 w 4114165"/>
              <a:gd name="connsiteY430" fmla="*/ 1099301 h 3063504"/>
              <a:gd name="connsiteX431" fmla="*/ 3764786 w 4114165"/>
              <a:gd name="connsiteY431" fmla="*/ 1313260 h 3063504"/>
              <a:gd name="connsiteX432" fmla="*/ 3794174 w 4114165"/>
              <a:gd name="connsiteY432" fmla="*/ 1820969 h 3063504"/>
              <a:gd name="connsiteX433" fmla="*/ 3803970 w 4114165"/>
              <a:gd name="connsiteY433" fmla="*/ 1943664 h 3063504"/>
              <a:gd name="connsiteX434" fmla="*/ 3810509 w 4114165"/>
              <a:gd name="connsiteY434" fmla="*/ 2002054 h 3063504"/>
              <a:gd name="connsiteX435" fmla="*/ 3817035 w 4114165"/>
              <a:gd name="connsiteY435" fmla="*/ 2039208 h 3063504"/>
              <a:gd name="connsiteX436" fmla="*/ 3820304 w 4114165"/>
              <a:gd name="connsiteY436" fmla="*/ 2049453 h 3063504"/>
              <a:gd name="connsiteX437" fmla="*/ 3823561 w 4114165"/>
              <a:gd name="connsiteY437" fmla="*/ 2054050 h 3063504"/>
              <a:gd name="connsiteX438" fmla="*/ 3826831 w 4114165"/>
              <a:gd name="connsiteY438" fmla="*/ 2053011 h 3063504"/>
              <a:gd name="connsiteX439" fmla="*/ 3830100 w 4114165"/>
              <a:gd name="connsiteY439" fmla="*/ 2046401 h 3063504"/>
              <a:gd name="connsiteX440" fmla="*/ 3836626 w 4114165"/>
              <a:gd name="connsiteY440" fmla="*/ 2017073 h 3063504"/>
              <a:gd name="connsiteX441" fmla="*/ 3843153 w 4114165"/>
              <a:gd name="connsiteY441" fmla="*/ 1967724 h 3063504"/>
              <a:gd name="connsiteX442" fmla="*/ 3852949 w 4114165"/>
              <a:gd name="connsiteY442" fmla="*/ 1861834 h 3063504"/>
              <a:gd name="connsiteX443" fmla="*/ 3866014 w 4114165"/>
              <a:gd name="connsiteY443" fmla="*/ 1679090 h 3063504"/>
              <a:gd name="connsiteX444" fmla="*/ 3892132 w 4114165"/>
              <a:gd name="connsiteY444" fmla="*/ 1294657 h 3063504"/>
              <a:gd name="connsiteX445" fmla="*/ 3901928 w 4114165"/>
              <a:gd name="connsiteY445" fmla="*/ 1185892 h 3063504"/>
              <a:gd name="connsiteX446" fmla="*/ 3908467 w 4114165"/>
              <a:gd name="connsiteY446" fmla="*/ 1133061 h 3063504"/>
              <a:gd name="connsiteX447" fmla="*/ 3914993 w 4114165"/>
              <a:gd name="connsiteY447" fmla="*/ 1098427 h 3063504"/>
              <a:gd name="connsiteX448" fmla="*/ 3918263 w 4114165"/>
              <a:gd name="connsiteY448" fmla="*/ 1088360 h 3063504"/>
              <a:gd name="connsiteX449" fmla="*/ 3921519 w 4114165"/>
              <a:gd name="connsiteY449" fmla="*/ 1083244 h 3063504"/>
              <a:gd name="connsiteX450" fmla="*/ 3924789 w 4114165"/>
              <a:gd name="connsiteY450" fmla="*/ 1083117 h 3063504"/>
              <a:gd name="connsiteX451" fmla="*/ 3928058 w 4114165"/>
              <a:gd name="connsiteY451" fmla="*/ 1087916 h 3063504"/>
              <a:gd name="connsiteX452" fmla="*/ 3931315 w 4114165"/>
              <a:gd name="connsiteY452" fmla="*/ 1097591 h 3063504"/>
              <a:gd name="connsiteX453" fmla="*/ 3937854 w 4114165"/>
              <a:gd name="connsiteY453" fmla="*/ 1130946 h 3063504"/>
              <a:gd name="connsiteX454" fmla="*/ 3944380 w 4114165"/>
              <a:gd name="connsiteY454" fmla="*/ 1181523 h 3063504"/>
              <a:gd name="connsiteX455" fmla="*/ 3954176 w 4114165"/>
              <a:gd name="connsiteY455" fmla="*/ 1284311 h 3063504"/>
              <a:gd name="connsiteX456" fmla="*/ 3970498 w 4114165"/>
              <a:gd name="connsiteY456" fmla="*/ 1500132 h 3063504"/>
              <a:gd name="connsiteX457" fmla="*/ 3990090 w 4114165"/>
              <a:gd name="connsiteY457" fmla="*/ 1758754 h 3063504"/>
              <a:gd name="connsiteX458" fmla="*/ 3999886 w 4114165"/>
              <a:gd name="connsiteY458" fmla="*/ 1858187 h 3063504"/>
              <a:gd name="connsiteX459" fmla="*/ 4006412 w 4114165"/>
              <a:gd name="connsiteY459" fmla="*/ 1906257 h 3063504"/>
              <a:gd name="connsiteX460" fmla="*/ 4012951 w 4114165"/>
              <a:gd name="connsiteY460" fmla="*/ 1937206 h 3063504"/>
              <a:gd name="connsiteX461" fmla="*/ 4016208 w 4114165"/>
              <a:gd name="connsiteY461" fmla="*/ 1945779 h 3063504"/>
              <a:gd name="connsiteX462" fmla="*/ 4019477 w 4114165"/>
              <a:gd name="connsiteY462" fmla="*/ 1949628 h 3063504"/>
              <a:gd name="connsiteX463" fmla="*/ 4022747 w 4114165"/>
              <a:gd name="connsiteY463" fmla="*/ 1948678 h 3063504"/>
              <a:gd name="connsiteX464" fmla="*/ 4026004 w 4114165"/>
              <a:gd name="connsiteY464" fmla="*/ 1942955 h 3063504"/>
              <a:gd name="connsiteX465" fmla="*/ 4032542 w 4114165"/>
              <a:gd name="connsiteY465" fmla="*/ 1917400 h 3063504"/>
              <a:gd name="connsiteX466" fmla="*/ 4039069 w 4114165"/>
              <a:gd name="connsiteY466" fmla="*/ 1874003 h 3063504"/>
              <a:gd name="connsiteX467" fmla="*/ 4048865 w 4114165"/>
              <a:gd name="connsiteY467" fmla="*/ 1779560 h 3063504"/>
              <a:gd name="connsiteX468" fmla="*/ 4061930 w 4114165"/>
              <a:gd name="connsiteY468" fmla="*/ 1613430 h 3063504"/>
              <a:gd name="connsiteX469" fmla="*/ 4091317 w 4114165"/>
              <a:gd name="connsiteY469" fmla="*/ 1214410 h 3063504"/>
              <a:gd name="connsiteX470" fmla="*/ 4101113 w 4114165"/>
              <a:gd name="connsiteY470" fmla="*/ 1119638 h 3063504"/>
              <a:gd name="connsiteX471" fmla="*/ 4107639 w 4114165"/>
              <a:gd name="connsiteY471" fmla="*/ 1076545 h 3063504"/>
              <a:gd name="connsiteX472" fmla="*/ 4114166 w 4114165"/>
              <a:gd name="connsiteY472" fmla="*/ 1052054 h 3063504"/>
              <a:gd name="connsiteX473" fmla="*/ 4114166 w 4114165"/>
              <a:gd name="connsiteY473" fmla="*/ 1052054 h 3063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</a:cxnLst>
            <a:rect l="l" t="t" r="r" b="b"/>
            <a:pathLst>
              <a:path w="4114165" h="3063504">
                <a:moveTo>
                  <a:pt x="0" y="1833480"/>
                </a:moveTo>
                <a:lnTo>
                  <a:pt x="45713" y="417481"/>
                </a:lnTo>
                <a:lnTo>
                  <a:pt x="52243" y="297352"/>
                </a:lnTo>
                <a:lnTo>
                  <a:pt x="58773" y="217167"/>
                </a:lnTo>
                <a:lnTo>
                  <a:pt x="62039" y="193329"/>
                </a:lnTo>
                <a:lnTo>
                  <a:pt x="65305" y="180827"/>
                </a:lnTo>
                <a:lnTo>
                  <a:pt x="68569" y="179911"/>
                </a:lnTo>
                <a:lnTo>
                  <a:pt x="71835" y="190731"/>
                </a:lnTo>
                <a:lnTo>
                  <a:pt x="75101" y="213328"/>
                </a:lnTo>
                <a:lnTo>
                  <a:pt x="81631" y="293496"/>
                </a:lnTo>
                <a:lnTo>
                  <a:pt x="88161" y="418608"/>
                </a:lnTo>
                <a:lnTo>
                  <a:pt x="97957" y="682450"/>
                </a:lnTo>
                <a:lnTo>
                  <a:pt x="111017" y="1145838"/>
                </a:lnTo>
                <a:lnTo>
                  <a:pt x="150200" y="2656215"/>
                </a:lnTo>
                <a:lnTo>
                  <a:pt x="159996" y="2898502"/>
                </a:lnTo>
                <a:lnTo>
                  <a:pt x="166526" y="3002974"/>
                </a:lnTo>
                <a:lnTo>
                  <a:pt x="173056" y="3056590"/>
                </a:lnTo>
                <a:lnTo>
                  <a:pt x="176322" y="3063504"/>
                </a:lnTo>
                <a:lnTo>
                  <a:pt x="179588" y="3056970"/>
                </a:lnTo>
                <a:lnTo>
                  <a:pt x="182852" y="3036988"/>
                </a:lnTo>
                <a:lnTo>
                  <a:pt x="189382" y="2957348"/>
                </a:lnTo>
                <a:lnTo>
                  <a:pt x="195914" y="2827131"/>
                </a:lnTo>
                <a:lnTo>
                  <a:pt x="205709" y="2547184"/>
                </a:lnTo>
                <a:lnTo>
                  <a:pt x="218770" y="2052391"/>
                </a:lnTo>
                <a:lnTo>
                  <a:pt x="257952" y="449365"/>
                </a:lnTo>
                <a:lnTo>
                  <a:pt x="267747" y="190794"/>
                </a:lnTo>
                <a:lnTo>
                  <a:pt x="274279" y="76196"/>
                </a:lnTo>
                <a:lnTo>
                  <a:pt x="280809" y="12309"/>
                </a:lnTo>
                <a:lnTo>
                  <a:pt x="284074" y="0"/>
                </a:lnTo>
                <a:lnTo>
                  <a:pt x="287339" y="871"/>
                </a:lnTo>
                <a:lnTo>
                  <a:pt x="290605" y="14841"/>
                </a:lnTo>
                <a:lnTo>
                  <a:pt x="293869" y="41707"/>
                </a:lnTo>
                <a:lnTo>
                  <a:pt x="300400" y="132747"/>
                </a:lnTo>
                <a:lnTo>
                  <a:pt x="306931" y="270150"/>
                </a:lnTo>
                <a:lnTo>
                  <a:pt x="316726" y="550888"/>
                </a:lnTo>
                <a:lnTo>
                  <a:pt x="329787" y="1025879"/>
                </a:lnTo>
                <a:lnTo>
                  <a:pt x="362436" y="2279786"/>
                </a:lnTo>
                <a:lnTo>
                  <a:pt x="372232" y="2556694"/>
                </a:lnTo>
                <a:lnTo>
                  <a:pt x="382027" y="2748670"/>
                </a:lnTo>
                <a:lnTo>
                  <a:pt x="388567" y="2823459"/>
                </a:lnTo>
                <a:lnTo>
                  <a:pt x="391823" y="2844202"/>
                </a:lnTo>
                <a:lnTo>
                  <a:pt x="395093" y="2853750"/>
                </a:lnTo>
                <a:lnTo>
                  <a:pt x="398362" y="2852192"/>
                </a:lnTo>
                <a:lnTo>
                  <a:pt x="401619" y="2839668"/>
                </a:lnTo>
                <a:lnTo>
                  <a:pt x="404889" y="2816443"/>
                </a:lnTo>
                <a:lnTo>
                  <a:pt x="411415" y="2739337"/>
                </a:lnTo>
                <a:lnTo>
                  <a:pt x="417954" y="2624582"/>
                </a:lnTo>
                <a:lnTo>
                  <a:pt x="427737" y="2392894"/>
                </a:lnTo>
                <a:lnTo>
                  <a:pt x="440802" y="2005562"/>
                </a:lnTo>
                <a:lnTo>
                  <a:pt x="473459" y="995006"/>
                </a:lnTo>
                <a:lnTo>
                  <a:pt x="483255" y="770207"/>
                </a:lnTo>
                <a:lnTo>
                  <a:pt x="493051" y="610130"/>
                </a:lnTo>
                <a:lnTo>
                  <a:pt x="499577" y="543438"/>
                </a:lnTo>
                <a:lnTo>
                  <a:pt x="506103" y="509955"/>
                </a:lnTo>
                <a:lnTo>
                  <a:pt x="509373" y="505624"/>
                </a:lnTo>
                <a:lnTo>
                  <a:pt x="512642" y="509409"/>
                </a:lnTo>
                <a:lnTo>
                  <a:pt x="515899" y="521111"/>
                </a:lnTo>
                <a:lnTo>
                  <a:pt x="522438" y="567167"/>
                </a:lnTo>
                <a:lnTo>
                  <a:pt x="528965" y="641054"/>
                </a:lnTo>
                <a:lnTo>
                  <a:pt x="538760" y="796230"/>
                </a:lnTo>
                <a:lnTo>
                  <a:pt x="551826" y="1063160"/>
                </a:lnTo>
                <a:lnTo>
                  <a:pt x="591009" y="1914399"/>
                </a:lnTo>
                <a:lnTo>
                  <a:pt x="600805" y="2064446"/>
                </a:lnTo>
                <a:lnTo>
                  <a:pt x="610601" y="2170198"/>
                </a:lnTo>
                <a:lnTo>
                  <a:pt x="617127" y="2214063"/>
                </a:lnTo>
                <a:lnTo>
                  <a:pt x="623653" y="2236173"/>
                </a:lnTo>
                <a:lnTo>
                  <a:pt x="626923" y="2239162"/>
                </a:lnTo>
                <a:lnTo>
                  <a:pt x="630192" y="2236882"/>
                </a:lnTo>
                <a:lnTo>
                  <a:pt x="633449" y="2229500"/>
                </a:lnTo>
                <a:lnTo>
                  <a:pt x="639988" y="2200083"/>
                </a:lnTo>
                <a:lnTo>
                  <a:pt x="646514" y="2152659"/>
                </a:lnTo>
                <a:lnTo>
                  <a:pt x="656310" y="2052556"/>
                </a:lnTo>
                <a:lnTo>
                  <a:pt x="669375" y="1878764"/>
                </a:lnTo>
                <a:lnTo>
                  <a:pt x="715085" y="1222160"/>
                </a:lnTo>
                <a:lnTo>
                  <a:pt x="724881" y="1127717"/>
                </a:lnTo>
                <a:lnTo>
                  <a:pt x="734677" y="1062526"/>
                </a:lnTo>
                <a:lnTo>
                  <a:pt x="741203" y="1036617"/>
                </a:lnTo>
                <a:lnTo>
                  <a:pt x="744472" y="1029057"/>
                </a:lnTo>
                <a:lnTo>
                  <a:pt x="747729" y="1025119"/>
                </a:lnTo>
                <a:lnTo>
                  <a:pt x="750999" y="1024765"/>
                </a:lnTo>
                <a:lnTo>
                  <a:pt x="754268" y="1027956"/>
                </a:lnTo>
                <a:lnTo>
                  <a:pt x="757525" y="1034629"/>
                </a:lnTo>
                <a:lnTo>
                  <a:pt x="764064" y="1058018"/>
                </a:lnTo>
                <a:lnTo>
                  <a:pt x="770590" y="1094020"/>
                </a:lnTo>
                <a:lnTo>
                  <a:pt x="780386" y="1168847"/>
                </a:lnTo>
                <a:lnTo>
                  <a:pt x="793451" y="1298760"/>
                </a:lnTo>
                <a:lnTo>
                  <a:pt x="839161" y="1793806"/>
                </a:lnTo>
                <a:lnTo>
                  <a:pt x="848957" y="1861910"/>
                </a:lnTo>
                <a:lnTo>
                  <a:pt x="855483" y="1893644"/>
                </a:lnTo>
                <a:lnTo>
                  <a:pt x="862022" y="1913500"/>
                </a:lnTo>
                <a:lnTo>
                  <a:pt x="865279" y="1918844"/>
                </a:lnTo>
                <a:lnTo>
                  <a:pt x="868548" y="1921098"/>
                </a:lnTo>
                <a:lnTo>
                  <a:pt x="871818" y="1920262"/>
                </a:lnTo>
                <a:lnTo>
                  <a:pt x="875075" y="1916400"/>
                </a:lnTo>
                <a:lnTo>
                  <a:pt x="881613" y="1899735"/>
                </a:lnTo>
                <a:lnTo>
                  <a:pt x="888140" y="1871800"/>
                </a:lnTo>
                <a:lnTo>
                  <a:pt x="897936" y="1811016"/>
                </a:lnTo>
                <a:lnTo>
                  <a:pt x="911001" y="1702099"/>
                </a:lnTo>
                <a:lnTo>
                  <a:pt x="937119" y="1442590"/>
                </a:lnTo>
                <a:lnTo>
                  <a:pt x="953441" y="1297291"/>
                </a:lnTo>
                <a:lnTo>
                  <a:pt x="963237" y="1230796"/>
                </a:lnTo>
                <a:lnTo>
                  <a:pt x="973033" y="1185563"/>
                </a:lnTo>
                <a:lnTo>
                  <a:pt x="979559" y="1168835"/>
                </a:lnTo>
                <a:lnTo>
                  <a:pt x="982829" y="1164732"/>
                </a:lnTo>
                <a:lnTo>
                  <a:pt x="986098" y="1163542"/>
                </a:lnTo>
                <a:lnTo>
                  <a:pt x="989355" y="1165264"/>
                </a:lnTo>
                <a:lnTo>
                  <a:pt x="992624" y="1169911"/>
                </a:lnTo>
                <a:lnTo>
                  <a:pt x="999151" y="1187868"/>
                </a:lnTo>
                <a:lnTo>
                  <a:pt x="1005689" y="1217006"/>
                </a:lnTo>
                <a:lnTo>
                  <a:pt x="1015485" y="1279968"/>
                </a:lnTo>
                <a:lnTo>
                  <a:pt x="1025281" y="1362685"/>
                </a:lnTo>
                <a:lnTo>
                  <a:pt x="1041603" y="1530359"/>
                </a:lnTo>
                <a:lnTo>
                  <a:pt x="1067721" y="1808255"/>
                </a:lnTo>
                <a:lnTo>
                  <a:pt x="1077517" y="1891643"/>
                </a:lnTo>
                <a:lnTo>
                  <a:pt x="1087313" y="1952402"/>
                </a:lnTo>
                <a:lnTo>
                  <a:pt x="1093852" y="1977209"/>
                </a:lnTo>
                <a:lnTo>
                  <a:pt x="1097109" y="1984288"/>
                </a:lnTo>
                <a:lnTo>
                  <a:pt x="1100378" y="1987618"/>
                </a:lnTo>
                <a:lnTo>
                  <a:pt x="1103648" y="1987061"/>
                </a:lnTo>
                <a:lnTo>
                  <a:pt x="1106904" y="1982502"/>
                </a:lnTo>
                <a:lnTo>
                  <a:pt x="1110174" y="1973853"/>
                </a:lnTo>
                <a:lnTo>
                  <a:pt x="1116700" y="1944158"/>
                </a:lnTo>
                <a:lnTo>
                  <a:pt x="1123239" y="1898000"/>
                </a:lnTo>
                <a:lnTo>
                  <a:pt x="1133035" y="1799302"/>
                </a:lnTo>
                <a:lnTo>
                  <a:pt x="1142831" y="1669529"/>
                </a:lnTo>
                <a:lnTo>
                  <a:pt x="1159153" y="1406436"/>
                </a:lnTo>
                <a:lnTo>
                  <a:pt x="1182001" y="1034654"/>
                </a:lnTo>
                <a:lnTo>
                  <a:pt x="1191797" y="914138"/>
                </a:lnTo>
                <a:lnTo>
                  <a:pt x="1198336" y="857229"/>
                </a:lnTo>
                <a:lnTo>
                  <a:pt x="1204863" y="823127"/>
                </a:lnTo>
                <a:lnTo>
                  <a:pt x="1208132" y="815504"/>
                </a:lnTo>
                <a:lnTo>
                  <a:pt x="1211389" y="814516"/>
                </a:lnTo>
                <a:lnTo>
                  <a:pt x="1214658" y="820341"/>
                </a:lnTo>
                <a:lnTo>
                  <a:pt x="1217928" y="833131"/>
                </a:lnTo>
                <a:lnTo>
                  <a:pt x="1224454" y="879694"/>
                </a:lnTo>
                <a:lnTo>
                  <a:pt x="1230980" y="953774"/>
                </a:lnTo>
                <a:lnTo>
                  <a:pt x="1240776" y="1112711"/>
                </a:lnTo>
                <a:lnTo>
                  <a:pt x="1253841" y="1396407"/>
                </a:lnTo>
                <a:lnTo>
                  <a:pt x="1289755" y="2259461"/>
                </a:lnTo>
                <a:lnTo>
                  <a:pt x="1299551" y="2414207"/>
                </a:lnTo>
                <a:lnTo>
                  <a:pt x="1306090" y="2478878"/>
                </a:lnTo>
                <a:lnTo>
                  <a:pt x="1309347" y="2498177"/>
                </a:lnTo>
                <a:lnTo>
                  <a:pt x="1312616" y="2508320"/>
                </a:lnTo>
                <a:lnTo>
                  <a:pt x="1315886" y="2509067"/>
                </a:lnTo>
                <a:lnTo>
                  <a:pt x="1319143" y="2500266"/>
                </a:lnTo>
                <a:lnTo>
                  <a:pt x="1322412" y="2481892"/>
                </a:lnTo>
                <a:lnTo>
                  <a:pt x="1328938" y="2416689"/>
                </a:lnTo>
                <a:lnTo>
                  <a:pt x="1335477" y="2315078"/>
                </a:lnTo>
                <a:lnTo>
                  <a:pt x="1345273" y="2101829"/>
                </a:lnTo>
                <a:lnTo>
                  <a:pt x="1358326" y="1731731"/>
                </a:lnTo>
                <a:lnTo>
                  <a:pt x="1390983" y="746033"/>
                </a:lnTo>
                <a:lnTo>
                  <a:pt x="1400779" y="542587"/>
                </a:lnTo>
                <a:lnTo>
                  <a:pt x="1407305" y="451054"/>
                </a:lnTo>
                <a:lnTo>
                  <a:pt x="1413844" y="399459"/>
                </a:lnTo>
                <a:lnTo>
                  <a:pt x="1417101" y="389390"/>
                </a:lnTo>
                <a:lnTo>
                  <a:pt x="1420370" y="390002"/>
                </a:lnTo>
                <a:lnTo>
                  <a:pt x="1423640" y="401305"/>
                </a:lnTo>
                <a:lnTo>
                  <a:pt x="1426896" y="423206"/>
                </a:lnTo>
                <a:lnTo>
                  <a:pt x="1433423" y="497902"/>
                </a:lnTo>
                <a:lnTo>
                  <a:pt x="1439962" y="611295"/>
                </a:lnTo>
                <a:lnTo>
                  <a:pt x="1449758" y="844173"/>
                </a:lnTo>
                <a:lnTo>
                  <a:pt x="1462810" y="1239775"/>
                </a:lnTo>
                <a:lnTo>
                  <a:pt x="1495467" y="2273631"/>
                </a:lnTo>
                <a:lnTo>
                  <a:pt x="1505263" y="2490199"/>
                </a:lnTo>
                <a:lnTo>
                  <a:pt x="1511789" y="2591265"/>
                </a:lnTo>
                <a:lnTo>
                  <a:pt x="1518328" y="2653302"/>
                </a:lnTo>
                <a:lnTo>
                  <a:pt x="1521585" y="2668954"/>
                </a:lnTo>
                <a:lnTo>
                  <a:pt x="1524854" y="2674159"/>
                </a:lnTo>
                <a:lnTo>
                  <a:pt x="1528124" y="2668878"/>
                </a:lnTo>
                <a:lnTo>
                  <a:pt x="1531381" y="2653214"/>
                </a:lnTo>
                <a:lnTo>
                  <a:pt x="1537920" y="2591404"/>
                </a:lnTo>
                <a:lnTo>
                  <a:pt x="1544446" y="2491149"/>
                </a:lnTo>
                <a:lnTo>
                  <a:pt x="1554242" y="2277418"/>
                </a:lnTo>
                <a:lnTo>
                  <a:pt x="1567307" y="1903661"/>
                </a:lnTo>
                <a:lnTo>
                  <a:pt x="1603221" y="803195"/>
                </a:lnTo>
                <a:lnTo>
                  <a:pt x="1613017" y="601038"/>
                </a:lnTo>
                <a:lnTo>
                  <a:pt x="1619543" y="509316"/>
                </a:lnTo>
                <a:lnTo>
                  <a:pt x="1626082" y="456003"/>
                </a:lnTo>
                <a:lnTo>
                  <a:pt x="1629339" y="444364"/>
                </a:lnTo>
                <a:lnTo>
                  <a:pt x="1632608" y="442877"/>
                </a:lnTo>
                <a:lnTo>
                  <a:pt x="1635878" y="451531"/>
                </a:lnTo>
                <a:lnTo>
                  <a:pt x="1639135" y="470215"/>
                </a:lnTo>
                <a:lnTo>
                  <a:pt x="1645674" y="536772"/>
                </a:lnTo>
                <a:lnTo>
                  <a:pt x="1652200" y="639838"/>
                </a:lnTo>
                <a:lnTo>
                  <a:pt x="1661996" y="853620"/>
                </a:lnTo>
                <a:lnTo>
                  <a:pt x="1675061" y="1218766"/>
                </a:lnTo>
                <a:lnTo>
                  <a:pt x="1704436" y="2091786"/>
                </a:lnTo>
                <a:lnTo>
                  <a:pt x="1714232" y="2309620"/>
                </a:lnTo>
                <a:lnTo>
                  <a:pt x="1720771" y="2416397"/>
                </a:lnTo>
                <a:lnTo>
                  <a:pt x="1727297" y="2487590"/>
                </a:lnTo>
                <a:lnTo>
                  <a:pt x="1730566" y="2508991"/>
                </a:lnTo>
                <a:lnTo>
                  <a:pt x="1733823" y="2520654"/>
                </a:lnTo>
                <a:lnTo>
                  <a:pt x="1737093" y="2522490"/>
                </a:lnTo>
                <a:lnTo>
                  <a:pt x="1740362" y="2514513"/>
                </a:lnTo>
                <a:lnTo>
                  <a:pt x="1743619" y="2496835"/>
                </a:lnTo>
                <a:lnTo>
                  <a:pt x="1750158" y="2433252"/>
                </a:lnTo>
                <a:lnTo>
                  <a:pt x="1756684" y="2334453"/>
                </a:lnTo>
                <a:lnTo>
                  <a:pt x="1766480" y="2129472"/>
                </a:lnTo>
                <a:lnTo>
                  <a:pt x="1779545" y="1780459"/>
                </a:lnTo>
                <a:lnTo>
                  <a:pt x="1808933" y="958789"/>
                </a:lnTo>
                <a:lnTo>
                  <a:pt x="1818729" y="760608"/>
                </a:lnTo>
                <a:lnTo>
                  <a:pt x="1825255" y="666874"/>
                </a:lnTo>
                <a:lnTo>
                  <a:pt x="1831781" y="608307"/>
                </a:lnTo>
                <a:lnTo>
                  <a:pt x="1835051" y="592984"/>
                </a:lnTo>
                <a:lnTo>
                  <a:pt x="1838320" y="587177"/>
                </a:lnTo>
                <a:lnTo>
                  <a:pt x="1841577" y="590945"/>
                </a:lnTo>
                <a:lnTo>
                  <a:pt x="1844847" y="604242"/>
                </a:lnTo>
                <a:lnTo>
                  <a:pt x="1851373" y="658745"/>
                </a:lnTo>
                <a:lnTo>
                  <a:pt x="1857912" y="748413"/>
                </a:lnTo>
                <a:lnTo>
                  <a:pt x="1867708" y="940528"/>
                </a:lnTo>
                <a:lnTo>
                  <a:pt x="1880760" y="1275586"/>
                </a:lnTo>
                <a:lnTo>
                  <a:pt x="1910148" y="2084682"/>
                </a:lnTo>
                <a:lnTo>
                  <a:pt x="1919944" y="2284015"/>
                </a:lnTo>
                <a:lnTo>
                  <a:pt x="1926483" y="2379484"/>
                </a:lnTo>
                <a:lnTo>
                  <a:pt x="1933009" y="2440280"/>
                </a:lnTo>
                <a:lnTo>
                  <a:pt x="1936266" y="2456844"/>
                </a:lnTo>
                <a:lnTo>
                  <a:pt x="1939535" y="2463923"/>
                </a:lnTo>
                <a:lnTo>
                  <a:pt x="1942805" y="2461428"/>
                </a:lnTo>
                <a:lnTo>
                  <a:pt x="1946061" y="2449398"/>
                </a:lnTo>
                <a:lnTo>
                  <a:pt x="1952600" y="2397263"/>
                </a:lnTo>
                <a:lnTo>
                  <a:pt x="1959127" y="2309620"/>
                </a:lnTo>
                <a:lnTo>
                  <a:pt x="1968923" y="2119620"/>
                </a:lnTo>
                <a:lnTo>
                  <a:pt x="1981988" y="1785309"/>
                </a:lnTo>
                <a:lnTo>
                  <a:pt x="2014632" y="895928"/>
                </a:lnTo>
                <a:lnTo>
                  <a:pt x="2024428" y="714045"/>
                </a:lnTo>
                <a:lnTo>
                  <a:pt x="2030967" y="632633"/>
                </a:lnTo>
                <a:lnTo>
                  <a:pt x="2037493" y="587036"/>
                </a:lnTo>
                <a:lnTo>
                  <a:pt x="2040763" y="578268"/>
                </a:lnTo>
                <a:lnTo>
                  <a:pt x="2044019" y="578989"/>
                </a:lnTo>
                <a:lnTo>
                  <a:pt x="2047289" y="589172"/>
                </a:lnTo>
                <a:lnTo>
                  <a:pt x="2050559" y="608725"/>
                </a:lnTo>
                <a:lnTo>
                  <a:pt x="2057085" y="674928"/>
                </a:lnTo>
                <a:lnTo>
                  <a:pt x="2063611" y="774867"/>
                </a:lnTo>
                <a:lnTo>
                  <a:pt x="2073407" y="978645"/>
                </a:lnTo>
                <a:lnTo>
                  <a:pt x="2086472" y="1320706"/>
                </a:lnTo>
                <a:lnTo>
                  <a:pt x="2112590" y="2034865"/>
                </a:lnTo>
                <a:lnTo>
                  <a:pt x="2122386" y="2239782"/>
                </a:lnTo>
                <a:lnTo>
                  <a:pt x="2128925" y="2341241"/>
                </a:lnTo>
                <a:lnTo>
                  <a:pt x="2135451" y="2409888"/>
                </a:lnTo>
                <a:lnTo>
                  <a:pt x="2141978" y="2443155"/>
                </a:lnTo>
                <a:lnTo>
                  <a:pt x="2145247" y="2446131"/>
                </a:lnTo>
                <a:lnTo>
                  <a:pt x="2148517" y="2439964"/>
                </a:lnTo>
                <a:lnTo>
                  <a:pt x="2151773" y="2424768"/>
                </a:lnTo>
                <a:lnTo>
                  <a:pt x="2158312" y="2368074"/>
                </a:lnTo>
                <a:lnTo>
                  <a:pt x="2164839" y="2278595"/>
                </a:lnTo>
                <a:lnTo>
                  <a:pt x="2174635" y="2091647"/>
                </a:lnTo>
                <a:lnTo>
                  <a:pt x="2187687" y="1772557"/>
                </a:lnTo>
                <a:lnTo>
                  <a:pt x="2217075" y="1024625"/>
                </a:lnTo>
                <a:lnTo>
                  <a:pt x="2226870" y="845731"/>
                </a:lnTo>
                <a:lnTo>
                  <a:pt x="2233409" y="761431"/>
                </a:lnTo>
                <a:lnTo>
                  <a:pt x="2239936" y="708853"/>
                </a:lnTo>
                <a:lnTo>
                  <a:pt x="2243205" y="695038"/>
                </a:lnTo>
                <a:lnTo>
                  <a:pt x="2246462" y="689694"/>
                </a:lnTo>
                <a:lnTo>
                  <a:pt x="2249731" y="692796"/>
                </a:lnTo>
                <a:lnTo>
                  <a:pt x="2253001" y="704269"/>
                </a:lnTo>
                <a:lnTo>
                  <a:pt x="2259527" y="751529"/>
                </a:lnTo>
                <a:lnTo>
                  <a:pt x="2266054" y="829091"/>
                </a:lnTo>
                <a:lnTo>
                  <a:pt x="2275849" y="994119"/>
                </a:lnTo>
                <a:lnTo>
                  <a:pt x="2288915" y="1278550"/>
                </a:lnTo>
                <a:lnTo>
                  <a:pt x="2318302" y="1947602"/>
                </a:lnTo>
                <a:lnTo>
                  <a:pt x="2328098" y="2107248"/>
                </a:lnTo>
                <a:lnTo>
                  <a:pt x="2334624" y="2182253"/>
                </a:lnTo>
                <a:lnTo>
                  <a:pt x="2341163" y="2228892"/>
                </a:lnTo>
                <a:lnTo>
                  <a:pt x="2344420" y="2241074"/>
                </a:lnTo>
                <a:lnTo>
                  <a:pt x="2347690" y="2245734"/>
                </a:lnTo>
                <a:lnTo>
                  <a:pt x="2350959" y="2242898"/>
                </a:lnTo>
                <a:lnTo>
                  <a:pt x="2354216" y="2232653"/>
                </a:lnTo>
                <a:lnTo>
                  <a:pt x="2360755" y="2190737"/>
                </a:lnTo>
                <a:lnTo>
                  <a:pt x="2367281" y="2122267"/>
                </a:lnTo>
                <a:lnTo>
                  <a:pt x="2377077" y="1977450"/>
                </a:lnTo>
                <a:lnTo>
                  <a:pt x="2390142" y="1730097"/>
                </a:lnTo>
                <a:lnTo>
                  <a:pt x="2416260" y="1215334"/>
                </a:lnTo>
                <a:lnTo>
                  <a:pt x="2426056" y="1071011"/>
                </a:lnTo>
                <a:lnTo>
                  <a:pt x="2432582" y="1001122"/>
                </a:lnTo>
                <a:lnTo>
                  <a:pt x="2439109" y="955357"/>
                </a:lnTo>
                <a:lnTo>
                  <a:pt x="2442378" y="941997"/>
                </a:lnTo>
                <a:lnTo>
                  <a:pt x="2445647" y="935108"/>
                </a:lnTo>
                <a:lnTo>
                  <a:pt x="2448905" y="934678"/>
                </a:lnTo>
                <a:lnTo>
                  <a:pt x="2452174" y="940630"/>
                </a:lnTo>
                <a:lnTo>
                  <a:pt x="2455443" y="952824"/>
                </a:lnTo>
                <a:lnTo>
                  <a:pt x="2461970" y="995044"/>
                </a:lnTo>
                <a:lnTo>
                  <a:pt x="2468496" y="1058867"/>
                </a:lnTo>
                <a:lnTo>
                  <a:pt x="2478292" y="1187690"/>
                </a:lnTo>
                <a:lnTo>
                  <a:pt x="2494627" y="1454253"/>
                </a:lnTo>
                <a:lnTo>
                  <a:pt x="2514218" y="1766340"/>
                </a:lnTo>
                <a:lnTo>
                  <a:pt x="2524014" y="1883767"/>
                </a:lnTo>
                <a:lnTo>
                  <a:pt x="2530540" y="1939878"/>
                </a:lnTo>
                <a:lnTo>
                  <a:pt x="2537067" y="1975778"/>
                </a:lnTo>
                <a:lnTo>
                  <a:pt x="2540336" y="1985782"/>
                </a:lnTo>
                <a:lnTo>
                  <a:pt x="2543606" y="1990417"/>
                </a:lnTo>
                <a:lnTo>
                  <a:pt x="2546862" y="1989708"/>
                </a:lnTo>
                <a:lnTo>
                  <a:pt x="2550132" y="1983731"/>
                </a:lnTo>
                <a:lnTo>
                  <a:pt x="2556658" y="1956580"/>
                </a:lnTo>
                <a:lnTo>
                  <a:pt x="2563197" y="1910790"/>
                </a:lnTo>
                <a:lnTo>
                  <a:pt x="2572993" y="1813029"/>
                </a:lnTo>
                <a:lnTo>
                  <a:pt x="2586046" y="1647001"/>
                </a:lnTo>
                <a:lnTo>
                  <a:pt x="2608907" y="1350946"/>
                </a:lnTo>
                <a:lnTo>
                  <a:pt x="2618703" y="1256465"/>
                </a:lnTo>
                <a:lnTo>
                  <a:pt x="2625229" y="1211991"/>
                </a:lnTo>
                <a:lnTo>
                  <a:pt x="2631768" y="1184474"/>
                </a:lnTo>
                <a:lnTo>
                  <a:pt x="2635025" y="1177408"/>
                </a:lnTo>
                <a:lnTo>
                  <a:pt x="2638294" y="1174850"/>
                </a:lnTo>
                <a:lnTo>
                  <a:pt x="2641564" y="1176787"/>
                </a:lnTo>
                <a:lnTo>
                  <a:pt x="2644821" y="1183144"/>
                </a:lnTo>
                <a:lnTo>
                  <a:pt x="2651359" y="1208496"/>
                </a:lnTo>
                <a:lnTo>
                  <a:pt x="2657886" y="1249272"/>
                </a:lnTo>
                <a:lnTo>
                  <a:pt x="2667681" y="1333964"/>
                </a:lnTo>
                <a:lnTo>
                  <a:pt x="2684004" y="1510794"/>
                </a:lnTo>
                <a:lnTo>
                  <a:pt x="2700326" y="1682319"/>
                </a:lnTo>
                <a:lnTo>
                  <a:pt x="2710121" y="1760046"/>
                </a:lnTo>
                <a:lnTo>
                  <a:pt x="2716661" y="1795706"/>
                </a:lnTo>
                <a:lnTo>
                  <a:pt x="2723187" y="1816398"/>
                </a:lnTo>
                <a:lnTo>
                  <a:pt x="2726456" y="1820817"/>
                </a:lnTo>
                <a:lnTo>
                  <a:pt x="2729713" y="1821222"/>
                </a:lnTo>
                <a:lnTo>
                  <a:pt x="2732983" y="1817613"/>
                </a:lnTo>
                <a:lnTo>
                  <a:pt x="2736252" y="1810079"/>
                </a:lnTo>
                <a:lnTo>
                  <a:pt x="2742779" y="1783638"/>
                </a:lnTo>
                <a:lnTo>
                  <a:pt x="2749305" y="1743368"/>
                </a:lnTo>
                <a:lnTo>
                  <a:pt x="2759101" y="1661703"/>
                </a:lnTo>
                <a:lnTo>
                  <a:pt x="2775436" y="1493066"/>
                </a:lnTo>
                <a:lnTo>
                  <a:pt x="2791758" y="1328785"/>
                </a:lnTo>
                <a:lnTo>
                  <a:pt x="2801554" y="1253248"/>
                </a:lnTo>
                <a:lnTo>
                  <a:pt x="2808080" y="1217943"/>
                </a:lnTo>
                <a:lnTo>
                  <a:pt x="2814619" y="1196783"/>
                </a:lnTo>
                <a:lnTo>
                  <a:pt x="2817876" y="1191882"/>
                </a:lnTo>
                <a:lnTo>
                  <a:pt x="2821145" y="1190882"/>
                </a:lnTo>
                <a:lnTo>
                  <a:pt x="2824414" y="1193807"/>
                </a:lnTo>
                <a:lnTo>
                  <a:pt x="2827671" y="1200632"/>
                </a:lnTo>
                <a:lnTo>
                  <a:pt x="2834210" y="1225718"/>
                </a:lnTo>
                <a:lnTo>
                  <a:pt x="2840736" y="1265152"/>
                </a:lnTo>
                <a:lnTo>
                  <a:pt x="2850532" y="1347489"/>
                </a:lnTo>
                <a:lnTo>
                  <a:pt x="2863598" y="1487861"/>
                </a:lnTo>
                <a:lnTo>
                  <a:pt x="2889716" y="1782726"/>
                </a:lnTo>
                <a:lnTo>
                  <a:pt x="2899511" y="1866418"/>
                </a:lnTo>
                <a:lnTo>
                  <a:pt x="2906038" y="1907105"/>
                </a:lnTo>
                <a:lnTo>
                  <a:pt x="2912577" y="1933685"/>
                </a:lnTo>
                <a:lnTo>
                  <a:pt x="2915833" y="1941334"/>
                </a:lnTo>
                <a:lnTo>
                  <a:pt x="2919103" y="1945107"/>
                </a:lnTo>
                <a:lnTo>
                  <a:pt x="2922373" y="1944968"/>
                </a:lnTo>
                <a:lnTo>
                  <a:pt x="2925629" y="1940929"/>
                </a:lnTo>
                <a:lnTo>
                  <a:pt x="2928899" y="1933014"/>
                </a:lnTo>
                <a:lnTo>
                  <a:pt x="2935425" y="1905965"/>
                </a:lnTo>
                <a:lnTo>
                  <a:pt x="2941951" y="1864898"/>
                </a:lnTo>
                <a:lnTo>
                  <a:pt x="2951747" y="1780649"/>
                </a:lnTo>
                <a:lnTo>
                  <a:pt x="2964813" y="1637427"/>
                </a:lnTo>
                <a:lnTo>
                  <a:pt x="3000726" y="1222059"/>
                </a:lnTo>
                <a:lnTo>
                  <a:pt x="3010522" y="1142292"/>
                </a:lnTo>
                <a:lnTo>
                  <a:pt x="3017061" y="1103479"/>
                </a:lnTo>
                <a:lnTo>
                  <a:pt x="3023588" y="1077469"/>
                </a:lnTo>
                <a:lnTo>
                  <a:pt x="3030114" y="1064920"/>
                </a:lnTo>
                <a:lnTo>
                  <a:pt x="3033383" y="1063780"/>
                </a:lnTo>
                <a:lnTo>
                  <a:pt x="3036653" y="1066060"/>
                </a:lnTo>
                <a:lnTo>
                  <a:pt x="3039910" y="1071720"/>
                </a:lnTo>
                <a:lnTo>
                  <a:pt x="3046448" y="1092918"/>
                </a:lnTo>
                <a:lnTo>
                  <a:pt x="3052975" y="1126603"/>
                </a:lnTo>
                <a:lnTo>
                  <a:pt x="3062770" y="1198036"/>
                </a:lnTo>
                <a:lnTo>
                  <a:pt x="3075836" y="1324289"/>
                </a:lnTo>
                <a:lnTo>
                  <a:pt x="3098684" y="1588788"/>
                </a:lnTo>
                <a:lnTo>
                  <a:pt x="3118276" y="1805419"/>
                </a:lnTo>
                <a:lnTo>
                  <a:pt x="3131341" y="1919515"/>
                </a:lnTo>
                <a:lnTo>
                  <a:pt x="3141137" y="1981109"/>
                </a:lnTo>
                <a:lnTo>
                  <a:pt x="3147663" y="2008741"/>
                </a:lnTo>
                <a:lnTo>
                  <a:pt x="3154202" y="2024671"/>
                </a:lnTo>
                <a:lnTo>
                  <a:pt x="3157459" y="2028065"/>
                </a:lnTo>
                <a:lnTo>
                  <a:pt x="3160729" y="2028356"/>
                </a:lnTo>
                <a:lnTo>
                  <a:pt x="3163998" y="2025494"/>
                </a:lnTo>
                <a:lnTo>
                  <a:pt x="3167255" y="2019454"/>
                </a:lnTo>
                <a:lnTo>
                  <a:pt x="3173794" y="1997888"/>
                </a:lnTo>
                <a:lnTo>
                  <a:pt x="3180320" y="1963798"/>
                </a:lnTo>
                <a:lnTo>
                  <a:pt x="3190116" y="1890225"/>
                </a:lnTo>
                <a:lnTo>
                  <a:pt x="3199912" y="1792185"/>
                </a:lnTo>
                <a:lnTo>
                  <a:pt x="3212965" y="1630792"/>
                </a:lnTo>
                <a:lnTo>
                  <a:pt x="3258687" y="1017660"/>
                </a:lnTo>
                <a:lnTo>
                  <a:pt x="3268482" y="933703"/>
                </a:lnTo>
                <a:lnTo>
                  <a:pt x="3275009" y="897080"/>
                </a:lnTo>
                <a:lnTo>
                  <a:pt x="3281535" y="878136"/>
                </a:lnTo>
                <a:lnTo>
                  <a:pt x="3284804" y="875743"/>
                </a:lnTo>
                <a:lnTo>
                  <a:pt x="3288074" y="878237"/>
                </a:lnTo>
                <a:lnTo>
                  <a:pt x="3291331" y="885696"/>
                </a:lnTo>
                <a:lnTo>
                  <a:pt x="3297870" y="915632"/>
                </a:lnTo>
                <a:lnTo>
                  <a:pt x="3304396" y="965374"/>
                </a:lnTo>
                <a:lnTo>
                  <a:pt x="3314192" y="1075076"/>
                </a:lnTo>
                <a:lnTo>
                  <a:pt x="3323988" y="1221514"/>
                </a:lnTo>
                <a:lnTo>
                  <a:pt x="3340310" y="1521761"/>
                </a:lnTo>
                <a:lnTo>
                  <a:pt x="3366441" y="2016579"/>
                </a:lnTo>
                <a:lnTo>
                  <a:pt x="3376237" y="2160789"/>
                </a:lnTo>
                <a:lnTo>
                  <a:pt x="3386032" y="2262576"/>
                </a:lnTo>
                <a:lnTo>
                  <a:pt x="3392559" y="2302136"/>
                </a:lnTo>
                <a:lnTo>
                  <a:pt x="3395828" y="2312672"/>
                </a:lnTo>
                <a:lnTo>
                  <a:pt x="3399085" y="2316813"/>
                </a:lnTo>
                <a:lnTo>
                  <a:pt x="3402354" y="2314458"/>
                </a:lnTo>
                <a:lnTo>
                  <a:pt x="3405624" y="2305568"/>
                </a:lnTo>
                <a:lnTo>
                  <a:pt x="3412150" y="2268275"/>
                </a:lnTo>
                <a:lnTo>
                  <a:pt x="3418677" y="2205743"/>
                </a:lnTo>
                <a:lnTo>
                  <a:pt x="3428472" y="2068625"/>
                </a:lnTo>
                <a:lnTo>
                  <a:pt x="3438268" y="1888224"/>
                </a:lnTo>
                <a:lnTo>
                  <a:pt x="3454590" y="1528523"/>
                </a:lnTo>
                <a:lnTo>
                  <a:pt x="3477451" y="1031083"/>
                </a:lnTo>
                <a:lnTo>
                  <a:pt x="3487247" y="866929"/>
                </a:lnTo>
                <a:lnTo>
                  <a:pt x="3497043" y="752567"/>
                </a:lnTo>
                <a:lnTo>
                  <a:pt x="3503569" y="708790"/>
                </a:lnTo>
                <a:lnTo>
                  <a:pt x="3506839" y="697342"/>
                </a:lnTo>
                <a:lnTo>
                  <a:pt x="3510108" y="693037"/>
                </a:lnTo>
                <a:lnTo>
                  <a:pt x="3513365" y="695924"/>
                </a:lnTo>
                <a:lnTo>
                  <a:pt x="3516634" y="705979"/>
                </a:lnTo>
                <a:lnTo>
                  <a:pt x="3523161" y="747236"/>
                </a:lnTo>
                <a:lnTo>
                  <a:pt x="3529700" y="815390"/>
                </a:lnTo>
                <a:lnTo>
                  <a:pt x="3539496" y="962638"/>
                </a:lnTo>
                <a:lnTo>
                  <a:pt x="3552548" y="1223718"/>
                </a:lnTo>
                <a:lnTo>
                  <a:pt x="3591731" y="2071171"/>
                </a:lnTo>
                <a:lnTo>
                  <a:pt x="3601527" y="2206351"/>
                </a:lnTo>
                <a:lnTo>
                  <a:pt x="3608066" y="2265109"/>
                </a:lnTo>
                <a:lnTo>
                  <a:pt x="3614593" y="2296311"/>
                </a:lnTo>
                <a:lnTo>
                  <a:pt x="3617862" y="2301250"/>
                </a:lnTo>
                <a:lnTo>
                  <a:pt x="3621119" y="2299034"/>
                </a:lnTo>
                <a:lnTo>
                  <a:pt x="3624388" y="2289726"/>
                </a:lnTo>
                <a:lnTo>
                  <a:pt x="3630915" y="2250394"/>
                </a:lnTo>
                <a:lnTo>
                  <a:pt x="3637453" y="2185001"/>
                </a:lnTo>
                <a:lnTo>
                  <a:pt x="3647249" y="2044375"/>
                </a:lnTo>
                <a:lnTo>
                  <a:pt x="3660302" y="1798352"/>
                </a:lnTo>
                <a:lnTo>
                  <a:pt x="3692959" y="1140064"/>
                </a:lnTo>
                <a:lnTo>
                  <a:pt x="3702755" y="999805"/>
                </a:lnTo>
                <a:lnTo>
                  <a:pt x="3709281" y="933399"/>
                </a:lnTo>
                <a:lnTo>
                  <a:pt x="3715807" y="891369"/>
                </a:lnTo>
                <a:lnTo>
                  <a:pt x="3719077" y="879922"/>
                </a:lnTo>
                <a:lnTo>
                  <a:pt x="3722346" y="874932"/>
                </a:lnTo>
                <a:lnTo>
                  <a:pt x="3725603" y="876414"/>
                </a:lnTo>
                <a:lnTo>
                  <a:pt x="3728873" y="884278"/>
                </a:lnTo>
                <a:lnTo>
                  <a:pt x="3735399" y="918570"/>
                </a:lnTo>
                <a:lnTo>
                  <a:pt x="3741938" y="975973"/>
                </a:lnTo>
                <a:lnTo>
                  <a:pt x="3751734" y="1099301"/>
                </a:lnTo>
                <a:lnTo>
                  <a:pt x="3764786" y="1313260"/>
                </a:lnTo>
                <a:lnTo>
                  <a:pt x="3794174" y="1820969"/>
                </a:lnTo>
                <a:lnTo>
                  <a:pt x="3803970" y="1943664"/>
                </a:lnTo>
                <a:lnTo>
                  <a:pt x="3810509" y="2002054"/>
                </a:lnTo>
                <a:lnTo>
                  <a:pt x="3817035" y="2039208"/>
                </a:lnTo>
                <a:lnTo>
                  <a:pt x="3820304" y="2049453"/>
                </a:lnTo>
                <a:lnTo>
                  <a:pt x="3823561" y="2054050"/>
                </a:lnTo>
                <a:lnTo>
                  <a:pt x="3826831" y="2053011"/>
                </a:lnTo>
                <a:lnTo>
                  <a:pt x="3830100" y="2046401"/>
                </a:lnTo>
                <a:lnTo>
                  <a:pt x="3836626" y="2017073"/>
                </a:lnTo>
                <a:lnTo>
                  <a:pt x="3843153" y="1967724"/>
                </a:lnTo>
                <a:lnTo>
                  <a:pt x="3852949" y="1861834"/>
                </a:lnTo>
                <a:lnTo>
                  <a:pt x="3866014" y="1679090"/>
                </a:lnTo>
                <a:lnTo>
                  <a:pt x="3892132" y="1294657"/>
                </a:lnTo>
                <a:lnTo>
                  <a:pt x="3901928" y="1185892"/>
                </a:lnTo>
                <a:lnTo>
                  <a:pt x="3908467" y="1133061"/>
                </a:lnTo>
                <a:lnTo>
                  <a:pt x="3914993" y="1098427"/>
                </a:lnTo>
                <a:lnTo>
                  <a:pt x="3918263" y="1088360"/>
                </a:lnTo>
                <a:lnTo>
                  <a:pt x="3921519" y="1083244"/>
                </a:lnTo>
                <a:lnTo>
                  <a:pt x="3924789" y="1083117"/>
                </a:lnTo>
                <a:lnTo>
                  <a:pt x="3928058" y="1087916"/>
                </a:lnTo>
                <a:lnTo>
                  <a:pt x="3931315" y="1097591"/>
                </a:lnTo>
                <a:lnTo>
                  <a:pt x="3937854" y="1130946"/>
                </a:lnTo>
                <a:lnTo>
                  <a:pt x="3944380" y="1181523"/>
                </a:lnTo>
                <a:lnTo>
                  <a:pt x="3954176" y="1284311"/>
                </a:lnTo>
                <a:lnTo>
                  <a:pt x="3970498" y="1500132"/>
                </a:lnTo>
                <a:lnTo>
                  <a:pt x="3990090" y="1758754"/>
                </a:lnTo>
                <a:lnTo>
                  <a:pt x="3999886" y="1858187"/>
                </a:lnTo>
                <a:lnTo>
                  <a:pt x="4006412" y="1906257"/>
                </a:lnTo>
                <a:lnTo>
                  <a:pt x="4012951" y="1937206"/>
                </a:lnTo>
                <a:lnTo>
                  <a:pt x="4016208" y="1945779"/>
                </a:lnTo>
                <a:lnTo>
                  <a:pt x="4019477" y="1949628"/>
                </a:lnTo>
                <a:lnTo>
                  <a:pt x="4022747" y="1948678"/>
                </a:lnTo>
                <a:lnTo>
                  <a:pt x="4026004" y="1942955"/>
                </a:lnTo>
                <a:lnTo>
                  <a:pt x="4032542" y="1917400"/>
                </a:lnTo>
                <a:lnTo>
                  <a:pt x="4039069" y="1874003"/>
                </a:lnTo>
                <a:lnTo>
                  <a:pt x="4048865" y="1779560"/>
                </a:lnTo>
                <a:lnTo>
                  <a:pt x="4061930" y="1613430"/>
                </a:lnTo>
                <a:lnTo>
                  <a:pt x="4091317" y="1214410"/>
                </a:lnTo>
                <a:lnTo>
                  <a:pt x="4101113" y="1119638"/>
                </a:lnTo>
                <a:lnTo>
                  <a:pt x="4107639" y="1076545"/>
                </a:lnTo>
                <a:lnTo>
                  <a:pt x="4114166" y="1052054"/>
                </a:lnTo>
                <a:lnTo>
                  <a:pt x="4114166" y="1052054"/>
                </a:lnTo>
              </a:path>
            </a:pathLst>
          </a:custGeom>
          <a:noFill/>
          <a:ln w="18998" cap="sq">
            <a:solidFill>
              <a:schemeClr val="accent1">
                <a:lumMod val="75000"/>
              </a:schemeClr>
            </a:solidFill>
            <a:prstDash val="solid"/>
            <a:round/>
          </a:ln>
        </p:spPr>
        <p:txBody>
          <a:bodyPr rtlCol="0" anchor="ctr"/>
          <a:lstStyle/>
          <a:p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Figura a mano libera 21">
            <a:extLst>
              <a:ext uri="{FF2B5EF4-FFF2-40B4-BE49-F238E27FC236}">
                <a16:creationId xmlns:a16="http://schemas.microsoft.com/office/drawing/2014/main" id="{471AA130-DDC3-B768-C1A6-5253051BC18E}"/>
              </a:ext>
            </a:extLst>
          </p:cNvPr>
          <p:cNvSpPr/>
          <p:nvPr/>
        </p:nvSpPr>
        <p:spPr>
          <a:xfrm>
            <a:off x="456790" y="993444"/>
            <a:ext cx="601475" cy="307777"/>
          </a:xfrm>
          <a:custGeom>
            <a:avLst/>
            <a:gdLst>
              <a:gd name="connsiteX0" fmla="*/ 0 w 4114165"/>
              <a:gd name="connsiteY0" fmla="*/ 962866 h 3063250"/>
              <a:gd name="connsiteX1" fmla="*/ 13219 w 4114165"/>
              <a:gd name="connsiteY1" fmla="*/ 938578 h 3063250"/>
              <a:gd name="connsiteX2" fmla="*/ 29741 w 4114165"/>
              <a:gd name="connsiteY2" fmla="*/ 914936 h 3063250"/>
              <a:gd name="connsiteX3" fmla="*/ 52873 w 4114165"/>
              <a:gd name="connsiteY3" fmla="*/ 887165 h 3063250"/>
              <a:gd name="connsiteX4" fmla="*/ 79309 w 4114165"/>
              <a:gd name="connsiteY4" fmla="*/ 860382 h 3063250"/>
              <a:gd name="connsiteX5" fmla="*/ 99137 w 4114165"/>
              <a:gd name="connsiteY5" fmla="*/ 843895 h 3063250"/>
              <a:gd name="connsiteX6" fmla="*/ 109050 w 4114165"/>
              <a:gd name="connsiteY6" fmla="*/ 838551 h 3063250"/>
              <a:gd name="connsiteX7" fmla="*/ 118964 w 4114165"/>
              <a:gd name="connsiteY7" fmla="*/ 836816 h 3063250"/>
              <a:gd name="connsiteX8" fmla="*/ 125574 w 4114165"/>
              <a:gd name="connsiteY8" fmla="*/ 838272 h 3063250"/>
              <a:gd name="connsiteX9" fmla="*/ 132182 w 4114165"/>
              <a:gd name="connsiteY9" fmla="*/ 842248 h 3063250"/>
              <a:gd name="connsiteX10" fmla="*/ 138791 w 4114165"/>
              <a:gd name="connsiteY10" fmla="*/ 849049 h 3063250"/>
              <a:gd name="connsiteX11" fmla="*/ 145401 w 4114165"/>
              <a:gd name="connsiteY11" fmla="*/ 859078 h 3063250"/>
              <a:gd name="connsiteX12" fmla="*/ 155315 w 4114165"/>
              <a:gd name="connsiteY12" fmla="*/ 880859 h 3063250"/>
              <a:gd name="connsiteX13" fmla="*/ 165228 w 4114165"/>
              <a:gd name="connsiteY13" fmla="*/ 911631 h 3063250"/>
              <a:gd name="connsiteX14" fmla="*/ 175142 w 4114165"/>
              <a:gd name="connsiteY14" fmla="*/ 951773 h 3063250"/>
              <a:gd name="connsiteX15" fmla="*/ 188360 w 4114165"/>
              <a:gd name="connsiteY15" fmla="*/ 1018952 h 3063250"/>
              <a:gd name="connsiteX16" fmla="*/ 204883 w 4114165"/>
              <a:gd name="connsiteY16" fmla="*/ 1119511 h 3063250"/>
              <a:gd name="connsiteX17" fmla="*/ 237928 w 4114165"/>
              <a:gd name="connsiteY17" fmla="*/ 1325872 h 3063250"/>
              <a:gd name="connsiteX18" fmla="*/ 251146 w 4114165"/>
              <a:gd name="connsiteY18" fmla="*/ 1392203 h 3063250"/>
              <a:gd name="connsiteX19" fmla="*/ 264365 w 4114165"/>
              <a:gd name="connsiteY19" fmla="*/ 1444629 h 3063250"/>
              <a:gd name="connsiteX20" fmla="*/ 274279 w 4114165"/>
              <a:gd name="connsiteY20" fmla="*/ 1474666 h 3063250"/>
              <a:gd name="connsiteX21" fmla="*/ 284192 w 4114165"/>
              <a:gd name="connsiteY21" fmla="*/ 1497675 h 3063250"/>
              <a:gd name="connsiteX22" fmla="*/ 297410 w 4114165"/>
              <a:gd name="connsiteY22" fmla="*/ 1521267 h 3063250"/>
              <a:gd name="connsiteX23" fmla="*/ 323847 w 4114165"/>
              <a:gd name="connsiteY23" fmla="*/ 1565120 h 3063250"/>
              <a:gd name="connsiteX24" fmla="*/ 340373 w 4114165"/>
              <a:gd name="connsiteY24" fmla="*/ 1598538 h 3063250"/>
              <a:gd name="connsiteX25" fmla="*/ 363500 w 4114165"/>
              <a:gd name="connsiteY25" fmla="*/ 1652395 h 3063250"/>
              <a:gd name="connsiteX26" fmla="*/ 386628 w 4114165"/>
              <a:gd name="connsiteY26" fmla="*/ 1713129 h 3063250"/>
              <a:gd name="connsiteX27" fmla="*/ 406460 w 4114165"/>
              <a:gd name="connsiteY27" fmla="*/ 1772988 h 3063250"/>
              <a:gd name="connsiteX28" fmla="*/ 422985 w 4114165"/>
              <a:gd name="connsiteY28" fmla="*/ 1832430 h 3063250"/>
              <a:gd name="connsiteX29" fmla="*/ 439510 w 4114165"/>
              <a:gd name="connsiteY29" fmla="*/ 1903407 h 3063250"/>
              <a:gd name="connsiteX30" fmla="*/ 456035 w 4114165"/>
              <a:gd name="connsiteY30" fmla="*/ 1987175 h 3063250"/>
              <a:gd name="connsiteX31" fmla="*/ 472547 w 4114165"/>
              <a:gd name="connsiteY31" fmla="*/ 2085024 h 3063250"/>
              <a:gd name="connsiteX32" fmla="*/ 502289 w 4114165"/>
              <a:gd name="connsiteY32" fmla="*/ 2284990 h 3063250"/>
              <a:gd name="connsiteX33" fmla="*/ 518814 w 4114165"/>
              <a:gd name="connsiteY33" fmla="*/ 2386930 h 3063250"/>
              <a:gd name="connsiteX34" fmla="*/ 532031 w 4114165"/>
              <a:gd name="connsiteY34" fmla="*/ 2452703 h 3063250"/>
              <a:gd name="connsiteX35" fmla="*/ 541941 w 4114165"/>
              <a:gd name="connsiteY35" fmla="*/ 2490718 h 3063250"/>
              <a:gd name="connsiteX36" fmla="*/ 551864 w 4114165"/>
              <a:gd name="connsiteY36" fmla="*/ 2518717 h 3063250"/>
              <a:gd name="connsiteX37" fmla="*/ 561774 w 4114165"/>
              <a:gd name="connsiteY37" fmla="*/ 2537066 h 3063250"/>
              <a:gd name="connsiteX38" fmla="*/ 568389 w 4114165"/>
              <a:gd name="connsiteY38" fmla="*/ 2544335 h 3063250"/>
              <a:gd name="connsiteX39" fmla="*/ 574991 w 4114165"/>
              <a:gd name="connsiteY39" fmla="*/ 2548070 h 3063250"/>
              <a:gd name="connsiteX40" fmla="*/ 581606 w 4114165"/>
              <a:gd name="connsiteY40" fmla="*/ 2548741 h 3063250"/>
              <a:gd name="connsiteX41" fmla="*/ 588208 w 4114165"/>
              <a:gd name="connsiteY41" fmla="*/ 2546969 h 3063250"/>
              <a:gd name="connsiteX42" fmla="*/ 598131 w 4114165"/>
              <a:gd name="connsiteY42" fmla="*/ 2541042 h 3063250"/>
              <a:gd name="connsiteX43" fmla="*/ 644385 w 4114165"/>
              <a:gd name="connsiteY43" fmla="*/ 2506927 h 3063250"/>
              <a:gd name="connsiteX44" fmla="*/ 670820 w 4114165"/>
              <a:gd name="connsiteY44" fmla="*/ 2490034 h 3063250"/>
              <a:gd name="connsiteX45" fmla="*/ 687345 w 4114165"/>
              <a:gd name="connsiteY45" fmla="*/ 2476269 h 3063250"/>
              <a:gd name="connsiteX46" fmla="*/ 700562 w 4114165"/>
              <a:gd name="connsiteY46" fmla="*/ 2461681 h 3063250"/>
              <a:gd name="connsiteX47" fmla="*/ 710485 w 4114165"/>
              <a:gd name="connsiteY47" fmla="*/ 2447156 h 3063250"/>
              <a:gd name="connsiteX48" fmla="*/ 720395 w 4114165"/>
              <a:gd name="connsiteY48" fmla="*/ 2427478 h 3063250"/>
              <a:gd name="connsiteX49" fmla="*/ 730305 w 4114165"/>
              <a:gd name="connsiteY49" fmla="*/ 2399808 h 3063250"/>
              <a:gd name="connsiteX50" fmla="*/ 740214 w 4114165"/>
              <a:gd name="connsiteY50" fmla="*/ 2360615 h 3063250"/>
              <a:gd name="connsiteX51" fmla="*/ 750137 w 4114165"/>
              <a:gd name="connsiteY51" fmla="*/ 2306011 h 3063250"/>
              <a:gd name="connsiteX52" fmla="*/ 760047 w 4114165"/>
              <a:gd name="connsiteY52" fmla="*/ 2232146 h 3063250"/>
              <a:gd name="connsiteX53" fmla="*/ 769957 w 4114165"/>
              <a:gd name="connsiteY53" fmla="*/ 2135437 h 3063250"/>
              <a:gd name="connsiteX54" fmla="*/ 779879 w 4114165"/>
              <a:gd name="connsiteY54" fmla="*/ 2013021 h 3063250"/>
              <a:gd name="connsiteX55" fmla="*/ 793097 w 4114165"/>
              <a:gd name="connsiteY55" fmla="*/ 1806394 h 3063250"/>
              <a:gd name="connsiteX56" fmla="*/ 806314 w 4114165"/>
              <a:gd name="connsiteY56" fmla="*/ 1550988 h 3063250"/>
              <a:gd name="connsiteX57" fmla="*/ 826134 w 4114165"/>
              <a:gd name="connsiteY57" fmla="*/ 1101061 h 3063250"/>
              <a:gd name="connsiteX58" fmla="*/ 852581 w 4114165"/>
              <a:gd name="connsiteY58" fmla="*/ 502805 h 3063250"/>
              <a:gd name="connsiteX59" fmla="*/ 865798 w 4114165"/>
              <a:gd name="connsiteY59" fmla="*/ 268992 h 3063250"/>
              <a:gd name="connsiteX60" fmla="*/ 875708 w 4114165"/>
              <a:gd name="connsiteY60" fmla="*/ 140161 h 3063250"/>
              <a:gd name="connsiteX61" fmla="*/ 885618 w 4114165"/>
              <a:gd name="connsiteY61" fmla="*/ 54144 h 3063250"/>
              <a:gd name="connsiteX62" fmla="*/ 892233 w 4114165"/>
              <a:gd name="connsiteY62" fmla="*/ 19833 h 3063250"/>
              <a:gd name="connsiteX63" fmla="*/ 898835 w 4114165"/>
              <a:gd name="connsiteY63" fmla="*/ 2645 h 3063250"/>
              <a:gd name="connsiteX64" fmla="*/ 902143 w 4114165"/>
              <a:gd name="connsiteY64" fmla="*/ 0 h 3063250"/>
              <a:gd name="connsiteX65" fmla="*/ 905450 w 4114165"/>
              <a:gd name="connsiteY65" fmla="*/ 1042 h 3063250"/>
              <a:gd name="connsiteX66" fmla="*/ 908758 w 4114165"/>
              <a:gd name="connsiteY66" fmla="*/ 5543 h 3063250"/>
              <a:gd name="connsiteX67" fmla="*/ 915360 w 4114165"/>
              <a:gd name="connsiteY67" fmla="*/ 23974 h 3063250"/>
              <a:gd name="connsiteX68" fmla="*/ 921975 w 4114165"/>
              <a:gd name="connsiteY68" fmla="*/ 53496 h 3063250"/>
              <a:gd name="connsiteX69" fmla="*/ 931885 w 4114165"/>
              <a:gd name="connsiteY69" fmla="*/ 114728 h 3063250"/>
              <a:gd name="connsiteX70" fmla="*/ 945103 w 4114165"/>
              <a:gd name="connsiteY70" fmla="*/ 219005 h 3063250"/>
              <a:gd name="connsiteX71" fmla="*/ 991370 w 4114165"/>
              <a:gd name="connsiteY71" fmla="*/ 608560 h 3063250"/>
              <a:gd name="connsiteX72" fmla="*/ 1007895 w 4114165"/>
              <a:gd name="connsiteY72" fmla="*/ 717439 h 3063250"/>
              <a:gd name="connsiteX73" fmla="*/ 1057457 w 4114165"/>
              <a:gd name="connsiteY73" fmla="*/ 1020560 h 3063250"/>
              <a:gd name="connsiteX74" fmla="*/ 1070674 w 4114165"/>
              <a:gd name="connsiteY74" fmla="*/ 1129034 h 3063250"/>
              <a:gd name="connsiteX75" fmla="*/ 1083891 w 4114165"/>
              <a:gd name="connsiteY75" fmla="*/ 1261492 h 3063250"/>
              <a:gd name="connsiteX76" fmla="*/ 1100416 w 4114165"/>
              <a:gd name="connsiteY76" fmla="*/ 1462079 h 3063250"/>
              <a:gd name="connsiteX77" fmla="*/ 1123543 w 4114165"/>
              <a:gd name="connsiteY77" fmla="*/ 1789577 h 3063250"/>
              <a:gd name="connsiteX78" fmla="*/ 1146683 w 4114165"/>
              <a:gd name="connsiteY78" fmla="*/ 2110389 h 3063250"/>
              <a:gd name="connsiteX79" fmla="*/ 1159901 w 4114165"/>
              <a:gd name="connsiteY79" fmla="*/ 2255687 h 3063250"/>
              <a:gd name="connsiteX80" fmla="*/ 1169810 w 4114165"/>
              <a:gd name="connsiteY80" fmla="*/ 2336454 h 3063250"/>
              <a:gd name="connsiteX81" fmla="*/ 1176425 w 4114165"/>
              <a:gd name="connsiteY81" fmla="*/ 2375343 h 3063250"/>
              <a:gd name="connsiteX82" fmla="*/ 1183028 w 4114165"/>
              <a:gd name="connsiteY82" fmla="*/ 2401809 h 3063250"/>
              <a:gd name="connsiteX83" fmla="*/ 1189643 w 4114165"/>
              <a:gd name="connsiteY83" fmla="*/ 2415701 h 3063250"/>
              <a:gd name="connsiteX84" fmla="*/ 1192950 w 4114165"/>
              <a:gd name="connsiteY84" fmla="*/ 2417917 h 3063250"/>
              <a:gd name="connsiteX85" fmla="*/ 1196245 w 4114165"/>
              <a:gd name="connsiteY85" fmla="*/ 2417030 h 3063250"/>
              <a:gd name="connsiteX86" fmla="*/ 1199553 w 4114165"/>
              <a:gd name="connsiteY86" fmla="*/ 2413054 h 3063250"/>
              <a:gd name="connsiteX87" fmla="*/ 1206168 w 4114165"/>
              <a:gd name="connsiteY87" fmla="*/ 2396073 h 3063250"/>
              <a:gd name="connsiteX88" fmla="*/ 1212770 w 4114165"/>
              <a:gd name="connsiteY88" fmla="*/ 2367517 h 3063250"/>
              <a:gd name="connsiteX89" fmla="*/ 1222680 w 4114165"/>
              <a:gd name="connsiteY89" fmla="*/ 2304808 h 3063250"/>
              <a:gd name="connsiteX90" fmla="*/ 1232602 w 4114165"/>
              <a:gd name="connsiteY90" fmla="*/ 2221471 h 3063250"/>
              <a:gd name="connsiteX91" fmla="*/ 1249127 w 4114165"/>
              <a:gd name="connsiteY91" fmla="*/ 2051011 h 3063250"/>
              <a:gd name="connsiteX92" fmla="*/ 1278857 w 4114165"/>
              <a:gd name="connsiteY92" fmla="*/ 1738519 h 3063250"/>
              <a:gd name="connsiteX93" fmla="*/ 1292087 w 4114165"/>
              <a:gd name="connsiteY93" fmla="*/ 1631108 h 3063250"/>
              <a:gd name="connsiteX94" fmla="*/ 1301997 w 4114165"/>
              <a:gd name="connsiteY94" fmla="*/ 1571186 h 3063250"/>
              <a:gd name="connsiteX95" fmla="*/ 1311907 w 4114165"/>
              <a:gd name="connsiteY95" fmla="*/ 1530802 h 3063250"/>
              <a:gd name="connsiteX96" fmla="*/ 1318522 w 4114165"/>
              <a:gd name="connsiteY96" fmla="*/ 1515125 h 3063250"/>
              <a:gd name="connsiteX97" fmla="*/ 1325124 w 4114165"/>
              <a:gd name="connsiteY97" fmla="*/ 1508553 h 3063250"/>
              <a:gd name="connsiteX98" fmla="*/ 1328431 w 4114165"/>
              <a:gd name="connsiteY98" fmla="*/ 1508692 h 3063250"/>
              <a:gd name="connsiteX99" fmla="*/ 1331739 w 4114165"/>
              <a:gd name="connsiteY99" fmla="*/ 1511098 h 3063250"/>
              <a:gd name="connsiteX100" fmla="*/ 1338341 w 4114165"/>
              <a:gd name="connsiteY100" fmla="*/ 1522673 h 3063250"/>
              <a:gd name="connsiteX101" fmla="*/ 1344956 w 4114165"/>
              <a:gd name="connsiteY101" fmla="*/ 1543098 h 3063250"/>
              <a:gd name="connsiteX102" fmla="*/ 1351559 w 4114165"/>
              <a:gd name="connsiteY102" fmla="*/ 1572135 h 3063250"/>
              <a:gd name="connsiteX103" fmla="*/ 1361481 w 4114165"/>
              <a:gd name="connsiteY103" fmla="*/ 1631273 h 3063250"/>
              <a:gd name="connsiteX104" fmla="*/ 1371391 w 4114165"/>
              <a:gd name="connsiteY104" fmla="*/ 1708025 h 3063250"/>
              <a:gd name="connsiteX105" fmla="*/ 1384608 w 4114165"/>
              <a:gd name="connsiteY105" fmla="*/ 1834709 h 3063250"/>
              <a:gd name="connsiteX106" fmla="*/ 1401133 w 4114165"/>
              <a:gd name="connsiteY106" fmla="*/ 2023810 h 3063250"/>
              <a:gd name="connsiteX107" fmla="*/ 1437478 w 4114165"/>
              <a:gd name="connsiteY107" fmla="*/ 2455958 h 3063250"/>
              <a:gd name="connsiteX108" fmla="*/ 1450695 w 4114165"/>
              <a:gd name="connsiteY108" fmla="*/ 2573840 h 3063250"/>
              <a:gd name="connsiteX109" fmla="*/ 1460618 w 4114165"/>
              <a:gd name="connsiteY109" fmla="*/ 2638271 h 3063250"/>
              <a:gd name="connsiteX110" fmla="*/ 1467220 w 4114165"/>
              <a:gd name="connsiteY110" fmla="*/ 2669055 h 3063250"/>
              <a:gd name="connsiteX111" fmla="*/ 1473835 w 4114165"/>
              <a:gd name="connsiteY111" fmla="*/ 2690241 h 3063250"/>
              <a:gd name="connsiteX112" fmla="*/ 1480438 w 4114165"/>
              <a:gd name="connsiteY112" fmla="*/ 2702360 h 3063250"/>
              <a:gd name="connsiteX113" fmla="*/ 1483745 w 4114165"/>
              <a:gd name="connsiteY113" fmla="*/ 2705260 h 3063250"/>
              <a:gd name="connsiteX114" fmla="*/ 1487053 w 4114165"/>
              <a:gd name="connsiteY114" fmla="*/ 2706222 h 3063250"/>
              <a:gd name="connsiteX115" fmla="*/ 1490360 w 4114165"/>
              <a:gd name="connsiteY115" fmla="*/ 2705361 h 3063250"/>
              <a:gd name="connsiteX116" fmla="*/ 1496963 w 4114165"/>
              <a:gd name="connsiteY116" fmla="*/ 2698700 h 3063250"/>
              <a:gd name="connsiteX117" fmla="*/ 1503577 w 4114165"/>
              <a:gd name="connsiteY117" fmla="*/ 2686265 h 3063250"/>
              <a:gd name="connsiteX118" fmla="*/ 1513487 w 4114165"/>
              <a:gd name="connsiteY118" fmla="*/ 2658861 h 3063250"/>
              <a:gd name="connsiteX119" fmla="*/ 1526705 w 4114165"/>
              <a:gd name="connsiteY119" fmla="*/ 2610120 h 3063250"/>
              <a:gd name="connsiteX120" fmla="*/ 1543229 w 4114165"/>
              <a:gd name="connsiteY120" fmla="*/ 2536635 h 3063250"/>
              <a:gd name="connsiteX121" fmla="*/ 1579574 w 4114165"/>
              <a:gd name="connsiteY121" fmla="*/ 2357488 h 3063250"/>
              <a:gd name="connsiteX122" fmla="*/ 1615932 w 4114165"/>
              <a:gd name="connsiteY122" fmla="*/ 2168830 h 3063250"/>
              <a:gd name="connsiteX123" fmla="*/ 1639059 w 4114165"/>
              <a:gd name="connsiteY123" fmla="*/ 2033219 h 3063250"/>
              <a:gd name="connsiteX124" fmla="*/ 1658891 w 4114165"/>
              <a:gd name="connsiteY124" fmla="*/ 1899823 h 3063250"/>
              <a:gd name="connsiteX125" fmla="*/ 1688633 w 4114165"/>
              <a:gd name="connsiteY125" fmla="*/ 1675189 h 3063250"/>
              <a:gd name="connsiteX126" fmla="*/ 1724978 w 4114165"/>
              <a:gd name="connsiteY126" fmla="*/ 1405069 h 3063250"/>
              <a:gd name="connsiteX127" fmla="*/ 1754720 w 4114165"/>
              <a:gd name="connsiteY127" fmla="*/ 1207660 h 3063250"/>
              <a:gd name="connsiteX128" fmla="*/ 1777847 w 4114165"/>
              <a:gd name="connsiteY128" fmla="*/ 1072404 h 3063250"/>
              <a:gd name="connsiteX129" fmla="*/ 1794372 w 4114165"/>
              <a:gd name="connsiteY129" fmla="*/ 994322 h 3063250"/>
              <a:gd name="connsiteX130" fmla="*/ 1807590 w 4114165"/>
              <a:gd name="connsiteY130" fmla="*/ 945860 h 3063250"/>
              <a:gd name="connsiteX131" fmla="*/ 1820807 w 4114165"/>
              <a:gd name="connsiteY131" fmla="*/ 909731 h 3063250"/>
              <a:gd name="connsiteX132" fmla="*/ 1830717 w 4114165"/>
              <a:gd name="connsiteY132" fmla="*/ 890394 h 3063250"/>
              <a:gd name="connsiteX133" fmla="*/ 1840639 w 4114165"/>
              <a:gd name="connsiteY133" fmla="*/ 877921 h 3063250"/>
              <a:gd name="connsiteX134" fmla="*/ 1847242 w 4114165"/>
              <a:gd name="connsiteY134" fmla="*/ 873653 h 3063250"/>
              <a:gd name="connsiteX135" fmla="*/ 1853857 w 4114165"/>
              <a:gd name="connsiteY135" fmla="*/ 872881 h 3063250"/>
              <a:gd name="connsiteX136" fmla="*/ 1860459 w 4114165"/>
              <a:gd name="connsiteY136" fmla="*/ 875768 h 3063250"/>
              <a:gd name="connsiteX137" fmla="*/ 1867074 w 4114165"/>
              <a:gd name="connsiteY137" fmla="*/ 882378 h 3063250"/>
              <a:gd name="connsiteX138" fmla="*/ 1873676 w 4114165"/>
              <a:gd name="connsiteY138" fmla="*/ 892762 h 3063250"/>
              <a:gd name="connsiteX139" fmla="*/ 1883599 w 4114165"/>
              <a:gd name="connsiteY139" fmla="*/ 915227 h 3063250"/>
              <a:gd name="connsiteX140" fmla="*/ 1893509 w 4114165"/>
              <a:gd name="connsiteY140" fmla="*/ 945480 h 3063250"/>
              <a:gd name="connsiteX141" fmla="*/ 1906726 w 4114165"/>
              <a:gd name="connsiteY141" fmla="*/ 996386 h 3063250"/>
              <a:gd name="connsiteX142" fmla="*/ 1919944 w 4114165"/>
              <a:gd name="connsiteY142" fmla="*/ 1058398 h 3063250"/>
              <a:gd name="connsiteX143" fmla="*/ 1933161 w 4114165"/>
              <a:gd name="connsiteY143" fmla="*/ 1132137 h 3063250"/>
              <a:gd name="connsiteX144" fmla="*/ 1949686 w 4114165"/>
              <a:gd name="connsiteY144" fmla="*/ 1241687 h 3063250"/>
              <a:gd name="connsiteX145" fmla="*/ 1966211 w 4114165"/>
              <a:gd name="connsiteY145" fmla="*/ 1370713 h 3063250"/>
              <a:gd name="connsiteX146" fmla="*/ 1986043 w 4114165"/>
              <a:gd name="connsiteY146" fmla="*/ 1548658 h 3063250"/>
              <a:gd name="connsiteX147" fmla="*/ 2035605 w 4114165"/>
              <a:gd name="connsiteY147" fmla="*/ 2011729 h 3063250"/>
              <a:gd name="connsiteX148" fmla="*/ 2048822 w 4114165"/>
              <a:gd name="connsiteY148" fmla="*/ 2106628 h 3063250"/>
              <a:gd name="connsiteX149" fmla="*/ 2058732 w 4114165"/>
              <a:gd name="connsiteY149" fmla="*/ 2163043 h 3063250"/>
              <a:gd name="connsiteX150" fmla="*/ 2068655 w 4114165"/>
              <a:gd name="connsiteY150" fmla="*/ 2205123 h 3063250"/>
              <a:gd name="connsiteX151" fmla="*/ 2075257 w 4114165"/>
              <a:gd name="connsiteY151" fmla="*/ 2224738 h 3063250"/>
              <a:gd name="connsiteX152" fmla="*/ 2081872 w 4114165"/>
              <a:gd name="connsiteY152" fmla="*/ 2237528 h 3063250"/>
              <a:gd name="connsiteX153" fmla="*/ 2088474 w 4114165"/>
              <a:gd name="connsiteY153" fmla="*/ 2243581 h 3063250"/>
              <a:gd name="connsiteX154" fmla="*/ 2091782 w 4114165"/>
              <a:gd name="connsiteY154" fmla="*/ 2244151 h 3063250"/>
              <a:gd name="connsiteX155" fmla="*/ 2095089 w 4114165"/>
              <a:gd name="connsiteY155" fmla="*/ 2243151 h 3063250"/>
              <a:gd name="connsiteX156" fmla="*/ 2101692 w 4114165"/>
              <a:gd name="connsiteY156" fmla="*/ 2236591 h 3063250"/>
              <a:gd name="connsiteX157" fmla="*/ 2108307 w 4114165"/>
              <a:gd name="connsiteY157" fmla="*/ 2224359 h 3063250"/>
              <a:gd name="connsiteX158" fmla="*/ 2118217 w 4114165"/>
              <a:gd name="connsiteY158" fmla="*/ 2196525 h 3063250"/>
              <a:gd name="connsiteX159" fmla="*/ 2128127 w 4114165"/>
              <a:gd name="connsiteY159" fmla="*/ 2159193 h 3063250"/>
              <a:gd name="connsiteX160" fmla="*/ 2141357 w 4114165"/>
              <a:gd name="connsiteY160" fmla="*/ 2098485 h 3063250"/>
              <a:gd name="connsiteX161" fmla="*/ 2164484 w 4114165"/>
              <a:gd name="connsiteY161" fmla="*/ 1975626 h 3063250"/>
              <a:gd name="connsiteX162" fmla="*/ 2200829 w 4114165"/>
              <a:gd name="connsiteY162" fmla="*/ 1779712 h 3063250"/>
              <a:gd name="connsiteX163" fmla="*/ 2214046 w 4114165"/>
              <a:gd name="connsiteY163" fmla="*/ 1723006 h 3063250"/>
              <a:gd name="connsiteX164" fmla="*/ 2223968 w 4114165"/>
              <a:gd name="connsiteY164" fmla="*/ 1691525 h 3063250"/>
              <a:gd name="connsiteX165" fmla="*/ 2230571 w 4114165"/>
              <a:gd name="connsiteY165" fmla="*/ 1677165 h 3063250"/>
              <a:gd name="connsiteX166" fmla="*/ 2237186 w 4114165"/>
              <a:gd name="connsiteY166" fmla="*/ 1668845 h 3063250"/>
              <a:gd name="connsiteX167" fmla="*/ 2240493 w 4114165"/>
              <a:gd name="connsiteY167" fmla="*/ 1667085 h 3063250"/>
              <a:gd name="connsiteX168" fmla="*/ 2243788 w 4114165"/>
              <a:gd name="connsiteY168" fmla="*/ 1666971 h 3063250"/>
              <a:gd name="connsiteX169" fmla="*/ 2247096 w 4114165"/>
              <a:gd name="connsiteY169" fmla="*/ 1668554 h 3063250"/>
              <a:gd name="connsiteX170" fmla="*/ 2253711 w 4114165"/>
              <a:gd name="connsiteY170" fmla="*/ 1676912 h 3063250"/>
              <a:gd name="connsiteX171" fmla="*/ 2260313 w 4114165"/>
              <a:gd name="connsiteY171" fmla="*/ 1692285 h 3063250"/>
              <a:gd name="connsiteX172" fmla="*/ 2266928 w 4114165"/>
              <a:gd name="connsiteY172" fmla="*/ 1714838 h 3063250"/>
              <a:gd name="connsiteX173" fmla="*/ 2276838 w 4114165"/>
              <a:gd name="connsiteY173" fmla="*/ 1762439 h 3063250"/>
              <a:gd name="connsiteX174" fmla="*/ 2286748 w 4114165"/>
              <a:gd name="connsiteY174" fmla="*/ 1827060 h 3063250"/>
              <a:gd name="connsiteX175" fmla="*/ 2296670 w 4114165"/>
              <a:gd name="connsiteY175" fmla="*/ 1908954 h 3063250"/>
              <a:gd name="connsiteX176" fmla="*/ 2309888 w 4114165"/>
              <a:gd name="connsiteY176" fmla="*/ 2044185 h 3063250"/>
              <a:gd name="connsiteX177" fmla="*/ 2326400 w 4114165"/>
              <a:gd name="connsiteY177" fmla="*/ 2246051 h 3063250"/>
              <a:gd name="connsiteX178" fmla="*/ 2352847 w 4114165"/>
              <a:gd name="connsiteY178" fmla="*/ 2572067 h 3063250"/>
              <a:gd name="connsiteX179" fmla="*/ 2366064 w 4114165"/>
              <a:gd name="connsiteY179" fmla="*/ 2700929 h 3063250"/>
              <a:gd name="connsiteX180" fmla="*/ 2375975 w 4114165"/>
              <a:gd name="connsiteY180" fmla="*/ 2775427 h 3063250"/>
              <a:gd name="connsiteX181" fmla="*/ 2385884 w 4114165"/>
              <a:gd name="connsiteY181" fmla="*/ 2830398 h 3063250"/>
              <a:gd name="connsiteX182" fmla="*/ 2395807 w 4114165"/>
              <a:gd name="connsiteY182" fmla="*/ 2867312 h 3063250"/>
              <a:gd name="connsiteX183" fmla="*/ 2402409 w 4114165"/>
              <a:gd name="connsiteY183" fmla="*/ 2883268 h 3063250"/>
              <a:gd name="connsiteX184" fmla="*/ 2409024 w 4114165"/>
              <a:gd name="connsiteY184" fmla="*/ 2893563 h 3063250"/>
              <a:gd name="connsiteX185" fmla="*/ 2415627 w 4114165"/>
              <a:gd name="connsiteY185" fmla="*/ 2899350 h 3063250"/>
              <a:gd name="connsiteX186" fmla="*/ 2422242 w 4114165"/>
              <a:gd name="connsiteY186" fmla="*/ 2901668 h 3063250"/>
              <a:gd name="connsiteX187" fmla="*/ 2428844 w 4114165"/>
              <a:gd name="connsiteY187" fmla="*/ 2901402 h 3063250"/>
              <a:gd name="connsiteX188" fmla="*/ 2438766 w 4114165"/>
              <a:gd name="connsiteY188" fmla="*/ 2897273 h 3063250"/>
              <a:gd name="connsiteX189" fmla="*/ 2448676 w 4114165"/>
              <a:gd name="connsiteY189" fmla="*/ 2889726 h 3063250"/>
              <a:gd name="connsiteX190" fmla="*/ 2461894 w 4114165"/>
              <a:gd name="connsiteY190" fmla="*/ 2875454 h 3063250"/>
              <a:gd name="connsiteX191" fmla="*/ 2478418 w 4114165"/>
              <a:gd name="connsiteY191" fmla="*/ 2852749 h 3063250"/>
              <a:gd name="connsiteX192" fmla="*/ 2501546 w 4114165"/>
              <a:gd name="connsiteY192" fmla="*/ 2820306 h 3063250"/>
              <a:gd name="connsiteX193" fmla="*/ 2511456 w 4114165"/>
              <a:gd name="connsiteY193" fmla="*/ 2810061 h 3063250"/>
              <a:gd name="connsiteX194" fmla="*/ 2521378 w 4114165"/>
              <a:gd name="connsiteY194" fmla="*/ 2803945 h 3063250"/>
              <a:gd name="connsiteX195" fmla="*/ 2527980 w 4114165"/>
              <a:gd name="connsiteY195" fmla="*/ 2802564 h 3063250"/>
              <a:gd name="connsiteX196" fmla="*/ 2534596 w 4114165"/>
              <a:gd name="connsiteY196" fmla="*/ 2803464 h 3063250"/>
              <a:gd name="connsiteX197" fmla="*/ 2541198 w 4114165"/>
              <a:gd name="connsiteY197" fmla="*/ 2806592 h 3063250"/>
              <a:gd name="connsiteX198" fmla="*/ 2551120 w 4114165"/>
              <a:gd name="connsiteY198" fmla="*/ 2815215 h 3063250"/>
              <a:gd name="connsiteX199" fmla="*/ 2561030 w 4114165"/>
              <a:gd name="connsiteY199" fmla="*/ 2828271 h 3063250"/>
              <a:gd name="connsiteX200" fmla="*/ 2570940 w 4114165"/>
              <a:gd name="connsiteY200" fmla="*/ 2845810 h 3063250"/>
              <a:gd name="connsiteX201" fmla="*/ 2584158 w 4114165"/>
              <a:gd name="connsiteY201" fmla="*/ 2876189 h 3063250"/>
              <a:gd name="connsiteX202" fmla="*/ 2603990 w 4114165"/>
              <a:gd name="connsiteY202" fmla="*/ 2931768 h 3063250"/>
              <a:gd name="connsiteX203" fmla="*/ 2617207 w 4114165"/>
              <a:gd name="connsiteY203" fmla="*/ 2966795 h 3063250"/>
              <a:gd name="connsiteX204" fmla="*/ 2627117 w 4114165"/>
              <a:gd name="connsiteY204" fmla="*/ 2986220 h 3063250"/>
              <a:gd name="connsiteX205" fmla="*/ 2633732 w 4114165"/>
              <a:gd name="connsiteY205" fmla="*/ 2993894 h 3063250"/>
              <a:gd name="connsiteX206" fmla="*/ 2640334 w 4114165"/>
              <a:gd name="connsiteY206" fmla="*/ 2996060 h 3063250"/>
              <a:gd name="connsiteX207" fmla="*/ 2643642 w 4114165"/>
              <a:gd name="connsiteY207" fmla="*/ 2994781 h 3063250"/>
              <a:gd name="connsiteX208" fmla="*/ 2650257 w 4114165"/>
              <a:gd name="connsiteY208" fmla="*/ 2986942 h 3063250"/>
              <a:gd name="connsiteX209" fmla="*/ 2656859 w 4114165"/>
              <a:gd name="connsiteY209" fmla="*/ 2971366 h 3063250"/>
              <a:gd name="connsiteX210" fmla="*/ 2663474 w 4114165"/>
              <a:gd name="connsiteY210" fmla="*/ 2947357 h 3063250"/>
              <a:gd name="connsiteX211" fmla="*/ 2670077 w 4114165"/>
              <a:gd name="connsiteY211" fmla="*/ 2914280 h 3063250"/>
              <a:gd name="connsiteX212" fmla="*/ 2679999 w 4114165"/>
              <a:gd name="connsiteY212" fmla="*/ 2846646 h 3063250"/>
              <a:gd name="connsiteX213" fmla="*/ 2689909 w 4114165"/>
              <a:gd name="connsiteY213" fmla="*/ 2756698 h 3063250"/>
              <a:gd name="connsiteX214" fmla="*/ 2703127 w 4114165"/>
              <a:gd name="connsiteY214" fmla="*/ 2602181 h 3063250"/>
              <a:gd name="connsiteX215" fmla="*/ 2716344 w 4114165"/>
              <a:gd name="connsiteY215" fmla="*/ 2412092 h 3063250"/>
              <a:gd name="connsiteX216" fmla="*/ 2736176 w 4114165"/>
              <a:gd name="connsiteY216" fmla="*/ 2082213 h 3063250"/>
              <a:gd name="connsiteX217" fmla="*/ 2772521 w 4114165"/>
              <a:gd name="connsiteY217" fmla="*/ 1470652 h 3063250"/>
              <a:gd name="connsiteX218" fmla="*/ 2789046 w 4114165"/>
              <a:gd name="connsiteY218" fmla="*/ 1238622 h 3063250"/>
              <a:gd name="connsiteX219" fmla="*/ 2805571 w 4114165"/>
              <a:gd name="connsiteY219" fmla="*/ 1047862 h 3063250"/>
              <a:gd name="connsiteX220" fmla="*/ 2818788 w 4114165"/>
              <a:gd name="connsiteY220" fmla="*/ 927358 h 3063250"/>
              <a:gd name="connsiteX221" fmla="*/ 2832005 w 4114165"/>
              <a:gd name="connsiteY221" fmla="*/ 833941 h 3063250"/>
              <a:gd name="connsiteX222" fmla="*/ 2845223 w 4114165"/>
              <a:gd name="connsiteY222" fmla="*/ 764002 h 3063250"/>
              <a:gd name="connsiteX223" fmla="*/ 2855133 w 4114165"/>
              <a:gd name="connsiteY223" fmla="*/ 724885 h 3063250"/>
              <a:gd name="connsiteX224" fmla="*/ 2865042 w 4114165"/>
              <a:gd name="connsiteY224" fmla="*/ 696152 h 3063250"/>
              <a:gd name="connsiteX225" fmla="*/ 2874965 w 4114165"/>
              <a:gd name="connsiteY225" fmla="*/ 677220 h 3063250"/>
              <a:gd name="connsiteX226" fmla="*/ 2881567 w 4114165"/>
              <a:gd name="connsiteY226" fmla="*/ 670028 h 3063250"/>
              <a:gd name="connsiteX227" fmla="*/ 2888182 w 4114165"/>
              <a:gd name="connsiteY227" fmla="*/ 667368 h 3063250"/>
              <a:gd name="connsiteX228" fmla="*/ 2894785 w 4114165"/>
              <a:gd name="connsiteY228" fmla="*/ 669622 h 3063250"/>
              <a:gd name="connsiteX229" fmla="*/ 2901400 w 4114165"/>
              <a:gd name="connsiteY229" fmla="*/ 677182 h 3063250"/>
              <a:gd name="connsiteX230" fmla="*/ 2908002 w 4114165"/>
              <a:gd name="connsiteY230" fmla="*/ 690415 h 3063250"/>
              <a:gd name="connsiteX231" fmla="*/ 2914617 w 4114165"/>
              <a:gd name="connsiteY231" fmla="*/ 709562 h 3063250"/>
              <a:gd name="connsiteX232" fmla="*/ 2924527 w 4114165"/>
              <a:gd name="connsiteY232" fmla="*/ 749616 h 3063250"/>
              <a:gd name="connsiteX233" fmla="*/ 2934450 w 4114165"/>
              <a:gd name="connsiteY233" fmla="*/ 803296 h 3063250"/>
              <a:gd name="connsiteX234" fmla="*/ 2947667 w 4114165"/>
              <a:gd name="connsiteY234" fmla="*/ 895814 h 3063250"/>
              <a:gd name="connsiteX235" fmla="*/ 2960884 w 4114165"/>
              <a:gd name="connsiteY235" fmla="*/ 1012101 h 3063250"/>
              <a:gd name="connsiteX236" fmla="*/ 2977409 w 4114165"/>
              <a:gd name="connsiteY236" fmla="*/ 1187779 h 3063250"/>
              <a:gd name="connsiteX237" fmla="*/ 3017061 w 4114165"/>
              <a:gd name="connsiteY237" fmla="*/ 1634110 h 3063250"/>
              <a:gd name="connsiteX238" fmla="*/ 3030278 w 4114165"/>
              <a:gd name="connsiteY238" fmla="*/ 1742115 h 3063250"/>
              <a:gd name="connsiteX239" fmla="*/ 3040188 w 4114165"/>
              <a:gd name="connsiteY239" fmla="*/ 1800265 h 3063250"/>
              <a:gd name="connsiteX240" fmla="*/ 3046803 w 4114165"/>
              <a:gd name="connsiteY240" fmla="*/ 1827313 h 3063250"/>
              <a:gd name="connsiteX241" fmla="*/ 3053406 w 4114165"/>
              <a:gd name="connsiteY241" fmla="*/ 1844928 h 3063250"/>
              <a:gd name="connsiteX242" fmla="*/ 3060021 w 4114165"/>
              <a:gd name="connsiteY242" fmla="*/ 1853413 h 3063250"/>
              <a:gd name="connsiteX243" fmla="*/ 3063315 w 4114165"/>
              <a:gd name="connsiteY243" fmla="*/ 1854388 h 3063250"/>
              <a:gd name="connsiteX244" fmla="*/ 3066623 w 4114165"/>
              <a:gd name="connsiteY244" fmla="*/ 1853299 h 3063250"/>
              <a:gd name="connsiteX245" fmla="*/ 3073238 w 4114165"/>
              <a:gd name="connsiteY245" fmla="*/ 1845245 h 3063250"/>
              <a:gd name="connsiteX246" fmla="*/ 3079840 w 4114165"/>
              <a:gd name="connsiteY246" fmla="*/ 1829960 h 3063250"/>
              <a:gd name="connsiteX247" fmla="*/ 3086456 w 4114165"/>
              <a:gd name="connsiteY247" fmla="*/ 1808129 h 3063250"/>
              <a:gd name="connsiteX248" fmla="*/ 3096365 w 4114165"/>
              <a:gd name="connsiteY248" fmla="*/ 1764782 h 3063250"/>
              <a:gd name="connsiteX249" fmla="*/ 3109583 w 4114165"/>
              <a:gd name="connsiteY249" fmla="*/ 1692285 h 3063250"/>
              <a:gd name="connsiteX250" fmla="*/ 3145940 w 4114165"/>
              <a:gd name="connsiteY250" fmla="*/ 1482986 h 3063250"/>
              <a:gd name="connsiteX251" fmla="*/ 3162452 w 4114165"/>
              <a:gd name="connsiteY251" fmla="*/ 1409665 h 3063250"/>
              <a:gd name="connsiteX252" fmla="*/ 3178977 w 4114165"/>
              <a:gd name="connsiteY252" fmla="*/ 1351098 h 3063250"/>
              <a:gd name="connsiteX253" fmla="*/ 3192194 w 4114165"/>
              <a:gd name="connsiteY253" fmla="*/ 1313348 h 3063250"/>
              <a:gd name="connsiteX254" fmla="*/ 3205412 w 4114165"/>
              <a:gd name="connsiteY254" fmla="*/ 1283678 h 3063250"/>
              <a:gd name="connsiteX255" fmla="*/ 3215334 w 4114165"/>
              <a:gd name="connsiteY255" fmla="*/ 1267773 h 3063250"/>
              <a:gd name="connsiteX256" fmla="*/ 3221936 w 4114165"/>
              <a:gd name="connsiteY256" fmla="*/ 1260745 h 3063250"/>
              <a:gd name="connsiteX257" fmla="*/ 3228551 w 4114165"/>
              <a:gd name="connsiteY257" fmla="*/ 1256705 h 3063250"/>
              <a:gd name="connsiteX258" fmla="*/ 3235154 w 4114165"/>
              <a:gd name="connsiteY258" fmla="*/ 1255730 h 3063250"/>
              <a:gd name="connsiteX259" fmla="*/ 3241769 w 4114165"/>
              <a:gd name="connsiteY259" fmla="*/ 1257820 h 3063250"/>
              <a:gd name="connsiteX260" fmla="*/ 3248371 w 4114165"/>
              <a:gd name="connsiteY260" fmla="*/ 1263088 h 3063250"/>
              <a:gd name="connsiteX261" fmla="*/ 3254986 w 4114165"/>
              <a:gd name="connsiteY261" fmla="*/ 1271661 h 3063250"/>
              <a:gd name="connsiteX262" fmla="*/ 3264896 w 4114165"/>
              <a:gd name="connsiteY262" fmla="*/ 1291099 h 3063250"/>
              <a:gd name="connsiteX263" fmla="*/ 3274819 w 4114165"/>
              <a:gd name="connsiteY263" fmla="*/ 1319161 h 3063250"/>
              <a:gd name="connsiteX264" fmla="*/ 3284729 w 4114165"/>
              <a:gd name="connsiteY264" fmla="*/ 1356796 h 3063250"/>
              <a:gd name="connsiteX265" fmla="*/ 3294638 w 4114165"/>
              <a:gd name="connsiteY265" fmla="*/ 1405106 h 3063250"/>
              <a:gd name="connsiteX266" fmla="*/ 3304548 w 4114165"/>
              <a:gd name="connsiteY266" fmla="*/ 1465029 h 3063250"/>
              <a:gd name="connsiteX267" fmla="*/ 3317766 w 4114165"/>
              <a:gd name="connsiteY267" fmla="*/ 1564322 h 3063250"/>
              <a:gd name="connsiteX268" fmla="*/ 3330996 w 4114165"/>
              <a:gd name="connsiteY268" fmla="*/ 1685636 h 3063250"/>
              <a:gd name="connsiteX269" fmla="*/ 3347508 w 4114165"/>
              <a:gd name="connsiteY269" fmla="*/ 1862923 h 3063250"/>
              <a:gd name="connsiteX270" fmla="*/ 3406993 w 4114165"/>
              <a:gd name="connsiteY270" fmla="*/ 2532355 h 3063250"/>
              <a:gd name="connsiteX271" fmla="*/ 3423517 w 4114165"/>
              <a:gd name="connsiteY271" fmla="*/ 2676071 h 3063250"/>
              <a:gd name="connsiteX272" fmla="*/ 3440042 w 4114165"/>
              <a:gd name="connsiteY272" fmla="*/ 2794878 h 3063250"/>
              <a:gd name="connsiteX273" fmla="*/ 3453260 w 4114165"/>
              <a:gd name="connsiteY273" fmla="*/ 2872884 h 3063250"/>
              <a:gd name="connsiteX274" fmla="*/ 3466477 w 4114165"/>
              <a:gd name="connsiteY274" fmla="*/ 2936720 h 3063250"/>
              <a:gd name="connsiteX275" fmla="*/ 3479694 w 4114165"/>
              <a:gd name="connsiteY275" fmla="*/ 2986828 h 3063250"/>
              <a:gd name="connsiteX276" fmla="*/ 3489604 w 4114165"/>
              <a:gd name="connsiteY276" fmla="*/ 3015675 h 3063250"/>
              <a:gd name="connsiteX277" fmla="*/ 3499526 w 4114165"/>
              <a:gd name="connsiteY277" fmla="*/ 3037329 h 3063250"/>
              <a:gd name="connsiteX278" fmla="*/ 3509436 w 4114165"/>
              <a:gd name="connsiteY278" fmla="*/ 3052108 h 3063250"/>
              <a:gd name="connsiteX279" fmla="*/ 3519346 w 4114165"/>
              <a:gd name="connsiteY279" fmla="*/ 3060642 h 3063250"/>
              <a:gd name="connsiteX280" fmla="*/ 3525962 w 4114165"/>
              <a:gd name="connsiteY280" fmla="*/ 3063150 h 3063250"/>
              <a:gd name="connsiteX281" fmla="*/ 3532564 w 4114165"/>
              <a:gd name="connsiteY281" fmla="*/ 3063251 h 3063250"/>
              <a:gd name="connsiteX282" fmla="*/ 3539179 w 4114165"/>
              <a:gd name="connsiteY282" fmla="*/ 3060947 h 3063250"/>
              <a:gd name="connsiteX283" fmla="*/ 3545781 w 4114165"/>
              <a:gd name="connsiteY283" fmla="*/ 3056261 h 3063250"/>
              <a:gd name="connsiteX284" fmla="*/ 3555704 w 4114165"/>
              <a:gd name="connsiteY284" fmla="*/ 3044826 h 3063250"/>
              <a:gd name="connsiteX285" fmla="*/ 3565614 w 4114165"/>
              <a:gd name="connsiteY285" fmla="*/ 3028149 h 3063250"/>
              <a:gd name="connsiteX286" fmla="*/ 3575523 w 4114165"/>
              <a:gd name="connsiteY286" fmla="*/ 3006076 h 3063250"/>
              <a:gd name="connsiteX287" fmla="*/ 3585446 w 4114165"/>
              <a:gd name="connsiteY287" fmla="*/ 2978141 h 3063250"/>
              <a:gd name="connsiteX288" fmla="*/ 3598663 w 4114165"/>
              <a:gd name="connsiteY288" fmla="*/ 2930705 h 3063250"/>
              <a:gd name="connsiteX289" fmla="*/ 3611881 w 4114165"/>
              <a:gd name="connsiteY289" fmla="*/ 2871288 h 3063250"/>
              <a:gd name="connsiteX290" fmla="*/ 3628405 w 4114165"/>
              <a:gd name="connsiteY290" fmla="*/ 2782582 h 3063250"/>
              <a:gd name="connsiteX291" fmla="*/ 3664750 w 4114165"/>
              <a:gd name="connsiteY291" fmla="*/ 2563380 h 3063250"/>
              <a:gd name="connsiteX292" fmla="*/ 3691185 w 4114165"/>
              <a:gd name="connsiteY292" fmla="*/ 2412674 h 3063250"/>
              <a:gd name="connsiteX293" fmla="*/ 3707710 w 4114165"/>
              <a:gd name="connsiteY293" fmla="*/ 2331693 h 3063250"/>
              <a:gd name="connsiteX294" fmla="*/ 3720927 w 4114165"/>
              <a:gd name="connsiteY294" fmla="*/ 2279532 h 3063250"/>
              <a:gd name="connsiteX295" fmla="*/ 3730837 w 4114165"/>
              <a:gd name="connsiteY295" fmla="*/ 2250090 h 3063250"/>
              <a:gd name="connsiteX296" fmla="*/ 3740759 w 4114165"/>
              <a:gd name="connsiteY296" fmla="*/ 2229956 h 3063250"/>
              <a:gd name="connsiteX297" fmla="*/ 3747362 w 4114165"/>
              <a:gd name="connsiteY297" fmla="*/ 2221978 h 3063250"/>
              <a:gd name="connsiteX298" fmla="*/ 3753977 w 4114165"/>
              <a:gd name="connsiteY298" fmla="*/ 2218470 h 3063250"/>
              <a:gd name="connsiteX299" fmla="*/ 3760579 w 4114165"/>
              <a:gd name="connsiteY299" fmla="*/ 2219483 h 3063250"/>
              <a:gd name="connsiteX300" fmla="*/ 3767194 w 4114165"/>
              <a:gd name="connsiteY300" fmla="*/ 2225017 h 3063250"/>
              <a:gd name="connsiteX301" fmla="*/ 3773796 w 4114165"/>
              <a:gd name="connsiteY301" fmla="*/ 2234945 h 3063250"/>
              <a:gd name="connsiteX302" fmla="*/ 3783719 w 4114165"/>
              <a:gd name="connsiteY302" fmla="*/ 2257498 h 3063250"/>
              <a:gd name="connsiteX303" fmla="*/ 3793629 w 4114165"/>
              <a:gd name="connsiteY303" fmla="*/ 2287751 h 3063250"/>
              <a:gd name="connsiteX304" fmla="*/ 3810154 w 4114165"/>
              <a:gd name="connsiteY304" fmla="*/ 2348788 h 3063250"/>
              <a:gd name="connsiteX305" fmla="*/ 3836589 w 4114165"/>
              <a:gd name="connsiteY305" fmla="*/ 2448461 h 3063250"/>
              <a:gd name="connsiteX306" fmla="*/ 3849806 w 4114165"/>
              <a:gd name="connsiteY306" fmla="*/ 2487654 h 3063250"/>
              <a:gd name="connsiteX307" fmla="*/ 3859716 w 4114165"/>
              <a:gd name="connsiteY307" fmla="*/ 2508472 h 3063250"/>
              <a:gd name="connsiteX308" fmla="*/ 3866331 w 4114165"/>
              <a:gd name="connsiteY308" fmla="*/ 2517476 h 3063250"/>
              <a:gd name="connsiteX309" fmla="*/ 3872933 w 4114165"/>
              <a:gd name="connsiteY309" fmla="*/ 2522313 h 3063250"/>
              <a:gd name="connsiteX310" fmla="*/ 3879548 w 4114165"/>
              <a:gd name="connsiteY310" fmla="*/ 2522984 h 3063250"/>
              <a:gd name="connsiteX311" fmla="*/ 3886150 w 4114165"/>
              <a:gd name="connsiteY311" fmla="*/ 2519654 h 3063250"/>
              <a:gd name="connsiteX312" fmla="*/ 3892765 w 4114165"/>
              <a:gd name="connsiteY312" fmla="*/ 2512613 h 3063250"/>
              <a:gd name="connsiteX313" fmla="*/ 3902675 w 4114165"/>
              <a:gd name="connsiteY313" fmla="*/ 2496087 h 3063250"/>
              <a:gd name="connsiteX314" fmla="*/ 3915893 w 4114165"/>
              <a:gd name="connsiteY314" fmla="*/ 2466177 h 3063250"/>
              <a:gd name="connsiteX315" fmla="*/ 3939032 w 4114165"/>
              <a:gd name="connsiteY315" fmla="*/ 2410826 h 3063250"/>
              <a:gd name="connsiteX316" fmla="*/ 3948943 w 4114165"/>
              <a:gd name="connsiteY316" fmla="*/ 2393604 h 3063250"/>
              <a:gd name="connsiteX317" fmla="*/ 3955545 w 4114165"/>
              <a:gd name="connsiteY317" fmla="*/ 2385879 h 3063250"/>
              <a:gd name="connsiteX318" fmla="*/ 3962160 w 4114165"/>
              <a:gd name="connsiteY318" fmla="*/ 2381497 h 3063250"/>
              <a:gd name="connsiteX319" fmla="*/ 3968775 w 4114165"/>
              <a:gd name="connsiteY319" fmla="*/ 2380687 h 3063250"/>
              <a:gd name="connsiteX320" fmla="*/ 3975377 w 4114165"/>
              <a:gd name="connsiteY320" fmla="*/ 2383562 h 3063250"/>
              <a:gd name="connsiteX321" fmla="*/ 3981992 w 4114165"/>
              <a:gd name="connsiteY321" fmla="*/ 2390184 h 3063250"/>
              <a:gd name="connsiteX322" fmla="*/ 3988595 w 4114165"/>
              <a:gd name="connsiteY322" fmla="*/ 2400606 h 3063250"/>
              <a:gd name="connsiteX323" fmla="*/ 3998504 w 4114165"/>
              <a:gd name="connsiteY323" fmla="*/ 2422932 h 3063250"/>
              <a:gd name="connsiteX324" fmla="*/ 4011734 w 4114165"/>
              <a:gd name="connsiteY324" fmla="*/ 2462365 h 3063250"/>
              <a:gd name="connsiteX325" fmla="*/ 4034862 w 4114165"/>
              <a:gd name="connsiteY325" fmla="*/ 2535128 h 3063250"/>
              <a:gd name="connsiteX326" fmla="*/ 4044771 w 4114165"/>
              <a:gd name="connsiteY326" fmla="*/ 2557023 h 3063250"/>
              <a:gd name="connsiteX327" fmla="*/ 4051386 w 4114165"/>
              <a:gd name="connsiteY327" fmla="*/ 2565419 h 3063250"/>
              <a:gd name="connsiteX328" fmla="*/ 4054681 w 4114165"/>
              <a:gd name="connsiteY328" fmla="*/ 2567344 h 3063250"/>
              <a:gd name="connsiteX329" fmla="*/ 4057989 w 4114165"/>
              <a:gd name="connsiteY329" fmla="*/ 2567584 h 3063250"/>
              <a:gd name="connsiteX330" fmla="*/ 4061296 w 4114165"/>
              <a:gd name="connsiteY330" fmla="*/ 2566090 h 3063250"/>
              <a:gd name="connsiteX331" fmla="*/ 4067911 w 4114165"/>
              <a:gd name="connsiteY331" fmla="*/ 2557454 h 3063250"/>
              <a:gd name="connsiteX332" fmla="*/ 4074514 w 4114165"/>
              <a:gd name="connsiteY332" fmla="*/ 2541131 h 3063250"/>
              <a:gd name="connsiteX333" fmla="*/ 4081129 w 4114165"/>
              <a:gd name="connsiteY333" fmla="*/ 2517134 h 3063250"/>
              <a:gd name="connsiteX334" fmla="*/ 4091038 w 4114165"/>
              <a:gd name="connsiteY334" fmla="*/ 2467532 h 3063250"/>
              <a:gd name="connsiteX335" fmla="*/ 4100948 w 4114165"/>
              <a:gd name="connsiteY335" fmla="*/ 2403215 h 3063250"/>
              <a:gd name="connsiteX336" fmla="*/ 4114166 w 4114165"/>
              <a:gd name="connsiteY336" fmla="*/ 2298223 h 3063250"/>
              <a:gd name="connsiteX337" fmla="*/ 4114166 w 4114165"/>
              <a:gd name="connsiteY337" fmla="*/ 2298223 h 3063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</a:cxnLst>
            <a:rect l="l" t="t" r="r" b="b"/>
            <a:pathLst>
              <a:path w="4114165" h="3063250">
                <a:moveTo>
                  <a:pt x="0" y="962866"/>
                </a:moveTo>
                <a:lnTo>
                  <a:pt x="13219" y="938578"/>
                </a:lnTo>
                <a:lnTo>
                  <a:pt x="29741" y="914936"/>
                </a:lnTo>
                <a:lnTo>
                  <a:pt x="52873" y="887165"/>
                </a:lnTo>
                <a:lnTo>
                  <a:pt x="79309" y="860382"/>
                </a:lnTo>
                <a:lnTo>
                  <a:pt x="99137" y="843895"/>
                </a:lnTo>
                <a:lnTo>
                  <a:pt x="109050" y="838551"/>
                </a:lnTo>
                <a:lnTo>
                  <a:pt x="118964" y="836816"/>
                </a:lnTo>
                <a:lnTo>
                  <a:pt x="125574" y="838272"/>
                </a:lnTo>
                <a:lnTo>
                  <a:pt x="132182" y="842248"/>
                </a:lnTo>
                <a:lnTo>
                  <a:pt x="138791" y="849049"/>
                </a:lnTo>
                <a:lnTo>
                  <a:pt x="145401" y="859078"/>
                </a:lnTo>
                <a:lnTo>
                  <a:pt x="155315" y="880859"/>
                </a:lnTo>
                <a:lnTo>
                  <a:pt x="165228" y="911631"/>
                </a:lnTo>
                <a:lnTo>
                  <a:pt x="175142" y="951773"/>
                </a:lnTo>
                <a:lnTo>
                  <a:pt x="188360" y="1018952"/>
                </a:lnTo>
                <a:lnTo>
                  <a:pt x="204883" y="1119511"/>
                </a:lnTo>
                <a:lnTo>
                  <a:pt x="237928" y="1325872"/>
                </a:lnTo>
                <a:lnTo>
                  <a:pt x="251146" y="1392203"/>
                </a:lnTo>
                <a:lnTo>
                  <a:pt x="264365" y="1444629"/>
                </a:lnTo>
                <a:lnTo>
                  <a:pt x="274279" y="1474666"/>
                </a:lnTo>
                <a:lnTo>
                  <a:pt x="284192" y="1497675"/>
                </a:lnTo>
                <a:lnTo>
                  <a:pt x="297410" y="1521267"/>
                </a:lnTo>
                <a:lnTo>
                  <a:pt x="323847" y="1565120"/>
                </a:lnTo>
                <a:lnTo>
                  <a:pt x="340373" y="1598538"/>
                </a:lnTo>
                <a:lnTo>
                  <a:pt x="363500" y="1652395"/>
                </a:lnTo>
                <a:lnTo>
                  <a:pt x="386628" y="1713129"/>
                </a:lnTo>
                <a:lnTo>
                  <a:pt x="406460" y="1772988"/>
                </a:lnTo>
                <a:lnTo>
                  <a:pt x="422985" y="1832430"/>
                </a:lnTo>
                <a:lnTo>
                  <a:pt x="439510" y="1903407"/>
                </a:lnTo>
                <a:lnTo>
                  <a:pt x="456035" y="1987175"/>
                </a:lnTo>
                <a:lnTo>
                  <a:pt x="472547" y="2085024"/>
                </a:lnTo>
                <a:lnTo>
                  <a:pt x="502289" y="2284990"/>
                </a:lnTo>
                <a:lnTo>
                  <a:pt x="518814" y="2386930"/>
                </a:lnTo>
                <a:lnTo>
                  <a:pt x="532031" y="2452703"/>
                </a:lnTo>
                <a:lnTo>
                  <a:pt x="541941" y="2490718"/>
                </a:lnTo>
                <a:lnTo>
                  <a:pt x="551864" y="2518717"/>
                </a:lnTo>
                <a:lnTo>
                  <a:pt x="561774" y="2537066"/>
                </a:lnTo>
                <a:lnTo>
                  <a:pt x="568389" y="2544335"/>
                </a:lnTo>
                <a:lnTo>
                  <a:pt x="574991" y="2548070"/>
                </a:lnTo>
                <a:lnTo>
                  <a:pt x="581606" y="2548741"/>
                </a:lnTo>
                <a:lnTo>
                  <a:pt x="588208" y="2546969"/>
                </a:lnTo>
                <a:lnTo>
                  <a:pt x="598131" y="2541042"/>
                </a:lnTo>
                <a:lnTo>
                  <a:pt x="644385" y="2506927"/>
                </a:lnTo>
                <a:lnTo>
                  <a:pt x="670820" y="2490034"/>
                </a:lnTo>
                <a:lnTo>
                  <a:pt x="687345" y="2476269"/>
                </a:lnTo>
                <a:lnTo>
                  <a:pt x="700562" y="2461681"/>
                </a:lnTo>
                <a:lnTo>
                  <a:pt x="710485" y="2447156"/>
                </a:lnTo>
                <a:lnTo>
                  <a:pt x="720395" y="2427478"/>
                </a:lnTo>
                <a:lnTo>
                  <a:pt x="730305" y="2399808"/>
                </a:lnTo>
                <a:lnTo>
                  <a:pt x="740214" y="2360615"/>
                </a:lnTo>
                <a:lnTo>
                  <a:pt x="750137" y="2306011"/>
                </a:lnTo>
                <a:lnTo>
                  <a:pt x="760047" y="2232146"/>
                </a:lnTo>
                <a:lnTo>
                  <a:pt x="769957" y="2135437"/>
                </a:lnTo>
                <a:lnTo>
                  <a:pt x="779879" y="2013021"/>
                </a:lnTo>
                <a:lnTo>
                  <a:pt x="793097" y="1806394"/>
                </a:lnTo>
                <a:lnTo>
                  <a:pt x="806314" y="1550988"/>
                </a:lnTo>
                <a:lnTo>
                  <a:pt x="826134" y="1101061"/>
                </a:lnTo>
                <a:lnTo>
                  <a:pt x="852581" y="502805"/>
                </a:lnTo>
                <a:lnTo>
                  <a:pt x="865798" y="268992"/>
                </a:lnTo>
                <a:lnTo>
                  <a:pt x="875708" y="140161"/>
                </a:lnTo>
                <a:lnTo>
                  <a:pt x="885618" y="54144"/>
                </a:lnTo>
                <a:lnTo>
                  <a:pt x="892233" y="19833"/>
                </a:lnTo>
                <a:lnTo>
                  <a:pt x="898835" y="2645"/>
                </a:lnTo>
                <a:lnTo>
                  <a:pt x="902143" y="0"/>
                </a:lnTo>
                <a:lnTo>
                  <a:pt x="905450" y="1042"/>
                </a:lnTo>
                <a:lnTo>
                  <a:pt x="908758" y="5543"/>
                </a:lnTo>
                <a:lnTo>
                  <a:pt x="915360" y="23974"/>
                </a:lnTo>
                <a:lnTo>
                  <a:pt x="921975" y="53496"/>
                </a:lnTo>
                <a:lnTo>
                  <a:pt x="931885" y="114728"/>
                </a:lnTo>
                <a:lnTo>
                  <a:pt x="945103" y="219005"/>
                </a:lnTo>
                <a:lnTo>
                  <a:pt x="991370" y="608560"/>
                </a:lnTo>
                <a:lnTo>
                  <a:pt x="1007895" y="717439"/>
                </a:lnTo>
                <a:lnTo>
                  <a:pt x="1057457" y="1020560"/>
                </a:lnTo>
                <a:lnTo>
                  <a:pt x="1070674" y="1129034"/>
                </a:lnTo>
                <a:lnTo>
                  <a:pt x="1083891" y="1261492"/>
                </a:lnTo>
                <a:lnTo>
                  <a:pt x="1100416" y="1462079"/>
                </a:lnTo>
                <a:lnTo>
                  <a:pt x="1123543" y="1789577"/>
                </a:lnTo>
                <a:lnTo>
                  <a:pt x="1146683" y="2110389"/>
                </a:lnTo>
                <a:lnTo>
                  <a:pt x="1159901" y="2255687"/>
                </a:lnTo>
                <a:lnTo>
                  <a:pt x="1169810" y="2336454"/>
                </a:lnTo>
                <a:lnTo>
                  <a:pt x="1176425" y="2375343"/>
                </a:lnTo>
                <a:lnTo>
                  <a:pt x="1183028" y="2401809"/>
                </a:lnTo>
                <a:lnTo>
                  <a:pt x="1189643" y="2415701"/>
                </a:lnTo>
                <a:lnTo>
                  <a:pt x="1192950" y="2417917"/>
                </a:lnTo>
                <a:lnTo>
                  <a:pt x="1196245" y="2417030"/>
                </a:lnTo>
                <a:lnTo>
                  <a:pt x="1199553" y="2413054"/>
                </a:lnTo>
                <a:lnTo>
                  <a:pt x="1206168" y="2396073"/>
                </a:lnTo>
                <a:lnTo>
                  <a:pt x="1212770" y="2367517"/>
                </a:lnTo>
                <a:lnTo>
                  <a:pt x="1222680" y="2304808"/>
                </a:lnTo>
                <a:lnTo>
                  <a:pt x="1232602" y="2221471"/>
                </a:lnTo>
                <a:lnTo>
                  <a:pt x="1249127" y="2051011"/>
                </a:lnTo>
                <a:lnTo>
                  <a:pt x="1278857" y="1738519"/>
                </a:lnTo>
                <a:lnTo>
                  <a:pt x="1292087" y="1631108"/>
                </a:lnTo>
                <a:lnTo>
                  <a:pt x="1301997" y="1571186"/>
                </a:lnTo>
                <a:lnTo>
                  <a:pt x="1311907" y="1530802"/>
                </a:lnTo>
                <a:lnTo>
                  <a:pt x="1318522" y="1515125"/>
                </a:lnTo>
                <a:lnTo>
                  <a:pt x="1325124" y="1508553"/>
                </a:lnTo>
                <a:lnTo>
                  <a:pt x="1328431" y="1508692"/>
                </a:lnTo>
                <a:lnTo>
                  <a:pt x="1331739" y="1511098"/>
                </a:lnTo>
                <a:lnTo>
                  <a:pt x="1338341" y="1522673"/>
                </a:lnTo>
                <a:lnTo>
                  <a:pt x="1344956" y="1543098"/>
                </a:lnTo>
                <a:lnTo>
                  <a:pt x="1351559" y="1572135"/>
                </a:lnTo>
                <a:lnTo>
                  <a:pt x="1361481" y="1631273"/>
                </a:lnTo>
                <a:lnTo>
                  <a:pt x="1371391" y="1708025"/>
                </a:lnTo>
                <a:lnTo>
                  <a:pt x="1384608" y="1834709"/>
                </a:lnTo>
                <a:lnTo>
                  <a:pt x="1401133" y="2023810"/>
                </a:lnTo>
                <a:lnTo>
                  <a:pt x="1437478" y="2455958"/>
                </a:lnTo>
                <a:lnTo>
                  <a:pt x="1450695" y="2573840"/>
                </a:lnTo>
                <a:lnTo>
                  <a:pt x="1460618" y="2638271"/>
                </a:lnTo>
                <a:lnTo>
                  <a:pt x="1467220" y="2669055"/>
                </a:lnTo>
                <a:lnTo>
                  <a:pt x="1473835" y="2690241"/>
                </a:lnTo>
                <a:lnTo>
                  <a:pt x="1480438" y="2702360"/>
                </a:lnTo>
                <a:lnTo>
                  <a:pt x="1483745" y="2705260"/>
                </a:lnTo>
                <a:lnTo>
                  <a:pt x="1487053" y="2706222"/>
                </a:lnTo>
                <a:lnTo>
                  <a:pt x="1490360" y="2705361"/>
                </a:lnTo>
                <a:lnTo>
                  <a:pt x="1496963" y="2698700"/>
                </a:lnTo>
                <a:lnTo>
                  <a:pt x="1503577" y="2686265"/>
                </a:lnTo>
                <a:lnTo>
                  <a:pt x="1513487" y="2658861"/>
                </a:lnTo>
                <a:lnTo>
                  <a:pt x="1526705" y="2610120"/>
                </a:lnTo>
                <a:lnTo>
                  <a:pt x="1543229" y="2536635"/>
                </a:lnTo>
                <a:lnTo>
                  <a:pt x="1579574" y="2357488"/>
                </a:lnTo>
                <a:lnTo>
                  <a:pt x="1615932" y="2168830"/>
                </a:lnTo>
                <a:lnTo>
                  <a:pt x="1639059" y="2033219"/>
                </a:lnTo>
                <a:lnTo>
                  <a:pt x="1658891" y="1899823"/>
                </a:lnTo>
                <a:lnTo>
                  <a:pt x="1688633" y="1675189"/>
                </a:lnTo>
                <a:lnTo>
                  <a:pt x="1724978" y="1405069"/>
                </a:lnTo>
                <a:lnTo>
                  <a:pt x="1754720" y="1207660"/>
                </a:lnTo>
                <a:lnTo>
                  <a:pt x="1777847" y="1072404"/>
                </a:lnTo>
                <a:lnTo>
                  <a:pt x="1794372" y="994322"/>
                </a:lnTo>
                <a:lnTo>
                  <a:pt x="1807590" y="945860"/>
                </a:lnTo>
                <a:lnTo>
                  <a:pt x="1820807" y="909731"/>
                </a:lnTo>
                <a:lnTo>
                  <a:pt x="1830717" y="890394"/>
                </a:lnTo>
                <a:lnTo>
                  <a:pt x="1840639" y="877921"/>
                </a:lnTo>
                <a:lnTo>
                  <a:pt x="1847242" y="873653"/>
                </a:lnTo>
                <a:lnTo>
                  <a:pt x="1853857" y="872881"/>
                </a:lnTo>
                <a:lnTo>
                  <a:pt x="1860459" y="875768"/>
                </a:lnTo>
                <a:lnTo>
                  <a:pt x="1867074" y="882378"/>
                </a:lnTo>
                <a:lnTo>
                  <a:pt x="1873676" y="892762"/>
                </a:lnTo>
                <a:lnTo>
                  <a:pt x="1883599" y="915227"/>
                </a:lnTo>
                <a:lnTo>
                  <a:pt x="1893509" y="945480"/>
                </a:lnTo>
                <a:lnTo>
                  <a:pt x="1906726" y="996386"/>
                </a:lnTo>
                <a:lnTo>
                  <a:pt x="1919944" y="1058398"/>
                </a:lnTo>
                <a:lnTo>
                  <a:pt x="1933161" y="1132137"/>
                </a:lnTo>
                <a:lnTo>
                  <a:pt x="1949686" y="1241687"/>
                </a:lnTo>
                <a:lnTo>
                  <a:pt x="1966211" y="1370713"/>
                </a:lnTo>
                <a:lnTo>
                  <a:pt x="1986043" y="1548658"/>
                </a:lnTo>
                <a:lnTo>
                  <a:pt x="2035605" y="2011729"/>
                </a:lnTo>
                <a:lnTo>
                  <a:pt x="2048822" y="2106628"/>
                </a:lnTo>
                <a:lnTo>
                  <a:pt x="2058732" y="2163043"/>
                </a:lnTo>
                <a:lnTo>
                  <a:pt x="2068655" y="2205123"/>
                </a:lnTo>
                <a:lnTo>
                  <a:pt x="2075257" y="2224738"/>
                </a:lnTo>
                <a:lnTo>
                  <a:pt x="2081872" y="2237528"/>
                </a:lnTo>
                <a:lnTo>
                  <a:pt x="2088474" y="2243581"/>
                </a:lnTo>
                <a:lnTo>
                  <a:pt x="2091782" y="2244151"/>
                </a:lnTo>
                <a:lnTo>
                  <a:pt x="2095089" y="2243151"/>
                </a:lnTo>
                <a:lnTo>
                  <a:pt x="2101692" y="2236591"/>
                </a:lnTo>
                <a:lnTo>
                  <a:pt x="2108307" y="2224359"/>
                </a:lnTo>
                <a:lnTo>
                  <a:pt x="2118217" y="2196525"/>
                </a:lnTo>
                <a:lnTo>
                  <a:pt x="2128127" y="2159193"/>
                </a:lnTo>
                <a:lnTo>
                  <a:pt x="2141357" y="2098485"/>
                </a:lnTo>
                <a:lnTo>
                  <a:pt x="2164484" y="1975626"/>
                </a:lnTo>
                <a:lnTo>
                  <a:pt x="2200829" y="1779712"/>
                </a:lnTo>
                <a:lnTo>
                  <a:pt x="2214046" y="1723006"/>
                </a:lnTo>
                <a:lnTo>
                  <a:pt x="2223968" y="1691525"/>
                </a:lnTo>
                <a:lnTo>
                  <a:pt x="2230571" y="1677165"/>
                </a:lnTo>
                <a:lnTo>
                  <a:pt x="2237186" y="1668845"/>
                </a:lnTo>
                <a:lnTo>
                  <a:pt x="2240493" y="1667085"/>
                </a:lnTo>
                <a:lnTo>
                  <a:pt x="2243788" y="1666971"/>
                </a:lnTo>
                <a:lnTo>
                  <a:pt x="2247096" y="1668554"/>
                </a:lnTo>
                <a:lnTo>
                  <a:pt x="2253711" y="1676912"/>
                </a:lnTo>
                <a:lnTo>
                  <a:pt x="2260313" y="1692285"/>
                </a:lnTo>
                <a:lnTo>
                  <a:pt x="2266928" y="1714838"/>
                </a:lnTo>
                <a:lnTo>
                  <a:pt x="2276838" y="1762439"/>
                </a:lnTo>
                <a:lnTo>
                  <a:pt x="2286748" y="1827060"/>
                </a:lnTo>
                <a:lnTo>
                  <a:pt x="2296670" y="1908954"/>
                </a:lnTo>
                <a:lnTo>
                  <a:pt x="2309888" y="2044185"/>
                </a:lnTo>
                <a:lnTo>
                  <a:pt x="2326400" y="2246051"/>
                </a:lnTo>
                <a:lnTo>
                  <a:pt x="2352847" y="2572067"/>
                </a:lnTo>
                <a:lnTo>
                  <a:pt x="2366064" y="2700929"/>
                </a:lnTo>
                <a:lnTo>
                  <a:pt x="2375975" y="2775427"/>
                </a:lnTo>
                <a:lnTo>
                  <a:pt x="2385884" y="2830398"/>
                </a:lnTo>
                <a:lnTo>
                  <a:pt x="2395807" y="2867312"/>
                </a:lnTo>
                <a:lnTo>
                  <a:pt x="2402409" y="2883268"/>
                </a:lnTo>
                <a:lnTo>
                  <a:pt x="2409024" y="2893563"/>
                </a:lnTo>
                <a:lnTo>
                  <a:pt x="2415627" y="2899350"/>
                </a:lnTo>
                <a:lnTo>
                  <a:pt x="2422242" y="2901668"/>
                </a:lnTo>
                <a:lnTo>
                  <a:pt x="2428844" y="2901402"/>
                </a:lnTo>
                <a:lnTo>
                  <a:pt x="2438766" y="2897273"/>
                </a:lnTo>
                <a:lnTo>
                  <a:pt x="2448676" y="2889726"/>
                </a:lnTo>
                <a:lnTo>
                  <a:pt x="2461894" y="2875454"/>
                </a:lnTo>
                <a:lnTo>
                  <a:pt x="2478418" y="2852749"/>
                </a:lnTo>
                <a:lnTo>
                  <a:pt x="2501546" y="2820306"/>
                </a:lnTo>
                <a:lnTo>
                  <a:pt x="2511456" y="2810061"/>
                </a:lnTo>
                <a:lnTo>
                  <a:pt x="2521378" y="2803945"/>
                </a:lnTo>
                <a:lnTo>
                  <a:pt x="2527980" y="2802564"/>
                </a:lnTo>
                <a:lnTo>
                  <a:pt x="2534596" y="2803464"/>
                </a:lnTo>
                <a:lnTo>
                  <a:pt x="2541198" y="2806592"/>
                </a:lnTo>
                <a:lnTo>
                  <a:pt x="2551120" y="2815215"/>
                </a:lnTo>
                <a:lnTo>
                  <a:pt x="2561030" y="2828271"/>
                </a:lnTo>
                <a:lnTo>
                  <a:pt x="2570940" y="2845810"/>
                </a:lnTo>
                <a:lnTo>
                  <a:pt x="2584158" y="2876189"/>
                </a:lnTo>
                <a:lnTo>
                  <a:pt x="2603990" y="2931768"/>
                </a:lnTo>
                <a:lnTo>
                  <a:pt x="2617207" y="2966795"/>
                </a:lnTo>
                <a:lnTo>
                  <a:pt x="2627117" y="2986220"/>
                </a:lnTo>
                <a:lnTo>
                  <a:pt x="2633732" y="2993894"/>
                </a:lnTo>
                <a:lnTo>
                  <a:pt x="2640334" y="2996060"/>
                </a:lnTo>
                <a:lnTo>
                  <a:pt x="2643642" y="2994781"/>
                </a:lnTo>
                <a:lnTo>
                  <a:pt x="2650257" y="2986942"/>
                </a:lnTo>
                <a:lnTo>
                  <a:pt x="2656859" y="2971366"/>
                </a:lnTo>
                <a:lnTo>
                  <a:pt x="2663474" y="2947357"/>
                </a:lnTo>
                <a:lnTo>
                  <a:pt x="2670077" y="2914280"/>
                </a:lnTo>
                <a:lnTo>
                  <a:pt x="2679999" y="2846646"/>
                </a:lnTo>
                <a:lnTo>
                  <a:pt x="2689909" y="2756698"/>
                </a:lnTo>
                <a:lnTo>
                  <a:pt x="2703127" y="2602181"/>
                </a:lnTo>
                <a:lnTo>
                  <a:pt x="2716344" y="2412092"/>
                </a:lnTo>
                <a:lnTo>
                  <a:pt x="2736176" y="2082213"/>
                </a:lnTo>
                <a:lnTo>
                  <a:pt x="2772521" y="1470652"/>
                </a:lnTo>
                <a:lnTo>
                  <a:pt x="2789046" y="1238622"/>
                </a:lnTo>
                <a:lnTo>
                  <a:pt x="2805571" y="1047862"/>
                </a:lnTo>
                <a:lnTo>
                  <a:pt x="2818788" y="927358"/>
                </a:lnTo>
                <a:lnTo>
                  <a:pt x="2832005" y="833941"/>
                </a:lnTo>
                <a:lnTo>
                  <a:pt x="2845223" y="764002"/>
                </a:lnTo>
                <a:lnTo>
                  <a:pt x="2855133" y="724885"/>
                </a:lnTo>
                <a:lnTo>
                  <a:pt x="2865042" y="696152"/>
                </a:lnTo>
                <a:lnTo>
                  <a:pt x="2874965" y="677220"/>
                </a:lnTo>
                <a:lnTo>
                  <a:pt x="2881567" y="670028"/>
                </a:lnTo>
                <a:lnTo>
                  <a:pt x="2888182" y="667368"/>
                </a:lnTo>
                <a:lnTo>
                  <a:pt x="2894785" y="669622"/>
                </a:lnTo>
                <a:lnTo>
                  <a:pt x="2901400" y="677182"/>
                </a:lnTo>
                <a:lnTo>
                  <a:pt x="2908002" y="690415"/>
                </a:lnTo>
                <a:lnTo>
                  <a:pt x="2914617" y="709562"/>
                </a:lnTo>
                <a:lnTo>
                  <a:pt x="2924527" y="749616"/>
                </a:lnTo>
                <a:lnTo>
                  <a:pt x="2934450" y="803296"/>
                </a:lnTo>
                <a:lnTo>
                  <a:pt x="2947667" y="895814"/>
                </a:lnTo>
                <a:lnTo>
                  <a:pt x="2960884" y="1012101"/>
                </a:lnTo>
                <a:lnTo>
                  <a:pt x="2977409" y="1187779"/>
                </a:lnTo>
                <a:lnTo>
                  <a:pt x="3017061" y="1634110"/>
                </a:lnTo>
                <a:lnTo>
                  <a:pt x="3030278" y="1742115"/>
                </a:lnTo>
                <a:lnTo>
                  <a:pt x="3040188" y="1800265"/>
                </a:lnTo>
                <a:lnTo>
                  <a:pt x="3046803" y="1827313"/>
                </a:lnTo>
                <a:lnTo>
                  <a:pt x="3053406" y="1844928"/>
                </a:lnTo>
                <a:lnTo>
                  <a:pt x="3060021" y="1853413"/>
                </a:lnTo>
                <a:lnTo>
                  <a:pt x="3063315" y="1854388"/>
                </a:lnTo>
                <a:lnTo>
                  <a:pt x="3066623" y="1853299"/>
                </a:lnTo>
                <a:lnTo>
                  <a:pt x="3073238" y="1845245"/>
                </a:lnTo>
                <a:lnTo>
                  <a:pt x="3079840" y="1829960"/>
                </a:lnTo>
                <a:lnTo>
                  <a:pt x="3086456" y="1808129"/>
                </a:lnTo>
                <a:lnTo>
                  <a:pt x="3096365" y="1764782"/>
                </a:lnTo>
                <a:lnTo>
                  <a:pt x="3109583" y="1692285"/>
                </a:lnTo>
                <a:lnTo>
                  <a:pt x="3145940" y="1482986"/>
                </a:lnTo>
                <a:lnTo>
                  <a:pt x="3162452" y="1409665"/>
                </a:lnTo>
                <a:lnTo>
                  <a:pt x="3178977" y="1351098"/>
                </a:lnTo>
                <a:lnTo>
                  <a:pt x="3192194" y="1313348"/>
                </a:lnTo>
                <a:lnTo>
                  <a:pt x="3205412" y="1283678"/>
                </a:lnTo>
                <a:lnTo>
                  <a:pt x="3215334" y="1267773"/>
                </a:lnTo>
                <a:lnTo>
                  <a:pt x="3221936" y="1260745"/>
                </a:lnTo>
                <a:lnTo>
                  <a:pt x="3228551" y="1256705"/>
                </a:lnTo>
                <a:lnTo>
                  <a:pt x="3235154" y="1255730"/>
                </a:lnTo>
                <a:lnTo>
                  <a:pt x="3241769" y="1257820"/>
                </a:lnTo>
                <a:lnTo>
                  <a:pt x="3248371" y="1263088"/>
                </a:lnTo>
                <a:lnTo>
                  <a:pt x="3254986" y="1271661"/>
                </a:lnTo>
                <a:lnTo>
                  <a:pt x="3264896" y="1291099"/>
                </a:lnTo>
                <a:lnTo>
                  <a:pt x="3274819" y="1319161"/>
                </a:lnTo>
                <a:lnTo>
                  <a:pt x="3284729" y="1356796"/>
                </a:lnTo>
                <a:lnTo>
                  <a:pt x="3294638" y="1405106"/>
                </a:lnTo>
                <a:lnTo>
                  <a:pt x="3304548" y="1465029"/>
                </a:lnTo>
                <a:lnTo>
                  <a:pt x="3317766" y="1564322"/>
                </a:lnTo>
                <a:lnTo>
                  <a:pt x="3330996" y="1685636"/>
                </a:lnTo>
                <a:lnTo>
                  <a:pt x="3347508" y="1862923"/>
                </a:lnTo>
                <a:lnTo>
                  <a:pt x="3406993" y="2532355"/>
                </a:lnTo>
                <a:lnTo>
                  <a:pt x="3423517" y="2676071"/>
                </a:lnTo>
                <a:lnTo>
                  <a:pt x="3440042" y="2794878"/>
                </a:lnTo>
                <a:lnTo>
                  <a:pt x="3453260" y="2872884"/>
                </a:lnTo>
                <a:lnTo>
                  <a:pt x="3466477" y="2936720"/>
                </a:lnTo>
                <a:lnTo>
                  <a:pt x="3479694" y="2986828"/>
                </a:lnTo>
                <a:lnTo>
                  <a:pt x="3489604" y="3015675"/>
                </a:lnTo>
                <a:lnTo>
                  <a:pt x="3499526" y="3037329"/>
                </a:lnTo>
                <a:lnTo>
                  <a:pt x="3509436" y="3052108"/>
                </a:lnTo>
                <a:lnTo>
                  <a:pt x="3519346" y="3060642"/>
                </a:lnTo>
                <a:lnTo>
                  <a:pt x="3525962" y="3063150"/>
                </a:lnTo>
                <a:lnTo>
                  <a:pt x="3532564" y="3063251"/>
                </a:lnTo>
                <a:lnTo>
                  <a:pt x="3539179" y="3060947"/>
                </a:lnTo>
                <a:lnTo>
                  <a:pt x="3545781" y="3056261"/>
                </a:lnTo>
                <a:lnTo>
                  <a:pt x="3555704" y="3044826"/>
                </a:lnTo>
                <a:lnTo>
                  <a:pt x="3565614" y="3028149"/>
                </a:lnTo>
                <a:lnTo>
                  <a:pt x="3575523" y="3006076"/>
                </a:lnTo>
                <a:lnTo>
                  <a:pt x="3585446" y="2978141"/>
                </a:lnTo>
                <a:lnTo>
                  <a:pt x="3598663" y="2930705"/>
                </a:lnTo>
                <a:lnTo>
                  <a:pt x="3611881" y="2871288"/>
                </a:lnTo>
                <a:lnTo>
                  <a:pt x="3628405" y="2782582"/>
                </a:lnTo>
                <a:lnTo>
                  <a:pt x="3664750" y="2563380"/>
                </a:lnTo>
                <a:lnTo>
                  <a:pt x="3691185" y="2412674"/>
                </a:lnTo>
                <a:lnTo>
                  <a:pt x="3707710" y="2331693"/>
                </a:lnTo>
                <a:lnTo>
                  <a:pt x="3720927" y="2279532"/>
                </a:lnTo>
                <a:lnTo>
                  <a:pt x="3730837" y="2250090"/>
                </a:lnTo>
                <a:lnTo>
                  <a:pt x="3740759" y="2229956"/>
                </a:lnTo>
                <a:lnTo>
                  <a:pt x="3747362" y="2221978"/>
                </a:lnTo>
                <a:lnTo>
                  <a:pt x="3753977" y="2218470"/>
                </a:lnTo>
                <a:lnTo>
                  <a:pt x="3760579" y="2219483"/>
                </a:lnTo>
                <a:lnTo>
                  <a:pt x="3767194" y="2225017"/>
                </a:lnTo>
                <a:lnTo>
                  <a:pt x="3773796" y="2234945"/>
                </a:lnTo>
                <a:lnTo>
                  <a:pt x="3783719" y="2257498"/>
                </a:lnTo>
                <a:lnTo>
                  <a:pt x="3793629" y="2287751"/>
                </a:lnTo>
                <a:lnTo>
                  <a:pt x="3810154" y="2348788"/>
                </a:lnTo>
                <a:lnTo>
                  <a:pt x="3836589" y="2448461"/>
                </a:lnTo>
                <a:lnTo>
                  <a:pt x="3849806" y="2487654"/>
                </a:lnTo>
                <a:lnTo>
                  <a:pt x="3859716" y="2508472"/>
                </a:lnTo>
                <a:lnTo>
                  <a:pt x="3866331" y="2517476"/>
                </a:lnTo>
                <a:lnTo>
                  <a:pt x="3872933" y="2522313"/>
                </a:lnTo>
                <a:lnTo>
                  <a:pt x="3879548" y="2522984"/>
                </a:lnTo>
                <a:lnTo>
                  <a:pt x="3886150" y="2519654"/>
                </a:lnTo>
                <a:lnTo>
                  <a:pt x="3892765" y="2512613"/>
                </a:lnTo>
                <a:lnTo>
                  <a:pt x="3902675" y="2496087"/>
                </a:lnTo>
                <a:lnTo>
                  <a:pt x="3915893" y="2466177"/>
                </a:lnTo>
                <a:lnTo>
                  <a:pt x="3939032" y="2410826"/>
                </a:lnTo>
                <a:lnTo>
                  <a:pt x="3948943" y="2393604"/>
                </a:lnTo>
                <a:lnTo>
                  <a:pt x="3955545" y="2385879"/>
                </a:lnTo>
                <a:lnTo>
                  <a:pt x="3962160" y="2381497"/>
                </a:lnTo>
                <a:lnTo>
                  <a:pt x="3968775" y="2380687"/>
                </a:lnTo>
                <a:lnTo>
                  <a:pt x="3975377" y="2383562"/>
                </a:lnTo>
                <a:lnTo>
                  <a:pt x="3981992" y="2390184"/>
                </a:lnTo>
                <a:lnTo>
                  <a:pt x="3988595" y="2400606"/>
                </a:lnTo>
                <a:lnTo>
                  <a:pt x="3998504" y="2422932"/>
                </a:lnTo>
                <a:lnTo>
                  <a:pt x="4011734" y="2462365"/>
                </a:lnTo>
                <a:lnTo>
                  <a:pt x="4034862" y="2535128"/>
                </a:lnTo>
                <a:lnTo>
                  <a:pt x="4044771" y="2557023"/>
                </a:lnTo>
                <a:lnTo>
                  <a:pt x="4051386" y="2565419"/>
                </a:lnTo>
                <a:lnTo>
                  <a:pt x="4054681" y="2567344"/>
                </a:lnTo>
                <a:lnTo>
                  <a:pt x="4057989" y="2567584"/>
                </a:lnTo>
                <a:lnTo>
                  <a:pt x="4061296" y="2566090"/>
                </a:lnTo>
                <a:lnTo>
                  <a:pt x="4067911" y="2557454"/>
                </a:lnTo>
                <a:lnTo>
                  <a:pt x="4074514" y="2541131"/>
                </a:lnTo>
                <a:lnTo>
                  <a:pt x="4081129" y="2517134"/>
                </a:lnTo>
                <a:lnTo>
                  <a:pt x="4091038" y="2467532"/>
                </a:lnTo>
                <a:lnTo>
                  <a:pt x="4100948" y="2403215"/>
                </a:lnTo>
                <a:lnTo>
                  <a:pt x="4114166" y="2298223"/>
                </a:lnTo>
                <a:lnTo>
                  <a:pt x="4114166" y="2298223"/>
                </a:lnTo>
              </a:path>
            </a:pathLst>
          </a:custGeom>
          <a:noFill/>
          <a:ln w="18998" cap="sq">
            <a:solidFill>
              <a:schemeClr val="accent1">
                <a:lumMod val="75000"/>
              </a:schemeClr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9" name="Connettore 7 28">
            <a:extLst>
              <a:ext uri="{FF2B5EF4-FFF2-40B4-BE49-F238E27FC236}">
                <a16:creationId xmlns:a16="http://schemas.microsoft.com/office/drawing/2014/main" id="{4C37596A-9827-D4C9-65B3-7D15F7FBC20C}"/>
              </a:ext>
            </a:extLst>
          </p:cNvPr>
          <p:cNvCxnSpPr>
            <a:cxnSpLocks/>
          </p:cNvCxnSpPr>
          <p:nvPr/>
        </p:nvCxnSpPr>
        <p:spPr>
          <a:xfrm>
            <a:off x="1058265" y="1344039"/>
            <a:ext cx="482297" cy="454381"/>
          </a:xfrm>
          <a:prstGeom prst="curvedConnector3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3001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DA3484BB-1524-6AD8-5E9B-3495729E4F4A}"/>
              </a:ext>
            </a:extLst>
          </p:cNvPr>
          <p:cNvSpPr txBox="1"/>
          <p:nvPr/>
        </p:nvSpPr>
        <p:spPr>
          <a:xfrm>
            <a:off x="3023652" y="298253"/>
            <a:ext cx="6144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Recording Articulatory Movement through EMA</a:t>
            </a:r>
          </a:p>
        </p:txBody>
      </p:sp>
    </p:spTree>
    <p:extLst>
      <p:ext uri="{BB962C8B-B14F-4D97-AF65-F5344CB8AC3E}">
        <p14:creationId xmlns:p14="http://schemas.microsoft.com/office/powerpoint/2010/main" val="39031662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FC548268-940D-F5C5-9B50-788B90CDCD3D}"/>
              </a:ext>
            </a:extLst>
          </p:cNvPr>
          <p:cNvSpPr txBox="1"/>
          <p:nvPr/>
        </p:nvSpPr>
        <p:spPr>
          <a:xfrm>
            <a:off x="3927265" y="263426"/>
            <a:ext cx="43374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Measuring Articulatory Encoding </a:t>
            </a:r>
          </a:p>
        </p:txBody>
      </p:sp>
      <p:sp>
        <p:nvSpPr>
          <p:cNvPr id="18" name="Figura a mano libera 17">
            <a:extLst>
              <a:ext uri="{FF2B5EF4-FFF2-40B4-BE49-F238E27FC236}">
                <a16:creationId xmlns:a16="http://schemas.microsoft.com/office/drawing/2014/main" id="{8812B42D-DE5E-E5E5-3DA0-6F698849A549}"/>
              </a:ext>
            </a:extLst>
          </p:cNvPr>
          <p:cNvSpPr/>
          <p:nvPr/>
        </p:nvSpPr>
        <p:spPr>
          <a:xfrm>
            <a:off x="1399677" y="1834828"/>
            <a:ext cx="4337469" cy="1226425"/>
          </a:xfrm>
          <a:custGeom>
            <a:avLst/>
            <a:gdLst>
              <a:gd name="connsiteX0" fmla="*/ 0 w 4114165"/>
              <a:gd name="connsiteY0" fmla="*/ 1833480 h 3063504"/>
              <a:gd name="connsiteX1" fmla="*/ 45713 w 4114165"/>
              <a:gd name="connsiteY1" fmla="*/ 417481 h 3063504"/>
              <a:gd name="connsiteX2" fmla="*/ 52243 w 4114165"/>
              <a:gd name="connsiteY2" fmla="*/ 297352 h 3063504"/>
              <a:gd name="connsiteX3" fmla="*/ 58773 w 4114165"/>
              <a:gd name="connsiteY3" fmla="*/ 217167 h 3063504"/>
              <a:gd name="connsiteX4" fmla="*/ 62039 w 4114165"/>
              <a:gd name="connsiteY4" fmla="*/ 193329 h 3063504"/>
              <a:gd name="connsiteX5" fmla="*/ 65305 w 4114165"/>
              <a:gd name="connsiteY5" fmla="*/ 180827 h 3063504"/>
              <a:gd name="connsiteX6" fmla="*/ 68569 w 4114165"/>
              <a:gd name="connsiteY6" fmla="*/ 179911 h 3063504"/>
              <a:gd name="connsiteX7" fmla="*/ 71835 w 4114165"/>
              <a:gd name="connsiteY7" fmla="*/ 190731 h 3063504"/>
              <a:gd name="connsiteX8" fmla="*/ 75101 w 4114165"/>
              <a:gd name="connsiteY8" fmla="*/ 213328 h 3063504"/>
              <a:gd name="connsiteX9" fmla="*/ 81631 w 4114165"/>
              <a:gd name="connsiteY9" fmla="*/ 293496 h 3063504"/>
              <a:gd name="connsiteX10" fmla="*/ 88161 w 4114165"/>
              <a:gd name="connsiteY10" fmla="*/ 418608 h 3063504"/>
              <a:gd name="connsiteX11" fmla="*/ 97957 w 4114165"/>
              <a:gd name="connsiteY11" fmla="*/ 682450 h 3063504"/>
              <a:gd name="connsiteX12" fmla="*/ 111017 w 4114165"/>
              <a:gd name="connsiteY12" fmla="*/ 1145838 h 3063504"/>
              <a:gd name="connsiteX13" fmla="*/ 150200 w 4114165"/>
              <a:gd name="connsiteY13" fmla="*/ 2656215 h 3063504"/>
              <a:gd name="connsiteX14" fmla="*/ 159996 w 4114165"/>
              <a:gd name="connsiteY14" fmla="*/ 2898502 h 3063504"/>
              <a:gd name="connsiteX15" fmla="*/ 166526 w 4114165"/>
              <a:gd name="connsiteY15" fmla="*/ 3002974 h 3063504"/>
              <a:gd name="connsiteX16" fmla="*/ 173056 w 4114165"/>
              <a:gd name="connsiteY16" fmla="*/ 3056590 h 3063504"/>
              <a:gd name="connsiteX17" fmla="*/ 176322 w 4114165"/>
              <a:gd name="connsiteY17" fmla="*/ 3063504 h 3063504"/>
              <a:gd name="connsiteX18" fmla="*/ 179588 w 4114165"/>
              <a:gd name="connsiteY18" fmla="*/ 3056970 h 3063504"/>
              <a:gd name="connsiteX19" fmla="*/ 182852 w 4114165"/>
              <a:gd name="connsiteY19" fmla="*/ 3036988 h 3063504"/>
              <a:gd name="connsiteX20" fmla="*/ 189382 w 4114165"/>
              <a:gd name="connsiteY20" fmla="*/ 2957348 h 3063504"/>
              <a:gd name="connsiteX21" fmla="*/ 195914 w 4114165"/>
              <a:gd name="connsiteY21" fmla="*/ 2827131 h 3063504"/>
              <a:gd name="connsiteX22" fmla="*/ 205709 w 4114165"/>
              <a:gd name="connsiteY22" fmla="*/ 2547184 h 3063504"/>
              <a:gd name="connsiteX23" fmla="*/ 218770 w 4114165"/>
              <a:gd name="connsiteY23" fmla="*/ 2052391 h 3063504"/>
              <a:gd name="connsiteX24" fmla="*/ 257952 w 4114165"/>
              <a:gd name="connsiteY24" fmla="*/ 449365 h 3063504"/>
              <a:gd name="connsiteX25" fmla="*/ 267747 w 4114165"/>
              <a:gd name="connsiteY25" fmla="*/ 190794 h 3063504"/>
              <a:gd name="connsiteX26" fmla="*/ 274279 w 4114165"/>
              <a:gd name="connsiteY26" fmla="*/ 76196 h 3063504"/>
              <a:gd name="connsiteX27" fmla="*/ 280809 w 4114165"/>
              <a:gd name="connsiteY27" fmla="*/ 12309 h 3063504"/>
              <a:gd name="connsiteX28" fmla="*/ 284074 w 4114165"/>
              <a:gd name="connsiteY28" fmla="*/ 0 h 3063504"/>
              <a:gd name="connsiteX29" fmla="*/ 287339 w 4114165"/>
              <a:gd name="connsiteY29" fmla="*/ 871 h 3063504"/>
              <a:gd name="connsiteX30" fmla="*/ 290605 w 4114165"/>
              <a:gd name="connsiteY30" fmla="*/ 14841 h 3063504"/>
              <a:gd name="connsiteX31" fmla="*/ 293869 w 4114165"/>
              <a:gd name="connsiteY31" fmla="*/ 41707 h 3063504"/>
              <a:gd name="connsiteX32" fmla="*/ 300400 w 4114165"/>
              <a:gd name="connsiteY32" fmla="*/ 132747 h 3063504"/>
              <a:gd name="connsiteX33" fmla="*/ 306931 w 4114165"/>
              <a:gd name="connsiteY33" fmla="*/ 270150 h 3063504"/>
              <a:gd name="connsiteX34" fmla="*/ 316726 w 4114165"/>
              <a:gd name="connsiteY34" fmla="*/ 550888 h 3063504"/>
              <a:gd name="connsiteX35" fmla="*/ 329787 w 4114165"/>
              <a:gd name="connsiteY35" fmla="*/ 1025879 h 3063504"/>
              <a:gd name="connsiteX36" fmla="*/ 362436 w 4114165"/>
              <a:gd name="connsiteY36" fmla="*/ 2279786 h 3063504"/>
              <a:gd name="connsiteX37" fmla="*/ 372232 w 4114165"/>
              <a:gd name="connsiteY37" fmla="*/ 2556694 h 3063504"/>
              <a:gd name="connsiteX38" fmla="*/ 382027 w 4114165"/>
              <a:gd name="connsiteY38" fmla="*/ 2748670 h 3063504"/>
              <a:gd name="connsiteX39" fmla="*/ 388567 w 4114165"/>
              <a:gd name="connsiteY39" fmla="*/ 2823459 h 3063504"/>
              <a:gd name="connsiteX40" fmla="*/ 391823 w 4114165"/>
              <a:gd name="connsiteY40" fmla="*/ 2844202 h 3063504"/>
              <a:gd name="connsiteX41" fmla="*/ 395093 w 4114165"/>
              <a:gd name="connsiteY41" fmla="*/ 2853750 h 3063504"/>
              <a:gd name="connsiteX42" fmla="*/ 398362 w 4114165"/>
              <a:gd name="connsiteY42" fmla="*/ 2852192 h 3063504"/>
              <a:gd name="connsiteX43" fmla="*/ 401619 w 4114165"/>
              <a:gd name="connsiteY43" fmla="*/ 2839668 h 3063504"/>
              <a:gd name="connsiteX44" fmla="*/ 404889 w 4114165"/>
              <a:gd name="connsiteY44" fmla="*/ 2816443 h 3063504"/>
              <a:gd name="connsiteX45" fmla="*/ 411415 w 4114165"/>
              <a:gd name="connsiteY45" fmla="*/ 2739337 h 3063504"/>
              <a:gd name="connsiteX46" fmla="*/ 417954 w 4114165"/>
              <a:gd name="connsiteY46" fmla="*/ 2624582 h 3063504"/>
              <a:gd name="connsiteX47" fmla="*/ 427737 w 4114165"/>
              <a:gd name="connsiteY47" fmla="*/ 2392894 h 3063504"/>
              <a:gd name="connsiteX48" fmla="*/ 440802 w 4114165"/>
              <a:gd name="connsiteY48" fmla="*/ 2005562 h 3063504"/>
              <a:gd name="connsiteX49" fmla="*/ 473459 w 4114165"/>
              <a:gd name="connsiteY49" fmla="*/ 995006 h 3063504"/>
              <a:gd name="connsiteX50" fmla="*/ 483255 w 4114165"/>
              <a:gd name="connsiteY50" fmla="*/ 770207 h 3063504"/>
              <a:gd name="connsiteX51" fmla="*/ 493051 w 4114165"/>
              <a:gd name="connsiteY51" fmla="*/ 610130 h 3063504"/>
              <a:gd name="connsiteX52" fmla="*/ 499577 w 4114165"/>
              <a:gd name="connsiteY52" fmla="*/ 543438 h 3063504"/>
              <a:gd name="connsiteX53" fmla="*/ 506103 w 4114165"/>
              <a:gd name="connsiteY53" fmla="*/ 509955 h 3063504"/>
              <a:gd name="connsiteX54" fmla="*/ 509373 w 4114165"/>
              <a:gd name="connsiteY54" fmla="*/ 505624 h 3063504"/>
              <a:gd name="connsiteX55" fmla="*/ 512642 w 4114165"/>
              <a:gd name="connsiteY55" fmla="*/ 509409 h 3063504"/>
              <a:gd name="connsiteX56" fmla="*/ 515899 w 4114165"/>
              <a:gd name="connsiteY56" fmla="*/ 521111 h 3063504"/>
              <a:gd name="connsiteX57" fmla="*/ 522438 w 4114165"/>
              <a:gd name="connsiteY57" fmla="*/ 567167 h 3063504"/>
              <a:gd name="connsiteX58" fmla="*/ 528965 w 4114165"/>
              <a:gd name="connsiteY58" fmla="*/ 641054 h 3063504"/>
              <a:gd name="connsiteX59" fmla="*/ 538760 w 4114165"/>
              <a:gd name="connsiteY59" fmla="*/ 796230 h 3063504"/>
              <a:gd name="connsiteX60" fmla="*/ 551826 w 4114165"/>
              <a:gd name="connsiteY60" fmla="*/ 1063160 h 3063504"/>
              <a:gd name="connsiteX61" fmla="*/ 591009 w 4114165"/>
              <a:gd name="connsiteY61" fmla="*/ 1914399 h 3063504"/>
              <a:gd name="connsiteX62" fmla="*/ 600805 w 4114165"/>
              <a:gd name="connsiteY62" fmla="*/ 2064446 h 3063504"/>
              <a:gd name="connsiteX63" fmla="*/ 610601 w 4114165"/>
              <a:gd name="connsiteY63" fmla="*/ 2170198 h 3063504"/>
              <a:gd name="connsiteX64" fmla="*/ 617127 w 4114165"/>
              <a:gd name="connsiteY64" fmla="*/ 2214063 h 3063504"/>
              <a:gd name="connsiteX65" fmla="*/ 623653 w 4114165"/>
              <a:gd name="connsiteY65" fmla="*/ 2236173 h 3063504"/>
              <a:gd name="connsiteX66" fmla="*/ 626923 w 4114165"/>
              <a:gd name="connsiteY66" fmla="*/ 2239162 h 3063504"/>
              <a:gd name="connsiteX67" fmla="*/ 630192 w 4114165"/>
              <a:gd name="connsiteY67" fmla="*/ 2236882 h 3063504"/>
              <a:gd name="connsiteX68" fmla="*/ 633449 w 4114165"/>
              <a:gd name="connsiteY68" fmla="*/ 2229500 h 3063504"/>
              <a:gd name="connsiteX69" fmla="*/ 639988 w 4114165"/>
              <a:gd name="connsiteY69" fmla="*/ 2200083 h 3063504"/>
              <a:gd name="connsiteX70" fmla="*/ 646514 w 4114165"/>
              <a:gd name="connsiteY70" fmla="*/ 2152659 h 3063504"/>
              <a:gd name="connsiteX71" fmla="*/ 656310 w 4114165"/>
              <a:gd name="connsiteY71" fmla="*/ 2052556 h 3063504"/>
              <a:gd name="connsiteX72" fmla="*/ 669375 w 4114165"/>
              <a:gd name="connsiteY72" fmla="*/ 1878764 h 3063504"/>
              <a:gd name="connsiteX73" fmla="*/ 715085 w 4114165"/>
              <a:gd name="connsiteY73" fmla="*/ 1222160 h 3063504"/>
              <a:gd name="connsiteX74" fmla="*/ 724881 w 4114165"/>
              <a:gd name="connsiteY74" fmla="*/ 1127717 h 3063504"/>
              <a:gd name="connsiteX75" fmla="*/ 734677 w 4114165"/>
              <a:gd name="connsiteY75" fmla="*/ 1062526 h 3063504"/>
              <a:gd name="connsiteX76" fmla="*/ 741203 w 4114165"/>
              <a:gd name="connsiteY76" fmla="*/ 1036617 h 3063504"/>
              <a:gd name="connsiteX77" fmla="*/ 744472 w 4114165"/>
              <a:gd name="connsiteY77" fmla="*/ 1029057 h 3063504"/>
              <a:gd name="connsiteX78" fmla="*/ 747729 w 4114165"/>
              <a:gd name="connsiteY78" fmla="*/ 1025119 h 3063504"/>
              <a:gd name="connsiteX79" fmla="*/ 750999 w 4114165"/>
              <a:gd name="connsiteY79" fmla="*/ 1024765 h 3063504"/>
              <a:gd name="connsiteX80" fmla="*/ 754268 w 4114165"/>
              <a:gd name="connsiteY80" fmla="*/ 1027956 h 3063504"/>
              <a:gd name="connsiteX81" fmla="*/ 757525 w 4114165"/>
              <a:gd name="connsiteY81" fmla="*/ 1034629 h 3063504"/>
              <a:gd name="connsiteX82" fmla="*/ 764064 w 4114165"/>
              <a:gd name="connsiteY82" fmla="*/ 1058018 h 3063504"/>
              <a:gd name="connsiteX83" fmla="*/ 770590 w 4114165"/>
              <a:gd name="connsiteY83" fmla="*/ 1094020 h 3063504"/>
              <a:gd name="connsiteX84" fmla="*/ 780386 w 4114165"/>
              <a:gd name="connsiteY84" fmla="*/ 1168847 h 3063504"/>
              <a:gd name="connsiteX85" fmla="*/ 793451 w 4114165"/>
              <a:gd name="connsiteY85" fmla="*/ 1298760 h 3063504"/>
              <a:gd name="connsiteX86" fmla="*/ 839161 w 4114165"/>
              <a:gd name="connsiteY86" fmla="*/ 1793806 h 3063504"/>
              <a:gd name="connsiteX87" fmla="*/ 848957 w 4114165"/>
              <a:gd name="connsiteY87" fmla="*/ 1861910 h 3063504"/>
              <a:gd name="connsiteX88" fmla="*/ 855483 w 4114165"/>
              <a:gd name="connsiteY88" fmla="*/ 1893644 h 3063504"/>
              <a:gd name="connsiteX89" fmla="*/ 862022 w 4114165"/>
              <a:gd name="connsiteY89" fmla="*/ 1913500 h 3063504"/>
              <a:gd name="connsiteX90" fmla="*/ 865279 w 4114165"/>
              <a:gd name="connsiteY90" fmla="*/ 1918844 h 3063504"/>
              <a:gd name="connsiteX91" fmla="*/ 868548 w 4114165"/>
              <a:gd name="connsiteY91" fmla="*/ 1921098 h 3063504"/>
              <a:gd name="connsiteX92" fmla="*/ 871818 w 4114165"/>
              <a:gd name="connsiteY92" fmla="*/ 1920262 h 3063504"/>
              <a:gd name="connsiteX93" fmla="*/ 875075 w 4114165"/>
              <a:gd name="connsiteY93" fmla="*/ 1916400 h 3063504"/>
              <a:gd name="connsiteX94" fmla="*/ 881613 w 4114165"/>
              <a:gd name="connsiteY94" fmla="*/ 1899735 h 3063504"/>
              <a:gd name="connsiteX95" fmla="*/ 888140 w 4114165"/>
              <a:gd name="connsiteY95" fmla="*/ 1871800 h 3063504"/>
              <a:gd name="connsiteX96" fmla="*/ 897936 w 4114165"/>
              <a:gd name="connsiteY96" fmla="*/ 1811016 h 3063504"/>
              <a:gd name="connsiteX97" fmla="*/ 911001 w 4114165"/>
              <a:gd name="connsiteY97" fmla="*/ 1702099 h 3063504"/>
              <a:gd name="connsiteX98" fmla="*/ 937119 w 4114165"/>
              <a:gd name="connsiteY98" fmla="*/ 1442590 h 3063504"/>
              <a:gd name="connsiteX99" fmla="*/ 953441 w 4114165"/>
              <a:gd name="connsiteY99" fmla="*/ 1297291 h 3063504"/>
              <a:gd name="connsiteX100" fmla="*/ 963237 w 4114165"/>
              <a:gd name="connsiteY100" fmla="*/ 1230796 h 3063504"/>
              <a:gd name="connsiteX101" fmla="*/ 973033 w 4114165"/>
              <a:gd name="connsiteY101" fmla="*/ 1185563 h 3063504"/>
              <a:gd name="connsiteX102" fmla="*/ 979559 w 4114165"/>
              <a:gd name="connsiteY102" fmla="*/ 1168835 h 3063504"/>
              <a:gd name="connsiteX103" fmla="*/ 982829 w 4114165"/>
              <a:gd name="connsiteY103" fmla="*/ 1164732 h 3063504"/>
              <a:gd name="connsiteX104" fmla="*/ 986098 w 4114165"/>
              <a:gd name="connsiteY104" fmla="*/ 1163542 h 3063504"/>
              <a:gd name="connsiteX105" fmla="*/ 989355 w 4114165"/>
              <a:gd name="connsiteY105" fmla="*/ 1165264 h 3063504"/>
              <a:gd name="connsiteX106" fmla="*/ 992624 w 4114165"/>
              <a:gd name="connsiteY106" fmla="*/ 1169911 h 3063504"/>
              <a:gd name="connsiteX107" fmla="*/ 999151 w 4114165"/>
              <a:gd name="connsiteY107" fmla="*/ 1187868 h 3063504"/>
              <a:gd name="connsiteX108" fmla="*/ 1005689 w 4114165"/>
              <a:gd name="connsiteY108" fmla="*/ 1217006 h 3063504"/>
              <a:gd name="connsiteX109" fmla="*/ 1015485 w 4114165"/>
              <a:gd name="connsiteY109" fmla="*/ 1279968 h 3063504"/>
              <a:gd name="connsiteX110" fmla="*/ 1025281 w 4114165"/>
              <a:gd name="connsiteY110" fmla="*/ 1362685 h 3063504"/>
              <a:gd name="connsiteX111" fmla="*/ 1041603 w 4114165"/>
              <a:gd name="connsiteY111" fmla="*/ 1530359 h 3063504"/>
              <a:gd name="connsiteX112" fmla="*/ 1067721 w 4114165"/>
              <a:gd name="connsiteY112" fmla="*/ 1808255 h 3063504"/>
              <a:gd name="connsiteX113" fmla="*/ 1077517 w 4114165"/>
              <a:gd name="connsiteY113" fmla="*/ 1891643 h 3063504"/>
              <a:gd name="connsiteX114" fmla="*/ 1087313 w 4114165"/>
              <a:gd name="connsiteY114" fmla="*/ 1952402 h 3063504"/>
              <a:gd name="connsiteX115" fmla="*/ 1093852 w 4114165"/>
              <a:gd name="connsiteY115" fmla="*/ 1977209 h 3063504"/>
              <a:gd name="connsiteX116" fmla="*/ 1097109 w 4114165"/>
              <a:gd name="connsiteY116" fmla="*/ 1984288 h 3063504"/>
              <a:gd name="connsiteX117" fmla="*/ 1100378 w 4114165"/>
              <a:gd name="connsiteY117" fmla="*/ 1987618 h 3063504"/>
              <a:gd name="connsiteX118" fmla="*/ 1103648 w 4114165"/>
              <a:gd name="connsiteY118" fmla="*/ 1987061 h 3063504"/>
              <a:gd name="connsiteX119" fmla="*/ 1106904 w 4114165"/>
              <a:gd name="connsiteY119" fmla="*/ 1982502 h 3063504"/>
              <a:gd name="connsiteX120" fmla="*/ 1110174 w 4114165"/>
              <a:gd name="connsiteY120" fmla="*/ 1973853 h 3063504"/>
              <a:gd name="connsiteX121" fmla="*/ 1116700 w 4114165"/>
              <a:gd name="connsiteY121" fmla="*/ 1944158 h 3063504"/>
              <a:gd name="connsiteX122" fmla="*/ 1123239 w 4114165"/>
              <a:gd name="connsiteY122" fmla="*/ 1898000 h 3063504"/>
              <a:gd name="connsiteX123" fmla="*/ 1133035 w 4114165"/>
              <a:gd name="connsiteY123" fmla="*/ 1799302 h 3063504"/>
              <a:gd name="connsiteX124" fmla="*/ 1142831 w 4114165"/>
              <a:gd name="connsiteY124" fmla="*/ 1669529 h 3063504"/>
              <a:gd name="connsiteX125" fmla="*/ 1159153 w 4114165"/>
              <a:gd name="connsiteY125" fmla="*/ 1406436 h 3063504"/>
              <a:gd name="connsiteX126" fmla="*/ 1182001 w 4114165"/>
              <a:gd name="connsiteY126" fmla="*/ 1034654 h 3063504"/>
              <a:gd name="connsiteX127" fmla="*/ 1191797 w 4114165"/>
              <a:gd name="connsiteY127" fmla="*/ 914138 h 3063504"/>
              <a:gd name="connsiteX128" fmla="*/ 1198336 w 4114165"/>
              <a:gd name="connsiteY128" fmla="*/ 857229 h 3063504"/>
              <a:gd name="connsiteX129" fmla="*/ 1204863 w 4114165"/>
              <a:gd name="connsiteY129" fmla="*/ 823127 h 3063504"/>
              <a:gd name="connsiteX130" fmla="*/ 1208132 w 4114165"/>
              <a:gd name="connsiteY130" fmla="*/ 815504 h 3063504"/>
              <a:gd name="connsiteX131" fmla="*/ 1211389 w 4114165"/>
              <a:gd name="connsiteY131" fmla="*/ 814516 h 3063504"/>
              <a:gd name="connsiteX132" fmla="*/ 1214658 w 4114165"/>
              <a:gd name="connsiteY132" fmla="*/ 820341 h 3063504"/>
              <a:gd name="connsiteX133" fmla="*/ 1217928 w 4114165"/>
              <a:gd name="connsiteY133" fmla="*/ 833131 h 3063504"/>
              <a:gd name="connsiteX134" fmla="*/ 1224454 w 4114165"/>
              <a:gd name="connsiteY134" fmla="*/ 879694 h 3063504"/>
              <a:gd name="connsiteX135" fmla="*/ 1230980 w 4114165"/>
              <a:gd name="connsiteY135" fmla="*/ 953774 h 3063504"/>
              <a:gd name="connsiteX136" fmla="*/ 1240776 w 4114165"/>
              <a:gd name="connsiteY136" fmla="*/ 1112711 h 3063504"/>
              <a:gd name="connsiteX137" fmla="*/ 1253841 w 4114165"/>
              <a:gd name="connsiteY137" fmla="*/ 1396407 h 3063504"/>
              <a:gd name="connsiteX138" fmla="*/ 1289755 w 4114165"/>
              <a:gd name="connsiteY138" fmla="*/ 2259461 h 3063504"/>
              <a:gd name="connsiteX139" fmla="*/ 1299551 w 4114165"/>
              <a:gd name="connsiteY139" fmla="*/ 2414207 h 3063504"/>
              <a:gd name="connsiteX140" fmla="*/ 1306090 w 4114165"/>
              <a:gd name="connsiteY140" fmla="*/ 2478878 h 3063504"/>
              <a:gd name="connsiteX141" fmla="*/ 1309347 w 4114165"/>
              <a:gd name="connsiteY141" fmla="*/ 2498177 h 3063504"/>
              <a:gd name="connsiteX142" fmla="*/ 1312616 w 4114165"/>
              <a:gd name="connsiteY142" fmla="*/ 2508320 h 3063504"/>
              <a:gd name="connsiteX143" fmla="*/ 1315886 w 4114165"/>
              <a:gd name="connsiteY143" fmla="*/ 2509067 h 3063504"/>
              <a:gd name="connsiteX144" fmla="*/ 1319143 w 4114165"/>
              <a:gd name="connsiteY144" fmla="*/ 2500266 h 3063504"/>
              <a:gd name="connsiteX145" fmla="*/ 1322412 w 4114165"/>
              <a:gd name="connsiteY145" fmla="*/ 2481892 h 3063504"/>
              <a:gd name="connsiteX146" fmla="*/ 1328938 w 4114165"/>
              <a:gd name="connsiteY146" fmla="*/ 2416689 h 3063504"/>
              <a:gd name="connsiteX147" fmla="*/ 1335477 w 4114165"/>
              <a:gd name="connsiteY147" fmla="*/ 2315078 h 3063504"/>
              <a:gd name="connsiteX148" fmla="*/ 1345273 w 4114165"/>
              <a:gd name="connsiteY148" fmla="*/ 2101829 h 3063504"/>
              <a:gd name="connsiteX149" fmla="*/ 1358326 w 4114165"/>
              <a:gd name="connsiteY149" fmla="*/ 1731731 h 3063504"/>
              <a:gd name="connsiteX150" fmla="*/ 1390983 w 4114165"/>
              <a:gd name="connsiteY150" fmla="*/ 746033 h 3063504"/>
              <a:gd name="connsiteX151" fmla="*/ 1400779 w 4114165"/>
              <a:gd name="connsiteY151" fmla="*/ 542587 h 3063504"/>
              <a:gd name="connsiteX152" fmla="*/ 1407305 w 4114165"/>
              <a:gd name="connsiteY152" fmla="*/ 451054 h 3063504"/>
              <a:gd name="connsiteX153" fmla="*/ 1413844 w 4114165"/>
              <a:gd name="connsiteY153" fmla="*/ 399459 h 3063504"/>
              <a:gd name="connsiteX154" fmla="*/ 1417101 w 4114165"/>
              <a:gd name="connsiteY154" fmla="*/ 389390 h 3063504"/>
              <a:gd name="connsiteX155" fmla="*/ 1420370 w 4114165"/>
              <a:gd name="connsiteY155" fmla="*/ 390002 h 3063504"/>
              <a:gd name="connsiteX156" fmla="*/ 1423640 w 4114165"/>
              <a:gd name="connsiteY156" fmla="*/ 401305 h 3063504"/>
              <a:gd name="connsiteX157" fmla="*/ 1426896 w 4114165"/>
              <a:gd name="connsiteY157" fmla="*/ 423206 h 3063504"/>
              <a:gd name="connsiteX158" fmla="*/ 1433423 w 4114165"/>
              <a:gd name="connsiteY158" fmla="*/ 497902 h 3063504"/>
              <a:gd name="connsiteX159" fmla="*/ 1439962 w 4114165"/>
              <a:gd name="connsiteY159" fmla="*/ 611295 h 3063504"/>
              <a:gd name="connsiteX160" fmla="*/ 1449758 w 4114165"/>
              <a:gd name="connsiteY160" fmla="*/ 844173 h 3063504"/>
              <a:gd name="connsiteX161" fmla="*/ 1462810 w 4114165"/>
              <a:gd name="connsiteY161" fmla="*/ 1239775 h 3063504"/>
              <a:gd name="connsiteX162" fmla="*/ 1495467 w 4114165"/>
              <a:gd name="connsiteY162" fmla="*/ 2273631 h 3063504"/>
              <a:gd name="connsiteX163" fmla="*/ 1505263 w 4114165"/>
              <a:gd name="connsiteY163" fmla="*/ 2490199 h 3063504"/>
              <a:gd name="connsiteX164" fmla="*/ 1511789 w 4114165"/>
              <a:gd name="connsiteY164" fmla="*/ 2591265 h 3063504"/>
              <a:gd name="connsiteX165" fmla="*/ 1518328 w 4114165"/>
              <a:gd name="connsiteY165" fmla="*/ 2653302 h 3063504"/>
              <a:gd name="connsiteX166" fmla="*/ 1521585 w 4114165"/>
              <a:gd name="connsiteY166" fmla="*/ 2668954 h 3063504"/>
              <a:gd name="connsiteX167" fmla="*/ 1524854 w 4114165"/>
              <a:gd name="connsiteY167" fmla="*/ 2674159 h 3063504"/>
              <a:gd name="connsiteX168" fmla="*/ 1528124 w 4114165"/>
              <a:gd name="connsiteY168" fmla="*/ 2668878 h 3063504"/>
              <a:gd name="connsiteX169" fmla="*/ 1531381 w 4114165"/>
              <a:gd name="connsiteY169" fmla="*/ 2653214 h 3063504"/>
              <a:gd name="connsiteX170" fmla="*/ 1537920 w 4114165"/>
              <a:gd name="connsiteY170" fmla="*/ 2591404 h 3063504"/>
              <a:gd name="connsiteX171" fmla="*/ 1544446 w 4114165"/>
              <a:gd name="connsiteY171" fmla="*/ 2491149 h 3063504"/>
              <a:gd name="connsiteX172" fmla="*/ 1554242 w 4114165"/>
              <a:gd name="connsiteY172" fmla="*/ 2277418 h 3063504"/>
              <a:gd name="connsiteX173" fmla="*/ 1567307 w 4114165"/>
              <a:gd name="connsiteY173" fmla="*/ 1903661 h 3063504"/>
              <a:gd name="connsiteX174" fmla="*/ 1603221 w 4114165"/>
              <a:gd name="connsiteY174" fmla="*/ 803195 h 3063504"/>
              <a:gd name="connsiteX175" fmla="*/ 1613017 w 4114165"/>
              <a:gd name="connsiteY175" fmla="*/ 601038 h 3063504"/>
              <a:gd name="connsiteX176" fmla="*/ 1619543 w 4114165"/>
              <a:gd name="connsiteY176" fmla="*/ 509316 h 3063504"/>
              <a:gd name="connsiteX177" fmla="*/ 1626082 w 4114165"/>
              <a:gd name="connsiteY177" fmla="*/ 456003 h 3063504"/>
              <a:gd name="connsiteX178" fmla="*/ 1629339 w 4114165"/>
              <a:gd name="connsiteY178" fmla="*/ 444364 h 3063504"/>
              <a:gd name="connsiteX179" fmla="*/ 1632608 w 4114165"/>
              <a:gd name="connsiteY179" fmla="*/ 442877 h 3063504"/>
              <a:gd name="connsiteX180" fmla="*/ 1635878 w 4114165"/>
              <a:gd name="connsiteY180" fmla="*/ 451531 h 3063504"/>
              <a:gd name="connsiteX181" fmla="*/ 1639135 w 4114165"/>
              <a:gd name="connsiteY181" fmla="*/ 470215 h 3063504"/>
              <a:gd name="connsiteX182" fmla="*/ 1645674 w 4114165"/>
              <a:gd name="connsiteY182" fmla="*/ 536772 h 3063504"/>
              <a:gd name="connsiteX183" fmla="*/ 1652200 w 4114165"/>
              <a:gd name="connsiteY183" fmla="*/ 639838 h 3063504"/>
              <a:gd name="connsiteX184" fmla="*/ 1661996 w 4114165"/>
              <a:gd name="connsiteY184" fmla="*/ 853620 h 3063504"/>
              <a:gd name="connsiteX185" fmla="*/ 1675061 w 4114165"/>
              <a:gd name="connsiteY185" fmla="*/ 1218766 h 3063504"/>
              <a:gd name="connsiteX186" fmla="*/ 1704436 w 4114165"/>
              <a:gd name="connsiteY186" fmla="*/ 2091786 h 3063504"/>
              <a:gd name="connsiteX187" fmla="*/ 1714232 w 4114165"/>
              <a:gd name="connsiteY187" fmla="*/ 2309620 h 3063504"/>
              <a:gd name="connsiteX188" fmla="*/ 1720771 w 4114165"/>
              <a:gd name="connsiteY188" fmla="*/ 2416397 h 3063504"/>
              <a:gd name="connsiteX189" fmla="*/ 1727297 w 4114165"/>
              <a:gd name="connsiteY189" fmla="*/ 2487590 h 3063504"/>
              <a:gd name="connsiteX190" fmla="*/ 1730566 w 4114165"/>
              <a:gd name="connsiteY190" fmla="*/ 2508991 h 3063504"/>
              <a:gd name="connsiteX191" fmla="*/ 1733823 w 4114165"/>
              <a:gd name="connsiteY191" fmla="*/ 2520654 h 3063504"/>
              <a:gd name="connsiteX192" fmla="*/ 1737093 w 4114165"/>
              <a:gd name="connsiteY192" fmla="*/ 2522490 h 3063504"/>
              <a:gd name="connsiteX193" fmla="*/ 1740362 w 4114165"/>
              <a:gd name="connsiteY193" fmla="*/ 2514513 h 3063504"/>
              <a:gd name="connsiteX194" fmla="*/ 1743619 w 4114165"/>
              <a:gd name="connsiteY194" fmla="*/ 2496835 h 3063504"/>
              <a:gd name="connsiteX195" fmla="*/ 1750158 w 4114165"/>
              <a:gd name="connsiteY195" fmla="*/ 2433252 h 3063504"/>
              <a:gd name="connsiteX196" fmla="*/ 1756684 w 4114165"/>
              <a:gd name="connsiteY196" fmla="*/ 2334453 h 3063504"/>
              <a:gd name="connsiteX197" fmla="*/ 1766480 w 4114165"/>
              <a:gd name="connsiteY197" fmla="*/ 2129472 h 3063504"/>
              <a:gd name="connsiteX198" fmla="*/ 1779545 w 4114165"/>
              <a:gd name="connsiteY198" fmla="*/ 1780459 h 3063504"/>
              <a:gd name="connsiteX199" fmla="*/ 1808933 w 4114165"/>
              <a:gd name="connsiteY199" fmla="*/ 958789 h 3063504"/>
              <a:gd name="connsiteX200" fmla="*/ 1818729 w 4114165"/>
              <a:gd name="connsiteY200" fmla="*/ 760608 h 3063504"/>
              <a:gd name="connsiteX201" fmla="*/ 1825255 w 4114165"/>
              <a:gd name="connsiteY201" fmla="*/ 666874 h 3063504"/>
              <a:gd name="connsiteX202" fmla="*/ 1831781 w 4114165"/>
              <a:gd name="connsiteY202" fmla="*/ 608307 h 3063504"/>
              <a:gd name="connsiteX203" fmla="*/ 1835051 w 4114165"/>
              <a:gd name="connsiteY203" fmla="*/ 592984 h 3063504"/>
              <a:gd name="connsiteX204" fmla="*/ 1838320 w 4114165"/>
              <a:gd name="connsiteY204" fmla="*/ 587177 h 3063504"/>
              <a:gd name="connsiteX205" fmla="*/ 1841577 w 4114165"/>
              <a:gd name="connsiteY205" fmla="*/ 590945 h 3063504"/>
              <a:gd name="connsiteX206" fmla="*/ 1844847 w 4114165"/>
              <a:gd name="connsiteY206" fmla="*/ 604242 h 3063504"/>
              <a:gd name="connsiteX207" fmla="*/ 1851373 w 4114165"/>
              <a:gd name="connsiteY207" fmla="*/ 658745 h 3063504"/>
              <a:gd name="connsiteX208" fmla="*/ 1857912 w 4114165"/>
              <a:gd name="connsiteY208" fmla="*/ 748413 h 3063504"/>
              <a:gd name="connsiteX209" fmla="*/ 1867708 w 4114165"/>
              <a:gd name="connsiteY209" fmla="*/ 940528 h 3063504"/>
              <a:gd name="connsiteX210" fmla="*/ 1880760 w 4114165"/>
              <a:gd name="connsiteY210" fmla="*/ 1275586 h 3063504"/>
              <a:gd name="connsiteX211" fmla="*/ 1910148 w 4114165"/>
              <a:gd name="connsiteY211" fmla="*/ 2084682 h 3063504"/>
              <a:gd name="connsiteX212" fmla="*/ 1919944 w 4114165"/>
              <a:gd name="connsiteY212" fmla="*/ 2284015 h 3063504"/>
              <a:gd name="connsiteX213" fmla="*/ 1926483 w 4114165"/>
              <a:gd name="connsiteY213" fmla="*/ 2379484 h 3063504"/>
              <a:gd name="connsiteX214" fmla="*/ 1933009 w 4114165"/>
              <a:gd name="connsiteY214" fmla="*/ 2440280 h 3063504"/>
              <a:gd name="connsiteX215" fmla="*/ 1936266 w 4114165"/>
              <a:gd name="connsiteY215" fmla="*/ 2456844 h 3063504"/>
              <a:gd name="connsiteX216" fmla="*/ 1939535 w 4114165"/>
              <a:gd name="connsiteY216" fmla="*/ 2463923 h 3063504"/>
              <a:gd name="connsiteX217" fmla="*/ 1942805 w 4114165"/>
              <a:gd name="connsiteY217" fmla="*/ 2461428 h 3063504"/>
              <a:gd name="connsiteX218" fmla="*/ 1946061 w 4114165"/>
              <a:gd name="connsiteY218" fmla="*/ 2449398 h 3063504"/>
              <a:gd name="connsiteX219" fmla="*/ 1952600 w 4114165"/>
              <a:gd name="connsiteY219" fmla="*/ 2397263 h 3063504"/>
              <a:gd name="connsiteX220" fmla="*/ 1959127 w 4114165"/>
              <a:gd name="connsiteY220" fmla="*/ 2309620 h 3063504"/>
              <a:gd name="connsiteX221" fmla="*/ 1968923 w 4114165"/>
              <a:gd name="connsiteY221" fmla="*/ 2119620 h 3063504"/>
              <a:gd name="connsiteX222" fmla="*/ 1981988 w 4114165"/>
              <a:gd name="connsiteY222" fmla="*/ 1785309 h 3063504"/>
              <a:gd name="connsiteX223" fmla="*/ 2014632 w 4114165"/>
              <a:gd name="connsiteY223" fmla="*/ 895928 h 3063504"/>
              <a:gd name="connsiteX224" fmla="*/ 2024428 w 4114165"/>
              <a:gd name="connsiteY224" fmla="*/ 714045 h 3063504"/>
              <a:gd name="connsiteX225" fmla="*/ 2030967 w 4114165"/>
              <a:gd name="connsiteY225" fmla="*/ 632633 h 3063504"/>
              <a:gd name="connsiteX226" fmla="*/ 2037493 w 4114165"/>
              <a:gd name="connsiteY226" fmla="*/ 587036 h 3063504"/>
              <a:gd name="connsiteX227" fmla="*/ 2040763 w 4114165"/>
              <a:gd name="connsiteY227" fmla="*/ 578268 h 3063504"/>
              <a:gd name="connsiteX228" fmla="*/ 2044019 w 4114165"/>
              <a:gd name="connsiteY228" fmla="*/ 578989 h 3063504"/>
              <a:gd name="connsiteX229" fmla="*/ 2047289 w 4114165"/>
              <a:gd name="connsiteY229" fmla="*/ 589172 h 3063504"/>
              <a:gd name="connsiteX230" fmla="*/ 2050559 w 4114165"/>
              <a:gd name="connsiteY230" fmla="*/ 608725 h 3063504"/>
              <a:gd name="connsiteX231" fmla="*/ 2057085 w 4114165"/>
              <a:gd name="connsiteY231" fmla="*/ 674928 h 3063504"/>
              <a:gd name="connsiteX232" fmla="*/ 2063611 w 4114165"/>
              <a:gd name="connsiteY232" fmla="*/ 774867 h 3063504"/>
              <a:gd name="connsiteX233" fmla="*/ 2073407 w 4114165"/>
              <a:gd name="connsiteY233" fmla="*/ 978645 h 3063504"/>
              <a:gd name="connsiteX234" fmla="*/ 2086472 w 4114165"/>
              <a:gd name="connsiteY234" fmla="*/ 1320706 h 3063504"/>
              <a:gd name="connsiteX235" fmla="*/ 2112590 w 4114165"/>
              <a:gd name="connsiteY235" fmla="*/ 2034865 h 3063504"/>
              <a:gd name="connsiteX236" fmla="*/ 2122386 w 4114165"/>
              <a:gd name="connsiteY236" fmla="*/ 2239782 h 3063504"/>
              <a:gd name="connsiteX237" fmla="*/ 2128925 w 4114165"/>
              <a:gd name="connsiteY237" fmla="*/ 2341241 h 3063504"/>
              <a:gd name="connsiteX238" fmla="*/ 2135451 w 4114165"/>
              <a:gd name="connsiteY238" fmla="*/ 2409888 h 3063504"/>
              <a:gd name="connsiteX239" fmla="*/ 2141978 w 4114165"/>
              <a:gd name="connsiteY239" fmla="*/ 2443155 h 3063504"/>
              <a:gd name="connsiteX240" fmla="*/ 2145247 w 4114165"/>
              <a:gd name="connsiteY240" fmla="*/ 2446131 h 3063504"/>
              <a:gd name="connsiteX241" fmla="*/ 2148517 w 4114165"/>
              <a:gd name="connsiteY241" fmla="*/ 2439964 h 3063504"/>
              <a:gd name="connsiteX242" fmla="*/ 2151773 w 4114165"/>
              <a:gd name="connsiteY242" fmla="*/ 2424768 h 3063504"/>
              <a:gd name="connsiteX243" fmla="*/ 2158312 w 4114165"/>
              <a:gd name="connsiteY243" fmla="*/ 2368074 h 3063504"/>
              <a:gd name="connsiteX244" fmla="*/ 2164839 w 4114165"/>
              <a:gd name="connsiteY244" fmla="*/ 2278595 h 3063504"/>
              <a:gd name="connsiteX245" fmla="*/ 2174635 w 4114165"/>
              <a:gd name="connsiteY245" fmla="*/ 2091647 h 3063504"/>
              <a:gd name="connsiteX246" fmla="*/ 2187687 w 4114165"/>
              <a:gd name="connsiteY246" fmla="*/ 1772557 h 3063504"/>
              <a:gd name="connsiteX247" fmla="*/ 2217075 w 4114165"/>
              <a:gd name="connsiteY247" fmla="*/ 1024625 h 3063504"/>
              <a:gd name="connsiteX248" fmla="*/ 2226870 w 4114165"/>
              <a:gd name="connsiteY248" fmla="*/ 845731 h 3063504"/>
              <a:gd name="connsiteX249" fmla="*/ 2233409 w 4114165"/>
              <a:gd name="connsiteY249" fmla="*/ 761431 h 3063504"/>
              <a:gd name="connsiteX250" fmla="*/ 2239936 w 4114165"/>
              <a:gd name="connsiteY250" fmla="*/ 708853 h 3063504"/>
              <a:gd name="connsiteX251" fmla="*/ 2243205 w 4114165"/>
              <a:gd name="connsiteY251" fmla="*/ 695038 h 3063504"/>
              <a:gd name="connsiteX252" fmla="*/ 2246462 w 4114165"/>
              <a:gd name="connsiteY252" fmla="*/ 689694 h 3063504"/>
              <a:gd name="connsiteX253" fmla="*/ 2249731 w 4114165"/>
              <a:gd name="connsiteY253" fmla="*/ 692796 h 3063504"/>
              <a:gd name="connsiteX254" fmla="*/ 2253001 w 4114165"/>
              <a:gd name="connsiteY254" fmla="*/ 704269 h 3063504"/>
              <a:gd name="connsiteX255" fmla="*/ 2259527 w 4114165"/>
              <a:gd name="connsiteY255" fmla="*/ 751529 h 3063504"/>
              <a:gd name="connsiteX256" fmla="*/ 2266054 w 4114165"/>
              <a:gd name="connsiteY256" fmla="*/ 829091 h 3063504"/>
              <a:gd name="connsiteX257" fmla="*/ 2275849 w 4114165"/>
              <a:gd name="connsiteY257" fmla="*/ 994119 h 3063504"/>
              <a:gd name="connsiteX258" fmla="*/ 2288915 w 4114165"/>
              <a:gd name="connsiteY258" fmla="*/ 1278550 h 3063504"/>
              <a:gd name="connsiteX259" fmla="*/ 2318302 w 4114165"/>
              <a:gd name="connsiteY259" fmla="*/ 1947602 h 3063504"/>
              <a:gd name="connsiteX260" fmla="*/ 2328098 w 4114165"/>
              <a:gd name="connsiteY260" fmla="*/ 2107248 h 3063504"/>
              <a:gd name="connsiteX261" fmla="*/ 2334624 w 4114165"/>
              <a:gd name="connsiteY261" fmla="*/ 2182253 h 3063504"/>
              <a:gd name="connsiteX262" fmla="*/ 2341163 w 4114165"/>
              <a:gd name="connsiteY262" fmla="*/ 2228892 h 3063504"/>
              <a:gd name="connsiteX263" fmla="*/ 2344420 w 4114165"/>
              <a:gd name="connsiteY263" fmla="*/ 2241074 h 3063504"/>
              <a:gd name="connsiteX264" fmla="*/ 2347690 w 4114165"/>
              <a:gd name="connsiteY264" fmla="*/ 2245734 h 3063504"/>
              <a:gd name="connsiteX265" fmla="*/ 2350959 w 4114165"/>
              <a:gd name="connsiteY265" fmla="*/ 2242898 h 3063504"/>
              <a:gd name="connsiteX266" fmla="*/ 2354216 w 4114165"/>
              <a:gd name="connsiteY266" fmla="*/ 2232653 h 3063504"/>
              <a:gd name="connsiteX267" fmla="*/ 2360755 w 4114165"/>
              <a:gd name="connsiteY267" fmla="*/ 2190737 h 3063504"/>
              <a:gd name="connsiteX268" fmla="*/ 2367281 w 4114165"/>
              <a:gd name="connsiteY268" fmla="*/ 2122267 h 3063504"/>
              <a:gd name="connsiteX269" fmla="*/ 2377077 w 4114165"/>
              <a:gd name="connsiteY269" fmla="*/ 1977450 h 3063504"/>
              <a:gd name="connsiteX270" fmla="*/ 2390142 w 4114165"/>
              <a:gd name="connsiteY270" fmla="*/ 1730097 h 3063504"/>
              <a:gd name="connsiteX271" fmla="*/ 2416260 w 4114165"/>
              <a:gd name="connsiteY271" fmla="*/ 1215334 h 3063504"/>
              <a:gd name="connsiteX272" fmla="*/ 2426056 w 4114165"/>
              <a:gd name="connsiteY272" fmla="*/ 1071011 h 3063504"/>
              <a:gd name="connsiteX273" fmla="*/ 2432582 w 4114165"/>
              <a:gd name="connsiteY273" fmla="*/ 1001122 h 3063504"/>
              <a:gd name="connsiteX274" fmla="*/ 2439109 w 4114165"/>
              <a:gd name="connsiteY274" fmla="*/ 955357 h 3063504"/>
              <a:gd name="connsiteX275" fmla="*/ 2442378 w 4114165"/>
              <a:gd name="connsiteY275" fmla="*/ 941997 h 3063504"/>
              <a:gd name="connsiteX276" fmla="*/ 2445647 w 4114165"/>
              <a:gd name="connsiteY276" fmla="*/ 935108 h 3063504"/>
              <a:gd name="connsiteX277" fmla="*/ 2448905 w 4114165"/>
              <a:gd name="connsiteY277" fmla="*/ 934678 h 3063504"/>
              <a:gd name="connsiteX278" fmla="*/ 2452174 w 4114165"/>
              <a:gd name="connsiteY278" fmla="*/ 940630 h 3063504"/>
              <a:gd name="connsiteX279" fmla="*/ 2455443 w 4114165"/>
              <a:gd name="connsiteY279" fmla="*/ 952824 h 3063504"/>
              <a:gd name="connsiteX280" fmla="*/ 2461970 w 4114165"/>
              <a:gd name="connsiteY280" fmla="*/ 995044 h 3063504"/>
              <a:gd name="connsiteX281" fmla="*/ 2468496 w 4114165"/>
              <a:gd name="connsiteY281" fmla="*/ 1058867 h 3063504"/>
              <a:gd name="connsiteX282" fmla="*/ 2478292 w 4114165"/>
              <a:gd name="connsiteY282" fmla="*/ 1187690 h 3063504"/>
              <a:gd name="connsiteX283" fmla="*/ 2494627 w 4114165"/>
              <a:gd name="connsiteY283" fmla="*/ 1454253 h 3063504"/>
              <a:gd name="connsiteX284" fmla="*/ 2514218 w 4114165"/>
              <a:gd name="connsiteY284" fmla="*/ 1766340 h 3063504"/>
              <a:gd name="connsiteX285" fmla="*/ 2524014 w 4114165"/>
              <a:gd name="connsiteY285" fmla="*/ 1883767 h 3063504"/>
              <a:gd name="connsiteX286" fmla="*/ 2530540 w 4114165"/>
              <a:gd name="connsiteY286" fmla="*/ 1939878 h 3063504"/>
              <a:gd name="connsiteX287" fmla="*/ 2537067 w 4114165"/>
              <a:gd name="connsiteY287" fmla="*/ 1975778 h 3063504"/>
              <a:gd name="connsiteX288" fmla="*/ 2540336 w 4114165"/>
              <a:gd name="connsiteY288" fmla="*/ 1985782 h 3063504"/>
              <a:gd name="connsiteX289" fmla="*/ 2543606 w 4114165"/>
              <a:gd name="connsiteY289" fmla="*/ 1990417 h 3063504"/>
              <a:gd name="connsiteX290" fmla="*/ 2546862 w 4114165"/>
              <a:gd name="connsiteY290" fmla="*/ 1989708 h 3063504"/>
              <a:gd name="connsiteX291" fmla="*/ 2550132 w 4114165"/>
              <a:gd name="connsiteY291" fmla="*/ 1983731 h 3063504"/>
              <a:gd name="connsiteX292" fmla="*/ 2556658 w 4114165"/>
              <a:gd name="connsiteY292" fmla="*/ 1956580 h 3063504"/>
              <a:gd name="connsiteX293" fmla="*/ 2563197 w 4114165"/>
              <a:gd name="connsiteY293" fmla="*/ 1910790 h 3063504"/>
              <a:gd name="connsiteX294" fmla="*/ 2572993 w 4114165"/>
              <a:gd name="connsiteY294" fmla="*/ 1813029 h 3063504"/>
              <a:gd name="connsiteX295" fmla="*/ 2586046 w 4114165"/>
              <a:gd name="connsiteY295" fmla="*/ 1647001 h 3063504"/>
              <a:gd name="connsiteX296" fmla="*/ 2608907 w 4114165"/>
              <a:gd name="connsiteY296" fmla="*/ 1350946 h 3063504"/>
              <a:gd name="connsiteX297" fmla="*/ 2618703 w 4114165"/>
              <a:gd name="connsiteY297" fmla="*/ 1256465 h 3063504"/>
              <a:gd name="connsiteX298" fmla="*/ 2625229 w 4114165"/>
              <a:gd name="connsiteY298" fmla="*/ 1211991 h 3063504"/>
              <a:gd name="connsiteX299" fmla="*/ 2631768 w 4114165"/>
              <a:gd name="connsiteY299" fmla="*/ 1184474 h 3063504"/>
              <a:gd name="connsiteX300" fmla="*/ 2635025 w 4114165"/>
              <a:gd name="connsiteY300" fmla="*/ 1177408 h 3063504"/>
              <a:gd name="connsiteX301" fmla="*/ 2638294 w 4114165"/>
              <a:gd name="connsiteY301" fmla="*/ 1174850 h 3063504"/>
              <a:gd name="connsiteX302" fmla="*/ 2641564 w 4114165"/>
              <a:gd name="connsiteY302" fmla="*/ 1176787 h 3063504"/>
              <a:gd name="connsiteX303" fmla="*/ 2644821 w 4114165"/>
              <a:gd name="connsiteY303" fmla="*/ 1183144 h 3063504"/>
              <a:gd name="connsiteX304" fmla="*/ 2651359 w 4114165"/>
              <a:gd name="connsiteY304" fmla="*/ 1208496 h 3063504"/>
              <a:gd name="connsiteX305" fmla="*/ 2657886 w 4114165"/>
              <a:gd name="connsiteY305" fmla="*/ 1249272 h 3063504"/>
              <a:gd name="connsiteX306" fmla="*/ 2667681 w 4114165"/>
              <a:gd name="connsiteY306" fmla="*/ 1333964 h 3063504"/>
              <a:gd name="connsiteX307" fmla="*/ 2684004 w 4114165"/>
              <a:gd name="connsiteY307" fmla="*/ 1510794 h 3063504"/>
              <a:gd name="connsiteX308" fmla="*/ 2700326 w 4114165"/>
              <a:gd name="connsiteY308" fmla="*/ 1682319 h 3063504"/>
              <a:gd name="connsiteX309" fmla="*/ 2710121 w 4114165"/>
              <a:gd name="connsiteY309" fmla="*/ 1760046 h 3063504"/>
              <a:gd name="connsiteX310" fmla="*/ 2716661 w 4114165"/>
              <a:gd name="connsiteY310" fmla="*/ 1795706 h 3063504"/>
              <a:gd name="connsiteX311" fmla="*/ 2723187 w 4114165"/>
              <a:gd name="connsiteY311" fmla="*/ 1816398 h 3063504"/>
              <a:gd name="connsiteX312" fmla="*/ 2726456 w 4114165"/>
              <a:gd name="connsiteY312" fmla="*/ 1820817 h 3063504"/>
              <a:gd name="connsiteX313" fmla="*/ 2729713 w 4114165"/>
              <a:gd name="connsiteY313" fmla="*/ 1821222 h 3063504"/>
              <a:gd name="connsiteX314" fmla="*/ 2732983 w 4114165"/>
              <a:gd name="connsiteY314" fmla="*/ 1817613 h 3063504"/>
              <a:gd name="connsiteX315" fmla="*/ 2736252 w 4114165"/>
              <a:gd name="connsiteY315" fmla="*/ 1810079 h 3063504"/>
              <a:gd name="connsiteX316" fmla="*/ 2742779 w 4114165"/>
              <a:gd name="connsiteY316" fmla="*/ 1783638 h 3063504"/>
              <a:gd name="connsiteX317" fmla="*/ 2749305 w 4114165"/>
              <a:gd name="connsiteY317" fmla="*/ 1743368 h 3063504"/>
              <a:gd name="connsiteX318" fmla="*/ 2759101 w 4114165"/>
              <a:gd name="connsiteY318" fmla="*/ 1661703 h 3063504"/>
              <a:gd name="connsiteX319" fmla="*/ 2775436 w 4114165"/>
              <a:gd name="connsiteY319" fmla="*/ 1493066 h 3063504"/>
              <a:gd name="connsiteX320" fmla="*/ 2791758 w 4114165"/>
              <a:gd name="connsiteY320" fmla="*/ 1328785 h 3063504"/>
              <a:gd name="connsiteX321" fmla="*/ 2801554 w 4114165"/>
              <a:gd name="connsiteY321" fmla="*/ 1253248 h 3063504"/>
              <a:gd name="connsiteX322" fmla="*/ 2808080 w 4114165"/>
              <a:gd name="connsiteY322" fmla="*/ 1217943 h 3063504"/>
              <a:gd name="connsiteX323" fmla="*/ 2814619 w 4114165"/>
              <a:gd name="connsiteY323" fmla="*/ 1196783 h 3063504"/>
              <a:gd name="connsiteX324" fmla="*/ 2817876 w 4114165"/>
              <a:gd name="connsiteY324" fmla="*/ 1191882 h 3063504"/>
              <a:gd name="connsiteX325" fmla="*/ 2821145 w 4114165"/>
              <a:gd name="connsiteY325" fmla="*/ 1190882 h 3063504"/>
              <a:gd name="connsiteX326" fmla="*/ 2824414 w 4114165"/>
              <a:gd name="connsiteY326" fmla="*/ 1193807 h 3063504"/>
              <a:gd name="connsiteX327" fmla="*/ 2827671 w 4114165"/>
              <a:gd name="connsiteY327" fmla="*/ 1200632 h 3063504"/>
              <a:gd name="connsiteX328" fmla="*/ 2834210 w 4114165"/>
              <a:gd name="connsiteY328" fmla="*/ 1225718 h 3063504"/>
              <a:gd name="connsiteX329" fmla="*/ 2840736 w 4114165"/>
              <a:gd name="connsiteY329" fmla="*/ 1265152 h 3063504"/>
              <a:gd name="connsiteX330" fmla="*/ 2850532 w 4114165"/>
              <a:gd name="connsiteY330" fmla="*/ 1347489 h 3063504"/>
              <a:gd name="connsiteX331" fmla="*/ 2863598 w 4114165"/>
              <a:gd name="connsiteY331" fmla="*/ 1487861 h 3063504"/>
              <a:gd name="connsiteX332" fmla="*/ 2889716 w 4114165"/>
              <a:gd name="connsiteY332" fmla="*/ 1782726 h 3063504"/>
              <a:gd name="connsiteX333" fmla="*/ 2899511 w 4114165"/>
              <a:gd name="connsiteY333" fmla="*/ 1866418 h 3063504"/>
              <a:gd name="connsiteX334" fmla="*/ 2906038 w 4114165"/>
              <a:gd name="connsiteY334" fmla="*/ 1907105 h 3063504"/>
              <a:gd name="connsiteX335" fmla="*/ 2912577 w 4114165"/>
              <a:gd name="connsiteY335" fmla="*/ 1933685 h 3063504"/>
              <a:gd name="connsiteX336" fmla="*/ 2915833 w 4114165"/>
              <a:gd name="connsiteY336" fmla="*/ 1941334 h 3063504"/>
              <a:gd name="connsiteX337" fmla="*/ 2919103 w 4114165"/>
              <a:gd name="connsiteY337" fmla="*/ 1945107 h 3063504"/>
              <a:gd name="connsiteX338" fmla="*/ 2922373 w 4114165"/>
              <a:gd name="connsiteY338" fmla="*/ 1944968 h 3063504"/>
              <a:gd name="connsiteX339" fmla="*/ 2925629 w 4114165"/>
              <a:gd name="connsiteY339" fmla="*/ 1940929 h 3063504"/>
              <a:gd name="connsiteX340" fmla="*/ 2928899 w 4114165"/>
              <a:gd name="connsiteY340" fmla="*/ 1933014 h 3063504"/>
              <a:gd name="connsiteX341" fmla="*/ 2935425 w 4114165"/>
              <a:gd name="connsiteY341" fmla="*/ 1905965 h 3063504"/>
              <a:gd name="connsiteX342" fmla="*/ 2941951 w 4114165"/>
              <a:gd name="connsiteY342" fmla="*/ 1864898 h 3063504"/>
              <a:gd name="connsiteX343" fmla="*/ 2951747 w 4114165"/>
              <a:gd name="connsiteY343" fmla="*/ 1780649 h 3063504"/>
              <a:gd name="connsiteX344" fmla="*/ 2964813 w 4114165"/>
              <a:gd name="connsiteY344" fmla="*/ 1637427 h 3063504"/>
              <a:gd name="connsiteX345" fmla="*/ 3000726 w 4114165"/>
              <a:gd name="connsiteY345" fmla="*/ 1222059 h 3063504"/>
              <a:gd name="connsiteX346" fmla="*/ 3010522 w 4114165"/>
              <a:gd name="connsiteY346" fmla="*/ 1142292 h 3063504"/>
              <a:gd name="connsiteX347" fmla="*/ 3017061 w 4114165"/>
              <a:gd name="connsiteY347" fmla="*/ 1103479 h 3063504"/>
              <a:gd name="connsiteX348" fmla="*/ 3023588 w 4114165"/>
              <a:gd name="connsiteY348" fmla="*/ 1077469 h 3063504"/>
              <a:gd name="connsiteX349" fmla="*/ 3030114 w 4114165"/>
              <a:gd name="connsiteY349" fmla="*/ 1064920 h 3063504"/>
              <a:gd name="connsiteX350" fmla="*/ 3033383 w 4114165"/>
              <a:gd name="connsiteY350" fmla="*/ 1063780 h 3063504"/>
              <a:gd name="connsiteX351" fmla="*/ 3036653 w 4114165"/>
              <a:gd name="connsiteY351" fmla="*/ 1066060 h 3063504"/>
              <a:gd name="connsiteX352" fmla="*/ 3039910 w 4114165"/>
              <a:gd name="connsiteY352" fmla="*/ 1071720 h 3063504"/>
              <a:gd name="connsiteX353" fmla="*/ 3046448 w 4114165"/>
              <a:gd name="connsiteY353" fmla="*/ 1092918 h 3063504"/>
              <a:gd name="connsiteX354" fmla="*/ 3052975 w 4114165"/>
              <a:gd name="connsiteY354" fmla="*/ 1126603 h 3063504"/>
              <a:gd name="connsiteX355" fmla="*/ 3062770 w 4114165"/>
              <a:gd name="connsiteY355" fmla="*/ 1198036 h 3063504"/>
              <a:gd name="connsiteX356" fmla="*/ 3075836 w 4114165"/>
              <a:gd name="connsiteY356" fmla="*/ 1324289 h 3063504"/>
              <a:gd name="connsiteX357" fmla="*/ 3098684 w 4114165"/>
              <a:gd name="connsiteY357" fmla="*/ 1588788 h 3063504"/>
              <a:gd name="connsiteX358" fmla="*/ 3118276 w 4114165"/>
              <a:gd name="connsiteY358" fmla="*/ 1805419 h 3063504"/>
              <a:gd name="connsiteX359" fmla="*/ 3131341 w 4114165"/>
              <a:gd name="connsiteY359" fmla="*/ 1919515 h 3063504"/>
              <a:gd name="connsiteX360" fmla="*/ 3141137 w 4114165"/>
              <a:gd name="connsiteY360" fmla="*/ 1981109 h 3063504"/>
              <a:gd name="connsiteX361" fmla="*/ 3147663 w 4114165"/>
              <a:gd name="connsiteY361" fmla="*/ 2008741 h 3063504"/>
              <a:gd name="connsiteX362" fmla="*/ 3154202 w 4114165"/>
              <a:gd name="connsiteY362" fmla="*/ 2024671 h 3063504"/>
              <a:gd name="connsiteX363" fmla="*/ 3157459 w 4114165"/>
              <a:gd name="connsiteY363" fmla="*/ 2028065 h 3063504"/>
              <a:gd name="connsiteX364" fmla="*/ 3160729 w 4114165"/>
              <a:gd name="connsiteY364" fmla="*/ 2028356 h 3063504"/>
              <a:gd name="connsiteX365" fmla="*/ 3163998 w 4114165"/>
              <a:gd name="connsiteY365" fmla="*/ 2025494 h 3063504"/>
              <a:gd name="connsiteX366" fmla="*/ 3167255 w 4114165"/>
              <a:gd name="connsiteY366" fmla="*/ 2019454 h 3063504"/>
              <a:gd name="connsiteX367" fmla="*/ 3173794 w 4114165"/>
              <a:gd name="connsiteY367" fmla="*/ 1997888 h 3063504"/>
              <a:gd name="connsiteX368" fmla="*/ 3180320 w 4114165"/>
              <a:gd name="connsiteY368" fmla="*/ 1963798 h 3063504"/>
              <a:gd name="connsiteX369" fmla="*/ 3190116 w 4114165"/>
              <a:gd name="connsiteY369" fmla="*/ 1890225 h 3063504"/>
              <a:gd name="connsiteX370" fmla="*/ 3199912 w 4114165"/>
              <a:gd name="connsiteY370" fmla="*/ 1792185 h 3063504"/>
              <a:gd name="connsiteX371" fmla="*/ 3212965 w 4114165"/>
              <a:gd name="connsiteY371" fmla="*/ 1630792 h 3063504"/>
              <a:gd name="connsiteX372" fmla="*/ 3258687 w 4114165"/>
              <a:gd name="connsiteY372" fmla="*/ 1017660 h 3063504"/>
              <a:gd name="connsiteX373" fmla="*/ 3268482 w 4114165"/>
              <a:gd name="connsiteY373" fmla="*/ 933703 h 3063504"/>
              <a:gd name="connsiteX374" fmla="*/ 3275009 w 4114165"/>
              <a:gd name="connsiteY374" fmla="*/ 897080 h 3063504"/>
              <a:gd name="connsiteX375" fmla="*/ 3281535 w 4114165"/>
              <a:gd name="connsiteY375" fmla="*/ 878136 h 3063504"/>
              <a:gd name="connsiteX376" fmla="*/ 3284804 w 4114165"/>
              <a:gd name="connsiteY376" fmla="*/ 875743 h 3063504"/>
              <a:gd name="connsiteX377" fmla="*/ 3288074 w 4114165"/>
              <a:gd name="connsiteY377" fmla="*/ 878237 h 3063504"/>
              <a:gd name="connsiteX378" fmla="*/ 3291331 w 4114165"/>
              <a:gd name="connsiteY378" fmla="*/ 885696 h 3063504"/>
              <a:gd name="connsiteX379" fmla="*/ 3297870 w 4114165"/>
              <a:gd name="connsiteY379" fmla="*/ 915632 h 3063504"/>
              <a:gd name="connsiteX380" fmla="*/ 3304396 w 4114165"/>
              <a:gd name="connsiteY380" fmla="*/ 965374 h 3063504"/>
              <a:gd name="connsiteX381" fmla="*/ 3314192 w 4114165"/>
              <a:gd name="connsiteY381" fmla="*/ 1075076 h 3063504"/>
              <a:gd name="connsiteX382" fmla="*/ 3323988 w 4114165"/>
              <a:gd name="connsiteY382" fmla="*/ 1221514 h 3063504"/>
              <a:gd name="connsiteX383" fmla="*/ 3340310 w 4114165"/>
              <a:gd name="connsiteY383" fmla="*/ 1521761 h 3063504"/>
              <a:gd name="connsiteX384" fmla="*/ 3366441 w 4114165"/>
              <a:gd name="connsiteY384" fmla="*/ 2016579 h 3063504"/>
              <a:gd name="connsiteX385" fmla="*/ 3376237 w 4114165"/>
              <a:gd name="connsiteY385" fmla="*/ 2160789 h 3063504"/>
              <a:gd name="connsiteX386" fmla="*/ 3386032 w 4114165"/>
              <a:gd name="connsiteY386" fmla="*/ 2262576 h 3063504"/>
              <a:gd name="connsiteX387" fmla="*/ 3392559 w 4114165"/>
              <a:gd name="connsiteY387" fmla="*/ 2302136 h 3063504"/>
              <a:gd name="connsiteX388" fmla="*/ 3395828 w 4114165"/>
              <a:gd name="connsiteY388" fmla="*/ 2312672 h 3063504"/>
              <a:gd name="connsiteX389" fmla="*/ 3399085 w 4114165"/>
              <a:gd name="connsiteY389" fmla="*/ 2316813 h 3063504"/>
              <a:gd name="connsiteX390" fmla="*/ 3402354 w 4114165"/>
              <a:gd name="connsiteY390" fmla="*/ 2314458 h 3063504"/>
              <a:gd name="connsiteX391" fmla="*/ 3405624 w 4114165"/>
              <a:gd name="connsiteY391" fmla="*/ 2305568 h 3063504"/>
              <a:gd name="connsiteX392" fmla="*/ 3412150 w 4114165"/>
              <a:gd name="connsiteY392" fmla="*/ 2268275 h 3063504"/>
              <a:gd name="connsiteX393" fmla="*/ 3418677 w 4114165"/>
              <a:gd name="connsiteY393" fmla="*/ 2205743 h 3063504"/>
              <a:gd name="connsiteX394" fmla="*/ 3428472 w 4114165"/>
              <a:gd name="connsiteY394" fmla="*/ 2068625 h 3063504"/>
              <a:gd name="connsiteX395" fmla="*/ 3438268 w 4114165"/>
              <a:gd name="connsiteY395" fmla="*/ 1888224 h 3063504"/>
              <a:gd name="connsiteX396" fmla="*/ 3454590 w 4114165"/>
              <a:gd name="connsiteY396" fmla="*/ 1528523 h 3063504"/>
              <a:gd name="connsiteX397" fmla="*/ 3477451 w 4114165"/>
              <a:gd name="connsiteY397" fmla="*/ 1031083 h 3063504"/>
              <a:gd name="connsiteX398" fmla="*/ 3487247 w 4114165"/>
              <a:gd name="connsiteY398" fmla="*/ 866929 h 3063504"/>
              <a:gd name="connsiteX399" fmla="*/ 3497043 w 4114165"/>
              <a:gd name="connsiteY399" fmla="*/ 752567 h 3063504"/>
              <a:gd name="connsiteX400" fmla="*/ 3503569 w 4114165"/>
              <a:gd name="connsiteY400" fmla="*/ 708790 h 3063504"/>
              <a:gd name="connsiteX401" fmla="*/ 3506839 w 4114165"/>
              <a:gd name="connsiteY401" fmla="*/ 697342 h 3063504"/>
              <a:gd name="connsiteX402" fmla="*/ 3510108 w 4114165"/>
              <a:gd name="connsiteY402" fmla="*/ 693037 h 3063504"/>
              <a:gd name="connsiteX403" fmla="*/ 3513365 w 4114165"/>
              <a:gd name="connsiteY403" fmla="*/ 695924 h 3063504"/>
              <a:gd name="connsiteX404" fmla="*/ 3516634 w 4114165"/>
              <a:gd name="connsiteY404" fmla="*/ 705979 h 3063504"/>
              <a:gd name="connsiteX405" fmla="*/ 3523161 w 4114165"/>
              <a:gd name="connsiteY405" fmla="*/ 747236 h 3063504"/>
              <a:gd name="connsiteX406" fmla="*/ 3529700 w 4114165"/>
              <a:gd name="connsiteY406" fmla="*/ 815390 h 3063504"/>
              <a:gd name="connsiteX407" fmla="*/ 3539496 w 4114165"/>
              <a:gd name="connsiteY407" fmla="*/ 962638 h 3063504"/>
              <a:gd name="connsiteX408" fmla="*/ 3552548 w 4114165"/>
              <a:gd name="connsiteY408" fmla="*/ 1223718 h 3063504"/>
              <a:gd name="connsiteX409" fmla="*/ 3591731 w 4114165"/>
              <a:gd name="connsiteY409" fmla="*/ 2071171 h 3063504"/>
              <a:gd name="connsiteX410" fmla="*/ 3601527 w 4114165"/>
              <a:gd name="connsiteY410" fmla="*/ 2206351 h 3063504"/>
              <a:gd name="connsiteX411" fmla="*/ 3608066 w 4114165"/>
              <a:gd name="connsiteY411" fmla="*/ 2265109 h 3063504"/>
              <a:gd name="connsiteX412" fmla="*/ 3614593 w 4114165"/>
              <a:gd name="connsiteY412" fmla="*/ 2296311 h 3063504"/>
              <a:gd name="connsiteX413" fmla="*/ 3617862 w 4114165"/>
              <a:gd name="connsiteY413" fmla="*/ 2301250 h 3063504"/>
              <a:gd name="connsiteX414" fmla="*/ 3621119 w 4114165"/>
              <a:gd name="connsiteY414" fmla="*/ 2299034 h 3063504"/>
              <a:gd name="connsiteX415" fmla="*/ 3624388 w 4114165"/>
              <a:gd name="connsiteY415" fmla="*/ 2289726 h 3063504"/>
              <a:gd name="connsiteX416" fmla="*/ 3630915 w 4114165"/>
              <a:gd name="connsiteY416" fmla="*/ 2250394 h 3063504"/>
              <a:gd name="connsiteX417" fmla="*/ 3637453 w 4114165"/>
              <a:gd name="connsiteY417" fmla="*/ 2185001 h 3063504"/>
              <a:gd name="connsiteX418" fmla="*/ 3647249 w 4114165"/>
              <a:gd name="connsiteY418" fmla="*/ 2044375 h 3063504"/>
              <a:gd name="connsiteX419" fmla="*/ 3660302 w 4114165"/>
              <a:gd name="connsiteY419" fmla="*/ 1798352 h 3063504"/>
              <a:gd name="connsiteX420" fmla="*/ 3692959 w 4114165"/>
              <a:gd name="connsiteY420" fmla="*/ 1140064 h 3063504"/>
              <a:gd name="connsiteX421" fmla="*/ 3702755 w 4114165"/>
              <a:gd name="connsiteY421" fmla="*/ 999805 h 3063504"/>
              <a:gd name="connsiteX422" fmla="*/ 3709281 w 4114165"/>
              <a:gd name="connsiteY422" fmla="*/ 933399 h 3063504"/>
              <a:gd name="connsiteX423" fmla="*/ 3715807 w 4114165"/>
              <a:gd name="connsiteY423" fmla="*/ 891369 h 3063504"/>
              <a:gd name="connsiteX424" fmla="*/ 3719077 w 4114165"/>
              <a:gd name="connsiteY424" fmla="*/ 879922 h 3063504"/>
              <a:gd name="connsiteX425" fmla="*/ 3722346 w 4114165"/>
              <a:gd name="connsiteY425" fmla="*/ 874932 h 3063504"/>
              <a:gd name="connsiteX426" fmla="*/ 3725603 w 4114165"/>
              <a:gd name="connsiteY426" fmla="*/ 876414 h 3063504"/>
              <a:gd name="connsiteX427" fmla="*/ 3728873 w 4114165"/>
              <a:gd name="connsiteY427" fmla="*/ 884278 h 3063504"/>
              <a:gd name="connsiteX428" fmla="*/ 3735399 w 4114165"/>
              <a:gd name="connsiteY428" fmla="*/ 918570 h 3063504"/>
              <a:gd name="connsiteX429" fmla="*/ 3741938 w 4114165"/>
              <a:gd name="connsiteY429" fmla="*/ 975973 h 3063504"/>
              <a:gd name="connsiteX430" fmla="*/ 3751734 w 4114165"/>
              <a:gd name="connsiteY430" fmla="*/ 1099301 h 3063504"/>
              <a:gd name="connsiteX431" fmla="*/ 3764786 w 4114165"/>
              <a:gd name="connsiteY431" fmla="*/ 1313260 h 3063504"/>
              <a:gd name="connsiteX432" fmla="*/ 3794174 w 4114165"/>
              <a:gd name="connsiteY432" fmla="*/ 1820969 h 3063504"/>
              <a:gd name="connsiteX433" fmla="*/ 3803970 w 4114165"/>
              <a:gd name="connsiteY433" fmla="*/ 1943664 h 3063504"/>
              <a:gd name="connsiteX434" fmla="*/ 3810509 w 4114165"/>
              <a:gd name="connsiteY434" fmla="*/ 2002054 h 3063504"/>
              <a:gd name="connsiteX435" fmla="*/ 3817035 w 4114165"/>
              <a:gd name="connsiteY435" fmla="*/ 2039208 h 3063504"/>
              <a:gd name="connsiteX436" fmla="*/ 3820304 w 4114165"/>
              <a:gd name="connsiteY436" fmla="*/ 2049453 h 3063504"/>
              <a:gd name="connsiteX437" fmla="*/ 3823561 w 4114165"/>
              <a:gd name="connsiteY437" fmla="*/ 2054050 h 3063504"/>
              <a:gd name="connsiteX438" fmla="*/ 3826831 w 4114165"/>
              <a:gd name="connsiteY438" fmla="*/ 2053011 h 3063504"/>
              <a:gd name="connsiteX439" fmla="*/ 3830100 w 4114165"/>
              <a:gd name="connsiteY439" fmla="*/ 2046401 h 3063504"/>
              <a:gd name="connsiteX440" fmla="*/ 3836626 w 4114165"/>
              <a:gd name="connsiteY440" fmla="*/ 2017073 h 3063504"/>
              <a:gd name="connsiteX441" fmla="*/ 3843153 w 4114165"/>
              <a:gd name="connsiteY441" fmla="*/ 1967724 h 3063504"/>
              <a:gd name="connsiteX442" fmla="*/ 3852949 w 4114165"/>
              <a:gd name="connsiteY442" fmla="*/ 1861834 h 3063504"/>
              <a:gd name="connsiteX443" fmla="*/ 3866014 w 4114165"/>
              <a:gd name="connsiteY443" fmla="*/ 1679090 h 3063504"/>
              <a:gd name="connsiteX444" fmla="*/ 3892132 w 4114165"/>
              <a:gd name="connsiteY444" fmla="*/ 1294657 h 3063504"/>
              <a:gd name="connsiteX445" fmla="*/ 3901928 w 4114165"/>
              <a:gd name="connsiteY445" fmla="*/ 1185892 h 3063504"/>
              <a:gd name="connsiteX446" fmla="*/ 3908467 w 4114165"/>
              <a:gd name="connsiteY446" fmla="*/ 1133061 h 3063504"/>
              <a:gd name="connsiteX447" fmla="*/ 3914993 w 4114165"/>
              <a:gd name="connsiteY447" fmla="*/ 1098427 h 3063504"/>
              <a:gd name="connsiteX448" fmla="*/ 3918263 w 4114165"/>
              <a:gd name="connsiteY448" fmla="*/ 1088360 h 3063504"/>
              <a:gd name="connsiteX449" fmla="*/ 3921519 w 4114165"/>
              <a:gd name="connsiteY449" fmla="*/ 1083244 h 3063504"/>
              <a:gd name="connsiteX450" fmla="*/ 3924789 w 4114165"/>
              <a:gd name="connsiteY450" fmla="*/ 1083117 h 3063504"/>
              <a:gd name="connsiteX451" fmla="*/ 3928058 w 4114165"/>
              <a:gd name="connsiteY451" fmla="*/ 1087916 h 3063504"/>
              <a:gd name="connsiteX452" fmla="*/ 3931315 w 4114165"/>
              <a:gd name="connsiteY452" fmla="*/ 1097591 h 3063504"/>
              <a:gd name="connsiteX453" fmla="*/ 3937854 w 4114165"/>
              <a:gd name="connsiteY453" fmla="*/ 1130946 h 3063504"/>
              <a:gd name="connsiteX454" fmla="*/ 3944380 w 4114165"/>
              <a:gd name="connsiteY454" fmla="*/ 1181523 h 3063504"/>
              <a:gd name="connsiteX455" fmla="*/ 3954176 w 4114165"/>
              <a:gd name="connsiteY455" fmla="*/ 1284311 h 3063504"/>
              <a:gd name="connsiteX456" fmla="*/ 3970498 w 4114165"/>
              <a:gd name="connsiteY456" fmla="*/ 1500132 h 3063504"/>
              <a:gd name="connsiteX457" fmla="*/ 3990090 w 4114165"/>
              <a:gd name="connsiteY457" fmla="*/ 1758754 h 3063504"/>
              <a:gd name="connsiteX458" fmla="*/ 3999886 w 4114165"/>
              <a:gd name="connsiteY458" fmla="*/ 1858187 h 3063504"/>
              <a:gd name="connsiteX459" fmla="*/ 4006412 w 4114165"/>
              <a:gd name="connsiteY459" fmla="*/ 1906257 h 3063504"/>
              <a:gd name="connsiteX460" fmla="*/ 4012951 w 4114165"/>
              <a:gd name="connsiteY460" fmla="*/ 1937206 h 3063504"/>
              <a:gd name="connsiteX461" fmla="*/ 4016208 w 4114165"/>
              <a:gd name="connsiteY461" fmla="*/ 1945779 h 3063504"/>
              <a:gd name="connsiteX462" fmla="*/ 4019477 w 4114165"/>
              <a:gd name="connsiteY462" fmla="*/ 1949628 h 3063504"/>
              <a:gd name="connsiteX463" fmla="*/ 4022747 w 4114165"/>
              <a:gd name="connsiteY463" fmla="*/ 1948678 h 3063504"/>
              <a:gd name="connsiteX464" fmla="*/ 4026004 w 4114165"/>
              <a:gd name="connsiteY464" fmla="*/ 1942955 h 3063504"/>
              <a:gd name="connsiteX465" fmla="*/ 4032542 w 4114165"/>
              <a:gd name="connsiteY465" fmla="*/ 1917400 h 3063504"/>
              <a:gd name="connsiteX466" fmla="*/ 4039069 w 4114165"/>
              <a:gd name="connsiteY466" fmla="*/ 1874003 h 3063504"/>
              <a:gd name="connsiteX467" fmla="*/ 4048865 w 4114165"/>
              <a:gd name="connsiteY467" fmla="*/ 1779560 h 3063504"/>
              <a:gd name="connsiteX468" fmla="*/ 4061930 w 4114165"/>
              <a:gd name="connsiteY468" fmla="*/ 1613430 h 3063504"/>
              <a:gd name="connsiteX469" fmla="*/ 4091317 w 4114165"/>
              <a:gd name="connsiteY469" fmla="*/ 1214410 h 3063504"/>
              <a:gd name="connsiteX470" fmla="*/ 4101113 w 4114165"/>
              <a:gd name="connsiteY470" fmla="*/ 1119638 h 3063504"/>
              <a:gd name="connsiteX471" fmla="*/ 4107639 w 4114165"/>
              <a:gd name="connsiteY471" fmla="*/ 1076545 h 3063504"/>
              <a:gd name="connsiteX472" fmla="*/ 4114166 w 4114165"/>
              <a:gd name="connsiteY472" fmla="*/ 1052054 h 3063504"/>
              <a:gd name="connsiteX473" fmla="*/ 4114166 w 4114165"/>
              <a:gd name="connsiteY473" fmla="*/ 1052054 h 3063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</a:cxnLst>
            <a:rect l="l" t="t" r="r" b="b"/>
            <a:pathLst>
              <a:path w="4114165" h="3063504">
                <a:moveTo>
                  <a:pt x="0" y="1833480"/>
                </a:moveTo>
                <a:lnTo>
                  <a:pt x="45713" y="417481"/>
                </a:lnTo>
                <a:lnTo>
                  <a:pt x="52243" y="297352"/>
                </a:lnTo>
                <a:lnTo>
                  <a:pt x="58773" y="217167"/>
                </a:lnTo>
                <a:lnTo>
                  <a:pt x="62039" y="193329"/>
                </a:lnTo>
                <a:lnTo>
                  <a:pt x="65305" y="180827"/>
                </a:lnTo>
                <a:lnTo>
                  <a:pt x="68569" y="179911"/>
                </a:lnTo>
                <a:lnTo>
                  <a:pt x="71835" y="190731"/>
                </a:lnTo>
                <a:lnTo>
                  <a:pt x="75101" y="213328"/>
                </a:lnTo>
                <a:lnTo>
                  <a:pt x="81631" y="293496"/>
                </a:lnTo>
                <a:lnTo>
                  <a:pt x="88161" y="418608"/>
                </a:lnTo>
                <a:lnTo>
                  <a:pt x="97957" y="682450"/>
                </a:lnTo>
                <a:lnTo>
                  <a:pt x="111017" y="1145838"/>
                </a:lnTo>
                <a:lnTo>
                  <a:pt x="150200" y="2656215"/>
                </a:lnTo>
                <a:lnTo>
                  <a:pt x="159996" y="2898502"/>
                </a:lnTo>
                <a:lnTo>
                  <a:pt x="166526" y="3002974"/>
                </a:lnTo>
                <a:lnTo>
                  <a:pt x="173056" y="3056590"/>
                </a:lnTo>
                <a:lnTo>
                  <a:pt x="176322" y="3063504"/>
                </a:lnTo>
                <a:lnTo>
                  <a:pt x="179588" y="3056970"/>
                </a:lnTo>
                <a:lnTo>
                  <a:pt x="182852" y="3036988"/>
                </a:lnTo>
                <a:lnTo>
                  <a:pt x="189382" y="2957348"/>
                </a:lnTo>
                <a:lnTo>
                  <a:pt x="195914" y="2827131"/>
                </a:lnTo>
                <a:lnTo>
                  <a:pt x="205709" y="2547184"/>
                </a:lnTo>
                <a:lnTo>
                  <a:pt x="218770" y="2052391"/>
                </a:lnTo>
                <a:lnTo>
                  <a:pt x="257952" y="449365"/>
                </a:lnTo>
                <a:lnTo>
                  <a:pt x="267747" y="190794"/>
                </a:lnTo>
                <a:lnTo>
                  <a:pt x="274279" y="76196"/>
                </a:lnTo>
                <a:lnTo>
                  <a:pt x="280809" y="12309"/>
                </a:lnTo>
                <a:lnTo>
                  <a:pt x="284074" y="0"/>
                </a:lnTo>
                <a:lnTo>
                  <a:pt x="287339" y="871"/>
                </a:lnTo>
                <a:lnTo>
                  <a:pt x="290605" y="14841"/>
                </a:lnTo>
                <a:lnTo>
                  <a:pt x="293869" y="41707"/>
                </a:lnTo>
                <a:lnTo>
                  <a:pt x="300400" y="132747"/>
                </a:lnTo>
                <a:lnTo>
                  <a:pt x="306931" y="270150"/>
                </a:lnTo>
                <a:lnTo>
                  <a:pt x="316726" y="550888"/>
                </a:lnTo>
                <a:lnTo>
                  <a:pt x="329787" y="1025879"/>
                </a:lnTo>
                <a:lnTo>
                  <a:pt x="362436" y="2279786"/>
                </a:lnTo>
                <a:lnTo>
                  <a:pt x="372232" y="2556694"/>
                </a:lnTo>
                <a:lnTo>
                  <a:pt x="382027" y="2748670"/>
                </a:lnTo>
                <a:lnTo>
                  <a:pt x="388567" y="2823459"/>
                </a:lnTo>
                <a:lnTo>
                  <a:pt x="391823" y="2844202"/>
                </a:lnTo>
                <a:lnTo>
                  <a:pt x="395093" y="2853750"/>
                </a:lnTo>
                <a:lnTo>
                  <a:pt x="398362" y="2852192"/>
                </a:lnTo>
                <a:lnTo>
                  <a:pt x="401619" y="2839668"/>
                </a:lnTo>
                <a:lnTo>
                  <a:pt x="404889" y="2816443"/>
                </a:lnTo>
                <a:lnTo>
                  <a:pt x="411415" y="2739337"/>
                </a:lnTo>
                <a:lnTo>
                  <a:pt x="417954" y="2624582"/>
                </a:lnTo>
                <a:lnTo>
                  <a:pt x="427737" y="2392894"/>
                </a:lnTo>
                <a:lnTo>
                  <a:pt x="440802" y="2005562"/>
                </a:lnTo>
                <a:lnTo>
                  <a:pt x="473459" y="995006"/>
                </a:lnTo>
                <a:lnTo>
                  <a:pt x="483255" y="770207"/>
                </a:lnTo>
                <a:lnTo>
                  <a:pt x="493051" y="610130"/>
                </a:lnTo>
                <a:lnTo>
                  <a:pt x="499577" y="543438"/>
                </a:lnTo>
                <a:lnTo>
                  <a:pt x="506103" y="509955"/>
                </a:lnTo>
                <a:lnTo>
                  <a:pt x="509373" y="505624"/>
                </a:lnTo>
                <a:lnTo>
                  <a:pt x="512642" y="509409"/>
                </a:lnTo>
                <a:lnTo>
                  <a:pt x="515899" y="521111"/>
                </a:lnTo>
                <a:lnTo>
                  <a:pt x="522438" y="567167"/>
                </a:lnTo>
                <a:lnTo>
                  <a:pt x="528965" y="641054"/>
                </a:lnTo>
                <a:lnTo>
                  <a:pt x="538760" y="796230"/>
                </a:lnTo>
                <a:lnTo>
                  <a:pt x="551826" y="1063160"/>
                </a:lnTo>
                <a:lnTo>
                  <a:pt x="591009" y="1914399"/>
                </a:lnTo>
                <a:lnTo>
                  <a:pt x="600805" y="2064446"/>
                </a:lnTo>
                <a:lnTo>
                  <a:pt x="610601" y="2170198"/>
                </a:lnTo>
                <a:lnTo>
                  <a:pt x="617127" y="2214063"/>
                </a:lnTo>
                <a:lnTo>
                  <a:pt x="623653" y="2236173"/>
                </a:lnTo>
                <a:lnTo>
                  <a:pt x="626923" y="2239162"/>
                </a:lnTo>
                <a:lnTo>
                  <a:pt x="630192" y="2236882"/>
                </a:lnTo>
                <a:lnTo>
                  <a:pt x="633449" y="2229500"/>
                </a:lnTo>
                <a:lnTo>
                  <a:pt x="639988" y="2200083"/>
                </a:lnTo>
                <a:lnTo>
                  <a:pt x="646514" y="2152659"/>
                </a:lnTo>
                <a:lnTo>
                  <a:pt x="656310" y="2052556"/>
                </a:lnTo>
                <a:lnTo>
                  <a:pt x="669375" y="1878764"/>
                </a:lnTo>
                <a:lnTo>
                  <a:pt x="715085" y="1222160"/>
                </a:lnTo>
                <a:lnTo>
                  <a:pt x="724881" y="1127717"/>
                </a:lnTo>
                <a:lnTo>
                  <a:pt x="734677" y="1062526"/>
                </a:lnTo>
                <a:lnTo>
                  <a:pt x="741203" y="1036617"/>
                </a:lnTo>
                <a:lnTo>
                  <a:pt x="744472" y="1029057"/>
                </a:lnTo>
                <a:lnTo>
                  <a:pt x="747729" y="1025119"/>
                </a:lnTo>
                <a:lnTo>
                  <a:pt x="750999" y="1024765"/>
                </a:lnTo>
                <a:lnTo>
                  <a:pt x="754268" y="1027956"/>
                </a:lnTo>
                <a:lnTo>
                  <a:pt x="757525" y="1034629"/>
                </a:lnTo>
                <a:lnTo>
                  <a:pt x="764064" y="1058018"/>
                </a:lnTo>
                <a:lnTo>
                  <a:pt x="770590" y="1094020"/>
                </a:lnTo>
                <a:lnTo>
                  <a:pt x="780386" y="1168847"/>
                </a:lnTo>
                <a:lnTo>
                  <a:pt x="793451" y="1298760"/>
                </a:lnTo>
                <a:lnTo>
                  <a:pt x="839161" y="1793806"/>
                </a:lnTo>
                <a:lnTo>
                  <a:pt x="848957" y="1861910"/>
                </a:lnTo>
                <a:lnTo>
                  <a:pt x="855483" y="1893644"/>
                </a:lnTo>
                <a:lnTo>
                  <a:pt x="862022" y="1913500"/>
                </a:lnTo>
                <a:lnTo>
                  <a:pt x="865279" y="1918844"/>
                </a:lnTo>
                <a:lnTo>
                  <a:pt x="868548" y="1921098"/>
                </a:lnTo>
                <a:lnTo>
                  <a:pt x="871818" y="1920262"/>
                </a:lnTo>
                <a:lnTo>
                  <a:pt x="875075" y="1916400"/>
                </a:lnTo>
                <a:lnTo>
                  <a:pt x="881613" y="1899735"/>
                </a:lnTo>
                <a:lnTo>
                  <a:pt x="888140" y="1871800"/>
                </a:lnTo>
                <a:lnTo>
                  <a:pt x="897936" y="1811016"/>
                </a:lnTo>
                <a:lnTo>
                  <a:pt x="911001" y="1702099"/>
                </a:lnTo>
                <a:lnTo>
                  <a:pt x="937119" y="1442590"/>
                </a:lnTo>
                <a:lnTo>
                  <a:pt x="953441" y="1297291"/>
                </a:lnTo>
                <a:lnTo>
                  <a:pt x="963237" y="1230796"/>
                </a:lnTo>
                <a:lnTo>
                  <a:pt x="973033" y="1185563"/>
                </a:lnTo>
                <a:lnTo>
                  <a:pt x="979559" y="1168835"/>
                </a:lnTo>
                <a:lnTo>
                  <a:pt x="982829" y="1164732"/>
                </a:lnTo>
                <a:lnTo>
                  <a:pt x="986098" y="1163542"/>
                </a:lnTo>
                <a:lnTo>
                  <a:pt x="989355" y="1165264"/>
                </a:lnTo>
                <a:lnTo>
                  <a:pt x="992624" y="1169911"/>
                </a:lnTo>
                <a:lnTo>
                  <a:pt x="999151" y="1187868"/>
                </a:lnTo>
                <a:lnTo>
                  <a:pt x="1005689" y="1217006"/>
                </a:lnTo>
                <a:lnTo>
                  <a:pt x="1015485" y="1279968"/>
                </a:lnTo>
                <a:lnTo>
                  <a:pt x="1025281" y="1362685"/>
                </a:lnTo>
                <a:lnTo>
                  <a:pt x="1041603" y="1530359"/>
                </a:lnTo>
                <a:lnTo>
                  <a:pt x="1067721" y="1808255"/>
                </a:lnTo>
                <a:lnTo>
                  <a:pt x="1077517" y="1891643"/>
                </a:lnTo>
                <a:lnTo>
                  <a:pt x="1087313" y="1952402"/>
                </a:lnTo>
                <a:lnTo>
                  <a:pt x="1093852" y="1977209"/>
                </a:lnTo>
                <a:lnTo>
                  <a:pt x="1097109" y="1984288"/>
                </a:lnTo>
                <a:lnTo>
                  <a:pt x="1100378" y="1987618"/>
                </a:lnTo>
                <a:lnTo>
                  <a:pt x="1103648" y="1987061"/>
                </a:lnTo>
                <a:lnTo>
                  <a:pt x="1106904" y="1982502"/>
                </a:lnTo>
                <a:lnTo>
                  <a:pt x="1110174" y="1973853"/>
                </a:lnTo>
                <a:lnTo>
                  <a:pt x="1116700" y="1944158"/>
                </a:lnTo>
                <a:lnTo>
                  <a:pt x="1123239" y="1898000"/>
                </a:lnTo>
                <a:lnTo>
                  <a:pt x="1133035" y="1799302"/>
                </a:lnTo>
                <a:lnTo>
                  <a:pt x="1142831" y="1669529"/>
                </a:lnTo>
                <a:lnTo>
                  <a:pt x="1159153" y="1406436"/>
                </a:lnTo>
                <a:lnTo>
                  <a:pt x="1182001" y="1034654"/>
                </a:lnTo>
                <a:lnTo>
                  <a:pt x="1191797" y="914138"/>
                </a:lnTo>
                <a:lnTo>
                  <a:pt x="1198336" y="857229"/>
                </a:lnTo>
                <a:lnTo>
                  <a:pt x="1204863" y="823127"/>
                </a:lnTo>
                <a:lnTo>
                  <a:pt x="1208132" y="815504"/>
                </a:lnTo>
                <a:lnTo>
                  <a:pt x="1211389" y="814516"/>
                </a:lnTo>
                <a:lnTo>
                  <a:pt x="1214658" y="820341"/>
                </a:lnTo>
                <a:lnTo>
                  <a:pt x="1217928" y="833131"/>
                </a:lnTo>
                <a:lnTo>
                  <a:pt x="1224454" y="879694"/>
                </a:lnTo>
                <a:lnTo>
                  <a:pt x="1230980" y="953774"/>
                </a:lnTo>
                <a:lnTo>
                  <a:pt x="1240776" y="1112711"/>
                </a:lnTo>
                <a:lnTo>
                  <a:pt x="1253841" y="1396407"/>
                </a:lnTo>
                <a:lnTo>
                  <a:pt x="1289755" y="2259461"/>
                </a:lnTo>
                <a:lnTo>
                  <a:pt x="1299551" y="2414207"/>
                </a:lnTo>
                <a:lnTo>
                  <a:pt x="1306090" y="2478878"/>
                </a:lnTo>
                <a:lnTo>
                  <a:pt x="1309347" y="2498177"/>
                </a:lnTo>
                <a:lnTo>
                  <a:pt x="1312616" y="2508320"/>
                </a:lnTo>
                <a:lnTo>
                  <a:pt x="1315886" y="2509067"/>
                </a:lnTo>
                <a:lnTo>
                  <a:pt x="1319143" y="2500266"/>
                </a:lnTo>
                <a:lnTo>
                  <a:pt x="1322412" y="2481892"/>
                </a:lnTo>
                <a:lnTo>
                  <a:pt x="1328938" y="2416689"/>
                </a:lnTo>
                <a:lnTo>
                  <a:pt x="1335477" y="2315078"/>
                </a:lnTo>
                <a:lnTo>
                  <a:pt x="1345273" y="2101829"/>
                </a:lnTo>
                <a:lnTo>
                  <a:pt x="1358326" y="1731731"/>
                </a:lnTo>
                <a:lnTo>
                  <a:pt x="1390983" y="746033"/>
                </a:lnTo>
                <a:lnTo>
                  <a:pt x="1400779" y="542587"/>
                </a:lnTo>
                <a:lnTo>
                  <a:pt x="1407305" y="451054"/>
                </a:lnTo>
                <a:lnTo>
                  <a:pt x="1413844" y="399459"/>
                </a:lnTo>
                <a:lnTo>
                  <a:pt x="1417101" y="389390"/>
                </a:lnTo>
                <a:lnTo>
                  <a:pt x="1420370" y="390002"/>
                </a:lnTo>
                <a:lnTo>
                  <a:pt x="1423640" y="401305"/>
                </a:lnTo>
                <a:lnTo>
                  <a:pt x="1426896" y="423206"/>
                </a:lnTo>
                <a:lnTo>
                  <a:pt x="1433423" y="497902"/>
                </a:lnTo>
                <a:lnTo>
                  <a:pt x="1439962" y="611295"/>
                </a:lnTo>
                <a:lnTo>
                  <a:pt x="1449758" y="844173"/>
                </a:lnTo>
                <a:lnTo>
                  <a:pt x="1462810" y="1239775"/>
                </a:lnTo>
                <a:lnTo>
                  <a:pt x="1495467" y="2273631"/>
                </a:lnTo>
                <a:lnTo>
                  <a:pt x="1505263" y="2490199"/>
                </a:lnTo>
                <a:lnTo>
                  <a:pt x="1511789" y="2591265"/>
                </a:lnTo>
                <a:lnTo>
                  <a:pt x="1518328" y="2653302"/>
                </a:lnTo>
                <a:lnTo>
                  <a:pt x="1521585" y="2668954"/>
                </a:lnTo>
                <a:lnTo>
                  <a:pt x="1524854" y="2674159"/>
                </a:lnTo>
                <a:lnTo>
                  <a:pt x="1528124" y="2668878"/>
                </a:lnTo>
                <a:lnTo>
                  <a:pt x="1531381" y="2653214"/>
                </a:lnTo>
                <a:lnTo>
                  <a:pt x="1537920" y="2591404"/>
                </a:lnTo>
                <a:lnTo>
                  <a:pt x="1544446" y="2491149"/>
                </a:lnTo>
                <a:lnTo>
                  <a:pt x="1554242" y="2277418"/>
                </a:lnTo>
                <a:lnTo>
                  <a:pt x="1567307" y="1903661"/>
                </a:lnTo>
                <a:lnTo>
                  <a:pt x="1603221" y="803195"/>
                </a:lnTo>
                <a:lnTo>
                  <a:pt x="1613017" y="601038"/>
                </a:lnTo>
                <a:lnTo>
                  <a:pt x="1619543" y="509316"/>
                </a:lnTo>
                <a:lnTo>
                  <a:pt x="1626082" y="456003"/>
                </a:lnTo>
                <a:lnTo>
                  <a:pt x="1629339" y="444364"/>
                </a:lnTo>
                <a:lnTo>
                  <a:pt x="1632608" y="442877"/>
                </a:lnTo>
                <a:lnTo>
                  <a:pt x="1635878" y="451531"/>
                </a:lnTo>
                <a:lnTo>
                  <a:pt x="1639135" y="470215"/>
                </a:lnTo>
                <a:lnTo>
                  <a:pt x="1645674" y="536772"/>
                </a:lnTo>
                <a:lnTo>
                  <a:pt x="1652200" y="639838"/>
                </a:lnTo>
                <a:lnTo>
                  <a:pt x="1661996" y="853620"/>
                </a:lnTo>
                <a:lnTo>
                  <a:pt x="1675061" y="1218766"/>
                </a:lnTo>
                <a:lnTo>
                  <a:pt x="1704436" y="2091786"/>
                </a:lnTo>
                <a:lnTo>
                  <a:pt x="1714232" y="2309620"/>
                </a:lnTo>
                <a:lnTo>
                  <a:pt x="1720771" y="2416397"/>
                </a:lnTo>
                <a:lnTo>
                  <a:pt x="1727297" y="2487590"/>
                </a:lnTo>
                <a:lnTo>
                  <a:pt x="1730566" y="2508991"/>
                </a:lnTo>
                <a:lnTo>
                  <a:pt x="1733823" y="2520654"/>
                </a:lnTo>
                <a:lnTo>
                  <a:pt x="1737093" y="2522490"/>
                </a:lnTo>
                <a:lnTo>
                  <a:pt x="1740362" y="2514513"/>
                </a:lnTo>
                <a:lnTo>
                  <a:pt x="1743619" y="2496835"/>
                </a:lnTo>
                <a:lnTo>
                  <a:pt x="1750158" y="2433252"/>
                </a:lnTo>
                <a:lnTo>
                  <a:pt x="1756684" y="2334453"/>
                </a:lnTo>
                <a:lnTo>
                  <a:pt x="1766480" y="2129472"/>
                </a:lnTo>
                <a:lnTo>
                  <a:pt x="1779545" y="1780459"/>
                </a:lnTo>
                <a:lnTo>
                  <a:pt x="1808933" y="958789"/>
                </a:lnTo>
                <a:lnTo>
                  <a:pt x="1818729" y="760608"/>
                </a:lnTo>
                <a:lnTo>
                  <a:pt x="1825255" y="666874"/>
                </a:lnTo>
                <a:lnTo>
                  <a:pt x="1831781" y="608307"/>
                </a:lnTo>
                <a:lnTo>
                  <a:pt x="1835051" y="592984"/>
                </a:lnTo>
                <a:lnTo>
                  <a:pt x="1838320" y="587177"/>
                </a:lnTo>
                <a:lnTo>
                  <a:pt x="1841577" y="590945"/>
                </a:lnTo>
                <a:lnTo>
                  <a:pt x="1844847" y="604242"/>
                </a:lnTo>
                <a:lnTo>
                  <a:pt x="1851373" y="658745"/>
                </a:lnTo>
                <a:lnTo>
                  <a:pt x="1857912" y="748413"/>
                </a:lnTo>
                <a:lnTo>
                  <a:pt x="1867708" y="940528"/>
                </a:lnTo>
                <a:lnTo>
                  <a:pt x="1880760" y="1275586"/>
                </a:lnTo>
                <a:lnTo>
                  <a:pt x="1910148" y="2084682"/>
                </a:lnTo>
                <a:lnTo>
                  <a:pt x="1919944" y="2284015"/>
                </a:lnTo>
                <a:lnTo>
                  <a:pt x="1926483" y="2379484"/>
                </a:lnTo>
                <a:lnTo>
                  <a:pt x="1933009" y="2440280"/>
                </a:lnTo>
                <a:lnTo>
                  <a:pt x="1936266" y="2456844"/>
                </a:lnTo>
                <a:lnTo>
                  <a:pt x="1939535" y="2463923"/>
                </a:lnTo>
                <a:lnTo>
                  <a:pt x="1942805" y="2461428"/>
                </a:lnTo>
                <a:lnTo>
                  <a:pt x="1946061" y="2449398"/>
                </a:lnTo>
                <a:lnTo>
                  <a:pt x="1952600" y="2397263"/>
                </a:lnTo>
                <a:lnTo>
                  <a:pt x="1959127" y="2309620"/>
                </a:lnTo>
                <a:lnTo>
                  <a:pt x="1968923" y="2119620"/>
                </a:lnTo>
                <a:lnTo>
                  <a:pt x="1981988" y="1785309"/>
                </a:lnTo>
                <a:lnTo>
                  <a:pt x="2014632" y="895928"/>
                </a:lnTo>
                <a:lnTo>
                  <a:pt x="2024428" y="714045"/>
                </a:lnTo>
                <a:lnTo>
                  <a:pt x="2030967" y="632633"/>
                </a:lnTo>
                <a:lnTo>
                  <a:pt x="2037493" y="587036"/>
                </a:lnTo>
                <a:lnTo>
                  <a:pt x="2040763" y="578268"/>
                </a:lnTo>
                <a:lnTo>
                  <a:pt x="2044019" y="578989"/>
                </a:lnTo>
                <a:lnTo>
                  <a:pt x="2047289" y="589172"/>
                </a:lnTo>
                <a:lnTo>
                  <a:pt x="2050559" y="608725"/>
                </a:lnTo>
                <a:lnTo>
                  <a:pt x="2057085" y="674928"/>
                </a:lnTo>
                <a:lnTo>
                  <a:pt x="2063611" y="774867"/>
                </a:lnTo>
                <a:lnTo>
                  <a:pt x="2073407" y="978645"/>
                </a:lnTo>
                <a:lnTo>
                  <a:pt x="2086472" y="1320706"/>
                </a:lnTo>
                <a:lnTo>
                  <a:pt x="2112590" y="2034865"/>
                </a:lnTo>
                <a:lnTo>
                  <a:pt x="2122386" y="2239782"/>
                </a:lnTo>
                <a:lnTo>
                  <a:pt x="2128925" y="2341241"/>
                </a:lnTo>
                <a:lnTo>
                  <a:pt x="2135451" y="2409888"/>
                </a:lnTo>
                <a:lnTo>
                  <a:pt x="2141978" y="2443155"/>
                </a:lnTo>
                <a:lnTo>
                  <a:pt x="2145247" y="2446131"/>
                </a:lnTo>
                <a:lnTo>
                  <a:pt x="2148517" y="2439964"/>
                </a:lnTo>
                <a:lnTo>
                  <a:pt x="2151773" y="2424768"/>
                </a:lnTo>
                <a:lnTo>
                  <a:pt x="2158312" y="2368074"/>
                </a:lnTo>
                <a:lnTo>
                  <a:pt x="2164839" y="2278595"/>
                </a:lnTo>
                <a:lnTo>
                  <a:pt x="2174635" y="2091647"/>
                </a:lnTo>
                <a:lnTo>
                  <a:pt x="2187687" y="1772557"/>
                </a:lnTo>
                <a:lnTo>
                  <a:pt x="2217075" y="1024625"/>
                </a:lnTo>
                <a:lnTo>
                  <a:pt x="2226870" y="845731"/>
                </a:lnTo>
                <a:lnTo>
                  <a:pt x="2233409" y="761431"/>
                </a:lnTo>
                <a:lnTo>
                  <a:pt x="2239936" y="708853"/>
                </a:lnTo>
                <a:lnTo>
                  <a:pt x="2243205" y="695038"/>
                </a:lnTo>
                <a:lnTo>
                  <a:pt x="2246462" y="689694"/>
                </a:lnTo>
                <a:lnTo>
                  <a:pt x="2249731" y="692796"/>
                </a:lnTo>
                <a:lnTo>
                  <a:pt x="2253001" y="704269"/>
                </a:lnTo>
                <a:lnTo>
                  <a:pt x="2259527" y="751529"/>
                </a:lnTo>
                <a:lnTo>
                  <a:pt x="2266054" y="829091"/>
                </a:lnTo>
                <a:lnTo>
                  <a:pt x="2275849" y="994119"/>
                </a:lnTo>
                <a:lnTo>
                  <a:pt x="2288915" y="1278550"/>
                </a:lnTo>
                <a:lnTo>
                  <a:pt x="2318302" y="1947602"/>
                </a:lnTo>
                <a:lnTo>
                  <a:pt x="2328098" y="2107248"/>
                </a:lnTo>
                <a:lnTo>
                  <a:pt x="2334624" y="2182253"/>
                </a:lnTo>
                <a:lnTo>
                  <a:pt x="2341163" y="2228892"/>
                </a:lnTo>
                <a:lnTo>
                  <a:pt x="2344420" y="2241074"/>
                </a:lnTo>
                <a:lnTo>
                  <a:pt x="2347690" y="2245734"/>
                </a:lnTo>
                <a:lnTo>
                  <a:pt x="2350959" y="2242898"/>
                </a:lnTo>
                <a:lnTo>
                  <a:pt x="2354216" y="2232653"/>
                </a:lnTo>
                <a:lnTo>
                  <a:pt x="2360755" y="2190737"/>
                </a:lnTo>
                <a:lnTo>
                  <a:pt x="2367281" y="2122267"/>
                </a:lnTo>
                <a:lnTo>
                  <a:pt x="2377077" y="1977450"/>
                </a:lnTo>
                <a:lnTo>
                  <a:pt x="2390142" y="1730097"/>
                </a:lnTo>
                <a:lnTo>
                  <a:pt x="2416260" y="1215334"/>
                </a:lnTo>
                <a:lnTo>
                  <a:pt x="2426056" y="1071011"/>
                </a:lnTo>
                <a:lnTo>
                  <a:pt x="2432582" y="1001122"/>
                </a:lnTo>
                <a:lnTo>
                  <a:pt x="2439109" y="955357"/>
                </a:lnTo>
                <a:lnTo>
                  <a:pt x="2442378" y="941997"/>
                </a:lnTo>
                <a:lnTo>
                  <a:pt x="2445647" y="935108"/>
                </a:lnTo>
                <a:lnTo>
                  <a:pt x="2448905" y="934678"/>
                </a:lnTo>
                <a:lnTo>
                  <a:pt x="2452174" y="940630"/>
                </a:lnTo>
                <a:lnTo>
                  <a:pt x="2455443" y="952824"/>
                </a:lnTo>
                <a:lnTo>
                  <a:pt x="2461970" y="995044"/>
                </a:lnTo>
                <a:lnTo>
                  <a:pt x="2468496" y="1058867"/>
                </a:lnTo>
                <a:lnTo>
                  <a:pt x="2478292" y="1187690"/>
                </a:lnTo>
                <a:lnTo>
                  <a:pt x="2494627" y="1454253"/>
                </a:lnTo>
                <a:lnTo>
                  <a:pt x="2514218" y="1766340"/>
                </a:lnTo>
                <a:lnTo>
                  <a:pt x="2524014" y="1883767"/>
                </a:lnTo>
                <a:lnTo>
                  <a:pt x="2530540" y="1939878"/>
                </a:lnTo>
                <a:lnTo>
                  <a:pt x="2537067" y="1975778"/>
                </a:lnTo>
                <a:lnTo>
                  <a:pt x="2540336" y="1985782"/>
                </a:lnTo>
                <a:lnTo>
                  <a:pt x="2543606" y="1990417"/>
                </a:lnTo>
                <a:lnTo>
                  <a:pt x="2546862" y="1989708"/>
                </a:lnTo>
                <a:lnTo>
                  <a:pt x="2550132" y="1983731"/>
                </a:lnTo>
                <a:lnTo>
                  <a:pt x="2556658" y="1956580"/>
                </a:lnTo>
                <a:lnTo>
                  <a:pt x="2563197" y="1910790"/>
                </a:lnTo>
                <a:lnTo>
                  <a:pt x="2572993" y="1813029"/>
                </a:lnTo>
                <a:lnTo>
                  <a:pt x="2586046" y="1647001"/>
                </a:lnTo>
                <a:lnTo>
                  <a:pt x="2608907" y="1350946"/>
                </a:lnTo>
                <a:lnTo>
                  <a:pt x="2618703" y="1256465"/>
                </a:lnTo>
                <a:lnTo>
                  <a:pt x="2625229" y="1211991"/>
                </a:lnTo>
                <a:lnTo>
                  <a:pt x="2631768" y="1184474"/>
                </a:lnTo>
                <a:lnTo>
                  <a:pt x="2635025" y="1177408"/>
                </a:lnTo>
                <a:lnTo>
                  <a:pt x="2638294" y="1174850"/>
                </a:lnTo>
                <a:lnTo>
                  <a:pt x="2641564" y="1176787"/>
                </a:lnTo>
                <a:lnTo>
                  <a:pt x="2644821" y="1183144"/>
                </a:lnTo>
                <a:lnTo>
                  <a:pt x="2651359" y="1208496"/>
                </a:lnTo>
                <a:lnTo>
                  <a:pt x="2657886" y="1249272"/>
                </a:lnTo>
                <a:lnTo>
                  <a:pt x="2667681" y="1333964"/>
                </a:lnTo>
                <a:lnTo>
                  <a:pt x="2684004" y="1510794"/>
                </a:lnTo>
                <a:lnTo>
                  <a:pt x="2700326" y="1682319"/>
                </a:lnTo>
                <a:lnTo>
                  <a:pt x="2710121" y="1760046"/>
                </a:lnTo>
                <a:lnTo>
                  <a:pt x="2716661" y="1795706"/>
                </a:lnTo>
                <a:lnTo>
                  <a:pt x="2723187" y="1816398"/>
                </a:lnTo>
                <a:lnTo>
                  <a:pt x="2726456" y="1820817"/>
                </a:lnTo>
                <a:lnTo>
                  <a:pt x="2729713" y="1821222"/>
                </a:lnTo>
                <a:lnTo>
                  <a:pt x="2732983" y="1817613"/>
                </a:lnTo>
                <a:lnTo>
                  <a:pt x="2736252" y="1810079"/>
                </a:lnTo>
                <a:lnTo>
                  <a:pt x="2742779" y="1783638"/>
                </a:lnTo>
                <a:lnTo>
                  <a:pt x="2749305" y="1743368"/>
                </a:lnTo>
                <a:lnTo>
                  <a:pt x="2759101" y="1661703"/>
                </a:lnTo>
                <a:lnTo>
                  <a:pt x="2775436" y="1493066"/>
                </a:lnTo>
                <a:lnTo>
                  <a:pt x="2791758" y="1328785"/>
                </a:lnTo>
                <a:lnTo>
                  <a:pt x="2801554" y="1253248"/>
                </a:lnTo>
                <a:lnTo>
                  <a:pt x="2808080" y="1217943"/>
                </a:lnTo>
                <a:lnTo>
                  <a:pt x="2814619" y="1196783"/>
                </a:lnTo>
                <a:lnTo>
                  <a:pt x="2817876" y="1191882"/>
                </a:lnTo>
                <a:lnTo>
                  <a:pt x="2821145" y="1190882"/>
                </a:lnTo>
                <a:lnTo>
                  <a:pt x="2824414" y="1193807"/>
                </a:lnTo>
                <a:lnTo>
                  <a:pt x="2827671" y="1200632"/>
                </a:lnTo>
                <a:lnTo>
                  <a:pt x="2834210" y="1225718"/>
                </a:lnTo>
                <a:lnTo>
                  <a:pt x="2840736" y="1265152"/>
                </a:lnTo>
                <a:lnTo>
                  <a:pt x="2850532" y="1347489"/>
                </a:lnTo>
                <a:lnTo>
                  <a:pt x="2863598" y="1487861"/>
                </a:lnTo>
                <a:lnTo>
                  <a:pt x="2889716" y="1782726"/>
                </a:lnTo>
                <a:lnTo>
                  <a:pt x="2899511" y="1866418"/>
                </a:lnTo>
                <a:lnTo>
                  <a:pt x="2906038" y="1907105"/>
                </a:lnTo>
                <a:lnTo>
                  <a:pt x="2912577" y="1933685"/>
                </a:lnTo>
                <a:lnTo>
                  <a:pt x="2915833" y="1941334"/>
                </a:lnTo>
                <a:lnTo>
                  <a:pt x="2919103" y="1945107"/>
                </a:lnTo>
                <a:lnTo>
                  <a:pt x="2922373" y="1944968"/>
                </a:lnTo>
                <a:lnTo>
                  <a:pt x="2925629" y="1940929"/>
                </a:lnTo>
                <a:lnTo>
                  <a:pt x="2928899" y="1933014"/>
                </a:lnTo>
                <a:lnTo>
                  <a:pt x="2935425" y="1905965"/>
                </a:lnTo>
                <a:lnTo>
                  <a:pt x="2941951" y="1864898"/>
                </a:lnTo>
                <a:lnTo>
                  <a:pt x="2951747" y="1780649"/>
                </a:lnTo>
                <a:lnTo>
                  <a:pt x="2964813" y="1637427"/>
                </a:lnTo>
                <a:lnTo>
                  <a:pt x="3000726" y="1222059"/>
                </a:lnTo>
                <a:lnTo>
                  <a:pt x="3010522" y="1142292"/>
                </a:lnTo>
                <a:lnTo>
                  <a:pt x="3017061" y="1103479"/>
                </a:lnTo>
                <a:lnTo>
                  <a:pt x="3023588" y="1077469"/>
                </a:lnTo>
                <a:lnTo>
                  <a:pt x="3030114" y="1064920"/>
                </a:lnTo>
                <a:lnTo>
                  <a:pt x="3033383" y="1063780"/>
                </a:lnTo>
                <a:lnTo>
                  <a:pt x="3036653" y="1066060"/>
                </a:lnTo>
                <a:lnTo>
                  <a:pt x="3039910" y="1071720"/>
                </a:lnTo>
                <a:lnTo>
                  <a:pt x="3046448" y="1092918"/>
                </a:lnTo>
                <a:lnTo>
                  <a:pt x="3052975" y="1126603"/>
                </a:lnTo>
                <a:lnTo>
                  <a:pt x="3062770" y="1198036"/>
                </a:lnTo>
                <a:lnTo>
                  <a:pt x="3075836" y="1324289"/>
                </a:lnTo>
                <a:lnTo>
                  <a:pt x="3098684" y="1588788"/>
                </a:lnTo>
                <a:lnTo>
                  <a:pt x="3118276" y="1805419"/>
                </a:lnTo>
                <a:lnTo>
                  <a:pt x="3131341" y="1919515"/>
                </a:lnTo>
                <a:lnTo>
                  <a:pt x="3141137" y="1981109"/>
                </a:lnTo>
                <a:lnTo>
                  <a:pt x="3147663" y="2008741"/>
                </a:lnTo>
                <a:lnTo>
                  <a:pt x="3154202" y="2024671"/>
                </a:lnTo>
                <a:lnTo>
                  <a:pt x="3157459" y="2028065"/>
                </a:lnTo>
                <a:lnTo>
                  <a:pt x="3160729" y="2028356"/>
                </a:lnTo>
                <a:lnTo>
                  <a:pt x="3163998" y="2025494"/>
                </a:lnTo>
                <a:lnTo>
                  <a:pt x="3167255" y="2019454"/>
                </a:lnTo>
                <a:lnTo>
                  <a:pt x="3173794" y="1997888"/>
                </a:lnTo>
                <a:lnTo>
                  <a:pt x="3180320" y="1963798"/>
                </a:lnTo>
                <a:lnTo>
                  <a:pt x="3190116" y="1890225"/>
                </a:lnTo>
                <a:lnTo>
                  <a:pt x="3199912" y="1792185"/>
                </a:lnTo>
                <a:lnTo>
                  <a:pt x="3212965" y="1630792"/>
                </a:lnTo>
                <a:lnTo>
                  <a:pt x="3258687" y="1017660"/>
                </a:lnTo>
                <a:lnTo>
                  <a:pt x="3268482" y="933703"/>
                </a:lnTo>
                <a:lnTo>
                  <a:pt x="3275009" y="897080"/>
                </a:lnTo>
                <a:lnTo>
                  <a:pt x="3281535" y="878136"/>
                </a:lnTo>
                <a:lnTo>
                  <a:pt x="3284804" y="875743"/>
                </a:lnTo>
                <a:lnTo>
                  <a:pt x="3288074" y="878237"/>
                </a:lnTo>
                <a:lnTo>
                  <a:pt x="3291331" y="885696"/>
                </a:lnTo>
                <a:lnTo>
                  <a:pt x="3297870" y="915632"/>
                </a:lnTo>
                <a:lnTo>
                  <a:pt x="3304396" y="965374"/>
                </a:lnTo>
                <a:lnTo>
                  <a:pt x="3314192" y="1075076"/>
                </a:lnTo>
                <a:lnTo>
                  <a:pt x="3323988" y="1221514"/>
                </a:lnTo>
                <a:lnTo>
                  <a:pt x="3340310" y="1521761"/>
                </a:lnTo>
                <a:lnTo>
                  <a:pt x="3366441" y="2016579"/>
                </a:lnTo>
                <a:lnTo>
                  <a:pt x="3376237" y="2160789"/>
                </a:lnTo>
                <a:lnTo>
                  <a:pt x="3386032" y="2262576"/>
                </a:lnTo>
                <a:lnTo>
                  <a:pt x="3392559" y="2302136"/>
                </a:lnTo>
                <a:lnTo>
                  <a:pt x="3395828" y="2312672"/>
                </a:lnTo>
                <a:lnTo>
                  <a:pt x="3399085" y="2316813"/>
                </a:lnTo>
                <a:lnTo>
                  <a:pt x="3402354" y="2314458"/>
                </a:lnTo>
                <a:lnTo>
                  <a:pt x="3405624" y="2305568"/>
                </a:lnTo>
                <a:lnTo>
                  <a:pt x="3412150" y="2268275"/>
                </a:lnTo>
                <a:lnTo>
                  <a:pt x="3418677" y="2205743"/>
                </a:lnTo>
                <a:lnTo>
                  <a:pt x="3428472" y="2068625"/>
                </a:lnTo>
                <a:lnTo>
                  <a:pt x="3438268" y="1888224"/>
                </a:lnTo>
                <a:lnTo>
                  <a:pt x="3454590" y="1528523"/>
                </a:lnTo>
                <a:lnTo>
                  <a:pt x="3477451" y="1031083"/>
                </a:lnTo>
                <a:lnTo>
                  <a:pt x="3487247" y="866929"/>
                </a:lnTo>
                <a:lnTo>
                  <a:pt x="3497043" y="752567"/>
                </a:lnTo>
                <a:lnTo>
                  <a:pt x="3503569" y="708790"/>
                </a:lnTo>
                <a:lnTo>
                  <a:pt x="3506839" y="697342"/>
                </a:lnTo>
                <a:lnTo>
                  <a:pt x="3510108" y="693037"/>
                </a:lnTo>
                <a:lnTo>
                  <a:pt x="3513365" y="695924"/>
                </a:lnTo>
                <a:lnTo>
                  <a:pt x="3516634" y="705979"/>
                </a:lnTo>
                <a:lnTo>
                  <a:pt x="3523161" y="747236"/>
                </a:lnTo>
                <a:lnTo>
                  <a:pt x="3529700" y="815390"/>
                </a:lnTo>
                <a:lnTo>
                  <a:pt x="3539496" y="962638"/>
                </a:lnTo>
                <a:lnTo>
                  <a:pt x="3552548" y="1223718"/>
                </a:lnTo>
                <a:lnTo>
                  <a:pt x="3591731" y="2071171"/>
                </a:lnTo>
                <a:lnTo>
                  <a:pt x="3601527" y="2206351"/>
                </a:lnTo>
                <a:lnTo>
                  <a:pt x="3608066" y="2265109"/>
                </a:lnTo>
                <a:lnTo>
                  <a:pt x="3614593" y="2296311"/>
                </a:lnTo>
                <a:lnTo>
                  <a:pt x="3617862" y="2301250"/>
                </a:lnTo>
                <a:lnTo>
                  <a:pt x="3621119" y="2299034"/>
                </a:lnTo>
                <a:lnTo>
                  <a:pt x="3624388" y="2289726"/>
                </a:lnTo>
                <a:lnTo>
                  <a:pt x="3630915" y="2250394"/>
                </a:lnTo>
                <a:lnTo>
                  <a:pt x="3637453" y="2185001"/>
                </a:lnTo>
                <a:lnTo>
                  <a:pt x="3647249" y="2044375"/>
                </a:lnTo>
                <a:lnTo>
                  <a:pt x="3660302" y="1798352"/>
                </a:lnTo>
                <a:lnTo>
                  <a:pt x="3692959" y="1140064"/>
                </a:lnTo>
                <a:lnTo>
                  <a:pt x="3702755" y="999805"/>
                </a:lnTo>
                <a:lnTo>
                  <a:pt x="3709281" y="933399"/>
                </a:lnTo>
                <a:lnTo>
                  <a:pt x="3715807" y="891369"/>
                </a:lnTo>
                <a:lnTo>
                  <a:pt x="3719077" y="879922"/>
                </a:lnTo>
                <a:lnTo>
                  <a:pt x="3722346" y="874932"/>
                </a:lnTo>
                <a:lnTo>
                  <a:pt x="3725603" y="876414"/>
                </a:lnTo>
                <a:lnTo>
                  <a:pt x="3728873" y="884278"/>
                </a:lnTo>
                <a:lnTo>
                  <a:pt x="3735399" y="918570"/>
                </a:lnTo>
                <a:lnTo>
                  <a:pt x="3741938" y="975973"/>
                </a:lnTo>
                <a:lnTo>
                  <a:pt x="3751734" y="1099301"/>
                </a:lnTo>
                <a:lnTo>
                  <a:pt x="3764786" y="1313260"/>
                </a:lnTo>
                <a:lnTo>
                  <a:pt x="3794174" y="1820969"/>
                </a:lnTo>
                <a:lnTo>
                  <a:pt x="3803970" y="1943664"/>
                </a:lnTo>
                <a:lnTo>
                  <a:pt x="3810509" y="2002054"/>
                </a:lnTo>
                <a:lnTo>
                  <a:pt x="3817035" y="2039208"/>
                </a:lnTo>
                <a:lnTo>
                  <a:pt x="3820304" y="2049453"/>
                </a:lnTo>
                <a:lnTo>
                  <a:pt x="3823561" y="2054050"/>
                </a:lnTo>
                <a:lnTo>
                  <a:pt x="3826831" y="2053011"/>
                </a:lnTo>
                <a:lnTo>
                  <a:pt x="3830100" y="2046401"/>
                </a:lnTo>
                <a:lnTo>
                  <a:pt x="3836626" y="2017073"/>
                </a:lnTo>
                <a:lnTo>
                  <a:pt x="3843153" y="1967724"/>
                </a:lnTo>
                <a:lnTo>
                  <a:pt x="3852949" y="1861834"/>
                </a:lnTo>
                <a:lnTo>
                  <a:pt x="3866014" y="1679090"/>
                </a:lnTo>
                <a:lnTo>
                  <a:pt x="3892132" y="1294657"/>
                </a:lnTo>
                <a:lnTo>
                  <a:pt x="3901928" y="1185892"/>
                </a:lnTo>
                <a:lnTo>
                  <a:pt x="3908467" y="1133061"/>
                </a:lnTo>
                <a:lnTo>
                  <a:pt x="3914993" y="1098427"/>
                </a:lnTo>
                <a:lnTo>
                  <a:pt x="3918263" y="1088360"/>
                </a:lnTo>
                <a:lnTo>
                  <a:pt x="3921519" y="1083244"/>
                </a:lnTo>
                <a:lnTo>
                  <a:pt x="3924789" y="1083117"/>
                </a:lnTo>
                <a:lnTo>
                  <a:pt x="3928058" y="1087916"/>
                </a:lnTo>
                <a:lnTo>
                  <a:pt x="3931315" y="1097591"/>
                </a:lnTo>
                <a:lnTo>
                  <a:pt x="3937854" y="1130946"/>
                </a:lnTo>
                <a:lnTo>
                  <a:pt x="3944380" y="1181523"/>
                </a:lnTo>
                <a:lnTo>
                  <a:pt x="3954176" y="1284311"/>
                </a:lnTo>
                <a:lnTo>
                  <a:pt x="3970498" y="1500132"/>
                </a:lnTo>
                <a:lnTo>
                  <a:pt x="3990090" y="1758754"/>
                </a:lnTo>
                <a:lnTo>
                  <a:pt x="3999886" y="1858187"/>
                </a:lnTo>
                <a:lnTo>
                  <a:pt x="4006412" y="1906257"/>
                </a:lnTo>
                <a:lnTo>
                  <a:pt x="4012951" y="1937206"/>
                </a:lnTo>
                <a:lnTo>
                  <a:pt x="4016208" y="1945779"/>
                </a:lnTo>
                <a:lnTo>
                  <a:pt x="4019477" y="1949628"/>
                </a:lnTo>
                <a:lnTo>
                  <a:pt x="4022747" y="1948678"/>
                </a:lnTo>
                <a:lnTo>
                  <a:pt x="4026004" y="1942955"/>
                </a:lnTo>
                <a:lnTo>
                  <a:pt x="4032542" y="1917400"/>
                </a:lnTo>
                <a:lnTo>
                  <a:pt x="4039069" y="1874003"/>
                </a:lnTo>
                <a:lnTo>
                  <a:pt x="4048865" y="1779560"/>
                </a:lnTo>
                <a:lnTo>
                  <a:pt x="4061930" y="1613430"/>
                </a:lnTo>
                <a:lnTo>
                  <a:pt x="4091317" y="1214410"/>
                </a:lnTo>
                <a:lnTo>
                  <a:pt x="4101113" y="1119638"/>
                </a:lnTo>
                <a:lnTo>
                  <a:pt x="4107639" y="1076545"/>
                </a:lnTo>
                <a:lnTo>
                  <a:pt x="4114166" y="1052054"/>
                </a:lnTo>
                <a:lnTo>
                  <a:pt x="4114166" y="1052054"/>
                </a:lnTo>
              </a:path>
            </a:pathLst>
          </a:custGeom>
          <a:noFill/>
          <a:ln w="18998" cap="sq">
            <a:solidFill>
              <a:schemeClr val="accent1">
                <a:lumMod val="75000"/>
              </a:schemeClr>
            </a:solidFill>
            <a:prstDash val="solid"/>
            <a:round/>
          </a:ln>
        </p:spPr>
        <p:txBody>
          <a:bodyPr rtlCol="0" anchor="ctr"/>
          <a:lstStyle/>
          <a:p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Figura a mano libera 21">
            <a:extLst>
              <a:ext uri="{FF2B5EF4-FFF2-40B4-BE49-F238E27FC236}">
                <a16:creationId xmlns:a16="http://schemas.microsoft.com/office/drawing/2014/main" id="{471AA130-DDC3-B768-C1A6-5253051BC18E}"/>
              </a:ext>
            </a:extLst>
          </p:cNvPr>
          <p:cNvSpPr/>
          <p:nvPr/>
        </p:nvSpPr>
        <p:spPr>
          <a:xfrm>
            <a:off x="456790" y="993444"/>
            <a:ext cx="601475" cy="307777"/>
          </a:xfrm>
          <a:custGeom>
            <a:avLst/>
            <a:gdLst>
              <a:gd name="connsiteX0" fmla="*/ 0 w 4114165"/>
              <a:gd name="connsiteY0" fmla="*/ 962866 h 3063250"/>
              <a:gd name="connsiteX1" fmla="*/ 13219 w 4114165"/>
              <a:gd name="connsiteY1" fmla="*/ 938578 h 3063250"/>
              <a:gd name="connsiteX2" fmla="*/ 29741 w 4114165"/>
              <a:gd name="connsiteY2" fmla="*/ 914936 h 3063250"/>
              <a:gd name="connsiteX3" fmla="*/ 52873 w 4114165"/>
              <a:gd name="connsiteY3" fmla="*/ 887165 h 3063250"/>
              <a:gd name="connsiteX4" fmla="*/ 79309 w 4114165"/>
              <a:gd name="connsiteY4" fmla="*/ 860382 h 3063250"/>
              <a:gd name="connsiteX5" fmla="*/ 99137 w 4114165"/>
              <a:gd name="connsiteY5" fmla="*/ 843895 h 3063250"/>
              <a:gd name="connsiteX6" fmla="*/ 109050 w 4114165"/>
              <a:gd name="connsiteY6" fmla="*/ 838551 h 3063250"/>
              <a:gd name="connsiteX7" fmla="*/ 118964 w 4114165"/>
              <a:gd name="connsiteY7" fmla="*/ 836816 h 3063250"/>
              <a:gd name="connsiteX8" fmla="*/ 125574 w 4114165"/>
              <a:gd name="connsiteY8" fmla="*/ 838272 h 3063250"/>
              <a:gd name="connsiteX9" fmla="*/ 132182 w 4114165"/>
              <a:gd name="connsiteY9" fmla="*/ 842248 h 3063250"/>
              <a:gd name="connsiteX10" fmla="*/ 138791 w 4114165"/>
              <a:gd name="connsiteY10" fmla="*/ 849049 h 3063250"/>
              <a:gd name="connsiteX11" fmla="*/ 145401 w 4114165"/>
              <a:gd name="connsiteY11" fmla="*/ 859078 h 3063250"/>
              <a:gd name="connsiteX12" fmla="*/ 155315 w 4114165"/>
              <a:gd name="connsiteY12" fmla="*/ 880859 h 3063250"/>
              <a:gd name="connsiteX13" fmla="*/ 165228 w 4114165"/>
              <a:gd name="connsiteY13" fmla="*/ 911631 h 3063250"/>
              <a:gd name="connsiteX14" fmla="*/ 175142 w 4114165"/>
              <a:gd name="connsiteY14" fmla="*/ 951773 h 3063250"/>
              <a:gd name="connsiteX15" fmla="*/ 188360 w 4114165"/>
              <a:gd name="connsiteY15" fmla="*/ 1018952 h 3063250"/>
              <a:gd name="connsiteX16" fmla="*/ 204883 w 4114165"/>
              <a:gd name="connsiteY16" fmla="*/ 1119511 h 3063250"/>
              <a:gd name="connsiteX17" fmla="*/ 237928 w 4114165"/>
              <a:gd name="connsiteY17" fmla="*/ 1325872 h 3063250"/>
              <a:gd name="connsiteX18" fmla="*/ 251146 w 4114165"/>
              <a:gd name="connsiteY18" fmla="*/ 1392203 h 3063250"/>
              <a:gd name="connsiteX19" fmla="*/ 264365 w 4114165"/>
              <a:gd name="connsiteY19" fmla="*/ 1444629 h 3063250"/>
              <a:gd name="connsiteX20" fmla="*/ 274279 w 4114165"/>
              <a:gd name="connsiteY20" fmla="*/ 1474666 h 3063250"/>
              <a:gd name="connsiteX21" fmla="*/ 284192 w 4114165"/>
              <a:gd name="connsiteY21" fmla="*/ 1497675 h 3063250"/>
              <a:gd name="connsiteX22" fmla="*/ 297410 w 4114165"/>
              <a:gd name="connsiteY22" fmla="*/ 1521267 h 3063250"/>
              <a:gd name="connsiteX23" fmla="*/ 323847 w 4114165"/>
              <a:gd name="connsiteY23" fmla="*/ 1565120 h 3063250"/>
              <a:gd name="connsiteX24" fmla="*/ 340373 w 4114165"/>
              <a:gd name="connsiteY24" fmla="*/ 1598538 h 3063250"/>
              <a:gd name="connsiteX25" fmla="*/ 363500 w 4114165"/>
              <a:gd name="connsiteY25" fmla="*/ 1652395 h 3063250"/>
              <a:gd name="connsiteX26" fmla="*/ 386628 w 4114165"/>
              <a:gd name="connsiteY26" fmla="*/ 1713129 h 3063250"/>
              <a:gd name="connsiteX27" fmla="*/ 406460 w 4114165"/>
              <a:gd name="connsiteY27" fmla="*/ 1772988 h 3063250"/>
              <a:gd name="connsiteX28" fmla="*/ 422985 w 4114165"/>
              <a:gd name="connsiteY28" fmla="*/ 1832430 h 3063250"/>
              <a:gd name="connsiteX29" fmla="*/ 439510 w 4114165"/>
              <a:gd name="connsiteY29" fmla="*/ 1903407 h 3063250"/>
              <a:gd name="connsiteX30" fmla="*/ 456035 w 4114165"/>
              <a:gd name="connsiteY30" fmla="*/ 1987175 h 3063250"/>
              <a:gd name="connsiteX31" fmla="*/ 472547 w 4114165"/>
              <a:gd name="connsiteY31" fmla="*/ 2085024 h 3063250"/>
              <a:gd name="connsiteX32" fmla="*/ 502289 w 4114165"/>
              <a:gd name="connsiteY32" fmla="*/ 2284990 h 3063250"/>
              <a:gd name="connsiteX33" fmla="*/ 518814 w 4114165"/>
              <a:gd name="connsiteY33" fmla="*/ 2386930 h 3063250"/>
              <a:gd name="connsiteX34" fmla="*/ 532031 w 4114165"/>
              <a:gd name="connsiteY34" fmla="*/ 2452703 h 3063250"/>
              <a:gd name="connsiteX35" fmla="*/ 541941 w 4114165"/>
              <a:gd name="connsiteY35" fmla="*/ 2490718 h 3063250"/>
              <a:gd name="connsiteX36" fmla="*/ 551864 w 4114165"/>
              <a:gd name="connsiteY36" fmla="*/ 2518717 h 3063250"/>
              <a:gd name="connsiteX37" fmla="*/ 561774 w 4114165"/>
              <a:gd name="connsiteY37" fmla="*/ 2537066 h 3063250"/>
              <a:gd name="connsiteX38" fmla="*/ 568389 w 4114165"/>
              <a:gd name="connsiteY38" fmla="*/ 2544335 h 3063250"/>
              <a:gd name="connsiteX39" fmla="*/ 574991 w 4114165"/>
              <a:gd name="connsiteY39" fmla="*/ 2548070 h 3063250"/>
              <a:gd name="connsiteX40" fmla="*/ 581606 w 4114165"/>
              <a:gd name="connsiteY40" fmla="*/ 2548741 h 3063250"/>
              <a:gd name="connsiteX41" fmla="*/ 588208 w 4114165"/>
              <a:gd name="connsiteY41" fmla="*/ 2546969 h 3063250"/>
              <a:gd name="connsiteX42" fmla="*/ 598131 w 4114165"/>
              <a:gd name="connsiteY42" fmla="*/ 2541042 h 3063250"/>
              <a:gd name="connsiteX43" fmla="*/ 644385 w 4114165"/>
              <a:gd name="connsiteY43" fmla="*/ 2506927 h 3063250"/>
              <a:gd name="connsiteX44" fmla="*/ 670820 w 4114165"/>
              <a:gd name="connsiteY44" fmla="*/ 2490034 h 3063250"/>
              <a:gd name="connsiteX45" fmla="*/ 687345 w 4114165"/>
              <a:gd name="connsiteY45" fmla="*/ 2476269 h 3063250"/>
              <a:gd name="connsiteX46" fmla="*/ 700562 w 4114165"/>
              <a:gd name="connsiteY46" fmla="*/ 2461681 h 3063250"/>
              <a:gd name="connsiteX47" fmla="*/ 710485 w 4114165"/>
              <a:gd name="connsiteY47" fmla="*/ 2447156 h 3063250"/>
              <a:gd name="connsiteX48" fmla="*/ 720395 w 4114165"/>
              <a:gd name="connsiteY48" fmla="*/ 2427478 h 3063250"/>
              <a:gd name="connsiteX49" fmla="*/ 730305 w 4114165"/>
              <a:gd name="connsiteY49" fmla="*/ 2399808 h 3063250"/>
              <a:gd name="connsiteX50" fmla="*/ 740214 w 4114165"/>
              <a:gd name="connsiteY50" fmla="*/ 2360615 h 3063250"/>
              <a:gd name="connsiteX51" fmla="*/ 750137 w 4114165"/>
              <a:gd name="connsiteY51" fmla="*/ 2306011 h 3063250"/>
              <a:gd name="connsiteX52" fmla="*/ 760047 w 4114165"/>
              <a:gd name="connsiteY52" fmla="*/ 2232146 h 3063250"/>
              <a:gd name="connsiteX53" fmla="*/ 769957 w 4114165"/>
              <a:gd name="connsiteY53" fmla="*/ 2135437 h 3063250"/>
              <a:gd name="connsiteX54" fmla="*/ 779879 w 4114165"/>
              <a:gd name="connsiteY54" fmla="*/ 2013021 h 3063250"/>
              <a:gd name="connsiteX55" fmla="*/ 793097 w 4114165"/>
              <a:gd name="connsiteY55" fmla="*/ 1806394 h 3063250"/>
              <a:gd name="connsiteX56" fmla="*/ 806314 w 4114165"/>
              <a:gd name="connsiteY56" fmla="*/ 1550988 h 3063250"/>
              <a:gd name="connsiteX57" fmla="*/ 826134 w 4114165"/>
              <a:gd name="connsiteY57" fmla="*/ 1101061 h 3063250"/>
              <a:gd name="connsiteX58" fmla="*/ 852581 w 4114165"/>
              <a:gd name="connsiteY58" fmla="*/ 502805 h 3063250"/>
              <a:gd name="connsiteX59" fmla="*/ 865798 w 4114165"/>
              <a:gd name="connsiteY59" fmla="*/ 268992 h 3063250"/>
              <a:gd name="connsiteX60" fmla="*/ 875708 w 4114165"/>
              <a:gd name="connsiteY60" fmla="*/ 140161 h 3063250"/>
              <a:gd name="connsiteX61" fmla="*/ 885618 w 4114165"/>
              <a:gd name="connsiteY61" fmla="*/ 54144 h 3063250"/>
              <a:gd name="connsiteX62" fmla="*/ 892233 w 4114165"/>
              <a:gd name="connsiteY62" fmla="*/ 19833 h 3063250"/>
              <a:gd name="connsiteX63" fmla="*/ 898835 w 4114165"/>
              <a:gd name="connsiteY63" fmla="*/ 2645 h 3063250"/>
              <a:gd name="connsiteX64" fmla="*/ 902143 w 4114165"/>
              <a:gd name="connsiteY64" fmla="*/ 0 h 3063250"/>
              <a:gd name="connsiteX65" fmla="*/ 905450 w 4114165"/>
              <a:gd name="connsiteY65" fmla="*/ 1042 h 3063250"/>
              <a:gd name="connsiteX66" fmla="*/ 908758 w 4114165"/>
              <a:gd name="connsiteY66" fmla="*/ 5543 h 3063250"/>
              <a:gd name="connsiteX67" fmla="*/ 915360 w 4114165"/>
              <a:gd name="connsiteY67" fmla="*/ 23974 h 3063250"/>
              <a:gd name="connsiteX68" fmla="*/ 921975 w 4114165"/>
              <a:gd name="connsiteY68" fmla="*/ 53496 h 3063250"/>
              <a:gd name="connsiteX69" fmla="*/ 931885 w 4114165"/>
              <a:gd name="connsiteY69" fmla="*/ 114728 h 3063250"/>
              <a:gd name="connsiteX70" fmla="*/ 945103 w 4114165"/>
              <a:gd name="connsiteY70" fmla="*/ 219005 h 3063250"/>
              <a:gd name="connsiteX71" fmla="*/ 991370 w 4114165"/>
              <a:gd name="connsiteY71" fmla="*/ 608560 h 3063250"/>
              <a:gd name="connsiteX72" fmla="*/ 1007895 w 4114165"/>
              <a:gd name="connsiteY72" fmla="*/ 717439 h 3063250"/>
              <a:gd name="connsiteX73" fmla="*/ 1057457 w 4114165"/>
              <a:gd name="connsiteY73" fmla="*/ 1020560 h 3063250"/>
              <a:gd name="connsiteX74" fmla="*/ 1070674 w 4114165"/>
              <a:gd name="connsiteY74" fmla="*/ 1129034 h 3063250"/>
              <a:gd name="connsiteX75" fmla="*/ 1083891 w 4114165"/>
              <a:gd name="connsiteY75" fmla="*/ 1261492 h 3063250"/>
              <a:gd name="connsiteX76" fmla="*/ 1100416 w 4114165"/>
              <a:gd name="connsiteY76" fmla="*/ 1462079 h 3063250"/>
              <a:gd name="connsiteX77" fmla="*/ 1123543 w 4114165"/>
              <a:gd name="connsiteY77" fmla="*/ 1789577 h 3063250"/>
              <a:gd name="connsiteX78" fmla="*/ 1146683 w 4114165"/>
              <a:gd name="connsiteY78" fmla="*/ 2110389 h 3063250"/>
              <a:gd name="connsiteX79" fmla="*/ 1159901 w 4114165"/>
              <a:gd name="connsiteY79" fmla="*/ 2255687 h 3063250"/>
              <a:gd name="connsiteX80" fmla="*/ 1169810 w 4114165"/>
              <a:gd name="connsiteY80" fmla="*/ 2336454 h 3063250"/>
              <a:gd name="connsiteX81" fmla="*/ 1176425 w 4114165"/>
              <a:gd name="connsiteY81" fmla="*/ 2375343 h 3063250"/>
              <a:gd name="connsiteX82" fmla="*/ 1183028 w 4114165"/>
              <a:gd name="connsiteY82" fmla="*/ 2401809 h 3063250"/>
              <a:gd name="connsiteX83" fmla="*/ 1189643 w 4114165"/>
              <a:gd name="connsiteY83" fmla="*/ 2415701 h 3063250"/>
              <a:gd name="connsiteX84" fmla="*/ 1192950 w 4114165"/>
              <a:gd name="connsiteY84" fmla="*/ 2417917 h 3063250"/>
              <a:gd name="connsiteX85" fmla="*/ 1196245 w 4114165"/>
              <a:gd name="connsiteY85" fmla="*/ 2417030 h 3063250"/>
              <a:gd name="connsiteX86" fmla="*/ 1199553 w 4114165"/>
              <a:gd name="connsiteY86" fmla="*/ 2413054 h 3063250"/>
              <a:gd name="connsiteX87" fmla="*/ 1206168 w 4114165"/>
              <a:gd name="connsiteY87" fmla="*/ 2396073 h 3063250"/>
              <a:gd name="connsiteX88" fmla="*/ 1212770 w 4114165"/>
              <a:gd name="connsiteY88" fmla="*/ 2367517 h 3063250"/>
              <a:gd name="connsiteX89" fmla="*/ 1222680 w 4114165"/>
              <a:gd name="connsiteY89" fmla="*/ 2304808 h 3063250"/>
              <a:gd name="connsiteX90" fmla="*/ 1232602 w 4114165"/>
              <a:gd name="connsiteY90" fmla="*/ 2221471 h 3063250"/>
              <a:gd name="connsiteX91" fmla="*/ 1249127 w 4114165"/>
              <a:gd name="connsiteY91" fmla="*/ 2051011 h 3063250"/>
              <a:gd name="connsiteX92" fmla="*/ 1278857 w 4114165"/>
              <a:gd name="connsiteY92" fmla="*/ 1738519 h 3063250"/>
              <a:gd name="connsiteX93" fmla="*/ 1292087 w 4114165"/>
              <a:gd name="connsiteY93" fmla="*/ 1631108 h 3063250"/>
              <a:gd name="connsiteX94" fmla="*/ 1301997 w 4114165"/>
              <a:gd name="connsiteY94" fmla="*/ 1571186 h 3063250"/>
              <a:gd name="connsiteX95" fmla="*/ 1311907 w 4114165"/>
              <a:gd name="connsiteY95" fmla="*/ 1530802 h 3063250"/>
              <a:gd name="connsiteX96" fmla="*/ 1318522 w 4114165"/>
              <a:gd name="connsiteY96" fmla="*/ 1515125 h 3063250"/>
              <a:gd name="connsiteX97" fmla="*/ 1325124 w 4114165"/>
              <a:gd name="connsiteY97" fmla="*/ 1508553 h 3063250"/>
              <a:gd name="connsiteX98" fmla="*/ 1328431 w 4114165"/>
              <a:gd name="connsiteY98" fmla="*/ 1508692 h 3063250"/>
              <a:gd name="connsiteX99" fmla="*/ 1331739 w 4114165"/>
              <a:gd name="connsiteY99" fmla="*/ 1511098 h 3063250"/>
              <a:gd name="connsiteX100" fmla="*/ 1338341 w 4114165"/>
              <a:gd name="connsiteY100" fmla="*/ 1522673 h 3063250"/>
              <a:gd name="connsiteX101" fmla="*/ 1344956 w 4114165"/>
              <a:gd name="connsiteY101" fmla="*/ 1543098 h 3063250"/>
              <a:gd name="connsiteX102" fmla="*/ 1351559 w 4114165"/>
              <a:gd name="connsiteY102" fmla="*/ 1572135 h 3063250"/>
              <a:gd name="connsiteX103" fmla="*/ 1361481 w 4114165"/>
              <a:gd name="connsiteY103" fmla="*/ 1631273 h 3063250"/>
              <a:gd name="connsiteX104" fmla="*/ 1371391 w 4114165"/>
              <a:gd name="connsiteY104" fmla="*/ 1708025 h 3063250"/>
              <a:gd name="connsiteX105" fmla="*/ 1384608 w 4114165"/>
              <a:gd name="connsiteY105" fmla="*/ 1834709 h 3063250"/>
              <a:gd name="connsiteX106" fmla="*/ 1401133 w 4114165"/>
              <a:gd name="connsiteY106" fmla="*/ 2023810 h 3063250"/>
              <a:gd name="connsiteX107" fmla="*/ 1437478 w 4114165"/>
              <a:gd name="connsiteY107" fmla="*/ 2455958 h 3063250"/>
              <a:gd name="connsiteX108" fmla="*/ 1450695 w 4114165"/>
              <a:gd name="connsiteY108" fmla="*/ 2573840 h 3063250"/>
              <a:gd name="connsiteX109" fmla="*/ 1460618 w 4114165"/>
              <a:gd name="connsiteY109" fmla="*/ 2638271 h 3063250"/>
              <a:gd name="connsiteX110" fmla="*/ 1467220 w 4114165"/>
              <a:gd name="connsiteY110" fmla="*/ 2669055 h 3063250"/>
              <a:gd name="connsiteX111" fmla="*/ 1473835 w 4114165"/>
              <a:gd name="connsiteY111" fmla="*/ 2690241 h 3063250"/>
              <a:gd name="connsiteX112" fmla="*/ 1480438 w 4114165"/>
              <a:gd name="connsiteY112" fmla="*/ 2702360 h 3063250"/>
              <a:gd name="connsiteX113" fmla="*/ 1483745 w 4114165"/>
              <a:gd name="connsiteY113" fmla="*/ 2705260 h 3063250"/>
              <a:gd name="connsiteX114" fmla="*/ 1487053 w 4114165"/>
              <a:gd name="connsiteY114" fmla="*/ 2706222 h 3063250"/>
              <a:gd name="connsiteX115" fmla="*/ 1490360 w 4114165"/>
              <a:gd name="connsiteY115" fmla="*/ 2705361 h 3063250"/>
              <a:gd name="connsiteX116" fmla="*/ 1496963 w 4114165"/>
              <a:gd name="connsiteY116" fmla="*/ 2698700 h 3063250"/>
              <a:gd name="connsiteX117" fmla="*/ 1503577 w 4114165"/>
              <a:gd name="connsiteY117" fmla="*/ 2686265 h 3063250"/>
              <a:gd name="connsiteX118" fmla="*/ 1513487 w 4114165"/>
              <a:gd name="connsiteY118" fmla="*/ 2658861 h 3063250"/>
              <a:gd name="connsiteX119" fmla="*/ 1526705 w 4114165"/>
              <a:gd name="connsiteY119" fmla="*/ 2610120 h 3063250"/>
              <a:gd name="connsiteX120" fmla="*/ 1543229 w 4114165"/>
              <a:gd name="connsiteY120" fmla="*/ 2536635 h 3063250"/>
              <a:gd name="connsiteX121" fmla="*/ 1579574 w 4114165"/>
              <a:gd name="connsiteY121" fmla="*/ 2357488 h 3063250"/>
              <a:gd name="connsiteX122" fmla="*/ 1615932 w 4114165"/>
              <a:gd name="connsiteY122" fmla="*/ 2168830 h 3063250"/>
              <a:gd name="connsiteX123" fmla="*/ 1639059 w 4114165"/>
              <a:gd name="connsiteY123" fmla="*/ 2033219 h 3063250"/>
              <a:gd name="connsiteX124" fmla="*/ 1658891 w 4114165"/>
              <a:gd name="connsiteY124" fmla="*/ 1899823 h 3063250"/>
              <a:gd name="connsiteX125" fmla="*/ 1688633 w 4114165"/>
              <a:gd name="connsiteY125" fmla="*/ 1675189 h 3063250"/>
              <a:gd name="connsiteX126" fmla="*/ 1724978 w 4114165"/>
              <a:gd name="connsiteY126" fmla="*/ 1405069 h 3063250"/>
              <a:gd name="connsiteX127" fmla="*/ 1754720 w 4114165"/>
              <a:gd name="connsiteY127" fmla="*/ 1207660 h 3063250"/>
              <a:gd name="connsiteX128" fmla="*/ 1777847 w 4114165"/>
              <a:gd name="connsiteY128" fmla="*/ 1072404 h 3063250"/>
              <a:gd name="connsiteX129" fmla="*/ 1794372 w 4114165"/>
              <a:gd name="connsiteY129" fmla="*/ 994322 h 3063250"/>
              <a:gd name="connsiteX130" fmla="*/ 1807590 w 4114165"/>
              <a:gd name="connsiteY130" fmla="*/ 945860 h 3063250"/>
              <a:gd name="connsiteX131" fmla="*/ 1820807 w 4114165"/>
              <a:gd name="connsiteY131" fmla="*/ 909731 h 3063250"/>
              <a:gd name="connsiteX132" fmla="*/ 1830717 w 4114165"/>
              <a:gd name="connsiteY132" fmla="*/ 890394 h 3063250"/>
              <a:gd name="connsiteX133" fmla="*/ 1840639 w 4114165"/>
              <a:gd name="connsiteY133" fmla="*/ 877921 h 3063250"/>
              <a:gd name="connsiteX134" fmla="*/ 1847242 w 4114165"/>
              <a:gd name="connsiteY134" fmla="*/ 873653 h 3063250"/>
              <a:gd name="connsiteX135" fmla="*/ 1853857 w 4114165"/>
              <a:gd name="connsiteY135" fmla="*/ 872881 h 3063250"/>
              <a:gd name="connsiteX136" fmla="*/ 1860459 w 4114165"/>
              <a:gd name="connsiteY136" fmla="*/ 875768 h 3063250"/>
              <a:gd name="connsiteX137" fmla="*/ 1867074 w 4114165"/>
              <a:gd name="connsiteY137" fmla="*/ 882378 h 3063250"/>
              <a:gd name="connsiteX138" fmla="*/ 1873676 w 4114165"/>
              <a:gd name="connsiteY138" fmla="*/ 892762 h 3063250"/>
              <a:gd name="connsiteX139" fmla="*/ 1883599 w 4114165"/>
              <a:gd name="connsiteY139" fmla="*/ 915227 h 3063250"/>
              <a:gd name="connsiteX140" fmla="*/ 1893509 w 4114165"/>
              <a:gd name="connsiteY140" fmla="*/ 945480 h 3063250"/>
              <a:gd name="connsiteX141" fmla="*/ 1906726 w 4114165"/>
              <a:gd name="connsiteY141" fmla="*/ 996386 h 3063250"/>
              <a:gd name="connsiteX142" fmla="*/ 1919944 w 4114165"/>
              <a:gd name="connsiteY142" fmla="*/ 1058398 h 3063250"/>
              <a:gd name="connsiteX143" fmla="*/ 1933161 w 4114165"/>
              <a:gd name="connsiteY143" fmla="*/ 1132137 h 3063250"/>
              <a:gd name="connsiteX144" fmla="*/ 1949686 w 4114165"/>
              <a:gd name="connsiteY144" fmla="*/ 1241687 h 3063250"/>
              <a:gd name="connsiteX145" fmla="*/ 1966211 w 4114165"/>
              <a:gd name="connsiteY145" fmla="*/ 1370713 h 3063250"/>
              <a:gd name="connsiteX146" fmla="*/ 1986043 w 4114165"/>
              <a:gd name="connsiteY146" fmla="*/ 1548658 h 3063250"/>
              <a:gd name="connsiteX147" fmla="*/ 2035605 w 4114165"/>
              <a:gd name="connsiteY147" fmla="*/ 2011729 h 3063250"/>
              <a:gd name="connsiteX148" fmla="*/ 2048822 w 4114165"/>
              <a:gd name="connsiteY148" fmla="*/ 2106628 h 3063250"/>
              <a:gd name="connsiteX149" fmla="*/ 2058732 w 4114165"/>
              <a:gd name="connsiteY149" fmla="*/ 2163043 h 3063250"/>
              <a:gd name="connsiteX150" fmla="*/ 2068655 w 4114165"/>
              <a:gd name="connsiteY150" fmla="*/ 2205123 h 3063250"/>
              <a:gd name="connsiteX151" fmla="*/ 2075257 w 4114165"/>
              <a:gd name="connsiteY151" fmla="*/ 2224738 h 3063250"/>
              <a:gd name="connsiteX152" fmla="*/ 2081872 w 4114165"/>
              <a:gd name="connsiteY152" fmla="*/ 2237528 h 3063250"/>
              <a:gd name="connsiteX153" fmla="*/ 2088474 w 4114165"/>
              <a:gd name="connsiteY153" fmla="*/ 2243581 h 3063250"/>
              <a:gd name="connsiteX154" fmla="*/ 2091782 w 4114165"/>
              <a:gd name="connsiteY154" fmla="*/ 2244151 h 3063250"/>
              <a:gd name="connsiteX155" fmla="*/ 2095089 w 4114165"/>
              <a:gd name="connsiteY155" fmla="*/ 2243151 h 3063250"/>
              <a:gd name="connsiteX156" fmla="*/ 2101692 w 4114165"/>
              <a:gd name="connsiteY156" fmla="*/ 2236591 h 3063250"/>
              <a:gd name="connsiteX157" fmla="*/ 2108307 w 4114165"/>
              <a:gd name="connsiteY157" fmla="*/ 2224359 h 3063250"/>
              <a:gd name="connsiteX158" fmla="*/ 2118217 w 4114165"/>
              <a:gd name="connsiteY158" fmla="*/ 2196525 h 3063250"/>
              <a:gd name="connsiteX159" fmla="*/ 2128127 w 4114165"/>
              <a:gd name="connsiteY159" fmla="*/ 2159193 h 3063250"/>
              <a:gd name="connsiteX160" fmla="*/ 2141357 w 4114165"/>
              <a:gd name="connsiteY160" fmla="*/ 2098485 h 3063250"/>
              <a:gd name="connsiteX161" fmla="*/ 2164484 w 4114165"/>
              <a:gd name="connsiteY161" fmla="*/ 1975626 h 3063250"/>
              <a:gd name="connsiteX162" fmla="*/ 2200829 w 4114165"/>
              <a:gd name="connsiteY162" fmla="*/ 1779712 h 3063250"/>
              <a:gd name="connsiteX163" fmla="*/ 2214046 w 4114165"/>
              <a:gd name="connsiteY163" fmla="*/ 1723006 h 3063250"/>
              <a:gd name="connsiteX164" fmla="*/ 2223968 w 4114165"/>
              <a:gd name="connsiteY164" fmla="*/ 1691525 h 3063250"/>
              <a:gd name="connsiteX165" fmla="*/ 2230571 w 4114165"/>
              <a:gd name="connsiteY165" fmla="*/ 1677165 h 3063250"/>
              <a:gd name="connsiteX166" fmla="*/ 2237186 w 4114165"/>
              <a:gd name="connsiteY166" fmla="*/ 1668845 h 3063250"/>
              <a:gd name="connsiteX167" fmla="*/ 2240493 w 4114165"/>
              <a:gd name="connsiteY167" fmla="*/ 1667085 h 3063250"/>
              <a:gd name="connsiteX168" fmla="*/ 2243788 w 4114165"/>
              <a:gd name="connsiteY168" fmla="*/ 1666971 h 3063250"/>
              <a:gd name="connsiteX169" fmla="*/ 2247096 w 4114165"/>
              <a:gd name="connsiteY169" fmla="*/ 1668554 h 3063250"/>
              <a:gd name="connsiteX170" fmla="*/ 2253711 w 4114165"/>
              <a:gd name="connsiteY170" fmla="*/ 1676912 h 3063250"/>
              <a:gd name="connsiteX171" fmla="*/ 2260313 w 4114165"/>
              <a:gd name="connsiteY171" fmla="*/ 1692285 h 3063250"/>
              <a:gd name="connsiteX172" fmla="*/ 2266928 w 4114165"/>
              <a:gd name="connsiteY172" fmla="*/ 1714838 h 3063250"/>
              <a:gd name="connsiteX173" fmla="*/ 2276838 w 4114165"/>
              <a:gd name="connsiteY173" fmla="*/ 1762439 h 3063250"/>
              <a:gd name="connsiteX174" fmla="*/ 2286748 w 4114165"/>
              <a:gd name="connsiteY174" fmla="*/ 1827060 h 3063250"/>
              <a:gd name="connsiteX175" fmla="*/ 2296670 w 4114165"/>
              <a:gd name="connsiteY175" fmla="*/ 1908954 h 3063250"/>
              <a:gd name="connsiteX176" fmla="*/ 2309888 w 4114165"/>
              <a:gd name="connsiteY176" fmla="*/ 2044185 h 3063250"/>
              <a:gd name="connsiteX177" fmla="*/ 2326400 w 4114165"/>
              <a:gd name="connsiteY177" fmla="*/ 2246051 h 3063250"/>
              <a:gd name="connsiteX178" fmla="*/ 2352847 w 4114165"/>
              <a:gd name="connsiteY178" fmla="*/ 2572067 h 3063250"/>
              <a:gd name="connsiteX179" fmla="*/ 2366064 w 4114165"/>
              <a:gd name="connsiteY179" fmla="*/ 2700929 h 3063250"/>
              <a:gd name="connsiteX180" fmla="*/ 2375975 w 4114165"/>
              <a:gd name="connsiteY180" fmla="*/ 2775427 h 3063250"/>
              <a:gd name="connsiteX181" fmla="*/ 2385884 w 4114165"/>
              <a:gd name="connsiteY181" fmla="*/ 2830398 h 3063250"/>
              <a:gd name="connsiteX182" fmla="*/ 2395807 w 4114165"/>
              <a:gd name="connsiteY182" fmla="*/ 2867312 h 3063250"/>
              <a:gd name="connsiteX183" fmla="*/ 2402409 w 4114165"/>
              <a:gd name="connsiteY183" fmla="*/ 2883268 h 3063250"/>
              <a:gd name="connsiteX184" fmla="*/ 2409024 w 4114165"/>
              <a:gd name="connsiteY184" fmla="*/ 2893563 h 3063250"/>
              <a:gd name="connsiteX185" fmla="*/ 2415627 w 4114165"/>
              <a:gd name="connsiteY185" fmla="*/ 2899350 h 3063250"/>
              <a:gd name="connsiteX186" fmla="*/ 2422242 w 4114165"/>
              <a:gd name="connsiteY186" fmla="*/ 2901668 h 3063250"/>
              <a:gd name="connsiteX187" fmla="*/ 2428844 w 4114165"/>
              <a:gd name="connsiteY187" fmla="*/ 2901402 h 3063250"/>
              <a:gd name="connsiteX188" fmla="*/ 2438766 w 4114165"/>
              <a:gd name="connsiteY188" fmla="*/ 2897273 h 3063250"/>
              <a:gd name="connsiteX189" fmla="*/ 2448676 w 4114165"/>
              <a:gd name="connsiteY189" fmla="*/ 2889726 h 3063250"/>
              <a:gd name="connsiteX190" fmla="*/ 2461894 w 4114165"/>
              <a:gd name="connsiteY190" fmla="*/ 2875454 h 3063250"/>
              <a:gd name="connsiteX191" fmla="*/ 2478418 w 4114165"/>
              <a:gd name="connsiteY191" fmla="*/ 2852749 h 3063250"/>
              <a:gd name="connsiteX192" fmla="*/ 2501546 w 4114165"/>
              <a:gd name="connsiteY192" fmla="*/ 2820306 h 3063250"/>
              <a:gd name="connsiteX193" fmla="*/ 2511456 w 4114165"/>
              <a:gd name="connsiteY193" fmla="*/ 2810061 h 3063250"/>
              <a:gd name="connsiteX194" fmla="*/ 2521378 w 4114165"/>
              <a:gd name="connsiteY194" fmla="*/ 2803945 h 3063250"/>
              <a:gd name="connsiteX195" fmla="*/ 2527980 w 4114165"/>
              <a:gd name="connsiteY195" fmla="*/ 2802564 h 3063250"/>
              <a:gd name="connsiteX196" fmla="*/ 2534596 w 4114165"/>
              <a:gd name="connsiteY196" fmla="*/ 2803464 h 3063250"/>
              <a:gd name="connsiteX197" fmla="*/ 2541198 w 4114165"/>
              <a:gd name="connsiteY197" fmla="*/ 2806592 h 3063250"/>
              <a:gd name="connsiteX198" fmla="*/ 2551120 w 4114165"/>
              <a:gd name="connsiteY198" fmla="*/ 2815215 h 3063250"/>
              <a:gd name="connsiteX199" fmla="*/ 2561030 w 4114165"/>
              <a:gd name="connsiteY199" fmla="*/ 2828271 h 3063250"/>
              <a:gd name="connsiteX200" fmla="*/ 2570940 w 4114165"/>
              <a:gd name="connsiteY200" fmla="*/ 2845810 h 3063250"/>
              <a:gd name="connsiteX201" fmla="*/ 2584158 w 4114165"/>
              <a:gd name="connsiteY201" fmla="*/ 2876189 h 3063250"/>
              <a:gd name="connsiteX202" fmla="*/ 2603990 w 4114165"/>
              <a:gd name="connsiteY202" fmla="*/ 2931768 h 3063250"/>
              <a:gd name="connsiteX203" fmla="*/ 2617207 w 4114165"/>
              <a:gd name="connsiteY203" fmla="*/ 2966795 h 3063250"/>
              <a:gd name="connsiteX204" fmla="*/ 2627117 w 4114165"/>
              <a:gd name="connsiteY204" fmla="*/ 2986220 h 3063250"/>
              <a:gd name="connsiteX205" fmla="*/ 2633732 w 4114165"/>
              <a:gd name="connsiteY205" fmla="*/ 2993894 h 3063250"/>
              <a:gd name="connsiteX206" fmla="*/ 2640334 w 4114165"/>
              <a:gd name="connsiteY206" fmla="*/ 2996060 h 3063250"/>
              <a:gd name="connsiteX207" fmla="*/ 2643642 w 4114165"/>
              <a:gd name="connsiteY207" fmla="*/ 2994781 h 3063250"/>
              <a:gd name="connsiteX208" fmla="*/ 2650257 w 4114165"/>
              <a:gd name="connsiteY208" fmla="*/ 2986942 h 3063250"/>
              <a:gd name="connsiteX209" fmla="*/ 2656859 w 4114165"/>
              <a:gd name="connsiteY209" fmla="*/ 2971366 h 3063250"/>
              <a:gd name="connsiteX210" fmla="*/ 2663474 w 4114165"/>
              <a:gd name="connsiteY210" fmla="*/ 2947357 h 3063250"/>
              <a:gd name="connsiteX211" fmla="*/ 2670077 w 4114165"/>
              <a:gd name="connsiteY211" fmla="*/ 2914280 h 3063250"/>
              <a:gd name="connsiteX212" fmla="*/ 2679999 w 4114165"/>
              <a:gd name="connsiteY212" fmla="*/ 2846646 h 3063250"/>
              <a:gd name="connsiteX213" fmla="*/ 2689909 w 4114165"/>
              <a:gd name="connsiteY213" fmla="*/ 2756698 h 3063250"/>
              <a:gd name="connsiteX214" fmla="*/ 2703127 w 4114165"/>
              <a:gd name="connsiteY214" fmla="*/ 2602181 h 3063250"/>
              <a:gd name="connsiteX215" fmla="*/ 2716344 w 4114165"/>
              <a:gd name="connsiteY215" fmla="*/ 2412092 h 3063250"/>
              <a:gd name="connsiteX216" fmla="*/ 2736176 w 4114165"/>
              <a:gd name="connsiteY216" fmla="*/ 2082213 h 3063250"/>
              <a:gd name="connsiteX217" fmla="*/ 2772521 w 4114165"/>
              <a:gd name="connsiteY217" fmla="*/ 1470652 h 3063250"/>
              <a:gd name="connsiteX218" fmla="*/ 2789046 w 4114165"/>
              <a:gd name="connsiteY218" fmla="*/ 1238622 h 3063250"/>
              <a:gd name="connsiteX219" fmla="*/ 2805571 w 4114165"/>
              <a:gd name="connsiteY219" fmla="*/ 1047862 h 3063250"/>
              <a:gd name="connsiteX220" fmla="*/ 2818788 w 4114165"/>
              <a:gd name="connsiteY220" fmla="*/ 927358 h 3063250"/>
              <a:gd name="connsiteX221" fmla="*/ 2832005 w 4114165"/>
              <a:gd name="connsiteY221" fmla="*/ 833941 h 3063250"/>
              <a:gd name="connsiteX222" fmla="*/ 2845223 w 4114165"/>
              <a:gd name="connsiteY222" fmla="*/ 764002 h 3063250"/>
              <a:gd name="connsiteX223" fmla="*/ 2855133 w 4114165"/>
              <a:gd name="connsiteY223" fmla="*/ 724885 h 3063250"/>
              <a:gd name="connsiteX224" fmla="*/ 2865042 w 4114165"/>
              <a:gd name="connsiteY224" fmla="*/ 696152 h 3063250"/>
              <a:gd name="connsiteX225" fmla="*/ 2874965 w 4114165"/>
              <a:gd name="connsiteY225" fmla="*/ 677220 h 3063250"/>
              <a:gd name="connsiteX226" fmla="*/ 2881567 w 4114165"/>
              <a:gd name="connsiteY226" fmla="*/ 670028 h 3063250"/>
              <a:gd name="connsiteX227" fmla="*/ 2888182 w 4114165"/>
              <a:gd name="connsiteY227" fmla="*/ 667368 h 3063250"/>
              <a:gd name="connsiteX228" fmla="*/ 2894785 w 4114165"/>
              <a:gd name="connsiteY228" fmla="*/ 669622 h 3063250"/>
              <a:gd name="connsiteX229" fmla="*/ 2901400 w 4114165"/>
              <a:gd name="connsiteY229" fmla="*/ 677182 h 3063250"/>
              <a:gd name="connsiteX230" fmla="*/ 2908002 w 4114165"/>
              <a:gd name="connsiteY230" fmla="*/ 690415 h 3063250"/>
              <a:gd name="connsiteX231" fmla="*/ 2914617 w 4114165"/>
              <a:gd name="connsiteY231" fmla="*/ 709562 h 3063250"/>
              <a:gd name="connsiteX232" fmla="*/ 2924527 w 4114165"/>
              <a:gd name="connsiteY232" fmla="*/ 749616 h 3063250"/>
              <a:gd name="connsiteX233" fmla="*/ 2934450 w 4114165"/>
              <a:gd name="connsiteY233" fmla="*/ 803296 h 3063250"/>
              <a:gd name="connsiteX234" fmla="*/ 2947667 w 4114165"/>
              <a:gd name="connsiteY234" fmla="*/ 895814 h 3063250"/>
              <a:gd name="connsiteX235" fmla="*/ 2960884 w 4114165"/>
              <a:gd name="connsiteY235" fmla="*/ 1012101 h 3063250"/>
              <a:gd name="connsiteX236" fmla="*/ 2977409 w 4114165"/>
              <a:gd name="connsiteY236" fmla="*/ 1187779 h 3063250"/>
              <a:gd name="connsiteX237" fmla="*/ 3017061 w 4114165"/>
              <a:gd name="connsiteY237" fmla="*/ 1634110 h 3063250"/>
              <a:gd name="connsiteX238" fmla="*/ 3030278 w 4114165"/>
              <a:gd name="connsiteY238" fmla="*/ 1742115 h 3063250"/>
              <a:gd name="connsiteX239" fmla="*/ 3040188 w 4114165"/>
              <a:gd name="connsiteY239" fmla="*/ 1800265 h 3063250"/>
              <a:gd name="connsiteX240" fmla="*/ 3046803 w 4114165"/>
              <a:gd name="connsiteY240" fmla="*/ 1827313 h 3063250"/>
              <a:gd name="connsiteX241" fmla="*/ 3053406 w 4114165"/>
              <a:gd name="connsiteY241" fmla="*/ 1844928 h 3063250"/>
              <a:gd name="connsiteX242" fmla="*/ 3060021 w 4114165"/>
              <a:gd name="connsiteY242" fmla="*/ 1853413 h 3063250"/>
              <a:gd name="connsiteX243" fmla="*/ 3063315 w 4114165"/>
              <a:gd name="connsiteY243" fmla="*/ 1854388 h 3063250"/>
              <a:gd name="connsiteX244" fmla="*/ 3066623 w 4114165"/>
              <a:gd name="connsiteY244" fmla="*/ 1853299 h 3063250"/>
              <a:gd name="connsiteX245" fmla="*/ 3073238 w 4114165"/>
              <a:gd name="connsiteY245" fmla="*/ 1845245 h 3063250"/>
              <a:gd name="connsiteX246" fmla="*/ 3079840 w 4114165"/>
              <a:gd name="connsiteY246" fmla="*/ 1829960 h 3063250"/>
              <a:gd name="connsiteX247" fmla="*/ 3086456 w 4114165"/>
              <a:gd name="connsiteY247" fmla="*/ 1808129 h 3063250"/>
              <a:gd name="connsiteX248" fmla="*/ 3096365 w 4114165"/>
              <a:gd name="connsiteY248" fmla="*/ 1764782 h 3063250"/>
              <a:gd name="connsiteX249" fmla="*/ 3109583 w 4114165"/>
              <a:gd name="connsiteY249" fmla="*/ 1692285 h 3063250"/>
              <a:gd name="connsiteX250" fmla="*/ 3145940 w 4114165"/>
              <a:gd name="connsiteY250" fmla="*/ 1482986 h 3063250"/>
              <a:gd name="connsiteX251" fmla="*/ 3162452 w 4114165"/>
              <a:gd name="connsiteY251" fmla="*/ 1409665 h 3063250"/>
              <a:gd name="connsiteX252" fmla="*/ 3178977 w 4114165"/>
              <a:gd name="connsiteY252" fmla="*/ 1351098 h 3063250"/>
              <a:gd name="connsiteX253" fmla="*/ 3192194 w 4114165"/>
              <a:gd name="connsiteY253" fmla="*/ 1313348 h 3063250"/>
              <a:gd name="connsiteX254" fmla="*/ 3205412 w 4114165"/>
              <a:gd name="connsiteY254" fmla="*/ 1283678 h 3063250"/>
              <a:gd name="connsiteX255" fmla="*/ 3215334 w 4114165"/>
              <a:gd name="connsiteY255" fmla="*/ 1267773 h 3063250"/>
              <a:gd name="connsiteX256" fmla="*/ 3221936 w 4114165"/>
              <a:gd name="connsiteY256" fmla="*/ 1260745 h 3063250"/>
              <a:gd name="connsiteX257" fmla="*/ 3228551 w 4114165"/>
              <a:gd name="connsiteY257" fmla="*/ 1256705 h 3063250"/>
              <a:gd name="connsiteX258" fmla="*/ 3235154 w 4114165"/>
              <a:gd name="connsiteY258" fmla="*/ 1255730 h 3063250"/>
              <a:gd name="connsiteX259" fmla="*/ 3241769 w 4114165"/>
              <a:gd name="connsiteY259" fmla="*/ 1257820 h 3063250"/>
              <a:gd name="connsiteX260" fmla="*/ 3248371 w 4114165"/>
              <a:gd name="connsiteY260" fmla="*/ 1263088 h 3063250"/>
              <a:gd name="connsiteX261" fmla="*/ 3254986 w 4114165"/>
              <a:gd name="connsiteY261" fmla="*/ 1271661 h 3063250"/>
              <a:gd name="connsiteX262" fmla="*/ 3264896 w 4114165"/>
              <a:gd name="connsiteY262" fmla="*/ 1291099 h 3063250"/>
              <a:gd name="connsiteX263" fmla="*/ 3274819 w 4114165"/>
              <a:gd name="connsiteY263" fmla="*/ 1319161 h 3063250"/>
              <a:gd name="connsiteX264" fmla="*/ 3284729 w 4114165"/>
              <a:gd name="connsiteY264" fmla="*/ 1356796 h 3063250"/>
              <a:gd name="connsiteX265" fmla="*/ 3294638 w 4114165"/>
              <a:gd name="connsiteY265" fmla="*/ 1405106 h 3063250"/>
              <a:gd name="connsiteX266" fmla="*/ 3304548 w 4114165"/>
              <a:gd name="connsiteY266" fmla="*/ 1465029 h 3063250"/>
              <a:gd name="connsiteX267" fmla="*/ 3317766 w 4114165"/>
              <a:gd name="connsiteY267" fmla="*/ 1564322 h 3063250"/>
              <a:gd name="connsiteX268" fmla="*/ 3330996 w 4114165"/>
              <a:gd name="connsiteY268" fmla="*/ 1685636 h 3063250"/>
              <a:gd name="connsiteX269" fmla="*/ 3347508 w 4114165"/>
              <a:gd name="connsiteY269" fmla="*/ 1862923 h 3063250"/>
              <a:gd name="connsiteX270" fmla="*/ 3406993 w 4114165"/>
              <a:gd name="connsiteY270" fmla="*/ 2532355 h 3063250"/>
              <a:gd name="connsiteX271" fmla="*/ 3423517 w 4114165"/>
              <a:gd name="connsiteY271" fmla="*/ 2676071 h 3063250"/>
              <a:gd name="connsiteX272" fmla="*/ 3440042 w 4114165"/>
              <a:gd name="connsiteY272" fmla="*/ 2794878 h 3063250"/>
              <a:gd name="connsiteX273" fmla="*/ 3453260 w 4114165"/>
              <a:gd name="connsiteY273" fmla="*/ 2872884 h 3063250"/>
              <a:gd name="connsiteX274" fmla="*/ 3466477 w 4114165"/>
              <a:gd name="connsiteY274" fmla="*/ 2936720 h 3063250"/>
              <a:gd name="connsiteX275" fmla="*/ 3479694 w 4114165"/>
              <a:gd name="connsiteY275" fmla="*/ 2986828 h 3063250"/>
              <a:gd name="connsiteX276" fmla="*/ 3489604 w 4114165"/>
              <a:gd name="connsiteY276" fmla="*/ 3015675 h 3063250"/>
              <a:gd name="connsiteX277" fmla="*/ 3499526 w 4114165"/>
              <a:gd name="connsiteY277" fmla="*/ 3037329 h 3063250"/>
              <a:gd name="connsiteX278" fmla="*/ 3509436 w 4114165"/>
              <a:gd name="connsiteY278" fmla="*/ 3052108 h 3063250"/>
              <a:gd name="connsiteX279" fmla="*/ 3519346 w 4114165"/>
              <a:gd name="connsiteY279" fmla="*/ 3060642 h 3063250"/>
              <a:gd name="connsiteX280" fmla="*/ 3525962 w 4114165"/>
              <a:gd name="connsiteY280" fmla="*/ 3063150 h 3063250"/>
              <a:gd name="connsiteX281" fmla="*/ 3532564 w 4114165"/>
              <a:gd name="connsiteY281" fmla="*/ 3063251 h 3063250"/>
              <a:gd name="connsiteX282" fmla="*/ 3539179 w 4114165"/>
              <a:gd name="connsiteY282" fmla="*/ 3060947 h 3063250"/>
              <a:gd name="connsiteX283" fmla="*/ 3545781 w 4114165"/>
              <a:gd name="connsiteY283" fmla="*/ 3056261 h 3063250"/>
              <a:gd name="connsiteX284" fmla="*/ 3555704 w 4114165"/>
              <a:gd name="connsiteY284" fmla="*/ 3044826 h 3063250"/>
              <a:gd name="connsiteX285" fmla="*/ 3565614 w 4114165"/>
              <a:gd name="connsiteY285" fmla="*/ 3028149 h 3063250"/>
              <a:gd name="connsiteX286" fmla="*/ 3575523 w 4114165"/>
              <a:gd name="connsiteY286" fmla="*/ 3006076 h 3063250"/>
              <a:gd name="connsiteX287" fmla="*/ 3585446 w 4114165"/>
              <a:gd name="connsiteY287" fmla="*/ 2978141 h 3063250"/>
              <a:gd name="connsiteX288" fmla="*/ 3598663 w 4114165"/>
              <a:gd name="connsiteY288" fmla="*/ 2930705 h 3063250"/>
              <a:gd name="connsiteX289" fmla="*/ 3611881 w 4114165"/>
              <a:gd name="connsiteY289" fmla="*/ 2871288 h 3063250"/>
              <a:gd name="connsiteX290" fmla="*/ 3628405 w 4114165"/>
              <a:gd name="connsiteY290" fmla="*/ 2782582 h 3063250"/>
              <a:gd name="connsiteX291" fmla="*/ 3664750 w 4114165"/>
              <a:gd name="connsiteY291" fmla="*/ 2563380 h 3063250"/>
              <a:gd name="connsiteX292" fmla="*/ 3691185 w 4114165"/>
              <a:gd name="connsiteY292" fmla="*/ 2412674 h 3063250"/>
              <a:gd name="connsiteX293" fmla="*/ 3707710 w 4114165"/>
              <a:gd name="connsiteY293" fmla="*/ 2331693 h 3063250"/>
              <a:gd name="connsiteX294" fmla="*/ 3720927 w 4114165"/>
              <a:gd name="connsiteY294" fmla="*/ 2279532 h 3063250"/>
              <a:gd name="connsiteX295" fmla="*/ 3730837 w 4114165"/>
              <a:gd name="connsiteY295" fmla="*/ 2250090 h 3063250"/>
              <a:gd name="connsiteX296" fmla="*/ 3740759 w 4114165"/>
              <a:gd name="connsiteY296" fmla="*/ 2229956 h 3063250"/>
              <a:gd name="connsiteX297" fmla="*/ 3747362 w 4114165"/>
              <a:gd name="connsiteY297" fmla="*/ 2221978 h 3063250"/>
              <a:gd name="connsiteX298" fmla="*/ 3753977 w 4114165"/>
              <a:gd name="connsiteY298" fmla="*/ 2218470 h 3063250"/>
              <a:gd name="connsiteX299" fmla="*/ 3760579 w 4114165"/>
              <a:gd name="connsiteY299" fmla="*/ 2219483 h 3063250"/>
              <a:gd name="connsiteX300" fmla="*/ 3767194 w 4114165"/>
              <a:gd name="connsiteY300" fmla="*/ 2225017 h 3063250"/>
              <a:gd name="connsiteX301" fmla="*/ 3773796 w 4114165"/>
              <a:gd name="connsiteY301" fmla="*/ 2234945 h 3063250"/>
              <a:gd name="connsiteX302" fmla="*/ 3783719 w 4114165"/>
              <a:gd name="connsiteY302" fmla="*/ 2257498 h 3063250"/>
              <a:gd name="connsiteX303" fmla="*/ 3793629 w 4114165"/>
              <a:gd name="connsiteY303" fmla="*/ 2287751 h 3063250"/>
              <a:gd name="connsiteX304" fmla="*/ 3810154 w 4114165"/>
              <a:gd name="connsiteY304" fmla="*/ 2348788 h 3063250"/>
              <a:gd name="connsiteX305" fmla="*/ 3836589 w 4114165"/>
              <a:gd name="connsiteY305" fmla="*/ 2448461 h 3063250"/>
              <a:gd name="connsiteX306" fmla="*/ 3849806 w 4114165"/>
              <a:gd name="connsiteY306" fmla="*/ 2487654 h 3063250"/>
              <a:gd name="connsiteX307" fmla="*/ 3859716 w 4114165"/>
              <a:gd name="connsiteY307" fmla="*/ 2508472 h 3063250"/>
              <a:gd name="connsiteX308" fmla="*/ 3866331 w 4114165"/>
              <a:gd name="connsiteY308" fmla="*/ 2517476 h 3063250"/>
              <a:gd name="connsiteX309" fmla="*/ 3872933 w 4114165"/>
              <a:gd name="connsiteY309" fmla="*/ 2522313 h 3063250"/>
              <a:gd name="connsiteX310" fmla="*/ 3879548 w 4114165"/>
              <a:gd name="connsiteY310" fmla="*/ 2522984 h 3063250"/>
              <a:gd name="connsiteX311" fmla="*/ 3886150 w 4114165"/>
              <a:gd name="connsiteY311" fmla="*/ 2519654 h 3063250"/>
              <a:gd name="connsiteX312" fmla="*/ 3892765 w 4114165"/>
              <a:gd name="connsiteY312" fmla="*/ 2512613 h 3063250"/>
              <a:gd name="connsiteX313" fmla="*/ 3902675 w 4114165"/>
              <a:gd name="connsiteY313" fmla="*/ 2496087 h 3063250"/>
              <a:gd name="connsiteX314" fmla="*/ 3915893 w 4114165"/>
              <a:gd name="connsiteY314" fmla="*/ 2466177 h 3063250"/>
              <a:gd name="connsiteX315" fmla="*/ 3939032 w 4114165"/>
              <a:gd name="connsiteY315" fmla="*/ 2410826 h 3063250"/>
              <a:gd name="connsiteX316" fmla="*/ 3948943 w 4114165"/>
              <a:gd name="connsiteY316" fmla="*/ 2393604 h 3063250"/>
              <a:gd name="connsiteX317" fmla="*/ 3955545 w 4114165"/>
              <a:gd name="connsiteY317" fmla="*/ 2385879 h 3063250"/>
              <a:gd name="connsiteX318" fmla="*/ 3962160 w 4114165"/>
              <a:gd name="connsiteY318" fmla="*/ 2381497 h 3063250"/>
              <a:gd name="connsiteX319" fmla="*/ 3968775 w 4114165"/>
              <a:gd name="connsiteY319" fmla="*/ 2380687 h 3063250"/>
              <a:gd name="connsiteX320" fmla="*/ 3975377 w 4114165"/>
              <a:gd name="connsiteY320" fmla="*/ 2383562 h 3063250"/>
              <a:gd name="connsiteX321" fmla="*/ 3981992 w 4114165"/>
              <a:gd name="connsiteY321" fmla="*/ 2390184 h 3063250"/>
              <a:gd name="connsiteX322" fmla="*/ 3988595 w 4114165"/>
              <a:gd name="connsiteY322" fmla="*/ 2400606 h 3063250"/>
              <a:gd name="connsiteX323" fmla="*/ 3998504 w 4114165"/>
              <a:gd name="connsiteY323" fmla="*/ 2422932 h 3063250"/>
              <a:gd name="connsiteX324" fmla="*/ 4011734 w 4114165"/>
              <a:gd name="connsiteY324" fmla="*/ 2462365 h 3063250"/>
              <a:gd name="connsiteX325" fmla="*/ 4034862 w 4114165"/>
              <a:gd name="connsiteY325" fmla="*/ 2535128 h 3063250"/>
              <a:gd name="connsiteX326" fmla="*/ 4044771 w 4114165"/>
              <a:gd name="connsiteY326" fmla="*/ 2557023 h 3063250"/>
              <a:gd name="connsiteX327" fmla="*/ 4051386 w 4114165"/>
              <a:gd name="connsiteY327" fmla="*/ 2565419 h 3063250"/>
              <a:gd name="connsiteX328" fmla="*/ 4054681 w 4114165"/>
              <a:gd name="connsiteY328" fmla="*/ 2567344 h 3063250"/>
              <a:gd name="connsiteX329" fmla="*/ 4057989 w 4114165"/>
              <a:gd name="connsiteY329" fmla="*/ 2567584 h 3063250"/>
              <a:gd name="connsiteX330" fmla="*/ 4061296 w 4114165"/>
              <a:gd name="connsiteY330" fmla="*/ 2566090 h 3063250"/>
              <a:gd name="connsiteX331" fmla="*/ 4067911 w 4114165"/>
              <a:gd name="connsiteY331" fmla="*/ 2557454 h 3063250"/>
              <a:gd name="connsiteX332" fmla="*/ 4074514 w 4114165"/>
              <a:gd name="connsiteY332" fmla="*/ 2541131 h 3063250"/>
              <a:gd name="connsiteX333" fmla="*/ 4081129 w 4114165"/>
              <a:gd name="connsiteY333" fmla="*/ 2517134 h 3063250"/>
              <a:gd name="connsiteX334" fmla="*/ 4091038 w 4114165"/>
              <a:gd name="connsiteY334" fmla="*/ 2467532 h 3063250"/>
              <a:gd name="connsiteX335" fmla="*/ 4100948 w 4114165"/>
              <a:gd name="connsiteY335" fmla="*/ 2403215 h 3063250"/>
              <a:gd name="connsiteX336" fmla="*/ 4114166 w 4114165"/>
              <a:gd name="connsiteY336" fmla="*/ 2298223 h 3063250"/>
              <a:gd name="connsiteX337" fmla="*/ 4114166 w 4114165"/>
              <a:gd name="connsiteY337" fmla="*/ 2298223 h 3063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</a:cxnLst>
            <a:rect l="l" t="t" r="r" b="b"/>
            <a:pathLst>
              <a:path w="4114165" h="3063250">
                <a:moveTo>
                  <a:pt x="0" y="962866"/>
                </a:moveTo>
                <a:lnTo>
                  <a:pt x="13219" y="938578"/>
                </a:lnTo>
                <a:lnTo>
                  <a:pt x="29741" y="914936"/>
                </a:lnTo>
                <a:lnTo>
                  <a:pt x="52873" y="887165"/>
                </a:lnTo>
                <a:lnTo>
                  <a:pt x="79309" y="860382"/>
                </a:lnTo>
                <a:lnTo>
                  <a:pt x="99137" y="843895"/>
                </a:lnTo>
                <a:lnTo>
                  <a:pt x="109050" y="838551"/>
                </a:lnTo>
                <a:lnTo>
                  <a:pt x="118964" y="836816"/>
                </a:lnTo>
                <a:lnTo>
                  <a:pt x="125574" y="838272"/>
                </a:lnTo>
                <a:lnTo>
                  <a:pt x="132182" y="842248"/>
                </a:lnTo>
                <a:lnTo>
                  <a:pt x="138791" y="849049"/>
                </a:lnTo>
                <a:lnTo>
                  <a:pt x="145401" y="859078"/>
                </a:lnTo>
                <a:lnTo>
                  <a:pt x="155315" y="880859"/>
                </a:lnTo>
                <a:lnTo>
                  <a:pt x="165228" y="911631"/>
                </a:lnTo>
                <a:lnTo>
                  <a:pt x="175142" y="951773"/>
                </a:lnTo>
                <a:lnTo>
                  <a:pt x="188360" y="1018952"/>
                </a:lnTo>
                <a:lnTo>
                  <a:pt x="204883" y="1119511"/>
                </a:lnTo>
                <a:lnTo>
                  <a:pt x="237928" y="1325872"/>
                </a:lnTo>
                <a:lnTo>
                  <a:pt x="251146" y="1392203"/>
                </a:lnTo>
                <a:lnTo>
                  <a:pt x="264365" y="1444629"/>
                </a:lnTo>
                <a:lnTo>
                  <a:pt x="274279" y="1474666"/>
                </a:lnTo>
                <a:lnTo>
                  <a:pt x="284192" y="1497675"/>
                </a:lnTo>
                <a:lnTo>
                  <a:pt x="297410" y="1521267"/>
                </a:lnTo>
                <a:lnTo>
                  <a:pt x="323847" y="1565120"/>
                </a:lnTo>
                <a:lnTo>
                  <a:pt x="340373" y="1598538"/>
                </a:lnTo>
                <a:lnTo>
                  <a:pt x="363500" y="1652395"/>
                </a:lnTo>
                <a:lnTo>
                  <a:pt x="386628" y="1713129"/>
                </a:lnTo>
                <a:lnTo>
                  <a:pt x="406460" y="1772988"/>
                </a:lnTo>
                <a:lnTo>
                  <a:pt x="422985" y="1832430"/>
                </a:lnTo>
                <a:lnTo>
                  <a:pt x="439510" y="1903407"/>
                </a:lnTo>
                <a:lnTo>
                  <a:pt x="456035" y="1987175"/>
                </a:lnTo>
                <a:lnTo>
                  <a:pt x="472547" y="2085024"/>
                </a:lnTo>
                <a:lnTo>
                  <a:pt x="502289" y="2284990"/>
                </a:lnTo>
                <a:lnTo>
                  <a:pt x="518814" y="2386930"/>
                </a:lnTo>
                <a:lnTo>
                  <a:pt x="532031" y="2452703"/>
                </a:lnTo>
                <a:lnTo>
                  <a:pt x="541941" y="2490718"/>
                </a:lnTo>
                <a:lnTo>
                  <a:pt x="551864" y="2518717"/>
                </a:lnTo>
                <a:lnTo>
                  <a:pt x="561774" y="2537066"/>
                </a:lnTo>
                <a:lnTo>
                  <a:pt x="568389" y="2544335"/>
                </a:lnTo>
                <a:lnTo>
                  <a:pt x="574991" y="2548070"/>
                </a:lnTo>
                <a:lnTo>
                  <a:pt x="581606" y="2548741"/>
                </a:lnTo>
                <a:lnTo>
                  <a:pt x="588208" y="2546969"/>
                </a:lnTo>
                <a:lnTo>
                  <a:pt x="598131" y="2541042"/>
                </a:lnTo>
                <a:lnTo>
                  <a:pt x="644385" y="2506927"/>
                </a:lnTo>
                <a:lnTo>
                  <a:pt x="670820" y="2490034"/>
                </a:lnTo>
                <a:lnTo>
                  <a:pt x="687345" y="2476269"/>
                </a:lnTo>
                <a:lnTo>
                  <a:pt x="700562" y="2461681"/>
                </a:lnTo>
                <a:lnTo>
                  <a:pt x="710485" y="2447156"/>
                </a:lnTo>
                <a:lnTo>
                  <a:pt x="720395" y="2427478"/>
                </a:lnTo>
                <a:lnTo>
                  <a:pt x="730305" y="2399808"/>
                </a:lnTo>
                <a:lnTo>
                  <a:pt x="740214" y="2360615"/>
                </a:lnTo>
                <a:lnTo>
                  <a:pt x="750137" y="2306011"/>
                </a:lnTo>
                <a:lnTo>
                  <a:pt x="760047" y="2232146"/>
                </a:lnTo>
                <a:lnTo>
                  <a:pt x="769957" y="2135437"/>
                </a:lnTo>
                <a:lnTo>
                  <a:pt x="779879" y="2013021"/>
                </a:lnTo>
                <a:lnTo>
                  <a:pt x="793097" y="1806394"/>
                </a:lnTo>
                <a:lnTo>
                  <a:pt x="806314" y="1550988"/>
                </a:lnTo>
                <a:lnTo>
                  <a:pt x="826134" y="1101061"/>
                </a:lnTo>
                <a:lnTo>
                  <a:pt x="852581" y="502805"/>
                </a:lnTo>
                <a:lnTo>
                  <a:pt x="865798" y="268992"/>
                </a:lnTo>
                <a:lnTo>
                  <a:pt x="875708" y="140161"/>
                </a:lnTo>
                <a:lnTo>
                  <a:pt x="885618" y="54144"/>
                </a:lnTo>
                <a:lnTo>
                  <a:pt x="892233" y="19833"/>
                </a:lnTo>
                <a:lnTo>
                  <a:pt x="898835" y="2645"/>
                </a:lnTo>
                <a:lnTo>
                  <a:pt x="902143" y="0"/>
                </a:lnTo>
                <a:lnTo>
                  <a:pt x="905450" y="1042"/>
                </a:lnTo>
                <a:lnTo>
                  <a:pt x="908758" y="5543"/>
                </a:lnTo>
                <a:lnTo>
                  <a:pt x="915360" y="23974"/>
                </a:lnTo>
                <a:lnTo>
                  <a:pt x="921975" y="53496"/>
                </a:lnTo>
                <a:lnTo>
                  <a:pt x="931885" y="114728"/>
                </a:lnTo>
                <a:lnTo>
                  <a:pt x="945103" y="219005"/>
                </a:lnTo>
                <a:lnTo>
                  <a:pt x="991370" y="608560"/>
                </a:lnTo>
                <a:lnTo>
                  <a:pt x="1007895" y="717439"/>
                </a:lnTo>
                <a:lnTo>
                  <a:pt x="1057457" y="1020560"/>
                </a:lnTo>
                <a:lnTo>
                  <a:pt x="1070674" y="1129034"/>
                </a:lnTo>
                <a:lnTo>
                  <a:pt x="1083891" y="1261492"/>
                </a:lnTo>
                <a:lnTo>
                  <a:pt x="1100416" y="1462079"/>
                </a:lnTo>
                <a:lnTo>
                  <a:pt x="1123543" y="1789577"/>
                </a:lnTo>
                <a:lnTo>
                  <a:pt x="1146683" y="2110389"/>
                </a:lnTo>
                <a:lnTo>
                  <a:pt x="1159901" y="2255687"/>
                </a:lnTo>
                <a:lnTo>
                  <a:pt x="1169810" y="2336454"/>
                </a:lnTo>
                <a:lnTo>
                  <a:pt x="1176425" y="2375343"/>
                </a:lnTo>
                <a:lnTo>
                  <a:pt x="1183028" y="2401809"/>
                </a:lnTo>
                <a:lnTo>
                  <a:pt x="1189643" y="2415701"/>
                </a:lnTo>
                <a:lnTo>
                  <a:pt x="1192950" y="2417917"/>
                </a:lnTo>
                <a:lnTo>
                  <a:pt x="1196245" y="2417030"/>
                </a:lnTo>
                <a:lnTo>
                  <a:pt x="1199553" y="2413054"/>
                </a:lnTo>
                <a:lnTo>
                  <a:pt x="1206168" y="2396073"/>
                </a:lnTo>
                <a:lnTo>
                  <a:pt x="1212770" y="2367517"/>
                </a:lnTo>
                <a:lnTo>
                  <a:pt x="1222680" y="2304808"/>
                </a:lnTo>
                <a:lnTo>
                  <a:pt x="1232602" y="2221471"/>
                </a:lnTo>
                <a:lnTo>
                  <a:pt x="1249127" y="2051011"/>
                </a:lnTo>
                <a:lnTo>
                  <a:pt x="1278857" y="1738519"/>
                </a:lnTo>
                <a:lnTo>
                  <a:pt x="1292087" y="1631108"/>
                </a:lnTo>
                <a:lnTo>
                  <a:pt x="1301997" y="1571186"/>
                </a:lnTo>
                <a:lnTo>
                  <a:pt x="1311907" y="1530802"/>
                </a:lnTo>
                <a:lnTo>
                  <a:pt x="1318522" y="1515125"/>
                </a:lnTo>
                <a:lnTo>
                  <a:pt x="1325124" y="1508553"/>
                </a:lnTo>
                <a:lnTo>
                  <a:pt x="1328431" y="1508692"/>
                </a:lnTo>
                <a:lnTo>
                  <a:pt x="1331739" y="1511098"/>
                </a:lnTo>
                <a:lnTo>
                  <a:pt x="1338341" y="1522673"/>
                </a:lnTo>
                <a:lnTo>
                  <a:pt x="1344956" y="1543098"/>
                </a:lnTo>
                <a:lnTo>
                  <a:pt x="1351559" y="1572135"/>
                </a:lnTo>
                <a:lnTo>
                  <a:pt x="1361481" y="1631273"/>
                </a:lnTo>
                <a:lnTo>
                  <a:pt x="1371391" y="1708025"/>
                </a:lnTo>
                <a:lnTo>
                  <a:pt x="1384608" y="1834709"/>
                </a:lnTo>
                <a:lnTo>
                  <a:pt x="1401133" y="2023810"/>
                </a:lnTo>
                <a:lnTo>
                  <a:pt x="1437478" y="2455958"/>
                </a:lnTo>
                <a:lnTo>
                  <a:pt x="1450695" y="2573840"/>
                </a:lnTo>
                <a:lnTo>
                  <a:pt x="1460618" y="2638271"/>
                </a:lnTo>
                <a:lnTo>
                  <a:pt x="1467220" y="2669055"/>
                </a:lnTo>
                <a:lnTo>
                  <a:pt x="1473835" y="2690241"/>
                </a:lnTo>
                <a:lnTo>
                  <a:pt x="1480438" y="2702360"/>
                </a:lnTo>
                <a:lnTo>
                  <a:pt x="1483745" y="2705260"/>
                </a:lnTo>
                <a:lnTo>
                  <a:pt x="1487053" y="2706222"/>
                </a:lnTo>
                <a:lnTo>
                  <a:pt x="1490360" y="2705361"/>
                </a:lnTo>
                <a:lnTo>
                  <a:pt x="1496963" y="2698700"/>
                </a:lnTo>
                <a:lnTo>
                  <a:pt x="1503577" y="2686265"/>
                </a:lnTo>
                <a:lnTo>
                  <a:pt x="1513487" y="2658861"/>
                </a:lnTo>
                <a:lnTo>
                  <a:pt x="1526705" y="2610120"/>
                </a:lnTo>
                <a:lnTo>
                  <a:pt x="1543229" y="2536635"/>
                </a:lnTo>
                <a:lnTo>
                  <a:pt x="1579574" y="2357488"/>
                </a:lnTo>
                <a:lnTo>
                  <a:pt x="1615932" y="2168830"/>
                </a:lnTo>
                <a:lnTo>
                  <a:pt x="1639059" y="2033219"/>
                </a:lnTo>
                <a:lnTo>
                  <a:pt x="1658891" y="1899823"/>
                </a:lnTo>
                <a:lnTo>
                  <a:pt x="1688633" y="1675189"/>
                </a:lnTo>
                <a:lnTo>
                  <a:pt x="1724978" y="1405069"/>
                </a:lnTo>
                <a:lnTo>
                  <a:pt x="1754720" y="1207660"/>
                </a:lnTo>
                <a:lnTo>
                  <a:pt x="1777847" y="1072404"/>
                </a:lnTo>
                <a:lnTo>
                  <a:pt x="1794372" y="994322"/>
                </a:lnTo>
                <a:lnTo>
                  <a:pt x="1807590" y="945860"/>
                </a:lnTo>
                <a:lnTo>
                  <a:pt x="1820807" y="909731"/>
                </a:lnTo>
                <a:lnTo>
                  <a:pt x="1830717" y="890394"/>
                </a:lnTo>
                <a:lnTo>
                  <a:pt x="1840639" y="877921"/>
                </a:lnTo>
                <a:lnTo>
                  <a:pt x="1847242" y="873653"/>
                </a:lnTo>
                <a:lnTo>
                  <a:pt x="1853857" y="872881"/>
                </a:lnTo>
                <a:lnTo>
                  <a:pt x="1860459" y="875768"/>
                </a:lnTo>
                <a:lnTo>
                  <a:pt x="1867074" y="882378"/>
                </a:lnTo>
                <a:lnTo>
                  <a:pt x="1873676" y="892762"/>
                </a:lnTo>
                <a:lnTo>
                  <a:pt x="1883599" y="915227"/>
                </a:lnTo>
                <a:lnTo>
                  <a:pt x="1893509" y="945480"/>
                </a:lnTo>
                <a:lnTo>
                  <a:pt x="1906726" y="996386"/>
                </a:lnTo>
                <a:lnTo>
                  <a:pt x="1919944" y="1058398"/>
                </a:lnTo>
                <a:lnTo>
                  <a:pt x="1933161" y="1132137"/>
                </a:lnTo>
                <a:lnTo>
                  <a:pt x="1949686" y="1241687"/>
                </a:lnTo>
                <a:lnTo>
                  <a:pt x="1966211" y="1370713"/>
                </a:lnTo>
                <a:lnTo>
                  <a:pt x="1986043" y="1548658"/>
                </a:lnTo>
                <a:lnTo>
                  <a:pt x="2035605" y="2011729"/>
                </a:lnTo>
                <a:lnTo>
                  <a:pt x="2048822" y="2106628"/>
                </a:lnTo>
                <a:lnTo>
                  <a:pt x="2058732" y="2163043"/>
                </a:lnTo>
                <a:lnTo>
                  <a:pt x="2068655" y="2205123"/>
                </a:lnTo>
                <a:lnTo>
                  <a:pt x="2075257" y="2224738"/>
                </a:lnTo>
                <a:lnTo>
                  <a:pt x="2081872" y="2237528"/>
                </a:lnTo>
                <a:lnTo>
                  <a:pt x="2088474" y="2243581"/>
                </a:lnTo>
                <a:lnTo>
                  <a:pt x="2091782" y="2244151"/>
                </a:lnTo>
                <a:lnTo>
                  <a:pt x="2095089" y="2243151"/>
                </a:lnTo>
                <a:lnTo>
                  <a:pt x="2101692" y="2236591"/>
                </a:lnTo>
                <a:lnTo>
                  <a:pt x="2108307" y="2224359"/>
                </a:lnTo>
                <a:lnTo>
                  <a:pt x="2118217" y="2196525"/>
                </a:lnTo>
                <a:lnTo>
                  <a:pt x="2128127" y="2159193"/>
                </a:lnTo>
                <a:lnTo>
                  <a:pt x="2141357" y="2098485"/>
                </a:lnTo>
                <a:lnTo>
                  <a:pt x="2164484" y="1975626"/>
                </a:lnTo>
                <a:lnTo>
                  <a:pt x="2200829" y="1779712"/>
                </a:lnTo>
                <a:lnTo>
                  <a:pt x="2214046" y="1723006"/>
                </a:lnTo>
                <a:lnTo>
                  <a:pt x="2223968" y="1691525"/>
                </a:lnTo>
                <a:lnTo>
                  <a:pt x="2230571" y="1677165"/>
                </a:lnTo>
                <a:lnTo>
                  <a:pt x="2237186" y="1668845"/>
                </a:lnTo>
                <a:lnTo>
                  <a:pt x="2240493" y="1667085"/>
                </a:lnTo>
                <a:lnTo>
                  <a:pt x="2243788" y="1666971"/>
                </a:lnTo>
                <a:lnTo>
                  <a:pt x="2247096" y="1668554"/>
                </a:lnTo>
                <a:lnTo>
                  <a:pt x="2253711" y="1676912"/>
                </a:lnTo>
                <a:lnTo>
                  <a:pt x="2260313" y="1692285"/>
                </a:lnTo>
                <a:lnTo>
                  <a:pt x="2266928" y="1714838"/>
                </a:lnTo>
                <a:lnTo>
                  <a:pt x="2276838" y="1762439"/>
                </a:lnTo>
                <a:lnTo>
                  <a:pt x="2286748" y="1827060"/>
                </a:lnTo>
                <a:lnTo>
                  <a:pt x="2296670" y="1908954"/>
                </a:lnTo>
                <a:lnTo>
                  <a:pt x="2309888" y="2044185"/>
                </a:lnTo>
                <a:lnTo>
                  <a:pt x="2326400" y="2246051"/>
                </a:lnTo>
                <a:lnTo>
                  <a:pt x="2352847" y="2572067"/>
                </a:lnTo>
                <a:lnTo>
                  <a:pt x="2366064" y="2700929"/>
                </a:lnTo>
                <a:lnTo>
                  <a:pt x="2375975" y="2775427"/>
                </a:lnTo>
                <a:lnTo>
                  <a:pt x="2385884" y="2830398"/>
                </a:lnTo>
                <a:lnTo>
                  <a:pt x="2395807" y="2867312"/>
                </a:lnTo>
                <a:lnTo>
                  <a:pt x="2402409" y="2883268"/>
                </a:lnTo>
                <a:lnTo>
                  <a:pt x="2409024" y="2893563"/>
                </a:lnTo>
                <a:lnTo>
                  <a:pt x="2415627" y="2899350"/>
                </a:lnTo>
                <a:lnTo>
                  <a:pt x="2422242" y="2901668"/>
                </a:lnTo>
                <a:lnTo>
                  <a:pt x="2428844" y="2901402"/>
                </a:lnTo>
                <a:lnTo>
                  <a:pt x="2438766" y="2897273"/>
                </a:lnTo>
                <a:lnTo>
                  <a:pt x="2448676" y="2889726"/>
                </a:lnTo>
                <a:lnTo>
                  <a:pt x="2461894" y="2875454"/>
                </a:lnTo>
                <a:lnTo>
                  <a:pt x="2478418" y="2852749"/>
                </a:lnTo>
                <a:lnTo>
                  <a:pt x="2501546" y="2820306"/>
                </a:lnTo>
                <a:lnTo>
                  <a:pt x="2511456" y="2810061"/>
                </a:lnTo>
                <a:lnTo>
                  <a:pt x="2521378" y="2803945"/>
                </a:lnTo>
                <a:lnTo>
                  <a:pt x="2527980" y="2802564"/>
                </a:lnTo>
                <a:lnTo>
                  <a:pt x="2534596" y="2803464"/>
                </a:lnTo>
                <a:lnTo>
                  <a:pt x="2541198" y="2806592"/>
                </a:lnTo>
                <a:lnTo>
                  <a:pt x="2551120" y="2815215"/>
                </a:lnTo>
                <a:lnTo>
                  <a:pt x="2561030" y="2828271"/>
                </a:lnTo>
                <a:lnTo>
                  <a:pt x="2570940" y="2845810"/>
                </a:lnTo>
                <a:lnTo>
                  <a:pt x="2584158" y="2876189"/>
                </a:lnTo>
                <a:lnTo>
                  <a:pt x="2603990" y="2931768"/>
                </a:lnTo>
                <a:lnTo>
                  <a:pt x="2617207" y="2966795"/>
                </a:lnTo>
                <a:lnTo>
                  <a:pt x="2627117" y="2986220"/>
                </a:lnTo>
                <a:lnTo>
                  <a:pt x="2633732" y="2993894"/>
                </a:lnTo>
                <a:lnTo>
                  <a:pt x="2640334" y="2996060"/>
                </a:lnTo>
                <a:lnTo>
                  <a:pt x="2643642" y="2994781"/>
                </a:lnTo>
                <a:lnTo>
                  <a:pt x="2650257" y="2986942"/>
                </a:lnTo>
                <a:lnTo>
                  <a:pt x="2656859" y="2971366"/>
                </a:lnTo>
                <a:lnTo>
                  <a:pt x="2663474" y="2947357"/>
                </a:lnTo>
                <a:lnTo>
                  <a:pt x="2670077" y="2914280"/>
                </a:lnTo>
                <a:lnTo>
                  <a:pt x="2679999" y="2846646"/>
                </a:lnTo>
                <a:lnTo>
                  <a:pt x="2689909" y="2756698"/>
                </a:lnTo>
                <a:lnTo>
                  <a:pt x="2703127" y="2602181"/>
                </a:lnTo>
                <a:lnTo>
                  <a:pt x="2716344" y="2412092"/>
                </a:lnTo>
                <a:lnTo>
                  <a:pt x="2736176" y="2082213"/>
                </a:lnTo>
                <a:lnTo>
                  <a:pt x="2772521" y="1470652"/>
                </a:lnTo>
                <a:lnTo>
                  <a:pt x="2789046" y="1238622"/>
                </a:lnTo>
                <a:lnTo>
                  <a:pt x="2805571" y="1047862"/>
                </a:lnTo>
                <a:lnTo>
                  <a:pt x="2818788" y="927358"/>
                </a:lnTo>
                <a:lnTo>
                  <a:pt x="2832005" y="833941"/>
                </a:lnTo>
                <a:lnTo>
                  <a:pt x="2845223" y="764002"/>
                </a:lnTo>
                <a:lnTo>
                  <a:pt x="2855133" y="724885"/>
                </a:lnTo>
                <a:lnTo>
                  <a:pt x="2865042" y="696152"/>
                </a:lnTo>
                <a:lnTo>
                  <a:pt x="2874965" y="677220"/>
                </a:lnTo>
                <a:lnTo>
                  <a:pt x="2881567" y="670028"/>
                </a:lnTo>
                <a:lnTo>
                  <a:pt x="2888182" y="667368"/>
                </a:lnTo>
                <a:lnTo>
                  <a:pt x="2894785" y="669622"/>
                </a:lnTo>
                <a:lnTo>
                  <a:pt x="2901400" y="677182"/>
                </a:lnTo>
                <a:lnTo>
                  <a:pt x="2908002" y="690415"/>
                </a:lnTo>
                <a:lnTo>
                  <a:pt x="2914617" y="709562"/>
                </a:lnTo>
                <a:lnTo>
                  <a:pt x="2924527" y="749616"/>
                </a:lnTo>
                <a:lnTo>
                  <a:pt x="2934450" y="803296"/>
                </a:lnTo>
                <a:lnTo>
                  <a:pt x="2947667" y="895814"/>
                </a:lnTo>
                <a:lnTo>
                  <a:pt x="2960884" y="1012101"/>
                </a:lnTo>
                <a:lnTo>
                  <a:pt x="2977409" y="1187779"/>
                </a:lnTo>
                <a:lnTo>
                  <a:pt x="3017061" y="1634110"/>
                </a:lnTo>
                <a:lnTo>
                  <a:pt x="3030278" y="1742115"/>
                </a:lnTo>
                <a:lnTo>
                  <a:pt x="3040188" y="1800265"/>
                </a:lnTo>
                <a:lnTo>
                  <a:pt x="3046803" y="1827313"/>
                </a:lnTo>
                <a:lnTo>
                  <a:pt x="3053406" y="1844928"/>
                </a:lnTo>
                <a:lnTo>
                  <a:pt x="3060021" y="1853413"/>
                </a:lnTo>
                <a:lnTo>
                  <a:pt x="3063315" y="1854388"/>
                </a:lnTo>
                <a:lnTo>
                  <a:pt x="3066623" y="1853299"/>
                </a:lnTo>
                <a:lnTo>
                  <a:pt x="3073238" y="1845245"/>
                </a:lnTo>
                <a:lnTo>
                  <a:pt x="3079840" y="1829960"/>
                </a:lnTo>
                <a:lnTo>
                  <a:pt x="3086456" y="1808129"/>
                </a:lnTo>
                <a:lnTo>
                  <a:pt x="3096365" y="1764782"/>
                </a:lnTo>
                <a:lnTo>
                  <a:pt x="3109583" y="1692285"/>
                </a:lnTo>
                <a:lnTo>
                  <a:pt x="3145940" y="1482986"/>
                </a:lnTo>
                <a:lnTo>
                  <a:pt x="3162452" y="1409665"/>
                </a:lnTo>
                <a:lnTo>
                  <a:pt x="3178977" y="1351098"/>
                </a:lnTo>
                <a:lnTo>
                  <a:pt x="3192194" y="1313348"/>
                </a:lnTo>
                <a:lnTo>
                  <a:pt x="3205412" y="1283678"/>
                </a:lnTo>
                <a:lnTo>
                  <a:pt x="3215334" y="1267773"/>
                </a:lnTo>
                <a:lnTo>
                  <a:pt x="3221936" y="1260745"/>
                </a:lnTo>
                <a:lnTo>
                  <a:pt x="3228551" y="1256705"/>
                </a:lnTo>
                <a:lnTo>
                  <a:pt x="3235154" y="1255730"/>
                </a:lnTo>
                <a:lnTo>
                  <a:pt x="3241769" y="1257820"/>
                </a:lnTo>
                <a:lnTo>
                  <a:pt x="3248371" y="1263088"/>
                </a:lnTo>
                <a:lnTo>
                  <a:pt x="3254986" y="1271661"/>
                </a:lnTo>
                <a:lnTo>
                  <a:pt x="3264896" y="1291099"/>
                </a:lnTo>
                <a:lnTo>
                  <a:pt x="3274819" y="1319161"/>
                </a:lnTo>
                <a:lnTo>
                  <a:pt x="3284729" y="1356796"/>
                </a:lnTo>
                <a:lnTo>
                  <a:pt x="3294638" y="1405106"/>
                </a:lnTo>
                <a:lnTo>
                  <a:pt x="3304548" y="1465029"/>
                </a:lnTo>
                <a:lnTo>
                  <a:pt x="3317766" y="1564322"/>
                </a:lnTo>
                <a:lnTo>
                  <a:pt x="3330996" y="1685636"/>
                </a:lnTo>
                <a:lnTo>
                  <a:pt x="3347508" y="1862923"/>
                </a:lnTo>
                <a:lnTo>
                  <a:pt x="3406993" y="2532355"/>
                </a:lnTo>
                <a:lnTo>
                  <a:pt x="3423517" y="2676071"/>
                </a:lnTo>
                <a:lnTo>
                  <a:pt x="3440042" y="2794878"/>
                </a:lnTo>
                <a:lnTo>
                  <a:pt x="3453260" y="2872884"/>
                </a:lnTo>
                <a:lnTo>
                  <a:pt x="3466477" y="2936720"/>
                </a:lnTo>
                <a:lnTo>
                  <a:pt x="3479694" y="2986828"/>
                </a:lnTo>
                <a:lnTo>
                  <a:pt x="3489604" y="3015675"/>
                </a:lnTo>
                <a:lnTo>
                  <a:pt x="3499526" y="3037329"/>
                </a:lnTo>
                <a:lnTo>
                  <a:pt x="3509436" y="3052108"/>
                </a:lnTo>
                <a:lnTo>
                  <a:pt x="3519346" y="3060642"/>
                </a:lnTo>
                <a:lnTo>
                  <a:pt x="3525962" y="3063150"/>
                </a:lnTo>
                <a:lnTo>
                  <a:pt x="3532564" y="3063251"/>
                </a:lnTo>
                <a:lnTo>
                  <a:pt x="3539179" y="3060947"/>
                </a:lnTo>
                <a:lnTo>
                  <a:pt x="3545781" y="3056261"/>
                </a:lnTo>
                <a:lnTo>
                  <a:pt x="3555704" y="3044826"/>
                </a:lnTo>
                <a:lnTo>
                  <a:pt x="3565614" y="3028149"/>
                </a:lnTo>
                <a:lnTo>
                  <a:pt x="3575523" y="3006076"/>
                </a:lnTo>
                <a:lnTo>
                  <a:pt x="3585446" y="2978141"/>
                </a:lnTo>
                <a:lnTo>
                  <a:pt x="3598663" y="2930705"/>
                </a:lnTo>
                <a:lnTo>
                  <a:pt x="3611881" y="2871288"/>
                </a:lnTo>
                <a:lnTo>
                  <a:pt x="3628405" y="2782582"/>
                </a:lnTo>
                <a:lnTo>
                  <a:pt x="3664750" y="2563380"/>
                </a:lnTo>
                <a:lnTo>
                  <a:pt x="3691185" y="2412674"/>
                </a:lnTo>
                <a:lnTo>
                  <a:pt x="3707710" y="2331693"/>
                </a:lnTo>
                <a:lnTo>
                  <a:pt x="3720927" y="2279532"/>
                </a:lnTo>
                <a:lnTo>
                  <a:pt x="3730837" y="2250090"/>
                </a:lnTo>
                <a:lnTo>
                  <a:pt x="3740759" y="2229956"/>
                </a:lnTo>
                <a:lnTo>
                  <a:pt x="3747362" y="2221978"/>
                </a:lnTo>
                <a:lnTo>
                  <a:pt x="3753977" y="2218470"/>
                </a:lnTo>
                <a:lnTo>
                  <a:pt x="3760579" y="2219483"/>
                </a:lnTo>
                <a:lnTo>
                  <a:pt x="3767194" y="2225017"/>
                </a:lnTo>
                <a:lnTo>
                  <a:pt x="3773796" y="2234945"/>
                </a:lnTo>
                <a:lnTo>
                  <a:pt x="3783719" y="2257498"/>
                </a:lnTo>
                <a:lnTo>
                  <a:pt x="3793629" y="2287751"/>
                </a:lnTo>
                <a:lnTo>
                  <a:pt x="3810154" y="2348788"/>
                </a:lnTo>
                <a:lnTo>
                  <a:pt x="3836589" y="2448461"/>
                </a:lnTo>
                <a:lnTo>
                  <a:pt x="3849806" y="2487654"/>
                </a:lnTo>
                <a:lnTo>
                  <a:pt x="3859716" y="2508472"/>
                </a:lnTo>
                <a:lnTo>
                  <a:pt x="3866331" y="2517476"/>
                </a:lnTo>
                <a:lnTo>
                  <a:pt x="3872933" y="2522313"/>
                </a:lnTo>
                <a:lnTo>
                  <a:pt x="3879548" y="2522984"/>
                </a:lnTo>
                <a:lnTo>
                  <a:pt x="3886150" y="2519654"/>
                </a:lnTo>
                <a:lnTo>
                  <a:pt x="3892765" y="2512613"/>
                </a:lnTo>
                <a:lnTo>
                  <a:pt x="3902675" y="2496087"/>
                </a:lnTo>
                <a:lnTo>
                  <a:pt x="3915893" y="2466177"/>
                </a:lnTo>
                <a:lnTo>
                  <a:pt x="3939032" y="2410826"/>
                </a:lnTo>
                <a:lnTo>
                  <a:pt x="3948943" y="2393604"/>
                </a:lnTo>
                <a:lnTo>
                  <a:pt x="3955545" y="2385879"/>
                </a:lnTo>
                <a:lnTo>
                  <a:pt x="3962160" y="2381497"/>
                </a:lnTo>
                <a:lnTo>
                  <a:pt x="3968775" y="2380687"/>
                </a:lnTo>
                <a:lnTo>
                  <a:pt x="3975377" y="2383562"/>
                </a:lnTo>
                <a:lnTo>
                  <a:pt x="3981992" y="2390184"/>
                </a:lnTo>
                <a:lnTo>
                  <a:pt x="3988595" y="2400606"/>
                </a:lnTo>
                <a:lnTo>
                  <a:pt x="3998504" y="2422932"/>
                </a:lnTo>
                <a:lnTo>
                  <a:pt x="4011734" y="2462365"/>
                </a:lnTo>
                <a:lnTo>
                  <a:pt x="4034862" y="2535128"/>
                </a:lnTo>
                <a:lnTo>
                  <a:pt x="4044771" y="2557023"/>
                </a:lnTo>
                <a:lnTo>
                  <a:pt x="4051386" y="2565419"/>
                </a:lnTo>
                <a:lnTo>
                  <a:pt x="4054681" y="2567344"/>
                </a:lnTo>
                <a:lnTo>
                  <a:pt x="4057989" y="2567584"/>
                </a:lnTo>
                <a:lnTo>
                  <a:pt x="4061296" y="2566090"/>
                </a:lnTo>
                <a:lnTo>
                  <a:pt x="4067911" y="2557454"/>
                </a:lnTo>
                <a:lnTo>
                  <a:pt x="4074514" y="2541131"/>
                </a:lnTo>
                <a:lnTo>
                  <a:pt x="4081129" y="2517134"/>
                </a:lnTo>
                <a:lnTo>
                  <a:pt x="4091038" y="2467532"/>
                </a:lnTo>
                <a:lnTo>
                  <a:pt x="4100948" y="2403215"/>
                </a:lnTo>
                <a:lnTo>
                  <a:pt x="4114166" y="2298223"/>
                </a:lnTo>
                <a:lnTo>
                  <a:pt x="4114166" y="2298223"/>
                </a:lnTo>
              </a:path>
            </a:pathLst>
          </a:custGeom>
          <a:noFill/>
          <a:ln w="18998" cap="sq">
            <a:solidFill>
              <a:schemeClr val="accent1">
                <a:lumMod val="75000"/>
              </a:schemeClr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9" name="Connettore 7 28">
            <a:extLst>
              <a:ext uri="{FF2B5EF4-FFF2-40B4-BE49-F238E27FC236}">
                <a16:creationId xmlns:a16="http://schemas.microsoft.com/office/drawing/2014/main" id="{4C37596A-9827-D4C9-65B3-7D15F7FBC20C}"/>
              </a:ext>
            </a:extLst>
          </p:cNvPr>
          <p:cNvCxnSpPr>
            <a:cxnSpLocks/>
          </p:cNvCxnSpPr>
          <p:nvPr/>
        </p:nvCxnSpPr>
        <p:spPr>
          <a:xfrm>
            <a:off x="1058265" y="1344039"/>
            <a:ext cx="482297" cy="454381"/>
          </a:xfrm>
          <a:prstGeom prst="curvedConnector3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00B86A0C-0D16-AA26-5187-02D54BBCFEEB}"/>
              </a:ext>
            </a:extLst>
          </p:cNvPr>
          <p:cNvSpPr txBox="1"/>
          <p:nvPr/>
        </p:nvSpPr>
        <p:spPr>
          <a:xfrm>
            <a:off x="1327421" y="1356238"/>
            <a:ext cx="9172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+mj-lt"/>
              </a:rPr>
              <a:t>PCA + filtering</a:t>
            </a:r>
          </a:p>
        </p:txBody>
      </p:sp>
    </p:spTree>
    <p:extLst>
      <p:ext uri="{BB962C8B-B14F-4D97-AF65-F5344CB8AC3E}">
        <p14:creationId xmlns:p14="http://schemas.microsoft.com/office/powerpoint/2010/main" val="23864026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FC548268-940D-F5C5-9B50-788B90CDCD3D}"/>
              </a:ext>
            </a:extLst>
          </p:cNvPr>
          <p:cNvSpPr txBox="1"/>
          <p:nvPr/>
        </p:nvSpPr>
        <p:spPr>
          <a:xfrm>
            <a:off x="3927265" y="263426"/>
            <a:ext cx="43374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Measuring Articulatory Encoding </a:t>
            </a:r>
          </a:p>
        </p:txBody>
      </p:sp>
      <p:sp>
        <p:nvSpPr>
          <p:cNvPr id="18" name="Figura a mano libera 17">
            <a:extLst>
              <a:ext uri="{FF2B5EF4-FFF2-40B4-BE49-F238E27FC236}">
                <a16:creationId xmlns:a16="http://schemas.microsoft.com/office/drawing/2014/main" id="{8812B42D-DE5E-E5E5-3DA0-6F698849A549}"/>
              </a:ext>
            </a:extLst>
          </p:cNvPr>
          <p:cNvSpPr/>
          <p:nvPr/>
        </p:nvSpPr>
        <p:spPr>
          <a:xfrm>
            <a:off x="1399677" y="1834828"/>
            <a:ext cx="4337469" cy="1226425"/>
          </a:xfrm>
          <a:custGeom>
            <a:avLst/>
            <a:gdLst>
              <a:gd name="connsiteX0" fmla="*/ 0 w 4114165"/>
              <a:gd name="connsiteY0" fmla="*/ 1833480 h 3063504"/>
              <a:gd name="connsiteX1" fmla="*/ 45713 w 4114165"/>
              <a:gd name="connsiteY1" fmla="*/ 417481 h 3063504"/>
              <a:gd name="connsiteX2" fmla="*/ 52243 w 4114165"/>
              <a:gd name="connsiteY2" fmla="*/ 297352 h 3063504"/>
              <a:gd name="connsiteX3" fmla="*/ 58773 w 4114165"/>
              <a:gd name="connsiteY3" fmla="*/ 217167 h 3063504"/>
              <a:gd name="connsiteX4" fmla="*/ 62039 w 4114165"/>
              <a:gd name="connsiteY4" fmla="*/ 193329 h 3063504"/>
              <a:gd name="connsiteX5" fmla="*/ 65305 w 4114165"/>
              <a:gd name="connsiteY5" fmla="*/ 180827 h 3063504"/>
              <a:gd name="connsiteX6" fmla="*/ 68569 w 4114165"/>
              <a:gd name="connsiteY6" fmla="*/ 179911 h 3063504"/>
              <a:gd name="connsiteX7" fmla="*/ 71835 w 4114165"/>
              <a:gd name="connsiteY7" fmla="*/ 190731 h 3063504"/>
              <a:gd name="connsiteX8" fmla="*/ 75101 w 4114165"/>
              <a:gd name="connsiteY8" fmla="*/ 213328 h 3063504"/>
              <a:gd name="connsiteX9" fmla="*/ 81631 w 4114165"/>
              <a:gd name="connsiteY9" fmla="*/ 293496 h 3063504"/>
              <a:gd name="connsiteX10" fmla="*/ 88161 w 4114165"/>
              <a:gd name="connsiteY10" fmla="*/ 418608 h 3063504"/>
              <a:gd name="connsiteX11" fmla="*/ 97957 w 4114165"/>
              <a:gd name="connsiteY11" fmla="*/ 682450 h 3063504"/>
              <a:gd name="connsiteX12" fmla="*/ 111017 w 4114165"/>
              <a:gd name="connsiteY12" fmla="*/ 1145838 h 3063504"/>
              <a:gd name="connsiteX13" fmla="*/ 150200 w 4114165"/>
              <a:gd name="connsiteY13" fmla="*/ 2656215 h 3063504"/>
              <a:gd name="connsiteX14" fmla="*/ 159996 w 4114165"/>
              <a:gd name="connsiteY14" fmla="*/ 2898502 h 3063504"/>
              <a:gd name="connsiteX15" fmla="*/ 166526 w 4114165"/>
              <a:gd name="connsiteY15" fmla="*/ 3002974 h 3063504"/>
              <a:gd name="connsiteX16" fmla="*/ 173056 w 4114165"/>
              <a:gd name="connsiteY16" fmla="*/ 3056590 h 3063504"/>
              <a:gd name="connsiteX17" fmla="*/ 176322 w 4114165"/>
              <a:gd name="connsiteY17" fmla="*/ 3063504 h 3063504"/>
              <a:gd name="connsiteX18" fmla="*/ 179588 w 4114165"/>
              <a:gd name="connsiteY18" fmla="*/ 3056970 h 3063504"/>
              <a:gd name="connsiteX19" fmla="*/ 182852 w 4114165"/>
              <a:gd name="connsiteY19" fmla="*/ 3036988 h 3063504"/>
              <a:gd name="connsiteX20" fmla="*/ 189382 w 4114165"/>
              <a:gd name="connsiteY20" fmla="*/ 2957348 h 3063504"/>
              <a:gd name="connsiteX21" fmla="*/ 195914 w 4114165"/>
              <a:gd name="connsiteY21" fmla="*/ 2827131 h 3063504"/>
              <a:gd name="connsiteX22" fmla="*/ 205709 w 4114165"/>
              <a:gd name="connsiteY22" fmla="*/ 2547184 h 3063504"/>
              <a:gd name="connsiteX23" fmla="*/ 218770 w 4114165"/>
              <a:gd name="connsiteY23" fmla="*/ 2052391 h 3063504"/>
              <a:gd name="connsiteX24" fmla="*/ 257952 w 4114165"/>
              <a:gd name="connsiteY24" fmla="*/ 449365 h 3063504"/>
              <a:gd name="connsiteX25" fmla="*/ 267747 w 4114165"/>
              <a:gd name="connsiteY25" fmla="*/ 190794 h 3063504"/>
              <a:gd name="connsiteX26" fmla="*/ 274279 w 4114165"/>
              <a:gd name="connsiteY26" fmla="*/ 76196 h 3063504"/>
              <a:gd name="connsiteX27" fmla="*/ 280809 w 4114165"/>
              <a:gd name="connsiteY27" fmla="*/ 12309 h 3063504"/>
              <a:gd name="connsiteX28" fmla="*/ 284074 w 4114165"/>
              <a:gd name="connsiteY28" fmla="*/ 0 h 3063504"/>
              <a:gd name="connsiteX29" fmla="*/ 287339 w 4114165"/>
              <a:gd name="connsiteY29" fmla="*/ 871 h 3063504"/>
              <a:gd name="connsiteX30" fmla="*/ 290605 w 4114165"/>
              <a:gd name="connsiteY30" fmla="*/ 14841 h 3063504"/>
              <a:gd name="connsiteX31" fmla="*/ 293869 w 4114165"/>
              <a:gd name="connsiteY31" fmla="*/ 41707 h 3063504"/>
              <a:gd name="connsiteX32" fmla="*/ 300400 w 4114165"/>
              <a:gd name="connsiteY32" fmla="*/ 132747 h 3063504"/>
              <a:gd name="connsiteX33" fmla="*/ 306931 w 4114165"/>
              <a:gd name="connsiteY33" fmla="*/ 270150 h 3063504"/>
              <a:gd name="connsiteX34" fmla="*/ 316726 w 4114165"/>
              <a:gd name="connsiteY34" fmla="*/ 550888 h 3063504"/>
              <a:gd name="connsiteX35" fmla="*/ 329787 w 4114165"/>
              <a:gd name="connsiteY35" fmla="*/ 1025879 h 3063504"/>
              <a:gd name="connsiteX36" fmla="*/ 362436 w 4114165"/>
              <a:gd name="connsiteY36" fmla="*/ 2279786 h 3063504"/>
              <a:gd name="connsiteX37" fmla="*/ 372232 w 4114165"/>
              <a:gd name="connsiteY37" fmla="*/ 2556694 h 3063504"/>
              <a:gd name="connsiteX38" fmla="*/ 382027 w 4114165"/>
              <a:gd name="connsiteY38" fmla="*/ 2748670 h 3063504"/>
              <a:gd name="connsiteX39" fmla="*/ 388567 w 4114165"/>
              <a:gd name="connsiteY39" fmla="*/ 2823459 h 3063504"/>
              <a:gd name="connsiteX40" fmla="*/ 391823 w 4114165"/>
              <a:gd name="connsiteY40" fmla="*/ 2844202 h 3063504"/>
              <a:gd name="connsiteX41" fmla="*/ 395093 w 4114165"/>
              <a:gd name="connsiteY41" fmla="*/ 2853750 h 3063504"/>
              <a:gd name="connsiteX42" fmla="*/ 398362 w 4114165"/>
              <a:gd name="connsiteY42" fmla="*/ 2852192 h 3063504"/>
              <a:gd name="connsiteX43" fmla="*/ 401619 w 4114165"/>
              <a:gd name="connsiteY43" fmla="*/ 2839668 h 3063504"/>
              <a:gd name="connsiteX44" fmla="*/ 404889 w 4114165"/>
              <a:gd name="connsiteY44" fmla="*/ 2816443 h 3063504"/>
              <a:gd name="connsiteX45" fmla="*/ 411415 w 4114165"/>
              <a:gd name="connsiteY45" fmla="*/ 2739337 h 3063504"/>
              <a:gd name="connsiteX46" fmla="*/ 417954 w 4114165"/>
              <a:gd name="connsiteY46" fmla="*/ 2624582 h 3063504"/>
              <a:gd name="connsiteX47" fmla="*/ 427737 w 4114165"/>
              <a:gd name="connsiteY47" fmla="*/ 2392894 h 3063504"/>
              <a:gd name="connsiteX48" fmla="*/ 440802 w 4114165"/>
              <a:gd name="connsiteY48" fmla="*/ 2005562 h 3063504"/>
              <a:gd name="connsiteX49" fmla="*/ 473459 w 4114165"/>
              <a:gd name="connsiteY49" fmla="*/ 995006 h 3063504"/>
              <a:gd name="connsiteX50" fmla="*/ 483255 w 4114165"/>
              <a:gd name="connsiteY50" fmla="*/ 770207 h 3063504"/>
              <a:gd name="connsiteX51" fmla="*/ 493051 w 4114165"/>
              <a:gd name="connsiteY51" fmla="*/ 610130 h 3063504"/>
              <a:gd name="connsiteX52" fmla="*/ 499577 w 4114165"/>
              <a:gd name="connsiteY52" fmla="*/ 543438 h 3063504"/>
              <a:gd name="connsiteX53" fmla="*/ 506103 w 4114165"/>
              <a:gd name="connsiteY53" fmla="*/ 509955 h 3063504"/>
              <a:gd name="connsiteX54" fmla="*/ 509373 w 4114165"/>
              <a:gd name="connsiteY54" fmla="*/ 505624 h 3063504"/>
              <a:gd name="connsiteX55" fmla="*/ 512642 w 4114165"/>
              <a:gd name="connsiteY55" fmla="*/ 509409 h 3063504"/>
              <a:gd name="connsiteX56" fmla="*/ 515899 w 4114165"/>
              <a:gd name="connsiteY56" fmla="*/ 521111 h 3063504"/>
              <a:gd name="connsiteX57" fmla="*/ 522438 w 4114165"/>
              <a:gd name="connsiteY57" fmla="*/ 567167 h 3063504"/>
              <a:gd name="connsiteX58" fmla="*/ 528965 w 4114165"/>
              <a:gd name="connsiteY58" fmla="*/ 641054 h 3063504"/>
              <a:gd name="connsiteX59" fmla="*/ 538760 w 4114165"/>
              <a:gd name="connsiteY59" fmla="*/ 796230 h 3063504"/>
              <a:gd name="connsiteX60" fmla="*/ 551826 w 4114165"/>
              <a:gd name="connsiteY60" fmla="*/ 1063160 h 3063504"/>
              <a:gd name="connsiteX61" fmla="*/ 591009 w 4114165"/>
              <a:gd name="connsiteY61" fmla="*/ 1914399 h 3063504"/>
              <a:gd name="connsiteX62" fmla="*/ 600805 w 4114165"/>
              <a:gd name="connsiteY62" fmla="*/ 2064446 h 3063504"/>
              <a:gd name="connsiteX63" fmla="*/ 610601 w 4114165"/>
              <a:gd name="connsiteY63" fmla="*/ 2170198 h 3063504"/>
              <a:gd name="connsiteX64" fmla="*/ 617127 w 4114165"/>
              <a:gd name="connsiteY64" fmla="*/ 2214063 h 3063504"/>
              <a:gd name="connsiteX65" fmla="*/ 623653 w 4114165"/>
              <a:gd name="connsiteY65" fmla="*/ 2236173 h 3063504"/>
              <a:gd name="connsiteX66" fmla="*/ 626923 w 4114165"/>
              <a:gd name="connsiteY66" fmla="*/ 2239162 h 3063504"/>
              <a:gd name="connsiteX67" fmla="*/ 630192 w 4114165"/>
              <a:gd name="connsiteY67" fmla="*/ 2236882 h 3063504"/>
              <a:gd name="connsiteX68" fmla="*/ 633449 w 4114165"/>
              <a:gd name="connsiteY68" fmla="*/ 2229500 h 3063504"/>
              <a:gd name="connsiteX69" fmla="*/ 639988 w 4114165"/>
              <a:gd name="connsiteY69" fmla="*/ 2200083 h 3063504"/>
              <a:gd name="connsiteX70" fmla="*/ 646514 w 4114165"/>
              <a:gd name="connsiteY70" fmla="*/ 2152659 h 3063504"/>
              <a:gd name="connsiteX71" fmla="*/ 656310 w 4114165"/>
              <a:gd name="connsiteY71" fmla="*/ 2052556 h 3063504"/>
              <a:gd name="connsiteX72" fmla="*/ 669375 w 4114165"/>
              <a:gd name="connsiteY72" fmla="*/ 1878764 h 3063504"/>
              <a:gd name="connsiteX73" fmla="*/ 715085 w 4114165"/>
              <a:gd name="connsiteY73" fmla="*/ 1222160 h 3063504"/>
              <a:gd name="connsiteX74" fmla="*/ 724881 w 4114165"/>
              <a:gd name="connsiteY74" fmla="*/ 1127717 h 3063504"/>
              <a:gd name="connsiteX75" fmla="*/ 734677 w 4114165"/>
              <a:gd name="connsiteY75" fmla="*/ 1062526 h 3063504"/>
              <a:gd name="connsiteX76" fmla="*/ 741203 w 4114165"/>
              <a:gd name="connsiteY76" fmla="*/ 1036617 h 3063504"/>
              <a:gd name="connsiteX77" fmla="*/ 744472 w 4114165"/>
              <a:gd name="connsiteY77" fmla="*/ 1029057 h 3063504"/>
              <a:gd name="connsiteX78" fmla="*/ 747729 w 4114165"/>
              <a:gd name="connsiteY78" fmla="*/ 1025119 h 3063504"/>
              <a:gd name="connsiteX79" fmla="*/ 750999 w 4114165"/>
              <a:gd name="connsiteY79" fmla="*/ 1024765 h 3063504"/>
              <a:gd name="connsiteX80" fmla="*/ 754268 w 4114165"/>
              <a:gd name="connsiteY80" fmla="*/ 1027956 h 3063504"/>
              <a:gd name="connsiteX81" fmla="*/ 757525 w 4114165"/>
              <a:gd name="connsiteY81" fmla="*/ 1034629 h 3063504"/>
              <a:gd name="connsiteX82" fmla="*/ 764064 w 4114165"/>
              <a:gd name="connsiteY82" fmla="*/ 1058018 h 3063504"/>
              <a:gd name="connsiteX83" fmla="*/ 770590 w 4114165"/>
              <a:gd name="connsiteY83" fmla="*/ 1094020 h 3063504"/>
              <a:gd name="connsiteX84" fmla="*/ 780386 w 4114165"/>
              <a:gd name="connsiteY84" fmla="*/ 1168847 h 3063504"/>
              <a:gd name="connsiteX85" fmla="*/ 793451 w 4114165"/>
              <a:gd name="connsiteY85" fmla="*/ 1298760 h 3063504"/>
              <a:gd name="connsiteX86" fmla="*/ 839161 w 4114165"/>
              <a:gd name="connsiteY86" fmla="*/ 1793806 h 3063504"/>
              <a:gd name="connsiteX87" fmla="*/ 848957 w 4114165"/>
              <a:gd name="connsiteY87" fmla="*/ 1861910 h 3063504"/>
              <a:gd name="connsiteX88" fmla="*/ 855483 w 4114165"/>
              <a:gd name="connsiteY88" fmla="*/ 1893644 h 3063504"/>
              <a:gd name="connsiteX89" fmla="*/ 862022 w 4114165"/>
              <a:gd name="connsiteY89" fmla="*/ 1913500 h 3063504"/>
              <a:gd name="connsiteX90" fmla="*/ 865279 w 4114165"/>
              <a:gd name="connsiteY90" fmla="*/ 1918844 h 3063504"/>
              <a:gd name="connsiteX91" fmla="*/ 868548 w 4114165"/>
              <a:gd name="connsiteY91" fmla="*/ 1921098 h 3063504"/>
              <a:gd name="connsiteX92" fmla="*/ 871818 w 4114165"/>
              <a:gd name="connsiteY92" fmla="*/ 1920262 h 3063504"/>
              <a:gd name="connsiteX93" fmla="*/ 875075 w 4114165"/>
              <a:gd name="connsiteY93" fmla="*/ 1916400 h 3063504"/>
              <a:gd name="connsiteX94" fmla="*/ 881613 w 4114165"/>
              <a:gd name="connsiteY94" fmla="*/ 1899735 h 3063504"/>
              <a:gd name="connsiteX95" fmla="*/ 888140 w 4114165"/>
              <a:gd name="connsiteY95" fmla="*/ 1871800 h 3063504"/>
              <a:gd name="connsiteX96" fmla="*/ 897936 w 4114165"/>
              <a:gd name="connsiteY96" fmla="*/ 1811016 h 3063504"/>
              <a:gd name="connsiteX97" fmla="*/ 911001 w 4114165"/>
              <a:gd name="connsiteY97" fmla="*/ 1702099 h 3063504"/>
              <a:gd name="connsiteX98" fmla="*/ 937119 w 4114165"/>
              <a:gd name="connsiteY98" fmla="*/ 1442590 h 3063504"/>
              <a:gd name="connsiteX99" fmla="*/ 953441 w 4114165"/>
              <a:gd name="connsiteY99" fmla="*/ 1297291 h 3063504"/>
              <a:gd name="connsiteX100" fmla="*/ 963237 w 4114165"/>
              <a:gd name="connsiteY100" fmla="*/ 1230796 h 3063504"/>
              <a:gd name="connsiteX101" fmla="*/ 973033 w 4114165"/>
              <a:gd name="connsiteY101" fmla="*/ 1185563 h 3063504"/>
              <a:gd name="connsiteX102" fmla="*/ 979559 w 4114165"/>
              <a:gd name="connsiteY102" fmla="*/ 1168835 h 3063504"/>
              <a:gd name="connsiteX103" fmla="*/ 982829 w 4114165"/>
              <a:gd name="connsiteY103" fmla="*/ 1164732 h 3063504"/>
              <a:gd name="connsiteX104" fmla="*/ 986098 w 4114165"/>
              <a:gd name="connsiteY104" fmla="*/ 1163542 h 3063504"/>
              <a:gd name="connsiteX105" fmla="*/ 989355 w 4114165"/>
              <a:gd name="connsiteY105" fmla="*/ 1165264 h 3063504"/>
              <a:gd name="connsiteX106" fmla="*/ 992624 w 4114165"/>
              <a:gd name="connsiteY106" fmla="*/ 1169911 h 3063504"/>
              <a:gd name="connsiteX107" fmla="*/ 999151 w 4114165"/>
              <a:gd name="connsiteY107" fmla="*/ 1187868 h 3063504"/>
              <a:gd name="connsiteX108" fmla="*/ 1005689 w 4114165"/>
              <a:gd name="connsiteY108" fmla="*/ 1217006 h 3063504"/>
              <a:gd name="connsiteX109" fmla="*/ 1015485 w 4114165"/>
              <a:gd name="connsiteY109" fmla="*/ 1279968 h 3063504"/>
              <a:gd name="connsiteX110" fmla="*/ 1025281 w 4114165"/>
              <a:gd name="connsiteY110" fmla="*/ 1362685 h 3063504"/>
              <a:gd name="connsiteX111" fmla="*/ 1041603 w 4114165"/>
              <a:gd name="connsiteY111" fmla="*/ 1530359 h 3063504"/>
              <a:gd name="connsiteX112" fmla="*/ 1067721 w 4114165"/>
              <a:gd name="connsiteY112" fmla="*/ 1808255 h 3063504"/>
              <a:gd name="connsiteX113" fmla="*/ 1077517 w 4114165"/>
              <a:gd name="connsiteY113" fmla="*/ 1891643 h 3063504"/>
              <a:gd name="connsiteX114" fmla="*/ 1087313 w 4114165"/>
              <a:gd name="connsiteY114" fmla="*/ 1952402 h 3063504"/>
              <a:gd name="connsiteX115" fmla="*/ 1093852 w 4114165"/>
              <a:gd name="connsiteY115" fmla="*/ 1977209 h 3063504"/>
              <a:gd name="connsiteX116" fmla="*/ 1097109 w 4114165"/>
              <a:gd name="connsiteY116" fmla="*/ 1984288 h 3063504"/>
              <a:gd name="connsiteX117" fmla="*/ 1100378 w 4114165"/>
              <a:gd name="connsiteY117" fmla="*/ 1987618 h 3063504"/>
              <a:gd name="connsiteX118" fmla="*/ 1103648 w 4114165"/>
              <a:gd name="connsiteY118" fmla="*/ 1987061 h 3063504"/>
              <a:gd name="connsiteX119" fmla="*/ 1106904 w 4114165"/>
              <a:gd name="connsiteY119" fmla="*/ 1982502 h 3063504"/>
              <a:gd name="connsiteX120" fmla="*/ 1110174 w 4114165"/>
              <a:gd name="connsiteY120" fmla="*/ 1973853 h 3063504"/>
              <a:gd name="connsiteX121" fmla="*/ 1116700 w 4114165"/>
              <a:gd name="connsiteY121" fmla="*/ 1944158 h 3063504"/>
              <a:gd name="connsiteX122" fmla="*/ 1123239 w 4114165"/>
              <a:gd name="connsiteY122" fmla="*/ 1898000 h 3063504"/>
              <a:gd name="connsiteX123" fmla="*/ 1133035 w 4114165"/>
              <a:gd name="connsiteY123" fmla="*/ 1799302 h 3063504"/>
              <a:gd name="connsiteX124" fmla="*/ 1142831 w 4114165"/>
              <a:gd name="connsiteY124" fmla="*/ 1669529 h 3063504"/>
              <a:gd name="connsiteX125" fmla="*/ 1159153 w 4114165"/>
              <a:gd name="connsiteY125" fmla="*/ 1406436 h 3063504"/>
              <a:gd name="connsiteX126" fmla="*/ 1182001 w 4114165"/>
              <a:gd name="connsiteY126" fmla="*/ 1034654 h 3063504"/>
              <a:gd name="connsiteX127" fmla="*/ 1191797 w 4114165"/>
              <a:gd name="connsiteY127" fmla="*/ 914138 h 3063504"/>
              <a:gd name="connsiteX128" fmla="*/ 1198336 w 4114165"/>
              <a:gd name="connsiteY128" fmla="*/ 857229 h 3063504"/>
              <a:gd name="connsiteX129" fmla="*/ 1204863 w 4114165"/>
              <a:gd name="connsiteY129" fmla="*/ 823127 h 3063504"/>
              <a:gd name="connsiteX130" fmla="*/ 1208132 w 4114165"/>
              <a:gd name="connsiteY130" fmla="*/ 815504 h 3063504"/>
              <a:gd name="connsiteX131" fmla="*/ 1211389 w 4114165"/>
              <a:gd name="connsiteY131" fmla="*/ 814516 h 3063504"/>
              <a:gd name="connsiteX132" fmla="*/ 1214658 w 4114165"/>
              <a:gd name="connsiteY132" fmla="*/ 820341 h 3063504"/>
              <a:gd name="connsiteX133" fmla="*/ 1217928 w 4114165"/>
              <a:gd name="connsiteY133" fmla="*/ 833131 h 3063504"/>
              <a:gd name="connsiteX134" fmla="*/ 1224454 w 4114165"/>
              <a:gd name="connsiteY134" fmla="*/ 879694 h 3063504"/>
              <a:gd name="connsiteX135" fmla="*/ 1230980 w 4114165"/>
              <a:gd name="connsiteY135" fmla="*/ 953774 h 3063504"/>
              <a:gd name="connsiteX136" fmla="*/ 1240776 w 4114165"/>
              <a:gd name="connsiteY136" fmla="*/ 1112711 h 3063504"/>
              <a:gd name="connsiteX137" fmla="*/ 1253841 w 4114165"/>
              <a:gd name="connsiteY137" fmla="*/ 1396407 h 3063504"/>
              <a:gd name="connsiteX138" fmla="*/ 1289755 w 4114165"/>
              <a:gd name="connsiteY138" fmla="*/ 2259461 h 3063504"/>
              <a:gd name="connsiteX139" fmla="*/ 1299551 w 4114165"/>
              <a:gd name="connsiteY139" fmla="*/ 2414207 h 3063504"/>
              <a:gd name="connsiteX140" fmla="*/ 1306090 w 4114165"/>
              <a:gd name="connsiteY140" fmla="*/ 2478878 h 3063504"/>
              <a:gd name="connsiteX141" fmla="*/ 1309347 w 4114165"/>
              <a:gd name="connsiteY141" fmla="*/ 2498177 h 3063504"/>
              <a:gd name="connsiteX142" fmla="*/ 1312616 w 4114165"/>
              <a:gd name="connsiteY142" fmla="*/ 2508320 h 3063504"/>
              <a:gd name="connsiteX143" fmla="*/ 1315886 w 4114165"/>
              <a:gd name="connsiteY143" fmla="*/ 2509067 h 3063504"/>
              <a:gd name="connsiteX144" fmla="*/ 1319143 w 4114165"/>
              <a:gd name="connsiteY144" fmla="*/ 2500266 h 3063504"/>
              <a:gd name="connsiteX145" fmla="*/ 1322412 w 4114165"/>
              <a:gd name="connsiteY145" fmla="*/ 2481892 h 3063504"/>
              <a:gd name="connsiteX146" fmla="*/ 1328938 w 4114165"/>
              <a:gd name="connsiteY146" fmla="*/ 2416689 h 3063504"/>
              <a:gd name="connsiteX147" fmla="*/ 1335477 w 4114165"/>
              <a:gd name="connsiteY147" fmla="*/ 2315078 h 3063504"/>
              <a:gd name="connsiteX148" fmla="*/ 1345273 w 4114165"/>
              <a:gd name="connsiteY148" fmla="*/ 2101829 h 3063504"/>
              <a:gd name="connsiteX149" fmla="*/ 1358326 w 4114165"/>
              <a:gd name="connsiteY149" fmla="*/ 1731731 h 3063504"/>
              <a:gd name="connsiteX150" fmla="*/ 1390983 w 4114165"/>
              <a:gd name="connsiteY150" fmla="*/ 746033 h 3063504"/>
              <a:gd name="connsiteX151" fmla="*/ 1400779 w 4114165"/>
              <a:gd name="connsiteY151" fmla="*/ 542587 h 3063504"/>
              <a:gd name="connsiteX152" fmla="*/ 1407305 w 4114165"/>
              <a:gd name="connsiteY152" fmla="*/ 451054 h 3063504"/>
              <a:gd name="connsiteX153" fmla="*/ 1413844 w 4114165"/>
              <a:gd name="connsiteY153" fmla="*/ 399459 h 3063504"/>
              <a:gd name="connsiteX154" fmla="*/ 1417101 w 4114165"/>
              <a:gd name="connsiteY154" fmla="*/ 389390 h 3063504"/>
              <a:gd name="connsiteX155" fmla="*/ 1420370 w 4114165"/>
              <a:gd name="connsiteY155" fmla="*/ 390002 h 3063504"/>
              <a:gd name="connsiteX156" fmla="*/ 1423640 w 4114165"/>
              <a:gd name="connsiteY156" fmla="*/ 401305 h 3063504"/>
              <a:gd name="connsiteX157" fmla="*/ 1426896 w 4114165"/>
              <a:gd name="connsiteY157" fmla="*/ 423206 h 3063504"/>
              <a:gd name="connsiteX158" fmla="*/ 1433423 w 4114165"/>
              <a:gd name="connsiteY158" fmla="*/ 497902 h 3063504"/>
              <a:gd name="connsiteX159" fmla="*/ 1439962 w 4114165"/>
              <a:gd name="connsiteY159" fmla="*/ 611295 h 3063504"/>
              <a:gd name="connsiteX160" fmla="*/ 1449758 w 4114165"/>
              <a:gd name="connsiteY160" fmla="*/ 844173 h 3063504"/>
              <a:gd name="connsiteX161" fmla="*/ 1462810 w 4114165"/>
              <a:gd name="connsiteY161" fmla="*/ 1239775 h 3063504"/>
              <a:gd name="connsiteX162" fmla="*/ 1495467 w 4114165"/>
              <a:gd name="connsiteY162" fmla="*/ 2273631 h 3063504"/>
              <a:gd name="connsiteX163" fmla="*/ 1505263 w 4114165"/>
              <a:gd name="connsiteY163" fmla="*/ 2490199 h 3063504"/>
              <a:gd name="connsiteX164" fmla="*/ 1511789 w 4114165"/>
              <a:gd name="connsiteY164" fmla="*/ 2591265 h 3063504"/>
              <a:gd name="connsiteX165" fmla="*/ 1518328 w 4114165"/>
              <a:gd name="connsiteY165" fmla="*/ 2653302 h 3063504"/>
              <a:gd name="connsiteX166" fmla="*/ 1521585 w 4114165"/>
              <a:gd name="connsiteY166" fmla="*/ 2668954 h 3063504"/>
              <a:gd name="connsiteX167" fmla="*/ 1524854 w 4114165"/>
              <a:gd name="connsiteY167" fmla="*/ 2674159 h 3063504"/>
              <a:gd name="connsiteX168" fmla="*/ 1528124 w 4114165"/>
              <a:gd name="connsiteY168" fmla="*/ 2668878 h 3063504"/>
              <a:gd name="connsiteX169" fmla="*/ 1531381 w 4114165"/>
              <a:gd name="connsiteY169" fmla="*/ 2653214 h 3063504"/>
              <a:gd name="connsiteX170" fmla="*/ 1537920 w 4114165"/>
              <a:gd name="connsiteY170" fmla="*/ 2591404 h 3063504"/>
              <a:gd name="connsiteX171" fmla="*/ 1544446 w 4114165"/>
              <a:gd name="connsiteY171" fmla="*/ 2491149 h 3063504"/>
              <a:gd name="connsiteX172" fmla="*/ 1554242 w 4114165"/>
              <a:gd name="connsiteY172" fmla="*/ 2277418 h 3063504"/>
              <a:gd name="connsiteX173" fmla="*/ 1567307 w 4114165"/>
              <a:gd name="connsiteY173" fmla="*/ 1903661 h 3063504"/>
              <a:gd name="connsiteX174" fmla="*/ 1603221 w 4114165"/>
              <a:gd name="connsiteY174" fmla="*/ 803195 h 3063504"/>
              <a:gd name="connsiteX175" fmla="*/ 1613017 w 4114165"/>
              <a:gd name="connsiteY175" fmla="*/ 601038 h 3063504"/>
              <a:gd name="connsiteX176" fmla="*/ 1619543 w 4114165"/>
              <a:gd name="connsiteY176" fmla="*/ 509316 h 3063504"/>
              <a:gd name="connsiteX177" fmla="*/ 1626082 w 4114165"/>
              <a:gd name="connsiteY177" fmla="*/ 456003 h 3063504"/>
              <a:gd name="connsiteX178" fmla="*/ 1629339 w 4114165"/>
              <a:gd name="connsiteY178" fmla="*/ 444364 h 3063504"/>
              <a:gd name="connsiteX179" fmla="*/ 1632608 w 4114165"/>
              <a:gd name="connsiteY179" fmla="*/ 442877 h 3063504"/>
              <a:gd name="connsiteX180" fmla="*/ 1635878 w 4114165"/>
              <a:gd name="connsiteY180" fmla="*/ 451531 h 3063504"/>
              <a:gd name="connsiteX181" fmla="*/ 1639135 w 4114165"/>
              <a:gd name="connsiteY181" fmla="*/ 470215 h 3063504"/>
              <a:gd name="connsiteX182" fmla="*/ 1645674 w 4114165"/>
              <a:gd name="connsiteY182" fmla="*/ 536772 h 3063504"/>
              <a:gd name="connsiteX183" fmla="*/ 1652200 w 4114165"/>
              <a:gd name="connsiteY183" fmla="*/ 639838 h 3063504"/>
              <a:gd name="connsiteX184" fmla="*/ 1661996 w 4114165"/>
              <a:gd name="connsiteY184" fmla="*/ 853620 h 3063504"/>
              <a:gd name="connsiteX185" fmla="*/ 1675061 w 4114165"/>
              <a:gd name="connsiteY185" fmla="*/ 1218766 h 3063504"/>
              <a:gd name="connsiteX186" fmla="*/ 1704436 w 4114165"/>
              <a:gd name="connsiteY186" fmla="*/ 2091786 h 3063504"/>
              <a:gd name="connsiteX187" fmla="*/ 1714232 w 4114165"/>
              <a:gd name="connsiteY187" fmla="*/ 2309620 h 3063504"/>
              <a:gd name="connsiteX188" fmla="*/ 1720771 w 4114165"/>
              <a:gd name="connsiteY188" fmla="*/ 2416397 h 3063504"/>
              <a:gd name="connsiteX189" fmla="*/ 1727297 w 4114165"/>
              <a:gd name="connsiteY189" fmla="*/ 2487590 h 3063504"/>
              <a:gd name="connsiteX190" fmla="*/ 1730566 w 4114165"/>
              <a:gd name="connsiteY190" fmla="*/ 2508991 h 3063504"/>
              <a:gd name="connsiteX191" fmla="*/ 1733823 w 4114165"/>
              <a:gd name="connsiteY191" fmla="*/ 2520654 h 3063504"/>
              <a:gd name="connsiteX192" fmla="*/ 1737093 w 4114165"/>
              <a:gd name="connsiteY192" fmla="*/ 2522490 h 3063504"/>
              <a:gd name="connsiteX193" fmla="*/ 1740362 w 4114165"/>
              <a:gd name="connsiteY193" fmla="*/ 2514513 h 3063504"/>
              <a:gd name="connsiteX194" fmla="*/ 1743619 w 4114165"/>
              <a:gd name="connsiteY194" fmla="*/ 2496835 h 3063504"/>
              <a:gd name="connsiteX195" fmla="*/ 1750158 w 4114165"/>
              <a:gd name="connsiteY195" fmla="*/ 2433252 h 3063504"/>
              <a:gd name="connsiteX196" fmla="*/ 1756684 w 4114165"/>
              <a:gd name="connsiteY196" fmla="*/ 2334453 h 3063504"/>
              <a:gd name="connsiteX197" fmla="*/ 1766480 w 4114165"/>
              <a:gd name="connsiteY197" fmla="*/ 2129472 h 3063504"/>
              <a:gd name="connsiteX198" fmla="*/ 1779545 w 4114165"/>
              <a:gd name="connsiteY198" fmla="*/ 1780459 h 3063504"/>
              <a:gd name="connsiteX199" fmla="*/ 1808933 w 4114165"/>
              <a:gd name="connsiteY199" fmla="*/ 958789 h 3063504"/>
              <a:gd name="connsiteX200" fmla="*/ 1818729 w 4114165"/>
              <a:gd name="connsiteY200" fmla="*/ 760608 h 3063504"/>
              <a:gd name="connsiteX201" fmla="*/ 1825255 w 4114165"/>
              <a:gd name="connsiteY201" fmla="*/ 666874 h 3063504"/>
              <a:gd name="connsiteX202" fmla="*/ 1831781 w 4114165"/>
              <a:gd name="connsiteY202" fmla="*/ 608307 h 3063504"/>
              <a:gd name="connsiteX203" fmla="*/ 1835051 w 4114165"/>
              <a:gd name="connsiteY203" fmla="*/ 592984 h 3063504"/>
              <a:gd name="connsiteX204" fmla="*/ 1838320 w 4114165"/>
              <a:gd name="connsiteY204" fmla="*/ 587177 h 3063504"/>
              <a:gd name="connsiteX205" fmla="*/ 1841577 w 4114165"/>
              <a:gd name="connsiteY205" fmla="*/ 590945 h 3063504"/>
              <a:gd name="connsiteX206" fmla="*/ 1844847 w 4114165"/>
              <a:gd name="connsiteY206" fmla="*/ 604242 h 3063504"/>
              <a:gd name="connsiteX207" fmla="*/ 1851373 w 4114165"/>
              <a:gd name="connsiteY207" fmla="*/ 658745 h 3063504"/>
              <a:gd name="connsiteX208" fmla="*/ 1857912 w 4114165"/>
              <a:gd name="connsiteY208" fmla="*/ 748413 h 3063504"/>
              <a:gd name="connsiteX209" fmla="*/ 1867708 w 4114165"/>
              <a:gd name="connsiteY209" fmla="*/ 940528 h 3063504"/>
              <a:gd name="connsiteX210" fmla="*/ 1880760 w 4114165"/>
              <a:gd name="connsiteY210" fmla="*/ 1275586 h 3063504"/>
              <a:gd name="connsiteX211" fmla="*/ 1910148 w 4114165"/>
              <a:gd name="connsiteY211" fmla="*/ 2084682 h 3063504"/>
              <a:gd name="connsiteX212" fmla="*/ 1919944 w 4114165"/>
              <a:gd name="connsiteY212" fmla="*/ 2284015 h 3063504"/>
              <a:gd name="connsiteX213" fmla="*/ 1926483 w 4114165"/>
              <a:gd name="connsiteY213" fmla="*/ 2379484 h 3063504"/>
              <a:gd name="connsiteX214" fmla="*/ 1933009 w 4114165"/>
              <a:gd name="connsiteY214" fmla="*/ 2440280 h 3063504"/>
              <a:gd name="connsiteX215" fmla="*/ 1936266 w 4114165"/>
              <a:gd name="connsiteY215" fmla="*/ 2456844 h 3063504"/>
              <a:gd name="connsiteX216" fmla="*/ 1939535 w 4114165"/>
              <a:gd name="connsiteY216" fmla="*/ 2463923 h 3063504"/>
              <a:gd name="connsiteX217" fmla="*/ 1942805 w 4114165"/>
              <a:gd name="connsiteY217" fmla="*/ 2461428 h 3063504"/>
              <a:gd name="connsiteX218" fmla="*/ 1946061 w 4114165"/>
              <a:gd name="connsiteY218" fmla="*/ 2449398 h 3063504"/>
              <a:gd name="connsiteX219" fmla="*/ 1952600 w 4114165"/>
              <a:gd name="connsiteY219" fmla="*/ 2397263 h 3063504"/>
              <a:gd name="connsiteX220" fmla="*/ 1959127 w 4114165"/>
              <a:gd name="connsiteY220" fmla="*/ 2309620 h 3063504"/>
              <a:gd name="connsiteX221" fmla="*/ 1968923 w 4114165"/>
              <a:gd name="connsiteY221" fmla="*/ 2119620 h 3063504"/>
              <a:gd name="connsiteX222" fmla="*/ 1981988 w 4114165"/>
              <a:gd name="connsiteY222" fmla="*/ 1785309 h 3063504"/>
              <a:gd name="connsiteX223" fmla="*/ 2014632 w 4114165"/>
              <a:gd name="connsiteY223" fmla="*/ 895928 h 3063504"/>
              <a:gd name="connsiteX224" fmla="*/ 2024428 w 4114165"/>
              <a:gd name="connsiteY224" fmla="*/ 714045 h 3063504"/>
              <a:gd name="connsiteX225" fmla="*/ 2030967 w 4114165"/>
              <a:gd name="connsiteY225" fmla="*/ 632633 h 3063504"/>
              <a:gd name="connsiteX226" fmla="*/ 2037493 w 4114165"/>
              <a:gd name="connsiteY226" fmla="*/ 587036 h 3063504"/>
              <a:gd name="connsiteX227" fmla="*/ 2040763 w 4114165"/>
              <a:gd name="connsiteY227" fmla="*/ 578268 h 3063504"/>
              <a:gd name="connsiteX228" fmla="*/ 2044019 w 4114165"/>
              <a:gd name="connsiteY228" fmla="*/ 578989 h 3063504"/>
              <a:gd name="connsiteX229" fmla="*/ 2047289 w 4114165"/>
              <a:gd name="connsiteY229" fmla="*/ 589172 h 3063504"/>
              <a:gd name="connsiteX230" fmla="*/ 2050559 w 4114165"/>
              <a:gd name="connsiteY230" fmla="*/ 608725 h 3063504"/>
              <a:gd name="connsiteX231" fmla="*/ 2057085 w 4114165"/>
              <a:gd name="connsiteY231" fmla="*/ 674928 h 3063504"/>
              <a:gd name="connsiteX232" fmla="*/ 2063611 w 4114165"/>
              <a:gd name="connsiteY232" fmla="*/ 774867 h 3063504"/>
              <a:gd name="connsiteX233" fmla="*/ 2073407 w 4114165"/>
              <a:gd name="connsiteY233" fmla="*/ 978645 h 3063504"/>
              <a:gd name="connsiteX234" fmla="*/ 2086472 w 4114165"/>
              <a:gd name="connsiteY234" fmla="*/ 1320706 h 3063504"/>
              <a:gd name="connsiteX235" fmla="*/ 2112590 w 4114165"/>
              <a:gd name="connsiteY235" fmla="*/ 2034865 h 3063504"/>
              <a:gd name="connsiteX236" fmla="*/ 2122386 w 4114165"/>
              <a:gd name="connsiteY236" fmla="*/ 2239782 h 3063504"/>
              <a:gd name="connsiteX237" fmla="*/ 2128925 w 4114165"/>
              <a:gd name="connsiteY237" fmla="*/ 2341241 h 3063504"/>
              <a:gd name="connsiteX238" fmla="*/ 2135451 w 4114165"/>
              <a:gd name="connsiteY238" fmla="*/ 2409888 h 3063504"/>
              <a:gd name="connsiteX239" fmla="*/ 2141978 w 4114165"/>
              <a:gd name="connsiteY239" fmla="*/ 2443155 h 3063504"/>
              <a:gd name="connsiteX240" fmla="*/ 2145247 w 4114165"/>
              <a:gd name="connsiteY240" fmla="*/ 2446131 h 3063504"/>
              <a:gd name="connsiteX241" fmla="*/ 2148517 w 4114165"/>
              <a:gd name="connsiteY241" fmla="*/ 2439964 h 3063504"/>
              <a:gd name="connsiteX242" fmla="*/ 2151773 w 4114165"/>
              <a:gd name="connsiteY242" fmla="*/ 2424768 h 3063504"/>
              <a:gd name="connsiteX243" fmla="*/ 2158312 w 4114165"/>
              <a:gd name="connsiteY243" fmla="*/ 2368074 h 3063504"/>
              <a:gd name="connsiteX244" fmla="*/ 2164839 w 4114165"/>
              <a:gd name="connsiteY244" fmla="*/ 2278595 h 3063504"/>
              <a:gd name="connsiteX245" fmla="*/ 2174635 w 4114165"/>
              <a:gd name="connsiteY245" fmla="*/ 2091647 h 3063504"/>
              <a:gd name="connsiteX246" fmla="*/ 2187687 w 4114165"/>
              <a:gd name="connsiteY246" fmla="*/ 1772557 h 3063504"/>
              <a:gd name="connsiteX247" fmla="*/ 2217075 w 4114165"/>
              <a:gd name="connsiteY247" fmla="*/ 1024625 h 3063504"/>
              <a:gd name="connsiteX248" fmla="*/ 2226870 w 4114165"/>
              <a:gd name="connsiteY248" fmla="*/ 845731 h 3063504"/>
              <a:gd name="connsiteX249" fmla="*/ 2233409 w 4114165"/>
              <a:gd name="connsiteY249" fmla="*/ 761431 h 3063504"/>
              <a:gd name="connsiteX250" fmla="*/ 2239936 w 4114165"/>
              <a:gd name="connsiteY250" fmla="*/ 708853 h 3063504"/>
              <a:gd name="connsiteX251" fmla="*/ 2243205 w 4114165"/>
              <a:gd name="connsiteY251" fmla="*/ 695038 h 3063504"/>
              <a:gd name="connsiteX252" fmla="*/ 2246462 w 4114165"/>
              <a:gd name="connsiteY252" fmla="*/ 689694 h 3063504"/>
              <a:gd name="connsiteX253" fmla="*/ 2249731 w 4114165"/>
              <a:gd name="connsiteY253" fmla="*/ 692796 h 3063504"/>
              <a:gd name="connsiteX254" fmla="*/ 2253001 w 4114165"/>
              <a:gd name="connsiteY254" fmla="*/ 704269 h 3063504"/>
              <a:gd name="connsiteX255" fmla="*/ 2259527 w 4114165"/>
              <a:gd name="connsiteY255" fmla="*/ 751529 h 3063504"/>
              <a:gd name="connsiteX256" fmla="*/ 2266054 w 4114165"/>
              <a:gd name="connsiteY256" fmla="*/ 829091 h 3063504"/>
              <a:gd name="connsiteX257" fmla="*/ 2275849 w 4114165"/>
              <a:gd name="connsiteY257" fmla="*/ 994119 h 3063504"/>
              <a:gd name="connsiteX258" fmla="*/ 2288915 w 4114165"/>
              <a:gd name="connsiteY258" fmla="*/ 1278550 h 3063504"/>
              <a:gd name="connsiteX259" fmla="*/ 2318302 w 4114165"/>
              <a:gd name="connsiteY259" fmla="*/ 1947602 h 3063504"/>
              <a:gd name="connsiteX260" fmla="*/ 2328098 w 4114165"/>
              <a:gd name="connsiteY260" fmla="*/ 2107248 h 3063504"/>
              <a:gd name="connsiteX261" fmla="*/ 2334624 w 4114165"/>
              <a:gd name="connsiteY261" fmla="*/ 2182253 h 3063504"/>
              <a:gd name="connsiteX262" fmla="*/ 2341163 w 4114165"/>
              <a:gd name="connsiteY262" fmla="*/ 2228892 h 3063504"/>
              <a:gd name="connsiteX263" fmla="*/ 2344420 w 4114165"/>
              <a:gd name="connsiteY263" fmla="*/ 2241074 h 3063504"/>
              <a:gd name="connsiteX264" fmla="*/ 2347690 w 4114165"/>
              <a:gd name="connsiteY264" fmla="*/ 2245734 h 3063504"/>
              <a:gd name="connsiteX265" fmla="*/ 2350959 w 4114165"/>
              <a:gd name="connsiteY265" fmla="*/ 2242898 h 3063504"/>
              <a:gd name="connsiteX266" fmla="*/ 2354216 w 4114165"/>
              <a:gd name="connsiteY266" fmla="*/ 2232653 h 3063504"/>
              <a:gd name="connsiteX267" fmla="*/ 2360755 w 4114165"/>
              <a:gd name="connsiteY267" fmla="*/ 2190737 h 3063504"/>
              <a:gd name="connsiteX268" fmla="*/ 2367281 w 4114165"/>
              <a:gd name="connsiteY268" fmla="*/ 2122267 h 3063504"/>
              <a:gd name="connsiteX269" fmla="*/ 2377077 w 4114165"/>
              <a:gd name="connsiteY269" fmla="*/ 1977450 h 3063504"/>
              <a:gd name="connsiteX270" fmla="*/ 2390142 w 4114165"/>
              <a:gd name="connsiteY270" fmla="*/ 1730097 h 3063504"/>
              <a:gd name="connsiteX271" fmla="*/ 2416260 w 4114165"/>
              <a:gd name="connsiteY271" fmla="*/ 1215334 h 3063504"/>
              <a:gd name="connsiteX272" fmla="*/ 2426056 w 4114165"/>
              <a:gd name="connsiteY272" fmla="*/ 1071011 h 3063504"/>
              <a:gd name="connsiteX273" fmla="*/ 2432582 w 4114165"/>
              <a:gd name="connsiteY273" fmla="*/ 1001122 h 3063504"/>
              <a:gd name="connsiteX274" fmla="*/ 2439109 w 4114165"/>
              <a:gd name="connsiteY274" fmla="*/ 955357 h 3063504"/>
              <a:gd name="connsiteX275" fmla="*/ 2442378 w 4114165"/>
              <a:gd name="connsiteY275" fmla="*/ 941997 h 3063504"/>
              <a:gd name="connsiteX276" fmla="*/ 2445647 w 4114165"/>
              <a:gd name="connsiteY276" fmla="*/ 935108 h 3063504"/>
              <a:gd name="connsiteX277" fmla="*/ 2448905 w 4114165"/>
              <a:gd name="connsiteY277" fmla="*/ 934678 h 3063504"/>
              <a:gd name="connsiteX278" fmla="*/ 2452174 w 4114165"/>
              <a:gd name="connsiteY278" fmla="*/ 940630 h 3063504"/>
              <a:gd name="connsiteX279" fmla="*/ 2455443 w 4114165"/>
              <a:gd name="connsiteY279" fmla="*/ 952824 h 3063504"/>
              <a:gd name="connsiteX280" fmla="*/ 2461970 w 4114165"/>
              <a:gd name="connsiteY280" fmla="*/ 995044 h 3063504"/>
              <a:gd name="connsiteX281" fmla="*/ 2468496 w 4114165"/>
              <a:gd name="connsiteY281" fmla="*/ 1058867 h 3063504"/>
              <a:gd name="connsiteX282" fmla="*/ 2478292 w 4114165"/>
              <a:gd name="connsiteY282" fmla="*/ 1187690 h 3063504"/>
              <a:gd name="connsiteX283" fmla="*/ 2494627 w 4114165"/>
              <a:gd name="connsiteY283" fmla="*/ 1454253 h 3063504"/>
              <a:gd name="connsiteX284" fmla="*/ 2514218 w 4114165"/>
              <a:gd name="connsiteY284" fmla="*/ 1766340 h 3063504"/>
              <a:gd name="connsiteX285" fmla="*/ 2524014 w 4114165"/>
              <a:gd name="connsiteY285" fmla="*/ 1883767 h 3063504"/>
              <a:gd name="connsiteX286" fmla="*/ 2530540 w 4114165"/>
              <a:gd name="connsiteY286" fmla="*/ 1939878 h 3063504"/>
              <a:gd name="connsiteX287" fmla="*/ 2537067 w 4114165"/>
              <a:gd name="connsiteY287" fmla="*/ 1975778 h 3063504"/>
              <a:gd name="connsiteX288" fmla="*/ 2540336 w 4114165"/>
              <a:gd name="connsiteY288" fmla="*/ 1985782 h 3063504"/>
              <a:gd name="connsiteX289" fmla="*/ 2543606 w 4114165"/>
              <a:gd name="connsiteY289" fmla="*/ 1990417 h 3063504"/>
              <a:gd name="connsiteX290" fmla="*/ 2546862 w 4114165"/>
              <a:gd name="connsiteY290" fmla="*/ 1989708 h 3063504"/>
              <a:gd name="connsiteX291" fmla="*/ 2550132 w 4114165"/>
              <a:gd name="connsiteY291" fmla="*/ 1983731 h 3063504"/>
              <a:gd name="connsiteX292" fmla="*/ 2556658 w 4114165"/>
              <a:gd name="connsiteY292" fmla="*/ 1956580 h 3063504"/>
              <a:gd name="connsiteX293" fmla="*/ 2563197 w 4114165"/>
              <a:gd name="connsiteY293" fmla="*/ 1910790 h 3063504"/>
              <a:gd name="connsiteX294" fmla="*/ 2572993 w 4114165"/>
              <a:gd name="connsiteY294" fmla="*/ 1813029 h 3063504"/>
              <a:gd name="connsiteX295" fmla="*/ 2586046 w 4114165"/>
              <a:gd name="connsiteY295" fmla="*/ 1647001 h 3063504"/>
              <a:gd name="connsiteX296" fmla="*/ 2608907 w 4114165"/>
              <a:gd name="connsiteY296" fmla="*/ 1350946 h 3063504"/>
              <a:gd name="connsiteX297" fmla="*/ 2618703 w 4114165"/>
              <a:gd name="connsiteY297" fmla="*/ 1256465 h 3063504"/>
              <a:gd name="connsiteX298" fmla="*/ 2625229 w 4114165"/>
              <a:gd name="connsiteY298" fmla="*/ 1211991 h 3063504"/>
              <a:gd name="connsiteX299" fmla="*/ 2631768 w 4114165"/>
              <a:gd name="connsiteY299" fmla="*/ 1184474 h 3063504"/>
              <a:gd name="connsiteX300" fmla="*/ 2635025 w 4114165"/>
              <a:gd name="connsiteY300" fmla="*/ 1177408 h 3063504"/>
              <a:gd name="connsiteX301" fmla="*/ 2638294 w 4114165"/>
              <a:gd name="connsiteY301" fmla="*/ 1174850 h 3063504"/>
              <a:gd name="connsiteX302" fmla="*/ 2641564 w 4114165"/>
              <a:gd name="connsiteY302" fmla="*/ 1176787 h 3063504"/>
              <a:gd name="connsiteX303" fmla="*/ 2644821 w 4114165"/>
              <a:gd name="connsiteY303" fmla="*/ 1183144 h 3063504"/>
              <a:gd name="connsiteX304" fmla="*/ 2651359 w 4114165"/>
              <a:gd name="connsiteY304" fmla="*/ 1208496 h 3063504"/>
              <a:gd name="connsiteX305" fmla="*/ 2657886 w 4114165"/>
              <a:gd name="connsiteY305" fmla="*/ 1249272 h 3063504"/>
              <a:gd name="connsiteX306" fmla="*/ 2667681 w 4114165"/>
              <a:gd name="connsiteY306" fmla="*/ 1333964 h 3063504"/>
              <a:gd name="connsiteX307" fmla="*/ 2684004 w 4114165"/>
              <a:gd name="connsiteY307" fmla="*/ 1510794 h 3063504"/>
              <a:gd name="connsiteX308" fmla="*/ 2700326 w 4114165"/>
              <a:gd name="connsiteY308" fmla="*/ 1682319 h 3063504"/>
              <a:gd name="connsiteX309" fmla="*/ 2710121 w 4114165"/>
              <a:gd name="connsiteY309" fmla="*/ 1760046 h 3063504"/>
              <a:gd name="connsiteX310" fmla="*/ 2716661 w 4114165"/>
              <a:gd name="connsiteY310" fmla="*/ 1795706 h 3063504"/>
              <a:gd name="connsiteX311" fmla="*/ 2723187 w 4114165"/>
              <a:gd name="connsiteY311" fmla="*/ 1816398 h 3063504"/>
              <a:gd name="connsiteX312" fmla="*/ 2726456 w 4114165"/>
              <a:gd name="connsiteY312" fmla="*/ 1820817 h 3063504"/>
              <a:gd name="connsiteX313" fmla="*/ 2729713 w 4114165"/>
              <a:gd name="connsiteY313" fmla="*/ 1821222 h 3063504"/>
              <a:gd name="connsiteX314" fmla="*/ 2732983 w 4114165"/>
              <a:gd name="connsiteY314" fmla="*/ 1817613 h 3063504"/>
              <a:gd name="connsiteX315" fmla="*/ 2736252 w 4114165"/>
              <a:gd name="connsiteY315" fmla="*/ 1810079 h 3063504"/>
              <a:gd name="connsiteX316" fmla="*/ 2742779 w 4114165"/>
              <a:gd name="connsiteY316" fmla="*/ 1783638 h 3063504"/>
              <a:gd name="connsiteX317" fmla="*/ 2749305 w 4114165"/>
              <a:gd name="connsiteY317" fmla="*/ 1743368 h 3063504"/>
              <a:gd name="connsiteX318" fmla="*/ 2759101 w 4114165"/>
              <a:gd name="connsiteY318" fmla="*/ 1661703 h 3063504"/>
              <a:gd name="connsiteX319" fmla="*/ 2775436 w 4114165"/>
              <a:gd name="connsiteY319" fmla="*/ 1493066 h 3063504"/>
              <a:gd name="connsiteX320" fmla="*/ 2791758 w 4114165"/>
              <a:gd name="connsiteY320" fmla="*/ 1328785 h 3063504"/>
              <a:gd name="connsiteX321" fmla="*/ 2801554 w 4114165"/>
              <a:gd name="connsiteY321" fmla="*/ 1253248 h 3063504"/>
              <a:gd name="connsiteX322" fmla="*/ 2808080 w 4114165"/>
              <a:gd name="connsiteY322" fmla="*/ 1217943 h 3063504"/>
              <a:gd name="connsiteX323" fmla="*/ 2814619 w 4114165"/>
              <a:gd name="connsiteY323" fmla="*/ 1196783 h 3063504"/>
              <a:gd name="connsiteX324" fmla="*/ 2817876 w 4114165"/>
              <a:gd name="connsiteY324" fmla="*/ 1191882 h 3063504"/>
              <a:gd name="connsiteX325" fmla="*/ 2821145 w 4114165"/>
              <a:gd name="connsiteY325" fmla="*/ 1190882 h 3063504"/>
              <a:gd name="connsiteX326" fmla="*/ 2824414 w 4114165"/>
              <a:gd name="connsiteY326" fmla="*/ 1193807 h 3063504"/>
              <a:gd name="connsiteX327" fmla="*/ 2827671 w 4114165"/>
              <a:gd name="connsiteY327" fmla="*/ 1200632 h 3063504"/>
              <a:gd name="connsiteX328" fmla="*/ 2834210 w 4114165"/>
              <a:gd name="connsiteY328" fmla="*/ 1225718 h 3063504"/>
              <a:gd name="connsiteX329" fmla="*/ 2840736 w 4114165"/>
              <a:gd name="connsiteY329" fmla="*/ 1265152 h 3063504"/>
              <a:gd name="connsiteX330" fmla="*/ 2850532 w 4114165"/>
              <a:gd name="connsiteY330" fmla="*/ 1347489 h 3063504"/>
              <a:gd name="connsiteX331" fmla="*/ 2863598 w 4114165"/>
              <a:gd name="connsiteY331" fmla="*/ 1487861 h 3063504"/>
              <a:gd name="connsiteX332" fmla="*/ 2889716 w 4114165"/>
              <a:gd name="connsiteY332" fmla="*/ 1782726 h 3063504"/>
              <a:gd name="connsiteX333" fmla="*/ 2899511 w 4114165"/>
              <a:gd name="connsiteY333" fmla="*/ 1866418 h 3063504"/>
              <a:gd name="connsiteX334" fmla="*/ 2906038 w 4114165"/>
              <a:gd name="connsiteY334" fmla="*/ 1907105 h 3063504"/>
              <a:gd name="connsiteX335" fmla="*/ 2912577 w 4114165"/>
              <a:gd name="connsiteY335" fmla="*/ 1933685 h 3063504"/>
              <a:gd name="connsiteX336" fmla="*/ 2915833 w 4114165"/>
              <a:gd name="connsiteY336" fmla="*/ 1941334 h 3063504"/>
              <a:gd name="connsiteX337" fmla="*/ 2919103 w 4114165"/>
              <a:gd name="connsiteY337" fmla="*/ 1945107 h 3063504"/>
              <a:gd name="connsiteX338" fmla="*/ 2922373 w 4114165"/>
              <a:gd name="connsiteY338" fmla="*/ 1944968 h 3063504"/>
              <a:gd name="connsiteX339" fmla="*/ 2925629 w 4114165"/>
              <a:gd name="connsiteY339" fmla="*/ 1940929 h 3063504"/>
              <a:gd name="connsiteX340" fmla="*/ 2928899 w 4114165"/>
              <a:gd name="connsiteY340" fmla="*/ 1933014 h 3063504"/>
              <a:gd name="connsiteX341" fmla="*/ 2935425 w 4114165"/>
              <a:gd name="connsiteY341" fmla="*/ 1905965 h 3063504"/>
              <a:gd name="connsiteX342" fmla="*/ 2941951 w 4114165"/>
              <a:gd name="connsiteY342" fmla="*/ 1864898 h 3063504"/>
              <a:gd name="connsiteX343" fmla="*/ 2951747 w 4114165"/>
              <a:gd name="connsiteY343" fmla="*/ 1780649 h 3063504"/>
              <a:gd name="connsiteX344" fmla="*/ 2964813 w 4114165"/>
              <a:gd name="connsiteY344" fmla="*/ 1637427 h 3063504"/>
              <a:gd name="connsiteX345" fmla="*/ 3000726 w 4114165"/>
              <a:gd name="connsiteY345" fmla="*/ 1222059 h 3063504"/>
              <a:gd name="connsiteX346" fmla="*/ 3010522 w 4114165"/>
              <a:gd name="connsiteY346" fmla="*/ 1142292 h 3063504"/>
              <a:gd name="connsiteX347" fmla="*/ 3017061 w 4114165"/>
              <a:gd name="connsiteY347" fmla="*/ 1103479 h 3063504"/>
              <a:gd name="connsiteX348" fmla="*/ 3023588 w 4114165"/>
              <a:gd name="connsiteY348" fmla="*/ 1077469 h 3063504"/>
              <a:gd name="connsiteX349" fmla="*/ 3030114 w 4114165"/>
              <a:gd name="connsiteY349" fmla="*/ 1064920 h 3063504"/>
              <a:gd name="connsiteX350" fmla="*/ 3033383 w 4114165"/>
              <a:gd name="connsiteY350" fmla="*/ 1063780 h 3063504"/>
              <a:gd name="connsiteX351" fmla="*/ 3036653 w 4114165"/>
              <a:gd name="connsiteY351" fmla="*/ 1066060 h 3063504"/>
              <a:gd name="connsiteX352" fmla="*/ 3039910 w 4114165"/>
              <a:gd name="connsiteY352" fmla="*/ 1071720 h 3063504"/>
              <a:gd name="connsiteX353" fmla="*/ 3046448 w 4114165"/>
              <a:gd name="connsiteY353" fmla="*/ 1092918 h 3063504"/>
              <a:gd name="connsiteX354" fmla="*/ 3052975 w 4114165"/>
              <a:gd name="connsiteY354" fmla="*/ 1126603 h 3063504"/>
              <a:gd name="connsiteX355" fmla="*/ 3062770 w 4114165"/>
              <a:gd name="connsiteY355" fmla="*/ 1198036 h 3063504"/>
              <a:gd name="connsiteX356" fmla="*/ 3075836 w 4114165"/>
              <a:gd name="connsiteY356" fmla="*/ 1324289 h 3063504"/>
              <a:gd name="connsiteX357" fmla="*/ 3098684 w 4114165"/>
              <a:gd name="connsiteY357" fmla="*/ 1588788 h 3063504"/>
              <a:gd name="connsiteX358" fmla="*/ 3118276 w 4114165"/>
              <a:gd name="connsiteY358" fmla="*/ 1805419 h 3063504"/>
              <a:gd name="connsiteX359" fmla="*/ 3131341 w 4114165"/>
              <a:gd name="connsiteY359" fmla="*/ 1919515 h 3063504"/>
              <a:gd name="connsiteX360" fmla="*/ 3141137 w 4114165"/>
              <a:gd name="connsiteY360" fmla="*/ 1981109 h 3063504"/>
              <a:gd name="connsiteX361" fmla="*/ 3147663 w 4114165"/>
              <a:gd name="connsiteY361" fmla="*/ 2008741 h 3063504"/>
              <a:gd name="connsiteX362" fmla="*/ 3154202 w 4114165"/>
              <a:gd name="connsiteY362" fmla="*/ 2024671 h 3063504"/>
              <a:gd name="connsiteX363" fmla="*/ 3157459 w 4114165"/>
              <a:gd name="connsiteY363" fmla="*/ 2028065 h 3063504"/>
              <a:gd name="connsiteX364" fmla="*/ 3160729 w 4114165"/>
              <a:gd name="connsiteY364" fmla="*/ 2028356 h 3063504"/>
              <a:gd name="connsiteX365" fmla="*/ 3163998 w 4114165"/>
              <a:gd name="connsiteY365" fmla="*/ 2025494 h 3063504"/>
              <a:gd name="connsiteX366" fmla="*/ 3167255 w 4114165"/>
              <a:gd name="connsiteY366" fmla="*/ 2019454 h 3063504"/>
              <a:gd name="connsiteX367" fmla="*/ 3173794 w 4114165"/>
              <a:gd name="connsiteY367" fmla="*/ 1997888 h 3063504"/>
              <a:gd name="connsiteX368" fmla="*/ 3180320 w 4114165"/>
              <a:gd name="connsiteY368" fmla="*/ 1963798 h 3063504"/>
              <a:gd name="connsiteX369" fmla="*/ 3190116 w 4114165"/>
              <a:gd name="connsiteY369" fmla="*/ 1890225 h 3063504"/>
              <a:gd name="connsiteX370" fmla="*/ 3199912 w 4114165"/>
              <a:gd name="connsiteY370" fmla="*/ 1792185 h 3063504"/>
              <a:gd name="connsiteX371" fmla="*/ 3212965 w 4114165"/>
              <a:gd name="connsiteY371" fmla="*/ 1630792 h 3063504"/>
              <a:gd name="connsiteX372" fmla="*/ 3258687 w 4114165"/>
              <a:gd name="connsiteY372" fmla="*/ 1017660 h 3063504"/>
              <a:gd name="connsiteX373" fmla="*/ 3268482 w 4114165"/>
              <a:gd name="connsiteY373" fmla="*/ 933703 h 3063504"/>
              <a:gd name="connsiteX374" fmla="*/ 3275009 w 4114165"/>
              <a:gd name="connsiteY374" fmla="*/ 897080 h 3063504"/>
              <a:gd name="connsiteX375" fmla="*/ 3281535 w 4114165"/>
              <a:gd name="connsiteY375" fmla="*/ 878136 h 3063504"/>
              <a:gd name="connsiteX376" fmla="*/ 3284804 w 4114165"/>
              <a:gd name="connsiteY376" fmla="*/ 875743 h 3063504"/>
              <a:gd name="connsiteX377" fmla="*/ 3288074 w 4114165"/>
              <a:gd name="connsiteY377" fmla="*/ 878237 h 3063504"/>
              <a:gd name="connsiteX378" fmla="*/ 3291331 w 4114165"/>
              <a:gd name="connsiteY378" fmla="*/ 885696 h 3063504"/>
              <a:gd name="connsiteX379" fmla="*/ 3297870 w 4114165"/>
              <a:gd name="connsiteY379" fmla="*/ 915632 h 3063504"/>
              <a:gd name="connsiteX380" fmla="*/ 3304396 w 4114165"/>
              <a:gd name="connsiteY380" fmla="*/ 965374 h 3063504"/>
              <a:gd name="connsiteX381" fmla="*/ 3314192 w 4114165"/>
              <a:gd name="connsiteY381" fmla="*/ 1075076 h 3063504"/>
              <a:gd name="connsiteX382" fmla="*/ 3323988 w 4114165"/>
              <a:gd name="connsiteY382" fmla="*/ 1221514 h 3063504"/>
              <a:gd name="connsiteX383" fmla="*/ 3340310 w 4114165"/>
              <a:gd name="connsiteY383" fmla="*/ 1521761 h 3063504"/>
              <a:gd name="connsiteX384" fmla="*/ 3366441 w 4114165"/>
              <a:gd name="connsiteY384" fmla="*/ 2016579 h 3063504"/>
              <a:gd name="connsiteX385" fmla="*/ 3376237 w 4114165"/>
              <a:gd name="connsiteY385" fmla="*/ 2160789 h 3063504"/>
              <a:gd name="connsiteX386" fmla="*/ 3386032 w 4114165"/>
              <a:gd name="connsiteY386" fmla="*/ 2262576 h 3063504"/>
              <a:gd name="connsiteX387" fmla="*/ 3392559 w 4114165"/>
              <a:gd name="connsiteY387" fmla="*/ 2302136 h 3063504"/>
              <a:gd name="connsiteX388" fmla="*/ 3395828 w 4114165"/>
              <a:gd name="connsiteY388" fmla="*/ 2312672 h 3063504"/>
              <a:gd name="connsiteX389" fmla="*/ 3399085 w 4114165"/>
              <a:gd name="connsiteY389" fmla="*/ 2316813 h 3063504"/>
              <a:gd name="connsiteX390" fmla="*/ 3402354 w 4114165"/>
              <a:gd name="connsiteY390" fmla="*/ 2314458 h 3063504"/>
              <a:gd name="connsiteX391" fmla="*/ 3405624 w 4114165"/>
              <a:gd name="connsiteY391" fmla="*/ 2305568 h 3063504"/>
              <a:gd name="connsiteX392" fmla="*/ 3412150 w 4114165"/>
              <a:gd name="connsiteY392" fmla="*/ 2268275 h 3063504"/>
              <a:gd name="connsiteX393" fmla="*/ 3418677 w 4114165"/>
              <a:gd name="connsiteY393" fmla="*/ 2205743 h 3063504"/>
              <a:gd name="connsiteX394" fmla="*/ 3428472 w 4114165"/>
              <a:gd name="connsiteY394" fmla="*/ 2068625 h 3063504"/>
              <a:gd name="connsiteX395" fmla="*/ 3438268 w 4114165"/>
              <a:gd name="connsiteY395" fmla="*/ 1888224 h 3063504"/>
              <a:gd name="connsiteX396" fmla="*/ 3454590 w 4114165"/>
              <a:gd name="connsiteY396" fmla="*/ 1528523 h 3063504"/>
              <a:gd name="connsiteX397" fmla="*/ 3477451 w 4114165"/>
              <a:gd name="connsiteY397" fmla="*/ 1031083 h 3063504"/>
              <a:gd name="connsiteX398" fmla="*/ 3487247 w 4114165"/>
              <a:gd name="connsiteY398" fmla="*/ 866929 h 3063504"/>
              <a:gd name="connsiteX399" fmla="*/ 3497043 w 4114165"/>
              <a:gd name="connsiteY399" fmla="*/ 752567 h 3063504"/>
              <a:gd name="connsiteX400" fmla="*/ 3503569 w 4114165"/>
              <a:gd name="connsiteY400" fmla="*/ 708790 h 3063504"/>
              <a:gd name="connsiteX401" fmla="*/ 3506839 w 4114165"/>
              <a:gd name="connsiteY401" fmla="*/ 697342 h 3063504"/>
              <a:gd name="connsiteX402" fmla="*/ 3510108 w 4114165"/>
              <a:gd name="connsiteY402" fmla="*/ 693037 h 3063504"/>
              <a:gd name="connsiteX403" fmla="*/ 3513365 w 4114165"/>
              <a:gd name="connsiteY403" fmla="*/ 695924 h 3063504"/>
              <a:gd name="connsiteX404" fmla="*/ 3516634 w 4114165"/>
              <a:gd name="connsiteY404" fmla="*/ 705979 h 3063504"/>
              <a:gd name="connsiteX405" fmla="*/ 3523161 w 4114165"/>
              <a:gd name="connsiteY405" fmla="*/ 747236 h 3063504"/>
              <a:gd name="connsiteX406" fmla="*/ 3529700 w 4114165"/>
              <a:gd name="connsiteY406" fmla="*/ 815390 h 3063504"/>
              <a:gd name="connsiteX407" fmla="*/ 3539496 w 4114165"/>
              <a:gd name="connsiteY407" fmla="*/ 962638 h 3063504"/>
              <a:gd name="connsiteX408" fmla="*/ 3552548 w 4114165"/>
              <a:gd name="connsiteY408" fmla="*/ 1223718 h 3063504"/>
              <a:gd name="connsiteX409" fmla="*/ 3591731 w 4114165"/>
              <a:gd name="connsiteY409" fmla="*/ 2071171 h 3063504"/>
              <a:gd name="connsiteX410" fmla="*/ 3601527 w 4114165"/>
              <a:gd name="connsiteY410" fmla="*/ 2206351 h 3063504"/>
              <a:gd name="connsiteX411" fmla="*/ 3608066 w 4114165"/>
              <a:gd name="connsiteY411" fmla="*/ 2265109 h 3063504"/>
              <a:gd name="connsiteX412" fmla="*/ 3614593 w 4114165"/>
              <a:gd name="connsiteY412" fmla="*/ 2296311 h 3063504"/>
              <a:gd name="connsiteX413" fmla="*/ 3617862 w 4114165"/>
              <a:gd name="connsiteY413" fmla="*/ 2301250 h 3063504"/>
              <a:gd name="connsiteX414" fmla="*/ 3621119 w 4114165"/>
              <a:gd name="connsiteY414" fmla="*/ 2299034 h 3063504"/>
              <a:gd name="connsiteX415" fmla="*/ 3624388 w 4114165"/>
              <a:gd name="connsiteY415" fmla="*/ 2289726 h 3063504"/>
              <a:gd name="connsiteX416" fmla="*/ 3630915 w 4114165"/>
              <a:gd name="connsiteY416" fmla="*/ 2250394 h 3063504"/>
              <a:gd name="connsiteX417" fmla="*/ 3637453 w 4114165"/>
              <a:gd name="connsiteY417" fmla="*/ 2185001 h 3063504"/>
              <a:gd name="connsiteX418" fmla="*/ 3647249 w 4114165"/>
              <a:gd name="connsiteY418" fmla="*/ 2044375 h 3063504"/>
              <a:gd name="connsiteX419" fmla="*/ 3660302 w 4114165"/>
              <a:gd name="connsiteY419" fmla="*/ 1798352 h 3063504"/>
              <a:gd name="connsiteX420" fmla="*/ 3692959 w 4114165"/>
              <a:gd name="connsiteY420" fmla="*/ 1140064 h 3063504"/>
              <a:gd name="connsiteX421" fmla="*/ 3702755 w 4114165"/>
              <a:gd name="connsiteY421" fmla="*/ 999805 h 3063504"/>
              <a:gd name="connsiteX422" fmla="*/ 3709281 w 4114165"/>
              <a:gd name="connsiteY422" fmla="*/ 933399 h 3063504"/>
              <a:gd name="connsiteX423" fmla="*/ 3715807 w 4114165"/>
              <a:gd name="connsiteY423" fmla="*/ 891369 h 3063504"/>
              <a:gd name="connsiteX424" fmla="*/ 3719077 w 4114165"/>
              <a:gd name="connsiteY424" fmla="*/ 879922 h 3063504"/>
              <a:gd name="connsiteX425" fmla="*/ 3722346 w 4114165"/>
              <a:gd name="connsiteY425" fmla="*/ 874932 h 3063504"/>
              <a:gd name="connsiteX426" fmla="*/ 3725603 w 4114165"/>
              <a:gd name="connsiteY426" fmla="*/ 876414 h 3063504"/>
              <a:gd name="connsiteX427" fmla="*/ 3728873 w 4114165"/>
              <a:gd name="connsiteY427" fmla="*/ 884278 h 3063504"/>
              <a:gd name="connsiteX428" fmla="*/ 3735399 w 4114165"/>
              <a:gd name="connsiteY428" fmla="*/ 918570 h 3063504"/>
              <a:gd name="connsiteX429" fmla="*/ 3741938 w 4114165"/>
              <a:gd name="connsiteY429" fmla="*/ 975973 h 3063504"/>
              <a:gd name="connsiteX430" fmla="*/ 3751734 w 4114165"/>
              <a:gd name="connsiteY430" fmla="*/ 1099301 h 3063504"/>
              <a:gd name="connsiteX431" fmla="*/ 3764786 w 4114165"/>
              <a:gd name="connsiteY431" fmla="*/ 1313260 h 3063504"/>
              <a:gd name="connsiteX432" fmla="*/ 3794174 w 4114165"/>
              <a:gd name="connsiteY432" fmla="*/ 1820969 h 3063504"/>
              <a:gd name="connsiteX433" fmla="*/ 3803970 w 4114165"/>
              <a:gd name="connsiteY433" fmla="*/ 1943664 h 3063504"/>
              <a:gd name="connsiteX434" fmla="*/ 3810509 w 4114165"/>
              <a:gd name="connsiteY434" fmla="*/ 2002054 h 3063504"/>
              <a:gd name="connsiteX435" fmla="*/ 3817035 w 4114165"/>
              <a:gd name="connsiteY435" fmla="*/ 2039208 h 3063504"/>
              <a:gd name="connsiteX436" fmla="*/ 3820304 w 4114165"/>
              <a:gd name="connsiteY436" fmla="*/ 2049453 h 3063504"/>
              <a:gd name="connsiteX437" fmla="*/ 3823561 w 4114165"/>
              <a:gd name="connsiteY437" fmla="*/ 2054050 h 3063504"/>
              <a:gd name="connsiteX438" fmla="*/ 3826831 w 4114165"/>
              <a:gd name="connsiteY438" fmla="*/ 2053011 h 3063504"/>
              <a:gd name="connsiteX439" fmla="*/ 3830100 w 4114165"/>
              <a:gd name="connsiteY439" fmla="*/ 2046401 h 3063504"/>
              <a:gd name="connsiteX440" fmla="*/ 3836626 w 4114165"/>
              <a:gd name="connsiteY440" fmla="*/ 2017073 h 3063504"/>
              <a:gd name="connsiteX441" fmla="*/ 3843153 w 4114165"/>
              <a:gd name="connsiteY441" fmla="*/ 1967724 h 3063504"/>
              <a:gd name="connsiteX442" fmla="*/ 3852949 w 4114165"/>
              <a:gd name="connsiteY442" fmla="*/ 1861834 h 3063504"/>
              <a:gd name="connsiteX443" fmla="*/ 3866014 w 4114165"/>
              <a:gd name="connsiteY443" fmla="*/ 1679090 h 3063504"/>
              <a:gd name="connsiteX444" fmla="*/ 3892132 w 4114165"/>
              <a:gd name="connsiteY444" fmla="*/ 1294657 h 3063504"/>
              <a:gd name="connsiteX445" fmla="*/ 3901928 w 4114165"/>
              <a:gd name="connsiteY445" fmla="*/ 1185892 h 3063504"/>
              <a:gd name="connsiteX446" fmla="*/ 3908467 w 4114165"/>
              <a:gd name="connsiteY446" fmla="*/ 1133061 h 3063504"/>
              <a:gd name="connsiteX447" fmla="*/ 3914993 w 4114165"/>
              <a:gd name="connsiteY447" fmla="*/ 1098427 h 3063504"/>
              <a:gd name="connsiteX448" fmla="*/ 3918263 w 4114165"/>
              <a:gd name="connsiteY448" fmla="*/ 1088360 h 3063504"/>
              <a:gd name="connsiteX449" fmla="*/ 3921519 w 4114165"/>
              <a:gd name="connsiteY449" fmla="*/ 1083244 h 3063504"/>
              <a:gd name="connsiteX450" fmla="*/ 3924789 w 4114165"/>
              <a:gd name="connsiteY450" fmla="*/ 1083117 h 3063504"/>
              <a:gd name="connsiteX451" fmla="*/ 3928058 w 4114165"/>
              <a:gd name="connsiteY451" fmla="*/ 1087916 h 3063504"/>
              <a:gd name="connsiteX452" fmla="*/ 3931315 w 4114165"/>
              <a:gd name="connsiteY452" fmla="*/ 1097591 h 3063504"/>
              <a:gd name="connsiteX453" fmla="*/ 3937854 w 4114165"/>
              <a:gd name="connsiteY453" fmla="*/ 1130946 h 3063504"/>
              <a:gd name="connsiteX454" fmla="*/ 3944380 w 4114165"/>
              <a:gd name="connsiteY454" fmla="*/ 1181523 h 3063504"/>
              <a:gd name="connsiteX455" fmla="*/ 3954176 w 4114165"/>
              <a:gd name="connsiteY455" fmla="*/ 1284311 h 3063504"/>
              <a:gd name="connsiteX456" fmla="*/ 3970498 w 4114165"/>
              <a:gd name="connsiteY456" fmla="*/ 1500132 h 3063504"/>
              <a:gd name="connsiteX457" fmla="*/ 3990090 w 4114165"/>
              <a:gd name="connsiteY457" fmla="*/ 1758754 h 3063504"/>
              <a:gd name="connsiteX458" fmla="*/ 3999886 w 4114165"/>
              <a:gd name="connsiteY458" fmla="*/ 1858187 h 3063504"/>
              <a:gd name="connsiteX459" fmla="*/ 4006412 w 4114165"/>
              <a:gd name="connsiteY459" fmla="*/ 1906257 h 3063504"/>
              <a:gd name="connsiteX460" fmla="*/ 4012951 w 4114165"/>
              <a:gd name="connsiteY460" fmla="*/ 1937206 h 3063504"/>
              <a:gd name="connsiteX461" fmla="*/ 4016208 w 4114165"/>
              <a:gd name="connsiteY461" fmla="*/ 1945779 h 3063504"/>
              <a:gd name="connsiteX462" fmla="*/ 4019477 w 4114165"/>
              <a:gd name="connsiteY462" fmla="*/ 1949628 h 3063504"/>
              <a:gd name="connsiteX463" fmla="*/ 4022747 w 4114165"/>
              <a:gd name="connsiteY463" fmla="*/ 1948678 h 3063504"/>
              <a:gd name="connsiteX464" fmla="*/ 4026004 w 4114165"/>
              <a:gd name="connsiteY464" fmla="*/ 1942955 h 3063504"/>
              <a:gd name="connsiteX465" fmla="*/ 4032542 w 4114165"/>
              <a:gd name="connsiteY465" fmla="*/ 1917400 h 3063504"/>
              <a:gd name="connsiteX466" fmla="*/ 4039069 w 4114165"/>
              <a:gd name="connsiteY466" fmla="*/ 1874003 h 3063504"/>
              <a:gd name="connsiteX467" fmla="*/ 4048865 w 4114165"/>
              <a:gd name="connsiteY467" fmla="*/ 1779560 h 3063504"/>
              <a:gd name="connsiteX468" fmla="*/ 4061930 w 4114165"/>
              <a:gd name="connsiteY468" fmla="*/ 1613430 h 3063504"/>
              <a:gd name="connsiteX469" fmla="*/ 4091317 w 4114165"/>
              <a:gd name="connsiteY469" fmla="*/ 1214410 h 3063504"/>
              <a:gd name="connsiteX470" fmla="*/ 4101113 w 4114165"/>
              <a:gd name="connsiteY470" fmla="*/ 1119638 h 3063504"/>
              <a:gd name="connsiteX471" fmla="*/ 4107639 w 4114165"/>
              <a:gd name="connsiteY471" fmla="*/ 1076545 h 3063504"/>
              <a:gd name="connsiteX472" fmla="*/ 4114166 w 4114165"/>
              <a:gd name="connsiteY472" fmla="*/ 1052054 h 3063504"/>
              <a:gd name="connsiteX473" fmla="*/ 4114166 w 4114165"/>
              <a:gd name="connsiteY473" fmla="*/ 1052054 h 3063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</a:cxnLst>
            <a:rect l="l" t="t" r="r" b="b"/>
            <a:pathLst>
              <a:path w="4114165" h="3063504">
                <a:moveTo>
                  <a:pt x="0" y="1833480"/>
                </a:moveTo>
                <a:lnTo>
                  <a:pt x="45713" y="417481"/>
                </a:lnTo>
                <a:lnTo>
                  <a:pt x="52243" y="297352"/>
                </a:lnTo>
                <a:lnTo>
                  <a:pt x="58773" y="217167"/>
                </a:lnTo>
                <a:lnTo>
                  <a:pt x="62039" y="193329"/>
                </a:lnTo>
                <a:lnTo>
                  <a:pt x="65305" y="180827"/>
                </a:lnTo>
                <a:lnTo>
                  <a:pt x="68569" y="179911"/>
                </a:lnTo>
                <a:lnTo>
                  <a:pt x="71835" y="190731"/>
                </a:lnTo>
                <a:lnTo>
                  <a:pt x="75101" y="213328"/>
                </a:lnTo>
                <a:lnTo>
                  <a:pt x="81631" y="293496"/>
                </a:lnTo>
                <a:lnTo>
                  <a:pt x="88161" y="418608"/>
                </a:lnTo>
                <a:lnTo>
                  <a:pt x="97957" y="682450"/>
                </a:lnTo>
                <a:lnTo>
                  <a:pt x="111017" y="1145838"/>
                </a:lnTo>
                <a:lnTo>
                  <a:pt x="150200" y="2656215"/>
                </a:lnTo>
                <a:lnTo>
                  <a:pt x="159996" y="2898502"/>
                </a:lnTo>
                <a:lnTo>
                  <a:pt x="166526" y="3002974"/>
                </a:lnTo>
                <a:lnTo>
                  <a:pt x="173056" y="3056590"/>
                </a:lnTo>
                <a:lnTo>
                  <a:pt x="176322" y="3063504"/>
                </a:lnTo>
                <a:lnTo>
                  <a:pt x="179588" y="3056970"/>
                </a:lnTo>
                <a:lnTo>
                  <a:pt x="182852" y="3036988"/>
                </a:lnTo>
                <a:lnTo>
                  <a:pt x="189382" y="2957348"/>
                </a:lnTo>
                <a:lnTo>
                  <a:pt x="195914" y="2827131"/>
                </a:lnTo>
                <a:lnTo>
                  <a:pt x="205709" y="2547184"/>
                </a:lnTo>
                <a:lnTo>
                  <a:pt x="218770" y="2052391"/>
                </a:lnTo>
                <a:lnTo>
                  <a:pt x="257952" y="449365"/>
                </a:lnTo>
                <a:lnTo>
                  <a:pt x="267747" y="190794"/>
                </a:lnTo>
                <a:lnTo>
                  <a:pt x="274279" y="76196"/>
                </a:lnTo>
                <a:lnTo>
                  <a:pt x="280809" y="12309"/>
                </a:lnTo>
                <a:lnTo>
                  <a:pt x="284074" y="0"/>
                </a:lnTo>
                <a:lnTo>
                  <a:pt x="287339" y="871"/>
                </a:lnTo>
                <a:lnTo>
                  <a:pt x="290605" y="14841"/>
                </a:lnTo>
                <a:lnTo>
                  <a:pt x="293869" y="41707"/>
                </a:lnTo>
                <a:lnTo>
                  <a:pt x="300400" y="132747"/>
                </a:lnTo>
                <a:lnTo>
                  <a:pt x="306931" y="270150"/>
                </a:lnTo>
                <a:lnTo>
                  <a:pt x="316726" y="550888"/>
                </a:lnTo>
                <a:lnTo>
                  <a:pt x="329787" y="1025879"/>
                </a:lnTo>
                <a:lnTo>
                  <a:pt x="362436" y="2279786"/>
                </a:lnTo>
                <a:lnTo>
                  <a:pt x="372232" y="2556694"/>
                </a:lnTo>
                <a:lnTo>
                  <a:pt x="382027" y="2748670"/>
                </a:lnTo>
                <a:lnTo>
                  <a:pt x="388567" y="2823459"/>
                </a:lnTo>
                <a:lnTo>
                  <a:pt x="391823" y="2844202"/>
                </a:lnTo>
                <a:lnTo>
                  <a:pt x="395093" y="2853750"/>
                </a:lnTo>
                <a:lnTo>
                  <a:pt x="398362" y="2852192"/>
                </a:lnTo>
                <a:lnTo>
                  <a:pt x="401619" y="2839668"/>
                </a:lnTo>
                <a:lnTo>
                  <a:pt x="404889" y="2816443"/>
                </a:lnTo>
                <a:lnTo>
                  <a:pt x="411415" y="2739337"/>
                </a:lnTo>
                <a:lnTo>
                  <a:pt x="417954" y="2624582"/>
                </a:lnTo>
                <a:lnTo>
                  <a:pt x="427737" y="2392894"/>
                </a:lnTo>
                <a:lnTo>
                  <a:pt x="440802" y="2005562"/>
                </a:lnTo>
                <a:lnTo>
                  <a:pt x="473459" y="995006"/>
                </a:lnTo>
                <a:lnTo>
                  <a:pt x="483255" y="770207"/>
                </a:lnTo>
                <a:lnTo>
                  <a:pt x="493051" y="610130"/>
                </a:lnTo>
                <a:lnTo>
                  <a:pt x="499577" y="543438"/>
                </a:lnTo>
                <a:lnTo>
                  <a:pt x="506103" y="509955"/>
                </a:lnTo>
                <a:lnTo>
                  <a:pt x="509373" y="505624"/>
                </a:lnTo>
                <a:lnTo>
                  <a:pt x="512642" y="509409"/>
                </a:lnTo>
                <a:lnTo>
                  <a:pt x="515899" y="521111"/>
                </a:lnTo>
                <a:lnTo>
                  <a:pt x="522438" y="567167"/>
                </a:lnTo>
                <a:lnTo>
                  <a:pt x="528965" y="641054"/>
                </a:lnTo>
                <a:lnTo>
                  <a:pt x="538760" y="796230"/>
                </a:lnTo>
                <a:lnTo>
                  <a:pt x="551826" y="1063160"/>
                </a:lnTo>
                <a:lnTo>
                  <a:pt x="591009" y="1914399"/>
                </a:lnTo>
                <a:lnTo>
                  <a:pt x="600805" y="2064446"/>
                </a:lnTo>
                <a:lnTo>
                  <a:pt x="610601" y="2170198"/>
                </a:lnTo>
                <a:lnTo>
                  <a:pt x="617127" y="2214063"/>
                </a:lnTo>
                <a:lnTo>
                  <a:pt x="623653" y="2236173"/>
                </a:lnTo>
                <a:lnTo>
                  <a:pt x="626923" y="2239162"/>
                </a:lnTo>
                <a:lnTo>
                  <a:pt x="630192" y="2236882"/>
                </a:lnTo>
                <a:lnTo>
                  <a:pt x="633449" y="2229500"/>
                </a:lnTo>
                <a:lnTo>
                  <a:pt x="639988" y="2200083"/>
                </a:lnTo>
                <a:lnTo>
                  <a:pt x="646514" y="2152659"/>
                </a:lnTo>
                <a:lnTo>
                  <a:pt x="656310" y="2052556"/>
                </a:lnTo>
                <a:lnTo>
                  <a:pt x="669375" y="1878764"/>
                </a:lnTo>
                <a:lnTo>
                  <a:pt x="715085" y="1222160"/>
                </a:lnTo>
                <a:lnTo>
                  <a:pt x="724881" y="1127717"/>
                </a:lnTo>
                <a:lnTo>
                  <a:pt x="734677" y="1062526"/>
                </a:lnTo>
                <a:lnTo>
                  <a:pt x="741203" y="1036617"/>
                </a:lnTo>
                <a:lnTo>
                  <a:pt x="744472" y="1029057"/>
                </a:lnTo>
                <a:lnTo>
                  <a:pt x="747729" y="1025119"/>
                </a:lnTo>
                <a:lnTo>
                  <a:pt x="750999" y="1024765"/>
                </a:lnTo>
                <a:lnTo>
                  <a:pt x="754268" y="1027956"/>
                </a:lnTo>
                <a:lnTo>
                  <a:pt x="757525" y="1034629"/>
                </a:lnTo>
                <a:lnTo>
                  <a:pt x="764064" y="1058018"/>
                </a:lnTo>
                <a:lnTo>
                  <a:pt x="770590" y="1094020"/>
                </a:lnTo>
                <a:lnTo>
                  <a:pt x="780386" y="1168847"/>
                </a:lnTo>
                <a:lnTo>
                  <a:pt x="793451" y="1298760"/>
                </a:lnTo>
                <a:lnTo>
                  <a:pt x="839161" y="1793806"/>
                </a:lnTo>
                <a:lnTo>
                  <a:pt x="848957" y="1861910"/>
                </a:lnTo>
                <a:lnTo>
                  <a:pt x="855483" y="1893644"/>
                </a:lnTo>
                <a:lnTo>
                  <a:pt x="862022" y="1913500"/>
                </a:lnTo>
                <a:lnTo>
                  <a:pt x="865279" y="1918844"/>
                </a:lnTo>
                <a:lnTo>
                  <a:pt x="868548" y="1921098"/>
                </a:lnTo>
                <a:lnTo>
                  <a:pt x="871818" y="1920262"/>
                </a:lnTo>
                <a:lnTo>
                  <a:pt x="875075" y="1916400"/>
                </a:lnTo>
                <a:lnTo>
                  <a:pt x="881613" y="1899735"/>
                </a:lnTo>
                <a:lnTo>
                  <a:pt x="888140" y="1871800"/>
                </a:lnTo>
                <a:lnTo>
                  <a:pt x="897936" y="1811016"/>
                </a:lnTo>
                <a:lnTo>
                  <a:pt x="911001" y="1702099"/>
                </a:lnTo>
                <a:lnTo>
                  <a:pt x="937119" y="1442590"/>
                </a:lnTo>
                <a:lnTo>
                  <a:pt x="953441" y="1297291"/>
                </a:lnTo>
                <a:lnTo>
                  <a:pt x="963237" y="1230796"/>
                </a:lnTo>
                <a:lnTo>
                  <a:pt x="973033" y="1185563"/>
                </a:lnTo>
                <a:lnTo>
                  <a:pt x="979559" y="1168835"/>
                </a:lnTo>
                <a:lnTo>
                  <a:pt x="982829" y="1164732"/>
                </a:lnTo>
                <a:lnTo>
                  <a:pt x="986098" y="1163542"/>
                </a:lnTo>
                <a:lnTo>
                  <a:pt x="989355" y="1165264"/>
                </a:lnTo>
                <a:lnTo>
                  <a:pt x="992624" y="1169911"/>
                </a:lnTo>
                <a:lnTo>
                  <a:pt x="999151" y="1187868"/>
                </a:lnTo>
                <a:lnTo>
                  <a:pt x="1005689" y="1217006"/>
                </a:lnTo>
                <a:lnTo>
                  <a:pt x="1015485" y="1279968"/>
                </a:lnTo>
                <a:lnTo>
                  <a:pt x="1025281" y="1362685"/>
                </a:lnTo>
                <a:lnTo>
                  <a:pt x="1041603" y="1530359"/>
                </a:lnTo>
                <a:lnTo>
                  <a:pt x="1067721" y="1808255"/>
                </a:lnTo>
                <a:lnTo>
                  <a:pt x="1077517" y="1891643"/>
                </a:lnTo>
                <a:lnTo>
                  <a:pt x="1087313" y="1952402"/>
                </a:lnTo>
                <a:lnTo>
                  <a:pt x="1093852" y="1977209"/>
                </a:lnTo>
                <a:lnTo>
                  <a:pt x="1097109" y="1984288"/>
                </a:lnTo>
                <a:lnTo>
                  <a:pt x="1100378" y="1987618"/>
                </a:lnTo>
                <a:lnTo>
                  <a:pt x="1103648" y="1987061"/>
                </a:lnTo>
                <a:lnTo>
                  <a:pt x="1106904" y="1982502"/>
                </a:lnTo>
                <a:lnTo>
                  <a:pt x="1110174" y="1973853"/>
                </a:lnTo>
                <a:lnTo>
                  <a:pt x="1116700" y="1944158"/>
                </a:lnTo>
                <a:lnTo>
                  <a:pt x="1123239" y="1898000"/>
                </a:lnTo>
                <a:lnTo>
                  <a:pt x="1133035" y="1799302"/>
                </a:lnTo>
                <a:lnTo>
                  <a:pt x="1142831" y="1669529"/>
                </a:lnTo>
                <a:lnTo>
                  <a:pt x="1159153" y="1406436"/>
                </a:lnTo>
                <a:lnTo>
                  <a:pt x="1182001" y="1034654"/>
                </a:lnTo>
                <a:lnTo>
                  <a:pt x="1191797" y="914138"/>
                </a:lnTo>
                <a:lnTo>
                  <a:pt x="1198336" y="857229"/>
                </a:lnTo>
                <a:lnTo>
                  <a:pt x="1204863" y="823127"/>
                </a:lnTo>
                <a:lnTo>
                  <a:pt x="1208132" y="815504"/>
                </a:lnTo>
                <a:lnTo>
                  <a:pt x="1211389" y="814516"/>
                </a:lnTo>
                <a:lnTo>
                  <a:pt x="1214658" y="820341"/>
                </a:lnTo>
                <a:lnTo>
                  <a:pt x="1217928" y="833131"/>
                </a:lnTo>
                <a:lnTo>
                  <a:pt x="1224454" y="879694"/>
                </a:lnTo>
                <a:lnTo>
                  <a:pt x="1230980" y="953774"/>
                </a:lnTo>
                <a:lnTo>
                  <a:pt x="1240776" y="1112711"/>
                </a:lnTo>
                <a:lnTo>
                  <a:pt x="1253841" y="1396407"/>
                </a:lnTo>
                <a:lnTo>
                  <a:pt x="1289755" y="2259461"/>
                </a:lnTo>
                <a:lnTo>
                  <a:pt x="1299551" y="2414207"/>
                </a:lnTo>
                <a:lnTo>
                  <a:pt x="1306090" y="2478878"/>
                </a:lnTo>
                <a:lnTo>
                  <a:pt x="1309347" y="2498177"/>
                </a:lnTo>
                <a:lnTo>
                  <a:pt x="1312616" y="2508320"/>
                </a:lnTo>
                <a:lnTo>
                  <a:pt x="1315886" y="2509067"/>
                </a:lnTo>
                <a:lnTo>
                  <a:pt x="1319143" y="2500266"/>
                </a:lnTo>
                <a:lnTo>
                  <a:pt x="1322412" y="2481892"/>
                </a:lnTo>
                <a:lnTo>
                  <a:pt x="1328938" y="2416689"/>
                </a:lnTo>
                <a:lnTo>
                  <a:pt x="1335477" y="2315078"/>
                </a:lnTo>
                <a:lnTo>
                  <a:pt x="1345273" y="2101829"/>
                </a:lnTo>
                <a:lnTo>
                  <a:pt x="1358326" y="1731731"/>
                </a:lnTo>
                <a:lnTo>
                  <a:pt x="1390983" y="746033"/>
                </a:lnTo>
                <a:lnTo>
                  <a:pt x="1400779" y="542587"/>
                </a:lnTo>
                <a:lnTo>
                  <a:pt x="1407305" y="451054"/>
                </a:lnTo>
                <a:lnTo>
                  <a:pt x="1413844" y="399459"/>
                </a:lnTo>
                <a:lnTo>
                  <a:pt x="1417101" y="389390"/>
                </a:lnTo>
                <a:lnTo>
                  <a:pt x="1420370" y="390002"/>
                </a:lnTo>
                <a:lnTo>
                  <a:pt x="1423640" y="401305"/>
                </a:lnTo>
                <a:lnTo>
                  <a:pt x="1426896" y="423206"/>
                </a:lnTo>
                <a:lnTo>
                  <a:pt x="1433423" y="497902"/>
                </a:lnTo>
                <a:lnTo>
                  <a:pt x="1439962" y="611295"/>
                </a:lnTo>
                <a:lnTo>
                  <a:pt x="1449758" y="844173"/>
                </a:lnTo>
                <a:lnTo>
                  <a:pt x="1462810" y="1239775"/>
                </a:lnTo>
                <a:lnTo>
                  <a:pt x="1495467" y="2273631"/>
                </a:lnTo>
                <a:lnTo>
                  <a:pt x="1505263" y="2490199"/>
                </a:lnTo>
                <a:lnTo>
                  <a:pt x="1511789" y="2591265"/>
                </a:lnTo>
                <a:lnTo>
                  <a:pt x="1518328" y="2653302"/>
                </a:lnTo>
                <a:lnTo>
                  <a:pt x="1521585" y="2668954"/>
                </a:lnTo>
                <a:lnTo>
                  <a:pt x="1524854" y="2674159"/>
                </a:lnTo>
                <a:lnTo>
                  <a:pt x="1528124" y="2668878"/>
                </a:lnTo>
                <a:lnTo>
                  <a:pt x="1531381" y="2653214"/>
                </a:lnTo>
                <a:lnTo>
                  <a:pt x="1537920" y="2591404"/>
                </a:lnTo>
                <a:lnTo>
                  <a:pt x="1544446" y="2491149"/>
                </a:lnTo>
                <a:lnTo>
                  <a:pt x="1554242" y="2277418"/>
                </a:lnTo>
                <a:lnTo>
                  <a:pt x="1567307" y="1903661"/>
                </a:lnTo>
                <a:lnTo>
                  <a:pt x="1603221" y="803195"/>
                </a:lnTo>
                <a:lnTo>
                  <a:pt x="1613017" y="601038"/>
                </a:lnTo>
                <a:lnTo>
                  <a:pt x="1619543" y="509316"/>
                </a:lnTo>
                <a:lnTo>
                  <a:pt x="1626082" y="456003"/>
                </a:lnTo>
                <a:lnTo>
                  <a:pt x="1629339" y="444364"/>
                </a:lnTo>
                <a:lnTo>
                  <a:pt x="1632608" y="442877"/>
                </a:lnTo>
                <a:lnTo>
                  <a:pt x="1635878" y="451531"/>
                </a:lnTo>
                <a:lnTo>
                  <a:pt x="1639135" y="470215"/>
                </a:lnTo>
                <a:lnTo>
                  <a:pt x="1645674" y="536772"/>
                </a:lnTo>
                <a:lnTo>
                  <a:pt x="1652200" y="639838"/>
                </a:lnTo>
                <a:lnTo>
                  <a:pt x="1661996" y="853620"/>
                </a:lnTo>
                <a:lnTo>
                  <a:pt x="1675061" y="1218766"/>
                </a:lnTo>
                <a:lnTo>
                  <a:pt x="1704436" y="2091786"/>
                </a:lnTo>
                <a:lnTo>
                  <a:pt x="1714232" y="2309620"/>
                </a:lnTo>
                <a:lnTo>
                  <a:pt x="1720771" y="2416397"/>
                </a:lnTo>
                <a:lnTo>
                  <a:pt x="1727297" y="2487590"/>
                </a:lnTo>
                <a:lnTo>
                  <a:pt x="1730566" y="2508991"/>
                </a:lnTo>
                <a:lnTo>
                  <a:pt x="1733823" y="2520654"/>
                </a:lnTo>
                <a:lnTo>
                  <a:pt x="1737093" y="2522490"/>
                </a:lnTo>
                <a:lnTo>
                  <a:pt x="1740362" y="2514513"/>
                </a:lnTo>
                <a:lnTo>
                  <a:pt x="1743619" y="2496835"/>
                </a:lnTo>
                <a:lnTo>
                  <a:pt x="1750158" y="2433252"/>
                </a:lnTo>
                <a:lnTo>
                  <a:pt x="1756684" y="2334453"/>
                </a:lnTo>
                <a:lnTo>
                  <a:pt x="1766480" y="2129472"/>
                </a:lnTo>
                <a:lnTo>
                  <a:pt x="1779545" y="1780459"/>
                </a:lnTo>
                <a:lnTo>
                  <a:pt x="1808933" y="958789"/>
                </a:lnTo>
                <a:lnTo>
                  <a:pt x="1818729" y="760608"/>
                </a:lnTo>
                <a:lnTo>
                  <a:pt x="1825255" y="666874"/>
                </a:lnTo>
                <a:lnTo>
                  <a:pt x="1831781" y="608307"/>
                </a:lnTo>
                <a:lnTo>
                  <a:pt x="1835051" y="592984"/>
                </a:lnTo>
                <a:lnTo>
                  <a:pt x="1838320" y="587177"/>
                </a:lnTo>
                <a:lnTo>
                  <a:pt x="1841577" y="590945"/>
                </a:lnTo>
                <a:lnTo>
                  <a:pt x="1844847" y="604242"/>
                </a:lnTo>
                <a:lnTo>
                  <a:pt x="1851373" y="658745"/>
                </a:lnTo>
                <a:lnTo>
                  <a:pt x="1857912" y="748413"/>
                </a:lnTo>
                <a:lnTo>
                  <a:pt x="1867708" y="940528"/>
                </a:lnTo>
                <a:lnTo>
                  <a:pt x="1880760" y="1275586"/>
                </a:lnTo>
                <a:lnTo>
                  <a:pt x="1910148" y="2084682"/>
                </a:lnTo>
                <a:lnTo>
                  <a:pt x="1919944" y="2284015"/>
                </a:lnTo>
                <a:lnTo>
                  <a:pt x="1926483" y="2379484"/>
                </a:lnTo>
                <a:lnTo>
                  <a:pt x="1933009" y="2440280"/>
                </a:lnTo>
                <a:lnTo>
                  <a:pt x="1936266" y="2456844"/>
                </a:lnTo>
                <a:lnTo>
                  <a:pt x="1939535" y="2463923"/>
                </a:lnTo>
                <a:lnTo>
                  <a:pt x="1942805" y="2461428"/>
                </a:lnTo>
                <a:lnTo>
                  <a:pt x="1946061" y="2449398"/>
                </a:lnTo>
                <a:lnTo>
                  <a:pt x="1952600" y="2397263"/>
                </a:lnTo>
                <a:lnTo>
                  <a:pt x="1959127" y="2309620"/>
                </a:lnTo>
                <a:lnTo>
                  <a:pt x="1968923" y="2119620"/>
                </a:lnTo>
                <a:lnTo>
                  <a:pt x="1981988" y="1785309"/>
                </a:lnTo>
                <a:lnTo>
                  <a:pt x="2014632" y="895928"/>
                </a:lnTo>
                <a:lnTo>
                  <a:pt x="2024428" y="714045"/>
                </a:lnTo>
                <a:lnTo>
                  <a:pt x="2030967" y="632633"/>
                </a:lnTo>
                <a:lnTo>
                  <a:pt x="2037493" y="587036"/>
                </a:lnTo>
                <a:lnTo>
                  <a:pt x="2040763" y="578268"/>
                </a:lnTo>
                <a:lnTo>
                  <a:pt x="2044019" y="578989"/>
                </a:lnTo>
                <a:lnTo>
                  <a:pt x="2047289" y="589172"/>
                </a:lnTo>
                <a:lnTo>
                  <a:pt x="2050559" y="608725"/>
                </a:lnTo>
                <a:lnTo>
                  <a:pt x="2057085" y="674928"/>
                </a:lnTo>
                <a:lnTo>
                  <a:pt x="2063611" y="774867"/>
                </a:lnTo>
                <a:lnTo>
                  <a:pt x="2073407" y="978645"/>
                </a:lnTo>
                <a:lnTo>
                  <a:pt x="2086472" y="1320706"/>
                </a:lnTo>
                <a:lnTo>
                  <a:pt x="2112590" y="2034865"/>
                </a:lnTo>
                <a:lnTo>
                  <a:pt x="2122386" y="2239782"/>
                </a:lnTo>
                <a:lnTo>
                  <a:pt x="2128925" y="2341241"/>
                </a:lnTo>
                <a:lnTo>
                  <a:pt x="2135451" y="2409888"/>
                </a:lnTo>
                <a:lnTo>
                  <a:pt x="2141978" y="2443155"/>
                </a:lnTo>
                <a:lnTo>
                  <a:pt x="2145247" y="2446131"/>
                </a:lnTo>
                <a:lnTo>
                  <a:pt x="2148517" y="2439964"/>
                </a:lnTo>
                <a:lnTo>
                  <a:pt x="2151773" y="2424768"/>
                </a:lnTo>
                <a:lnTo>
                  <a:pt x="2158312" y="2368074"/>
                </a:lnTo>
                <a:lnTo>
                  <a:pt x="2164839" y="2278595"/>
                </a:lnTo>
                <a:lnTo>
                  <a:pt x="2174635" y="2091647"/>
                </a:lnTo>
                <a:lnTo>
                  <a:pt x="2187687" y="1772557"/>
                </a:lnTo>
                <a:lnTo>
                  <a:pt x="2217075" y="1024625"/>
                </a:lnTo>
                <a:lnTo>
                  <a:pt x="2226870" y="845731"/>
                </a:lnTo>
                <a:lnTo>
                  <a:pt x="2233409" y="761431"/>
                </a:lnTo>
                <a:lnTo>
                  <a:pt x="2239936" y="708853"/>
                </a:lnTo>
                <a:lnTo>
                  <a:pt x="2243205" y="695038"/>
                </a:lnTo>
                <a:lnTo>
                  <a:pt x="2246462" y="689694"/>
                </a:lnTo>
                <a:lnTo>
                  <a:pt x="2249731" y="692796"/>
                </a:lnTo>
                <a:lnTo>
                  <a:pt x="2253001" y="704269"/>
                </a:lnTo>
                <a:lnTo>
                  <a:pt x="2259527" y="751529"/>
                </a:lnTo>
                <a:lnTo>
                  <a:pt x="2266054" y="829091"/>
                </a:lnTo>
                <a:lnTo>
                  <a:pt x="2275849" y="994119"/>
                </a:lnTo>
                <a:lnTo>
                  <a:pt x="2288915" y="1278550"/>
                </a:lnTo>
                <a:lnTo>
                  <a:pt x="2318302" y="1947602"/>
                </a:lnTo>
                <a:lnTo>
                  <a:pt x="2328098" y="2107248"/>
                </a:lnTo>
                <a:lnTo>
                  <a:pt x="2334624" y="2182253"/>
                </a:lnTo>
                <a:lnTo>
                  <a:pt x="2341163" y="2228892"/>
                </a:lnTo>
                <a:lnTo>
                  <a:pt x="2344420" y="2241074"/>
                </a:lnTo>
                <a:lnTo>
                  <a:pt x="2347690" y="2245734"/>
                </a:lnTo>
                <a:lnTo>
                  <a:pt x="2350959" y="2242898"/>
                </a:lnTo>
                <a:lnTo>
                  <a:pt x="2354216" y="2232653"/>
                </a:lnTo>
                <a:lnTo>
                  <a:pt x="2360755" y="2190737"/>
                </a:lnTo>
                <a:lnTo>
                  <a:pt x="2367281" y="2122267"/>
                </a:lnTo>
                <a:lnTo>
                  <a:pt x="2377077" y="1977450"/>
                </a:lnTo>
                <a:lnTo>
                  <a:pt x="2390142" y="1730097"/>
                </a:lnTo>
                <a:lnTo>
                  <a:pt x="2416260" y="1215334"/>
                </a:lnTo>
                <a:lnTo>
                  <a:pt x="2426056" y="1071011"/>
                </a:lnTo>
                <a:lnTo>
                  <a:pt x="2432582" y="1001122"/>
                </a:lnTo>
                <a:lnTo>
                  <a:pt x="2439109" y="955357"/>
                </a:lnTo>
                <a:lnTo>
                  <a:pt x="2442378" y="941997"/>
                </a:lnTo>
                <a:lnTo>
                  <a:pt x="2445647" y="935108"/>
                </a:lnTo>
                <a:lnTo>
                  <a:pt x="2448905" y="934678"/>
                </a:lnTo>
                <a:lnTo>
                  <a:pt x="2452174" y="940630"/>
                </a:lnTo>
                <a:lnTo>
                  <a:pt x="2455443" y="952824"/>
                </a:lnTo>
                <a:lnTo>
                  <a:pt x="2461970" y="995044"/>
                </a:lnTo>
                <a:lnTo>
                  <a:pt x="2468496" y="1058867"/>
                </a:lnTo>
                <a:lnTo>
                  <a:pt x="2478292" y="1187690"/>
                </a:lnTo>
                <a:lnTo>
                  <a:pt x="2494627" y="1454253"/>
                </a:lnTo>
                <a:lnTo>
                  <a:pt x="2514218" y="1766340"/>
                </a:lnTo>
                <a:lnTo>
                  <a:pt x="2524014" y="1883767"/>
                </a:lnTo>
                <a:lnTo>
                  <a:pt x="2530540" y="1939878"/>
                </a:lnTo>
                <a:lnTo>
                  <a:pt x="2537067" y="1975778"/>
                </a:lnTo>
                <a:lnTo>
                  <a:pt x="2540336" y="1985782"/>
                </a:lnTo>
                <a:lnTo>
                  <a:pt x="2543606" y="1990417"/>
                </a:lnTo>
                <a:lnTo>
                  <a:pt x="2546862" y="1989708"/>
                </a:lnTo>
                <a:lnTo>
                  <a:pt x="2550132" y="1983731"/>
                </a:lnTo>
                <a:lnTo>
                  <a:pt x="2556658" y="1956580"/>
                </a:lnTo>
                <a:lnTo>
                  <a:pt x="2563197" y="1910790"/>
                </a:lnTo>
                <a:lnTo>
                  <a:pt x="2572993" y="1813029"/>
                </a:lnTo>
                <a:lnTo>
                  <a:pt x="2586046" y="1647001"/>
                </a:lnTo>
                <a:lnTo>
                  <a:pt x="2608907" y="1350946"/>
                </a:lnTo>
                <a:lnTo>
                  <a:pt x="2618703" y="1256465"/>
                </a:lnTo>
                <a:lnTo>
                  <a:pt x="2625229" y="1211991"/>
                </a:lnTo>
                <a:lnTo>
                  <a:pt x="2631768" y="1184474"/>
                </a:lnTo>
                <a:lnTo>
                  <a:pt x="2635025" y="1177408"/>
                </a:lnTo>
                <a:lnTo>
                  <a:pt x="2638294" y="1174850"/>
                </a:lnTo>
                <a:lnTo>
                  <a:pt x="2641564" y="1176787"/>
                </a:lnTo>
                <a:lnTo>
                  <a:pt x="2644821" y="1183144"/>
                </a:lnTo>
                <a:lnTo>
                  <a:pt x="2651359" y="1208496"/>
                </a:lnTo>
                <a:lnTo>
                  <a:pt x="2657886" y="1249272"/>
                </a:lnTo>
                <a:lnTo>
                  <a:pt x="2667681" y="1333964"/>
                </a:lnTo>
                <a:lnTo>
                  <a:pt x="2684004" y="1510794"/>
                </a:lnTo>
                <a:lnTo>
                  <a:pt x="2700326" y="1682319"/>
                </a:lnTo>
                <a:lnTo>
                  <a:pt x="2710121" y="1760046"/>
                </a:lnTo>
                <a:lnTo>
                  <a:pt x="2716661" y="1795706"/>
                </a:lnTo>
                <a:lnTo>
                  <a:pt x="2723187" y="1816398"/>
                </a:lnTo>
                <a:lnTo>
                  <a:pt x="2726456" y="1820817"/>
                </a:lnTo>
                <a:lnTo>
                  <a:pt x="2729713" y="1821222"/>
                </a:lnTo>
                <a:lnTo>
                  <a:pt x="2732983" y="1817613"/>
                </a:lnTo>
                <a:lnTo>
                  <a:pt x="2736252" y="1810079"/>
                </a:lnTo>
                <a:lnTo>
                  <a:pt x="2742779" y="1783638"/>
                </a:lnTo>
                <a:lnTo>
                  <a:pt x="2749305" y="1743368"/>
                </a:lnTo>
                <a:lnTo>
                  <a:pt x="2759101" y="1661703"/>
                </a:lnTo>
                <a:lnTo>
                  <a:pt x="2775436" y="1493066"/>
                </a:lnTo>
                <a:lnTo>
                  <a:pt x="2791758" y="1328785"/>
                </a:lnTo>
                <a:lnTo>
                  <a:pt x="2801554" y="1253248"/>
                </a:lnTo>
                <a:lnTo>
                  <a:pt x="2808080" y="1217943"/>
                </a:lnTo>
                <a:lnTo>
                  <a:pt x="2814619" y="1196783"/>
                </a:lnTo>
                <a:lnTo>
                  <a:pt x="2817876" y="1191882"/>
                </a:lnTo>
                <a:lnTo>
                  <a:pt x="2821145" y="1190882"/>
                </a:lnTo>
                <a:lnTo>
                  <a:pt x="2824414" y="1193807"/>
                </a:lnTo>
                <a:lnTo>
                  <a:pt x="2827671" y="1200632"/>
                </a:lnTo>
                <a:lnTo>
                  <a:pt x="2834210" y="1225718"/>
                </a:lnTo>
                <a:lnTo>
                  <a:pt x="2840736" y="1265152"/>
                </a:lnTo>
                <a:lnTo>
                  <a:pt x="2850532" y="1347489"/>
                </a:lnTo>
                <a:lnTo>
                  <a:pt x="2863598" y="1487861"/>
                </a:lnTo>
                <a:lnTo>
                  <a:pt x="2889716" y="1782726"/>
                </a:lnTo>
                <a:lnTo>
                  <a:pt x="2899511" y="1866418"/>
                </a:lnTo>
                <a:lnTo>
                  <a:pt x="2906038" y="1907105"/>
                </a:lnTo>
                <a:lnTo>
                  <a:pt x="2912577" y="1933685"/>
                </a:lnTo>
                <a:lnTo>
                  <a:pt x="2915833" y="1941334"/>
                </a:lnTo>
                <a:lnTo>
                  <a:pt x="2919103" y="1945107"/>
                </a:lnTo>
                <a:lnTo>
                  <a:pt x="2922373" y="1944968"/>
                </a:lnTo>
                <a:lnTo>
                  <a:pt x="2925629" y="1940929"/>
                </a:lnTo>
                <a:lnTo>
                  <a:pt x="2928899" y="1933014"/>
                </a:lnTo>
                <a:lnTo>
                  <a:pt x="2935425" y="1905965"/>
                </a:lnTo>
                <a:lnTo>
                  <a:pt x="2941951" y="1864898"/>
                </a:lnTo>
                <a:lnTo>
                  <a:pt x="2951747" y="1780649"/>
                </a:lnTo>
                <a:lnTo>
                  <a:pt x="2964813" y="1637427"/>
                </a:lnTo>
                <a:lnTo>
                  <a:pt x="3000726" y="1222059"/>
                </a:lnTo>
                <a:lnTo>
                  <a:pt x="3010522" y="1142292"/>
                </a:lnTo>
                <a:lnTo>
                  <a:pt x="3017061" y="1103479"/>
                </a:lnTo>
                <a:lnTo>
                  <a:pt x="3023588" y="1077469"/>
                </a:lnTo>
                <a:lnTo>
                  <a:pt x="3030114" y="1064920"/>
                </a:lnTo>
                <a:lnTo>
                  <a:pt x="3033383" y="1063780"/>
                </a:lnTo>
                <a:lnTo>
                  <a:pt x="3036653" y="1066060"/>
                </a:lnTo>
                <a:lnTo>
                  <a:pt x="3039910" y="1071720"/>
                </a:lnTo>
                <a:lnTo>
                  <a:pt x="3046448" y="1092918"/>
                </a:lnTo>
                <a:lnTo>
                  <a:pt x="3052975" y="1126603"/>
                </a:lnTo>
                <a:lnTo>
                  <a:pt x="3062770" y="1198036"/>
                </a:lnTo>
                <a:lnTo>
                  <a:pt x="3075836" y="1324289"/>
                </a:lnTo>
                <a:lnTo>
                  <a:pt x="3098684" y="1588788"/>
                </a:lnTo>
                <a:lnTo>
                  <a:pt x="3118276" y="1805419"/>
                </a:lnTo>
                <a:lnTo>
                  <a:pt x="3131341" y="1919515"/>
                </a:lnTo>
                <a:lnTo>
                  <a:pt x="3141137" y="1981109"/>
                </a:lnTo>
                <a:lnTo>
                  <a:pt x="3147663" y="2008741"/>
                </a:lnTo>
                <a:lnTo>
                  <a:pt x="3154202" y="2024671"/>
                </a:lnTo>
                <a:lnTo>
                  <a:pt x="3157459" y="2028065"/>
                </a:lnTo>
                <a:lnTo>
                  <a:pt x="3160729" y="2028356"/>
                </a:lnTo>
                <a:lnTo>
                  <a:pt x="3163998" y="2025494"/>
                </a:lnTo>
                <a:lnTo>
                  <a:pt x="3167255" y="2019454"/>
                </a:lnTo>
                <a:lnTo>
                  <a:pt x="3173794" y="1997888"/>
                </a:lnTo>
                <a:lnTo>
                  <a:pt x="3180320" y="1963798"/>
                </a:lnTo>
                <a:lnTo>
                  <a:pt x="3190116" y="1890225"/>
                </a:lnTo>
                <a:lnTo>
                  <a:pt x="3199912" y="1792185"/>
                </a:lnTo>
                <a:lnTo>
                  <a:pt x="3212965" y="1630792"/>
                </a:lnTo>
                <a:lnTo>
                  <a:pt x="3258687" y="1017660"/>
                </a:lnTo>
                <a:lnTo>
                  <a:pt x="3268482" y="933703"/>
                </a:lnTo>
                <a:lnTo>
                  <a:pt x="3275009" y="897080"/>
                </a:lnTo>
                <a:lnTo>
                  <a:pt x="3281535" y="878136"/>
                </a:lnTo>
                <a:lnTo>
                  <a:pt x="3284804" y="875743"/>
                </a:lnTo>
                <a:lnTo>
                  <a:pt x="3288074" y="878237"/>
                </a:lnTo>
                <a:lnTo>
                  <a:pt x="3291331" y="885696"/>
                </a:lnTo>
                <a:lnTo>
                  <a:pt x="3297870" y="915632"/>
                </a:lnTo>
                <a:lnTo>
                  <a:pt x="3304396" y="965374"/>
                </a:lnTo>
                <a:lnTo>
                  <a:pt x="3314192" y="1075076"/>
                </a:lnTo>
                <a:lnTo>
                  <a:pt x="3323988" y="1221514"/>
                </a:lnTo>
                <a:lnTo>
                  <a:pt x="3340310" y="1521761"/>
                </a:lnTo>
                <a:lnTo>
                  <a:pt x="3366441" y="2016579"/>
                </a:lnTo>
                <a:lnTo>
                  <a:pt x="3376237" y="2160789"/>
                </a:lnTo>
                <a:lnTo>
                  <a:pt x="3386032" y="2262576"/>
                </a:lnTo>
                <a:lnTo>
                  <a:pt x="3392559" y="2302136"/>
                </a:lnTo>
                <a:lnTo>
                  <a:pt x="3395828" y="2312672"/>
                </a:lnTo>
                <a:lnTo>
                  <a:pt x="3399085" y="2316813"/>
                </a:lnTo>
                <a:lnTo>
                  <a:pt x="3402354" y="2314458"/>
                </a:lnTo>
                <a:lnTo>
                  <a:pt x="3405624" y="2305568"/>
                </a:lnTo>
                <a:lnTo>
                  <a:pt x="3412150" y="2268275"/>
                </a:lnTo>
                <a:lnTo>
                  <a:pt x="3418677" y="2205743"/>
                </a:lnTo>
                <a:lnTo>
                  <a:pt x="3428472" y="2068625"/>
                </a:lnTo>
                <a:lnTo>
                  <a:pt x="3438268" y="1888224"/>
                </a:lnTo>
                <a:lnTo>
                  <a:pt x="3454590" y="1528523"/>
                </a:lnTo>
                <a:lnTo>
                  <a:pt x="3477451" y="1031083"/>
                </a:lnTo>
                <a:lnTo>
                  <a:pt x="3487247" y="866929"/>
                </a:lnTo>
                <a:lnTo>
                  <a:pt x="3497043" y="752567"/>
                </a:lnTo>
                <a:lnTo>
                  <a:pt x="3503569" y="708790"/>
                </a:lnTo>
                <a:lnTo>
                  <a:pt x="3506839" y="697342"/>
                </a:lnTo>
                <a:lnTo>
                  <a:pt x="3510108" y="693037"/>
                </a:lnTo>
                <a:lnTo>
                  <a:pt x="3513365" y="695924"/>
                </a:lnTo>
                <a:lnTo>
                  <a:pt x="3516634" y="705979"/>
                </a:lnTo>
                <a:lnTo>
                  <a:pt x="3523161" y="747236"/>
                </a:lnTo>
                <a:lnTo>
                  <a:pt x="3529700" y="815390"/>
                </a:lnTo>
                <a:lnTo>
                  <a:pt x="3539496" y="962638"/>
                </a:lnTo>
                <a:lnTo>
                  <a:pt x="3552548" y="1223718"/>
                </a:lnTo>
                <a:lnTo>
                  <a:pt x="3591731" y="2071171"/>
                </a:lnTo>
                <a:lnTo>
                  <a:pt x="3601527" y="2206351"/>
                </a:lnTo>
                <a:lnTo>
                  <a:pt x="3608066" y="2265109"/>
                </a:lnTo>
                <a:lnTo>
                  <a:pt x="3614593" y="2296311"/>
                </a:lnTo>
                <a:lnTo>
                  <a:pt x="3617862" y="2301250"/>
                </a:lnTo>
                <a:lnTo>
                  <a:pt x="3621119" y="2299034"/>
                </a:lnTo>
                <a:lnTo>
                  <a:pt x="3624388" y="2289726"/>
                </a:lnTo>
                <a:lnTo>
                  <a:pt x="3630915" y="2250394"/>
                </a:lnTo>
                <a:lnTo>
                  <a:pt x="3637453" y="2185001"/>
                </a:lnTo>
                <a:lnTo>
                  <a:pt x="3647249" y="2044375"/>
                </a:lnTo>
                <a:lnTo>
                  <a:pt x="3660302" y="1798352"/>
                </a:lnTo>
                <a:lnTo>
                  <a:pt x="3692959" y="1140064"/>
                </a:lnTo>
                <a:lnTo>
                  <a:pt x="3702755" y="999805"/>
                </a:lnTo>
                <a:lnTo>
                  <a:pt x="3709281" y="933399"/>
                </a:lnTo>
                <a:lnTo>
                  <a:pt x="3715807" y="891369"/>
                </a:lnTo>
                <a:lnTo>
                  <a:pt x="3719077" y="879922"/>
                </a:lnTo>
                <a:lnTo>
                  <a:pt x="3722346" y="874932"/>
                </a:lnTo>
                <a:lnTo>
                  <a:pt x="3725603" y="876414"/>
                </a:lnTo>
                <a:lnTo>
                  <a:pt x="3728873" y="884278"/>
                </a:lnTo>
                <a:lnTo>
                  <a:pt x="3735399" y="918570"/>
                </a:lnTo>
                <a:lnTo>
                  <a:pt x="3741938" y="975973"/>
                </a:lnTo>
                <a:lnTo>
                  <a:pt x="3751734" y="1099301"/>
                </a:lnTo>
                <a:lnTo>
                  <a:pt x="3764786" y="1313260"/>
                </a:lnTo>
                <a:lnTo>
                  <a:pt x="3794174" y="1820969"/>
                </a:lnTo>
                <a:lnTo>
                  <a:pt x="3803970" y="1943664"/>
                </a:lnTo>
                <a:lnTo>
                  <a:pt x="3810509" y="2002054"/>
                </a:lnTo>
                <a:lnTo>
                  <a:pt x="3817035" y="2039208"/>
                </a:lnTo>
                <a:lnTo>
                  <a:pt x="3820304" y="2049453"/>
                </a:lnTo>
                <a:lnTo>
                  <a:pt x="3823561" y="2054050"/>
                </a:lnTo>
                <a:lnTo>
                  <a:pt x="3826831" y="2053011"/>
                </a:lnTo>
                <a:lnTo>
                  <a:pt x="3830100" y="2046401"/>
                </a:lnTo>
                <a:lnTo>
                  <a:pt x="3836626" y="2017073"/>
                </a:lnTo>
                <a:lnTo>
                  <a:pt x="3843153" y="1967724"/>
                </a:lnTo>
                <a:lnTo>
                  <a:pt x="3852949" y="1861834"/>
                </a:lnTo>
                <a:lnTo>
                  <a:pt x="3866014" y="1679090"/>
                </a:lnTo>
                <a:lnTo>
                  <a:pt x="3892132" y="1294657"/>
                </a:lnTo>
                <a:lnTo>
                  <a:pt x="3901928" y="1185892"/>
                </a:lnTo>
                <a:lnTo>
                  <a:pt x="3908467" y="1133061"/>
                </a:lnTo>
                <a:lnTo>
                  <a:pt x="3914993" y="1098427"/>
                </a:lnTo>
                <a:lnTo>
                  <a:pt x="3918263" y="1088360"/>
                </a:lnTo>
                <a:lnTo>
                  <a:pt x="3921519" y="1083244"/>
                </a:lnTo>
                <a:lnTo>
                  <a:pt x="3924789" y="1083117"/>
                </a:lnTo>
                <a:lnTo>
                  <a:pt x="3928058" y="1087916"/>
                </a:lnTo>
                <a:lnTo>
                  <a:pt x="3931315" y="1097591"/>
                </a:lnTo>
                <a:lnTo>
                  <a:pt x="3937854" y="1130946"/>
                </a:lnTo>
                <a:lnTo>
                  <a:pt x="3944380" y="1181523"/>
                </a:lnTo>
                <a:lnTo>
                  <a:pt x="3954176" y="1284311"/>
                </a:lnTo>
                <a:lnTo>
                  <a:pt x="3970498" y="1500132"/>
                </a:lnTo>
                <a:lnTo>
                  <a:pt x="3990090" y="1758754"/>
                </a:lnTo>
                <a:lnTo>
                  <a:pt x="3999886" y="1858187"/>
                </a:lnTo>
                <a:lnTo>
                  <a:pt x="4006412" y="1906257"/>
                </a:lnTo>
                <a:lnTo>
                  <a:pt x="4012951" y="1937206"/>
                </a:lnTo>
                <a:lnTo>
                  <a:pt x="4016208" y="1945779"/>
                </a:lnTo>
                <a:lnTo>
                  <a:pt x="4019477" y="1949628"/>
                </a:lnTo>
                <a:lnTo>
                  <a:pt x="4022747" y="1948678"/>
                </a:lnTo>
                <a:lnTo>
                  <a:pt x="4026004" y="1942955"/>
                </a:lnTo>
                <a:lnTo>
                  <a:pt x="4032542" y="1917400"/>
                </a:lnTo>
                <a:lnTo>
                  <a:pt x="4039069" y="1874003"/>
                </a:lnTo>
                <a:lnTo>
                  <a:pt x="4048865" y="1779560"/>
                </a:lnTo>
                <a:lnTo>
                  <a:pt x="4061930" y="1613430"/>
                </a:lnTo>
                <a:lnTo>
                  <a:pt x="4091317" y="1214410"/>
                </a:lnTo>
                <a:lnTo>
                  <a:pt x="4101113" y="1119638"/>
                </a:lnTo>
                <a:lnTo>
                  <a:pt x="4107639" y="1076545"/>
                </a:lnTo>
                <a:lnTo>
                  <a:pt x="4114166" y="1052054"/>
                </a:lnTo>
                <a:lnTo>
                  <a:pt x="4114166" y="1052054"/>
                </a:lnTo>
              </a:path>
            </a:pathLst>
          </a:custGeom>
          <a:noFill/>
          <a:ln w="18998" cap="sq">
            <a:solidFill>
              <a:schemeClr val="accent1">
                <a:lumMod val="75000"/>
              </a:schemeClr>
            </a:solidFill>
            <a:prstDash val="solid"/>
            <a:round/>
          </a:ln>
        </p:spPr>
        <p:txBody>
          <a:bodyPr rtlCol="0" anchor="ctr"/>
          <a:lstStyle/>
          <a:p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Figura a mano libera 21">
            <a:extLst>
              <a:ext uri="{FF2B5EF4-FFF2-40B4-BE49-F238E27FC236}">
                <a16:creationId xmlns:a16="http://schemas.microsoft.com/office/drawing/2014/main" id="{471AA130-DDC3-B768-C1A6-5253051BC18E}"/>
              </a:ext>
            </a:extLst>
          </p:cNvPr>
          <p:cNvSpPr/>
          <p:nvPr/>
        </p:nvSpPr>
        <p:spPr>
          <a:xfrm>
            <a:off x="456790" y="993444"/>
            <a:ext cx="601475" cy="307777"/>
          </a:xfrm>
          <a:custGeom>
            <a:avLst/>
            <a:gdLst>
              <a:gd name="connsiteX0" fmla="*/ 0 w 4114165"/>
              <a:gd name="connsiteY0" fmla="*/ 962866 h 3063250"/>
              <a:gd name="connsiteX1" fmla="*/ 13219 w 4114165"/>
              <a:gd name="connsiteY1" fmla="*/ 938578 h 3063250"/>
              <a:gd name="connsiteX2" fmla="*/ 29741 w 4114165"/>
              <a:gd name="connsiteY2" fmla="*/ 914936 h 3063250"/>
              <a:gd name="connsiteX3" fmla="*/ 52873 w 4114165"/>
              <a:gd name="connsiteY3" fmla="*/ 887165 h 3063250"/>
              <a:gd name="connsiteX4" fmla="*/ 79309 w 4114165"/>
              <a:gd name="connsiteY4" fmla="*/ 860382 h 3063250"/>
              <a:gd name="connsiteX5" fmla="*/ 99137 w 4114165"/>
              <a:gd name="connsiteY5" fmla="*/ 843895 h 3063250"/>
              <a:gd name="connsiteX6" fmla="*/ 109050 w 4114165"/>
              <a:gd name="connsiteY6" fmla="*/ 838551 h 3063250"/>
              <a:gd name="connsiteX7" fmla="*/ 118964 w 4114165"/>
              <a:gd name="connsiteY7" fmla="*/ 836816 h 3063250"/>
              <a:gd name="connsiteX8" fmla="*/ 125574 w 4114165"/>
              <a:gd name="connsiteY8" fmla="*/ 838272 h 3063250"/>
              <a:gd name="connsiteX9" fmla="*/ 132182 w 4114165"/>
              <a:gd name="connsiteY9" fmla="*/ 842248 h 3063250"/>
              <a:gd name="connsiteX10" fmla="*/ 138791 w 4114165"/>
              <a:gd name="connsiteY10" fmla="*/ 849049 h 3063250"/>
              <a:gd name="connsiteX11" fmla="*/ 145401 w 4114165"/>
              <a:gd name="connsiteY11" fmla="*/ 859078 h 3063250"/>
              <a:gd name="connsiteX12" fmla="*/ 155315 w 4114165"/>
              <a:gd name="connsiteY12" fmla="*/ 880859 h 3063250"/>
              <a:gd name="connsiteX13" fmla="*/ 165228 w 4114165"/>
              <a:gd name="connsiteY13" fmla="*/ 911631 h 3063250"/>
              <a:gd name="connsiteX14" fmla="*/ 175142 w 4114165"/>
              <a:gd name="connsiteY14" fmla="*/ 951773 h 3063250"/>
              <a:gd name="connsiteX15" fmla="*/ 188360 w 4114165"/>
              <a:gd name="connsiteY15" fmla="*/ 1018952 h 3063250"/>
              <a:gd name="connsiteX16" fmla="*/ 204883 w 4114165"/>
              <a:gd name="connsiteY16" fmla="*/ 1119511 h 3063250"/>
              <a:gd name="connsiteX17" fmla="*/ 237928 w 4114165"/>
              <a:gd name="connsiteY17" fmla="*/ 1325872 h 3063250"/>
              <a:gd name="connsiteX18" fmla="*/ 251146 w 4114165"/>
              <a:gd name="connsiteY18" fmla="*/ 1392203 h 3063250"/>
              <a:gd name="connsiteX19" fmla="*/ 264365 w 4114165"/>
              <a:gd name="connsiteY19" fmla="*/ 1444629 h 3063250"/>
              <a:gd name="connsiteX20" fmla="*/ 274279 w 4114165"/>
              <a:gd name="connsiteY20" fmla="*/ 1474666 h 3063250"/>
              <a:gd name="connsiteX21" fmla="*/ 284192 w 4114165"/>
              <a:gd name="connsiteY21" fmla="*/ 1497675 h 3063250"/>
              <a:gd name="connsiteX22" fmla="*/ 297410 w 4114165"/>
              <a:gd name="connsiteY22" fmla="*/ 1521267 h 3063250"/>
              <a:gd name="connsiteX23" fmla="*/ 323847 w 4114165"/>
              <a:gd name="connsiteY23" fmla="*/ 1565120 h 3063250"/>
              <a:gd name="connsiteX24" fmla="*/ 340373 w 4114165"/>
              <a:gd name="connsiteY24" fmla="*/ 1598538 h 3063250"/>
              <a:gd name="connsiteX25" fmla="*/ 363500 w 4114165"/>
              <a:gd name="connsiteY25" fmla="*/ 1652395 h 3063250"/>
              <a:gd name="connsiteX26" fmla="*/ 386628 w 4114165"/>
              <a:gd name="connsiteY26" fmla="*/ 1713129 h 3063250"/>
              <a:gd name="connsiteX27" fmla="*/ 406460 w 4114165"/>
              <a:gd name="connsiteY27" fmla="*/ 1772988 h 3063250"/>
              <a:gd name="connsiteX28" fmla="*/ 422985 w 4114165"/>
              <a:gd name="connsiteY28" fmla="*/ 1832430 h 3063250"/>
              <a:gd name="connsiteX29" fmla="*/ 439510 w 4114165"/>
              <a:gd name="connsiteY29" fmla="*/ 1903407 h 3063250"/>
              <a:gd name="connsiteX30" fmla="*/ 456035 w 4114165"/>
              <a:gd name="connsiteY30" fmla="*/ 1987175 h 3063250"/>
              <a:gd name="connsiteX31" fmla="*/ 472547 w 4114165"/>
              <a:gd name="connsiteY31" fmla="*/ 2085024 h 3063250"/>
              <a:gd name="connsiteX32" fmla="*/ 502289 w 4114165"/>
              <a:gd name="connsiteY32" fmla="*/ 2284990 h 3063250"/>
              <a:gd name="connsiteX33" fmla="*/ 518814 w 4114165"/>
              <a:gd name="connsiteY33" fmla="*/ 2386930 h 3063250"/>
              <a:gd name="connsiteX34" fmla="*/ 532031 w 4114165"/>
              <a:gd name="connsiteY34" fmla="*/ 2452703 h 3063250"/>
              <a:gd name="connsiteX35" fmla="*/ 541941 w 4114165"/>
              <a:gd name="connsiteY35" fmla="*/ 2490718 h 3063250"/>
              <a:gd name="connsiteX36" fmla="*/ 551864 w 4114165"/>
              <a:gd name="connsiteY36" fmla="*/ 2518717 h 3063250"/>
              <a:gd name="connsiteX37" fmla="*/ 561774 w 4114165"/>
              <a:gd name="connsiteY37" fmla="*/ 2537066 h 3063250"/>
              <a:gd name="connsiteX38" fmla="*/ 568389 w 4114165"/>
              <a:gd name="connsiteY38" fmla="*/ 2544335 h 3063250"/>
              <a:gd name="connsiteX39" fmla="*/ 574991 w 4114165"/>
              <a:gd name="connsiteY39" fmla="*/ 2548070 h 3063250"/>
              <a:gd name="connsiteX40" fmla="*/ 581606 w 4114165"/>
              <a:gd name="connsiteY40" fmla="*/ 2548741 h 3063250"/>
              <a:gd name="connsiteX41" fmla="*/ 588208 w 4114165"/>
              <a:gd name="connsiteY41" fmla="*/ 2546969 h 3063250"/>
              <a:gd name="connsiteX42" fmla="*/ 598131 w 4114165"/>
              <a:gd name="connsiteY42" fmla="*/ 2541042 h 3063250"/>
              <a:gd name="connsiteX43" fmla="*/ 644385 w 4114165"/>
              <a:gd name="connsiteY43" fmla="*/ 2506927 h 3063250"/>
              <a:gd name="connsiteX44" fmla="*/ 670820 w 4114165"/>
              <a:gd name="connsiteY44" fmla="*/ 2490034 h 3063250"/>
              <a:gd name="connsiteX45" fmla="*/ 687345 w 4114165"/>
              <a:gd name="connsiteY45" fmla="*/ 2476269 h 3063250"/>
              <a:gd name="connsiteX46" fmla="*/ 700562 w 4114165"/>
              <a:gd name="connsiteY46" fmla="*/ 2461681 h 3063250"/>
              <a:gd name="connsiteX47" fmla="*/ 710485 w 4114165"/>
              <a:gd name="connsiteY47" fmla="*/ 2447156 h 3063250"/>
              <a:gd name="connsiteX48" fmla="*/ 720395 w 4114165"/>
              <a:gd name="connsiteY48" fmla="*/ 2427478 h 3063250"/>
              <a:gd name="connsiteX49" fmla="*/ 730305 w 4114165"/>
              <a:gd name="connsiteY49" fmla="*/ 2399808 h 3063250"/>
              <a:gd name="connsiteX50" fmla="*/ 740214 w 4114165"/>
              <a:gd name="connsiteY50" fmla="*/ 2360615 h 3063250"/>
              <a:gd name="connsiteX51" fmla="*/ 750137 w 4114165"/>
              <a:gd name="connsiteY51" fmla="*/ 2306011 h 3063250"/>
              <a:gd name="connsiteX52" fmla="*/ 760047 w 4114165"/>
              <a:gd name="connsiteY52" fmla="*/ 2232146 h 3063250"/>
              <a:gd name="connsiteX53" fmla="*/ 769957 w 4114165"/>
              <a:gd name="connsiteY53" fmla="*/ 2135437 h 3063250"/>
              <a:gd name="connsiteX54" fmla="*/ 779879 w 4114165"/>
              <a:gd name="connsiteY54" fmla="*/ 2013021 h 3063250"/>
              <a:gd name="connsiteX55" fmla="*/ 793097 w 4114165"/>
              <a:gd name="connsiteY55" fmla="*/ 1806394 h 3063250"/>
              <a:gd name="connsiteX56" fmla="*/ 806314 w 4114165"/>
              <a:gd name="connsiteY56" fmla="*/ 1550988 h 3063250"/>
              <a:gd name="connsiteX57" fmla="*/ 826134 w 4114165"/>
              <a:gd name="connsiteY57" fmla="*/ 1101061 h 3063250"/>
              <a:gd name="connsiteX58" fmla="*/ 852581 w 4114165"/>
              <a:gd name="connsiteY58" fmla="*/ 502805 h 3063250"/>
              <a:gd name="connsiteX59" fmla="*/ 865798 w 4114165"/>
              <a:gd name="connsiteY59" fmla="*/ 268992 h 3063250"/>
              <a:gd name="connsiteX60" fmla="*/ 875708 w 4114165"/>
              <a:gd name="connsiteY60" fmla="*/ 140161 h 3063250"/>
              <a:gd name="connsiteX61" fmla="*/ 885618 w 4114165"/>
              <a:gd name="connsiteY61" fmla="*/ 54144 h 3063250"/>
              <a:gd name="connsiteX62" fmla="*/ 892233 w 4114165"/>
              <a:gd name="connsiteY62" fmla="*/ 19833 h 3063250"/>
              <a:gd name="connsiteX63" fmla="*/ 898835 w 4114165"/>
              <a:gd name="connsiteY63" fmla="*/ 2645 h 3063250"/>
              <a:gd name="connsiteX64" fmla="*/ 902143 w 4114165"/>
              <a:gd name="connsiteY64" fmla="*/ 0 h 3063250"/>
              <a:gd name="connsiteX65" fmla="*/ 905450 w 4114165"/>
              <a:gd name="connsiteY65" fmla="*/ 1042 h 3063250"/>
              <a:gd name="connsiteX66" fmla="*/ 908758 w 4114165"/>
              <a:gd name="connsiteY66" fmla="*/ 5543 h 3063250"/>
              <a:gd name="connsiteX67" fmla="*/ 915360 w 4114165"/>
              <a:gd name="connsiteY67" fmla="*/ 23974 h 3063250"/>
              <a:gd name="connsiteX68" fmla="*/ 921975 w 4114165"/>
              <a:gd name="connsiteY68" fmla="*/ 53496 h 3063250"/>
              <a:gd name="connsiteX69" fmla="*/ 931885 w 4114165"/>
              <a:gd name="connsiteY69" fmla="*/ 114728 h 3063250"/>
              <a:gd name="connsiteX70" fmla="*/ 945103 w 4114165"/>
              <a:gd name="connsiteY70" fmla="*/ 219005 h 3063250"/>
              <a:gd name="connsiteX71" fmla="*/ 991370 w 4114165"/>
              <a:gd name="connsiteY71" fmla="*/ 608560 h 3063250"/>
              <a:gd name="connsiteX72" fmla="*/ 1007895 w 4114165"/>
              <a:gd name="connsiteY72" fmla="*/ 717439 h 3063250"/>
              <a:gd name="connsiteX73" fmla="*/ 1057457 w 4114165"/>
              <a:gd name="connsiteY73" fmla="*/ 1020560 h 3063250"/>
              <a:gd name="connsiteX74" fmla="*/ 1070674 w 4114165"/>
              <a:gd name="connsiteY74" fmla="*/ 1129034 h 3063250"/>
              <a:gd name="connsiteX75" fmla="*/ 1083891 w 4114165"/>
              <a:gd name="connsiteY75" fmla="*/ 1261492 h 3063250"/>
              <a:gd name="connsiteX76" fmla="*/ 1100416 w 4114165"/>
              <a:gd name="connsiteY76" fmla="*/ 1462079 h 3063250"/>
              <a:gd name="connsiteX77" fmla="*/ 1123543 w 4114165"/>
              <a:gd name="connsiteY77" fmla="*/ 1789577 h 3063250"/>
              <a:gd name="connsiteX78" fmla="*/ 1146683 w 4114165"/>
              <a:gd name="connsiteY78" fmla="*/ 2110389 h 3063250"/>
              <a:gd name="connsiteX79" fmla="*/ 1159901 w 4114165"/>
              <a:gd name="connsiteY79" fmla="*/ 2255687 h 3063250"/>
              <a:gd name="connsiteX80" fmla="*/ 1169810 w 4114165"/>
              <a:gd name="connsiteY80" fmla="*/ 2336454 h 3063250"/>
              <a:gd name="connsiteX81" fmla="*/ 1176425 w 4114165"/>
              <a:gd name="connsiteY81" fmla="*/ 2375343 h 3063250"/>
              <a:gd name="connsiteX82" fmla="*/ 1183028 w 4114165"/>
              <a:gd name="connsiteY82" fmla="*/ 2401809 h 3063250"/>
              <a:gd name="connsiteX83" fmla="*/ 1189643 w 4114165"/>
              <a:gd name="connsiteY83" fmla="*/ 2415701 h 3063250"/>
              <a:gd name="connsiteX84" fmla="*/ 1192950 w 4114165"/>
              <a:gd name="connsiteY84" fmla="*/ 2417917 h 3063250"/>
              <a:gd name="connsiteX85" fmla="*/ 1196245 w 4114165"/>
              <a:gd name="connsiteY85" fmla="*/ 2417030 h 3063250"/>
              <a:gd name="connsiteX86" fmla="*/ 1199553 w 4114165"/>
              <a:gd name="connsiteY86" fmla="*/ 2413054 h 3063250"/>
              <a:gd name="connsiteX87" fmla="*/ 1206168 w 4114165"/>
              <a:gd name="connsiteY87" fmla="*/ 2396073 h 3063250"/>
              <a:gd name="connsiteX88" fmla="*/ 1212770 w 4114165"/>
              <a:gd name="connsiteY88" fmla="*/ 2367517 h 3063250"/>
              <a:gd name="connsiteX89" fmla="*/ 1222680 w 4114165"/>
              <a:gd name="connsiteY89" fmla="*/ 2304808 h 3063250"/>
              <a:gd name="connsiteX90" fmla="*/ 1232602 w 4114165"/>
              <a:gd name="connsiteY90" fmla="*/ 2221471 h 3063250"/>
              <a:gd name="connsiteX91" fmla="*/ 1249127 w 4114165"/>
              <a:gd name="connsiteY91" fmla="*/ 2051011 h 3063250"/>
              <a:gd name="connsiteX92" fmla="*/ 1278857 w 4114165"/>
              <a:gd name="connsiteY92" fmla="*/ 1738519 h 3063250"/>
              <a:gd name="connsiteX93" fmla="*/ 1292087 w 4114165"/>
              <a:gd name="connsiteY93" fmla="*/ 1631108 h 3063250"/>
              <a:gd name="connsiteX94" fmla="*/ 1301997 w 4114165"/>
              <a:gd name="connsiteY94" fmla="*/ 1571186 h 3063250"/>
              <a:gd name="connsiteX95" fmla="*/ 1311907 w 4114165"/>
              <a:gd name="connsiteY95" fmla="*/ 1530802 h 3063250"/>
              <a:gd name="connsiteX96" fmla="*/ 1318522 w 4114165"/>
              <a:gd name="connsiteY96" fmla="*/ 1515125 h 3063250"/>
              <a:gd name="connsiteX97" fmla="*/ 1325124 w 4114165"/>
              <a:gd name="connsiteY97" fmla="*/ 1508553 h 3063250"/>
              <a:gd name="connsiteX98" fmla="*/ 1328431 w 4114165"/>
              <a:gd name="connsiteY98" fmla="*/ 1508692 h 3063250"/>
              <a:gd name="connsiteX99" fmla="*/ 1331739 w 4114165"/>
              <a:gd name="connsiteY99" fmla="*/ 1511098 h 3063250"/>
              <a:gd name="connsiteX100" fmla="*/ 1338341 w 4114165"/>
              <a:gd name="connsiteY100" fmla="*/ 1522673 h 3063250"/>
              <a:gd name="connsiteX101" fmla="*/ 1344956 w 4114165"/>
              <a:gd name="connsiteY101" fmla="*/ 1543098 h 3063250"/>
              <a:gd name="connsiteX102" fmla="*/ 1351559 w 4114165"/>
              <a:gd name="connsiteY102" fmla="*/ 1572135 h 3063250"/>
              <a:gd name="connsiteX103" fmla="*/ 1361481 w 4114165"/>
              <a:gd name="connsiteY103" fmla="*/ 1631273 h 3063250"/>
              <a:gd name="connsiteX104" fmla="*/ 1371391 w 4114165"/>
              <a:gd name="connsiteY104" fmla="*/ 1708025 h 3063250"/>
              <a:gd name="connsiteX105" fmla="*/ 1384608 w 4114165"/>
              <a:gd name="connsiteY105" fmla="*/ 1834709 h 3063250"/>
              <a:gd name="connsiteX106" fmla="*/ 1401133 w 4114165"/>
              <a:gd name="connsiteY106" fmla="*/ 2023810 h 3063250"/>
              <a:gd name="connsiteX107" fmla="*/ 1437478 w 4114165"/>
              <a:gd name="connsiteY107" fmla="*/ 2455958 h 3063250"/>
              <a:gd name="connsiteX108" fmla="*/ 1450695 w 4114165"/>
              <a:gd name="connsiteY108" fmla="*/ 2573840 h 3063250"/>
              <a:gd name="connsiteX109" fmla="*/ 1460618 w 4114165"/>
              <a:gd name="connsiteY109" fmla="*/ 2638271 h 3063250"/>
              <a:gd name="connsiteX110" fmla="*/ 1467220 w 4114165"/>
              <a:gd name="connsiteY110" fmla="*/ 2669055 h 3063250"/>
              <a:gd name="connsiteX111" fmla="*/ 1473835 w 4114165"/>
              <a:gd name="connsiteY111" fmla="*/ 2690241 h 3063250"/>
              <a:gd name="connsiteX112" fmla="*/ 1480438 w 4114165"/>
              <a:gd name="connsiteY112" fmla="*/ 2702360 h 3063250"/>
              <a:gd name="connsiteX113" fmla="*/ 1483745 w 4114165"/>
              <a:gd name="connsiteY113" fmla="*/ 2705260 h 3063250"/>
              <a:gd name="connsiteX114" fmla="*/ 1487053 w 4114165"/>
              <a:gd name="connsiteY114" fmla="*/ 2706222 h 3063250"/>
              <a:gd name="connsiteX115" fmla="*/ 1490360 w 4114165"/>
              <a:gd name="connsiteY115" fmla="*/ 2705361 h 3063250"/>
              <a:gd name="connsiteX116" fmla="*/ 1496963 w 4114165"/>
              <a:gd name="connsiteY116" fmla="*/ 2698700 h 3063250"/>
              <a:gd name="connsiteX117" fmla="*/ 1503577 w 4114165"/>
              <a:gd name="connsiteY117" fmla="*/ 2686265 h 3063250"/>
              <a:gd name="connsiteX118" fmla="*/ 1513487 w 4114165"/>
              <a:gd name="connsiteY118" fmla="*/ 2658861 h 3063250"/>
              <a:gd name="connsiteX119" fmla="*/ 1526705 w 4114165"/>
              <a:gd name="connsiteY119" fmla="*/ 2610120 h 3063250"/>
              <a:gd name="connsiteX120" fmla="*/ 1543229 w 4114165"/>
              <a:gd name="connsiteY120" fmla="*/ 2536635 h 3063250"/>
              <a:gd name="connsiteX121" fmla="*/ 1579574 w 4114165"/>
              <a:gd name="connsiteY121" fmla="*/ 2357488 h 3063250"/>
              <a:gd name="connsiteX122" fmla="*/ 1615932 w 4114165"/>
              <a:gd name="connsiteY122" fmla="*/ 2168830 h 3063250"/>
              <a:gd name="connsiteX123" fmla="*/ 1639059 w 4114165"/>
              <a:gd name="connsiteY123" fmla="*/ 2033219 h 3063250"/>
              <a:gd name="connsiteX124" fmla="*/ 1658891 w 4114165"/>
              <a:gd name="connsiteY124" fmla="*/ 1899823 h 3063250"/>
              <a:gd name="connsiteX125" fmla="*/ 1688633 w 4114165"/>
              <a:gd name="connsiteY125" fmla="*/ 1675189 h 3063250"/>
              <a:gd name="connsiteX126" fmla="*/ 1724978 w 4114165"/>
              <a:gd name="connsiteY126" fmla="*/ 1405069 h 3063250"/>
              <a:gd name="connsiteX127" fmla="*/ 1754720 w 4114165"/>
              <a:gd name="connsiteY127" fmla="*/ 1207660 h 3063250"/>
              <a:gd name="connsiteX128" fmla="*/ 1777847 w 4114165"/>
              <a:gd name="connsiteY128" fmla="*/ 1072404 h 3063250"/>
              <a:gd name="connsiteX129" fmla="*/ 1794372 w 4114165"/>
              <a:gd name="connsiteY129" fmla="*/ 994322 h 3063250"/>
              <a:gd name="connsiteX130" fmla="*/ 1807590 w 4114165"/>
              <a:gd name="connsiteY130" fmla="*/ 945860 h 3063250"/>
              <a:gd name="connsiteX131" fmla="*/ 1820807 w 4114165"/>
              <a:gd name="connsiteY131" fmla="*/ 909731 h 3063250"/>
              <a:gd name="connsiteX132" fmla="*/ 1830717 w 4114165"/>
              <a:gd name="connsiteY132" fmla="*/ 890394 h 3063250"/>
              <a:gd name="connsiteX133" fmla="*/ 1840639 w 4114165"/>
              <a:gd name="connsiteY133" fmla="*/ 877921 h 3063250"/>
              <a:gd name="connsiteX134" fmla="*/ 1847242 w 4114165"/>
              <a:gd name="connsiteY134" fmla="*/ 873653 h 3063250"/>
              <a:gd name="connsiteX135" fmla="*/ 1853857 w 4114165"/>
              <a:gd name="connsiteY135" fmla="*/ 872881 h 3063250"/>
              <a:gd name="connsiteX136" fmla="*/ 1860459 w 4114165"/>
              <a:gd name="connsiteY136" fmla="*/ 875768 h 3063250"/>
              <a:gd name="connsiteX137" fmla="*/ 1867074 w 4114165"/>
              <a:gd name="connsiteY137" fmla="*/ 882378 h 3063250"/>
              <a:gd name="connsiteX138" fmla="*/ 1873676 w 4114165"/>
              <a:gd name="connsiteY138" fmla="*/ 892762 h 3063250"/>
              <a:gd name="connsiteX139" fmla="*/ 1883599 w 4114165"/>
              <a:gd name="connsiteY139" fmla="*/ 915227 h 3063250"/>
              <a:gd name="connsiteX140" fmla="*/ 1893509 w 4114165"/>
              <a:gd name="connsiteY140" fmla="*/ 945480 h 3063250"/>
              <a:gd name="connsiteX141" fmla="*/ 1906726 w 4114165"/>
              <a:gd name="connsiteY141" fmla="*/ 996386 h 3063250"/>
              <a:gd name="connsiteX142" fmla="*/ 1919944 w 4114165"/>
              <a:gd name="connsiteY142" fmla="*/ 1058398 h 3063250"/>
              <a:gd name="connsiteX143" fmla="*/ 1933161 w 4114165"/>
              <a:gd name="connsiteY143" fmla="*/ 1132137 h 3063250"/>
              <a:gd name="connsiteX144" fmla="*/ 1949686 w 4114165"/>
              <a:gd name="connsiteY144" fmla="*/ 1241687 h 3063250"/>
              <a:gd name="connsiteX145" fmla="*/ 1966211 w 4114165"/>
              <a:gd name="connsiteY145" fmla="*/ 1370713 h 3063250"/>
              <a:gd name="connsiteX146" fmla="*/ 1986043 w 4114165"/>
              <a:gd name="connsiteY146" fmla="*/ 1548658 h 3063250"/>
              <a:gd name="connsiteX147" fmla="*/ 2035605 w 4114165"/>
              <a:gd name="connsiteY147" fmla="*/ 2011729 h 3063250"/>
              <a:gd name="connsiteX148" fmla="*/ 2048822 w 4114165"/>
              <a:gd name="connsiteY148" fmla="*/ 2106628 h 3063250"/>
              <a:gd name="connsiteX149" fmla="*/ 2058732 w 4114165"/>
              <a:gd name="connsiteY149" fmla="*/ 2163043 h 3063250"/>
              <a:gd name="connsiteX150" fmla="*/ 2068655 w 4114165"/>
              <a:gd name="connsiteY150" fmla="*/ 2205123 h 3063250"/>
              <a:gd name="connsiteX151" fmla="*/ 2075257 w 4114165"/>
              <a:gd name="connsiteY151" fmla="*/ 2224738 h 3063250"/>
              <a:gd name="connsiteX152" fmla="*/ 2081872 w 4114165"/>
              <a:gd name="connsiteY152" fmla="*/ 2237528 h 3063250"/>
              <a:gd name="connsiteX153" fmla="*/ 2088474 w 4114165"/>
              <a:gd name="connsiteY153" fmla="*/ 2243581 h 3063250"/>
              <a:gd name="connsiteX154" fmla="*/ 2091782 w 4114165"/>
              <a:gd name="connsiteY154" fmla="*/ 2244151 h 3063250"/>
              <a:gd name="connsiteX155" fmla="*/ 2095089 w 4114165"/>
              <a:gd name="connsiteY155" fmla="*/ 2243151 h 3063250"/>
              <a:gd name="connsiteX156" fmla="*/ 2101692 w 4114165"/>
              <a:gd name="connsiteY156" fmla="*/ 2236591 h 3063250"/>
              <a:gd name="connsiteX157" fmla="*/ 2108307 w 4114165"/>
              <a:gd name="connsiteY157" fmla="*/ 2224359 h 3063250"/>
              <a:gd name="connsiteX158" fmla="*/ 2118217 w 4114165"/>
              <a:gd name="connsiteY158" fmla="*/ 2196525 h 3063250"/>
              <a:gd name="connsiteX159" fmla="*/ 2128127 w 4114165"/>
              <a:gd name="connsiteY159" fmla="*/ 2159193 h 3063250"/>
              <a:gd name="connsiteX160" fmla="*/ 2141357 w 4114165"/>
              <a:gd name="connsiteY160" fmla="*/ 2098485 h 3063250"/>
              <a:gd name="connsiteX161" fmla="*/ 2164484 w 4114165"/>
              <a:gd name="connsiteY161" fmla="*/ 1975626 h 3063250"/>
              <a:gd name="connsiteX162" fmla="*/ 2200829 w 4114165"/>
              <a:gd name="connsiteY162" fmla="*/ 1779712 h 3063250"/>
              <a:gd name="connsiteX163" fmla="*/ 2214046 w 4114165"/>
              <a:gd name="connsiteY163" fmla="*/ 1723006 h 3063250"/>
              <a:gd name="connsiteX164" fmla="*/ 2223968 w 4114165"/>
              <a:gd name="connsiteY164" fmla="*/ 1691525 h 3063250"/>
              <a:gd name="connsiteX165" fmla="*/ 2230571 w 4114165"/>
              <a:gd name="connsiteY165" fmla="*/ 1677165 h 3063250"/>
              <a:gd name="connsiteX166" fmla="*/ 2237186 w 4114165"/>
              <a:gd name="connsiteY166" fmla="*/ 1668845 h 3063250"/>
              <a:gd name="connsiteX167" fmla="*/ 2240493 w 4114165"/>
              <a:gd name="connsiteY167" fmla="*/ 1667085 h 3063250"/>
              <a:gd name="connsiteX168" fmla="*/ 2243788 w 4114165"/>
              <a:gd name="connsiteY168" fmla="*/ 1666971 h 3063250"/>
              <a:gd name="connsiteX169" fmla="*/ 2247096 w 4114165"/>
              <a:gd name="connsiteY169" fmla="*/ 1668554 h 3063250"/>
              <a:gd name="connsiteX170" fmla="*/ 2253711 w 4114165"/>
              <a:gd name="connsiteY170" fmla="*/ 1676912 h 3063250"/>
              <a:gd name="connsiteX171" fmla="*/ 2260313 w 4114165"/>
              <a:gd name="connsiteY171" fmla="*/ 1692285 h 3063250"/>
              <a:gd name="connsiteX172" fmla="*/ 2266928 w 4114165"/>
              <a:gd name="connsiteY172" fmla="*/ 1714838 h 3063250"/>
              <a:gd name="connsiteX173" fmla="*/ 2276838 w 4114165"/>
              <a:gd name="connsiteY173" fmla="*/ 1762439 h 3063250"/>
              <a:gd name="connsiteX174" fmla="*/ 2286748 w 4114165"/>
              <a:gd name="connsiteY174" fmla="*/ 1827060 h 3063250"/>
              <a:gd name="connsiteX175" fmla="*/ 2296670 w 4114165"/>
              <a:gd name="connsiteY175" fmla="*/ 1908954 h 3063250"/>
              <a:gd name="connsiteX176" fmla="*/ 2309888 w 4114165"/>
              <a:gd name="connsiteY176" fmla="*/ 2044185 h 3063250"/>
              <a:gd name="connsiteX177" fmla="*/ 2326400 w 4114165"/>
              <a:gd name="connsiteY177" fmla="*/ 2246051 h 3063250"/>
              <a:gd name="connsiteX178" fmla="*/ 2352847 w 4114165"/>
              <a:gd name="connsiteY178" fmla="*/ 2572067 h 3063250"/>
              <a:gd name="connsiteX179" fmla="*/ 2366064 w 4114165"/>
              <a:gd name="connsiteY179" fmla="*/ 2700929 h 3063250"/>
              <a:gd name="connsiteX180" fmla="*/ 2375975 w 4114165"/>
              <a:gd name="connsiteY180" fmla="*/ 2775427 h 3063250"/>
              <a:gd name="connsiteX181" fmla="*/ 2385884 w 4114165"/>
              <a:gd name="connsiteY181" fmla="*/ 2830398 h 3063250"/>
              <a:gd name="connsiteX182" fmla="*/ 2395807 w 4114165"/>
              <a:gd name="connsiteY182" fmla="*/ 2867312 h 3063250"/>
              <a:gd name="connsiteX183" fmla="*/ 2402409 w 4114165"/>
              <a:gd name="connsiteY183" fmla="*/ 2883268 h 3063250"/>
              <a:gd name="connsiteX184" fmla="*/ 2409024 w 4114165"/>
              <a:gd name="connsiteY184" fmla="*/ 2893563 h 3063250"/>
              <a:gd name="connsiteX185" fmla="*/ 2415627 w 4114165"/>
              <a:gd name="connsiteY185" fmla="*/ 2899350 h 3063250"/>
              <a:gd name="connsiteX186" fmla="*/ 2422242 w 4114165"/>
              <a:gd name="connsiteY186" fmla="*/ 2901668 h 3063250"/>
              <a:gd name="connsiteX187" fmla="*/ 2428844 w 4114165"/>
              <a:gd name="connsiteY187" fmla="*/ 2901402 h 3063250"/>
              <a:gd name="connsiteX188" fmla="*/ 2438766 w 4114165"/>
              <a:gd name="connsiteY188" fmla="*/ 2897273 h 3063250"/>
              <a:gd name="connsiteX189" fmla="*/ 2448676 w 4114165"/>
              <a:gd name="connsiteY189" fmla="*/ 2889726 h 3063250"/>
              <a:gd name="connsiteX190" fmla="*/ 2461894 w 4114165"/>
              <a:gd name="connsiteY190" fmla="*/ 2875454 h 3063250"/>
              <a:gd name="connsiteX191" fmla="*/ 2478418 w 4114165"/>
              <a:gd name="connsiteY191" fmla="*/ 2852749 h 3063250"/>
              <a:gd name="connsiteX192" fmla="*/ 2501546 w 4114165"/>
              <a:gd name="connsiteY192" fmla="*/ 2820306 h 3063250"/>
              <a:gd name="connsiteX193" fmla="*/ 2511456 w 4114165"/>
              <a:gd name="connsiteY193" fmla="*/ 2810061 h 3063250"/>
              <a:gd name="connsiteX194" fmla="*/ 2521378 w 4114165"/>
              <a:gd name="connsiteY194" fmla="*/ 2803945 h 3063250"/>
              <a:gd name="connsiteX195" fmla="*/ 2527980 w 4114165"/>
              <a:gd name="connsiteY195" fmla="*/ 2802564 h 3063250"/>
              <a:gd name="connsiteX196" fmla="*/ 2534596 w 4114165"/>
              <a:gd name="connsiteY196" fmla="*/ 2803464 h 3063250"/>
              <a:gd name="connsiteX197" fmla="*/ 2541198 w 4114165"/>
              <a:gd name="connsiteY197" fmla="*/ 2806592 h 3063250"/>
              <a:gd name="connsiteX198" fmla="*/ 2551120 w 4114165"/>
              <a:gd name="connsiteY198" fmla="*/ 2815215 h 3063250"/>
              <a:gd name="connsiteX199" fmla="*/ 2561030 w 4114165"/>
              <a:gd name="connsiteY199" fmla="*/ 2828271 h 3063250"/>
              <a:gd name="connsiteX200" fmla="*/ 2570940 w 4114165"/>
              <a:gd name="connsiteY200" fmla="*/ 2845810 h 3063250"/>
              <a:gd name="connsiteX201" fmla="*/ 2584158 w 4114165"/>
              <a:gd name="connsiteY201" fmla="*/ 2876189 h 3063250"/>
              <a:gd name="connsiteX202" fmla="*/ 2603990 w 4114165"/>
              <a:gd name="connsiteY202" fmla="*/ 2931768 h 3063250"/>
              <a:gd name="connsiteX203" fmla="*/ 2617207 w 4114165"/>
              <a:gd name="connsiteY203" fmla="*/ 2966795 h 3063250"/>
              <a:gd name="connsiteX204" fmla="*/ 2627117 w 4114165"/>
              <a:gd name="connsiteY204" fmla="*/ 2986220 h 3063250"/>
              <a:gd name="connsiteX205" fmla="*/ 2633732 w 4114165"/>
              <a:gd name="connsiteY205" fmla="*/ 2993894 h 3063250"/>
              <a:gd name="connsiteX206" fmla="*/ 2640334 w 4114165"/>
              <a:gd name="connsiteY206" fmla="*/ 2996060 h 3063250"/>
              <a:gd name="connsiteX207" fmla="*/ 2643642 w 4114165"/>
              <a:gd name="connsiteY207" fmla="*/ 2994781 h 3063250"/>
              <a:gd name="connsiteX208" fmla="*/ 2650257 w 4114165"/>
              <a:gd name="connsiteY208" fmla="*/ 2986942 h 3063250"/>
              <a:gd name="connsiteX209" fmla="*/ 2656859 w 4114165"/>
              <a:gd name="connsiteY209" fmla="*/ 2971366 h 3063250"/>
              <a:gd name="connsiteX210" fmla="*/ 2663474 w 4114165"/>
              <a:gd name="connsiteY210" fmla="*/ 2947357 h 3063250"/>
              <a:gd name="connsiteX211" fmla="*/ 2670077 w 4114165"/>
              <a:gd name="connsiteY211" fmla="*/ 2914280 h 3063250"/>
              <a:gd name="connsiteX212" fmla="*/ 2679999 w 4114165"/>
              <a:gd name="connsiteY212" fmla="*/ 2846646 h 3063250"/>
              <a:gd name="connsiteX213" fmla="*/ 2689909 w 4114165"/>
              <a:gd name="connsiteY213" fmla="*/ 2756698 h 3063250"/>
              <a:gd name="connsiteX214" fmla="*/ 2703127 w 4114165"/>
              <a:gd name="connsiteY214" fmla="*/ 2602181 h 3063250"/>
              <a:gd name="connsiteX215" fmla="*/ 2716344 w 4114165"/>
              <a:gd name="connsiteY215" fmla="*/ 2412092 h 3063250"/>
              <a:gd name="connsiteX216" fmla="*/ 2736176 w 4114165"/>
              <a:gd name="connsiteY216" fmla="*/ 2082213 h 3063250"/>
              <a:gd name="connsiteX217" fmla="*/ 2772521 w 4114165"/>
              <a:gd name="connsiteY217" fmla="*/ 1470652 h 3063250"/>
              <a:gd name="connsiteX218" fmla="*/ 2789046 w 4114165"/>
              <a:gd name="connsiteY218" fmla="*/ 1238622 h 3063250"/>
              <a:gd name="connsiteX219" fmla="*/ 2805571 w 4114165"/>
              <a:gd name="connsiteY219" fmla="*/ 1047862 h 3063250"/>
              <a:gd name="connsiteX220" fmla="*/ 2818788 w 4114165"/>
              <a:gd name="connsiteY220" fmla="*/ 927358 h 3063250"/>
              <a:gd name="connsiteX221" fmla="*/ 2832005 w 4114165"/>
              <a:gd name="connsiteY221" fmla="*/ 833941 h 3063250"/>
              <a:gd name="connsiteX222" fmla="*/ 2845223 w 4114165"/>
              <a:gd name="connsiteY222" fmla="*/ 764002 h 3063250"/>
              <a:gd name="connsiteX223" fmla="*/ 2855133 w 4114165"/>
              <a:gd name="connsiteY223" fmla="*/ 724885 h 3063250"/>
              <a:gd name="connsiteX224" fmla="*/ 2865042 w 4114165"/>
              <a:gd name="connsiteY224" fmla="*/ 696152 h 3063250"/>
              <a:gd name="connsiteX225" fmla="*/ 2874965 w 4114165"/>
              <a:gd name="connsiteY225" fmla="*/ 677220 h 3063250"/>
              <a:gd name="connsiteX226" fmla="*/ 2881567 w 4114165"/>
              <a:gd name="connsiteY226" fmla="*/ 670028 h 3063250"/>
              <a:gd name="connsiteX227" fmla="*/ 2888182 w 4114165"/>
              <a:gd name="connsiteY227" fmla="*/ 667368 h 3063250"/>
              <a:gd name="connsiteX228" fmla="*/ 2894785 w 4114165"/>
              <a:gd name="connsiteY228" fmla="*/ 669622 h 3063250"/>
              <a:gd name="connsiteX229" fmla="*/ 2901400 w 4114165"/>
              <a:gd name="connsiteY229" fmla="*/ 677182 h 3063250"/>
              <a:gd name="connsiteX230" fmla="*/ 2908002 w 4114165"/>
              <a:gd name="connsiteY230" fmla="*/ 690415 h 3063250"/>
              <a:gd name="connsiteX231" fmla="*/ 2914617 w 4114165"/>
              <a:gd name="connsiteY231" fmla="*/ 709562 h 3063250"/>
              <a:gd name="connsiteX232" fmla="*/ 2924527 w 4114165"/>
              <a:gd name="connsiteY232" fmla="*/ 749616 h 3063250"/>
              <a:gd name="connsiteX233" fmla="*/ 2934450 w 4114165"/>
              <a:gd name="connsiteY233" fmla="*/ 803296 h 3063250"/>
              <a:gd name="connsiteX234" fmla="*/ 2947667 w 4114165"/>
              <a:gd name="connsiteY234" fmla="*/ 895814 h 3063250"/>
              <a:gd name="connsiteX235" fmla="*/ 2960884 w 4114165"/>
              <a:gd name="connsiteY235" fmla="*/ 1012101 h 3063250"/>
              <a:gd name="connsiteX236" fmla="*/ 2977409 w 4114165"/>
              <a:gd name="connsiteY236" fmla="*/ 1187779 h 3063250"/>
              <a:gd name="connsiteX237" fmla="*/ 3017061 w 4114165"/>
              <a:gd name="connsiteY237" fmla="*/ 1634110 h 3063250"/>
              <a:gd name="connsiteX238" fmla="*/ 3030278 w 4114165"/>
              <a:gd name="connsiteY238" fmla="*/ 1742115 h 3063250"/>
              <a:gd name="connsiteX239" fmla="*/ 3040188 w 4114165"/>
              <a:gd name="connsiteY239" fmla="*/ 1800265 h 3063250"/>
              <a:gd name="connsiteX240" fmla="*/ 3046803 w 4114165"/>
              <a:gd name="connsiteY240" fmla="*/ 1827313 h 3063250"/>
              <a:gd name="connsiteX241" fmla="*/ 3053406 w 4114165"/>
              <a:gd name="connsiteY241" fmla="*/ 1844928 h 3063250"/>
              <a:gd name="connsiteX242" fmla="*/ 3060021 w 4114165"/>
              <a:gd name="connsiteY242" fmla="*/ 1853413 h 3063250"/>
              <a:gd name="connsiteX243" fmla="*/ 3063315 w 4114165"/>
              <a:gd name="connsiteY243" fmla="*/ 1854388 h 3063250"/>
              <a:gd name="connsiteX244" fmla="*/ 3066623 w 4114165"/>
              <a:gd name="connsiteY244" fmla="*/ 1853299 h 3063250"/>
              <a:gd name="connsiteX245" fmla="*/ 3073238 w 4114165"/>
              <a:gd name="connsiteY245" fmla="*/ 1845245 h 3063250"/>
              <a:gd name="connsiteX246" fmla="*/ 3079840 w 4114165"/>
              <a:gd name="connsiteY246" fmla="*/ 1829960 h 3063250"/>
              <a:gd name="connsiteX247" fmla="*/ 3086456 w 4114165"/>
              <a:gd name="connsiteY247" fmla="*/ 1808129 h 3063250"/>
              <a:gd name="connsiteX248" fmla="*/ 3096365 w 4114165"/>
              <a:gd name="connsiteY248" fmla="*/ 1764782 h 3063250"/>
              <a:gd name="connsiteX249" fmla="*/ 3109583 w 4114165"/>
              <a:gd name="connsiteY249" fmla="*/ 1692285 h 3063250"/>
              <a:gd name="connsiteX250" fmla="*/ 3145940 w 4114165"/>
              <a:gd name="connsiteY250" fmla="*/ 1482986 h 3063250"/>
              <a:gd name="connsiteX251" fmla="*/ 3162452 w 4114165"/>
              <a:gd name="connsiteY251" fmla="*/ 1409665 h 3063250"/>
              <a:gd name="connsiteX252" fmla="*/ 3178977 w 4114165"/>
              <a:gd name="connsiteY252" fmla="*/ 1351098 h 3063250"/>
              <a:gd name="connsiteX253" fmla="*/ 3192194 w 4114165"/>
              <a:gd name="connsiteY253" fmla="*/ 1313348 h 3063250"/>
              <a:gd name="connsiteX254" fmla="*/ 3205412 w 4114165"/>
              <a:gd name="connsiteY254" fmla="*/ 1283678 h 3063250"/>
              <a:gd name="connsiteX255" fmla="*/ 3215334 w 4114165"/>
              <a:gd name="connsiteY255" fmla="*/ 1267773 h 3063250"/>
              <a:gd name="connsiteX256" fmla="*/ 3221936 w 4114165"/>
              <a:gd name="connsiteY256" fmla="*/ 1260745 h 3063250"/>
              <a:gd name="connsiteX257" fmla="*/ 3228551 w 4114165"/>
              <a:gd name="connsiteY257" fmla="*/ 1256705 h 3063250"/>
              <a:gd name="connsiteX258" fmla="*/ 3235154 w 4114165"/>
              <a:gd name="connsiteY258" fmla="*/ 1255730 h 3063250"/>
              <a:gd name="connsiteX259" fmla="*/ 3241769 w 4114165"/>
              <a:gd name="connsiteY259" fmla="*/ 1257820 h 3063250"/>
              <a:gd name="connsiteX260" fmla="*/ 3248371 w 4114165"/>
              <a:gd name="connsiteY260" fmla="*/ 1263088 h 3063250"/>
              <a:gd name="connsiteX261" fmla="*/ 3254986 w 4114165"/>
              <a:gd name="connsiteY261" fmla="*/ 1271661 h 3063250"/>
              <a:gd name="connsiteX262" fmla="*/ 3264896 w 4114165"/>
              <a:gd name="connsiteY262" fmla="*/ 1291099 h 3063250"/>
              <a:gd name="connsiteX263" fmla="*/ 3274819 w 4114165"/>
              <a:gd name="connsiteY263" fmla="*/ 1319161 h 3063250"/>
              <a:gd name="connsiteX264" fmla="*/ 3284729 w 4114165"/>
              <a:gd name="connsiteY264" fmla="*/ 1356796 h 3063250"/>
              <a:gd name="connsiteX265" fmla="*/ 3294638 w 4114165"/>
              <a:gd name="connsiteY265" fmla="*/ 1405106 h 3063250"/>
              <a:gd name="connsiteX266" fmla="*/ 3304548 w 4114165"/>
              <a:gd name="connsiteY266" fmla="*/ 1465029 h 3063250"/>
              <a:gd name="connsiteX267" fmla="*/ 3317766 w 4114165"/>
              <a:gd name="connsiteY267" fmla="*/ 1564322 h 3063250"/>
              <a:gd name="connsiteX268" fmla="*/ 3330996 w 4114165"/>
              <a:gd name="connsiteY268" fmla="*/ 1685636 h 3063250"/>
              <a:gd name="connsiteX269" fmla="*/ 3347508 w 4114165"/>
              <a:gd name="connsiteY269" fmla="*/ 1862923 h 3063250"/>
              <a:gd name="connsiteX270" fmla="*/ 3406993 w 4114165"/>
              <a:gd name="connsiteY270" fmla="*/ 2532355 h 3063250"/>
              <a:gd name="connsiteX271" fmla="*/ 3423517 w 4114165"/>
              <a:gd name="connsiteY271" fmla="*/ 2676071 h 3063250"/>
              <a:gd name="connsiteX272" fmla="*/ 3440042 w 4114165"/>
              <a:gd name="connsiteY272" fmla="*/ 2794878 h 3063250"/>
              <a:gd name="connsiteX273" fmla="*/ 3453260 w 4114165"/>
              <a:gd name="connsiteY273" fmla="*/ 2872884 h 3063250"/>
              <a:gd name="connsiteX274" fmla="*/ 3466477 w 4114165"/>
              <a:gd name="connsiteY274" fmla="*/ 2936720 h 3063250"/>
              <a:gd name="connsiteX275" fmla="*/ 3479694 w 4114165"/>
              <a:gd name="connsiteY275" fmla="*/ 2986828 h 3063250"/>
              <a:gd name="connsiteX276" fmla="*/ 3489604 w 4114165"/>
              <a:gd name="connsiteY276" fmla="*/ 3015675 h 3063250"/>
              <a:gd name="connsiteX277" fmla="*/ 3499526 w 4114165"/>
              <a:gd name="connsiteY277" fmla="*/ 3037329 h 3063250"/>
              <a:gd name="connsiteX278" fmla="*/ 3509436 w 4114165"/>
              <a:gd name="connsiteY278" fmla="*/ 3052108 h 3063250"/>
              <a:gd name="connsiteX279" fmla="*/ 3519346 w 4114165"/>
              <a:gd name="connsiteY279" fmla="*/ 3060642 h 3063250"/>
              <a:gd name="connsiteX280" fmla="*/ 3525962 w 4114165"/>
              <a:gd name="connsiteY280" fmla="*/ 3063150 h 3063250"/>
              <a:gd name="connsiteX281" fmla="*/ 3532564 w 4114165"/>
              <a:gd name="connsiteY281" fmla="*/ 3063251 h 3063250"/>
              <a:gd name="connsiteX282" fmla="*/ 3539179 w 4114165"/>
              <a:gd name="connsiteY282" fmla="*/ 3060947 h 3063250"/>
              <a:gd name="connsiteX283" fmla="*/ 3545781 w 4114165"/>
              <a:gd name="connsiteY283" fmla="*/ 3056261 h 3063250"/>
              <a:gd name="connsiteX284" fmla="*/ 3555704 w 4114165"/>
              <a:gd name="connsiteY284" fmla="*/ 3044826 h 3063250"/>
              <a:gd name="connsiteX285" fmla="*/ 3565614 w 4114165"/>
              <a:gd name="connsiteY285" fmla="*/ 3028149 h 3063250"/>
              <a:gd name="connsiteX286" fmla="*/ 3575523 w 4114165"/>
              <a:gd name="connsiteY286" fmla="*/ 3006076 h 3063250"/>
              <a:gd name="connsiteX287" fmla="*/ 3585446 w 4114165"/>
              <a:gd name="connsiteY287" fmla="*/ 2978141 h 3063250"/>
              <a:gd name="connsiteX288" fmla="*/ 3598663 w 4114165"/>
              <a:gd name="connsiteY288" fmla="*/ 2930705 h 3063250"/>
              <a:gd name="connsiteX289" fmla="*/ 3611881 w 4114165"/>
              <a:gd name="connsiteY289" fmla="*/ 2871288 h 3063250"/>
              <a:gd name="connsiteX290" fmla="*/ 3628405 w 4114165"/>
              <a:gd name="connsiteY290" fmla="*/ 2782582 h 3063250"/>
              <a:gd name="connsiteX291" fmla="*/ 3664750 w 4114165"/>
              <a:gd name="connsiteY291" fmla="*/ 2563380 h 3063250"/>
              <a:gd name="connsiteX292" fmla="*/ 3691185 w 4114165"/>
              <a:gd name="connsiteY292" fmla="*/ 2412674 h 3063250"/>
              <a:gd name="connsiteX293" fmla="*/ 3707710 w 4114165"/>
              <a:gd name="connsiteY293" fmla="*/ 2331693 h 3063250"/>
              <a:gd name="connsiteX294" fmla="*/ 3720927 w 4114165"/>
              <a:gd name="connsiteY294" fmla="*/ 2279532 h 3063250"/>
              <a:gd name="connsiteX295" fmla="*/ 3730837 w 4114165"/>
              <a:gd name="connsiteY295" fmla="*/ 2250090 h 3063250"/>
              <a:gd name="connsiteX296" fmla="*/ 3740759 w 4114165"/>
              <a:gd name="connsiteY296" fmla="*/ 2229956 h 3063250"/>
              <a:gd name="connsiteX297" fmla="*/ 3747362 w 4114165"/>
              <a:gd name="connsiteY297" fmla="*/ 2221978 h 3063250"/>
              <a:gd name="connsiteX298" fmla="*/ 3753977 w 4114165"/>
              <a:gd name="connsiteY298" fmla="*/ 2218470 h 3063250"/>
              <a:gd name="connsiteX299" fmla="*/ 3760579 w 4114165"/>
              <a:gd name="connsiteY299" fmla="*/ 2219483 h 3063250"/>
              <a:gd name="connsiteX300" fmla="*/ 3767194 w 4114165"/>
              <a:gd name="connsiteY300" fmla="*/ 2225017 h 3063250"/>
              <a:gd name="connsiteX301" fmla="*/ 3773796 w 4114165"/>
              <a:gd name="connsiteY301" fmla="*/ 2234945 h 3063250"/>
              <a:gd name="connsiteX302" fmla="*/ 3783719 w 4114165"/>
              <a:gd name="connsiteY302" fmla="*/ 2257498 h 3063250"/>
              <a:gd name="connsiteX303" fmla="*/ 3793629 w 4114165"/>
              <a:gd name="connsiteY303" fmla="*/ 2287751 h 3063250"/>
              <a:gd name="connsiteX304" fmla="*/ 3810154 w 4114165"/>
              <a:gd name="connsiteY304" fmla="*/ 2348788 h 3063250"/>
              <a:gd name="connsiteX305" fmla="*/ 3836589 w 4114165"/>
              <a:gd name="connsiteY305" fmla="*/ 2448461 h 3063250"/>
              <a:gd name="connsiteX306" fmla="*/ 3849806 w 4114165"/>
              <a:gd name="connsiteY306" fmla="*/ 2487654 h 3063250"/>
              <a:gd name="connsiteX307" fmla="*/ 3859716 w 4114165"/>
              <a:gd name="connsiteY307" fmla="*/ 2508472 h 3063250"/>
              <a:gd name="connsiteX308" fmla="*/ 3866331 w 4114165"/>
              <a:gd name="connsiteY308" fmla="*/ 2517476 h 3063250"/>
              <a:gd name="connsiteX309" fmla="*/ 3872933 w 4114165"/>
              <a:gd name="connsiteY309" fmla="*/ 2522313 h 3063250"/>
              <a:gd name="connsiteX310" fmla="*/ 3879548 w 4114165"/>
              <a:gd name="connsiteY310" fmla="*/ 2522984 h 3063250"/>
              <a:gd name="connsiteX311" fmla="*/ 3886150 w 4114165"/>
              <a:gd name="connsiteY311" fmla="*/ 2519654 h 3063250"/>
              <a:gd name="connsiteX312" fmla="*/ 3892765 w 4114165"/>
              <a:gd name="connsiteY312" fmla="*/ 2512613 h 3063250"/>
              <a:gd name="connsiteX313" fmla="*/ 3902675 w 4114165"/>
              <a:gd name="connsiteY313" fmla="*/ 2496087 h 3063250"/>
              <a:gd name="connsiteX314" fmla="*/ 3915893 w 4114165"/>
              <a:gd name="connsiteY314" fmla="*/ 2466177 h 3063250"/>
              <a:gd name="connsiteX315" fmla="*/ 3939032 w 4114165"/>
              <a:gd name="connsiteY315" fmla="*/ 2410826 h 3063250"/>
              <a:gd name="connsiteX316" fmla="*/ 3948943 w 4114165"/>
              <a:gd name="connsiteY316" fmla="*/ 2393604 h 3063250"/>
              <a:gd name="connsiteX317" fmla="*/ 3955545 w 4114165"/>
              <a:gd name="connsiteY317" fmla="*/ 2385879 h 3063250"/>
              <a:gd name="connsiteX318" fmla="*/ 3962160 w 4114165"/>
              <a:gd name="connsiteY318" fmla="*/ 2381497 h 3063250"/>
              <a:gd name="connsiteX319" fmla="*/ 3968775 w 4114165"/>
              <a:gd name="connsiteY319" fmla="*/ 2380687 h 3063250"/>
              <a:gd name="connsiteX320" fmla="*/ 3975377 w 4114165"/>
              <a:gd name="connsiteY320" fmla="*/ 2383562 h 3063250"/>
              <a:gd name="connsiteX321" fmla="*/ 3981992 w 4114165"/>
              <a:gd name="connsiteY321" fmla="*/ 2390184 h 3063250"/>
              <a:gd name="connsiteX322" fmla="*/ 3988595 w 4114165"/>
              <a:gd name="connsiteY322" fmla="*/ 2400606 h 3063250"/>
              <a:gd name="connsiteX323" fmla="*/ 3998504 w 4114165"/>
              <a:gd name="connsiteY323" fmla="*/ 2422932 h 3063250"/>
              <a:gd name="connsiteX324" fmla="*/ 4011734 w 4114165"/>
              <a:gd name="connsiteY324" fmla="*/ 2462365 h 3063250"/>
              <a:gd name="connsiteX325" fmla="*/ 4034862 w 4114165"/>
              <a:gd name="connsiteY325" fmla="*/ 2535128 h 3063250"/>
              <a:gd name="connsiteX326" fmla="*/ 4044771 w 4114165"/>
              <a:gd name="connsiteY326" fmla="*/ 2557023 h 3063250"/>
              <a:gd name="connsiteX327" fmla="*/ 4051386 w 4114165"/>
              <a:gd name="connsiteY327" fmla="*/ 2565419 h 3063250"/>
              <a:gd name="connsiteX328" fmla="*/ 4054681 w 4114165"/>
              <a:gd name="connsiteY328" fmla="*/ 2567344 h 3063250"/>
              <a:gd name="connsiteX329" fmla="*/ 4057989 w 4114165"/>
              <a:gd name="connsiteY329" fmla="*/ 2567584 h 3063250"/>
              <a:gd name="connsiteX330" fmla="*/ 4061296 w 4114165"/>
              <a:gd name="connsiteY330" fmla="*/ 2566090 h 3063250"/>
              <a:gd name="connsiteX331" fmla="*/ 4067911 w 4114165"/>
              <a:gd name="connsiteY331" fmla="*/ 2557454 h 3063250"/>
              <a:gd name="connsiteX332" fmla="*/ 4074514 w 4114165"/>
              <a:gd name="connsiteY332" fmla="*/ 2541131 h 3063250"/>
              <a:gd name="connsiteX333" fmla="*/ 4081129 w 4114165"/>
              <a:gd name="connsiteY333" fmla="*/ 2517134 h 3063250"/>
              <a:gd name="connsiteX334" fmla="*/ 4091038 w 4114165"/>
              <a:gd name="connsiteY334" fmla="*/ 2467532 h 3063250"/>
              <a:gd name="connsiteX335" fmla="*/ 4100948 w 4114165"/>
              <a:gd name="connsiteY335" fmla="*/ 2403215 h 3063250"/>
              <a:gd name="connsiteX336" fmla="*/ 4114166 w 4114165"/>
              <a:gd name="connsiteY336" fmla="*/ 2298223 h 3063250"/>
              <a:gd name="connsiteX337" fmla="*/ 4114166 w 4114165"/>
              <a:gd name="connsiteY337" fmla="*/ 2298223 h 3063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</a:cxnLst>
            <a:rect l="l" t="t" r="r" b="b"/>
            <a:pathLst>
              <a:path w="4114165" h="3063250">
                <a:moveTo>
                  <a:pt x="0" y="962866"/>
                </a:moveTo>
                <a:lnTo>
                  <a:pt x="13219" y="938578"/>
                </a:lnTo>
                <a:lnTo>
                  <a:pt x="29741" y="914936"/>
                </a:lnTo>
                <a:lnTo>
                  <a:pt x="52873" y="887165"/>
                </a:lnTo>
                <a:lnTo>
                  <a:pt x="79309" y="860382"/>
                </a:lnTo>
                <a:lnTo>
                  <a:pt x="99137" y="843895"/>
                </a:lnTo>
                <a:lnTo>
                  <a:pt x="109050" y="838551"/>
                </a:lnTo>
                <a:lnTo>
                  <a:pt x="118964" y="836816"/>
                </a:lnTo>
                <a:lnTo>
                  <a:pt x="125574" y="838272"/>
                </a:lnTo>
                <a:lnTo>
                  <a:pt x="132182" y="842248"/>
                </a:lnTo>
                <a:lnTo>
                  <a:pt x="138791" y="849049"/>
                </a:lnTo>
                <a:lnTo>
                  <a:pt x="145401" y="859078"/>
                </a:lnTo>
                <a:lnTo>
                  <a:pt x="155315" y="880859"/>
                </a:lnTo>
                <a:lnTo>
                  <a:pt x="165228" y="911631"/>
                </a:lnTo>
                <a:lnTo>
                  <a:pt x="175142" y="951773"/>
                </a:lnTo>
                <a:lnTo>
                  <a:pt x="188360" y="1018952"/>
                </a:lnTo>
                <a:lnTo>
                  <a:pt x="204883" y="1119511"/>
                </a:lnTo>
                <a:lnTo>
                  <a:pt x="237928" y="1325872"/>
                </a:lnTo>
                <a:lnTo>
                  <a:pt x="251146" y="1392203"/>
                </a:lnTo>
                <a:lnTo>
                  <a:pt x="264365" y="1444629"/>
                </a:lnTo>
                <a:lnTo>
                  <a:pt x="274279" y="1474666"/>
                </a:lnTo>
                <a:lnTo>
                  <a:pt x="284192" y="1497675"/>
                </a:lnTo>
                <a:lnTo>
                  <a:pt x="297410" y="1521267"/>
                </a:lnTo>
                <a:lnTo>
                  <a:pt x="323847" y="1565120"/>
                </a:lnTo>
                <a:lnTo>
                  <a:pt x="340373" y="1598538"/>
                </a:lnTo>
                <a:lnTo>
                  <a:pt x="363500" y="1652395"/>
                </a:lnTo>
                <a:lnTo>
                  <a:pt x="386628" y="1713129"/>
                </a:lnTo>
                <a:lnTo>
                  <a:pt x="406460" y="1772988"/>
                </a:lnTo>
                <a:lnTo>
                  <a:pt x="422985" y="1832430"/>
                </a:lnTo>
                <a:lnTo>
                  <a:pt x="439510" y="1903407"/>
                </a:lnTo>
                <a:lnTo>
                  <a:pt x="456035" y="1987175"/>
                </a:lnTo>
                <a:lnTo>
                  <a:pt x="472547" y="2085024"/>
                </a:lnTo>
                <a:lnTo>
                  <a:pt x="502289" y="2284990"/>
                </a:lnTo>
                <a:lnTo>
                  <a:pt x="518814" y="2386930"/>
                </a:lnTo>
                <a:lnTo>
                  <a:pt x="532031" y="2452703"/>
                </a:lnTo>
                <a:lnTo>
                  <a:pt x="541941" y="2490718"/>
                </a:lnTo>
                <a:lnTo>
                  <a:pt x="551864" y="2518717"/>
                </a:lnTo>
                <a:lnTo>
                  <a:pt x="561774" y="2537066"/>
                </a:lnTo>
                <a:lnTo>
                  <a:pt x="568389" y="2544335"/>
                </a:lnTo>
                <a:lnTo>
                  <a:pt x="574991" y="2548070"/>
                </a:lnTo>
                <a:lnTo>
                  <a:pt x="581606" y="2548741"/>
                </a:lnTo>
                <a:lnTo>
                  <a:pt x="588208" y="2546969"/>
                </a:lnTo>
                <a:lnTo>
                  <a:pt x="598131" y="2541042"/>
                </a:lnTo>
                <a:lnTo>
                  <a:pt x="644385" y="2506927"/>
                </a:lnTo>
                <a:lnTo>
                  <a:pt x="670820" y="2490034"/>
                </a:lnTo>
                <a:lnTo>
                  <a:pt x="687345" y="2476269"/>
                </a:lnTo>
                <a:lnTo>
                  <a:pt x="700562" y="2461681"/>
                </a:lnTo>
                <a:lnTo>
                  <a:pt x="710485" y="2447156"/>
                </a:lnTo>
                <a:lnTo>
                  <a:pt x="720395" y="2427478"/>
                </a:lnTo>
                <a:lnTo>
                  <a:pt x="730305" y="2399808"/>
                </a:lnTo>
                <a:lnTo>
                  <a:pt x="740214" y="2360615"/>
                </a:lnTo>
                <a:lnTo>
                  <a:pt x="750137" y="2306011"/>
                </a:lnTo>
                <a:lnTo>
                  <a:pt x="760047" y="2232146"/>
                </a:lnTo>
                <a:lnTo>
                  <a:pt x="769957" y="2135437"/>
                </a:lnTo>
                <a:lnTo>
                  <a:pt x="779879" y="2013021"/>
                </a:lnTo>
                <a:lnTo>
                  <a:pt x="793097" y="1806394"/>
                </a:lnTo>
                <a:lnTo>
                  <a:pt x="806314" y="1550988"/>
                </a:lnTo>
                <a:lnTo>
                  <a:pt x="826134" y="1101061"/>
                </a:lnTo>
                <a:lnTo>
                  <a:pt x="852581" y="502805"/>
                </a:lnTo>
                <a:lnTo>
                  <a:pt x="865798" y="268992"/>
                </a:lnTo>
                <a:lnTo>
                  <a:pt x="875708" y="140161"/>
                </a:lnTo>
                <a:lnTo>
                  <a:pt x="885618" y="54144"/>
                </a:lnTo>
                <a:lnTo>
                  <a:pt x="892233" y="19833"/>
                </a:lnTo>
                <a:lnTo>
                  <a:pt x="898835" y="2645"/>
                </a:lnTo>
                <a:lnTo>
                  <a:pt x="902143" y="0"/>
                </a:lnTo>
                <a:lnTo>
                  <a:pt x="905450" y="1042"/>
                </a:lnTo>
                <a:lnTo>
                  <a:pt x="908758" y="5543"/>
                </a:lnTo>
                <a:lnTo>
                  <a:pt x="915360" y="23974"/>
                </a:lnTo>
                <a:lnTo>
                  <a:pt x="921975" y="53496"/>
                </a:lnTo>
                <a:lnTo>
                  <a:pt x="931885" y="114728"/>
                </a:lnTo>
                <a:lnTo>
                  <a:pt x="945103" y="219005"/>
                </a:lnTo>
                <a:lnTo>
                  <a:pt x="991370" y="608560"/>
                </a:lnTo>
                <a:lnTo>
                  <a:pt x="1007895" y="717439"/>
                </a:lnTo>
                <a:lnTo>
                  <a:pt x="1057457" y="1020560"/>
                </a:lnTo>
                <a:lnTo>
                  <a:pt x="1070674" y="1129034"/>
                </a:lnTo>
                <a:lnTo>
                  <a:pt x="1083891" y="1261492"/>
                </a:lnTo>
                <a:lnTo>
                  <a:pt x="1100416" y="1462079"/>
                </a:lnTo>
                <a:lnTo>
                  <a:pt x="1123543" y="1789577"/>
                </a:lnTo>
                <a:lnTo>
                  <a:pt x="1146683" y="2110389"/>
                </a:lnTo>
                <a:lnTo>
                  <a:pt x="1159901" y="2255687"/>
                </a:lnTo>
                <a:lnTo>
                  <a:pt x="1169810" y="2336454"/>
                </a:lnTo>
                <a:lnTo>
                  <a:pt x="1176425" y="2375343"/>
                </a:lnTo>
                <a:lnTo>
                  <a:pt x="1183028" y="2401809"/>
                </a:lnTo>
                <a:lnTo>
                  <a:pt x="1189643" y="2415701"/>
                </a:lnTo>
                <a:lnTo>
                  <a:pt x="1192950" y="2417917"/>
                </a:lnTo>
                <a:lnTo>
                  <a:pt x="1196245" y="2417030"/>
                </a:lnTo>
                <a:lnTo>
                  <a:pt x="1199553" y="2413054"/>
                </a:lnTo>
                <a:lnTo>
                  <a:pt x="1206168" y="2396073"/>
                </a:lnTo>
                <a:lnTo>
                  <a:pt x="1212770" y="2367517"/>
                </a:lnTo>
                <a:lnTo>
                  <a:pt x="1222680" y="2304808"/>
                </a:lnTo>
                <a:lnTo>
                  <a:pt x="1232602" y="2221471"/>
                </a:lnTo>
                <a:lnTo>
                  <a:pt x="1249127" y="2051011"/>
                </a:lnTo>
                <a:lnTo>
                  <a:pt x="1278857" y="1738519"/>
                </a:lnTo>
                <a:lnTo>
                  <a:pt x="1292087" y="1631108"/>
                </a:lnTo>
                <a:lnTo>
                  <a:pt x="1301997" y="1571186"/>
                </a:lnTo>
                <a:lnTo>
                  <a:pt x="1311907" y="1530802"/>
                </a:lnTo>
                <a:lnTo>
                  <a:pt x="1318522" y="1515125"/>
                </a:lnTo>
                <a:lnTo>
                  <a:pt x="1325124" y="1508553"/>
                </a:lnTo>
                <a:lnTo>
                  <a:pt x="1328431" y="1508692"/>
                </a:lnTo>
                <a:lnTo>
                  <a:pt x="1331739" y="1511098"/>
                </a:lnTo>
                <a:lnTo>
                  <a:pt x="1338341" y="1522673"/>
                </a:lnTo>
                <a:lnTo>
                  <a:pt x="1344956" y="1543098"/>
                </a:lnTo>
                <a:lnTo>
                  <a:pt x="1351559" y="1572135"/>
                </a:lnTo>
                <a:lnTo>
                  <a:pt x="1361481" y="1631273"/>
                </a:lnTo>
                <a:lnTo>
                  <a:pt x="1371391" y="1708025"/>
                </a:lnTo>
                <a:lnTo>
                  <a:pt x="1384608" y="1834709"/>
                </a:lnTo>
                <a:lnTo>
                  <a:pt x="1401133" y="2023810"/>
                </a:lnTo>
                <a:lnTo>
                  <a:pt x="1437478" y="2455958"/>
                </a:lnTo>
                <a:lnTo>
                  <a:pt x="1450695" y="2573840"/>
                </a:lnTo>
                <a:lnTo>
                  <a:pt x="1460618" y="2638271"/>
                </a:lnTo>
                <a:lnTo>
                  <a:pt x="1467220" y="2669055"/>
                </a:lnTo>
                <a:lnTo>
                  <a:pt x="1473835" y="2690241"/>
                </a:lnTo>
                <a:lnTo>
                  <a:pt x="1480438" y="2702360"/>
                </a:lnTo>
                <a:lnTo>
                  <a:pt x="1483745" y="2705260"/>
                </a:lnTo>
                <a:lnTo>
                  <a:pt x="1487053" y="2706222"/>
                </a:lnTo>
                <a:lnTo>
                  <a:pt x="1490360" y="2705361"/>
                </a:lnTo>
                <a:lnTo>
                  <a:pt x="1496963" y="2698700"/>
                </a:lnTo>
                <a:lnTo>
                  <a:pt x="1503577" y="2686265"/>
                </a:lnTo>
                <a:lnTo>
                  <a:pt x="1513487" y="2658861"/>
                </a:lnTo>
                <a:lnTo>
                  <a:pt x="1526705" y="2610120"/>
                </a:lnTo>
                <a:lnTo>
                  <a:pt x="1543229" y="2536635"/>
                </a:lnTo>
                <a:lnTo>
                  <a:pt x="1579574" y="2357488"/>
                </a:lnTo>
                <a:lnTo>
                  <a:pt x="1615932" y="2168830"/>
                </a:lnTo>
                <a:lnTo>
                  <a:pt x="1639059" y="2033219"/>
                </a:lnTo>
                <a:lnTo>
                  <a:pt x="1658891" y="1899823"/>
                </a:lnTo>
                <a:lnTo>
                  <a:pt x="1688633" y="1675189"/>
                </a:lnTo>
                <a:lnTo>
                  <a:pt x="1724978" y="1405069"/>
                </a:lnTo>
                <a:lnTo>
                  <a:pt x="1754720" y="1207660"/>
                </a:lnTo>
                <a:lnTo>
                  <a:pt x="1777847" y="1072404"/>
                </a:lnTo>
                <a:lnTo>
                  <a:pt x="1794372" y="994322"/>
                </a:lnTo>
                <a:lnTo>
                  <a:pt x="1807590" y="945860"/>
                </a:lnTo>
                <a:lnTo>
                  <a:pt x="1820807" y="909731"/>
                </a:lnTo>
                <a:lnTo>
                  <a:pt x="1830717" y="890394"/>
                </a:lnTo>
                <a:lnTo>
                  <a:pt x="1840639" y="877921"/>
                </a:lnTo>
                <a:lnTo>
                  <a:pt x="1847242" y="873653"/>
                </a:lnTo>
                <a:lnTo>
                  <a:pt x="1853857" y="872881"/>
                </a:lnTo>
                <a:lnTo>
                  <a:pt x="1860459" y="875768"/>
                </a:lnTo>
                <a:lnTo>
                  <a:pt x="1867074" y="882378"/>
                </a:lnTo>
                <a:lnTo>
                  <a:pt x="1873676" y="892762"/>
                </a:lnTo>
                <a:lnTo>
                  <a:pt x="1883599" y="915227"/>
                </a:lnTo>
                <a:lnTo>
                  <a:pt x="1893509" y="945480"/>
                </a:lnTo>
                <a:lnTo>
                  <a:pt x="1906726" y="996386"/>
                </a:lnTo>
                <a:lnTo>
                  <a:pt x="1919944" y="1058398"/>
                </a:lnTo>
                <a:lnTo>
                  <a:pt x="1933161" y="1132137"/>
                </a:lnTo>
                <a:lnTo>
                  <a:pt x="1949686" y="1241687"/>
                </a:lnTo>
                <a:lnTo>
                  <a:pt x="1966211" y="1370713"/>
                </a:lnTo>
                <a:lnTo>
                  <a:pt x="1986043" y="1548658"/>
                </a:lnTo>
                <a:lnTo>
                  <a:pt x="2035605" y="2011729"/>
                </a:lnTo>
                <a:lnTo>
                  <a:pt x="2048822" y="2106628"/>
                </a:lnTo>
                <a:lnTo>
                  <a:pt x="2058732" y="2163043"/>
                </a:lnTo>
                <a:lnTo>
                  <a:pt x="2068655" y="2205123"/>
                </a:lnTo>
                <a:lnTo>
                  <a:pt x="2075257" y="2224738"/>
                </a:lnTo>
                <a:lnTo>
                  <a:pt x="2081872" y="2237528"/>
                </a:lnTo>
                <a:lnTo>
                  <a:pt x="2088474" y="2243581"/>
                </a:lnTo>
                <a:lnTo>
                  <a:pt x="2091782" y="2244151"/>
                </a:lnTo>
                <a:lnTo>
                  <a:pt x="2095089" y="2243151"/>
                </a:lnTo>
                <a:lnTo>
                  <a:pt x="2101692" y="2236591"/>
                </a:lnTo>
                <a:lnTo>
                  <a:pt x="2108307" y="2224359"/>
                </a:lnTo>
                <a:lnTo>
                  <a:pt x="2118217" y="2196525"/>
                </a:lnTo>
                <a:lnTo>
                  <a:pt x="2128127" y="2159193"/>
                </a:lnTo>
                <a:lnTo>
                  <a:pt x="2141357" y="2098485"/>
                </a:lnTo>
                <a:lnTo>
                  <a:pt x="2164484" y="1975626"/>
                </a:lnTo>
                <a:lnTo>
                  <a:pt x="2200829" y="1779712"/>
                </a:lnTo>
                <a:lnTo>
                  <a:pt x="2214046" y="1723006"/>
                </a:lnTo>
                <a:lnTo>
                  <a:pt x="2223968" y="1691525"/>
                </a:lnTo>
                <a:lnTo>
                  <a:pt x="2230571" y="1677165"/>
                </a:lnTo>
                <a:lnTo>
                  <a:pt x="2237186" y="1668845"/>
                </a:lnTo>
                <a:lnTo>
                  <a:pt x="2240493" y="1667085"/>
                </a:lnTo>
                <a:lnTo>
                  <a:pt x="2243788" y="1666971"/>
                </a:lnTo>
                <a:lnTo>
                  <a:pt x="2247096" y="1668554"/>
                </a:lnTo>
                <a:lnTo>
                  <a:pt x="2253711" y="1676912"/>
                </a:lnTo>
                <a:lnTo>
                  <a:pt x="2260313" y="1692285"/>
                </a:lnTo>
                <a:lnTo>
                  <a:pt x="2266928" y="1714838"/>
                </a:lnTo>
                <a:lnTo>
                  <a:pt x="2276838" y="1762439"/>
                </a:lnTo>
                <a:lnTo>
                  <a:pt x="2286748" y="1827060"/>
                </a:lnTo>
                <a:lnTo>
                  <a:pt x="2296670" y="1908954"/>
                </a:lnTo>
                <a:lnTo>
                  <a:pt x="2309888" y="2044185"/>
                </a:lnTo>
                <a:lnTo>
                  <a:pt x="2326400" y="2246051"/>
                </a:lnTo>
                <a:lnTo>
                  <a:pt x="2352847" y="2572067"/>
                </a:lnTo>
                <a:lnTo>
                  <a:pt x="2366064" y="2700929"/>
                </a:lnTo>
                <a:lnTo>
                  <a:pt x="2375975" y="2775427"/>
                </a:lnTo>
                <a:lnTo>
                  <a:pt x="2385884" y="2830398"/>
                </a:lnTo>
                <a:lnTo>
                  <a:pt x="2395807" y="2867312"/>
                </a:lnTo>
                <a:lnTo>
                  <a:pt x="2402409" y="2883268"/>
                </a:lnTo>
                <a:lnTo>
                  <a:pt x="2409024" y="2893563"/>
                </a:lnTo>
                <a:lnTo>
                  <a:pt x="2415627" y="2899350"/>
                </a:lnTo>
                <a:lnTo>
                  <a:pt x="2422242" y="2901668"/>
                </a:lnTo>
                <a:lnTo>
                  <a:pt x="2428844" y="2901402"/>
                </a:lnTo>
                <a:lnTo>
                  <a:pt x="2438766" y="2897273"/>
                </a:lnTo>
                <a:lnTo>
                  <a:pt x="2448676" y="2889726"/>
                </a:lnTo>
                <a:lnTo>
                  <a:pt x="2461894" y="2875454"/>
                </a:lnTo>
                <a:lnTo>
                  <a:pt x="2478418" y="2852749"/>
                </a:lnTo>
                <a:lnTo>
                  <a:pt x="2501546" y="2820306"/>
                </a:lnTo>
                <a:lnTo>
                  <a:pt x="2511456" y="2810061"/>
                </a:lnTo>
                <a:lnTo>
                  <a:pt x="2521378" y="2803945"/>
                </a:lnTo>
                <a:lnTo>
                  <a:pt x="2527980" y="2802564"/>
                </a:lnTo>
                <a:lnTo>
                  <a:pt x="2534596" y="2803464"/>
                </a:lnTo>
                <a:lnTo>
                  <a:pt x="2541198" y="2806592"/>
                </a:lnTo>
                <a:lnTo>
                  <a:pt x="2551120" y="2815215"/>
                </a:lnTo>
                <a:lnTo>
                  <a:pt x="2561030" y="2828271"/>
                </a:lnTo>
                <a:lnTo>
                  <a:pt x="2570940" y="2845810"/>
                </a:lnTo>
                <a:lnTo>
                  <a:pt x="2584158" y="2876189"/>
                </a:lnTo>
                <a:lnTo>
                  <a:pt x="2603990" y="2931768"/>
                </a:lnTo>
                <a:lnTo>
                  <a:pt x="2617207" y="2966795"/>
                </a:lnTo>
                <a:lnTo>
                  <a:pt x="2627117" y="2986220"/>
                </a:lnTo>
                <a:lnTo>
                  <a:pt x="2633732" y="2993894"/>
                </a:lnTo>
                <a:lnTo>
                  <a:pt x="2640334" y="2996060"/>
                </a:lnTo>
                <a:lnTo>
                  <a:pt x="2643642" y="2994781"/>
                </a:lnTo>
                <a:lnTo>
                  <a:pt x="2650257" y="2986942"/>
                </a:lnTo>
                <a:lnTo>
                  <a:pt x="2656859" y="2971366"/>
                </a:lnTo>
                <a:lnTo>
                  <a:pt x="2663474" y="2947357"/>
                </a:lnTo>
                <a:lnTo>
                  <a:pt x="2670077" y="2914280"/>
                </a:lnTo>
                <a:lnTo>
                  <a:pt x="2679999" y="2846646"/>
                </a:lnTo>
                <a:lnTo>
                  <a:pt x="2689909" y="2756698"/>
                </a:lnTo>
                <a:lnTo>
                  <a:pt x="2703127" y="2602181"/>
                </a:lnTo>
                <a:lnTo>
                  <a:pt x="2716344" y="2412092"/>
                </a:lnTo>
                <a:lnTo>
                  <a:pt x="2736176" y="2082213"/>
                </a:lnTo>
                <a:lnTo>
                  <a:pt x="2772521" y="1470652"/>
                </a:lnTo>
                <a:lnTo>
                  <a:pt x="2789046" y="1238622"/>
                </a:lnTo>
                <a:lnTo>
                  <a:pt x="2805571" y="1047862"/>
                </a:lnTo>
                <a:lnTo>
                  <a:pt x="2818788" y="927358"/>
                </a:lnTo>
                <a:lnTo>
                  <a:pt x="2832005" y="833941"/>
                </a:lnTo>
                <a:lnTo>
                  <a:pt x="2845223" y="764002"/>
                </a:lnTo>
                <a:lnTo>
                  <a:pt x="2855133" y="724885"/>
                </a:lnTo>
                <a:lnTo>
                  <a:pt x="2865042" y="696152"/>
                </a:lnTo>
                <a:lnTo>
                  <a:pt x="2874965" y="677220"/>
                </a:lnTo>
                <a:lnTo>
                  <a:pt x="2881567" y="670028"/>
                </a:lnTo>
                <a:lnTo>
                  <a:pt x="2888182" y="667368"/>
                </a:lnTo>
                <a:lnTo>
                  <a:pt x="2894785" y="669622"/>
                </a:lnTo>
                <a:lnTo>
                  <a:pt x="2901400" y="677182"/>
                </a:lnTo>
                <a:lnTo>
                  <a:pt x="2908002" y="690415"/>
                </a:lnTo>
                <a:lnTo>
                  <a:pt x="2914617" y="709562"/>
                </a:lnTo>
                <a:lnTo>
                  <a:pt x="2924527" y="749616"/>
                </a:lnTo>
                <a:lnTo>
                  <a:pt x="2934450" y="803296"/>
                </a:lnTo>
                <a:lnTo>
                  <a:pt x="2947667" y="895814"/>
                </a:lnTo>
                <a:lnTo>
                  <a:pt x="2960884" y="1012101"/>
                </a:lnTo>
                <a:lnTo>
                  <a:pt x="2977409" y="1187779"/>
                </a:lnTo>
                <a:lnTo>
                  <a:pt x="3017061" y="1634110"/>
                </a:lnTo>
                <a:lnTo>
                  <a:pt x="3030278" y="1742115"/>
                </a:lnTo>
                <a:lnTo>
                  <a:pt x="3040188" y="1800265"/>
                </a:lnTo>
                <a:lnTo>
                  <a:pt x="3046803" y="1827313"/>
                </a:lnTo>
                <a:lnTo>
                  <a:pt x="3053406" y="1844928"/>
                </a:lnTo>
                <a:lnTo>
                  <a:pt x="3060021" y="1853413"/>
                </a:lnTo>
                <a:lnTo>
                  <a:pt x="3063315" y="1854388"/>
                </a:lnTo>
                <a:lnTo>
                  <a:pt x="3066623" y="1853299"/>
                </a:lnTo>
                <a:lnTo>
                  <a:pt x="3073238" y="1845245"/>
                </a:lnTo>
                <a:lnTo>
                  <a:pt x="3079840" y="1829960"/>
                </a:lnTo>
                <a:lnTo>
                  <a:pt x="3086456" y="1808129"/>
                </a:lnTo>
                <a:lnTo>
                  <a:pt x="3096365" y="1764782"/>
                </a:lnTo>
                <a:lnTo>
                  <a:pt x="3109583" y="1692285"/>
                </a:lnTo>
                <a:lnTo>
                  <a:pt x="3145940" y="1482986"/>
                </a:lnTo>
                <a:lnTo>
                  <a:pt x="3162452" y="1409665"/>
                </a:lnTo>
                <a:lnTo>
                  <a:pt x="3178977" y="1351098"/>
                </a:lnTo>
                <a:lnTo>
                  <a:pt x="3192194" y="1313348"/>
                </a:lnTo>
                <a:lnTo>
                  <a:pt x="3205412" y="1283678"/>
                </a:lnTo>
                <a:lnTo>
                  <a:pt x="3215334" y="1267773"/>
                </a:lnTo>
                <a:lnTo>
                  <a:pt x="3221936" y="1260745"/>
                </a:lnTo>
                <a:lnTo>
                  <a:pt x="3228551" y="1256705"/>
                </a:lnTo>
                <a:lnTo>
                  <a:pt x="3235154" y="1255730"/>
                </a:lnTo>
                <a:lnTo>
                  <a:pt x="3241769" y="1257820"/>
                </a:lnTo>
                <a:lnTo>
                  <a:pt x="3248371" y="1263088"/>
                </a:lnTo>
                <a:lnTo>
                  <a:pt x="3254986" y="1271661"/>
                </a:lnTo>
                <a:lnTo>
                  <a:pt x="3264896" y="1291099"/>
                </a:lnTo>
                <a:lnTo>
                  <a:pt x="3274819" y="1319161"/>
                </a:lnTo>
                <a:lnTo>
                  <a:pt x="3284729" y="1356796"/>
                </a:lnTo>
                <a:lnTo>
                  <a:pt x="3294638" y="1405106"/>
                </a:lnTo>
                <a:lnTo>
                  <a:pt x="3304548" y="1465029"/>
                </a:lnTo>
                <a:lnTo>
                  <a:pt x="3317766" y="1564322"/>
                </a:lnTo>
                <a:lnTo>
                  <a:pt x="3330996" y="1685636"/>
                </a:lnTo>
                <a:lnTo>
                  <a:pt x="3347508" y="1862923"/>
                </a:lnTo>
                <a:lnTo>
                  <a:pt x="3406993" y="2532355"/>
                </a:lnTo>
                <a:lnTo>
                  <a:pt x="3423517" y="2676071"/>
                </a:lnTo>
                <a:lnTo>
                  <a:pt x="3440042" y="2794878"/>
                </a:lnTo>
                <a:lnTo>
                  <a:pt x="3453260" y="2872884"/>
                </a:lnTo>
                <a:lnTo>
                  <a:pt x="3466477" y="2936720"/>
                </a:lnTo>
                <a:lnTo>
                  <a:pt x="3479694" y="2986828"/>
                </a:lnTo>
                <a:lnTo>
                  <a:pt x="3489604" y="3015675"/>
                </a:lnTo>
                <a:lnTo>
                  <a:pt x="3499526" y="3037329"/>
                </a:lnTo>
                <a:lnTo>
                  <a:pt x="3509436" y="3052108"/>
                </a:lnTo>
                <a:lnTo>
                  <a:pt x="3519346" y="3060642"/>
                </a:lnTo>
                <a:lnTo>
                  <a:pt x="3525962" y="3063150"/>
                </a:lnTo>
                <a:lnTo>
                  <a:pt x="3532564" y="3063251"/>
                </a:lnTo>
                <a:lnTo>
                  <a:pt x="3539179" y="3060947"/>
                </a:lnTo>
                <a:lnTo>
                  <a:pt x="3545781" y="3056261"/>
                </a:lnTo>
                <a:lnTo>
                  <a:pt x="3555704" y="3044826"/>
                </a:lnTo>
                <a:lnTo>
                  <a:pt x="3565614" y="3028149"/>
                </a:lnTo>
                <a:lnTo>
                  <a:pt x="3575523" y="3006076"/>
                </a:lnTo>
                <a:lnTo>
                  <a:pt x="3585446" y="2978141"/>
                </a:lnTo>
                <a:lnTo>
                  <a:pt x="3598663" y="2930705"/>
                </a:lnTo>
                <a:lnTo>
                  <a:pt x="3611881" y="2871288"/>
                </a:lnTo>
                <a:lnTo>
                  <a:pt x="3628405" y="2782582"/>
                </a:lnTo>
                <a:lnTo>
                  <a:pt x="3664750" y="2563380"/>
                </a:lnTo>
                <a:lnTo>
                  <a:pt x="3691185" y="2412674"/>
                </a:lnTo>
                <a:lnTo>
                  <a:pt x="3707710" y="2331693"/>
                </a:lnTo>
                <a:lnTo>
                  <a:pt x="3720927" y="2279532"/>
                </a:lnTo>
                <a:lnTo>
                  <a:pt x="3730837" y="2250090"/>
                </a:lnTo>
                <a:lnTo>
                  <a:pt x="3740759" y="2229956"/>
                </a:lnTo>
                <a:lnTo>
                  <a:pt x="3747362" y="2221978"/>
                </a:lnTo>
                <a:lnTo>
                  <a:pt x="3753977" y="2218470"/>
                </a:lnTo>
                <a:lnTo>
                  <a:pt x="3760579" y="2219483"/>
                </a:lnTo>
                <a:lnTo>
                  <a:pt x="3767194" y="2225017"/>
                </a:lnTo>
                <a:lnTo>
                  <a:pt x="3773796" y="2234945"/>
                </a:lnTo>
                <a:lnTo>
                  <a:pt x="3783719" y="2257498"/>
                </a:lnTo>
                <a:lnTo>
                  <a:pt x="3793629" y="2287751"/>
                </a:lnTo>
                <a:lnTo>
                  <a:pt x="3810154" y="2348788"/>
                </a:lnTo>
                <a:lnTo>
                  <a:pt x="3836589" y="2448461"/>
                </a:lnTo>
                <a:lnTo>
                  <a:pt x="3849806" y="2487654"/>
                </a:lnTo>
                <a:lnTo>
                  <a:pt x="3859716" y="2508472"/>
                </a:lnTo>
                <a:lnTo>
                  <a:pt x="3866331" y="2517476"/>
                </a:lnTo>
                <a:lnTo>
                  <a:pt x="3872933" y="2522313"/>
                </a:lnTo>
                <a:lnTo>
                  <a:pt x="3879548" y="2522984"/>
                </a:lnTo>
                <a:lnTo>
                  <a:pt x="3886150" y="2519654"/>
                </a:lnTo>
                <a:lnTo>
                  <a:pt x="3892765" y="2512613"/>
                </a:lnTo>
                <a:lnTo>
                  <a:pt x="3902675" y="2496087"/>
                </a:lnTo>
                <a:lnTo>
                  <a:pt x="3915893" y="2466177"/>
                </a:lnTo>
                <a:lnTo>
                  <a:pt x="3939032" y="2410826"/>
                </a:lnTo>
                <a:lnTo>
                  <a:pt x="3948943" y="2393604"/>
                </a:lnTo>
                <a:lnTo>
                  <a:pt x="3955545" y="2385879"/>
                </a:lnTo>
                <a:lnTo>
                  <a:pt x="3962160" y="2381497"/>
                </a:lnTo>
                <a:lnTo>
                  <a:pt x="3968775" y="2380687"/>
                </a:lnTo>
                <a:lnTo>
                  <a:pt x="3975377" y="2383562"/>
                </a:lnTo>
                <a:lnTo>
                  <a:pt x="3981992" y="2390184"/>
                </a:lnTo>
                <a:lnTo>
                  <a:pt x="3988595" y="2400606"/>
                </a:lnTo>
                <a:lnTo>
                  <a:pt x="3998504" y="2422932"/>
                </a:lnTo>
                <a:lnTo>
                  <a:pt x="4011734" y="2462365"/>
                </a:lnTo>
                <a:lnTo>
                  <a:pt x="4034862" y="2535128"/>
                </a:lnTo>
                <a:lnTo>
                  <a:pt x="4044771" y="2557023"/>
                </a:lnTo>
                <a:lnTo>
                  <a:pt x="4051386" y="2565419"/>
                </a:lnTo>
                <a:lnTo>
                  <a:pt x="4054681" y="2567344"/>
                </a:lnTo>
                <a:lnTo>
                  <a:pt x="4057989" y="2567584"/>
                </a:lnTo>
                <a:lnTo>
                  <a:pt x="4061296" y="2566090"/>
                </a:lnTo>
                <a:lnTo>
                  <a:pt x="4067911" y="2557454"/>
                </a:lnTo>
                <a:lnTo>
                  <a:pt x="4074514" y="2541131"/>
                </a:lnTo>
                <a:lnTo>
                  <a:pt x="4081129" y="2517134"/>
                </a:lnTo>
                <a:lnTo>
                  <a:pt x="4091038" y="2467532"/>
                </a:lnTo>
                <a:lnTo>
                  <a:pt x="4100948" y="2403215"/>
                </a:lnTo>
                <a:lnTo>
                  <a:pt x="4114166" y="2298223"/>
                </a:lnTo>
                <a:lnTo>
                  <a:pt x="4114166" y="2298223"/>
                </a:lnTo>
              </a:path>
            </a:pathLst>
          </a:custGeom>
          <a:noFill/>
          <a:ln w="18998" cap="sq">
            <a:solidFill>
              <a:schemeClr val="accent1">
                <a:lumMod val="75000"/>
              </a:schemeClr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9" name="Connettore 7 28">
            <a:extLst>
              <a:ext uri="{FF2B5EF4-FFF2-40B4-BE49-F238E27FC236}">
                <a16:creationId xmlns:a16="http://schemas.microsoft.com/office/drawing/2014/main" id="{4C37596A-9827-D4C9-65B3-7D15F7FBC20C}"/>
              </a:ext>
            </a:extLst>
          </p:cNvPr>
          <p:cNvCxnSpPr>
            <a:cxnSpLocks/>
          </p:cNvCxnSpPr>
          <p:nvPr/>
        </p:nvCxnSpPr>
        <p:spPr>
          <a:xfrm>
            <a:off x="1058265" y="1344039"/>
            <a:ext cx="482297" cy="454381"/>
          </a:xfrm>
          <a:prstGeom prst="curvedConnector3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00B86A0C-0D16-AA26-5187-02D54BBCFEEB}"/>
              </a:ext>
            </a:extLst>
          </p:cNvPr>
          <p:cNvSpPr txBox="1"/>
          <p:nvPr/>
        </p:nvSpPr>
        <p:spPr>
          <a:xfrm>
            <a:off x="1327421" y="1356238"/>
            <a:ext cx="9172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+mj-lt"/>
              </a:rPr>
              <a:t>PCA + filtering</a:t>
            </a:r>
          </a:p>
        </p:txBody>
      </p:sp>
      <p:pic>
        <p:nvPicPr>
          <p:cNvPr id="32" name="Immagine 31" descr="Immagine che contiene oscurità, silhouette, arte&#10;&#10;Descrizione generata automaticamente">
            <a:extLst>
              <a:ext uri="{FF2B5EF4-FFF2-40B4-BE49-F238E27FC236}">
                <a16:creationId xmlns:a16="http://schemas.microsoft.com/office/drawing/2014/main" id="{56B29BDF-3BE3-2D38-02E8-334A599AA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118" y="2606415"/>
            <a:ext cx="682821" cy="512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4358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FC548268-940D-F5C5-9B50-788B90CDCD3D}"/>
              </a:ext>
            </a:extLst>
          </p:cNvPr>
          <p:cNvSpPr txBox="1"/>
          <p:nvPr/>
        </p:nvSpPr>
        <p:spPr>
          <a:xfrm>
            <a:off x="3927265" y="263426"/>
            <a:ext cx="43374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Measuring Articulatory Encoding </a:t>
            </a:r>
          </a:p>
        </p:txBody>
      </p:sp>
      <p:sp>
        <p:nvSpPr>
          <p:cNvPr id="18" name="Figura a mano libera 17">
            <a:extLst>
              <a:ext uri="{FF2B5EF4-FFF2-40B4-BE49-F238E27FC236}">
                <a16:creationId xmlns:a16="http://schemas.microsoft.com/office/drawing/2014/main" id="{8812B42D-DE5E-E5E5-3DA0-6F698849A549}"/>
              </a:ext>
            </a:extLst>
          </p:cNvPr>
          <p:cNvSpPr/>
          <p:nvPr/>
        </p:nvSpPr>
        <p:spPr>
          <a:xfrm>
            <a:off x="1399677" y="1834828"/>
            <a:ext cx="4337469" cy="1226425"/>
          </a:xfrm>
          <a:custGeom>
            <a:avLst/>
            <a:gdLst>
              <a:gd name="connsiteX0" fmla="*/ 0 w 4114165"/>
              <a:gd name="connsiteY0" fmla="*/ 1833480 h 3063504"/>
              <a:gd name="connsiteX1" fmla="*/ 45713 w 4114165"/>
              <a:gd name="connsiteY1" fmla="*/ 417481 h 3063504"/>
              <a:gd name="connsiteX2" fmla="*/ 52243 w 4114165"/>
              <a:gd name="connsiteY2" fmla="*/ 297352 h 3063504"/>
              <a:gd name="connsiteX3" fmla="*/ 58773 w 4114165"/>
              <a:gd name="connsiteY3" fmla="*/ 217167 h 3063504"/>
              <a:gd name="connsiteX4" fmla="*/ 62039 w 4114165"/>
              <a:gd name="connsiteY4" fmla="*/ 193329 h 3063504"/>
              <a:gd name="connsiteX5" fmla="*/ 65305 w 4114165"/>
              <a:gd name="connsiteY5" fmla="*/ 180827 h 3063504"/>
              <a:gd name="connsiteX6" fmla="*/ 68569 w 4114165"/>
              <a:gd name="connsiteY6" fmla="*/ 179911 h 3063504"/>
              <a:gd name="connsiteX7" fmla="*/ 71835 w 4114165"/>
              <a:gd name="connsiteY7" fmla="*/ 190731 h 3063504"/>
              <a:gd name="connsiteX8" fmla="*/ 75101 w 4114165"/>
              <a:gd name="connsiteY8" fmla="*/ 213328 h 3063504"/>
              <a:gd name="connsiteX9" fmla="*/ 81631 w 4114165"/>
              <a:gd name="connsiteY9" fmla="*/ 293496 h 3063504"/>
              <a:gd name="connsiteX10" fmla="*/ 88161 w 4114165"/>
              <a:gd name="connsiteY10" fmla="*/ 418608 h 3063504"/>
              <a:gd name="connsiteX11" fmla="*/ 97957 w 4114165"/>
              <a:gd name="connsiteY11" fmla="*/ 682450 h 3063504"/>
              <a:gd name="connsiteX12" fmla="*/ 111017 w 4114165"/>
              <a:gd name="connsiteY12" fmla="*/ 1145838 h 3063504"/>
              <a:gd name="connsiteX13" fmla="*/ 150200 w 4114165"/>
              <a:gd name="connsiteY13" fmla="*/ 2656215 h 3063504"/>
              <a:gd name="connsiteX14" fmla="*/ 159996 w 4114165"/>
              <a:gd name="connsiteY14" fmla="*/ 2898502 h 3063504"/>
              <a:gd name="connsiteX15" fmla="*/ 166526 w 4114165"/>
              <a:gd name="connsiteY15" fmla="*/ 3002974 h 3063504"/>
              <a:gd name="connsiteX16" fmla="*/ 173056 w 4114165"/>
              <a:gd name="connsiteY16" fmla="*/ 3056590 h 3063504"/>
              <a:gd name="connsiteX17" fmla="*/ 176322 w 4114165"/>
              <a:gd name="connsiteY17" fmla="*/ 3063504 h 3063504"/>
              <a:gd name="connsiteX18" fmla="*/ 179588 w 4114165"/>
              <a:gd name="connsiteY18" fmla="*/ 3056970 h 3063504"/>
              <a:gd name="connsiteX19" fmla="*/ 182852 w 4114165"/>
              <a:gd name="connsiteY19" fmla="*/ 3036988 h 3063504"/>
              <a:gd name="connsiteX20" fmla="*/ 189382 w 4114165"/>
              <a:gd name="connsiteY20" fmla="*/ 2957348 h 3063504"/>
              <a:gd name="connsiteX21" fmla="*/ 195914 w 4114165"/>
              <a:gd name="connsiteY21" fmla="*/ 2827131 h 3063504"/>
              <a:gd name="connsiteX22" fmla="*/ 205709 w 4114165"/>
              <a:gd name="connsiteY22" fmla="*/ 2547184 h 3063504"/>
              <a:gd name="connsiteX23" fmla="*/ 218770 w 4114165"/>
              <a:gd name="connsiteY23" fmla="*/ 2052391 h 3063504"/>
              <a:gd name="connsiteX24" fmla="*/ 257952 w 4114165"/>
              <a:gd name="connsiteY24" fmla="*/ 449365 h 3063504"/>
              <a:gd name="connsiteX25" fmla="*/ 267747 w 4114165"/>
              <a:gd name="connsiteY25" fmla="*/ 190794 h 3063504"/>
              <a:gd name="connsiteX26" fmla="*/ 274279 w 4114165"/>
              <a:gd name="connsiteY26" fmla="*/ 76196 h 3063504"/>
              <a:gd name="connsiteX27" fmla="*/ 280809 w 4114165"/>
              <a:gd name="connsiteY27" fmla="*/ 12309 h 3063504"/>
              <a:gd name="connsiteX28" fmla="*/ 284074 w 4114165"/>
              <a:gd name="connsiteY28" fmla="*/ 0 h 3063504"/>
              <a:gd name="connsiteX29" fmla="*/ 287339 w 4114165"/>
              <a:gd name="connsiteY29" fmla="*/ 871 h 3063504"/>
              <a:gd name="connsiteX30" fmla="*/ 290605 w 4114165"/>
              <a:gd name="connsiteY30" fmla="*/ 14841 h 3063504"/>
              <a:gd name="connsiteX31" fmla="*/ 293869 w 4114165"/>
              <a:gd name="connsiteY31" fmla="*/ 41707 h 3063504"/>
              <a:gd name="connsiteX32" fmla="*/ 300400 w 4114165"/>
              <a:gd name="connsiteY32" fmla="*/ 132747 h 3063504"/>
              <a:gd name="connsiteX33" fmla="*/ 306931 w 4114165"/>
              <a:gd name="connsiteY33" fmla="*/ 270150 h 3063504"/>
              <a:gd name="connsiteX34" fmla="*/ 316726 w 4114165"/>
              <a:gd name="connsiteY34" fmla="*/ 550888 h 3063504"/>
              <a:gd name="connsiteX35" fmla="*/ 329787 w 4114165"/>
              <a:gd name="connsiteY35" fmla="*/ 1025879 h 3063504"/>
              <a:gd name="connsiteX36" fmla="*/ 362436 w 4114165"/>
              <a:gd name="connsiteY36" fmla="*/ 2279786 h 3063504"/>
              <a:gd name="connsiteX37" fmla="*/ 372232 w 4114165"/>
              <a:gd name="connsiteY37" fmla="*/ 2556694 h 3063504"/>
              <a:gd name="connsiteX38" fmla="*/ 382027 w 4114165"/>
              <a:gd name="connsiteY38" fmla="*/ 2748670 h 3063504"/>
              <a:gd name="connsiteX39" fmla="*/ 388567 w 4114165"/>
              <a:gd name="connsiteY39" fmla="*/ 2823459 h 3063504"/>
              <a:gd name="connsiteX40" fmla="*/ 391823 w 4114165"/>
              <a:gd name="connsiteY40" fmla="*/ 2844202 h 3063504"/>
              <a:gd name="connsiteX41" fmla="*/ 395093 w 4114165"/>
              <a:gd name="connsiteY41" fmla="*/ 2853750 h 3063504"/>
              <a:gd name="connsiteX42" fmla="*/ 398362 w 4114165"/>
              <a:gd name="connsiteY42" fmla="*/ 2852192 h 3063504"/>
              <a:gd name="connsiteX43" fmla="*/ 401619 w 4114165"/>
              <a:gd name="connsiteY43" fmla="*/ 2839668 h 3063504"/>
              <a:gd name="connsiteX44" fmla="*/ 404889 w 4114165"/>
              <a:gd name="connsiteY44" fmla="*/ 2816443 h 3063504"/>
              <a:gd name="connsiteX45" fmla="*/ 411415 w 4114165"/>
              <a:gd name="connsiteY45" fmla="*/ 2739337 h 3063504"/>
              <a:gd name="connsiteX46" fmla="*/ 417954 w 4114165"/>
              <a:gd name="connsiteY46" fmla="*/ 2624582 h 3063504"/>
              <a:gd name="connsiteX47" fmla="*/ 427737 w 4114165"/>
              <a:gd name="connsiteY47" fmla="*/ 2392894 h 3063504"/>
              <a:gd name="connsiteX48" fmla="*/ 440802 w 4114165"/>
              <a:gd name="connsiteY48" fmla="*/ 2005562 h 3063504"/>
              <a:gd name="connsiteX49" fmla="*/ 473459 w 4114165"/>
              <a:gd name="connsiteY49" fmla="*/ 995006 h 3063504"/>
              <a:gd name="connsiteX50" fmla="*/ 483255 w 4114165"/>
              <a:gd name="connsiteY50" fmla="*/ 770207 h 3063504"/>
              <a:gd name="connsiteX51" fmla="*/ 493051 w 4114165"/>
              <a:gd name="connsiteY51" fmla="*/ 610130 h 3063504"/>
              <a:gd name="connsiteX52" fmla="*/ 499577 w 4114165"/>
              <a:gd name="connsiteY52" fmla="*/ 543438 h 3063504"/>
              <a:gd name="connsiteX53" fmla="*/ 506103 w 4114165"/>
              <a:gd name="connsiteY53" fmla="*/ 509955 h 3063504"/>
              <a:gd name="connsiteX54" fmla="*/ 509373 w 4114165"/>
              <a:gd name="connsiteY54" fmla="*/ 505624 h 3063504"/>
              <a:gd name="connsiteX55" fmla="*/ 512642 w 4114165"/>
              <a:gd name="connsiteY55" fmla="*/ 509409 h 3063504"/>
              <a:gd name="connsiteX56" fmla="*/ 515899 w 4114165"/>
              <a:gd name="connsiteY56" fmla="*/ 521111 h 3063504"/>
              <a:gd name="connsiteX57" fmla="*/ 522438 w 4114165"/>
              <a:gd name="connsiteY57" fmla="*/ 567167 h 3063504"/>
              <a:gd name="connsiteX58" fmla="*/ 528965 w 4114165"/>
              <a:gd name="connsiteY58" fmla="*/ 641054 h 3063504"/>
              <a:gd name="connsiteX59" fmla="*/ 538760 w 4114165"/>
              <a:gd name="connsiteY59" fmla="*/ 796230 h 3063504"/>
              <a:gd name="connsiteX60" fmla="*/ 551826 w 4114165"/>
              <a:gd name="connsiteY60" fmla="*/ 1063160 h 3063504"/>
              <a:gd name="connsiteX61" fmla="*/ 591009 w 4114165"/>
              <a:gd name="connsiteY61" fmla="*/ 1914399 h 3063504"/>
              <a:gd name="connsiteX62" fmla="*/ 600805 w 4114165"/>
              <a:gd name="connsiteY62" fmla="*/ 2064446 h 3063504"/>
              <a:gd name="connsiteX63" fmla="*/ 610601 w 4114165"/>
              <a:gd name="connsiteY63" fmla="*/ 2170198 h 3063504"/>
              <a:gd name="connsiteX64" fmla="*/ 617127 w 4114165"/>
              <a:gd name="connsiteY64" fmla="*/ 2214063 h 3063504"/>
              <a:gd name="connsiteX65" fmla="*/ 623653 w 4114165"/>
              <a:gd name="connsiteY65" fmla="*/ 2236173 h 3063504"/>
              <a:gd name="connsiteX66" fmla="*/ 626923 w 4114165"/>
              <a:gd name="connsiteY66" fmla="*/ 2239162 h 3063504"/>
              <a:gd name="connsiteX67" fmla="*/ 630192 w 4114165"/>
              <a:gd name="connsiteY67" fmla="*/ 2236882 h 3063504"/>
              <a:gd name="connsiteX68" fmla="*/ 633449 w 4114165"/>
              <a:gd name="connsiteY68" fmla="*/ 2229500 h 3063504"/>
              <a:gd name="connsiteX69" fmla="*/ 639988 w 4114165"/>
              <a:gd name="connsiteY69" fmla="*/ 2200083 h 3063504"/>
              <a:gd name="connsiteX70" fmla="*/ 646514 w 4114165"/>
              <a:gd name="connsiteY70" fmla="*/ 2152659 h 3063504"/>
              <a:gd name="connsiteX71" fmla="*/ 656310 w 4114165"/>
              <a:gd name="connsiteY71" fmla="*/ 2052556 h 3063504"/>
              <a:gd name="connsiteX72" fmla="*/ 669375 w 4114165"/>
              <a:gd name="connsiteY72" fmla="*/ 1878764 h 3063504"/>
              <a:gd name="connsiteX73" fmla="*/ 715085 w 4114165"/>
              <a:gd name="connsiteY73" fmla="*/ 1222160 h 3063504"/>
              <a:gd name="connsiteX74" fmla="*/ 724881 w 4114165"/>
              <a:gd name="connsiteY74" fmla="*/ 1127717 h 3063504"/>
              <a:gd name="connsiteX75" fmla="*/ 734677 w 4114165"/>
              <a:gd name="connsiteY75" fmla="*/ 1062526 h 3063504"/>
              <a:gd name="connsiteX76" fmla="*/ 741203 w 4114165"/>
              <a:gd name="connsiteY76" fmla="*/ 1036617 h 3063504"/>
              <a:gd name="connsiteX77" fmla="*/ 744472 w 4114165"/>
              <a:gd name="connsiteY77" fmla="*/ 1029057 h 3063504"/>
              <a:gd name="connsiteX78" fmla="*/ 747729 w 4114165"/>
              <a:gd name="connsiteY78" fmla="*/ 1025119 h 3063504"/>
              <a:gd name="connsiteX79" fmla="*/ 750999 w 4114165"/>
              <a:gd name="connsiteY79" fmla="*/ 1024765 h 3063504"/>
              <a:gd name="connsiteX80" fmla="*/ 754268 w 4114165"/>
              <a:gd name="connsiteY80" fmla="*/ 1027956 h 3063504"/>
              <a:gd name="connsiteX81" fmla="*/ 757525 w 4114165"/>
              <a:gd name="connsiteY81" fmla="*/ 1034629 h 3063504"/>
              <a:gd name="connsiteX82" fmla="*/ 764064 w 4114165"/>
              <a:gd name="connsiteY82" fmla="*/ 1058018 h 3063504"/>
              <a:gd name="connsiteX83" fmla="*/ 770590 w 4114165"/>
              <a:gd name="connsiteY83" fmla="*/ 1094020 h 3063504"/>
              <a:gd name="connsiteX84" fmla="*/ 780386 w 4114165"/>
              <a:gd name="connsiteY84" fmla="*/ 1168847 h 3063504"/>
              <a:gd name="connsiteX85" fmla="*/ 793451 w 4114165"/>
              <a:gd name="connsiteY85" fmla="*/ 1298760 h 3063504"/>
              <a:gd name="connsiteX86" fmla="*/ 839161 w 4114165"/>
              <a:gd name="connsiteY86" fmla="*/ 1793806 h 3063504"/>
              <a:gd name="connsiteX87" fmla="*/ 848957 w 4114165"/>
              <a:gd name="connsiteY87" fmla="*/ 1861910 h 3063504"/>
              <a:gd name="connsiteX88" fmla="*/ 855483 w 4114165"/>
              <a:gd name="connsiteY88" fmla="*/ 1893644 h 3063504"/>
              <a:gd name="connsiteX89" fmla="*/ 862022 w 4114165"/>
              <a:gd name="connsiteY89" fmla="*/ 1913500 h 3063504"/>
              <a:gd name="connsiteX90" fmla="*/ 865279 w 4114165"/>
              <a:gd name="connsiteY90" fmla="*/ 1918844 h 3063504"/>
              <a:gd name="connsiteX91" fmla="*/ 868548 w 4114165"/>
              <a:gd name="connsiteY91" fmla="*/ 1921098 h 3063504"/>
              <a:gd name="connsiteX92" fmla="*/ 871818 w 4114165"/>
              <a:gd name="connsiteY92" fmla="*/ 1920262 h 3063504"/>
              <a:gd name="connsiteX93" fmla="*/ 875075 w 4114165"/>
              <a:gd name="connsiteY93" fmla="*/ 1916400 h 3063504"/>
              <a:gd name="connsiteX94" fmla="*/ 881613 w 4114165"/>
              <a:gd name="connsiteY94" fmla="*/ 1899735 h 3063504"/>
              <a:gd name="connsiteX95" fmla="*/ 888140 w 4114165"/>
              <a:gd name="connsiteY95" fmla="*/ 1871800 h 3063504"/>
              <a:gd name="connsiteX96" fmla="*/ 897936 w 4114165"/>
              <a:gd name="connsiteY96" fmla="*/ 1811016 h 3063504"/>
              <a:gd name="connsiteX97" fmla="*/ 911001 w 4114165"/>
              <a:gd name="connsiteY97" fmla="*/ 1702099 h 3063504"/>
              <a:gd name="connsiteX98" fmla="*/ 937119 w 4114165"/>
              <a:gd name="connsiteY98" fmla="*/ 1442590 h 3063504"/>
              <a:gd name="connsiteX99" fmla="*/ 953441 w 4114165"/>
              <a:gd name="connsiteY99" fmla="*/ 1297291 h 3063504"/>
              <a:gd name="connsiteX100" fmla="*/ 963237 w 4114165"/>
              <a:gd name="connsiteY100" fmla="*/ 1230796 h 3063504"/>
              <a:gd name="connsiteX101" fmla="*/ 973033 w 4114165"/>
              <a:gd name="connsiteY101" fmla="*/ 1185563 h 3063504"/>
              <a:gd name="connsiteX102" fmla="*/ 979559 w 4114165"/>
              <a:gd name="connsiteY102" fmla="*/ 1168835 h 3063504"/>
              <a:gd name="connsiteX103" fmla="*/ 982829 w 4114165"/>
              <a:gd name="connsiteY103" fmla="*/ 1164732 h 3063504"/>
              <a:gd name="connsiteX104" fmla="*/ 986098 w 4114165"/>
              <a:gd name="connsiteY104" fmla="*/ 1163542 h 3063504"/>
              <a:gd name="connsiteX105" fmla="*/ 989355 w 4114165"/>
              <a:gd name="connsiteY105" fmla="*/ 1165264 h 3063504"/>
              <a:gd name="connsiteX106" fmla="*/ 992624 w 4114165"/>
              <a:gd name="connsiteY106" fmla="*/ 1169911 h 3063504"/>
              <a:gd name="connsiteX107" fmla="*/ 999151 w 4114165"/>
              <a:gd name="connsiteY107" fmla="*/ 1187868 h 3063504"/>
              <a:gd name="connsiteX108" fmla="*/ 1005689 w 4114165"/>
              <a:gd name="connsiteY108" fmla="*/ 1217006 h 3063504"/>
              <a:gd name="connsiteX109" fmla="*/ 1015485 w 4114165"/>
              <a:gd name="connsiteY109" fmla="*/ 1279968 h 3063504"/>
              <a:gd name="connsiteX110" fmla="*/ 1025281 w 4114165"/>
              <a:gd name="connsiteY110" fmla="*/ 1362685 h 3063504"/>
              <a:gd name="connsiteX111" fmla="*/ 1041603 w 4114165"/>
              <a:gd name="connsiteY111" fmla="*/ 1530359 h 3063504"/>
              <a:gd name="connsiteX112" fmla="*/ 1067721 w 4114165"/>
              <a:gd name="connsiteY112" fmla="*/ 1808255 h 3063504"/>
              <a:gd name="connsiteX113" fmla="*/ 1077517 w 4114165"/>
              <a:gd name="connsiteY113" fmla="*/ 1891643 h 3063504"/>
              <a:gd name="connsiteX114" fmla="*/ 1087313 w 4114165"/>
              <a:gd name="connsiteY114" fmla="*/ 1952402 h 3063504"/>
              <a:gd name="connsiteX115" fmla="*/ 1093852 w 4114165"/>
              <a:gd name="connsiteY115" fmla="*/ 1977209 h 3063504"/>
              <a:gd name="connsiteX116" fmla="*/ 1097109 w 4114165"/>
              <a:gd name="connsiteY116" fmla="*/ 1984288 h 3063504"/>
              <a:gd name="connsiteX117" fmla="*/ 1100378 w 4114165"/>
              <a:gd name="connsiteY117" fmla="*/ 1987618 h 3063504"/>
              <a:gd name="connsiteX118" fmla="*/ 1103648 w 4114165"/>
              <a:gd name="connsiteY118" fmla="*/ 1987061 h 3063504"/>
              <a:gd name="connsiteX119" fmla="*/ 1106904 w 4114165"/>
              <a:gd name="connsiteY119" fmla="*/ 1982502 h 3063504"/>
              <a:gd name="connsiteX120" fmla="*/ 1110174 w 4114165"/>
              <a:gd name="connsiteY120" fmla="*/ 1973853 h 3063504"/>
              <a:gd name="connsiteX121" fmla="*/ 1116700 w 4114165"/>
              <a:gd name="connsiteY121" fmla="*/ 1944158 h 3063504"/>
              <a:gd name="connsiteX122" fmla="*/ 1123239 w 4114165"/>
              <a:gd name="connsiteY122" fmla="*/ 1898000 h 3063504"/>
              <a:gd name="connsiteX123" fmla="*/ 1133035 w 4114165"/>
              <a:gd name="connsiteY123" fmla="*/ 1799302 h 3063504"/>
              <a:gd name="connsiteX124" fmla="*/ 1142831 w 4114165"/>
              <a:gd name="connsiteY124" fmla="*/ 1669529 h 3063504"/>
              <a:gd name="connsiteX125" fmla="*/ 1159153 w 4114165"/>
              <a:gd name="connsiteY125" fmla="*/ 1406436 h 3063504"/>
              <a:gd name="connsiteX126" fmla="*/ 1182001 w 4114165"/>
              <a:gd name="connsiteY126" fmla="*/ 1034654 h 3063504"/>
              <a:gd name="connsiteX127" fmla="*/ 1191797 w 4114165"/>
              <a:gd name="connsiteY127" fmla="*/ 914138 h 3063504"/>
              <a:gd name="connsiteX128" fmla="*/ 1198336 w 4114165"/>
              <a:gd name="connsiteY128" fmla="*/ 857229 h 3063504"/>
              <a:gd name="connsiteX129" fmla="*/ 1204863 w 4114165"/>
              <a:gd name="connsiteY129" fmla="*/ 823127 h 3063504"/>
              <a:gd name="connsiteX130" fmla="*/ 1208132 w 4114165"/>
              <a:gd name="connsiteY130" fmla="*/ 815504 h 3063504"/>
              <a:gd name="connsiteX131" fmla="*/ 1211389 w 4114165"/>
              <a:gd name="connsiteY131" fmla="*/ 814516 h 3063504"/>
              <a:gd name="connsiteX132" fmla="*/ 1214658 w 4114165"/>
              <a:gd name="connsiteY132" fmla="*/ 820341 h 3063504"/>
              <a:gd name="connsiteX133" fmla="*/ 1217928 w 4114165"/>
              <a:gd name="connsiteY133" fmla="*/ 833131 h 3063504"/>
              <a:gd name="connsiteX134" fmla="*/ 1224454 w 4114165"/>
              <a:gd name="connsiteY134" fmla="*/ 879694 h 3063504"/>
              <a:gd name="connsiteX135" fmla="*/ 1230980 w 4114165"/>
              <a:gd name="connsiteY135" fmla="*/ 953774 h 3063504"/>
              <a:gd name="connsiteX136" fmla="*/ 1240776 w 4114165"/>
              <a:gd name="connsiteY136" fmla="*/ 1112711 h 3063504"/>
              <a:gd name="connsiteX137" fmla="*/ 1253841 w 4114165"/>
              <a:gd name="connsiteY137" fmla="*/ 1396407 h 3063504"/>
              <a:gd name="connsiteX138" fmla="*/ 1289755 w 4114165"/>
              <a:gd name="connsiteY138" fmla="*/ 2259461 h 3063504"/>
              <a:gd name="connsiteX139" fmla="*/ 1299551 w 4114165"/>
              <a:gd name="connsiteY139" fmla="*/ 2414207 h 3063504"/>
              <a:gd name="connsiteX140" fmla="*/ 1306090 w 4114165"/>
              <a:gd name="connsiteY140" fmla="*/ 2478878 h 3063504"/>
              <a:gd name="connsiteX141" fmla="*/ 1309347 w 4114165"/>
              <a:gd name="connsiteY141" fmla="*/ 2498177 h 3063504"/>
              <a:gd name="connsiteX142" fmla="*/ 1312616 w 4114165"/>
              <a:gd name="connsiteY142" fmla="*/ 2508320 h 3063504"/>
              <a:gd name="connsiteX143" fmla="*/ 1315886 w 4114165"/>
              <a:gd name="connsiteY143" fmla="*/ 2509067 h 3063504"/>
              <a:gd name="connsiteX144" fmla="*/ 1319143 w 4114165"/>
              <a:gd name="connsiteY144" fmla="*/ 2500266 h 3063504"/>
              <a:gd name="connsiteX145" fmla="*/ 1322412 w 4114165"/>
              <a:gd name="connsiteY145" fmla="*/ 2481892 h 3063504"/>
              <a:gd name="connsiteX146" fmla="*/ 1328938 w 4114165"/>
              <a:gd name="connsiteY146" fmla="*/ 2416689 h 3063504"/>
              <a:gd name="connsiteX147" fmla="*/ 1335477 w 4114165"/>
              <a:gd name="connsiteY147" fmla="*/ 2315078 h 3063504"/>
              <a:gd name="connsiteX148" fmla="*/ 1345273 w 4114165"/>
              <a:gd name="connsiteY148" fmla="*/ 2101829 h 3063504"/>
              <a:gd name="connsiteX149" fmla="*/ 1358326 w 4114165"/>
              <a:gd name="connsiteY149" fmla="*/ 1731731 h 3063504"/>
              <a:gd name="connsiteX150" fmla="*/ 1390983 w 4114165"/>
              <a:gd name="connsiteY150" fmla="*/ 746033 h 3063504"/>
              <a:gd name="connsiteX151" fmla="*/ 1400779 w 4114165"/>
              <a:gd name="connsiteY151" fmla="*/ 542587 h 3063504"/>
              <a:gd name="connsiteX152" fmla="*/ 1407305 w 4114165"/>
              <a:gd name="connsiteY152" fmla="*/ 451054 h 3063504"/>
              <a:gd name="connsiteX153" fmla="*/ 1413844 w 4114165"/>
              <a:gd name="connsiteY153" fmla="*/ 399459 h 3063504"/>
              <a:gd name="connsiteX154" fmla="*/ 1417101 w 4114165"/>
              <a:gd name="connsiteY154" fmla="*/ 389390 h 3063504"/>
              <a:gd name="connsiteX155" fmla="*/ 1420370 w 4114165"/>
              <a:gd name="connsiteY155" fmla="*/ 390002 h 3063504"/>
              <a:gd name="connsiteX156" fmla="*/ 1423640 w 4114165"/>
              <a:gd name="connsiteY156" fmla="*/ 401305 h 3063504"/>
              <a:gd name="connsiteX157" fmla="*/ 1426896 w 4114165"/>
              <a:gd name="connsiteY157" fmla="*/ 423206 h 3063504"/>
              <a:gd name="connsiteX158" fmla="*/ 1433423 w 4114165"/>
              <a:gd name="connsiteY158" fmla="*/ 497902 h 3063504"/>
              <a:gd name="connsiteX159" fmla="*/ 1439962 w 4114165"/>
              <a:gd name="connsiteY159" fmla="*/ 611295 h 3063504"/>
              <a:gd name="connsiteX160" fmla="*/ 1449758 w 4114165"/>
              <a:gd name="connsiteY160" fmla="*/ 844173 h 3063504"/>
              <a:gd name="connsiteX161" fmla="*/ 1462810 w 4114165"/>
              <a:gd name="connsiteY161" fmla="*/ 1239775 h 3063504"/>
              <a:gd name="connsiteX162" fmla="*/ 1495467 w 4114165"/>
              <a:gd name="connsiteY162" fmla="*/ 2273631 h 3063504"/>
              <a:gd name="connsiteX163" fmla="*/ 1505263 w 4114165"/>
              <a:gd name="connsiteY163" fmla="*/ 2490199 h 3063504"/>
              <a:gd name="connsiteX164" fmla="*/ 1511789 w 4114165"/>
              <a:gd name="connsiteY164" fmla="*/ 2591265 h 3063504"/>
              <a:gd name="connsiteX165" fmla="*/ 1518328 w 4114165"/>
              <a:gd name="connsiteY165" fmla="*/ 2653302 h 3063504"/>
              <a:gd name="connsiteX166" fmla="*/ 1521585 w 4114165"/>
              <a:gd name="connsiteY166" fmla="*/ 2668954 h 3063504"/>
              <a:gd name="connsiteX167" fmla="*/ 1524854 w 4114165"/>
              <a:gd name="connsiteY167" fmla="*/ 2674159 h 3063504"/>
              <a:gd name="connsiteX168" fmla="*/ 1528124 w 4114165"/>
              <a:gd name="connsiteY168" fmla="*/ 2668878 h 3063504"/>
              <a:gd name="connsiteX169" fmla="*/ 1531381 w 4114165"/>
              <a:gd name="connsiteY169" fmla="*/ 2653214 h 3063504"/>
              <a:gd name="connsiteX170" fmla="*/ 1537920 w 4114165"/>
              <a:gd name="connsiteY170" fmla="*/ 2591404 h 3063504"/>
              <a:gd name="connsiteX171" fmla="*/ 1544446 w 4114165"/>
              <a:gd name="connsiteY171" fmla="*/ 2491149 h 3063504"/>
              <a:gd name="connsiteX172" fmla="*/ 1554242 w 4114165"/>
              <a:gd name="connsiteY172" fmla="*/ 2277418 h 3063504"/>
              <a:gd name="connsiteX173" fmla="*/ 1567307 w 4114165"/>
              <a:gd name="connsiteY173" fmla="*/ 1903661 h 3063504"/>
              <a:gd name="connsiteX174" fmla="*/ 1603221 w 4114165"/>
              <a:gd name="connsiteY174" fmla="*/ 803195 h 3063504"/>
              <a:gd name="connsiteX175" fmla="*/ 1613017 w 4114165"/>
              <a:gd name="connsiteY175" fmla="*/ 601038 h 3063504"/>
              <a:gd name="connsiteX176" fmla="*/ 1619543 w 4114165"/>
              <a:gd name="connsiteY176" fmla="*/ 509316 h 3063504"/>
              <a:gd name="connsiteX177" fmla="*/ 1626082 w 4114165"/>
              <a:gd name="connsiteY177" fmla="*/ 456003 h 3063504"/>
              <a:gd name="connsiteX178" fmla="*/ 1629339 w 4114165"/>
              <a:gd name="connsiteY178" fmla="*/ 444364 h 3063504"/>
              <a:gd name="connsiteX179" fmla="*/ 1632608 w 4114165"/>
              <a:gd name="connsiteY179" fmla="*/ 442877 h 3063504"/>
              <a:gd name="connsiteX180" fmla="*/ 1635878 w 4114165"/>
              <a:gd name="connsiteY180" fmla="*/ 451531 h 3063504"/>
              <a:gd name="connsiteX181" fmla="*/ 1639135 w 4114165"/>
              <a:gd name="connsiteY181" fmla="*/ 470215 h 3063504"/>
              <a:gd name="connsiteX182" fmla="*/ 1645674 w 4114165"/>
              <a:gd name="connsiteY182" fmla="*/ 536772 h 3063504"/>
              <a:gd name="connsiteX183" fmla="*/ 1652200 w 4114165"/>
              <a:gd name="connsiteY183" fmla="*/ 639838 h 3063504"/>
              <a:gd name="connsiteX184" fmla="*/ 1661996 w 4114165"/>
              <a:gd name="connsiteY184" fmla="*/ 853620 h 3063504"/>
              <a:gd name="connsiteX185" fmla="*/ 1675061 w 4114165"/>
              <a:gd name="connsiteY185" fmla="*/ 1218766 h 3063504"/>
              <a:gd name="connsiteX186" fmla="*/ 1704436 w 4114165"/>
              <a:gd name="connsiteY186" fmla="*/ 2091786 h 3063504"/>
              <a:gd name="connsiteX187" fmla="*/ 1714232 w 4114165"/>
              <a:gd name="connsiteY187" fmla="*/ 2309620 h 3063504"/>
              <a:gd name="connsiteX188" fmla="*/ 1720771 w 4114165"/>
              <a:gd name="connsiteY188" fmla="*/ 2416397 h 3063504"/>
              <a:gd name="connsiteX189" fmla="*/ 1727297 w 4114165"/>
              <a:gd name="connsiteY189" fmla="*/ 2487590 h 3063504"/>
              <a:gd name="connsiteX190" fmla="*/ 1730566 w 4114165"/>
              <a:gd name="connsiteY190" fmla="*/ 2508991 h 3063504"/>
              <a:gd name="connsiteX191" fmla="*/ 1733823 w 4114165"/>
              <a:gd name="connsiteY191" fmla="*/ 2520654 h 3063504"/>
              <a:gd name="connsiteX192" fmla="*/ 1737093 w 4114165"/>
              <a:gd name="connsiteY192" fmla="*/ 2522490 h 3063504"/>
              <a:gd name="connsiteX193" fmla="*/ 1740362 w 4114165"/>
              <a:gd name="connsiteY193" fmla="*/ 2514513 h 3063504"/>
              <a:gd name="connsiteX194" fmla="*/ 1743619 w 4114165"/>
              <a:gd name="connsiteY194" fmla="*/ 2496835 h 3063504"/>
              <a:gd name="connsiteX195" fmla="*/ 1750158 w 4114165"/>
              <a:gd name="connsiteY195" fmla="*/ 2433252 h 3063504"/>
              <a:gd name="connsiteX196" fmla="*/ 1756684 w 4114165"/>
              <a:gd name="connsiteY196" fmla="*/ 2334453 h 3063504"/>
              <a:gd name="connsiteX197" fmla="*/ 1766480 w 4114165"/>
              <a:gd name="connsiteY197" fmla="*/ 2129472 h 3063504"/>
              <a:gd name="connsiteX198" fmla="*/ 1779545 w 4114165"/>
              <a:gd name="connsiteY198" fmla="*/ 1780459 h 3063504"/>
              <a:gd name="connsiteX199" fmla="*/ 1808933 w 4114165"/>
              <a:gd name="connsiteY199" fmla="*/ 958789 h 3063504"/>
              <a:gd name="connsiteX200" fmla="*/ 1818729 w 4114165"/>
              <a:gd name="connsiteY200" fmla="*/ 760608 h 3063504"/>
              <a:gd name="connsiteX201" fmla="*/ 1825255 w 4114165"/>
              <a:gd name="connsiteY201" fmla="*/ 666874 h 3063504"/>
              <a:gd name="connsiteX202" fmla="*/ 1831781 w 4114165"/>
              <a:gd name="connsiteY202" fmla="*/ 608307 h 3063504"/>
              <a:gd name="connsiteX203" fmla="*/ 1835051 w 4114165"/>
              <a:gd name="connsiteY203" fmla="*/ 592984 h 3063504"/>
              <a:gd name="connsiteX204" fmla="*/ 1838320 w 4114165"/>
              <a:gd name="connsiteY204" fmla="*/ 587177 h 3063504"/>
              <a:gd name="connsiteX205" fmla="*/ 1841577 w 4114165"/>
              <a:gd name="connsiteY205" fmla="*/ 590945 h 3063504"/>
              <a:gd name="connsiteX206" fmla="*/ 1844847 w 4114165"/>
              <a:gd name="connsiteY206" fmla="*/ 604242 h 3063504"/>
              <a:gd name="connsiteX207" fmla="*/ 1851373 w 4114165"/>
              <a:gd name="connsiteY207" fmla="*/ 658745 h 3063504"/>
              <a:gd name="connsiteX208" fmla="*/ 1857912 w 4114165"/>
              <a:gd name="connsiteY208" fmla="*/ 748413 h 3063504"/>
              <a:gd name="connsiteX209" fmla="*/ 1867708 w 4114165"/>
              <a:gd name="connsiteY209" fmla="*/ 940528 h 3063504"/>
              <a:gd name="connsiteX210" fmla="*/ 1880760 w 4114165"/>
              <a:gd name="connsiteY210" fmla="*/ 1275586 h 3063504"/>
              <a:gd name="connsiteX211" fmla="*/ 1910148 w 4114165"/>
              <a:gd name="connsiteY211" fmla="*/ 2084682 h 3063504"/>
              <a:gd name="connsiteX212" fmla="*/ 1919944 w 4114165"/>
              <a:gd name="connsiteY212" fmla="*/ 2284015 h 3063504"/>
              <a:gd name="connsiteX213" fmla="*/ 1926483 w 4114165"/>
              <a:gd name="connsiteY213" fmla="*/ 2379484 h 3063504"/>
              <a:gd name="connsiteX214" fmla="*/ 1933009 w 4114165"/>
              <a:gd name="connsiteY214" fmla="*/ 2440280 h 3063504"/>
              <a:gd name="connsiteX215" fmla="*/ 1936266 w 4114165"/>
              <a:gd name="connsiteY215" fmla="*/ 2456844 h 3063504"/>
              <a:gd name="connsiteX216" fmla="*/ 1939535 w 4114165"/>
              <a:gd name="connsiteY216" fmla="*/ 2463923 h 3063504"/>
              <a:gd name="connsiteX217" fmla="*/ 1942805 w 4114165"/>
              <a:gd name="connsiteY217" fmla="*/ 2461428 h 3063504"/>
              <a:gd name="connsiteX218" fmla="*/ 1946061 w 4114165"/>
              <a:gd name="connsiteY218" fmla="*/ 2449398 h 3063504"/>
              <a:gd name="connsiteX219" fmla="*/ 1952600 w 4114165"/>
              <a:gd name="connsiteY219" fmla="*/ 2397263 h 3063504"/>
              <a:gd name="connsiteX220" fmla="*/ 1959127 w 4114165"/>
              <a:gd name="connsiteY220" fmla="*/ 2309620 h 3063504"/>
              <a:gd name="connsiteX221" fmla="*/ 1968923 w 4114165"/>
              <a:gd name="connsiteY221" fmla="*/ 2119620 h 3063504"/>
              <a:gd name="connsiteX222" fmla="*/ 1981988 w 4114165"/>
              <a:gd name="connsiteY222" fmla="*/ 1785309 h 3063504"/>
              <a:gd name="connsiteX223" fmla="*/ 2014632 w 4114165"/>
              <a:gd name="connsiteY223" fmla="*/ 895928 h 3063504"/>
              <a:gd name="connsiteX224" fmla="*/ 2024428 w 4114165"/>
              <a:gd name="connsiteY224" fmla="*/ 714045 h 3063504"/>
              <a:gd name="connsiteX225" fmla="*/ 2030967 w 4114165"/>
              <a:gd name="connsiteY225" fmla="*/ 632633 h 3063504"/>
              <a:gd name="connsiteX226" fmla="*/ 2037493 w 4114165"/>
              <a:gd name="connsiteY226" fmla="*/ 587036 h 3063504"/>
              <a:gd name="connsiteX227" fmla="*/ 2040763 w 4114165"/>
              <a:gd name="connsiteY227" fmla="*/ 578268 h 3063504"/>
              <a:gd name="connsiteX228" fmla="*/ 2044019 w 4114165"/>
              <a:gd name="connsiteY228" fmla="*/ 578989 h 3063504"/>
              <a:gd name="connsiteX229" fmla="*/ 2047289 w 4114165"/>
              <a:gd name="connsiteY229" fmla="*/ 589172 h 3063504"/>
              <a:gd name="connsiteX230" fmla="*/ 2050559 w 4114165"/>
              <a:gd name="connsiteY230" fmla="*/ 608725 h 3063504"/>
              <a:gd name="connsiteX231" fmla="*/ 2057085 w 4114165"/>
              <a:gd name="connsiteY231" fmla="*/ 674928 h 3063504"/>
              <a:gd name="connsiteX232" fmla="*/ 2063611 w 4114165"/>
              <a:gd name="connsiteY232" fmla="*/ 774867 h 3063504"/>
              <a:gd name="connsiteX233" fmla="*/ 2073407 w 4114165"/>
              <a:gd name="connsiteY233" fmla="*/ 978645 h 3063504"/>
              <a:gd name="connsiteX234" fmla="*/ 2086472 w 4114165"/>
              <a:gd name="connsiteY234" fmla="*/ 1320706 h 3063504"/>
              <a:gd name="connsiteX235" fmla="*/ 2112590 w 4114165"/>
              <a:gd name="connsiteY235" fmla="*/ 2034865 h 3063504"/>
              <a:gd name="connsiteX236" fmla="*/ 2122386 w 4114165"/>
              <a:gd name="connsiteY236" fmla="*/ 2239782 h 3063504"/>
              <a:gd name="connsiteX237" fmla="*/ 2128925 w 4114165"/>
              <a:gd name="connsiteY237" fmla="*/ 2341241 h 3063504"/>
              <a:gd name="connsiteX238" fmla="*/ 2135451 w 4114165"/>
              <a:gd name="connsiteY238" fmla="*/ 2409888 h 3063504"/>
              <a:gd name="connsiteX239" fmla="*/ 2141978 w 4114165"/>
              <a:gd name="connsiteY239" fmla="*/ 2443155 h 3063504"/>
              <a:gd name="connsiteX240" fmla="*/ 2145247 w 4114165"/>
              <a:gd name="connsiteY240" fmla="*/ 2446131 h 3063504"/>
              <a:gd name="connsiteX241" fmla="*/ 2148517 w 4114165"/>
              <a:gd name="connsiteY241" fmla="*/ 2439964 h 3063504"/>
              <a:gd name="connsiteX242" fmla="*/ 2151773 w 4114165"/>
              <a:gd name="connsiteY242" fmla="*/ 2424768 h 3063504"/>
              <a:gd name="connsiteX243" fmla="*/ 2158312 w 4114165"/>
              <a:gd name="connsiteY243" fmla="*/ 2368074 h 3063504"/>
              <a:gd name="connsiteX244" fmla="*/ 2164839 w 4114165"/>
              <a:gd name="connsiteY244" fmla="*/ 2278595 h 3063504"/>
              <a:gd name="connsiteX245" fmla="*/ 2174635 w 4114165"/>
              <a:gd name="connsiteY245" fmla="*/ 2091647 h 3063504"/>
              <a:gd name="connsiteX246" fmla="*/ 2187687 w 4114165"/>
              <a:gd name="connsiteY246" fmla="*/ 1772557 h 3063504"/>
              <a:gd name="connsiteX247" fmla="*/ 2217075 w 4114165"/>
              <a:gd name="connsiteY247" fmla="*/ 1024625 h 3063504"/>
              <a:gd name="connsiteX248" fmla="*/ 2226870 w 4114165"/>
              <a:gd name="connsiteY248" fmla="*/ 845731 h 3063504"/>
              <a:gd name="connsiteX249" fmla="*/ 2233409 w 4114165"/>
              <a:gd name="connsiteY249" fmla="*/ 761431 h 3063504"/>
              <a:gd name="connsiteX250" fmla="*/ 2239936 w 4114165"/>
              <a:gd name="connsiteY250" fmla="*/ 708853 h 3063504"/>
              <a:gd name="connsiteX251" fmla="*/ 2243205 w 4114165"/>
              <a:gd name="connsiteY251" fmla="*/ 695038 h 3063504"/>
              <a:gd name="connsiteX252" fmla="*/ 2246462 w 4114165"/>
              <a:gd name="connsiteY252" fmla="*/ 689694 h 3063504"/>
              <a:gd name="connsiteX253" fmla="*/ 2249731 w 4114165"/>
              <a:gd name="connsiteY253" fmla="*/ 692796 h 3063504"/>
              <a:gd name="connsiteX254" fmla="*/ 2253001 w 4114165"/>
              <a:gd name="connsiteY254" fmla="*/ 704269 h 3063504"/>
              <a:gd name="connsiteX255" fmla="*/ 2259527 w 4114165"/>
              <a:gd name="connsiteY255" fmla="*/ 751529 h 3063504"/>
              <a:gd name="connsiteX256" fmla="*/ 2266054 w 4114165"/>
              <a:gd name="connsiteY256" fmla="*/ 829091 h 3063504"/>
              <a:gd name="connsiteX257" fmla="*/ 2275849 w 4114165"/>
              <a:gd name="connsiteY257" fmla="*/ 994119 h 3063504"/>
              <a:gd name="connsiteX258" fmla="*/ 2288915 w 4114165"/>
              <a:gd name="connsiteY258" fmla="*/ 1278550 h 3063504"/>
              <a:gd name="connsiteX259" fmla="*/ 2318302 w 4114165"/>
              <a:gd name="connsiteY259" fmla="*/ 1947602 h 3063504"/>
              <a:gd name="connsiteX260" fmla="*/ 2328098 w 4114165"/>
              <a:gd name="connsiteY260" fmla="*/ 2107248 h 3063504"/>
              <a:gd name="connsiteX261" fmla="*/ 2334624 w 4114165"/>
              <a:gd name="connsiteY261" fmla="*/ 2182253 h 3063504"/>
              <a:gd name="connsiteX262" fmla="*/ 2341163 w 4114165"/>
              <a:gd name="connsiteY262" fmla="*/ 2228892 h 3063504"/>
              <a:gd name="connsiteX263" fmla="*/ 2344420 w 4114165"/>
              <a:gd name="connsiteY263" fmla="*/ 2241074 h 3063504"/>
              <a:gd name="connsiteX264" fmla="*/ 2347690 w 4114165"/>
              <a:gd name="connsiteY264" fmla="*/ 2245734 h 3063504"/>
              <a:gd name="connsiteX265" fmla="*/ 2350959 w 4114165"/>
              <a:gd name="connsiteY265" fmla="*/ 2242898 h 3063504"/>
              <a:gd name="connsiteX266" fmla="*/ 2354216 w 4114165"/>
              <a:gd name="connsiteY266" fmla="*/ 2232653 h 3063504"/>
              <a:gd name="connsiteX267" fmla="*/ 2360755 w 4114165"/>
              <a:gd name="connsiteY267" fmla="*/ 2190737 h 3063504"/>
              <a:gd name="connsiteX268" fmla="*/ 2367281 w 4114165"/>
              <a:gd name="connsiteY268" fmla="*/ 2122267 h 3063504"/>
              <a:gd name="connsiteX269" fmla="*/ 2377077 w 4114165"/>
              <a:gd name="connsiteY269" fmla="*/ 1977450 h 3063504"/>
              <a:gd name="connsiteX270" fmla="*/ 2390142 w 4114165"/>
              <a:gd name="connsiteY270" fmla="*/ 1730097 h 3063504"/>
              <a:gd name="connsiteX271" fmla="*/ 2416260 w 4114165"/>
              <a:gd name="connsiteY271" fmla="*/ 1215334 h 3063504"/>
              <a:gd name="connsiteX272" fmla="*/ 2426056 w 4114165"/>
              <a:gd name="connsiteY272" fmla="*/ 1071011 h 3063504"/>
              <a:gd name="connsiteX273" fmla="*/ 2432582 w 4114165"/>
              <a:gd name="connsiteY273" fmla="*/ 1001122 h 3063504"/>
              <a:gd name="connsiteX274" fmla="*/ 2439109 w 4114165"/>
              <a:gd name="connsiteY274" fmla="*/ 955357 h 3063504"/>
              <a:gd name="connsiteX275" fmla="*/ 2442378 w 4114165"/>
              <a:gd name="connsiteY275" fmla="*/ 941997 h 3063504"/>
              <a:gd name="connsiteX276" fmla="*/ 2445647 w 4114165"/>
              <a:gd name="connsiteY276" fmla="*/ 935108 h 3063504"/>
              <a:gd name="connsiteX277" fmla="*/ 2448905 w 4114165"/>
              <a:gd name="connsiteY277" fmla="*/ 934678 h 3063504"/>
              <a:gd name="connsiteX278" fmla="*/ 2452174 w 4114165"/>
              <a:gd name="connsiteY278" fmla="*/ 940630 h 3063504"/>
              <a:gd name="connsiteX279" fmla="*/ 2455443 w 4114165"/>
              <a:gd name="connsiteY279" fmla="*/ 952824 h 3063504"/>
              <a:gd name="connsiteX280" fmla="*/ 2461970 w 4114165"/>
              <a:gd name="connsiteY280" fmla="*/ 995044 h 3063504"/>
              <a:gd name="connsiteX281" fmla="*/ 2468496 w 4114165"/>
              <a:gd name="connsiteY281" fmla="*/ 1058867 h 3063504"/>
              <a:gd name="connsiteX282" fmla="*/ 2478292 w 4114165"/>
              <a:gd name="connsiteY282" fmla="*/ 1187690 h 3063504"/>
              <a:gd name="connsiteX283" fmla="*/ 2494627 w 4114165"/>
              <a:gd name="connsiteY283" fmla="*/ 1454253 h 3063504"/>
              <a:gd name="connsiteX284" fmla="*/ 2514218 w 4114165"/>
              <a:gd name="connsiteY284" fmla="*/ 1766340 h 3063504"/>
              <a:gd name="connsiteX285" fmla="*/ 2524014 w 4114165"/>
              <a:gd name="connsiteY285" fmla="*/ 1883767 h 3063504"/>
              <a:gd name="connsiteX286" fmla="*/ 2530540 w 4114165"/>
              <a:gd name="connsiteY286" fmla="*/ 1939878 h 3063504"/>
              <a:gd name="connsiteX287" fmla="*/ 2537067 w 4114165"/>
              <a:gd name="connsiteY287" fmla="*/ 1975778 h 3063504"/>
              <a:gd name="connsiteX288" fmla="*/ 2540336 w 4114165"/>
              <a:gd name="connsiteY288" fmla="*/ 1985782 h 3063504"/>
              <a:gd name="connsiteX289" fmla="*/ 2543606 w 4114165"/>
              <a:gd name="connsiteY289" fmla="*/ 1990417 h 3063504"/>
              <a:gd name="connsiteX290" fmla="*/ 2546862 w 4114165"/>
              <a:gd name="connsiteY290" fmla="*/ 1989708 h 3063504"/>
              <a:gd name="connsiteX291" fmla="*/ 2550132 w 4114165"/>
              <a:gd name="connsiteY291" fmla="*/ 1983731 h 3063504"/>
              <a:gd name="connsiteX292" fmla="*/ 2556658 w 4114165"/>
              <a:gd name="connsiteY292" fmla="*/ 1956580 h 3063504"/>
              <a:gd name="connsiteX293" fmla="*/ 2563197 w 4114165"/>
              <a:gd name="connsiteY293" fmla="*/ 1910790 h 3063504"/>
              <a:gd name="connsiteX294" fmla="*/ 2572993 w 4114165"/>
              <a:gd name="connsiteY294" fmla="*/ 1813029 h 3063504"/>
              <a:gd name="connsiteX295" fmla="*/ 2586046 w 4114165"/>
              <a:gd name="connsiteY295" fmla="*/ 1647001 h 3063504"/>
              <a:gd name="connsiteX296" fmla="*/ 2608907 w 4114165"/>
              <a:gd name="connsiteY296" fmla="*/ 1350946 h 3063504"/>
              <a:gd name="connsiteX297" fmla="*/ 2618703 w 4114165"/>
              <a:gd name="connsiteY297" fmla="*/ 1256465 h 3063504"/>
              <a:gd name="connsiteX298" fmla="*/ 2625229 w 4114165"/>
              <a:gd name="connsiteY298" fmla="*/ 1211991 h 3063504"/>
              <a:gd name="connsiteX299" fmla="*/ 2631768 w 4114165"/>
              <a:gd name="connsiteY299" fmla="*/ 1184474 h 3063504"/>
              <a:gd name="connsiteX300" fmla="*/ 2635025 w 4114165"/>
              <a:gd name="connsiteY300" fmla="*/ 1177408 h 3063504"/>
              <a:gd name="connsiteX301" fmla="*/ 2638294 w 4114165"/>
              <a:gd name="connsiteY301" fmla="*/ 1174850 h 3063504"/>
              <a:gd name="connsiteX302" fmla="*/ 2641564 w 4114165"/>
              <a:gd name="connsiteY302" fmla="*/ 1176787 h 3063504"/>
              <a:gd name="connsiteX303" fmla="*/ 2644821 w 4114165"/>
              <a:gd name="connsiteY303" fmla="*/ 1183144 h 3063504"/>
              <a:gd name="connsiteX304" fmla="*/ 2651359 w 4114165"/>
              <a:gd name="connsiteY304" fmla="*/ 1208496 h 3063504"/>
              <a:gd name="connsiteX305" fmla="*/ 2657886 w 4114165"/>
              <a:gd name="connsiteY305" fmla="*/ 1249272 h 3063504"/>
              <a:gd name="connsiteX306" fmla="*/ 2667681 w 4114165"/>
              <a:gd name="connsiteY306" fmla="*/ 1333964 h 3063504"/>
              <a:gd name="connsiteX307" fmla="*/ 2684004 w 4114165"/>
              <a:gd name="connsiteY307" fmla="*/ 1510794 h 3063504"/>
              <a:gd name="connsiteX308" fmla="*/ 2700326 w 4114165"/>
              <a:gd name="connsiteY308" fmla="*/ 1682319 h 3063504"/>
              <a:gd name="connsiteX309" fmla="*/ 2710121 w 4114165"/>
              <a:gd name="connsiteY309" fmla="*/ 1760046 h 3063504"/>
              <a:gd name="connsiteX310" fmla="*/ 2716661 w 4114165"/>
              <a:gd name="connsiteY310" fmla="*/ 1795706 h 3063504"/>
              <a:gd name="connsiteX311" fmla="*/ 2723187 w 4114165"/>
              <a:gd name="connsiteY311" fmla="*/ 1816398 h 3063504"/>
              <a:gd name="connsiteX312" fmla="*/ 2726456 w 4114165"/>
              <a:gd name="connsiteY312" fmla="*/ 1820817 h 3063504"/>
              <a:gd name="connsiteX313" fmla="*/ 2729713 w 4114165"/>
              <a:gd name="connsiteY313" fmla="*/ 1821222 h 3063504"/>
              <a:gd name="connsiteX314" fmla="*/ 2732983 w 4114165"/>
              <a:gd name="connsiteY314" fmla="*/ 1817613 h 3063504"/>
              <a:gd name="connsiteX315" fmla="*/ 2736252 w 4114165"/>
              <a:gd name="connsiteY315" fmla="*/ 1810079 h 3063504"/>
              <a:gd name="connsiteX316" fmla="*/ 2742779 w 4114165"/>
              <a:gd name="connsiteY316" fmla="*/ 1783638 h 3063504"/>
              <a:gd name="connsiteX317" fmla="*/ 2749305 w 4114165"/>
              <a:gd name="connsiteY317" fmla="*/ 1743368 h 3063504"/>
              <a:gd name="connsiteX318" fmla="*/ 2759101 w 4114165"/>
              <a:gd name="connsiteY318" fmla="*/ 1661703 h 3063504"/>
              <a:gd name="connsiteX319" fmla="*/ 2775436 w 4114165"/>
              <a:gd name="connsiteY319" fmla="*/ 1493066 h 3063504"/>
              <a:gd name="connsiteX320" fmla="*/ 2791758 w 4114165"/>
              <a:gd name="connsiteY320" fmla="*/ 1328785 h 3063504"/>
              <a:gd name="connsiteX321" fmla="*/ 2801554 w 4114165"/>
              <a:gd name="connsiteY321" fmla="*/ 1253248 h 3063504"/>
              <a:gd name="connsiteX322" fmla="*/ 2808080 w 4114165"/>
              <a:gd name="connsiteY322" fmla="*/ 1217943 h 3063504"/>
              <a:gd name="connsiteX323" fmla="*/ 2814619 w 4114165"/>
              <a:gd name="connsiteY323" fmla="*/ 1196783 h 3063504"/>
              <a:gd name="connsiteX324" fmla="*/ 2817876 w 4114165"/>
              <a:gd name="connsiteY324" fmla="*/ 1191882 h 3063504"/>
              <a:gd name="connsiteX325" fmla="*/ 2821145 w 4114165"/>
              <a:gd name="connsiteY325" fmla="*/ 1190882 h 3063504"/>
              <a:gd name="connsiteX326" fmla="*/ 2824414 w 4114165"/>
              <a:gd name="connsiteY326" fmla="*/ 1193807 h 3063504"/>
              <a:gd name="connsiteX327" fmla="*/ 2827671 w 4114165"/>
              <a:gd name="connsiteY327" fmla="*/ 1200632 h 3063504"/>
              <a:gd name="connsiteX328" fmla="*/ 2834210 w 4114165"/>
              <a:gd name="connsiteY328" fmla="*/ 1225718 h 3063504"/>
              <a:gd name="connsiteX329" fmla="*/ 2840736 w 4114165"/>
              <a:gd name="connsiteY329" fmla="*/ 1265152 h 3063504"/>
              <a:gd name="connsiteX330" fmla="*/ 2850532 w 4114165"/>
              <a:gd name="connsiteY330" fmla="*/ 1347489 h 3063504"/>
              <a:gd name="connsiteX331" fmla="*/ 2863598 w 4114165"/>
              <a:gd name="connsiteY331" fmla="*/ 1487861 h 3063504"/>
              <a:gd name="connsiteX332" fmla="*/ 2889716 w 4114165"/>
              <a:gd name="connsiteY332" fmla="*/ 1782726 h 3063504"/>
              <a:gd name="connsiteX333" fmla="*/ 2899511 w 4114165"/>
              <a:gd name="connsiteY333" fmla="*/ 1866418 h 3063504"/>
              <a:gd name="connsiteX334" fmla="*/ 2906038 w 4114165"/>
              <a:gd name="connsiteY334" fmla="*/ 1907105 h 3063504"/>
              <a:gd name="connsiteX335" fmla="*/ 2912577 w 4114165"/>
              <a:gd name="connsiteY335" fmla="*/ 1933685 h 3063504"/>
              <a:gd name="connsiteX336" fmla="*/ 2915833 w 4114165"/>
              <a:gd name="connsiteY336" fmla="*/ 1941334 h 3063504"/>
              <a:gd name="connsiteX337" fmla="*/ 2919103 w 4114165"/>
              <a:gd name="connsiteY337" fmla="*/ 1945107 h 3063504"/>
              <a:gd name="connsiteX338" fmla="*/ 2922373 w 4114165"/>
              <a:gd name="connsiteY338" fmla="*/ 1944968 h 3063504"/>
              <a:gd name="connsiteX339" fmla="*/ 2925629 w 4114165"/>
              <a:gd name="connsiteY339" fmla="*/ 1940929 h 3063504"/>
              <a:gd name="connsiteX340" fmla="*/ 2928899 w 4114165"/>
              <a:gd name="connsiteY340" fmla="*/ 1933014 h 3063504"/>
              <a:gd name="connsiteX341" fmla="*/ 2935425 w 4114165"/>
              <a:gd name="connsiteY341" fmla="*/ 1905965 h 3063504"/>
              <a:gd name="connsiteX342" fmla="*/ 2941951 w 4114165"/>
              <a:gd name="connsiteY342" fmla="*/ 1864898 h 3063504"/>
              <a:gd name="connsiteX343" fmla="*/ 2951747 w 4114165"/>
              <a:gd name="connsiteY343" fmla="*/ 1780649 h 3063504"/>
              <a:gd name="connsiteX344" fmla="*/ 2964813 w 4114165"/>
              <a:gd name="connsiteY344" fmla="*/ 1637427 h 3063504"/>
              <a:gd name="connsiteX345" fmla="*/ 3000726 w 4114165"/>
              <a:gd name="connsiteY345" fmla="*/ 1222059 h 3063504"/>
              <a:gd name="connsiteX346" fmla="*/ 3010522 w 4114165"/>
              <a:gd name="connsiteY346" fmla="*/ 1142292 h 3063504"/>
              <a:gd name="connsiteX347" fmla="*/ 3017061 w 4114165"/>
              <a:gd name="connsiteY347" fmla="*/ 1103479 h 3063504"/>
              <a:gd name="connsiteX348" fmla="*/ 3023588 w 4114165"/>
              <a:gd name="connsiteY348" fmla="*/ 1077469 h 3063504"/>
              <a:gd name="connsiteX349" fmla="*/ 3030114 w 4114165"/>
              <a:gd name="connsiteY349" fmla="*/ 1064920 h 3063504"/>
              <a:gd name="connsiteX350" fmla="*/ 3033383 w 4114165"/>
              <a:gd name="connsiteY350" fmla="*/ 1063780 h 3063504"/>
              <a:gd name="connsiteX351" fmla="*/ 3036653 w 4114165"/>
              <a:gd name="connsiteY351" fmla="*/ 1066060 h 3063504"/>
              <a:gd name="connsiteX352" fmla="*/ 3039910 w 4114165"/>
              <a:gd name="connsiteY352" fmla="*/ 1071720 h 3063504"/>
              <a:gd name="connsiteX353" fmla="*/ 3046448 w 4114165"/>
              <a:gd name="connsiteY353" fmla="*/ 1092918 h 3063504"/>
              <a:gd name="connsiteX354" fmla="*/ 3052975 w 4114165"/>
              <a:gd name="connsiteY354" fmla="*/ 1126603 h 3063504"/>
              <a:gd name="connsiteX355" fmla="*/ 3062770 w 4114165"/>
              <a:gd name="connsiteY355" fmla="*/ 1198036 h 3063504"/>
              <a:gd name="connsiteX356" fmla="*/ 3075836 w 4114165"/>
              <a:gd name="connsiteY356" fmla="*/ 1324289 h 3063504"/>
              <a:gd name="connsiteX357" fmla="*/ 3098684 w 4114165"/>
              <a:gd name="connsiteY357" fmla="*/ 1588788 h 3063504"/>
              <a:gd name="connsiteX358" fmla="*/ 3118276 w 4114165"/>
              <a:gd name="connsiteY358" fmla="*/ 1805419 h 3063504"/>
              <a:gd name="connsiteX359" fmla="*/ 3131341 w 4114165"/>
              <a:gd name="connsiteY359" fmla="*/ 1919515 h 3063504"/>
              <a:gd name="connsiteX360" fmla="*/ 3141137 w 4114165"/>
              <a:gd name="connsiteY360" fmla="*/ 1981109 h 3063504"/>
              <a:gd name="connsiteX361" fmla="*/ 3147663 w 4114165"/>
              <a:gd name="connsiteY361" fmla="*/ 2008741 h 3063504"/>
              <a:gd name="connsiteX362" fmla="*/ 3154202 w 4114165"/>
              <a:gd name="connsiteY362" fmla="*/ 2024671 h 3063504"/>
              <a:gd name="connsiteX363" fmla="*/ 3157459 w 4114165"/>
              <a:gd name="connsiteY363" fmla="*/ 2028065 h 3063504"/>
              <a:gd name="connsiteX364" fmla="*/ 3160729 w 4114165"/>
              <a:gd name="connsiteY364" fmla="*/ 2028356 h 3063504"/>
              <a:gd name="connsiteX365" fmla="*/ 3163998 w 4114165"/>
              <a:gd name="connsiteY365" fmla="*/ 2025494 h 3063504"/>
              <a:gd name="connsiteX366" fmla="*/ 3167255 w 4114165"/>
              <a:gd name="connsiteY366" fmla="*/ 2019454 h 3063504"/>
              <a:gd name="connsiteX367" fmla="*/ 3173794 w 4114165"/>
              <a:gd name="connsiteY367" fmla="*/ 1997888 h 3063504"/>
              <a:gd name="connsiteX368" fmla="*/ 3180320 w 4114165"/>
              <a:gd name="connsiteY368" fmla="*/ 1963798 h 3063504"/>
              <a:gd name="connsiteX369" fmla="*/ 3190116 w 4114165"/>
              <a:gd name="connsiteY369" fmla="*/ 1890225 h 3063504"/>
              <a:gd name="connsiteX370" fmla="*/ 3199912 w 4114165"/>
              <a:gd name="connsiteY370" fmla="*/ 1792185 h 3063504"/>
              <a:gd name="connsiteX371" fmla="*/ 3212965 w 4114165"/>
              <a:gd name="connsiteY371" fmla="*/ 1630792 h 3063504"/>
              <a:gd name="connsiteX372" fmla="*/ 3258687 w 4114165"/>
              <a:gd name="connsiteY372" fmla="*/ 1017660 h 3063504"/>
              <a:gd name="connsiteX373" fmla="*/ 3268482 w 4114165"/>
              <a:gd name="connsiteY373" fmla="*/ 933703 h 3063504"/>
              <a:gd name="connsiteX374" fmla="*/ 3275009 w 4114165"/>
              <a:gd name="connsiteY374" fmla="*/ 897080 h 3063504"/>
              <a:gd name="connsiteX375" fmla="*/ 3281535 w 4114165"/>
              <a:gd name="connsiteY375" fmla="*/ 878136 h 3063504"/>
              <a:gd name="connsiteX376" fmla="*/ 3284804 w 4114165"/>
              <a:gd name="connsiteY376" fmla="*/ 875743 h 3063504"/>
              <a:gd name="connsiteX377" fmla="*/ 3288074 w 4114165"/>
              <a:gd name="connsiteY377" fmla="*/ 878237 h 3063504"/>
              <a:gd name="connsiteX378" fmla="*/ 3291331 w 4114165"/>
              <a:gd name="connsiteY378" fmla="*/ 885696 h 3063504"/>
              <a:gd name="connsiteX379" fmla="*/ 3297870 w 4114165"/>
              <a:gd name="connsiteY379" fmla="*/ 915632 h 3063504"/>
              <a:gd name="connsiteX380" fmla="*/ 3304396 w 4114165"/>
              <a:gd name="connsiteY380" fmla="*/ 965374 h 3063504"/>
              <a:gd name="connsiteX381" fmla="*/ 3314192 w 4114165"/>
              <a:gd name="connsiteY381" fmla="*/ 1075076 h 3063504"/>
              <a:gd name="connsiteX382" fmla="*/ 3323988 w 4114165"/>
              <a:gd name="connsiteY382" fmla="*/ 1221514 h 3063504"/>
              <a:gd name="connsiteX383" fmla="*/ 3340310 w 4114165"/>
              <a:gd name="connsiteY383" fmla="*/ 1521761 h 3063504"/>
              <a:gd name="connsiteX384" fmla="*/ 3366441 w 4114165"/>
              <a:gd name="connsiteY384" fmla="*/ 2016579 h 3063504"/>
              <a:gd name="connsiteX385" fmla="*/ 3376237 w 4114165"/>
              <a:gd name="connsiteY385" fmla="*/ 2160789 h 3063504"/>
              <a:gd name="connsiteX386" fmla="*/ 3386032 w 4114165"/>
              <a:gd name="connsiteY386" fmla="*/ 2262576 h 3063504"/>
              <a:gd name="connsiteX387" fmla="*/ 3392559 w 4114165"/>
              <a:gd name="connsiteY387" fmla="*/ 2302136 h 3063504"/>
              <a:gd name="connsiteX388" fmla="*/ 3395828 w 4114165"/>
              <a:gd name="connsiteY388" fmla="*/ 2312672 h 3063504"/>
              <a:gd name="connsiteX389" fmla="*/ 3399085 w 4114165"/>
              <a:gd name="connsiteY389" fmla="*/ 2316813 h 3063504"/>
              <a:gd name="connsiteX390" fmla="*/ 3402354 w 4114165"/>
              <a:gd name="connsiteY390" fmla="*/ 2314458 h 3063504"/>
              <a:gd name="connsiteX391" fmla="*/ 3405624 w 4114165"/>
              <a:gd name="connsiteY391" fmla="*/ 2305568 h 3063504"/>
              <a:gd name="connsiteX392" fmla="*/ 3412150 w 4114165"/>
              <a:gd name="connsiteY392" fmla="*/ 2268275 h 3063504"/>
              <a:gd name="connsiteX393" fmla="*/ 3418677 w 4114165"/>
              <a:gd name="connsiteY393" fmla="*/ 2205743 h 3063504"/>
              <a:gd name="connsiteX394" fmla="*/ 3428472 w 4114165"/>
              <a:gd name="connsiteY394" fmla="*/ 2068625 h 3063504"/>
              <a:gd name="connsiteX395" fmla="*/ 3438268 w 4114165"/>
              <a:gd name="connsiteY395" fmla="*/ 1888224 h 3063504"/>
              <a:gd name="connsiteX396" fmla="*/ 3454590 w 4114165"/>
              <a:gd name="connsiteY396" fmla="*/ 1528523 h 3063504"/>
              <a:gd name="connsiteX397" fmla="*/ 3477451 w 4114165"/>
              <a:gd name="connsiteY397" fmla="*/ 1031083 h 3063504"/>
              <a:gd name="connsiteX398" fmla="*/ 3487247 w 4114165"/>
              <a:gd name="connsiteY398" fmla="*/ 866929 h 3063504"/>
              <a:gd name="connsiteX399" fmla="*/ 3497043 w 4114165"/>
              <a:gd name="connsiteY399" fmla="*/ 752567 h 3063504"/>
              <a:gd name="connsiteX400" fmla="*/ 3503569 w 4114165"/>
              <a:gd name="connsiteY400" fmla="*/ 708790 h 3063504"/>
              <a:gd name="connsiteX401" fmla="*/ 3506839 w 4114165"/>
              <a:gd name="connsiteY401" fmla="*/ 697342 h 3063504"/>
              <a:gd name="connsiteX402" fmla="*/ 3510108 w 4114165"/>
              <a:gd name="connsiteY402" fmla="*/ 693037 h 3063504"/>
              <a:gd name="connsiteX403" fmla="*/ 3513365 w 4114165"/>
              <a:gd name="connsiteY403" fmla="*/ 695924 h 3063504"/>
              <a:gd name="connsiteX404" fmla="*/ 3516634 w 4114165"/>
              <a:gd name="connsiteY404" fmla="*/ 705979 h 3063504"/>
              <a:gd name="connsiteX405" fmla="*/ 3523161 w 4114165"/>
              <a:gd name="connsiteY405" fmla="*/ 747236 h 3063504"/>
              <a:gd name="connsiteX406" fmla="*/ 3529700 w 4114165"/>
              <a:gd name="connsiteY406" fmla="*/ 815390 h 3063504"/>
              <a:gd name="connsiteX407" fmla="*/ 3539496 w 4114165"/>
              <a:gd name="connsiteY407" fmla="*/ 962638 h 3063504"/>
              <a:gd name="connsiteX408" fmla="*/ 3552548 w 4114165"/>
              <a:gd name="connsiteY408" fmla="*/ 1223718 h 3063504"/>
              <a:gd name="connsiteX409" fmla="*/ 3591731 w 4114165"/>
              <a:gd name="connsiteY409" fmla="*/ 2071171 h 3063504"/>
              <a:gd name="connsiteX410" fmla="*/ 3601527 w 4114165"/>
              <a:gd name="connsiteY410" fmla="*/ 2206351 h 3063504"/>
              <a:gd name="connsiteX411" fmla="*/ 3608066 w 4114165"/>
              <a:gd name="connsiteY411" fmla="*/ 2265109 h 3063504"/>
              <a:gd name="connsiteX412" fmla="*/ 3614593 w 4114165"/>
              <a:gd name="connsiteY412" fmla="*/ 2296311 h 3063504"/>
              <a:gd name="connsiteX413" fmla="*/ 3617862 w 4114165"/>
              <a:gd name="connsiteY413" fmla="*/ 2301250 h 3063504"/>
              <a:gd name="connsiteX414" fmla="*/ 3621119 w 4114165"/>
              <a:gd name="connsiteY414" fmla="*/ 2299034 h 3063504"/>
              <a:gd name="connsiteX415" fmla="*/ 3624388 w 4114165"/>
              <a:gd name="connsiteY415" fmla="*/ 2289726 h 3063504"/>
              <a:gd name="connsiteX416" fmla="*/ 3630915 w 4114165"/>
              <a:gd name="connsiteY416" fmla="*/ 2250394 h 3063504"/>
              <a:gd name="connsiteX417" fmla="*/ 3637453 w 4114165"/>
              <a:gd name="connsiteY417" fmla="*/ 2185001 h 3063504"/>
              <a:gd name="connsiteX418" fmla="*/ 3647249 w 4114165"/>
              <a:gd name="connsiteY418" fmla="*/ 2044375 h 3063504"/>
              <a:gd name="connsiteX419" fmla="*/ 3660302 w 4114165"/>
              <a:gd name="connsiteY419" fmla="*/ 1798352 h 3063504"/>
              <a:gd name="connsiteX420" fmla="*/ 3692959 w 4114165"/>
              <a:gd name="connsiteY420" fmla="*/ 1140064 h 3063504"/>
              <a:gd name="connsiteX421" fmla="*/ 3702755 w 4114165"/>
              <a:gd name="connsiteY421" fmla="*/ 999805 h 3063504"/>
              <a:gd name="connsiteX422" fmla="*/ 3709281 w 4114165"/>
              <a:gd name="connsiteY422" fmla="*/ 933399 h 3063504"/>
              <a:gd name="connsiteX423" fmla="*/ 3715807 w 4114165"/>
              <a:gd name="connsiteY423" fmla="*/ 891369 h 3063504"/>
              <a:gd name="connsiteX424" fmla="*/ 3719077 w 4114165"/>
              <a:gd name="connsiteY424" fmla="*/ 879922 h 3063504"/>
              <a:gd name="connsiteX425" fmla="*/ 3722346 w 4114165"/>
              <a:gd name="connsiteY425" fmla="*/ 874932 h 3063504"/>
              <a:gd name="connsiteX426" fmla="*/ 3725603 w 4114165"/>
              <a:gd name="connsiteY426" fmla="*/ 876414 h 3063504"/>
              <a:gd name="connsiteX427" fmla="*/ 3728873 w 4114165"/>
              <a:gd name="connsiteY427" fmla="*/ 884278 h 3063504"/>
              <a:gd name="connsiteX428" fmla="*/ 3735399 w 4114165"/>
              <a:gd name="connsiteY428" fmla="*/ 918570 h 3063504"/>
              <a:gd name="connsiteX429" fmla="*/ 3741938 w 4114165"/>
              <a:gd name="connsiteY429" fmla="*/ 975973 h 3063504"/>
              <a:gd name="connsiteX430" fmla="*/ 3751734 w 4114165"/>
              <a:gd name="connsiteY430" fmla="*/ 1099301 h 3063504"/>
              <a:gd name="connsiteX431" fmla="*/ 3764786 w 4114165"/>
              <a:gd name="connsiteY431" fmla="*/ 1313260 h 3063504"/>
              <a:gd name="connsiteX432" fmla="*/ 3794174 w 4114165"/>
              <a:gd name="connsiteY432" fmla="*/ 1820969 h 3063504"/>
              <a:gd name="connsiteX433" fmla="*/ 3803970 w 4114165"/>
              <a:gd name="connsiteY433" fmla="*/ 1943664 h 3063504"/>
              <a:gd name="connsiteX434" fmla="*/ 3810509 w 4114165"/>
              <a:gd name="connsiteY434" fmla="*/ 2002054 h 3063504"/>
              <a:gd name="connsiteX435" fmla="*/ 3817035 w 4114165"/>
              <a:gd name="connsiteY435" fmla="*/ 2039208 h 3063504"/>
              <a:gd name="connsiteX436" fmla="*/ 3820304 w 4114165"/>
              <a:gd name="connsiteY436" fmla="*/ 2049453 h 3063504"/>
              <a:gd name="connsiteX437" fmla="*/ 3823561 w 4114165"/>
              <a:gd name="connsiteY437" fmla="*/ 2054050 h 3063504"/>
              <a:gd name="connsiteX438" fmla="*/ 3826831 w 4114165"/>
              <a:gd name="connsiteY438" fmla="*/ 2053011 h 3063504"/>
              <a:gd name="connsiteX439" fmla="*/ 3830100 w 4114165"/>
              <a:gd name="connsiteY439" fmla="*/ 2046401 h 3063504"/>
              <a:gd name="connsiteX440" fmla="*/ 3836626 w 4114165"/>
              <a:gd name="connsiteY440" fmla="*/ 2017073 h 3063504"/>
              <a:gd name="connsiteX441" fmla="*/ 3843153 w 4114165"/>
              <a:gd name="connsiteY441" fmla="*/ 1967724 h 3063504"/>
              <a:gd name="connsiteX442" fmla="*/ 3852949 w 4114165"/>
              <a:gd name="connsiteY442" fmla="*/ 1861834 h 3063504"/>
              <a:gd name="connsiteX443" fmla="*/ 3866014 w 4114165"/>
              <a:gd name="connsiteY443" fmla="*/ 1679090 h 3063504"/>
              <a:gd name="connsiteX444" fmla="*/ 3892132 w 4114165"/>
              <a:gd name="connsiteY444" fmla="*/ 1294657 h 3063504"/>
              <a:gd name="connsiteX445" fmla="*/ 3901928 w 4114165"/>
              <a:gd name="connsiteY445" fmla="*/ 1185892 h 3063504"/>
              <a:gd name="connsiteX446" fmla="*/ 3908467 w 4114165"/>
              <a:gd name="connsiteY446" fmla="*/ 1133061 h 3063504"/>
              <a:gd name="connsiteX447" fmla="*/ 3914993 w 4114165"/>
              <a:gd name="connsiteY447" fmla="*/ 1098427 h 3063504"/>
              <a:gd name="connsiteX448" fmla="*/ 3918263 w 4114165"/>
              <a:gd name="connsiteY448" fmla="*/ 1088360 h 3063504"/>
              <a:gd name="connsiteX449" fmla="*/ 3921519 w 4114165"/>
              <a:gd name="connsiteY449" fmla="*/ 1083244 h 3063504"/>
              <a:gd name="connsiteX450" fmla="*/ 3924789 w 4114165"/>
              <a:gd name="connsiteY450" fmla="*/ 1083117 h 3063504"/>
              <a:gd name="connsiteX451" fmla="*/ 3928058 w 4114165"/>
              <a:gd name="connsiteY451" fmla="*/ 1087916 h 3063504"/>
              <a:gd name="connsiteX452" fmla="*/ 3931315 w 4114165"/>
              <a:gd name="connsiteY452" fmla="*/ 1097591 h 3063504"/>
              <a:gd name="connsiteX453" fmla="*/ 3937854 w 4114165"/>
              <a:gd name="connsiteY453" fmla="*/ 1130946 h 3063504"/>
              <a:gd name="connsiteX454" fmla="*/ 3944380 w 4114165"/>
              <a:gd name="connsiteY454" fmla="*/ 1181523 h 3063504"/>
              <a:gd name="connsiteX455" fmla="*/ 3954176 w 4114165"/>
              <a:gd name="connsiteY455" fmla="*/ 1284311 h 3063504"/>
              <a:gd name="connsiteX456" fmla="*/ 3970498 w 4114165"/>
              <a:gd name="connsiteY456" fmla="*/ 1500132 h 3063504"/>
              <a:gd name="connsiteX457" fmla="*/ 3990090 w 4114165"/>
              <a:gd name="connsiteY457" fmla="*/ 1758754 h 3063504"/>
              <a:gd name="connsiteX458" fmla="*/ 3999886 w 4114165"/>
              <a:gd name="connsiteY458" fmla="*/ 1858187 h 3063504"/>
              <a:gd name="connsiteX459" fmla="*/ 4006412 w 4114165"/>
              <a:gd name="connsiteY459" fmla="*/ 1906257 h 3063504"/>
              <a:gd name="connsiteX460" fmla="*/ 4012951 w 4114165"/>
              <a:gd name="connsiteY460" fmla="*/ 1937206 h 3063504"/>
              <a:gd name="connsiteX461" fmla="*/ 4016208 w 4114165"/>
              <a:gd name="connsiteY461" fmla="*/ 1945779 h 3063504"/>
              <a:gd name="connsiteX462" fmla="*/ 4019477 w 4114165"/>
              <a:gd name="connsiteY462" fmla="*/ 1949628 h 3063504"/>
              <a:gd name="connsiteX463" fmla="*/ 4022747 w 4114165"/>
              <a:gd name="connsiteY463" fmla="*/ 1948678 h 3063504"/>
              <a:gd name="connsiteX464" fmla="*/ 4026004 w 4114165"/>
              <a:gd name="connsiteY464" fmla="*/ 1942955 h 3063504"/>
              <a:gd name="connsiteX465" fmla="*/ 4032542 w 4114165"/>
              <a:gd name="connsiteY465" fmla="*/ 1917400 h 3063504"/>
              <a:gd name="connsiteX466" fmla="*/ 4039069 w 4114165"/>
              <a:gd name="connsiteY466" fmla="*/ 1874003 h 3063504"/>
              <a:gd name="connsiteX467" fmla="*/ 4048865 w 4114165"/>
              <a:gd name="connsiteY467" fmla="*/ 1779560 h 3063504"/>
              <a:gd name="connsiteX468" fmla="*/ 4061930 w 4114165"/>
              <a:gd name="connsiteY468" fmla="*/ 1613430 h 3063504"/>
              <a:gd name="connsiteX469" fmla="*/ 4091317 w 4114165"/>
              <a:gd name="connsiteY469" fmla="*/ 1214410 h 3063504"/>
              <a:gd name="connsiteX470" fmla="*/ 4101113 w 4114165"/>
              <a:gd name="connsiteY470" fmla="*/ 1119638 h 3063504"/>
              <a:gd name="connsiteX471" fmla="*/ 4107639 w 4114165"/>
              <a:gd name="connsiteY471" fmla="*/ 1076545 h 3063504"/>
              <a:gd name="connsiteX472" fmla="*/ 4114166 w 4114165"/>
              <a:gd name="connsiteY472" fmla="*/ 1052054 h 3063504"/>
              <a:gd name="connsiteX473" fmla="*/ 4114166 w 4114165"/>
              <a:gd name="connsiteY473" fmla="*/ 1052054 h 3063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</a:cxnLst>
            <a:rect l="l" t="t" r="r" b="b"/>
            <a:pathLst>
              <a:path w="4114165" h="3063504">
                <a:moveTo>
                  <a:pt x="0" y="1833480"/>
                </a:moveTo>
                <a:lnTo>
                  <a:pt x="45713" y="417481"/>
                </a:lnTo>
                <a:lnTo>
                  <a:pt x="52243" y="297352"/>
                </a:lnTo>
                <a:lnTo>
                  <a:pt x="58773" y="217167"/>
                </a:lnTo>
                <a:lnTo>
                  <a:pt x="62039" y="193329"/>
                </a:lnTo>
                <a:lnTo>
                  <a:pt x="65305" y="180827"/>
                </a:lnTo>
                <a:lnTo>
                  <a:pt x="68569" y="179911"/>
                </a:lnTo>
                <a:lnTo>
                  <a:pt x="71835" y="190731"/>
                </a:lnTo>
                <a:lnTo>
                  <a:pt x="75101" y="213328"/>
                </a:lnTo>
                <a:lnTo>
                  <a:pt x="81631" y="293496"/>
                </a:lnTo>
                <a:lnTo>
                  <a:pt x="88161" y="418608"/>
                </a:lnTo>
                <a:lnTo>
                  <a:pt x="97957" y="682450"/>
                </a:lnTo>
                <a:lnTo>
                  <a:pt x="111017" y="1145838"/>
                </a:lnTo>
                <a:lnTo>
                  <a:pt x="150200" y="2656215"/>
                </a:lnTo>
                <a:lnTo>
                  <a:pt x="159996" y="2898502"/>
                </a:lnTo>
                <a:lnTo>
                  <a:pt x="166526" y="3002974"/>
                </a:lnTo>
                <a:lnTo>
                  <a:pt x="173056" y="3056590"/>
                </a:lnTo>
                <a:lnTo>
                  <a:pt x="176322" y="3063504"/>
                </a:lnTo>
                <a:lnTo>
                  <a:pt x="179588" y="3056970"/>
                </a:lnTo>
                <a:lnTo>
                  <a:pt x="182852" y="3036988"/>
                </a:lnTo>
                <a:lnTo>
                  <a:pt x="189382" y="2957348"/>
                </a:lnTo>
                <a:lnTo>
                  <a:pt x="195914" y="2827131"/>
                </a:lnTo>
                <a:lnTo>
                  <a:pt x="205709" y="2547184"/>
                </a:lnTo>
                <a:lnTo>
                  <a:pt x="218770" y="2052391"/>
                </a:lnTo>
                <a:lnTo>
                  <a:pt x="257952" y="449365"/>
                </a:lnTo>
                <a:lnTo>
                  <a:pt x="267747" y="190794"/>
                </a:lnTo>
                <a:lnTo>
                  <a:pt x="274279" y="76196"/>
                </a:lnTo>
                <a:lnTo>
                  <a:pt x="280809" y="12309"/>
                </a:lnTo>
                <a:lnTo>
                  <a:pt x="284074" y="0"/>
                </a:lnTo>
                <a:lnTo>
                  <a:pt x="287339" y="871"/>
                </a:lnTo>
                <a:lnTo>
                  <a:pt x="290605" y="14841"/>
                </a:lnTo>
                <a:lnTo>
                  <a:pt x="293869" y="41707"/>
                </a:lnTo>
                <a:lnTo>
                  <a:pt x="300400" y="132747"/>
                </a:lnTo>
                <a:lnTo>
                  <a:pt x="306931" y="270150"/>
                </a:lnTo>
                <a:lnTo>
                  <a:pt x="316726" y="550888"/>
                </a:lnTo>
                <a:lnTo>
                  <a:pt x="329787" y="1025879"/>
                </a:lnTo>
                <a:lnTo>
                  <a:pt x="362436" y="2279786"/>
                </a:lnTo>
                <a:lnTo>
                  <a:pt x="372232" y="2556694"/>
                </a:lnTo>
                <a:lnTo>
                  <a:pt x="382027" y="2748670"/>
                </a:lnTo>
                <a:lnTo>
                  <a:pt x="388567" y="2823459"/>
                </a:lnTo>
                <a:lnTo>
                  <a:pt x="391823" y="2844202"/>
                </a:lnTo>
                <a:lnTo>
                  <a:pt x="395093" y="2853750"/>
                </a:lnTo>
                <a:lnTo>
                  <a:pt x="398362" y="2852192"/>
                </a:lnTo>
                <a:lnTo>
                  <a:pt x="401619" y="2839668"/>
                </a:lnTo>
                <a:lnTo>
                  <a:pt x="404889" y="2816443"/>
                </a:lnTo>
                <a:lnTo>
                  <a:pt x="411415" y="2739337"/>
                </a:lnTo>
                <a:lnTo>
                  <a:pt x="417954" y="2624582"/>
                </a:lnTo>
                <a:lnTo>
                  <a:pt x="427737" y="2392894"/>
                </a:lnTo>
                <a:lnTo>
                  <a:pt x="440802" y="2005562"/>
                </a:lnTo>
                <a:lnTo>
                  <a:pt x="473459" y="995006"/>
                </a:lnTo>
                <a:lnTo>
                  <a:pt x="483255" y="770207"/>
                </a:lnTo>
                <a:lnTo>
                  <a:pt x="493051" y="610130"/>
                </a:lnTo>
                <a:lnTo>
                  <a:pt x="499577" y="543438"/>
                </a:lnTo>
                <a:lnTo>
                  <a:pt x="506103" y="509955"/>
                </a:lnTo>
                <a:lnTo>
                  <a:pt x="509373" y="505624"/>
                </a:lnTo>
                <a:lnTo>
                  <a:pt x="512642" y="509409"/>
                </a:lnTo>
                <a:lnTo>
                  <a:pt x="515899" y="521111"/>
                </a:lnTo>
                <a:lnTo>
                  <a:pt x="522438" y="567167"/>
                </a:lnTo>
                <a:lnTo>
                  <a:pt x="528965" y="641054"/>
                </a:lnTo>
                <a:lnTo>
                  <a:pt x="538760" y="796230"/>
                </a:lnTo>
                <a:lnTo>
                  <a:pt x="551826" y="1063160"/>
                </a:lnTo>
                <a:lnTo>
                  <a:pt x="591009" y="1914399"/>
                </a:lnTo>
                <a:lnTo>
                  <a:pt x="600805" y="2064446"/>
                </a:lnTo>
                <a:lnTo>
                  <a:pt x="610601" y="2170198"/>
                </a:lnTo>
                <a:lnTo>
                  <a:pt x="617127" y="2214063"/>
                </a:lnTo>
                <a:lnTo>
                  <a:pt x="623653" y="2236173"/>
                </a:lnTo>
                <a:lnTo>
                  <a:pt x="626923" y="2239162"/>
                </a:lnTo>
                <a:lnTo>
                  <a:pt x="630192" y="2236882"/>
                </a:lnTo>
                <a:lnTo>
                  <a:pt x="633449" y="2229500"/>
                </a:lnTo>
                <a:lnTo>
                  <a:pt x="639988" y="2200083"/>
                </a:lnTo>
                <a:lnTo>
                  <a:pt x="646514" y="2152659"/>
                </a:lnTo>
                <a:lnTo>
                  <a:pt x="656310" y="2052556"/>
                </a:lnTo>
                <a:lnTo>
                  <a:pt x="669375" y="1878764"/>
                </a:lnTo>
                <a:lnTo>
                  <a:pt x="715085" y="1222160"/>
                </a:lnTo>
                <a:lnTo>
                  <a:pt x="724881" y="1127717"/>
                </a:lnTo>
                <a:lnTo>
                  <a:pt x="734677" y="1062526"/>
                </a:lnTo>
                <a:lnTo>
                  <a:pt x="741203" y="1036617"/>
                </a:lnTo>
                <a:lnTo>
                  <a:pt x="744472" y="1029057"/>
                </a:lnTo>
                <a:lnTo>
                  <a:pt x="747729" y="1025119"/>
                </a:lnTo>
                <a:lnTo>
                  <a:pt x="750999" y="1024765"/>
                </a:lnTo>
                <a:lnTo>
                  <a:pt x="754268" y="1027956"/>
                </a:lnTo>
                <a:lnTo>
                  <a:pt x="757525" y="1034629"/>
                </a:lnTo>
                <a:lnTo>
                  <a:pt x="764064" y="1058018"/>
                </a:lnTo>
                <a:lnTo>
                  <a:pt x="770590" y="1094020"/>
                </a:lnTo>
                <a:lnTo>
                  <a:pt x="780386" y="1168847"/>
                </a:lnTo>
                <a:lnTo>
                  <a:pt x="793451" y="1298760"/>
                </a:lnTo>
                <a:lnTo>
                  <a:pt x="839161" y="1793806"/>
                </a:lnTo>
                <a:lnTo>
                  <a:pt x="848957" y="1861910"/>
                </a:lnTo>
                <a:lnTo>
                  <a:pt x="855483" y="1893644"/>
                </a:lnTo>
                <a:lnTo>
                  <a:pt x="862022" y="1913500"/>
                </a:lnTo>
                <a:lnTo>
                  <a:pt x="865279" y="1918844"/>
                </a:lnTo>
                <a:lnTo>
                  <a:pt x="868548" y="1921098"/>
                </a:lnTo>
                <a:lnTo>
                  <a:pt x="871818" y="1920262"/>
                </a:lnTo>
                <a:lnTo>
                  <a:pt x="875075" y="1916400"/>
                </a:lnTo>
                <a:lnTo>
                  <a:pt x="881613" y="1899735"/>
                </a:lnTo>
                <a:lnTo>
                  <a:pt x="888140" y="1871800"/>
                </a:lnTo>
                <a:lnTo>
                  <a:pt x="897936" y="1811016"/>
                </a:lnTo>
                <a:lnTo>
                  <a:pt x="911001" y="1702099"/>
                </a:lnTo>
                <a:lnTo>
                  <a:pt x="937119" y="1442590"/>
                </a:lnTo>
                <a:lnTo>
                  <a:pt x="953441" y="1297291"/>
                </a:lnTo>
                <a:lnTo>
                  <a:pt x="963237" y="1230796"/>
                </a:lnTo>
                <a:lnTo>
                  <a:pt x="973033" y="1185563"/>
                </a:lnTo>
                <a:lnTo>
                  <a:pt x="979559" y="1168835"/>
                </a:lnTo>
                <a:lnTo>
                  <a:pt x="982829" y="1164732"/>
                </a:lnTo>
                <a:lnTo>
                  <a:pt x="986098" y="1163542"/>
                </a:lnTo>
                <a:lnTo>
                  <a:pt x="989355" y="1165264"/>
                </a:lnTo>
                <a:lnTo>
                  <a:pt x="992624" y="1169911"/>
                </a:lnTo>
                <a:lnTo>
                  <a:pt x="999151" y="1187868"/>
                </a:lnTo>
                <a:lnTo>
                  <a:pt x="1005689" y="1217006"/>
                </a:lnTo>
                <a:lnTo>
                  <a:pt x="1015485" y="1279968"/>
                </a:lnTo>
                <a:lnTo>
                  <a:pt x="1025281" y="1362685"/>
                </a:lnTo>
                <a:lnTo>
                  <a:pt x="1041603" y="1530359"/>
                </a:lnTo>
                <a:lnTo>
                  <a:pt x="1067721" y="1808255"/>
                </a:lnTo>
                <a:lnTo>
                  <a:pt x="1077517" y="1891643"/>
                </a:lnTo>
                <a:lnTo>
                  <a:pt x="1087313" y="1952402"/>
                </a:lnTo>
                <a:lnTo>
                  <a:pt x="1093852" y="1977209"/>
                </a:lnTo>
                <a:lnTo>
                  <a:pt x="1097109" y="1984288"/>
                </a:lnTo>
                <a:lnTo>
                  <a:pt x="1100378" y="1987618"/>
                </a:lnTo>
                <a:lnTo>
                  <a:pt x="1103648" y="1987061"/>
                </a:lnTo>
                <a:lnTo>
                  <a:pt x="1106904" y="1982502"/>
                </a:lnTo>
                <a:lnTo>
                  <a:pt x="1110174" y="1973853"/>
                </a:lnTo>
                <a:lnTo>
                  <a:pt x="1116700" y="1944158"/>
                </a:lnTo>
                <a:lnTo>
                  <a:pt x="1123239" y="1898000"/>
                </a:lnTo>
                <a:lnTo>
                  <a:pt x="1133035" y="1799302"/>
                </a:lnTo>
                <a:lnTo>
                  <a:pt x="1142831" y="1669529"/>
                </a:lnTo>
                <a:lnTo>
                  <a:pt x="1159153" y="1406436"/>
                </a:lnTo>
                <a:lnTo>
                  <a:pt x="1182001" y="1034654"/>
                </a:lnTo>
                <a:lnTo>
                  <a:pt x="1191797" y="914138"/>
                </a:lnTo>
                <a:lnTo>
                  <a:pt x="1198336" y="857229"/>
                </a:lnTo>
                <a:lnTo>
                  <a:pt x="1204863" y="823127"/>
                </a:lnTo>
                <a:lnTo>
                  <a:pt x="1208132" y="815504"/>
                </a:lnTo>
                <a:lnTo>
                  <a:pt x="1211389" y="814516"/>
                </a:lnTo>
                <a:lnTo>
                  <a:pt x="1214658" y="820341"/>
                </a:lnTo>
                <a:lnTo>
                  <a:pt x="1217928" y="833131"/>
                </a:lnTo>
                <a:lnTo>
                  <a:pt x="1224454" y="879694"/>
                </a:lnTo>
                <a:lnTo>
                  <a:pt x="1230980" y="953774"/>
                </a:lnTo>
                <a:lnTo>
                  <a:pt x="1240776" y="1112711"/>
                </a:lnTo>
                <a:lnTo>
                  <a:pt x="1253841" y="1396407"/>
                </a:lnTo>
                <a:lnTo>
                  <a:pt x="1289755" y="2259461"/>
                </a:lnTo>
                <a:lnTo>
                  <a:pt x="1299551" y="2414207"/>
                </a:lnTo>
                <a:lnTo>
                  <a:pt x="1306090" y="2478878"/>
                </a:lnTo>
                <a:lnTo>
                  <a:pt x="1309347" y="2498177"/>
                </a:lnTo>
                <a:lnTo>
                  <a:pt x="1312616" y="2508320"/>
                </a:lnTo>
                <a:lnTo>
                  <a:pt x="1315886" y="2509067"/>
                </a:lnTo>
                <a:lnTo>
                  <a:pt x="1319143" y="2500266"/>
                </a:lnTo>
                <a:lnTo>
                  <a:pt x="1322412" y="2481892"/>
                </a:lnTo>
                <a:lnTo>
                  <a:pt x="1328938" y="2416689"/>
                </a:lnTo>
                <a:lnTo>
                  <a:pt x="1335477" y="2315078"/>
                </a:lnTo>
                <a:lnTo>
                  <a:pt x="1345273" y="2101829"/>
                </a:lnTo>
                <a:lnTo>
                  <a:pt x="1358326" y="1731731"/>
                </a:lnTo>
                <a:lnTo>
                  <a:pt x="1390983" y="746033"/>
                </a:lnTo>
                <a:lnTo>
                  <a:pt x="1400779" y="542587"/>
                </a:lnTo>
                <a:lnTo>
                  <a:pt x="1407305" y="451054"/>
                </a:lnTo>
                <a:lnTo>
                  <a:pt x="1413844" y="399459"/>
                </a:lnTo>
                <a:lnTo>
                  <a:pt x="1417101" y="389390"/>
                </a:lnTo>
                <a:lnTo>
                  <a:pt x="1420370" y="390002"/>
                </a:lnTo>
                <a:lnTo>
                  <a:pt x="1423640" y="401305"/>
                </a:lnTo>
                <a:lnTo>
                  <a:pt x="1426896" y="423206"/>
                </a:lnTo>
                <a:lnTo>
                  <a:pt x="1433423" y="497902"/>
                </a:lnTo>
                <a:lnTo>
                  <a:pt x="1439962" y="611295"/>
                </a:lnTo>
                <a:lnTo>
                  <a:pt x="1449758" y="844173"/>
                </a:lnTo>
                <a:lnTo>
                  <a:pt x="1462810" y="1239775"/>
                </a:lnTo>
                <a:lnTo>
                  <a:pt x="1495467" y="2273631"/>
                </a:lnTo>
                <a:lnTo>
                  <a:pt x="1505263" y="2490199"/>
                </a:lnTo>
                <a:lnTo>
                  <a:pt x="1511789" y="2591265"/>
                </a:lnTo>
                <a:lnTo>
                  <a:pt x="1518328" y="2653302"/>
                </a:lnTo>
                <a:lnTo>
                  <a:pt x="1521585" y="2668954"/>
                </a:lnTo>
                <a:lnTo>
                  <a:pt x="1524854" y="2674159"/>
                </a:lnTo>
                <a:lnTo>
                  <a:pt x="1528124" y="2668878"/>
                </a:lnTo>
                <a:lnTo>
                  <a:pt x="1531381" y="2653214"/>
                </a:lnTo>
                <a:lnTo>
                  <a:pt x="1537920" y="2591404"/>
                </a:lnTo>
                <a:lnTo>
                  <a:pt x="1544446" y="2491149"/>
                </a:lnTo>
                <a:lnTo>
                  <a:pt x="1554242" y="2277418"/>
                </a:lnTo>
                <a:lnTo>
                  <a:pt x="1567307" y="1903661"/>
                </a:lnTo>
                <a:lnTo>
                  <a:pt x="1603221" y="803195"/>
                </a:lnTo>
                <a:lnTo>
                  <a:pt x="1613017" y="601038"/>
                </a:lnTo>
                <a:lnTo>
                  <a:pt x="1619543" y="509316"/>
                </a:lnTo>
                <a:lnTo>
                  <a:pt x="1626082" y="456003"/>
                </a:lnTo>
                <a:lnTo>
                  <a:pt x="1629339" y="444364"/>
                </a:lnTo>
                <a:lnTo>
                  <a:pt x="1632608" y="442877"/>
                </a:lnTo>
                <a:lnTo>
                  <a:pt x="1635878" y="451531"/>
                </a:lnTo>
                <a:lnTo>
                  <a:pt x="1639135" y="470215"/>
                </a:lnTo>
                <a:lnTo>
                  <a:pt x="1645674" y="536772"/>
                </a:lnTo>
                <a:lnTo>
                  <a:pt x="1652200" y="639838"/>
                </a:lnTo>
                <a:lnTo>
                  <a:pt x="1661996" y="853620"/>
                </a:lnTo>
                <a:lnTo>
                  <a:pt x="1675061" y="1218766"/>
                </a:lnTo>
                <a:lnTo>
                  <a:pt x="1704436" y="2091786"/>
                </a:lnTo>
                <a:lnTo>
                  <a:pt x="1714232" y="2309620"/>
                </a:lnTo>
                <a:lnTo>
                  <a:pt x="1720771" y="2416397"/>
                </a:lnTo>
                <a:lnTo>
                  <a:pt x="1727297" y="2487590"/>
                </a:lnTo>
                <a:lnTo>
                  <a:pt x="1730566" y="2508991"/>
                </a:lnTo>
                <a:lnTo>
                  <a:pt x="1733823" y="2520654"/>
                </a:lnTo>
                <a:lnTo>
                  <a:pt x="1737093" y="2522490"/>
                </a:lnTo>
                <a:lnTo>
                  <a:pt x="1740362" y="2514513"/>
                </a:lnTo>
                <a:lnTo>
                  <a:pt x="1743619" y="2496835"/>
                </a:lnTo>
                <a:lnTo>
                  <a:pt x="1750158" y="2433252"/>
                </a:lnTo>
                <a:lnTo>
                  <a:pt x="1756684" y="2334453"/>
                </a:lnTo>
                <a:lnTo>
                  <a:pt x="1766480" y="2129472"/>
                </a:lnTo>
                <a:lnTo>
                  <a:pt x="1779545" y="1780459"/>
                </a:lnTo>
                <a:lnTo>
                  <a:pt x="1808933" y="958789"/>
                </a:lnTo>
                <a:lnTo>
                  <a:pt x="1818729" y="760608"/>
                </a:lnTo>
                <a:lnTo>
                  <a:pt x="1825255" y="666874"/>
                </a:lnTo>
                <a:lnTo>
                  <a:pt x="1831781" y="608307"/>
                </a:lnTo>
                <a:lnTo>
                  <a:pt x="1835051" y="592984"/>
                </a:lnTo>
                <a:lnTo>
                  <a:pt x="1838320" y="587177"/>
                </a:lnTo>
                <a:lnTo>
                  <a:pt x="1841577" y="590945"/>
                </a:lnTo>
                <a:lnTo>
                  <a:pt x="1844847" y="604242"/>
                </a:lnTo>
                <a:lnTo>
                  <a:pt x="1851373" y="658745"/>
                </a:lnTo>
                <a:lnTo>
                  <a:pt x="1857912" y="748413"/>
                </a:lnTo>
                <a:lnTo>
                  <a:pt x="1867708" y="940528"/>
                </a:lnTo>
                <a:lnTo>
                  <a:pt x="1880760" y="1275586"/>
                </a:lnTo>
                <a:lnTo>
                  <a:pt x="1910148" y="2084682"/>
                </a:lnTo>
                <a:lnTo>
                  <a:pt x="1919944" y="2284015"/>
                </a:lnTo>
                <a:lnTo>
                  <a:pt x="1926483" y="2379484"/>
                </a:lnTo>
                <a:lnTo>
                  <a:pt x="1933009" y="2440280"/>
                </a:lnTo>
                <a:lnTo>
                  <a:pt x="1936266" y="2456844"/>
                </a:lnTo>
                <a:lnTo>
                  <a:pt x="1939535" y="2463923"/>
                </a:lnTo>
                <a:lnTo>
                  <a:pt x="1942805" y="2461428"/>
                </a:lnTo>
                <a:lnTo>
                  <a:pt x="1946061" y="2449398"/>
                </a:lnTo>
                <a:lnTo>
                  <a:pt x="1952600" y="2397263"/>
                </a:lnTo>
                <a:lnTo>
                  <a:pt x="1959127" y="2309620"/>
                </a:lnTo>
                <a:lnTo>
                  <a:pt x="1968923" y="2119620"/>
                </a:lnTo>
                <a:lnTo>
                  <a:pt x="1981988" y="1785309"/>
                </a:lnTo>
                <a:lnTo>
                  <a:pt x="2014632" y="895928"/>
                </a:lnTo>
                <a:lnTo>
                  <a:pt x="2024428" y="714045"/>
                </a:lnTo>
                <a:lnTo>
                  <a:pt x="2030967" y="632633"/>
                </a:lnTo>
                <a:lnTo>
                  <a:pt x="2037493" y="587036"/>
                </a:lnTo>
                <a:lnTo>
                  <a:pt x="2040763" y="578268"/>
                </a:lnTo>
                <a:lnTo>
                  <a:pt x="2044019" y="578989"/>
                </a:lnTo>
                <a:lnTo>
                  <a:pt x="2047289" y="589172"/>
                </a:lnTo>
                <a:lnTo>
                  <a:pt x="2050559" y="608725"/>
                </a:lnTo>
                <a:lnTo>
                  <a:pt x="2057085" y="674928"/>
                </a:lnTo>
                <a:lnTo>
                  <a:pt x="2063611" y="774867"/>
                </a:lnTo>
                <a:lnTo>
                  <a:pt x="2073407" y="978645"/>
                </a:lnTo>
                <a:lnTo>
                  <a:pt x="2086472" y="1320706"/>
                </a:lnTo>
                <a:lnTo>
                  <a:pt x="2112590" y="2034865"/>
                </a:lnTo>
                <a:lnTo>
                  <a:pt x="2122386" y="2239782"/>
                </a:lnTo>
                <a:lnTo>
                  <a:pt x="2128925" y="2341241"/>
                </a:lnTo>
                <a:lnTo>
                  <a:pt x="2135451" y="2409888"/>
                </a:lnTo>
                <a:lnTo>
                  <a:pt x="2141978" y="2443155"/>
                </a:lnTo>
                <a:lnTo>
                  <a:pt x="2145247" y="2446131"/>
                </a:lnTo>
                <a:lnTo>
                  <a:pt x="2148517" y="2439964"/>
                </a:lnTo>
                <a:lnTo>
                  <a:pt x="2151773" y="2424768"/>
                </a:lnTo>
                <a:lnTo>
                  <a:pt x="2158312" y="2368074"/>
                </a:lnTo>
                <a:lnTo>
                  <a:pt x="2164839" y="2278595"/>
                </a:lnTo>
                <a:lnTo>
                  <a:pt x="2174635" y="2091647"/>
                </a:lnTo>
                <a:lnTo>
                  <a:pt x="2187687" y="1772557"/>
                </a:lnTo>
                <a:lnTo>
                  <a:pt x="2217075" y="1024625"/>
                </a:lnTo>
                <a:lnTo>
                  <a:pt x="2226870" y="845731"/>
                </a:lnTo>
                <a:lnTo>
                  <a:pt x="2233409" y="761431"/>
                </a:lnTo>
                <a:lnTo>
                  <a:pt x="2239936" y="708853"/>
                </a:lnTo>
                <a:lnTo>
                  <a:pt x="2243205" y="695038"/>
                </a:lnTo>
                <a:lnTo>
                  <a:pt x="2246462" y="689694"/>
                </a:lnTo>
                <a:lnTo>
                  <a:pt x="2249731" y="692796"/>
                </a:lnTo>
                <a:lnTo>
                  <a:pt x="2253001" y="704269"/>
                </a:lnTo>
                <a:lnTo>
                  <a:pt x="2259527" y="751529"/>
                </a:lnTo>
                <a:lnTo>
                  <a:pt x="2266054" y="829091"/>
                </a:lnTo>
                <a:lnTo>
                  <a:pt x="2275849" y="994119"/>
                </a:lnTo>
                <a:lnTo>
                  <a:pt x="2288915" y="1278550"/>
                </a:lnTo>
                <a:lnTo>
                  <a:pt x="2318302" y="1947602"/>
                </a:lnTo>
                <a:lnTo>
                  <a:pt x="2328098" y="2107248"/>
                </a:lnTo>
                <a:lnTo>
                  <a:pt x="2334624" y="2182253"/>
                </a:lnTo>
                <a:lnTo>
                  <a:pt x="2341163" y="2228892"/>
                </a:lnTo>
                <a:lnTo>
                  <a:pt x="2344420" y="2241074"/>
                </a:lnTo>
                <a:lnTo>
                  <a:pt x="2347690" y="2245734"/>
                </a:lnTo>
                <a:lnTo>
                  <a:pt x="2350959" y="2242898"/>
                </a:lnTo>
                <a:lnTo>
                  <a:pt x="2354216" y="2232653"/>
                </a:lnTo>
                <a:lnTo>
                  <a:pt x="2360755" y="2190737"/>
                </a:lnTo>
                <a:lnTo>
                  <a:pt x="2367281" y="2122267"/>
                </a:lnTo>
                <a:lnTo>
                  <a:pt x="2377077" y="1977450"/>
                </a:lnTo>
                <a:lnTo>
                  <a:pt x="2390142" y="1730097"/>
                </a:lnTo>
                <a:lnTo>
                  <a:pt x="2416260" y="1215334"/>
                </a:lnTo>
                <a:lnTo>
                  <a:pt x="2426056" y="1071011"/>
                </a:lnTo>
                <a:lnTo>
                  <a:pt x="2432582" y="1001122"/>
                </a:lnTo>
                <a:lnTo>
                  <a:pt x="2439109" y="955357"/>
                </a:lnTo>
                <a:lnTo>
                  <a:pt x="2442378" y="941997"/>
                </a:lnTo>
                <a:lnTo>
                  <a:pt x="2445647" y="935108"/>
                </a:lnTo>
                <a:lnTo>
                  <a:pt x="2448905" y="934678"/>
                </a:lnTo>
                <a:lnTo>
                  <a:pt x="2452174" y="940630"/>
                </a:lnTo>
                <a:lnTo>
                  <a:pt x="2455443" y="952824"/>
                </a:lnTo>
                <a:lnTo>
                  <a:pt x="2461970" y="995044"/>
                </a:lnTo>
                <a:lnTo>
                  <a:pt x="2468496" y="1058867"/>
                </a:lnTo>
                <a:lnTo>
                  <a:pt x="2478292" y="1187690"/>
                </a:lnTo>
                <a:lnTo>
                  <a:pt x="2494627" y="1454253"/>
                </a:lnTo>
                <a:lnTo>
                  <a:pt x="2514218" y="1766340"/>
                </a:lnTo>
                <a:lnTo>
                  <a:pt x="2524014" y="1883767"/>
                </a:lnTo>
                <a:lnTo>
                  <a:pt x="2530540" y="1939878"/>
                </a:lnTo>
                <a:lnTo>
                  <a:pt x="2537067" y="1975778"/>
                </a:lnTo>
                <a:lnTo>
                  <a:pt x="2540336" y="1985782"/>
                </a:lnTo>
                <a:lnTo>
                  <a:pt x="2543606" y="1990417"/>
                </a:lnTo>
                <a:lnTo>
                  <a:pt x="2546862" y="1989708"/>
                </a:lnTo>
                <a:lnTo>
                  <a:pt x="2550132" y="1983731"/>
                </a:lnTo>
                <a:lnTo>
                  <a:pt x="2556658" y="1956580"/>
                </a:lnTo>
                <a:lnTo>
                  <a:pt x="2563197" y="1910790"/>
                </a:lnTo>
                <a:lnTo>
                  <a:pt x="2572993" y="1813029"/>
                </a:lnTo>
                <a:lnTo>
                  <a:pt x="2586046" y="1647001"/>
                </a:lnTo>
                <a:lnTo>
                  <a:pt x="2608907" y="1350946"/>
                </a:lnTo>
                <a:lnTo>
                  <a:pt x="2618703" y="1256465"/>
                </a:lnTo>
                <a:lnTo>
                  <a:pt x="2625229" y="1211991"/>
                </a:lnTo>
                <a:lnTo>
                  <a:pt x="2631768" y="1184474"/>
                </a:lnTo>
                <a:lnTo>
                  <a:pt x="2635025" y="1177408"/>
                </a:lnTo>
                <a:lnTo>
                  <a:pt x="2638294" y="1174850"/>
                </a:lnTo>
                <a:lnTo>
                  <a:pt x="2641564" y="1176787"/>
                </a:lnTo>
                <a:lnTo>
                  <a:pt x="2644821" y="1183144"/>
                </a:lnTo>
                <a:lnTo>
                  <a:pt x="2651359" y="1208496"/>
                </a:lnTo>
                <a:lnTo>
                  <a:pt x="2657886" y="1249272"/>
                </a:lnTo>
                <a:lnTo>
                  <a:pt x="2667681" y="1333964"/>
                </a:lnTo>
                <a:lnTo>
                  <a:pt x="2684004" y="1510794"/>
                </a:lnTo>
                <a:lnTo>
                  <a:pt x="2700326" y="1682319"/>
                </a:lnTo>
                <a:lnTo>
                  <a:pt x="2710121" y="1760046"/>
                </a:lnTo>
                <a:lnTo>
                  <a:pt x="2716661" y="1795706"/>
                </a:lnTo>
                <a:lnTo>
                  <a:pt x="2723187" y="1816398"/>
                </a:lnTo>
                <a:lnTo>
                  <a:pt x="2726456" y="1820817"/>
                </a:lnTo>
                <a:lnTo>
                  <a:pt x="2729713" y="1821222"/>
                </a:lnTo>
                <a:lnTo>
                  <a:pt x="2732983" y="1817613"/>
                </a:lnTo>
                <a:lnTo>
                  <a:pt x="2736252" y="1810079"/>
                </a:lnTo>
                <a:lnTo>
                  <a:pt x="2742779" y="1783638"/>
                </a:lnTo>
                <a:lnTo>
                  <a:pt x="2749305" y="1743368"/>
                </a:lnTo>
                <a:lnTo>
                  <a:pt x="2759101" y="1661703"/>
                </a:lnTo>
                <a:lnTo>
                  <a:pt x="2775436" y="1493066"/>
                </a:lnTo>
                <a:lnTo>
                  <a:pt x="2791758" y="1328785"/>
                </a:lnTo>
                <a:lnTo>
                  <a:pt x="2801554" y="1253248"/>
                </a:lnTo>
                <a:lnTo>
                  <a:pt x="2808080" y="1217943"/>
                </a:lnTo>
                <a:lnTo>
                  <a:pt x="2814619" y="1196783"/>
                </a:lnTo>
                <a:lnTo>
                  <a:pt x="2817876" y="1191882"/>
                </a:lnTo>
                <a:lnTo>
                  <a:pt x="2821145" y="1190882"/>
                </a:lnTo>
                <a:lnTo>
                  <a:pt x="2824414" y="1193807"/>
                </a:lnTo>
                <a:lnTo>
                  <a:pt x="2827671" y="1200632"/>
                </a:lnTo>
                <a:lnTo>
                  <a:pt x="2834210" y="1225718"/>
                </a:lnTo>
                <a:lnTo>
                  <a:pt x="2840736" y="1265152"/>
                </a:lnTo>
                <a:lnTo>
                  <a:pt x="2850532" y="1347489"/>
                </a:lnTo>
                <a:lnTo>
                  <a:pt x="2863598" y="1487861"/>
                </a:lnTo>
                <a:lnTo>
                  <a:pt x="2889716" y="1782726"/>
                </a:lnTo>
                <a:lnTo>
                  <a:pt x="2899511" y="1866418"/>
                </a:lnTo>
                <a:lnTo>
                  <a:pt x="2906038" y="1907105"/>
                </a:lnTo>
                <a:lnTo>
                  <a:pt x="2912577" y="1933685"/>
                </a:lnTo>
                <a:lnTo>
                  <a:pt x="2915833" y="1941334"/>
                </a:lnTo>
                <a:lnTo>
                  <a:pt x="2919103" y="1945107"/>
                </a:lnTo>
                <a:lnTo>
                  <a:pt x="2922373" y="1944968"/>
                </a:lnTo>
                <a:lnTo>
                  <a:pt x="2925629" y="1940929"/>
                </a:lnTo>
                <a:lnTo>
                  <a:pt x="2928899" y="1933014"/>
                </a:lnTo>
                <a:lnTo>
                  <a:pt x="2935425" y="1905965"/>
                </a:lnTo>
                <a:lnTo>
                  <a:pt x="2941951" y="1864898"/>
                </a:lnTo>
                <a:lnTo>
                  <a:pt x="2951747" y="1780649"/>
                </a:lnTo>
                <a:lnTo>
                  <a:pt x="2964813" y="1637427"/>
                </a:lnTo>
                <a:lnTo>
                  <a:pt x="3000726" y="1222059"/>
                </a:lnTo>
                <a:lnTo>
                  <a:pt x="3010522" y="1142292"/>
                </a:lnTo>
                <a:lnTo>
                  <a:pt x="3017061" y="1103479"/>
                </a:lnTo>
                <a:lnTo>
                  <a:pt x="3023588" y="1077469"/>
                </a:lnTo>
                <a:lnTo>
                  <a:pt x="3030114" y="1064920"/>
                </a:lnTo>
                <a:lnTo>
                  <a:pt x="3033383" y="1063780"/>
                </a:lnTo>
                <a:lnTo>
                  <a:pt x="3036653" y="1066060"/>
                </a:lnTo>
                <a:lnTo>
                  <a:pt x="3039910" y="1071720"/>
                </a:lnTo>
                <a:lnTo>
                  <a:pt x="3046448" y="1092918"/>
                </a:lnTo>
                <a:lnTo>
                  <a:pt x="3052975" y="1126603"/>
                </a:lnTo>
                <a:lnTo>
                  <a:pt x="3062770" y="1198036"/>
                </a:lnTo>
                <a:lnTo>
                  <a:pt x="3075836" y="1324289"/>
                </a:lnTo>
                <a:lnTo>
                  <a:pt x="3098684" y="1588788"/>
                </a:lnTo>
                <a:lnTo>
                  <a:pt x="3118276" y="1805419"/>
                </a:lnTo>
                <a:lnTo>
                  <a:pt x="3131341" y="1919515"/>
                </a:lnTo>
                <a:lnTo>
                  <a:pt x="3141137" y="1981109"/>
                </a:lnTo>
                <a:lnTo>
                  <a:pt x="3147663" y="2008741"/>
                </a:lnTo>
                <a:lnTo>
                  <a:pt x="3154202" y="2024671"/>
                </a:lnTo>
                <a:lnTo>
                  <a:pt x="3157459" y="2028065"/>
                </a:lnTo>
                <a:lnTo>
                  <a:pt x="3160729" y="2028356"/>
                </a:lnTo>
                <a:lnTo>
                  <a:pt x="3163998" y="2025494"/>
                </a:lnTo>
                <a:lnTo>
                  <a:pt x="3167255" y="2019454"/>
                </a:lnTo>
                <a:lnTo>
                  <a:pt x="3173794" y="1997888"/>
                </a:lnTo>
                <a:lnTo>
                  <a:pt x="3180320" y="1963798"/>
                </a:lnTo>
                <a:lnTo>
                  <a:pt x="3190116" y="1890225"/>
                </a:lnTo>
                <a:lnTo>
                  <a:pt x="3199912" y="1792185"/>
                </a:lnTo>
                <a:lnTo>
                  <a:pt x="3212965" y="1630792"/>
                </a:lnTo>
                <a:lnTo>
                  <a:pt x="3258687" y="1017660"/>
                </a:lnTo>
                <a:lnTo>
                  <a:pt x="3268482" y="933703"/>
                </a:lnTo>
                <a:lnTo>
                  <a:pt x="3275009" y="897080"/>
                </a:lnTo>
                <a:lnTo>
                  <a:pt x="3281535" y="878136"/>
                </a:lnTo>
                <a:lnTo>
                  <a:pt x="3284804" y="875743"/>
                </a:lnTo>
                <a:lnTo>
                  <a:pt x="3288074" y="878237"/>
                </a:lnTo>
                <a:lnTo>
                  <a:pt x="3291331" y="885696"/>
                </a:lnTo>
                <a:lnTo>
                  <a:pt x="3297870" y="915632"/>
                </a:lnTo>
                <a:lnTo>
                  <a:pt x="3304396" y="965374"/>
                </a:lnTo>
                <a:lnTo>
                  <a:pt x="3314192" y="1075076"/>
                </a:lnTo>
                <a:lnTo>
                  <a:pt x="3323988" y="1221514"/>
                </a:lnTo>
                <a:lnTo>
                  <a:pt x="3340310" y="1521761"/>
                </a:lnTo>
                <a:lnTo>
                  <a:pt x="3366441" y="2016579"/>
                </a:lnTo>
                <a:lnTo>
                  <a:pt x="3376237" y="2160789"/>
                </a:lnTo>
                <a:lnTo>
                  <a:pt x="3386032" y="2262576"/>
                </a:lnTo>
                <a:lnTo>
                  <a:pt x="3392559" y="2302136"/>
                </a:lnTo>
                <a:lnTo>
                  <a:pt x="3395828" y="2312672"/>
                </a:lnTo>
                <a:lnTo>
                  <a:pt x="3399085" y="2316813"/>
                </a:lnTo>
                <a:lnTo>
                  <a:pt x="3402354" y="2314458"/>
                </a:lnTo>
                <a:lnTo>
                  <a:pt x="3405624" y="2305568"/>
                </a:lnTo>
                <a:lnTo>
                  <a:pt x="3412150" y="2268275"/>
                </a:lnTo>
                <a:lnTo>
                  <a:pt x="3418677" y="2205743"/>
                </a:lnTo>
                <a:lnTo>
                  <a:pt x="3428472" y="2068625"/>
                </a:lnTo>
                <a:lnTo>
                  <a:pt x="3438268" y="1888224"/>
                </a:lnTo>
                <a:lnTo>
                  <a:pt x="3454590" y="1528523"/>
                </a:lnTo>
                <a:lnTo>
                  <a:pt x="3477451" y="1031083"/>
                </a:lnTo>
                <a:lnTo>
                  <a:pt x="3487247" y="866929"/>
                </a:lnTo>
                <a:lnTo>
                  <a:pt x="3497043" y="752567"/>
                </a:lnTo>
                <a:lnTo>
                  <a:pt x="3503569" y="708790"/>
                </a:lnTo>
                <a:lnTo>
                  <a:pt x="3506839" y="697342"/>
                </a:lnTo>
                <a:lnTo>
                  <a:pt x="3510108" y="693037"/>
                </a:lnTo>
                <a:lnTo>
                  <a:pt x="3513365" y="695924"/>
                </a:lnTo>
                <a:lnTo>
                  <a:pt x="3516634" y="705979"/>
                </a:lnTo>
                <a:lnTo>
                  <a:pt x="3523161" y="747236"/>
                </a:lnTo>
                <a:lnTo>
                  <a:pt x="3529700" y="815390"/>
                </a:lnTo>
                <a:lnTo>
                  <a:pt x="3539496" y="962638"/>
                </a:lnTo>
                <a:lnTo>
                  <a:pt x="3552548" y="1223718"/>
                </a:lnTo>
                <a:lnTo>
                  <a:pt x="3591731" y="2071171"/>
                </a:lnTo>
                <a:lnTo>
                  <a:pt x="3601527" y="2206351"/>
                </a:lnTo>
                <a:lnTo>
                  <a:pt x="3608066" y="2265109"/>
                </a:lnTo>
                <a:lnTo>
                  <a:pt x="3614593" y="2296311"/>
                </a:lnTo>
                <a:lnTo>
                  <a:pt x="3617862" y="2301250"/>
                </a:lnTo>
                <a:lnTo>
                  <a:pt x="3621119" y="2299034"/>
                </a:lnTo>
                <a:lnTo>
                  <a:pt x="3624388" y="2289726"/>
                </a:lnTo>
                <a:lnTo>
                  <a:pt x="3630915" y="2250394"/>
                </a:lnTo>
                <a:lnTo>
                  <a:pt x="3637453" y="2185001"/>
                </a:lnTo>
                <a:lnTo>
                  <a:pt x="3647249" y="2044375"/>
                </a:lnTo>
                <a:lnTo>
                  <a:pt x="3660302" y="1798352"/>
                </a:lnTo>
                <a:lnTo>
                  <a:pt x="3692959" y="1140064"/>
                </a:lnTo>
                <a:lnTo>
                  <a:pt x="3702755" y="999805"/>
                </a:lnTo>
                <a:lnTo>
                  <a:pt x="3709281" y="933399"/>
                </a:lnTo>
                <a:lnTo>
                  <a:pt x="3715807" y="891369"/>
                </a:lnTo>
                <a:lnTo>
                  <a:pt x="3719077" y="879922"/>
                </a:lnTo>
                <a:lnTo>
                  <a:pt x="3722346" y="874932"/>
                </a:lnTo>
                <a:lnTo>
                  <a:pt x="3725603" y="876414"/>
                </a:lnTo>
                <a:lnTo>
                  <a:pt x="3728873" y="884278"/>
                </a:lnTo>
                <a:lnTo>
                  <a:pt x="3735399" y="918570"/>
                </a:lnTo>
                <a:lnTo>
                  <a:pt x="3741938" y="975973"/>
                </a:lnTo>
                <a:lnTo>
                  <a:pt x="3751734" y="1099301"/>
                </a:lnTo>
                <a:lnTo>
                  <a:pt x="3764786" y="1313260"/>
                </a:lnTo>
                <a:lnTo>
                  <a:pt x="3794174" y="1820969"/>
                </a:lnTo>
                <a:lnTo>
                  <a:pt x="3803970" y="1943664"/>
                </a:lnTo>
                <a:lnTo>
                  <a:pt x="3810509" y="2002054"/>
                </a:lnTo>
                <a:lnTo>
                  <a:pt x="3817035" y="2039208"/>
                </a:lnTo>
                <a:lnTo>
                  <a:pt x="3820304" y="2049453"/>
                </a:lnTo>
                <a:lnTo>
                  <a:pt x="3823561" y="2054050"/>
                </a:lnTo>
                <a:lnTo>
                  <a:pt x="3826831" y="2053011"/>
                </a:lnTo>
                <a:lnTo>
                  <a:pt x="3830100" y="2046401"/>
                </a:lnTo>
                <a:lnTo>
                  <a:pt x="3836626" y="2017073"/>
                </a:lnTo>
                <a:lnTo>
                  <a:pt x="3843153" y="1967724"/>
                </a:lnTo>
                <a:lnTo>
                  <a:pt x="3852949" y="1861834"/>
                </a:lnTo>
                <a:lnTo>
                  <a:pt x="3866014" y="1679090"/>
                </a:lnTo>
                <a:lnTo>
                  <a:pt x="3892132" y="1294657"/>
                </a:lnTo>
                <a:lnTo>
                  <a:pt x="3901928" y="1185892"/>
                </a:lnTo>
                <a:lnTo>
                  <a:pt x="3908467" y="1133061"/>
                </a:lnTo>
                <a:lnTo>
                  <a:pt x="3914993" y="1098427"/>
                </a:lnTo>
                <a:lnTo>
                  <a:pt x="3918263" y="1088360"/>
                </a:lnTo>
                <a:lnTo>
                  <a:pt x="3921519" y="1083244"/>
                </a:lnTo>
                <a:lnTo>
                  <a:pt x="3924789" y="1083117"/>
                </a:lnTo>
                <a:lnTo>
                  <a:pt x="3928058" y="1087916"/>
                </a:lnTo>
                <a:lnTo>
                  <a:pt x="3931315" y="1097591"/>
                </a:lnTo>
                <a:lnTo>
                  <a:pt x="3937854" y="1130946"/>
                </a:lnTo>
                <a:lnTo>
                  <a:pt x="3944380" y="1181523"/>
                </a:lnTo>
                <a:lnTo>
                  <a:pt x="3954176" y="1284311"/>
                </a:lnTo>
                <a:lnTo>
                  <a:pt x="3970498" y="1500132"/>
                </a:lnTo>
                <a:lnTo>
                  <a:pt x="3990090" y="1758754"/>
                </a:lnTo>
                <a:lnTo>
                  <a:pt x="3999886" y="1858187"/>
                </a:lnTo>
                <a:lnTo>
                  <a:pt x="4006412" y="1906257"/>
                </a:lnTo>
                <a:lnTo>
                  <a:pt x="4012951" y="1937206"/>
                </a:lnTo>
                <a:lnTo>
                  <a:pt x="4016208" y="1945779"/>
                </a:lnTo>
                <a:lnTo>
                  <a:pt x="4019477" y="1949628"/>
                </a:lnTo>
                <a:lnTo>
                  <a:pt x="4022747" y="1948678"/>
                </a:lnTo>
                <a:lnTo>
                  <a:pt x="4026004" y="1942955"/>
                </a:lnTo>
                <a:lnTo>
                  <a:pt x="4032542" y="1917400"/>
                </a:lnTo>
                <a:lnTo>
                  <a:pt x="4039069" y="1874003"/>
                </a:lnTo>
                <a:lnTo>
                  <a:pt x="4048865" y="1779560"/>
                </a:lnTo>
                <a:lnTo>
                  <a:pt x="4061930" y="1613430"/>
                </a:lnTo>
                <a:lnTo>
                  <a:pt x="4091317" y="1214410"/>
                </a:lnTo>
                <a:lnTo>
                  <a:pt x="4101113" y="1119638"/>
                </a:lnTo>
                <a:lnTo>
                  <a:pt x="4107639" y="1076545"/>
                </a:lnTo>
                <a:lnTo>
                  <a:pt x="4114166" y="1052054"/>
                </a:lnTo>
                <a:lnTo>
                  <a:pt x="4114166" y="1052054"/>
                </a:lnTo>
              </a:path>
            </a:pathLst>
          </a:custGeom>
          <a:noFill/>
          <a:ln w="18998" cap="sq">
            <a:solidFill>
              <a:schemeClr val="accent1">
                <a:lumMod val="75000"/>
              </a:schemeClr>
            </a:solidFill>
            <a:prstDash val="solid"/>
            <a:round/>
          </a:ln>
        </p:spPr>
        <p:txBody>
          <a:bodyPr rtlCol="0" anchor="ctr"/>
          <a:lstStyle/>
          <a:p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Figura a mano libera 14">
            <a:extLst>
              <a:ext uri="{FF2B5EF4-FFF2-40B4-BE49-F238E27FC236}">
                <a16:creationId xmlns:a16="http://schemas.microsoft.com/office/drawing/2014/main" id="{00B67D47-63B9-ED7F-3705-AA513A18CAE1}"/>
              </a:ext>
            </a:extLst>
          </p:cNvPr>
          <p:cNvSpPr/>
          <p:nvPr/>
        </p:nvSpPr>
        <p:spPr>
          <a:xfrm>
            <a:off x="1399678" y="3097661"/>
            <a:ext cx="4337468" cy="1190017"/>
          </a:xfrm>
          <a:custGeom>
            <a:avLst/>
            <a:gdLst>
              <a:gd name="connsiteX0" fmla="*/ 0 w 4114165"/>
              <a:gd name="connsiteY0" fmla="*/ 1426330 h 3063504"/>
              <a:gd name="connsiteX1" fmla="*/ 19106 w 4114165"/>
              <a:gd name="connsiteY1" fmla="*/ 1079343 h 3063504"/>
              <a:gd name="connsiteX2" fmla="*/ 28660 w 4114165"/>
              <a:gd name="connsiteY2" fmla="*/ 944391 h 3063504"/>
              <a:gd name="connsiteX3" fmla="*/ 38212 w 4114165"/>
              <a:gd name="connsiteY3" fmla="*/ 852379 h 3063504"/>
              <a:gd name="connsiteX4" fmla="*/ 44582 w 4114165"/>
              <a:gd name="connsiteY4" fmla="*/ 819708 h 3063504"/>
              <a:gd name="connsiteX5" fmla="*/ 47765 w 4114165"/>
              <a:gd name="connsiteY5" fmla="*/ 812730 h 3063504"/>
              <a:gd name="connsiteX6" fmla="*/ 50950 w 4114165"/>
              <a:gd name="connsiteY6" fmla="*/ 812198 h 3063504"/>
              <a:gd name="connsiteX7" fmla="*/ 54134 w 4114165"/>
              <a:gd name="connsiteY7" fmla="*/ 818213 h 3063504"/>
              <a:gd name="connsiteX8" fmla="*/ 57319 w 4114165"/>
              <a:gd name="connsiteY8" fmla="*/ 830801 h 3063504"/>
              <a:gd name="connsiteX9" fmla="*/ 63687 w 4114165"/>
              <a:gd name="connsiteY9" fmla="*/ 875439 h 3063504"/>
              <a:gd name="connsiteX10" fmla="*/ 70056 w 4114165"/>
              <a:gd name="connsiteY10" fmla="*/ 945100 h 3063504"/>
              <a:gd name="connsiteX11" fmla="*/ 79608 w 4114165"/>
              <a:gd name="connsiteY11" fmla="*/ 1091880 h 3063504"/>
              <a:gd name="connsiteX12" fmla="*/ 92347 w 4114165"/>
              <a:gd name="connsiteY12" fmla="*/ 1349148 h 3063504"/>
              <a:gd name="connsiteX13" fmla="*/ 130558 w 4114165"/>
              <a:gd name="connsiteY13" fmla="*/ 2179860 h 3063504"/>
              <a:gd name="connsiteX14" fmla="*/ 140112 w 4114165"/>
              <a:gd name="connsiteY14" fmla="*/ 2309798 h 3063504"/>
              <a:gd name="connsiteX15" fmla="*/ 146480 w 4114165"/>
              <a:gd name="connsiteY15" fmla="*/ 2364047 h 3063504"/>
              <a:gd name="connsiteX16" fmla="*/ 149664 w 4114165"/>
              <a:gd name="connsiteY16" fmla="*/ 2380472 h 3063504"/>
              <a:gd name="connsiteX17" fmla="*/ 152849 w 4114165"/>
              <a:gd name="connsiteY17" fmla="*/ 2389450 h 3063504"/>
              <a:gd name="connsiteX18" fmla="*/ 156033 w 4114165"/>
              <a:gd name="connsiteY18" fmla="*/ 2390855 h 3063504"/>
              <a:gd name="connsiteX19" fmla="*/ 159218 w 4114165"/>
              <a:gd name="connsiteY19" fmla="*/ 2384600 h 3063504"/>
              <a:gd name="connsiteX20" fmla="*/ 162401 w 4114165"/>
              <a:gd name="connsiteY20" fmla="*/ 2370696 h 3063504"/>
              <a:gd name="connsiteX21" fmla="*/ 168770 w 4114165"/>
              <a:gd name="connsiteY21" fmla="*/ 2320207 h 3063504"/>
              <a:gd name="connsiteX22" fmla="*/ 175140 w 4114165"/>
              <a:gd name="connsiteY22" fmla="*/ 2240720 h 3063504"/>
              <a:gd name="connsiteX23" fmla="*/ 184692 w 4114165"/>
              <a:gd name="connsiteY23" fmla="*/ 2072639 h 3063504"/>
              <a:gd name="connsiteX24" fmla="*/ 197429 w 4114165"/>
              <a:gd name="connsiteY24" fmla="*/ 1777458 h 3063504"/>
              <a:gd name="connsiteX25" fmla="*/ 235642 w 4114165"/>
              <a:gd name="connsiteY25" fmla="*/ 818581 h 3063504"/>
              <a:gd name="connsiteX26" fmla="*/ 245194 w 4114165"/>
              <a:gd name="connsiteY26" fmla="*/ 665925 h 3063504"/>
              <a:gd name="connsiteX27" fmla="*/ 251563 w 4114165"/>
              <a:gd name="connsiteY27" fmla="*/ 600835 h 3063504"/>
              <a:gd name="connsiteX28" fmla="*/ 257933 w 4114165"/>
              <a:gd name="connsiteY28" fmla="*/ 568563 h 3063504"/>
              <a:gd name="connsiteX29" fmla="*/ 261116 w 4114165"/>
              <a:gd name="connsiteY29" fmla="*/ 565293 h 3063504"/>
              <a:gd name="connsiteX30" fmla="*/ 264300 w 4114165"/>
              <a:gd name="connsiteY30" fmla="*/ 570754 h 3063504"/>
              <a:gd name="connsiteX31" fmla="*/ 267485 w 4114165"/>
              <a:gd name="connsiteY31" fmla="*/ 584961 h 3063504"/>
              <a:gd name="connsiteX32" fmla="*/ 273854 w 4114165"/>
              <a:gd name="connsiteY32" fmla="*/ 639269 h 3063504"/>
              <a:gd name="connsiteX33" fmla="*/ 280222 w 4114165"/>
              <a:gd name="connsiteY33" fmla="*/ 726772 h 3063504"/>
              <a:gd name="connsiteX34" fmla="*/ 289776 w 4114165"/>
              <a:gd name="connsiteY34" fmla="*/ 913999 h 3063504"/>
              <a:gd name="connsiteX35" fmla="*/ 302513 w 4114165"/>
              <a:gd name="connsiteY35" fmla="*/ 1245232 h 3063504"/>
              <a:gd name="connsiteX36" fmla="*/ 340728 w 4114165"/>
              <a:gd name="connsiteY36" fmla="*/ 2325374 h 3063504"/>
              <a:gd name="connsiteX37" fmla="*/ 350283 w 4114165"/>
              <a:gd name="connsiteY37" fmla="*/ 2497177 h 3063504"/>
              <a:gd name="connsiteX38" fmla="*/ 356645 w 4114165"/>
              <a:gd name="connsiteY38" fmla="*/ 2570484 h 3063504"/>
              <a:gd name="connsiteX39" fmla="*/ 363019 w 4114165"/>
              <a:gd name="connsiteY39" fmla="*/ 2607106 h 3063504"/>
              <a:gd name="connsiteX40" fmla="*/ 366200 w 4114165"/>
              <a:gd name="connsiteY40" fmla="*/ 2611083 h 3063504"/>
              <a:gd name="connsiteX41" fmla="*/ 369380 w 4114165"/>
              <a:gd name="connsiteY41" fmla="*/ 2605384 h 3063504"/>
              <a:gd name="connsiteX42" fmla="*/ 372574 w 4114165"/>
              <a:gd name="connsiteY42" fmla="*/ 2590024 h 3063504"/>
              <a:gd name="connsiteX43" fmla="*/ 378935 w 4114165"/>
              <a:gd name="connsiteY43" fmla="*/ 2530861 h 3063504"/>
              <a:gd name="connsiteX44" fmla="*/ 385310 w 4114165"/>
              <a:gd name="connsiteY44" fmla="*/ 2435532 h 3063504"/>
              <a:gd name="connsiteX45" fmla="*/ 394865 w 4114165"/>
              <a:gd name="connsiteY45" fmla="*/ 2232425 h 3063504"/>
              <a:gd name="connsiteX46" fmla="*/ 407601 w 4114165"/>
              <a:gd name="connsiteY46" fmla="*/ 1876548 h 3063504"/>
              <a:gd name="connsiteX47" fmla="*/ 442627 w 4114165"/>
              <a:gd name="connsiteY47" fmla="*/ 825508 h 3063504"/>
              <a:gd name="connsiteX48" fmla="*/ 452182 w 4114165"/>
              <a:gd name="connsiteY48" fmla="*/ 631949 h 3063504"/>
              <a:gd name="connsiteX49" fmla="*/ 458544 w 4114165"/>
              <a:gd name="connsiteY49" fmla="*/ 543618 h 3063504"/>
              <a:gd name="connsiteX50" fmla="*/ 464918 w 4114165"/>
              <a:gd name="connsiteY50" fmla="*/ 491393 h 3063504"/>
              <a:gd name="connsiteX51" fmla="*/ 468099 w 4114165"/>
              <a:gd name="connsiteY51" fmla="*/ 479329 h 3063504"/>
              <a:gd name="connsiteX52" fmla="*/ 471280 w 4114165"/>
              <a:gd name="connsiteY52" fmla="*/ 476719 h 3063504"/>
              <a:gd name="connsiteX53" fmla="*/ 474473 w 4114165"/>
              <a:gd name="connsiteY53" fmla="*/ 483516 h 3063504"/>
              <a:gd name="connsiteX54" fmla="*/ 477654 w 4114165"/>
              <a:gd name="connsiteY54" fmla="*/ 499587 h 3063504"/>
              <a:gd name="connsiteX55" fmla="*/ 484015 w 4114165"/>
              <a:gd name="connsiteY55" fmla="*/ 558573 h 3063504"/>
              <a:gd name="connsiteX56" fmla="*/ 490390 w 4114165"/>
              <a:gd name="connsiteY56" fmla="*/ 650919 h 3063504"/>
              <a:gd name="connsiteX57" fmla="*/ 499945 w 4114165"/>
              <a:gd name="connsiteY57" fmla="*/ 843021 h 3063504"/>
              <a:gd name="connsiteX58" fmla="*/ 512680 w 4114165"/>
              <a:gd name="connsiteY58" fmla="*/ 1171038 h 3063504"/>
              <a:gd name="connsiteX59" fmla="*/ 544526 w 4114165"/>
              <a:gd name="connsiteY59" fmla="*/ 2034016 h 3063504"/>
              <a:gd name="connsiteX60" fmla="*/ 554081 w 4114165"/>
              <a:gd name="connsiteY60" fmla="*/ 2220635 h 3063504"/>
              <a:gd name="connsiteX61" fmla="*/ 563624 w 4114165"/>
              <a:gd name="connsiteY61" fmla="*/ 2346673 h 3063504"/>
              <a:gd name="connsiteX62" fmla="*/ 569998 w 4114165"/>
              <a:gd name="connsiteY62" fmla="*/ 2393211 h 3063504"/>
              <a:gd name="connsiteX63" fmla="*/ 573179 w 4114165"/>
              <a:gd name="connsiteY63" fmla="*/ 2404874 h 3063504"/>
              <a:gd name="connsiteX64" fmla="*/ 576372 w 4114165"/>
              <a:gd name="connsiteY64" fmla="*/ 2408799 h 3063504"/>
              <a:gd name="connsiteX65" fmla="*/ 579553 w 4114165"/>
              <a:gd name="connsiteY65" fmla="*/ 2405102 h 3063504"/>
              <a:gd name="connsiteX66" fmla="*/ 582734 w 4114165"/>
              <a:gd name="connsiteY66" fmla="*/ 2393945 h 3063504"/>
              <a:gd name="connsiteX67" fmla="*/ 589108 w 4114165"/>
              <a:gd name="connsiteY67" fmla="*/ 2350282 h 3063504"/>
              <a:gd name="connsiteX68" fmla="*/ 595470 w 4114165"/>
              <a:gd name="connsiteY68" fmla="*/ 2280520 h 3063504"/>
              <a:gd name="connsiteX69" fmla="*/ 605025 w 4114165"/>
              <a:gd name="connsiteY69" fmla="*/ 2134981 h 3063504"/>
              <a:gd name="connsiteX70" fmla="*/ 617760 w 4114165"/>
              <a:gd name="connsiteY70" fmla="*/ 1888743 h 3063504"/>
              <a:gd name="connsiteX71" fmla="*/ 646426 w 4114165"/>
              <a:gd name="connsiteY71" fmla="*/ 1318008 h 3063504"/>
              <a:gd name="connsiteX72" fmla="*/ 655981 w 4114165"/>
              <a:gd name="connsiteY72" fmla="*/ 1179079 h 3063504"/>
              <a:gd name="connsiteX73" fmla="*/ 665523 w 4114165"/>
              <a:gd name="connsiteY73" fmla="*/ 1084231 h 3063504"/>
              <a:gd name="connsiteX74" fmla="*/ 671897 w 4114165"/>
              <a:gd name="connsiteY74" fmla="*/ 1047837 h 3063504"/>
              <a:gd name="connsiteX75" fmla="*/ 675078 w 4114165"/>
              <a:gd name="connsiteY75" fmla="*/ 1037782 h 3063504"/>
              <a:gd name="connsiteX76" fmla="*/ 678259 w 4114165"/>
              <a:gd name="connsiteY76" fmla="*/ 1033059 h 3063504"/>
              <a:gd name="connsiteX77" fmla="*/ 681452 w 4114165"/>
              <a:gd name="connsiteY77" fmla="*/ 1033502 h 3063504"/>
              <a:gd name="connsiteX78" fmla="*/ 684633 w 4114165"/>
              <a:gd name="connsiteY78" fmla="*/ 1038909 h 3063504"/>
              <a:gd name="connsiteX79" fmla="*/ 691007 w 4114165"/>
              <a:gd name="connsiteY79" fmla="*/ 1063476 h 3063504"/>
              <a:gd name="connsiteX80" fmla="*/ 697369 w 4114165"/>
              <a:gd name="connsiteY80" fmla="*/ 1104049 h 3063504"/>
              <a:gd name="connsiteX81" fmla="*/ 706924 w 4114165"/>
              <a:gd name="connsiteY81" fmla="*/ 1187437 h 3063504"/>
              <a:gd name="connsiteX82" fmla="*/ 738770 w 4114165"/>
              <a:gd name="connsiteY82" fmla="*/ 1501044 h 3063504"/>
              <a:gd name="connsiteX83" fmla="*/ 748325 w 4114165"/>
              <a:gd name="connsiteY83" fmla="*/ 1560169 h 3063504"/>
              <a:gd name="connsiteX84" fmla="*/ 754686 w 4114165"/>
              <a:gd name="connsiteY84" fmla="*/ 1583596 h 3063504"/>
              <a:gd name="connsiteX85" fmla="*/ 757880 w 4114165"/>
              <a:gd name="connsiteY85" fmla="*/ 1590282 h 3063504"/>
              <a:gd name="connsiteX86" fmla="*/ 761061 w 4114165"/>
              <a:gd name="connsiteY86" fmla="*/ 1593663 h 3063504"/>
              <a:gd name="connsiteX87" fmla="*/ 764241 w 4114165"/>
              <a:gd name="connsiteY87" fmla="*/ 1593828 h 3063504"/>
              <a:gd name="connsiteX88" fmla="*/ 767422 w 4114165"/>
              <a:gd name="connsiteY88" fmla="*/ 1590940 h 3063504"/>
              <a:gd name="connsiteX89" fmla="*/ 773796 w 4114165"/>
              <a:gd name="connsiteY89" fmla="*/ 1576821 h 3063504"/>
              <a:gd name="connsiteX90" fmla="*/ 780158 w 4114165"/>
              <a:gd name="connsiteY90" fmla="*/ 1553495 h 3063504"/>
              <a:gd name="connsiteX91" fmla="*/ 792906 w 4114165"/>
              <a:gd name="connsiteY91" fmla="*/ 1490875 h 3063504"/>
              <a:gd name="connsiteX92" fmla="*/ 805642 w 4114165"/>
              <a:gd name="connsiteY92" fmla="*/ 1429686 h 3063504"/>
              <a:gd name="connsiteX93" fmla="*/ 812004 w 4114165"/>
              <a:gd name="connsiteY93" fmla="*/ 1408348 h 3063504"/>
              <a:gd name="connsiteX94" fmla="*/ 818378 w 4114165"/>
              <a:gd name="connsiteY94" fmla="*/ 1397407 h 3063504"/>
              <a:gd name="connsiteX95" fmla="*/ 821559 w 4114165"/>
              <a:gd name="connsiteY95" fmla="*/ 1396635 h 3063504"/>
              <a:gd name="connsiteX96" fmla="*/ 824740 w 4114165"/>
              <a:gd name="connsiteY96" fmla="*/ 1399345 h 3063504"/>
              <a:gd name="connsiteX97" fmla="*/ 827933 w 4114165"/>
              <a:gd name="connsiteY97" fmla="*/ 1405740 h 3063504"/>
              <a:gd name="connsiteX98" fmla="*/ 834295 w 4114165"/>
              <a:gd name="connsiteY98" fmla="*/ 1430142 h 3063504"/>
              <a:gd name="connsiteX99" fmla="*/ 840669 w 4114165"/>
              <a:gd name="connsiteY99" fmla="*/ 1470285 h 3063504"/>
              <a:gd name="connsiteX100" fmla="*/ 850224 w 4114165"/>
              <a:gd name="connsiteY100" fmla="*/ 1558649 h 3063504"/>
              <a:gd name="connsiteX101" fmla="*/ 862960 w 4114165"/>
              <a:gd name="connsiteY101" fmla="*/ 1718561 h 3063504"/>
              <a:gd name="connsiteX102" fmla="*/ 891612 w 4114165"/>
              <a:gd name="connsiteY102" fmla="*/ 2106134 h 3063504"/>
              <a:gd name="connsiteX103" fmla="*/ 897986 w 4114165"/>
              <a:gd name="connsiteY103" fmla="*/ 2164423 h 3063504"/>
              <a:gd name="connsiteX104" fmla="*/ 904348 w 4114165"/>
              <a:gd name="connsiteY104" fmla="*/ 2202286 h 3063504"/>
              <a:gd name="connsiteX105" fmla="*/ 907541 w 4114165"/>
              <a:gd name="connsiteY105" fmla="*/ 2212354 h 3063504"/>
              <a:gd name="connsiteX106" fmla="*/ 910722 w 4114165"/>
              <a:gd name="connsiteY106" fmla="*/ 2215950 h 3063504"/>
              <a:gd name="connsiteX107" fmla="*/ 913903 w 4114165"/>
              <a:gd name="connsiteY107" fmla="*/ 2212772 h 3063504"/>
              <a:gd name="connsiteX108" fmla="*/ 917096 w 4114165"/>
              <a:gd name="connsiteY108" fmla="*/ 2202540 h 3063504"/>
              <a:gd name="connsiteX109" fmla="*/ 923458 w 4114165"/>
              <a:gd name="connsiteY109" fmla="*/ 2160358 h 3063504"/>
              <a:gd name="connsiteX110" fmla="*/ 929832 w 4114165"/>
              <a:gd name="connsiteY110" fmla="*/ 2088937 h 3063504"/>
              <a:gd name="connsiteX111" fmla="*/ 939387 w 4114165"/>
              <a:gd name="connsiteY111" fmla="*/ 1929354 h 3063504"/>
              <a:gd name="connsiteX112" fmla="*/ 948930 w 4114165"/>
              <a:gd name="connsiteY112" fmla="*/ 1715256 h 3063504"/>
              <a:gd name="connsiteX113" fmla="*/ 964859 w 4114165"/>
              <a:gd name="connsiteY113" fmla="*/ 1281386 h 3063504"/>
              <a:gd name="connsiteX114" fmla="*/ 983956 w 4114165"/>
              <a:gd name="connsiteY114" fmla="*/ 762432 h 3063504"/>
              <a:gd name="connsiteX115" fmla="*/ 993511 w 4114165"/>
              <a:gd name="connsiteY115" fmla="*/ 562035 h 3063504"/>
              <a:gd name="connsiteX116" fmla="*/ 999886 w 4114165"/>
              <a:gd name="connsiteY116" fmla="*/ 466070 h 3063504"/>
              <a:gd name="connsiteX117" fmla="*/ 1006247 w 4114165"/>
              <a:gd name="connsiteY117" fmla="*/ 406589 h 3063504"/>
              <a:gd name="connsiteX118" fmla="*/ 1009441 w 4114165"/>
              <a:gd name="connsiteY118" fmla="*/ 391842 h 3063504"/>
              <a:gd name="connsiteX119" fmla="*/ 1012621 w 4114165"/>
              <a:gd name="connsiteY119" fmla="*/ 387604 h 3063504"/>
              <a:gd name="connsiteX120" fmla="*/ 1015802 w 4114165"/>
              <a:gd name="connsiteY120" fmla="*/ 394136 h 3063504"/>
              <a:gd name="connsiteX121" fmla="*/ 1018996 w 4114165"/>
              <a:gd name="connsiteY121" fmla="*/ 411587 h 3063504"/>
              <a:gd name="connsiteX122" fmla="*/ 1025357 w 4114165"/>
              <a:gd name="connsiteY122" fmla="*/ 479311 h 3063504"/>
              <a:gd name="connsiteX123" fmla="*/ 1031731 w 4114165"/>
              <a:gd name="connsiteY123" fmla="*/ 589755 h 3063504"/>
              <a:gd name="connsiteX124" fmla="*/ 1041274 w 4114165"/>
              <a:gd name="connsiteY124" fmla="*/ 828914 h 3063504"/>
              <a:gd name="connsiteX125" fmla="*/ 1054022 w 4114165"/>
              <a:gd name="connsiteY125" fmla="*/ 1256857 h 3063504"/>
              <a:gd name="connsiteX126" fmla="*/ 1092230 w 4114165"/>
              <a:gd name="connsiteY126" fmla="*/ 2652391 h 3063504"/>
              <a:gd name="connsiteX127" fmla="*/ 1101785 w 4114165"/>
              <a:gd name="connsiteY127" fmla="*/ 2862019 h 3063504"/>
              <a:gd name="connsiteX128" fmla="*/ 1108146 w 4114165"/>
              <a:gd name="connsiteY128" fmla="*/ 2943532 h 3063504"/>
              <a:gd name="connsiteX129" fmla="*/ 1111340 w 4114165"/>
              <a:gd name="connsiteY129" fmla="*/ 2965110 h 3063504"/>
              <a:gd name="connsiteX130" fmla="*/ 1114521 w 4114165"/>
              <a:gd name="connsiteY130" fmla="*/ 2973430 h 3063504"/>
              <a:gd name="connsiteX131" fmla="*/ 1117701 w 4114165"/>
              <a:gd name="connsiteY131" fmla="*/ 2968315 h 3063504"/>
              <a:gd name="connsiteX132" fmla="*/ 1120895 w 4114165"/>
              <a:gd name="connsiteY132" fmla="*/ 2949661 h 3063504"/>
              <a:gd name="connsiteX133" fmla="*/ 1127256 w 4114165"/>
              <a:gd name="connsiteY133" fmla="*/ 2872251 h 3063504"/>
              <a:gd name="connsiteX134" fmla="*/ 1133631 w 4114165"/>
              <a:gd name="connsiteY134" fmla="*/ 2743364 h 3063504"/>
              <a:gd name="connsiteX135" fmla="*/ 1143173 w 4114165"/>
              <a:gd name="connsiteY135" fmla="*/ 2463378 h 3063504"/>
              <a:gd name="connsiteX136" fmla="*/ 1155922 w 4114165"/>
              <a:gd name="connsiteY136" fmla="*/ 1965154 h 3063504"/>
              <a:gd name="connsiteX137" fmla="*/ 1190948 w 4114165"/>
              <a:gd name="connsiteY137" fmla="*/ 471744 h 3063504"/>
              <a:gd name="connsiteX138" fmla="*/ 1200503 w 4114165"/>
              <a:gd name="connsiteY138" fmla="*/ 198810 h 3063504"/>
              <a:gd name="connsiteX139" fmla="*/ 1206865 w 4114165"/>
              <a:gd name="connsiteY139" fmla="*/ 77799 h 3063504"/>
              <a:gd name="connsiteX140" fmla="*/ 1213239 w 4114165"/>
              <a:gd name="connsiteY140" fmla="*/ 11588 h 3063504"/>
              <a:gd name="connsiteX141" fmla="*/ 1216420 w 4114165"/>
              <a:gd name="connsiteY141" fmla="*/ 0 h 3063504"/>
              <a:gd name="connsiteX142" fmla="*/ 1219601 w 4114165"/>
              <a:gd name="connsiteY142" fmla="*/ 2996 h 3063504"/>
              <a:gd name="connsiteX143" fmla="*/ 1222781 w 4114165"/>
              <a:gd name="connsiteY143" fmla="*/ 20580 h 3063504"/>
              <a:gd name="connsiteX144" fmla="*/ 1229156 w 4114165"/>
              <a:gd name="connsiteY144" fmla="*/ 98807 h 3063504"/>
              <a:gd name="connsiteX145" fmla="*/ 1235530 w 4114165"/>
              <a:gd name="connsiteY145" fmla="*/ 231880 h 3063504"/>
              <a:gd name="connsiteX146" fmla="*/ 1245072 w 4114165"/>
              <a:gd name="connsiteY146" fmla="*/ 522962 h 3063504"/>
              <a:gd name="connsiteX147" fmla="*/ 1257821 w 4114165"/>
              <a:gd name="connsiteY147" fmla="*/ 1041176 h 3063504"/>
              <a:gd name="connsiteX148" fmla="*/ 1292847 w 4114165"/>
              <a:gd name="connsiteY148" fmla="*/ 2583224 h 3063504"/>
              <a:gd name="connsiteX149" fmla="*/ 1302390 w 4114165"/>
              <a:gd name="connsiteY149" fmla="*/ 2862221 h 3063504"/>
              <a:gd name="connsiteX150" fmla="*/ 1308764 w 4114165"/>
              <a:gd name="connsiteY150" fmla="*/ 2985271 h 3063504"/>
              <a:gd name="connsiteX151" fmla="*/ 1315138 w 4114165"/>
              <a:gd name="connsiteY151" fmla="*/ 3052069 h 3063504"/>
              <a:gd name="connsiteX152" fmla="*/ 1318319 w 4114165"/>
              <a:gd name="connsiteY152" fmla="*/ 3063504 h 3063504"/>
              <a:gd name="connsiteX153" fmla="*/ 1321500 w 4114165"/>
              <a:gd name="connsiteY153" fmla="*/ 3060098 h 3063504"/>
              <a:gd name="connsiteX154" fmla="*/ 1324681 w 4114165"/>
              <a:gd name="connsiteY154" fmla="*/ 3041913 h 3063504"/>
              <a:gd name="connsiteX155" fmla="*/ 1331055 w 4114165"/>
              <a:gd name="connsiteY155" fmla="*/ 2962109 h 3063504"/>
              <a:gd name="connsiteX156" fmla="*/ 1337429 w 4114165"/>
              <a:gd name="connsiteY156" fmla="*/ 2827372 h 3063504"/>
              <a:gd name="connsiteX157" fmla="*/ 1346971 w 4114165"/>
              <a:gd name="connsiteY157" fmla="*/ 2534799 h 3063504"/>
              <a:gd name="connsiteX158" fmla="*/ 1359720 w 4114165"/>
              <a:gd name="connsiteY158" fmla="*/ 2019403 h 3063504"/>
              <a:gd name="connsiteX159" fmla="*/ 1391553 w 4114165"/>
              <a:gd name="connsiteY159" fmla="*/ 642650 h 3063504"/>
              <a:gd name="connsiteX160" fmla="*/ 1401108 w 4114165"/>
              <a:gd name="connsiteY160" fmla="*/ 357415 h 3063504"/>
              <a:gd name="connsiteX161" fmla="*/ 1407482 w 4114165"/>
              <a:gd name="connsiteY161" fmla="*/ 227415 h 3063504"/>
              <a:gd name="connsiteX162" fmla="*/ 1413844 w 4114165"/>
              <a:gd name="connsiteY162" fmla="*/ 151377 h 3063504"/>
              <a:gd name="connsiteX163" fmla="*/ 1417037 w 4114165"/>
              <a:gd name="connsiteY163" fmla="*/ 134458 h 3063504"/>
              <a:gd name="connsiteX164" fmla="*/ 1420218 w 4114165"/>
              <a:gd name="connsiteY164" fmla="*/ 131770 h 3063504"/>
              <a:gd name="connsiteX165" fmla="*/ 1423399 w 4114165"/>
              <a:gd name="connsiteY165" fmla="*/ 143257 h 3063504"/>
              <a:gd name="connsiteX166" fmla="*/ 1426580 w 4114165"/>
              <a:gd name="connsiteY166" fmla="*/ 168709 h 3063504"/>
              <a:gd name="connsiteX167" fmla="*/ 1432954 w 4114165"/>
              <a:gd name="connsiteY167" fmla="*/ 259960 h 3063504"/>
              <a:gd name="connsiteX168" fmla="*/ 1439328 w 4114165"/>
              <a:gd name="connsiteY168" fmla="*/ 401057 h 3063504"/>
              <a:gd name="connsiteX169" fmla="*/ 1448870 w 4114165"/>
              <a:gd name="connsiteY169" fmla="*/ 691492 h 3063504"/>
              <a:gd name="connsiteX170" fmla="*/ 1461619 w 4114165"/>
              <a:gd name="connsiteY170" fmla="*/ 1179130 h 3063504"/>
              <a:gd name="connsiteX171" fmla="*/ 1487091 w 4114165"/>
              <a:gd name="connsiteY171" fmla="*/ 2181025 h 3063504"/>
              <a:gd name="connsiteX172" fmla="*/ 1496646 w 4114165"/>
              <a:gd name="connsiteY172" fmla="*/ 2459592 h 3063504"/>
              <a:gd name="connsiteX173" fmla="*/ 1503007 w 4114165"/>
              <a:gd name="connsiteY173" fmla="*/ 2593785 h 3063504"/>
              <a:gd name="connsiteX174" fmla="*/ 1509382 w 4114165"/>
              <a:gd name="connsiteY174" fmla="*/ 2680946 h 3063504"/>
              <a:gd name="connsiteX175" fmla="*/ 1512562 w 4114165"/>
              <a:gd name="connsiteY175" fmla="*/ 2705982 h 3063504"/>
              <a:gd name="connsiteX176" fmla="*/ 1515743 w 4114165"/>
              <a:gd name="connsiteY176" fmla="*/ 2718442 h 3063504"/>
              <a:gd name="connsiteX177" fmla="*/ 1518937 w 4114165"/>
              <a:gd name="connsiteY177" fmla="*/ 2718341 h 3063504"/>
              <a:gd name="connsiteX178" fmla="*/ 1522117 w 4114165"/>
              <a:gd name="connsiteY178" fmla="*/ 2705817 h 3063504"/>
              <a:gd name="connsiteX179" fmla="*/ 1525298 w 4114165"/>
              <a:gd name="connsiteY179" fmla="*/ 2681162 h 3063504"/>
              <a:gd name="connsiteX180" fmla="*/ 1531672 w 4114165"/>
              <a:gd name="connsiteY180" fmla="*/ 2597166 h 3063504"/>
              <a:gd name="connsiteX181" fmla="*/ 1538034 w 4114165"/>
              <a:gd name="connsiteY181" fmla="*/ 2471052 h 3063504"/>
              <a:gd name="connsiteX182" fmla="*/ 1547589 w 4114165"/>
              <a:gd name="connsiteY182" fmla="*/ 2217318 h 3063504"/>
              <a:gd name="connsiteX183" fmla="*/ 1563518 w 4114165"/>
              <a:gd name="connsiteY183" fmla="*/ 1692310 h 3063504"/>
              <a:gd name="connsiteX184" fmla="*/ 1582615 w 4114165"/>
              <a:gd name="connsiteY184" fmla="*/ 1074303 h 3063504"/>
              <a:gd name="connsiteX185" fmla="*/ 1592171 w 4114165"/>
              <a:gd name="connsiteY185" fmla="*/ 838804 h 3063504"/>
              <a:gd name="connsiteX186" fmla="*/ 1598545 w 4114165"/>
              <a:gd name="connsiteY186" fmla="*/ 724265 h 3063504"/>
              <a:gd name="connsiteX187" fmla="*/ 1604906 w 4114165"/>
              <a:gd name="connsiteY187" fmla="*/ 648563 h 3063504"/>
              <a:gd name="connsiteX188" fmla="*/ 1608087 w 4114165"/>
              <a:gd name="connsiteY188" fmla="*/ 626010 h 3063504"/>
              <a:gd name="connsiteX189" fmla="*/ 1611281 w 4114165"/>
              <a:gd name="connsiteY189" fmla="*/ 613828 h 3063504"/>
              <a:gd name="connsiteX190" fmla="*/ 1614461 w 4114165"/>
              <a:gd name="connsiteY190" fmla="*/ 611992 h 3063504"/>
              <a:gd name="connsiteX191" fmla="*/ 1617642 w 4114165"/>
              <a:gd name="connsiteY191" fmla="*/ 620362 h 3063504"/>
              <a:gd name="connsiteX192" fmla="*/ 1620836 w 4114165"/>
              <a:gd name="connsiteY192" fmla="*/ 638724 h 3063504"/>
              <a:gd name="connsiteX193" fmla="*/ 1627197 w 4114165"/>
              <a:gd name="connsiteY193" fmla="*/ 703889 h 3063504"/>
              <a:gd name="connsiteX194" fmla="*/ 1633572 w 4114165"/>
              <a:gd name="connsiteY194" fmla="*/ 803537 h 3063504"/>
              <a:gd name="connsiteX195" fmla="*/ 1643127 w 4114165"/>
              <a:gd name="connsiteY195" fmla="*/ 1005807 h 3063504"/>
              <a:gd name="connsiteX196" fmla="*/ 1659043 w 4114165"/>
              <a:gd name="connsiteY196" fmla="*/ 1426507 h 3063504"/>
              <a:gd name="connsiteX197" fmla="*/ 1678153 w 4114165"/>
              <a:gd name="connsiteY197" fmla="*/ 1923162 h 3063504"/>
              <a:gd name="connsiteX198" fmla="*/ 1687696 w 4114165"/>
              <a:gd name="connsiteY198" fmla="*/ 2112656 h 3063504"/>
              <a:gd name="connsiteX199" fmla="*/ 1694070 w 4114165"/>
              <a:gd name="connsiteY199" fmla="*/ 2204756 h 3063504"/>
              <a:gd name="connsiteX200" fmla="*/ 1700444 w 4114165"/>
              <a:gd name="connsiteY200" fmla="*/ 2265400 h 3063504"/>
              <a:gd name="connsiteX201" fmla="*/ 1703625 w 4114165"/>
              <a:gd name="connsiteY201" fmla="*/ 2283281 h 3063504"/>
              <a:gd name="connsiteX202" fmla="*/ 1706806 w 4114165"/>
              <a:gd name="connsiteY202" fmla="*/ 2292702 h 3063504"/>
              <a:gd name="connsiteX203" fmla="*/ 1709986 w 4114165"/>
              <a:gd name="connsiteY203" fmla="*/ 2293639 h 3063504"/>
              <a:gd name="connsiteX204" fmla="*/ 1713180 w 4114165"/>
              <a:gd name="connsiteY204" fmla="*/ 2286193 h 3063504"/>
              <a:gd name="connsiteX205" fmla="*/ 1716361 w 4114165"/>
              <a:gd name="connsiteY205" fmla="*/ 2270504 h 3063504"/>
              <a:gd name="connsiteX206" fmla="*/ 1722735 w 4114165"/>
              <a:gd name="connsiteY206" fmla="*/ 2215532 h 3063504"/>
              <a:gd name="connsiteX207" fmla="*/ 1729096 w 4114165"/>
              <a:gd name="connsiteY207" fmla="*/ 2131689 h 3063504"/>
              <a:gd name="connsiteX208" fmla="*/ 1738651 w 4114165"/>
              <a:gd name="connsiteY208" fmla="*/ 1961012 h 3063504"/>
              <a:gd name="connsiteX209" fmla="*/ 1754568 w 4114165"/>
              <a:gd name="connsiteY209" fmla="*/ 1602325 h 3063504"/>
              <a:gd name="connsiteX210" fmla="*/ 1773678 w 4114165"/>
              <a:gd name="connsiteY210" fmla="*/ 1169278 h 3063504"/>
              <a:gd name="connsiteX211" fmla="*/ 1783233 w 4114165"/>
              <a:gd name="connsiteY211" fmla="*/ 998855 h 3063504"/>
              <a:gd name="connsiteX212" fmla="*/ 1792788 w 4114165"/>
              <a:gd name="connsiteY212" fmla="*/ 880580 h 3063504"/>
              <a:gd name="connsiteX213" fmla="*/ 1799150 w 4114165"/>
              <a:gd name="connsiteY213" fmla="*/ 835904 h 3063504"/>
              <a:gd name="connsiteX214" fmla="*/ 1802343 w 4114165"/>
              <a:gd name="connsiteY214" fmla="*/ 824520 h 3063504"/>
              <a:gd name="connsiteX215" fmla="*/ 1805524 w 4114165"/>
              <a:gd name="connsiteY215" fmla="*/ 820556 h 3063504"/>
              <a:gd name="connsiteX216" fmla="*/ 1808705 w 4114165"/>
              <a:gd name="connsiteY216" fmla="*/ 824051 h 3063504"/>
              <a:gd name="connsiteX217" fmla="*/ 1811886 w 4114165"/>
              <a:gd name="connsiteY217" fmla="*/ 834916 h 3063504"/>
              <a:gd name="connsiteX218" fmla="*/ 1818260 w 4114165"/>
              <a:gd name="connsiteY218" fmla="*/ 878162 h 3063504"/>
              <a:gd name="connsiteX219" fmla="*/ 1824634 w 4114165"/>
              <a:gd name="connsiteY219" fmla="*/ 948342 h 3063504"/>
              <a:gd name="connsiteX220" fmla="*/ 1834176 w 4114165"/>
              <a:gd name="connsiteY220" fmla="*/ 1097237 h 3063504"/>
              <a:gd name="connsiteX221" fmla="*/ 1846912 w 4114165"/>
              <a:gd name="connsiteY221" fmla="*/ 1354719 h 3063504"/>
              <a:gd name="connsiteX222" fmla="*/ 1878758 w 4114165"/>
              <a:gd name="connsiteY222" fmla="*/ 2030319 h 3063504"/>
              <a:gd name="connsiteX223" fmla="*/ 1888313 w 4114165"/>
              <a:gd name="connsiteY223" fmla="*/ 2169894 h 3063504"/>
              <a:gd name="connsiteX224" fmla="*/ 1894687 w 4114165"/>
              <a:gd name="connsiteY224" fmla="*/ 2233983 h 3063504"/>
              <a:gd name="connsiteX225" fmla="*/ 1901049 w 4114165"/>
              <a:gd name="connsiteY225" fmla="*/ 2272112 h 3063504"/>
              <a:gd name="connsiteX226" fmla="*/ 1904242 w 4114165"/>
              <a:gd name="connsiteY226" fmla="*/ 2281014 h 3063504"/>
              <a:gd name="connsiteX227" fmla="*/ 1907423 w 4114165"/>
              <a:gd name="connsiteY227" fmla="*/ 2283053 h 3063504"/>
              <a:gd name="connsiteX228" fmla="*/ 1910604 w 4114165"/>
              <a:gd name="connsiteY228" fmla="*/ 2278216 h 3063504"/>
              <a:gd name="connsiteX229" fmla="*/ 1913785 w 4114165"/>
              <a:gd name="connsiteY229" fmla="*/ 2266591 h 3063504"/>
              <a:gd name="connsiteX230" fmla="*/ 1920159 w 4114165"/>
              <a:gd name="connsiteY230" fmla="*/ 2223573 h 3063504"/>
              <a:gd name="connsiteX231" fmla="*/ 1926520 w 4114165"/>
              <a:gd name="connsiteY231" fmla="*/ 2155837 h 3063504"/>
              <a:gd name="connsiteX232" fmla="*/ 1936075 w 4114165"/>
              <a:gd name="connsiteY232" fmla="*/ 2014084 h 3063504"/>
              <a:gd name="connsiteX233" fmla="*/ 1948811 w 4114165"/>
              <a:gd name="connsiteY233" fmla="*/ 1770329 h 3063504"/>
              <a:gd name="connsiteX234" fmla="*/ 1980657 w 4114165"/>
              <a:gd name="connsiteY234" fmla="*/ 1119397 h 3063504"/>
              <a:gd name="connsiteX235" fmla="*/ 1990212 w 4114165"/>
              <a:gd name="connsiteY235" fmla="*/ 975352 h 3063504"/>
              <a:gd name="connsiteX236" fmla="*/ 1999767 w 4114165"/>
              <a:gd name="connsiteY236" fmla="*/ 875591 h 3063504"/>
              <a:gd name="connsiteX237" fmla="*/ 2006142 w 4114165"/>
              <a:gd name="connsiteY237" fmla="*/ 836740 h 3063504"/>
              <a:gd name="connsiteX238" fmla="*/ 2009322 w 4114165"/>
              <a:gd name="connsiteY238" fmla="*/ 825938 h 3063504"/>
              <a:gd name="connsiteX239" fmla="*/ 2012503 w 4114165"/>
              <a:gd name="connsiteY239" fmla="*/ 820923 h 3063504"/>
              <a:gd name="connsiteX240" fmla="*/ 2015684 w 4114165"/>
              <a:gd name="connsiteY240" fmla="*/ 821658 h 3063504"/>
              <a:gd name="connsiteX241" fmla="*/ 2018877 w 4114165"/>
              <a:gd name="connsiteY241" fmla="*/ 828028 h 3063504"/>
              <a:gd name="connsiteX242" fmla="*/ 2025239 w 4114165"/>
              <a:gd name="connsiteY242" fmla="*/ 857115 h 3063504"/>
              <a:gd name="connsiteX243" fmla="*/ 2031613 w 4114165"/>
              <a:gd name="connsiteY243" fmla="*/ 906553 h 3063504"/>
              <a:gd name="connsiteX244" fmla="*/ 2041168 w 4114165"/>
              <a:gd name="connsiteY244" fmla="*/ 1013849 h 3063504"/>
              <a:gd name="connsiteX245" fmla="*/ 2053904 w 4114165"/>
              <a:gd name="connsiteY245" fmla="*/ 1203418 h 3063504"/>
              <a:gd name="connsiteX246" fmla="*/ 2098486 w 4114165"/>
              <a:gd name="connsiteY246" fmla="*/ 1923390 h 3063504"/>
              <a:gd name="connsiteX247" fmla="*/ 2108028 w 4114165"/>
              <a:gd name="connsiteY247" fmla="*/ 2025937 h 3063504"/>
              <a:gd name="connsiteX248" fmla="*/ 2117583 w 4114165"/>
              <a:gd name="connsiteY248" fmla="*/ 2096700 h 3063504"/>
              <a:gd name="connsiteX249" fmla="*/ 2123957 w 4114165"/>
              <a:gd name="connsiteY249" fmla="*/ 2125104 h 3063504"/>
              <a:gd name="connsiteX250" fmla="*/ 2130319 w 4114165"/>
              <a:gd name="connsiteY250" fmla="*/ 2138324 h 3063504"/>
              <a:gd name="connsiteX251" fmla="*/ 2133512 w 4114165"/>
              <a:gd name="connsiteY251" fmla="*/ 2139299 h 3063504"/>
              <a:gd name="connsiteX252" fmla="*/ 2136693 w 4114165"/>
              <a:gd name="connsiteY252" fmla="*/ 2136589 h 3063504"/>
              <a:gd name="connsiteX253" fmla="*/ 2139874 w 4114165"/>
              <a:gd name="connsiteY253" fmla="*/ 2130283 h 3063504"/>
              <a:gd name="connsiteX254" fmla="*/ 2146248 w 4114165"/>
              <a:gd name="connsiteY254" fmla="*/ 2107312 h 3063504"/>
              <a:gd name="connsiteX255" fmla="*/ 2152610 w 4114165"/>
              <a:gd name="connsiteY255" fmla="*/ 2071335 h 3063504"/>
              <a:gd name="connsiteX256" fmla="*/ 2162165 w 4114165"/>
              <a:gd name="connsiteY256" fmla="*/ 1995685 h 3063504"/>
              <a:gd name="connsiteX257" fmla="*/ 2174901 w 4114165"/>
              <a:gd name="connsiteY257" fmla="*/ 1861973 h 3063504"/>
              <a:gd name="connsiteX258" fmla="*/ 2194011 w 4114165"/>
              <a:gd name="connsiteY258" fmla="*/ 1618546 h 3063504"/>
              <a:gd name="connsiteX259" fmla="*/ 2219482 w 4114165"/>
              <a:gd name="connsiteY259" fmla="*/ 1290681 h 3063504"/>
              <a:gd name="connsiteX260" fmla="*/ 2232218 w 4114165"/>
              <a:gd name="connsiteY260" fmla="*/ 1157476 h 3063504"/>
              <a:gd name="connsiteX261" fmla="*/ 2241773 w 4114165"/>
              <a:gd name="connsiteY261" fmla="*/ 1081331 h 3063504"/>
              <a:gd name="connsiteX262" fmla="*/ 2251328 w 4114165"/>
              <a:gd name="connsiteY262" fmla="*/ 1030020 h 3063504"/>
              <a:gd name="connsiteX263" fmla="*/ 2257702 w 4114165"/>
              <a:gd name="connsiteY263" fmla="*/ 1010924 h 3063504"/>
              <a:gd name="connsiteX264" fmla="*/ 2260883 w 4114165"/>
              <a:gd name="connsiteY264" fmla="*/ 1006061 h 3063504"/>
              <a:gd name="connsiteX265" fmla="*/ 2264064 w 4114165"/>
              <a:gd name="connsiteY265" fmla="*/ 1004351 h 3063504"/>
              <a:gd name="connsiteX266" fmla="*/ 2267257 w 4114165"/>
              <a:gd name="connsiteY266" fmla="*/ 1005782 h 3063504"/>
              <a:gd name="connsiteX267" fmla="*/ 2270438 w 4114165"/>
              <a:gd name="connsiteY267" fmla="*/ 1010316 h 3063504"/>
              <a:gd name="connsiteX268" fmla="*/ 2276800 w 4114165"/>
              <a:gd name="connsiteY268" fmla="*/ 1028450 h 3063504"/>
              <a:gd name="connsiteX269" fmla="*/ 2283174 w 4114165"/>
              <a:gd name="connsiteY269" fmla="*/ 1058069 h 3063504"/>
              <a:gd name="connsiteX270" fmla="*/ 2292729 w 4114165"/>
              <a:gd name="connsiteY270" fmla="*/ 1121841 h 3063504"/>
              <a:gd name="connsiteX271" fmla="*/ 2305465 w 4114165"/>
              <a:gd name="connsiteY271" fmla="*/ 1236014 h 3063504"/>
              <a:gd name="connsiteX272" fmla="*/ 2324575 w 4114165"/>
              <a:gd name="connsiteY272" fmla="*/ 1444287 h 3063504"/>
              <a:gd name="connsiteX273" fmla="*/ 2353227 w 4114165"/>
              <a:gd name="connsiteY273" fmla="*/ 1757361 h 3063504"/>
              <a:gd name="connsiteX274" fmla="*/ 2365963 w 4114165"/>
              <a:gd name="connsiteY274" fmla="*/ 1871318 h 3063504"/>
              <a:gd name="connsiteX275" fmla="*/ 2378699 w 4114165"/>
              <a:gd name="connsiteY275" fmla="*/ 1960101 h 3063504"/>
              <a:gd name="connsiteX276" fmla="*/ 2388254 w 4114165"/>
              <a:gd name="connsiteY276" fmla="*/ 2007196 h 3063504"/>
              <a:gd name="connsiteX277" fmla="*/ 2394628 w 4114165"/>
              <a:gd name="connsiteY277" fmla="*/ 2028331 h 3063504"/>
              <a:gd name="connsiteX278" fmla="*/ 2400990 w 4114165"/>
              <a:gd name="connsiteY278" fmla="*/ 2040690 h 3063504"/>
              <a:gd name="connsiteX279" fmla="*/ 2404183 w 4114165"/>
              <a:gd name="connsiteY279" fmla="*/ 2043425 h 3063504"/>
              <a:gd name="connsiteX280" fmla="*/ 2407364 w 4114165"/>
              <a:gd name="connsiteY280" fmla="*/ 2043805 h 3063504"/>
              <a:gd name="connsiteX281" fmla="*/ 2410545 w 4114165"/>
              <a:gd name="connsiteY281" fmla="*/ 2041766 h 3063504"/>
              <a:gd name="connsiteX282" fmla="*/ 2413726 w 4114165"/>
              <a:gd name="connsiteY282" fmla="*/ 2037258 h 3063504"/>
              <a:gd name="connsiteX283" fmla="*/ 2420100 w 4114165"/>
              <a:gd name="connsiteY283" fmla="*/ 2020707 h 3063504"/>
              <a:gd name="connsiteX284" fmla="*/ 2426474 w 4114165"/>
              <a:gd name="connsiteY284" fmla="*/ 1993899 h 3063504"/>
              <a:gd name="connsiteX285" fmla="*/ 2432836 w 4114165"/>
              <a:gd name="connsiteY285" fmla="*/ 1956694 h 3063504"/>
              <a:gd name="connsiteX286" fmla="*/ 2442391 w 4114165"/>
              <a:gd name="connsiteY286" fmla="*/ 1881614 h 3063504"/>
              <a:gd name="connsiteX287" fmla="*/ 2451946 w 4114165"/>
              <a:gd name="connsiteY287" fmla="*/ 1784575 h 3063504"/>
              <a:gd name="connsiteX288" fmla="*/ 2464682 w 4114165"/>
              <a:gd name="connsiteY288" fmla="*/ 1626031 h 3063504"/>
              <a:gd name="connsiteX289" fmla="*/ 2490153 w 4114165"/>
              <a:gd name="connsiteY289" fmla="*/ 1257757 h 3063504"/>
              <a:gd name="connsiteX290" fmla="*/ 2506083 w 4114165"/>
              <a:gd name="connsiteY290" fmla="*/ 1048014 h 3063504"/>
              <a:gd name="connsiteX291" fmla="*/ 2515625 w 4114165"/>
              <a:gd name="connsiteY291" fmla="*/ 952141 h 3063504"/>
              <a:gd name="connsiteX292" fmla="*/ 2521999 w 4114165"/>
              <a:gd name="connsiteY292" fmla="*/ 906236 h 3063504"/>
              <a:gd name="connsiteX293" fmla="*/ 2528373 w 4114165"/>
              <a:gd name="connsiteY293" fmla="*/ 877262 h 3063504"/>
              <a:gd name="connsiteX294" fmla="*/ 2531554 w 4114165"/>
              <a:gd name="connsiteY294" fmla="*/ 869652 h 3063504"/>
              <a:gd name="connsiteX295" fmla="*/ 2534735 w 4114165"/>
              <a:gd name="connsiteY295" fmla="*/ 866853 h 3063504"/>
              <a:gd name="connsiteX296" fmla="*/ 2537916 w 4114165"/>
              <a:gd name="connsiteY296" fmla="*/ 868955 h 3063504"/>
              <a:gd name="connsiteX297" fmla="*/ 2541109 w 4114165"/>
              <a:gd name="connsiteY297" fmla="*/ 876059 h 3063504"/>
              <a:gd name="connsiteX298" fmla="*/ 2547471 w 4114165"/>
              <a:gd name="connsiteY298" fmla="*/ 905299 h 3063504"/>
              <a:gd name="connsiteX299" fmla="*/ 2553845 w 4114165"/>
              <a:gd name="connsiteY299" fmla="*/ 954281 h 3063504"/>
              <a:gd name="connsiteX300" fmla="*/ 2563400 w 4114165"/>
              <a:gd name="connsiteY300" fmla="*/ 1062425 h 3063504"/>
              <a:gd name="connsiteX301" fmla="*/ 2572942 w 4114165"/>
              <a:gd name="connsiteY301" fmla="*/ 1206420 h 3063504"/>
              <a:gd name="connsiteX302" fmla="*/ 2588872 w 4114165"/>
              <a:gd name="connsiteY302" fmla="*/ 1499651 h 3063504"/>
              <a:gd name="connsiteX303" fmla="*/ 2614343 w 4114165"/>
              <a:gd name="connsiteY303" fmla="*/ 1975335 h 3063504"/>
              <a:gd name="connsiteX304" fmla="*/ 2623898 w 4114165"/>
              <a:gd name="connsiteY304" fmla="*/ 2111528 h 3063504"/>
              <a:gd name="connsiteX305" fmla="*/ 2633453 w 4114165"/>
              <a:gd name="connsiteY305" fmla="*/ 2206554 h 3063504"/>
              <a:gd name="connsiteX306" fmla="*/ 2639815 w 4114165"/>
              <a:gd name="connsiteY306" fmla="*/ 2243037 h 3063504"/>
              <a:gd name="connsiteX307" fmla="*/ 2643008 w 4114165"/>
              <a:gd name="connsiteY307" fmla="*/ 2252623 h 3063504"/>
              <a:gd name="connsiteX308" fmla="*/ 2646189 w 4114165"/>
              <a:gd name="connsiteY308" fmla="*/ 2256295 h 3063504"/>
              <a:gd name="connsiteX309" fmla="*/ 2649370 w 4114165"/>
              <a:gd name="connsiteY309" fmla="*/ 2254003 h 3063504"/>
              <a:gd name="connsiteX310" fmla="*/ 2652551 w 4114165"/>
              <a:gd name="connsiteY310" fmla="*/ 2245772 h 3063504"/>
              <a:gd name="connsiteX311" fmla="*/ 2658925 w 4114165"/>
              <a:gd name="connsiteY311" fmla="*/ 2211759 h 3063504"/>
              <a:gd name="connsiteX312" fmla="*/ 2665299 w 4114165"/>
              <a:gd name="connsiteY312" fmla="*/ 2155381 h 3063504"/>
              <a:gd name="connsiteX313" fmla="*/ 2674841 w 4114165"/>
              <a:gd name="connsiteY313" fmla="*/ 2033383 h 3063504"/>
              <a:gd name="connsiteX314" fmla="*/ 2687590 w 4114165"/>
              <a:gd name="connsiteY314" fmla="*/ 1816866 h 3063504"/>
              <a:gd name="connsiteX315" fmla="*/ 2725797 w 4114165"/>
              <a:gd name="connsiteY315" fmla="*/ 1116307 h 3063504"/>
              <a:gd name="connsiteX316" fmla="*/ 2735353 w 4114165"/>
              <a:gd name="connsiteY316" fmla="*/ 1006339 h 3063504"/>
              <a:gd name="connsiteX317" fmla="*/ 2741714 w 4114165"/>
              <a:gd name="connsiteY317" fmla="*/ 959548 h 3063504"/>
              <a:gd name="connsiteX318" fmla="*/ 2748088 w 4114165"/>
              <a:gd name="connsiteY318" fmla="*/ 935995 h 3063504"/>
              <a:gd name="connsiteX319" fmla="*/ 2751269 w 4114165"/>
              <a:gd name="connsiteY319" fmla="*/ 933171 h 3063504"/>
              <a:gd name="connsiteX320" fmla="*/ 2754450 w 4114165"/>
              <a:gd name="connsiteY320" fmla="*/ 936337 h 3063504"/>
              <a:gd name="connsiteX321" fmla="*/ 2757643 w 4114165"/>
              <a:gd name="connsiteY321" fmla="*/ 945416 h 3063504"/>
              <a:gd name="connsiteX322" fmla="*/ 2764005 w 4114165"/>
              <a:gd name="connsiteY322" fmla="*/ 980709 h 3063504"/>
              <a:gd name="connsiteX323" fmla="*/ 2770379 w 4114165"/>
              <a:gd name="connsiteY323" fmla="*/ 1037225 h 3063504"/>
              <a:gd name="connsiteX324" fmla="*/ 2779934 w 4114165"/>
              <a:gd name="connsiteY324" fmla="*/ 1155678 h 3063504"/>
              <a:gd name="connsiteX325" fmla="*/ 2792670 w 4114165"/>
              <a:gd name="connsiteY325" fmla="*/ 1356429 h 3063504"/>
              <a:gd name="connsiteX326" fmla="*/ 2818142 w 4114165"/>
              <a:gd name="connsiteY326" fmla="*/ 1765998 h 3063504"/>
              <a:gd name="connsiteX327" fmla="*/ 2827697 w 4114165"/>
              <a:gd name="connsiteY327" fmla="*/ 1875662 h 3063504"/>
              <a:gd name="connsiteX328" fmla="*/ 2834058 w 4114165"/>
              <a:gd name="connsiteY328" fmla="*/ 1925847 h 3063504"/>
              <a:gd name="connsiteX329" fmla="*/ 2840433 w 4114165"/>
              <a:gd name="connsiteY329" fmla="*/ 1955251 h 3063504"/>
              <a:gd name="connsiteX330" fmla="*/ 2843613 w 4114165"/>
              <a:gd name="connsiteY330" fmla="*/ 1961823 h 3063504"/>
              <a:gd name="connsiteX331" fmla="*/ 2846807 w 4114165"/>
              <a:gd name="connsiteY331" fmla="*/ 1962912 h 3063504"/>
              <a:gd name="connsiteX332" fmla="*/ 2849988 w 4114165"/>
              <a:gd name="connsiteY332" fmla="*/ 1958543 h 3063504"/>
              <a:gd name="connsiteX333" fmla="*/ 2853168 w 4114165"/>
              <a:gd name="connsiteY333" fmla="*/ 1948818 h 3063504"/>
              <a:gd name="connsiteX334" fmla="*/ 2859543 w 4114165"/>
              <a:gd name="connsiteY334" fmla="*/ 1914032 h 3063504"/>
              <a:gd name="connsiteX335" fmla="*/ 2865904 w 4114165"/>
              <a:gd name="connsiteY335" fmla="*/ 1860517 h 3063504"/>
              <a:gd name="connsiteX336" fmla="*/ 2875459 w 4114165"/>
              <a:gd name="connsiteY336" fmla="*/ 1751587 h 3063504"/>
              <a:gd name="connsiteX337" fmla="*/ 2891388 w 4114165"/>
              <a:gd name="connsiteY337" fmla="*/ 1526332 h 3063504"/>
              <a:gd name="connsiteX338" fmla="*/ 2907305 w 4114165"/>
              <a:gd name="connsiteY338" fmla="*/ 1308055 h 3063504"/>
              <a:gd name="connsiteX339" fmla="*/ 2916860 w 4114165"/>
              <a:gd name="connsiteY339" fmla="*/ 1209459 h 3063504"/>
              <a:gd name="connsiteX340" fmla="*/ 2923222 w 4114165"/>
              <a:gd name="connsiteY340" fmla="*/ 1164897 h 3063504"/>
              <a:gd name="connsiteX341" fmla="*/ 2929596 w 4114165"/>
              <a:gd name="connsiteY341" fmla="*/ 1140279 h 3063504"/>
              <a:gd name="connsiteX342" fmla="*/ 2932777 w 4114165"/>
              <a:gd name="connsiteY342" fmla="*/ 1135974 h 3063504"/>
              <a:gd name="connsiteX343" fmla="*/ 2935957 w 4114165"/>
              <a:gd name="connsiteY343" fmla="*/ 1137164 h 3063504"/>
              <a:gd name="connsiteX344" fmla="*/ 2939151 w 4114165"/>
              <a:gd name="connsiteY344" fmla="*/ 1143888 h 3063504"/>
              <a:gd name="connsiteX345" fmla="*/ 2945512 w 4114165"/>
              <a:gd name="connsiteY345" fmla="*/ 1173735 h 3063504"/>
              <a:gd name="connsiteX346" fmla="*/ 2951887 w 4114165"/>
              <a:gd name="connsiteY346" fmla="*/ 1224490 h 3063504"/>
              <a:gd name="connsiteX347" fmla="*/ 2961442 w 4114165"/>
              <a:gd name="connsiteY347" fmla="*/ 1335142 h 3063504"/>
              <a:gd name="connsiteX348" fmla="*/ 2974177 w 4114165"/>
              <a:gd name="connsiteY348" fmla="*/ 1529549 h 3063504"/>
              <a:gd name="connsiteX349" fmla="*/ 2999649 w 4114165"/>
              <a:gd name="connsiteY349" fmla="*/ 1943005 h 3063504"/>
              <a:gd name="connsiteX350" fmla="*/ 3009204 w 4114165"/>
              <a:gd name="connsiteY350" fmla="*/ 2056291 h 3063504"/>
              <a:gd name="connsiteX351" fmla="*/ 3015566 w 4114165"/>
              <a:gd name="connsiteY351" fmla="*/ 2107590 h 3063504"/>
              <a:gd name="connsiteX352" fmla="*/ 3021940 w 4114165"/>
              <a:gd name="connsiteY352" fmla="*/ 2135956 h 3063504"/>
              <a:gd name="connsiteX353" fmla="*/ 3025121 w 4114165"/>
              <a:gd name="connsiteY353" fmla="*/ 2140869 h 3063504"/>
              <a:gd name="connsiteX354" fmla="*/ 3028314 w 4114165"/>
              <a:gd name="connsiteY354" fmla="*/ 2139375 h 3063504"/>
              <a:gd name="connsiteX355" fmla="*/ 3031495 w 4114165"/>
              <a:gd name="connsiteY355" fmla="*/ 2131372 h 3063504"/>
              <a:gd name="connsiteX356" fmla="*/ 3037856 w 4114165"/>
              <a:gd name="connsiteY356" fmla="*/ 2095864 h 3063504"/>
              <a:gd name="connsiteX357" fmla="*/ 3044231 w 4114165"/>
              <a:gd name="connsiteY357" fmla="*/ 2035004 h 3063504"/>
              <a:gd name="connsiteX358" fmla="*/ 3053786 w 4114165"/>
              <a:gd name="connsiteY358" fmla="*/ 1900292 h 3063504"/>
              <a:gd name="connsiteX359" fmla="*/ 3066522 w 4114165"/>
              <a:gd name="connsiteY359" fmla="*/ 1656777 h 3063504"/>
              <a:gd name="connsiteX360" fmla="*/ 3101548 w 4114165"/>
              <a:gd name="connsiteY360" fmla="*/ 916683 h 3063504"/>
              <a:gd name="connsiteX361" fmla="*/ 3111104 w 4114165"/>
              <a:gd name="connsiteY361" fmla="*/ 783301 h 3063504"/>
              <a:gd name="connsiteX362" fmla="*/ 3117465 w 4114165"/>
              <a:gd name="connsiteY362" fmla="*/ 726430 h 3063504"/>
              <a:gd name="connsiteX363" fmla="*/ 3123839 w 4114165"/>
              <a:gd name="connsiteY363" fmla="*/ 698723 h 3063504"/>
              <a:gd name="connsiteX364" fmla="*/ 3127020 w 4114165"/>
              <a:gd name="connsiteY364" fmla="*/ 696418 h 3063504"/>
              <a:gd name="connsiteX365" fmla="*/ 3130214 w 4114165"/>
              <a:gd name="connsiteY365" fmla="*/ 701990 h 3063504"/>
              <a:gd name="connsiteX366" fmla="*/ 3133394 w 4114165"/>
              <a:gd name="connsiteY366" fmla="*/ 715476 h 3063504"/>
              <a:gd name="connsiteX367" fmla="*/ 3139756 w 4114165"/>
              <a:gd name="connsiteY367" fmla="*/ 765952 h 3063504"/>
              <a:gd name="connsiteX368" fmla="*/ 3146130 w 4114165"/>
              <a:gd name="connsiteY368" fmla="*/ 846579 h 3063504"/>
              <a:gd name="connsiteX369" fmla="*/ 3155685 w 4114165"/>
              <a:gd name="connsiteY369" fmla="*/ 1018294 h 3063504"/>
              <a:gd name="connsiteX370" fmla="*/ 3168421 w 4114165"/>
              <a:gd name="connsiteY370" fmla="*/ 1320136 h 3063504"/>
              <a:gd name="connsiteX371" fmla="*/ 3203448 w 4114165"/>
              <a:gd name="connsiteY371" fmla="*/ 2215089 h 3063504"/>
              <a:gd name="connsiteX372" fmla="*/ 3213003 w 4114165"/>
              <a:gd name="connsiteY372" fmla="*/ 2377344 h 3063504"/>
              <a:gd name="connsiteX373" fmla="*/ 3219364 w 4114165"/>
              <a:gd name="connsiteY373" fmla="*/ 2449018 h 3063504"/>
              <a:gd name="connsiteX374" fmla="*/ 3225738 w 4114165"/>
              <a:gd name="connsiteY374" fmla="*/ 2487996 h 3063504"/>
              <a:gd name="connsiteX375" fmla="*/ 3228919 w 4114165"/>
              <a:gd name="connsiteY375" fmla="*/ 2494657 h 3063504"/>
              <a:gd name="connsiteX376" fmla="*/ 3232113 w 4114165"/>
              <a:gd name="connsiteY376" fmla="*/ 2492656 h 3063504"/>
              <a:gd name="connsiteX377" fmla="*/ 3235293 w 4114165"/>
              <a:gd name="connsiteY377" fmla="*/ 2481980 h 3063504"/>
              <a:gd name="connsiteX378" fmla="*/ 3241655 w 4114165"/>
              <a:gd name="connsiteY378" fmla="*/ 2435063 h 3063504"/>
              <a:gd name="connsiteX379" fmla="*/ 3248029 w 4114165"/>
              <a:gd name="connsiteY379" fmla="*/ 2355601 h 3063504"/>
              <a:gd name="connsiteX380" fmla="*/ 3257584 w 4114165"/>
              <a:gd name="connsiteY380" fmla="*/ 2182202 h 3063504"/>
              <a:gd name="connsiteX381" fmla="*/ 3270320 w 4114165"/>
              <a:gd name="connsiteY381" fmla="*/ 1873902 h 3063504"/>
              <a:gd name="connsiteX382" fmla="*/ 3305347 w 4114165"/>
              <a:gd name="connsiteY382" fmla="*/ 952647 h 3063504"/>
              <a:gd name="connsiteX383" fmla="*/ 3314902 w 4114165"/>
              <a:gd name="connsiteY383" fmla="*/ 781693 h 3063504"/>
              <a:gd name="connsiteX384" fmla="*/ 3321263 w 4114165"/>
              <a:gd name="connsiteY384" fmla="*/ 703307 h 3063504"/>
              <a:gd name="connsiteX385" fmla="*/ 3327637 w 4114165"/>
              <a:gd name="connsiteY385" fmla="*/ 656541 h 3063504"/>
              <a:gd name="connsiteX386" fmla="*/ 3330818 w 4114165"/>
              <a:gd name="connsiteY386" fmla="*/ 645461 h 3063504"/>
              <a:gd name="connsiteX387" fmla="*/ 3334012 w 4114165"/>
              <a:gd name="connsiteY387" fmla="*/ 642662 h 3063504"/>
              <a:gd name="connsiteX388" fmla="*/ 3337192 w 4114165"/>
              <a:gd name="connsiteY388" fmla="*/ 648095 h 3063504"/>
              <a:gd name="connsiteX389" fmla="*/ 3340373 w 4114165"/>
              <a:gd name="connsiteY389" fmla="*/ 661657 h 3063504"/>
              <a:gd name="connsiteX390" fmla="*/ 3346747 w 4114165"/>
              <a:gd name="connsiteY390" fmla="*/ 712272 h 3063504"/>
              <a:gd name="connsiteX391" fmla="*/ 3353109 w 4114165"/>
              <a:gd name="connsiteY391" fmla="*/ 792026 h 3063504"/>
              <a:gd name="connsiteX392" fmla="*/ 3362664 w 4114165"/>
              <a:gd name="connsiteY392" fmla="*/ 958282 h 3063504"/>
              <a:gd name="connsiteX393" fmla="*/ 3375400 w 4114165"/>
              <a:gd name="connsiteY393" fmla="*/ 1241725 h 3063504"/>
              <a:gd name="connsiteX394" fmla="*/ 3404065 w 4114165"/>
              <a:gd name="connsiteY394" fmla="*/ 1914374 h 3063504"/>
              <a:gd name="connsiteX395" fmla="*/ 3413620 w 4114165"/>
              <a:gd name="connsiteY395" fmla="*/ 2082783 h 3063504"/>
              <a:gd name="connsiteX396" fmla="*/ 3423163 w 4114165"/>
              <a:gd name="connsiteY396" fmla="*/ 2199285 h 3063504"/>
              <a:gd name="connsiteX397" fmla="*/ 3429537 w 4114165"/>
              <a:gd name="connsiteY397" fmla="*/ 2244088 h 3063504"/>
              <a:gd name="connsiteX398" fmla="*/ 3432718 w 4114165"/>
              <a:gd name="connsiteY398" fmla="*/ 2256169 h 3063504"/>
              <a:gd name="connsiteX399" fmla="*/ 3435911 w 4114165"/>
              <a:gd name="connsiteY399" fmla="*/ 2261335 h 3063504"/>
              <a:gd name="connsiteX400" fmla="*/ 3439092 w 4114165"/>
              <a:gd name="connsiteY400" fmla="*/ 2259613 h 3063504"/>
              <a:gd name="connsiteX401" fmla="*/ 3442273 w 4114165"/>
              <a:gd name="connsiteY401" fmla="*/ 2251116 h 3063504"/>
              <a:gd name="connsiteX402" fmla="*/ 3448647 w 4114165"/>
              <a:gd name="connsiteY402" fmla="*/ 2214582 h 3063504"/>
              <a:gd name="connsiteX403" fmla="*/ 3455008 w 4114165"/>
              <a:gd name="connsiteY403" fmla="*/ 2153824 h 3063504"/>
              <a:gd name="connsiteX404" fmla="*/ 3464564 w 4114165"/>
              <a:gd name="connsiteY404" fmla="*/ 2023974 h 3063504"/>
              <a:gd name="connsiteX405" fmla="*/ 3477299 w 4114165"/>
              <a:gd name="connsiteY405" fmla="*/ 1799315 h 3063504"/>
              <a:gd name="connsiteX406" fmla="*/ 3509145 w 4114165"/>
              <a:gd name="connsiteY406" fmla="*/ 1210295 h 3063504"/>
              <a:gd name="connsiteX407" fmla="*/ 3518700 w 4114165"/>
              <a:gd name="connsiteY407" fmla="*/ 1086549 h 3063504"/>
              <a:gd name="connsiteX408" fmla="*/ 3525062 w 4114165"/>
              <a:gd name="connsiteY408" fmla="*/ 1027956 h 3063504"/>
              <a:gd name="connsiteX409" fmla="*/ 3531436 w 4114165"/>
              <a:gd name="connsiteY409" fmla="*/ 990536 h 3063504"/>
              <a:gd name="connsiteX410" fmla="*/ 3534617 w 4114165"/>
              <a:gd name="connsiteY410" fmla="*/ 980063 h 3063504"/>
              <a:gd name="connsiteX411" fmla="*/ 3537797 w 4114165"/>
              <a:gd name="connsiteY411" fmla="*/ 975137 h 3063504"/>
              <a:gd name="connsiteX412" fmla="*/ 3540991 w 4114165"/>
              <a:gd name="connsiteY412" fmla="*/ 975694 h 3063504"/>
              <a:gd name="connsiteX413" fmla="*/ 3544172 w 4114165"/>
              <a:gd name="connsiteY413" fmla="*/ 981697 h 3063504"/>
              <a:gd name="connsiteX414" fmla="*/ 3550546 w 4114165"/>
              <a:gd name="connsiteY414" fmla="*/ 1009341 h 3063504"/>
              <a:gd name="connsiteX415" fmla="*/ 3556908 w 4114165"/>
              <a:gd name="connsiteY415" fmla="*/ 1056435 h 3063504"/>
              <a:gd name="connsiteX416" fmla="*/ 3566463 w 4114165"/>
              <a:gd name="connsiteY416" fmla="*/ 1158261 h 3063504"/>
              <a:gd name="connsiteX417" fmla="*/ 3579198 w 4114165"/>
              <a:gd name="connsiteY417" fmla="*/ 1335737 h 3063504"/>
              <a:gd name="connsiteX418" fmla="*/ 3611044 w 4114165"/>
              <a:gd name="connsiteY418" fmla="*/ 1805545 h 3063504"/>
              <a:gd name="connsiteX419" fmla="*/ 3620599 w 4114165"/>
              <a:gd name="connsiteY419" fmla="*/ 1906206 h 3063504"/>
              <a:gd name="connsiteX420" fmla="*/ 3626961 w 4114165"/>
              <a:gd name="connsiteY420" fmla="*/ 1954998 h 3063504"/>
              <a:gd name="connsiteX421" fmla="*/ 3633335 w 4114165"/>
              <a:gd name="connsiteY421" fmla="*/ 1987567 h 3063504"/>
              <a:gd name="connsiteX422" fmla="*/ 3639696 w 4114165"/>
              <a:gd name="connsiteY422" fmla="*/ 2003270 h 3063504"/>
              <a:gd name="connsiteX423" fmla="*/ 3642890 w 4114165"/>
              <a:gd name="connsiteY423" fmla="*/ 2004764 h 3063504"/>
              <a:gd name="connsiteX424" fmla="*/ 3646071 w 4114165"/>
              <a:gd name="connsiteY424" fmla="*/ 2002092 h 3063504"/>
              <a:gd name="connsiteX425" fmla="*/ 3649251 w 4114165"/>
              <a:gd name="connsiteY425" fmla="*/ 1995343 h 3063504"/>
              <a:gd name="connsiteX426" fmla="*/ 3655626 w 4114165"/>
              <a:gd name="connsiteY426" fmla="*/ 1970079 h 3063504"/>
              <a:gd name="connsiteX427" fmla="*/ 3661987 w 4114165"/>
              <a:gd name="connsiteY427" fmla="*/ 1930329 h 3063504"/>
              <a:gd name="connsiteX428" fmla="*/ 3671542 w 4114165"/>
              <a:gd name="connsiteY428" fmla="*/ 1847423 h 3063504"/>
              <a:gd name="connsiteX429" fmla="*/ 3684278 w 4114165"/>
              <a:gd name="connsiteY429" fmla="*/ 1705138 h 3063504"/>
              <a:gd name="connsiteX430" fmla="*/ 3719305 w 4114165"/>
              <a:gd name="connsiteY430" fmla="*/ 1285869 h 3063504"/>
              <a:gd name="connsiteX431" fmla="*/ 3728860 w 4114165"/>
              <a:gd name="connsiteY431" fmla="*/ 1203127 h 3063504"/>
              <a:gd name="connsiteX432" fmla="*/ 3738415 w 4114165"/>
              <a:gd name="connsiteY432" fmla="*/ 1145914 h 3063504"/>
              <a:gd name="connsiteX433" fmla="*/ 3744789 w 4114165"/>
              <a:gd name="connsiteY433" fmla="*/ 1123703 h 3063504"/>
              <a:gd name="connsiteX434" fmla="*/ 3747970 w 4114165"/>
              <a:gd name="connsiteY434" fmla="*/ 1117612 h 3063504"/>
              <a:gd name="connsiteX435" fmla="*/ 3751151 w 4114165"/>
              <a:gd name="connsiteY435" fmla="*/ 1114864 h 3063504"/>
              <a:gd name="connsiteX436" fmla="*/ 3754344 w 4114165"/>
              <a:gd name="connsiteY436" fmla="*/ 1115497 h 3063504"/>
              <a:gd name="connsiteX437" fmla="*/ 3757525 w 4114165"/>
              <a:gd name="connsiteY437" fmla="*/ 1119435 h 3063504"/>
              <a:gd name="connsiteX438" fmla="*/ 3763887 w 4114165"/>
              <a:gd name="connsiteY438" fmla="*/ 1137050 h 3063504"/>
              <a:gd name="connsiteX439" fmla="*/ 3770261 w 4114165"/>
              <a:gd name="connsiteY439" fmla="*/ 1166935 h 3063504"/>
              <a:gd name="connsiteX440" fmla="*/ 3779816 w 4114165"/>
              <a:gd name="connsiteY440" fmla="*/ 1232253 h 3063504"/>
              <a:gd name="connsiteX441" fmla="*/ 3792552 w 4114165"/>
              <a:gd name="connsiteY441" fmla="*/ 1349413 h 3063504"/>
              <a:gd name="connsiteX442" fmla="*/ 3818023 w 4114165"/>
              <a:gd name="connsiteY442" fmla="*/ 1628335 h 3063504"/>
              <a:gd name="connsiteX443" fmla="*/ 3833953 w 4114165"/>
              <a:gd name="connsiteY443" fmla="*/ 1785195 h 3063504"/>
              <a:gd name="connsiteX444" fmla="*/ 3843495 w 4114165"/>
              <a:gd name="connsiteY444" fmla="*/ 1858085 h 3063504"/>
              <a:gd name="connsiteX445" fmla="*/ 3853050 w 4114165"/>
              <a:gd name="connsiteY445" fmla="*/ 1909448 h 3063504"/>
              <a:gd name="connsiteX446" fmla="*/ 3859424 w 4114165"/>
              <a:gd name="connsiteY446" fmla="*/ 1930215 h 3063504"/>
              <a:gd name="connsiteX447" fmla="*/ 3865786 w 4114165"/>
              <a:gd name="connsiteY447" fmla="*/ 1939611 h 3063504"/>
              <a:gd name="connsiteX448" fmla="*/ 3868979 w 4114165"/>
              <a:gd name="connsiteY448" fmla="*/ 1939992 h 3063504"/>
              <a:gd name="connsiteX449" fmla="*/ 3872160 w 4114165"/>
              <a:gd name="connsiteY449" fmla="*/ 1937472 h 3063504"/>
              <a:gd name="connsiteX450" fmla="*/ 3875341 w 4114165"/>
              <a:gd name="connsiteY450" fmla="*/ 1932115 h 3063504"/>
              <a:gd name="connsiteX451" fmla="*/ 3881715 w 4114165"/>
              <a:gd name="connsiteY451" fmla="*/ 1913057 h 3063504"/>
              <a:gd name="connsiteX452" fmla="*/ 3888077 w 4114165"/>
              <a:gd name="connsiteY452" fmla="*/ 1883437 h 3063504"/>
              <a:gd name="connsiteX453" fmla="*/ 3897632 w 4114165"/>
              <a:gd name="connsiteY453" fmla="*/ 1821260 h 3063504"/>
              <a:gd name="connsiteX454" fmla="*/ 3910367 w 4114165"/>
              <a:gd name="connsiteY454" fmla="*/ 1711888 h 3063504"/>
              <a:gd name="connsiteX455" fmla="*/ 3932658 w 4114165"/>
              <a:gd name="connsiteY455" fmla="*/ 1484088 h 3063504"/>
              <a:gd name="connsiteX456" fmla="*/ 3951768 w 4114165"/>
              <a:gd name="connsiteY456" fmla="*/ 1301736 h 3063504"/>
              <a:gd name="connsiteX457" fmla="*/ 3961323 w 4114165"/>
              <a:gd name="connsiteY457" fmla="*/ 1230328 h 3063504"/>
              <a:gd name="connsiteX458" fmla="*/ 3970878 w 4114165"/>
              <a:gd name="connsiteY458" fmla="*/ 1178180 h 3063504"/>
              <a:gd name="connsiteX459" fmla="*/ 3977240 w 4114165"/>
              <a:gd name="connsiteY459" fmla="*/ 1155741 h 3063504"/>
              <a:gd name="connsiteX460" fmla="*/ 3983614 w 4114165"/>
              <a:gd name="connsiteY460" fmla="*/ 1143901 h 3063504"/>
              <a:gd name="connsiteX461" fmla="*/ 3986795 w 4114165"/>
              <a:gd name="connsiteY461" fmla="*/ 1142077 h 3063504"/>
              <a:gd name="connsiteX462" fmla="*/ 3989976 w 4114165"/>
              <a:gd name="connsiteY462" fmla="*/ 1142989 h 3063504"/>
              <a:gd name="connsiteX463" fmla="*/ 3993169 w 4114165"/>
              <a:gd name="connsiteY463" fmla="*/ 1146661 h 3063504"/>
              <a:gd name="connsiteX464" fmla="*/ 3999531 w 4114165"/>
              <a:gd name="connsiteY464" fmla="*/ 1162136 h 3063504"/>
              <a:gd name="connsiteX465" fmla="*/ 4005905 w 4114165"/>
              <a:gd name="connsiteY465" fmla="*/ 1188070 h 3063504"/>
              <a:gd name="connsiteX466" fmla="*/ 4015460 w 4114165"/>
              <a:gd name="connsiteY466" fmla="*/ 1244992 h 3063504"/>
              <a:gd name="connsiteX467" fmla="*/ 4025002 w 4114165"/>
              <a:gd name="connsiteY467" fmla="*/ 1320275 h 3063504"/>
              <a:gd name="connsiteX468" fmla="*/ 4040932 w 4114165"/>
              <a:gd name="connsiteY468" fmla="*/ 1473210 h 3063504"/>
              <a:gd name="connsiteX469" fmla="*/ 4069584 w 4114165"/>
              <a:gd name="connsiteY469" fmla="*/ 1754601 h 3063504"/>
              <a:gd name="connsiteX470" fmla="*/ 4079139 w 4114165"/>
              <a:gd name="connsiteY470" fmla="*/ 1826731 h 3063504"/>
              <a:gd name="connsiteX471" fmla="*/ 4088694 w 4114165"/>
              <a:gd name="connsiteY471" fmla="*/ 1879436 h 3063504"/>
              <a:gd name="connsiteX472" fmla="*/ 4095069 w 4114165"/>
              <a:gd name="connsiteY472" fmla="*/ 1902103 h 3063504"/>
              <a:gd name="connsiteX473" fmla="*/ 4101430 w 4114165"/>
              <a:gd name="connsiteY473" fmla="*/ 1914082 h 3063504"/>
              <a:gd name="connsiteX474" fmla="*/ 4104611 w 4114165"/>
              <a:gd name="connsiteY474" fmla="*/ 1915995 h 3063504"/>
              <a:gd name="connsiteX475" fmla="*/ 4107804 w 4114165"/>
              <a:gd name="connsiteY475" fmla="*/ 1915184 h 3063504"/>
              <a:gd name="connsiteX476" fmla="*/ 4110985 w 4114165"/>
              <a:gd name="connsiteY476" fmla="*/ 1911702 h 3063504"/>
              <a:gd name="connsiteX477" fmla="*/ 4114166 w 4114165"/>
              <a:gd name="connsiteY477" fmla="*/ 1905598 h 3063504"/>
              <a:gd name="connsiteX478" fmla="*/ 4114166 w 4114165"/>
              <a:gd name="connsiteY478" fmla="*/ 1905598 h 3063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</a:cxnLst>
            <a:rect l="l" t="t" r="r" b="b"/>
            <a:pathLst>
              <a:path w="4114165" h="3063504">
                <a:moveTo>
                  <a:pt x="0" y="1426330"/>
                </a:moveTo>
                <a:lnTo>
                  <a:pt x="19106" y="1079343"/>
                </a:lnTo>
                <a:lnTo>
                  <a:pt x="28660" y="944391"/>
                </a:lnTo>
                <a:lnTo>
                  <a:pt x="38212" y="852379"/>
                </a:lnTo>
                <a:lnTo>
                  <a:pt x="44582" y="819708"/>
                </a:lnTo>
                <a:lnTo>
                  <a:pt x="47765" y="812730"/>
                </a:lnTo>
                <a:lnTo>
                  <a:pt x="50950" y="812198"/>
                </a:lnTo>
                <a:lnTo>
                  <a:pt x="54134" y="818213"/>
                </a:lnTo>
                <a:lnTo>
                  <a:pt x="57319" y="830801"/>
                </a:lnTo>
                <a:lnTo>
                  <a:pt x="63687" y="875439"/>
                </a:lnTo>
                <a:lnTo>
                  <a:pt x="70056" y="945100"/>
                </a:lnTo>
                <a:lnTo>
                  <a:pt x="79608" y="1091880"/>
                </a:lnTo>
                <a:lnTo>
                  <a:pt x="92347" y="1349148"/>
                </a:lnTo>
                <a:lnTo>
                  <a:pt x="130558" y="2179860"/>
                </a:lnTo>
                <a:lnTo>
                  <a:pt x="140112" y="2309798"/>
                </a:lnTo>
                <a:lnTo>
                  <a:pt x="146480" y="2364047"/>
                </a:lnTo>
                <a:lnTo>
                  <a:pt x="149664" y="2380472"/>
                </a:lnTo>
                <a:lnTo>
                  <a:pt x="152849" y="2389450"/>
                </a:lnTo>
                <a:lnTo>
                  <a:pt x="156033" y="2390855"/>
                </a:lnTo>
                <a:lnTo>
                  <a:pt x="159218" y="2384600"/>
                </a:lnTo>
                <a:lnTo>
                  <a:pt x="162401" y="2370696"/>
                </a:lnTo>
                <a:lnTo>
                  <a:pt x="168770" y="2320207"/>
                </a:lnTo>
                <a:lnTo>
                  <a:pt x="175140" y="2240720"/>
                </a:lnTo>
                <a:lnTo>
                  <a:pt x="184692" y="2072639"/>
                </a:lnTo>
                <a:lnTo>
                  <a:pt x="197429" y="1777458"/>
                </a:lnTo>
                <a:lnTo>
                  <a:pt x="235642" y="818581"/>
                </a:lnTo>
                <a:lnTo>
                  <a:pt x="245194" y="665925"/>
                </a:lnTo>
                <a:lnTo>
                  <a:pt x="251563" y="600835"/>
                </a:lnTo>
                <a:lnTo>
                  <a:pt x="257933" y="568563"/>
                </a:lnTo>
                <a:lnTo>
                  <a:pt x="261116" y="565293"/>
                </a:lnTo>
                <a:lnTo>
                  <a:pt x="264300" y="570754"/>
                </a:lnTo>
                <a:lnTo>
                  <a:pt x="267485" y="584961"/>
                </a:lnTo>
                <a:lnTo>
                  <a:pt x="273854" y="639269"/>
                </a:lnTo>
                <a:lnTo>
                  <a:pt x="280222" y="726772"/>
                </a:lnTo>
                <a:lnTo>
                  <a:pt x="289776" y="913999"/>
                </a:lnTo>
                <a:lnTo>
                  <a:pt x="302513" y="1245232"/>
                </a:lnTo>
                <a:lnTo>
                  <a:pt x="340728" y="2325374"/>
                </a:lnTo>
                <a:lnTo>
                  <a:pt x="350283" y="2497177"/>
                </a:lnTo>
                <a:lnTo>
                  <a:pt x="356645" y="2570484"/>
                </a:lnTo>
                <a:lnTo>
                  <a:pt x="363019" y="2607106"/>
                </a:lnTo>
                <a:lnTo>
                  <a:pt x="366200" y="2611083"/>
                </a:lnTo>
                <a:lnTo>
                  <a:pt x="369380" y="2605384"/>
                </a:lnTo>
                <a:lnTo>
                  <a:pt x="372574" y="2590024"/>
                </a:lnTo>
                <a:lnTo>
                  <a:pt x="378935" y="2530861"/>
                </a:lnTo>
                <a:lnTo>
                  <a:pt x="385310" y="2435532"/>
                </a:lnTo>
                <a:lnTo>
                  <a:pt x="394865" y="2232425"/>
                </a:lnTo>
                <a:lnTo>
                  <a:pt x="407601" y="1876548"/>
                </a:lnTo>
                <a:lnTo>
                  <a:pt x="442627" y="825508"/>
                </a:lnTo>
                <a:lnTo>
                  <a:pt x="452182" y="631949"/>
                </a:lnTo>
                <a:lnTo>
                  <a:pt x="458544" y="543618"/>
                </a:lnTo>
                <a:lnTo>
                  <a:pt x="464918" y="491393"/>
                </a:lnTo>
                <a:lnTo>
                  <a:pt x="468099" y="479329"/>
                </a:lnTo>
                <a:lnTo>
                  <a:pt x="471280" y="476719"/>
                </a:lnTo>
                <a:lnTo>
                  <a:pt x="474473" y="483516"/>
                </a:lnTo>
                <a:lnTo>
                  <a:pt x="477654" y="499587"/>
                </a:lnTo>
                <a:lnTo>
                  <a:pt x="484015" y="558573"/>
                </a:lnTo>
                <a:lnTo>
                  <a:pt x="490390" y="650919"/>
                </a:lnTo>
                <a:lnTo>
                  <a:pt x="499945" y="843021"/>
                </a:lnTo>
                <a:lnTo>
                  <a:pt x="512680" y="1171038"/>
                </a:lnTo>
                <a:lnTo>
                  <a:pt x="544526" y="2034016"/>
                </a:lnTo>
                <a:lnTo>
                  <a:pt x="554081" y="2220635"/>
                </a:lnTo>
                <a:lnTo>
                  <a:pt x="563624" y="2346673"/>
                </a:lnTo>
                <a:lnTo>
                  <a:pt x="569998" y="2393211"/>
                </a:lnTo>
                <a:lnTo>
                  <a:pt x="573179" y="2404874"/>
                </a:lnTo>
                <a:lnTo>
                  <a:pt x="576372" y="2408799"/>
                </a:lnTo>
                <a:lnTo>
                  <a:pt x="579553" y="2405102"/>
                </a:lnTo>
                <a:lnTo>
                  <a:pt x="582734" y="2393945"/>
                </a:lnTo>
                <a:lnTo>
                  <a:pt x="589108" y="2350282"/>
                </a:lnTo>
                <a:lnTo>
                  <a:pt x="595470" y="2280520"/>
                </a:lnTo>
                <a:lnTo>
                  <a:pt x="605025" y="2134981"/>
                </a:lnTo>
                <a:lnTo>
                  <a:pt x="617760" y="1888743"/>
                </a:lnTo>
                <a:lnTo>
                  <a:pt x="646426" y="1318008"/>
                </a:lnTo>
                <a:lnTo>
                  <a:pt x="655981" y="1179079"/>
                </a:lnTo>
                <a:lnTo>
                  <a:pt x="665523" y="1084231"/>
                </a:lnTo>
                <a:lnTo>
                  <a:pt x="671897" y="1047837"/>
                </a:lnTo>
                <a:lnTo>
                  <a:pt x="675078" y="1037782"/>
                </a:lnTo>
                <a:lnTo>
                  <a:pt x="678259" y="1033059"/>
                </a:lnTo>
                <a:lnTo>
                  <a:pt x="681452" y="1033502"/>
                </a:lnTo>
                <a:lnTo>
                  <a:pt x="684633" y="1038909"/>
                </a:lnTo>
                <a:lnTo>
                  <a:pt x="691007" y="1063476"/>
                </a:lnTo>
                <a:lnTo>
                  <a:pt x="697369" y="1104049"/>
                </a:lnTo>
                <a:lnTo>
                  <a:pt x="706924" y="1187437"/>
                </a:lnTo>
                <a:lnTo>
                  <a:pt x="738770" y="1501044"/>
                </a:lnTo>
                <a:lnTo>
                  <a:pt x="748325" y="1560169"/>
                </a:lnTo>
                <a:lnTo>
                  <a:pt x="754686" y="1583596"/>
                </a:lnTo>
                <a:lnTo>
                  <a:pt x="757880" y="1590282"/>
                </a:lnTo>
                <a:lnTo>
                  <a:pt x="761061" y="1593663"/>
                </a:lnTo>
                <a:lnTo>
                  <a:pt x="764241" y="1593828"/>
                </a:lnTo>
                <a:lnTo>
                  <a:pt x="767422" y="1590940"/>
                </a:lnTo>
                <a:lnTo>
                  <a:pt x="773796" y="1576821"/>
                </a:lnTo>
                <a:lnTo>
                  <a:pt x="780158" y="1553495"/>
                </a:lnTo>
                <a:lnTo>
                  <a:pt x="792906" y="1490875"/>
                </a:lnTo>
                <a:lnTo>
                  <a:pt x="805642" y="1429686"/>
                </a:lnTo>
                <a:lnTo>
                  <a:pt x="812004" y="1408348"/>
                </a:lnTo>
                <a:lnTo>
                  <a:pt x="818378" y="1397407"/>
                </a:lnTo>
                <a:lnTo>
                  <a:pt x="821559" y="1396635"/>
                </a:lnTo>
                <a:lnTo>
                  <a:pt x="824740" y="1399345"/>
                </a:lnTo>
                <a:lnTo>
                  <a:pt x="827933" y="1405740"/>
                </a:lnTo>
                <a:lnTo>
                  <a:pt x="834295" y="1430142"/>
                </a:lnTo>
                <a:lnTo>
                  <a:pt x="840669" y="1470285"/>
                </a:lnTo>
                <a:lnTo>
                  <a:pt x="850224" y="1558649"/>
                </a:lnTo>
                <a:lnTo>
                  <a:pt x="862960" y="1718561"/>
                </a:lnTo>
                <a:lnTo>
                  <a:pt x="891612" y="2106134"/>
                </a:lnTo>
                <a:lnTo>
                  <a:pt x="897986" y="2164423"/>
                </a:lnTo>
                <a:lnTo>
                  <a:pt x="904348" y="2202286"/>
                </a:lnTo>
                <a:lnTo>
                  <a:pt x="907541" y="2212354"/>
                </a:lnTo>
                <a:lnTo>
                  <a:pt x="910722" y="2215950"/>
                </a:lnTo>
                <a:lnTo>
                  <a:pt x="913903" y="2212772"/>
                </a:lnTo>
                <a:lnTo>
                  <a:pt x="917096" y="2202540"/>
                </a:lnTo>
                <a:lnTo>
                  <a:pt x="923458" y="2160358"/>
                </a:lnTo>
                <a:lnTo>
                  <a:pt x="929832" y="2088937"/>
                </a:lnTo>
                <a:lnTo>
                  <a:pt x="939387" y="1929354"/>
                </a:lnTo>
                <a:lnTo>
                  <a:pt x="948930" y="1715256"/>
                </a:lnTo>
                <a:lnTo>
                  <a:pt x="964859" y="1281386"/>
                </a:lnTo>
                <a:lnTo>
                  <a:pt x="983956" y="762432"/>
                </a:lnTo>
                <a:lnTo>
                  <a:pt x="993511" y="562035"/>
                </a:lnTo>
                <a:lnTo>
                  <a:pt x="999886" y="466070"/>
                </a:lnTo>
                <a:lnTo>
                  <a:pt x="1006247" y="406589"/>
                </a:lnTo>
                <a:lnTo>
                  <a:pt x="1009441" y="391842"/>
                </a:lnTo>
                <a:lnTo>
                  <a:pt x="1012621" y="387604"/>
                </a:lnTo>
                <a:lnTo>
                  <a:pt x="1015802" y="394136"/>
                </a:lnTo>
                <a:lnTo>
                  <a:pt x="1018996" y="411587"/>
                </a:lnTo>
                <a:lnTo>
                  <a:pt x="1025357" y="479311"/>
                </a:lnTo>
                <a:lnTo>
                  <a:pt x="1031731" y="589755"/>
                </a:lnTo>
                <a:lnTo>
                  <a:pt x="1041274" y="828914"/>
                </a:lnTo>
                <a:lnTo>
                  <a:pt x="1054022" y="1256857"/>
                </a:lnTo>
                <a:lnTo>
                  <a:pt x="1092230" y="2652391"/>
                </a:lnTo>
                <a:lnTo>
                  <a:pt x="1101785" y="2862019"/>
                </a:lnTo>
                <a:lnTo>
                  <a:pt x="1108146" y="2943532"/>
                </a:lnTo>
                <a:lnTo>
                  <a:pt x="1111340" y="2965110"/>
                </a:lnTo>
                <a:lnTo>
                  <a:pt x="1114521" y="2973430"/>
                </a:lnTo>
                <a:lnTo>
                  <a:pt x="1117701" y="2968315"/>
                </a:lnTo>
                <a:lnTo>
                  <a:pt x="1120895" y="2949661"/>
                </a:lnTo>
                <a:lnTo>
                  <a:pt x="1127256" y="2872251"/>
                </a:lnTo>
                <a:lnTo>
                  <a:pt x="1133631" y="2743364"/>
                </a:lnTo>
                <a:lnTo>
                  <a:pt x="1143173" y="2463378"/>
                </a:lnTo>
                <a:lnTo>
                  <a:pt x="1155922" y="1965154"/>
                </a:lnTo>
                <a:lnTo>
                  <a:pt x="1190948" y="471744"/>
                </a:lnTo>
                <a:lnTo>
                  <a:pt x="1200503" y="198810"/>
                </a:lnTo>
                <a:lnTo>
                  <a:pt x="1206865" y="77799"/>
                </a:lnTo>
                <a:lnTo>
                  <a:pt x="1213239" y="11588"/>
                </a:lnTo>
                <a:lnTo>
                  <a:pt x="1216420" y="0"/>
                </a:lnTo>
                <a:lnTo>
                  <a:pt x="1219601" y="2996"/>
                </a:lnTo>
                <a:lnTo>
                  <a:pt x="1222781" y="20580"/>
                </a:lnTo>
                <a:lnTo>
                  <a:pt x="1229156" y="98807"/>
                </a:lnTo>
                <a:lnTo>
                  <a:pt x="1235530" y="231880"/>
                </a:lnTo>
                <a:lnTo>
                  <a:pt x="1245072" y="522962"/>
                </a:lnTo>
                <a:lnTo>
                  <a:pt x="1257821" y="1041176"/>
                </a:lnTo>
                <a:lnTo>
                  <a:pt x="1292847" y="2583224"/>
                </a:lnTo>
                <a:lnTo>
                  <a:pt x="1302390" y="2862221"/>
                </a:lnTo>
                <a:lnTo>
                  <a:pt x="1308764" y="2985271"/>
                </a:lnTo>
                <a:lnTo>
                  <a:pt x="1315138" y="3052069"/>
                </a:lnTo>
                <a:lnTo>
                  <a:pt x="1318319" y="3063504"/>
                </a:lnTo>
                <a:lnTo>
                  <a:pt x="1321500" y="3060098"/>
                </a:lnTo>
                <a:lnTo>
                  <a:pt x="1324681" y="3041913"/>
                </a:lnTo>
                <a:lnTo>
                  <a:pt x="1331055" y="2962109"/>
                </a:lnTo>
                <a:lnTo>
                  <a:pt x="1337429" y="2827372"/>
                </a:lnTo>
                <a:lnTo>
                  <a:pt x="1346971" y="2534799"/>
                </a:lnTo>
                <a:lnTo>
                  <a:pt x="1359720" y="2019403"/>
                </a:lnTo>
                <a:lnTo>
                  <a:pt x="1391553" y="642650"/>
                </a:lnTo>
                <a:lnTo>
                  <a:pt x="1401108" y="357415"/>
                </a:lnTo>
                <a:lnTo>
                  <a:pt x="1407482" y="227415"/>
                </a:lnTo>
                <a:lnTo>
                  <a:pt x="1413844" y="151377"/>
                </a:lnTo>
                <a:lnTo>
                  <a:pt x="1417037" y="134458"/>
                </a:lnTo>
                <a:lnTo>
                  <a:pt x="1420218" y="131770"/>
                </a:lnTo>
                <a:lnTo>
                  <a:pt x="1423399" y="143257"/>
                </a:lnTo>
                <a:lnTo>
                  <a:pt x="1426580" y="168709"/>
                </a:lnTo>
                <a:lnTo>
                  <a:pt x="1432954" y="259960"/>
                </a:lnTo>
                <a:lnTo>
                  <a:pt x="1439328" y="401057"/>
                </a:lnTo>
                <a:lnTo>
                  <a:pt x="1448870" y="691492"/>
                </a:lnTo>
                <a:lnTo>
                  <a:pt x="1461619" y="1179130"/>
                </a:lnTo>
                <a:lnTo>
                  <a:pt x="1487091" y="2181025"/>
                </a:lnTo>
                <a:lnTo>
                  <a:pt x="1496646" y="2459592"/>
                </a:lnTo>
                <a:lnTo>
                  <a:pt x="1503007" y="2593785"/>
                </a:lnTo>
                <a:lnTo>
                  <a:pt x="1509382" y="2680946"/>
                </a:lnTo>
                <a:lnTo>
                  <a:pt x="1512562" y="2705982"/>
                </a:lnTo>
                <a:lnTo>
                  <a:pt x="1515743" y="2718442"/>
                </a:lnTo>
                <a:lnTo>
                  <a:pt x="1518937" y="2718341"/>
                </a:lnTo>
                <a:lnTo>
                  <a:pt x="1522117" y="2705817"/>
                </a:lnTo>
                <a:lnTo>
                  <a:pt x="1525298" y="2681162"/>
                </a:lnTo>
                <a:lnTo>
                  <a:pt x="1531672" y="2597166"/>
                </a:lnTo>
                <a:lnTo>
                  <a:pt x="1538034" y="2471052"/>
                </a:lnTo>
                <a:lnTo>
                  <a:pt x="1547589" y="2217318"/>
                </a:lnTo>
                <a:lnTo>
                  <a:pt x="1563518" y="1692310"/>
                </a:lnTo>
                <a:lnTo>
                  <a:pt x="1582615" y="1074303"/>
                </a:lnTo>
                <a:lnTo>
                  <a:pt x="1592171" y="838804"/>
                </a:lnTo>
                <a:lnTo>
                  <a:pt x="1598545" y="724265"/>
                </a:lnTo>
                <a:lnTo>
                  <a:pt x="1604906" y="648563"/>
                </a:lnTo>
                <a:lnTo>
                  <a:pt x="1608087" y="626010"/>
                </a:lnTo>
                <a:lnTo>
                  <a:pt x="1611281" y="613828"/>
                </a:lnTo>
                <a:lnTo>
                  <a:pt x="1614461" y="611992"/>
                </a:lnTo>
                <a:lnTo>
                  <a:pt x="1617642" y="620362"/>
                </a:lnTo>
                <a:lnTo>
                  <a:pt x="1620836" y="638724"/>
                </a:lnTo>
                <a:lnTo>
                  <a:pt x="1627197" y="703889"/>
                </a:lnTo>
                <a:lnTo>
                  <a:pt x="1633572" y="803537"/>
                </a:lnTo>
                <a:lnTo>
                  <a:pt x="1643127" y="1005807"/>
                </a:lnTo>
                <a:lnTo>
                  <a:pt x="1659043" y="1426507"/>
                </a:lnTo>
                <a:lnTo>
                  <a:pt x="1678153" y="1923162"/>
                </a:lnTo>
                <a:lnTo>
                  <a:pt x="1687696" y="2112656"/>
                </a:lnTo>
                <a:lnTo>
                  <a:pt x="1694070" y="2204756"/>
                </a:lnTo>
                <a:lnTo>
                  <a:pt x="1700444" y="2265400"/>
                </a:lnTo>
                <a:lnTo>
                  <a:pt x="1703625" y="2283281"/>
                </a:lnTo>
                <a:lnTo>
                  <a:pt x="1706806" y="2292702"/>
                </a:lnTo>
                <a:lnTo>
                  <a:pt x="1709986" y="2293639"/>
                </a:lnTo>
                <a:lnTo>
                  <a:pt x="1713180" y="2286193"/>
                </a:lnTo>
                <a:lnTo>
                  <a:pt x="1716361" y="2270504"/>
                </a:lnTo>
                <a:lnTo>
                  <a:pt x="1722735" y="2215532"/>
                </a:lnTo>
                <a:lnTo>
                  <a:pt x="1729096" y="2131689"/>
                </a:lnTo>
                <a:lnTo>
                  <a:pt x="1738651" y="1961012"/>
                </a:lnTo>
                <a:lnTo>
                  <a:pt x="1754568" y="1602325"/>
                </a:lnTo>
                <a:lnTo>
                  <a:pt x="1773678" y="1169278"/>
                </a:lnTo>
                <a:lnTo>
                  <a:pt x="1783233" y="998855"/>
                </a:lnTo>
                <a:lnTo>
                  <a:pt x="1792788" y="880580"/>
                </a:lnTo>
                <a:lnTo>
                  <a:pt x="1799150" y="835904"/>
                </a:lnTo>
                <a:lnTo>
                  <a:pt x="1802343" y="824520"/>
                </a:lnTo>
                <a:lnTo>
                  <a:pt x="1805524" y="820556"/>
                </a:lnTo>
                <a:lnTo>
                  <a:pt x="1808705" y="824051"/>
                </a:lnTo>
                <a:lnTo>
                  <a:pt x="1811886" y="834916"/>
                </a:lnTo>
                <a:lnTo>
                  <a:pt x="1818260" y="878162"/>
                </a:lnTo>
                <a:lnTo>
                  <a:pt x="1824634" y="948342"/>
                </a:lnTo>
                <a:lnTo>
                  <a:pt x="1834176" y="1097237"/>
                </a:lnTo>
                <a:lnTo>
                  <a:pt x="1846912" y="1354719"/>
                </a:lnTo>
                <a:lnTo>
                  <a:pt x="1878758" y="2030319"/>
                </a:lnTo>
                <a:lnTo>
                  <a:pt x="1888313" y="2169894"/>
                </a:lnTo>
                <a:lnTo>
                  <a:pt x="1894687" y="2233983"/>
                </a:lnTo>
                <a:lnTo>
                  <a:pt x="1901049" y="2272112"/>
                </a:lnTo>
                <a:lnTo>
                  <a:pt x="1904242" y="2281014"/>
                </a:lnTo>
                <a:lnTo>
                  <a:pt x="1907423" y="2283053"/>
                </a:lnTo>
                <a:lnTo>
                  <a:pt x="1910604" y="2278216"/>
                </a:lnTo>
                <a:lnTo>
                  <a:pt x="1913785" y="2266591"/>
                </a:lnTo>
                <a:lnTo>
                  <a:pt x="1920159" y="2223573"/>
                </a:lnTo>
                <a:lnTo>
                  <a:pt x="1926520" y="2155837"/>
                </a:lnTo>
                <a:lnTo>
                  <a:pt x="1936075" y="2014084"/>
                </a:lnTo>
                <a:lnTo>
                  <a:pt x="1948811" y="1770329"/>
                </a:lnTo>
                <a:lnTo>
                  <a:pt x="1980657" y="1119397"/>
                </a:lnTo>
                <a:lnTo>
                  <a:pt x="1990212" y="975352"/>
                </a:lnTo>
                <a:lnTo>
                  <a:pt x="1999767" y="875591"/>
                </a:lnTo>
                <a:lnTo>
                  <a:pt x="2006142" y="836740"/>
                </a:lnTo>
                <a:lnTo>
                  <a:pt x="2009322" y="825938"/>
                </a:lnTo>
                <a:lnTo>
                  <a:pt x="2012503" y="820923"/>
                </a:lnTo>
                <a:lnTo>
                  <a:pt x="2015684" y="821658"/>
                </a:lnTo>
                <a:lnTo>
                  <a:pt x="2018877" y="828028"/>
                </a:lnTo>
                <a:lnTo>
                  <a:pt x="2025239" y="857115"/>
                </a:lnTo>
                <a:lnTo>
                  <a:pt x="2031613" y="906553"/>
                </a:lnTo>
                <a:lnTo>
                  <a:pt x="2041168" y="1013849"/>
                </a:lnTo>
                <a:lnTo>
                  <a:pt x="2053904" y="1203418"/>
                </a:lnTo>
                <a:lnTo>
                  <a:pt x="2098486" y="1923390"/>
                </a:lnTo>
                <a:lnTo>
                  <a:pt x="2108028" y="2025937"/>
                </a:lnTo>
                <a:lnTo>
                  <a:pt x="2117583" y="2096700"/>
                </a:lnTo>
                <a:lnTo>
                  <a:pt x="2123957" y="2125104"/>
                </a:lnTo>
                <a:lnTo>
                  <a:pt x="2130319" y="2138324"/>
                </a:lnTo>
                <a:lnTo>
                  <a:pt x="2133512" y="2139299"/>
                </a:lnTo>
                <a:lnTo>
                  <a:pt x="2136693" y="2136589"/>
                </a:lnTo>
                <a:lnTo>
                  <a:pt x="2139874" y="2130283"/>
                </a:lnTo>
                <a:lnTo>
                  <a:pt x="2146248" y="2107312"/>
                </a:lnTo>
                <a:lnTo>
                  <a:pt x="2152610" y="2071335"/>
                </a:lnTo>
                <a:lnTo>
                  <a:pt x="2162165" y="1995685"/>
                </a:lnTo>
                <a:lnTo>
                  <a:pt x="2174901" y="1861973"/>
                </a:lnTo>
                <a:lnTo>
                  <a:pt x="2194011" y="1618546"/>
                </a:lnTo>
                <a:lnTo>
                  <a:pt x="2219482" y="1290681"/>
                </a:lnTo>
                <a:lnTo>
                  <a:pt x="2232218" y="1157476"/>
                </a:lnTo>
                <a:lnTo>
                  <a:pt x="2241773" y="1081331"/>
                </a:lnTo>
                <a:lnTo>
                  <a:pt x="2251328" y="1030020"/>
                </a:lnTo>
                <a:lnTo>
                  <a:pt x="2257702" y="1010924"/>
                </a:lnTo>
                <a:lnTo>
                  <a:pt x="2260883" y="1006061"/>
                </a:lnTo>
                <a:lnTo>
                  <a:pt x="2264064" y="1004351"/>
                </a:lnTo>
                <a:lnTo>
                  <a:pt x="2267257" y="1005782"/>
                </a:lnTo>
                <a:lnTo>
                  <a:pt x="2270438" y="1010316"/>
                </a:lnTo>
                <a:lnTo>
                  <a:pt x="2276800" y="1028450"/>
                </a:lnTo>
                <a:lnTo>
                  <a:pt x="2283174" y="1058069"/>
                </a:lnTo>
                <a:lnTo>
                  <a:pt x="2292729" y="1121841"/>
                </a:lnTo>
                <a:lnTo>
                  <a:pt x="2305465" y="1236014"/>
                </a:lnTo>
                <a:lnTo>
                  <a:pt x="2324575" y="1444287"/>
                </a:lnTo>
                <a:lnTo>
                  <a:pt x="2353227" y="1757361"/>
                </a:lnTo>
                <a:lnTo>
                  <a:pt x="2365963" y="1871318"/>
                </a:lnTo>
                <a:lnTo>
                  <a:pt x="2378699" y="1960101"/>
                </a:lnTo>
                <a:lnTo>
                  <a:pt x="2388254" y="2007196"/>
                </a:lnTo>
                <a:lnTo>
                  <a:pt x="2394628" y="2028331"/>
                </a:lnTo>
                <a:lnTo>
                  <a:pt x="2400990" y="2040690"/>
                </a:lnTo>
                <a:lnTo>
                  <a:pt x="2404183" y="2043425"/>
                </a:lnTo>
                <a:lnTo>
                  <a:pt x="2407364" y="2043805"/>
                </a:lnTo>
                <a:lnTo>
                  <a:pt x="2410545" y="2041766"/>
                </a:lnTo>
                <a:lnTo>
                  <a:pt x="2413726" y="2037258"/>
                </a:lnTo>
                <a:lnTo>
                  <a:pt x="2420100" y="2020707"/>
                </a:lnTo>
                <a:lnTo>
                  <a:pt x="2426474" y="1993899"/>
                </a:lnTo>
                <a:lnTo>
                  <a:pt x="2432836" y="1956694"/>
                </a:lnTo>
                <a:lnTo>
                  <a:pt x="2442391" y="1881614"/>
                </a:lnTo>
                <a:lnTo>
                  <a:pt x="2451946" y="1784575"/>
                </a:lnTo>
                <a:lnTo>
                  <a:pt x="2464682" y="1626031"/>
                </a:lnTo>
                <a:lnTo>
                  <a:pt x="2490153" y="1257757"/>
                </a:lnTo>
                <a:lnTo>
                  <a:pt x="2506083" y="1048014"/>
                </a:lnTo>
                <a:lnTo>
                  <a:pt x="2515625" y="952141"/>
                </a:lnTo>
                <a:lnTo>
                  <a:pt x="2521999" y="906236"/>
                </a:lnTo>
                <a:lnTo>
                  <a:pt x="2528373" y="877262"/>
                </a:lnTo>
                <a:lnTo>
                  <a:pt x="2531554" y="869652"/>
                </a:lnTo>
                <a:lnTo>
                  <a:pt x="2534735" y="866853"/>
                </a:lnTo>
                <a:lnTo>
                  <a:pt x="2537916" y="868955"/>
                </a:lnTo>
                <a:lnTo>
                  <a:pt x="2541109" y="876059"/>
                </a:lnTo>
                <a:lnTo>
                  <a:pt x="2547471" y="905299"/>
                </a:lnTo>
                <a:lnTo>
                  <a:pt x="2553845" y="954281"/>
                </a:lnTo>
                <a:lnTo>
                  <a:pt x="2563400" y="1062425"/>
                </a:lnTo>
                <a:lnTo>
                  <a:pt x="2572942" y="1206420"/>
                </a:lnTo>
                <a:lnTo>
                  <a:pt x="2588872" y="1499651"/>
                </a:lnTo>
                <a:lnTo>
                  <a:pt x="2614343" y="1975335"/>
                </a:lnTo>
                <a:lnTo>
                  <a:pt x="2623898" y="2111528"/>
                </a:lnTo>
                <a:lnTo>
                  <a:pt x="2633453" y="2206554"/>
                </a:lnTo>
                <a:lnTo>
                  <a:pt x="2639815" y="2243037"/>
                </a:lnTo>
                <a:lnTo>
                  <a:pt x="2643008" y="2252623"/>
                </a:lnTo>
                <a:lnTo>
                  <a:pt x="2646189" y="2256295"/>
                </a:lnTo>
                <a:lnTo>
                  <a:pt x="2649370" y="2254003"/>
                </a:lnTo>
                <a:lnTo>
                  <a:pt x="2652551" y="2245772"/>
                </a:lnTo>
                <a:lnTo>
                  <a:pt x="2658925" y="2211759"/>
                </a:lnTo>
                <a:lnTo>
                  <a:pt x="2665299" y="2155381"/>
                </a:lnTo>
                <a:lnTo>
                  <a:pt x="2674841" y="2033383"/>
                </a:lnTo>
                <a:lnTo>
                  <a:pt x="2687590" y="1816866"/>
                </a:lnTo>
                <a:lnTo>
                  <a:pt x="2725797" y="1116307"/>
                </a:lnTo>
                <a:lnTo>
                  <a:pt x="2735353" y="1006339"/>
                </a:lnTo>
                <a:lnTo>
                  <a:pt x="2741714" y="959548"/>
                </a:lnTo>
                <a:lnTo>
                  <a:pt x="2748088" y="935995"/>
                </a:lnTo>
                <a:lnTo>
                  <a:pt x="2751269" y="933171"/>
                </a:lnTo>
                <a:lnTo>
                  <a:pt x="2754450" y="936337"/>
                </a:lnTo>
                <a:lnTo>
                  <a:pt x="2757643" y="945416"/>
                </a:lnTo>
                <a:lnTo>
                  <a:pt x="2764005" y="980709"/>
                </a:lnTo>
                <a:lnTo>
                  <a:pt x="2770379" y="1037225"/>
                </a:lnTo>
                <a:lnTo>
                  <a:pt x="2779934" y="1155678"/>
                </a:lnTo>
                <a:lnTo>
                  <a:pt x="2792670" y="1356429"/>
                </a:lnTo>
                <a:lnTo>
                  <a:pt x="2818142" y="1765998"/>
                </a:lnTo>
                <a:lnTo>
                  <a:pt x="2827697" y="1875662"/>
                </a:lnTo>
                <a:lnTo>
                  <a:pt x="2834058" y="1925847"/>
                </a:lnTo>
                <a:lnTo>
                  <a:pt x="2840433" y="1955251"/>
                </a:lnTo>
                <a:lnTo>
                  <a:pt x="2843613" y="1961823"/>
                </a:lnTo>
                <a:lnTo>
                  <a:pt x="2846807" y="1962912"/>
                </a:lnTo>
                <a:lnTo>
                  <a:pt x="2849988" y="1958543"/>
                </a:lnTo>
                <a:lnTo>
                  <a:pt x="2853168" y="1948818"/>
                </a:lnTo>
                <a:lnTo>
                  <a:pt x="2859543" y="1914032"/>
                </a:lnTo>
                <a:lnTo>
                  <a:pt x="2865904" y="1860517"/>
                </a:lnTo>
                <a:lnTo>
                  <a:pt x="2875459" y="1751587"/>
                </a:lnTo>
                <a:lnTo>
                  <a:pt x="2891388" y="1526332"/>
                </a:lnTo>
                <a:lnTo>
                  <a:pt x="2907305" y="1308055"/>
                </a:lnTo>
                <a:lnTo>
                  <a:pt x="2916860" y="1209459"/>
                </a:lnTo>
                <a:lnTo>
                  <a:pt x="2923222" y="1164897"/>
                </a:lnTo>
                <a:lnTo>
                  <a:pt x="2929596" y="1140279"/>
                </a:lnTo>
                <a:lnTo>
                  <a:pt x="2932777" y="1135974"/>
                </a:lnTo>
                <a:lnTo>
                  <a:pt x="2935957" y="1137164"/>
                </a:lnTo>
                <a:lnTo>
                  <a:pt x="2939151" y="1143888"/>
                </a:lnTo>
                <a:lnTo>
                  <a:pt x="2945512" y="1173735"/>
                </a:lnTo>
                <a:lnTo>
                  <a:pt x="2951887" y="1224490"/>
                </a:lnTo>
                <a:lnTo>
                  <a:pt x="2961442" y="1335142"/>
                </a:lnTo>
                <a:lnTo>
                  <a:pt x="2974177" y="1529549"/>
                </a:lnTo>
                <a:lnTo>
                  <a:pt x="2999649" y="1943005"/>
                </a:lnTo>
                <a:lnTo>
                  <a:pt x="3009204" y="2056291"/>
                </a:lnTo>
                <a:lnTo>
                  <a:pt x="3015566" y="2107590"/>
                </a:lnTo>
                <a:lnTo>
                  <a:pt x="3021940" y="2135956"/>
                </a:lnTo>
                <a:lnTo>
                  <a:pt x="3025121" y="2140869"/>
                </a:lnTo>
                <a:lnTo>
                  <a:pt x="3028314" y="2139375"/>
                </a:lnTo>
                <a:lnTo>
                  <a:pt x="3031495" y="2131372"/>
                </a:lnTo>
                <a:lnTo>
                  <a:pt x="3037856" y="2095864"/>
                </a:lnTo>
                <a:lnTo>
                  <a:pt x="3044231" y="2035004"/>
                </a:lnTo>
                <a:lnTo>
                  <a:pt x="3053786" y="1900292"/>
                </a:lnTo>
                <a:lnTo>
                  <a:pt x="3066522" y="1656777"/>
                </a:lnTo>
                <a:lnTo>
                  <a:pt x="3101548" y="916683"/>
                </a:lnTo>
                <a:lnTo>
                  <a:pt x="3111104" y="783301"/>
                </a:lnTo>
                <a:lnTo>
                  <a:pt x="3117465" y="726430"/>
                </a:lnTo>
                <a:lnTo>
                  <a:pt x="3123839" y="698723"/>
                </a:lnTo>
                <a:lnTo>
                  <a:pt x="3127020" y="696418"/>
                </a:lnTo>
                <a:lnTo>
                  <a:pt x="3130214" y="701990"/>
                </a:lnTo>
                <a:lnTo>
                  <a:pt x="3133394" y="715476"/>
                </a:lnTo>
                <a:lnTo>
                  <a:pt x="3139756" y="765952"/>
                </a:lnTo>
                <a:lnTo>
                  <a:pt x="3146130" y="846579"/>
                </a:lnTo>
                <a:lnTo>
                  <a:pt x="3155685" y="1018294"/>
                </a:lnTo>
                <a:lnTo>
                  <a:pt x="3168421" y="1320136"/>
                </a:lnTo>
                <a:lnTo>
                  <a:pt x="3203448" y="2215089"/>
                </a:lnTo>
                <a:lnTo>
                  <a:pt x="3213003" y="2377344"/>
                </a:lnTo>
                <a:lnTo>
                  <a:pt x="3219364" y="2449018"/>
                </a:lnTo>
                <a:lnTo>
                  <a:pt x="3225738" y="2487996"/>
                </a:lnTo>
                <a:lnTo>
                  <a:pt x="3228919" y="2494657"/>
                </a:lnTo>
                <a:lnTo>
                  <a:pt x="3232113" y="2492656"/>
                </a:lnTo>
                <a:lnTo>
                  <a:pt x="3235293" y="2481980"/>
                </a:lnTo>
                <a:lnTo>
                  <a:pt x="3241655" y="2435063"/>
                </a:lnTo>
                <a:lnTo>
                  <a:pt x="3248029" y="2355601"/>
                </a:lnTo>
                <a:lnTo>
                  <a:pt x="3257584" y="2182202"/>
                </a:lnTo>
                <a:lnTo>
                  <a:pt x="3270320" y="1873902"/>
                </a:lnTo>
                <a:lnTo>
                  <a:pt x="3305347" y="952647"/>
                </a:lnTo>
                <a:lnTo>
                  <a:pt x="3314902" y="781693"/>
                </a:lnTo>
                <a:lnTo>
                  <a:pt x="3321263" y="703307"/>
                </a:lnTo>
                <a:lnTo>
                  <a:pt x="3327637" y="656541"/>
                </a:lnTo>
                <a:lnTo>
                  <a:pt x="3330818" y="645461"/>
                </a:lnTo>
                <a:lnTo>
                  <a:pt x="3334012" y="642662"/>
                </a:lnTo>
                <a:lnTo>
                  <a:pt x="3337192" y="648095"/>
                </a:lnTo>
                <a:lnTo>
                  <a:pt x="3340373" y="661657"/>
                </a:lnTo>
                <a:lnTo>
                  <a:pt x="3346747" y="712272"/>
                </a:lnTo>
                <a:lnTo>
                  <a:pt x="3353109" y="792026"/>
                </a:lnTo>
                <a:lnTo>
                  <a:pt x="3362664" y="958282"/>
                </a:lnTo>
                <a:lnTo>
                  <a:pt x="3375400" y="1241725"/>
                </a:lnTo>
                <a:lnTo>
                  <a:pt x="3404065" y="1914374"/>
                </a:lnTo>
                <a:lnTo>
                  <a:pt x="3413620" y="2082783"/>
                </a:lnTo>
                <a:lnTo>
                  <a:pt x="3423163" y="2199285"/>
                </a:lnTo>
                <a:lnTo>
                  <a:pt x="3429537" y="2244088"/>
                </a:lnTo>
                <a:lnTo>
                  <a:pt x="3432718" y="2256169"/>
                </a:lnTo>
                <a:lnTo>
                  <a:pt x="3435911" y="2261335"/>
                </a:lnTo>
                <a:lnTo>
                  <a:pt x="3439092" y="2259613"/>
                </a:lnTo>
                <a:lnTo>
                  <a:pt x="3442273" y="2251116"/>
                </a:lnTo>
                <a:lnTo>
                  <a:pt x="3448647" y="2214582"/>
                </a:lnTo>
                <a:lnTo>
                  <a:pt x="3455008" y="2153824"/>
                </a:lnTo>
                <a:lnTo>
                  <a:pt x="3464564" y="2023974"/>
                </a:lnTo>
                <a:lnTo>
                  <a:pt x="3477299" y="1799315"/>
                </a:lnTo>
                <a:lnTo>
                  <a:pt x="3509145" y="1210295"/>
                </a:lnTo>
                <a:lnTo>
                  <a:pt x="3518700" y="1086549"/>
                </a:lnTo>
                <a:lnTo>
                  <a:pt x="3525062" y="1027956"/>
                </a:lnTo>
                <a:lnTo>
                  <a:pt x="3531436" y="990536"/>
                </a:lnTo>
                <a:lnTo>
                  <a:pt x="3534617" y="980063"/>
                </a:lnTo>
                <a:lnTo>
                  <a:pt x="3537797" y="975137"/>
                </a:lnTo>
                <a:lnTo>
                  <a:pt x="3540991" y="975694"/>
                </a:lnTo>
                <a:lnTo>
                  <a:pt x="3544172" y="981697"/>
                </a:lnTo>
                <a:lnTo>
                  <a:pt x="3550546" y="1009341"/>
                </a:lnTo>
                <a:lnTo>
                  <a:pt x="3556908" y="1056435"/>
                </a:lnTo>
                <a:lnTo>
                  <a:pt x="3566463" y="1158261"/>
                </a:lnTo>
                <a:lnTo>
                  <a:pt x="3579198" y="1335737"/>
                </a:lnTo>
                <a:lnTo>
                  <a:pt x="3611044" y="1805545"/>
                </a:lnTo>
                <a:lnTo>
                  <a:pt x="3620599" y="1906206"/>
                </a:lnTo>
                <a:lnTo>
                  <a:pt x="3626961" y="1954998"/>
                </a:lnTo>
                <a:lnTo>
                  <a:pt x="3633335" y="1987567"/>
                </a:lnTo>
                <a:lnTo>
                  <a:pt x="3639696" y="2003270"/>
                </a:lnTo>
                <a:lnTo>
                  <a:pt x="3642890" y="2004764"/>
                </a:lnTo>
                <a:lnTo>
                  <a:pt x="3646071" y="2002092"/>
                </a:lnTo>
                <a:lnTo>
                  <a:pt x="3649251" y="1995343"/>
                </a:lnTo>
                <a:lnTo>
                  <a:pt x="3655626" y="1970079"/>
                </a:lnTo>
                <a:lnTo>
                  <a:pt x="3661987" y="1930329"/>
                </a:lnTo>
                <a:lnTo>
                  <a:pt x="3671542" y="1847423"/>
                </a:lnTo>
                <a:lnTo>
                  <a:pt x="3684278" y="1705138"/>
                </a:lnTo>
                <a:lnTo>
                  <a:pt x="3719305" y="1285869"/>
                </a:lnTo>
                <a:lnTo>
                  <a:pt x="3728860" y="1203127"/>
                </a:lnTo>
                <a:lnTo>
                  <a:pt x="3738415" y="1145914"/>
                </a:lnTo>
                <a:lnTo>
                  <a:pt x="3744789" y="1123703"/>
                </a:lnTo>
                <a:lnTo>
                  <a:pt x="3747970" y="1117612"/>
                </a:lnTo>
                <a:lnTo>
                  <a:pt x="3751151" y="1114864"/>
                </a:lnTo>
                <a:lnTo>
                  <a:pt x="3754344" y="1115497"/>
                </a:lnTo>
                <a:lnTo>
                  <a:pt x="3757525" y="1119435"/>
                </a:lnTo>
                <a:lnTo>
                  <a:pt x="3763887" y="1137050"/>
                </a:lnTo>
                <a:lnTo>
                  <a:pt x="3770261" y="1166935"/>
                </a:lnTo>
                <a:lnTo>
                  <a:pt x="3779816" y="1232253"/>
                </a:lnTo>
                <a:lnTo>
                  <a:pt x="3792552" y="1349413"/>
                </a:lnTo>
                <a:lnTo>
                  <a:pt x="3818023" y="1628335"/>
                </a:lnTo>
                <a:lnTo>
                  <a:pt x="3833953" y="1785195"/>
                </a:lnTo>
                <a:lnTo>
                  <a:pt x="3843495" y="1858085"/>
                </a:lnTo>
                <a:lnTo>
                  <a:pt x="3853050" y="1909448"/>
                </a:lnTo>
                <a:lnTo>
                  <a:pt x="3859424" y="1930215"/>
                </a:lnTo>
                <a:lnTo>
                  <a:pt x="3865786" y="1939611"/>
                </a:lnTo>
                <a:lnTo>
                  <a:pt x="3868979" y="1939992"/>
                </a:lnTo>
                <a:lnTo>
                  <a:pt x="3872160" y="1937472"/>
                </a:lnTo>
                <a:lnTo>
                  <a:pt x="3875341" y="1932115"/>
                </a:lnTo>
                <a:lnTo>
                  <a:pt x="3881715" y="1913057"/>
                </a:lnTo>
                <a:lnTo>
                  <a:pt x="3888077" y="1883437"/>
                </a:lnTo>
                <a:lnTo>
                  <a:pt x="3897632" y="1821260"/>
                </a:lnTo>
                <a:lnTo>
                  <a:pt x="3910367" y="1711888"/>
                </a:lnTo>
                <a:lnTo>
                  <a:pt x="3932658" y="1484088"/>
                </a:lnTo>
                <a:lnTo>
                  <a:pt x="3951768" y="1301736"/>
                </a:lnTo>
                <a:lnTo>
                  <a:pt x="3961323" y="1230328"/>
                </a:lnTo>
                <a:lnTo>
                  <a:pt x="3970878" y="1178180"/>
                </a:lnTo>
                <a:lnTo>
                  <a:pt x="3977240" y="1155741"/>
                </a:lnTo>
                <a:lnTo>
                  <a:pt x="3983614" y="1143901"/>
                </a:lnTo>
                <a:lnTo>
                  <a:pt x="3986795" y="1142077"/>
                </a:lnTo>
                <a:lnTo>
                  <a:pt x="3989976" y="1142989"/>
                </a:lnTo>
                <a:lnTo>
                  <a:pt x="3993169" y="1146661"/>
                </a:lnTo>
                <a:lnTo>
                  <a:pt x="3999531" y="1162136"/>
                </a:lnTo>
                <a:lnTo>
                  <a:pt x="4005905" y="1188070"/>
                </a:lnTo>
                <a:lnTo>
                  <a:pt x="4015460" y="1244992"/>
                </a:lnTo>
                <a:lnTo>
                  <a:pt x="4025002" y="1320275"/>
                </a:lnTo>
                <a:lnTo>
                  <a:pt x="4040932" y="1473210"/>
                </a:lnTo>
                <a:lnTo>
                  <a:pt x="4069584" y="1754601"/>
                </a:lnTo>
                <a:lnTo>
                  <a:pt x="4079139" y="1826731"/>
                </a:lnTo>
                <a:lnTo>
                  <a:pt x="4088694" y="1879436"/>
                </a:lnTo>
                <a:lnTo>
                  <a:pt x="4095069" y="1902103"/>
                </a:lnTo>
                <a:lnTo>
                  <a:pt x="4101430" y="1914082"/>
                </a:lnTo>
                <a:lnTo>
                  <a:pt x="4104611" y="1915995"/>
                </a:lnTo>
                <a:lnTo>
                  <a:pt x="4107804" y="1915184"/>
                </a:lnTo>
                <a:lnTo>
                  <a:pt x="4110985" y="1911702"/>
                </a:lnTo>
                <a:lnTo>
                  <a:pt x="4114166" y="1905598"/>
                </a:lnTo>
                <a:lnTo>
                  <a:pt x="4114166" y="1905598"/>
                </a:lnTo>
              </a:path>
            </a:pathLst>
          </a:custGeom>
          <a:noFill/>
          <a:ln w="18998" cap="sq">
            <a:solidFill>
              <a:srgbClr val="C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igura a mano libera 21">
            <a:extLst>
              <a:ext uri="{FF2B5EF4-FFF2-40B4-BE49-F238E27FC236}">
                <a16:creationId xmlns:a16="http://schemas.microsoft.com/office/drawing/2014/main" id="{471AA130-DDC3-B768-C1A6-5253051BC18E}"/>
              </a:ext>
            </a:extLst>
          </p:cNvPr>
          <p:cNvSpPr/>
          <p:nvPr/>
        </p:nvSpPr>
        <p:spPr>
          <a:xfrm>
            <a:off x="456790" y="993444"/>
            <a:ext cx="601475" cy="307777"/>
          </a:xfrm>
          <a:custGeom>
            <a:avLst/>
            <a:gdLst>
              <a:gd name="connsiteX0" fmla="*/ 0 w 4114165"/>
              <a:gd name="connsiteY0" fmla="*/ 962866 h 3063250"/>
              <a:gd name="connsiteX1" fmla="*/ 13219 w 4114165"/>
              <a:gd name="connsiteY1" fmla="*/ 938578 h 3063250"/>
              <a:gd name="connsiteX2" fmla="*/ 29741 w 4114165"/>
              <a:gd name="connsiteY2" fmla="*/ 914936 h 3063250"/>
              <a:gd name="connsiteX3" fmla="*/ 52873 w 4114165"/>
              <a:gd name="connsiteY3" fmla="*/ 887165 h 3063250"/>
              <a:gd name="connsiteX4" fmla="*/ 79309 w 4114165"/>
              <a:gd name="connsiteY4" fmla="*/ 860382 h 3063250"/>
              <a:gd name="connsiteX5" fmla="*/ 99137 w 4114165"/>
              <a:gd name="connsiteY5" fmla="*/ 843895 h 3063250"/>
              <a:gd name="connsiteX6" fmla="*/ 109050 w 4114165"/>
              <a:gd name="connsiteY6" fmla="*/ 838551 h 3063250"/>
              <a:gd name="connsiteX7" fmla="*/ 118964 w 4114165"/>
              <a:gd name="connsiteY7" fmla="*/ 836816 h 3063250"/>
              <a:gd name="connsiteX8" fmla="*/ 125574 w 4114165"/>
              <a:gd name="connsiteY8" fmla="*/ 838272 h 3063250"/>
              <a:gd name="connsiteX9" fmla="*/ 132182 w 4114165"/>
              <a:gd name="connsiteY9" fmla="*/ 842248 h 3063250"/>
              <a:gd name="connsiteX10" fmla="*/ 138791 w 4114165"/>
              <a:gd name="connsiteY10" fmla="*/ 849049 h 3063250"/>
              <a:gd name="connsiteX11" fmla="*/ 145401 w 4114165"/>
              <a:gd name="connsiteY11" fmla="*/ 859078 h 3063250"/>
              <a:gd name="connsiteX12" fmla="*/ 155315 w 4114165"/>
              <a:gd name="connsiteY12" fmla="*/ 880859 h 3063250"/>
              <a:gd name="connsiteX13" fmla="*/ 165228 w 4114165"/>
              <a:gd name="connsiteY13" fmla="*/ 911631 h 3063250"/>
              <a:gd name="connsiteX14" fmla="*/ 175142 w 4114165"/>
              <a:gd name="connsiteY14" fmla="*/ 951773 h 3063250"/>
              <a:gd name="connsiteX15" fmla="*/ 188360 w 4114165"/>
              <a:gd name="connsiteY15" fmla="*/ 1018952 h 3063250"/>
              <a:gd name="connsiteX16" fmla="*/ 204883 w 4114165"/>
              <a:gd name="connsiteY16" fmla="*/ 1119511 h 3063250"/>
              <a:gd name="connsiteX17" fmla="*/ 237928 w 4114165"/>
              <a:gd name="connsiteY17" fmla="*/ 1325872 h 3063250"/>
              <a:gd name="connsiteX18" fmla="*/ 251146 w 4114165"/>
              <a:gd name="connsiteY18" fmla="*/ 1392203 h 3063250"/>
              <a:gd name="connsiteX19" fmla="*/ 264365 w 4114165"/>
              <a:gd name="connsiteY19" fmla="*/ 1444629 h 3063250"/>
              <a:gd name="connsiteX20" fmla="*/ 274279 w 4114165"/>
              <a:gd name="connsiteY20" fmla="*/ 1474666 h 3063250"/>
              <a:gd name="connsiteX21" fmla="*/ 284192 w 4114165"/>
              <a:gd name="connsiteY21" fmla="*/ 1497675 h 3063250"/>
              <a:gd name="connsiteX22" fmla="*/ 297410 w 4114165"/>
              <a:gd name="connsiteY22" fmla="*/ 1521267 h 3063250"/>
              <a:gd name="connsiteX23" fmla="*/ 323847 w 4114165"/>
              <a:gd name="connsiteY23" fmla="*/ 1565120 h 3063250"/>
              <a:gd name="connsiteX24" fmla="*/ 340373 w 4114165"/>
              <a:gd name="connsiteY24" fmla="*/ 1598538 h 3063250"/>
              <a:gd name="connsiteX25" fmla="*/ 363500 w 4114165"/>
              <a:gd name="connsiteY25" fmla="*/ 1652395 h 3063250"/>
              <a:gd name="connsiteX26" fmla="*/ 386628 w 4114165"/>
              <a:gd name="connsiteY26" fmla="*/ 1713129 h 3063250"/>
              <a:gd name="connsiteX27" fmla="*/ 406460 w 4114165"/>
              <a:gd name="connsiteY27" fmla="*/ 1772988 h 3063250"/>
              <a:gd name="connsiteX28" fmla="*/ 422985 w 4114165"/>
              <a:gd name="connsiteY28" fmla="*/ 1832430 h 3063250"/>
              <a:gd name="connsiteX29" fmla="*/ 439510 w 4114165"/>
              <a:gd name="connsiteY29" fmla="*/ 1903407 h 3063250"/>
              <a:gd name="connsiteX30" fmla="*/ 456035 w 4114165"/>
              <a:gd name="connsiteY30" fmla="*/ 1987175 h 3063250"/>
              <a:gd name="connsiteX31" fmla="*/ 472547 w 4114165"/>
              <a:gd name="connsiteY31" fmla="*/ 2085024 h 3063250"/>
              <a:gd name="connsiteX32" fmla="*/ 502289 w 4114165"/>
              <a:gd name="connsiteY32" fmla="*/ 2284990 h 3063250"/>
              <a:gd name="connsiteX33" fmla="*/ 518814 w 4114165"/>
              <a:gd name="connsiteY33" fmla="*/ 2386930 h 3063250"/>
              <a:gd name="connsiteX34" fmla="*/ 532031 w 4114165"/>
              <a:gd name="connsiteY34" fmla="*/ 2452703 h 3063250"/>
              <a:gd name="connsiteX35" fmla="*/ 541941 w 4114165"/>
              <a:gd name="connsiteY35" fmla="*/ 2490718 h 3063250"/>
              <a:gd name="connsiteX36" fmla="*/ 551864 w 4114165"/>
              <a:gd name="connsiteY36" fmla="*/ 2518717 h 3063250"/>
              <a:gd name="connsiteX37" fmla="*/ 561774 w 4114165"/>
              <a:gd name="connsiteY37" fmla="*/ 2537066 h 3063250"/>
              <a:gd name="connsiteX38" fmla="*/ 568389 w 4114165"/>
              <a:gd name="connsiteY38" fmla="*/ 2544335 h 3063250"/>
              <a:gd name="connsiteX39" fmla="*/ 574991 w 4114165"/>
              <a:gd name="connsiteY39" fmla="*/ 2548070 h 3063250"/>
              <a:gd name="connsiteX40" fmla="*/ 581606 w 4114165"/>
              <a:gd name="connsiteY40" fmla="*/ 2548741 h 3063250"/>
              <a:gd name="connsiteX41" fmla="*/ 588208 w 4114165"/>
              <a:gd name="connsiteY41" fmla="*/ 2546969 h 3063250"/>
              <a:gd name="connsiteX42" fmla="*/ 598131 w 4114165"/>
              <a:gd name="connsiteY42" fmla="*/ 2541042 h 3063250"/>
              <a:gd name="connsiteX43" fmla="*/ 644385 w 4114165"/>
              <a:gd name="connsiteY43" fmla="*/ 2506927 h 3063250"/>
              <a:gd name="connsiteX44" fmla="*/ 670820 w 4114165"/>
              <a:gd name="connsiteY44" fmla="*/ 2490034 h 3063250"/>
              <a:gd name="connsiteX45" fmla="*/ 687345 w 4114165"/>
              <a:gd name="connsiteY45" fmla="*/ 2476269 h 3063250"/>
              <a:gd name="connsiteX46" fmla="*/ 700562 w 4114165"/>
              <a:gd name="connsiteY46" fmla="*/ 2461681 h 3063250"/>
              <a:gd name="connsiteX47" fmla="*/ 710485 w 4114165"/>
              <a:gd name="connsiteY47" fmla="*/ 2447156 h 3063250"/>
              <a:gd name="connsiteX48" fmla="*/ 720395 w 4114165"/>
              <a:gd name="connsiteY48" fmla="*/ 2427478 h 3063250"/>
              <a:gd name="connsiteX49" fmla="*/ 730305 w 4114165"/>
              <a:gd name="connsiteY49" fmla="*/ 2399808 h 3063250"/>
              <a:gd name="connsiteX50" fmla="*/ 740214 w 4114165"/>
              <a:gd name="connsiteY50" fmla="*/ 2360615 h 3063250"/>
              <a:gd name="connsiteX51" fmla="*/ 750137 w 4114165"/>
              <a:gd name="connsiteY51" fmla="*/ 2306011 h 3063250"/>
              <a:gd name="connsiteX52" fmla="*/ 760047 w 4114165"/>
              <a:gd name="connsiteY52" fmla="*/ 2232146 h 3063250"/>
              <a:gd name="connsiteX53" fmla="*/ 769957 w 4114165"/>
              <a:gd name="connsiteY53" fmla="*/ 2135437 h 3063250"/>
              <a:gd name="connsiteX54" fmla="*/ 779879 w 4114165"/>
              <a:gd name="connsiteY54" fmla="*/ 2013021 h 3063250"/>
              <a:gd name="connsiteX55" fmla="*/ 793097 w 4114165"/>
              <a:gd name="connsiteY55" fmla="*/ 1806394 h 3063250"/>
              <a:gd name="connsiteX56" fmla="*/ 806314 w 4114165"/>
              <a:gd name="connsiteY56" fmla="*/ 1550988 h 3063250"/>
              <a:gd name="connsiteX57" fmla="*/ 826134 w 4114165"/>
              <a:gd name="connsiteY57" fmla="*/ 1101061 h 3063250"/>
              <a:gd name="connsiteX58" fmla="*/ 852581 w 4114165"/>
              <a:gd name="connsiteY58" fmla="*/ 502805 h 3063250"/>
              <a:gd name="connsiteX59" fmla="*/ 865798 w 4114165"/>
              <a:gd name="connsiteY59" fmla="*/ 268992 h 3063250"/>
              <a:gd name="connsiteX60" fmla="*/ 875708 w 4114165"/>
              <a:gd name="connsiteY60" fmla="*/ 140161 h 3063250"/>
              <a:gd name="connsiteX61" fmla="*/ 885618 w 4114165"/>
              <a:gd name="connsiteY61" fmla="*/ 54144 h 3063250"/>
              <a:gd name="connsiteX62" fmla="*/ 892233 w 4114165"/>
              <a:gd name="connsiteY62" fmla="*/ 19833 h 3063250"/>
              <a:gd name="connsiteX63" fmla="*/ 898835 w 4114165"/>
              <a:gd name="connsiteY63" fmla="*/ 2645 h 3063250"/>
              <a:gd name="connsiteX64" fmla="*/ 902143 w 4114165"/>
              <a:gd name="connsiteY64" fmla="*/ 0 h 3063250"/>
              <a:gd name="connsiteX65" fmla="*/ 905450 w 4114165"/>
              <a:gd name="connsiteY65" fmla="*/ 1042 h 3063250"/>
              <a:gd name="connsiteX66" fmla="*/ 908758 w 4114165"/>
              <a:gd name="connsiteY66" fmla="*/ 5543 h 3063250"/>
              <a:gd name="connsiteX67" fmla="*/ 915360 w 4114165"/>
              <a:gd name="connsiteY67" fmla="*/ 23974 h 3063250"/>
              <a:gd name="connsiteX68" fmla="*/ 921975 w 4114165"/>
              <a:gd name="connsiteY68" fmla="*/ 53496 h 3063250"/>
              <a:gd name="connsiteX69" fmla="*/ 931885 w 4114165"/>
              <a:gd name="connsiteY69" fmla="*/ 114728 h 3063250"/>
              <a:gd name="connsiteX70" fmla="*/ 945103 w 4114165"/>
              <a:gd name="connsiteY70" fmla="*/ 219005 h 3063250"/>
              <a:gd name="connsiteX71" fmla="*/ 991370 w 4114165"/>
              <a:gd name="connsiteY71" fmla="*/ 608560 h 3063250"/>
              <a:gd name="connsiteX72" fmla="*/ 1007895 w 4114165"/>
              <a:gd name="connsiteY72" fmla="*/ 717439 h 3063250"/>
              <a:gd name="connsiteX73" fmla="*/ 1057457 w 4114165"/>
              <a:gd name="connsiteY73" fmla="*/ 1020560 h 3063250"/>
              <a:gd name="connsiteX74" fmla="*/ 1070674 w 4114165"/>
              <a:gd name="connsiteY74" fmla="*/ 1129034 h 3063250"/>
              <a:gd name="connsiteX75" fmla="*/ 1083891 w 4114165"/>
              <a:gd name="connsiteY75" fmla="*/ 1261492 h 3063250"/>
              <a:gd name="connsiteX76" fmla="*/ 1100416 w 4114165"/>
              <a:gd name="connsiteY76" fmla="*/ 1462079 h 3063250"/>
              <a:gd name="connsiteX77" fmla="*/ 1123543 w 4114165"/>
              <a:gd name="connsiteY77" fmla="*/ 1789577 h 3063250"/>
              <a:gd name="connsiteX78" fmla="*/ 1146683 w 4114165"/>
              <a:gd name="connsiteY78" fmla="*/ 2110389 h 3063250"/>
              <a:gd name="connsiteX79" fmla="*/ 1159901 w 4114165"/>
              <a:gd name="connsiteY79" fmla="*/ 2255687 h 3063250"/>
              <a:gd name="connsiteX80" fmla="*/ 1169810 w 4114165"/>
              <a:gd name="connsiteY80" fmla="*/ 2336454 h 3063250"/>
              <a:gd name="connsiteX81" fmla="*/ 1176425 w 4114165"/>
              <a:gd name="connsiteY81" fmla="*/ 2375343 h 3063250"/>
              <a:gd name="connsiteX82" fmla="*/ 1183028 w 4114165"/>
              <a:gd name="connsiteY82" fmla="*/ 2401809 h 3063250"/>
              <a:gd name="connsiteX83" fmla="*/ 1189643 w 4114165"/>
              <a:gd name="connsiteY83" fmla="*/ 2415701 h 3063250"/>
              <a:gd name="connsiteX84" fmla="*/ 1192950 w 4114165"/>
              <a:gd name="connsiteY84" fmla="*/ 2417917 h 3063250"/>
              <a:gd name="connsiteX85" fmla="*/ 1196245 w 4114165"/>
              <a:gd name="connsiteY85" fmla="*/ 2417030 h 3063250"/>
              <a:gd name="connsiteX86" fmla="*/ 1199553 w 4114165"/>
              <a:gd name="connsiteY86" fmla="*/ 2413054 h 3063250"/>
              <a:gd name="connsiteX87" fmla="*/ 1206168 w 4114165"/>
              <a:gd name="connsiteY87" fmla="*/ 2396073 h 3063250"/>
              <a:gd name="connsiteX88" fmla="*/ 1212770 w 4114165"/>
              <a:gd name="connsiteY88" fmla="*/ 2367517 h 3063250"/>
              <a:gd name="connsiteX89" fmla="*/ 1222680 w 4114165"/>
              <a:gd name="connsiteY89" fmla="*/ 2304808 h 3063250"/>
              <a:gd name="connsiteX90" fmla="*/ 1232602 w 4114165"/>
              <a:gd name="connsiteY90" fmla="*/ 2221471 h 3063250"/>
              <a:gd name="connsiteX91" fmla="*/ 1249127 w 4114165"/>
              <a:gd name="connsiteY91" fmla="*/ 2051011 h 3063250"/>
              <a:gd name="connsiteX92" fmla="*/ 1278857 w 4114165"/>
              <a:gd name="connsiteY92" fmla="*/ 1738519 h 3063250"/>
              <a:gd name="connsiteX93" fmla="*/ 1292087 w 4114165"/>
              <a:gd name="connsiteY93" fmla="*/ 1631108 h 3063250"/>
              <a:gd name="connsiteX94" fmla="*/ 1301997 w 4114165"/>
              <a:gd name="connsiteY94" fmla="*/ 1571186 h 3063250"/>
              <a:gd name="connsiteX95" fmla="*/ 1311907 w 4114165"/>
              <a:gd name="connsiteY95" fmla="*/ 1530802 h 3063250"/>
              <a:gd name="connsiteX96" fmla="*/ 1318522 w 4114165"/>
              <a:gd name="connsiteY96" fmla="*/ 1515125 h 3063250"/>
              <a:gd name="connsiteX97" fmla="*/ 1325124 w 4114165"/>
              <a:gd name="connsiteY97" fmla="*/ 1508553 h 3063250"/>
              <a:gd name="connsiteX98" fmla="*/ 1328431 w 4114165"/>
              <a:gd name="connsiteY98" fmla="*/ 1508692 h 3063250"/>
              <a:gd name="connsiteX99" fmla="*/ 1331739 w 4114165"/>
              <a:gd name="connsiteY99" fmla="*/ 1511098 h 3063250"/>
              <a:gd name="connsiteX100" fmla="*/ 1338341 w 4114165"/>
              <a:gd name="connsiteY100" fmla="*/ 1522673 h 3063250"/>
              <a:gd name="connsiteX101" fmla="*/ 1344956 w 4114165"/>
              <a:gd name="connsiteY101" fmla="*/ 1543098 h 3063250"/>
              <a:gd name="connsiteX102" fmla="*/ 1351559 w 4114165"/>
              <a:gd name="connsiteY102" fmla="*/ 1572135 h 3063250"/>
              <a:gd name="connsiteX103" fmla="*/ 1361481 w 4114165"/>
              <a:gd name="connsiteY103" fmla="*/ 1631273 h 3063250"/>
              <a:gd name="connsiteX104" fmla="*/ 1371391 w 4114165"/>
              <a:gd name="connsiteY104" fmla="*/ 1708025 h 3063250"/>
              <a:gd name="connsiteX105" fmla="*/ 1384608 w 4114165"/>
              <a:gd name="connsiteY105" fmla="*/ 1834709 h 3063250"/>
              <a:gd name="connsiteX106" fmla="*/ 1401133 w 4114165"/>
              <a:gd name="connsiteY106" fmla="*/ 2023810 h 3063250"/>
              <a:gd name="connsiteX107" fmla="*/ 1437478 w 4114165"/>
              <a:gd name="connsiteY107" fmla="*/ 2455958 h 3063250"/>
              <a:gd name="connsiteX108" fmla="*/ 1450695 w 4114165"/>
              <a:gd name="connsiteY108" fmla="*/ 2573840 h 3063250"/>
              <a:gd name="connsiteX109" fmla="*/ 1460618 w 4114165"/>
              <a:gd name="connsiteY109" fmla="*/ 2638271 h 3063250"/>
              <a:gd name="connsiteX110" fmla="*/ 1467220 w 4114165"/>
              <a:gd name="connsiteY110" fmla="*/ 2669055 h 3063250"/>
              <a:gd name="connsiteX111" fmla="*/ 1473835 w 4114165"/>
              <a:gd name="connsiteY111" fmla="*/ 2690241 h 3063250"/>
              <a:gd name="connsiteX112" fmla="*/ 1480438 w 4114165"/>
              <a:gd name="connsiteY112" fmla="*/ 2702360 h 3063250"/>
              <a:gd name="connsiteX113" fmla="*/ 1483745 w 4114165"/>
              <a:gd name="connsiteY113" fmla="*/ 2705260 h 3063250"/>
              <a:gd name="connsiteX114" fmla="*/ 1487053 w 4114165"/>
              <a:gd name="connsiteY114" fmla="*/ 2706222 h 3063250"/>
              <a:gd name="connsiteX115" fmla="*/ 1490360 w 4114165"/>
              <a:gd name="connsiteY115" fmla="*/ 2705361 h 3063250"/>
              <a:gd name="connsiteX116" fmla="*/ 1496963 w 4114165"/>
              <a:gd name="connsiteY116" fmla="*/ 2698700 h 3063250"/>
              <a:gd name="connsiteX117" fmla="*/ 1503577 w 4114165"/>
              <a:gd name="connsiteY117" fmla="*/ 2686265 h 3063250"/>
              <a:gd name="connsiteX118" fmla="*/ 1513487 w 4114165"/>
              <a:gd name="connsiteY118" fmla="*/ 2658861 h 3063250"/>
              <a:gd name="connsiteX119" fmla="*/ 1526705 w 4114165"/>
              <a:gd name="connsiteY119" fmla="*/ 2610120 h 3063250"/>
              <a:gd name="connsiteX120" fmla="*/ 1543229 w 4114165"/>
              <a:gd name="connsiteY120" fmla="*/ 2536635 h 3063250"/>
              <a:gd name="connsiteX121" fmla="*/ 1579574 w 4114165"/>
              <a:gd name="connsiteY121" fmla="*/ 2357488 h 3063250"/>
              <a:gd name="connsiteX122" fmla="*/ 1615932 w 4114165"/>
              <a:gd name="connsiteY122" fmla="*/ 2168830 h 3063250"/>
              <a:gd name="connsiteX123" fmla="*/ 1639059 w 4114165"/>
              <a:gd name="connsiteY123" fmla="*/ 2033219 h 3063250"/>
              <a:gd name="connsiteX124" fmla="*/ 1658891 w 4114165"/>
              <a:gd name="connsiteY124" fmla="*/ 1899823 h 3063250"/>
              <a:gd name="connsiteX125" fmla="*/ 1688633 w 4114165"/>
              <a:gd name="connsiteY125" fmla="*/ 1675189 h 3063250"/>
              <a:gd name="connsiteX126" fmla="*/ 1724978 w 4114165"/>
              <a:gd name="connsiteY126" fmla="*/ 1405069 h 3063250"/>
              <a:gd name="connsiteX127" fmla="*/ 1754720 w 4114165"/>
              <a:gd name="connsiteY127" fmla="*/ 1207660 h 3063250"/>
              <a:gd name="connsiteX128" fmla="*/ 1777847 w 4114165"/>
              <a:gd name="connsiteY128" fmla="*/ 1072404 h 3063250"/>
              <a:gd name="connsiteX129" fmla="*/ 1794372 w 4114165"/>
              <a:gd name="connsiteY129" fmla="*/ 994322 h 3063250"/>
              <a:gd name="connsiteX130" fmla="*/ 1807590 w 4114165"/>
              <a:gd name="connsiteY130" fmla="*/ 945860 h 3063250"/>
              <a:gd name="connsiteX131" fmla="*/ 1820807 w 4114165"/>
              <a:gd name="connsiteY131" fmla="*/ 909731 h 3063250"/>
              <a:gd name="connsiteX132" fmla="*/ 1830717 w 4114165"/>
              <a:gd name="connsiteY132" fmla="*/ 890394 h 3063250"/>
              <a:gd name="connsiteX133" fmla="*/ 1840639 w 4114165"/>
              <a:gd name="connsiteY133" fmla="*/ 877921 h 3063250"/>
              <a:gd name="connsiteX134" fmla="*/ 1847242 w 4114165"/>
              <a:gd name="connsiteY134" fmla="*/ 873653 h 3063250"/>
              <a:gd name="connsiteX135" fmla="*/ 1853857 w 4114165"/>
              <a:gd name="connsiteY135" fmla="*/ 872881 h 3063250"/>
              <a:gd name="connsiteX136" fmla="*/ 1860459 w 4114165"/>
              <a:gd name="connsiteY136" fmla="*/ 875768 h 3063250"/>
              <a:gd name="connsiteX137" fmla="*/ 1867074 w 4114165"/>
              <a:gd name="connsiteY137" fmla="*/ 882378 h 3063250"/>
              <a:gd name="connsiteX138" fmla="*/ 1873676 w 4114165"/>
              <a:gd name="connsiteY138" fmla="*/ 892762 h 3063250"/>
              <a:gd name="connsiteX139" fmla="*/ 1883599 w 4114165"/>
              <a:gd name="connsiteY139" fmla="*/ 915227 h 3063250"/>
              <a:gd name="connsiteX140" fmla="*/ 1893509 w 4114165"/>
              <a:gd name="connsiteY140" fmla="*/ 945480 h 3063250"/>
              <a:gd name="connsiteX141" fmla="*/ 1906726 w 4114165"/>
              <a:gd name="connsiteY141" fmla="*/ 996386 h 3063250"/>
              <a:gd name="connsiteX142" fmla="*/ 1919944 w 4114165"/>
              <a:gd name="connsiteY142" fmla="*/ 1058398 h 3063250"/>
              <a:gd name="connsiteX143" fmla="*/ 1933161 w 4114165"/>
              <a:gd name="connsiteY143" fmla="*/ 1132137 h 3063250"/>
              <a:gd name="connsiteX144" fmla="*/ 1949686 w 4114165"/>
              <a:gd name="connsiteY144" fmla="*/ 1241687 h 3063250"/>
              <a:gd name="connsiteX145" fmla="*/ 1966211 w 4114165"/>
              <a:gd name="connsiteY145" fmla="*/ 1370713 h 3063250"/>
              <a:gd name="connsiteX146" fmla="*/ 1986043 w 4114165"/>
              <a:gd name="connsiteY146" fmla="*/ 1548658 h 3063250"/>
              <a:gd name="connsiteX147" fmla="*/ 2035605 w 4114165"/>
              <a:gd name="connsiteY147" fmla="*/ 2011729 h 3063250"/>
              <a:gd name="connsiteX148" fmla="*/ 2048822 w 4114165"/>
              <a:gd name="connsiteY148" fmla="*/ 2106628 h 3063250"/>
              <a:gd name="connsiteX149" fmla="*/ 2058732 w 4114165"/>
              <a:gd name="connsiteY149" fmla="*/ 2163043 h 3063250"/>
              <a:gd name="connsiteX150" fmla="*/ 2068655 w 4114165"/>
              <a:gd name="connsiteY150" fmla="*/ 2205123 h 3063250"/>
              <a:gd name="connsiteX151" fmla="*/ 2075257 w 4114165"/>
              <a:gd name="connsiteY151" fmla="*/ 2224738 h 3063250"/>
              <a:gd name="connsiteX152" fmla="*/ 2081872 w 4114165"/>
              <a:gd name="connsiteY152" fmla="*/ 2237528 h 3063250"/>
              <a:gd name="connsiteX153" fmla="*/ 2088474 w 4114165"/>
              <a:gd name="connsiteY153" fmla="*/ 2243581 h 3063250"/>
              <a:gd name="connsiteX154" fmla="*/ 2091782 w 4114165"/>
              <a:gd name="connsiteY154" fmla="*/ 2244151 h 3063250"/>
              <a:gd name="connsiteX155" fmla="*/ 2095089 w 4114165"/>
              <a:gd name="connsiteY155" fmla="*/ 2243151 h 3063250"/>
              <a:gd name="connsiteX156" fmla="*/ 2101692 w 4114165"/>
              <a:gd name="connsiteY156" fmla="*/ 2236591 h 3063250"/>
              <a:gd name="connsiteX157" fmla="*/ 2108307 w 4114165"/>
              <a:gd name="connsiteY157" fmla="*/ 2224359 h 3063250"/>
              <a:gd name="connsiteX158" fmla="*/ 2118217 w 4114165"/>
              <a:gd name="connsiteY158" fmla="*/ 2196525 h 3063250"/>
              <a:gd name="connsiteX159" fmla="*/ 2128127 w 4114165"/>
              <a:gd name="connsiteY159" fmla="*/ 2159193 h 3063250"/>
              <a:gd name="connsiteX160" fmla="*/ 2141357 w 4114165"/>
              <a:gd name="connsiteY160" fmla="*/ 2098485 h 3063250"/>
              <a:gd name="connsiteX161" fmla="*/ 2164484 w 4114165"/>
              <a:gd name="connsiteY161" fmla="*/ 1975626 h 3063250"/>
              <a:gd name="connsiteX162" fmla="*/ 2200829 w 4114165"/>
              <a:gd name="connsiteY162" fmla="*/ 1779712 h 3063250"/>
              <a:gd name="connsiteX163" fmla="*/ 2214046 w 4114165"/>
              <a:gd name="connsiteY163" fmla="*/ 1723006 h 3063250"/>
              <a:gd name="connsiteX164" fmla="*/ 2223968 w 4114165"/>
              <a:gd name="connsiteY164" fmla="*/ 1691525 h 3063250"/>
              <a:gd name="connsiteX165" fmla="*/ 2230571 w 4114165"/>
              <a:gd name="connsiteY165" fmla="*/ 1677165 h 3063250"/>
              <a:gd name="connsiteX166" fmla="*/ 2237186 w 4114165"/>
              <a:gd name="connsiteY166" fmla="*/ 1668845 h 3063250"/>
              <a:gd name="connsiteX167" fmla="*/ 2240493 w 4114165"/>
              <a:gd name="connsiteY167" fmla="*/ 1667085 h 3063250"/>
              <a:gd name="connsiteX168" fmla="*/ 2243788 w 4114165"/>
              <a:gd name="connsiteY168" fmla="*/ 1666971 h 3063250"/>
              <a:gd name="connsiteX169" fmla="*/ 2247096 w 4114165"/>
              <a:gd name="connsiteY169" fmla="*/ 1668554 h 3063250"/>
              <a:gd name="connsiteX170" fmla="*/ 2253711 w 4114165"/>
              <a:gd name="connsiteY170" fmla="*/ 1676912 h 3063250"/>
              <a:gd name="connsiteX171" fmla="*/ 2260313 w 4114165"/>
              <a:gd name="connsiteY171" fmla="*/ 1692285 h 3063250"/>
              <a:gd name="connsiteX172" fmla="*/ 2266928 w 4114165"/>
              <a:gd name="connsiteY172" fmla="*/ 1714838 h 3063250"/>
              <a:gd name="connsiteX173" fmla="*/ 2276838 w 4114165"/>
              <a:gd name="connsiteY173" fmla="*/ 1762439 h 3063250"/>
              <a:gd name="connsiteX174" fmla="*/ 2286748 w 4114165"/>
              <a:gd name="connsiteY174" fmla="*/ 1827060 h 3063250"/>
              <a:gd name="connsiteX175" fmla="*/ 2296670 w 4114165"/>
              <a:gd name="connsiteY175" fmla="*/ 1908954 h 3063250"/>
              <a:gd name="connsiteX176" fmla="*/ 2309888 w 4114165"/>
              <a:gd name="connsiteY176" fmla="*/ 2044185 h 3063250"/>
              <a:gd name="connsiteX177" fmla="*/ 2326400 w 4114165"/>
              <a:gd name="connsiteY177" fmla="*/ 2246051 h 3063250"/>
              <a:gd name="connsiteX178" fmla="*/ 2352847 w 4114165"/>
              <a:gd name="connsiteY178" fmla="*/ 2572067 h 3063250"/>
              <a:gd name="connsiteX179" fmla="*/ 2366064 w 4114165"/>
              <a:gd name="connsiteY179" fmla="*/ 2700929 h 3063250"/>
              <a:gd name="connsiteX180" fmla="*/ 2375975 w 4114165"/>
              <a:gd name="connsiteY180" fmla="*/ 2775427 h 3063250"/>
              <a:gd name="connsiteX181" fmla="*/ 2385884 w 4114165"/>
              <a:gd name="connsiteY181" fmla="*/ 2830398 h 3063250"/>
              <a:gd name="connsiteX182" fmla="*/ 2395807 w 4114165"/>
              <a:gd name="connsiteY182" fmla="*/ 2867312 h 3063250"/>
              <a:gd name="connsiteX183" fmla="*/ 2402409 w 4114165"/>
              <a:gd name="connsiteY183" fmla="*/ 2883268 h 3063250"/>
              <a:gd name="connsiteX184" fmla="*/ 2409024 w 4114165"/>
              <a:gd name="connsiteY184" fmla="*/ 2893563 h 3063250"/>
              <a:gd name="connsiteX185" fmla="*/ 2415627 w 4114165"/>
              <a:gd name="connsiteY185" fmla="*/ 2899350 h 3063250"/>
              <a:gd name="connsiteX186" fmla="*/ 2422242 w 4114165"/>
              <a:gd name="connsiteY186" fmla="*/ 2901668 h 3063250"/>
              <a:gd name="connsiteX187" fmla="*/ 2428844 w 4114165"/>
              <a:gd name="connsiteY187" fmla="*/ 2901402 h 3063250"/>
              <a:gd name="connsiteX188" fmla="*/ 2438766 w 4114165"/>
              <a:gd name="connsiteY188" fmla="*/ 2897273 h 3063250"/>
              <a:gd name="connsiteX189" fmla="*/ 2448676 w 4114165"/>
              <a:gd name="connsiteY189" fmla="*/ 2889726 h 3063250"/>
              <a:gd name="connsiteX190" fmla="*/ 2461894 w 4114165"/>
              <a:gd name="connsiteY190" fmla="*/ 2875454 h 3063250"/>
              <a:gd name="connsiteX191" fmla="*/ 2478418 w 4114165"/>
              <a:gd name="connsiteY191" fmla="*/ 2852749 h 3063250"/>
              <a:gd name="connsiteX192" fmla="*/ 2501546 w 4114165"/>
              <a:gd name="connsiteY192" fmla="*/ 2820306 h 3063250"/>
              <a:gd name="connsiteX193" fmla="*/ 2511456 w 4114165"/>
              <a:gd name="connsiteY193" fmla="*/ 2810061 h 3063250"/>
              <a:gd name="connsiteX194" fmla="*/ 2521378 w 4114165"/>
              <a:gd name="connsiteY194" fmla="*/ 2803945 h 3063250"/>
              <a:gd name="connsiteX195" fmla="*/ 2527980 w 4114165"/>
              <a:gd name="connsiteY195" fmla="*/ 2802564 h 3063250"/>
              <a:gd name="connsiteX196" fmla="*/ 2534596 w 4114165"/>
              <a:gd name="connsiteY196" fmla="*/ 2803464 h 3063250"/>
              <a:gd name="connsiteX197" fmla="*/ 2541198 w 4114165"/>
              <a:gd name="connsiteY197" fmla="*/ 2806592 h 3063250"/>
              <a:gd name="connsiteX198" fmla="*/ 2551120 w 4114165"/>
              <a:gd name="connsiteY198" fmla="*/ 2815215 h 3063250"/>
              <a:gd name="connsiteX199" fmla="*/ 2561030 w 4114165"/>
              <a:gd name="connsiteY199" fmla="*/ 2828271 h 3063250"/>
              <a:gd name="connsiteX200" fmla="*/ 2570940 w 4114165"/>
              <a:gd name="connsiteY200" fmla="*/ 2845810 h 3063250"/>
              <a:gd name="connsiteX201" fmla="*/ 2584158 w 4114165"/>
              <a:gd name="connsiteY201" fmla="*/ 2876189 h 3063250"/>
              <a:gd name="connsiteX202" fmla="*/ 2603990 w 4114165"/>
              <a:gd name="connsiteY202" fmla="*/ 2931768 h 3063250"/>
              <a:gd name="connsiteX203" fmla="*/ 2617207 w 4114165"/>
              <a:gd name="connsiteY203" fmla="*/ 2966795 h 3063250"/>
              <a:gd name="connsiteX204" fmla="*/ 2627117 w 4114165"/>
              <a:gd name="connsiteY204" fmla="*/ 2986220 h 3063250"/>
              <a:gd name="connsiteX205" fmla="*/ 2633732 w 4114165"/>
              <a:gd name="connsiteY205" fmla="*/ 2993894 h 3063250"/>
              <a:gd name="connsiteX206" fmla="*/ 2640334 w 4114165"/>
              <a:gd name="connsiteY206" fmla="*/ 2996060 h 3063250"/>
              <a:gd name="connsiteX207" fmla="*/ 2643642 w 4114165"/>
              <a:gd name="connsiteY207" fmla="*/ 2994781 h 3063250"/>
              <a:gd name="connsiteX208" fmla="*/ 2650257 w 4114165"/>
              <a:gd name="connsiteY208" fmla="*/ 2986942 h 3063250"/>
              <a:gd name="connsiteX209" fmla="*/ 2656859 w 4114165"/>
              <a:gd name="connsiteY209" fmla="*/ 2971366 h 3063250"/>
              <a:gd name="connsiteX210" fmla="*/ 2663474 w 4114165"/>
              <a:gd name="connsiteY210" fmla="*/ 2947357 h 3063250"/>
              <a:gd name="connsiteX211" fmla="*/ 2670077 w 4114165"/>
              <a:gd name="connsiteY211" fmla="*/ 2914280 h 3063250"/>
              <a:gd name="connsiteX212" fmla="*/ 2679999 w 4114165"/>
              <a:gd name="connsiteY212" fmla="*/ 2846646 h 3063250"/>
              <a:gd name="connsiteX213" fmla="*/ 2689909 w 4114165"/>
              <a:gd name="connsiteY213" fmla="*/ 2756698 h 3063250"/>
              <a:gd name="connsiteX214" fmla="*/ 2703127 w 4114165"/>
              <a:gd name="connsiteY214" fmla="*/ 2602181 h 3063250"/>
              <a:gd name="connsiteX215" fmla="*/ 2716344 w 4114165"/>
              <a:gd name="connsiteY215" fmla="*/ 2412092 h 3063250"/>
              <a:gd name="connsiteX216" fmla="*/ 2736176 w 4114165"/>
              <a:gd name="connsiteY216" fmla="*/ 2082213 h 3063250"/>
              <a:gd name="connsiteX217" fmla="*/ 2772521 w 4114165"/>
              <a:gd name="connsiteY217" fmla="*/ 1470652 h 3063250"/>
              <a:gd name="connsiteX218" fmla="*/ 2789046 w 4114165"/>
              <a:gd name="connsiteY218" fmla="*/ 1238622 h 3063250"/>
              <a:gd name="connsiteX219" fmla="*/ 2805571 w 4114165"/>
              <a:gd name="connsiteY219" fmla="*/ 1047862 h 3063250"/>
              <a:gd name="connsiteX220" fmla="*/ 2818788 w 4114165"/>
              <a:gd name="connsiteY220" fmla="*/ 927358 h 3063250"/>
              <a:gd name="connsiteX221" fmla="*/ 2832005 w 4114165"/>
              <a:gd name="connsiteY221" fmla="*/ 833941 h 3063250"/>
              <a:gd name="connsiteX222" fmla="*/ 2845223 w 4114165"/>
              <a:gd name="connsiteY222" fmla="*/ 764002 h 3063250"/>
              <a:gd name="connsiteX223" fmla="*/ 2855133 w 4114165"/>
              <a:gd name="connsiteY223" fmla="*/ 724885 h 3063250"/>
              <a:gd name="connsiteX224" fmla="*/ 2865042 w 4114165"/>
              <a:gd name="connsiteY224" fmla="*/ 696152 h 3063250"/>
              <a:gd name="connsiteX225" fmla="*/ 2874965 w 4114165"/>
              <a:gd name="connsiteY225" fmla="*/ 677220 h 3063250"/>
              <a:gd name="connsiteX226" fmla="*/ 2881567 w 4114165"/>
              <a:gd name="connsiteY226" fmla="*/ 670028 h 3063250"/>
              <a:gd name="connsiteX227" fmla="*/ 2888182 w 4114165"/>
              <a:gd name="connsiteY227" fmla="*/ 667368 h 3063250"/>
              <a:gd name="connsiteX228" fmla="*/ 2894785 w 4114165"/>
              <a:gd name="connsiteY228" fmla="*/ 669622 h 3063250"/>
              <a:gd name="connsiteX229" fmla="*/ 2901400 w 4114165"/>
              <a:gd name="connsiteY229" fmla="*/ 677182 h 3063250"/>
              <a:gd name="connsiteX230" fmla="*/ 2908002 w 4114165"/>
              <a:gd name="connsiteY230" fmla="*/ 690415 h 3063250"/>
              <a:gd name="connsiteX231" fmla="*/ 2914617 w 4114165"/>
              <a:gd name="connsiteY231" fmla="*/ 709562 h 3063250"/>
              <a:gd name="connsiteX232" fmla="*/ 2924527 w 4114165"/>
              <a:gd name="connsiteY232" fmla="*/ 749616 h 3063250"/>
              <a:gd name="connsiteX233" fmla="*/ 2934450 w 4114165"/>
              <a:gd name="connsiteY233" fmla="*/ 803296 h 3063250"/>
              <a:gd name="connsiteX234" fmla="*/ 2947667 w 4114165"/>
              <a:gd name="connsiteY234" fmla="*/ 895814 h 3063250"/>
              <a:gd name="connsiteX235" fmla="*/ 2960884 w 4114165"/>
              <a:gd name="connsiteY235" fmla="*/ 1012101 h 3063250"/>
              <a:gd name="connsiteX236" fmla="*/ 2977409 w 4114165"/>
              <a:gd name="connsiteY236" fmla="*/ 1187779 h 3063250"/>
              <a:gd name="connsiteX237" fmla="*/ 3017061 w 4114165"/>
              <a:gd name="connsiteY237" fmla="*/ 1634110 h 3063250"/>
              <a:gd name="connsiteX238" fmla="*/ 3030278 w 4114165"/>
              <a:gd name="connsiteY238" fmla="*/ 1742115 h 3063250"/>
              <a:gd name="connsiteX239" fmla="*/ 3040188 w 4114165"/>
              <a:gd name="connsiteY239" fmla="*/ 1800265 h 3063250"/>
              <a:gd name="connsiteX240" fmla="*/ 3046803 w 4114165"/>
              <a:gd name="connsiteY240" fmla="*/ 1827313 h 3063250"/>
              <a:gd name="connsiteX241" fmla="*/ 3053406 w 4114165"/>
              <a:gd name="connsiteY241" fmla="*/ 1844928 h 3063250"/>
              <a:gd name="connsiteX242" fmla="*/ 3060021 w 4114165"/>
              <a:gd name="connsiteY242" fmla="*/ 1853413 h 3063250"/>
              <a:gd name="connsiteX243" fmla="*/ 3063315 w 4114165"/>
              <a:gd name="connsiteY243" fmla="*/ 1854388 h 3063250"/>
              <a:gd name="connsiteX244" fmla="*/ 3066623 w 4114165"/>
              <a:gd name="connsiteY244" fmla="*/ 1853299 h 3063250"/>
              <a:gd name="connsiteX245" fmla="*/ 3073238 w 4114165"/>
              <a:gd name="connsiteY245" fmla="*/ 1845245 h 3063250"/>
              <a:gd name="connsiteX246" fmla="*/ 3079840 w 4114165"/>
              <a:gd name="connsiteY246" fmla="*/ 1829960 h 3063250"/>
              <a:gd name="connsiteX247" fmla="*/ 3086456 w 4114165"/>
              <a:gd name="connsiteY247" fmla="*/ 1808129 h 3063250"/>
              <a:gd name="connsiteX248" fmla="*/ 3096365 w 4114165"/>
              <a:gd name="connsiteY248" fmla="*/ 1764782 h 3063250"/>
              <a:gd name="connsiteX249" fmla="*/ 3109583 w 4114165"/>
              <a:gd name="connsiteY249" fmla="*/ 1692285 h 3063250"/>
              <a:gd name="connsiteX250" fmla="*/ 3145940 w 4114165"/>
              <a:gd name="connsiteY250" fmla="*/ 1482986 h 3063250"/>
              <a:gd name="connsiteX251" fmla="*/ 3162452 w 4114165"/>
              <a:gd name="connsiteY251" fmla="*/ 1409665 h 3063250"/>
              <a:gd name="connsiteX252" fmla="*/ 3178977 w 4114165"/>
              <a:gd name="connsiteY252" fmla="*/ 1351098 h 3063250"/>
              <a:gd name="connsiteX253" fmla="*/ 3192194 w 4114165"/>
              <a:gd name="connsiteY253" fmla="*/ 1313348 h 3063250"/>
              <a:gd name="connsiteX254" fmla="*/ 3205412 w 4114165"/>
              <a:gd name="connsiteY254" fmla="*/ 1283678 h 3063250"/>
              <a:gd name="connsiteX255" fmla="*/ 3215334 w 4114165"/>
              <a:gd name="connsiteY255" fmla="*/ 1267773 h 3063250"/>
              <a:gd name="connsiteX256" fmla="*/ 3221936 w 4114165"/>
              <a:gd name="connsiteY256" fmla="*/ 1260745 h 3063250"/>
              <a:gd name="connsiteX257" fmla="*/ 3228551 w 4114165"/>
              <a:gd name="connsiteY257" fmla="*/ 1256705 h 3063250"/>
              <a:gd name="connsiteX258" fmla="*/ 3235154 w 4114165"/>
              <a:gd name="connsiteY258" fmla="*/ 1255730 h 3063250"/>
              <a:gd name="connsiteX259" fmla="*/ 3241769 w 4114165"/>
              <a:gd name="connsiteY259" fmla="*/ 1257820 h 3063250"/>
              <a:gd name="connsiteX260" fmla="*/ 3248371 w 4114165"/>
              <a:gd name="connsiteY260" fmla="*/ 1263088 h 3063250"/>
              <a:gd name="connsiteX261" fmla="*/ 3254986 w 4114165"/>
              <a:gd name="connsiteY261" fmla="*/ 1271661 h 3063250"/>
              <a:gd name="connsiteX262" fmla="*/ 3264896 w 4114165"/>
              <a:gd name="connsiteY262" fmla="*/ 1291099 h 3063250"/>
              <a:gd name="connsiteX263" fmla="*/ 3274819 w 4114165"/>
              <a:gd name="connsiteY263" fmla="*/ 1319161 h 3063250"/>
              <a:gd name="connsiteX264" fmla="*/ 3284729 w 4114165"/>
              <a:gd name="connsiteY264" fmla="*/ 1356796 h 3063250"/>
              <a:gd name="connsiteX265" fmla="*/ 3294638 w 4114165"/>
              <a:gd name="connsiteY265" fmla="*/ 1405106 h 3063250"/>
              <a:gd name="connsiteX266" fmla="*/ 3304548 w 4114165"/>
              <a:gd name="connsiteY266" fmla="*/ 1465029 h 3063250"/>
              <a:gd name="connsiteX267" fmla="*/ 3317766 w 4114165"/>
              <a:gd name="connsiteY267" fmla="*/ 1564322 h 3063250"/>
              <a:gd name="connsiteX268" fmla="*/ 3330996 w 4114165"/>
              <a:gd name="connsiteY268" fmla="*/ 1685636 h 3063250"/>
              <a:gd name="connsiteX269" fmla="*/ 3347508 w 4114165"/>
              <a:gd name="connsiteY269" fmla="*/ 1862923 h 3063250"/>
              <a:gd name="connsiteX270" fmla="*/ 3406993 w 4114165"/>
              <a:gd name="connsiteY270" fmla="*/ 2532355 h 3063250"/>
              <a:gd name="connsiteX271" fmla="*/ 3423517 w 4114165"/>
              <a:gd name="connsiteY271" fmla="*/ 2676071 h 3063250"/>
              <a:gd name="connsiteX272" fmla="*/ 3440042 w 4114165"/>
              <a:gd name="connsiteY272" fmla="*/ 2794878 h 3063250"/>
              <a:gd name="connsiteX273" fmla="*/ 3453260 w 4114165"/>
              <a:gd name="connsiteY273" fmla="*/ 2872884 h 3063250"/>
              <a:gd name="connsiteX274" fmla="*/ 3466477 w 4114165"/>
              <a:gd name="connsiteY274" fmla="*/ 2936720 h 3063250"/>
              <a:gd name="connsiteX275" fmla="*/ 3479694 w 4114165"/>
              <a:gd name="connsiteY275" fmla="*/ 2986828 h 3063250"/>
              <a:gd name="connsiteX276" fmla="*/ 3489604 w 4114165"/>
              <a:gd name="connsiteY276" fmla="*/ 3015675 h 3063250"/>
              <a:gd name="connsiteX277" fmla="*/ 3499526 w 4114165"/>
              <a:gd name="connsiteY277" fmla="*/ 3037329 h 3063250"/>
              <a:gd name="connsiteX278" fmla="*/ 3509436 w 4114165"/>
              <a:gd name="connsiteY278" fmla="*/ 3052108 h 3063250"/>
              <a:gd name="connsiteX279" fmla="*/ 3519346 w 4114165"/>
              <a:gd name="connsiteY279" fmla="*/ 3060642 h 3063250"/>
              <a:gd name="connsiteX280" fmla="*/ 3525962 w 4114165"/>
              <a:gd name="connsiteY280" fmla="*/ 3063150 h 3063250"/>
              <a:gd name="connsiteX281" fmla="*/ 3532564 w 4114165"/>
              <a:gd name="connsiteY281" fmla="*/ 3063251 h 3063250"/>
              <a:gd name="connsiteX282" fmla="*/ 3539179 w 4114165"/>
              <a:gd name="connsiteY282" fmla="*/ 3060947 h 3063250"/>
              <a:gd name="connsiteX283" fmla="*/ 3545781 w 4114165"/>
              <a:gd name="connsiteY283" fmla="*/ 3056261 h 3063250"/>
              <a:gd name="connsiteX284" fmla="*/ 3555704 w 4114165"/>
              <a:gd name="connsiteY284" fmla="*/ 3044826 h 3063250"/>
              <a:gd name="connsiteX285" fmla="*/ 3565614 w 4114165"/>
              <a:gd name="connsiteY285" fmla="*/ 3028149 h 3063250"/>
              <a:gd name="connsiteX286" fmla="*/ 3575523 w 4114165"/>
              <a:gd name="connsiteY286" fmla="*/ 3006076 h 3063250"/>
              <a:gd name="connsiteX287" fmla="*/ 3585446 w 4114165"/>
              <a:gd name="connsiteY287" fmla="*/ 2978141 h 3063250"/>
              <a:gd name="connsiteX288" fmla="*/ 3598663 w 4114165"/>
              <a:gd name="connsiteY288" fmla="*/ 2930705 h 3063250"/>
              <a:gd name="connsiteX289" fmla="*/ 3611881 w 4114165"/>
              <a:gd name="connsiteY289" fmla="*/ 2871288 h 3063250"/>
              <a:gd name="connsiteX290" fmla="*/ 3628405 w 4114165"/>
              <a:gd name="connsiteY290" fmla="*/ 2782582 h 3063250"/>
              <a:gd name="connsiteX291" fmla="*/ 3664750 w 4114165"/>
              <a:gd name="connsiteY291" fmla="*/ 2563380 h 3063250"/>
              <a:gd name="connsiteX292" fmla="*/ 3691185 w 4114165"/>
              <a:gd name="connsiteY292" fmla="*/ 2412674 h 3063250"/>
              <a:gd name="connsiteX293" fmla="*/ 3707710 w 4114165"/>
              <a:gd name="connsiteY293" fmla="*/ 2331693 h 3063250"/>
              <a:gd name="connsiteX294" fmla="*/ 3720927 w 4114165"/>
              <a:gd name="connsiteY294" fmla="*/ 2279532 h 3063250"/>
              <a:gd name="connsiteX295" fmla="*/ 3730837 w 4114165"/>
              <a:gd name="connsiteY295" fmla="*/ 2250090 h 3063250"/>
              <a:gd name="connsiteX296" fmla="*/ 3740759 w 4114165"/>
              <a:gd name="connsiteY296" fmla="*/ 2229956 h 3063250"/>
              <a:gd name="connsiteX297" fmla="*/ 3747362 w 4114165"/>
              <a:gd name="connsiteY297" fmla="*/ 2221978 h 3063250"/>
              <a:gd name="connsiteX298" fmla="*/ 3753977 w 4114165"/>
              <a:gd name="connsiteY298" fmla="*/ 2218470 h 3063250"/>
              <a:gd name="connsiteX299" fmla="*/ 3760579 w 4114165"/>
              <a:gd name="connsiteY299" fmla="*/ 2219483 h 3063250"/>
              <a:gd name="connsiteX300" fmla="*/ 3767194 w 4114165"/>
              <a:gd name="connsiteY300" fmla="*/ 2225017 h 3063250"/>
              <a:gd name="connsiteX301" fmla="*/ 3773796 w 4114165"/>
              <a:gd name="connsiteY301" fmla="*/ 2234945 h 3063250"/>
              <a:gd name="connsiteX302" fmla="*/ 3783719 w 4114165"/>
              <a:gd name="connsiteY302" fmla="*/ 2257498 h 3063250"/>
              <a:gd name="connsiteX303" fmla="*/ 3793629 w 4114165"/>
              <a:gd name="connsiteY303" fmla="*/ 2287751 h 3063250"/>
              <a:gd name="connsiteX304" fmla="*/ 3810154 w 4114165"/>
              <a:gd name="connsiteY304" fmla="*/ 2348788 h 3063250"/>
              <a:gd name="connsiteX305" fmla="*/ 3836589 w 4114165"/>
              <a:gd name="connsiteY305" fmla="*/ 2448461 h 3063250"/>
              <a:gd name="connsiteX306" fmla="*/ 3849806 w 4114165"/>
              <a:gd name="connsiteY306" fmla="*/ 2487654 h 3063250"/>
              <a:gd name="connsiteX307" fmla="*/ 3859716 w 4114165"/>
              <a:gd name="connsiteY307" fmla="*/ 2508472 h 3063250"/>
              <a:gd name="connsiteX308" fmla="*/ 3866331 w 4114165"/>
              <a:gd name="connsiteY308" fmla="*/ 2517476 h 3063250"/>
              <a:gd name="connsiteX309" fmla="*/ 3872933 w 4114165"/>
              <a:gd name="connsiteY309" fmla="*/ 2522313 h 3063250"/>
              <a:gd name="connsiteX310" fmla="*/ 3879548 w 4114165"/>
              <a:gd name="connsiteY310" fmla="*/ 2522984 h 3063250"/>
              <a:gd name="connsiteX311" fmla="*/ 3886150 w 4114165"/>
              <a:gd name="connsiteY311" fmla="*/ 2519654 h 3063250"/>
              <a:gd name="connsiteX312" fmla="*/ 3892765 w 4114165"/>
              <a:gd name="connsiteY312" fmla="*/ 2512613 h 3063250"/>
              <a:gd name="connsiteX313" fmla="*/ 3902675 w 4114165"/>
              <a:gd name="connsiteY313" fmla="*/ 2496087 h 3063250"/>
              <a:gd name="connsiteX314" fmla="*/ 3915893 w 4114165"/>
              <a:gd name="connsiteY314" fmla="*/ 2466177 h 3063250"/>
              <a:gd name="connsiteX315" fmla="*/ 3939032 w 4114165"/>
              <a:gd name="connsiteY315" fmla="*/ 2410826 h 3063250"/>
              <a:gd name="connsiteX316" fmla="*/ 3948943 w 4114165"/>
              <a:gd name="connsiteY316" fmla="*/ 2393604 h 3063250"/>
              <a:gd name="connsiteX317" fmla="*/ 3955545 w 4114165"/>
              <a:gd name="connsiteY317" fmla="*/ 2385879 h 3063250"/>
              <a:gd name="connsiteX318" fmla="*/ 3962160 w 4114165"/>
              <a:gd name="connsiteY318" fmla="*/ 2381497 h 3063250"/>
              <a:gd name="connsiteX319" fmla="*/ 3968775 w 4114165"/>
              <a:gd name="connsiteY319" fmla="*/ 2380687 h 3063250"/>
              <a:gd name="connsiteX320" fmla="*/ 3975377 w 4114165"/>
              <a:gd name="connsiteY320" fmla="*/ 2383562 h 3063250"/>
              <a:gd name="connsiteX321" fmla="*/ 3981992 w 4114165"/>
              <a:gd name="connsiteY321" fmla="*/ 2390184 h 3063250"/>
              <a:gd name="connsiteX322" fmla="*/ 3988595 w 4114165"/>
              <a:gd name="connsiteY322" fmla="*/ 2400606 h 3063250"/>
              <a:gd name="connsiteX323" fmla="*/ 3998504 w 4114165"/>
              <a:gd name="connsiteY323" fmla="*/ 2422932 h 3063250"/>
              <a:gd name="connsiteX324" fmla="*/ 4011734 w 4114165"/>
              <a:gd name="connsiteY324" fmla="*/ 2462365 h 3063250"/>
              <a:gd name="connsiteX325" fmla="*/ 4034862 w 4114165"/>
              <a:gd name="connsiteY325" fmla="*/ 2535128 h 3063250"/>
              <a:gd name="connsiteX326" fmla="*/ 4044771 w 4114165"/>
              <a:gd name="connsiteY326" fmla="*/ 2557023 h 3063250"/>
              <a:gd name="connsiteX327" fmla="*/ 4051386 w 4114165"/>
              <a:gd name="connsiteY327" fmla="*/ 2565419 h 3063250"/>
              <a:gd name="connsiteX328" fmla="*/ 4054681 w 4114165"/>
              <a:gd name="connsiteY328" fmla="*/ 2567344 h 3063250"/>
              <a:gd name="connsiteX329" fmla="*/ 4057989 w 4114165"/>
              <a:gd name="connsiteY329" fmla="*/ 2567584 h 3063250"/>
              <a:gd name="connsiteX330" fmla="*/ 4061296 w 4114165"/>
              <a:gd name="connsiteY330" fmla="*/ 2566090 h 3063250"/>
              <a:gd name="connsiteX331" fmla="*/ 4067911 w 4114165"/>
              <a:gd name="connsiteY331" fmla="*/ 2557454 h 3063250"/>
              <a:gd name="connsiteX332" fmla="*/ 4074514 w 4114165"/>
              <a:gd name="connsiteY332" fmla="*/ 2541131 h 3063250"/>
              <a:gd name="connsiteX333" fmla="*/ 4081129 w 4114165"/>
              <a:gd name="connsiteY333" fmla="*/ 2517134 h 3063250"/>
              <a:gd name="connsiteX334" fmla="*/ 4091038 w 4114165"/>
              <a:gd name="connsiteY334" fmla="*/ 2467532 h 3063250"/>
              <a:gd name="connsiteX335" fmla="*/ 4100948 w 4114165"/>
              <a:gd name="connsiteY335" fmla="*/ 2403215 h 3063250"/>
              <a:gd name="connsiteX336" fmla="*/ 4114166 w 4114165"/>
              <a:gd name="connsiteY336" fmla="*/ 2298223 h 3063250"/>
              <a:gd name="connsiteX337" fmla="*/ 4114166 w 4114165"/>
              <a:gd name="connsiteY337" fmla="*/ 2298223 h 3063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</a:cxnLst>
            <a:rect l="l" t="t" r="r" b="b"/>
            <a:pathLst>
              <a:path w="4114165" h="3063250">
                <a:moveTo>
                  <a:pt x="0" y="962866"/>
                </a:moveTo>
                <a:lnTo>
                  <a:pt x="13219" y="938578"/>
                </a:lnTo>
                <a:lnTo>
                  <a:pt x="29741" y="914936"/>
                </a:lnTo>
                <a:lnTo>
                  <a:pt x="52873" y="887165"/>
                </a:lnTo>
                <a:lnTo>
                  <a:pt x="79309" y="860382"/>
                </a:lnTo>
                <a:lnTo>
                  <a:pt x="99137" y="843895"/>
                </a:lnTo>
                <a:lnTo>
                  <a:pt x="109050" y="838551"/>
                </a:lnTo>
                <a:lnTo>
                  <a:pt x="118964" y="836816"/>
                </a:lnTo>
                <a:lnTo>
                  <a:pt x="125574" y="838272"/>
                </a:lnTo>
                <a:lnTo>
                  <a:pt x="132182" y="842248"/>
                </a:lnTo>
                <a:lnTo>
                  <a:pt x="138791" y="849049"/>
                </a:lnTo>
                <a:lnTo>
                  <a:pt x="145401" y="859078"/>
                </a:lnTo>
                <a:lnTo>
                  <a:pt x="155315" y="880859"/>
                </a:lnTo>
                <a:lnTo>
                  <a:pt x="165228" y="911631"/>
                </a:lnTo>
                <a:lnTo>
                  <a:pt x="175142" y="951773"/>
                </a:lnTo>
                <a:lnTo>
                  <a:pt x="188360" y="1018952"/>
                </a:lnTo>
                <a:lnTo>
                  <a:pt x="204883" y="1119511"/>
                </a:lnTo>
                <a:lnTo>
                  <a:pt x="237928" y="1325872"/>
                </a:lnTo>
                <a:lnTo>
                  <a:pt x="251146" y="1392203"/>
                </a:lnTo>
                <a:lnTo>
                  <a:pt x="264365" y="1444629"/>
                </a:lnTo>
                <a:lnTo>
                  <a:pt x="274279" y="1474666"/>
                </a:lnTo>
                <a:lnTo>
                  <a:pt x="284192" y="1497675"/>
                </a:lnTo>
                <a:lnTo>
                  <a:pt x="297410" y="1521267"/>
                </a:lnTo>
                <a:lnTo>
                  <a:pt x="323847" y="1565120"/>
                </a:lnTo>
                <a:lnTo>
                  <a:pt x="340373" y="1598538"/>
                </a:lnTo>
                <a:lnTo>
                  <a:pt x="363500" y="1652395"/>
                </a:lnTo>
                <a:lnTo>
                  <a:pt x="386628" y="1713129"/>
                </a:lnTo>
                <a:lnTo>
                  <a:pt x="406460" y="1772988"/>
                </a:lnTo>
                <a:lnTo>
                  <a:pt x="422985" y="1832430"/>
                </a:lnTo>
                <a:lnTo>
                  <a:pt x="439510" y="1903407"/>
                </a:lnTo>
                <a:lnTo>
                  <a:pt x="456035" y="1987175"/>
                </a:lnTo>
                <a:lnTo>
                  <a:pt x="472547" y="2085024"/>
                </a:lnTo>
                <a:lnTo>
                  <a:pt x="502289" y="2284990"/>
                </a:lnTo>
                <a:lnTo>
                  <a:pt x="518814" y="2386930"/>
                </a:lnTo>
                <a:lnTo>
                  <a:pt x="532031" y="2452703"/>
                </a:lnTo>
                <a:lnTo>
                  <a:pt x="541941" y="2490718"/>
                </a:lnTo>
                <a:lnTo>
                  <a:pt x="551864" y="2518717"/>
                </a:lnTo>
                <a:lnTo>
                  <a:pt x="561774" y="2537066"/>
                </a:lnTo>
                <a:lnTo>
                  <a:pt x="568389" y="2544335"/>
                </a:lnTo>
                <a:lnTo>
                  <a:pt x="574991" y="2548070"/>
                </a:lnTo>
                <a:lnTo>
                  <a:pt x="581606" y="2548741"/>
                </a:lnTo>
                <a:lnTo>
                  <a:pt x="588208" y="2546969"/>
                </a:lnTo>
                <a:lnTo>
                  <a:pt x="598131" y="2541042"/>
                </a:lnTo>
                <a:lnTo>
                  <a:pt x="644385" y="2506927"/>
                </a:lnTo>
                <a:lnTo>
                  <a:pt x="670820" y="2490034"/>
                </a:lnTo>
                <a:lnTo>
                  <a:pt x="687345" y="2476269"/>
                </a:lnTo>
                <a:lnTo>
                  <a:pt x="700562" y="2461681"/>
                </a:lnTo>
                <a:lnTo>
                  <a:pt x="710485" y="2447156"/>
                </a:lnTo>
                <a:lnTo>
                  <a:pt x="720395" y="2427478"/>
                </a:lnTo>
                <a:lnTo>
                  <a:pt x="730305" y="2399808"/>
                </a:lnTo>
                <a:lnTo>
                  <a:pt x="740214" y="2360615"/>
                </a:lnTo>
                <a:lnTo>
                  <a:pt x="750137" y="2306011"/>
                </a:lnTo>
                <a:lnTo>
                  <a:pt x="760047" y="2232146"/>
                </a:lnTo>
                <a:lnTo>
                  <a:pt x="769957" y="2135437"/>
                </a:lnTo>
                <a:lnTo>
                  <a:pt x="779879" y="2013021"/>
                </a:lnTo>
                <a:lnTo>
                  <a:pt x="793097" y="1806394"/>
                </a:lnTo>
                <a:lnTo>
                  <a:pt x="806314" y="1550988"/>
                </a:lnTo>
                <a:lnTo>
                  <a:pt x="826134" y="1101061"/>
                </a:lnTo>
                <a:lnTo>
                  <a:pt x="852581" y="502805"/>
                </a:lnTo>
                <a:lnTo>
                  <a:pt x="865798" y="268992"/>
                </a:lnTo>
                <a:lnTo>
                  <a:pt x="875708" y="140161"/>
                </a:lnTo>
                <a:lnTo>
                  <a:pt x="885618" y="54144"/>
                </a:lnTo>
                <a:lnTo>
                  <a:pt x="892233" y="19833"/>
                </a:lnTo>
                <a:lnTo>
                  <a:pt x="898835" y="2645"/>
                </a:lnTo>
                <a:lnTo>
                  <a:pt x="902143" y="0"/>
                </a:lnTo>
                <a:lnTo>
                  <a:pt x="905450" y="1042"/>
                </a:lnTo>
                <a:lnTo>
                  <a:pt x="908758" y="5543"/>
                </a:lnTo>
                <a:lnTo>
                  <a:pt x="915360" y="23974"/>
                </a:lnTo>
                <a:lnTo>
                  <a:pt x="921975" y="53496"/>
                </a:lnTo>
                <a:lnTo>
                  <a:pt x="931885" y="114728"/>
                </a:lnTo>
                <a:lnTo>
                  <a:pt x="945103" y="219005"/>
                </a:lnTo>
                <a:lnTo>
                  <a:pt x="991370" y="608560"/>
                </a:lnTo>
                <a:lnTo>
                  <a:pt x="1007895" y="717439"/>
                </a:lnTo>
                <a:lnTo>
                  <a:pt x="1057457" y="1020560"/>
                </a:lnTo>
                <a:lnTo>
                  <a:pt x="1070674" y="1129034"/>
                </a:lnTo>
                <a:lnTo>
                  <a:pt x="1083891" y="1261492"/>
                </a:lnTo>
                <a:lnTo>
                  <a:pt x="1100416" y="1462079"/>
                </a:lnTo>
                <a:lnTo>
                  <a:pt x="1123543" y="1789577"/>
                </a:lnTo>
                <a:lnTo>
                  <a:pt x="1146683" y="2110389"/>
                </a:lnTo>
                <a:lnTo>
                  <a:pt x="1159901" y="2255687"/>
                </a:lnTo>
                <a:lnTo>
                  <a:pt x="1169810" y="2336454"/>
                </a:lnTo>
                <a:lnTo>
                  <a:pt x="1176425" y="2375343"/>
                </a:lnTo>
                <a:lnTo>
                  <a:pt x="1183028" y="2401809"/>
                </a:lnTo>
                <a:lnTo>
                  <a:pt x="1189643" y="2415701"/>
                </a:lnTo>
                <a:lnTo>
                  <a:pt x="1192950" y="2417917"/>
                </a:lnTo>
                <a:lnTo>
                  <a:pt x="1196245" y="2417030"/>
                </a:lnTo>
                <a:lnTo>
                  <a:pt x="1199553" y="2413054"/>
                </a:lnTo>
                <a:lnTo>
                  <a:pt x="1206168" y="2396073"/>
                </a:lnTo>
                <a:lnTo>
                  <a:pt x="1212770" y="2367517"/>
                </a:lnTo>
                <a:lnTo>
                  <a:pt x="1222680" y="2304808"/>
                </a:lnTo>
                <a:lnTo>
                  <a:pt x="1232602" y="2221471"/>
                </a:lnTo>
                <a:lnTo>
                  <a:pt x="1249127" y="2051011"/>
                </a:lnTo>
                <a:lnTo>
                  <a:pt x="1278857" y="1738519"/>
                </a:lnTo>
                <a:lnTo>
                  <a:pt x="1292087" y="1631108"/>
                </a:lnTo>
                <a:lnTo>
                  <a:pt x="1301997" y="1571186"/>
                </a:lnTo>
                <a:lnTo>
                  <a:pt x="1311907" y="1530802"/>
                </a:lnTo>
                <a:lnTo>
                  <a:pt x="1318522" y="1515125"/>
                </a:lnTo>
                <a:lnTo>
                  <a:pt x="1325124" y="1508553"/>
                </a:lnTo>
                <a:lnTo>
                  <a:pt x="1328431" y="1508692"/>
                </a:lnTo>
                <a:lnTo>
                  <a:pt x="1331739" y="1511098"/>
                </a:lnTo>
                <a:lnTo>
                  <a:pt x="1338341" y="1522673"/>
                </a:lnTo>
                <a:lnTo>
                  <a:pt x="1344956" y="1543098"/>
                </a:lnTo>
                <a:lnTo>
                  <a:pt x="1351559" y="1572135"/>
                </a:lnTo>
                <a:lnTo>
                  <a:pt x="1361481" y="1631273"/>
                </a:lnTo>
                <a:lnTo>
                  <a:pt x="1371391" y="1708025"/>
                </a:lnTo>
                <a:lnTo>
                  <a:pt x="1384608" y="1834709"/>
                </a:lnTo>
                <a:lnTo>
                  <a:pt x="1401133" y="2023810"/>
                </a:lnTo>
                <a:lnTo>
                  <a:pt x="1437478" y="2455958"/>
                </a:lnTo>
                <a:lnTo>
                  <a:pt x="1450695" y="2573840"/>
                </a:lnTo>
                <a:lnTo>
                  <a:pt x="1460618" y="2638271"/>
                </a:lnTo>
                <a:lnTo>
                  <a:pt x="1467220" y="2669055"/>
                </a:lnTo>
                <a:lnTo>
                  <a:pt x="1473835" y="2690241"/>
                </a:lnTo>
                <a:lnTo>
                  <a:pt x="1480438" y="2702360"/>
                </a:lnTo>
                <a:lnTo>
                  <a:pt x="1483745" y="2705260"/>
                </a:lnTo>
                <a:lnTo>
                  <a:pt x="1487053" y="2706222"/>
                </a:lnTo>
                <a:lnTo>
                  <a:pt x="1490360" y="2705361"/>
                </a:lnTo>
                <a:lnTo>
                  <a:pt x="1496963" y="2698700"/>
                </a:lnTo>
                <a:lnTo>
                  <a:pt x="1503577" y="2686265"/>
                </a:lnTo>
                <a:lnTo>
                  <a:pt x="1513487" y="2658861"/>
                </a:lnTo>
                <a:lnTo>
                  <a:pt x="1526705" y="2610120"/>
                </a:lnTo>
                <a:lnTo>
                  <a:pt x="1543229" y="2536635"/>
                </a:lnTo>
                <a:lnTo>
                  <a:pt x="1579574" y="2357488"/>
                </a:lnTo>
                <a:lnTo>
                  <a:pt x="1615932" y="2168830"/>
                </a:lnTo>
                <a:lnTo>
                  <a:pt x="1639059" y="2033219"/>
                </a:lnTo>
                <a:lnTo>
                  <a:pt x="1658891" y="1899823"/>
                </a:lnTo>
                <a:lnTo>
                  <a:pt x="1688633" y="1675189"/>
                </a:lnTo>
                <a:lnTo>
                  <a:pt x="1724978" y="1405069"/>
                </a:lnTo>
                <a:lnTo>
                  <a:pt x="1754720" y="1207660"/>
                </a:lnTo>
                <a:lnTo>
                  <a:pt x="1777847" y="1072404"/>
                </a:lnTo>
                <a:lnTo>
                  <a:pt x="1794372" y="994322"/>
                </a:lnTo>
                <a:lnTo>
                  <a:pt x="1807590" y="945860"/>
                </a:lnTo>
                <a:lnTo>
                  <a:pt x="1820807" y="909731"/>
                </a:lnTo>
                <a:lnTo>
                  <a:pt x="1830717" y="890394"/>
                </a:lnTo>
                <a:lnTo>
                  <a:pt x="1840639" y="877921"/>
                </a:lnTo>
                <a:lnTo>
                  <a:pt x="1847242" y="873653"/>
                </a:lnTo>
                <a:lnTo>
                  <a:pt x="1853857" y="872881"/>
                </a:lnTo>
                <a:lnTo>
                  <a:pt x="1860459" y="875768"/>
                </a:lnTo>
                <a:lnTo>
                  <a:pt x="1867074" y="882378"/>
                </a:lnTo>
                <a:lnTo>
                  <a:pt x="1873676" y="892762"/>
                </a:lnTo>
                <a:lnTo>
                  <a:pt x="1883599" y="915227"/>
                </a:lnTo>
                <a:lnTo>
                  <a:pt x="1893509" y="945480"/>
                </a:lnTo>
                <a:lnTo>
                  <a:pt x="1906726" y="996386"/>
                </a:lnTo>
                <a:lnTo>
                  <a:pt x="1919944" y="1058398"/>
                </a:lnTo>
                <a:lnTo>
                  <a:pt x="1933161" y="1132137"/>
                </a:lnTo>
                <a:lnTo>
                  <a:pt x="1949686" y="1241687"/>
                </a:lnTo>
                <a:lnTo>
                  <a:pt x="1966211" y="1370713"/>
                </a:lnTo>
                <a:lnTo>
                  <a:pt x="1986043" y="1548658"/>
                </a:lnTo>
                <a:lnTo>
                  <a:pt x="2035605" y="2011729"/>
                </a:lnTo>
                <a:lnTo>
                  <a:pt x="2048822" y="2106628"/>
                </a:lnTo>
                <a:lnTo>
                  <a:pt x="2058732" y="2163043"/>
                </a:lnTo>
                <a:lnTo>
                  <a:pt x="2068655" y="2205123"/>
                </a:lnTo>
                <a:lnTo>
                  <a:pt x="2075257" y="2224738"/>
                </a:lnTo>
                <a:lnTo>
                  <a:pt x="2081872" y="2237528"/>
                </a:lnTo>
                <a:lnTo>
                  <a:pt x="2088474" y="2243581"/>
                </a:lnTo>
                <a:lnTo>
                  <a:pt x="2091782" y="2244151"/>
                </a:lnTo>
                <a:lnTo>
                  <a:pt x="2095089" y="2243151"/>
                </a:lnTo>
                <a:lnTo>
                  <a:pt x="2101692" y="2236591"/>
                </a:lnTo>
                <a:lnTo>
                  <a:pt x="2108307" y="2224359"/>
                </a:lnTo>
                <a:lnTo>
                  <a:pt x="2118217" y="2196525"/>
                </a:lnTo>
                <a:lnTo>
                  <a:pt x="2128127" y="2159193"/>
                </a:lnTo>
                <a:lnTo>
                  <a:pt x="2141357" y="2098485"/>
                </a:lnTo>
                <a:lnTo>
                  <a:pt x="2164484" y="1975626"/>
                </a:lnTo>
                <a:lnTo>
                  <a:pt x="2200829" y="1779712"/>
                </a:lnTo>
                <a:lnTo>
                  <a:pt x="2214046" y="1723006"/>
                </a:lnTo>
                <a:lnTo>
                  <a:pt x="2223968" y="1691525"/>
                </a:lnTo>
                <a:lnTo>
                  <a:pt x="2230571" y="1677165"/>
                </a:lnTo>
                <a:lnTo>
                  <a:pt x="2237186" y="1668845"/>
                </a:lnTo>
                <a:lnTo>
                  <a:pt x="2240493" y="1667085"/>
                </a:lnTo>
                <a:lnTo>
                  <a:pt x="2243788" y="1666971"/>
                </a:lnTo>
                <a:lnTo>
                  <a:pt x="2247096" y="1668554"/>
                </a:lnTo>
                <a:lnTo>
                  <a:pt x="2253711" y="1676912"/>
                </a:lnTo>
                <a:lnTo>
                  <a:pt x="2260313" y="1692285"/>
                </a:lnTo>
                <a:lnTo>
                  <a:pt x="2266928" y="1714838"/>
                </a:lnTo>
                <a:lnTo>
                  <a:pt x="2276838" y="1762439"/>
                </a:lnTo>
                <a:lnTo>
                  <a:pt x="2286748" y="1827060"/>
                </a:lnTo>
                <a:lnTo>
                  <a:pt x="2296670" y="1908954"/>
                </a:lnTo>
                <a:lnTo>
                  <a:pt x="2309888" y="2044185"/>
                </a:lnTo>
                <a:lnTo>
                  <a:pt x="2326400" y="2246051"/>
                </a:lnTo>
                <a:lnTo>
                  <a:pt x="2352847" y="2572067"/>
                </a:lnTo>
                <a:lnTo>
                  <a:pt x="2366064" y="2700929"/>
                </a:lnTo>
                <a:lnTo>
                  <a:pt x="2375975" y="2775427"/>
                </a:lnTo>
                <a:lnTo>
                  <a:pt x="2385884" y="2830398"/>
                </a:lnTo>
                <a:lnTo>
                  <a:pt x="2395807" y="2867312"/>
                </a:lnTo>
                <a:lnTo>
                  <a:pt x="2402409" y="2883268"/>
                </a:lnTo>
                <a:lnTo>
                  <a:pt x="2409024" y="2893563"/>
                </a:lnTo>
                <a:lnTo>
                  <a:pt x="2415627" y="2899350"/>
                </a:lnTo>
                <a:lnTo>
                  <a:pt x="2422242" y="2901668"/>
                </a:lnTo>
                <a:lnTo>
                  <a:pt x="2428844" y="2901402"/>
                </a:lnTo>
                <a:lnTo>
                  <a:pt x="2438766" y="2897273"/>
                </a:lnTo>
                <a:lnTo>
                  <a:pt x="2448676" y="2889726"/>
                </a:lnTo>
                <a:lnTo>
                  <a:pt x="2461894" y="2875454"/>
                </a:lnTo>
                <a:lnTo>
                  <a:pt x="2478418" y="2852749"/>
                </a:lnTo>
                <a:lnTo>
                  <a:pt x="2501546" y="2820306"/>
                </a:lnTo>
                <a:lnTo>
                  <a:pt x="2511456" y="2810061"/>
                </a:lnTo>
                <a:lnTo>
                  <a:pt x="2521378" y="2803945"/>
                </a:lnTo>
                <a:lnTo>
                  <a:pt x="2527980" y="2802564"/>
                </a:lnTo>
                <a:lnTo>
                  <a:pt x="2534596" y="2803464"/>
                </a:lnTo>
                <a:lnTo>
                  <a:pt x="2541198" y="2806592"/>
                </a:lnTo>
                <a:lnTo>
                  <a:pt x="2551120" y="2815215"/>
                </a:lnTo>
                <a:lnTo>
                  <a:pt x="2561030" y="2828271"/>
                </a:lnTo>
                <a:lnTo>
                  <a:pt x="2570940" y="2845810"/>
                </a:lnTo>
                <a:lnTo>
                  <a:pt x="2584158" y="2876189"/>
                </a:lnTo>
                <a:lnTo>
                  <a:pt x="2603990" y="2931768"/>
                </a:lnTo>
                <a:lnTo>
                  <a:pt x="2617207" y="2966795"/>
                </a:lnTo>
                <a:lnTo>
                  <a:pt x="2627117" y="2986220"/>
                </a:lnTo>
                <a:lnTo>
                  <a:pt x="2633732" y="2993894"/>
                </a:lnTo>
                <a:lnTo>
                  <a:pt x="2640334" y="2996060"/>
                </a:lnTo>
                <a:lnTo>
                  <a:pt x="2643642" y="2994781"/>
                </a:lnTo>
                <a:lnTo>
                  <a:pt x="2650257" y="2986942"/>
                </a:lnTo>
                <a:lnTo>
                  <a:pt x="2656859" y="2971366"/>
                </a:lnTo>
                <a:lnTo>
                  <a:pt x="2663474" y="2947357"/>
                </a:lnTo>
                <a:lnTo>
                  <a:pt x="2670077" y="2914280"/>
                </a:lnTo>
                <a:lnTo>
                  <a:pt x="2679999" y="2846646"/>
                </a:lnTo>
                <a:lnTo>
                  <a:pt x="2689909" y="2756698"/>
                </a:lnTo>
                <a:lnTo>
                  <a:pt x="2703127" y="2602181"/>
                </a:lnTo>
                <a:lnTo>
                  <a:pt x="2716344" y="2412092"/>
                </a:lnTo>
                <a:lnTo>
                  <a:pt x="2736176" y="2082213"/>
                </a:lnTo>
                <a:lnTo>
                  <a:pt x="2772521" y="1470652"/>
                </a:lnTo>
                <a:lnTo>
                  <a:pt x="2789046" y="1238622"/>
                </a:lnTo>
                <a:lnTo>
                  <a:pt x="2805571" y="1047862"/>
                </a:lnTo>
                <a:lnTo>
                  <a:pt x="2818788" y="927358"/>
                </a:lnTo>
                <a:lnTo>
                  <a:pt x="2832005" y="833941"/>
                </a:lnTo>
                <a:lnTo>
                  <a:pt x="2845223" y="764002"/>
                </a:lnTo>
                <a:lnTo>
                  <a:pt x="2855133" y="724885"/>
                </a:lnTo>
                <a:lnTo>
                  <a:pt x="2865042" y="696152"/>
                </a:lnTo>
                <a:lnTo>
                  <a:pt x="2874965" y="677220"/>
                </a:lnTo>
                <a:lnTo>
                  <a:pt x="2881567" y="670028"/>
                </a:lnTo>
                <a:lnTo>
                  <a:pt x="2888182" y="667368"/>
                </a:lnTo>
                <a:lnTo>
                  <a:pt x="2894785" y="669622"/>
                </a:lnTo>
                <a:lnTo>
                  <a:pt x="2901400" y="677182"/>
                </a:lnTo>
                <a:lnTo>
                  <a:pt x="2908002" y="690415"/>
                </a:lnTo>
                <a:lnTo>
                  <a:pt x="2914617" y="709562"/>
                </a:lnTo>
                <a:lnTo>
                  <a:pt x="2924527" y="749616"/>
                </a:lnTo>
                <a:lnTo>
                  <a:pt x="2934450" y="803296"/>
                </a:lnTo>
                <a:lnTo>
                  <a:pt x="2947667" y="895814"/>
                </a:lnTo>
                <a:lnTo>
                  <a:pt x="2960884" y="1012101"/>
                </a:lnTo>
                <a:lnTo>
                  <a:pt x="2977409" y="1187779"/>
                </a:lnTo>
                <a:lnTo>
                  <a:pt x="3017061" y="1634110"/>
                </a:lnTo>
                <a:lnTo>
                  <a:pt x="3030278" y="1742115"/>
                </a:lnTo>
                <a:lnTo>
                  <a:pt x="3040188" y="1800265"/>
                </a:lnTo>
                <a:lnTo>
                  <a:pt x="3046803" y="1827313"/>
                </a:lnTo>
                <a:lnTo>
                  <a:pt x="3053406" y="1844928"/>
                </a:lnTo>
                <a:lnTo>
                  <a:pt x="3060021" y="1853413"/>
                </a:lnTo>
                <a:lnTo>
                  <a:pt x="3063315" y="1854388"/>
                </a:lnTo>
                <a:lnTo>
                  <a:pt x="3066623" y="1853299"/>
                </a:lnTo>
                <a:lnTo>
                  <a:pt x="3073238" y="1845245"/>
                </a:lnTo>
                <a:lnTo>
                  <a:pt x="3079840" y="1829960"/>
                </a:lnTo>
                <a:lnTo>
                  <a:pt x="3086456" y="1808129"/>
                </a:lnTo>
                <a:lnTo>
                  <a:pt x="3096365" y="1764782"/>
                </a:lnTo>
                <a:lnTo>
                  <a:pt x="3109583" y="1692285"/>
                </a:lnTo>
                <a:lnTo>
                  <a:pt x="3145940" y="1482986"/>
                </a:lnTo>
                <a:lnTo>
                  <a:pt x="3162452" y="1409665"/>
                </a:lnTo>
                <a:lnTo>
                  <a:pt x="3178977" y="1351098"/>
                </a:lnTo>
                <a:lnTo>
                  <a:pt x="3192194" y="1313348"/>
                </a:lnTo>
                <a:lnTo>
                  <a:pt x="3205412" y="1283678"/>
                </a:lnTo>
                <a:lnTo>
                  <a:pt x="3215334" y="1267773"/>
                </a:lnTo>
                <a:lnTo>
                  <a:pt x="3221936" y="1260745"/>
                </a:lnTo>
                <a:lnTo>
                  <a:pt x="3228551" y="1256705"/>
                </a:lnTo>
                <a:lnTo>
                  <a:pt x="3235154" y="1255730"/>
                </a:lnTo>
                <a:lnTo>
                  <a:pt x="3241769" y="1257820"/>
                </a:lnTo>
                <a:lnTo>
                  <a:pt x="3248371" y="1263088"/>
                </a:lnTo>
                <a:lnTo>
                  <a:pt x="3254986" y="1271661"/>
                </a:lnTo>
                <a:lnTo>
                  <a:pt x="3264896" y="1291099"/>
                </a:lnTo>
                <a:lnTo>
                  <a:pt x="3274819" y="1319161"/>
                </a:lnTo>
                <a:lnTo>
                  <a:pt x="3284729" y="1356796"/>
                </a:lnTo>
                <a:lnTo>
                  <a:pt x="3294638" y="1405106"/>
                </a:lnTo>
                <a:lnTo>
                  <a:pt x="3304548" y="1465029"/>
                </a:lnTo>
                <a:lnTo>
                  <a:pt x="3317766" y="1564322"/>
                </a:lnTo>
                <a:lnTo>
                  <a:pt x="3330996" y="1685636"/>
                </a:lnTo>
                <a:lnTo>
                  <a:pt x="3347508" y="1862923"/>
                </a:lnTo>
                <a:lnTo>
                  <a:pt x="3406993" y="2532355"/>
                </a:lnTo>
                <a:lnTo>
                  <a:pt x="3423517" y="2676071"/>
                </a:lnTo>
                <a:lnTo>
                  <a:pt x="3440042" y="2794878"/>
                </a:lnTo>
                <a:lnTo>
                  <a:pt x="3453260" y="2872884"/>
                </a:lnTo>
                <a:lnTo>
                  <a:pt x="3466477" y="2936720"/>
                </a:lnTo>
                <a:lnTo>
                  <a:pt x="3479694" y="2986828"/>
                </a:lnTo>
                <a:lnTo>
                  <a:pt x="3489604" y="3015675"/>
                </a:lnTo>
                <a:lnTo>
                  <a:pt x="3499526" y="3037329"/>
                </a:lnTo>
                <a:lnTo>
                  <a:pt x="3509436" y="3052108"/>
                </a:lnTo>
                <a:lnTo>
                  <a:pt x="3519346" y="3060642"/>
                </a:lnTo>
                <a:lnTo>
                  <a:pt x="3525962" y="3063150"/>
                </a:lnTo>
                <a:lnTo>
                  <a:pt x="3532564" y="3063251"/>
                </a:lnTo>
                <a:lnTo>
                  <a:pt x="3539179" y="3060947"/>
                </a:lnTo>
                <a:lnTo>
                  <a:pt x="3545781" y="3056261"/>
                </a:lnTo>
                <a:lnTo>
                  <a:pt x="3555704" y="3044826"/>
                </a:lnTo>
                <a:lnTo>
                  <a:pt x="3565614" y="3028149"/>
                </a:lnTo>
                <a:lnTo>
                  <a:pt x="3575523" y="3006076"/>
                </a:lnTo>
                <a:lnTo>
                  <a:pt x="3585446" y="2978141"/>
                </a:lnTo>
                <a:lnTo>
                  <a:pt x="3598663" y="2930705"/>
                </a:lnTo>
                <a:lnTo>
                  <a:pt x="3611881" y="2871288"/>
                </a:lnTo>
                <a:lnTo>
                  <a:pt x="3628405" y="2782582"/>
                </a:lnTo>
                <a:lnTo>
                  <a:pt x="3664750" y="2563380"/>
                </a:lnTo>
                <a:lnTo>
                  <a:pt x="3691185" y="2412674"/>
                </a:lnTo>
                <a:lnTo>
                  <a:pt x="3707710" y="2331693"/>
                </a:lnTo>
                <a:lnTo>
                  <a:pt x="3720927" y="2279532"/>
                </a:lnTo>
                <a:lnTo>
                  <a:pt x="3730837" y="2250090"/>
                </a:lnTo>
                <a:lnTo>
                  <a:pt x="3740759" y="2229956"/>
                </a:lnTo>
                <a:lnTo>
                  <a:pt x="3747362" y="2221978"/>
                </a:lnTo>
                <a:lnTo>
                  <a:pt x="3753977" y="2218470"/>
                </a:lnTo>
                <a:lnTo>
                  <a:pt x="3760579" y="2219483"/>
                </a:lnTo>
                <a:lnTo>
                  <a:pt x="3767194" y="2225017"/>
                </a:lnTo>
                <a:lnTo>
                  <a:pt x="3773796" y="2234945"/>
                </a:lnTo>
                <a:lnTo>
                  <a:pt x="3783719" y="2257498"/>
                </a:lnTo>
                <a:lnTo>
                  <a:pt x="3793629" y="2287751"/>
                </a:lnTo>
                <a:lnTo>
                  <a:pt x="3810154" y="2348788"/>
                </a:lnTo>
                <a:lnTo>
                  <a:pt x="3836589" y="2448461"/>
                </a:lnTo>
                <a:lnTo>
                  <a:pt x="3849806" y="2487654"/>
                </a:lnTo>
                <a:lnTo>
                  <a:pt x="3859716" y="2508472"/>
                </a:lnTo>
                <a:lnTo>
                  <a:pt x="3866331" y="2517476"/>
                </a:lnTo>
                <a:lnTo>
                  <a:pt x="3872933" y="2522313"/>
                </a:lnTo>
                <a:lnTo>
                  <a:pt x="3879548" y="2522984"/>
                </a:lnTo>
                <a:lnTo>
                  <a:pt x="3886150" y="2519654"/>
                </a:lnTo>
                <a:lnTo>
                  <a:pt x="3892765" y="2512613"/>
                </a:lnTo>
                <a:lnTo>
                  <a:pt x="3902675" y="2496087"/>
                </a:lnTo>
                <a:lnTo>
                  <a:pt x="3915893" y="2466177"/>
                </a:lnTo>
                <a:lnTo>
                  <a:pt x="3939032" y="2410826"/>
                </a:lnTo>
                <a:lnTo>
                  <a:pt x="3948943" y="2393604"/>
                </a:lnTo>
                <a:lnTo>
                  <a:pt x="3955545" y="2385879"/>
                </a:lnTo>
                <a:lnTo>
                  <a:pt x="3962160" y="2381497"/>
                </a:lnTo>
                <a:lnTo>
                  <a:pt x="3968775" y="2380687"/>
                </a:lnTo>
                <a:lnTo>
                  <a:pt x="3975377" y="2383562"/>
                </a:lnTo>
                <a:lnTo>
                  <a:pt x="3981992" y="2390184"/>
                </a:lnTo>
                <a:lnTo>
                  <a:pt x="3988595" y="2400606"/>
                </a:lnTo>
                <a:lnTo>
                  <a:pt x="3998504" y="2422932"/>
                </a:lnTo>
                <a:lnTo>
                  <a:pt x="4011734" y="2462365"/>
                </a:lnTo>
                <a:lnTo>
                  <a:pt x="4034862" y="2535128"/>
                </a:lnTo>
                <a:lnTo>
                  <a:pt x="4044771" y="2557023"/>
                </a:lnTo>
                <a:lnTo>
                  <a:pt x="4051386" y="2565419"/>
                </a:lnTo>
                <a:lnTo>
                  <a:pt x="4054681" y="2567344"/>
                </a:lnTo>
                <a:lnTo>
                  <a:pt x="4057989" y="2567584"/>
                </a:lnTo>
                <a:lnTo>
                  <a:pt x="4061296" y="2566090"/>
                </a:lnTo>
                <a:lnTo>
                  <a:pt x="4067911" y="2557454"/>
                </a:lnTo>
                <a:lnTo>
                  <a:pt x="4074514" y="2541131"/>
                </a:lnTo>
                <a:lnTo>
                  <a:pt x="4081129" y="2517134"/>
                </a:lnTo>
                <a:lnTo>
                  <a:pt x="4091038" y="2467532"/>
                </a:lnTo>
                <a:lnTo>
                  <a:pt x="4100948" y="2403215"/>
                </a:lnTo>
                <a:lnTo>
                  <a:pt x="4114166" y="2298223"/>
                </a:lnTo>
                <a:lnTo>
                  <a:pt x="4114166" y="2298223"/>
                </a:lnTo>
              </a:path>
            </a:pathLst>
          </a:custGeom>
          <a:noFill/>
          <a:ln w="18998" cap="sq">
            <a:solidFill>
              <a:schemeClr val="accent1">
                <a:lumMod val="75000"/>
              </a:schemeClr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9" name="Connettore 7 28">
            <a:extLst>
              <a:ext uri="{FF2B5EF4-FFF2-40B4-BE49-F238E27FC236}">
                <a16:creationId xmlns:a16="http://schemas.microsoft.com/office/drawing/2014/main" id="{4C37596A-9827-D4C9-65B3-7D15F7FBC20C}"/>
              </a:ext>
            </a:extLst>
          </p:cNvPr>
          <p:cNvCxnSpPr>
            <a:cxnSpLocks/>
          </p:cNvCxnSpPr>
          <p:nvPr/>
        </p:nvCxnSpPr>
        <p:spPr>
          <a:xfrm>
            <a:off x="1058265" y="1344039"/>
            <a:ext cx="482297" cy="454381"/>
          </a:xfrm>
          <a:prstGeom prst="curvedConnector3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00B86A0C-0D16-AA26-5187-02D54BBCFEEB}"/>
              </a:ext>
            </a:extLst>
          </p:cNvPr>
          <p:cNvSpPr txBox="1"/>
          <p:nvPr/>
        </p:nvSpPr>
        <p:spPr>
          <a:xfrm>
            <a:off x="1327421" y="1356238"/>
            <a:ext cx="9172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+mj-lt"/>
              </a:rPr>
              <a:t>PCA + filtering</a:t>
            </a:r>
          </a:p>
        </p:txBody>
      </p:sp>
      <p:pic>
        <p:nvPicPr>
          <p:cNvPr id="32" name="Immagine 31" descr="Immagine che contiene oscurità, silhouette, arte&#10;&#10;Descrizione generata automaticamente">
            <a:extLst>
              <a:ext uri="{FF2B5EF4-FFF2-40B4-BE49-F238E27FC236}">
                <a16:creationId xmlns:a16="http://schemas.microsoft.com/office/drawing/2014/main" id="{56B29BDF-3BE3-2D38-02E8-334A599AA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118" y="2606415"/>
            <a:ext cx="682821" cy="512116"/>
          </a:xfrm>
          <a:prstGeom prst="rect">
            <a:avLst/>
          </a:prstGeom>
        </p:spPr>
      </p:pic>
      <p:cxnSp>
        <p:nvCxnSpPr>
          <p:cNvPr id="34" name="Connettore 7 33">
            <a:extLst>
              <a:ext uri="{FF2B5EF4-FFF2-40B4-BE49-F238E27FC236}">
                <a16:creationId xmlns:a16="http://schemas.microsoft.com/office/drawing/2014/main" id="{9D3CD310-394F-0DFB-208E-F7C775F11965}"/>
              </a:ext>
            </a:extLst>
          </p:cNvPr>
          <p:cNvCxnSpPr>
            <a:cxnSpLocks/>
            <a:stCxn id="32" idx="2"/>
          </p:cNvCxnSpPr>
          <p:nvPr/>
        </p:nvCxnSpPr>
        <p:spPr>
          <a:xfrm rot="16200000" flipH="1">
            <a:off x="783829" y="3092231"/>
            <a:ext cx="517292" cy="569892"/>
          </a:xfrm>
          <a:prstGeom prst="curved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94135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FC548268-940D-F5C5-9B50-788B90CDCD3D}"/>
              </a:ext>
            </a:extLst>
          </p:cNvPr>
          <p:cNvSpPr txBox="1"/>
          <p:nvPr/>
        </p:nvSpPr>
        <p:spPr>
          <a:xfrm>
            <a:off x="3927265" y="263426"/>
            <a:ext cx="43374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Measuring Articulatory Encoding </a:t>
            </a:r>
          </a:p>
        </p:txBody>
      </p:sp>
      <p:sp>
        <p:nvSpPr>
          <p:cNvPr id="18" name="Figura a mano libera 17">
            <a:extLst>
              <a:ext uri="{FF2B5EF4-FFF2-40B4-BE49-F238E27FC236}">
                <a16:creationId xmlns:a16="http://schemas.microsoft.com/office/drawing/2014/main" id="{8812B42D-DE5E-E5E5-3DA0-6F698849A549}"/>
              </a:ext>
            </a:extLst>
          </p:cNvPr>
          <p:cNvSpPr/>
          <p:nvPr/>
        </p:nvSpPr>
        <p:spPr>
          <a:xfrm>
            <a:off x="1399677" y="1834828"/>
            <a:ext cx="4337469" cy="1226425"/>
          </a:xfrm>
          <a:custGeom>
            <a:avLst/>
            <a:gdLst>
              <a:gd name="connsiteX0" fmla="*/ 0 w 4114165"/>
              <a:gd name="connsiteY0" fmla="*/ 1833480 h 3063504"/>
              <a:gd name="connsiteX1" fmla="*/ 45713 w 4114165"/>
              <a:gd name="connsiteY1" fmla="*/ 417481 h 3063504"/>
              <a:gd name="connsiteX2" fmla="*/ 52243 w 4114165"/>
              <a:gd name="connsiteY2" fmla="*/ 297352 h 3063504"/>
              <a:gd name="connsiteX3" fmla="*/ 58773 w 4114165"/>
              <a:gd name="connsiteY3" fmla="*/ 217167 h 3063504"/>
              <a:gd name="connsiteX4" fmla="*/ 62039 w 4114165"/>
              <a:gd name="connsiteY4" fmla="*/ 193329 h 3063504"/>
              <a:gd name="connsiteX5" fmla="*/ 65305 w 4114165"/>
              <a:gd name="connsiteY5" fmla="*/ 180827 h 3063504"/>
              <a:gd name="connsiteX6" fmla="*/ 68569 w 4114165"/>
              <a:gd name="connsiteY6" fmla="*/ 179911 h 3063504"/>
              <a:gd name="connsiteX7" fmla="*/ 71835 w 4114165"/>
              <a:gd name="connsiteY7" fmla="*/ 190731 h 3063504"/>
              <a:gd name="connsiteX8" fmla="*/ 75101 w 4114165"/>
              <a:gd name="connsiteY8" fmla="*/ 213328 h 3063504"/>
              <a:gd name="connsiteX9" fmla="*/ 81631 w 4114165"/>
              <a:gd name="connsiteY9" fmla="*/ 293496 h 3063504"/>
              <a:gd name="connsiteX10" fmla="*/ 88161 w 4114165"/>
              <a:gd name="connsiteY10" fmla="*/ 418608 h 3063504"/>
              <a:gd name="connsiteX11" fmla="*/ 97957 w 4114165"/>
              <a:gd name="connsiteY11" fmla="*/ 682450 h 3063504"/>
              <a:gd name="connsiteX12" fmla="*/ 111017 w 4114165"/>
              <a:gd name="connsiteY12" fmla="*/ 1145838 h 3063504"/>
              <a:gd name="connsiteX13" fmla="*/ 150200 w 4114165"/>
              <a:gd name="connsiteY13" fmla="*/ 2656215 h 3063504"/>
              <a:gd name="connsiteX14" fmla="*/ 159996 w 4114165"/>
              <a:gd name="connsiteY14" fmla="*/ 2898502 h 3063504"/>
              <a:gd name="connsiteX15" fmla="*/ 166526 w 4114165"/>
              <a:gd name="connsiteY15" fmla="*/ 3002974 h 3063504"/>
              <a:gd name="connsiteX16" fmla="*/ 173056 w 4114165"/>
              <a:gd name="connsiteY16" fmla="*/ 3056590 h 3063504"/>
              <a:gd name="connsiteX17" fmla="*/ 176322 w 4114165"/>
              <a:gd name="connsiteY17" fmla="*/ 3063504 h 3063504"/>
              <a:gd name="connsiteX18" fmla="*/ 179588 w 4114165"/>
              <a:gd name="connsiteY18" fmla="*/ 3056970 h 3063504"/>
              <a:gd name="connsiteX19" fmla="*/ 182852 w 4114165"/>
              <a:gd name="connsiteY19" fmla="*/ 3036988 h 3063504"/>
              <a:gd name="connsiteX20" fmla="*/ 189382 w 4114165"/>
              <a:gd name="connsiteY20" fmla="*/ 2957348 h 3063504"/>
              <a:gd name="connsiteX21" fmla="*/ 195914 w 4114165"/>
              <a:gd name="connsiteY21" fmla="*/ 2827131 h 3063504"/>
              <a:gd name="connsiteX22" fmla="*/ 205709 w 4114165"/>
              <a:gd name="connsiteY22" fmla="*/ 2547184 h 3063504"/>
              <a:gd name="connsiteX23" fmla="*/ 218770 w 4114165"/>
              <a:gd name="connsiteY23" fmla="*/ 2052391 h 3063504"/>
              <a:gd name="connsiteX24" fmla="*/ 257952 w 4114165"/>
              <a:gd name="connsiteY24" fmla="*/ 449365 h 3063504"/>
              <a:gd name="connsiteX25" fmla="*/ 267747 w 4114165"/>
              <a:gd name="connsiteY25" fmla="*/ 190794 h 3063504"/>
              <a:gd name="connsiteX26" fmla="*/ 274279 w 4114165"/>
              <a:gd name="connsiteY26" fmla="*/ 76196 h 3063504"/>
              <a:gd name="connsiteX27" fmla="*/ 280809 w 4114165"/>
              <a:gd name="connsiteY27" fmla="*/ 12309 h 3063504"/>
              <a:gd name="connsiteX28" fmla="*/ 284074 w 4114165"/>
              <a:gd name="connsiteY28" fmla="*/ 0 h 3063504"/>
              <a:gd name="connsiteX29" fmla="*/ 287339 w 4114165"/>
              <a:gd name="connsiteY29" fmla="*/ 871 h 3063504"/>
              <a:gd name="connsiteX30" fmla="*/ 290605 w 4114165"/>
              <a:gd name="connsiteY30" fmla="*/ 14841 h 3063504"/>
              <a:gd name="connsiteX31" fmla="*/ 293869 w 4114165"/>
              <a:gd name="connsiteY31" fmla="*/ 41707 h 3063504"/>
              <a:gd name="connsiteX32" fmla="*/ 300400 w 4114165"/>
              <a:gd name="connsiteY32" fmla="*/ 132747 h 3063504"/>
              <a:gd name="connsiteX33" fmla="*/ 306931 w 4114165"/>
              <a:gd name="connsiteY33" fmla="*/ 270150 h 3063504"/>
              <a:gd name="connsiteX34" fmla="*/ 316726 w 4114165"/>
              <a:gd name="connsiteY34" fmla="*/ 550888 h 3063504"/>
              <a:gd name="connsiteX35" fmla="*/ 329787 w 4114165"/>
              <a:gd name="connsiteY35" fmla="*/ 1025879 h 3063504"/>
              <a:gd name="connsiteX36" fmla="*/ 362436 w 4114165"/>
              <a:gd name="connsiteY36" fmla="*/ 2279786 h 3063504"/>
              <a:gd name="connsiteX37" fmla="*/ 372232 w 4114165"/>
              <a:gd name="connsiteY37" fmla="*/ 2556694 h 3063504"/>
              <a:gd name="connsiteX38" fmla="*/ 382027 w 4114165"/>
              <a:gd name="connsiteY38" fmla="*/ 2748670 h 3063504"/>
              <a:gd name="connsiteX39" fmla="*/ 388567 w 4114165"/>
              <a:gd name="connsiteY39" fmla="*/ 2823459 h 3063504"/>
              <a:gd name="connsiteX40" fmla="*/ 391823 w 4114165"/>
              <a:gd name="connsiteY40" fmla="*/ 2844202 h 3063504"/>
              <a:gd name="connsiteX41" fmla="*/ 395093 w 4114165"/>
              <a:gd name="connsiteY41" fmla="*/ 2853750 h 3063504"/>
              <a:gd name="connsiteX42" fmla="*/ 398362 w 4114165"/>
              <a:gd name="connsiteY42" fmla="*/ 2852192 h 3063504"/>
              <a:gd name="connsiteX43" fmla="*/ 401619 w 4114165"/>
              <a:gd name="connsiteY43" fmla="*/ 2839668 h 3063504"/>
              <a:gd name="connsiteX44" fmla="*/ 404889 w 4114165"/>
              <a:gd name="connsiteY44" fmla="*/ 2816443 h 3063504"/>
              <a:gd name="connsiteX45" fmla="*/ 411415 w 4114165"/>
              <a:gd name="connsiteY45" fmla="*/ 2739337 h 3063504"/>
              <a:gd name="connsiteX46" fmla="*/ 417954 w 4114165"/>
              <a:gd name="connsiteY46" fmla="*/ 2624582 h 3063504"/>
              <a:gd name="connsiteX47" fmla="*/ 427737 w 4114165"/>
              <a:gd name="connsiteY47" fmla="*/ 2392894 h 3063504"/>
              <a:gd name="connsiteX48" fmla="*/ 440802 w 4114165"/>
              <a:gd name="connsiteY48" fmla="*/ 2005562 h 3063504"/>
              <a:gd name="connsiteX49" fmla="*/ 473459 w 4114165"/>
              <a:gd name="connsiteY49" fmla="*/ 995006 h 3063504"/>
              <a:gd name="connsiteX50" fmla="*/ 483255 w 4114165"/>
              <a:gd name="connsiteY50" fmla="*/ 770207 h 3063504"/>
              <a:gd name="connsiteX51" fmla="*/ 493051 w 4114165"/>
              <a:gd name="connsiteY51" fmla="*/ 610130 h 3063504"/>
              <a:gd name="connsiteX52" fmla="*/ 499577 w 4114165"/>
              <a:gd name="connsiteY52" fmla="*/ 543438 h 3063504"/>
              <a:gd name="connsiteX53" fmla="*/ 506103 w 4114165"/>
              <a:gd name="connsiteY53" fmla="*/ 509955 h 3063504"/>
              <a:gd name="connsiteX54" fmla="*/ 509373 w 4114165"/>
              <a:gd name="connsiteY54" fmla="*/ 505624 h 3063504"/>
              <a:gd name="connsiteX55" fmla="*/ 512642 w 4114165"/>
              <a:gd name="connsiteY55" fmla="*/ 509409 h 3063504"/>
              <a:gd name="connsiteX56" fmla="*/ 515899 w 4114165"/>
              <a:gd name="connsiteY56" fmla="*/ 521111 h 3063504"/>
              <a:gd name="connsiteX57" fmla="*/ 522438 w 4114165"/>
              <a:gd name="connsiteY57" fmla="*/ 567167 h 3063504"/>
              <a:gd name="connsiteX58" fmla="*/ 528965 w 4114165"/>
              <a:gd name="connsiteY58" fmla="*/ 641054 h 3063504"/>
              <a:gd name="connsiteX59" fmla="*/ 538760 w 4114165"/>
              <a:gd name="connsiteY59" fmla="*/ 796230 h 3063504"/>
              <a:gd name="connsiteX60" fmla="*/ 551826 w 4114165"/>
              <a:gd name="connsiteY60" fmla="*/ 1063160 h 3063504"/>
              <a:gd name="connsiteX61" fmla="*/ 591009 w 4114165"/>
              <a:gd name="connsiteY61" fmla="*/ 1914399 h 3063504"/>
              <a:gd name="connsiteX62" fmla="*/ 600805 w 4114165"/>
              <a:gd name="connsiteY62" fmla="*/ 2064446 h 3063504"/>
              <a:gd name="connsiteX63" fmla="*/ 610601 w 4114165"/>
              <a:gd name="connsiteY63" fmla="*/ 2170198 h 3063504"/>
              <a:gd name="connsiteX64" fmla="*/ 617127 w 4114165"/>
              <a:gd name="connsiteY64" fmla="*/ 2214063 h 3063504"/>
              <a:gd name="connsiteX65" fmla="*/ 623653 w 4114165"/>
              <a:gd name="connsiteY65" fmla="*/ 2236173 h 3063504"/>
              <a:gd name="connsiteX66" fmla="*/ 626923 w 4114165"/>
              <a:gd name="connsiteY66" fmla="*/ 2239162 h 3063504"/>
              <a:gd name="connsiteX67" fmla="*/ 630192 w 4114165"/>
              <a:gd name="connsiteY67" fmla="*/ 2236882 h 3063504"/>
              <a:gd name="connsiteX68" fmla="*/ 633449 w 4114165"/>
              <a:gd name="connsiteY68" fmla="*/ 2229500 h 3063504"/>
              <a:gd name="connsiteX69" fmla="*/ 639988 w 4114165"/>
              <a:gd name="connsiteY69" fmla="*/ 2200083 h 3063504"/>
              <a:gd name="connsiteX70" fmla="*/ 646514 w 4114165"/>
              <a:gd name="connsiteY70" fmla="*/ 2152659 h 3063504"/>
              <a:gd name="connsiteX71" fmla="*/ 656310 w 4114165"/>
              <a:gd name="connsiteY71" fmla="*/ 2052556 h 3063504"/>
              <a:gd name="connsiteX72" fmla="*/ 669375 w 4114165"/>
              <a:gd name="connsiteY72" fmla="*/ 1878764 h 3063504"/>
              <a:gd name="connsiteX73" fmla="*/ 715085 w 4114165"/>
              <a:gd name="connsiteY73" fmla="*/ 1222160 h 3063504"/>
              <a:gd name="connsiteX74" fmla="*/ 724881 w 4114165"/>
              <a:gd name="connsiteY74" fmla="*/ 1127717 h 3063504"/>
              <a:gd name="connsiteX75" fmla="*/ 734677 w 4114165"/>
              <a:gd name="connsiteY75" fmla="*/ 1062526 h 3063504"/>
              <a:gd name="connsiteX76" fmla="*/ 741203 w 4114165"/>
              <a:gd name="connsiteY76" fmla="*/ 1036617 h 3063504"/>
              <a:gd name="connsiteX77" fmla="*/ 744472 w 4114165"/>
              <a:gd name="connsiteY77" fmla="*/ 1029057 h 3063504"/>
              <a:gd name="connsiteX78" fmla="*/ 747729 w 4114165"/>
              <a:gd name="connsiteY78" fmla="*/ 1025119 h 3063504"/>
              <a:gd name="connsiteX79" fmla="*/ 750999 w 4114165"/>
              <a:gd name="connsiteY79" fmla="*/ 1024765 h 3063504"/>
              <a:gd name="connsiteX80" fmla="*/ 754268 w 4114165"/>
              <a:gd name="connsiteY80" fmla="*/ 1027956 h 3063504"/>
              <a:gd name="connsiteX81" fmla="*/ 757525 w 4114165"/>
              <a:gd name="connsiteY81" fmla="*/ 1034629 h 3063504"/>
              <a:gd name="connsiteX82" fmla="*/ 764064 w 4114165"/>
              <a:gd name="connsiteY82" fmla="*/ 1058018 h 3063504"/>
              <a:gd name="connsiteX83" fmla="*/ 770590 w 4114165"/>
              <a:gd name="connsiteY83" fmla="*/ 1094020 h 3063504"/>
              <a:gd name="connsiteX84" fmla="*/ 780386 w 4114165"/>
              <a:gd name="connsiteY84" fmla="*/ 1168847 h 3063504"/>
              <a:gd name="connsiteX85" fmla="*/ 793451 w 4114165"/>
              <a:gd name="connsiteY85" fmla="*/ 1298760 h 3063504"/>
              <a:gd name="connsiteX86" fmla="*/ 839161 w 4114165"/>
              <a:gd name="connsiteY86" fmla="*/ 1793806 h 3063504"/>
              <a:gd name="connsiteX87" fmla="*/ 848957 w 4114165"/>
              <a:gd name="connsiteY87" fmla="*/ 1861910 h 3063504"/>
              <a:gd name="connsiteX88" fmla="*/ 855483 w 4114165"/>
              <a:gd name="connsiteY88" fmla="*/ 1893644 h 3063504"/>
              <a:gd name="connsiteX89" fmla="*/ 862022 w 4114165"/>
              <a:gd name="connsiteY89" fmla="*/ 1913500 h 3063504"/>
              <a:gd name="connsiteX90" fmla="*/ 865279 w 4114165"/>
              <a:gd name="connsiteY90" fmla="*/ 1918844 h 3063504"/>
              <a:gd name="connsiteX91" fmla="*/ 868548 w 4114165"/>
              <a:gd name="connsiteY91" fmla="*/ 1921098 h 3063504"/>
              <a:gd name="connsiteX92" fmla="*/ 871818 w 4114165"/>
              <a:gd name="connsiteY92" fmla="*/ 1920262 h 3063504"/>
              <a:gd name="connsiteX93" fmla="*/ 875075 w 4114165"/>
              <a:gd name="connsiteY93" fmla="*/ 1916400 h 3063504"/>
              <a:gd name="connsiteX94" fmla="*/ 881613 w 4114165"/>
              <a:gd name="connsiteY94" fmla="*/ 1899735 h 3063504"/>
              <a:gd name="connsiteX95" fmla="*/ 888140 w 4114165"/>
              <a:gd name="connsiteY95" fmla="*/ 1871800 h 3063504"/>
              <a:gd name="connsiteX96" fmla="*/ 897936 w 4114165"/>
              <a:gd name="connsiteY96" fmla="*/ 1811016 h 3063504"/>
              <a:gd name="connsiteX97" fmla="*/ 911001 w 4114165"/>
              <a:gd name="connsiteY97" fmla="*/ 1702099 h 3063504"/>
              <a:gd name="connsiteX98" fmla="*/ 937119 w 4114165"/>
              <a:gd name="connsiteY98" fmla="*/ 1442590 h 3063504"/>
              <a:gd name="connsiteX99" fmla="*/ 953441 w 4114165"/>
              <a:gd name="connsiteY99" fmla="*/ 1297291 h 3063504"/>
              <a:gd name="connsiteX100" fmla="*/ 963237 w 4114165"/>
              <a:gd name="connsiteY100" fmla="*/ 1230796 h 3063504"/>
              <a:gd name="connsiteX101" fmla="*/ 973033 w 4114165"/>
              <a:gd name="connsiteY101" fmla="*/ 1185563 h 3063504"/>
              <a:gd name="connsiteX102" fmla="*/ 979559 w 4114165"/>
              <a:gd name="connsiteY102" fmla="*/ 1168835 h 3063504"/>
              <a:gd name="connsiteX103" fmla="*/ 982829 w 4114165"/>
              <a:gd name="connsiteY103" fmla="*/ 1164732 h 3063504"/>
              <a:gd name="connsiteX104" fmla="*/ 986098 w 4114165"/>
              <a:gd name="connsiteY104" fmla="*/ 1163542 h 3063504"/>
              <a:gd name="connsiteX105" fmla="*/ 989355 w 4114165"/>
              <a:gd name="connsiteY105" fmla="*/ 1165264 h 3063504"/>
              <a:gd name="connsiteX106" fmla="*/ 992624 w 4114165"/>
              <a:gd name="connsiteY106" fmla="*/ 1169911 h 3063504"/>
              <a:gd name="connsiteX107" fmla="*/ 999151 w 4114165"/>
              <a:gd name="connsiteY107" fmla="*/ 1187868 h 3063504"/>
              <a:gd name="connsiteX108" fmla="*/ 1005689 w 4114165"/>
              <a:gd name="connsiteY108" fmla="*/ 1217006 h 3063504"/>
              <a:gd name="connsiteX109" fmla="*/ 1015485 w 4114165"/>
              <a:gd name="connsiteY109" fmla="*/ 1279968 h 3063504"/>
              <a:gd name="connsiteX110" fmla="*/ 1025281 w 4114165"/>
              <a:gd name="connsiteY110" fmla="*/ 1362685 h 3063504"/>
              <a:gd name="connsiteX111" fmla="*/ 1041603 w 4114165"/>
              <a:gd name="connsiteY111" fmla="*/ 1530359 h 3063504"/>
              <a:gd name="connsiteX112" fmla="*/ 1067721 w 4114165"/>
              <a:gd name="connsiteY112" fmla="*/ 1808255 h 3063504"/>
              <a:gd name="connsiteX113" fmla="*/ 1077517 w 4114165"/>
              <a:gd name="connsiteY113" fmla="*/ 1891643 h 3063504"/>
              <a:gd name="connsiteX114" fmla="*/ 1087313 w 4114165"/>
              <a:gd name="connsiteY114" fmla="*/ 1952402 h 3063504"/>
              <a:gd name="connsiteX115" fmla="*/ 1093852 w 4114165"/>
              <a:gd name="connsiteY115" fmla="*/ 1977209 h 3063504"/>
              <a:gd name="connsiteX116" fmla="*/ 1097109 w 4114165"/>
              <a:gd name="connsiteY116" fmla="*/ 1984288 h 3063504"/>
              <a:gd name="connsiteX117" fmla="*/ 1100378 w 4114165"/>
              <a:gd name="connsiteY117" fmla="*/ 1987618 h 3063504"/>
              <a:gd name="connsiteX118" fmla="*/ 1103648 w 4114165"/>
              <a:gd name="connsiteY118" fmla="*/ 1987061 h 3063504"/>
              <a:gd name="connsiteX119" fmla="*/ 1106904 w 4114165"/>
              <a:gd name="connsiteY119" fmla="*/ 1982502 h 3063504"/>
              <a:gd name="connsiteX120" fmla="*/ 1110174 w 4114165"/>
              <a:gd name="connsiteY120" fmla="*/ 1973853 h 3063504"/>
              <a:gd name="connsiteX121" fmla="*/ 1116700 w 4114165"/>
              <a:gd name="connsiteY121" fmla="*/ 1944158 h 3063504"/>
              <a:gd name="connsiteX122" fmla="*/ 1123239 w 4114165"/>
              <a:gd name="connsiteY122" fmla="*/ 1898000 h 3063504"/>
              <a:gd name="connsiteX123" fmla="*/ 1133035 w 4114165"/>
              <a:gd name="connsiteY123" fmla="*/ 1799302 h 3063504"/>
              <a:gd name="connsiteX124" fmla="*/ 1142831 w 4114165"/>
              <a:gd name="connsiteY124" fmla="*/ 1669529 h 3063504"/>
              <a:gd name="connsiteX125" fmla="*/ 1159153 w 4114165"/>
              <a:gd name="connsiteY125" fmla="*/ 1406436 h 3063504"/>
              <a:gd name="connsiteX126" fmla="*/ 1182001 w 4114165"/>
              <a:gd name="connsiteY126" fmla="*/ 1034654 h 3063504"/>
              <a:gd name="connsiteX127" fmla="*/ 1191797 w 4114165"/>
              <a:gd name="connsiteY127" fmla="*/ 914138 h 3063504"/>
              <a:gd name="connsiteX128" fmla="*/ 1198336 w 4114165"/>
              <a:gd name="connsiteY128" fmla="*/ 857229 h 3063504"/>
              <a:gd name="connsiteX129" fmla="*/ 1204863 w 4114165"/>
              <a:gd name="connsiteY129" fmla="*/ 823127 h 3063504"/>
              <a:gd name="connsiteX130" fmla="*/ 1208132 w 4114165"/>
              <a:gd name="connsiteY130" fmla="*/ 815504 h 3063504"/>
              <a:gd name="connsiteX131" fmla="*/ 1211389 w 4114165"/>
              <a:gd name="connsiteY131" fmla="*/ 814516 h 3063504"/>
              <a:gd name="connsiteX132" fmla="*/ 1214658 w 4114165"/>
              <a:gd name="connsiteY132" fmla="*/ 820341 h 3063504"/>
              <a:gd name="connsiteX133" fmla="*/ 1217928 w 4114165"/>
              <a:gd name="connsiteY133" fmla="*/ 833131 h 3063504"/>
              <a:gd name="connsiteX134" fmla="*/ 1224454 w 4114165"/>
              <a:gd name="connsiteY134" fmla="*/ 879694 h 3063504"/>
              <a:gd name="connsiteX135" fmla="*/ 1230980 w 4114165"/>
              <a:gd name="connsiteY135" fmla="*/ 953774 h 3063504"/>
              <a:gd name="connsiteX136" fmla="*/ 1240776 w 4114165"/>
              <a:gd name="connsiteY136" fmla="*/ 1112711 h 3063504"/>
              <a:gd name="connsiteX137" fmla="*/ 1253841 w 4114165"/>
              <a:gd name="connsiteY137" fmla="*/ 1396407 h 3063504"/>
              <a:gd name="connsiteX138" fmla="*/ 1289755 w 4114165"/>
              <a:gd name="connsiteY138" fmla="*/ 2259461 h 3063504"/>
              <a:gd name="connsiteX139" fmla="*/ 1299551 w 4114165"/>
              <a:gd name="connsiteY139" fmla="*/ 2414207 h 3063504"/>
              <a:gd name="connsiteX140" fmla="*/ 1306090 w 4114165"/>
              <a:gd name="connsiteY140" fmla="*/ 2478878 h 3063504"/>
              <a:gd name="connsiteX141" fmla="*/ 1309347 w 4114165"/>
              <a:gd name="connsiteY141" fmla="*/ 2498177 h 3063504"/>
              <a:gd name="connsiteX142" fmla="*/ 1312616 w 4114165"/>
              <a:gd name="connsiteY142" fmla="*/ 2508320 h 3063504"/>
              <a:gd name="connsiteX143" fmla="*/ 1315886 w 4114165"/>
              <a:gd name="connsiteY143" fmla="*/ 2509067 h 3063504"/>
              <a:gd name="connsiteX144" fmla="*/ 1319143 w 4114165"/>
              <a:gd name="connsiteY144" fmla="*/ 2500266 h 3063504"/>
              <a:gd name="connsiteX145" fmla="*/ 1322412 w 4114165"/>
              <a:gd name="connsiteY145" fmla="*/ 2481892 h 3063504"/>
              <a:gd name="connsiteX146" fmla="*/ 1328938 w 4114165"/>
              <a:gd name="connsiteY146" fmla="*/ 2416689 h 3063504"/>
              <a:gd name="connsiteX147" fmla="*/ 1335477 w 4114165"/>
              <a:gd name="connsiteY147" fmla="*/ 2315078 h 3063504"/>
              <a:gd name="connsiteX148" fmla="*/ 1345273 w 4114165"/>
              <a:gd name="connsiteY148" fmla="*/ 2101829 h 3063504"/>
              <a:gd name="connsiteX149" fmla="*/ 1358326 w 4114165"/>
              <a:gd name="connsiteY149" fmla="*/ 1731731 h 3063504"/>
              <a:gd name="connsiteX150" fmla="*/ 1390983 w 4114165"/>
              <a:gd name="connsiteY150" fmla="*/ 746033 h 3063504"/>
              <a:gd name="connsiteX151" fmla="*/ 1400779 w 4114165"/>
              <a:gd name="connsiteY151" fmla="*/ 542587 h 3063504"/>
              <a:gd name="connsiteX152" fmla="*/ 1407305 w 4114165"/>
              <a:gd name="connsiteY152" fmla="*/ 451054 h 3063504"/>
              <a:gd name="connsiteX153" fmla="*/ 1413844 w 4114165"/>
              <a:gd name="connsiteY153" fmla="*/ 399459 h 3063504"/>
              <a:gd name="connsiteX154" fmla="*/ 1417101 w 4114165"/>
              <a:gd name="connsiteY154" fmla="*/ 389390 h 3063504"/>
              <a:gd name="connsiteX155" fmla="*/ 1420370 w 4114165"/>
              <a:gd name="connsiteY155" fmla="*/ 390002 h 3063504"/>
              <a:gd name="connsiteX156" fmla="*/ 1423640 w 4114165"/>
              <a:gd name="connsiteY156" fmla="*/ 401305 h 3063504"/>
              <a:gd name="connsiteX157" fmla="*/ 1426896 w 4114165"/>
              <a:gd name="connsiteY157" fmla="*/ 423206 h 3063504"/>
              <a:gd name="connsiteX158" fmla="*/ 1433423 w 4114165"/>
              <a:gd name="connsiteY158" fmla="*/ 497902 h 3063504"/>
              <a:gd name="connsiteX159" fmla="*/ 1439962 w 4114165"/>
              <a:gd name="connsiteY159" fmla="*/ 611295 h 3063504"/>
              <a:gd name="connsiteX160" fmla="*/ 1449758 w 4114165"/>
              <a:gd name="connsiteY160" fmla="*/ 844173 h 3063504"/>
              <a:gd name="connsiteX161" fmla="*/ 1462810 w 4114165"/>
              <a:gd name="connsiteY161" fmla="*/ 1239775 h 3063504"/>
              <a:gd name="connsiteX162" fmla="*/ 1495467 w 4114165"/>
              <a:gd name="connsiteY162" fmla="*/ 2273631 h 3063504"/>
              <a:gd name="connsiteX163" fmla="*/ 1505263 w 4114165"/>
              <a:gd name="connsiteY163" fmla="*/ 2490199 h 3063504"/>
              <a:gd name="connsiteX164" fmla="*/ 1511789 w 4114165"/>
              <a:gd name="connsiteY164" fmla="*/ 2591265 h 3063504"/>
              <a:gd name="connsiteX165" fmla="*/ 1518328 w 4114165"/>
              <a:gd name="connsiteY165" fmla="*/ 2653302 h 3063504"/>
              <a:gd name="connsiteX166" fmla="*/ 1521585 w 4114165"/>
              <a:gd name="connsiteY166" fmla="*/ 2668954 h 3063504"/>
              <a:gd name="connsiteX167" fmla="*/ 1524854 w 4114165"/>
              <a:gd name="connsiteY167" fmla="*/ 2674159 h 3063504"/>
              <a:gd name="connsiteX168" fmla="*/ 1528124 w 4114165"/>
              <a:gd name="connsiteY168" fmla="*/ 2668878 h 3063504"/>
              <a:gd name="connsiteX169" fmla="*/ 1531381 w 4114165"/>
              <a:gd name="connsiteY169" fmla="*/ 2653214 h 3063504"/>
              <a:gd name="connsiteX170" fmla="*/ 1537920 w 4114165"/>
              <a:gd name="connsiteY170" fmla="*/ 2591404 h 3063504"/>
              <a:gd name="connsiteX171" fmla="*/ 1544446 w 4114165"/>
              <a:gd name="connsiteY171" fmla="*/ 2491149 h 3063504"/>
              <a:gd name="connsiteX172" fmla="*/ 1554242 w 4114165"/>
              <a:gd name="connsiteY172" fmla="*/ 2277418 h 3063504"/>
              <a:gd name="connsiteX173" fmla="*/ 1567307 w 4114165"/>
              <a:gd name="connsiteY173" fmla="*/ 1903661 h 3063504"/>
              <a:gd name="connsiteX174" fmla="*/ 1603221 w 4114165"/>
              <a:gd name="connsiteY174" fmla="*/ 803195 h 3063504"/>
              <a:gd name="connsiteX175" fmla="*/ 1613017 w 4114165"/>
              <a:gd name="connsiteY175" fmla="*/ 601038 h 3063504"/>
              <a:gd name="connsiteX176" fmla="*/ 1619543 w 4114165"/>
              <a:gd name="connsiteY176" fmla="*/ 509316 h 3063504"/>
              <a:gd name="connsiteX177" fmla="*/ 1626082 w 4114165"/>
              <a:gd name="connsiteY177" fmla="*/ 456003 h 3063504"/>
              <a:gd name="connsiteX178" fmla="*/ 1629339 w 4114165"/>
              <a:gd name="connsiteY178" fmla="*/ 444364 h 3063504"/>
              <a:gd name="connsiteX179" fmla="*/ 1632608 w 4114165"/>
              <a:gd name="connsiteY179" fmla="*/ 442877 h 3063504"/>
              <a:gd name="connsiteX180" fmla="*/ 1635878 w 4114165"/>
              <a:gd name="connsiteY180" fmla="*/ 451531 h 3063504"/>
              <a:gd name="connsiteX181" fmla="*/ 1639135 w 4114165"/>
              <a:gd name="connsiteY181" fmla="*/ 470215 h 3063504"/>
              <a:gd name="connsiteX182" fmla="*/ 1645674 w 4114165"/>
              <a:gd name="connsiteY182" fmla="*/ 536772 h 3063504"/>
              <a:gd name="connsiteX183" fmla="*/ 1652200 w 4114165"/>
              <a:gd name="connsiteY183" fmla="*/ 639838 h 3063504"/>
              <a:gd name="connsiteX184" fmla="*/ 1661996 w 4114165"/>
              <a:gd name="connsiteY184" fmla="*/ 853620 h 3063504"/>
              <a:gd name="connsiteX185" fmla="*/ 1675061 w 4114165"/>
              <a:gd name="connsiteY185" fmla="*/ 1218766 h 3063504"/>
              <a:gd name="connsiteX186" fmla="*/ 1704436 w 4114165"/>
              <a:gd name="connsiteY186" fmla="*/ 2091786 h 3063504"/>
              <a:gd name="connsiteX187" fmla="*/ 1714232 w 4114165"/>
              <a:gd name="connsiteY187" fmla="*/ 2309620 h 3063504"/>
              <a:gd name="connsiteX188" fmla="*/ 1720771 w 4114165"/>
              <a:gd name="connsiteY188" fmla="*/ 2416397 h 3063504"/>
              <a:gd name="connsiteX189" fmla="*/ 1727297 w 4114165"/>
              <a:gd name="connsiteY189" fmla="*/ 2487590 h 3063504"/>
              <a:gd name="connsiteX190" fmla="*/ 1730566 w 4114165"/>
              <a:gd name="connsiteY190" fmla="*/ 2508991 h 3063504"/>
              <a:gd name="connsiteX191" fmla="*/ 1733823 w 4114165"/>
              <a:gd name="connsiteY191" fmla="*/ 2520654 h 3063504"/>
              <a:gd name="connsiteX192" fmla="*/ 1737093 w 4114165"/>
              <a:gd name="connsiteY192" fmla="*/ 2522490 h 3063504"/>
              <a:gd name="connsiteX193" fmla="*/ 1740362 w 4114165"/>
              <a:gd name="connsiteY193" fmla="*/ 2514513 h 3063504"/>
              <a:gd name="connsiteX194" fmla="*/ 1743619 w 4114165"/>
              <a:gd name="connsiteY194" fmla="*/ 2496835 h 3063504"/>
              <a:gd name="connsiteX195" fmla="*/ 1750158 w 4114165"/>
              <a:gd name="connsiteY195" fmla="*/ 2433252 h 3063504"/>
              <a:gd name="connsiteX196" fmla="*/ 1756684 w 4114165"/>
              <a:gd name="connsiteY196" fmla="*/ 2334453 h 3063504"/>
              <a:gd name="connsiteX197" fmla="*/ 1766480 w 4114165"/>
              <a:gd name="connsiteY197" fmla="*/ 2129472 h 3063504"/>
              <a:gd name="connsiteX198" fmla="*/ 1779545 w 4114165"/>
              <a:gd name="connsiteY198" fmla="*/ 1780459 h 3063504"/>
              <a:gd name="connsiteX199" fmla="*/ 1808933 w 4114165"/>
              <a:gd name="connsiteY199" fmla="*/ 958789 h 3063504"/>
              <a:gd name="connsiteX200" fmla="*/ 1818729 w 4114165"/>
              <a:gd name="connsiteY200" fmla="*/ 760608 h 3063504"/>
              <a:gd name="connsiteX201" fmla="*/ 1825255 w 4114165"/>
              <a:gd name="connsiteY201" fmla="*/ 666874 h 3063504"/>
              <a:gd name="connsiteX202" fmla="*/ 1831781 w 4114165"/>
              <a:gd name="connsiteY202" fmla="*/ 608307 h 3063504"/>
              <a:gd name="connsiteX203" fmla="*/ 1835051 w 4114165"/>
              <a:gd name="connsiteY203" fmla="*/ 592984 h 3063504"/>
              <a:gd name="connsiteX204" fmla="*/ 1838320 w 4114165"/>
              <a:gd name="connsiteY204" fmla="*/ 587177 h 3063504"/>
              <a:gd name="connsiteX205" fmla="*/ 1841577 w 4114165"/>
              <a:gd name="connsiteY205" fmla="*/ 590945 h 3063504"/>
              <a:gd name="connsiteX206" fmla="*/ 1844847 w 4114165"/>
              <a:gd name="connsiteY206" fmla="*/ 604242 h 3063504"/>
              <a:gd name="connsiteX207" fmla="*/ 1851373 w 4114165"/>
              <a:gd name="connsiteY207" fmla="*/ 658745 h 3063504"/>
              <a:gd name="connsiteX208" fmla="*/ 1857912 w 4114165"/>
              <a:gd name="connsiteY208" fmla="*/ 748413 h 3063504"/>
              <a:gd name="connsiteX209" fmla="*/ 1867708 w 4114165"/>
              <a:gd name="connsiteY209" fmla="*/ 940528 h 3063504"/>
              <a:gd name="connsiteX210" fmla="*/ 1880760 w 4114165"/>
              <a:gd name="connsiteY210" fmla="*/ 1275586 h 3063504"/>
              <a:gd name="connsiteX211" fmla="*/ 1910148 w 4114165"/>
              <a:gd name="connsiteY211" fmla="*/ 2084682 h 3063504"/>
              <a:gd name="connsiteX212" fmla="*/ 1919944 w 4114165"/>
              <a:gd name="connsiteY212" fmla="*/ 2284015 h 3063504"/>
              <a:gd name="connsiteX213" fmla="*/ 1926483 w 4114165"/>
              <a:gd name="connsiteY213" fmla="*/ 2379484 h 3063504"/>
              <a:gd name="connsiteX214" fmla="*/ 1933009 w 4114165"/>
              <a:gd name="connsiteY214" fmla="*/ 2440280 h 3063504"/>
              <a:gd name="connsiteX215" fmla="*/ 1936266 w 4114165"/>
              <a:gd name="connsiteY215" fmla="*/ 2456844 h 3063504"/>
              <a:gd name="connsiteX216" fmla="*/ 1939535 w 4114165"/>
              <a:gd name="connsiteY216" fmla="*/ 2463923 h 3063504"/>
              <a:gd name="connsiteX217" fmla="*/ 1942805 w 4114165"/>
              <a:gd name="connsiteY217" fmla="*/ 2461428 h 3063504"/>
              <a:gd name="connsiteX218" fmla="*/ 1946061 w 4114165"/>
              <a:gd name="connsiteY218" fmla="*/ 2449398 h 3063504"/>
              <a:gd name="connsiteX219" fmla="*/ 1952600 w 4114165"/>
              <a:gd name="connsiteY219" fmla="*/ 2397263 h 3063504"/>
              <a:gd name="connsiteX220" fmla="*/ 1959127 w 4114165"/>
              <a:gd name="connsiteY220" fmla="*/ 2309620 h 3063504"/>
              <a:gd name="connsiteX221" fmla="*/ 1968923 w 4114165"/>
              <a:gd name="connsiteY221" fmla="*/ 2119620 h 3063504"/>
              <a:gd name="connsiteX222" fmla="*/ 1981988 w 4114165"/>
              <a:gd name="connsiteY222" fmla="*/ 1785309 h 3063504"/>
              <a:gd name="connsiteX223" fmla="*/ 2014632 w 4114165"/>
              <a:gd name="connsiteY223" fmla="*/ 895928 h 3063504"/>
              <a:gd name="connsiteX224" fmla="*/ 2024428 w 4114165"/>
              <a:gd name="connsiteY224" fmla="*/ 714045 h 3063504"/>
              <a:gd name="connsiteX225" fmla="*/ 2030967 w 4114165"/>
              <a:gd name="connsiteY225" fmla="*/ 632633 h 3063504"/>
              <a:gd name="connsiteX226" fmla="*/ 2037493 w 4114165"/>
              <a:gd name="connsiteY226" fmla="*/ 587036 h 3063504"/>
              <a:gd name="connsiteX227" fmla="*/ 2040763 w 4114165"/>
              <a:gd name="connsiteY227" fmla="*/ 578268 h 3063504"/>
              <a:gd name="connsiteX228" fmla="*/ 2044019 w 4114165"/>
              <a:gd name="connsiteY228" fmla="*/ 578989 h 3063504"/>
              <a:gd name="connsiteX229" fmla="*/ 2047289 w 4114165"/>
              <a:gd name="connsiteY229" fmla="*/ 589172 h 3063504"/>
              <a:gd name="connsiteX230" fmla="*/ 2050559 w 4114165"/>
              <a:gd name="connsiteY230" fmla="*/ 608725 h 3063504"/>
              <a:gd name="connsiteX231" fmla="*/ 2057085 w 4114165"/>
              <a:gd name="connsiteY231" fmla="*/ 674928 h 3063504"/>
              <a:gd name="connsiteX232" fmla="*/ 2063611 w 4114165"/>
              <a:gd name="connsiteY232" fmla="*/ 774867 h 3063504"/>
              <a:gd name="connsiteX233" fmla="*/ 2073407 w 4114165"/>
              <a:gd name="connsiteY233" fmla="*/ 978645 h 3063504"/>
              <a:gd name="connsiteX234" fmla="*/ 2086472 w 4114165"/>
              <a:gd name="connsiteY234" fmla="*/ 1320706 h 3063504"/>
              <a:gd name="connsiteX235" fmla="*/ 2112590 w 4114165"/>
              <a:gd name="connsiteY235" fmla="*/ 2034865 h 3063504"/>
              <a:gd name="connsiteX236" fmla="*/ 2122386 w 4114165"/>
              <a:gd name="connsiteY236" fmla="*/ 2239782 h 3063504"/>
              <a:gd name="connsiteX237" fmla="*/ 2128925 w 4114165"/>
              <a:gd name="connsiteY237" fmla="*/ 2341241 h 3063504"/>
              <a:gd name="connsiteX238" fmla="*/ 2135451 w 4114165"/>
              <a:gd name="connsiteY238" fmla="*/ 2409888 h 3063504"/>
              <a:gd name="connsiteX239" fmla="*/ 2141978 w 4114165"/>
              <a:gd name="connsiteY239" fmla="*/ 2443155 h 3063504"/>
              <a:gd name="connsiteX240" fmla="*/ 2145247 w 4114165"/>
              <a:gd name="connsiteY240" fmla="*/ 2446131 h 3063504"/>
              <a:gd name="connsiteX241" fmla="*/ 2148517 w 4114165"/>
              <a:gd name="connsiteY241" fmla="*/ 2439964 h 3063504"/>
              <a:gd name="connsiteX242" fmla="*/ 2151773 w 4114165"/>
              <a:gd name="connsiteY242" fmla="*/ 2424768 h 3063504"/>
              <a:gd name="connsiteX243" fmla="*/ 2158312 w 4114165"/>
              <a:gd name="connsiteY243" fmla="*/ 2368074 h 3063504"/>
              <a:gd name="connsiteX244" fmla="*/ 2164839 w 4114165"/>
              <a:gd name="connsiteY244" fmla="*/ 2278595 h 3063504"/>
              <a:gd name="connsiteX245" fmla="*/ 2174635 w 4114165"/>
              <a:gd name="connsiteY245" fmla="*/ 2091647 h 3063504"/>
              <a:gd name="connsiteX246" fmla="*/ 2187687 w 4114165"/>
              <a:gd name="connsiteY246" fmla="*/ 1772557 h 3063504"/>
              <a:gd name="connsiteX247" fmla="*/ 2217075 w 4114165"/>
              <a:gd name="connsiteY247" fmla="*/ 1024625 h 3063504"/>
              <a:gd name="connsiteX248" fmla="*/ 2226870 w 4114165"/>
              <a:gd name="connsiteY248" fmla="*/ 845731 h 3063504"/>
              <a:gd name="connsiteX249" fmla="*/ 2233409 w 4114165"/>
              <a:gd name="connsiteY249" fmla="*/ 761431 h 3063504"/>
              <a:gd name="connsiteX250" fmla="*/ 2239936 w 4114165"/>
              <a:gd name="connsiteY250" fmla="*/ 708853 h 3063504"/>
              <a:gd name="connsiteX251" fmla="*/ 2243205 w 4114165"/>
              <a:gd name="connsiteY251" fmla="*/ 695038 h 3063504"/>
              <a:gd name="connsiteX252" fmla="*/ 2246462 w 4114165"/>
              <a:gd name="connsiteY252" fmla="*/ 689694 h 3063504"/>
              <a:gd name="connsiteX253" fmla="*/ 2249731 w 4114165"/>
              <a:gd name="connsiteY253" fmla="*/ 692796 h 3063504"/>
              <a:gd name="connsiteX254" fmla="*/ 2253001 w 4114165"/>
              <a:gd name="connsiteY254" fmla="*/ 704269 h 3063504"/>
              <a:gd name="connsiteX255" fmla="*/ 2259527 w 4114165"/>
              <a:gd name="connsiteY255" fmla="*/ 751529 h 3063504"/>
              <a:gd name="connsiteX256" fmla="*/ 2266054 w 4114165"/>
              <a:gd name="connsiteY256" fmla="*/ 829091 h 3063504"/>
              <a:gd name="connsiteX257" fmla="*/ 2275849 w 4114165"/>
              <a:gd name="connsiteY257" fmla="*/ 994119 h 3063504"/>
              <a:gd name="connsiteX258" fmla="*/ 2288915 w 4114165"/>
              <a:gd name="connsiteY258" fmla="*/ 1278550 h 3063504"/>
              <a:gd name="connsiteX259" fmla="*/ 2318302 w 4114165"/>
              <a:gd name="connsiteY259" fmla="*/ 1947602 h 3063504"/>
              <a:gd name="connsiteX260" fmla="*/ 2328098 w 4114165"/>
              <a:gd name="connsiteY260" fmla="*/ 2107248 h 3063504"/>
              <a:gd name="connsiteX261" fmla="*/ 2334624 w 4114165"/>
              <a:gd name="connsiteY261" fmla="*/ 2182253 h 3063504"/>
              <a:gd name="connsiteX262" fmla="*/ 2341163 w 4114165"/>
              <a:gd name="connsiteY262" fmla="*/ 2228892 h 3063504"/>
              <a:gd name="connsiteX263" fmla="*/ 2344420 w 4114165"/>
              <a:gd name="connsiteY263" fmla="*/ 2241074 h 3063504"/>
              <a:gd name="connsiteX264" fmla="*/ 2347690 w 4114165"/>
              <a:gd name="connsiteY264" fmla="*/ 2245734 h 3063504"/>
              <a:gd name="connsiteX265" fmla="*/ 2350959 w 4114165"/>
              <a:gd name="connsiteY265" fmla="*/ 2242898 h 3063504"/>
              <a:gd name="connsiteX266" fmla="*/ 2354216 w 4114165"/>
              <a:gd name="connsiteY266" fmla="*/ 2232653 h 3063504"/>
              <a:gd name="connsiteX267" fmla="*/ 2360755 w 4114165"/>
              <a:gd name="connsiteY267" fmla="*/ 2190737 h 3063504"/>
              <a:gd name="connsiteX268" fmla="*/ 2367281 w 4114165"/>
              <a:gd name="connsiteY268" fmla="*/ 2122267 h 3063504"/>
              <a:gd name="connsiteX269" fmla="*/ 2377077 w 4114165"/>
              <a:gd name="connsiteY269" fmla="*/ 1977450 h 3063504"/>
              <a:gd name="connsiteX270" fmla="*/ 2390142 w 4114165"/>
              <a:gd name="connsiteY270" fmla="*/ 1730097 h 3063504"/>
              <a:gd name="connsiteX271" fmla="*/ 2416260 w 4114165"/>
              <a:gd name="connsiteY271" fmla="*/ 1215334 h 3063504"/>
              <a:gd name="connsiteX272" fmla="*/ 2426056 w 4114165"/>
              <a:gd name="connsiteY272" fmla="*/ 1071011 h 3063504"/>
              <a:gd name="connsiteX273" fmla="*/ 2432582 w 4114165"/>
              <a:gd name="connsiteY273" fmla="*/ 1001122 h 3063504"/>
              <a:gd name="connsiteX274" fmla="*/ 2439109 w 4114165"/>
              <a:gd name="connsiteY274" fmla="*/ 955357 h 3063504"/>
              <a:gd name="connsiteX275" fmla="*/ 2442378 w 4114165"/>
              <a:gd name="connsiteY275" fmla="*/ 941997 h 3063504"/>
              <a:gd name="connsiteX276" fmla="*/ 2445647 w 4114165"/>
              <a:gd name="connsiteY276" fmla="*/ 935108 h 3063504"/>
              <a:gd name="connsiteX277" fmla="*/ 2448905 w 4114165"/>
              <a:gd name="connsiteY277" fmla="*/ 934678 h 3063504"/>
              <a:gd name="connsiteX278" fmla="*/ 2452174 w 4114165"/>
              <a:gd name="connsiteY278" fmla="*/ 940630 h 3063504"/>
              <a:gd name="connsiteX279" fmla="*/ 2455443 w 4114165"/>
              <a:gd name="connsiteY279" fmla="*/ 952824 h 3063504"/>
              <a:gd name="connsiteX280" fmla="*/ 2461970 w 4114165"/>
              <a:gd name="connsiteY280" fmla="*/ 995044 h 3063504"/>
              <a:gd name="connsiteX281" fmla="*/ 2468496 w 4114165"/>
              <a:gd name="connsiteY281" fmla="*/ 1058867 h 3063504"/>
              <a:gd name="connsiteX282" fmla="*/ 2478292 w 4114165"/>
              <a:gd name="connsiteY282" fmla="*/ 1187690 h 3063504"/>
              <a:gd name="connsiteX283" fmla="*/ 2494627 w 4114165"/>
              <a:gd name="connsiteY283" fmla="*/ 1454253 h 3063504"/>
              <a:gd name="connsiteX284" fmla="*/ 2514218 w 4114165"/>
              <a:gd name="connsiteY284" fmla="*/ 1766340 h 3063504"/>
              <a:gd name="connsiteX285" fmla="*/ 2524014 w 4114165"/>
              <a:gd name="connsiteY285" fmla="*/ 1883767 h 3063504"/>
              <a:gd name="connsiteX286" fmla="*/ 2530540 w 4114165"/>
              <a:gd name="connsiteY286" fmla="*/ 1939878 h 3063504"/>
              <a:gd name="connsiteX287" fmla="*/ 2537067 w 4114165"/>
              <a:gd name="connsiteY287" fmla="*/ 1975778 h 3063504"/>
              <a:gd name="connsiteX288" fmla="*/ 2540336 w 4114165"/>
              <a:gd name="connsiteY288" fmla="*/ 1985782 h 3063504"/>
              <a:gd name="connsiteX289" fmla="*/ 2543606 w 4114165"/>
              <a:gd name="connsiteY289" fmla="*/ 1990417 h 3063504"/>
              <a:gd name="connsiteX290" fmla="*/ 2546862 w 4114165"/>
              <a:gd name="connsiteY290" fmla="*/ 1989708 h 3063504"/>
              <a:gd name="connsiteX291" fmla="*/ 2550132 w 4114165"/>
              <a:gd name="connsiteY291" fmla="*/ 1983731 h 3063504"/>
              <a:gd name="connsiteX292" fmla="*/ 2556658 w 4114165"/>
              <a:gd name="connsiteY292" fmla="*/ 1956580 h 3063504"/>
              <a:gd name="connsiteX293" fmla="*/ 2563197 w 4114165"/>
              <a:gd name="connsiteY293" fmla="*/ 1910790 h 3063504"/>
              <a:gd name="connsiteX294" fmla="*/ 2572993 w 4114165"/>
              <a:gd name="connsiteY294" fmla="*/ 1813029 h 3063504"/>
              <a:gd name="connsiteX295" fmla="*/ 2586046 w 4114165"/>
              <a:gd name="connsiteY295" fmla="*/ 1647001 h 3063504"/>
              <a:gd name="connsiteX296" fmla="*/ 2608907 w 4114165"/>
              <a:gd name="connsiteY296" fmla="*/ 1350946 h 3063504"/>
              <a:gd name="connsiteX297" fmla="*/ 2618703 w 4114165"/>
              <a:gd name="connsiteY297" fmla="*/ 1256465 h 3063504"/>
              <a:gd name="connsiteX298" fmla="*/ 2625229 w 4114165"/>
              <a:gd name="connsiteY298" fmla="*/ 1211991 h 3063504"/>
              <a:gd name="connsiteX299" fmla="*/ 2631768 w 4114165"/>
              <a:gd name="connsiteY299" fmla="*/ 1184474 h 3063504"/>
              <a:gd name="connsiteX300" fmla="*/ 2635025 w 4114165"/>
              <a:gd name="connsiteY300" fmla="*/ 1177408 h 3063504"/>
              <a:gd name="connsiteX301" fmla="*/ 2638294 w 4114165"/>
              <a:gd name="connsiteY301" fmla="*/ 1174850 h 3063504"/>
              <a:gd name="connsiteX302" fmla="*/ 2641564 w 4114165"/>
              <a:gd name="connsiteY302" fmla="*/ 1176787 h 3063504"/>
              <a:gd name="connsiteX303" fmla="*/ 2644821 w 4114165"/>
              <a:gd name="connsiteY303" fmla="*/ 1183144 h 3063504"/>
              <a:gd name="connsiteX304" fmla="*/ 2651359 w 4114165"/>
              <a:gd name="connsiteY304" fmla="*/ 1208496 h 3063504"/>
              <a:gd name="connsiteX305" fmla="*/ 2657886 w 4114165"/>
              <a:gd name="connsiteY305" fmla="*/ 1249272 h 3063504"/>
              <a:gd name="connsiteX306" fmla="*/ 2667681 w 4114165"/>
              <a:gd name="connsiteY306" fmla="*/ 1333964 h 3063504"/>
              <a:gd name="connsiteX307" fmla="*/ 2684004 w 4114165"/>
              <a:gd name="connsiteY307" fmla="*/ 1510794 h 3063504"/>
              <a:gd name="connsiteX308" fmla="*/ 2700326 w 4114165"/>
              <a:gd name="connsiteY308" fmla="*/ 1682319 h 3063504"/>
              <a:gd name="connsiteX309" fmla="*/ 2710121 w 4114165"/>
              <a:gd name="connsiteY309" fmla="*/ 1760046 h 3063504"/>
              <a:gd name="connsiteX310" fmla="*/ 2716661 w 4114165"/>
              <a:gd name="connsiteY310" fmla="*/ 1795706 h 3063504"/>
              <a:gd name="connsiteX311" fmla="*/ 2723187 w 4114165"/>
              <a:gd name="connsiteY311" fmla="*/ 1816398 h 3063504"/>
              <a:gd name="connsiteX312" fmla="*/ 2726456 w 4114165"/>
              <a:gd name="connsiteY312" fmla="*/ 1820817 h 3063504"/>
              <a:gd name="connsiteX313" fmla="*/ 2729713 w 4114165"/>
              <a:gd name="connsiteY313" fmla="*/ 1821222 h 3063504"/>
              <a:gd name="connsiteX314" fmla="*/ 2732983 w 4114165"/>
              <a:gd name="connsiteY314" fmla="*/ 1817613 h 3063504"/>
              <a:gd name="connsiteX315" fmla="*/ 2736252 w 4114165"/>
              <a:gd name="connsiteY315" fmla="*/ 1810079 h 3063504"/>
              <a:gd name="connsiteX316" fmla="*/ 2742779 w 4114165"/>
              <a:gd name="connsiteY316" fmla="*/ 1783638 h 3063504"/>
              <a:gd name="connsiteX317" fmla="*/ 2749305 w 4114165"/>
              <a:gd name="connsiteY317" fmla="*/ 1743368 h 3063504"/>
              <a:gd name="connsiteX318" fmla="*/ 2759101 w 4114165"/>
              <a:gd name="connsiteY318" fmla="*/ 1661703 h 3063504"/>
              <a:gd name="connsiteX319" fmla="*/ 2775436 w 4114165"/>
              <a:gd name="connsiteY319" fmla="*/ 1493066 h 3063504"/>
              <a:gd name="connsiteX320" fmla="*/ 2791758 w 4114165"/>
              <a:gd name="connsiteY320" fmla="*/ 1328785 h 3063504"/>
              <a:gd name="connsiteX321" fmla="*/ 2801554 w 4114165"/>
              <a:gd name="connsiteY321" fmla="*/ 1253248 h 3063504"/>
              <a:gd name="connsiteX322" fmla="*/ 2808080 w 4114165"/>
              <a:gd name="connsiteY322" fmla="*/ 1217943 h 3063504"/>
              <a:gd name="connsiteX323" fmla="*/ 2814619 w 4114165"/>
              <a:gd name="connsiteY323" fmla="*/ 1196783 h 3063504"/>
              <a:gd name="connsiteX324" fmla="*/ 2817876 w 4114165"/>
              <a:gd name="connsiteY324" fmla="*/ 1191882 h 3063504"/>
              <a:gd name="connsiteX325" fmla="*/ 2821145 w 4114165"/>
              <a:gd name="connsiteY325" fmla="*/ 1190882 h 3063504"/>
              <a:gd name="connsiteX326" fmla="*/ 2824414 w 4114165"/>
              <a:gd name="connsiteY326" fmla="*/ 1193807 h 3063504"/>
              <a:gd name="connsiteX327" fmla="*/ 2827671 w 4114165"/>
              <a:gd name="connsiteY327" fmla="*/ 1200632 h 3063504"/>
              <a:gd name="connsiteX328" fmla="*/ 2834210 w 4114165"/>
              <a:gd name="connsiteY328" fmla="*/ 1225718 h 3063504"/>
              <a:gd name="connsiteX329" fmla="*/ 2840736 w 4114165"/>
              <a:gd name="connsiteY329" fmla="*/ 1265152 h 3063504"/>
              <a:gd name="connsiteX330" fmla="*/ 2850532 w 4114165"/>
              <a:gd name="connsiteY330" fmla="*/ 1347489 h 3063504"/>
              <a:gd name="connsiteX331" fmla="*/ 2863598 w 4114165"/>
              <a:gd name="connsiteY331" fmla="*/ 1487861 h 3063504"/>
              <a:gd name="connsiteX332" fmla="*/ 2889716 w 4114165"/>
              <a:gd name="connsiteY332" fmla="*/ 1782726 h 3063504"/>
              <a:gd name="connsiteX333" fmla="*/ 2899511 w 4114165"/>
              <a:gd name="connsiteY333" fmla="*/ 1866418 h 3063504"/>
              <a:gd name="connsiteX334" fmla="*/ 2906038 w 4114165"/>
              <a:gd name="connsiteY334" fmla="*/ 1907105 h 3063504"/>
              <a:gd name="connsiteX335" fmla="*/ 2912577 w 4114165"/>
              <a:gd name="connsiteY335" fmla="*/ 1933685 h 3063504"/>
              <a:gd name="connsiteX336" fmla="*/ 2915833 w 4114165"/>
              <a:gd name="connsiteY336" fmla="*/ 1941334 h 3063504"/>
              <a:gd name="connsiteX337" fmla="*/ 2919103 w 4114165"/>
              <a:gd name="connsiteY337" fmla="*/ 1945107 h 3063504"/>
              <a:gd name="connsiteX338" fmla="*/ 2922373 w 4114165"/>
              <a:gd name="connsiteY338" fmla="*/ 1944968 h 3063504"/>
              <a:gd name="connsiteX339" fmla="*/ 2925629 w 4114165"/>
              <a:gd name="connsiteY339" fmla="*/ 1940929 h 3063504"/>
              <a:gd name="connsiteX340" fmla="*/ 2928899 w 4114165"/>
              <a:gd name="connsiteY340" fmla="*/ 1933014 h 3063504"/>
              <a:gd name="connsiteX341" fmla="*/ 2935425 w 4114165"/>
              <a:gd name="connsiteY341" fmla="*/ 1905965 h 3063504"/>
              <a:gd name="connsiteX342" fmla="*/ 2941951 w 4114165"/>
              <a:gd name="connsiteY342" fmla="*/ 1864898 h 3063504"/>
              <a:gd name="connsiteX343" fmla="*/ 2951747 w 4114165"/>
              <a:gd name="connsiteY343" fmla="*/ 1780649 h 3063504"/>
              <a:gd name="connsiteX344" fmla="*/ 2964813 w 4114165"/>
              <a:gd name="connsiteY344" fmla="*/ 1637427 h 3063504"/>
              <a:gd name="connsiteX345" fmla="*/ 3000726 w 4114165"/>
              <a:gd name="connsiteY345" fmla="*/ 1222059 h 3063504"/>
              <a:gd name="connsiteX346" fmla="*/ 3010522 w 4114165"/>
              <a:gd name="connsiteY346" fmla="*/ 1142292 h 3063504"/>
              <a:gd name="connsiteX347" fmla="*/ 3017061 w 4114165"/>
              <a:gd name="connsiteY347" fmla="*/ 1103479 h 3063504"/>
              <a:gd name="connsiteX348" fmla="*/ 3023588 w 4114165"/>
              <a:gd name="connsiteY348" fmla="*/ 1077469 h 3063504"/>
              <a:gd name="connsiteX349" fmla="*/ 3030114 w 4114165"/>
              <a:gd name="connsiteY349" fmla="*/ 1064920 h 3063504"/>
              <a:gd name="connsiteX350" fmla="*/ 3033383 w 4114165"/>
              <a:gd name="connsiteY350" fmla="*/ 1063780 h 3063504"/>
              <a:gd name="connsiteX351" fmla="*/ 3036653 w 4114165"/>
              <a:gd name="connsiteY351" fmla="*/ 1066060 h 3063504"/>
              <a:gd name="connsiteX352" fmla="*/ 3039910 w 4114165"/>
              <a:gd name="connsiteY352" fmla="*/ 1071720 h 3063504"/>
              <a:gd name="connsiteX353" fmla="*/ 3046448 w 4114165"/>
              <a:gd name="connsiteY353" fmla="*/ 1092918 h 3063504"/>
              <a:gd name="connsiteX354" fmla="*/ 3052975 w 4114165"/>
              <a:gd name="connsiteY354" fmla="*/ 1126603 h 3063504"/>
              <a:gd name="connsiteX355" fmla="*/ 3062770 w 4114165"/>
              <a:gd name="connsiteY355" fmla="*/ 1198036 h 3063504"/>
              <a:gd name="connsiteX356" fmla="*/ 3075836 w 4114165"/>
              <a:gd name="connsiteY356" fmla="*/ 1324289 h 3063504"/>
              <a:gd name="connsiteX357" fmla="*/ 3098684 w 4114165"/>
              <a:gd name="connsiteY357" fmla="*/ 1588788 h 3063504"/>
              <a:gd name="connsiteX358" fmla="*/ 3118276 w 4114165"/>
              <a:gd name="connsiteY358" fmla="*/ 1805419 h 3063504"/>
              <a:gd name="connsiteX359" fmla="*/ 3131341 w 4114165"/>
              <a:gd name="connsiteY359" fmla="*/ 1919515 h 3063504"/>
              <a:gd name="connsiteX360" fmla="*/ 3141137 w 4114165"/>
              <a:gd name="connsiteY360" fmla="*/ 1981109 h 3063504"/>
              <a:gd name="connsiteX361" fmla="*/ 3147663 w 4114165"/>
              <a:gd name="connsiteY361" fmla="*/ 2008741 h 3063504"/>
              <a:gd name="connsiteX362" fmla="*/ 3154202 w 4114165"/>
              <a:gd name="connsiteY362" fmla="*/ 2024671 h 3063504"/>
              <a:gd name="connsiteX363" fmla="*/ 3157459 w 4114165"/>
              <a:gd name="connsiteY363" fmla="*/ 2028065 h 3063504"/>
              <a:gd name="connsiteX364" fmla="*/ 3160729 w 4114165"/>
              <a:gd name="connsiteY364" fmla="*/ 2028356 h 3063504"/>
              <a:gd name="connsiteX365" fmla="*/ 3163998 w 4114165"/>
              <a:gd name="connsiteY365" fmla="*/ 2025494 h 3063504"/>
              <a:gd name="connsiteX366" fmla="*/ 3167255 w 4114165"/>
              <a:gd name="connsiteY366" fmla="*/ 2019454 h 3063504"/>
              <a:gd name="connsiteX367" fmla="*/ 3173794 w 4114165"/>
              <a:gd name="connsiteY367" fmla="*/ 1997888 h 3063504"/>
              <a:gd name="connsiteX368" fmla="*/ 3180320 w 4114165"/>
              <a:gd name="connsiteY368" fmla="*/ 1963798 h 3063504"/>
              <a:gd name="connsiteX369" fmla="*/ 3190116 w 4114165"/>
              <a:gd name="connsiteY369" fmla="*/ 1890225 h 3063504"/>
              <a:gd name="connsiteX370" fmla="*/ 3199912 w 4114165"/>
              <a:gd name="connsiteY370" fmla="*/ 1792185 h 3063504"/>
              <a:gd name="connsiteX371" fmla="*/ 3212965 w 4114165"/>
              <a:gd name="connsiteY371" fmla="*/ 1630792 h 3063504"/>
              <a:gd name="connsiteX372" fmla="*/ 3258687 w 4114165"/>
              <a:gd name="connsiteY372" fmla="*/ 1017660 h 3063504"/>
              <a:gd name="connsiteX373" fmla="*/ 3268482 w 4114165"/>
              <a:gd name="connsiteY373" fmla="*/ 933703 h 3063504"/>
              <a:gd name="connsiteX374" fmla="*/ 3275009 w 4114165"/>
              <a:gd name="connsiteY374" fmla="*/ 897080 h 3063504"/>
              <a:gd name="connsiteX375" fmla="*/ 3281535 w 4114165"/>
              <a:gd name="connsiteY375" fmla="*/ 878136 h 3063504"/>
              <a:gd name="connsiteX376" fmla="*/ 3284804 w 4114165"/>
              <a:gd name="connsiteY376" fmla="*/ 875743 h 3063504"/>
              <a:gd name="connsiteX377" fmla="*/ 3288074 w 4114165"/>
              <a:gd name="connsiteY377" fmla="*/ 878237 h 3063504"/>
              <a:gd name="connsiteX378" fmla="*/ 3291331 w 4114165"/>
              <a:gd name="connsiteY378" fmla="*/ 885696 h 3063504"/>
              <a:gd name="connsiteX379" fmla="*/ 3297870 w 4114165"/>
              <a:gd name="connsiteY379" fmla="*/ 915632 h 3063504"/>
              <a:gd name="connsiteX380" fmla="*/ 3304396 w 4114165"/>
              <a:gd name="connsiteY380" fmla="*/ 965374 h 3063504"/>
              <a:gd name="connsiteX381" fmla="*/ 3314192 w 4114165"/>
              <a:gd name="connsiteY381" fmla="*/ 1075076 h 3063504"/>
              <a:gd name="connsiteX382" fmla="*/ 3323988 w 4114165"/>
              <a:gd name="connsiteY382" fmla="*/ 1221514 h 3063504"/>
              <a:gd name="connsiteX383" fmla="*/ 3340310 w 4114165"/>
              <a:gd name="connsiteY383" fmla="*/ 1521761 h 3063504"/>
              <a:gd name="connsiteX384" fmla="*/ 3366441 w 4114165"/>
              <a:gd name="connsiteY384" fmla="*/ 2016579 h 3063504"/>
              <a:gd name="connsiteX385" fmla="*/ 3376237 w 4114165"/>
              <a:gd name="connsiteY385" fmla="*/ 2160789 h 3063504"/>
              <a:gd name="connsiteX386" fmla="*/ 3386032 w 4114165"/>
              <a:gd name="connsiteY386" fmla="*/ 2262576 h 3063504"/>
              <a:gd name="connsiteX387" fmla="*/ 3392559 w 4114165"/>
              <a:gd name="connsiteY387" fmla="*/ 2302136 h 3063504"/>
              <a:gd name="connsiteX388" fmla="*/ 3395828 w 4114165"/>
              <a:gd name="connsiteY388" fmla="*/ 2312672 h 3063504"/>
              <a:gd name="connsiteX389" fmla="*/ 3399085 w 4114165"/>
              <a:gd name="connsiteY389" fmla="*/ 2316813 h 3063504"/>
              <a:gd name="connsiteX390" fmla="*/ 3402354 w 4114165"/>
              <a:gd name="connsiteY390" fmla="*/ 2314458 h 3063504"/>
              <a:gd name="connsiteX391" fmla="*/ 3405624 w 4114165"/>
              <a:gd name="connsiteY391" fmla="*/ 2305568 h 3063504"/>
              <a:gd name="connsiteX392" fmla="*/ 3412150 w 4114165"/>
              <a:gd name="connsiteY392" fmla="*/ 2268275 h 3063504"/>
              <a:gd name="connsiteX393" fmla="*/ 3418677 w 4114165"/>
              <a:gd name="connsiteY393" fmla="*/ 2205743 h 3063504"/>
              <a:gd name="connsiteX394" fmla="*/ 3428472 w 4114165"/>
              <a:gd name="connsiteY394" fmla="*/ 2068625 h 3063504"/>
              <a:gd name="connsiteX395" fmla="*/ 3438268 w 4114165"/>
              <a:gd name="connsiteY395" fmla="*/ 1888224 h 3063504"/>
              <a:gd name="connsiteX396" fmla="*/ 3454590 w 4114165"/>
              <a:gd name="connsiteY396" fmla="*/ 1528523 h 3063504"/>
              <a:gd name="connsiteX397" fmla="*/ 3477451 w 4114165"/>
              <a:gd name="connsiteY397" fmla="*/ 1031083 h 3063504"/>
              <a:gd name="connsiteX398" fmla="*/ 3487247 w 4114165"/>
              <a:gd name="connsiteY398" fmla="*/ 866929 h 3063504"/>
              <a:gd name="connsiteX399" fmla="*/ 3497043 w 4114165"/>
              <a:gd name="connsiteY399" fmla="*/ 752567 h 3063504"/>
              <a:gd name="connsiteX400" fmla="*/ 3503569 w 4114165"/>
              <a:gd name="connsiteY400" fmla="*/ 708790 h 3063504"/>
              <a:gd name="connsiteX401" fmla="*/ 3506839 w 4114165"/>
              <a:gd name="connsiteY401" fmla="*/ 697342 h 3063504"/>
              <a:gd name="connsiteX402" fmla="*/ 3510108 w 4114165"/>
              <a:gd name="connsiteY402" fmla="*/ 693037 h 3063504"/>
              <a:gd name="connsiteX403" fmla="*/ 3513365 w 4114165"/>
              <a:gd name="connsiteY403" fmla="*/ 695924 h 3063504"/>
              <a:gd name="connsiteX404" fmla="*/ 3516634 w 4114165"/>
              <a:gd name="connsiteY404" fmla="*/ 705979 h 3063504"/>
              <a:gd name="connsiteX405" fmla="*/ 3523161 w 4114165"/>
              <a:gd name="connsiteY405" fmla="*/ 747236 h 3063504"/>
              <a:gd name="connsiteX406" fmla="*/ 3529700 w 4114165"/>
              <a:gd name="connsiteY406" fmla="*/ 815390 h 3063504"/>
              <a:gd name="connsiteX407" fmla="*/ 3539496 w 4114165"/>
              <a:gd name="connsiteY407" fmla="*/ 962638 h 3063504"/>
              <a:gd name="connsiteX408" fmla="*/ 3552548 w 4114165"/>
              <a:gd name="connsiteY408" fmla="*/ 1223718 h 3063504"/>
              <a:gd name="connsiteX409" fmla="*/ 3591731 w 4114165"/>
              <a:gd name="connsiteY409" fmla="*/ 2071171 h 3063504"/>
              <a:gd name="connsiteX410" fmla="*/ 3601527 w 4114165"/>
              <a:gd name="connsiteY410" fmla="*/ 2206351 h 3063504"/>
              <a:gd name="connsiteX411" fmla="*/ 3608066 w 4114165"/>
              <a:gd name="connsiteY411" fmla="*/ 2265109 h 3063504"/>
              <a:gd name="connsiteX412" fmla="*/ 3614593 w 4114165"/>
              <a:gd name="connsiteY412" fmla="*/ 2296311 h 3063504"/>
              <a:gd name="connsiteX413" fmla="*/ 3617862 w 4114165"/>
              <a:gd name="connsiteY413" fmla="*/ 2301250 h 3063504"/>
              <a:gd name="connsiteX414" fmla="*/ 3621119 w 4114165"/>
              <a:gd name="connsiteY414" fmla="*/ 2299034 h 3063504"/>
              <a:gd name="connsiteX415" fmla="*/ 3624388 w 4114165"/>
              <a:gd name="connsiteY415" fmla="*/ 2289726 h 3063504"/>
              <a:gd name="connsiteX416" fmla="*/ 3630915 w 4114165"/>
              <a:gd name="connsiteY416" fmla="*/ 2250394 h 3063504"/>
              <a:gd name="connsiteX417" fmla="*/ 3637453 w 4114165"/>
              <a:gd name="connsiteY417" fmla="*/ 2185001 h 3063504"/>
              <a:gd name="connsiteX418" fmla="*/ 3647249 w 4114165"/>
              <a:gd name="connsiteY418" fmla="*/ 2044375 h 3063504"/>
              <a:gd name="connsiteX419" fmla="*/ 3660302 w 4114165"/>
              <a:gd name="connsiteY419" fmla="*/ 1798352 h 3063504"/>
              <a:gd name="connsiteX420" fmla="*/ 3692959 w 4114165"/>
              <a:gd name="connsiteY420" fmla="*/ 1140064 h 3063504"/>
              <a:gd name="connsiteX421" fmla="*/ 3702755 w 4114165"/>
              <a:gd name="connsiteY421" fmla="*/ 999805 h 3063504"/>
              <a:gd name="connsiteX422" fmla="*/ 3709281 w 4114165"/>
              <a:gd name="connsiteY422" fmla="*/ 933399 h 3063504"/>
              <a:gd name="connsiteX423" fmla="*/ 3715807 w 4114165"/>
              <a:gd name="connsiteY423" fmla="*/ 891369 h 3063504"/>
              <a:gd name="connsiteX424" fmla="*/ 3719077 w 4114165"/>
              <a:gd name="connsiteY424" fmla="*/ 879922 h 3063504"/>
              <a:gd name="connsiteX425" fmla="*/ 3722346 w 4114165"/>
              <a:gd name="connsiteY425" fmla="*/ 874932 h 3063504"/>
              <a:gd name="connsiteX426" fmla="*/ 3725603 w 4114165"/>
              <a:gd name="connsiteY426" fmla="*/ 876414 h 3063504"/>
              <a:gd name="connsiteX427" fmla="*/ 3728873 w 4114165"/>
              <a:gd name="connsiteY427" fmla="*/ 884278 h 3063504"/>
              <a:gd name="connsiteX428" fmla="*/ 3735399 w 4114165"/>
              <a:gd name="connsiteY428" fmla="*/ 918570 h 3063504"/>
              <a:gd name="connsiteX429" fmla="*/ 3741938 w 4114165"/>
              <a:gd name="connsiteY429" fmla="*/ 975973 h 3063504"/>
              <a:gd name="connsiteX430" fmla="*/ 3751734 w 4114165"/>
              <a:gd name="connsiteY430" fmla="*/ 1099301 h 3063504"/>
              <a:gd name="connsiteX431" fmla="*/ 3764786 w 4114165"/>
              <a:gd name="connsiteY431" fmla="*/ 1313260 h 3063504"/>
              <a:gd name="connsiteX432" fmla="*/ 3794174 w 4114165"/>
              <a:gd name="connsiteY432" fmla="*/ 1820969 h 3063504"/>
              <a:gd name="connsiteX433" fmla="*/ 3803970 w 4114165"/>
              <a:gd name="connsiteY433" fmla="*/ 1943664 h 3063504"/>
              <a:gd name="connsiteX434" fmla="*/ 3810509 w 4114165"/>
              <a:gd name="connsiteY434" fmla="*/ 2002054 h 3063504"/>
              <a:gd name="connsiteX435" fmla="*/ 3817035 w 4114165"/>
              <a:gd name="connsiteY435" fmla="*/ 2039208 h 3063504"/>
              <a:gd name="connsiteX436" fmla="*/ 3820304 w 4114165"/>
              <a:gd name="connsiteY436" fmla="*/ 2049453 h 3063504"/>
              <a:gd name="connsiteX437" fmla="*/ 3823561 w 4114165"/>
              <a:gd name="connsiteY437" fmla="*/ 2054050 h 3063504"/>
              <a:gd name="connsiteX438" fmla="*/ 3826831 w 4114165"/>
              <a:gd name="connsiteY438" fmla="*/ 2053011 h 3063504"/>
              <a:gd name="connsiteX439" fmla="*/ 3830100 w 4114165"/>
              <a:gd name="connsiteY439" fmla="*/ 2046401 h 3063504"/>
              <a:gd name="connsiteX440" fmla="*/ 3836626 w 4114165"/>
              <a:gd name="connsiteY440" fmla="*/ 2017073 h 3063504"/>
              <a:gd name="connsiteX441" fmla="*/ 3843153 w 4114165"/>
              <a:gd name="connsiteY441" fmla="*/ 1967724 h 3063504"/>
              <a:gd name="connsiteX442" fmla="*/ 3852949 w 4114165"/>
              <a:gd name="connsiteY442" fmla="*/ 1861834 h 3063504"/>
              <a:gd name="connsiteX443" fmla="*/ 3866014 w 4114165"/>
              <a:gd name="connsiteY443" fmla="*/ 1679090 h 3063504"/>
              <a:gd name="connsiteX444" fmla="*/ 3892132 w 4114165"/>
              <a:gd name="connsiteY444" fmla="*/ 1294657 h 3063504"/>
              <a:gd name="connsiteX445" fmla="*/ 3901928 w 4114165"/>
              <a:gd name="connsiteY445" fmla="*/ 1185892 h 3063504"/>
              <a:gd name="connsiteX446" fmla="*/ 3908467 w 4114165"/>
              <a:gd name="connsiteY446" fmla="*/ 1133061 h 3063504"/>
              <a:gd name="connsiteX447" fmla="*/ 3914993 w 4114165"/>
              <a:gd name="connsiteY447" fmla="*/ 1098427 h 3063504"/>
              <a:gd name="connsiteX448" fmla="*/ 3918263 w 4114165"/>
              <a:gd name="connsiteY448" fmla="*/ 1088360 h 3063504"/>
              <a:gd name="connsiteX449" fmla="*/ 3921519 w 4114165"/>
              <a:gd name="connsiteY449" fmla="*/ 1083244 h 3063504"/>
              <a:gd name="connsiteX450" fmla="*/ 3924789 w 4114165"/>
              <a:gd name="connsiteY450" fmla="*/ 1083117 h 3063504"/>
              <a:gd name="connsiteX451" fmla="*/ 3928058 w 4114165"/>
              <a:gd name="connsiteY451" fmla="*/ 1087916 h 3063504"/>
              <a:gd name="connsiteX452" fmla="*/ 3931315 w 4114165"/>
              <a:gd name="connsiteY452" fmla="*/ 1097591 h 3063504"/>
              <a:gd name="connsiteX453" fmla="*/ 3937854 w 4114165"/>
              <a:gd name="connsiteY453" fmla="*/ 1130946 h 3063504"/>
              <a:gd name="connsiteX454" fmla="*/ 3944380 w 4114165"/>
              <a:gd name="connsiteY454" fmla="*/ 1181523 h 3063504"/>
              <a:gd name="connsiteX455" fmla="*/ 3954176 w 4114165"/>
              <a:gd name="connsiteY455" fmla="*/ 1284311 h 3063504"/>
              <a:gd name="connsiteX456" fmla="*/ 3970498 w 4114165"/>
              <a:gd name="connsiteY456" fmla="*/ 1500132 h 3063504"/>
              <a:gd name="connsiteX457" fmla="*/ 3990090 w 4114165"/>
              <a:gd name="connsiteY457" fmla="*/ 1758754 h 3063504"/>
              <a:gd name="connsiteX458" fmla="*/ 3999886 w 4114165"/>
              <a:gd name="connsiteY458" fmla="*/ 1858187 h 3063504"/>
              <a:gd name="connsiteX459" fmla="*/ 4006412 w 4114165"/>
              <a:gd name="connsiteY459" fmla="*/ 1906257 h 3063504"/>
              <a:gd name="connsiteX460" fmla="*/ 4012951 w 4114165"/>
              <a:gd name="connsiteY460" fmla="*/ 1937206 h 3063504"/>
              <a:gd name="connsiteX461" fmla="*/ 4016208 w 4114165"/>
              <a:gd name="connsiteY461" fmla="*/ 1945779 h 3063504"/>
              <a:gd name="connsiteX462" fmla="*/ 4019477 w 4114165"/>
              <a:gd name="connsiteY462" fmla="*/ 1949628 h 3063504"/>
              <a:gd name="connsiteX463" fmla="*/ 4022747 w 4114165"/>
              <a:gd name="connsiteY463" fmla="*/ 1948678 h 3063504"/>
              <a:gd name="connsiteX464" fmla="*/ 4026004 w 4114165"/>
              <a:gd name="connsiteY464" fmla="*/ 1942955 h 3063504"/>
              <a:gd name="connsiteX465" fmla="*/ 4032542 w 4114165"/>
              <a:gd name="connsiteY465" fmla="*/ 1917400 h 3063504"/>
              <a:gd name="connsiteX466" fmla="*/ 4039069 w 4114165"/>
              <a:gd name="connsiteY466" fmla="*/ 1874003 h 3063504"/>
              <a:gd name="connsiteX467" fmla="*/ 4048865 w 4114165"/>
              <a:gd name="connsiteY467" fmla="*/ 1779560 h 3063504"/>
              <a:gd name="connsiteX468" fmla="*/ 4061930 w 4114165"/>
              <a:gd name="connsiteY468" fmla="*/ 1613430 h 3063504"/>
              <a:gd name="connsiteX469" fmla="*/ 4091317 w 4114165"/>
              <a:gd name="connsiteY469" fmla="*/ 1214410 h 3063504"/>
              <a:gd name="connsiteX470" fmla="*/ 4101113 w 4114165"/>
              <a:gd name="connsiteY470" fmla="*/ 1119638 h 3063504"/>
              <a:gd name="connsiteX471" fmla="*/ 4107639 w 4114165"/>
              <a:gd name="connsiteY471" fmla="*/ 1076545 h 3063504"/>
              <a:gd name="connsiteX472" fmla="*/ 4114166 w 4114165"/>
              <a:gd name="connsiteY472" fmla="*/ 1052054 h 3063504"/>
              <a:gd name="connsiteX473" fmla="*/ 4114166 w 4114165"/>
              <a:gd name="connsiteY473" fmla="*/ 1052054 h 3063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</a:cxnLst>
            <a:rect l="l" t="t" r="r" b="b"/>
            <a:pathLst>
              <a:path w="4114165" h="3063504">
                <a:moveTo>
                  <a:pt x="0" y="1833480"/>
                </a:moveTo>
                <a:lnTo>
                  <a:pt x="45713" y="417481"/>
                </a:lnTo>
                <a:lnTo>
                  <a:pt x="52243" y="297352"/>
                </a:lnTo>
                <a:lnTo>
                  <a:pt x="58773" y="217167"/>
                </a:lnTo>
                <a:lnTo>
                  <a:pt x="62039" y="193329"/>
                </a:lnTo>
                <a:lnTo>
                  <a:pt x="65305" y="180827"/>
                </a:lnTo>
                <a:lnTo>
                  <a:pt x="68569" y="179911"/>
                </a:lnTo>
                <a:lnTo>
                  <a:pt x="71835" y="190731"/>
                </a:lnTo>
                <a:lnTo>
                  <a:pt x="75101" y="213328"/>
                </a:lnTo>
                <a:lnTo>
                  <a:pt x="81631" y="293496"/>
                </a:lnTo>
                <a:lnTo>
                  <a:pt x="88161" y="418608"/>
                </a:lnTo>
                <a:lnTo>
                  <a:pt x="97957" y="682450"/>
                </a:lnTo>
                <a:lnTo>
                  <a:pt x="111017" y="1145838"/>
                </a:lnTo>
                <a:lnTo>
                  <a:pt x="150200" y="2656215"/>
                </a:lnTo>
                <a:lnTo>
                  <a:pt x="159996" y="2898502"/>
                </a:lnTo>
                <a:lnTo>
                  <a:pt x="166526" y="3002974"/>
                </a:lnTo>
                <a:lnTo>
                  <a:pt x="173056" y="3056590"/>
                </a:lnTo>
                <a:lnTo>
                  <a:pt x="176322" y="3063504"/>
                </a:lnTo>
                <a:lnTo>
                  <a:pt x="179588" y="3056970"/>
                </a:lnTo>
                <a:lnTo>
                  <a:pt x="182852" y="3036988"/>
                </a:lnTo>
                <a:lnTo>
                  <a:pt x="189382" y="2957348"/>
                </a:lnTo>
                <a:lnTo>
                  <a:pt x="195914" y="2827131"/>
                </a:lnTo>
                <a:lnTo>
                  <a:pt x="205709" y="2547184"/>
                </a:lnTo>
                <a:lnTo>
                  <a:pt x="218770" y="2052391"/>
                </a:lnTo>
                <a:lnTo>
                  <a:pt x="257952" y="449365"/>
                </a:lnTo>
                <a:lnTo>
                  <a:pt x="267747" y="190794"/>
                </a:lnTo>
                <a:lnTo>
                  <a:pt x="274279" y="76196"/>
                </a:lnTo>
                <a:lnTo>
                  <a:pt x="280809" y="12309"/>
                </a:lnTo>
                <a:lnTo>
                  <a:pt x="284074" y="0"/>
                </a:lnTo>
                <a:lnTo>
                  <a:pt x="287339" y="871"/>
                </a:lnTo>
                <a:lnTo>
                  <a:pt x="290605" y="14841"/>
                </a:lnTo>
                <a:lnTo>
                  <a:pt x="293869" y="41707"/>
                </a:lnTo>
                <a:lnTo>
                  <a:pt x="300400" y="132747"/>
                </a:lnTo>
                <a:lnTo>
                  <a:pt x="306931" y="270150"/>
                </a:lnTo>
                <a:lnTo>
                  <a:pt x="316726" y="550888"/>
                </a:lnTo>
                <a:lnTo>
                  <a:pt x="329787" y="1025879"/>
                </a:lnTo>
                <a:lnTo>
                  <a:pt x="362436" y="2279786"/>
                </a:lnTo>
                <a:lnTo>
                  <a:pt x="372232" y="2556694"/>
                </a:lnTo>
                <a:lnTo>
                  <a:pt x="382027" y="2748670"/>
                </a:lnTo>
                <a:lnTo>
                  <a:pt x="388567" y="2823459"/>
                </a:lnTo>
                <a:lnTo>
                  <a:pt x="391823" y="2844202"/>
                </a:lnTo>
                <a:lnTo>
                  <a:pt x="395093" y="2853750"/>
                </a:lnTo>
                <a:lnTo>
                  <a:pt x="398362" y="2852192"/>
                </a:lnTo>
                <a:lnTo>
                  <a:pt x="401619" y="2839668"/>
                </a:lnTo>
                <a:lnTo>
                  <a:pt x="404889" y="2816443"/>
                </a:lnTo>
                <a:lnTo>
                  <a:pt x="411415" y="2739337"/>
                </a:lnTo>
                <a:lnTo>
                  <a:pt x="417954" y="2624582"/>
                </a:lnTo>
                <a:lnTo>
                  <a:pt x="427737" y="2392894"/>
                </a:lnTo>
                <a:lnTo>
                  <a:pt x="440802" y="2005562"/>
                </a:lnTo>
                <a:lnTo>
                  <a:pt x="473459" y="995006"/>
                </a:lnTo>
                <a:lnTo>
                  <a:pt x="483255" y="770207"/>
                </a:lnTo>
                <a:lnTo>
                  <a:pt x="493051" y="610130"/>
                </a:lnTo>
                <a:lnTo>
                  <a:pt x="499577" y="543438"/>
                </a:lnTo>
                <a:lnTo>
                  <a:pt x="506103" y="509955"/>
                </a:lnTo>
                <a:lnTo>
                  <a:pt x="509373" y="505624"/>
                </a:lnTo>
                <a:lnTo>
                  <a:pt x="512642" y="509409"/>
                </a:lnTo>
                <a:lnTo>
                  <a:pt x="515899" y="521111"/>
                </a:lnTo>
                <a:lnTo>
                  <a:pt x="522438" y="567167"/>
                </a:lnTo>
                <a:lnTo>
                  <a:pt x="528965" y="641054"/>
                </a:lnTo>
                <a:lnTo>
                  <a:pt x="538760" y="796230"/>
                </a:lnTo>
                <a:lnTo>
                  <a:pt x="551826" y="1063160"/>
                </a:lnTo>
                <a:lnTo>
                  <a:pt x="591009" y="1914399"/>
                </a:lnTo>
                <a:lnTo>
                  <a:pt x="600805" y="2064446"/>
                </a:lnTo>
                <a:lnTo>
                  <a:pt x="610601" y="2170198"/>
                </a:lnTo>
                <a:lnTo>
                  <a:pt x="617127" y="2214063"/>
                </a:lnTo>
                <a:lnTo>
                  <a:pt x="623653" y="2236173"/>
                </a:lnTo>
                <a:lnTo>
                  <a:pt x="626923" y="2239162"/>
                </a:lnTo>
                <a:lnTo>
                  <a:pt x="630192" y="2236882"/>
                </a:lnTo>
                <a:lnTo>
                  <a:pt x="633449" y="2229500"/>
                </a:lnTo>
                <a:lnTo>
                  <a:pt x="639988" y="2200083"/>
                </a:lnTo>
                <a:lnTo>
                  <a:pt x="646514" y="2152659"/>
                </a:lnTo>
                <a:lnTo>
                  <a:pt x="656310" y="2052556"/>
                </a:lnTo>
                <a:lnTo>
                  <a:pt x="669375" y="1878764"/>
                </a:lnTo>
                <a:lnTo>
                  <a:pt x="715085" y="1222160"/>
                </a:lnTo>
                <a:lnTo>
                  <a:pt x="724881" y="1127717"/>
                </a:lnTo>
                <a:lnTo>
                  <a:pt x="734677" y="1062526"/>
                </a:lnTo>
                <a:lnTo>
                  <a:pt x="741203" y="1036617"/>
                </a:lnTo>
                <a:lnTo>
                  <a:pt x="744472" y="1029057"/>
                </a:lnTo>
                <a:lnTo>
                  <a:pt x="747729" y="1025119"/>
                </a:lnTo>
                <a:lnTo>
                  <a:pt x="750999" y="1024765"/>
                </a:lnTo>
                <a:lnTo>
                  <a:pt x="754268" y="1027956"/>
                </a:lnTo>
                <a:lnTo>
                  <a:pt x="757525" y="1034629"/>
                </a:lnTo>
                <a:lnTo>
                  <a:pt x="764064" y="1058018"/>
                </a:lnTo>
                <a:lnTo>
                  <a:pt x="770590" y="1094020"/>
                </a:lnTo>
                <a:lnTo>
                  <a:pt x="780386" y="1168847"/>
                </a:lnTo>
                <a:lnTo>
                  <a:pt x="793451" y="1298760"/>
                </a:lnTo>
                <a:lnTo>
                  <a:pt x="839161" y="1793806"/>
                </a:lnTo>
                <a:lnTo>
                  <a:pt x="848957" y="1861910"/>
                </a:lnTo>
                <a:lnTo>
                  <a:pt x="855483" y="1893644"/>
                </a:lnTo>
                <a:lnTo>
                  <a:pt x="862022" y="1913500"/>
                </a:lnTo>
                <a:lnTo>
                  <a:pt x="865279" y="1918844"/>
                </a:lnTo>
                <a:lnTo>
                  <a:pt x="868548" y="1921098"/>
                </a:lnTo>
                <a:lnTo>
                  <a:pt x="871818" y="1920262"/>
                </a:lnTo>
                <a:lnTo>
                  <a:pt x="875075" y="1916400"/>
                </a:lnTo>
                <a:lnTo>
                  <a:pt x="881613" y="1899735"/>
                </a:lnTo>
                <a:lnTo>
                  <a:pt x="888140" y="1871800"/>
                </a:lnTo>
                <a:lnTo>
                  <a:pt x="897936" y="1811016"/>
                </a:lnTo>
                <a:lnTo>
                  <a:pt x="911001" y="1702099"/>
                </a:lnTo>
                <a:lnTo>
                  <a:pt x="937119" y="1442590"/>
                </a:lnTo>
                <a:lnTo>
                  <a:pt x="953441" y="1297291"/>
                </a:lnTo>
                <a:lnTo>
                  <a:pt x="963237" y="1230796"/>
                </a:lnTo>
                <a:lnTo>
                  <a:pt x="973033" y="1185563"/>
                </a:lnTo>
                <a:lnTo>
                  <a:pt x="979559" y="1168835"/>
                </a:lnTo>
                <a:lnTo>
                  <a:pt x="982829" y="1164732"/>
                </a:lnTo>
                <a:lnTo>
                  <a:pt x="986098" y="1163542"/>
                </a:lnTo>
                <a:lnTo>
                  <a:pt x="989355" y="1165264"/>
                </a:lnTo>
                <a:lnTo>
                  <a:pt x="992624" y="1169911"/>
                </a:lnTo>
                <a:lnTo>
                  <a:pt x="999151" y="1187868"/>
                </a:lnTo>
                <a:lnTo>
                  <a:pt x="1005689" y="1217006"/>
                </a:lnTo>
                <a:lnTo>
                  <a:pt x="1015485" y="1279968"/>
                </a:lnTo>
                <a:lnTo>
                  <a:pt x="1025281" y="1362685"/>
                </a:lnTo>
                <a:lnTo>
                  <a:pt x="1041603" y="1530359"/>
                </a:lnTo>
                <a:lnTo>
                  <a:pt x="1067721" y="1808255"/>
                </a:lnTo>
                <a:lnTo>
                  <a:pt x="1077517" y="1891643"/>
                </a:lnTo>
                <a:lnTo>
                  <a:pt x="1087313" y="1952402"/>
                </a:lnTo>
                <a:lnTo>
                  <a:pt x="1093852" y="1977209"/>
                </a:lnTo>
                <a:lnTo>
                  <a:pt x="1097109" y="1984288"/>
                </a:lnTo>
                <a:lnTo>
                  <a:pt x="1100378" y="1987618"/>
                </a:lnTo>
                <a:lnTo>
                  <a:pt x="1103648" y="1987061"/>
                </a:lnTo>
                <a:lnTo>
                  <a:pt x="1106904" y="1982502"/>
                </a:lnTo>
                <a:lnTo>
                  <a:pt x="1110174" y="1973853"/>
                </a:lnTo>
                <a:lnTo>
                  <a:pt x="1116700" y="1944158"/>
                </a:lnTo>
                <a:lnTo>
                  <a:pt x="1123239" y="1898000"/>
                </a:lnTo>
                <a:lnTo>
                  <a:pt x="1133035" y="1799302"/>
                </a:lnTo>
                <a:lnTo>
                  <a:pt x="1142831" y="1669529"/>
                </a:lnTo>
                <a:lnTo>
                  <a:pt x="1159153" y="1406436"/>
                </a:lnTo>
                <a:lnTo>
                  <a:pt x="1182001" y="1034654"/>
                </a:lnTo>
                <a:lnTo>
                  <a:pt x="1191797" y="914138"/>
                </a:lnTo>
                <a:lnTo>
                  <a:pt x="1198336" y="857229"/>
                </a:lnTo>
                <a:lnTo>
                  <a:pt x="1204863" y="823127"/>
                </a:lnTo>
                <a:lnTo>
                  <a:pt x="1208132" y="815504"/>
                </a:lnTo>
                <a:lnTo>
                  <a:pt x="1211389" y="814516"/>
                </a:lnTo>
                <a:lnTo>
                  <a:pt x="1214658" y="820341"/>
                </a:lnTo>
                <a:lnTo>
                  <a:pt x="1217928" y="833131"/>
                </a:lnTo>
                <a:lnTo>
                  <a:pt x="1224454" y="879694"/>
                </a:lnTo>
                <a:lnTo>
                  <a:pt x="1230980" y="953774"/>
                </a:lnTo>
                <a:lnTo>
                  <a:pt x="1240776" y="1112711"/>
                </a:lnTo>
                <a:lnTo>
                  <a:pt x="1253841" y="1396407"/>
                </a:lnTo>
                <a:lnTo>
                  <a:pt x="1289755" y="2259461"/>
                </a:lnTo>
                <a:lnTo>
                  <a:pt x="1299551" y="2414207"/>
                </a:lnTo>
                <a:lnTo>
                  <a:pt x="1306090" y="2478878"/>
                </a:lnTo>
                <a:lnTo>
                  <a:pt x="1309347" y="2498177"/>
                </a:lnTo>
                <a:lnTo>
                  <a:pt x="1312616" y="2508320"/>
                </a:lnTo>
                <a:lnTo>
                  <a:pt x="1315886" y="2509067"/>
                </a:lnTo>
                <a:lnTo>
                  <a:pt x="1319143" y="2500266"/>
                </a:lnTo>
                <a:lnTo>
                  <a:pt x="1322412" y="2481892"/>
                </a:lnTo>
                <a:lnTo>
                  <a:pt x="1328938" y="2416689"/>
                </a:lnTo>
                <a:lnTo>
                  <a:pt x="1335477" y="2315078"/>
                </a:lnTo>
                <a:lnTo>
                  <a:pt x="1345273" y="2101829"/>
                </a:lnTo>
                <a:lnTo>
                  <a:pt x="1358326" y="1731731"/>
                </a:lnTo>
                <a:lnTo>
                  <a:pt x="1390983" y="746033"/>
                </a:lnTo>
                <a:lnTo>
                  <a:pt x="1400779" y="542587"/>
                </a:lnTo>
                <a:lnTo>
                  <a:pt x="1407305" y="451054"/>
                </a:lnTo>
                <a:lnTo>
                  <a:pt x="1413844" y="399459"/>
                </a:lnTo>
                <a:lnTo>
                  <a:pt x="1417101" y="389390"/>
                </a:lnTo>
                <a:lnTo>
                  <a:pt x="1420370" y="390002"/>
                </a:lnTo>
                <a:lnTo>
                  <a:pt x="1423640" y="401305"/>
                </a:lnTo>
                <a:lnTo>
                  <a:pt x="1426896" y="423206"/>
                </a:lnTo>
                <a:lnTo>
                  <a:pt x="1433423" y="497902"/>
                </a:lnTo>
                <a:lnTo>
                  <a:pt x="1439962" y="611295"/>
                </a:lnTo>
                <a:lnTo>
                  <a:pt x="1449758" y="844173"/>
                </a:lnTo>
                <a:lnTo>
                  <a:pt x="1462810" y="1239775"/>
                </a:lnTo>
                <a:lnTo>
                  <a:pt x="1495467" y="2273631"/>
                </a:lnTo>
                <a:lnTo>
                  <a:pt x="1505263" y="2490199"/>
                </a:lnTo>
                <a:lnTo>
                  <a:pt x="1511789" y="2591265"/>
                </a:lnTo>
                <a:lnTo>
                  <a:pt x="1518328" y="2653302"/>
                </a:lnTo>
                <a:lnTo>
                  <a:pt x="1521585" y="2668954"/>
                </a:lnTo>
                <a:lnTo>
                  <a:pt x="1524854" y="2674159"/>
                </a:lnTo>
                <a:lnTo>
                  <a:pt x="1528124" y="2668878"/>
                </a:lnTo>
                <a:lnTo>
                  <a:pt x="1531381" y="2653214"/>
                </a:lnTo>
                <a:lnTo>
                  <a:pt x="1537920" y="2591404"/>
                </a:lnTo>
                <a:lnTo>
                  <a:pt x="1544446" y="2491149"/>
                </a:lnTo>
                <a:lnTo>
                  <a:pt x="1554242" y="2277418"/>
                </a:lnTo>
                <a:lnTo>
                  <a:pt x="1567307" y="1903661"/>
                </a:lnTo>
                <a:lnTo>
                  <a:pt x="1603221" y="803195"/>
                </a:lnTo>
                <a:lnTo>
                  <a:pt x="1613017" y="601038"/>
                </a:lnTo>
                <a:lnTo>
                  <a:pt x="1619543" y="509316"/>
                </a:lnTo>
                <a:lnTo>
                  <a:pt x="1626082" y="456003"/>
                </a:lnTo>
                <a:lnTo>
                  <a:pt x="1629339" y="444364"/>
                </a:lnTo>
                <a:lnTo>
                  <a:pt x="1632608" y="442877"/>
                </a:lnTo>
                <a:lnTo>
                  <a:pt x="1635878" y="451531"/>
                </a:lnTo>
                <a:lnTo>
                  <a:pt x="1639135" y="470215"/>
                </a:lnTo>
                <a:lnTo>
                  <a:pt x="1645674" y="536772"/>
                </a:lnTo>
                <a:lnTo>
                  <a:pt x="1652200" y="639838"/>
                </a:lnTo>
                <a:lnTo>
                  <a:pt x="1661996" y="853620"/>
                </a:lnTo>
                <a:lnTo>
                  <a:pt x="1675061" y="1218766"/>
                </a:lnTo>
                <a:lnTo>
                  <a:pt x="1704436" y="2091786"/>
                </a:lnTo>
                <a:lnTo>
                  <a:pt x="1714232" y="2309620"/>
                </a:lnTo>
                <a:lnTo>
                  <a:pt x="1720771" y="2416397"/>
                </a:lnTo>
                <a:lnTo>
                  <a:pt x="1727297" y="2487590"/>
                </a:lnTo>
                <a:lnTo>
                  <a:pt x="1730566" y="2508991"/>
                </a:lnTo>
                <a:lnTo>
                  <a:pt x="1733823" y="2520654"/>
                </a:lnTo>
                <a:lnTo>
                  <a:pt x="1737093" y="2522490"/>
                </a:lnTo>
                <a:lnTo>
                  <a:pt x="1740362" y="2514513"/>
                </a:lnTo>
                <a:lnTo>
                  <a:pt x="1743619" y="2496835"/>
                </a:lnTo>
                <a:lnTo>
                  <a:pt x="1750158" y="2433252"/>
                </a:lnTo>
                <a:lnTo>
                  <a:pt x="1756684" y="2334453"/>
                </a:lnTo>
                <a:lnTo>
                  <a:pt x="1766480" y="2129472"/>
                </a:lnTo>
                <a:lnTo>
                  <a:pt x="1779545" y="1780459"/>
                </a:lnTo>
                <a:lnTo>
                  <a:pt x="1808933" y="958789"/>
                </a:lnTo>
                <a:lnTo>
                  <a:pt x="1818729" y="760608"/>
                </a:lnTo>
                <a:lnTo>
                  <a:pt x="1825255" y="666874"/>
                </a:lnTo>
                <a:lnTo>
                  <a:pt x="1831781" y="608307"/>
                </a:lnTo>
                <a:lnTo>
                  <a:pt x="1835051" y="592984"/>
                </a:lnTo>
                <a:lnTo>
                  <a:pt x="1838320" y="587177"/>
                </a:lnTo>
                <a:lnTo>
                  <a:pt x="1841577" y="590945"/>
                </a:lnTo>
                <a:lnTo>
                  <a:pt x="1844847" y="604242"/>
                </a:lnTo>
                <a:lnTo>
                  <a:pt x="1851373" y="658745"/>
                </a:lnTo>
                <a:lnTo>
                  <a:pt x="1857912" y="748413"/>
                </a:lnTo>
                <a:lnTo>
                  <a:pt x="1867708" y="940528"/>
                </a:lnTo>
                <a:lnTo>
                  <a:pt x="1880760" y="1275586"/>
                </a:lnTo>
                <a:lnTo>
                  <a:pt x="1910148" y="2084682"/>
                </a:lnTo>
                <a:lnTo>
                  <a:pt x="1919944" y="2284015"/>
                </a:lnTo>
                <a:lnTo>
                  <a:pt x="1926483" y="2379484"/>
                </a:lnTo>
                <a:lnTo>
                  <a:pt x="1933009" y="2440280"/>
                </a:lnTo>
                <a:lnTo>
                  <a:pt x="1936266" y="2456844"/>
                </a:lnTo>
                <a:lnTo>
                  <a:pt x="1939535" y="2463923"/>
                </a:lnTo>
                <a:lnTo>
                  <a:pt x="1942805" y="2461428"/>
                </a:lnTo>
                <a:lnTo>
                  <a:pt x="1946061" y="2449398"/>
                </a:lnTo>
                <a:lnTo>
                  <a:pt x="1952600" y="2397263"/>
                </a:lnTo>
                <a:lnTo>
                  <a:pt x="1959127" y="2309620"/>
                </a:lnTo>
                <a:lnTo>
                  <a:pt x="1968923" y="2119620"/>
                </a:lnTo>
                <a:lnTo>
                  <a:pt x="1981988" y="1785309"/>
                </a:lnTo>
                <a:lnTo>
                  <a:pt x="2014632" y="895928"/>
                </a:lnTo>
                <a:lnTo>
                  <a:pt x="2024428" y="714045"/>
                </a:lnTo>
                <a:lnTo>
                  <a:pt x="2030967" y="632633"/>
                </a:lnTo>
                <a:lnTo>
                  <a:pt x="2037493" y="587036"/>
                </a:lnTo>
                <a:lnTo>
                  <a:pt x="2040763" y="578268"/>
                </a:lnTo>
                <a:lnTo>
                  <a:pt x="2044019" y="578989"/>
                </a:lnTo>
                <a:lnTo>
                  <a:pt x="2047289" y="589172"/>
                </a:lnTo>
                <a:lnTo>
                  <a:pt x="2050559" y="608725"/>
                </a:lnTo>
                <a:lnTo>
                  <a:pt x="2057085" y="674928"/>
                </a:lnTo>
                <a:lnTo>
                  <a:pt x="2063611" y="774867"/>
                </a:lnTo>
                <a:lnTo>
                  <a:pt x="2073407" y="978645"/>
                </a:lnTo>
                <a:lnTo>
                  <a:pt x="2086472" y="1320706"/>
                </a:lnTo>
                <a:lnTo>
                  <a:pt x="2112590" y="2034865"/>
                </a:lnTo>
                <a:lnTo>
                  <a:pt x="2122386" y="2239782"/>
                </a:lnTo>
                <a:lnTo>
                  <a:pt x="2128925" y="2341241"/>
                </a:lnTo>
                <a:lnTo>
                  <a:pt x="2135451" y="2409888"/>
                </a:lnTo>
                <a:lnTo>
                  <a:pt x="2141978" y="2443155"/>
                </a:lnTo>
                <a:lnTo>
                  <a:pt x="2145247" y="2446131"/>
                </a:lnTo>
                <a:lnTo>
                  <a:pt x="2148517" y="2439964"/>
                </a:lnTo>
                <a:lnTo>
                  <a:pt x="2151773" y="2424768"/>
                </a:lnTo>
                <a:lnTo>
                  <a:pt x="2158312" y="2368074"/>
                </a:lnTo>
                <a:lnTo>
                  <a:pt x="2164839" y="2278595"/>
                </a:lnTo>
                <a:lnTo>
                  <a:pt x="2174635" y="2091647"/>
                </a:lnTo>
                <a:lnTo>
                  <a:pt x="2187687" y="1772557"/>
                </a:lnTo>
                <a:lnTo>
                  <a:pt x="2217075" y="1024625"/>
                </a:lnTo>
                <a:lnTo>
                  <a:pt x="2226870" y="845731"/>
                </a:lnTo>
                <a:lnTo>
                  <a:pt x="2233409" y="761431"/>
                </a:lnTo>
                <a:lnTo>
                  <a:pt x="2239936" y="708853"/>
                </a:lnTo>
                <a:lnTo>
                  <a:pt x="2243205" y="695038"/>
                </a:lnTo>
                <a:lnTo>
                  <a:pt x="2246462" y="689694"/>
                </a:lnTo>
                <a:lnTo>
                  <a:pt x="2249731" y="692796"/>
                </a:lnTo>
                <a:lnTo>
                  <a:pt x="2253001" y="704269"/>
                </a:lnTo>
                <a:lnTo>
                  <a:pt x="2259527" y="751529"/>
                </a:lnTo>
                <a:lnTo>
                  <a:pt x="2266054" y="829091"/>
                </a:lnTo>
                <a:lnTo>
                  <a:pt x="2275849" y="994119"/>
                </a:lnTo>
                <a:lnTo>
                  <a:pt x="2288915" y="1278550"/>
                </a:lnTo>
                <a:lnTo>
                  <a:pt x="2318302" y="1947602"/>
                </a:lnTo>
                <a:lnTo>
                  <a:pt x="2328098" y="2107248"/>
                </a:lnTo>
                <a:lnTo>
                  <a:pt x="2334624" y="2182253"/>
                </a:lnTo>
                <a:lnTo>
                  <a:pt x="2341163" y="2228892"/>
                </a:lnTo>
                <a:lnTo>
                  <a:pt x="2344420" y="2241074"/>
                </a:lnTo>
                <a:lnTo>
                  <a:pt x="2347690" y="2245734"/>
                </a:lnTo>
                <a:lnTo>
                  <a:pt x="2350959" y="2242898"/>
                </a:lnTo>
                <a:lnTo>
                  <a:pt x="2354216" y="2232653"/>
                </a:lnTo>
                <a:lnTo>
                  <a:pt x="2360755" y="2190737"/>
                </a:lnTo>
                <a:lnTo>
                  <a:pt x="2367281" y="2122267"/>
                </a:lnTo>
                <a:lnTo>
                  <a:pt x="2377077" y="1977450"/>
                </a:lnTo>
                <a:lnTo>
                  <a:pt x="2390142" y="1730097"/>
                </a:lnTo>
                <a:lnTo>
                  <a:pt x="2416260" y="1215334"/>
                </a:lnTo>
                <a:lnTo>
                  <a:pt x="2426056" y="1071011"/>
                </a:lnTo>
                <a:lnTo>
                  <a:pt x="2432582" y="1001122"/>
                </a:lnTo>
                <a:lnTo>
                  <a:pt x="2439109" y="955357"/>
                </a:lnTo>
                <a:lnTo>
                  <a:pt x="2442378" y="941997"/>
                </a:lnTo>
                <a:lnTo>
                  <a:pt x="2445647" y="935108"/>
                </a:lnTo>
                <a:lnTo>
                  <a:pt x="2448905" y="934678"/>
                </a:lnTo>
                <a:lnTo>
                  <a:pt x="2452174" y="940630"/>
                </a:lnTo>
                <a:lnTo>
                  <a:pt x="2455443" y="952824"/>
                </a:lnTo>
                <a:lnTo>
                  <a:pt x="2461970" y="995044"/>
                </a:lnTo>
                <a:lnTo>
                  <a:pt x="2468496" y="1058867"/>
                </a:lnTo>
                <a:lnTo>
                  <a:pt x="2478292" y="1187690"/>
                </a:lnTo>
                <a:lnTo>
                  <a:pt x="2494627" y="1454253"/>
                </a:lnTo>
                <a:lnTo>
                  <a:pt x="2514218" y="1766340"/>
                </a:lnTo>
                <a:lnTo>
                  <a:pt x="2524014" y="1883767"/>
                </a:lnTo>
                <a:lnTo>
                  <a:pt x="2530540" y="1939878"/>
                </a:lnTo>
                <a:lnTo>
                  <a:pt x="2537067" y="1975778"/>
                </a:lnTo>
                <a:lnTo>
                  <a:pt x="2540336" y="1985782"/>
                </a:lnTo>
                <a:lnTo>
                  <a:pt x="2543606" y="1990417"/>
                </a:lnTo>
                <a:lnTo>
                  <a:pt x="2546862" y="1989708"/>
                </a:lnTo>
                <a:lnTo>
                  <a:pt x="2550132" y="1983731"/>
                </a:lnTo>
                <a:lnTo>
                  <a:pt x="2556658" y="1956580"/>
                </a:lnTo>
                <a:lnTo>
                  <a:pt x="2563197" y="1910790"/>
                </a:lnTo>
                <a:lnTo>
                  <a:pt x="2572993" y="1813029"/>
                </a:lnTo>
                <a:lnTo>
                  <a:pt x="2586046" y="1647001"/>
                </a:lnTo>
                <a:lnTo>
                  <a:pt x="2608907" y="1350946"/>
                </a:lnTo>
                <a:lnTo>
                  <a:pt x="2618703" y="1256465"/>
                </a:lnTo>
                <a:lnTo>
                  <a:pt x="2625229" y="1211991"/>
                </a:lnTo>
                <a:lnTo>
                  <a:pt x="2631768" y="1184474"/>
                </a:lnTo>
                <a:lnTo>
                  <a:pt x="2635025" y="1177408"/>
                </a:lnTo>
                <a:lnTo>
                  <a:pt x="2638294" y="1174850"/>
                </a:lnTo>
                <a:lnTo>
                  <a:pt x="2641564" y="1176787"/>
                </a:lnTo>
                <a:lnTo>
                  <a:pt x="2644821" y="1183144"/>
                </a:lnTo>
                <a:lnTo>
                  <a:pt x="2651359" y="1208496"/>
                </a:lnTo>
                <a:lnTo>
                  <a:pt x="2657886" y="1249272"/>
                </a:lnTo>
                <a:lnTo>
                  <a:pt x="2667681" y="1333964"/>
                </a:lnTo>
                <a:lnTo>
                  <a:pt x="2684004" y="1510794"/>
                </a:lnTo>
                <a:lnTo>
                  <a:pt x="2700326" y="1682319"/>
                </a:lnTo>
                <a:lnTo>
                  <a:pt x="2710121" y="1760046"/>
                </a:lnTo>
                <a:lnTo>
                  <a:pt x="2716661" y="1795706"/>
                </a:lnTo>
                <a:lnTo>
                  <a:pt x="2723187" y="1816398"/>
                </a:lnTo>
                <a:lnTo>
                  <a:pt x="2726456" y="1820817"/>
                </a:lnTo>
                <a:lnTo>
                  <a:pt x="2729713" y="1821222"/>
                </a:lnTo>
                <a:lnTo>
                  <a:pt x="2732983" y="1817613"/>
                </a:lnTo>
                <a:lnTo>
                  <a:pt x="2736252" y="1810079"/>
                </a:lnTo>
                <a:lnTo>
                  <a:pt x="2742779" y="1783638"/>
                </a:lnTo>
                <a:lnTo>
                  <a:pt x="2749305" y="1743368"/>
                </a:lnTo>
                <a:lnTo>
                  <a:pt x="2759101" y="1661703"/>
                </a:lnTo>
                <a:lnTo>
                  <a:pt x="2775436" y="1493066"/>
                </a:lnTo>
                <a:lnTo>
                  <a:pt x="2791758" y="1328785"/>
                </a:lnTo>
                <a:lnTo>
                  <a:pt x="2801554" y="1253248"/>
                </a:lnTo>
                <a:lnTo>
                  <a:pt x="2808080" y="1217943"/>
                </a:lnTo>
                <a:lnTo>
                  <a:pt x="2814619" y="1196783"/>
                </a:lnTo>
                <a:lnTo>
                  <a:pt x="2817876" y="1191882"/>
                </a:lnTo>
                <a:lnTo>
                  <a:pt x="2821145" y="1190882"/>
                </a:lnTo>
                <a:lnTo>
                  <a:pt x="2824414" y="1193807"/>
                </a:lnTo>
                <a:lnTo>
                  <a:pt x="2827671" y="1200632"/>
                </a:lnTo>
                <a:lnTo>
                  <a:pt x="2834210" y="1225718"/>
                </a:lnTo>
                <a:lnTo>
                  <a:pt x="2840736" y="1265152"/>
                </a:lnTo>
                <a:lnTo>
                  <a:pt x="2850532" y="1347489"/>
                </a:lnTo>
                <a:lnTo>
                  <a:pt x="2863598" y="1487861"/>
                </a:lnTo>
                <a:lnTo>
                  <a:pt x="2889716" y="1782726"/>
                </a:lnTo>
                <a:lnTo>
                  <a:pt x="2899511" y="1866418"/>
                </a:lnTo>
                <a:lnTo>
                  <a:pt x="2906038" y="1907105"/>
                </a:lnTo>
                <a:lnTo>
                  <a:pt x="2912577" y="1933685"/>
                </a:lnTo>
                <a:lnTo>
                  <a:pt x="2915833" y="1941334"/>
                </a:lnTo>
                <a:lnTo>
                  <a:pt x="2919103" y="1945107"/>
                </a:lnTo>
                <a:lnTo>
                  <a:pt x="2922373" y="1944968"/>
                </a:lnTo>
                <a:lnTo>
                  <a:pt x="2925629" y="1940929"/>
                </a:lnTo>
                <a:lnTo>
                  <a:pt x="2928899" y="1933014"/>
                </a:lnTo>
                <a:lnTo>
                  <a:pt x="2935425" y="1905965"/>
                </a:lnTo>
                <a:lnTo>
                  <a:pt x="2941951" y="1864898"/>
                </a:lnTo>
                <a:lnTo>
                  <a:pt x="2951747" y="1780649"/>
                </a:lnTo>
                <a:lnTo>
                  <a:pt x="2964813" y="1637427"/>
                </a:lnTo>
                <a:lnTo>
                  <a:pt x="3000726" y="1222059"/>
                </a:lnTo>
                <a:lnTo>
                  <a:pt x="3010522" y="1142292"/>
                </a:lnTo>
                <a:lnTo>
                  <a:pt x="3017061" y="1103479"/>
                </a:lnTo>
                <a:lnTo>
                  <a:pt x="3023588" y="1077469"/>
                </a:lnTo>
                <a:lnTo>
                  <a:pt x="3030114" y="1064920"/>
                </a:lnTo>
                <a:lnTo>
                  <a:pt x="3033383" y="1063780"/>
                </a:lnTo>
                <a:lnTo>
                  <a:pt x="3036653" y="1066060"/>
                </a:lnTo>
                <a:lnTo>
                  <a:pt x="3039910" y="1071720"/>
                </a:lnTo>
                <a:lnTo>
                  <a:pt x="3046448" y="1092918"/>
                </a:lnTo>
                <a:lnTo>
                  <a:pt x="3052975" y="1126603"/>
                </a:lnTo>
                <a:lnTo>
                  <a:pt x="3062770" y="1198036"/>
                </a:lnTo>
                <a:lnTo>
                  <a:pt x="3075836" y="1324289"/>
                </a:lnTo>
                <a:lnTo>
                  <a:pt x="3098684" y="1588788"/>
                </a:lnTo>
                <a:lnTo>
                  <a:pt x="3118276" y="1805419"/>
                </a:lnTo>
                <a:lnTo>
                  <a:pt x="3131341" y="1919515"/>
                </a:lnTo>
                <a:lnTo>
                  <a:pt x="3141137" y="1981109"/>
                </a:lnTo>
                <a:lnTo>
                  <a:pt x="3147663" y="2008741"/>
                </a:lnTo>
                <a:lnTo>
                  <a:pt x="3154202" y="2024671"/>
                </a:lnTo>
                <a:lnTo>
                  <a:pt x="3157459" y="2028065"/>
                </a:lnTo>
                <a:lnTo>
                  <a:pt x="3160729" y="2028356"/>
                </a:lnTo>
                <a:lnTo>
                  <a:pt x="3163998" y="2025494"/>
                </a:lnTo>
                <a:lnTo>
                  <a:pt x="3167255" y="2019454"/>
                </a:lnTo>
                <a:lnTo>
                  <a:pt x="3173794" y="1997888"/>
                </a:lnTo>
                <a:lnTo>
                  <a:pt x="3180320" y="1963798"/>
                </a:lnTo>
                <a:lnTo>
                  <a:pt x="3190116" y="1890225"/>
                </a:lnTo>
                <a:lnTo>
                  <a:pt x="3199912" y="1792185"/>
                </a:lnTo>
                <a:lnTo>
                  <a:pt x="3212965" y="1630792"/>
                </a:lnTo>
                <a:lnTo>
                  <a:pt x="3258687" y="1017660"/>
                </a:lnTo>
                <a:lnTo>
                  <a:pt x="3268482" y="933703"/>
                </a:lnTo>
                <a:lnTo>
                  <a:pt x="3275009" y="897080"/>
                </a:lnTo>
                <a:lnTo>
                  <a:pt x="3281535" y="878136"/>
                </a:lnTo>
                <a:lnTo>
                  <a:pt x="3284804" y="875743"/>
                </a:lnTo>
                <a:lnTo>
                  <a:pt x="3288074" y="878237"/>
                </a:lnTo>
                <a:lnTo>
                  <a:pt x="3291331" y="885696"/>
                </a:lnTo>
                <a:lnTo>
                  <a:pt x="3297870" y="915632"/>
                </a:lnTo>
                <a:lnTo>
                  <a:pt x="3304396" y="965374"/>
                </a:lnTo>
                <a:lnTo>
                  <a:pt x="3314192" y="1075076"/>
                </a:lnTo>
                <a:lnTo>
                  <a:pt x="3323988" y="1221514"/>
                </a:lnTo>
                <a:lnTo>
                  <a:pt x="3340310" y="1521761"/>
                </a:lnTo>
                <a:lnTo>
                  <a:pt x="3366441" y="2016579"/>
                </a:lnTo>
                <a:lnTo>
                  <a:pt x="3376237" y="2160789"/>
                </a:lnTo>
                <a:lnTo>
                  <a:pt x="3386032" y="2262576"/>
                </a:lnTo>
                <a:lnTo>
                  <a:pt x="3392559" y="2302136"/>
                </a:lnTo>
                <a:lnTo>
                  <a:pt x="3395828" y="2312672"/>
                </a:lnTo>
                <a:lnTo>
                  <a:pt x="3399085" y="2316813"/>
                </a:lnTo>
                <a:lnTo>
                  <a:pt x="3402354" y="2314458"/>
                </a:lnTo>
                <a:lnTo>
                  <a:pt x="3405624" y="2305568"/>
                </a:lnTo>
                <a:lnTo>
                  <a:pt x="3412150" y="2268275"/>
                </a:lnTo>
                <a:lnTo>
                  <a:pt x="3418677" y="2205743"/>
                </a:lnTo>
                <a:lnTo>
                  <a:pt x="3428472" y="2068625"/>
                </a:lnTo>
                <a:lnTo>
                  <a:pt x="3438268" y="1888224"/>
                </a:lnTo>
                <a:lnTo>
                  <a:pt x="3454590" y="1528523"/>
                </a:lnTo>
                <a:lnTo>
                  <a:pt x="3477451" y="1031083"/>
                </a:lnTo>
                <a:lnTo>
                  <a:pt x="3487247" y="866929"/>
                </a:lnTo>
                <a:lnTo>
                  <a:pt x="3497043" y="752567"/>
                </a:lnTo>
                <a:lnTo>
                  <a:pt x="3503569" y="708790"/>
                </a:lnTo>
                <a:lnTo>
                  <a:pt x="3506839" y="697342"/>
                </a:lnTo>
                <a:lnTo>
                  <a:pt x="3510108" y="693037"/>
                </a:lnTo>
                <a:lnTo>
                  <a:pt x="3513365" y="695924"/>
                </a:lnTo>
                <a:lnTo>
                  <a:pt x="3516634" y="705979"/>
                </a:lnTo>
                <a:lnTo>
                  <a:pt x="3523161" y="747236"/>
                </a:lnTo>
                <a:lnTo>
                  <a:pt x="3529700" y="815390"/>
                </a:lnTo>
                <a:lnTo>
                  <a:pt x="3539496" y="962638"/>
                </a:lnTo>
                <a:lnTo>
                  <a:pt x="3552548" y="1223718"/>
                </a:lnTo>
                <a:lnTo>
                  <a:pt x="3591731" y="2071171"/>
                </a:lnTo>
                <a:lnTo>
                  <a:pt x="3601527" y="2206351"/>
                </a:lnTo>
                <a:lnTo>
                  <a:pt x="3608066" y="2265109"/>
                </a:lnTo>
                <a:lnTo>
                  <a:pt x="3614593" y="2296311"/>
                </a:lnTo>
                <a:lnTo>
                  <a:pt x="3617862" y="2301250"/>
                </a:lnTo>
                <a:lnTo>
                  <a:pt x="3621119" y="2299034"/>
                </a:lnTo>
                <a:lnTo>
                  <a:pt x="3624388" y="2289726"/>
                </a:lnTo>
                <a:lnTo>
                  <a:pt x="3630915" y="2250394"/>
                </a:lnTo>
                <a:lnTo>
                  <a:pt x="3637453" y="2185001"/>
                </a:lnTo>
                <a:lnTo>
                  <a:pt x="3647249" y="2044375"/>
                </a:lnTo>
                <a:lnTo>
                  <a:pt x="3660302" y="1798352"/>
                </a:lnTo>
                <a:lnTo>
                  <a:pt x="3692959" y="1140064"/>
                </a:lnTo>
                <a:lnTo>
                  <a:pt x="3702755" y="999805"/>
                </a:lnTo>
                <a:lnTo>
                  <a:pt x="3709281" y="933399"/>
                </a:lnTo>
                <a:lnTo>
                  <a:pt x="3715807" y="891369"/>
                </a:lnTo>
                <a:lnTo>
                  <a:pt x="3719077" y="879922"/>
                </a:lnTo>
                <a:lnTo>
                  <a:pt x="3722346" y="874932"/>
                </a:lnTo>
                <a:lnTo>
                  <a:pt x="3725603" y="876414"/>
                </a:lnTo>
                <a:lnTo>
                  <a:pt x="3728873" y="884278"/>
                </a:lnTo>
                <a:lnTo>
                  <a:pt x="3735399" y="918570"/>
                </a:lnTo>
                <a:lnTo>
                  <a:pt x="3741938" y="975973"/>
                </a:lnTo>
                <a:lnTo>
                  <a:pt x="3751734" y="1099301"/>
                </a:lnTo>
                <a:lnTo>
                  <a:pt x="3764786" y="1313260"/>
                </a:lnTo>
                <a:lnTo>
                  <a:pt x="3794174" y="1820969"/>
                </a:lnTo>
                <a:lnTo>
                  <a:pt x="3803970" y="1943664"/>
                </a:lnTo>
                <a:lnTo>
                  <a:pt x="3810509" y="2002054"/>
                </a:lnTo>
                <a:lnTo>
                  <a:pt x="3817035" y="2039208"/>
                </a:lnTo>
                <a:lnTo>
                  <a:pt x="3820304" y="2049453"/>
                </a:lnTo>
                <a:lnTo>
                  <a:pt x="3823561" y="2054050"/>
                </a:lnTo>
                <a:lnTo>
                  <a:pt x="3826831" y="2053011"/>
                </a:lnTo>
                <a:lnTo>
                  <a:pt x="3830100" y="2046401"/>
                </a:lnTo>
                <a:lnTo>
                  <a:pt x="3836626" y="2017073"/>
                </a:lnTo>
                <a:lnTo>
                  <a:pt x="3843153" y="1967724"/>
                </a:lnTo>
                <a:lnTo>
                  <a:pt x="3852949" y="1861834"/>
                </a:lnTo>
                <a:lnTo>
                  <a:pt x="3866014" y="1679090"/>
                </a:lnTo>
                <a:lnTo>
                  <a:pt x="3892132" y="1294657"/>
                </a:lnTo>
                <a:lnTo>
                  <a:pt x="3901928" y="1185892"/>
                </a:lnTo>
                <a:lnTo>
                  <a:pt x="3908467" y="1133061"/>
                </a:lnTo>
                <a:lnTo>
                  <a:pt x="3914993" y="1098427"/>
                </a:lnTo>
                <a:lnTo>
                  <a:pt x="3918263" y="1088360"/>
                </a:lnTo>
                <a:lnTo>
                  <a:pt x="3921519" y="1083244"/>
                </a:lnTo>
                <a:lnTo>
                  <a:pt x="3924789" y="1083117"/>
                </a:lnTo>
                <a:lnTo>
                  <a:pt x="3928058" y="1087916"/>
                </a:lnTo>
                <a:lnTo>
                  <a:pt x="3931315" y="1097591"/>
                </a:lnTo>
                <a:lnTo>
                  <a:pt x="3937854" y="1130946"/>
                </a:lnTo>
                <a:lnTo>
                  <a:pt x="3944380" y="1181523"/>
                </a:lnTo>
                <a:lnTo>
                  <a:pt x="3954176" y="1284311"/>
                </a:lnTo>
                <a:lnTo>
                  <a:pt x="3970498" y="1500132"/>
                </a:lnTo>
                <a:lnTo>
                  <a:pt x="3990090" y="1758754"/>
                </a:lnTo>
                <a:lnTo>
                  <a:pt x="3999886" y="1858187"/>
                </a:lnTo>
                <a:lnTo>
                  <a:pt x="4006412" y="1906257"/>
                </a:lnTo>
                <a:lnTo>
                  <a:pt x="4012951" y="1937206"/>
                </a:lnTo>
                <a:lnTo>
                  <a:pt x="4016208" y="1945779"/>
                </a:lnTo>
                <a:lnTo>
                  <a:pt x="4019477" y="1949628"/>
                </a:lnTo>
                <a:lnTo>
                  <a:pt x="4022747" y="1948678"/>
                </a:lnTo>
                <a:lnTo>
                  <a:pt x="4026004" y="1942955"/>
                </a:lnTo>
                <a:lnTo>
                  <a:pt x="4032542" y="1917400"/>
                </a:lnTo>
                <a:lnTo>
                  <a:pt x="4039069" y="1874003"/>
                </a:lnTo>
                <a:lnTo>
                  <a:pt x="4048865" y="1779560"/>
                </a:lnTo>
                <a:lnTo>
                  <a:pt x="4061930" y="1613430"/>
                </a:lnTo>
                <a:lnTo>
                  <a:pt x="4091317" y="1214410"/>
                </a:lnTo>
                <a:lnTo>
                  <a:pt x="4101113" y="1119638"/>
                </a:lnTo>
                <a:lnTo>
                  <a:pt x="4107639" y="1076545"/>
                </a:lnTo>
                <a:lnTo>
                  <a:pt x="4114166" y="1052054"/>
                </a:lnTo>
                <a:lnTo>
                  <a:pt x="4114166" y="1052054"/>
                </a:lnTo>
              </a:path>
            </a:pathLst>
          </a:custGeom>
          <a:noFill/>
          <a:ln w="18998" cap="sq">
            <a:solidFill>
              <a:schemeClr val="accent1">
                <a:lumMod val="75000"/>
              </a:schemeClr>
            </a:solidFill>
            <a:prstDash val="solid"/>
            <a:round/>
          </a:ln>
        </p:spPr>
        <p:txBody>
          <a:bodyPr rtlCol="0" anchor="ctr"/>
          <a:lstStyle/>
          <a:p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Figura a mano libera 14">
            <a:extLst>
              <a:ext uri="{FF2B5EF4-FFF2-40B4-BE49-F238E27FC236}">
                <a16:creationId xmlns:a16="http://schemas.microsoft.com/office/drawing/2014/main" id="{00B67D47-63B9-ED7F-3705-AA513A18CAE1}"/>
              </a:ext>
            </a:extLst>
          </p:cNvPr>
          <p:cNvSpPr/>
          <p:nvPr/>
        </p:nvSpPr>
        <p:spPr>
          <a:xfrm>
            <a:off x="1399678" y="3097661"/>
            <a:ext cx="4337468" cy="1190017"/>
          </a:xfrm>
          <a:custGeom>
            <a:avLst/>
            <a:gdLst>
              <a:gd name="connsiteX0" fmla="*/ 0 w 4114165"/>
              <a:gd name="connsiteY0" fmla="*/ 1426330 h 3063504"/>
              <a:gd name="connsiteX1" fmla="*/ 19106 w 4114165"/>
              <a:gd name="connsiteY1" fmla="*/ 1079343 h 3063504"/>
              <a:gd name="connsiteX2" fmla="*/ 28660 w 4114165"/>
              <a:gd name="connsiteY2" fmla="*/ 944391 h 3063504"/>
              <a:gd name="connsiteX3" fmla="*/ 38212 w 4114165"/>
              <a:gd name="connsiteY3" fmla="*/ 852379 h 3063504"/>
              <a:gd name="connsiteX4" fmla="*/ 44582 w 4114165"/>
              <a:gd name="connsiteY4" fmla="*/ 819708 h 3063504"/>
              <a:gd name="connsiteX5" fmla="*/ 47765 w 4114165"/>
              <a:gd name="connsiteY5" fmla="*/ 812730 h 3063504"/>
              <a:gd name="connsiteX6" fmla="*/ 50950 w 4114165"/>
              <a:gd name="connsiteY6" fmla="*/ 812198 h 3063504"/>
              <a:gd name="connsiteX7" fmla="*/ 54134 w 4114165"/>
              <a:gd name="connsiteY7" fmla="*/ 818213 h 3063504"/>
              <a:gd name="connsiteX8" fmla="*/ 57319 w 4114165"/>
              <a:gd name="connsiteY8" fmla="*/ 830801 h 3063504"/>
              <a:gd name="connsiteX9" fmla="*/ 63687 w 4114165"/>
              <a:gd name="connsiteY9" fmla="*/ 875439 h 3063504"/>
              <a:gd name="connsiteX10" fmla="*/ 70056 w 4114165"/>
              <a:gd name="connsiteY10" fmla="*/ 945100 h 3063504"/>
              <a:gd name="connsiteX11" fmla="*/ 79608 w 4114165"/>
              <a:gd name="connsiteY11" fmla="*/ 1091880 h 3063504"/>
              <a:gd name="connsiteX12" fmla="*/ 92347 w 4114165"/>
              <a:gd name="connsiteY12" fmla="*/ 1349148 h 3063504"/>
              <a:gd name="connsiteX13" fmla="*/ 130558 w 4114165"/>
              <a:gd name="connsiteY13" fmla="*/ 2179860 h 3063504"/>
              <a:gd name="connsiteX14" fmla="*/ 140112 w 4114165"/>
              <a:gd name="connsiteY14" fmla="*/ 2309798 h 3063504"/>
              <a:gd name="connsiteX15" fmla="*/ 146480 w 4114165"/>
              <a:gd name="connsiteY15" fmla="*/ 2364047 h 3063504"/>
              <a:gd name="connsiteX16" fmla="*/ 149664 w 4114165"/>
              <a:gd name="connsiteY16" fmla="*/ 2380472 h 3063504"/>
              <a:gd name="connsiteX17" fmla="*/ 152849 w 4114165"/>
              <a:gd name="connsiteY17" fmla="*/ 2389450 h 3063504"/>
              <a:gd name="connsiteX18" fmla="*/ 156033 w 4114165"/>
              <a:gd name="connsiteY18" fmla="*/ 2390855 h 3063504"/>
              <a:gd name="connsiteX19" fmla="*/ 159218 w 4114165"/>
              <a:gd name="connsiteY19" fmla="*/ 2384600 h 3063504"/>
              <a:gd name="connsiteX20" fmla="*/ 162401 w 4114165"/>
              <a:gd name="connsiteY20" fmla="*/ 2370696 h 3063504"/>
              <a:gd name="connsiteX21" fmla="*/ 168770 w 4114165"/>
              <a:gd name="connsiteY21" fmla="*/ 2320207 h 3063504"/>
              <a:gd name="connsiteX22" fmla="*/ 175140 w 4114165"/>
              <a:gd name="connsiteY22" fmla="*/ 2240720 h 3063504"/>
              <a:gd name="connsiteX23" fmla="*/ 184692 w 4114165"/>
              <a:gd name="connsiteY23" fmla="*/ 2072639 h 3063504"/>
              <a:gd name="connsiteX24" fmla="*/ 197429 w 4114165"/>
              <a:gd name="connsiteY24" fmla="*/ 1777458 h 3063504"/>
              <a:gd name="connsiteX25" fmla="*/ 235642 w 4114165"/>
              <a:gd name="connsiteY25" fmla="*/ 818581 h 3063504"/>
              <a:gd name="connsiteX26" fmla="*/ 245194 w 4114165"/>
              <a:gd name="connsiteY26" fmla="*/ 665925 h 3063504"/>
              <a:gd name="connsiteX27" fmla="*/ 251563 w 4114165"/>
              <a:gd name="connsiteY27" fmla="*/ 600835 h 3063504"/>
              <a:gd name="connsiteX28" fmla="*/ 257933 w 4114165"/>
              <a:gd name="connsiteY28" fmla="*/ 568563 h 3063504"/>
              <a:gd name="connsiteX29" fmla="*/ 261116 w 4114165"/>
              <a:gd name="connsiteY29" fmla="*/ 565293 h 3063504"/>
              <a:gd name="connsiteX30" fmla="*/ 264300 w 4114165"/>
              <a:gd name="connsiteY30" fmla="*/ 570754 h 3063504"/>
              <a:gd name="connsiteX31" fmla="*/ 267485 w 4114165"/>
              <a:gd name="connsiteY31" fmla="*/ 584961 h 3063504"/>
              <a:gd name="connsiteX32" fmla="*/ 273854 w 4114165"/>
              <a:gd name="connsiteY32" fmla="*/ 639269 h 3063504"/>
              <a:gd name="connsiteX33" fmla="*/ 280222 w 4114165"/>
              <a:gd name="connsiteY33" fmla="*/ 726772 h 3063504"/>
              <a:gd name="connsiteX34" fmla="*/ 289776 w 4114165"/>
              <a:gd name="connsiteY34" fmla="*/ 913999 h 3063504"/>
              <a:gd name="connsiteX35" fmla="*/ 302513 w 4114165"/>
              <a:gd name="connsiteY35" fmla="*/ 1245232 h 3063504"/>
              <a:gd name="connsiteX36" fmla="*/ 340728 w 4114165"/>
              <a:gd name="connsiteY36" fmla="*/ 2325374 h 3063504"/>
              <a:gd name="connsiteX37" fmla="*/ 350283 w 4114165"/>
              <a:gd name="connsiteY37" fmla="*/ 2497177 h 3063504"/>
              <a:gd name="connsiteX38" fmla="*/ 356645 w 4114165"/>
              <a:gd name="connsiteY38" fmla="*/ 2570484 h 3063504"/>
              <a:gd name="connsiteX39" fmla="*/ 363019 w 4114165"/>
              <a:gd name="connsiteY39" fmla="*/ 2607106 h 3063504"/>
              <a:gd name="connsiteX40" fmla="*/ 366200 w 4114165"/>
              <a:gd name="connsiteY40" fmla="*/ 2611083 h 3063504"/>
              <a:gd name="connsiteX41" fmla="*/ 369380 w 4114165"/>
              <a:gd name="connsiteY41" fmla="*/ 2605384 h 3063504"/>
              <a:gd name="connsiteX42" fmla="*/ 372574 w 4114165"/>
              <a:gd name="connsiteY42" fmla="*/ 2590024 h 3063504"/>
              <a:gd name="connsiteX43" fmla="*/ 378935 w 4114165"/>
              <a:gd name="connsiteY43" fmla="*/ 2530861 h 3063504"/>
              <a:gd name="connsiteX44" fmla="*/ 385310 w 4114165"/>
              <a:gd name="connsiteY44" fmla="*/ 2435532 h 3063504"/>
              <a:gd name="connsiteX45" fmla="*/ 394865 w 4114165"/>
              <a:gd name="connsiteY45" fmla="*/ 2232425 h 3063504"/>
              <a:gd name="connsiteX46" fmla="*/ 407601 w 4114165"/>
              <a:gd name="connsiteY46" fmla="*/ 1876548 h 3063504"/>
              <a:gd name="connsiteX47" fmla="*/ 442627 w 4114165"/>
              <a:gd name="connsiteY47" fmla="*/ 825508 h 3063504"/>
              <a:gd name="connsiteX48" fmla="*/ 452182 w 4114165"/>
              <a:gd name="connsiteY48" fmla="*/ 631949 h 3063504"/>
              <a:gd name="connsiteX49" fmla="*/ 458544 w 4114165"/>
              <a:gd name="connsiteY49" fmla="*/ 543618 h 3063504"/>
              <a:gd name="connsiteX50" fmla="*/ 464918 w 4114165"/>
              <a:gd name="connsiteY50" fmla="*/ 491393 h 3063504"/>
              <a:gd name="connsiteX51" fmla="*/ 468099 w 4114165"/>
              <a:gd name="connsiteY51" fmla="*/ 479329 h 3063504"/>
              <a:gd name="connsiteX52" fmla="*/ 471280 w 4114165"/>
              <a:gd name="connsiteY52" fmla="*/ 476719 h 3063504"/>
              <a:gd name="connsiteX53" fmla="*/ 474473 w 4114165"/>
              <a:gd name="connsiteY53" fmla="*/ 483516 h 3063504"/>
              <a:gd name="connsiteX54" fmla="*/ 477654 w 4114165"/>
              <a:gd name="connsiteY54" fmla="*/ 499587 h 3063504"/>
              <a:gd name="connsiteX55" fmla="*/ 484015 w 4114165"/>
              <a:gd name="connsiteY55" fmla="*/ 558573 h 3063504"/>
              <a:gd name="connsiteX56" fmla="*/ 490390 w 4114165"/>
              <a:gd name="connsiteY56" fmla="*/ 650919 h 3063504"/>
              <a:gd name="connsiteX57" fmla="*/ 499945 w 4114165"/>
              <a:gd name="connsiteY57" fmla="*/ 843021 h 3063504"/>
              <a:gd name="connsiteX58" fmla="*/ 512680 w 4114165"/>
              <a:gd name="connsiteY58" fmla="*/ 1171038 h 3063504"/>
              <a:gd name="connsiteX59" fmla="*/ 544526 w 4114165"/>
              <a:gd name="connsiteY59" fmla="*/ 2034016 h 3063504"/>
              <a:gd name="connsiteX60" fmla="*/ 554081 w 4114165"/>
              <a:gd name="connsiteY60" fmla="*/ 2220635 h 3063504"/>
              <a:gd name="connsiteX61" fmla="*/ 563624 w 4114165"/>
              <a:gd name="connsiteY61" fmla="*/ 2346673 h 3063504"/>
              <a:gd name="connsiteX62" fmla="*/ 569998 w 4114165"/>
              <a:gd name="connsiteY62" fmla="*/ 2393211 h 3063504"/>
              <a:gd name="connsiteX63" fmla="*/ 573179 w 4114165"/>
              <a:gd name="connsiteY63" fmla="*/ 2404874 h 3063504"/>
              <a:gd name="connsiteX64" fmla="*/ 576372 w 4114165"/>
              <a:gd name="connsiteY64" fmla="*/ 2408799 h 3063504"/>
              <a:gd name="connsiteX65" fmla="*/ 579553 w 4114165"/>
              <a:gd name="connsiteY65" fmla="*/ 2405102 h 3063504"/>
              <a:gd name="connsiteX66" fmla="*/ 582734 w 4114165"/>
              <a:gd name="connsiteY66" fmla="*/ 2393945 h 3063504"/>
              <a:gd name="connsiteX67" fmla="*/ 589108 w 4114165"/>
              <a:gd name="connsiteY67" fmla="*/ 2350282 h 3063504"/>
              <a:gd name="connsiteX68" fmla="*/ 595470 w 4114165"/>
              <a:gd name="connsiteY68" fmla="*/ 2280520 h 3063504"/>
              <a:gd name="connsiteX69" fmla="*/ 605025 w 4114165"/>
              <a:gd name="connsiteY69" fmla="*/ 2134981 h 3063504"/>
              <a:gd name="connsiteX70" fmla="*/ 617760 w 4114165"/>
              <a:gd name="connsiteY70" fmla="*/ 1888743 h 3063504"/>
              <a:gd name="connsiteX71" fmla="*/ 646426 w 4114165"/>
              <a:gd name="connsiteY71" fmla="*/ 1318008 h 3063504"/>
              <a:gd name="connsiteX72" fmla="*/ 655981 w 4114165"/>
              <a:gd name="connsiteY72" fmla="*/ 1179079 h 3063504"/>
              <a:gd name="connsiteX73" fmla="*/ 665523 w 4114165"/>
              <a:gd name="connsiteY73" fmla="*/ 1084231 h 3063504"/>
              <a:gd name="connsiteX74" fmla="*/ 671897 w 4114165"/>
              <a:gd name="connsiteY74" fmla="*/ 1047837 h 3063504"/>
              <a:gd name="connsiteX75" fmla="*/ 675078 w 4114165"/>
              <a:gd name="connsiteY75" fmla="*/ 1037782 h 3063504"/>
              <a:gd name="connsiteX76" fmla="*/ 678259 w 4114165"/>
              <a:gd name="connsiteY76" fmla="*/ 1033059 h 3063504"/>
              <a:gd name="connsiteX77" fmla="*/ 681452 w 4114165"/>
              <a:gd name="connsiteY77" fmla="*/ 1033502 h 3063504"/>
              <a:gd name="connsiteX78" fmla="*/ 684633 w 4114165"/>
              <a:gd name="connsiteY78" fmla="*/ 1038909 h 3063504"/>
              <a:gd name="connsiteX79" fmla="*/ 691007 w 4114165"/>
              <a:gd name="connsiteY79" fmla="*/ 1063476 h 3063504"/>
              <a:gd name="connsiteX80" fmla="*/ 697369 w 4114165"/>
              <a:gd name="connsiteY80" fmla="*/ 1104049 h 3063504"/>
              <a:gd name="connsiteX81" fmla="*/ 706924 w 4114165"/>
              <a:gd name="connsiteY81" fmla="*/ 1187437 h 3063504"/>
              <a:gd name="connsiteX82" fmla="*/ 738770 w 4114165"/>
              <a:gd name="connsiteY82" fmla="*/ 1501044 h 3063504"/>
              <a:gd name="connsiteX83" fmla="*/ 748325 w 4114165"/>
              <a:gd name="connsiteY83" fmla="*/ 1560169 h 3063504"/>
              <a:gd name="connsiteX84" fmla="*/ 754686 w 4114165"/>
              <a:gd name="connsiteY84" fmla="*/ 1583596 h 3063504"/>
              <a:gd name="connsiteX85" fmla="*/ 757880 w 4114165"/>
              <a:gd name="connsiteY85" fmla="*/ 1590282 h 3063504"/>
              <a:gd name="connsiteX86" fmla="*/ 761061 w 4114165"/>
              <a:gd name="connsiteY86" fmla="*/ 1593663 h 3063504"/>
              <a:gd name="connsiteX87" fmla="*/ 764241 w 4114165"/>
              <a:gd name="connsiteY87" fmla="*/ 1593828 h 3063504"/>
              <a:gd name="connsiteX88" fmla="*/ 767422 w 4114165"/>
              <a:gd name="connsiteY88" fmla="*/ 1590940 h 3063504"/>
              <a:gd name="connsiteX89" fmla="*/ 773796 w 4114165"/>
              <a:gd name="connsiteY89" fmla="*/ 1576821 h 3063504"/>
              <a:gd name="connsiteX90" fmla="*/ 780158 w 4114165"/>
              <a:gd name="connsiteY90" fmla="*/ 1553495 h 3063504"/>
              <a:gd name="connsiteX91" fmla="*/ 792906 w 4114165"/>
              <a:gd name="connsiteY91" fmla="*/ 1490875 h 3063504"/>
              <a:gd name="connsiteX92" fmla="*/ 805642 w 4114165"/>
              <a:gd name="connsiteY92" fmla="*/ 1429686 h 3063504"/>
              <a:gd name="connsiteX93" fmla="*/ 812004 w 4114165"/>
              <a:gd name="connsiteY93" fmla="*/ 1408348 h 3063504"/>
              <a:gd name="connsiteX94" fmla="*/ 818378 w 4114165"/>
              <a:gd name="connsiteY94" fmla="*/ 1397407 h 3063504"/>
              <a:gd name="connsiteX95" fmla="*/ 821559 w 4114165"/>
              <a:gd name="connsiteY95" fmla="*/ 1396635 h 3063504"/>
              <a:gd name="connsiteX96" fmla="*/ 824740 w 4114165"/>
              <a:gd name="connsiteY96" fmla="*/ 1399345 h 3063504"/>
              <a:gd name="connsiteX97" fmla="*/ 827933 w 4114165"/>
              <a:gd name="connsiteY97" fmla="*/ 1405740 h 3063504"/>
              <a:gd name="connsiteX98" fmla="*/ 834295 w 4114165"/>
              <a:gd name="connsiteY98" fmla="*/ 1430142 h 3063504"/>
              <a:gd name="connsiteX99" fmla="*/ 840669 w 4114165"/>
              <a:gd name="connsiteY99" fmla="*/ 1470285 h 3063504"/>
              <a:gd name="connsiteX100" fmla="*/ 850224 w 4114165"/>
              <a:gd name="connsiteY100" fmla="*/ 1558649 h 3063504"/>
              <a:gd name="connsiteX101" fmla="*/ 862960 w 4114165"/>
              <a:gd name="connsiteY101" fmla="*/ 1718561 h 3063504"/>
              <a:gd name="connsiteX102" fmla="*/ 891612 w 4114165"/>
              <a:gd name="connsiteY102" fmla="*/ 2106134 h 3063504"/>
              <a:gd name="connsiteX103" fmla="*/ 897986 w 4114165"/>
              <a:gd name="connsiteY103" fmla="*/ 2164423 h 3063504"/>
              <a:gd name="connsiteX104" fmla="*/ 904348 w 4114165"/>
              <a:gd name="connsiteY104" fmla="*/ 2202286 h 3063504"/>
              <a:gd name="connsiteX105" fmla="*/ 907541 w 4114165"/>
              <a:gd name="connsiteY105" fmla="*/ 2212354 h 3063504"/>
              <a:gd name="connsiteX106" fmla="*/ 910722 w 4114165"/>
              <a:gd name="connsiteY106" fmla="*/ 2215950 h 3063504"/>
              <a:gd name="connsiteX107" fmla="*/ 913903 w 4114165"/>
              <a:gd name="connsiteY107" fmla="*/ 2212772 h 3063504"/>
              <a:gd name="connsiteX108" fmla="*/ 917096 w 4114165"/>
              <a:gd name="connsiteY108" fmla="*/ 2202540 h 3063504"/>
              <a:gd name="connsiteX109" fmla="*/ 923458 w 4114165"/>
              <a:gd name="connsiteY109" fmla="*/ 2160358 h 3063504"/>
              <a:gd name="connsiteX110" fmla="*/ 929832 w 4114165"/>
              <a:gd name="connsiteY110" fmla="*/ 2088937 h 3063504"/>
              <a:gd name="connsiteX111" fmla="*/ 939387 w 4114165"/>
              <a:gd name="connsiteY111" fmla="*/ 1929354 h 3063504"/>
              <a:gd name="connsiteX112" fmla="*/ 948930 w 4114165"/>
              <a:gd name="connsiteY112" fmla="*/ 1715256 h 3063504"/>
              <a:gd name="connsiteX113" fmla="*/ 964859 w 4114165"/>
              <a:gd name="connsiteY113" fmla="*/ 1281386 h 3063504"/>
              <a:gd name="connsiteX114" fmla="*/ 983956 w 4114165"/>
              <a:gd name="connsiteY114" fmla="*/ 762432 h 3063504"/>
              <a:gd name="connsiteX115" fmla="*/ 993511 w 4114165"/>
              <a:gd name="connsiteY115" fmla="*/ 562035 h 3063504"/>
              <a:gd name="connsiteX116" fmla="*/ 999886 w 4114165"/>
              <a:gd name="connsiteY116" fmla="*/ 466070 h 3063504"/>
              <a:gd name="connsiteX117" fmla="*/ 1006247 w 4114165"/>
              <a:gd name="connsiteY117" fmla="*/ 406589 h 3063504"/>
              <a:gd name="connsiteX118" fmla="*/ 1009441 w 4114165"/>
              <a:gd name="connsiteY118" fmla="*/ 391842 h 3063504"/>
              <a:gd name="connsiteX119" fmla="*/ 1012621 w 4114165"/>
              <a:gd name="connsiteY119" fmla="*/ 387604 h 3063504"/>
              <a:gd name="connsiteX120" fmla="*/ 1015802 w 4114165"/>
              <a:gd name="connsiteY120" fmla="*/ 394136 h 3063504"/>
              <a:gd name="connsiteX121" fmla="*/ 1018996 w 4114165"/>
              <a:gd name="connsiteY121" fmla="*/ 411587 h 3063504"/>
              <a:gd name="connsiteX122" fmla="*/ 1025357 w 4114165"/>
              <a:gd name="connsiteY122" fmla="*/ 479311 h 3063504"/>
              <a:gd name="connsiteX123" fmla="*/ 1031731 w 4114165"/>
              <a:gd name="connsiteY123" fmla="*/ 589755 h 3063504"/>
              <a:gd name="connsiteX124" fmla="*/ 1041274 w 4114165"/>
              <a:gd name="connsiteY124" fmla="*/ 828914 h 3063504"/>
              <a:gd name="connsiteX125" fmla="*/ 1054022 w 4114165"/>
              <a:gd name="connsiteY125" fmla="*/ 1256857 h 3063504"/>
              <a:gd name="connsiteX126" fmla="*/ 1092230 w 4114165"/>
              <a:gd name="connsiteY126" fmla="*/ 2652391 h 3063504"/>
              <a:gd name="connsiteX127" fmla="*/ 1101785 w 4114165"/>
              <a:gd name="connsiteY127" fmla="*/ 2862019 h 3063504"/>
              <a:gd name="connsiteX128" fmla="*/ 1108146 w 4114165"/>
              <a:gd name="connsiteY128" fmla="*/ 2943532 h 3063504"/>
              <a:gd name="connsiteX129" fmla="*/ 1111340 w 4114165"/>
              <a:gd name="connsiteY129" fmla="*/ 2965110 h 3063504"/>
              <a:gd name="connsiteX130" fmla="*/ 1114521 w 4114165"/>
              <a:gd name="connsiteY130" fmla="*/ 2973430 h 3063504"/>
              <a:gd name="connsiteX131" fmla="*/ 1117701 w 4114165"/>
              <a:gd name="connsiteY131" fmla="*/ 2968315 h 3063504"/>
              <a:gd name="connsiteX132" fmla="*/ 1120895 w 4114165"/>
              <a:gd name="connsiteY132" fmla="*/ 2949661 h 3063504"/>
              <a:gd name="connsiteX133" fmla="*/ 1127256 w 4114165"/>
              <a:gd name="connsiteY133" fmla="*/ 2872251 h 3063504"/>
              <a:gd name="connsiteX134" fmla="*/ 1133631 w 4114165"/>
              <a:gd name="connsiteY134" fmla="*/ 2743364 h 3063504"/>
              <a:gd name="connsiteX135" fmla="*/ 1143173 w 4114165"/>
              <a:gd name="connsiteY135" fmla="*/ 2463378 h 3063504"/>
              <a:gd name="connsiteX136" fmla="*/ 1155922 w 4114165"/>
              <a:gd name="connsiteY136" fmla="*/ 1965154 h 3063504"/>
              <a:gd name="connsiteX137" fmla="*/ 1190948 w 4114165"/>
              <a:gd name="connsiteY137" fmla="*/ 471744 h 3063504"/>
              <a:gd name="connsiteX138" fmla="*/ 1200503 w 4114165"/>
              <a:gd name="connsiteY138" fmla="*/ 198810 h 3063504"/>
              <a:gd name="connsiteX139" fmla="*/ 1206865 w 4114165"/>
              <a:gd name="connsiteY139" fmla="*/ 77799 h 3063504"/>
              <a:gd name="connsiteX140" fmla="*/ 1213239 w 4114165"/>
              <a:gd name="connsiteY140" fmla="*/ 11588 h 3063504"/>
              <a:gd name="connsiteX141" fmla="*/ 1216420 w 4114165"/>
              <a:gd name="connsiteY141" fmla="*/ 0 h 3063504"/>
              <a:gd name="connsiteX142" fmla="*/ 1219601 w 4114165"/>
              <a:gd name="connsiteY142" fmla="*/ 2996 h 3063504"/>
              <a:gd name="connsiteX143" fmla="*/ 1222781 w 4114165"/>
              <a:gd name="connsiteY143" fmla="*/ 20580 h 3063504"/>
              <a:gd name="connsiteX144" fmla="*/ 1229156 w 4114165"/>
              <a:gd name="connsiteY144" fmla="*/ 98807 h 3063504"/>
              <a:gd name="connsiteX145" fmla="*/ 1235530 w 4114165"/>
              <a:gd name="connsiteY145" fmla="*/ 231880 h 3063504"/>
              <a:gd name="connsiteX146" fmla="*/ 1245072 w 4114165"/>
              <a:gd name="connsiteY146" fmla="*/ 522962 h 3063504"/>
              <a:gd name="connsiteX147" fmla="*/ 1257821 w 4114165"/>
              <a:gd name="connsiteY147" fmla="*/ 1041176 h 3063504"/>
              <a:gd name="connsiteX148" fmla="*/ 1292847 w 4114165"/>
              <a:gd name="connsiteY148" fmla="*/ 2583224 h 3063504"/>
              <a:gd name="connsiteX149" fmla="*/ 1302390 w 4114165"/>
              <a:gd name="connsiteY149" fmla="*/ 2862221 h 3063504"/>
              <a:gd name="connsiteX150" fmla="*/ 1308764 w 4114165"/>
              <a:gd name="connsiteY150" fmla="*/ 2985271 h 3063504"/>
              <a:gd name="connsiteX151" fmla="*/ 1315138 w 4114165"/>
              <a:gd name="connsiteY151" fmla="*/ 3052069 h 3063504"/>
              <a:gd name="connsiteX152" fmla="*/ 1318319 w 4114165"/>
              <a:gd name="connsiteY152" fmla="*/ 3063504 h 3063504"/>
              <a:gd name="connsiteX153" fmla="*/ 1321500 w 4114165"/>
              <a:gd name="connsiteY153" fmla="*/ 3060098 h 3063504"/>
              <a:gd name="connsiteX154" fmla="*/ 1324681 w 4114165"/>
              <a:gd name="connsiteY154" fmla="*/ 3041913 h 3063504"/>
              <a:gd name="connsiteX155" fmla="*/ 1331055 w 4114165"/>
              <a:gd name="connsiteY155" fmla="*/ 2962109 h 3063504"/>
              <a:gd name="connsiteX156" fmla="*/ 1337429 w 4114165"/>
              <a:gd name="connsiteY156" fmla="*/ 2827372 h 3063504"/>
              <a:gd name="connsiteX157" fmla="*/ 1346971 w 4114165"/>
              <a:gd name="connsiteY157" fmla="*/ 2534799 h 3063504"/>
              <a:gd name="connsiteX158" fmla="*/ 1359720 w 4114165"/>
              <a:gd name="connsiteY158" fmla="*/ 2019403 h 3063504"/>
              <a:gd name="connsiteX159" fmla="*/ 1391553 w 4114165"/>
              <a:gd name="connsiteY159" fmla="*/ 642650 h 3063504"/>
              <a:gd name="connsiteX160" fmla="*/ 1401108 w 4114165"/>
              <a:gd name="connsiteY160" fmla="*/ 357415 h 3063504"/>
              <a:gd name="connsiteX161" fmla="*/ 1407482 w 4114165"/>
              <a:gd name="connsiteY161" fmla="*/ 227415 h 3063504"/>
              <a:gd name="connsiteX162" fmla="*/ 1413844 w 4114165"/>
              <a:gd name="connsiteY162" fmla="*/ 151377 h 3063504"/>
              <a:gd name="connsiteX163" fmla="*/ 1417037 w 4114165"/>
              <a:gd name="connsiteY163" fmla="*/ 134458 h 3063504"/>
              <a:gd name="connsiteX164" fmla="*/ 1420218 w 4114165"/>
              <a:gd name="connsiteY164" fmla="*/ 131770 h 3063504"/>
              <a:gd name="connsiteX165" fmla="*/ 1423399 w 4114165"/>
              <a:gd name="connsiteY165" fmla="*/ 143257 h 3063504"/>
              <a:gd name="connsiteX166" fmla="*/ 1426580 w 4114165"/>
              <a:gd name="connsiteY166" fmla="*/ 168709 h 3063504"/>
              <a:gd name="connsiteX167" fmla="*/ 1432954 w 4114165"/>
              <a:gd name="connsiteY167" fmla="*/ 259960 h 3063504"/>
              <a:gd name="connsiteX168" fmla="*/ 1439328 w 4114165"/>
              <a:gd name="connsiteY168" fmla="*/ 401057 h 3063504"/>
              <a:gd name="connsiteX169" fmla="*/ 1448870 w 4114165"/>
              <a:gd name="connsiteY169" fmla="*/ 691492 h 3063504"/>
              <a:gd name="connsiteX170" fmla="*/ 1461619 w 4114165"/>
              <a:gd name="connsiteY170" fmla="*/ 1179130 h 3063504"/>
              <a:gd name="connsiteX171" fmla="*/ 1487091 w 4114165"/>
              <a:gd name="connsiteY171" fmla="*/ 2181025 h 3063504"/>
              <a:gd name="connsiteX172" fmla="*/ 1496646 w 4114165"/>
              <a:gd name="connsiteY172" fmla="*/ 2459592 h 3063504"/>
              <a:gd name="connsiteX173" fmla="*/ 1503007 w 4114165"/>
              <a:gd name="connsiteY173" fmla="*/ 2593785 h 3063504"/>
              <a:gd name="connsiteX174" fmla="*/ 1509382 w 4114165"/>
              <a:gd name="connsiteY174" fmla="*/ 2680946 h 3063504"/>
              <a:gd name="connsiteX175" fmla="*/ 1512562 w 4114165"/>
              <a:gd name="connsiteY175" fmla="*/ 2705982 h 3063504"/>
              <a:gd name="connsiteX176" fmla="*/ 1515743 w 4114165"/>
              <a:gd name="connsiteY176" fmla="*/ 2718442 h 3063504"/>
              <a:gd name="connsiteX177" fmla="*/ 1518937 w 4114165"/>
              <a:gd name="connsiteY177" fmla="*/ 2718341 h 3063504"/>
              <a:gd name="connsiteX178" fmla="*/ 1522117 w 4114165"/>
              <a:gd name="connsiteY178" fmla="*/ 2705817 h 3063504"/>
              <a:gd name="connsiteX179" fmla="*/ 1525298 w 4114165"/>
              <a:gd name="connsiteY179" fmla="*/ 2681162 h 3063504"/>
              <a:gd name="connsiteX180" fmla="*/ 1531672 w 4114165"/>
              <a:gd name="connsiteY180" fmla="*/ 2597166 h 3063504"/>
              <a:gd name="connsiteX181" fmla="*/ 1538034 w 4114165"/>
              <a:gd name="connsiteY181" fmla="*/ 2471052 h 3063504"/>
              <a:gd name="connsiteX182" fmla="*/ 1547589 w 4114165"/>
              <a:gd name="connsiteY182" fmla="*/ 2217318 h 3063504"/>
              <a:gd name="connsiteX183" fmla="*/ 1563518 w 4114165"/>
              <a:gd name="connsiteY183" fmla="*/ 1692310 h 3063504"/>
              <a:gd name="connsiteX184" fmla="*/ 1582615 w 4114165"/>
              <a:gd name="connsiteY184" fmla="*/ 1074303 h 3063504"/>
              <a:gd name="connsiteX185" fmla="*/ 1592171 w 4114165"/>
              <a:gd name="connsiteY185" fmla="*/ 838804 h 3063504"/>
              <a:gd name="connsiteX186" fmla="*/ 1598545 w 4114165"/>
              <a:gd name="connsiteY186" fmla="*/ 724265 h 3063504"/>
              <a:gd name="connsiteX187" fmla="*/ 1604906 w 4114165"/>
              <a:gd name="connsiteY187" fmla="*/ 648563 h 3063504"/>
              <a:gd name="connsiteX188" fmla="*/ 1608087 w 4114165"/>
              <a:gd name="connsiteY188" fmla="*/ 626010 h 3063504"/>
              <a:gd name="connsiteX189" fmla="*/ 1611281 w 4114165"/>
              <a:gd name="connsiteY189" fmla="*/ 613828 h 3063504"/>
              <a:gd name="connsiteX190" fmla="*/ 1614461 w 4114165"/>
              <a:gd name="connsiteY190" fmla="*/ 611992 h 3063504"/>
              <a:gd name="connsiteX191" fmla="*/ 1617642 w 4114165"/>
              <a:gd name="connsiteY191" fmla="*/ 620362 h 3063504"/>
              <a:gd name="connsiteX192" fmla="*/ 1620836 w 4114165"/>
              <a:gd name="connsiteY192" fmla="*/ 638724 h 3063504"/>
              <a:gd name="connsiteX193" fmla="*/ 1627197 w 4114165"/>
              <a:gd name="connsiteY193" fmla="*/ 703889 h 3063504"/>
              <a:gd name="connsiteX194" fmla="*/ 1633572 w 4114165"/>
              <a:gd name="connsiteY194" fmla="*/ 803537 h 3063504"/>
              <a:gd name="connsiteX195" fmla="*/ 1643127 w 4114165"/>
              <a:gd name="connsiteY195" fmla="*/ 1005807 h 3063504"/>
              <a:gd name="connsiteX196" fmla="*/ 1659043 w 4114165"/>
              <a:gd name="connsiteY196" fmla="*/ 1426507 h 3063504"/>
              <a:gd name="connsiteX197" fmla="*/ 1678153 w 4114165"/>
              <a:gd name="connsiteY197" fmla="*/ 1923162 h 3063504"/>
              <a:gd name="connsiteX198" fmla="*/ 1687696 w 4114165"/>
              <a:gd name="connsiteY198" fmla="*/ 2112656 h 3063504"/>
              <a:gd name="connsiteX199" fmla="*/ 1694070 w 4114165"/>
              <a:gd name="connsiteY199" fmla="*/ 2204756 h 3063504"/>
              <a:gd name="connsiteX200" fmla="*/ 1700444 w 4114165"/>
              <a:gd name="connsiteY200" fmla="*/ 2265400 h 3063504"/>
              <a:gd name="connsiteX201" fmla="*/ 1703625 w 4114165"/>
              <a:gd name="connsiteY201" fmla="*/ 2283281 h 3063504"/>
              <a:gd name="connsiteX202" fmla="*/ 1706806 w 4114165"/>
              <a:gd name="connsiteY202" fmla="*/ 2292702 h 3063504"/>
              <a:gd name="connsiteX203" fmla="*/ 1709986 w 4114165"/>
              <a:gd name="connsiteY203" fmla="*/ 2293639 h 3063504"/>
              <a:gd name="connsiteX204" fmla="*/ 1713180 w 4114165"/>
              <a:gd name="connsiteY204" fmla="*/ 2286193 h 3063504"/>
              <a:gd name="connsiteX205" fmla="*/ 1716361 w 4114165"/>
              <a:gd name="connsiteY205" fmla="*/ 2270504 h 3063504"/>
              <a:gd name="connsiteX206" fmla="*/ 1722735 w 4114165"/>
              <a:gd name="connsiteY206" fmla="*/ 2215532 h 3063504"/>
              <a:gd name="connsiteX207" fmla="*/ 1729096 w 4114165"/>
              <a:gd name="connsiteY207" fmla="*/ 2131689 h 3063504"/>
              <a:gd name="connsiteX208" fmla="*/ 1738651 w 4114165"/>
              <a:gd name="connsiteY208" fmla="*/ 1961012 h 3063504"/>
              <a:gd name="connsiteX209" fmla="*/ 1754568 w 4114165"/>
              <a:gd name="connsiteY209" fmla="*/ 1602325 h 3063504"/>
              <a:gd name="connsiteX210" fmla="*/ 1773678 w 4114165"/>
              <a:gd name="connsiteY210" fmla="*/ 1169278 h 3063504"/>
              <a:gd name="connsiteX211" fmla="*/ 1783233 w 4114165"/>
              <a:gd name="connsiteY211" fmla="*/ 998855 h 3063504"/>
              <a:gd name="connsiteX212" fmla="*/ 1792788 w 4114165"/>
              <a:gd name="connsiteY212" fmla="*/ 880580 h 3063504"/>
              <a:gd name="connsiteX213" fmla="*/ 1799150 w 4114165"/>
              <a:gd name="connsiteY213" fmla="*/ 835904 h 3063504"/>
              <a:gd name="connsiteX214" fmla="*/ 1802343 w 4114165"/>
              <a:gd name="connsiteY214" fmla="*/ 824520 h 3063504"/>
              <a:gd name="connsiteX215" fmla="*/ 1805524 w 4114165"/>
              <a:gd name="connsiteY215" fmla="*/ 820556 h 3063504"/>
              <a:gd name="connsiteX216" fmla="*/ 1808705 w 4114165"/>
              <a:gd name="connsiteY216" fmla="*/ 824051 h 3063504"/>
              <a:gd name="connsiteX217" fmla="*/ 1811886 w 4114165"/>
              <a:gd name="connsiteY217" fmla="*/ 834916 h 3063504"/>
              <a:gd name="connsiteX218" fmla="*/ 1818260 w 4114165"/>
              <a:gd name="connsiteY218" fmla="*/ 878162 h 3063504"/>
              <a:gd name="connsiteX219" fmla="*/ 1824634 w 4114165"/>
              <a:gd name="connsiteY219" fmla="*/ 948342 h 3063504"/>
              <a:gd name="connsiteX220" fmla="*/ 1834176 w 4114165"/>
              <a:gd name="connsiteY220" fmla="*/ 1097237 h 3063504"/>
              <a:gd name="connsiteX221" fmla="*/ 1846912 w 4114165"/>
              <a:gd name="connsiteY221" fmla="*/ 1354719 h 3063504"/>
              <a:gd name="connsiteX222" fmla="*/ 1878758 w 4114165"/>
              <a:gd name="connsiteY222" fmla="*/ 2030319 h 3063504"/>
              <a:gd name="connsiteX223" fmla="*/ 1888313 w 4114165"/>
              <a:gd name="connsiteY223" fmla="*/ 2169894 h 3063504"/>
              <a:gd name="connsiteX224" fmla="*/ 1894687 w 4114165"/>
              <a:gd name="connsiteY224" fmla="*/ 2233983 h 3063504"/>
              <a:gd name="connsiteX225" fmla="*/ 1901049 w 4114165"/>
              <a:gd name="connsiteY225" fmla="*/ 2272112 h 3063504"/>
              <a:gd name="connsiteX226" fmla="*/ 1904242 w 4114165"/>
              <a:gd name="connsiteY226" fmla="*/ 2281014 h 3063504"/>
              <a:gd name="connsiteX227" fmla="*/ 1907423 w 4114165"/>
              <a:gd name="connsiteY227" fmla="*/ 2283053 h 3063504"/>
              <a:gd name="connsiteX228" fmla="*/ 1910604 w 4114165"/>
              <a:gd name="connsiteY228" fmla="*/ 2278216 h 3063504"/>
              <a:gd name="connsiteX229" fmla="*/ 1913785 w 4114165"/>
              <a:gd name="connsiteY229" fmla="*/ 2266591 h 3063504"/>
              <a:gd name="connsiteX230" fmla="*/ 1920159 w 4114165"/>
              <a:gd name="connsiteY230" fmla="*/ 2223573 h 3063504"/>
              <a:gd name="connsiteX231" fmla="*/ 1926520 w 4114165"/>
              <a:gd name="connsiteY231" fmla="*/ 2155837 h 3063504"/>
              <a:gd name="connsiteX232" fmla="*/ 1936075 w 4114165"/>
              <a:gd name="connsiteY232" fmla="*/ 2014084 h 3063504"/>
              <a:gd name="connsiteX233" fmla="*/ 1948811 w 4114165"/>
              <a:gd name="connsiteY233" fmla="*/ 1770329 h 3063504"/>
              <a:gd name="connsiteX234" fmla="*/ 1980657 w 4114165"/>
              <a:gd name="connsiteY234" fmla="*/ 1119397 h 3063504"/>
              <a:gd name="connsiteX235" fmla="*/ 1990212 w 4114165"/>
              <a:gd name="connsiteY235" fmla="*/ 975352 h 3063504"/>
              <a:gd name="connsiteX236" fmla="*/ 1999767 w 4114165"/>
              <a:gd name="connsiteY236" fmla="*/ 875591 h 3063504"/>
              <a:gd name="connsiteX237" fmla="*/ 2006142 w 4114165"/>
              <a:gd name="connsiteY237" fmla="*/ 836740 h 3063504"/>
              <a:gd name="connsiteX238" fmla="*/ 2009322 w 4114165"/>
              <a:gd name="connsiteY238" fmla="*/ 825938 h 3063504"/>
              <a:gd name="connsiteX239" fmla="*/ 2012503 w 4114165"/>
              <a:gd name="connsiteY239" fmla="*/ 820923 h 3063504"/>
              <a:gd name="connsiteX240" fmla="*/ 2015684 w 4114165"/>
              <a:gd name="connsiteY240" fmla="*/ 821658 h 3063504"/>
              <a:gd name="connsiteX241" fmla="*/ 2018877 w 4114165"/>
              <a:gd name="connsiteY241" fmla="*/ 828028 h 3063504"/>
              <a:gd name="connsiteX242" fmla="*/ 2025239 w 4114165"/>
              <a:gd name="connsiteY242" fmla="*/ 857115 h 3063504"/>
              <a:gd name="connsiteX243" fmla="*/ 2031613 w 4114165"/>
              <a:gd name="connsiteY243" fmla="*/ 906553 h 3063504"/>
              <a:gd name="connsiteX244" fmla="*/ 2041168 w 4114165"/>
              <a:gd name="connsiteY244" fmla="*/ 1013849 h 3063504"/>
              <a:gd name="connsiteX245" fmla="*/ 2053904 w 4114165"/>
              <a:gd name="connsiteY245" fmla="*/ 1203418 h 3063504"/>
              <a:gd name="connsiteX246" fmla="*/ 2098486 w 4114165"/>
              <a:gd name="connsiteY246" fmla="*/ 1923390 h 3063504"/>
              <a:gd name="connsiteX247" fmla="*/ 2108028 w 4114165"/>
              <a:gd name="connsiteY247" fmla="*/ 2025937 h 3063504"/>
              <a:gd name="connsiteX248" fmla="*/ 2117583 w 4114165"/>
              <a:gd name="connsiteY248" fmla="*/ 2096700 h 3063504"/>
              <a:gd name="connsiteX249" fmla="*/ 2123957 w 4114165"/>
              <a:gd name="connsiteY249" fmla="*/ 2125104 h 3063504"/>
              <a:gd name="connsiteX250" fmla="*/ 2130319 w 4114165"/>
              <a:gd name="connsiteY250" fmla="*/ 2138324 h 3063504"/>
              <a:gd name="connsiteX251" fmla="*/ 2133512 w 4114165"/>
              <a:gd name="connsiteY251" fmla="*/ 2139299 h 3063504"/>
              <a:gd name="connsiteX252" fmla="*/ 2136693 w 4114165"/>
              <a:gd name="connsiteY252" fmla="*/ 2136589 h 3063504"/>
              <a:gd name="connsiteX253" fmla="*/ 2139874 w 4114165"/>
              <a:gd name="connsiteY253" fmla="*/ 2130283 h 3063504"/>
              <a:gd name="connsiteX254" fmla="*/ 2146248 w 4114165"/>
              <a:gd name="connsiteY254" fmla="*/ 2107312 h 3063504"/>
              <a:gd name="connsiteX255" fmla="*/ 2152610 w 4114165"/>
              <a:gd name="connsiteY255" fmla="*/ 2071335 h 3063504"/>
              <a:gd name="connsiteX256" fmla="*/ 2162165 w 4114165"/>
              <a:gd name="connsiteY256" fmla="*/ 1995685 h 3063504"/>
              <a:gd name="connsiteX257" fmla="*/ 2174901 w 4114165"/>
              <a:gd name="connsiteY257" fmla="*/ 1861973 h 3063504"/>
              <a:gd name="connsiteX258" fmla="*/ 2194011 w 4114165"/>
              <a:gd name="connsiteY258" fmla="*/ 1618546 h 3063504"/>
              <a:gd name="connsiteX259" fmla="*/ 2219482 w 4114165"/>
              <a:gd name="connsiteY259" fmla="*/ 1290681 h 3063504"/>
              <a:gd name="connsiteX260" fmla="*/ 2232218 w 4114165"/>
              <a:gd name="connsiteY260" fmla="*/ 1157476 h 3063504"/>
              <a:gd name="connsiteX261" fmla="*/ 2241773 w 4114165"/>
              <a:gd name="connsiteY261" fmla="*/ 1081331 h 3063504"/>
              <a:gd name="connsiteX262" fmla="*/ 2251328 w 4114165"/>
              <a:gd name="connsiteY262" fmla="*/ 1030020 h 3063504"/>
              <a:gd name="connsiteX263" fmla="*/ 2257702 w 4114165"/>
              <a:gd name="connsiteY263" fmla="*/ 1010924 h 3063504"/>
              <a:gd name="connsiteX264" fmla="*/ 2260883 w 4114165"/>
              <a:gd name="connsiteY264" fmla="*/ 1006061 h 3063504"/>
              <a:gd name="connsiteX265" fmla="*/ 2264064 w 4114165"/>
              <a:gd name="connsiteY265" fmla="*/ 1004351 h 3063504"/>
              <a:gd name="connsiteX266" fmla="*/ 2267257 w 4114165"/>
              <a:gd name="connsiteY266" fmla="*/ 1005782 h 3063504"/>
              <a:gd name="connsiteX267" fmla="*/ 2270438 w 4114165"/>
              <a:gd name="connsiteY267" fmla="*/ 1010316 h 3063504"/>
              <a:gd name="connsiteX268" fmla="*/ 2276800 w 4114165"/>
              <a:gd name="connsiteY268" fmla="*/ 1028450 h 3063504"/>
              <a:gd name="connsiteX269" fmla="*/ 2283174 w 4114165"/>
              <a:gd name="connsiteY269" fmla="*/ 1058069 h 3063504"/>
              <a:gd name="connsiteX270" fmla="*/ 2292729 w 4114165"/>
              <a:gd name="connsiteY270" fmla="*/ 1121841 h 3063504"/>
              <a:gd name="connsiteX271" fmla="*/ 2305465 w 4114165"/>
              <a:gd name="connsiteY271" fmla="*/ 1236014 h 3063504"/>
              <a:gd name="connsiteX272" fmla="*/ 2324575 w 4114165"/>
              <a:gd name="connsiteY272" fmla="*/ 1444287 h 3063504"/>
              <a:gd name="connsiteX273" fmla="*/ 2353227 w 4114165"/>
              <a:gd name="connsiteY273" fmla="*/ 1757361 h 3063504"/>
              <a:gd name="connsiteX274" fmla="*/ 2365963 w 4114165"/>
              <a:gd name="connsiteY274" fmla="*/ 1871318 h 3063504"/>
              <a:gd name="connsiteX275" fmla="*/ 2378699 w 4114165"/>
              <a:gd name="connsiteY275" fmla="*/ 1960101 h 3063504"/>
              <a:gd name="connsiteX276" fmla="*/ 2388254 w 4114165"/>
              <a:gd name="connsiteY276" fmla="*/ 2007196 h 3063504"/>
              <a:gd name="connsiteX277" fmla="*/ 2394628 w 4114165"/>
              <a:gd name="connsiteY277" fmla="*/ 2028331 h 3063504"/>
              <a:gd name="connsiteX278" fmla="*/ 2400990 w 4114165"/>
              <a:gd name="connsiteY278" fmla="*/ 2040690 h 3063504"/>
              <a:gd name="connsiteX279" fmla="*/ 2404183 w 4114165"/>
              <a:gd name="connsiteY279" fmla="*/ 2043425 h 3063504"/>
              <a:gd name="connsiteX280" fmla="*/ 2407364 w 4114165"/>
              <a:gd name="connsiteY280" fmla="*/ 2043805 h 3063504"/>
              <a:gd name="connsiteX281" fmla="*/ 2410545 w 4114165"/>
              <a:gd name="connsiteY281" fmla="*/ 2041766 h 3063504"/>
              <a:gd name="connsiteX282" fmla="*/ 2413726 w 4114165"/>
              <a:gd name="connsiteY282" fmla="*/ 2037258 h 3063504"/>
              <a:gd name="connsiteX283" fmla="*/ 2420100 w 4114165"/>
              <a:gd name="connsiteY283" fmla="*/ 2020707 h 3063504"/>
              <a:gd name="connsiteX284" fmla="*/ 2426474 w 4114165"/>
              <a:gd name="connsiteY284" fmla="*/ 1993899 h 3063504"/>
              <a:gd name="connsiteX285" fmla="*/ 2432836 w 4114165"/>
              <a:gd name="connsiteY285" fmla="*/ 1956694 h 3063504"/>
              <a:gd name="connsiteX286" fmla="*/ 2442391 w 4114165"/>
              <a:gd name="connsiteY286" fmla="*/ 1881614 h 3063504"/>
              <a:gd name="connsiteX287" fmla="*/ 2451946 w 4114165"/>
              <a:gd name="connsiteY287" fmla="*/ 1784575 h 3063504"/>
              <a:gd name="connsiteX288" fmla="*/ 2464682 w 4114165"/>
              <a:gd name="connsiteY288" fmla="*/ 1626031 h 3063504"/>
              <a:gd name="connsiteX289" fmla="*/ 2490153 w 4114165"/>
              <a:gd name="connsiteY289" fmla="*/ 1257757 h 3063504"/>
              <a:gd name="connsiteX290" fmla="*/ 2506083 w 4114165"/>
              <a:gd name="connsiteY290" fmla="*/ 1048014 h 3063504"/>
              <a:gd name="connsiteX291" fmla="*/ 2515625 w 4114165"/>
              <a:gd name="connsiteY291" fmla="*/ 952141 h 3063504"/>
              <a:gd name="connsiteX292" fmla="*/ 2521999 w 4114165"/>
              <a:gd name="connsiteY292" fmla="*/ 906236 h 3063504"/>
              <a:gd name="connsiteX293" fmla="*/ 2528373 w 4114165"/>
              <a:gd name="connsiteY293" fmla="*/ 877262 h 3063504"/>
              <a:gd name="connsiteX294" fmla="*/ 2531554 w 4114165"/>
              <a:gd name="connsiteY294" fmla="*/ 869652 h 3063504"/>
              <a:gd name="connsiteX295" fmla="*/ 2534735 w 4114165"/>
              <a:gd name="connsiteY295" fmla="*/ 866853 h 3063504"/>
              <a:gd name="connsiteX296" fmla="*/ 2537916 w 4114165"/>
              <a:gd name="connsiteY296" fmla="*/ 868955 h 3063504"/>
              <a:gd name="connsiteX297" fmla="*/ 2541109 w 4114165"/>
              <a:gd name="connsiteY297" fmla="*/ 876059 h 3063504"/>
              <a:gd name="connsiteX298" fmla="*/ 2547471 w 4114165"/>
              <a:gd name="connsiteY298" fmla="*/ 905299 h 3063504"/>
              <a:gd name="connsiteX299" fmla="*/ 2553845 w 4114165"/>
              <a:gd name="connsiteY299" fmla="*/ 954281 h 3063504"/>
              <a:gd name="connsiteX300" fmla="*/ 2563400 w 4114165"/>
              <a:gd name="connsiteY300" fmla="*/ 1062425 h 3063504"/>
              <a:gd name="connsiteX301" fmla="*/ 2572942 w 4114165"/>
              <a:gd name="connsiteY301" fmla="*/ 1206420 h 3063504"/>
              <a:gd name="connsiteX302" fmla="*/ 2588872 w 4114165"/>
              <a:gd name="connsiteY302" fmla="*/ 1499651 h 3063504"/>
              <a:gd name="connsiteX303" fmla="*/ 2614343 w 4114165"/>
              <a:gd name="connsiteY303" fmla="*/ 1975335 h 3063504"/>
              <a:gd name="connsiteX304" fmla="*/ 2623898 w 4114165"/>
              <a:gd name="connsiteY304" fmla="*/ 2111528 h 3063504"/>
              <a:gd name="connsiteX305" fmla="*/ 2633453 w 4114165"/>
              <a:gd name="connsiteY305" fmla="*/ 2206554 h 3063504"/>
              <a:gd name="connsiteX306" fmla="*/ 2639815 w 4114165"/>
              <a:gd name="connsiteY306" fmla="*/ 2243037 h 3063504"/>
              <a:gd name="connsiteX307" fmla="*/ 2643008 w 4114165"/>
              <a:gd name="connsiteY307" fmla="*/ 2252623 h 3063504"/>
              <a:gd name="connsiteX308" fmla="*/ 2646189 w 4114165"/>
              <a:gd name="connsiteY308" fmla="*/ 2256295 h 3063504"/>
              <a:gd name="connsiteX309" fmla="*/ 2649370 w 4114165"/>
              <a:gd name="connsiteY309" fmla="*/ 2254003 h 3063504"/>
              <a:gd name="connsiteX310" fmla="*/ 2652551 w 4114165"/>
              <a:gd name="connsiteY310" fmla="*/ 2245772 h 3063504"/>
              <a:gd name="connsiteX311" fmla="*/ 2658925 w 4114165"/>
              <a:gd name="connsiteY311" fmla="*/ 2211759 h 3063504"/>
              <a:gd name="connsiteX312" fmla="*/ 2665299 w 4114165"/>
              <a:gd name="connsiteY312" fmla="*/ 2155381 h 3063504"/>
              <a:gd name="connsiteX313" fmla="*/ 2674841 w 4114165"/>
              <a:gd name="connsiteY313" fmla="*/ 2033383 h 3063504"/>
              <a:gd name="connsiteX314" fmla="*/ 2687590 w 4114165"/>
              <a:gd name="connsiteY314" fmla="*/ 1816866 h 3063504"/>
              <a:gd name="connsiteX315" fmla="*/ 2725797 w 4114165"/>
              <a:gd name="connsiteY315" fmla="*/ 1116307 h 3063504"/>
              <a:gd name="connsiteX316" fmla="*/ 2735353 w 4114165"/>
              <a:gd name="connsiteY316" fmla="*/ 1006339 h 3063504"/>
              <a:gd name="connsiteX317" fmla="*/ 2741714 w 4114165"/>
              <a:gd name="connsiteY317" fmla="*/ 959548 h 3063504"/>
              <a:gd name="connsiteX318" fmla="*/ 2748088 w 4114165"/>
              <a:gd name="connsiteY318" fmla="*/ 935995 h 3063504"/>
              <a:gd name="connsiteX319" fmla="*/ 2751269 w 4114165"/>
              <a:gd name="connsiteY319" fmla="*/ 933171 h 3063504"/>
              <a:gd name="connsiteX320" fmla="*/ 2754450 w 4114165"/>
              <a:gd name="connsiteY320" fmla="*/ 936337 h 3063504"/>
              <a:gd name="connsiteX321" fmla="*/ 2757643 w 4114165"/>
              <a:gd name="connsiteY321" fmla="*/ 945416 h 3063504"/>
              <a:gd name="connsiteX322" fmla="*/ 2764005 w 4114165"/>
              <a:gd name="connsiteY322" fmla="*/ 980709 h 3063504"/>
              <a:gd name="connsiteX323" fmla="*/ 2770379 w 4114165"/>
              <a:gd name="connsiteY323" fmla="*/ 1037225 h 3063504"/>
              <a:gd name="connsiteX324" fmla="*/ 2779934 w 4114165"/>
              <a:gd name="connsiteY324" fmla="*/ 1155678 h 3063504"/>
              <a:gd name="connsiteX325" fmla="*/ 2792670 w 4114165"/>
              <a:gd name="connsiteY325" fmla="*/ 1356429 h 3063504"/>
              <a:gd name="connsiteX326" fmla="*/ 2818142 w 4114165"/>
              <a:gd name="connsiteY326" fmla="*/ 1765998 h 3063504"/>
              <a:gd name="connsiteX327" fmla="*/ 2827697 w 4114165"/>
              <a:gd name="connsiteY327" fmla="*/ 1875662 h 3063504"/>
              <a:gd name="connsiteX328" fmla="*/ 2834058 w 4114165"/>
              <a:gd name="connsiteY328" fmla="*/ 1925847 h 3063504"/>
              <a:gd name="connsiteX329" fmla="*/ 2840433 w 4114165"/>
              <a:gd name="connsiteY329" fmla="*/ 1955251 h 3063504"/>
              <a:gd name="connsiteX330" fmla="*/ 2843613 w 4114165"/>
              <a:gd name="connsiteY330" fmla="*/ 1961823 h 3063504"/>
              <a:gd name="connsiteX331" fmla="*/ 2846807 w 4114165"/>
              <a:gd name="connsiteY331" fmla="*/ 1962912 h 3063504"/>
              <a:gd name="connsiteX332" fmla="*/ 2849988 w 4114165"/>
              <a:gd name="connsiteY332" fmla="*/ 1958543 h 3063504"/>
              <a:gd name="connsiteX333" fmla="*/ 2853168 w 4114165"/>
              <a:gd name="connsiteY333" fmla="*/ 1948818 h 3063504"/>
              <a:gd name="connsiteX334" fmla="*/ 2859543 w 4114165"/>
              <a:gd name="connsiteY334" fmla="*/ 1914032 h 3063504"/>
              <a:gd name="connsiteX335" fmla="*/ 2865904 w 4114165"/>
              <a:gd name="connsiteY335" fmla="*/ 1860517 h 3063504"/>
              <a:gd name="connsiteX336" fmla="*/ 2875459 w 4114165"/>
              <a:gd name="connsiteY336" fmla="*/ 1751587 h 3063504"/>
              <a:gd name="connsiteX337" fmla="*/ 2891388 w 4114165"/>
              <a:gd name="connsiteY337" fmla="*/ 1526332 h 3063504"/>
              <a:gd name="connsiteX338" fmla="*/ 2907305 w 4114165"/>
              <a:gd name="connsiteY338" fmla="*/ 1308055 h 3063504"/>
              <a:gd name="connsiteX339" fmla="*/ 2916860 w 4114165"/>
              <a:gd name="connsiteY339" fmla="*/ 1209459 h 3063504"/>
              <a:gd name="connsiteX340" fmla="*/ 2923222 w 4114165"/>
              <a:gd name="connsiteY340" fmla="*/ 1164897 h 3063504"/>
              <a:gd name="connsiteX341" fmla="*/ 2929596 w 4114165"/>
              <a:gd name="connsiteY341" fmla="*/ 1140279 h 3063504"/>
              <a:gd name="connsiteX342" fmla="*/ 2932777 w 4114165"/>
              <a:gd name="connsiteY342" fmla="*/ 1135974 h 3063504"/>
              <a:gd name="connsiteX343" fmla="*/ 2935957 w 4114165"/>
              <a:gd name="connsiteY343" fmla="*/ 1137164 h 3063504"/>
              <a:gd name="connsiteX344" fmla="*/ 2939151 w 4114165"/>
              <a:gd name="connsiteY344" fmla="*/ 1143888 h 3063504"/>
              <a:gd name="connsiteX345" fmla="*/ 2945512 w 4114165"/>
              <a:gd name="connsiteY345" fmla="*/ 1173735 h 3063504"/>
              <a:gd name="connsiteX346" fmla="*/ 2951887 w 4114165"/>
              <a:gd name="connsiteY346" fmla="*/ 1224490 h 3063504"/>
              <a:gd name="connsiteX347" fmla="*/ 2961442 w 4114165"/>
              <a:gd name="connsiteY347" fmla="*/ 1335142 h 3063504"/>
              <a:gd name="connsiteX348" fmla="*/ 2974177 w 4114165"/>
              <a:gd name="connsiteY348" fmla="*/ 1529549 h 3063504"/>
              <a:gd name="connsiteX349" fmla="*/ 2999649 w 4114165"/>
              <a:gd name="connsiteY349" fmla="*/ 1943005 h 3063504"/>
              <a:gd name="connsiteX350" fmla="*/ 3009204 w 4114165"/>
              <a:gd name="connsiteY350" fmla="*/ 2056291 h 3063504"/>
              <a:gd name="connsiteX351" fmla="*/ 3015566 w 4114165"/>
              <a:gd name="connsiteY351" fmla="*/ 2107590 h 3063504"/>
              <a:gd name="connsiteX352" fmla="*/ 3021940 w 4114165"/>
              <a:gd name="connsiteY352" fmla="*/ 2135956 h 3063504"/>
              <a:gd name="connsiteX353" fmla="*/ 3025121 w 4114165"/>
              <a:gd name="connsiteY353" fmla="*/ 2140869 h 3063504"/>
              <a:gd name="connsiteX354" fmla="*/ 3028314 w 4114165"/>
              <a:gd name="connsiteY354" fmla="*/ 2139375 h 3063504"/>
              <a:gd name="connsiteX355" fmla="*/ 3031495 w 4114165"/>
              <a:gd name="connsiteY355" fmla="*/ 2131372 h 3063504"/>
              <a:gd name="connsiteX356" fmla="*/ 3037856 w 4114165"/>
              <a:gd name="connsiteY356" fmla="*/ 2095864 h 3063504"/>
              <a:gd name="connsiteX357" fmla="*/ 3044231 w 4114165"/>
              <a:gd name="connsiteY357" fmla="*/ 2035004 h 3063504"/>
              <a:gd name="connsiteX358" fmla="*/ 3053786 w 4114165"/>
              <a:gd name="connsiteY358" fmla="*/ 1900292 h 3063504"/>
              <a:gd name="connsiteX359" fmla="*/ 3066522 w 4114165"/>
              <a:gd name="connsiteY359" fmla="*/ 1656777 h 3063504"/>
              <a:gd name="connsiteX360" fmla="*/ 3101548 w 4114165"/>
              <a:gd name="connsiteY360" fmla="*/ 916683 h 3063504"/>
              <a:gd name="connsiteX361" fmla="*/ 3111104 w 4114165"/>
              <a:gd name="connsiteY361" fmla="*/ 783301 h 3063504"/>
              <a:gd name="connsiteX362" fmla="*/ 3117465 w 4114165"/>
              <a:gd name="connsiteY362" fmla="*/ 726430 h 3063504"/>
              <a:gd name="connsiteX363" fmla="*/ 3123839 w 4114165"/>
              <a:gd name="connsiteY363" fmla="*/ 698723 h 3063504"/>
              <a:gd name="connsiteX364" fmla="*/ 3127020 w 4114165"/>
              <a:gd name="connsiteY364" fmla="*/ 696418 h 3063504"/>
              <a:gd name="connsiteX365" fmla="*/ 3130214 w 4114165"/>
              <a:gd name="connsiteY365" fmla="*/ 701990 h 3063504"/>
              <a:gd name="connsiteX366" fmla="*/ 3133394 w 4114165"/>
              <a:gd name="connsiteY366" fmla="*/ 715476 h 3063504"/>
              <a:gd name="connsiteX367" fmla="*/ 3139756 w 4114165"/>
              <a:gd name="connsiteY367" fmla="*/ 765952 h 3063504"/>
              <a:gd name="connsiteX368" fmla="*/ 3146130 w 4114165"/>
              <a:gd name="connsiteY368" fmla="*/ 846579 h 3063504"/>
              <a:gd name="connsiteX369" fmla="*/ 3155685 w 4114165"/>
              <a:gd name="connsiteY369" fmla="*/ 1018294 h 3063504"/>
              <a:gd name="connsiteX370" fmla="*/ 3168421 w 4114165"/>
              <a:gd name="connsiteY370" fmla="*/ 1320136 h 3063504"/>
              <a:gd name="connsiteX371" fmla="*/ 3203448 w 4114165"/>
              <a:gd name="connsiteY371" fmla="*/ 2215089 h 3063504"/>
              <a:gd name="connsiteX372" fmla="*/ 3213003 w 4114165"/>
              <a:gd name="connsiteY372" fmla="*/ 2377344 h 3063504"/>
              <a:gd name="connsiteX373" fmla="*/ 3219364 w 4114165"/>
              <a:gd name="connsiteY373" fmla="*/ 2449018 h 3063504"/>
              <a:gd name="connsiteX374" fmla="*/ 3225738 w 4114165"/>
              <a:gd name="connsiteY374" fmla="*/ 2487996 h 3063504"/>
              <a:gd name="connsiteX375" fmla="*/ 3228919 w 4114165"/>
              <a:gd name="connsiteY375" fmla="*/ 2494657 h 3063504"/>
              <a:gd name="connsiteX376" fmla="*/ 3232113 w 4114165"/>
              <a:gd name="connsiteY376" fmla="*/ 2492656 h 3063504"/>
              <a:gd name="connsiteX377" fmla="*/ 3235293 w 4114165"/>
              <a:gd name="connsiteY377" fmla="*/ 2481980 h 3063504"/>
              <a:gd name="connsiteX378" fmla="*/ 3241655 w 4114165"/>
              <a:gd name="connsiteY378" fmla="*/ 2435063 h 3063504"/>
              <a:gd name="connsiteX379" fmla="*/ 3248029 w 4114165"/>
              <a:gd name="connsiteY379" fmla="*/ 2355601 h 3063504"/>
              <a:gd name="connsiteX380" fmla="*/ 3257584 w 4114165"/>
              <a:gd name="connsiteY380" fmla="*/ 2182202 h 3063504"/>
              <a:gd name="connsiteX381" fmla="*/ 3270320 w 4114165"/>
              <a:gd name="connsiteY381" fmla="*/ 1873902 h 3063504"/>
              <a:gd name="connsiteX382" fmla="*/ 3305347 w 4114165"/>
              <a:gd name="connsiteY382" fmla="*/ 952647 h 3063504"/>
              <a:gd name="connsiteX383" fmla="*/ 3314902 w 4114165"/>
              <a:gd name="connsiteY383" fmla="*/ 781693 h 3063504"/>
              <a:gd name="connsiteX384" fmla="*/ 3321263 w 4114165"/>
              <a:gd name="connsiteY384" fmla="*/ 703307 h 3063504"/>
              <a:gd name="connsiteX385" fmla="*/ 3327637 w 4114165"/>
              <a:gd name="connsiteY385" fmla="*/ 656541 h 3063504"/>
              <a:gd name="connsiteX386" fmla="*/ 3330818 w 4114165"/>
              <a:gd name="connsiteY386" fmla="*/ 645461 h 3063504"/>
              <a:gd name="connsiteX387" fmla="*/ 3334012 w 4114165"/>
              <a:gd name="connsiteY387" fmla="*/ 642662 h 3063504"/>
              <a:gd name="connsiteX388" fmla="*/ 3337192 w 4114165"/>
              <a:gd name="connsiteY388" fmla="*/ 648095 h 3063504"/>
              <a:gd name="connsiteX389" fmla="*/ 3340373 w 4114165"/>
              <a:gd name="connsiteY389" fmla="*/ 661657 h 3063504"/>
              <a:gd name="connsiteX390" fmla="*/ 3346747 w 4114165"/>
              <a:gd name="connsiteY390" fmla="*/ 712272 h 3063504"/>
              <a:gd name="connsiteX391" fmla="*/ 3353109 w 4114165"/>
              <a:gd name="connsiteY391" fmla="*/ 792026 h 3063504"/>
              <a:gd name="connsiteX392" fmla="*/ 3362664 w 4114165"/>
              <a:gd name="connsiteY392" fmla="*/ 958282 h 3063504"/>
              <a:gd name="connsiteX393" fmla="*/ 3375400 w 4114165"/>
              <a:gd name="connsiteY393" fmla="*/ 1241725 h 3063504"/>
              <a:gd name="connsiteX394" fmla="*/ 3404065 w 4114165"/>
              <a:gd name="connsiteY394" fmla="*/ 1914374 h 3063504"/>
              <a:gd name="connsiteX395" fmla="*/ 3413620 w 4114165"/>
              <a:gd name="connsiteY395" fmla="*/ 2082783 h 3063504"/>
              <a:gd name="connsiteX396" fmla="*/ 3423163 w 4114165"/>
              <a:gd name="connsiteY396" fmla="*/ 2199285 h 3063504"/>
              <a:gd name="connsiteX397" fmla="*/ 3429537 w 4114165"/>
              <a:gd name="connsiteY397" fmla="*/ 2244088 h 3063504"/>
              <a:gd name="connsiteX398" fmla="*/ 3432718 w 4114165"/>
              <a:gd name="connsiteY398" fmla="*/ 2256169 h 3063504"/>
              <a:gd name="connsiteX399" fmla="*/ 3435911 w 4114165"/>
              <a:gd name="connsiteY399" fmla="*/ 2261335 h 3063504"/>
              <a:gd name="connsiteX400" fmla="*/ 3439092 w 4114165"/>
              <a:gd name="connsiteY400" fmla="*/ 2259613 h 3063504"/>
              <a:gd name="connsiteX401" fmla="*/ 3442273 w 4114165"/>
              <a:gd name="connsiteY401" fmla="*/ 2251116 h 3063504"/>
              <a:gd name="connsiteX402" fmla="*/ 3448647 w 4114165"/>
              <a:gd name="connsiteY402" fmla="*/ 2214582 h 3063504"/>
              <a:gd name="connsiteX403" fmla="*/ 3455008 w 4114165"/>
              <a:gd name="connsiteY403" fmla="*/ 2153824 h 3063504"/>
              <a:gd name="connsiteX404" fmla="*/ 3464564 w 4114165"/>
              <a:gd name="connsiteY404" fmla="*/ 2023974 h 3063504"/>
              <a:gd name="connsiteX405" fmla="*/ 3477299 w 4114165"/>
              <a:gd name="connsiteY405" fmla="*/ 1799315 h 3063504"/>
              <a:gd name="connsiteX406" fmla="*/ 3509145 w 4114165"/>
              <a:gd name="connsiteY406" fmla="*/ 1210295 h 3063504"/>
              <a:gd name="connsiteX407" fmla="*/ 3518700 w 4114165"/>
              <a:gd name="connsiteY407" fmla="*/ 1086549 h 3063504"/>
              <a:gd name="connsiteX408" fmla="*/ 3525062 w 4114165"/>
              <a:gd name="connsiteY408" fmla="*/ 1027956 h 3063504"/>
              <a:gd name="connsiteX409" fmla="*/ 3531436 w 4114165"/>
              <a:gd name="connsiteY409" fmla="*/ 990536 h 3063504"/>
              <a:gd name="connsiteX410" fmla="*/ 3534617 w 4114165"/>
              <a:gd name="connsiteY410" fmla="*/ 980063 h 3063504"/>
              <a:gd name="connsiteX411" fmla="*/ 3537797 w 4114165"/>
              <a:gd name="connsiteY411" fmla="*/ 975137 h 3063504"/>
              <a:gd name="connsiteX412" fmla="*/ 3540991 w 4114165"/>
              <a:gd name="connsiteY412" fmla="*/ 975694 h 3063504"/>
              <a:gd name="connsiteX413" fmla="*/ 3544172 w 4114165"/>
              <a:gd name="connsiteY413" fmla="*/ 981697 h 3063504"/>
              <a:gd name="connsiteX414" fmla="*/ 3550546 w 4114165"/>
              <a:gd name="connsiteY414" fmla="*/ 1009341 h 3063504"/>
              <a:gd name="connsiteX415" fmla="*/ 3556908 w 4114165"/>
              <a:gd name="connsiteY415" fmla="*/ 1056435 h 3063504"/>
              <a:gd name="connsiteX416" fmla="*/ 3566463 w 4114165"/>
              <a:gd name="connsiteY416" fmla="*/ 1158261 h 3063504"/>
              <a:gd name="connsiteX417" fmla="*/ 3579198 w 4114165"/>
              <a:gd name="connsiteY417" fmla="*/ 1335737 h 3063504"/>
              <a:gd name="connsiteX418" fmla="*/ 3611044 w 4114165"/>
              <a:gd name="connsiteY418" fmla="*/ 1805545 h 3063504"/>
              <a:gd name="connsiteX419" fmla="*/ 3620599 w 4114165"/>
              <a:gd name="connsiteY419" fmla="*/ 1906206 h 3063504"/>
              <a:gd name="connsiteX420" fmla="*/ 3626961 w 4114165"/>
              <a:gd name="connsiteY420" fmla="*/ 1954998 h 3063504"/>
              <a:gd name="connsiteX421" fmla="*/ 3633335 w 4114165"/>
              <a:gd name="connsiteY421" fmla="*/ 1987567 h 3063504"/>
              <a:gd name="connsiteX422" fmla="*/ 3639696 w 4114165"/>
              <a:gd name="connsiteY422" fmla="*/ 2003270 h 3063504"/>
              <a:gd name="connsiteX423" fmla="*/ 3642890 w 4114165"/>
              <a:gd name="connsiteY423" fmla="*/ 2004764 h 3063504"/>
              <a:gd name="connsiteX424" fmla="*/ 3646071 w 4114165"/>
              <a:gd name="connsiteY424" fmla="*/ 2002092 h 3063504"/>
              <a:gd name="connsiteX425" fmla="*/ 3649251 w 4114165"/>
              <a:gd name="connsiteY425" fmla="*/ 1995343 h 3063504"/>
              <a:gd name="connsiteX426" fmla="*/ 3655626 w 4114165"/>
              <a:gd name="connsiteY426" fmla="*/ 1970079 h 3063504"/>
              <a:gd name="connsiteX427" fmla="*/ 3661987 w 4114165"/>
              <a:gd name="connsiteY427" fmla="*/ 1930329 h 3063504"/>
              <a:gd name="connsiteX428" fmla="*/ 3671542 w 4114165"/>
              <a:gd name="connsiteY428" fmla="*/ 1847423 h 3063504"/>
              <a:gd name="connsiteX429" fmla="*/ 3684278 w 4114165"/>
              <a:gd name="connsiteY429" fmla="*/ 1705138 h 3063504"/>
              <a:gd name="connsiteX430" fmla="*/ 3719305 w 4114165"/>
              <a:gd name="connsiteY430" fmla="*/ 1285869 h 3063504"/>
              <a:gd name="connsiteX431" fmla="*/ 3728860 w 4114165"/>
              <a:gd name="connsiteY431" fmla="*/ 1203127 h 3063504"/>
              <a:gd name="connsiteX432" fmla="*/ 3738415 w 4114165"/>
              <a:gd name="connsiteY432" fmla="*/ 1145914 h 3063504"/>
              <a:gd name="connsiteX433" fmla="*/ 3744789 w 4114165"/>
              <a:gd name="connsiteY433" fmla="*/ 1123703 h 3063504"/>
              <a:gd name="connsiteX434" fmla="*/ 3747970 w 4114165"/>
              <a:gd name="connsiteY434" fmla="*/ 1117612 h 3063504"/>
              <a:gd name="connsiteX435" fmla="*/ 3751151 w 4114165"/>
              <a:gd name="connsiteY435" fmla="*/ 1114864 h 3063504"/>
              <a:gd name="connsiteX436" fmla="*/ 3754344 w 4114165"/>
              <a:gd name="connsiteY436" fmla="*/ 1115497 h 3063504"/>
              <a:gd name="connsiteX437" fmla="*/ 3757525 w 4114165"/>
              <a:gd name="connsiteY437" fmla="*/ 1119435 h 3063504"/>
              <a:gd name="connsiteX438" fmla="*/ 3763887 w 4114165"/>
              <a:gd name="connsiteY438" fmla="*/ 1137050 h 3063504"/>
              <a:gd name="connsiteX439" fmla="*/ 3770261 w 4114165"/>
              <a:gd name="connsiteY439" fmla="*/ 1166935 h 3063504"/>
              <a:gd name="connsiteX440" fmla="*/ 3779816 w 4114165"/>
              <a:gd name="connsiteY440" fmla="*/ 1232253 h 3063504"/>
              <a:gd name="connsiteX441" fmla="*/ 3792552 w 4114165"/>
              <a:gd name="connsiteY441" fmla="*/ 1349413 h 3063504"/>
              <a:gd name="connsiteX442" fmla="*/ 3818023 w 4114165"/>
              <a:gd name="connsiteY442" fmla="*/ 1628335 h 3063504"/>
              <a:gd name="connsiteX443" fmla="*/ 3833953 w 4114165"/>
              <a:gd name="connsiteY443" fmla="*/ 1785195 h 3063504"/>
              <a:gd name="connsiteX444" fmla="*/ 3843495 w 4114165"/>
              <a:gd name="connsiteY444" fmla="*/ 1858085 h 3063504"/>
              <a:gd name="connsiteX445" fmla="*/ 3853050 w 4114165"/>
              <a:gd name="connsiteY445" fmla="*/ 1909448 h 3063504"/>
              <a:gd name="connsiteX446" fmla="*/ 3859424 w 4114165"/>
              <a:gd name="connsiteY446" fmla="*/ 1930215 h 3063504"/>
              <a:gd name="connsiteX447" fmla="*/ 3865786 w 4114165"/>
              <a:gd name="connsiteY447" fmla="*/ 1939611 h 3063504"/>
              <a:gd name="connsiteX448" fmla="*/ 3868979 w 4114165"/>
              <a:gd name="connsiteY448" fmla="*/ 1939992 h 3063504"/>
              <a:gd name="connsiteX449" fmla="*/ 3872160 w 4114165"/>
              <a:gd name="connsiteY449" fmla="*/ 1937472 h 3063504"/>
              <a:gd name="connsiteX450" fmla="*/ 3875341 w 4114165"/>
              <a:gd name="connsiteY450" fmla="*/ 1932115 h 3063504"/>
              <a:gd name="connsiteX451" fmla="*/ 3881715 w 4114165"/>
              <a:gd name="connsiteY451" fmla="*/ 1913057 h 3063504"/>
              <a:gd name="connsiteX452" fmla="*/ 3888077 w 4114165"/>
              <a:gd name="connsiteY452" fmla="*/ 1883437 h 3063504"/>
              <a:gd name="connsiteX453" fmla="*/ 3897632 w 4114165"/>
              <a:gd name="connsiteY453" fmla="*/ 1821260 h 3063504"/>
              <a:gd name="connsiteX454" fmla="*/ 3910367 w 4114165"/>
              <a:gd name="connsiteY454" fmla="*/ 1711888 h 3063504"/>
              <a:gd name="connsiteX455" fmla="*/ 3932658 w 4114165"/>
              <a:gd name="connsiteY455" fmla="*/ 1484088 h 3063504"/>
              <a:gd name="connsiteX456" fmla="*/ 3951768 w 4114165"/>
              <a:gd name="connsiteY456" fmla="*/ 1301736 h 3063504"/>
              <a:gd name="connsiteX457" fmla="*/ 3961323 w 4114165"/>
              <a:gd name="connsiteY457" fmla="*/ 1230328 h 3063504"/>
              <a:gd name="connsiteX458" fmla="*/ 3970878 w 4114165"/>
              <a:gd name="connsiteY458" fmla="*/ 1178180 h 3063504"/>
              <a:gd name="connsiteX459" fmla="*/ 3977240 w 4114165"/>
              <a:gd name="connsiteY459" fmla="*/ 1155741 h 3063504"/>
              <a:gd name="connsiteX460" fmla="*/ 3983614 w 4114165"/>
              <a:gd name="connsiteY460" fmla="*/ 1143901 h 3063504"/>
              <a:gd name="connsiteX461" fmla="*/ 3986795 w 4114165"/>
              <a:gd name="connsiteY461" fmla="*/ 1142077 h 3063504"/>
              <a:gd name="connsiteX462" fmla="*/ 3989976 w 4114165"/>
              <a:gd name="connsiteY462" fmla="*/ 1142989 h 3063504"/>
              <a:gd name="connsiteX463" fmla="*/ 3993169 w 4114165"/>
              <a:gd name="connsiteY463" fmla="*/ 1146661 h 3063504"/>
              <a:gd name="connsiteX464" fmla="*/ 3999531 w 4114165"/>
              <a:gd name="connsiteY464" fmla="*/ 1162136 h 3063504"/>
              <a:gd name="connsiteX465" fmla="*/ 4005905 w 4114165"/>
              <a:gd name="connsiteY465" fmla="*/ 1188070 h 3063504"/>
              <a:gd name="connsiteX466" fmla="*/ 4015460 w 4114165"/>
              <a:gd name="connsiteY466" fmla="*/ 1244992 h 3063504"/>
              <a:gd name="connsiteX467" fmla="*/ 4025002 w 4114165"/>
              <a:gd name="connsiteY467" fmla="*/ 1320275 h 3063504"/>
              <a:gd name="connsiteX468" fmla="*/ 4040932 w 4114165"/>
              <a:gd name="connsiteY468" fmla="*/ 1473210 h 3063504"/>
              <a:gd name="connsiteX469" fmla="*/ 4069584 w 4114165"/>
              <a:gd name="connsiteY469" fmla="*/ 1754601 h 3063504"/>
              <a:gd name="connsiteX470" fmla="*/ 4079139 w 4114165"/>
              <a:gd name="connsiteY470" fmla="*/ 1826731 h 3063504"/>
              <a:gd name="connsiteX471" fmla="*/ 4088694 w 4114165"/>
              <a:gd name="connsiteY471" fmla="*/ 1879436 h 3063504"/>
              <a:gd name="connsiteX472" fmla="*/ 4095069 w 4114165"/>
              <a:gd name="connsiteY472" fmla="*/ 1902103 h 3063504"/>
              <a:gd name="connsiteX473" fmla="*/ 4101430 w 4114165"/>
              <a:gd name="connsiteY473" fmla="*/ 1914082 h 3063504"/>
              <a:gd name="connsiteX474" fmla="*/ 4104611 w 4114165"/>
              <a:gd name="connsiteY474" fmla="*/ 1915995 h 3063504"/>
              <a:gd name="connsiteX475" fmla="*/ 4107804 w 4114165"/>
              <a:gd name="connsiteY475" fmla="*/ 1915184 h 3063504"/>
              <a:gd name="connsiteX476" fmla="*/ 4110985 w 4114165"/>
              <a:gd name="connsiteY476" fmla="*/ 1911702 h 3063504"/>
              <a:gd name="connsiteX477" fmla="*/ 4114166 w 4114165"/>
              <a:gd name="connsiteY477" fmla="*/ 1905598 h 3063504"/>
              <a:gd name="connsiteX478" fmla="*/ 4114166 w 4114165"/>
              <a:gd name="connsiteY478" fmla="*/ 1905598 h 3063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</a:cxnLst>
            <a:rect l="l" t="t" r="r" b="b"/>
            <a:pathLst>
              <a:path w="4114165" h="3063504">
                <a:moveTo>
                  <a:pt x="0" y="1426330"/>
                </a:moveTo>
                <a:lnTo>
                  <a:pt x="19106" y="1079343"/>
                </a:lnTo>
                <a:lnTo>
                  <a:pt x="28660" y="944391"/>
                </a:lnTo>
                <a:lnTo>
                  <a:pt x="38212" y="852379"/>
                </a:lnTo>
                <a:lnTo>
                  <a:pt x="44582" y="819708"/>
                </a:lnTo>
                <a:lnTo>
                  <a:pt x="47765" y="812730"/>
                </a:lnTo>
                <a:lnTo>
                  <a:pt x="50950" y="812198"/>
                </a:lnTo>
                <a:lnTo>
                  <a:pt x="54134" y="818213"/>
                </a:lnTo>
                <a:lnTo>
                  <a:pt x="57319" y="830801"/>
                </a:lnTo>
                <a:lnTo>
                  <a:pt x="63687" y="875439"/>
                </a:lnTo>
                <a:lnTo>
                  <a:pt x="70056" y="945100"/>
                </a:lnTo>
                <a:lnTo>
                  <a:pt x="79608" y="1091880"/>
                </a:lnTo>
                <a:lnTo>
                  <a:pt x="92347" y="1349148"/>
                </a:lnTo>
                <a:lnTo>
                  <a:pt x="130558" y="2179860"/>
                </a:lnTo>
                <a:lnTo>
                  <a:pt x="140112" y="2309798"/>
                </a:lnTo>
                <a:lnTo>
                  <a:pt x="146480" y="2364047"/>
                </a:lnTo>
                <a:lnTo>
                  <a:pt x="149664" y="2380472"/>
                </a:lnTo>
                <a:lnTo>
                  <a:pt x="152849" y="2389450"/>
                </a:lnTo>
                <a:lnTo>
                  <a:pt x="156033" y="2390855"/>
                </a:lnTo>
                <a:lnTo>
                  <a:pt x="159218" y="2384600"/>
                </a:lnTo>
                <a:lnTo>
                  <a:pt x="162401" y="2370696"/>
                </a:lnTo>
                <a:lnTo>
                  <a:pt x="168770" y="2320207"/>
                </a:lnTo>
                <a:lnTo>
                  <a:pt x="175140" y="2240720"/>
                </a:lnTo>
                <a:lnTo>
                  <a:pt x="184692" y="2072639"/>
                </a:lnTo>
                <a:lnTo>
                  <a:pt x="197429" y="1777458"/>
                </a:lnTo>
                <a:lnTo>
                  <a:pt x="235642" y="818581"/>
                </a:lnTo>
                <a:lnTo>
                  <a:pt x="245194" y="665925"/>
                </a:lnTo>
                <a:lnTo>
                  <a:pt x="251563" y="600835"/>
                </a:lnTo>
                <a:lnTo>
                  <a:pt x="257933" y="568563"/>
                </a:lnTo>
                <a:lnTo>
                  <a:pt x="261116" y="565293"/>
                </a:lnTo>
                <a:lnTo>
                  <a:pt x="264300" y="570754"/>
                </a:lnTo>
                <a:lnTo>
                  <a:pt x="267485" y="584961"/>
                </a:lnTo>
                <a:lnTo>
                  <a:pt x="273854" y="639269"/>
                </a:lnTo>
                <a:lnTo>
                  <a:pt x="280222" y="726772"/>
                </a:lnTo>
                <a:lnTo>
                  <a:pt x="289776" y="913999"/>
                </a:lnTo>
                <a:lnTo>
                  <a:pt x="302513" y="1245232"/>
                </a:lnTo>
                <a:lnTo>
                  <a:pt x="340728" y="2325374"/>
                </a:lnTo>
                <a:lnTo>
                  <a:pt x="350283" y="2497177"/>
                </a:lnTo>
                <a:lnTo>
                  <a:pt x="356645" y="2570484"/>
                </a:lnTo>
                <a:lnTo>
                  <a:pt x="363019" y="2607106"/>
                </a:lnTo>
                <a:lnTo>
                  <a:pt x="366200" y="2611083"/>
                </a:lnTo>
                <a:lnTo>
                  <a:pt x="369380" y="2605384"/>
                </a:lnTo>
                <a:lnTo>
                  <a:pt x="372574" y="2590024"/>
                </a:lnTo>
                <a:lnTo>
                  <a:pt x="378935" y="2530861"/>
                </a:lnTo>
                <a:lnTo>
                  <a:pt x="385310" y="2435532"/>
                </a:lnTo>
                <a:lnTo>
                  <a:pt x="394865" y="2232425"/>
                </a:lnTo>
                <a:lnTo>
                  <a:pt x="407601" y="1876548"/>
                </a:lnTo>
                <a:lnTo>
                  <a:pt x="442627" y="825508"/>
                </a:lnTo>
                <a:lnTo>
                  <a:pt x="452182" y="631949"/>
                </a:lnTo>
                <a:lnTo>
                  <a:pt x="458544" y="543618"/>
                </a:lnTo>
                <a:lnTo>
                  <a:pt x="464918" y="491393"/>
                </a:lnTo>
                <a:lnTo>
                  <a:pt x="468099" y="479329"/>
                </a:lnTo>
                <a:lnTo>
                  <a:pt x="471280" y="476719"/>
                </a:lnTo>
                <a:lnTo>
                  <a:pt x="474473" y="483516"/>
                </a:lnTo>
                <a:lnTo>
                  <a:pt x="477654" y="499587"/>
                </a:lnTo>
                <a:lnTo>
                  <a:pt x="484015" y="558573"/>
                </a:lnTo>
                <a:lnTo>
                  <a:pt x="490390" y="650919"/>
                </a:lnTo>
                <a:lnTo>
                  <a:pt x="499945" y="843021"/>
                </a:lnTo>
                <a:lnTo>
                  <a:pt x="512680" y="1171038"/>
                </a:lnTo>
                <a:lnTo>
                  <a:pt x="544526" y="2034016"/>
                </a:lnTo>
                <a:lnTo>
                  <a:pt x="554081" y="2220635"/>
                </a:lnTo>
                <a:lnTo>
                  <a:pt x="563624" y="2346673"/>
                </a:lnTo>
                <a:lnTo>
                  <a:pt x="569998" y="2393211"/>
                </a:lnTo>
                <a:lnTo>
                  <a:pt x="573179" y="2404874"/>
                </a:lnTo>
                <a:lnTo>
                  <a:pt x="576372" y="2408799"/>
                </a:lnTo>
                <a:lnTo>
                  <a:pt x="579553" y="2405102"/>
                </a:lnTo>
                <a:lnTo>
                  <a:pt x="582734" y="2393945"/>
                </a:lnTo>
                <a:lnTo>
                  <a:pt x="589108" y="2350282"/>
                </a:lnTo>
                <a:lnTo>
                  <a:pt x="595470" y="2280520"/>
                </a:lnTo>
                <a:lnTo>
                  <a:pt x="605025" y="2134981"/>
                </a:lnTo>
                <a:lnTo>
                  <a:pt x="617760" y="1888743"/>
                </a:lnTo>
                <a:lnTo>
                  <a:pt x="646426" y="1318008"/>
                </a:lnTo>
                <a:lnTo>
                  <a:pt x="655981" y="1179079"/>
                </a:lnTo>
                <a:lnTo>
                  <a:pt x="665523" y="1084231"/>
                </a:lnTo>
                <a:lnTo>
                  <a:pt x="671897" y="1047837"/>
                </a:lnTo>
                <a:lnTo>
                  <a:pt x="675078" y="1037782"/>
                </a:lnTo>
                <a:lnTo>
                  <a:pt x="678259" y="1033059"/>
                </a:lnTo>
                <a:lnTo>
                  <a:pt x="681452" y="1033502"/>
                </a:lnTo>
                <a:lnTo>
                  <a:pt x="684633" y="1038909"/>
                </a:lnTo>
                <a:lnTo>
                  <a:pt x="691007" y="1063476"/>
                </a:lnTo>
                <a:lnTo>
                  <a:pt x="697369" y="1104049"/>
                </a:lnTo>
                <a:lnTo>
                  <a:pt x="706924" y="1187437"/>
                </a:lnTo>
                <a:lnTo>
                  <a:pt x="738770" y="1501044"/>
                </a:lnTo>
                <a:lnTo>
                  <a:pt x="748325" y="1560169"/>
                </a:lnTo>
                <a:lnTo>
                  <a:pt x="754686" y="1583596"/>
                </a:lnTo>
                <a:lnTo>
                  <a:pt x="757880" y="1590282"/>
                </a:lnTo>
                <a:lnTo>
                  <a:pt x="761061" y="1593663"/>
                </a:lnTo>
                <a:lnTo>
                  <a:pt x="764241" y="1593828"/>
                </a:lnTo>
                <a:lnTo>
                  <a:pt x="767422" y="1590940"/>
                </a:lnTo>
                <a:lnTo>
                  <a:pt x="773796" y="1576821"/>
                </a:lnTo>
                <a:lnTo>
                  <a:pt x="780158" y="1553495"/>
                </a:lnTo>
                <a:lnTo>
                  <a:pt x="792906" y="1490875"/>
                </a:lnTo>
                <a:lnTo>
                  <a:pt x="805642" y="1429686"/>
                </a:lnTo>
                <a:lnTo>
                  <a:pt x="812004" y="1408348"/>
                </a:lnTo>
                <a:lnTo>
                  <a:pt x="818378" y="1397407"/>
                </a:lnTo>
                <a:lnTo>
                  <a:pt x="821559" y="1396635"/>
                </a:lnTo>
                <a:lnTo>
                  <a:pt x="824740" y="1399345"/>
                </a:lnTo>
                <a:lnTo>
                  <a:pt x="827933" y="1405740"/>
                </a:lnTo>
                <a:lnTo>
                  <a:pt x="834295" y="1430142"/>
                </a:lnTo>
                <a:lnTo>
                  <a:pt x="840669" y="1470285"/>
                </a:lnTo>
                <a:lnTo>
                  <a:pt x="850224" y="1558649"/>
                </a:lnTo>
                <a:lnTo>
                  <a:pt x="862960" y="1718561"/>
                </a:lnTo>
                <a:lnTo>
                  <a:pt x="891612" y="2106134"/>
                </a:lnTo>
                <a:lnTo>
                  <a:pt x="897986" y="2164423"/>
                </a:lnTo>
                <a:lnTo>
                  <a:pt x="904348" y="2202286"/>
                </a:lnTo>
                <a:lnTo>
                  <a:pt x="907541" y="2212354"/>
                </a:lnTo>
                <a:lnTo>
                  <a:pt x="910722" y="2215950"/>
                </a:lnTo>
                <a:lnTo>
                  <a:pt x="913903" y="2212772"/>
                </a:lnTo>
                <a:lnTo>
                  <a:pt x="917096" y="2202540"/>
                </a:lnTo>
                <a:lnTo>
                  <a:pt x="923458" y="2160358"/>
                </a:lnTo>
                <a:lnTo>
                  <a:pt x="929832" y="2088937"/>
                </a:lnTo>
                <a:lnTo>
                  <a:pt x="939387" y="1929354"/>
                </a:lnTo>
                <a:lnTo>
                  <a:pt x="948930" y="1715256"/>
                </a:lnTo>
                <a:lnTo>
                  <a:pt x="964859" y="1281386"/>
                </a:lnTo>
                <a:lnTo>
                  <a:pt x="983956" y="762432"/>
                </a:lnTo>
                <a:lnTo>
                  <a:pt x="993511" y="562035"/>
                </a:lnTo>
                <a:lnTo>
                  <a:pt x="999886" y="466070"/>
                </a:lnTo>
                <a:lnTo>
                  <a:pt x="1006247" y="406589"/>
                </a:lnTo>
                <a:lnTo>
                  <a:pt x="1009441" y="391842"/>
                </a:lnTo>
                <a:lnTo>
                  <a:pt x="1012621" y="387604"/>
                </a:lnTo>
                <a:lnTo>
                  <a:pt x="1015802" y="394136"/>
                </a:lnTo>
                <a:lnTo>
                  <a:pt x="1018996" y="411587"/>
                </a:lnTo>
                <a:lnTo>
                  <a:pt x="1025357" y="479311"/>
                </a:lnTo>
                <a:lnTo>
                  <a:pt x="1031731" y="589755"/>
                </a:lnTo>
                <a:lnTo>
                  <a:pt x="1041274" y="828914"/>
                </a:lnTo>
                <a:lnTo>
                  <a:pt x="1054022" y="1256857"/>
                </a:lnTo>
                <a:lnTo>
                  <a:pt x="1092230" y="2652391"/>
                </a:lnTo>
                <a:lnTo>
                  <a:pt x="1101785" y="2862019"/>
                </a:lnTo>
                <a:lnTo>
                  <a:pt x="1108146" y="2943532"/>
                </a:lnTo>
                <a:lnTo>
                  <a:pt x="1111340" y="2965110"/>
                </a:lnTo>
                <a:lnTo>
                  <a:pt x="1114521" y="2973430"/>
                </a:lnTo>
                <a:lnTo>
                  <a:pt x="1117701" y="2968315"/>
                </a:lnTo>
                <a:lnTo>
                  <a:pt x="1120895" y="2949661"/>
                </a:lnTo>
                <a:lnTo>
                  <a:pt x="1127256" y="2872251"/>
                </a:lnTo>
                <a:lnTo>
                  <a:pt x="1133631" y="2743364"/>
                </a:lnTo>
                <a:lnTo>
                  <a:pt x="1143173" y="2463378"/>
                </a:lnTo>
                <a:lnTo>
                  <a:pt x="1155922" y="1965154"/>
                </a:lnTo>
                <a:lnTo>
                  <a:pt x="1190948" y="471744"/>
                </a:lnTo>
                <a:lnTo>
                  <a:pt x="1200503" y="198810"/>
                </a:lnTo>
                <a:lnTo>
                  <a:pt x="1206865" y="77799"/>
                </a:lnTo>
                <a:lnTo>
                  <a:pt x="1213239" y="11588"/>
                </a:lnTo>
                <a:lnTo>
                  <a:pt x="1216420" y="0"/>
                </a:lnTo>
                <a:lnTo>
                  <a:pt x="1219601" y="2996"/>
                </a:lnTo>
                <a:lnTo>
                  <a:pt x="1222781" y="20580"/>
                </a:lnTo>
                <a:lnTo>
                  <a:pt x="1229156" y="98807"/>
                </a:lnTo>
                <a:lnTo>
                  <a:pt x="1235530" y="231880"/>
                </a:lnTo>
                <a:lnTo>
                  <a:pt x="1245072" y="522962"/>
                </a:lnTo>
                <a:lnTo>
                  <a:pt x="1257821" y="1041176"/>
                </a:lnTo>
                <a:lnTo>
                  <a:pt x="1292847" y="2583224"/>
                </a:lnTo>
                <a:lnTo>
                  <a:pt x="1302390" y="2862221"/>
                </a:lnTo>
                <a:lnTo>
                  <a:pt x="1308764" y="2985271"/>
                </a:lnTo>
                <a:lnTo>
                  <a:pt x="1315138" y="3052069"/>
                </a:lnTo>
                <a:lnTo>
                  <a:pt x="1318319" y="3063504"/>
                </a:lnTo>
                <a:lnTo>
                  <a:pt x="1321500" y="3060098"/>
                </a:lnTo>
                <a:lnTo>
                  <a:pt x="1324681" y="3041913"/>
                </a:lnTo>
                <a:lnTo>
                  <a:pt x="1331055" y="2962109"/>
                </a:lnTo>
                <a:lnTo>
                  <a:pt x="1337429" y="2827372"/>
                </a:lnTo>
                <a:lnTo>
                  <a:pt x="1346971" y="2534799"/>
                </a:lnTo>
                <a:lnTo>
                  <a:pt x="1359720" y="2019403"/>
                </a:lnTo>
                <a:lnTo>
                  <a:pt x="1391553" y="642650"/>
                </a:lnTo>
                <a:lnTo>
                  <a:pt x="1401108" y="357415"/>
                </a:lnTo>
                <a:lnTo>
                  <a:pt x="1407482" y="227415"/>
                </a:lnTo>
                <a:lnTo>
                  <a:pt x="1413844" y="151377"/>
                </a:lnTo>
                <a:lnTo>
                  <a:pt x="1417037" y="134458"/>
                </a:lnTo>
                <a:lnTo>
                  <a:pt x="1420218" y="131770"/>
                </a:lnTo>
                <a:lnTo>
                  <a:pt x="1423399" y="143257"/>
                </a:lnTo>
                <a:lnTo>
                  <a:pt x="1426580" y="168709"/>
                </a:lnTo>
                <a:lnTo>
                  <a:pt x="1432954" y="259960"/>
                </a:lnTo>
                <a:lnTo>
                  <a:pt x="1439328" y="401057"/>
                </a:lnTo>
                <a:lnTo>
                  <a:pt x="1448870" y="691492"/>
                </a:lnTo>
                <a:lnTo>
                  <a:pt x="1461619" y="1179130"/>
                </a:lnTo>
                <a:lnTo>
                  <a:pt x="1487091" y="2181025"/>
                </a:lnTo>
                <a:lnTo>
                  <a:pt x="1496646" y="2459592"/>
                </a:lnTo>
                <a:lnTo>
                  <a:pt x="1503007" y="2593785"/>
                </a:lnTo>
                <a:lnTo>
                  <a:pt x="1509382" y="2680946"/>
                </a:lnTo>
                <a:lnTo>
                  <a:pt x="1512562" y="2705982"/>
                </a:lnTo>
                <a:lnTo>
                  <a:pt x="1515743" y="2718442"/>
                </a:lnTo>
                <a:lnTo>
                  <a:pt x="1518937" y="2718341"/>
                </a:lnTo>
                <a:lnTo>
                  <a:pt x="1522117" y="2705817"/>
                </a:lnTo>
                <a:lnTo>
                  <a:pt x="1525298" y="2681162"/>
                </a:lnTo>
                <a:lnTo>
                  <a:pt x="1531672" y="2597166"/>
                </a:lnTo>
                <a:lnTo>
                  <a:pt x="1538034" y="2471052"/>
                </a:lnTo>
                <a:lnTo>
                  <a:pt x="1547589" y="2217318"/>
                </a:lnTo>
                <a:lnTo>
                  <a:pt x="1563518" y="1692310"/>
                </a:lnTo>
                <a:lnTo>
                  <a:pt x="1582615" y="1074303"/>
                </a:lnTo>
                <a:lnTo>
                  <a:pt x="1592171" y="838804"/>
                </a:lnTo>
                <a:lnTo>
                  <a:pt x="1598545" y="724265"/>
                </a:lnTo>
                <a:lnTo>
                  <a:pt x="1604906" y="648563"/>
                </a:lnTo>
                <a:lnTo>
                  <a:pt x="1608087" y="626010"/>
                </a:lnTo>
                <a:lnTo>
                  <a:pt x="1611281" y="613828"/>
                </a:lnTo>
                <a:lnTo>
                  <a:pt x="1614461" y="611992"/>
                </a:lnTo>
                <a:lnTo>
                  <a:pt x="1617642" y="620362"/>
                </a:lnTo>
                <a:lnTo>
                  <a:pt x="1620836" y="638724"/>
                </a:lnTo>
                <a:lnTo>
                  <a:pt x="1627197" y="703889"/>
                </a:lnTo>
                <a:lnTo>
                  <a:pt x="1633572" y="803537"/>
                </a:lnTo>
                <a:lnTo>
                  <a:pt x="1643127" y="1005807"/>
                </a:lnTo>
                <a:lnTo>
                  <a:pt x="1659043" y="1426507"/>
                </a:lnTo>
                <a:lnTo>
                  <a:pt x="1678153" y="1923162"/>
                </a:lnTo>
                <a:lnTo>
                  <a:pt x="1687696" y="2112656"/>
                </a:lnTo>
                <a:lnTo>
                  <a:pt x="1694070" y="2204756"/>
                </a:lnTo>
                <a:lnTo>
                  <a:pt x="1700444" y="2265400"/>
                </a:lnTo>
                <a:lnTo>
                  <a:pt x="1703625" y="2283281"/>
                </a:lnTo>
                <a:lnTo>
                  <a:pt x="1706806" y="2292702"/>
                </a:lnTo>
                <a:lnTo>
                  <a:pt x="1709986" y="2293639"/>
                </a:lnTo>
                <a:lnTo>
                  <a:pt x="1713180" y="2286193"/>
                </a:lnTo>
                <a:lnTo>
                  <a:pt x="1716361" y="2270504"/>
                </a:lnTo>
                <a:lnTo>
                  <a:pt x="1722735" y="2215532"/>
                </a:lnTo>
                <a:lnTo>
                  <a:pt x="1729096" y="2131689"/>
                </a:lnTo>
                <a:lnTo>
                  <a:pt x="1738651" y="1961012"/>
                </a:lnTo>
                <a:lnTo>
                  <a:pt x="1754568" y="1602325"/>
                </a:lnTo>
                <a:lnTo>
                  <a:pt x="1773678" y="1169278"/>
                </a:lnTo>
                <a:lnTo>
                  <a:pt x="1783233" y="998855"/>
                </a:lnTo>
                <a:lnTo>
                  <a:pt x="1792788" y="880580"/>
                </a:lnTo>
                <a:lnTo>
                  <a:pt x="1799150" y="835904"/>
                </a:lnTo>
                <a:lnTo>
                  <a:pt x="1802343" y="824520"/>
                </a:lnTo>
                <a:lnTo>
                  <a:pt x="1805524" y="820556"/>
                </a:lnTo>
                <a:lnTo>
                  <a:pt x="1808705" y="824051"/>
                </a:lnTo>
                <a:lnTo>
                  <a:pt x="1811886" y="834916"/>
                </a:lnTo>
                <a:lnTo>
                  <a:pt x="1818260" y="878162"/>
                </a:lnTo>
                <a:lnTo>
                  <a:pt x="1824634" y="948342"/>
                </a:lnTo>
                <a:lnTo>
                  <a:pt x="1834176" y="1097237"/>
                </a:lnTo>
                <a:lnTo>
                  <a:pt x="1846912" y="1354719"/>
                </a:lnTo>
                <a:lnTo>
                  <a:pt x="1878758" y="2030319"/>
                </a:lnTo>
                <a:lnTo>
                  <a:pt x="1888313" y="2169894"/>
                </a:lnTo>
                <a:lnTo>
                  <a:pt x="1894687" y="2233983"/>
                </a:lnTo>
                <a:lnTo>
                  <a:pt x="1901049" y="2272112"/>
                </a:lnTo>
                <a:lnTo>
                  <a:pt x="1904242" y="2281014"/>
                </a:lnTo>
                <a:lnTo>
                  <a:pt x="1907423" y="2283053"/>
                </a:lnTo>
                <a:lnTo>
                  <a:pt x="1910604" y="2278216"/>
                </a:lnTo>
                <a:lnTo>
                  <a:pt x="1913785" y="2266591"/>
                </a:lnTo>
                <a:lnTo>
                  <a:pt x="1920159" y="2223573"/>
                </a:lnTo>
                <a:lnTo>
                  <a:pt x="1926520" y="2155837"/>
                </a:lnTo>
                <a:lnTo>
                  <a:pt x="1936075" y="2014084"/>
                </a:lnTo>
                <a:lnTo>
                  <a:pt x="1948811" y="1770329"/>
                </a:lnTo>
                <a:lnTo>
                  <a:pt x="1980657" y="1119397"/>
                </a:lnTo>
                <a:lnTo>
                  <a:pt x="1990212" y="975352"/>
                </a:lnTo>
                <a:lnTo>
                  <a:pt x="1999767" y="875591"/>
                </a:lnTo>
                <a:lnTo>
                  <a:pt x="2006142" y="836740"/>
                </a:lnTo>
                <a:lnTo>
                  <a:pt x="2009322" y="825938"/>
                </a:lnTo>
                <a:lnTo>
                  <a:pt x="2012503" y="820923"/>
                </a:lnTo>
                <a:lnTo>
                  <a:pt x="2015684" y="821658"/>
                </a:lnTo>
                <a:lnTo>
                  <a:pt x="2018877" y="828028"/>
                </a:lnTo>
                <a:lnTo>
                  <a:pt x="2025239" y="857115"/>
                </a:lnTo>
                <a:lnTo>
                  <a:pt x="2031613" y="906553"/>
                </a:lnTo>
                <a:lnTo>
                  <a:pt x="2041168" y="1013849"/>
                </a:lnTo>
                <a:lnTo>
                  <a:pt x="2053904" y="1203418"/>
                </a:lnTo>
                <a:lnTo>
                  <a:pt x="2098486" y="1923390"/>
                </a:lnTo>
                <a:lnTo>
                  <a:pt x="2108028" y="2025937"/>
                </a:lnTo>
                <a:lnTo>
                  <a:pt x="2117583" y="2096700"/>
                </a:lnTo>
                <a:lnTo>
                  <a:pt x="2123957" y="2125104"/>
                </a:lnTo>
                <a:lnTo>
                  <a:pt x="2130319" y="2138324"/>
                </a:lnTo>
                <a:lnTo>
                  <a:pt x="2133512" y="2139299"/>
                </a:lnTo>
                <a:lnTo>
                  <a:pt x="2136693" y="2136589"/>
                </a:lnTo>
                <a:lnTo>
                  <a:pt x="2139874" y="2130283"/>
                </a:lnTo>
                <a:lnTo>
                  <a:pt x="2146248" y="2107312"/>
                </a:lnTo>
                <a:lnTo>
                  <a:pt x="2152610" y="2071335"/>
                </a:lnTo>
                <a:lnTo>
                  <a:pt x="2162165" y="1995685"/>
                </a:lnTo>
                <a:lnTo>
                  <a:pt x="2174901" y="1861973"/>
                </a:lnTo>
                <a:lnTo>
                  <a:pt x="2194011" y="1618546"/>
                </a:lnTo>
                <a:lnTo>
                  <a:pt x="2219482" y="1290681"/>
                </a:lnTo>
                <a:lnTo>
                  <a:pt x="2232218" y="1157476"/>
                </a:lnTo>
                <a:lnTo>
                  <a:pt x="2241773" y="1081331"/>
                </a:lnTo>
                <a:lnTo>
                  <a:pt x="2251328" y="1030020"/>
                </a:lnTo>
                <a:lnTo>
                  <a:pt x="2257702" y="1010924"/>
                </a:lnTo>
                <a:lnTo>
                  <a:pt x="2260883" y="1006061"/>
                </a:lnTo>
                <a:lnTo>
                  <a:pt x="2264064" y="1004351"/>
                </a:lnTo>
                <a:lnTo>
                  <a:pt x="2267257" y="1005782"/>
                </a:lnTo>
                <a:lnTo>
                  <a:pt x="2270438" y="1010316"/>
                </a:lnTo>
                <a:lnTo>
                  <a:pt x="2276800" y="1028450"/>
                </a:lnTo>
                <a:lnTo>
                  <a:pt x="2283174" y="1058069"/>
                </a:lnTo>
                <a:lnTo>
                  <a:pt x="2292729" y="1121841"/>
                </a:lnTo>
                <a:lnTo>
                  <a:pt x="2305465" y="1236014"/>
                </a:lnTo>
                <a:lnTo>
                  <a:pt x="2324575" y="1444287"/>
                </a:lnTo>
                <a:lnTo>
                  <a:pt x="2353227" y="1757361"/>
                </a:lnTo>
                <a:lnTo>
                  <a:pt x="2365963" y="1871318"/>
                </a:lnTo>
                <a:lnTo>
                  <a:pt x="2378699" y="1960101"/>
                </a:lnTo>
                <a:lnTo>
                  <a:pt x="2388254" y="2007196"/>
                </a:lnTo>
                <a:lnTo>
                  <a:pt x="2394628" y="2028331"/>
                </a:lnTo>
                <a:lnTo>
                  <a:pt x="2400990" y="2040690"/>
                </a:lnTo>
                <a:lnTo>
                  <a:pt x="2404183" y="2043425"/>
                </a:lnTo>
                <a:lnTo>
                  <a:pt x="2407364" y="2043805"/>
                </a:lnTo>
                <a:lnTo>
                  <a:pt x="2410545" y="2041766"/>
                </a:lnTo>
                <a:lnTo>
                  <a:pt x="2413726" y="2037258"/>
                </a:lnTo>
                <a:lnTo>
                  <a:pt x="2420100" y="2020707"/>
                </a:lnTo>
                <a:lnTo>
                  <a:pt x="2426474" y="1993899"/>
                </a:lnTo>
                <a:lnTo>
                  <a:pt x="2432836" y="1956694"/>
                </a:lnTo>
                <a:lnTo>
                  <a:pt x="2442391" y="1881614"/>
                </a:lnTo>
                <a:lnTo>
                  <a:pt x="2451946" y="1784575"/>
                </a:lnTo>
                <a:lnTo>
                  <a:pt x="2464682" y="1626031"/>
                </a:lnTo>
                <a:lnTo>
                  <a:pt x="2490153" y="1257757"/>
                </a:lnTo>
                <a:lnTo>
                  <a:pt x="2506083" y="1048014"/>
                </a:lnTo>
                <a:lnTo>
                  <a:pt x="2515625" y="952141"/>
                </a:lnTo>
                <a:lnTo>
                  <a:pt x="2521999" y="906236"/>
                </a:lnTo>
                <a:lnTo>
                  <a:pt x="2528373" y="877262"/>
                </a:lnTo>
                <a:lnTo>
                  <a:pt x="2531554" y="869652"/>
                </a:lnTo>
                <a:lnTo>
                  <a:pt x="2534735" y="866853"/>
                </a:lnTo>
                <a:lnTo>
                  <a:pt x="2537916" y="868955"/>
                </a:lnTo>
                <a:lnTo>
                  <a:pt x="2541109" y="876059"/>
                </a:lnTo>
                <a:lnTo>
                  <a:pt x="2547471" y="905299"/>
                </a:lnTo>
                <a:lnTo>
                  <a:pt x="2553845" y="954281"/>
                </a:lnTo>
                <a:lnTo>
                  <a:pt x="2563400" y="1062425"/>
                </a:lnTo>
                <a:lnTo>
                  <a:pt x="2572942" y="1206420"/>
                </a:lnTo>
                <a:lnTo>
                  <a:pt x="2588872" y="1499651"/>
                </a:lnTo>
                <a:lnTo>
                  <a:pt x="2614343" y="1975335"/>
                </a:lnTo>
                <a:lnTo>
                  <a:pt x="2623898" y="2111528"/>
                </a:lnTo>
                <a:lnTo>
                  <a:pt x="2633453" y="2206554"/>
                </a:lnTo>
                <a:lnTo>
                  <a:pt x="2639815" y="2243037"/>
                </a:lnTo>
                <a:lnTo>
                  <a:pt x="2643008" y="2252623"/>
                </a:lnTo>
                <a:lnTo>
                  <a:pt x="2646189" y="2256295"/>
                </a:lnTo>
                <a:lnTo>
                  <a:pt x="2649370" y="2254003"/>
                </a:lnTo>
                <a:lnTo>
                  <a:pt x="2652551" y="2245772"/>
                </a:lnTo>
                <a:lnTo>
                  <a:pt x="2658925" y="2211759"/>
                </a:lnTo>
                <a:lnTo>
                  <a:pt x="2665299" y="2155381"/>
                </a:lnTo>
                <a:lnTo>
                  <a:pt x="2674841" y="2033383"/>
                </a:lnTo>
                <a:lnTo>
                  <a:pt x="2687590" y="1816866"/>
                </a:lnTo>
                <a:lnTo>
                  <a:pt x="2725797" y="1116307"/>
                </a:lnTo>
                <a:lnTo>
                  <a:pt x="2735353" y="1006339"/>
                </a:lnTo>
                <a:lnTo>
                  <a:pt x="2741714" y="959548"/>
                </a:lnTo>
                <a:lnTo>
                  <a:pt x="2748088" y="935995"/>
                </a:lnTo>
                <a:lnTo>
                  <a:pt x="2751269" y="933171"/>
                </a:lnTo>
                <a:lnTo>
                  <a:pt x="2754450" y="936337"/>
                </a:lnTo>
                <a:lnTo>
                  <a:pt x="2757643" y="945416"/>
                </a:lnTo>
                <a:lnTo>
                  <a:pt x="2764005" y="980709"/>
                </a:lnTo>
                <a:lnTo>
                  <a:pt x="2770379" y="1037225"/>
                </a:lnTo>
                <a:lnTo>
                  <a:pt x="2779934" y="1155678"/>
                </a:lnTo>
                <a:lnTo>
                  <a:pt x="2792670" y="1356429"/>
                </a:lnTo>
                <a:lnTo>
                  <a:pt x="2818142" y="1765998"/>
                </a:lnTo>
                <a:lnTo>
                  <a:pt x="2827697" y="1875662"/>
                </a:lnTo>
                <a:lnTo>
                  <a:pt x="2834058" y="1925847"/>
                </a:lnTo>
                <a:lnTo>
                  <a:pt x="2840433" y="1955251"/>
                </a:lnTo>
                <a:lnTo>
                  <a:pt x="2843613" y="1961823"/>
                </a:lnTo>
                <a:lnTo>
                  <a:pt x="2846807" y="1962912"/>
                </a:lnTo>
                <a:lnTo>
                  <a:pt x="2849988" y="1958543"/>
                </a:lnTo>
                <a:lnTo>
                  <a:pt x="2853168" y="1948818"/>
                </a:lnTo>
                <a:lnTo>
                  <a:pt x="2859543" y="1914032"/>
                </a:lnTo>
                <a:lnTo>
                  <a:pt x="2865904" y="1860517"/>
                </a:lnTo>
                <a:lnTo>
                  <a:pt x="2875459" y="1751587"/>
                </a:lnTo>
                <a:lnTo>
                  <a:pt x="2891388" y="1526332"/>
                </a:lnTo>
                <a:lnTo>
                  <a:pt x="2907305" y="1308055"/>
                </a:lnTo>
                <a:lnTo>
                  <a:pt x="2916860" y="1209459"/>
                </a:lnTo>
                <a:lnTo>
                  <a:pt x="2923222" y="1164897"/>
                </a:lnTo>
                <a:lnTo>
                  <a:pt x="2929596" y="1140279"/>
                </a:lnTo>
                <a:lnTo>
                  <a:pt x="2932777" y="1135974"/>
                </a:lnTo>
                <a:lnTo>
                  <a:pt x="2935957" y="1137164"/>
                </a:lnTo>
                <a:lnTo>
                  <a:pt x="2939151" y="1143888"/>
                </a:lnTo>
                <a:lnTo>
                  <a:pt x="2945512" y="1173735"/>
                </a:lnTo>
                <a:lnTo>
                  <a:pt x="2951887" y="1224490"/>
                </a:lnTo>
                <a:lnTo>
                  <a:pt x="2961442" y="1335142"/>
                </a:lnTo>
                <a:lnTo>
                  <a:pt x="2974177" y="1529549"/>
                </a:lnTo>
                <a:lnTo>
                  <a:pt x="2999649" y="1943005"/>
                </a:lnTo>
                <a:lnTo>
                  <a:pt x="3009204" y="2056291"/>
                </a:lnTo>
                <a:lnTo>
                  <a:pt x="3015566" y="2107590"/>
                </a:lnTo>
                <a:lnTo>
                  <a:pt x="3021940" y="2135956"/>
                </a:lnTo>
                <a:lnTo>
                  <a:pt x="3025121" y="2140869"/>
                </a:lnTo>
                <a:lnTo>
                  <a:pt x="3028314" y="2139375"/>
                </a:lnTo>
                <a:lnTo>
                  <a:pt x="3031495" y="2131372"/>
                </a:lnTo>
                <a:lnTo>
                  <a:pt x="3037856" y="2095864"/>
                </a:lnTo>
                <a:lnTo>
                  <a:pt x="3044231" y="2035004"/>
                </a:lnTo>
                <a:lnTo>
                  <a:pt x="3053786" y="1900292"/>
                </a:lnTo>
                <a:lnTo>
                  <a:pt x="3066522" y="1656777"/>
                </a:lnTo>
                <a:lnTo>
                  <a:pt x="3101548" y="916683"/>
                </a:lnTo>
                <a:lnTo>
                  <a:pt x="3111104" y="783301"/>
                </a:lnTo>
                <a:lnTo>
                  <a:pt x="3117465" y="726430"/>
                </a:lnTo>
                <a:lnTo>
                  <a:pt x="3123839" y="698723"/>
                </a:lnTo>
                <a:lnTo>
                  <a:pt x="3127020" y="696418"/>
                </a:lnTo>
                <a:lnTo>
                  <a:pt x="3130214" y="701990"/>
                </a:lnTo>
                <a:lnTo>
                  <a:pt x="3133394" y="715476"/>
                </a:lnTo>
                <a:lnTo>
                  <a:pt x="3139756" y="765952"/>
                </a:lnTo>
                <a:lnTo>
                  <a:pt x="3146130" y="846579"/>
                </a:lnTo>
                <a:lnTo>
                  <a:pt x="3155685" y="1018294"/>
                </a:lnTo>
                <a:lnTo>
                  <a:pt x="3168421" y="1320136"/>
                </a:lnTo>
                <a:lnTo>
                  <a:pt x="3203448" y="2215089"/>
                </a:lnTo>
                <a:lnTo>
                  <a:pt x="3213003" y="2377344"/>
                </a:lnTo>
                <a:lnTo>
                  <a:pt x="3219364" y="2449018"/>
                </a:lnTo>
                <a:lnTo>
                  <a:pt x="3225738" y="2487996"/>
                </a:lnTo>
                <a:lnTo>
                  <a:pt x="3228919" y="2494657"/>
                </a:lnTo>
                <a:lnTo>
                  <a:pt x="3232113" y="2492656"/>
                </a:lnTo>
                <a:lnTo>
                  <a:pt x="3235293" y="2481980"/>
                </a:lnTo>
                <a:lnTo>
                  <a:pt x="3241655" y="2435063"/>
                </a:lnTo>
                <a:lnTo>
                  <a:pt x="3248029" y="2355601"/>
                </a:lnTo>
                <a:lnTo>
                  <a:pt x="3257584" y="2182202"/>
                </a:lnTo>
                <a:lnTo>
                  <a:pt x="3270320" y="1873902"/>
                </a:lnTo>
                <a:lnTo>
                  <a:pt x="3305347" y="952647"/>
                </a:lnTo>
                <a:lnTo>
                  <a:pt x="3314902" y="781693"/>
                </a:lnTo>
                <a:lnTo>
                  <a:pt x="3321263" y="703307"/>
                </a:lnTo>
                <a:lnTo>
                  <a:pt x="3327637" y="656541"/>
                </a:lnTo>
                <a:lnTo>
                  <a:pt x="3330818" y="645461"/>
                </a:lnTo>
                <a:lnTo>
                  <a:pt x="3334012" y="642662"/>
                </a:lnTo>
                <a:lnTo>
                  <a:pt x="3337192" y="648095"/>
                </a:lnTo>
                <a:lnTo>
                  <a:pt x="3340373" y="661657"/>
                </a:lnTo>
                <a:lnTo>
                  <a:pt x="3346747" y="712272"/>
                </a:lnTo>
                <a:lnTo>
                  <a:pt x="3353109" y="792026"/>
                </a:lnTo>
                <a:lnTo>
                  <a:pt x="3362664" y="958282"/>
                </a:lnTo>
                <a:lnTo>
                  <a:pt x="3375400" y="1241725"/>
                </a:lnTo>
                <a:lnTo>
                  <a:pt x="3404065" y="1914374"/>
                </a:lnTo>
                <a:lnTo>
                  <a:pt x="3413620" y="2082783"/>
                </a:lnTo>
                <a:lnTo>
                  <a:pt x="3423163" y="2199285"/>
                </a:lnTo>
                <a:lnTo>
                  <a:pt x="3429537" y="2244088"/>
                </a:lnTo>
                <a:lnTo>
                  <a:pt x="3432718" y="2256169"/>
                </a:lnTo>
                <a:lnTo>
                  <a:pt x="3435911" y="2261335"/>
                </a:lnTo>
                <a:lnTo>
                  <a:pt x="3439092" y="2259613"/>
                </a:lnTo>
                <a:lnTo>
                  <a:pt x="3442273" y="2251116"/>
                </a:lnTo>
                <a:lnTo>
                  <a:pt x="3448647" y="2214582"/>
                </a:lnTo>
                <a:lnTo>
                  <a:pt x="3455008" y="2153824"/>
                </a:lnTo>
                <a:lnTo>
                  <a:pt x="3464564" y="2023974"/>
                </a:lnTo>
                <a:lnTo>
                  <a:pt x="3477299" y="1799315"/>
                </a:lnTo>
                <a:lnTo>
                  <a:pt x="3509145" y="1210295"/>
                </a:lnTo>
                <a:lnTo>
                  <a:pt x="3518700" y="1086549"/>
                </a:lnTo>
                <a:lnTo>
                  <a:pt x="3525062" y="1027956"/>
                </a:lnTo>
                <a:lnTo>
                  <a:pt x="3531436" y="990536"/>
                </a:lnTo>
                <a:lnTo>
                  <a:pt x="3534617" y="980063"/>
                </a:lnTo>
                <a:lnTo>
                  <a:pt x="3537797" y="975137"/>
                </a:lnTo>
                <a:lnTo>
                  <a:pt x="3540991" y="975694"/>
                </a:lnTo>
                <a:lnTo>
                  <a:pt x="3544172" y="981697"/>
                </a:lnTo>
                <a:lnTo>
                  <a:pt x="3550546" y="1009341"/>
                </a:lnTo>
                <a:lnTo>
                  <a:pt x="3556908" y="1056435"/>
                </a:lnTo>
                <a:lnTo>
                  <a:pt x="3566463" y="1158261"/>
                </a:lnTo>
                <a:lnTo>
                  <a:pt x="3579198" y="1335737"/>
                </a:lnTo>
                <a:lnTo>
                  <a:pt x="3611044" y="1805545"/>
                </a:lnTo>
                <a:lnTo>
                  <a:pt x="3620599" y="1906206"/>
                </a:lnTo>
                <a:lnTo>
                  <a:pt x="3626961" y="1954998"/>
                </a:lnTo>
                <a:lnTo>
                  <a:pt x="3633335" y="1987567"/>
                </a:lnTo>
                <a:lnTo>
                  <a:pt x="3639696" y="2003270"/>
                </a:lnTo>
                <a:lnTo>
                  <a:pt x="3642890" y="2004764"/>
                </a:lnTo>
                <a:lnTo>
                  <a:pt x="3646071" y="2002092"/>
                </a:lnTo>
                <a:lnTo>
                  <a:pt x="3649251" y="1995343"/>
                </a:lnTo>
                <a:lnTo>
                  <a:pt x="3655626" y="1970079"/>
                </a:lnTo>
                <a:lnTo>
                  <a:pt x="3661987" y="1930329"/>
                </a:lnTo>
                <a:lnTo>
                  <a:pt x="3671542" y="1847423"/>
                </a:lnTo>
                <a:lnTo>
                  <a:pt x="3684278" y="1705138"/>
                </a:lnTo>
                <a:lnTo>
                  <a:pt x="3719305" y="1285869"/>
                </a:lnTo>
                <a:lnTo>
                  <a:pt x="3728860" y="1203127"/>
                </a:lnTo>
                <a:lnTo>
                  <a:pt x="3738415" y="1145914"/>
                </a:lnTo>
                <a:lnTo>
                  <a:pt x="3744789" y="1123703"/>
                </a:lnTo>
                <a:lnTo>
                  <a:pt x="3747970" y="1117612"/>
                </a:lnTo>
                <a:lnTo>
                  <a:pt x="3751151" y="1114864"/>
                </a:lnTo>
                <a:lnTo>
                  <a:pt x="3754344" y="1115497"/>
                </a:lnTo>
                <a:lnTo>
                  <a:pt x="3757525" y="1119435"/>
                </a:lnTo>
                <a:lnTo>
                  <a:pt x="3763887" y="1137050"/>
                </a:lnTo>
                <a:lnTo>
                  <a:pt x="3770261" y="1166935"/>
                </a:lnTo>
                <a:lnTo>
                  <a:pt x="3779816" y="1232253"/>
                </a:lnTo>
                <a:lnTo>
                  <a:pt x="3792552" y="1349413"/>
                </a:lnTo>
                <a:lnTo>
                  <a:pt x="3818023" y="1628335"/>
                </a:lnTo>
                <a:lnTo>
                  <a:pt x="3833953" y="1785195"/>
                </a:lnTo>
                <a:lnTo>
                  <a:pt x="3843495" y="1858085"/>
                </a:lnTo>
                <a:lnTo>
                  <a:pt x="3853050" y="1909448"/>
                </a:lnTo>
                <a:lnTo>
                  <a:pt x="3859424" y="1930215"/>
                </a:lnTo>
                <a:lnTo>
                  <a:pt x="3865786" y="1939611"/>
                </a:lnTo>
                <a:lnTo>
                  <a:pt x="3868979" y="1939992"/>
                </a:lnTo>
                <a:lnTo>
                  <a:pt x="3872160" y="1937472"/>
                </a:lnTo>
                <a:lnTo>
                  <a:pt x="3875341" y="1932115"/>
                </a:lnTo>
                <a:lnTo>
                  <a:pt x="3881715" y="1913057"/>
                </a:lnTo>
                <a:lnTo>
                  <a:pt x="3888077" y="1883437"/>
                </a:lnTo>
                <a:lnTo>
                  <a:pt x="3897632" y="1821260"/>
                </a:lnTo>
                <a:lnTo>
                  <a:pt x="3910367" y="1711888"/>
                </a:lnTo>
                <a:lnTo>
                  <a:pt x="3932658" y="1484088"/>
                </a:lnTo>
                <a:lnTo>
                  <a:pt x="3951768" y="1301736"/>
                </a:lnTo>
                <a:lnTo>
                  <a:pt x="3961323" y="1230328"/>
                </a:lnTo>
                <a:lnTo>
                  <a:pt x="3970878" y="1178180"/>
                </a:lnTo>
                <a:lnTo>
                  <a:pt x="3977240" y="1155741"/>
                </a:lnTo>
                <a:lnTo>
                  <a:pt x="3983614" y="1143901"/>
                </a:lnTo>
                <a:lnTo>
                  <a:pt x="3986795" y="1142077"/>
                </a:lnTo>
                <a:lnTo>
                  <a:pt x="3989976" y="1142989"/>
                </a:lnTo>
                <a:lnTo>
                  <a:pt x="3993169" y="1146661"/>
                </a:lnTo>
                <a:lnTo>
                  <a:pt x="3999531" y="1162136"/>
                </a:lnTo>
                <a:lnTo>
                  <a:pt x="4005905" y="1188070"/>
                </a:lnTo>
                <a:lnTo>
                  <a:pt x="4015460" y="1244992"/>
                </a:lnTo>
                <a:lnTo>
                  <a:pt x="4025002" y="1320275"/>
                </a:lnTo>
                <a:lnTo>
                  <a:pt x="4040932" y="1473210"/>
                </a:lnTo>
                <a:lnTo>
                  <a:pt x="4069584" y="1754601"/>
                </a:lnTo>
                <a:lnTo>
                  <a:pt x="4079139" y="1826731"/>
                </a:lnTo>
                <a:lnTo>
                  <a:pt x="4088694" y="1879436"/>
                </a:lnTo>
                <a:lnTo>
                  <a:pt x="4095069" y="1902103"/>
                </a:lnTo>
                <a:lnTo>
                  <a:pt x="4101430" y="1914082"/>
                </a:lnTo>
                <a:lnTo>
                  <a:pt x="4104611" y="1915995"/>
                </a:lnTo>
                <a:lnTo>
                  <a:pt x="4107804" y="1915184"/>
                </a:lnTo>
                <a:lnTo>
                  <a:pt x="4110985" y="1911702"/>
                </a:lnTo>
                <a:lnTo>
                  <a:pt x="4114166" y="1905598"/>
                </a:lnTo>
                <a:lnTo>
                  <a:pt x="4114166" y="1905598"/>
                </a:lnTo>
              </a:path>
            </a:pathLst>
          </a:custGeom>
          <a:noFill/>
          <a:ln w="18998" cap="sq">
            <a:solidFill>
              <a:srgbClr val="C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igura a mano libera 21">
            <a:extLst>
              <a:ext uri="{FF2B5EF4-FFF2-40B4-BE49-F238E27FC236}">
                <a16:creationId xmlns:a16="http://schemas.microsoft.com/office/drawing/2014/main" id="{471AA130-DDC3-B768-C1A6-5253051BC18E}"/>
              </a:ext>
            </a:extLst>
          </p:cNvPr>
          <p:cNvSpPr/>
          <p:nvPr/>
        </p:nvSpPr>
        <p:spPr>
          <a:xfrm>
            <a:off x="456790" y="993444"/>
            <a:ext cx="601475" cy="307777"/>
          </a:xfrm>
          <a:custGeom>
            <a:avLst/>
            <a:gdLst>
              <a:gd name="connsiteX0" fmla="*/ 0 w 4114165"/>
              <a:gd name="connsiteY0" fmla="*/ 962866 h 3063250"/>
              <a:gd name="connsiteX1" fmla="*/ 13219 w 4114165"/>
              <a:gd name="connsiteY1" fmla="*/ 938578 h 3063250"/>
              <a:gd name="connsiteX2" fmla="*/ 29741 w 4114165"/>
              <a:gd name="connsiteY2" fmla="*/ 914936 h 3063250"/>
              <a:gd name="connsiteX3" fmla="*/ 52873 w 4114165"/>
              <a:gd name="connsiteY3" fmla="*/ 887165 h 3063250"/>
              <a:gd name="connsiteX4" fmla="*/ 79309 w 4114165"/>
              <a:gd name="connsiteY4" fmla="*/ 860382 h 3063250"/>
              <a:gd name="connsiteX5" fmla="*/ 99137 w 4114165"/>
              <a:gd name="connsiteY5" fmla="*/ 843895 h 3063250"/>
              <a:gd name="connsiteX6" fmla="*/ 109050 w 4114165"/>
              <a:gd name="connsiteY6" fmla="*/ 838551 h 3063250"/>
              <a:gd name="connsiteX7" fmla="*/ 118964 w 4114165"/>
              <a:gd name="connsiteY7" fmla="*/ 836816 h 3063250"/>
              <a:gd name="connsiteX8" fmla="*/ 125574 w 4114165"/>
              <a:gd name="connsiteY8" fmla="*/ 838272 h 3063250"/>
              <a:gd name="connsiteX9" fmla="*/ 132182 w 4114165"/>
              <a:gd name="connsiteY9" fmla="*/ 842248 h 3063250"/>
              <a:gd name="connsiteX10" fmla="*/ 138791 w 4114165"/>
              <a:gd name="connsiteY10" fmla="*/ 849049 h 3063250"/>
              <a:gd name="connsiteX11" fmla="*/ 145401 w 4114165"/>
              <a:gd name="connsiteY11" fmla="*/ 859078 h 3063250"/>
              <a:gd name="connsiteX12" fmla="*/ 155315 w 4114165"/>
              <a:gd name="connsiteY12" fmla="*/ 880859 h 3063250"/>
              <a:gd name="connsiteX13" fmla="*/ 165228 w 4114165"/>
              <a:gd name="connsiteY13" fmla="*/ 911631 h 3063250"/>
              <a:gd name="connsiteX14" fmla="*/ 175142 w 4114165"/>
              <a:gd name="connsiteY14" fmla="*/ 951773 h 3063250"/>
              <a:gd name="connsiteX15" fmla="*/ 188360 w 4114165"/>
              <a:gd name="connsiteY15" fmla="*/ 1018952 h 3063250"/>
              <a:gd name="connsiteX16" fmla="*/ 204883 w 4114165"/>
              <a:gd name="connsiteY16" fmla="*/ 1119511 h 3063250"/>
              <a:gd name="connsiteX17" fmla="*/ 237928 w 4114165"/>
              <a:gd name="connsiteY17" fmla="*/ 1325872 h 3063250"/>
              <a:gd name="connsiteX18" fmla="*/ 251146 w 4114165"/>
              <a:gd name="connsiteY18" fmla="*/ 1392203 h 3063250"/>
              <a:gd name="connsiteX19" fmla="*/ 264365 w 4114165"/>
              <a:gd name="connsiteY19" fmla="*/ 1444629 h 3063250"/>
              <a:gd name="connsiteX20" fmla="*/ 274279 w 4114165"/>
              <a:gd name="connsiteY20" fmla="*/ 1474666 h 3063250"/>
              <a:gd name="connsiteX21" fmla="*/ 284192 w 4114165"/>
              <a:gd name="connsiteY21" fmla="*/ 1497675 h 3063250"/>
              <a:gd name="connsiteX22" fmla="*/ 297410 w 4114165"/>
              <a:gd name="connsiteY22" fmla="*/ 1521267 h 3063250"/>
              <a:gd name="connsiteX23" fmla="*/ 323847 w 4114165"/>
              <a:gd name="connsiteY23" fmla="*/ 1565120 h 3063250"/>
              <a:gd name="connsiteX24" fmla="*/ 340373 w 4114165"/>
              <a:gd name="connsiteY24" fmla="*/ 1598538 h 3063250"/>
              <a:gd name="connsiteX25" fmla="*/ 363500 w 4114165"/>
              <a:gd name="connsiteY25" fmla="*/ 1652395 h 3063250"/>
              <a:gd name="connsiteX26" fmla="*/ 386628 w 4114165"/>
              <a:gd name="connsiteY26" fmla="*/ 1713129 h 3063250"/>
              <a:gd name="connsiteX27" fmla="*/ 406460 w 4114165"/>
              <a:gd name="connsiteY27" fmla="*/ 1772988 h 3063250"/>
              <a:gd name="connsiteX28" fmla="*/ 422985 w 4114165"/>
              <a:gd name="connsiteY28" fmla="*/ 1832430 h 3063250"/>
              <a:gd name="connsiteX29" fmla="*/ 439510 w 4114165"/>
              <a:gd name="connsiteY29" fmla="*/ 1903407 h 3063250"/>
              <a:gd name="connsiteX30" fmla="*/ 456035 w 4114165"/>
              <a:gd name="connsiteY30" fmla="*/ 1987175 h 3063250"/>
              <a:gd name="connsiteX31" fmla="*/ 472547 w 4114165"/>
              <a:gd name="connsiteY31" fmla="*/ 2085024 h 3063250"/>
              <a:gd name="connsiteX32" fmla="*/ 502289 w 4114165"/>
              <a:gd name="connsiteY32" fmla="*/ 2284990 h 3063250"/>
              <a:gd name="connsiteX33" fmla="*/ 518814 w 4114165"/>
              <a:gd name="connsiteY33" fmla="*/ 2386930 h 3063250"/>
              <a:gd name="connsiteX34" fmla="*/ 532031 w 4114165"/>
              <a:gd name="connsiteY34" fmla="*/ 2452703 h 3063250"/>
              <a:gd name="connsiteX35" fmla="*/ 541941 w 4114165"/>
              <a:gd name="connsiteY35" fmla="*/ 2490718 h 3063250"/>
              <a:gd name="connsiteX36" fmla="*/ 551864 w 4114165"/>
              <a:gd name="connsiteY36" fmla="*/ 2518717 h 3063250"/>
              <a:gd name="connsiteX37" fmla="*/ 561774 w 4114165"/>
              <a:gd name="connsiteY37" fmla="*/ 2537066 h 3063250"/>
              <a:gd name="connsiteX38" fmla="*/ 568389 w 4114165"/>
              <a:gd name="connsiteY38" fmla="*/ 2544335 h 3063250"/>
              <a:gd name="connsiteX39" fmla="*/ 574991 w 4114165"/>
              <a:gd name="connsiteY39" fmla="*/ 2548070 h 3063250"/>
              <a:gd name="connsiteX40" fmla="*/ 581606 w 4114165"/>
              <a:gd name="connsiteY40" fmla="*/ 2548741 h 3063250"/>
              <a:gd name="connsiteX41" fmla="*/ 588208 w 4114165"/>
              <a:gd name="connsiteY41" fmla="*/ 2546969 h 3063250"/>
              <a:gd name="connsiteX42" fmla="*/ 598131 w 4114165"/>
              <a:gd name="connsiteY42" fmla="*/ 2541042 h 3063250"/>
              <a:gd name="connsiteX43" fmla="*/ 644385 w 4114165"/>
              <a:gd name="connsiteY43" fmla="*/ 2506927 h 3063250"/>
              <a:gd name="connsiteX44" fmla="*/ 670820 w 4114165"/>
              <a:gd name="connsiteY44" fmla="*/ 2490034 h 3063250"/>
              <a:gd name="connsiteX45" fmla="*/ 687345 w 4114165"/>
              <a:gd name="connsiteY45" fmla="*/ 2476269 h 3063250"/>
              <a:gd name="connsiteX46" fmla="*/ 700562 w 4114165"/>
              <a:gd name="connsiteY46" fmla="*/ 2461681 h 3063250"/>
              <a:gd name="connsiteX47" fmla="*/ 710485 w 4114165"/>
              <a:gd name="connsiteY47" fmla="*/ 2447156 h 3063250"/>
              <a:gd name="connsiteX48" fmla="*/ 720395 w 4114165"/>
              <a:gd name="connsiteY48" fmla="*/ 2427478 h 3063250"/>
              <a:gd name="connsiteX49" fmla="*/ 730305 w 4114165"/>
              <a:gd name="connsiteY49" fmla="*/ 2399808 h 3063250"/>
              <a:gd name="connsiteX50" fmla="*/ 740214 w 4114165"/>
              <a:gd name="connsiteY50" fmla="*/ 2360615 h 3063250"/>
              <a:gd name="connsiteX51" fmla="*/ 750137 w 4114165"/>
              <a:gd name="connsiteY51" fmla="*/ 2306011 h 3063250"/>
              <a:gd name="connsiteX52" fmla="*/ 760047 w 4114165"/>
              <a:gd name="connsiteY52" fmla="*/ 2232146 h 3063250"/>
              <a:gd name="connsiteX53" fmla="*/ 769957 w 4114165"/>
              <a:gd name="connsiteY53" fmla="*/ 2135437 h 3063250"/>
              <a:gd name="connsiteX54" fmla="*/ 779879 w 4114165"/>
              <a:gd name="connsiteY54" fmla="*/ 2013021 h 3063250"/>
              <a:gd name="connsiteX55" fmla="*/ 793097 w 4114165"/>
              <a:gd name="connsiteY55" fmla="*/ 1806394 h 3063250"/>
              <a:gd name="connsiteX56" fmla="*/ 806314 w 4114165"/>
              <a:gd name="connsiteY56" fmla="*/ 1550988 h 3063250"/>
              <a:gd name="connsiteX57" fmla="*/ 826134 w 4114165"/>
              <a:gd name="connsiteY57" fmla="*/ 1101061 h 3063250"/>
              <a:gd name="connsiteX58" fmla="*/ 852581 w 4114165"/>
              <a:gd name="connsiteY58" fmla="*/ 502805 h 3063250"/>
              <a:gd name="connsiteX59" fmla="*/ 865798 w 4114165"/>
              <a:gd name="connsiteY59" fmla="*/ 268992 h 3063250"/>
              <a:gd name="connsiteX60" fmla="*/ 875708 w 4114165"/>
              <a:gd name="connsiteY60" fmla="*/ 140161 h 3063250"/>
              <a:gd name="connsiteX61" fmla="*/ 885618 w 4114165"/>
              <a:gd name="connsiteY61" fmla="*/ 54144 h 3063250"/>
              <a:gd name="connsiteX62" fmla="*/ 892233 w 4114165"/>
              <a:gd name="connsiteY62" fmla="*/ 19833 h 3063250"/>
              <a:gd name="connsiteX63" fmla="*/ 898835 w 4114165"/>
              <a:gd name="connsiteY63" fmla="*/ 2645 h 3063250"/>
              <a:gd name="connsiteX64" fmla="*/ 902143 w 4114165"/>
              <a:gd name="connsiteY64" fmla="*/ 0 h 3063250"/>
              <a:gd name="connsiteX65" fmla="*/ 905450 w 4114165"/>
              <a:gd name="connsiteY65" fmla="*/ 1042 h 3063250"/>
              <a:gd name="connsiteX66" fmla="*/ 908758 w 4114165"/>
              <a:gd name="connsiteY66" fmla="*/ 5543 h 3063250"/>
              <a:gd name="connsiteX67" fmla="*/ 915360 w 4114165"/>
              <a:gd name="connsiteY67" fmla="*/ 23974 h 3063250"/>
              <a:gd name="connsiteX68" fmla="*/ 921975 w 4114165"/>
              <a:gd name="connsiteY68" fmla="*/ 53496 h 3063250"/>
              <a:gd name="connsiteX69" fmla="*/ 931885 w 4114165"/>
              <a:gd name="connsiteY69" fmla="*/ 114728 h 3063250"/>
              <a:gd name="connsiteX70" fmla="*/ 945103 w 4114165"/>
              <a:gd name="connsiteY70" fmla="*/ 219005 h 3063250"/>
              <a:gd name="connsiteX71" fmla="*/ 991370 w 4114165"/>
              <a:gd name="connsiteY71" fmla="*/ 608560 h 3063250"/>
              <a:gd name="connsiteX72" fmla="*/ 1007895 w 4114165"/>
              <a:gd name="connsiteY72" fmla="*/ 717439 h 3063250"/>
              <a:gd name="connsiteX73" fmla="*/ 1057457 w 4114165"/>
              <a:gd name="connsiteY73" fmla="*/ 1020560 h 3063250"/>
              <a:gd name="connsiteX74" fmla="*/ 1070674 w 4114165"/>
              <a:gd name="connsiteY74" fmla="*/ 1129034 h 3063250"/>
              <a:gd name="connsiteX75" fmla="*/ 1083891 w 4114165"/>
              <a:gd name="connsiteY75" fmla="*/ 1261492 h 3063250"/>
              <a:gd name="connsiteX76" fmla="*/ 1100416 w 4114165"/>
              <a:gd name="connsiteY76" fmla="*/ 1462079 h 3063250"/>
              <a:gd name="connsiteX77" fmla="*/ 1123543 w 4114165"/>
              <a:gd name="connsiteY77" fmla="*/ 1789577 h 3063250"/>
              <a:gd name="connsiteX78" fmla="*/ 1146683 w 4114165"/>
              <a:gd name="connsiteY78" fmla="*/ 2110389 h 3063250"/>
              <a:gd name="connsiteX79" fmla="*/ 1159901 w 4114165"/>
              <a:gd name="connsiteY79" fmla="*/ 2255687 h 3063250"/>
              <a:gd name="connsiteX80" fmla="*/ 1169810 w 4114165"/>
              <a:gd name="connsiteY80" fmla="*/ 2336454 h 3063250"/>
              <a:gd name="connsiteX81" fmla="*/ 1176425 w 4114165"/>
              <a:gd name="connsiteY81" fmla="*/ 2375343 h 3063250"/>
              <a:gd name="connsiteX82" fmla="*/ 1183028 w 4114165"/>
              <a:gd name="connsiteY82" fmla="*/ 2401809 h 3063250"/>
              <a:gd name="connsiteX83" fmla="*/ 1189643 w 4114165"/>
              <a:gd name="connsiteY83" fmla="*/ 2415701 h 3063250"/>
              <a:gd name="connsiteX84" fmla="*/ 1192950 w 4114165"/>
              <a:gd name="connsiteY84" fmla="*/ 2417917 h 3063250"/>
              <a:gd name="connsiteX85" fmla="*/ 1196245 w 4114165"/>
              <a:gd name="connsiteY85" fmla="*/ 2417030 h 3063250"/>
              <a:gd name="connsiteX86" fmla="*/ 1199553 w 4114165"/>
              <a:gd name="connsiteY86" fmla="*/ 2413054 h 3063250"/>
              <a:gd name="connsiteX87" fmla="*/ 1206168 w 4114165"/>
              <a:gd name="connsiteY87" fmla="*/ 2396073 h 3063250"/>
              <a:gd name="connsiteX88" fmla="*/ 1212770 w 4114165"/>
              <a:gd name="connsiteY88" fmla="*/ 2367517 h 3063250"/>
              <a:gd name="connsiteX89" fmla="*/ 1222680 w 4114165"/>
              <a:gd name="connsiteY89" fmla="*/ 2304808 h 3063250"/>
              <a:gd name="connsiteX90" fmla="*/ 1232602 w 4114165"/>
              <a:gd name="connsiteY90" fmla="*/ 2221471 h 3063250"/>
              <a:gd name="connsiteX91" fmla="*/ 1249127 w 4114165"/>
              <a:gd name="connsiteY91" fmla="*/ 2051011 h 3063250"/>
              <a:gd name="connsiteX92" fmla="*/ 1278857 w 4114165"/>
              <a:gd name="connsiteY92" fmla="*/ 1738519 h 3063250"/>
              <a:gd name="connsiteX93" fmla="*/ 1292087 w 4114165"/>
              <a:gd name="connsiteY93" fmla="*/ 1631108 h 3063250"/>
              <a:gd name="connsiteX94" fmla="*/ 1301997 w 4114165"/>
              <a:gd name="connsiteY94" fmla="*/ 1571186 h 3063250"/>
              <a:gd name="connsiteX95" fmla="*/ 1311907 w 4114165"/>
              <a:gd name="connsiteY95" fmla="*/ 1530802 h 3063250"/>
              <a:gd name="connsiteX96" fmla="*/ 1318522 w 4114165"/>
              <a:gd name="connsiteY96" fmla="*/ 1515125 h 3063250"/>
              <a:gd name="connsiteX97" fmla="*/ 1325124 w 4114165"/>
              <a:gd name="connsiteY97" fmla="*/ 1508553 h 3063250"/>
              <a:gd name="connsiteX98" fmla="*/ 1328431 w 4114165"/>
              <a:gd name="connsiteY98" fmla="*/ 1508692 h 3063250"/>
              <a:gd name="connsiteX99" fmla="*/ 1331739 w 4114165"/>
              <a:gd name="connsiteY99" fmla="*/ 1511098 h 3063250"/>
              <a:gd name="connsiteX100" fmla="*/ 1338341 w 4114165"/>
              <a:gd name="connsiteY100" fmla="*/ 1522673 h 3063250"/>
              <a:gd name="connsiteX101" fmla="*/ 1344956 w 4114165"/>
              <a:gd name="connsiteY101" fmla="*/ 1543098 h 3063250"/>
              <a:gd name="connsiteX102" fmla="*/ 1351559 w 4114165"/>
              <a:gd name="connsiteY102" fmla="*/ 1572135 h 3063250"/>
              <a:gd name="connsiteX103" fmla="*/ 1361481 w 4114165"/>
              <a:gd name="connsiteY103" fmla="*/ 1631273 h 3063250"/>
              <a:gd name="connsiteX104" fmla="*/ 1371391 w 4114165"/>
              <a:gd name="connsiteY104" fmla="*/ 1708025 h 3063250"/>
              <a:gd name="connsiteX105" fmla="*/ 1384608 w 4114165"/>
              <a:gd name="connsiteY105" fmla="*/ 1834709 h 3063250"/>
              <a:gd name="connsiteX106" fmla="*/ 1401133 w 4114165"/>
              <a:gd name="connsiteY106" fmla="*/ 2023810 h 3063250"/>
              <a:gd name="connsiteX107" fmla="*/ 1437478 w 4114165"/>
              <a:gd name="connsiteY107" fmla="*/ 2455958 h 3063250"/>
              <a:gd name="connsiteX108" fmla="*/ 1450695 w 4114165"/>
              <a:gd name="connsiteY108" fmla="*/ 2573840 h 3063250"/>
              <a:gd name="connsiteX109" fmla="*/ 1460618 w 4114165"/>
              <a:gd name="connsiteY109" fmla="*/ 2638271 h 3063250"/>
              <a:gd name="connsiteX110" fmla="*/ 1467220 w 4114165"/>
              <a:gd name="connsiteY110" fmla="*/ 2669055 h 3063250"/>
              <a:gd name="connsiteX111" fmla="*/ 1473835 w 4114165"/>
              <a:gd name="connsiteY111" fmla="*/ 2690241 h 3063250"/>
              <a:gd name="connsiteX112" fmla="*/ 1480438 w 4114165"/>
              <a:gd name="connsiteY112" fmla="*/ 2702360 h 3063250"/>
              <a:gd name="connsiteX113" fmla="*/ 1483745 w 4114165"/>
              <a:gd name="connsiteY113" fmla="*/ 2705260 h 3063250"/>
              <a:gd name="connsiteX114" fmla="*/ 1487053 w 4114165"/>
              <a:gd name="connsiteY114" fmla="*/ 2706222 h 3063250"/>
              <a:gd name="connsiteX115" fmla="*/ 1490360 w 4114165"/>
              <a:gd name="connsiteY115" fmla="*/ 2705361 h 3063250"/>
              <a:gd name="connsiteX116" fmla="*/ 1496963 w 4114165"/>
              <a:gd name="connsiteY116" fmla="*/ 2698700 h 3063250"/>
              <a:gd name="connsiteX117" fmla="*/ 1503577 w 4114165"/>
              <a:gd name="connsiteY117" fmla="*/ 2686265 h 3063250"/>
              <a:gd name="connsiteX118" fmla="*/ 1513487 w 4114165"/>
              <a:gd name="connsiteY118" fmla="*/ 2658861 h 3063250"/>
              <a:gd name="connsiteX119" fmla="*/ 1526705 w 4114165"/>
              <a:gd name="connsiteY119" fmla="*/ 2610120 h 3063250"/>
              <a:gd name="connsiteX120" fmla="*/ 1543229 w 4114165"/>
              <a:gd name="connsiteY120" fmla="*/ 2536635 h 3063250"/>
              <a:gd name="connsiteX121" fmla="*/ 1579574 w 4114165"/>
              <a:gd name="connsiteY121" fmla="*/ 2357488 h 3063250"/>
              <a:gd name="connsiteX122" fmla="*/ 1615932 w 4114165"/>
              <a:gd name="connsiteY122" fmla="*/ 2168830 h 3063250"/>
              <a:gd name="connsiteX123" fmla="*/ 1639059 w 4114165"/>
              <a:gd name="connsiteY123" fmla="*/ 2033219 h 3063250"/>
              <a:gd name="connsiteX124" fmla="*/ 1658891 w 4114165"/>
              <a:gd name="connsiteY124" fmla="*/ 1899823 h 3063250"/>
              <a:gd name="connsiteX125" fmla="*/ 1688633 w 4114165"/>
              <a:gd name="connsiteY125" fmla="*/ 1675189 h 3063250"/>
              <a:gd name="connsiteX126" fmla="*/ 1724978 w 4114165"/>
              <a:gd name="connsiteY126" fmla="*/ 1405069 h 3063250"/>
              <a:gd name="connsiteX127" fmla="*/ 1754720 w 4114165"/>
              <a:gd name="connsiteY127" fmla="*/ 1207660 h 3063250"/>
              <a:gd name="connsiteX128" fmla="*/ 1777847 w 4114165"/>
              <a:gd name="connsiteY128" fmla="*/ 1072404 h 3063250"/>
              <a:gd name="connsiteX129" fmla="*/ 1794372 w 4114165"/>
              <a:gd name="connsiteY129" fmla="*/ 994322 h 3063250"/>
              <a:gd name="connsiteX130" fmla="*/ 1807590 w 4114165"/>
              <a:gd name="connsiteY130" fmla="*/ 945860 h 3063250"/>
              <a:gd name="connsiteX131" fmla="*/ 1820807 w 4114165"/>
              <a:gd name="connsiteY131" fmla="*/ 909731 h 3063250"/>
              <a:gd name="connsiteX132" fmla="*/ 1830717 w 4114165"/>
              <a:gd name="connsiteY132" fmla="*/ 890394 h 3063250"/>
              <a:gd name="connsiteX133" fmla="*/ 1840639 w 4114165"/>
              <a:gd name="connsiteY133" fmla="*/ 877921 h 3063250"/>
              <a:gd name="connsiteX134" fmla="*/ 1847242 w 4114165"/>
              <a:gd name="connsiteY134" fmla="*/ 873653 h 3063250"/>
              <a:gd name="connsiteX135" fmla="*/ 1853857 w 4114165"/>
              <a:gd name="connsiteY135" fmla="*/ 872881 h 3063250"/>
              <a:gd name="connsiteX136" fmla="*/ 1860459 w 4114165"/>
              <a:gd name="connsiteY136" fmla="*/ 875768 h 3063250"/>
              <a:gd name="connsiteX137" fmla="*/ 1867074 w 4114165"/>
              <a:gd name="connsiteY137" fmla="*/ 882378 h 3063250"/>
              <a:gd name="connsiteX138" fmla="*/ 1873676 w 4114165"/>
              <a:gd name="connsiteY138" fmla="*/ 892762 h 3063250"/>
              <a:gd name="connsiteX139" fmla="*/ 1883599 w 4114165"/>
              <a:gd name="connsiteY139" fmla="*/ 915227 h 3063250"/>
              <a:gd name="connsiteX140" fmla="*/ 1893509 w 4114165"/>
              <a:gd name="connsiteY140" fmla="*/ 945480 h 3063250"/>
              <a:gd name="connsiteX141" fmla="*/ 1906726 w 4114165"/>
              <a:gd name="connsiteY141" fmla="*/ 996386 h 3063250"/>
              <a:gd name="connsiteX142" fmla="*/ 1919944 w 4114165"/>
              <a:gd name="connsiteY142" fmla="*/ 1058398 h 3063250"/>
              <a:gd name="connsiteX143" fmla="*/ 1933161 w 4114165"/>
              <a:gd name="connsiteY143" fmla="*/ 1132137 h 3063250"/>
              <a:gd name="connsiteX144" fmla="*/ 1949686 w 4114165"/>
              <a:gd name="connsiteY144" fmla="*/ 1241687 h 3063250"/>
              <a:gd name="connsiteX145" fmla="*/ 1966211 w 4114165"/>
              <a:gd name="connsiteY145" fmla="*/ 1370713 h 3063250"/>
              <a:gd name="connsiteX146" fmla="*/ 1986043 w 4114165"/>
              <a:gd name="connsiteY146" fmla="*/ 1548658 h 3063250"/>
              <a:gd name="connsiteX147" fmla="*/ 2035605 w 4114165"/>
              <a:gd name="connsiteY147" fmla="*/ 2011729 h 3063250"/>
              <a:gd name="connsiteX148" fmla="*/ 2048822 w 4114165"/>
              <a:gd name="connsiteY148" fmla="*/ 2106628 h 3063250"/>
              <a:gd name="connsiteX149" fmla="*/ 2058732 w 4114165"/>
              <a:gd name="connsiteY149" fmla="*/ 2163043 h 3063250"/>
              <a:gd name="connsiteX150" fmla="*/ 2068655 w 4114165"/>
              <a:gd name="connsiteY150" fmla="*/ 2205123 h 3063250"/>
              <a:gd name="connsiteX151" fmla="*/ 2075257 w 4114165"/>
              <a:gd name="connsiteY151" fmla="*/ 2224738 h 3063250"/>
              <a:gd name="connsiteX152" fmla="*/ 2081872 w 4114165"/>
              <a:gd name="connsiteY152" fmla="*/ 2237528 h 3063250"/>
              <a:gd name="connsiteX153" fmla="*/ 2088474 w 4114165"/>
              <a:gd name="connsiteY153" fmla="*/ 2243581 h 3063250"/>
              <a:gd name="connsiteX154" fmla="*/ 2091782 w 4114165"/>
              <a:gd name="connsiteY154" fmla="*/ 2244151 h 3063250"/>
              <a:gd name="connsiteX155" fmla="*/ 2095089 w 4114165"/>
              <a:gd name="connsiteY155" fmla="*/ 2243151 h 3063250"/>
              <a:gd name="connsiteX156" fmla="*/ 2101692 w 4114165"/>
              <a:gd name="connsiteY156" fmla="*/ 2236591 h 3063250"/>
              <a:gd name="connsiteX157" fmla="*/ 2108307 w 4114165"/>
              <a:gd name="connsiteY157" fmla="*/ 2224359 h 3063250"/>
              <a:gd name="connsiteX158" fmla="*/ 2118217 w 4114165"/>
              <a:gd name="connsiteY158" fmla="*/ 2196525 h 3063250"/>
              <a:gd name="connsiteX159" fmla="*/ 2128127 w 4114165"/>
              <a:gd name="connsiteY159" fmla="*/ 2159193 h 3063250"/>
              <a:gd name="connsiteX160" fmla="*/ 2141357 w 4114165"/>
              <a:gd name="connsiteY160" fmla="*/ 2098485 h 3063250"/>
              <a:gd name="connsiteX161" fmla="*/ 2164484 w 4114165"/>
              <a:gd name="connsiteY161" fmla="*/ 1975626 h 3063250"/>
              <a:gd name="connsiteX162" fmla="*/ 2200829 w 4114165"/>
              <a:gd name="connsiteY162" fmla="*/ 1779712 h 3063250"/>
              <a:gd name="connsiteX163" fmla="*/ 2214046 w 4114165"/>
              <a:gd name="connsiteY163" fmla="*/ 1723006 h 3063250"/>
              <a:gd name="connsiteX164" fmla="*/ 2223968 w 4114165"/>
              <a:gd name="connsiteY164" fmla="*/ 1691525 h 3063250"/>
              <a:gd name="connsiteX165" fmla="*/ 2230571 w 4114165"/>
              <a:gd name="connsiteY165" fmla="*/ 1677165 h 3063250"/>
              <a:gd name="connsiteX166" fmla="*/ 2237186 w 4114165"/>
              <a:gd name="connsiteY166" fmla="*/ 1668845 h 3063250"/>
              <a:gd name="connsiteX167" fmla="*/ 2240493 w 4114165"/>
              <a:gd name="connsiteY167" fmla="*/ 1667085 h 3063250"/>
              <a:gd name="connsiteX168" fmla="*/ 2243788 w 4114165"/>
              <a:gd name="connsiteY168" fmla="*/ 1666971 h 3063250"/>
              <a:gd name="connsiteX169" fmla="*/ 2247096 w 4114165"/>
              <a:gd name="connsiteY169" fmla="*/ 1668554 h 3063250"/>
              <a:gd name="connsiteX170" fmla="*/ 2253711 w 4114165"/>
              <a:gd name="connsiteY170" fmla="*/ 1676912 h 3063250"/>
              <a:gd name="connsiteX171" fmla="*/ 2260313 w 4114165"/>
              <a:gd name="connsiteY171" fmla="*/ 1692285 h 3063250"/>
              <a:gd name="connsiteX172" fmla="*/ 2266928 w 4114165"/>
              <a:gd name="connsiteY172" fmla="*/ 1714838 h 3063250"/>
              <a:gd name="connsiteX173" fmla="*/ 2276838 w 4114165"/>
              <a:gd name="connsiteY173" fmla="*/ 1762439 h 3063250"/>
              <a:gd name="connsiteX174" fmla="*/ 2286748 w 4114165"/>
              <a:gd name="connsiteY174" fmla="*/ 1827060 h 3063250"/>
              <a:gd name="connsiteX175" fmla="*/ 2296670 w 4114165"/>
              <a:gd name="connsiteY175" fmla="*/ 1908954 h 3063250"/>
              <a:gd name="connsiteX176" fmla="*/ 2309888 w 4114165"/>
              <a:gd name="connsiteY176" fmla="*/ 2044185 h 3063250"/>
              <a:gd name="connsiteX177" fmla="*/ 2326400 w 4114165"/>
              <a:gd name="connsiteY177" fmla="*/ 2246051 h 3063250"/>
              <a:gd name="connsiteX178" fmla="*/ 2352847 w 4114165"/>
              <a:gd name="connsiteY178" fmla="*/ 2572067 h 3063250"/>
              <a:gd name="connsiteX179" fmla="*/ 2366064 w 4114165"/>
              <a:gd name="connsiteY179" fmla="*/ 2700929 h 3063250"/>
              <a:gd name="connsiteX180" fmla="*/ 2375975 w 4114165"/>
              <a:gd name="connsiteY180" fmla="*/ 2775427 h 3063250"/>
              <a:gd name="connsiteX181" fmla="*/ 2385884 w 4114165"/>
              <a:gd name="connsiteY181" fmla="*/ 2830398 h 3063250"/>
              <a:gd name="connsiteX182" fmla="*/ 2395807 w 4114165"/>
              <a:gd name="connsiteY182" fmla="*/ 2867312 h 3063250"/>
              <a:gd name="connsiteX183" fmla="*/ 2402409 w 4114165"/>
              <a:gd name="connsiteY183" fmla="*/ 2883268 h 3063250"/>
              <a:gd name="connsiteX184" fmla="*/ 2409024 w 4114165"/>
              <a:gd name="connsiteY184" fmla="*/ 2893563 h 3063250"/>
              <a:gd name="connsiteX185" fmla="*/ 2415627 w 4114165"/>
              <a:gd name="connsiteY185" fmla="*/ 2899350 h 3063250"/>
              <a:gd name="connsiteX186" fmla="*/ 2422242 w 4114165"/>
              <a:gd name="connsiteY186" fmla="*/ 2901668 h 3063250"/>
              <a:gd name="connsiteX187" fmla="*/ 2428844 w 4114165"/>
              <a:gd name="connsiteY187" fmla="*/ 2901402 h 3063250"/>
              <a:gd name="connsiteX188" fmla="*/ 2438766 w 4114165"/>
              <a:gd name="connsiteY188" fmla="*/ 2897273 h 3063250"/>
              <a:gd name="connsiteX189" fmla="*/ 2448676 w 4114165"/>
              <a:gd name="connsiteY189" fmla="*/ 2889726 h 3063250"/>
              <a:gd name="connsiteX190" fmla="*/ 2461894 w 4114165"/>
              <a:gd name="connsiteY190" fmla="*/ 2875454 h 3063250"/>
              <a:gd name="connsiteX191" fmla="*/ 2478418 w 4114165"/>
              <a:gd name="connsiteY191" fmla="*/ 2852749 h 3063250"/>
              <a:gd name="connsiteX192" fmla="*/ 2501546 w 4114165"/>
              <a:gd name="connsiteY192" fmla="*/ 2820306 h 3063250"/>
              <a:gd name="connsiteX193" fmla="*/ 2511456 w 4114165"/>
              <a:gd name="connsiteY193" fmla="*/ 2810061 h 3063250"/>
              <a:gd name="connsiteX194" fmla="*/ 2521378 w 4114165"/>
              <a:gd name="connsiteY194" fmla="*/ 2803945 h 3063250"/>
              <a:gd name="connsiteX195" fmla="*/ 2527980 w 4114165"/>
              <a:gd name="connsiteY195" fmla="*/ 2802564 h 3063250"/>
              <a:gd name="connsiteX196" fmla="*/ 2534596 w 4114165"/>
              <a:gd name="connsiteY196" fmla="*/ 2803464 h 3063250"/>
              <a:gd name="connsiteX197" fmla="*/ 2541198 w 4114165"/>
              <a:gd name="connsiteY197" fmla="*/ 2806592 h 3063250"/>
              <a:gd name="connsiteX198" fmla="*/ 2551120 w 4114165"/>
              <a:gd name="connsiteY198" fmla="*/ 2815215 h 3063250"/>
              <a:gd name="connsiteX199" fmla="*/ 2561030 w 4114165"/>
              <a:gd name="connsiteY199" fmla="*/ 2828271 h 3063250"/>
              <a:gd name="connsiteX200" fmla="*/ 2570940 w 4114165"/>
              <a:gd name="connsiteY200" fmla="*/ 2845810 h 3063250"/>
              <a:gd name="connsiteX201" fmla="*/ 2584158 w 4114165"/>
              <a:gd name="connsiteY201" fmla="*/ 2876189 h 3063250"/>
              <a:gd name="connsiteX202" fmla="*/ 2603990 w 4114165"/>
              <a:gd name="connsiteY202" fmla="*/ 2931768 h 3063250"/>
              <a:gd name="connsiteX203" fmla="*/ 2617207 w 4114165"/>
              <a:gd name="connsiteY203" fmla="*/ 2966795 h 3063250"/>
              <a:gd name="connsiteX204" fmla="*/ 2627117 w 4114165"/>
              <a:gd name="connsiteY204" fmla="*/ 2986220 h 3063250"/>
              <a:gd name="connsiteX205" fmla="*/ 2633732 w 4114165"/>
              <a:gd name="connsiteY205" fmla="*/ 2993894 h 3063250"/>
              <a:gd name="connsiteX206" fmla="*/ 2640334 w 4114165"/>
              <a:gd name="connsiteY206" fmla="*/ 2996060 h 3063250"/>
              <a:gd name="connsiteX207" fmla="*/ 2643642 w 4114165"/>
              <a:gd name="connsiteY207" fmla="*/ 2994781 h 3063250"/>
              <a:gd name="connsiteX208" fmla="*/ 2650257 w 4114165"/>
              <a:gd name="connsiteY208" fmla="*/ 2986942 h 3063250"/>
              <a:gd name="connsiteX209" fmla="*/ 2656859 w 4114165"/>
              <a:gd name="connsiteY209" fmla="*/ 2971366 h 3063250"/>
              <a:gd name="connsiteX210" fmla="*/ 2663474 w 4114165"/>
              <a:gd name="connsiteY210" fmla="*/ 2947357 h 3063250"/>
              <a:gd name="connsiteX211" fmla="*/ 2670077 w 4114165"/>
              <a:gd name="connsiteY211" fmla="*/ 2914280 h 3063250"/>
              <a:gd name="connsiteX212" fmla="*/ 2679999 w 4114165"/>
              <a:gd name="connsiteY212" fmla="*/ 2846646 h 3063250"/>
              <a:gd name="connsiteX213" fmla="*/ 2689909 w 4114165"/>
              <a:gd name="connsiteY213" fmla="*/ 2756698 h 3063250"/>
              <a:gd name="connsiteX214" fmla="*/ 2703127 w 4114165"/>
              <a:gd name="connsiteY214" fmla="*/ 2602181 h 3063250"/>
              <a:gd name="connsiteX215" fmla="*/ 2716344 w 4114165"/>
              <a:gd name="connsiteY215" fmla="*/ 2412092 h 3063250"/>
              <a:gd name="connsiteX216" fmla="*/ 2736176 w 4114165"/>
              <a:gd name="connsiteY216" fmla="*/ 2082213 h 3063250"/>
              <a:gd name="connsiteX217" fmla="*/ 2772521 w 4114165"/>
              <a:gd name="connsiteY217" fmla="*/ 1470652 h 3063250"/>
              <a:gd name="connsiteX218" fmla="*/ 2789046 w 4114165"/>
              <a:gd name="connsiteY218" fmla="*/ 1238622 h 3063250"/>
              <a:gd name="connsiteX219" fmla="*/ 2805571 w 4114165"/>
              <a:gd name="connsiteY219" fmla="*/ 1047862 h 3063250"/>
              <a:gd name="connsiteX220" fmla="*/ 2818788 w 4114165"/>
              <a:gd name="connsiteY220" fmla="*/ 927358 h 3063250"/>
              <a:gd name="connsiteX221" fmla="*/ 2832005 w 4114165"/>
              <a:gd name="connsiteY221" fmla="*/ 833941 h 3063250"/>
              <a:gd name="connsiteX222" fmla="*/ 2845223 w 4114165"/>
              <a:gd name="connsiteY222" fmla="*/ 764002 h 3063250"/>
              <a:gd name="connsiteX223" fmla="*/ 2855133 w 4114165"/>
              <a:gd name="connsiteY223" fmla="*/ 724885 h 3063250"/>
              <a:gd name="connsiteX224" fmla="*/ 2865042 w 4114165"/>
              <a:gd name="connsiteY224" fmla="*/ 696152 h 3063250"/>
              <a:gd name="connsiteX225" fmla="*/ 2874965 w 4114165"/>
              <a:gd name="connsiteY225" fmla="*/ 677220 h 3063250"/>
              <a:gd name="connsiteX226" fmla="*/ 2881567 w 4114165"/>
              <a:gd name="connsiteY226" fmla="*/ 670028 h 3063250"/>
              <a:gd name="connsiteX227" fmla="*/ 2888182 w 4114165"/>
              <a:gd name="connsiteY227" fmla="*/ 667368 h 3063250"/>
              <a:gd name="connsiteX228" fmla="*/ 2894785 w 4114165"/>
              <a:gd name="connsiteY228" fmla="*/ 669622 h 3063250"/>
              <a:gd name="connsiteX229" fmla="*/ 2901400 w 4114165"/>
              <a:gd name="connsiteY229" fmla="*/ 677182 h 3063250"/>
              <a:gd name="connsiteX230" fmla="*/ 2908002 w 4114165"/>
              <a:gd name="connsiteY230" fmla="*/ 690415 h 3063250"/>
              <a:gd name="connsiteX231" fmla="*/ 2914617 w 4114165"/>
              <a:gd name="connsiteY231" fmla="*/ 709562 h 3063250"/>
              <a:gd name="connsiteX232" fmla="*/ 2924527 w 4114165"/>
              <a:gd name="connsiteY232" fmla="*/ 749616 h 3063250"/>
              <a:gd name="connsiteX233" fmla="*/ 2934450 w 4114165"/>
              <a:gd name="connsiteY233" fmla="*/ 803296 h 3063250"/>
              <a:gd name="connsiteX234" fmla="*/ 2947667 w 4114165"/>
              <a:gd name="connsiteY234" fmla="*/ 895814 h 3063250"/>
              <a:gd name="connsiteX235" fmla="*/ 2960884 w 4114165"/>
              <a:gd name="connsiteY235" fmla="*/ 1012101 h 3063250"/>
              <a:gd name="connsiteX236" fmla="*/ 2977409 w 4114165"/>
              <a:gd name="connsiteY236" fmla="*/ 1187779 h 3063250"/>
              <a:gd name="connsiteX237" fmla="*/ 3017061 w 4114165"/>
              <a:gd name="connsiteY237" fmla="*/ 1634110 h 3063250"/>
              <a:gd name="connsiteX238" fmla="*/ 3030278 w 4114165"/>
              <a:gd name="connsiteY238" fmla="*/ 1742115 h 3063250"/>
              <a:gd name="connsiteX239" fmla="*/ 3040188 w 4114165"/>
              <a:gd name="connsiteY239" fmla="*/ 1800265 h 3063250"/>
              <a:gd name="connsiteX240" fmla="*/ 3046803 w 4114165"/>
              <a:gd name="connsiteY240" fmla="*/ 1827313 h 3063250"/>
              <a:gd name="connsiteX241" fmla="*/ 3053406 w 4114165"/>
              <a:gd name="connsiteY241" fmla="*/ 1844928 h 3063250"/>
              <a:gd name="connsiteX242" fmla="*/ 3060021 w 4114165"/>
              <a:gd name="connsiteY242" fmla="*/ 1853413 h 3063250"/>
              <a:gd name="connsiteX243" fmla="*/ 3063315 w 4114165"/>
              <a:gd name="connsiteY243" fmla="*/ 1854388 h 3063250"/>
              <a:gd name="connsiteX244" fmla="*/ 3066623 w 4114165"/>
              <a:gd name="connsiteY244" fmla="*/ 1853299 h 3063250"/>
              <a:gd name="connsiteX245" fmla="*/ 3073238 w 4114165"/>
              <a:gd name="connsiteY245" fmla="*/ 1845245 h 3063250"/>
              <a:gd name="connsiteX246" fmla="*/ 3079840 w 4114165"/>
              <a:gd name="connsiteY246" fmla="*/ 1829960 h 3063250"/>
              <a:gd name="connsiteX247" fmla="*/ 3086456 w 4114165"/>
              <a:gd name="connsiteY247" fmla="*/ 1808129 h 3063250"/>
              <a:gd name="connsiteX248" fmla="*/ 3096365 w 4114165"/>
              <a:gd name="connsiteY248" fmla="*/ 1764782 h 3063250"/>
              <a:gd name="connsiteX249" fmla="*/ 3109583 w 4114165"/>
              <a:gd name="connsiteY249" fmla="*/ 1692285 h 3063250"/>
              <a:gd name="connsiteX250" fmla="*/ 3145940 w 4114165"/>
              <a:gd name="connsiteY250" fmla="*/ 1482986 h 3063250"/>
              <a:gd name="connsiteX251" fmla="*/ 3162452 w 4114165"/>
              <a:gd name="connsiteY251" fmla="*/ 1409665 h 3063250"/>
              <a:gd name="connsiteX252" fmla="*/ 3178977 w 4114165"/>
              <a:gd name="connsiteY252" fmla="*/ 1351098 h 3063250"/>
              <a:gd name="connsiteX253" fmla="*/ 3192194 w 4114165"/>
              <a:gd name="connsiteY253" fmla="*/ 1313348 h 3063250"/>
              <a:gd name="connsiteX254" fmla="*/ 3205412 w 4114165"/>
              <a:gd name="connsiteY254" fmla="*/ 1283678 h 3063250"/>
              <a:gd name="connsiteX255" fmla="*/ 3215334 w 4114165"/>
              <a:gd name="connsiteY255" fmla="*/ 1267773 h 3063250"/>
              <a:gd name="connsiteX256" fmla="*/ 3221936 w 4114165"/>
              <a:gd name="connsiteY256" fmla="*/ 1260745 h 3063250"/>
              <a:gd name="connsiteX257" fmla="*/ 3228551 w 4114165"/>
              <a:gd name="connsiteY257" fmla="*/ 1256705 h 3063250"/>
              <a:gd name="connsiteX258" fmla="*/ 3235154 w 4114165"/>
              <a:gd name="connsiteY258" fmla="*/ 1255730 h 3063250"/>
              <a:gd name="connsiteX259" fmla="*/ 3241769 w 4114165"/>
              <a:gd name="connsiteY259" fmla="*/ 1257820 h 3063250"/>
              <a:gd name="connsiteX260" fmla="*/ 3248371 w 4114165"/>
              <a:gd name="connsiteY260" fmla="*/ 1263088 h 3063250"/>
              <a:gd name="connsiteX261" fmla="*/ 3254986 w 4114165"/>
              <a:gd name="connsiteY261" fmla="*/ 1271661 h 3063250"/>
              <a:gd name="connsiteX262" fmla="*/ 3264896 w 4114165"/>
              <a:gd name="connsiteY262" fmla="*/ 1291099 h 3063250"/>
              <a:gd name="connsiteX263" fmla="*/ 3274819 w 4114165"/>
              <a:gd name="connsiteY263" fmla="*/ 1319161 h 3063250"/>
              <a:gd name="connsiteX264" fmla="*/ 3284729 w 4114165"/>
              <a:gd name="connsiteY264" fmla="*/ 1356796 h 3063250"/>
              <a:gd name="connsiteX265" fmla="*/ 3294638 w 4114165"/>
              <a:gd name="connsiteY265" fmla="*/ 1405106 h 3063250"/>
              <a:gd name="connsiteX266" fmla="*/ 3304548 w 4114165"/>
              <a:gd name="connsiteY266" fmla="*/ 1465029 h 3063250"/>
              <a:gd name="connsiteX267" fmla="*/ 3317766 w 4114165"/>
              <a:gd name="connsiteY267" fmla="*/ 1564322 h 3063250"/>
              <a:gd name="connsiteX268" fmla="*/ 3330996 w 4114165"/>
              <a:gd name="connsiteY268" fmla="*/ 1685636 h 3063250"/>
              <a:gd name="connsiteX269" fmla="*/ 3347508 w 4114165"/>
              <a:gd name="connsiteY269" fmla="*/ 1862923 h 3063250"/>
              <a:gd name="connsiteX270" fmla="*/ 3406993 w 4114165"/>
              <a:gd name="connsiteY270" fmla="*/ 2532355 h 3063250"/>
              <a:gd name="connsiteX271" fmla="*/ 3423517 w 4114165"/>
              <a:gd name="connsiteY271" fmla="*/ 2676071 h 3063250"/>
              <a:gd name="connsiteX272" fmla="*/ 3440042 w 4114165"/>
              <a:gd name="connsiteY272" fmla="*/ 2794878 h 3063250"/>
              <a:gd name="connsiteX273" fmla="*/ 3453260 w 4114165"/>
              <a:gd name="connsiteY273" fmla="*/ 2872884 h 3063250"/>
              <a:gd name="connsiteX274" fmla="*/ 3466477 w 4114165"/>
              <a:gd name="connsiteY274" fmla="*/ 2936720 h 3063250"/>
              <a:gd name="connsiteX275" fmla="*/ 3479694 w 4114165"/>
              <a:gd name="connsiteY275" fmla="*/ 2986828 h 3063250"/>
              <a:gd name="connsiteX276" fmla="*/ 3489604 w 4114165"/>
              <a:gd name="connsiteY276" fmla="*/ 3015675 h 3063250"/>
              <a:gd name="connsiteX277" fmla="*/ 3499526 w 4114165"/>
              <a:gd name="connsiteY277" fmla="*/ 3037329 h 3063250"/>
              <a:gd name="connsiteX278" fmla="*/ 3509436 w 4114165"/>
              <a:gd name="connsiteY278" fmla="*/ 3052108 h 3063250"/>
              <a:gd name="connsiteX279" fmla="*/ 3519346 w 4114165"/>
              <a:gd name="connsiteY279" fmla="*/ 3060642 h 3063250"/>
              <a:gd name="connsiteX280" fmla="*/ 3525962 w 4114165"/>
              <a:gd name="connsiteY280" fmla="*/ 3063150 h 3063250"/>
              <a:gd name="connsiteX281" fmla="*/ 3532564 w 4114165"/>
              <a:gd name="connsiteY281" fmla="*/ 3063251 h 3063250"/>
              <a:gd name="connsiteX282" fmla="*/ 3539179 w 4114165"/>
              <a:gd name="connsiteY282" fmla="*/ 3060947 h 3063250"/>
              <a:gd name="connsiteX283" fmla="*/ 3545781 w 4114165"/>
              <a:gd name="connsiteY283" fmla="*/ 3056261 h 3063250"/>
              <a:gd name="connsiteX284" fmla="*/ 3555704 w 4114165"/>
              <a:gd name="connsiteY284" fmla="*/ 3044826 h 3063250"/>
              <a:gd name="connsiteX285" fmla="*/ 3565614 w 4114165"/>
              <a:gd name="connsiteY285" fmla="*/ 3028149 h 3063250"/>
              <a:gd name="connsiteX286" fmla="*/ 3575523 w 4114165"/>
              <a:gd name="connsiteY286" fmla="*/ 3006076 h 3063250"/>
              <a:gd name="connsiteX287" fmla="*/ 3585446 w 4114165"/>
              <a:gd name="connsiteY287" fmla="*/ 2978141 h 3063250"/>
              <a:gd name="connsiteX288" fmla="*/ 3598663 w 4114165"/>
              <a:gd name="connsiteY288" fmla="*/ 2930705 h 3063250"/>
              <a:gd name="connsiteX289" fmla="*/ 3611881 w 4114165"/>
              <a:gd name="connsiteY289" fmla="*/ 2871288 h 3063250"/>
              <a:gd name="connsiteX290" fmla="*/ 3628405 w 4114165"/>
              <a:gd name="connsiteY290" fmla="*/ 2782582 h 3063250"/>
              <a:gd name="connsiteX291" fmla="*/ 3664750 w 4114165"/>
              <a:gd name="connsiteY291" fmla="*/ 2563380 h 3063250"/>
              <a:gd name="connsiteX292" fmla="*/ 3691185 w 4114165"/>
              <a:gd name="connsiteY292" fmla="*/ 2412674 h 3063250"/>
              <a:gd name="connsiteX293" fmla="*/ 3707710 w 4114165"/>
              <a:gd name="connsiteY293" fmla="*/ 2331693 h 3063250"/>
              <a:gd name="connsiteX294" fmla="*/ 3720927 w 4114165"/>
              <a:gd name="connsiteY294" fmla="*/ 2279532 h 3063250"/>
              <a:gd name="connsiteX295" fmla="*/ 3730837 w 4114165"/>
              <a:gd name="connsiteY295" fmla="*/ 2250090 h 3063250"/>
              <a:gd name="connsiteX296" fmla="*/ 3740759 w 4114165"/>
              <a:gd name="connsiteY296" fmla="*/ 2229956 h 3063250"/>
              <a:gd name="connsiteX297" fmla="*/ 3747362 w 4114165"/>
              <a:gd name="connsiteY297" fmla="*/ 2221978 h 3063250"/>
              <a:gd name="connsiteX298" fmla="*/ 3753977 w 4114165"/>
              <a:gd name="connsiteY298" fmla="*/ 2218470 h 3063250"/>
              <a:gd name="connsiteX299" fmla="*/ 3760579 w 4114165"/>
              <a:gd name="connsiteY299" fmla="*/ 2219483 h 3063250"/>
              <a:gd name="connsiteX300" fmla="*/ 3767194 w 4114165"/>
              <a:gd name="connsiteY300" fmla="*/ 2225017 h 3063250"/>
              <a:gd name="connsiteX301" fmla="*/ 3773796 w 4114165"/>
              <a:gd name="connsiteY301" fmla="*/ 2234945 h 3063250"/>
              <a:gd name="connsiteX302" fmla="*/ 3783719 w 4114165"/>
              <a:gd name="connsiteY302" fmla="*/ 2257498 h 3063250"/>
              <a:gd name="connsiteX303" fmla="*/ 3793629 w 4114165"/>
              <a:gd name="connsiteY303" fmla="*/ 2287751 h 3063250"/>
              <a:gd name="connsiteX304" fmla="*/ 3810154 w 4114165"/>
              <a:gd name="connsiteY304" fmla="*/ 2348788 h 3063250"/>
              <a:gd name="connsiteX305" fmla="*/ 3836589 w 4114165"/>
              <a:gd name="connsiteY305" fmla="*/ 2448461 h 3063250"/>
              <a:gd name="connsiteX306" fmla="*/ 3849806 w 4114165"/>
              <a:gd name="connsiteY306" fmla="*/ 2487654 h 3063250"/>
              <a:gd name="connsiteX307" fmla="*/ 3859716 w 4114165"/>
              <a:gd name="connsiteY307" fmla="*/ 2508472 h 3063250"/>
              <a:gd name="connsiteX308" fmla="*/ 3866331 w 4114165"/>
              <a:gd name="connsiteY308" fmla="*/ 2517476 h 3063250"/>
              <a:gd name="connsiteX309" fmla="*/ 3872933 w 4114165"/>
              <a:gd name="connsiteY309" fmla="*/ 2522313 h 3063250"/>
              <a:gd name="connsiteX310" fmla="*/ 3879548 w 4114165"/>
              <a:gd name="connsiteY310" fmla="*/ 2522984 h 3063250"/>
              <a:gd name="connsiteX311" fmla="*/ 3886150 w 4114165"/>
              <a:gd name="connsiteY311" fmla="*/ 2519654 h 3063250"/>
              <a:gd name="connsiteX312" fmla="*/ 3892765 w 4114165"/>
              <a:gd name="connsiteY312" fmla="*/ 2512613 h 3063250"/>
              <a:gd name="connsiteX313" fmla="*/ 3902675 w 4114165"/>
              <a:gd name="connsiteY313" fmla="*/ 2496087 h 3063250"/>
              <a:gd name="connsiteX314" fmla="*/ 3915893 w 4114165"/>
              <a:gd name="connsiteY314" fmla="*/ 2466177 h 3063250"/>
              <a:gd name="connsiteX315" fmla="*/ 3939032 w 4114165"/>
              <a:gd name="connsiteY315" fmla="*/ 2410826 h 3063250"/>
              <a:gd name="connsiteX316" fmla="*/ 3948943 w 4114165"/>
              <a:gd name="connsiteY316" fmla="*/ 2393604 h 3063250"/>
              <a:gd name="connsiteX317" fmla="*/ 3955545 w 4114165"/>
              <a:gd name="connsiteY317" fmla="*/ 2385879 h 3063250"/>
              <a:gd name="connsiteX318" fmla="*/ 3962160 w 4114165"/>
              <a:gd name="connsiteY318" fmla="*/ 2381497 h 3063250"/>
              <a:gd name="connsiteX319" fmla="*/ 3968775 w 4114165"/>
              <a:gd name="connsiteY319" fmla="*/ 2380687 h 3063250"/>
              <a:gd name="connsiteX320" fmla="*/ 3975377 w 4114165"/>
              <a:gd name="connsiteY320" fmla="*/ 2383562 h 3063250"/>
              <a:gd name="connsiteX321" fmla="*/ 3981992 w 4114165"/>
              <a:gd name="connsiteY321" fmla="*/ 2390184 h 3063250"/>
              <a:gd name="connsiteX322" fmla="*/ 3988595 w 4114165"/>
              <a:gd name="connsiteY322" fmla="*/ 2400606 h 3063250"/>
              <a:gd name="connsiteX323" fmla="*/ 3998504 w 4114165"/>
              <a:gd name="connsiteY323" fmla="*/ 2422932 h 3063250"/>
              <a:gd name="connsiteX324" fmla="*/ 4011734 w 4114165"/>
              <a:gd name="connsiteY324" fmla="*/ 2462365 h 3063250"/>
              <a:gd name="connsiteX325" fmla="*/ 4034862 w 4114165"/>
              <a:gd name="connsiteY325" fmla="*/ 2535128 h 3063250"/>
              <a:gd name="connsiteX326" fmla="*/ 4044771 w 4114165"/>
              <a:gd name="connsiteY326" fmla="*/ 2557023 h 3063250"/>
              <a:gd name="connsiteX327" fmla="*/ 4051386 w 4114165"/>
              <a:gd name="connsiteY327" fmla="*/ 2565419 h 3063250"/>
              <a:gd name="connsiteX328" fmla="*/ 4054681 w 4114165"/>
              <a:gd name="connsiteY328" fmla="*/ 2567344 h 3063250"/>
              <a:gd name="connsiteX329" fmla="*/ 4057989 w 4114165"/>
              <a:gd name="connsiteY329" fmla="*/ 2567584 h 3063250"/>
              <a:gd name="connsiteX330" fmla="*/ 4061296 w 4114165"/>
              <a:gd name="connsiteY330" fmla="*/ 2566090 h 3063250"/>
              <a:gd name="connsiteX331" fmla="*/ 4067911 w 4114165"/>
              <a:gd name="connsiteY331" fmla="*/ 2557454 h 3063250"/>
              <a:gd name="connsiteX332" fmla="*/ 4074514 w 4114165"/>
              <a:gd name="connsiteY332" fmla="*/ 2541131 h 3063250"/>
              <a:gd name="connsiteX333" fmla="*/ 4081129 w 4114165"/>
              <a:gd name="connsiteY333" fmla="*/ 2517134 h 3063250"/>
              <a:gd name="connsiteX334" fmla="*/ 4091038 w 4114165"/>
              <a:gd name="connsiteY334" fmla="*/ 2467532 h 3063250"/>
              <a:gd name="connsiteX335" fmla="*/ 4100948 w 4114165"/>
              <a:gd name="connsiteY335" fmla="*/ 2403215 h 3063250"/>
              <a:gd name="connsiteX336" fmla="*/ 4114166 w 4114165"/>
              <a:gd name="connsiteY336" fmla="*/ 2298223 h 3063250"/>
              <a:gd name="connsiteX337" fmla="*/ 4114166 w 4114165"/>
              <a:gd name="connsiteY337" fmla="*/ 2298223 h 3063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</a:cxnLst>
            <a:rect l="l" t="t" r="r" b="b"/>
            <a:pathLst>
              <a:path w="4114165" h="3063250">
                <a:moveTo>
                  <a:pt x="0" y="962866"/>
                </a:moveTo>
                <a:lnTo>
                  <a:pt x="13219" y="938578"/>
                </a:lnTo>
                <a:lnTo>
                  <a:pt x="29741" y="914936"/>
                </a:lnTo>
                <a:lnTo>
                  <a:pt x="52873" y="887165"/>
                </a:lnTo>
                <a:lnTo>
                  <a:pt x="79309" y="860382"/>
                </a:lnTo>
                <a:lnTo>
                  <a:pt x="99137" y="843895"/>
                </a:lnTo>
                <a:lnTo>
                  <a:pt x="109050" y="838551"/>
                </a:lnTo>
                <a:lnTo>
                  <a:pt x="118964" y="836816"/>
                </a:lnTo>
                <a:lnTo>
                  <a:pt x="125574" y="838272"/>
                </a:lnTo>
                <a:lnTo>
                  <a:pt x="132182" y="842248"/>
                </a:lnTo>
                <a:lnTo>
                  <a:pt x="138791" y="849049"/>
                </a:lnTo>
                <a:lnTo>
                  <a:pt x="145401" y="859078"/>
                </a:lnTo>
                <a:lnTo>
                  <a:pt x="155315" y="880859"/>
                </a:lnTo>
                <a:lnTo>
                  <a:pt x="165228" y="911631"/>
                </a:lnTo>
                <a:lnTo>
                  <a:pt x="175142" y="951773"/>
                </a:lnTo>
                <a:lnTo>
                  <a:pt x="188360" y="1018952"/>
                </a:lnTo>
                <a:lnTo>
                  <a:pt x="204883" y="1119511"/>
                </a:lnTo>
                <a:lnTo>
                  <a:pt x="237928" y="1325872"/>
                </a:lnTo>
                <a:lnTo>
                  <a:pt x="251146" y="1392203"/>
                </a:lnTo>
                <a:lnTo>
                  <a:pt x="264365" y="1444629"/>
                </a:lnTo>
                <a:lnTo>
                  <a:pt x="274279" y="1474666"/>
                </a:lnTo>
                <a:lnTo>
                  <a:pt x="284192" y="1497675"/>
                </a:lnTo>
                <a:lnTo>
                  <a:pt x="297410" y="1521267"/>
                </a:lnTo>
                <a:lnTo>
                  <a:pt x="323847" y="1565120"/>
                </a:lnTo>
                <a:lnTo>
                  <a:pt x="340373" y="1598538"/>
                </a:lnTo>
                <a:lnTo>
                  <a:pt x="363500" y="1652395"/>
                </a:lnTo>
                <a:lnTo>
                  <a:pt x="386628" y="1713129"/>
                </a:lnTo>
                <a:lnTo>
                  <a:pt x="406460" y="1772988"/>
                </a:lnTo>
                <a:lnTo>
                  <a:pt x="422985" y="1832430"/>
                </a:lnTo>
                <a:lnTo>
                  <a:pt x="439510" y="1903407"/>
                </a:lnTo>
                <a:lnTo>
                  <a:pt x="456035" y="1987175"/>
                </a:lnTo>
                <a:lnTo>
                  <a:pt x="472547" y="2085024"/>
                </a:lnTo>
                <a:lnTo>
                  <a:pt x="502289" y="2284990"/>
                </a:lnTo>
                <a:lnTo>
                  <a:pt x="518814" y="2386930"/>
                </a:lnTo>
                <a:lnTo>
                  <a:pt x="532031" y="2452703"/>
                </a:lnTo>
                <a:lnTo>
                  <a:pt x="541941" y="2490718"/>
                </a:lnTo>
                <a:lnTo>
                  <a:pt x="551864" y="2518717"/>
                </a:lnTo>
                <a:lnTo>
                  <a:pt x="561774" y="2537066"/>
                </a:lnTo>
                <a:lnTo>
                  <a:pt x="568389" y="2544335"/>
                </a:lnTo>
                <a:lnTo>
                  <a:pt x="574991" y="2548070"/>
                </a:lnTo>
                <a:lnTo>
                  <a:pt x="581606" y="2548741"/>
                </a:lnTo>
                <a:lnTo>
                  <a:pt x="588208" y="2546969"/>
                </a:lnTo>
                <a:lnTo>
                  <a:pt x="598131" y="2541042"/>
                </a:lnTo>
                <a:lnTo>
                  <a:pt x="644385" y="2506927"/>
                </a:lnTo>
                <a:lnTo>
                  <a:pt x="670820" y="2490034"/>
                </a:lnTo>
                <a:lnTo>
                  <a:pt x="687345" y="2476269"/>
                </a:lnTo>
                <a:lnTo>
                  <a:pt x="700562" y="2461681"/>
                </a:lnTo>
                <a:lnTo>
                  <a:pt x="710485" y="2447156"/>
                </a:lnTo>
                <a:lnTo>
                  <a:pt x="720395" y="2427478"/>
                </a:lnTo>
                <a:lnTo>
                  <a:pt x="730305" y="2399808"/>
                </a:lnTo>
                <a:lnTo>
                  <a:pt x="740214" y="2360615"/>
                </a:lnTo>
                <a:lnTo>
                  <a:pt x="750137" y="2306011"/>
                </a:lnTo>
                <a:lnTo>
                  <a:pt x="760047" y="2232146"/>
                </a:lnTo>
                <a:lnTo>
                  <a:pt x="769957" y="2135437"/>
                </a:lnTo>
                <a:lnTo>
                  <a:pt x="779879" y="2013021"/>
                </a:lnTo>
                <a:lnTo>
                  <a:pt x="793097" y="1806394"/>
                </a:lnTo>
                <a:lnTo>
                  <a:pt x="806314" y="1550988"/>
                </a:lnTo>
                <a:lnTo>
                  <a:pt x="826134" y="1101061"/>
                </a:lnTo>
                <a:lnTo>
                  <a:pt x="852581" y="502805"/>
                </a:lnTo>
                <a:lnTo>
                  <a:pt x="865798" y="268992"/>
                </a:lnTo>
                <a:lnTo>
                  <a:pt x="875708" y="140161"/>
                </a:lnTo>
                <a:lnTo>
                  <a:pt x="885618" y="54144"/>
                </a:lnTo>
                <a:lnTo>
                  <a:pt x="892233" y="19833"/>
                </a:lnTo>
                <a:lnTo>
                  <a:pt x="898835" y="2645"/>
                </a:lnTo>
                <a:lnTo>
                  <a:pt x="902143" y="0"/>
                </a:lnTo>
                <a:lnTo>
                  <a:pt x="905450" y="1042"/>
                </a:lnTo>
                <a:lnTo>
                  <a:pt x="908758" y="5543"/>
                </a:lnTo>
                <a:lnTo>
                  <a:pt x="915360" y="23974"/>
                </a:lnTo>
                <a:lnTo>
                  <a:pt x="921975" y="53496"/>
                </a:lnTo>
                <a:lnTo>
                  <a:pt x="931885" y="114728"/>
                </a:lnTo>
                <a:lnTo>
                  <a:pt x="945103" y="219005"/>
                </a:lnTo>
                <a:lnTo>
                  <a:pt x="991370" y="608560"/>
                </a:lnTo>
                <a:lnTo>
                  <a:pt x="1007895" y="717439"/>
                </a:lnTo>
                <a:lnTo>
                  <a:pt x="1057457" y="1020560"/>
                </a:lnTo>
                <a:lnTo>
                  <a:pt x="1070674" y="1129034"/>
                </a:lnTo>
                <a:lnTo>
                  <a:pt x="1083891" y="1261492"/>
                </a:lnTo>
                <a:lnTo>
                  <a:pt x="1100416" y="1462079"/>
                </a:lnTo>
                <a:lnTo>
                  <a:pt x="1123543" y="1789577"/>
                </a:lnTo>
                <a:lnTo>
                  <a:pt x="1146683" y="2110389"/>
                </a:lnTo>
                <a:lnTo>
                  <a:pt x="1159901" y="2255687"/>
                </a:lnTo>
                <a:lnTo>
                  <a:pt x="1169810" y="2336454"/>
                </a:lnTo>
                <a:lnTo>
                  <a:pt x="1176425" y="2375343"/>
                </a:lnTo>
                <a:lnTo>
                  <a:pt x="1183028" y="2401809"/>
                </a:lnTo>
                <a:lnTo>
                  <a:pt x="1189643" y="2415701"/>
                </a:lnTo>
                <a:lnTo>
                  <a:pt x="1192950" y="2417917"/>
                </a:lnTo>
                <a:lnTo>
                  <a:pt x="1196245" y="2417030"/>
                </a:lnTo>
                <a:lnTo>
                  <a:pt x="1199553" y="2413054"/>
                </a:lnTo>
                <a:lnTo>
                  <a:pt x="1206168" y="2396073"/>
                </a:lnTo>
                <a:lnTo>
                  <a:pt x="1212770" y="2367517"/>
                </a:lnTo>
                <a:lnTo>
                  <a:pt x="1222680" y="2304808"/>
                </a:lnTo>
                <a:lnTo>
                  <a:pt x="1232602" y="2221471"/>
                </a:lnTo>
                <a:lnTo>
                  <a:pt x="1249127" y="2051011"/>
                </a:lnTo>
                <a:lnTo>
                  <a:pt x="1278857" y="1738519"/>
                </a:lnTo>
                <a:lnTo>
                  <a:pt x="1292087" y="1631108"/>
                </a:lnTo>
                <a:lnTo>
                  <a:pt x="1301997" y="1571186"/>
                </a:lnTo>
                <a:lnTo>
                  <a:pt x="1311907" y="1530802"/>
                </a:lnTo>
                <a:lnTo>
                  <a:pt x="1318522" y="1515125"/>
                </a:lnTo>
                <a:lnTo>
                  <a:pt x="1325124" y="1508553"/>
                </a:lnTo>
                <a:lnTo>
                  <a:pt x="1328431" y="1508692"/>
                </a:lnTo>
                <a:lnTo>
                  <a:pt x="1331739" y="1511098"/>
                </a:lnTo>
                <a:lnTo>
                  <a:pt x="1338341" y="1522673"/>
                </a:lnTo>
                <a:lnTo>
                  <a:pt x="1344956" y="1543098"/>
                </a:lnTo>
                <a:lnTo>
                  <a:pt x="1351559" y="1572135"/>
                </a:lnTo>
                <a:lnTo>
                  <a:pt x="1361481" y="1631273"/>
                </a:lnTo>
                <a:lnTo>
                  <a:pt x="1371391" y="1708025"/>
                </a:lnTo>
                <a:lnTo>
                  <a:pt x="1384608" y="1834709"/>
                </a:lnTo>
                <a:lnTo>
                  <a:pt x="1401133" y="2023810"/>
                </a:lnTo>
                <a:lnTo>
                  <a:pt x="1437478" y="2455958"/>
                </a:lnTo>
                <a:lnTo>
                  <a:pt x="1450695" y="2573840"/>
                </a:lnTo>
                <a:lnTo>
                  <a:pt x="1460618" y="2638271"/>
                </a:lnTo>
                <a:lnTo>
                  <a:pt x="1467220" y="2669055"/>
                </a:lnTo>
                <a:lnTo>
                  <a:pt x="1473835" y="2690241"/>
                </a:lnTo>
                <a:lnTo>
                  <a:pt x="1480438" y="2702360"/>
                </a:lnTo>
                <a:lnTo>
                  <a:pt x="1483745" y="2705260"/>
                </a:lnTo>
                <a:lnTo>
                  <a:pt x="1487053" y="2706222"/>
                </a:lnTo>
                <a:lnTo>
                  <a:pt x="1490360" y="2705361"/>
                </a:lnTo>
                <a:lnTo>
                  <a:pt x="1496963" y="2698700"/>
                </a:lnTo>
                <a:lnTo>
                  <a:pt x="1503577" y="2686265"/>
                </a:lnTo>
                <a:lnTo>
                  <a:pt x="1513487" y="2658861"/>
                </a:lnTo>
                <a:lnTo>
                  <a:pt x="1526705" y="2610120"/>
                </a:lnTo>
                <a:lnTo>
                  <a:pt x="1543229" y="2536635"/>
                </a:lnTo>
                <a:lnTo>
                  <a:pt x="1579574" y="2357488"/>
                </a:lnTo>
                <a:lnTo>
                  <a:pt x="1615932" y="2168830"/>
                </a:lnTo>
                <a:lnTo>
                  <a:pt x="1639059" y="2033219"/>
                </a:lnTo>
                <a:lnTo>
                  <a:pt x="1658891" y="1899823"/>
                </a:lnTo>
                <a:lnTo>
                  <a:pt x="1688633" y="1675189"/>
                </a:lnTo>
                <a:lnTo>
                  <a:pt x="1724978" y="1405069"/>
                </a:lnTo>
                <a:lnTo>
                  <a:pt x="1754720" y="1207660"/>
                </a:lnTo>
                <a:lnTo>
                  <a:pt x="1777847" y="1072404"/>
                </a:lnTo>
                <a:lnTo>
                  <a:pt x="1794372" y="994322"/>
                </a:lnTo>
                <a:lnTo>
                  <a:pt x="1807590" y="945860"/>
                </a:lnTo>
                <a:lnTo>
                  <a:pt x="1820807" y="909731"/>
                </a:lnTo>
                <a:lnTo>
                  <a:pt x="1830717" y="890394"/>
                </a:lnTo>
                <a:lnTo>
                  <a:pt x="1840639" y="877921"/>
                </a:lnTo>
                <a:lnTo>
                  <a:pt x="1847242" y="873653"/>
                </a:lnTo>
                <a:lnTo>
                  <a:pt x="1853857" y="872881"/>
                </a:lnTo>
                <a:lnTo>
                  <a:pt x="1860459" y="875768"/>
                </a:lnTo>
                <a:lnTo>
                  <a:pt x="1867074" y="882378"/>
                </a:lnTo>
                <a:lnTo>
                  <a:pt x="1873676" y="892762"/>
                </a:lnTo>
                <a:lnTo>
                  <a:pt x="1883599" y="915227"/>
                </a:lnTo>
                <a:lnTo>
                  <a:pt x="1893509" y="945480"/>
                </a:lnTo>
                <a:lnTo>
                  <a:pt x="1906726" y="996386"/>
                </a:lnTo>
                <a:lnTo>
                  <a:pt x="1919944" y="1058398"/>
                </a:lnTo>
                <a:lnTo>
                  <a:pt x="1933161" y="1132137"/>
                </a:lnTo>
                <a:lnTo>
                  <a:pt x="1949686" y="1241687"/>
                </a:lnTo>
                <a:lnTo>
                  <a:pt x="1966211" y="1370713"/>
                </a:lnTo>
                <a:lnTo>
                  <a:pt x="1986043" y="1548658"/>
                </a:lnTo>
                <a:lnTo>
                  <a:pt x="2035605" y="2011729"/>
                </a:lnTo>
                <a:lnTo>
                  <a:pt x="2048822" y="2106628"/>
                </a:lnTo>
                <a:lnTo>
                  <a:pt x="2058732" y="2163043"/>
                </a:lnTo>
                <a:lnTo>
                  <a:pt x="2068655" y="2205123"/>
                </a:lnTo>
                <a:lnTo>
                  <a:pt x="2075257" y="2224738"/>
                </a:lnTo>
                <a:lnTo>
                  <a:pt x="2081872" y="2237528"/>
                </a:lnTo>
                <a:lnTo>
                  <a:pt x="2088474" y="2243581"/>
                </a:lnTo>
                <a:lnTo>
                  <a:pt x="2091782" y="2244151"/>
                </a:lnTo>
                <a:lnTo>
                  <a:pt x="2095089" y="2243151"/>
                </a:lnTo>
                <a:lnTo>
                  <a:pt x="2101692" y="2236591"/>
                </a:lnTo>
                <a:lnTo>
                  <a:pt x="2108307" y="2224359"/>
                </a:lnTo>
                <a:lnTo>
                  <a:pt x="2118217" y="2196525"/>
                </a:lnTo>
                <a:lnTo>
                  <a:pt x="2128127" y="2159193"/>
                </a:lnTo>
                <a:lnTo>
                  <a:pt x="2141357" y="2098485"/>
                </a:lnTo>
                <a:lnTo>
                  <a:pt x="2164484" y="1975626"/>
                </a:lnTo>
                <a:lnTo>
                  <a:pt x="2200829" y="1779712"/>
                </a:lnTo>
                <a:lnTo>
                  <a:pt x="2214046" y="1723006"/>
                </a:lnTo>
                <a:lnTo>
                  <a:pt x="2223968" y="1691525"/>
                </a:lnTo>
                <a:lnTo>
                  <a:pt x="2230571" y="1677165"/>
                </a:lnTo>
                <a:lnTo>
                  <a:pt x="2237186" y="1668845"/>
                </a:lnTo>
                <a:lnTo>
                  <a:pt x="2240493" y="1667085"/>
                </a:lnTo>
                <a:lnTo>
                  <a:pt x="2243788" y="1666971"/>
                </a:lnTo>
                <a:lnTo>
                  <a:pt x="2247096" y="1668554"/>
                </a:lnTo>
                <a:lnTo>
                  <a:pt x="2253711" y="1676912"/>
                </a:lnTo>
                <a:lnTo>
                  <a:pt x="2260313" y="1692285"/>
                </a:lnTo>
                <a:lnTo>
                  <a:pt x="2266928" y="1714838"/>
                </a:lnTo>
                <a:lnTo>
                  <a:pt x="2276838" y="1762439"/>
                </a:lnTo>
                <a:lnTo>
                  <a:pt x="2286748" y="1827060"/>
                </a:lnTo>
                <a:lnTo>
                  <a:pt x="2296670" y="1908954"/>
                </a:lnTo>
                <a:lnTo>
                  <a:pt x="2309888" y="2044185"/>
                </a:lnTo>
                <a:lnTo>
                  <a:pt x="2326400" y="2246051"/>
                </a:lnTo>
                <a:lnTo>
                  <a:pt x="2352847" y="2572067"/>
                </a:lnTo>
                <a:lnTo>
                  <a:pt x="2366064" y="2700929"/>
                </a:lnTo>
                <a:lnTo>
                  <a:pt x="2375975" y="2775427"/>
                </a:lnTo>
                <a:lnTo>
                  <a:pt x="2385884" y="2830398"/>
                </a:lnTo>
                <a:lnTo>
                  <a:pt x="2395807" y="2867312"/>
                </a:lnTo>
                <a:lnTo>
                  <a:pt x="2402409" y="2883268"/>
                </a:lnTo>
                <a:lnTo>
                  <a:pt x="2409024" y="2893563"/>
                </a:lnTo>
                <a:lnTo>
                  <a:pt x="2415627" y="2899350"/>
                </a:lnTo>
                <a:lnTo>
                  <a:pt x="2422242" y="2901668"/>
                </a:lnTo>
                <a:lnTo>
                  <a:pt x="2428844" y="2901402"/>
                </a:lnTo>
                <a:lnTo>
                  <a:pt x="2438766" y="2897273"/>
                </a:lnTo>
                <a:lnTo>
                  <a:pt x="2448676" y="2889726"/>
                </a:lnTo>
                <a:lnTo>
                  <a:pt x="2461894" y="2875454"/>
                </a:lnTo>
                <a:lnTo>
                  <a:pt x="2478418" y="2852749"/>
                </a:lnTo>
                <a:lnTo>
                  <a:pt x="2501546" y="2820306"/>
                </a:lnTo>
                <a:lnTo>
                  <a:pt x="2511456" y="2810061"/>
                </a:lnTo>
                <a:lnTo>
                  <a:pt x="2521378" y="2803945"/>
                </a:lnTo>
                <a:lnTo>
                  <a:pt x="2527980" y="2802564"/>
                </a:lnTo>
                <a:lnTo>
                  <a:pt x="2534596" y="2803464"/>
                </a:lnTo>
                <a:lnTo>
                  <a:pt x="2541198" y="2806592"/>
                </a:lnTo>
                <a:lnTo>
                  <a:pt x="2551120" y="2815215"/>
                </a:lnTo>
                <a:lnTo>
                  <a:pt x="2561030" y="2828271"/>
                </a:lnTo>
                <a:lnTo>
                  <a:pt x="2570940" y="2845810"/>
                </a:lnTo>
                <a:lnTo>
                  <a:pt x="2584158" y="2876189"/>
                </a:lnTo>
                <a:lnTo>
                  <a:pt x="2603990" y="2931768"/>
                </a:lnTo>
                <a:lnTo>
                  <a:pt x="2617207" y="2966795"/>
                </a:lnTo>
                <a:lnTo>
                  <a:pt x="2627117" y="2986220"/>
                </a:lnTo>
                <a:lnTo>
                  <a:pt x="2633732" y="2993894"/>
                </a:lnTo>
                <a:lnTo>
                  <a:pt x="2640334" y="2996060"/>
                </a:lnTo>
                <a:lnTo>
                  <a:pt x="2643642" y="2994781"/>
                </a:lnTo>
                <a:lnTo>
                  <a:pt x="2650257" y="2986942"/>
                </a:lnTo>
                <a:lnTo>
                  <a:pt x="2656859" y="2971366"/>
                </a:lnTo>
                <a:lnTo>
                  <a:pt x="2663474" y="2947357"/>
                </a:lnTo>
                <a:lnTo>
                  <a:pt x="2670077" y="2914280"/>
                </a:lnTo>
                <a:lnTo>
                  <a:pt x="2679999" y="2846646"/>
                </a:lnTo>
                <a:lnTo>
                  <a:pt x="2689909" y="2756698"/>
                </a:lnTo>
                <a:lnTo>
                  <a:pt x="2703127" y="2602181"/>
                </a:lnTo>
                <a:lnTo>
                  <a:pt x="2716344" y="2412092"/>
                </a:lnTo>
                <a:lnTo>
                  <a:pt x="2736176" y="2082213"/>
                </a:lnTo>
                <a:lnTo>
                  <a:pt x="2772521" y="1470652"/>
                </a:lnTo>
                <a:lnTo>
                  <a:pt x="2789046" y="1238622"/>
                </a:lnTo>
                <a:lnTo>
                  <a:pt x="2805571" y="1047862"/>
                </a:lnTo>
                <a:lnTo>
                  <a:pt x="2818788" y="927358"/>
                </a:lnTo>
                <a:lnTo>
                  <a:pt x="2832005" y="833941"/>
                </a:lnTo>
                <a:lnTo>
                  <a:pt x="2845223" y="764002"/>
                </a:lnTo>
                <a:lnTo>
                  <a:pt x="2855133" y="724885"/>
                </a:lnTo>
                <a:lnTo>
                  <a:pt x="2865042" y="696152"/>
                </a:lnTo>
                <a:lnTo>
                  <a:pt x="2874965" y="677220"/>
                </a:lnTo>
                <a:lnTo>
                  <a:pt x="2881567" y="670028"/>
                </a:lnTo>
                <a:lnTo>
                  <a:pt x="2888182" y="667368"/>
                </a:lnTo>
                <a:lnTo>
                  <a:pt x="2894785" y="669622"/>
                </a:lnTo>
                <a:lnTo>
                  <a:pt x="2901400" y="677182"/>
                </a:lnTo>
                <a:lnTo>
                  <a:pt x="2908002" y="690415"/>
                </a:lnTo>
                <a:lnTo>
                  <a:pt x="2914617" y="709562"/>
                </a:lnTo>
                <a:lnTo>
                  <a:pt x="2924527" y="749616"/>
                </a:lnTo>
                <a:lnTo>
                  <a:pt x="2934450" y="803296"/>
                </a:lnTo>
                <a:lnTo>
                  <a:pt x="2947667" y="895814"/>
                </a:lnTo>
                <a:lnTo>
                  <a:pt x="2960884" y="1012101"/>
                </a:lnTo>
                <a:lnTo>
                  <a:pt x="2977409" y="1187779"/>
                </a:lnTo>
                <a:lnTo>
                  <a:pt x="3017061" y="1634110"/>
                </a:lnTo>
                <a:lnTo>
                  <a:pt x="3030278" y="1742115"/>
                </a:lnTo>
                <a:lnTo>
                  <a:pt x="3040188" y="1800265"/>
                </a:lnTo>
                <a:lnTo>
                  <a:pt x="3046803" y="1827313"/>
                </a:lnTo>
                <a:lnTo>
                  <a:pt x="3053406" y="1844928"/>
                </a:lnTo>
                <a:lnTo>
                  <a:pt x="3060021" y="1853413"/>
                </a:lnTo>
                <a:lnTo>
                  <a:pt x="3063315" y="1854388"/>
                </a:lnTo>
                <a:lnTo>
                  <a:pt x="3066623" y="1853299"/>
                </a:lnTo>
                <a:lnTo>
                  <a:pt x="3073238" y="1845245"/>
                </a:lnTo>
                <a:lnTo>
                  <a:pt x="3079840" y="1829960"/>
                </a:lnTo>
                <a:lnTo>
                  <a:pt x="3086456" y="1808129"/>
                </a:lnTo>
                <a:lnTo>
                  <a:pt x="3096365" y="1764782"/>
                </a:lnTo>
                <a:lnTo>
                  <a:pt x="3109583" y="1692285"/>
                </a:lnTo>
                <a:lnTo>
                  <a:pt x="3145940" y="1482986"/>
                </a:lnTo>
                <a:lnTo>
                  <a:pt x="3162452" y="1409665"/>
                </a:lnTo>
                <a:lnTo>
                  <a:pt x="3178977" y="1351098"/>
                </a:lnTo>
                <a:lnTo>
                  <a:pt x="3192194" y="1313348"/>
                </a:lnTo>
                <a:lnTo>
                  <a:pt x="3205412" y="1283678"/>
                </a:lnTo>
                <a:lnTo>
                  <a:pt x="3215334" y="1267773"/>
                </a:lnTo>
                <a:lnTo>
                  <a:pt x="3221936" y="1260745"/>
                </a:lnTo>
                <a:lnTo>
                  <a:pt x="3228551" y="1256705"/>
                </a:lnTo>
                <a:lnTo>
                  <a:pt x="3235154" y="1255730"/>
                </a:lnTo>
                <a:lnTo>
                  <a:pt x="3241769" y="1257820"/>
                </a:lnTo>
                <a:lnTo>
                  <a:pt x="3248371" y="1263088"/>
                </a:lnTo>
                <a:lnTo>
                  <a:pt x="3254986" y="1271661"/>
                </a:lnTo>
                <a:lnTo>
                  <a:pt x="3264896" y="1291099"/>
                </a:lnTo>
                <a:lnTo>
                  <a:pt x="3274819" y="1319161"/>
                </a:lnTo>
                <a:lnTo>
                  <a:pt x="3284729" y="1356796"/>
                </a:lnTo>
                <a:lnTo>
                  <a:pt x="3294638" y="1405106"/>
                </a:lnTo>
                <a:lnTo>
                  <a:pt x="3304548" y="1465029"/>
                </a:lnTo>
                <a:lnTo>
                  <a:pt x="3317766" y="1564322"/>
                </a:lnTo>
                <a:lnTo>
                  <a:pt x="3330996" y="1685636"/>
                </a:lnTo>
                <a:lnTo>
                  <a:pt x="3347508" y="1862923"/>
                </a:lnTo>
                <a:lnTo>
                  <a:pt x="3406993" y="2532355"/>
                </a:lnTo>
                <a:lnTo>
                  <a:pt x="3423517" y="2676071"/>
                </a:lnTo>
                <a:lnTo>
                  <a:pt x="3440042" y="2794878"/>
                </a:lnTo>
                <a:lnTo>
                  <a:pt x="3453260" y="2872884"/>
                </a:lnTo>
                <a:lnTo>
                  <a:pt x="3466477" y="2936720"/>
                </a:lnTo>
                <a:lnTo>
                  <a:pt x="3479694" y="2986828"/>
                </a:lnTo>
                <a:lnTo>
                  <a:pt x="3489604" y="3015675"/>
                </a:lnTo>
                <a:lnTo>
                  <a:pt x="3499526" y="3037329"/>
                </a:lnTo>
                <a:lnTo>
                  <a:pt x="3509436" y="3052108"/>
                </a:lnTo>
                <a:lnTo>
                  <a:pt x="3519346" y="3060642"/>
                </a:lnTo>
                <a:lnTo>
                  <a:pt x="3525962" y="3063150"/>
                </a:lnTo>
                <a:lnTo>
                  <a:pt x="3532564" y="3063251"/>
                </a:lnTo>
                <a:lnTo>
                  <a:pt x="3539179" y="3060947"/>
                </a:lnTo>
                <a:lnTo>
                  <a:pt x="3545781" y="3056261"/>
                </a:lnTo>
                <a:lnTo>
                  <a:pt x="3555704" y="3044826"/>
                </a:lnTo>
                <a:lnTo>
                  <a:pt x="3565614" y="3028149"/>
                </a:lnTo>
                <a:lnTo>
                  <a:pt x="3575523" y="3006076"/>
                </a:lnTo>
                <a:lnTo>
                  <a:pt x="3585446" y="2978141"/>
                </a:lnTo>
                <a:lnTo>
                  <a:pt x="3598663" y="2930705"/>
                </a:lnTo>
                <a:lnTo>
                  <a:pt x="3611881" y="2871288"/>
                </a:lnTo>
                <a:lnTo>
                  <a:pt x="3628405" y="2782582"/>
                </a:lnTo>
                <a:lnTo>
                  <a:pt x="3664750" y="2563380"/>
                </a:lnTo>
                <a:lnTo>
                  <a:pt x="3691185" y="2412674"/>
                </a:lnTo>
                <a:lnTo>
                  <a:pt x="3707710" y="2331693"/>
                </a:lnTo>
                <a:lnTo>
                  <a:pt x="3720927" y="2279532"/>
                </a:lnTo>
                <a:lnTo>
                  <a:pt x="3730837" y="2250090"/>
                </a:lnTo>
                <a:lnTo>
                  <a:pt x="3740759" y="2229956"/>
                </a:lnTo>
                <a:lnTo>
                  <a:pt x="3747362" y="2221978"/>
                </a:lnTo>
                <a:lnTo>
                  <a:pt x="3753977" y="2218470"/>
                </a:lnTo>
                <a:lnTo>
                  <a:pt x="3760579" y="2219483"/>
                </a:lnTo>
                <a:lnTo>
                  <a:pt x="3767194" y="2225017"/>
                </a:lnTo>
                <a:lnTo>
                  <a:pt x="3773796" y="2234945"/>
                </a:lnTo>
                <a:lnTo>
                  <a:pt x="3783719" y="2257498"/>
                </a:lnTo>
                <a:lnTo>
                  <a:pt x="3793629" y="2287751"/>
                </a:lnTo>
                <a:lnTo>
                  <a:pt x="3810154" y="2348788"/>
                </a:lnTo>
                <a:lnTo>
                  <a:pt x="3836589" y="2448461"/>
                </a:lnTo>
                <a:lnTo>
                  <a:pt x="3849806" y="2487654"/>
                </a:lnTo>
                <a:lnTo>
                  <a:pt x="3859716" y="2508472"/>
                </a:lnTo>
                <a:lnTo>
                  <a:pt x="3866331" y="2517476"/>
                </a:lnTo>
                <a:lnTo>
                  <a:pt x="3872933" y="2522313"/>
                </a:lnTo>
                <a:lnTo>
                  <a:pt x="3879548" y="2522984"/>
                </a:lnTo>
                <a:lnTo>
                  <a:pt x="3886150" y="2519654"/>
                </a:lnTo>
                <a:lnTo>
                  <a:pt x="3892765" y="2512613"/>
                </a:lnTo>
                <a:lnTo>
                  <a:pt x="3902675" y="2496087"/>
                </a:lnTo>
                <a:lnTo>
                  <a:pt x="3915893" y="2466177"/>
                </a:lnTo>
                <a:lnTo>
                  <a:pt x="3939032" y="2410826"/>
                </a:lnTo>
                <a:lnTo>
                  <a:pt x="3948943" y="2393604"/>
                </a:lnTo>
                <a:lnTo>
                  <a:pt x="3955545" y="2385879"/>
                </a:lnTo>
                <a:lnTo>
                  <a:pt x="3962160" y="2381497"/>
                </a:lnTo>
                <a:lnTo>
                  <a:pt x="3968775" y="2380687"/>
                </a:lnTo>
                <a:lnTo>
                  <a:pt x="3975377" y="2383562"/>
                </a:lnTo>
                <a:lnTo>
                  <a:pt x="3981992" y="2390184"/>
                </a:lnTo>
                <a:lnTo>
                  <a:pt x="3988595" y="2400606"/>
                </a:lnTo>
                <a:lnTo>
                  <a:pt x="3998504" y="2422932"/>
                </a:lnTo>
                <a:lnTo>
                  <a:pt x="4011734" y="2462365"/>
                </a:lnTo>
                <a:lnTo>
                  <a:pt x="4034862" y="2535128"/>
                </a:lnTo>
                <a:lnTo>
                  <a:pt x="4044771" y="2557023"/>
                </a:lnTo>
                <a:lnTo>
                  <a:pt x="4051386" y="2565419"/>
                </a:lnTo>
                <a:lnTo>
                  <a:pt x="4054681" y="2567344"/>
                </a:lnTo>
                <a:lnTo>
                  <a:pt x="4057989" y="2567584"/>
                </a:lnTo>
                <a:lnTo>
                  <a:pt x="4061296" y="2566090"/>
                </a:lnTo>
                <a:lnTo>
                  <a:pt x="4067911" y="2557454"/>
                </a:lnTo>
                <a:lnTo>
                  <a:pt x="4074514" y="2541131"/>
                </a:lnTo>
                <a:lnTo>
                  <a:pt x="4081129" y="2517134"/>
                </a:lnTo>
                <a:lnTo>
                  <a:pt x="4091038" y="2467532"/>
                </a:lnTo>
                <a:lnTo>
                  <a:pt x="4100948" y="2403215"/>
                </a:lnTo>
                <a:lnTo>
                  <a:pt x="4114166" y="2298223"/>
                </a:lnTo>
                <a:lnTo>
                  <a:pt x="4114166" y="2298223"/>
                </a:lnTo>
              </a:path>
            </a:pathLst>
          </a:custGeom>
          <a:noFill/>
          <a:ln w="18998" cap="sq">
            <a:solidFill>
              <a:schemeClr val="accent1">
                <a:lumMod val="75000"/>
              </a:schemeClr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9" name="Connettore 7 28">
            <a:extLst>
              <a:ext uri="{FF2B5EF4-FFF2-40B4-BE49-F238E27FC236}">
                <a16:creationId xmlns:a16="http://schemas.microsoft.com/office/drawing/2014/main" id="{4C37596A-9827-D4C9-65B3-7D15F7FBC20C}"/>
              </a:ext>
            </a:extLst>
          </p:cNvPr>
          <p:cNvCxnSpPr>
            <a:cxnSpLocks/>
          </p:cNvCxnSpPr>
          <p:nvPr/>
        </p:nvCxnSpPr>
        <p:spPr>
          <a:xfrm>
            <a:off x="1058265" y="1344039"/>
            <a:ext cx="482297" cy="454381"/>
          </a:xfrm>
          <a:prstGeom prst="curvedConnector3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00B86A0C-0D16-AA26-5187-02D54BBCFEEB}"/>
              </a:ext>
            </a:extLst>
          </p:cNvPr>
          <p:cNvSpPr txBox="1"/>
          <p:nvPr/>
        </p:nvSpPr>
        <p:spPr>
          <a:xfrm>
            <a:off x="1327421" y="1356238"/>
            <a:ext cx="9172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+mj-lt"/>
              </a:rPr>
              <a:t>PCA + filtering</a:t>
            </a:r>
          </a:p>
        </p:txBody>
      </p:sp>
      <p:pic>
        <p:nvPicPr>
          <p:cNvPr id="32" name="Immagine 31" descr="Immagine che contiene oscurità, silhouette, arte&#10;&#10;Descrizione generata automaticamente">
            <a:extLst>
              <a:ext uri="{FF2B5EF4-FFF2-40B4-BE49-F238E27FC236}">
                <a16:creationId xmlns:a16="http://schemas.microsoft.com/office/drawing/2014/main" id="{56B29BDF-3BE3-2D38-02E8-334A599AA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118" y="2606415"/>
            <a:ext cx="682821" cy="512116"/>
          </a:xfrm>
          <a:prstGeom prst="rect">
            <a:avLst/>
          </a:prstGeom>
        </p:spPr>
      </p:pic>
      <p:cxnSp>
        <p:nvCxnSpPr>
          <p:cNvPr id="34" name="Connettore 7 33">
            <a:extLst>
              <a:ext uri="{FF2B5EF4-FFF2-40B4-BE49-F238E27FC236}">
                <a16:creationId xmlns:a16="http://schemas.microsoft.com/office/drawing/2014/main" id="{9D3CD310-394F-0DFB-208E-F7C775F11965}"/>
              </a:ext>
            </a:extLst>
          </p:cNvPr>
          <p:cNvCxnSpPr>
            <a:cxnSpLocks/>
            <a:stCxn id="32" idx="2"/>
          </p:cNvCxnSpPr>
          <p:nvPr/>
        </p:nvCxnSpPr>
        <p:spPr>
          <a:xfrm rot="16200000" flipH="1">
            <a:off x="783829" y="3092231"/>
            <a:ext cx="517292" cy="569892"/>
          </a:xfrm>
          <a:prstGeom prst="curved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B83C9549-10CB-CCB8-77F1-B05E4389EA1C}"/>
              </a:ext>
            </a:extLst>
          </p:cNvPr>
          <p:cNvSpPr txBox="1"/>
          <p:nvPr/>
        </p:nvSpPr>
        <p:spPr>
          <a:xfrm>
            <a:off x="885051" y="3100091"/>
            <a:ext cx="9172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+mj-lt"/>
              </a:rPr>
              <a:t>Envelope + filtering</a:t>
            </a:r>
          </a:p>
        </p:txBody>
      </p:sp>
    </p:spTree>
    <p:extLst>
      <p:ext uri="{BB962C8B-B14F-4D97-AF65-F5344CB8AC3E}">
        <p14:creationId xmlns:p14="http://schemas.microsoft.com/office/powerpoint/2010/main" val="38835813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FC548268-940D-F5C5-9B50-788B90CDCD3D}"/>
              </a:ext>
            </a:extLst>
          </p:cNvPr>
          <p:cNvSpPr txBox="1"/>
          <p:nvPr/>
        </p:nvSpPr>
        <p:spPr>
          <a:xfrm>
            <a:off x="3927265" y="263426"/>
            <a:ext cx="43374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Measuring Articulatory Encoding </a:t>
            </a:r>
          </a:p>
        </p:txBody>
      </p:sp>
      <p:sp>
        <p:nvSpPr>
          <p:cNvPr id="18" name="Figura a mano libera 17">
            <a:extLst>
              <a:ext uri="{FF2B5EF4-FFF2-40B4-BE49-F238E27FC236}">
                <a16:creationId xmlns:a16="http://schemas.microsoft.com/office/drawing/2014/main" id="{8812B42D-DE5E-E5E5-3DA0-6F698849A549}"/>
              </a:ext>
            </a:extLst>
          </p:cNvPr>
          <p:cNvSpPr/>
          <p:nvPr/>
        </p:nvSpPr>
        <p:spPr>
          <a:xfrm>
            <a:off x="1399677" y="1834828"/>
            <a:ext cx="4337469" cy="1226425"/>
          </a:xfrm>
          <a:custGeom>
            <a:avLst/>
            <a:gdLst>
              <a:gd name="connsiteX0" fmla="*/ 0 w 4114165"/>
              <a:gd name="connsiteY0" fmla="*/ 1833480 h 3063504"/>
              <a:gd name="connsiteX1" fmla="*/ 45713 w 4114165"/>
              <a:gd name="connsiteY1" fmla="*/ 417481 h 3063504"/>
              <a:gd name="connsiteX2" fmla="*/ 52243 w 4114165"/>
              <a:gd name="connsiteY2" fmla="*/ 297352 h 3063504"/>
              <a:gd name="connsiteX3" fmla="*/ 58773 w 4114165"/>
              <a:gd name="connsiteY3" fmla="*/ 217167 h 3063504"/>
              <a:gd name="connsiteX4" fmla="*/ 62039 w 4114165"/>
              <a:gd name="connsiteY4" fmla="*/ 193329 h 3063504"/>
              <a:gd name="connsiteX5" fmla="*/ 65305 w 4114165"/>
              <a:gd name="connsiteY5" fmla="*/ 180827 h 3063504"/>
              <a:gd name="connsiteX6" fmla="*/ 68569 w 4114165"/>
              <a:gd name="connsiteY6" fmla="*/ 179911 h 3063504"/>
              <a:gd name="connsiteX7" fmla="*/ 71835 w 4114165"/>
              <a:gd name="connsiteY7" fmla="*/ 190731 h 3063504"/>
              <a:gd name="connsiteX8" fmla="*/ 75101 w 4114165"/>
              <a:gd name="connsiteY8" fmla="*/ 213328 h 3063504"/>
              <a:gd name="connsiteX9" fmla="*/ 81631 w 4114165"/>
              <a:gd name="connsiteY9" fmla="*/ 293496 h 3063504"/>
              <a:gd name="connsiteX10" fmla="*/ 88161 w 4114165"/>
              <a:gd name="connsiteY10" fmla="*/ 418608 h 3063504"/>
              <a:gd name="connsiteX11" fmla="*/ 97957 w 4114165"/>
              <a:gd name="connsiteY11" fmla="*/ 682450 h 3063504"/>
              <a:gd name="connsiteX12" fmla="*/ 111017 w 4114165"/>
              <a:gd name="connsiteY12" fmla="*/ 1145838 h 3063504"/>
              <a:gd name="connsiteX13" fmla="*/ 150200 w 4114165"/>
              <a:gd name="connsiteY13" fmla="*/ 2656215 h 3063504"/>
              <a:gd name="connsiteX14" fmla="*/ 159996 w 4114165"/>
              <a:gd name="connsiteY14" fmla="*/ 2898502 h 3063504"/>
              <a:gd name="connsiteX15" fmla="*/ 166526 w 4114165"/>
              <a:gd name="connsiteY15" fmla="*/ 3002974 h 3063504"/>
              <a:gd name="connsiteX16" fmla="*/ 173056 w 4114165"/>
              <a:gd name="connsiteY16" fmla="*/ 3056590 h 3063504"/>
              <a:gd name="connsiteX17" fmla="*/ 176322 w 4114165"/>
              <a:gd name="connsiteY17" fmla="*/ 3063504 h 3063504"/>
              <a:gd name="connsiteX18" fmla="*/ 179588 w 4114165"/>
              <a:gd name="connsiteY18" fmla="*/ 3056970 h 3063504"/>
              <a:gd name="connsiteX19" fmla="*/ 182852 w 4114165"/>
              <a:gd name="connsiteY19" fmla="*/ 3036988 h 3063504"/>
              <a:gd name="connsiteX20" fmla="*/ 189382 w 4114165"/>
              <a:gd name="connsiteY20" fmla="*/ 2957348 h 3063504"/>
              <a:gd name="connsiteX21" fmla="*/ 195914 w 4114165"/>
              <a:gd name="connsiteY21" fmla="*/ 2827131 h 3063504"/>
              <a:gd name="connsiteX22" fmla="*/ 205709 w 4114165"/>
              <a:gd name="connsiteY22" fmla="*/ 2547184 h 3063504"/>
              <a:gd name="connsiteX23" fmla="*/ 218770 w 4114165"/>
              <a:gd name="connsiteY23" fmla="*/ 2052391 h 3063504"/>
              <a:gd name="connsiteX24" fmla="*/ 257952 w 4114165"/>
              <a:gd name="connsiteY24" fmla="*/ 449365 h 3063504"/>
              <a:gd name="connsiteX25" fmla="*/ 267747 w 4114165"/>
              <a:gd name="connsiteY25" fmla="*/ 190794 h 3063504"/>
              <a:gd name="connsiteX26" fmla="*/ 274279 w 4114165"/>
              <a:gd name="connsiteY26" fmla="*/ 76196 h 3063504"/>
              <a:gd name="connsiteX27" fmla="*/ 280809 w 4114165"/>
              <a:gd name="connsiteY27" fmla="*/ 12309 h 3063504"/>
              <a:gd name="connsiteX28" fmla="*/ 284074 w 4114165"/>
              <a:gd name="connsiteY28" fmla="*/ 0 h 3063504"/>
              <a:gd name="connsiteX29" fmla="*/ 287339 w 4114165"/>
              <a:gd name="connsiteY29" fmla="*/ 871 h 3063504"/>
              <a:gd name="connsiteX30" fmla="*/ 290605 w 4114165"/>
              <a:gd name="connsiteY30" fmla="*/ 14841 h 3063504"/>
              <a:gd name="connsiteX31" fmla="*/ 293869 w 4114165"/>
              <a:gd name="connsiteY31" fmla="*/ 41707 h 3063504"/>
              <a:gd name="connsiteX32" fmla="*/ 300400 w 4114165"/>
              <a:gd name="connsiteY32" fmla="*/ 132747 h 3063504"/>
              <a:gd name="connsiteX33" fmla="*/ 306931 w 4114165"/>
              <a:gd name="connsiteY33" fmla="*/ 270150 h 3063504"/>
              <a:gd name="connsiteX34" fmla="*/ 316726 w 4114165"/>
              <a:gd name="connsiteY34" fmla="*/ 550888 h 3063504"/>
              <a:gd name="connsiteX35" fmla="*/ 329787 w 4114165"/>
              <a:gd name="connsiteY35" fmla="*/ 1025879 h 3063504"/>
              <a:gd name="connsiteX36" fmla="*/ 362436 w 4114165"/>
              <a:gd name="connsiteY36" fmla="*/ 2279786 h 3063504"/>
              <a:gd name="connsiteX37" fmla="*/ 372232 w 4114165"/>
              <a:gd name="connsiteY37" fmla="*/ 2556694 h 3063504"/>
              <a:gd name="connsiteX38" fmla="*/ 382027 w 4114165"/>
              <a:gd name="connsiteY38" fmla="*/ 2748670 h 3063504"/>
              <a:gd name="connsiteX39" fmla="*/ 388567 w 4114165"/>
              <a:gd name="connsiteY39" fmla="*/ 2823459 h 3063504"/>
              <a:gd name="connsiteX40" fmla="*/ 391823 w 4114165"/>
              <a:gd name="connsiteY40" fmla="*/ 2844202 h 3063504"/>
              <a:gd name="connsiteX41" fmla="*/ 395093 w 4114165"/>
              <a:gd name="connsiteY41" fmla="*/ 2853750 h 3063504"/>
              <a:gd name="connsiteX42" fmla="*/ 398362 w 4114165"/>
              <a:gd name="connsiteY42" fmla="*/ 2852192 h 3063504"/>
              <a:gd name="connsiteX43" fmla="*/ 401619 w 4114165"/>
              <a:gd name="connsiteY43" fmla="*/ 2839668 h 3063504"/>
              <a:gd name="connsiteX44" fmla="*/ 404889 w 4114165"/>
              <a:gd name="connsiteY44" fmla="*/ 2816443 h 3063504"/>
              <a:gd name="connsiteX45" fmla="*/ 411415 w 4114165"/>
              <a:gd name="connsiteY45" fmla="*/ 2739337 h 3063504"/>
              <a:gd name="connsiteX46" fmla="*/ 417954 w 4114165"/>
              <a:gd name="connsiteY46" fmla="*/ 2624582 h 3063504"/>
              <a:gd name="connsiteX47" fmla="*/ 427737 w 4114165"/>
              <a:gd name="connsiteY47" fmla="*/ 2392894 h 3063504"/>
              <a:gd name="connsiteX48" fmla="*/ 440802 w 4114165"/>
              <a:gd name="connsiteY48" fmla="*/ 2005562 h 3063504"/>
              <a:gd name="connsiteX49" fmla="*/ 473459 w 4114165"/>
              <a:gd name="connsiteY49" fmla="*/ 995006 h 3063504"/>
              <a:gd name="connsiteX50" fmla="*/ 483255 w 4114165"/>
              <a:gd name="connsiteY50" fmla="*/ 770207 h 3063504"/>
              <a:gd name="connsiteX51" fmla="*/ 493051 w 4114165"/>
              <a:gd name="connsiteY51" fmla="*/ 610130 h 3063504"/>
              <a:gd name="connsiteX52" fmla="*/ 499577 w 4114165"/>
              <a:gd name="connsiteY52" fmla="*/ 543438 h 3063504"/>
              <a:gd name="connsiteX53" fmla="*/ 506103 w 4114165"/>
              <a:gd name="connsiteY53" fmla="*/ 509955 h 3063504"/>
              <a:gd name="connsiteX54" fmla="*/ 509373 w 4114165"/>
              <a:gd name="connsiteY54" fmla="*/ 505624 h 3063504"/>
              <a:gd name="connsiteX55" fmla="*/ 512642 w 4114165"/>
              <a:gd name="connsiteY55" fmla="*/ 509409 h 3063504"/>
              <a:gd name="connsiteX56" fmla="*/ 515899 w 4114165"/>
              <a:gd name="connsiteY56" fmla="*/ 521111 h 3063504"/>
              <a:gd name="connsiteX57" fmla="*/ 522438 w 4114165"/>
              <a:gd name="connsiteY57" fmla="*/ 567167 h 3063504"/>
              <a:gd name="connsiteX58" fmla="*/ 528965 w 4114165"/>
              <a:gd name="connsiteY58" fmla="*/ 641054 h 3063504"/>
              <a:gd name="connsiteX59" fmla="*/ 538760 w 4114165"/>
              <a:gd name="connsiteY59" fmla="*/ 796230 h 3063504"/>
              <a:gd name="connsiteX60" fmla="*/ 551826 w 4114165"/>
              <a:gd name="connsiteY60" fmla="*/ 1063160 h 3063504"/>
              <a:gd name="connsiteX61" fmla="*/ 591009 w 4114165"/>
              <a:gd name="connsiteY61" fmla="*/ 1914399 h 3063504"/>
              <a:gd name="connsiteX62" fmla="*/ 600805 w 4114165"/>
              <a:gd name="connsiteY62" fmla="*/ 2064446 h 3063504"/>
              <a:gd name="connsiteX63" fmla="*/ 610601 w 4114165"/>
              <a:gd name="connsiteY63" fmla="*/ 2170198 h 3063504"/>
              <a:gd name="connsiteX64" fmla="*/ 617127 w 4114165"/>
              <a:gd name="connsiteY64" fmla="*/ 2214063 h 3063504"/>
              <a:gd name="connsiteX65" fmla="*/ 623653 w 4114165"/>
              <a:gd name="connsiteY65" fmla="*/ 2236173 h 3063504"/>
              <a:gd name="connsiteX66" fmla="*/ 626923 w 4114165"/>
              <a:gd name="connsiteY66" fmla="*/ 2239162 h 3063504"/>
              <a:gd name="connsiteX67" fmla="*/ 630192 w 4114165"/>
              <a:gd name="connsiteY67" fmla="*/ 2236882 h 3063504"/>
              <a:gd name="connsiteX68" fmla="*/ 633449 w 4114165"/>
              <a:gd name="connsiteY68" fmla="*/ 2229500 h 3063504"/>
              <a:gd name="connsiteX69" fmla="*/ 639988 w 4114165"/>
              <a:gd name="connsiteY69" fmla="*/ 2200083 h 3063504"/>
              <a:gd name="connsiteX70" fmla="*/ 646514 w 4114165"/>
              <a:gd name="connsiteY70" fmla="*/ 2152659 h 3063504"/>
              <a:gd name="connsiteX71" fmla="*/ 656310 w 4114165"/>
              <a:gd name="connsiteY71" fmla="*/ 2052556 h 3063504"/>
              <a:gd name="connsiteX72" fmla="*/ 669375 w 4114165"/>
              <a:gd name="connsiteY72" fmla="*/ 1878764 h 3063504"/>
              <a:gd name="connsiteX73" fmla="*/ 715085 w 4114165"/>
              <a:gd name="connsiteY73" fmla="*/ 1222160 h 3063504"/>
              <a:gd name="connsiteX74" fmla="*/ 724881 w 4114165"/>
              <a:gd name="connsiteY74" fmla="*/ 1127717 h 3063504"/>
              <a:gd name="connsiteX75" fmla="*/ 734677 w 4114165"/>
              <a:gd name="connsiteY75" fmla="*/ 1062526 h 3063504"/>
              <a:gd name="connsiteX76" fmla="*/ 741203 w 4114165"/>
              <a:gd name="connsiteY76" fmla="*/ 1036617 h 3063504"/>
              <a:gd name="connsiteX77" fmla="*/ 744472 w 4114165"/>
              <a:gd name="connsiteY77" fmla="*/ 1029057 h 3063504"/>
              <a:gd name="connsiteX78" fmla="*/ 747729 w 4114165"/>
              <a:gd name="connsiteY78" fmla="*/ 1025119 h 3063504"/>
              <a:gd name="connsiteX79" fmla="*/ 750999 w 4114165"/>
              <a:gd name="connsiteY79" fmla="*/ 1024765 h 3063504"/>
              <a:gd name="connsiteX80" fmla="*/ 754268 w 4114165"/>
              <a:gd name="connsiteY80" fmla="*/ 1027956 h 3063504"/>
              <a:gd name="connsiteX81" fmla="*/ 757525 w 4114165"/>
              <a:gd name="connsiteY81" fmla="*/ 1034629 h 3063504"/>
              <a:gd name="connsiteX82" fmla="*/ 764064 w 4114165"/>
              <a:gd name="connsiteY82" fmla="*/ 1058018 h 3063504"/>
              <a:gd name="connsiteX83" fmla="*/ 770590 w 4114165"/>
              <a:gd name="connsiteY83" fmla="*/ 1094020 h 3063504"/>
              <a:gd name="connsiteX84" fmla="*/ 780386 w 4114165"/>
              <a:gd name="connsiteY84" fmla="*/ 1168847 h 3063504"/>
              <a:gd name="connsiteX85" fmla="*/ 793451 w 4114165"/>
              <a:gd name="connsiteY85" fmla="*/ 1298760 h 3063504"/>
              <a:gd name="connsiteX86" fmla="*/ 839161 w 4114165"/>
              <a:gd name="connsiteY86" fmla="*/ 1793806 h 3063504"/>
              <a:gd name="connsiteX87" fmla="*/ 848957 w 4114165"/>
              <a:gd name="connsiteY87" fmla="*/ 1861910 h 3063504"/>
              <a:gd name="connsiteX88" fmla="*/ 855483 w 4114165"/>
              <a:gd name="connsiteY88" fmla="*/ 1893644 h 3063504"/>
              <a:gd name="connsiteX89" fmla="*/ 862022 w 4114165"/>
              <a:gd name="connsiteY89" fmla="*/ 1913500 h 3063504"/>
              <a:gd name="connsiteX90" fmla="*/ 865279 w 4114165"/>
              <a:gd name="connsiteY90" fmla="*/ 1918844 h 3063504"/>
              <a:gd name="connsiteX91" fmla="*/ 868548 w 4114165"/>
              <a:gd name="connsiteY91" fmla="*/ 1921098 h 3063504"/>
              <a:gd name="connsiteX92" fmla="*/ 871818 w 4114165"/>
              <a:gd name="connsiteY92" fmla="*/ 1920262 h 3063504"/>
              <a:gd name="connsiteX93" fmla="*/ 875075 w 4114165"/>
              <a:gd name="connsiteY93" fmla="*/ 1916400 h 3063504"/>
              <a:gd name="connsiteX94" fmla="*/ 881613 w 4114165"/>
              <a:gd name="connsiteY94" fmla="*/ 1899735 h 3063504"/>
              <a:gd name="connsiteX95" fmla="*/ 888140 w 4114165"/>
              <a:gd name="connsiteY95" fmla="*/ 1871800 h 3063504"/>
              <a:gd name="connsiteX96" fmla="*/ 897936 w 4114165"/>
              <a:gd name="connsiteY96" fmla="*/ 1811016 h 3063504"/>
              <a:gd name="connsiteX97" fmla="*/ 911001 w 4114165"/>
              <a:gd name="connsiteY97" fmla="*/ 1702099 h 3063504"/>
              <a:gd name="connsiteX98" fmla="*/ 937119 w 4114165"/>
              <a:gd name="connsiteY98" fmla="*/ 1442590 h 3063504"/>
              <a:gd name="connsiteX99" fmla="*/ 953441 w 4114165"/>
              <a:gd name="connsiteY99" fmla="*/ 1297291 h 3063504"/>
              <a:gd name="connsiteX100" fmla="*/ 963237 w 4114165"/>
              <a:gd name="connsiteY100" fmla="*/ 1230796 h 3063504"/>
              <a:gd name="connsiteX101" fmla="*/ 973033 w 4114165"/>
              <a:gd name="connsiteY101" fmla="*/ 1185563 h 3063504"/>
              <a:gd name="connsiteX102" fmla="*/ 979559 w 4114165"/>
              <a:gd name="connsiteY102" fmla="*/ 1168835 h 3063504"/>
              <a:gd name="connsiteX103" fmla="*/ 982829 w 4114165"/>
              <a:gd name="connsiteY103" fmla="*/ 1164732 h 3063504"/>
              <a:gd name="connsiteX104" fmla="*/ 986098 w 4114165"/>
              <a:gd name="connsiteY104" fmla="*/ 1163542 h 3063504"/>
              <a:gd name="connsiteX105" fmla="*/ 989355 w 4114165"/>
              <a:gd name="connsiteY105" fmla="*/ 1165264 h 3063504"/>
              <a:gd name="connsiteX106" fmla="*/ 992624 w 4114165"/>
              <a:gd name="connsiteY106" fmla="*/ 1169911 h 3063504"/>
              <a:gd name="connsiteX107" fmla="*/ 999151 w 4114165"/>
              <a:gd name="connsiteY107" fmla="*/ 1187868 h 3063504"/>
              <a:gd name="connsiteX108" fmla="*/ 1005689 w 4114165"/>
              <a:gd name="connsiteY108" fmla="*/ 1217006 h 3063504"/>
              <a:gd name="connsiteX109" fmla="*/ 1015485 w 4114165"/>
              <a:gd name="connsiteY109" fmla="*/ 1279968 h 3063504"/>
              <a:gd name="connsiteX110" fmla="*/ 1025281 w 4114165"/>
              <a:gd name="connsiteY110" fmla="*/ 1362685 h 3063504"/>
              <a:gd name="connsiteX111" fmla="*/ 1041603 w 4114165"/>
              <a:gd name="connsiteY111" fmla="*/ 1530359 h 3063504"/>
              <a:gd name="connsiteX112" fmla="*/ 1067721 w 4114165"/>
              <a:gd name="connsiteY112" fmla="*/ 1808255 h 3063504"/>
              <a:gd name="connsiteX113" fmla="*/ 1077517 w 4114165"/>
              <a:gd name="connsiteY113" fmla="*/ 1891643 h 3063504"/>
              <a:gd name="connsiteX114" fmla="*/ 1087313 w 4114165"/>
              <a:gd name="connsiteY114" fmla="*/ 1952402 h 3063504"/>
              <a:gd name="connsiteX115" fmla="*/ 1093852 w 4114165"/>
              <a:gd name="connsiteY115" fmla="*/ 1977209 h 3063504"/>
              <a:gd name="connsiteX116" fmla="*/ 1097109 w 4114165"/>
              <a:gd name="connsiteY116" fmla="*/ 1984288 h 3063504"/>
              <a:gd name="connsiteX117" fmla="*/ 1100378 w 4114165"/>
              <a:gd name="connsiteY117" fmla="*/ 1987618 h 3063504"/>
              <a:gd name="connsiteX118" fmla="*/ 1103648 w 4114165"/>
              <a:gd name="connsiteY118" fmla="*/ 1987061 h 3063504"/>
              <a:gd name="connsiteX119" fmla="*/ 1106904 w 4114165"/>
              <a:gd name="connsiteY119" fmla="*/ 1982502 h 3063504"/>
              <a:gd name="connsiteX120" fmla="*/ 1110174 w 4114165"/>
              <a:gd name="connsiteY120" fmla="*/ 1973853 h 3063504"/>
              <a:gd name="connsiteX121" fmla="*/ 1116700 w 4114165"/>
              <a:gd name="connsiteY121" fmla="*/ 1944158 h 3063504"/>
              <a:gd name="connsiteX122" fmla="*/ 1123239 w 4114165"/>
              <a:gd name="connsiteY122" fmla="*/ 1898000 h 3063504"/>
              <a:gd name="connsiteX123" fmla="*/ 1133035 w 4114165"/>
              <a:gd name="connsiteY123" fmla="*/ 1799302 h 3063504"/>
              <a:gd name="connsiteX124" fmla="*/ 1142831 w 4114165"/>
              <a:gd name="connsiteY124" fmla="*/ 1669529 h 3063504"/>
              <a:gd name="connsiteX125" fmla="*/ 1159153 w 4114165"/>
              <a:gd name="connsiteY125" fmla="*/ 1406436 h 3063504"/>
              <a:gd name="connsiteX126" fmla="*/ 1182001 w 4114165"/>
              <a:gd name="connsiteY126" fmla="*/ 1034654 h 3063504"/>
              <a:gd name="connsiteX127" fmla="*/ 1191797 w 4114165"/>
              <a:gd name="connsiteY127" fmla="*/ 914138 h 3063504"/>
              <a:gd name="connsiteX128" fmla="*/ 1198336 w 4114165"/>
              <a:gd name="connsiteY128" fmla="*/ 857229 h 3063504"/>
              <a:gd name="connsiteX129" fmla="*/ 1204863 w 4114165"/>
              <a:gd name="connsiteY129" fmla="*/ 823127 h 3063504"/>
              <a:gd name="connsiteX130" fmla="*/ 1208132 w 4114165"/>
              <a:gd name="connsiteY130" fmla="*/ 815504 h 3063504"/>
              <a:gd name="connsiteX131" fmla="*/ 1211389 w 4114165"/>
              <a:gd name="connsiteY131" fmla="*/ 814516 h 3063504"/>
              <a:gd name="connsiteX132" fmla="*/ 1214658 w 4114165"/>
              <a:gd name="connsiteY132" fmla="*/ 820341 h 3063504"/>
              <a:gd name="connsiteX133" fmla="*/ 1217928 w 4114165"/>
              <a:gd name="connsiteY133" fmla="*/ 833131 h 3063504"/>
              <a:gd name="connsiteX134" fmla="*/ 1224454 w 4114165"/>
              <a:gd name="connsiteY134" fmla="*/ 879694 h 3063504"/>
              <a:gd name="connsiteX135" fmla="*/ 1230980 w 4114165"/>
              <a:gd name="connsiteY135" fmla="*/ 953774 h 3063504"/>
              <a:gd name="connsiteX136" fmla="*/ 1240776 w 4114165"/>
              <a:gd name="connsiteY136" fmla="*/ 1112711 h 3063504"/>
              <a:gd name="connsiteX137" fmla="*/ 1253841 w 4114165"/>
              <a:gd name="connsiteY137" fmla="*/ 1396407 h 3063504"/>
              <a:gd name="connsiteX138" fmla="*/ 1289755 w 4114165"/>
              <a:gd name="connsiteY138" fmla="*/ 2259461 h 3063504"/>
              <a:gd name="connsiteX139" fmla="*/ 1299551 w 4114165"/>
              <a:gd name="connsiteY139" fmla="*/ 2414207 h 3063504"/>
              <a:gd name="connsiteX140" fmla="*/ 1306090 w 4114165"/>
              <a:gd name="connsiteY140" fmla="*/ 2478878 h 3063504"/>
              <a:gd name="connsiteX141" fmla="*/ 1309347 w 4114165"/>
              <a:gd name="connsiteY141" fmla="*/ 2498177 h 3063504"/>
              <a:gd name="connsiteX142" fmla="*/ 1312616 w 4114165"/>
              <a:gd name="connsiteY142" fmla="*/ 2508320 h 3063504"/>
              <a:gd name="connsiteX143" fmla="*/ 1315886 w 4114165"/>
              <a:gd name="connsiteY143" fmla="*/ 2509067 h 3063504"/>
              <a:gd name="connsiteX144" fmla="*/ 1319143 w 4114165"/>
              <a:gd name="connsiteY144" fmla="*/ 2500266 h 3063504"/>
              <a:gd name="connsiteX145" fmla="*/ 1322412 w 4114165"/>
              <a:gd name="connsiteY145" fmla="*/ 2481892 h 3063504"/>
              <a:gd name="connsiteX146" fmla="*/ 1328938 w 4114165"/>
              <a:gd name="connsiteY146" fmla="*/ 2416689 h 3063504"/>
              <a:gd name="connsiteX147" fmla="*/ 1335477 w 4114165"/>
              <a:gd name="connsiteY147" fmla="*/ 2315078 h 3063504"/>
              <a:gd name="connsiteX148" fmla="*/ 1345273 w 4114165"/>
              <a:gd name="connsiteY148" fmla="*/ 2101829 h 3063504"/>
              <a:gd name="connsiteX149" fmla="*/ 1358326 w 4114165"/>
              <a:gd name="connsiteY149" fmla="*/ 1731731 h 3063504"/>
              <a:gd name="connsiteX150" fmla="*/ 1390983 w 4114165"/>
              <a:gd name="connsiteY150" fmla="*/ 746033 h 3063504"/>
              <a:gd name="connsiteX151" fmla="*/ 1400779 w 4114165"/>
              <a:gd name="connsiteY151" fmla="*/ 542587 h 3063504"/>
              <a:gd name="connsiteX152" fmla="*/ 1407305 w 4114165"/>
              <a:gd name="connsiteY152" fmla="*/ 451054 h 3063504"/>
              <a:gd name="connsiteX153" fmla="*/ 1413844 w 4114165"/>
              <a:gd name="connsiteY153" fmla="*/ 399459 h 3063504"/>
              <a:gd name="connsiteX154" fmla="*/ 1417101 w 4114165"/>
              <a:gd name="connsiteY154" fmla="*/ 389390 h 3063504"/>
              <a:gd name="connsiteX155" fmla="*/ 1420370 w 4114165"/>
              <a:gd name="connsiteY155" fmla="*/ 390002 h 3063504"/>
              <a:gd name="connsiteX156" fmla="*/ 1423640 w 4114165"/>
              <a:gd name="connsiteY156" fmla="*/ 401305 h 3063504"/>
              <a:gd name="connsiteX157" fmla="*/ 1426896 w 4114165"/>
              <a:gd name="connsiteY157" fmla="*/ 423206 h 3063504"/>
              <a:gd name="connsiteX158" fmla="*/ 1433423 w 4114165"/>
              <a:gd name="connsiteY158" fmla="*/ 497902 h 3063504"/>
              <a:gd name="connsiteX159" fmla="*/ 1439962 w 4114165"/>
              <a:gd name="connsiteY159" fmla="*/ 611295 h 3063504"/>
              <a:gd name="connsiteX160" fmla="*/ 1449758 w 4114165"/>
              <a:gd name="connsiteY160" fmla="*/ 844173 h 3063504"/>
              <a:gd name="connsiteX161" fmla="*/ 1462810 w 4114165"/>
              <a:gd name="connsiteY161" fmla="*/ 1239775 h 3063504"/>
              <a:gd name="connsiteX162" fmla="*/ 1495467 w 4114165"/>
              <a:gd name="connsiteY162" fmla="*/ 2273631 h 3063504"/>
              <a:gd name="connsiteX163" fmla="*/ 1505263 w 4114165"/>
              <a:gd name="connsiteY163" fmla="*/ 2490199 h 3063504"/>
              <a:gd name="connsiteX164" fmla="*/ 1511789 w 4114165"/>
              <a:gd name="connsiteY164" fmla="*/ 2591265 h 3063504"/>
              <a:gd name="connsiteX165" fmla="*/ 1518328 w 4114165"/>
              <a:gd name="connsiteY165" fmla="*/ 2653302 h 3063504"/>
              <a:gd name="connsiteX166" fmla="*/ 1521585 w 4114165"/>
              <a:gd name="connsiteY166" fmla="*/ 2668954 h 3063504"/>
              <a:gd name="connsiteX167" fmla="*/ 1524854 w 4114165"/>
              <a:gd name="connsiteY167" fmla="*/ 2674159 h 3063504"/>
              <a:gd name="connsiteX168" fmla="*/ 1528124 w 4114165"/>
              <a:gd name="connsiteY168" fmla="*/ 2668878 h 3063504"/>
              <a:gd name="connsiteX169" fmla="*/ 1531381 w 4114165"/>
              <a:gd name="connsiteY169" fmla="*/ 2653214 h 3063504"/>
              <a:gd name="connsiteX170" fmla="*/ 1537920 w 4114165"/>
              <a:gd name="connsiteY170" fmla="*/ 2591404 h 3063504"/>
              <a:gd name="connsiteX171" fmla="*/ 1544446 w 4114165"/>
              <a:gd name="connsiteY171" fmla="*/ 2491149 h 3063504"/>
              <a:gd name="connsiteX172" fmla="*/ 1554242 w 4114165"/>
              <a:gd name="connsiteY172" fmla="*/ 2277418 h 3063504"/>
              <a:gd name="connsiteX173" fmla="*/ 1567307 w 4114165"/>
              <a:gd name="connsiteY173" fmla="*/ 1903661 h 3063504"/>
              <a:gd name="connsiteX174" fmla="*/ 1603221 w 4114165"/>
              <a:gd name="connsiteY174" fmla="*/ 803195 h 3063504"/>
              <a:gd name="connsiteX175" fmla="*/ 1613017 w 4114165"/>
              <a:gd name="connsiteY175" fmla="*/ 601038 h 3063504"/>
              <a:gd name="connsiteX176" fmla="*/ 1619543 w 4114165"/>
              <a:gd name="connsiteY176" fmla="*/ 509316 h 3063504"/>
              <a:gd name="connsiteX177" fmla="*/ 1626082 w 4114165"/>
              <a:gd name="connsiteY177" fmla="*/ 456003 h 3063504"/>
              <a:gd name="connsiteX178" fmla="*/ 1629339 w 4114165"/>
              <a:gd name="connsiteY178" fmla="*/ 444364 h 3063504"/>
              <a:gd name="connsiteX179" fmla="*/ 1632608 w 4114165"/>
              <a:gd name="connsiteY179" fmla="*/ 442877 h 3063504"/>
              <a:gd name="connsiteX180" fmla="*/ 1635878 w 4114165"/>
              <a:gd name="connsiteY180" fmla="*/ 451531 h 3063504"/>
              <a:gd name="connsiteX181" fmla="*/ 1639135 w 4114165"/>
              <a:gd name="connsiteY181" fmla="*/ 470215 h 3063504"/>
              <a:gd name="connsiteX182" fmla="*/ 1645674 w 4114165"/>
              <a:gd name="connsiteY182" fmla="*/ 536772 h 3063504"/>
              <a:gd name="connsiteX183" fmla="*/ 1652200 w 4114165"/>
              <a:gd name="connsiteY183" fmla="*/ 639838 h 3063504"/>
              <a:gd name="connsiteX184" fmla="*/ 1661996 w 4114165"/>
              <a:gd name="connsiteY184" fmla="*/ 853620 h 3063504"/>
              <a:gd name="connsiteX185" fmla="*/ 1675061 w 4114165"/>
              <a:gd name="connsiteY185" fmla="*/ 1218766 h 3063504"/>
              <a:gd name="connsiteX186" fmla="*/ 1704436 w 4114165"/>
              <a:gd name="connsiteY186" fmla="*/ 2091786 h 3063504"/>
              <a:gd name="connsiteX187" fmla="*/ 1714232 w 4114165"/>
              <a:gd name="connsiteY187" fmla="*/ 2309620 h 3063504"/>
              <a:gd name="connsiteX188" fmla="*/ 1720771 w 4114165"/>
              <a:gd name="connsiteY188" fmla="*/ 2416397 h 3063504"/>
              <a:gd name="connsiteX189" fmla="*/ 1727297 w 4114165"/>
              <a:gd name="connsiteY189" fmla="*/ 2487590 h 3063504"/>
              <a:gd name="connsiteX190" fmla="*/ 1730566 w 4114165"/>
              <a:gd name="connsiteY190" fmla="*/ 2508991 h 3063504"/>
              <a:gd name="connsiteX191" fmla="*/ 1733823 w 4114165"/>
              <a:gd name="connsiteY191" fmla="*/ 2520654 h 3063504"/>
              <a:gd name="connsiteX192" fmla="*/ 1737093 w 4114165"/>
              <a:gd name="connsiteY192" fmla="*/ 2522490 h 3063504"/>
              <a:gd name="connsiteX193" fmla="*/ 1740362 w 4114165"/>
              <a:gd name="connsiteY193" fmla="*/ 2514513 h 3063504"/>
              <a:gd name="connsiteX194" fmla="*/ 1743619 w 4114165"/>
              <a:gd name="connsiteY194" fmla="*/ 2496835 h 3063504"/>
              <a:gd name="connsiteX195" fmla="*/ 1750158 w 4114165"/>
              <a:gd name="connsiteY195" fmla="*/ 2433252 h 3063504"/>
              <a:gd name="connsiteX196" fmla="*/ 1756684 w 4114165"/>
              <a:gd name="connsiteY196" fmla="*/ 2334453 h 3063504"/>
              <a:gd name="connsiteX197" fmla="*/ 1766480 w 4114165"/>
              <a:gd name="connsiteY197" fmla="*/ 2129472 h 3063504"/>
              <a:gd name="connsiteX198" fmla="*/ 1779545 w 4114165"/>
              <a:gd name="connsiteY198" fmla="*/ 1780459 h 3063504"/>
              <a:gd name="connsiteX199" fmla="*/ 1808933 w 4114165"/>
              <a:gd name="connsiteY199" fmla="*/ 958789 h 3063504"/>
              <a:gd name="connsiteX200" fmla="*/ 1818729 w 4114165"/>
              <a:gd name="connsiteY200" fmla="*/ 760608 h 3063504"/>
              <a:gd name="connsiteX201" fmla="*/ 1825255 w 4114165"/>
              <a:gd name="connsiteY201" fmla="*/ 666874 h 3063504"/>
              <a:gd name="connsiteX202" fmla="*/ 1831781 w 4114165"/>
              <a:gd name="connsiteY202" fmla="*/ 608307 h 3063504"/>
              <a:gd name="connsiteX203" fmla="*/ 1835051 w 4114165"/>
              <a:gd name="connsiteY203" fmla="*/ 592984 h 3063504"/>
              <a:gd name="connsiteX204" fmla="*/ 1838320 w 4114165"/>
              <a:gd name="connsiteY204" fmla="*/ 587177 h 3063504"/>
              <a:gd name="connsiteX205" fmla="*/ 1841577 w 4114165"/>
              <a:gd name="connsiteY205" fmla="*/ 590945 h 3063504"/>
              <a:gd name="connsiteX206" fmla="*/ 1844847 w 4114165"/>
              <a:gd name="connsiteY206" fmla="*/ 604242 h 3063504"/>
              <a:gd name="connsiteX207" fmla="*/ 1851373 w 4114165"/>
              <a:gd name="connsiteY207" fmla="*/ 658745 h 3063504"/>
              <a:gd name="connsiteX208" fmla="*/ 1857912 w 4114165"/>
              <a:gd name="connsiteY208" fmla="*/ 748413 h 3063504"/>
              <a:gd name="connsiteX209" fmla="*/ 1867708 w 4114165"/>
              <a:gd name="connsiteY209" fmla="*/ 940528 h 3063504"/>
              <a:gd name="connsiteX210" fmla="*/ 1880760 w 4114165"/>
              <a:gd name="connsiteY210" fmla="*/ 1275586 h 3063504"/>
              <a:gd name="connsiteX211" fmla="*/ 1910148 w 4114165"/>
              <a:gd name="connsiteY211" fmla="*/ 2084682 h 3063504"/>
              <a:gd name="connsiteX212" fmla="*/ 1919944 w 4114165"/>
              <a:gd name="connsiteY212" fmla="*/ 2284015 h 3063504"/>
              <a:gd name="connsiteX213" fmla="*/ 1926483 w 4114165"/>
              <a:gd name="connsiteY213" fmla="*/ 2379484 h 3063504"/>
              <a:gd name="connsiteX214" fmla="*/ 1933009 w 4114165"/>
              <a:gd name="connsiteY214" fmla="*/ 2440280 h 3063504"/>
              <a:gd name="connsiteX215" fmla="*/ 1936266 w 4114165"/>
              <a:gd name="connsiteY215" fmla="*/ 2456844 h 3063504"/>
              <a:gd name="connsiteX216" fmla="*/ 1939535 w 4114165"/>
              <a:gd name="connsiteY216" fmla="*/ 2463923 h 3063504"/>
              <a:gd name="connsiteX217" fmla="*/ 1942805 w 4114165"/>
              <a:gd name="connsiteY217" fmla="*/ 2461428 h 3063504"/>
              <a:gd name="connsiteX218" fmla="*/ 1946061 w 4114165"/>
              <a:gd name="connsiteY218" fmla="*/ 2449398 h 3063504"/>
              <a:gd name="connsiteX219" fmla="*/ 1952600 w 4114165"/>
              <a:gd name="connsiteY219" fmla="*/ 2397263 h 3063504"/>
              <a:gd name="connsiteX220" fmla="*/ 1959127 w 4114165"/>
              <a:gd name="connsiteY220" fmla="*/ 2309620 h 3063504"/>
              <a:gd name="connsiteX221" fmla="*/ 1968923 w 4114165"/>
              <a:gd name="connsiteY221" fmla="*/ 2119620 h 3063504"/>
              <a:gd name="connsiteX222" fmla="*/ 1981988 w 4114165"/>
              <a:gd name="connsiteY222" fmla="*/ 1785309 h 3063504"/>
              <a:gd name="connsiteX223" fmla="*/ 2014632 w 4114165"/>
              <a:gd name="connsiteY223" fmla="*/ 895928 h 3063504"/>
              <a:gd name="connsiteX224" fmla="*/ 2024428 w 4114165"/>
              <a:gd name="connsiteY224" fmla="*/ 714045 h 3063504"/>
              <a:gd name="connsiteX225" fmla="*/ 2030967 w 4114165"/>
              <a:gd name="connsiteY225" fmla="*/ 632633 h 3063504"/>
              <a:gd name="connsiteX226" fmla="*/ 2037493 w 4114165"/>
              <a:gd name="connsiteY226" fmla="*/ 587036 h 3063504"/>
              <a:gd name="connsiteX227" fmla="*/ 2040763 w 4114165"/>
              <a:gd name="connsiteY227" fmla="*/ 578268 h 3063504"/>
              <a:gd name="connsiteX228" fmla="*/ 2044019 w 4114165"/>
              <a:gd name="connsiteY228" fmla="*/ 578989 h 3063504"/>
              <a:gd name="connsiteX229" fmla="*/ 2047289 w 4114165"/>
              <a:gd name="connsiteY229" fmla="*/ 589172 h 3063504"/>
              <a:gd name="connsiteX230" fmla="*/ 2050559 w 4114165"/>
              <a:gd name="connsiteY230" fmla="*/ 608725 h 3063504"/>
              <a:gd name="connsiteX231" fmla="*/ 2057085 w 4114165"/>
              <a:gd name="connsiteY231" fmla="*/ 674928 h 3063504"/>
              <a:gd name="connsiteX232" fmla="*/ 2063611 w 4114165"/>
              <a:gd name="connsiteY232" fmla="*/ 774867 h 3063504"/>
              <a:gd name="connsiteX233" fmla="*/ 2073407 w 4114165"/>
              <a:gd name="connsiteY233" fmla="*/ 978645 h 3063504"/>
              <a:gd name="connsiteX234" fmla="*/ 2086472 w 4114165"/>
              <a:gd name="connsiteY234" fmla="*/ 1320706 h 3063504"/>
              <a:gd name="connsiteX235" fmla="*/ 2112590 w 4114165"/>
              <a:gd name="connsiteY235" fmla="*/ 2034865 h 3063504"/>
              <a:gd name="connsiteX236" fmla="*/ 2122386 w 4114165"/>
              <a:gd name="connsiteY236" fmla="*/ 2239782 h 3063504"/>
              <a:gd name="connsiteX237" fmla="*/ 2128925 w 4114165"/>
              <a:gd name="connsiteY237" fmla="*/ 2341241 h 3063504"/>
              <a:gd name="connsiteX238" fmla="*/ 2135451 w 4114165"/>
              <a:gd name="connsiteY238" fmla="*/ 2409888 h 3063504"/>
              <a:gd name="connsiteX239" fmla="*/ 2141978 w 4114165"/>
              <a:gd name="connsiteY239" fmla="*/ 2443155 h 3063504"/>
              <a:gd name="connsiteX240" fmla="*/ 2145247 w 4114165"/>
              <a:gd name="connsiteY240" fmla="*/ 2446131 h 3063504"/>
              <a:gd name="connsiteX241" fmla="*/ 2148517 w 4114165"/>
              <a:gd name="connsiteY241" fmla="*/ 2439964 h 3063504"/>
              <a:gd name="connsiteX242" fmla="*/ 2151773 w 4114165"/>
              <a:gd name="connsiteY242" fmla="*/ 2424768 h 3063504"/>
              <a:gd name="connsiteX243" fmla="*/ 2158312 w 4114165"/>
              <a:gd name="connsiteY243" fmla="*/ 2368074 h 3063504"/>
              <a:gd name="connsiteX244" fmla="*/ 2164839 w 4114165"/>
              <a:gd name="connsiteY244" fmla="*/ 2278595 h 3063504"/>
              <a:gd name="connsiteX245" fmla="*/ 2174635 w 4114165"/>
              <a:gd name="connsiteY245" fmla="*/ 2091647 h 3063504"/>
              <a:gd name="connsiteX246" fmla="*/ 2187687 w 4114165"/>
              <a:gd name="connsiteY246" fmla="*/ 1772557 h 3063504"/>
              <a:gd name="connsiteX247" fmla="*/ 2217075 w 4114165"/>
              <a:gd name="connsiteY247" fmla="*/ 1024625 h 3063504"/>
              <a:gd name="connsiteX248" fmla="*/ 2226870 w 4114165"/>
              <a:gd name="connsiteY248" fmla="*/ 845731 h 3063504"/>
              <a:gd name="connsiteX249" fmla="*/ 2233409 w 4114165"/>
              <a:gd name="connsiteY249" fmla="*/ 761431 h 3063504"/>
              <a:gd name="connsiteX250" fmla="*/ 2239936 w 4114165"/>
              <a:gd name="connsiteY250" fmla="*/ 708853 h 3063504"/>
              <a:gd name="connsiteX251" fmla="*/ 2243205 w 4114165"/>
              <a:gd name="connsiteY251" fmla="*/ 695038 h 3063504"/>
              <a:gd name="connsiteX252" fmla="*/ 2246462 w 4114165"/>
              <a:gd name="connsiteY252" fmla="*/ 689694 h 3063504"/>
              <a:gd name="connsiteX253" fmla="*/ 2249731 w 4114165"/>
              <a:gd name="connsiteY253" fmla="*/ 692796 h 3063504"/>
              <a:gd name="connsiteX254" fmla="*/ 2253001 w 4114165"/>
              <a:gd name="connsiteY254" fmla="*/ 704269 h 3063504"/>
              <a:gd name="connsiteX255" fmla="*/ 2259527 w 4114165"/>
              <a:gd name="connsiteY255" fmla="*/ 751529 h 3063504"/>
              <a:gd name="connsiteX256" fmla="*/ 2266054 w 4114165"/>
              <a:gd name="connsiteY256" fmla="*/ 829091 h 3063504"/>
              <a:gd name="connsiteX257" fmla="*/ 2275849 w 4114165"/>
              <a:gd name="connsiteY257" fmla="*/ 994119 h 3063504"/>
              <a:gd name="connsiteX258" fmla="*/ 2288915 w 4114165"/>
              <a:gd name="connsiteY258" fmla="*/ 1278550 h 3063504"/>
              <a:gd name="connsiteX259" fmla="*/ 2318302 w 4114165"/>
              <a:gd name="connsiteY259" fmla="*/ 1947602 h 3063504"/>
              <a:gd name="connsiteX260" fmla="*/ 2328098 w 4114165"/>
              <a:gd name="connsiteY260" fmla="*/ 2107248 h 3063504"/>
              <a:gd name="connsiteX261" fmla="*/ 2334624 w 4114165"/>
              <a:gd name="connsiteY261" fmla="*/ 2182253 h 3063504"/>
              <a:gd name="connsiteX262" fmla="*/ 2341163 w 4114165"/>
              <a:gd name="connsiteY262" fmla="*/ 2228892 h 3063504"/>
              <a:gd name="connsiteX263" fmla="*/ 2344420 w 4114165"/>
              <a:gd name="connsiteY263" fmla="*/ 2241074 h 3063504"/>
              <a:gd name="connsiteX264" fmla="*/ 2347690 w 4114165"/>
              <a:gd name="connsiteY264" fmla="*/ 2245734 h 3063504"/>
              <a:gd name="connsiteX265" fmla="*/ 2350959 w 4114165"/>
              <a:gd name="connsiteY265" fmla="*/ 2242898 h 3063504"/>
              <a:gd name="connsiteX266" fmla="*/ 2354216 w 4114165"/>
              <a:gd name="connsiteY266" fmla="*/ 2232653 h 3063504"/>
              <a:gd name="connsiteX267" fmla="*/ 2360755 w 4114165"/>
              <a:gd name="connsiteY267" fmla="*/ 2190737 h 3063504"/>
              <a:gd name="connsiteX268" fmla="*/ 2367281 w 4114165"/>
              <a:gd name="connsiteY268" fmla="*/ 2122267 h 3063504"/>
              <a:gd name="connsiteX269" fmla="*/ 2377077 w 4114165"/>
              <a:gd name="connsiteY269" fmla="*/ 1977450 h 3063504"/>
              <a:gd name="connsiteX270" fmla="*/ 2390142 w 4114165"/>
              <a:gd name="connsiteY270" fmla="*/ 1730097 h 3063504"/>
              <a:gd name="connsiteX271" fmla="*/ 2416260 w 4114165"/>
              <a:gd name="connsiteY271" fmla="*/ 1215334 h 3063504"/>
              <a:gd name="connsiteX272" fmla="*/ 2426056 w 4114165"/>
              <a:gd name="connsiteY272" fmla="*/ 1071011 h 3063504"/>
              <a:gd name="connsiteX273" fmla="*/ 2432582 w 4114165"/>
              <a:gd name="connsiteY273" fmla="*/ 1001122 h 3063504"/>
              <a:gd name="connsiteX274" fmla="*/ 2439109 w 4114165"/>
              <a:gd name="connsiteY274" fmla="*/ 955357 h 3063504"/>
              <a:gd name="connsiteX275" fmla="*/ 2442378 w 4114165"/>
              <a:gd name="connsiteY275" fmla="*/ 941997 h 3063504"/>
              <a:gd name="connsiteX276" fmla="*/ 2445647 w 4114165"/>
              <a:gd name="connsiteY276" fmla="*/ 935108 h 3063504"/>
              <a:gd name="connsiteX277" fmla="*/ 2448905 w 4114165"/>
              <a:gd name="connsiteY277" fmla="*/ 934678 h 3063504"/>
              <a:gd name="connsiteX278" fmla="*/ 2452174 w 4114165"/>
              <a:gd name="connsiteY278" fmla="*/ 940630 h 3063504"/>
              <a:gd name="connsiteX279" fmla="*/ 2455443 w 4114165"/>
              <a:gd name="connsiteY279" fmla="*/ 952824 h 3063504"/>
              <a:gd name="connsiteX280" fmla="*/ 2461970 w 4114165"/>
              <a:gd name="connsiteY280" fmla="*/ 995044 h 3063504"/>
              <a:gd name="connsiteX281" fmla="*/ 2468496 w 4114165"/>
              <a:gd name="connsiteY281" fmla="*/ 1058867 h 3063504"/>
              <a:gd name="connsiteX282" fmla="*/ 2478292 w 4114165"/>
              <a:gd name="connsiteY282" fmla="*/ 1187690 h 3063504"/>
              <a:gd name="connsiteX283" fmla="*/ 2494627 w 4114165"/>
              <a:gd name="connsiteY283" fmla="*/ 1454253 h 3063504"/>
              <a:gd name="connsiteX284" fmla="*/ 2514218 w 4114165"/>
              <a:gd name="connsiteY284" fmla="*/ 1766340 h 3063504"/>
              <a:gd name="connsiteX285" fmla="*/ 2524014 w 4114165"/>
              <a:gd name="connsiteY285" fmla="*/ 1883767 h 3063504"/>
              <a:gd name="connsiteX286" fmla="*/ 2530540 w 4114165"/>
              <a:gd name="connsiteY286" fmla="*/ 1939878 h 3063504"/>
              <a:gd name="connsiteX287" fmla="*/ 2537067 w 4114165"/>
              <a:gd name="connsiteY287" fmla="*/ 1975778 h 3063504"/>
              <a:gd name="connsiteX288" fmla="*/ 2540336 w 4114165"/>
              <a:gd name="connsiteY288" fmla="*/ 1985782 h 3063504"/>
              <a:gd name="connsiteX289" fmla="*/ 2543606 w 4114165"/>
              <a:gd name="connsiteY289" fmla="*/ 1990417 h 3063504"/>
              <a:gd name="connsiteX290" fmla="*/ 2546862 w 4114165"/>
              <a:gd name="connsiteY290" fmla="*/ 1989708 h 3063504"/>
              <a:gd name="connsiteX291" fmla="*/ 2550132 w 4114165"/>
              <a:gd name="connsiteY291" fmla="*/ 1983731 h 3063504"/>
              <a:gd name="connsiteX292" fmla="*/ 2556658 w 4114165"/>
              <a:gd name="connsiteY292" fmla="*/ 1956580 h 3063504"/>
              <a:gd name="connsiteX293" fmla="*/ 2563197 w 4114165"/>
              <a:gd name="connsiteY293" fmla="*/ 1910790 h 3063504"/>
              <a:gd name="connsiteX294" fmla="*/ 2572993 w 4114165"/>
              <a:gd name="connsiteY294" fmla="*/ 1813029 h 3063504"/>
              <a:gd name="connsiteX295" fmla="*/ 2586046 w 4114165"/>
              <a:gd name="connsiteY295" fmla="*/ 1647001 h 3063504"/>
              <a:gd name="connsiteX296" fmla="*/ 2608907 w 4114165"/>
              <a:gd name="connsiteY296" fmla="*/ 1350946 h 3063504"/>
              <a:gd name="connsiteX297" fmla="*/ 2618703 w 4114165"/>
              <a:gd name="connsiteY297" fmla="*/ 1256465 h 3063504"/>
              <a:gd name="connsiteX298" fmla="*/ 2625229 w 4114165"/>
              <a:gd name="connsiteY298" fmla="*/ 1211991 h 3063504"/>
              <a:gd name="connsiteX299" fmla="*/ 2631768 w 4114165"/>
              <a:gd name="connsiteY299" fmla="*/ 1184474 h 3063504"/>
              <a:gd name="connsiteX300" fmla="*/ 2635025 w 4114165"/>
              <a:gd name="connsiteY300" fmla="*/ 1177408 h 3063504"/>
              <a:gd name="connsiteX301" fmla="*/ 2638294 w 4114165"/>
              <a:gd name="connsiteY301" fmla="*/ 1174850 h 3063504"/>
              <a:gd name="connsiteX302" fmla="*/ 2641564 w 4114165"/>
              <a:gd name="connsiteY302" fmla="*/ 1176787 h 3063504"/>
              <a:gd name="connsiteX303" fmla="*/ 2644821 w 4114165"/>
              <a:gd name="connsiteY303" fmla="*/ 1183144 h 3063504"/>
              <a:gd name="connsiteX304" fmla="*/ 2651359 w 4114165"/>
              <a:gd name="connsiteY304" fmla="*/ 1208496 h 3063504"/>
              <a:gd name="connsiteX305" fmla="*/ 2657886 w 4114165"/>
              <a:gd name="connsiteY305" fmla="*/ 1249272 h 3063504"/>
              <a:gd name="connsiteX306" fmla="*/ 2667681 w 4114165"/>
              <a:gd name="connsiteY306" fmla="*/ 1333964 h 3063504"/>
              <a:gd name="connsiteX307" fmla="*/ 2684004 w 4114165"/>
              <a:gd name="connsiteY307" fmla="*/ 1510794 h 3063504"/>
              <a:gd name="connsiteX308" fmla="*/ 2700326 w 4114165"/>
              <a:gd name="connsiteY308" fmla="*/ 1682319 h 3063504"/>
              <a:gd name="connsiteX309" fmla="*/ 2710121 w 4114165"/>
              <a:gd name="connsiteY309" fmla="*/ 1760046 h 3063504"/>
              <a:gd name="connsiteX310" fmla="*/ 2716661 w 4114165"/>
              <a:gd name="connsiteY310" fmla="*/ 1795706 h 3063504"/>
              <a:gd name="connsiteX311" fmla="*/ 2723187 w 4114165"/>
              <a:gd name="connsiteY311" fmla="*/ 1816398 h 3063504"/>
              <a:gd name="connsiteX312" fmla="*/ 2726456 w 4114165"/>
              <a:gd name="connsiteY312" fmla="*/ 1820817 h 3063504"/>
              <a:gd name="connsiteX313" fmla="*/ 2729713 w 4114165"/>
              <a:gd name="connsiteY313" fmla="*/ 1821222 h 3063504"/>
              <a:gd name="connsiteX314" fmla="*/ 2732983 w 4114165"/>
              <a:gd name="connsiteY314" fmla="*/ 1817613 h 3063504"/>
              <a:gd name="connsiteX315" fmla="*/ 2736252 w 4114165"/>
              <a:gd name="connsiteY315" fmla="*/ 1810079 h 3063504"/>
              <a:gd name="connsiteX316" fmla="*/ 2742779 w 4114165"/>
              <a:gd name="connsiteY316" fmla="*/ 1783638 h 3063504"/>
              <a:gd name="connsiteX317" fmla="*/ 2749305 w 4114165"/>
              <a:gd name="connsiteY317" fmla="*/ 1743368 h 3063504"/>
              <a:gd name="connsiteX318" fmla="*/ 2759101 w 4114165"/>
              <a:gd name="connsiteY318" fmla="*/ 1661703 h 3063504"/>
              <a:gd name="connsiteX319" fmla="*/ 2775436 w 4114165"/>
              <a:gd name="connsiteY319" fmla="*/ 1493066 h 3063504"/>
              <a:gd name="connsiteX320" fmla="*/ 2791758 w 4114165"/>
              <a:gd name="connsiteY320" fmla="*/ 1328785 h 3063504"/>
              <a:gd name="connsiteX321" fmla="*/ 2801554 w 4114165"/>
              <a:gd name="connsiteY321" fmla="*/ 1253248 h 3063504"/>
              <a:gd name="connsiteX322" fmla="*/ 2808080 w 4114165"/>
              <a:gd name="connsiteY322" fmla="*/ 1217943 h 3063504"/>
              <a:gd name="connsiteX323" fmla="*/ 2814619 w 4114165"/>
              <a:gd name="connsiteY323" fmla="*/ 1196783 h 3063504"/>
              <a:gd name="connsiteX324" fmla="*/ 2817876 w 4114165"/>
              <a:gd name="connsiteY324" fmla="*/ 1191882 h 3063504"/>
              <a:gd name="connsiteX325" fmla="*/ 2821145 w 4114165"/>
              <a:gd name="connsiteY325" fmla="*/ 1190882 h 3063504"/>
              <a:gd name="connsiteX326" fmla="*/ 2824414 w 4114165"/>
              <a:gd name="connsiteY326" fmla="*/ 1193807 h 3063504"/>
              <a:gd name="connsiteX327" fmla="*/ 2827671 w 4114165"/>
              <a:gd name="connsiteY327" fmla="*/ 1200632 h 3063504"/>
              <a:gd name="connsiteX328" fmla="*/ 2834210 w 4114165"/>
              <a:gd name="connsiteY328" fmla="*/ 1225718 h 3063504"/>
              <a:gd name="connsiteX329" fmla="*/ 2840736 w 4114165"/>
              <a:gd name="connsiteY329" fmla="*/ 1265152 h 3063504"/>
              <a:gd name="connsiteX330" fmla="*/ 2850532 w 4114165"/>
              <a:gd name="connsiteY330" fmla="*/ 1347489 h 3063504"/>
              <a:gd name="connsiteX331" fmla="*/ 2863598 w 4114165"/>
              <a:gd name="connsiteY331" fmla="*/ 1487861 h 3063504"/>
              <a:gd name="connsiteX332" fmla="*/ 2889716 w 4114165"/>
              <a:gd name="connsiteY332" fmla="*/ 1782726 h 3063504"/>
              <a:gd name="connsiteX333" fmla="*/ 2899511 w 4114165"/>
              <a:gd name="connsiteY333" fmla="*/ 1866418 h 3063504"/>
              <a:gd name="connsiteX334" fmla="*/ 2906038 w 4114165"/>
              <a:gd name="connsiteY334" fmla="*/ 1907105 h 3063504"/>
              <a:gd name="connsiteX335" fmla="*/ 2912577 w 4114165"/>
              <a:gd name="connsiteY335" fmla="*/ 1933685 h 3063504"/>
              <a:gd name="connsiteX336" fmla="*/ 2915833 w 4114165"/>
              <a:gd name="connsiteY336" fmla="*/ 1941334 h 3063504"/>
              <a:gd name="connsiteX337" fmla="*/ 2919103 w 4114165"/>
              <a:gd name="connsiteY337" fmla="*/ 1945107 h 3063504"/>
              <a:gd name="connsiteX338" fmla="*/ 2922373 w 4114165"/>
              <a:gd name="connsiteY338" fmla="*/ 1944968 h 3063504"/>
              <a:gd name="connsiteX339" fmla="*/ 2925629 w 4114165"/>
              <a:gd name="connsiteY339" fmla="*/ 1940929 h 3063504"/>
              <a:gd name="connsiteX340" fmla="*/ 2928899 w 4114165"/>
              <a:gd name="connsiteY340" fmla="*/ 1933014 h 3063504"/>
              <a:gd name="connsiteX341" fmla="*/ 2935425 w 4114165"/>
              <a:gd name="connsiteY341" fmla="*/ 1905965 h 3063504"/>
              <a:gd name="connsiteX342" fmla="*/ 2941951 w 4114165"/>
              <a:gd name="connsiteY342" fmla="*/ 1864898 h 3063504"/>
              <a:gd name="connsiteX343" fmla="*/ 2951747 w 4114165"/>
              <a:gd name="connsiteY343" fmla="*/ 1780649 h 3063504"/>
              <a:gd name="connsiteX344" fmla="*/ 2964813 w 4114165"/>
              <a:gd name="connsiteY344" fmla="*/ 1637427 h 3063504"/>
              <a:gd name="connsiteX345" fmla="*/ 3000726 w 4114165"/>
              <a:gd name="connsiteY345" fmla="*/ 1222059 h 3063504"/>
              <a:gd name="connsiteX346" fmla="*/ 3010522 w 4114165"/>
              <a:gd name="connsiteY346" fmla="*/ 1142292 h 3063504"/>
              <a:gd name="connsiteX347" fmla="*/ 3017061 w 4114165"/>
              <a:gd name="connsiteY347" fmla="*/ 1103479 h 3063504"/>
              <a:gd name="connsiteX348" fmla="*/ 3023588 w 4114165"/>
              <a:gd name="connsiteY348" fmla="*/ 1077469 h 3063504"/>
              <a:gd name="connsiteX349" fmla="*/ 3030114 w 4114165"/>
              <a:gd name="connsiteY349" fmla="*/ 1064920 h 3063504"/>
              <a:gd name="connsiteX350" fmla="*/ 3033383 w 4114165"/>
              <a:gd name="connsiteY350" fmla="*/ 1063780 h 3063504"/>
              <a:gd name="connsiteX351" fmla="*/ 3036653 w 4114165"/>
              <a:gd name="connsiteY351" fmla="*/ 1066060 h 3063504"/>
              <a:gd name="connsiteX352" fmla="*/ 3039910 w 4114165"/>
              <a:gd name="connsiteY352" fmla="*/ 1071720 h 3063504"/>
              <a:gd name="connsiteX353" fmla="*/ 3046448 w 4114165"/>
              <a:gd name="connsiteY353" fmla="*/ 1092918 h 3063504"/>
              <a:gd name="connsiteX354" fmla="*/ 3052975 w 4114165"/>
              <a:gd name="connsiteY354" fmla="*/ 1126603 h 3063504"/>
              <a:gd name="connsiteX355" fmla="*/ 3062770 w 4114165"/>
              <a:gd name="connsiteY355" fmla="*/ 1198036 h 3063504"/>
              <a:gd name="connsiteX356" fmla="*/ 3075836 w 4114165"/>
              <a:gd name="connsiteY356" fmla="*/ 1324289 h 3063504"/>
              <a:gd name="connsiteX357" fmla="*/ 3098684 w 4114165"/>
              <a:gd name="connsiteY357" fmla="*/ 1588788 h 3063504"/>
              <a:gd name="connsiteX358" fmla="*/ 3118276 w 4114165"/>
              <a:gd name="connsiteY358" fmla="*/ 1805419 h 3063504"/>
              <a:gd name="connsiteX359" fmla="*/ 3131341 w 4114165"/>
              <a:gd name="connsiteY359" fmla="*/ 1919515 h 3063504"/>
              <a:gd name="connsiteX360" fmla="*/ 3141137 w 4114165"/>
              <a:gd name="connsiteY360" fmla="*/ 1981109 h 3063504"/>
              <a:gd name="connsiteX361" fmla="*/ 3147663 w 4114165"/>
              <a:gd name="connsiteY361" fmla="*/ 2008741 h 3063504"/>
              <a:gd name="connsiteX362" fmla="*/ 3154202 w 4114165"/>
              <a:gd name="connsiteY362" fmla="*/ 2024671 h 3063504"/>
              <a:gd name="connsiteX363" fmla="*/ 3157459 w 4114165"/>
              <a:gd name="connsiteY363" fmla="*/ 2028065 h 3063504"/>
              <a:gd name="connsiteX364" fmla="*/ 3160729 w 4114165"/>
              <a:gd name="connsiteY364" fmla="*/ 2028356 h 3063504"/>
              <a:gd name="connsiteX365" fmla="*/ 3163998 w 4114165"/>
              <a:gd name="connsiteY365" fmla="*/ 2025494 h 3063504"/>
              <a:gd name="connsiteX366" fmla="*/ 3167255 w 4114165"/>
              <a:gd name="connsiteY366" fmla="*/ 2019454 h 3063504"/>
              <a:gd name="connsiteX367" fmla="*/ 3173794 w 4114165"/>
              <a:gd name="connsiteY367" fmla="*/ 1997888 h 3063504"/>
              <a:gd name="connsiteX368" fmla="*/ 3180320 w 4114165"/>
              <a:gd name="connsiteY368" fmla="*/ 1963798 h 3063504"/>
              <a:gd name="connsiteX369" fmla="*/ 3190116 w 4114165"/>
              <a:gd name="connsiteY369" fmla="*/ 1890225 h 3063504"/>
              <a:gd name="connsiteX370" fmla="*/ 3199912 w 4114165"/>
              <a:gd name="connsiteY370" fmla="*/ 1792185 h 3063504"/>
              <a:gd name="connsiteX371" fmla="*/ 3212965 w 4114165"/>
              <a:gd name="connsiteY371" fmla="*/ 1630792 h 3063504"/>
              <a:gd name="connsiteX372" fmla="*/ 3258687 w 4114165"/>
              <a:gd name="connsiteY372" fmla="*/ 1017660 h 3063504"/>
              <a:gd name="connsiteX373" fmla="*/ 3268482 w 4114165"/>
              <a:gd name="connsiteY373" fmla="*/ 933703 h 3063504"/>
              <a:gd name="connsiteX374" fmla="*/ 3275009 w 4114165"/>
              <a:gd name="connsiteY374" fmla="*/ 897080 h 3063504"/>
              <a:gd name="connsiteX375" fmla="*/ 3281535 w 4114165"/>
              <a:gd name="connsiteY375" fmla="*/ 878136 h 3063504"/>
              <a:gd name="connsiteX376" fmla="*/ 3284804 w 4114165"/>
              <a:gd name="connsiteY376" fmla="*/ 875743 h 3063504"/>
              <a:gd name="connsiteX377" fmla="*/ 3288074 w 4114165"/>
              <a:gd name="connsiteY377" fmla="*/ 878237 h 3063504"/>
              <a:gd name="connsiteX378" fmla="*/ 3291331 w 4114165"/>
              <a:gd name="connsiteY378" fmla="*/ 885696 h 3063504"/>
              <a:gd name="connsiteX379" fmla="*/ 3297870 w 4114165"/>
              <a:gd name="connsiteY379" fmla="*/ 915632 h 3063504"/>
              <a:gd name="connsiteX380" fmla="*/ 3304396 w 4114165"/>
              <a:gd name="connsiteY380" fmla="*/ 965374 h 3063504"/>
              <a:gd name="connsiteX381" fmla="*/ 3314192 w 4114165"/>
              <a:gd name="connsiteY381" fmla="*/ 1075076 h 3063504"/>
              <a:gd name="connsiteX382" fmla="*/ 3323988 w 4114165"/>
              <a:gd name="connsiteY382" fmla="*/ 1221514 h 3063504"/>
              <a:gd name="connsiteX383" fmla="*/ 3340310 w 4114165"/>
              <a:gd name="connsiteY383" fmla="*/ 1521761 h 3063504"/>
              <a:gd name="connsiteX384" fmla="*/ 3366441 w 4114165"/>
              <a:gd name="connsiteY384" fmla="*/ 2016579 h 3063504"/>
              <a:gd name="connsiteX385" fmla="*/ 3376237 w 4114165"/>
              <a:gd name="connsiteY385" fmla="*/ 2160789 h 3063504"/>
              <a:gd name="connsiteX386" fmla="*/ 3386032 w 4114165"/>
              <a:gd name="connsiteY386" fmla="*/ 2262576 h 3063504"/>
              <a:gd name="connsiteX387" fmla="*/ 3392559 w 4114165"/>
              <a:gd name="connsiteY387" fmla="*/ 2302136 h 3063504"/>
              <a:gd name="connsiteX388" fmla="*/ 3395828 w 4114165"/>
              <a:gd name="connsiteY388" fmla="*/ 2312672 h 3063504"/>
              <a:gd name="connsiteX389" fmla="*/ 3399085 w 4114165"/>
              <a:gd name="connsiteY389" fmla="*/ 2316813 h 3063504"/>
              <a:gd name="connsiteX390" fmla="*/ 3402354 w 4114165"/>
              <a:gd name="connsiteY390" fmla="*/ 2314458 h 3063504"/>
              <a:gd name="connsiteX391" fmla="*/ 3405624 w 4114165"/>
              <a:gd name="connsiteY391" fmla="*/ 2305568 h 3063504"/>
              <a:gd name="connsiteX392" fmla="*/ 3412150 w 4114165"/>
              <a:gd name="connsiteY392" fmla="*/ 2268275 h 3063504"/>
              <a:gd name="connsiteX393" fmla="*/ 3418677 w 4114165"/>
              <a:gd name="connsiteY393" fmla="*/ 2205743 h 3063504"/>
              <a:gd name="connsiteX394" fmla="*/ 3428472 w 4114165"/>
              <a:gd name="connsiteY394" fmla="*/ 2068625 h 3063504"/>
              <a:gd name="connsiteX395" fmla="*/ 3438268 w 4114165"/>
              <a:gd name="connsiteY395" fmla="*/ 1888224 h 3063504"/>
              <a:gd name="connsiteX396" fmla="*/ 3454590 w 4114165"/>
              <a:gd name="connsiteY396" fmla="*/ 1528523 h 3063504"/>
              <a:gd name="connsiteX397" fmla="*/ 3477451 w 4114165"/>
              <a:gd name="connsiteY397" fmla="*/ 1031083 h 3063504"/>
              <a:gd name="connsiteX398" fmla="*/ 3487247 w 4114165"/>
              <a:gd name="connsiteY398" fmla="*/ 866929 h 3063504"/>
              <a:gd name="connsiteX399" fmla="*/ 3497043 w 4114165"/>
              <a:gd name="connsiteY399" fmla="*/ 752567 h 3063504"/>
              <a:gd name="connsiteX400" fmla="*/ 3503569 w 4114165"/>
              <a:gd name="connsiteY400" fmla="*/ 708790 h 3063504"/>
              <a:gd name="connsiteX401" fmla="*/ 3506839 w 4114165"/>
              <a:gd name="connsiteY401" fmla="*/ 697342 h 3063504"/>
              <a:gd name="connsiteX402" fmla="*/ 3510108 w 4114165"/>
              <a:gd name="connsiteY402" fmla="*/ 693037 h 3063504"/>
              <a:gd name="connsiteX403" fmla="*/ 3513365 w 4114165"/>
              <a:gd name="connsiteY403" fmla="*/ 695924 h 3063504"/>
              <a:gd name="connsiteX404" fmla="*/ 3516634 w 4114165"/>
              <a:gd name="connsiteY404" fmla="*/ 705979 h 3063504"/>
              <a:gd name="connsiteX405" fmla="*/ 3523161 w 4114165"/>
              <a:gd name="connsiteY405" fmla="*/ 747236 h 3063504"/>
              <a:gd name="connsiteX406" fmla="*/ 3529700 w 4114165"/>
              <a:gd name="connsiteY406" fmla="*/ 815390 h 3063504"/>
              <a:gd name="connsiteX407" fmla="*/ 3539496 w 4114165"/>
              <a:gd name="connsiteY407" fmla="*/ 962638 h 3063504"/>
              <a:gd name="connsiteX408" fmla="*/ 3552548 w 4114165"/>
              <a:gd name="connsiteY408" fmla="*/ 1223718 h 3063504"/>
              <a:gd name="connsiteX409" fmla="*/ 3591731 w 4114165"/>
              <a:gd name="connsiteY409" fmla="*/ 2071171 h 3063504"/>
              <a:gd name="connsiteX410" fmla="*/ 3601527 w 4114165"/>
              <a:gd name="connsiteY410" fmla="*/ 2206351 h 3063504"/>
              <a:gd name="connsiteX411" fmla="*/ 3608066 w 4114165"/>
              <a:gd name="connsiteY411" fmla="*/ 2265109 h 3063504"/>
              <a:gd name="connsiteX412" fmla="*/ 3614593 w 4114165"/>
              <a:gd name="connsiteY412" fmla="*/ 2296311 h 3063504"/>
              <a:gd name="connsiteX413" fmla="*/ 3617862 w 4114165"/>
              <a:gd name="connsiteY413" fmla="*/ 2301250 h 3063504"/>
              <a:gd name="connsiteX414" fmla="*/ 3621119 w 4114165"/>
              <a:gd name="connsiteY414" fmla="*/ 2299034 h 3063504"/>
              <a:gd name="connsiteX415" fmla="*/ 3624388 w 4114165"/>
              <a:gd name="connsiteY415" fmla="*/ 2289726 h 3063504"/>
              <a:gd name="connsiteX416" fmla="*/ 3630915 w 4114165"/>
              <a:gd name="connsiteY416" fmla="*/ 2250394 h 3063504"/>
              <a:gd name="connsiteX417" fmla="*/ 3637453 w 4114165"/>
              <a:gd name="connsiteY417" fmla="*/ 2185001 h 3063504"/>
              <a:gd name="connsiteX418" fmla="*/ 3647249 w 4114165"/>
              <a:gd name="connsiteY418" fmla="*/ 2044375 h 3063504"/>
              <a:gd name="connsiteX419" fmla="*/ 3660302 w 4114165"/>
              <a:gd name="connsiteY419" fmla="*/ 1798352 h 3063504"/>
              <a:gd name="connsiteX420" fmla="*/ 3692959 w 4114165"/>
              <a:gd name="connsiteY420" fmla="*/ 1140064 h 3063504"/>
              <a:gd name="connsiteX421" fmla="*/ 3702755 w 4114165"/>
              <a:gd name="connsiteY421" fmla="*/ 999805 h 3063504"/>
              <a:gd name="connsiteX422" fmla="*/ 3709281 w 4114165"/>
              <a:gd name="connsiteY422" fmla="*/ 933399 h 3063504"/>
              <a:gd name="connsiteX423" fmla="*/ 3715807 w 4114165"/>
              <a:gd name="connsiteY423" fmla="*/ 891369 h 3063504"/>
              <a:gd name="connsiteX424" fmla="*/ 3719077 w 4114165"/>
              <a:gd name="connsiteY424" fmla="*/ 879922 h 3063504"/>
              <a:gd name="connsiteX425" fmla="*/ 3722346 w 4114165"/>
              <a:gd name="connsiteY425" fmla="*/ 874932 h 3063504"/>
              <a:gd name="connsiteX426" fmla="*/ 3725603 w 4114165"/>
              <a:gd name="connsiteY426" fmla="*/ 876414 h 3063504"/>
              <a:gd name="connsiteX427" fmla="*/ 3728873 w 4114165"/>
              <a:gd name="connsiteY427" fmla="*/ 884278 h 3063504"/>
              <a:gd name="connsiteX428" fmla="*/ 3735399 w 4114165"/>
              <a:gd name="connsiteY428" fmla="*/ 918570 h 3063504"/>
              <a:gd name="connsiteX429" fmla="*/ 3741938 w 4114165"/>
              <a:gd name="connsiteY429" fmla="*/ 975973 h 3063504"/>
              <a:gd name="connsiteX430" fmla="*/ 3751734 w 4114165"/>
              <a:gd name="connsiteY430" fmla="*/ 1099301 h 3063504"/>
              <a:gd name="connsiteX431" fmla="*/ 3764786 w 4114165"/>
              <a:gd name="connsiteY431" fmla="*/ 1313260 h 3063504"/>
              <a:gd name="connsiteX432" fmla="*/ 3794174 w 4114165"/>
              <a:gd name="connsiteY432" fmla="*/ 1820969 h 3063504"/>
              <a:gd name="connsiteX433" fmla="*/ 3803970 w 4114165"/>
              <a:gd name="connsiteY433" fmla="*/ 1943664 h 3063504"/>
              <a:gd name="connsiteX434" fmla="*/ 3810509 w 4114165"/>
              <a:gd name="connsiteY434" fmla="*/ 2002054 h 3063504"/>
              <a:gd name="connsiteX435" fmla="*/ 3817035 w 4114165"/>
              <a:gd name="connsiteY435" fmla="*/ 2039208 h 3063504"/>
              <a:gd name="connsiteX436" fmla="*/ 3820304 w 4114165"/>
              <a:gd name="connsiteY436" fmla="*/ 2049453 h 3063504"/>
              <a:gd name="connsiteX437" fmla="*/ 3823561 w 4114165"/>
              <a:gd name="connsiteY437" fmla="*/ 2054050 h 3063504"/>
              <a:gd name="connsiteX438" fmla="*/ 3826831 w 4114165"/>
              <a:gd name="connsiteY438" fmla="*/ 2053011 h 3063504"/>
              <a:gd name="connsiteX439" fmla="*/ 3830100 w 4114165"/>
              <a:gd name="connsiteY439" fmla="*/ 2046401 h 3063504"/>
              <a:gd name="connsiteX440" fmla="*/ 3836626 w 4114165"/>
              <a:gd name="connsiteY440" fmla="*/ 2017073 h 3063504"/>
              <a:gd name="connsiteX441" fmla="*/ 3843153 w 4114165"/>
              <a:gd name="connsiteY441" fmla="*/ 1967724 h 3063504"/>
              <a:gd name="connsiteX442" fmla="*/ 3852949 w 4114165"/>
              <a:gd name="connsiteY442" fmla="*/ 1861834 h 3063504"/>
              <a:gd name="connsiteX443" fmla="*/ 3866014 w 4114165"/>
              <a:gd name="connsiteY443" fmla="*/ 1679090 h 3063504"/>
              <a:gd name="connsiteX444" fmla="*/ 3892132 w 4114165"/>
              <a:gd name="connsiteY444" fmla="*/ 1294657 h 3063504"/>
              <a:gd name="connsiteX445" fmla="*/ 3901928 w 4114165"/>
              <a:gd name="connsiteY445" fmla="*/ 1185892 h 3063504"/>
              <a:gd name="connsiteX446" fmla="*/ 3908467 w 4114165"/>
              <a:gd name="connsiteY446" fmla="*/ 1133061 h 3063504"/>
              <a:gd name="connsiteX447" fmla="*/ 3914993 w 4114165"/>
              <a:gd name="connsiteY447" fmla="*/ 1098427 h 3063504"/>
              <a:gd name="connsiteX448" fmla="*/ 3918263 w 4114165"/>
              <a:gd name="connsiteY448" fmla="*/ 1088360 h 3063504"/>
              <a:gd name="connsiteX449" fmla="*/ 3921519 w 4114165"/>
              <a:gd name="connsiteY449" fmla="*/ 1083244 h 3063504"/>
              <a:gd name="connsiteX450" fmla="*/ 3924789 w 4114165"/>
              <a:gd name="connsiteY450" fmla="*/ 1083117 h 3063504"/>
              <a:gd name="connsiteX451" fmla="*/ 3928058 w 4114165"/>
              <a:gd name="connsiteY451" fmla="*/ 1087916 h 3063504"/>
              <a:gd name="connsiteX452" fmla="*/ 3931315 w 4114165"/>
              <a:gd name="connsiteY452" fmla="*/ 1097591 h 3063504"/>
              <a:gd name="connsiteX453" fmla="*/ 3937854 w 4114165"/>
              <a:gd name="connsiteY453" fmla="*/ 1130946 h 3063504"/>
              <a:gd name="connsiteX454" fmla="*/ 3944380 w 4114165"/>
              <a:gd name="connsiteY454" fmla="*/ 1181523 h 3063504"/>
              <a:gd name="connsiteX455" fmla="*/ 3954176 w 4114165"/>
              <a:gd name="connsiteY455" fmla="*/ 1284311 h 3063504"/>
              <a:gd name="connsiteX456" fmla="*/ 3970498 w 4114165"/>
              <a:gd name="connsiteY456" fmla="*/ 1500132 h 3063504"/>
              <a:gd name="connsiteX457" fmla="*/ 3990090 w 4114165"/>
              <a:gd name="connsiteY457" fmla="*/ 1758754 h 3063504"/>
              <a:gd name="connsiteX458" fmla="*/ 3999886 w 4114165"/>
              <a:gd name="connsiteY458" fmla="*/ 1858187 h 3063504"/>
              <a:gd name="connsiteX459" fmla="*/ 4006412 w 4114165"/>
              <a:gd name="connsiteY459" fmla="*/ 1906257 h 3063504"/>
              <a:gd name="connsiteX460" fmla="*/ 4012951 w 4114165"/>
              <a:gd name="connsiteY460" fmla="*/ 1937206 h 3063504"/>
              <a:gd name="connsiteX461" fmla="*/ 4016208 w 4114165"/>
              <a:gd name="connsiteY461" fmla="*/ 1945779 h 3063504"/>
              <a:gd name="connsiteX462" fmla="*/ 4019477 w 4114165"/>
              <a:gd name="connsiteY462" fmla="*/ 1949628 h 3063504"/>
              <a:gd name="connsiteX463" fmla="*/ 4022747 w 4114165"/>
              <a:gd name="connsiteY463" fmla="*/ 1948678 h 3063504"/>
              <a:gd name="connsiteX464" fmla="*/ 4026004 w 4114165"/>
              <a:gd name="connsiteY464" fmla="*/ 1942955 h 3063504"/>
              <a:gd name="connsiteX465" fmla="*/ 4032542 w 4114165"/>
              <a:gd name="connsiteY465" fmla="*/ 1917400 h 3063504"/>
              <a:gd name="connsiteX466" fmla="*/ 4039069 w 4114165"/>
              <a:gd name="connsiteY466" fmla="*/ 1874003 h 3063504"/>
              <a:gd name="connsiteX467" fmla="*/ 4048865 w 4114165"/>
              <a:gd name="connsiteY467" fmla="*/ 1779560 h 3063504"/>
              <a:gd name="connsiteX468" fmla="*/ 4061930 w 4114165"/>
              <a:gd name="connsiteY468" fmla="*/ 1613430 h 3063504"/>
              <a:gd name="connsiteX469" fmla="*/ 4091317 w 4114165"/>
              <a:gd name="connsiteY469" fmla="*/ 1214410 h 3063504"/>
              <a:gd name="connsiteX470" fmla="*/ 4101113 w 4114165"/>
              <a:gd name="connsiteY470" fmla="*/ 1119638 h 3063504"/>
              <a:gd name="connsiteX471" fmla="*/ 4107639 w 4114165"/>
              <a:gd name="connsiteY471" fmla="*/ 1076545 h 3063504"/>
              <a:gd name="connsiteX472" fmla="*/ 4114166 w 4114165"/>
              <a:gd name="connsiteY472" fmla="*/ 1052054 h 3063504"/>
              <a:gd name="connsiteX473" fmla="*/ 4114166 w 4114165"/>
              <a:gd name="connsiteY473" fmla="*/ 1052054 h 3063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</a:cxnLst>
            <a:rect l="l" t="t" r="r" b="b"/>
            <a:pathLst>
              <a:path w="4114165" h="3063504">
                <a:moveTo>
                  <a:pt x="0" y="1833480"/>
                </a:moveTo>
                <a:lnTo>
                  <a:pt x="45713" y="417481"/>
                </a:lnTo>
                <a:lnTo>
                  <a:pt x="52243" y="297352"/>
                </a:lnTo>
                <a:lnTo>
                  <a:pt x="58773" y="217167"/>
                </a:lnTo>
                <a:lnTo>
                  <a:pt x="62039" y="193329"/>
                </a:lnTo>
                <a:lnTo>
                  <a:pt x="65305" y="180827"/>
                </a:lnTo>
                <a:lnTo>
                  <a:pt x="68569" y="179911"/>
                </a:lnTo>
                <a:lnTo>
                  <a:pt x="71835" y="190731"/>
                </a:lnTo>
                <a:lnTo>
                  <a:pt x="75101" y="213328"/>
                </a:lnTo>
                <a:lnTo>
                  <a:pt x="81631" y="293496"/>
                </a:lnTo>
                <a:lnTo>
                  <a:pt x="88161" y="418608"/>
                </a:lnTo>
                <a:lnTo>
                  <a:pt x="97957" y="682450"/>
                </a:lnTo>
                <a:lnTo>
                  <a:pt x="111017" y="1145838"/>
                </a:lnTo>
                <a:lnTo>
                  <a:pt x="150200" y="2656215"/>
                </a:lnTo>
                <a:lnTo>
                  <a:pt x="159996" y="2898502"/>
                </a:lnTo>
                <a:lnTo>
                  <a:pt x="166526" y="3002974"/>
                </a:lnTo>
                <a:lnTo>
                  <a:pt x="173056" y="3056590"/>
                </a:lnTo>
                <a:lnTo>
                  <a:pt x="176322" y="3063504"/>
                </a:lnTo>
                <a:lnTo>
                  <a:pt x="179588" y="3056970"/>
                </a:lnTo>
                <a:lnTo>
                  <a:pt x="182852" y="3036988"/>
                </a:lnTo>
                <a:lnTo>
                  <a:pt x="189382" y="2957348"/>
                </a:lnTo>
                <a:lnTo>
                  <a:pt x="195914" y="2827131"/>
                </a:lnTo>
                <a:lnTo>
                  <a:pt x="205709" y="2547184"/>
                </a:lnTo>
                <a:lnTo>
                  <a:pt x="218770" y="2052391"/>
                </a:lnTo>
                <a:lnTo>
                  <a:pt x="257952" y="449365"/>
                </a:lnTo>
                <a:lnTo>
                  <a:pt x="267747" y="190794"/>
                </a:lnTo>
                <a:lnTo>
                  <a:pt x="274279" y="76196"/>
                </a:lnTo>
                <a:lnTo>
                  <a:pt x="280809" y="12309"/>
                </a:lnTo>
                <a:lnTo>
                  <a:pt x="284074" y="0"/>
                </a:lnTo>
                <a:lnTo>
                  <a:pt x="287339" y="871"/>
                </a:lnTo>
                <a:lnTo>
                  <a:pt x="290605" y="14841"/>
                </a:lnTo>
                <a:lnTo>
                  <a:pt x="293869" y="41707"/>
                </a:lnTo>
                <a:lnTo>
                  <a:pt x="300400" y="132747"/>
                </a:lnTo>
                <a:lnTo>
                  <a:pt x="306931" y="270150"/>
                </a:lnTo>
                <a:lnTo>
                  <a:pt x="316726" y="550888"/>
                </a:lnTo>
                <a:lnTo>
                  <a:pt x="329787" y="1025879"/>
                </a:lnTo>
                <a:lnTo>
                  <a:pt x="362436" y="2279786"/>
                </a:lnTo>
                <a:lnTo>
                  <a:pt x="372232" y="2556694"/>
                </a:lnTo>
                <a:lnTo>
                  <a:pt x="382027" y="2748670"/>
                </a:lnTo>
                <a:lnTo>
                  <a:pt x="388567" y="2823459"/>
                </a:lnTo>
                <a:lnTo>
                  <a:pt x="391823" y="2844202"/>
                </a:lnTo>
                <a:lnTo>
                  <a:pt x="395093" y="2853750"/>
                </a:lnTo>
                <a:lnTo>
                  <a:pt x="398362" y="2852192"/>
                </a:lnTo>
                <a:lnTo>
                  <a:pt x="401619" y="2839668"/>
                </a:lnTo>
                <a:lnTo>
                  <a:pt x="404889" y="2816443"/>
                </a:lnTo>
                <a:lnTo>
                  <a:pt x="411415" y="2739337"/>
                </a:lnTo>
                <a:lnTo>
                  <a:pt x="417954" y="2624582"/>
                </a:lnTo>
                <a:lnTo>
                  <a:pt x="427737" y="2392894"/>
                </a:lnTo>
                <a:lnTo>
                  <a:pt x="440802" y="2005562"/>
                </a:lnTo>
                <a:lnTo>
                  <a:pt x="473459" y="995006"/>
                </a:lnTo>
                <a:lnTo>
                  <a:pt x="483255" y="770207"/>
                </a:lnTo>
                <a:lnTo>
                  <a:pt x="493051" y="610130"/>
                </a:lnTo>
                <a:lnTo>
                  <a:pt x="499577" y="543438"/>
                </a:lnTo>
                <a:lnTo>
                  <a:pt x="506103" y="509955"/>
                </a:lnTo>
                <a:lnTo>
                  <a:pt x="509373" y="505624"/>
                </a:lnTo>
                <a:lnTo>
                  <a:pt x="512642" y="509409"/>
                </a:lnTo>
                <a:lnTo>
                  <a:pt x="515899" y="521111"/>
                </a:lnTo>
                <a:lnTo>
                  <a:pt x="522438" y="567167"/>
                </a:lnTo>
                <a:lnTo>
                  <a:pt x="528965" y="641054"/>
                </a:lnTo>
                <a:lnTo>
                  <a:pt x="538760" y="796230"/>
                </a:lnTo>
                <a:lnTo>
                  <a:pt x="551826" y="1063160"/>
                </a:lnTo>
                <a:lnTo>
                  <a:pt x="591009" y="1914399"/>
                </a:lnTo>
                <a:lnTo>
                  <a:pt x="600805" y="2064446"/>
                </a:lnTo>
                <a:lnTo>
                  <a:pt x="610601" y="2170198"/>
                </a:lnTo>
                <a:lnTo>
                  <a:pt x="617127" y="2214063"/>
                </a:lnTo>
                <a:lnTo>
                  <a:pt x="623653" y="2236173"/>
                </a:lnTo>
                <a:lnTo>
                  <a:pt x="626923" y="2239162"/>
                </a:lnTo>
                <a:lnTo>
                  <a:pt x="630192" y="2236882"/>
                </a:lnTo>
                <a:lnTo>
                  <a:pt x="633449" y="2229500"/>
                </a:lnTo>
                <a:lnTo>
                  <a:pt x="639988" y="2200083"/>
                </a:lnTo>
                <a:lnTo>
                  <a:pt x="646514" y="2152659"/>
                </a:lnTo>
                <a:lnTo>
                  <a:pt x="656310" y="2052556"/>
                </a:lnTo>
                <a:lnTo>
                  <a:pt x="669375" y="1878764"/>
                </a:lnTo>
                <a:lnTo>
                  <a:pt x="715085" y="1222160"/>
                </a:lnTo>
                <a:lnTo>
                  <a:pt x="724881" y="1127717"/>
                </a:lnTo>
                <a:lnTo>
                  <a:pt x="734677" y="1062526"/>
                </a:lnTo>
                <a:lnTo>
                  <a:pt x="741203" y="1036617"/>
                </a:lnTo>
                <a:lnTo>
                  <a:pt x="744472" y="1029057"/>
                </a:lnTo>
                <a:lnTo>
                  <a:pt x="747729" y="1025119"/>
                </a:lnTo>
                <a:lnTo>
                  <a:pt x="750999" y="1024765"/>
                </a:lnTo>
                <a:lnTo>
                  <a:pt x="754268" y="1027956"/>
                </a:lnTo>
                <a:lnTo>
                  <a:pt x="757525" y="1034629"/>
                </a:lnTo>
                <a:lnTo>
                  <a:pt x="764064" y="1058018"/>
                </a:lnTo>
                <a:lnTo>
                  <a:pt x="770590" y="1094020"/>
                </a:lnTo>
                <a:lnTo>
                  <a:pt x="780386" y="1168847"/>
                </a:lnTo>
                <a:lnTo>
                  <a:pt x="793451" y="1298760"/>
                </a:lnTo>
                <a:lnTo>
                  <a:pt x="839161" y="1793806"/>
                </a:lnTo>
                <a:lnTo>
                  <a:pt x="848957" y="1861910"/>
                </a:lnTo>
                <a:lnTo>
                  <a:pt x="855483" y="1893644"/>
                </a:lnTo>
                <a:lnTo>
                  <a:pt x="862022" y="1913500"/>
                </a:lnTo>
                <a:lnTo>
                  <a:pt x="865279" y="1918844"/>
                </a:lnTo>
                <a:lnTo>
                  <a:pt x="868548" y="1921098"/>
                </a:lnTo>
                <a:lnTo>
                  <a:pt x="871818" y="1920262"/>
                </a:lnTo>
                <a:lnTo>
                  <a:pt x="875075" y="1916400"/>
                </a:lnTo>
                <a:lnTo>
                  <a:pt x="881613" y="1899735"/>
                </a:lnTo>
                <a:lnTo>
                  <a:pt x="888140" y="1871800"/>
                </a:lnTo>
                <a:lnTo>
                  <a:pt x="897936" y="1811016"/>
                </a:lnTo>
                <a:lnTo>
                  <a:pt x="911001" y="1702099"/>
                </a:lnTo>
                <a:lnTo>
                  <a:pt x="937119" y="1442590"/>
                </a:lnTo>
                <a:lnTo>
                  <a:pt x="953441" y="1297291"/>
                </a:lnTo>
                <a:lnTo>
                  <a:pt x="963237" y="1230796"/>
                </a:lnTo>
                <a:lnTo>
                  <a:pt x="973033" y="1185563"/>
                </a:lnTo>
                <a:lnTo>
                  <a:pt x="979559" y="1168835"/>
                </a:lnTo>
                <a:lnTo>
                  <a:pt x="982829" y="1164732"/>
                </a:lnTo>
                <a:lnTo>
                  <a:pt x="986098" y="1163542"/>
                </a:lnTo>
                <a:lnTo>
                  <a:pt x="989355" y="1165264"/>
                </a:lnTo>
                <a:lnTo>
                  <a:pt x="992624" y="1169911"/>
                </a:lnTo>
                <a:lnTo>
                  <a:pt x="999151" y="1187868"/>
                </a:lnTo>
                <a:lnTo>
                  <a:pt x="1005689" y="1217006"/>
                </a:lnTo>
                <a:lnTo>
                  <a:pt x="1015485" y="1279968"/>
                </a:lnTo>
                <a:lnTo>
                  <a:pt x="1025281" y="1362685"/>
                </a:lnTo>
                <a:lnTo>
                  <a:pt x="1041603" y="1530359"/>
                </a:lnTo>
                <a:lnTo>
                  <a:pt x="1067721" y="1808255"/>
                </a:lnTo>
                <a:lnTo>
                  <a:pt x="1077517" y="1891643"/>
                </a:lnTo>
                <a:lnTo>
                  <a:pt x="1087313" y="1952402"/>
                </a:lnTo>
                <a:lnTo>
                  <a:pt x="1093852" y="1977209"/>
                </a:lnTo>
                <a:lnTo>
                  <a:pt x="1097109" y="1984288"/>
                </a:lnTo>
                <a:lnTo>
                  <a:pt x="1100378" y="1987618"/>
                </a:lnTo>
                <a:lnTo>
                  <a:pt x="1103648" y="1987061"/>
                </a:lnTo>
                <a:lnTo>
                  <a:pt x="1106904" y="1982502"/>
                </a:lnTo>
                <a:lnTo>
                  <a:pt x="1110174" y="1973853"/>
                </a:lnTo>
                <a:lnTo>
                  <a:pt x="1116700" y="1944158"/>
                </a:lnTo>
                <a:lnTo>
                  <a:pt x="1123239" y="1898000"/>
                </a:lnTo>
                <a:lnTo>
                  <a:pt x="1133035" y="1799302"/>
                </a:lnTo>
                <a:lnTo>
                  <a:pt x="1142831" y="1669529"/>
                </a:lnTo>
                <a:lnTo>
                  <a:pt x="1159153" y="1406436"/>
                </a:lnTo>
                <a:lnTo>
                  <a:pt x="1182001" y="1034654"/>
                </a:lnTo>
                <a:lnTo>
                  <a:pt x="1191797" y="914138"/>
                </a:lnTo>
                <a:lnTo>
                  <a:pt x="1198336" y="857229"/>
                </a:lnTo>
                <a:lnTo>
                  <a:pt x="1204863" y="823127"/>
                </a:lnTo>
                <a:lnTo>
                  <a:pt x="1208132" y="815504"/>
                </a:lnTo>
                <a:lnTo>
                  <a:pt x="1211389" y="814516"/>
                </a:lnTo>
                <a:lnTo>
                  <a:pt x="1214658" y="820341"/>
                </a:lnTo>
                <a:lnTo>
                  <a:pt x="1217928" y="833131"/>
                </a:lnTo>
                <a:lnTo>
                  <a:pt x="1224454" y="879694"/>
                </a:lnTo>
                <a:lnTo>
                  <a:pt x="1230980" y="953774"/>
                </a:lnTo>
                <a:lnTo>
                  <a:pt x="1240776" y="1112711"/>
                </a:lnTo>
                <a:lnTo>
                  <a:pt x="1253841" y="1396407"/>
                </a:lnTo>
                <a:lnTo>
                  <a:pt x="1289755" y="2259461"/>
                </a:lnTo>
                <a:lnTo>
                  <a:pt x="1299551" y="2414207"/>
                </a:lnTo>
                <a:lnTo>
                  <a:pt x="1306090" y="2478878"/>
                </a:lnTo>
                <a:lnTo>
                  <a:pt x="1309347" y="2498177"/>
                </a:lnTo>
                <a:lnTo>
                  <a:pt x="1312616" y="2508320"/>
                </a:lnTo>
                <a:lnTo>
                  <a:pt x="1315886" y="2509067"/>
                </a:lnTo>
                <a:lnTo>
                  <a:pt x="1319143" y="2500266"/>
                </a:lnTo>
                <a:lnTo>
                  <a:pt x="1322412" y="2481892"/>
                </a:lnTo>
                <a:lnTo>
                  <a:pt x="1328938" y="2416689"/>
                </a:lnTo>
                <a:lnTo>
                  <a:pt x="1335477" y="2315078"/>
                </a:lnTo>
                <a:lnTo>
                  <a:pt x="1345273" y="2101829"/>
                </a:lnTo>
                <a:lnTo>
                  <a:pt x="1358326" y="1731731"/>
                </a:lnTo>
                <a:lnTo>
                  <a:pt x="1390983" y="746033"/>
                </a:lnTo>
                <a:lnTo>
                  <a:pt x="1400779" y="542587"/>
                </a:lnTo>
                <a:lnTo>
                  <a:pt x="1407305" y="451054"/>
                </a:lnTo>
                <a:lnTo>
                  <a:pt x="1413844" y="399459"/>
                </a:lnTo>
                <a:lnTo>
                  <a:pt x="1417101" y="389390"/>
                </a:lnTo>
                <a:lnTo>
                  <a:pt x="1420370" y="390002"/>
                </a:lnTo>
                <a:lnTo>
                  <a:pt x="1423640" y="401305"/>
                </a:lnTo>
                <a:lnTo>
                  <a:pt x="1426896" y="423206"/>
                </a:lnTo>
                <a:lnTo>
                  <a:pt x="1433423" y="497902"/>
                </a:lnTo>
                <a:lnTo>
                  <a:pt x="1439962" y="611295"/>
                </a:lnTo>
                <a:lnTo>
                  <a:pt x="1449758" y="844173"/>
                </a:lnTo>
                <a:lnTo>
                  <a:pt x="1462810" y="1239775"/>
                </a:lnTo>
                <a:lnTo>
                  <a:pt x="1495467" y="2273631"/>
                </a:lnTo>
                <a:lnTo>
                  <a:pt x="1505263" y="2490199"/>
                </a:lnTo>
                <a:lnTo>
                  <a:pt x="1511789" y="2591265"/>
                </a:lnTo>
                <a:lnTo>
                  <a:pt x="1518328" y="2653302"/>
                </a:lnTo>
                <a:lnTo>
                  <a:pt x="1521585" y="2668954"/>
                </a:lnTo>
                <a:lnTo>
                  <a:pt x="1524854" y="2674159"/>
                </a:lnTo>
                <a:lnTo>
                  <a:pt x="1528124" y="2668878"/>
                </a:lnTo>
                <a:lnTo>
                  <a:pt x="1531381" y="2653214"/>
                </a:lnTo>
                <a:lnTo>
                  <a:pt x="1537920" y="2591404"/>
                </a:lnTo>
                <a:lnTo>
                  <a:pt x="1544446" y="2491149"/>
                </a:lnTo>
                <a:lnTo>
                  <a:pt x="1554242" y="2277418"/>
                </a:lnTo>
                <a:lnTo>
                  <a:pt x="1567307" y="1903661"/>
                </a:lnTo>
                <a:lnTo>
                  <a:pt x="1603221" y="803195"/>
                </a:lnTo>
                <a:lnTo>
                  <a:pt x="1613017" y="601038"/>
                </a:lnTo>
                <a:lnTo>
                  <a:pt x="1619543" y="509316"/>
                </a:lnTo>
                <a:lnTo>
                  <a:pt x="1626082" y="456003"/>
                </a:lnTo>
                <a:lnTo>
                  <a:pt x="1629339" y="444364"/>
                </a:lnTo>
                <a:lnTo>
                  <a:pt x="1632608" y="442877"/>
                </a:lnTo>
                <a:lnTo>
                  <a:pt x="1635878" y="451531"/>
                </a:lnTo>
                <a:lnTo>
                  <a:pt x="1639135" y="470215"/>
                </a:lnTo>
                <a:lnTo>
                  <a:pt x="1645674" y="536772"/>
                </a:lnTo>
                <a:lnTo>
                  <a:pt x="1652200" y="639838"/>
                </a:lnTo>
                <a:lnTo>
                  <a:pt x="1661996" y="853620"/>
                </a:lnTo>
                <a:lnTo>
                  <a:pt x="1675061" y="1218766"/>
                </a:lnTo>
                <a:lnTo>
                  <a:pt x="1704436" y="2091786"/>
                </a:lnTo>
                <a:lnTo>
                  <a:pt x="1714232" y="2309620"/>
                </a:lnTo>
                <a:lnTo>
                  <a:pt x="1720771" y="2416397"/>
                </a:lnTo>
                <a:lnTo>
                  <a:pt x="1727297" y="2487590"/>
                </a:lnTo>
                <a:lnTo>
                  <a:pt x="1730566" y="2508991"/>
                </a:lnTo>
                <a:lnTo>
                  <a:pt x="1733823" y="2520654"/>
                </a:lnTo>
                <a:lnTo>
                  <a:pt x="1737093" y="2522490"/>
                </a:lnTo>
                <a:lnTo>
                  <a:pt x="1740362" y="2514513"/>
                </a:lnTo>
                <a:lnTo>
                  <a:pt x="1743619" y="2496835"/>
                </a:lnTo>
                <a:lnTo>
                  <a:pt x="1750158" y="2433252"/>
                </a:lnTo>
                <a:lnTo>
                  <a:pt x="1756684" y="2334453"/>
                </a:lnTo>
                <a:lnTo>
                  <a:pt x="1766480" y="2129472"/>
                </a:lnTo>
                <a:lnTo>
                  <a:pt x="1779545" y="1780459"/>
                </a:lnTo>
                <a:lnTo>
                  <a:pt x="1808933" y="958789"/>
                </a:lnTo>
                <a:lnTo>
                  <a:pt x="1818729" y="760608"/>
                </a:lnTo>
                <a:lnTo>
                  <a:pt x="1825255" y="666874"/>
                </a:lnTo>
                <a:lnTo>
                  <a:pt x="1831781" y="608307"/>
                </a:lnTo>
                <a:lnTo>
                  <a:pt x="1835051" y="592984"/>
                </a:lnTo>
                <a:lnTo>
                  <a:pt x="1838320" y="587177"/>
                </a:lnTo>
                <a:lnTo>
                  <a:pt x="1841577" y="590945"/>
                </a:lnTo>
                <a:lnTo>
                  <a:pt x="1844847" y="604242"/>
                </a:lnTo>
                <a:lnTo>
                  <a:pt x="1851373" y="658745"/>
                </a:lnTo>
                <a:lnTo>
                  <a:pt x="1857912" y="748413"/>
                </a:lnTo>
                <a:lnTo>
                  <a:pt x="1867708" y="940528"/>
                </a:lnTo>
                <a:lnTo>
                  <a:pt x="1880760" y="1275586"/>
                </a:lnTo>
                <a:lnTo>
                  <a:pt x="1910148" y="2084682"/>
                </a:lnTo>
                <a:lnTo>
                  <a:pt x="1919944" y="2284015"/>
                </a:lnTo>
                <a:lnTo>
                  <a:pt x="1926483" y="2379484"/>
                </a:lnTo>
                <a:lnTo>
                  <a:pt x="1933009" y="2440280"/>
                </a:lnTo>
                <a:lnTo>
                  <a:pt x="1936266" y="2456844"/>
                </a:lnTo>
                <a:lnTo>
                  <a:pt x="1939535" y="2463923"/>
                </a:lnTo>
                <a:lnTo>
                  <a:pt x="1942805" y="2461428"/>
                </a:lnTo>
                <a:lnTo>
                  <a:pt x="1946061" y="2449398"/>
                </a:lnTo>
                <a:lnTo>
                  <a:pt x="1952600" y="2397263"/>
                </a:lnTo>
                <a:lnTo>
                  <a:pt x="1959127" y="2309620"/>
                </a:lnTo>
                <a:lnTo>
                  <a:pt x="1968923" y="2119620"/>
                </a:lnTo>
                <a:lnTo>
                  <a:pt x="1981988" y="1785309"/>
                </a:lnTo>
                <a:lnTo>
                  <a:pt x="2014632" y="895928"/>
                </a:lnTo>
                <a:lnTo>
                  <a:pt x="2024428" y="714045"/>
                </a:lnTo>
                <a:lnTo>
                  <a:pt x="2030967" y="632633"/>
                </a:lnTo>
                <a:lnTo>
                  <a:pt x="2037493" y="587036"/>
                </a:lnTo>
                <a:lnTo>
                  <a:pt x="2040763" y="578268"/>
                </a:lnTo>
                <a:lnTo>
                  <a:pt x="2044019" y="578989"/>
                </a:lnTo>
                <a:lnTo>
                  <a:pt x="2047289" y="589172"/>
                </a:lnTo>
                <a:lnTo>
                  <a:pt x="2050559" y="608725"/>
                </a:lnTo>
                <a:lnTo>
                  <a:pt x="2057085" y="674928"/>
                </a:lnTo>
                <a:lnTo>
                  <a:pt x="2063611" y="774867"/>
                </a:lnTo>
                <a:lnTo>
                  <a:pt x="2073407" y="978645"/>
                </a:lnTo>
                <a:lnTo>
                  <a:pt x="2086472" y="1320706"/>
                </a:lnTo>
                <a:lnTo>
                  <a:pt x="2112590" y="2034865"/>
                </a:lnTo>
                <a:lnTo>
                  <a:pt x="2122386" y="2239782"/>
                </a:lnTo>
                <a:lnTo>
                  <a:pt x="2128925" y="2341241"/>
                </a:lnTo>
                <a:lnTo>
                  <a:pt x="2135451" y="2409888"/>
                </a:lnTo>
                <a:lnTo>
                  <a:pt x="2141978" y="2443155"/>
                </a:lnTo>
                <a:lnTo>
                  <a:pt x="2145247" y="2446131"/>
                </a:lnTo>
                <a:lnTo>
                  <a:pt x="2148517" y="2439964"/>
                </a:lnTo>
                <a:lnTo>
                  <a:pt x="2151773" y="2424768"/>
                </a:lnTo>
                <a:lnTo>
                  <a:pt x="2158312" y="2368074"/>
                </a:lnTo>
                <a:lnTo>
                  <a:pt x="2164839" y="2278595"/>
                </a:lnTo>
                <a:lnTo>
                  <a:pt x="2174635" y="2091647"/>
                </a:lnTo>
                <a:lnTo>
                  <a:pt x="2187687" y="1772557"/>
                </a:lnTo>
                <a:lnTo>
                  <a:pt x="2217075" y="1024625"/>
                </a:lnTo>
                <a:lnTo>
                  <a:pt x="2226870" y="845731"/>
                </a:lnTo>
                <a:lnTo>
                  <a:pt x="2233409" y="761431"/>
                </a:lnTo>
                <a:lnTo>
                  <a:pt x="2239936" y="708853"/>
                </a:lnTo>
                <a:lnTo>
                  <a:pt x="2243205" y="695038"/>
                </a:lnTo>
                <a:lnTo>
                  <a:pt x="2246462" y="689694"/>
                </a:lnTo>
                <a:lnTo>
                  <a:pt x="2249731" y="692796"/>
                </a:lnTo>
                <a:lnTo>
                  <a:pt x="2253001" y="704269"/>
                </a:lnTo>
                <a:lnTo>
                  <a:pt x="2259527" y="751529"/>
                </a:lnTo>
                <a:lnTo>
                  <a:pt x="2266054" y="829091"/>
                </a:lnTo>
                <a:lnTo>
                  <a:pt x="2275849" y="994119"/>
                </a:lnTo>
                <a:lnTo>
                  <a:pt x="2288915" y="1278550"/>
                </a:lnTo>
                <a:lnTo>
                  <a:pt x="2318302" y="1947602"/>
                </a:lnTo>
                <a:lnTo>
                  <a:pt x="2328098" y="2107248"/>
                </a:lnTo>
                <a:lnTo>
                  <a:pt x="2334624" y="2182253"/>
                </a:lnTo>
                <a:lnTo>
                  <a:pt x="2341163" y="2228892"/>
                </a:lnTo>
                <a:lnTo>
                  <a:pt x="2344420" y="2241074"/>
                </a:lnTo>
                <a:lnTo>
                  <a:pt x="2347690" y="2245734"/>
                </a:lnTo>
                <a:lnTo>
                  <a:pt x="2350959" y="2242898"/>
                </a:lnTo>
                <a:lnTo>
                  <a:pt x="2354216" y="2232653"/>
                </a:lnTo>
                <a:lnTo>
                  <a:pt x="2360755" y="2190737"/>
                </a:lnTo>
                <a:lnTo>
                  <a:pt x="2367281" y="2122267"/>
                </a:lnTo>
                <a:lnTo>
                  <a:pt x="2377077" y="1977450"/>
                </a:lnTo>
                <a:lnTo>
                  <a:pt x="2390142" y="1730097"/>
                </a:lnTo>
                <a:lnTo>
                  <a:pt x="2416260" y="1215334"/>
                </a:lnTo>
                <a:lnTo>
                  <a:pt x="2426056" y="1071011"/>
                </a:lnTo>
                <a:lnTo>
                  <a:pt x="2432582" y="1001122"/>
                </a:lnTo>
                <a:lnTo>
                  <a:pt x="2439109" y="955357"/>
                </a:lnTo>
                <a:lnTo>
                  <a:pt x="2442378" y="941997"/>
                </a:lnTo>
                <a:lnTo>
                  <a:pt x="2445647" y="935108"/>
                </a:lnTo>
                <a:lnTo>
                  <a:pt x="2448905" y="934678"/>
                </a:lnTo>
                <a:lnTo>
                  <a:pt x="2452174" y="940630"/>
                </a:lnTo>
                <a:lnTo>
                  <a:pt x="2455443" y="952824"/>
                </a:lnTo>
                <a:lnTo>
                  <a:pt x="2461970" y="995044"/>
                </a:lnTo>
                <a:lnTo>
                  <a:pt x="2468496" y="1058867"/>
                </a:lnTo>
                <a:lnTo>
                  <a:pt x="2478292" y="1187690"/>
                </a:lnTo>
                <a:lnTo>
                  <a:pt x="2494627" y="1454253"/>
                </a:lnTo>
                <a:lnTo>
                  <a:pt x="2514218" y="1766340"/>
                </a:lnTo>
                <a:lnTo>
                  <a:pt x="2524014" y="1883767"/>
                </a:lnTo>
                <a:lnTo>
                  <a:pt x="2530540" y="1939878"/>
                </a:lnTo>
                <a:lnTo>
                  <a:pt x="2537067" y="1975778"/>
                </a:lnTo>
                <a:lnTo>
                  <a:pt x="2540336" y="1985782"/>
                </a:lnTo>
                <a:lnTo>
                  <a:pt x="2543606" y="1990417"/>
                </a:lnTo>
                <a:lnTo>
                  <a:pt x="2546862" y="1989708"/>
                </a:lnTo>
                <a:lnTo>
                  <a:pt x="2550132" y="1983731"/>
                </a:lnTo>
                <a:lnTo>
                  <a:pt x="2556658" y="1956580"/>
                </a:lnTo>
                <a:lnTo>
                  <a:pt x="2563197" y="1910790"/>
                </a:lnTo>
                <a:lnTo>
                  <a:pt x="2572993" y="1813029"/>
                </a:lnTo>
                <a:lnTo>
                  <a:pt x="2586046" y="1647001"/>
                </a:lnTo>
                <a:lnTo>
                  <a:pt x="2608907" y="1350946"/>
                </a:lnTo>
                <a:lnTo>
                  <a:pt x="2618703" y="1256465"/>
                </a:lnTo>
                <a:lnTo>
                  <a:pt x="2625229" y="1211991"/>
                </a:lnTo>
                <a:lnTo>
                  <a:pt x="2631768" y="1184474"/>
                </a:lnTo>
                <a:lnTo>
                  <a:pt x="2635025" y="1177408"/>
                </a:lnTo>
                <a:lnTo>
                  <a:pt x="2638294" y="1174850"/>
                </a:lnTo>
                <a:lnTo>
                  <a:pt x="2641564" y="1176787"/>
                </a:lnTo>
                <a:lnTo>
                  <a:pt x="2644821" y="1183144"/>
                </a:lnTo>
                <a:lnTo>
                  <a:pt x="2651359" y="1208496"/>
                </a:lnTo>
                <a:lnTo>
                  <a:pt x="2657886" y="1249272"/>
                </a:lnTo>
                <a:lnTo>
                  <a:pt x="2667681" y="1333964"/>
                </a:lnTo>
                <a:lnTo>
                  <a:pt x="2684004" y="1510794"/>
                </a:lnTo>
                <a:lnTo>
                  <a:pt x="2700326" y="1682319"/>
                </a:lnTo>
                <a:lnTo>
                  <a:pt x="2710121" y="1760046"/>
                </a:lnTo>
                <a:lnTo>
                  <a:pt x="2716661" y="1795706"/>
                </a:lnTo>
                <a:lnTo>
                  <a:pt x="2723187" y="1816398"/>
                </a:lnTo>
                <a:lnTo>
                  <a:pt x="2726456" y="1820817"/>
                </a:lnTo>
                <a:lnTo>
                  <a:pt x="2729713" y="1821222"/>
                </a:lnTo>
                <a:lnTo>
                  <a:pt x="2732983" y="1817613"/>
                </a:lnTo>
                <a:lnTo>
                  <a:pt x="2736252" y="1810079"/>
                </a:lnTo>
                <a:lnTo>
                  <a:pt x="2742779" y="1783638"/>
                </a:lnTo>
                <a:lnTo>
                  <a:pt x="2749305" y="1743368"/>
                </a:lnTo>
                <a:lnTo>
                  <a:pt x="2759101" y="1661703"/>
                </a:lnTo>
                <a:lnTo>
                  <a:pt x="2775436" y="1493066"/>
                </a:lnTo>
                <a:lnTo>
                  <a:pt x="2791758" y="1328785"/>
                </a:lnTo>
                <a:lnTo>
                  <a:pt x="2801554" y="1253248"/>
                </a:lnTo>
                <a:lnTo>
                  <a:pt x="2808080" y="1217943"/>
                </a:lnTo>
                <a:lnTo>
                  <a:pt x="2814619" y="1196783"/>
                </a:lnTo>
                <a:lnTo>
                  <a:pt x="2817876" y="1191882"/>
                </a:lnTo>
                <a:lnTo>
                  <a:pt x="2821145" y="1190882"/>
                </a:lnTo>
                <a:lnTo>
                  <a:pt x="2824414" y="1193807"/>
                </a:lnTo>
                <a:lnTo>
                  <a:pt x="2827671" y="1200632"/>
                </a:lnTo>
                <a:lnTo>
                  <a:pt x="2834210" y="1225718"/>
                </a:lnTo>
                <a:lnTo>
                  <a:pt x="2840736" y="1265152"/>
                </a:lnTo>
                <a:lnTo>
                  <a:pt x="2850532" y="1347489"/>
                </a:lnTo>
                <a:lnTo>
                  <a:pt x="2863598" y="1487861"/>
                </a:lnTo>
                <a:lnTo>
                  <a:pt x="2889716" y="1782726"/>
                </a:lnTo>
                <a:lnTo>
                  <a:pt x="2899511" y="1866418"/>
                </a:lnTo>
                <a:lnTo>
                  <a:pt x="2906038" y="1907105"/>
                </a:lnTo>
                <a:lnTo>
                  <a:pt x="2912577" y="1933685"/>
                </a:lnTo>
                <a:lnTo>
                  <a:pt x="2915833" y="1941334"/>
                </a:lnTo>
                <a:lnTo>
                  <a:pt x="2919103" y="1945107"/>
                </a:lnTo>
                <a:lnTo>
                  <a:pt x="2922373" y="1944968"/>
                </a:lnTo>
                <a:lnTo>
                  <a:pt x="2925629" y="1940929"/>
                </a:lnTo>
                <a:lnTo>
                  <a:pt x="2928899" y="1933014"/>
                </a:lnTo>
                <a:lnTo>
                  <a:pt x="2935425" y="1905965"/>
                </a:lnTo>
                <a:lnTo>
                  <a:pt x="2941951" y="1864898"/>
                </a:lnTo>
                <a:lnTo>
                  <a:pt x="2951747" y="1780649"/>
                </a:lnTo>
                <a:lnTo>
                  <a:pt x="2964813" y="1637427"/>
                </a:lnTo>
                <a:lnTo>
                  <a:pt x="3000726" y="1222059"/>
                </a:lnTo>
                <a:lnTo>
                  <a:pt x="3010522" y="1142292"/>
                </a:lnTo>
                <a:lnTo>
                  <a:pt x="3017061" y="1103479"/>
                </a:lnTo>
                <a:lnTo>
                  <a:pt x="3023588" y="1077469"/>
                </a:lnTo>
                <a:lnTo>
                  <a:pt x="3030114" y="1064920"/>
                </a:lnTo>
                <a:lnTo>
                  <a:pt x="3033383" y="1063780"/>
                </a:lnTo>
                <a:lnTo>
                  <a:pt x="3036653" y="1066060"/>
                </a:lnTo>
                <a:lnTo>
                  <a:pt x="3039910" y="1071720"/>
                </a:lnTo>
                <a:lnTo>
                  <a:pt x="3046448" y="1092918"/>
                </a:lnTo>
                <a:lnTo>
                  <a:pt x="3052975" y="1126603"/>
                </a:lnTo>
                <a:lnTo>
                  <a:pt x="3062770" y="1198036"/>
                </a:lnTo>
                <a:lnTo>
                  <a:pt x="3075836" y="1324289"/>
                </a:lnTo>
                <a:lnTo>
                  <a:pt x="3098684" y="1588788"/>
                </a:lnTo>
                <a:lnTo>
                  <a:pt x="3118276" y="1805419"/>
                </a:lnTo>
                <a:lnTo>
                  <a:pt x="3131341" y="1919515"/>
                </a:lnTo>
                <a:lnTo>
                  <a:pt x="3141137" y="1981109"/>
                </a:lnTo>
                <a:lnTo>
                  <a:pt x="3147663" y="2008741"/>
                </a:lnTo>
                <a:lnTo>
                  <a:pt x="3154202" y="2024671"/>
                </a:lnTo>
                <a:lnTo>
                  <a:pt x="3157459" y="2028065"/>
                </a:lnTo>
                <a:lnTo>
                  <a:pt x="3160729" y="2028356"/>
                </a:lnTo>
                <a:lnTo>
                  <a:pt x="3163998" y="2025494"/>
                </a:lnTo>
                <a:lnTo>
                  <a:pt x="3167255" y="2019454"/>
                </a:lnTo>
                <a:lnTo>
                  <a:pt x="3173794" y="1997888"/>
                </a:lnTo>
                <a:lnTo>
                  <a:pt x="3180320" y="1963798"/>
                </a:lnTo>
                <a:lnTo>
                  <a:pt x="3190116" y="1890225"/>
                </a:lnTo>
                <a:lnTo>
                  <a:pt x="3199912" y="1792185"/>
                </a:lnTo>
                <a:lnTo>
                  <a:pt x="3212965" y="1630792"/>
                </a:lnTo>
                <a:lnTo>
                  <a:pt x="3258687" y="1017660"/>
                </a:lnTo>
                <a:lnTo>
                  <a:pt x="3268482" y="933703"/>
                </a:lnTo>
                <a:lnTo>
                  <a:pt x="3275009" y="897080"/>
                </a:lnTo>
                <a:lnTo>
                  <a:pt x="3281535" y="878136"/>
                </a:lnTo>
                <a:lnTo>
                  <a:pt x="3284804" y="875743"/>
                </a:lnTo>
                <a:lnTo>
                  <a:pt x="3288074" y="878237"/>
                </a:lnTo>
                <a:lnTo>
                  <a:pt x="3291331" y="885696"/>
                </a:lnTo>
                <a:lnTo>
                  <a:pt x="3297870" y="915632"/>
                </a:lnTo>
                <a:lnTo>
                  <a:pt x="3304396" y="965374"/>
                </a:lnTo>
                <a:lnTo>
                  <a:pt x="3314192" y="1075076"/>
                </a:lnTo>
                <a:lnTo>
                  <a:pt x="3323988" y="1221514"/>
                </a:lnTo>
                <a:lnTo>
                  <a:pt x="3340310" y="1521761"/>
                </a:lnTo>
                <a:lnTo>
                  <a:pt x="3366441" y="2016579"/>
                </a:lnTo>
                <a:lnTo>
                  <a:pt x="3376237" y="2160789"/>
                </a:lnTo>
                <a:lnTo>
                  <a:pt x="3386032" y="2262576"/>
                </a:lnTo>
                <a:lnTo>
                  <a:pt x="3392559" y="2302136"/>
                </a:lnTo>
                <a:lnTo>
                  <a:pt x="3395828" y="2312672"/>
                </a:lnTo>
                <a:lnTo>
                  <a:pt x="3399085" y="2316813"/>
                </a:lnTo>
                <a:lnTo>
                  <a:pt x="3402354" y="2314458"/>
                </a:lnTo>
                <a:lnTo>
                  <a:pt x="3405624" y="2305568"/>
                </a:lnTo>
                <a:lnTo>
                  <a:pt x="3412150" y="2268275"/>
                </a:lnTo>
                <a:lnTo>
                  <a:pt x="3418677" y="2205743"/>
                </a:lnTo>
                <a:lnTo>
                  <a:pt x="3428472" y="2068625"/>
                </a:lnTo>
                <a:lnTo>
                  <a:pt x="3438268" y="1888224"/>
                </a:lnTo>
                <a:lnTo>
                  <a:pt x="3454590" y="1528523"/>
                </a:lnTo>
                <a:lnTo>
                  <a:pt x="3477451" y="1031083"/>
                </a:lnTo>
                <a:lnTo>
                  <a:pt x="3487247" y="866929"/>
                </a:lnTo>
                <a:lnTo>
                  <a:pt x="3497043" y="752567"/>
                </a:lnTo>
                <a:lnTo>
                  <a:pt x="3503569" y="708790"/>
                </a:lnTo>
                <a:lnTo>
                  <a:pt x="3506839" y="697342"/>
                </a:lnTo>
                <a:lnTo>
                  <a:pt x="3510108" y="693037"/>
                </a:lnTo>
                <a:lnTo>
                  <a:pt x="3513365" y="695924"/>
                </a:lnTo>
                <a:lnTo>
                  <a:pt x="3516634" y="705979"/>
                </a:lnTo>
                <a:lnTo>
                  <a:pt x="3523161" y="747236"/>
                </a:lnTo>
                <a:lnTo>
                  <a:pt x="3529700" y="815390"/>
                </a:lnTo>
                <a:lnTo>
                  <a:pt x="3539496" y="962638"/>
                </a:lnTo>
                <a:lnTo>
                  <a:pt x="3552548" y="1223718"/>
                </a:lnTo>
                <a:lnTo>
                  <a:pt x="3591731" y="2071171"/>
                </a:lnTo>
                <a:lnTo>
                  <a:pt x="3601527" y="2206351"/>
                </a:lnTo>
                <a:lnTo>
                  <a:pt x="3608066" y="2265109"/>
                </a:lnTo>
                <a:lnTo>
                  <a:pt x="3614593" y="2296311"/>
                </a:lnTo>
                <a:lnTo>
                  <a:pt x="3617862" y="2301250"/>
                </a:lnTo>
                <a:lnTo>
                  <a:pt x="3621119" y="2299034"/>
                </a:lnTo>
                <a:lnTo>
                  <a:pt x="3624388" y="2289726"/>
                </a:lnTo>
                <a:lnTo>
                  <a:pt x="3630915" y="2250394"/>
                </a:lnTo>
                <a:lnTo>
                  <a:pt x="3637453" y="2185001"/>
                </a:lnTo>
                <a:lnTo>
                  <a:pt x="3647249" y="2044375"/>
                </a:lnTo>
                <a:lnTo>
                  <a:pt x="3660302" y="1798352"/>
                </a:lnTo>
                <a:lnTo>
                  <a:pt x="3692959" y="1140064"/>
                </a:lnTo>
                <a:lnTo>
                  <a:pt x="3702755" y="999805"/>
                </a:lnTo>
                <a:lnTo>
                  <a:pt x="3709281" y="933399"/>
                </a:lnTo>
                <a:lnTo>
                  <a:pt x="3715807" y="891369"/>
                </a:lnTo>
                <a:lnTo>
                  <a:pt x="3719077" y="879922"/>
                </a:lnTo>
                <a:lnTo>
                  <a:pt x="3722346" y="874932"/>
                </a:lnTo>
                <a:lnTo>
                  <a:pt x="3725603" y="876414"/>
                </a:lnTo>
                <a:lnTo>
                  <a:pt x="3728873" y="884278"/>
                </a:lnTo>
                <a:lnTo>
                  <a:pt x="3735399" y="918570"/>
                </a:lnTo>
                <a:lnTo>
                  <a:pt x="3741938" y="975973"/>
                </a:lnTo>
                <a:lnTo>
                  <a:pt x="3751734" y="1099301"/>
                </a:lnTo>
                <a:lnTo>
                  <a:pt x="3764786" y="1313260"/>
                </a:lnTo>
                <a:lnTo>
                  <a:pt x="3794174" y="1820969"/>
                </a:lnTo>
                <a:lnTo>
                  <a:pt x="3803970" y="1943664"/>
                </a:lnTo>
                <a:lnTo>
                  <a:pt x="3810509" y="2002054"/>
                </a:lnTo>
                <a:lnTo>
                  <a:pt x="3817035" y="2039208"/>
                </a:lnTo>
                <a:lnTo>
                  <a:pt x="3820304" y="2049453"/>
                </a:lnTo>
                <a:lnTo>
                  <a:pt x="3823561" y="2054050"/>
                </a:lnTo>
                <a:lnTo>
                  <a:pt x="3826831" y="2053011"/>
                </a:lnTo>
                <a:lnTo>
                  <a:pt x="3830100" y="2046401"/>
                </a:lnTo>
                <a:lnTo>
                  <a:pt x="3836626" y="2017073"/>
                </a:lnTo>
                <a:lnTo>
                  <a:pt x="3843153" y="1967724"/>
                </a:lnTo>
                <a:lnTo>
                  <a:pt x="3852949" y="1861834"/>
                </a:lnTo>
                <a:lnTo>
                  <a:pt x="3866014" y="1679090"/>
                </a:lnTo>
                <a:lnTo>
                  <a:pt x="3892132" y="1294657"/>
                </a:lnTo>
                <a:lnTo>
                  <a:pt x="3901928" y="1185892"/>
                </a:lnTo>
                <a:lnTo>
                  <a:pt x="3908467" y="1133061"/>
                </a:lnTo>
                <a:lnTo>
                  <a:pt x="3914993" y="1098427"/>
                </a:lnTo>
                <a:lnTo>
                  <a:pt x="3918263" y="1088360"/>
                </a:lnTo>
                <a:lnTo>
                  <a:pt x="3921519" y="1083244"/>
                </a:lnTo>
                <a:lnTo>
                  <a:pt x="3924789" y="1083117"/>
                </a:lnTo>
                <a:lnTo>
                  <a:pt x="3928058" y="1087916"/>
                </a:lnTo>
                <a:lnTo>
                  <a:pt x="3931315" y="1097591"/>
                </a:lnTo>
                <a:lnTo>
                  <a:pt x="3937854" y="1130946"/>
                </a:lnTo>
                <a:lnTo>
                  <a:pt x="3944380" y="1181523"/>
                </a:lnTo>
                <a:lnTo>
                  <a:pt x="3954176" y="1284311"/>
                </a:lnTo>
                <a:lnTo>
                  <a:pt x="3970498" y="1500132"/>
                </a:lnTo>
                <a:lnTo>
                  <a:pt x="3990090" y="1758754"/>
                </a:lnTo>
                <a:lnTo>
                  <a:pt x="3999886" y="1858187"/>
                </a:lnTo>
                <a:lnTo>
                  <a:pt x="4006412" y="1906257"/>
                </a:lnTo>
                <a:lnTo>
                  <a:pt x="4012951" y="1937206"/>
                </a:lnTo>
                <a:lnTo>
                  <a:pt x="4016208" y="1945779"/>
                </a:lnTo>
                <a:lnTo>
                  <a:pt x="4019477" y="1949628"/>
                </a:lnTo>
                <a:lnTo>
                  <a:pt x="4022747" y="1948678"/>
                </a:lnTo>
                <a:lnTo>
                  <a:pt x="4026004" y="1942955"/>
                </a:lnTo>
                <a:lnTo>
                  <a:pt x="4032542" y="1917400"/>
                </a:lnTo>
                <a:lnTo>
                  <a:pt x="4039069" y="1874003"/>
                </a:lnTo>
                <a:lnTo>
                  <a:pt x="4048865" y="1779560"/>
                </a:lnTo>
                <a:lnTo>
                  <a:pt x="4061930" y="1613430"/>
                </a:lnTo>
                <a:lnTo>
                  <a:pt x="4091317" y="1214410"/>
                </a:lnTo>
                <a:lnTo>
                  <a:pt x="4101113" y="1119638"/>
                </a:lnTo>
                <a:lnTo>
                  <a:pt x="4107639" y="1076545"/>
                </a:lnTo>
                <a:lnTo>
                  <a:pt x="4114166" y="1052054"/>
                </a:lnTo>
                <a:lnTo>
                  <a:pt x="4114166" y="1052054"/>
                </a:lnTo>
              </a:path>
            </a:pathLst>
          </a:custGeom>
          <a:noFill/>
          <a:ln w="18998" cap="sq">
            <a:solidFill>
              <a:schemeClr val="accent1">
                <a:lumMod val="75000"/>
              </a:schemeClr>
            </a:solidFill>
            <a:prstDash val="solid"/>
            <a:round/>
          </a:ln>
        </p:spPr>
        <p:txBody>
          <a:bodyPr rtlCol="0" anchor="ctr"/>
          <a:lstStyle/>
          <a:p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Figura a mano libera 14">
            <a:extLst>
              <a:ext uri="{FF2B5EF4-FFF2-40B4-BE49-F238E27FC236}">
                <a16:creationId xmlns:a16="http://schemas.microsoft.com/office/drawing/2014/main" id="{00B67D47-63B9-ED7F-3705-AA513A18CAE1}"/>
              </a:ext>
            </a:extLst>
          </p:cNvPr>
          <p:cNvSpPr/>
          <p:nvPr/>
        </p:nvSpPr>
        <p:spPr>
          <a:xfrm>
            <a:off x="1399678" y="3097661"/>
            <a:ext cx="4337468" cy="1190017"/>
          </a:xfrm>
          <a:custGeom>
            <a:avLst/>
            <a:gdLst>
              <a:gd name="connsiteX0" fmla="*/ 0 w 4114165"/>
              <a:gd name="connsiteY0" fmla="*/ 1426330 h 3063504"/>
              <a:gd name="connsiteX1" fmla="*/ 19106 w 4114165"/>
              <a:gd name="connsiteY1" fmla="*/ 1079343 h 3063504"/>
              <a:gd name="connsiteX2" fmla="*/ 28660 w 4114165"/>
              <a:gd name="connsiteY2" fmla="*/ 944391 h 3063504"/>
              <a:gd name="connsiteX3" fmla="*/ 38212 w 4114165"/>
              <a:gd name="connsiteY3" fmla="*/ 852379 h 3063504"/>
              <a:gd name="connsiteX4" fmla="*/ 44582 w 4114165"/>
              <a:gd name="connsiteY4" fmla="*/ 819708 h 3063504"/>
              <a:gd name="connsiteX5" fmla="*/ 47765 w 4114165"/>
              <a:gd name="connsiteY5" fmla="*/ 812730 h 3063504"/>
              <a:gd name="connsiteX6" fmla="*/ 50950 w 4114165"/>
              <a:gd name="connsiteY6" fmla="*/ 812198 h 3063504"/>
              <a:gd name="connsiteX7" fmla="*/ 54134 w 4114165"/>
              <a:gd name="connsiteY7" fmla="*/ 818213 h 3063504"/>
              <a:gd name="connsiteX8" fmla="*/ 57319 w 4114165"/>
              <a:gd name="connsiteY8" fmla="*/ 830801 h 3063504"/>
              <a:gd name="connsiteX9" fmla="*/ 63687 w 4114165"/>
              <a:gd name="connsiteY9" fmla="*/ 875439 h 3063504"/>
              <a:gd name="connsiteX10" fmla="*/ 70056 w 4114165"/>
              <a:gd name="connsiteY10" fmla="*/ 945100 h 3063504"/>
              <a:gd name="connsiteX11" fmla="*/ 79608 w 4114165"/>
              <a:gd name="connsiteY11" fmla="*/ 1091880 h 3063504"/>
              <a:gd name="connsiteX12" fmla="*/ 92347 w 4114165"/>
              <a:gd name="connsiteY12" fmla="*/ 1349148 h 3063504"/>
              <a:gd name="connsiteX13" fmla="*/ 130558 w 4114165"/>
              <a:gd name="connsiteY13" fmla="*/ 2179860 h 3063504"/>
              <a:gd name="connsiteX14" fmla="*/ 140112 w 4114165"/>
              <a:gd name="connsiteY14" fmla="*/ 2309798 h 3063504"/>
              <a:gd name="connsiteX15" fmla="*/ 146480 w 4114165"/>
              <a:gd name="connsiteY15" fmla="*/ 2364047 h 3063504"/>
              <a:gd name="connsiteX16" fmla="*/ 149664 w 4114165"/>
              <a:gd name="connsiteY16" fmla="*/ 2380472 h 3063504"/>
              <a:gd name="connsiteX17" fmla="*/ 152849 w 4114165"/>
              <a:gd name="connsiteY17" fmla="*/ 2389450 h 3063504"/>
              <a:gd name="connsiteX18" fmla="*/ 156033 w 4114165"/>
              <a:gd name="connsiteY18" fmla="*/ 2390855 h 3063504"/>
              <a:gd name="connsiteX19" fmla="*/ 159218 w 4114165"/>
              <a:gd name="connsiteY19" fmla="*/ 2384600 h 3063504"/>
              <a:gd name="connsiteX20" fmla="*/ 162401 w 4114165"/>
              <a:gd name="connsiteY20" fmla="*/ 2370696 h 3063504"/>
              <a:gd name="connsiteX21" fmla="*/ 168770 w 4114165"/>
              <a:gd name="connsiteY21" fmla="*/ 2320207 h 3063504"/>
              <a:gd name="connsiteX22" fmla="*/ 175140 w 4114165"/>
              <a:gd name="connsiteY22" fmla="*/ 2240720 h 3063504"/>
              <a:gd name="connsiteX23" fmla="*/ 184692 w 4114165"/>
              <a:gd name="connsiteY23" fmla="*/ 2072639 h 3063504"/>
              <a:gd name="connsiteX24" fmla="*/ 197429 w 4114165"/>
              <a:gd name="connsiteY24" fmla="*/ 1777458 h 3063504"/>
              <a:gd name="connsiteX25" fmla="*/ 235642 w 4114165"/>
              <a:gd name="connsiteY25" fmla="*/ 818581 h 3063504"/>
              <a:gd name="connsiteX26" fmla="*/ 245194 w 4114165"/>
              <a:gd name="connsiteY26" fmla="*/ 665925 h 3063504"/>
              <a:gd name="connsiteX27" fmla="*/ 251563 w 4114165"/>
              <a:gd name="connsiteY27" fmla="*/ 600835 h 3063504"/>
              <a:gd name="connsiteX28" fmla="*/ 257933 w 4114165"/>
              <a:gd name="connsiteY28" fmla="*/ 568563 h 3063504"/>
              <a:gd name="connsiteX29" fmla="*/ 261116 w 4114165"/>
              <a:gd name="connsiteY29" fmla="*/ 565293 h 3063504"/>
              <a:gd name="connsiteX30" fmla="*/ 264300 w 4114165"/>
              <a:gd name="connsiteY30" fmla="*/ 570754 h 3063504"/>
              <a:gd name="connsiteX31" fmla="*/ 267485 w 4114165"/>
              <a:gd name="connsiteY31" fmla="*/ 584961 h 3063504"/>
              <a:gd name="connsiteX32" fmla="*/ 273854 w 4114165"/>
              <a:gd name="connsiteY32" fmla="*/ 639269 h 3063504"/>
              <a:gd name="connsiteX33" fmla="*/ 280222 w 4114165"/>
              <a:gd name="connsiteY33" fmla="*/ 726772 h 3063504"/>
              <a:gd name="connsiteX34" fmla="*/ 289776 w 4114165"/>
              <a:gd name="connsiteY34" fmla="*/ 913999 h 3063504"/>
              <a:gd name="connsiteX35" fmla="*/ 302513 w 4114165"/>
              <a:gd name="connsiteY35" fmla="*/ 1245232 h 3063504"/>
              <a:gd name="connsiteX36" fmla="*/ 340728 w 4114165"/>
              <a:gd name="connsiteY36" fmla="*/ 2325374 h 3063504"/>
              <a:gd name="connsiteX37" fmla="*/ 350283 w 4114165"/>
              <a:gd name="connsiteY37" fmla="*/ 2497177 h 3063504"/>
              <a:gd name="connsiteX38" fmla="*/ 356645 w 4114165"/>
              <a:gd name="connsiteY38" fmla="*/ 2570484 h 3063504"/>
              <a:gd name="connsiteX39" fmla="*/ 363019 w 4114165"/>
              <a:gd name="connsiteY39" fmla="*/ 2607106 h 3063504"/>
              <a:gd name="connsiteX40" fmla="*/ 366200 w 4114165"/>
              <a:gd name="connsiteY40" fmla="*/ 2611083 h 3063504"/>
              <a:gd name="connsiteX41" fmla="*/ 369380 w 4114165"/>
              <a:gd name="connsiteY41" fmla="*/ 2605384 h 3063504"/>
              <a:gd name="connsiteX42" fmla="*/ 372574 w 4114165"/>
              <a:gd name="connsiteY42" fmla="*/ 2590024 h 3063504"/>
              <a:gd name="connsiteX43" fmla="*/ 378935 w 4114165"/>
              <a:gd name="connsiteY43" fmla="*/ 2530861 h 3063504"/>
              <a:gd name="connsiteX44" fmla="*/ 385310 w 4114165"/>
              <a:gd name="connsiteY44" fmla="*/ 2435532 h 3063504"/>
              <a:gd name="connsiteX45" fmla="*/ 394865 w 4114165"/>
              <a:gd name="connsiteY45" fmla="*/ 2232425 h 3063504"/>
              <a:gd name="connsiteX46" fmla="*/ 407601 w 4114165"/>
              <a:gd name="connsiteY46" fmla="*/ 1876548 h 3063504"/>
              <a:gd name="connsiteX47" fmla="*/ 442627 w 4114165"/>
              <a:gd name="connsiteY47" fmla="*/ 825508 h 3063504"/>
              <a:gd name="connsiteX48" fmla="*/ 452182 w 4114165"/>
              <a:gd name="connsiteY48" fmla="*/ 631949 h 3063504"/>
              <a:gd name="connsiteX49" fmla="*/ 458544 w 4114165"/>
              <a:gd name="connsiteY49" fmla="*/ 543618 h 3063504"/>
              <a:gd name="connsiteX50" fmla="*/ 464918 w 4114165"/>
              <a:gd name="connsiteY50" fmla="*/ 491393 h 3063504"/>
              <a:gd name="connsiteX51" fmla="*/ 468099 w 4114165"/>
              <a:gd name="connsiteY51" fmla="*/ 479329 h 3063504"/>
              <a:gd name="connsiteX52" fmla="*/ 471280 w 4114165"/>
              <a:gd name="connsiteY52" fmla="*/ 476719 h 3063504"/>
              <a:gd name="connsiteX53" fmla="*/ 474473 w 4114165"/>
              <a:gd name="connsiteY53" fmla="*/ 483516 h 3063504"/>
              <a:gd name="connsiteX54" fmla="*/ 477654 w 4114165"/>
              <a:gd name="connsiteY54" fmla="*/ 499587 h 3063504"/>
              <a:gd name="connsiteX55" fmla="*/ 484015 w 4114165"/>
              <a:gd name="connsiteY55" fmla="*/ 558573 h 3063504"/>
              <a:gd name="connsiteX56" fmla="*/ 490390 w 4114165"/>
              <a:gd name="connsiteY56" fmla="*/ 650919 h 3063504"/>
              <a:gd name="connsiteX57" fmla="*/ 499945 w 4114165"/>
              <a:gd name="connsiteY57" fmla="*/ 843021 h 3063504"/>
              <a:gd name="connsiteX58" fmla="*/ 512680 w 4114165"/>
              <a:gd name="connsiteY58" fmla="*/ 1171038 h 3063504"/>
              <a:gd name="connsiteX59" fmla="*/ 544526 w 4114165"/>
              <a:gd name="connsiteY59" fmla="*/ 2034016 h 3063504"/>
              <a:gd name="connsiteX60" fmla="*/ 554081 w 4114165"/>
              <a:gd name="connsiteY60" fmla="*/ 2220635 h 3063504"/>
              <a:gd name="connsiteX61" fmla="*/ 563624 w 4114165"/>
              <a:gd name="connsiteY61" fmla="*/ 2346673 h 3063504"/>
              <a:gd name="connsiteX62" fmla="*/ 569998 w 4114165"/>
              <a:gd name="connsiteY62" fmla="*/ 2393211 h 3063504"/>
              <a:gd name="connsiteX63" fmla="*/ 573179 w 4114165"/>
              <a:gd name="connsiteY63" fmla="*/ 2404874 h 3063504"/>
              <a:gd name="connsiteX64" fmla="*/ 576372 w 4114165"/>
              <a:gd name="connsiteY64" fmla="*/ 2408799 h 3063504"/>
              <a:gd name="connsiteX65" fmla="*/ 579553 w 4114165"/>
              <a:gd name="connsiteY65" fmla="*/ 2405102 h 3063504"/>
              <a:gd name="connsiteX66" fmla="*/ 582734 w 4114165"/>
              <a:gd name="connsiteY66" fmla="*/ 2393945 h 3063504"/>
              <a:gd name="connsiteX67" fmla="*/ 589108 w 4114165"/>
              <a:gd name="connsiteY67" fmla="*/ 2350282 h 3063504"/>
              <a:gd name="connsiteX68" fmla="*/ 595470 w 4114165"/>
              <a:gd name="connsiteY68" fmla="*/ 2280520 h 3063504"/>
              <a:gd name="connsiteX69" fmla="*/ 605025 w 4114165"/>
              <a:gd name="connsiteY69" fmla="*/ 2134981 h 3063504"/>
              <a:gd name="connsiteX70" fmla="*/ 617760 w 4114165"/>
              <a:gd name="connsiteY70" fmla="*/ 1888743 h 3063504"/>
              <a:gd name="connsiteX71" fmla="*/ 646426 w 4114165"/>
              <a:gd name="connsiteY71" fmla="*/ 1318008 h 3063504"/>
              <a:gd name="connsiteX72" fmla="*/ 655981 w 4114165"/>
              <a:gd name="connsiteY72" fmla="*/ 1179079 h 3063504"/>
              <a:gd name="connsiteX73" fmla="*/ 665523 w 4114165"/>
              <a:gd name="connsiteY73" fmla="*/ 1084231 h 3063504"/>
              <a:gd name="connsiteX74" fmla="*/ 671897 w 4114165"/>
              <a:gd name="connsiteY74" fmla="*/ 1047837 h 3063504"/>
              <a:gd name="connsiteX75" fmla="*/ 675078 w 4114165"/>
              <a:gd name="connsiteY75" fmla="*/ 1037782 h 3063504"/>
              <a:gd name="connsiteX76" fmla="*/ 678259 w 4114165"/>
              <a:gd name="connsiteY76" fmla="*/ 1033059 h 3063504"/>
              <a:gd name="connsiteX77" fmla="*/ 681452 w 4114165"/>
              <a:gd name="connsiteY77" fmla="*/ 1033502 h 3063504"/>
              <a:gd name="connsiteX78" fmla="*/ 684633 w 4114165"/>
              <a:gd name="connsiteY78" fmla="*/ 1038909 h 3063504"/>
              <a:gd name="connsiteX79" fmla="*/ 691007 w 4114165"/>
              <a:gd name="connsiteY79" fmla="*/ 1063476 h 3063504"/>
              <a:gd name="connsiteX80" fmla="*/ 697369 w 4114165"/>
              <a:gd name="connsiteY80" fmla="*/ 1104049 h 3063504"/>
              <a:gd name="connsiteX81" fmla="*/ 706924 w 4114165"/>
              <a:gd name="connsiteY81" fmla="*/ 1187437 h 3063504"/>
              <a:gd name="connsiteX82" fmla="*/ 738770 w 4114165"/>
              <a:gd name="connsiteY82" fmla="*/ 1501044 h 3063504"/>
              <a:gd name="connsiteX83" fmla="*/ 748325 w 4114165"/>
              <a:gd name="connsiteY83" fmla="*/ 1560169 h 3063504"/>
              <a:gd name="connsiteX84" fmla="*/ 754686 w 4114165"/>
              <a:gd name="connsiteY84" fmla="*/ 1583596 h 3063504"/>
              <a:gd name="connsiteX85" fmla="*/ 757880 w 4114165"/>
              <a:gd name="connsiteY85" fmla="*/ 1590282 h 3063504"/>
              <a:gd name="connsiteX86" fmla="*/ 761061 w 4114165"/>
              <a:gd name="connsiteY86" fmla="*/ 1593663 h 3063504"/>
              <a:gd name="connsiteX87" fmla="*/ 764241 w 4114165"/>
              <a:gd name="connsiteY87" fmla="*/ 1593828 h 3063504"/>
              <a:gd name="connsiteX88" fmla="*/ 767422 w 4114165"/>
              <a:gd name="connsiteY88" fmla="*/ 1590940 h 3063504"/>
              <a:gd name="connsiteX89" fmla="*/ 773796 w 4114165"/>
              <a:gd name="connsiteY89" fmla="*/ 1576821 h 3063504"/>
              <a:gd name="connsiteX90" fmla="*/ 780158 w 4114165"/>
              <a:gd name="connsiteY90" fmla="*/ 1553495 h 3063504"/>
              <a:gd name="connsiteX91" fmla="*/ 792906 w 4114165"/>
              <a:gd name="connsiteY91" fmla="*/ 1490875 h 3063504"/>
              <a:gd name="connsiteX92" fmla="*/ 805642 w 4114165"/>
              <a:gd name="connsiteY92" fmla="*/ 1429686 h 3063504"/>
              <a:gd name="connsiteX93" fmla="*/ 812004 w 4114165"/>
              <a:gd name="connsiteY93" fmla="*/ 1408348 h 3063504"/>
              <a:gd name="connsiteX94" fmla="*/ 818378 w 4114165"/>
              <a:gd name="connsiteY94" fmla="*/ 1397407 h 3063504"/>
              <a:gd name="connsiteX95" fmla="*/ 821559 w 4114165"/>
              <a:gd name="connsiteY95" fmla="*/ 1396635 h 3063504"/>
              <a:gd name="connsiteX96" fmla="*/ 824740 w 4114165"/>
              <a:gd name="connsiteY96" fmla="*/ 1399345 h 3063504"/>
              <a:gd name="connsiteX97" fmla="*/ 827933 w 4114165"/>
              <a:gd name="connsiteY97" fmla="*/ 1405740 h 3063504"/>
              <a:gd name="connsiteX98" fmla="*/ 834295 w 4114165"/>
              <a:gd name="connsiteY98" fmla="*/ 1430142 h 3063504"/>
              <a:gd name="connsiteX99" fmla="*/ 840669 w 4114165"/>
              <a:gd name="connsiteY99" fmla="*/ 1470285 h 3063504"/>
              <a:gd name="connsiteX100" fmla="*/ 850224 w 4114165"/>
              <a:gd name="connsiteY100" fmla="*/ 1558649 h 3063504"/>
              <a:gd name="connsiteX101" fmla="*/ 862960 w 4114165"/>
              <a:gd name="connsiteY101" fmla="*/ 1718561 h 3063504"/>
              <a:gd name="connsiteX102" fmla="*/ 891612 w 4114165"/>
              <a:gd name="connsiteY102" fmla="*/ 2106134 h 3063504"/>
              <a:gd name="connsiteX103" fmla="*/ 897986 w 4114165"/>
              <a:gd name="connsiteY103" fmla="*/ 2164423 h 3063504"/>
              <a:gd name="connsiteX104" fmla="*/ 904348 w 4114165"/>
              <a:gd name="connsiteY104" fmla="*/ 2202286 h 3063504"/>
              <a:gd name="connsiteX105" fmla="*/ 907541 w 4114165"/>
              <a:gd name="connsiteY105" fmla="*/ 2212354 h 3063504"/>
              <a:gd name="connsiteX106" fmla="*/ 910722 w 4114165"/>
              <a:gd name="connsiteY106" fmla="*/ 2215950 h 3063504"/>
              <a:gd name="connsiteX107" fmla="*/ 913903 w 4114165"/>
              <a:gd name="connsiteY107" fmla="*/ 2212772 h 3063504"/>
              <a:gd name="connsiteX108" fmla="*/ 917096 w 4114165"/>
              <a:gd name="connsiteY108" fmla="*/ 2202540 h 3063504"/>
              <a:gd name="connsiteX109" fmla="*/ 923458 w 4114165"/>
              <a:gd name="connsiteY109" fmla="*/ 2160358 h 3063504"/>
              <a:gd name="connsiteX110" fmla="*/ 929832 w 4114165"/>
              <a:gd name="connsiteY110" fmla="*/ 2088937 h 3063504"/>
              <a:gd name="connsiteX111" fmla="*/ 939387 w 4114165"/>
              <a:gd name="connsiteY111" fmla="*/ 1929354 h 3063504"/>
              <a:gd name="connsiteX112" fmla="*/ 948930 w 4114165"/>
              <a:gd name="connsiteY112" fmla="*/ 1715256 h 3063504"/>
              <a:gd name="connsiteX113" fmla="*/ 964859 w 4114165"/>
              <a:gd name="connsiteY113" fmla="*/ 1281386 h 3063504"/>
              <a:gd name="connsiteX114" fmla="*/ 983956 w 4114165"/>
              <a:gd name="connsiteY114" fmla="*/ 762432 h 3063504"/>
              <a:gd name="connsiteX115" fmla="*/ 993511 w 4114165"/>
              <a:gd name="connsiteY115" fmla="*/ 562035 h 3063504"/>
              <a:gd name="connsiteX116" fmla="*/ 999886 w 4114165"/>
              <a:gd name="connsiteY116" fmla="*/ 466070 h 3063504"/>
              <a:gd name="connsiteX117" fmla="*/ 1006247 w 4114165"/>
              <a:gd name="connsiteY117" fmla="*/ 406589 h 3063504"/>
              <a:gd name="connsiteX118" fmla="*/ 1009441 w 4114165"/>
              <a:gd name="connsiteY118" fmla="*/ 391842 h 3063504"/>
              <a:gd name="connsiteX119" fmla="*/ 1012621 w 4114165"/>
              <a:gd name="connsiteY119" fmla="*/ 387604 h 3063504"/>
              <a:gd name="connsiteX120" fmla="*/ 1015802 w 4114165"/>
              <a:gd name="connsiteY120" fmla="*/ 394136 h 3063504"/>
              <a:gd name="connsiteX121" fmla="*/ 1018996 w 4114165"/>
              <a:gd name="connsiteY121" fmla="*/ 411587 h 3063504"/>
              <a:gd name="connsiteX122" fmla="*/ 1025357 w 4114165"/>
              <a:gd name="connsiteY122" fmla="*/ 479311 h 3063504"/>
              <a:gd name="connsiteX123" fmla="*/ 1031731 w 4114165"/>
              <a:gd name="connsiteY123" fmla="*/ 589755 h 3063504"/>
              <a:gd name="connsiteX124" fmla="*/ 1041274 w 4114165"/>
              <a:gd name="connsiteY124" fmla="*/ 828914 h 3063504"/>
              <a:gd name="connsiteX125" fmla="*/ 1054022 w 4114165"/>
              <a:gd name="connsiteY125" fmla="*/ 1256857 h 3063504"/>
              <a:gd name="connsiteX126" fmla="*/ 1092230 w 4114165"/>
              <a:gd name="connsiteY126" fmla="*/ 2652391 h 3063504"/>
              <a:gd name="connsiteX127" fmla="*/ 1101785 w 4114165"/>
              <a:gd name="connsiteY127" fmla="*/ 2862019 h 3063504"/>
              <a:gd name="connsiteX128" fmla="*/ 1108146 w 4114165"/>
              <a:gd name="connsiteY128" fmla="*/ 2943532 h 3063504"/>
              <a:gd name="connsiteX129" fmla="*/ 1111340 w 4114165"/>
              <a:gd name="connsiteY129" fmla="*/ 2965110 h 3063504"/>
              <a:gd name="connsiteX130" fmla="*/ 1114521 w 4114165"/>
              <a:gd name="connsiteY130" fmla="*/ 2973430 h 3063504"/>
              <a:gd name="connsiteX131" fmla="*/ 1117701 w 4114165"/>
              <a:gd name="connsiteY131" fmla="*/ 2968315 h 3063504"/>
              <a:gd name="connsiteX132" fmla="*/ 1120895 w 4114165"/>
              <a:gd name="connsiteY132" fmla="*/ 2949661 h 3063504"/>
              <a:gd name="connsiteX133" fmla="*/ 1127256 w 4114165"/>
              <a:gd name="connsiteY133" fmla="*/ 2872251 h 3063504"/>
              <a:gd name="connsiteX134" fmla="*/ 1133631 w 4114165"/>
              <a:gd name="connsiteY134" fmla="*/ 2743364 h 3063504"/>
              <a:gd name="connsiteX135" fmla="*/ 1143173 w 4114165"/>
              <a:gd name="connsiteY135" fmla="*/ 2463378 h 3063504"/>
              <a:gd name="connsiteX136" fmla="*/ 1155922 w 4114165"/>
              <a:gd name="connsiteY136" fmla="*/ 1965154 h 3063504"/>
              <a:gd name="connsiteX137" fmla="*/ 1190948 w 4114165"/>
              <a:gd name="connsiteY137" fmla="*/ 471744 h 3063504"/>
              <a:gd name="connsiteX138" fmla="*/ 1200503 w 4114165"/>
              <a:gd name="connsiteY138" fmla="*/ 198810 h 3063504"/>
              <a:gd name="connsiteX139" fmla="*/ 1206865 w 4114165"/>
              <a:gd name="connsiteY139" fmla="*/ 77799 h 3063504"/>
              <a:gd name="connsiteX140" fmla="*/ 1213239 w 4114165"/>
              <a:gd name="connsiteY140" fmla="*/ 11588 h 3063504"/>
              <a:gd name="connsiteX141" fmla="*/ 1216420 w 4114165"/>
              <a:gd name="connsiteY141" fmla="*/ 0 h 3063504"/>
              <a:gd name="connsiteX142" fmla="*/ 1219601 w 4114165"/>
              <a:gd name="connsiteY142" fmla="*/ 2996 h 3063504"/>
              <a:gd name="connsiteX143" fmla="*/ 1222781 w 4114165"/>
              <a:gd name="connsiteY143" fmla="*/ 20580 h 3063504"/>
              <a:gd name="connsiteX144" fmla="*/ 1229156 w 4114165"/>
              <a:gd name="connsiteY144" fmla="*/ 98807 h 3063504"/>
              <a:gd name="connsiteX145" fmla="*/ 1235530 w 4114165"/>
              <a:gd name="connsiteY145" fmla="*/ 231880 h 3063504"/>
              <a:gd name="connsiteX146" fmla="*/ 1245072 w 4114165"/>
              <a:gd name="connsiteY146" fmla="*/ 522962 h 3063504"/>
              <a:gd name="connsiteX147" fmla="*/ 1257821 w 4114165"/>
              <a:gd name="connsiteY147" fmla="*/ 1041176 h 3063504"/>
              <a:gd name="connsiteX148" fmla="*/ 1292847 w 4114165"/>
              <a:gd name="connsiteY148" fmla="*/ 2583224 h 3063504"/>
              <a:gd name="connsiteX149" fmla="*/ 1302390 w 4114165"/>
              <a:gd name="connsiteY149" fmla="*/ 2862221 h 3063504"/>
              <a:gd name="connsiteX150" fmla="*/ 1308764 w 4114165"/>
              <a:gd name="connsiteY150" fmla="*/ 2985271 h 3063504"/>
              <a:gd name="connsiteX151" fmla="*/ 1315138 w 4114165"/>
              <a:gd name="connsiteY151" fmla="*/ 3052069 h 3063504"/>
              <a:gd name="connsiteX152" fmla="*/ 1318319 w 4114165"/>
              <a:gd name="connsiteY152" fmla="*/ 3063504 h 3063504"/>
              <a:gd name="connsiteX153" fmla="*/ 1321500 w 4114165"/>
              <a:gd name="connsiteY153" fmla="*/ 3060098 h 3063504"/>
              <a:gd name="connsiteX154" fmla="*/ 1324681 w 4114165"/>
              <a:gd name="connsiteY154" fmla="*/ 3041913 h 3063504"/>
              <a:gd name="connsiteX155" fmla="*/ 1331055 w 4114165"/>
              <a:gd name="connsiteY155" fmla="*/ 2962109 h 3063504"/>
              <a:gd name="connsiteX156" fmla="*/ 1337429 w 4114165"/>
              <a:gd name="connsiteY156" fmla="*/ 2827372 h 3063504"/>
              <a:gd name="connsiteX157" fmla="*/ 1346971 w 4114165"/>
              <a:gd name="connsiteY157" fmla="*/ 2534799 h 3063504"/>
              <a:gd name="connsiteX158" fmla="*/ 1359720 w 4114165"/>
              <a:gd name="connsiteY158" fmla="*/ 2019403 h 3063504"/>
              <a:gd name="connsiteX159" fmla="*/ 1391553 w 4114165"/>
              <a:gd name="connsiteY159" fmla="*/ 642650 h 3063504"/>
              <a:gd name="connsiteX160" fmla="*/ 1401108 w 4114165"/>
              <a:gd name="connsiteY160" fmla="*/ 357415 h 3063504"/>
              <a:gd name="connsiteX161" fmla="*/ 1407482 w 4114165"/>
              <a:gd name="connsiteY161" fmla="*/ 227415 h 3063504"/>
              <a:gd name="connsiteX162" fmla="*/ 1413844 w 4114165"/>
              <a:gd name="connsiteY162" fmla="*/ 151377 h 3063504"/>
              <a:gd name="connsiteX163" fmla="*/ 1417037 w 4114165"/>
              <a:gd name="connsiteY163" fmla="*/ 134458 h 3063504"/>
              <a:gd name="connsiteX164" fmla="*/ 1420218 w 4114165"/>
              <a:gd name="connsiteY164" fmla="*/ 131770 h 3063504"/>
              <a:gd name="connsiteX165" fmla="*/ 1423399 w 4114165"/>
              <a:gd name="connsiteY165" fmla="*/ 143257 h 3063504"/>
              <a:gd name="connsiteX166" fmla="*/ 1426580 w 4114165"/>
              <a:gd name="connsiteY166" fmla="*/ 168709 h 3063504"/>
              <a:gd name="connsiteX167" fmla="*/ 1432954 w 4114165"/>
              <a:gd name="connsiteY167" fmla="*/ 259960 h 3063504"/>
              <a:gd name="connsiteX168" fmla="*/ 1439328 w 4114165"/>
              <a:gd name="connsiteY168" fmla="*/ 401057 h 3063504"/>
              <a:gd name="connsiteX169" fmla="*/ 1448870 w 4114165"/>
              <a:gd name="connsiteY169" fmla="*/ 691492 h 3063504"/>
              <a:gd name="connsiteX170" fmla="*/ 1461619 w 4114165"/>
              <a:gd name="connsiteY170" fmla="*/ 1179130 h 3063504"/>
              <a:gd name="connsiteX171" fmla="*/ 1487091 w 4114165"/>
              <a:gd name="connsiteY171" fmla="*/ 2181025 h 3063504"/>
              <a:gd name="connsiteX172" fmla="*/ 1496646 w 4114165"/>
              <a:gd name="connsiteY172" fmla="*/ 2459592 h 3063504"/>
              <a:gd name="connsiteX173" fmla="*/ 1503007 w 4114165"/>
              <a:gd name="connsiteY173" fmla="*/ 2593785 h 3063504"/>
              <a:gd name="connsiteX174" fmla="*/ 1509382 w 4114165"/>
              <a:gd name="connsiteY174" fmla="*/ 2680946 h 3063504"/>
              <a:gd name="connsiteX175" fmla="*/ 1512562 w 4114165"/>
              <a:gd name="connsiteY175" fmla="*/ 2705982 h 3063504"/>
              <a:gd name="connsiteX176" fmla="*/ 1515743 w 4114165"/>
              <a:gd name="connsiteY176" fmla="*/ 2718442 h 3063504"/>
              <a:gd name="connsiteX177" fmla="*/ 1518937 w 4114165"/>
              <a:gd name="connsiteY177" fmla="*/ 2718341 h 3063504"/>
              <a:gd name="connsiteX178" fmla="*/ 1522117 w 4114165"/>
              <a:gd name="connsiteY178" fmla="*/ 2705817 h 3063504"/>
              <a:gd name="connsiteX179" fmla="*/ 1525298 w 4114165"/>
              <a:gd name="connsiteY179" fmla="*/ 2681162 h 3063504"/>
              <a:gd name="connsiteX180" fmla="*/ 1531672 w 4114165"/>
              <a:gd name="connsiteY180" fmla="*/ 2597166 h 3063504"/>
              <a:gd name="connsiteX181" fmla="*/ 1538034 w 4114165"/>
              <a:gd name="connsiteY181" fmla="*/ 2471052 h 3063504"/>
              <a:gd name="connsiteX182" fmla="*/ 1547589 w 4114165"/>
              <a:gd name="connsiteY182" fmla="*/ 2217318 h 3063504"/>
              <a:gd name="connsiteX183" fmla="*/ 1563518 w 4114165"/>
              <a:gd name="connsiteY183" fmla="*/ 1692310 h 3063504"/>
              <a:gd name="connsiteX184" fmla="*/ 1582615 w 4114165"/>
              <a:gd name="connsiteY184" fmla="*/ 1074303 h 3063504"/>
              <a:gd name="connsiteX185" fmla="*/ 1592171 w 4114165"/>
              <a:gd name="connsiteY185" fmla="*/ 838804 h 3063504"/>
              <a:gd name="connsiteX186" fmla="*/ 1598545 w 4114165"/>
              <a:gd name="connsiteY186" fmla="*/ 724265 h 3063504"/>
              <a:gd name="connsiteX187" fmla="*/ 1604906 w 4114165"/>
              <a:gd name="connsiteY187" fmla="*/ 648563 h 3063504"/>
              <a:gd name="connsiteX188" fmla="*/ 1608087 w 4114165"/>
              <a:gd name="connsiteY188" fmla="*/ 626010 h 3063504"/>
              <a:gd name="connsiteX189" fmla="*/ 1611281 w 4114165"/>
              <a:gd name="connsiteY189" fmla="*/ 613828 h 3063504"/>
              <a:gd name="connsiteX190" fmla="*/ 1614461 w 4114165"/>
              <a:gd name="connsiteY190" fmla="*/ 611992 h 3063504"/>
              <a:gd name="connsiteX191" fmla="*/ 1617642 w 4114165"/>
              <a:gd name="connsiteY191" fmla="*/ 620362 h 3063504"/>
              <a:gd name="connsiteX192" fmla="*/ 1620836 w 4114165"/>
              <a:gd name="connsiteY192" fmla="*/ 638724 h 3063504"/>
              <a:gd name="connsiteX193" fmla="*/ 1627197 w 4114165"/>
              <a:gd name="connsiteY193" fmla="*/ 703889 h 3063504"/>
              <a:gd name="connsiteX194" fmla="*/ 1633572 w 4114165"/>
              <a:gd name="connsiteY194" fmla="*/ 803537 h 3063504"/>
              <a:gd name="connsiteX195" fmla="*/ 1643127 w 4114165"/>
              <a:gd name="connsiteY195" fmla="*/ 1005807 h 3063504"/>
              <a:gd name="connsiteX196" fmla="*/ 1659043 w 4114165"/>
              <a:gd name="connsiteY196" fmla="*/ 1426507 h 3063504"/>
              <a:gd name="connsiteX197" fmla="*/ 1678153 w 4114165"/>
              <a:gd name="connsiteY197" fmla="*/ 1923162 h 3063504"/>
              <a:gd name="connsiteX198" fmla="*/ 1687696 w 4114165"/>
              <a:gd name="connsiteY198" fmla="*/ 2112656 h 3063504"/>
              <a:gd name="connsiteX199" fmla="*/ 1694070 w 4114165"/>
              <a:gd name="connsiteY199" fmla="*/ 2204756 h 3063504"/>
              <a:gd name="connsiteX200" fmla="*/ 1700444 w 4114165"/>
              <a:gd name="connsiteY200" fmla="*/ 2265400 h 3063504"/>
              <a:gd name="connsiteX201" fmla="*/ 1703625 w 4114165"/>
              <a:gd name="connsiteY201" fmla="*/ 2283281 h 3063504"/>
              <a:gd name="connsiteX202" fmla="*/ 1706806 w 4114165"/>
              <a:gd name="connsiteY202" fmla="*/ 2292702 h 3063504"/>
              <a:gd name="connsiteX203" fmla="*/ 1709986 w 4114165"/>
              <a:gd name="connsiteY203" fmla="*/ 2293639 h 3063504"/>
              <a:gd name="connsiteX204" fmla="*/ 1713180 w 4114165"/>
              <a:gd name="connsiteY204" fmla="*/ 2286193 h 3063504"/>
              <a:gd name="connsiteX205" fmla="*/ 1716361 w 4114165"/>
              <a:gd name="connsiteY205" fmla="*/ 2270504 h 3063504"/>
              <a:gd name="connsiteX206" fmla="*/ 1722735 w 4114165"/>
              <a:gd name="connsiteY206" fmla="*/ 2215532 h 3063504"/>
              <a:gd name="connsiteX207" fmla="*/ 1729096 w 4114165"/>
              <a:gd name="connsiteY207" fmla="*/ 2131689 h 3063504"/>
              <a:gd name="connsiteX208" fmla="*/ 1738651 w 4114165"/>
              <a:gd name="connsiteY208" fmla="*/ 1961012 h 3063504"/>
              <a:gd name="connsiteX209" fmla="*/ 1754568 w 4114165"/>
              <a:gd name="connsiteY209" fmla="*/ 1602325 h 3063504"/>
              <a:gd name="connsiteX210" fmla="*/ 1773678 w 4114165"/>
              <a:gd name="connsiteY210" fmla="*/ 1169278 h 3063504"/>
              <a:gd name="connsiteX211" fmla="*/ 1783233 w 4114165"/>
              <a:gd name="connsiteY211" fmla="*/ 998855 h 3063504"/>
              <a:gd name="connsiteX212" fmla="*/ 1792788 w 4114165"/>
              <a:gd name="connsiteY212" fmla="*/ 880580 h 3063504"/>
              <a:gd name="connsiteX213" fmla="*/ 1799150 w 4114165"/>
              <a:gd name="connsiteY213" fmla="*/ 835904 h 3063504"/>
              <a:gd name="connsiteX214" fmla="*/ 1802343 w 4114165"/>
              <a:gd name="connsiteY214" fmla="*/ 824520 h 3063504"/>
              <a:gd name="connsiteX215" fmla="*/ 1805524 w 4114165"/>
              <a:gd name="connsiteY215" fmla="*/ 820556 h 3063504"/>
              <a:gd name="connsiteX216" fmla="*/ 1808705 w 4114165"/>
              <a:gd name="connsiteY216" fmla="*/ 824051 h 3063504"/>
              <a:gd name="connsiteX217" fmla="*/ 1811886 w 4114165"/>
              <a:gd name="connsiteY217" fmla="*/ 834916 h 3063504"/>
              <a:gd name="connsiteX218" fmla="*/ 1818260 w 4114165"/>
              <a:gd name="connsiteY218" fmla="*/ 878162 h 3063504"/>
              <a:gd name="connsiteX219" fmla="*/ 1824634 w 4114165"/>
              <a:gd name="connsiteY219" fmla="*/ 948342 h 3063504"/>
              <a:gd name="connsiteX220" fmla="*/ 1834176 w 4114165"/>
              <a:gd name="connsiteY220" fmla="*/ 1097237 h 3063504"/>
              <a:gd name="connsiteX221" fmla="*/ 1846912 w 4114165"/>
              <a:gd name="connsiteY221" fmla="*/ 1354719 h 3063504"/>
              <a:gd name="connsiteX222" fmla="*/ 1878758 w 4114165"/>
              <a:gd name="connsiteY222" fmla="*/ 2030319 h 3063504"/>
              <a:gd name="connsiteX223" fmla="*/ 1888313 w 4114165"/>
              <a:gd name="connsiteY223" fmla="*/ 2169894 h 3063504"/>
              <a:gd name="connsiteX224" fmla="*/ 1894687 w 4114165"/>
              <a:gd name="connsiteY224" fmla="*/ 2233983 h 3063504"/>
              <a:gd name="connsiteX225" fmla="*/ 1901049 w 4114165"/>
              <a:gd name="connsiteY225" fmla="*/ 2272112 h 3063504"/>
              <a:gd name="connsiteX226" fmla="*/ 1904242 w 4114165"/>
              <a:gd name="connsiteY226" fmla="*/ 2281014 h 3063504"/>
              <a:gd name="connsiteX227" fmla="*/ 1907423 w 4114165"/>
              <a:gd name="connsiteY227" fmla="*/ 2283053 h 3063504"/>
              <a:gd name="connsiteX228" fmla="*/ 1910604 w 4114165"/>
              <a:gd name="connsiteY228" fmla="*/ 2278216 h 3063504"/>
              <a:gd name="connsiteX229" fmla="*/ 1913785 w 4114165"/>
              <a:gd name="connsiteY229" fmla="*/ 2266591 h 3063504"/>
              <a:gd name="connsiteX230" fmla="*/ 1920159 w 4114165"/>
              <a:gd name="connsiteY230" fmla="*/ 2223573 h 3063504"/>
              <a:gd name="connsiteX231" fmla="*/ 1926520 w 4114165"/>
              <a:gd name="connsiteY231" fmla="*/ 2155837 h 3063504"/>
              <a:gd name="connsiteX232" fmla="*/ 1936075 w 4114165"/>
              <a:gd name="connsiteY232" fmla="*/ 2014084 h 3063504"/>
              <a:gd name="connsiteX233" fmla="*/ 1948811 w 4114165"/>
              <a:gd name="connsiteY233" fmla="*/ 1770329 h 3063504"/>
              <a:gd name="connsiteX234" fmla="*/ 1980657 w 4114165"/>
              <a:gd name="connsiteY234" fmla="*/ 1119397 h 3063504"/>
              <a:gd name="connsiteX235" fmla="*/ 1990212 w 4114165"/>
              <a:gd name="connsiteY235" fmla="*/ 975352 h 3063504"/>
              <a:gd name="connsiteX236" fmla="*/ 1999767 w 4114165"/>
              <a:gd name="connsiteY236" fmla="*/ 875591 h 3063504"/>
              <a:gd name="connsiteX237" fmla="*/ 2006142 w 4114165"/>
              <a:gd name="connsiteY237" fmla="*/ 836740 h 3063504"/>
              <a:gd name="connsiteX238" fmla="*/ 2009322 w 4114165"/>
              <a:gd name="connsiteY238" fmla="*/ 825938 h 3063504"/>
              <a:gd name="connsiteX239" fmla="*/ 2012503 w 4114165"/>
              <a:gd name="connsiteY239" fmla="*/ 820923 h 3063504"/>
              <a:gd name="connsiteX240" fmla="*/ 2015684 w 4114165"/>
              <a:gd name="connsiteY240" fmla="*/ 821658 h 3063504"/>
              <a:gd name="connsiteX241" fmla="*/ 2018877 w 4114165"/>
              <a:gd name="connsiteY241" fmla="*/ 828028 h 3063504"/>
              <a:gd name="connsiteX242" fmla="*/ 2025239 w 4114165"/>
              <a:gd name="connsiteY242" fmla="*/ 857115 h 3063504"/>
              <a:gd name="connsiteX243" fmla="*/ 2031613 w 4114165"/>
              <a:gd name="connsiteY243" fmla="*/ 906553 h 3063504"/>
              <a:gd name="connsiteX244" fmla="*/ 2041168 w 4114165"/>
              <a:gd name="connsiteY244" fmla="*/ 1013849 h 3063504"/>
              <a:gd name="connsiteX245" fmla="*/ 2053904 w 4114165"/>
              <a:gd name="connsiteY245" fmla="*/ 1203418 h 3063504"/>
              <a:gd name="connsiteX246" fmla="*/ 2098486 w 4114165"/>
              <a:gd name="connsiteY246" fmla="*/ 1923390 h 3063504"/>
              <a:gd name="connsiteX247" fmla="*/ 2108028 w 4114165"/>
              <a:gd name="connsiteY247" fmla="*/ 2025937 h 3063504"/>
              <a:gd name="connsiteX248" fmla="*/ 2117583 w 4114165"/>
              <a:gd name="connsiteY248" fmla="*/ 2096700 h 3063504"/>
              <a:gd name="connsiteX249" fmla="*/ 2123957 w 4114165"/>
              <a:gd name="connsiteY249" fmla="*/ 2125104 h 3063504"/>
              <a:gd name="connsiteX250" fmla="*/ 2130319 w 4114165"/>
              <a:gd name="connsiteY250" fmla="*/ 2138324 h 3063504"/>
              <a:gd name="connsiteX251" fmla="*/ 2133512 w 4114165"/>
              <a:gd name="connsiteY251" fmla="*/ 2139299 h 3063504"/>
              <a:gd name="connsiteX252" fmla="*/ 2136693 w 4114165"/>
              <a:gd name="connsiteY252" fmla="*/ 2136589 h 3063504"/>
              <a:gd name="connsiteX253" fmla="*/ 2139874 w 4114165"/>
              <a:gd name="connsiteY253" fmla="*/ 2130283 h 3063504"/>
              <a:gd name="connsiteX254" fmla="*/ 2146248 w 4114165"/>
              <a:gd name="connsiteY254" fmla="*/ 2107312 h 3063504"/>
              <a:gd name="connsiteX255" fmla="*/ 2152610 w 4114165"/>
              <a:gd name="connsiteY255" fmla="*/ 2071335 h 3063504"/>
              <a:gd name="connsiteX256" fmla="*/ 2162165 w 4114165"/>
              <a:gd name="connsiteY256" fmla="*/ 1995685 h 3063504"/>
              <a:gd name="connsiteX257" fmla="*/ 2174901 w 4114165"/>
              <a:gd name="connsiteY257" fmla="*/ 1861973 h 3063504"/>
              <a:gd name="connsiteX258" fmla="*/ 2194011 w 4114165"/>
              <a:gd name="connsiteY258" fmla="*/ 1618546 h 3063504"/>
              <a:gd name="connsiteX259" fmla="*/ 2219482 w 4114165"/>
              <a:gd name="connsiteY259" fmla="*/ 1290681 h 3063504"/>
              <a:gd name="connsiteX260" fmla="*/ 2232218 w 4114165"/>
              <a:gd name="connsiteY260" fmla="*/ 1157476 h 3063504"/>
              <a:gd name="connsiteX261" fmla="*/ 2241773 w 4114165"/>
              <a:gd name="connsiteY261" fmla="*/ 1081331 h 3063504"/>
              <a:gd name="connsiteX262" fmla="*/ 2251328 w 4114165"/>
              <a:gd name="connsiteY262" fmla="*/ 1030020 h 3063504"/>
              <a:gd name="connsiteX263" fmla="*/ 2257702 w 4114165"/>
              <a:gd name="connsiteY263" fmla="*/ 1010924 h 3063504"/>
              <a:gd name="connsiteX264" fmla="*/ 2260883 w 4114165"/>
              <a:gd name="connsiteY264" fmla="*/ 1006061 h 3063504"/>
              <a:gd name="connsiteX265" fmla="*/ 2264064 w 4114165"/>
              <a:gd name="connsiteY265" fmla="*/ 1004351 h 3063504"/>
              <a:gd name="connsiteX266" fmla="*/ 2267257 w 4114165"/>
              <a:gd name="connsiteY266" fmla="*/ 1005782 h 3063504"/>
              <a:gd name="connsiteX267" fmla="*/ 2270438 w 4114165"/>
              <a:gd name="connsiteY267" fmla="*/ 1010316 h 3063504"/>
              <a:gd name="connsiteX268" fmla="*/ 2276800 w 4114165"/>
              <a:gd name="connsiteY268" fmla="*/ 1028450 h 3063504"/>
              <a:gd name="connsiteX269" fmla="*/ 2283174 w 4114165"/>
              <a:gd name="connsiteY269" fmla="*/ 1058069 h 3063504"/>
              <a:gd name="connsiteX270" fmla="*/ 2292729 w 4114165"/>
              <a:gd name="connsiteY270" fmla="*/ 1121841 h 3063504"/>
              <a:gd name="connsiteX271" fmla="*/ 2305465 w 4114165"/>
              <a:gd name="connsiteY271" fmla="*/ 1236014 h 3063504"/>
              <a:gd name="connsiteX272" fmla="*/ 2324575 w 4114165"/>
              <a:gd name="connsiteY272" fmla="*/ 1444287 h 3063504"/>
              <a:gd name="connsiteX273" fmla="*/ 2353227 w 4114165"/>
              <a:gd name="connsiteY273" fmla="*/ 1757361 h 3063504"/>
              <a:gd name="connsiteX274" fmla="*/ 2365963 w 4114165"/>
              <a:gd name="connsiteY274" fmla="*/ 1871318 h 3063504"/>
              <a:gd name="connsiteX275" fmla="*/ 2378699 w 4114165"/>
              <a:gd name="connsiteY275" fmla="*/ 1960101 h 3063504"/>
              <a:gd name="connsiteX276" fmla="*/ 2388254 w 4114165"/>
              <a:gd name="connsiteY276" fmla="*/ 2007196 h 3063504"/>
              <a:gd name="connsiteX277" fmla="*/ 2394628 w 4114165"/>
              <a:gd name="connsiteY277" fmla="*/ 2028331 h 3063504"/>
              <a:gd name="connsiteX278" fmla="*/ 2400990 w 4114165"/>
              <a:gd name="connsiteY278" fmla="*/ 2040690 h 3063504"/>
              <a:gd name="connsiteX279" fmla="*/ 2404183 w 4114165"/>
              <a:gd name="connsiteY279" fmla="*/ 2043425 h 3063504"/>
              <a:gd name="connsiteX280" fmla="*/ 2407364 w 4114165"/>
              <a:gd name="connsiteY280" fmla="*/ 2043805 h 3063504"/>
              <a:gd name="connsiteX281" fmla="*/ 2410545 w 4114165"/>
              <a:gd name="connsiteY281" fmla="*/ 2041766 h 3063504"/>
              <a:gd name="connsiteX282" fmla="*/ 2413726 w 4114165"/>
              <a:gd name="connsiteY282" fmla="*/ 2037258 h 3063504"/>
              <a:gd name="connsiteX283" fmla="*/ 2420100 w 4114165"/>
              <a:gd name="connsiteY283" fmla="*/ 2020707 h 3063504"/>
              <a:gd name="connsiteX284" fmla="*/ 2426474 w 4114165"/>
              <a:gd name="connsiteY284" fmla="*/ 1993899 h 3063504"/>
              <a:gd name="connsiteX285" fmla="*/ 2432836 w 4114165"/>
              <a:gd name="connsiteY285" fmla="*/ 1956694 h 3063504"/>
              <a:gd name="connsiteX286" fmla="*/ 2442391 w 4114165"/>
              <a:gd name="connsiteY286" fmla="*/ 1881614 h 3063504"/>
              <a:gd name="connsiteX287" fmla="*/ 2451946 w 4114165"/>
              <a:gd name="connsiteY287" fmla="*/ 1784575 h 3063504"/>
              <a:gd name="connsiteX288" fmla="*/ 2464682 w 4114165"/>
              <a:gd name="connsiteY288" fmla="*/ 1626031 h 3063504"/>
              <a:gd name="connsiteX289" fmla="*/ 2490153 w 4114165"/>
              <a:gd name="connsiteY289" fmla="*/ 1257757 h 3063504"/>
              <a:gd name="connsiteX290" fmla="*/ 2506083 w 4114165"/>
              <a:gd name="connsiteY290" fmla="*/ 1048014 h 3063504"/>
              <a:gd name="connsiteX291" fmla="*/ 2515625 w 4114165"/>
              <a:gd name="connsiteY291" fmla="*/ 952141 h 3063504"/>
              <a:gd name="connsiteX292" fmla="*/ 2521999 w 4114165"/>
              <a:gd name="connsiteY292" fmla="*/ 906236 h 3063504"/>
              <a:gd name="connsiteX293" fmla="*/ 2528373 w 4114165"/>
              <a:gd name="connsiteY293" fmla="*/ 877262 h 3063504"/>
              <a:gd name="connsiteX294" fmla="*/ 2531554 w 4114165"/>
              <a:gd name="connsiteY294" fmla="*/ 869652 h 3063504"/>
              <a:gd name="connsiteX295" fmla="*/ 2534735 w 4114165"/>
              <a:gd name="connsiteY295" fmla="*/ 866853 h 3063504"/>
              <a:gd name="connsiteX296" fmla="*/ 2537916 w 4114165"/>
              <a:gd name="connsiteY296" fmla="*/ 868955 h 3063504"/>
              <a:gd name="connsiteX297" fmla="*/ 2541109 w 4114165"/>
              <a:gd name="connsiteY297" fmla="*/ 876059 h 3063504"/>
              <a:gd name="connsiteX298" fmla="*/ 2547471 w 4114165"/>
              <a:gd name="connsiteY298" fmla="*/ 905299 h 3063504"/>
              <a:gd name="connsiteX299" fmla="*/ 2553845 w 4114165"/>
              <a:gd name="connsiteY299" fmla="*/ 954281 h 3063504"/>
              <a:gd name="connsiteX300" fmla="*/ 2563400 w 4114165"/>
              <a:gd name="connsiteY300" fmla="*/ 1062425 h 3063504"/>
              <a:gd name="connsiteX301" fmla="*/ 2572942 w 4114165"/>
              <a:gd name="connsiteY301" fmla="*/ 1206420 h 3063504"/>
              <a:gd name="connsiteX302" fmla="*/ 2588872 w 4114165"/>
              <a:gd name="connsiteY302" fmla="*/ 1499651 h 3063504"/>
              <a:gd name="connsiteX303" fmla="*/ 2614343 w 4114165"/>
              <a:gd name="connsiteY303" fmla="*/ 1975335 h 3063504"/>
              <a:gd name="connsiteX304" fmla="*/ 2623898 w 4114165"/>
              <a:gd name="connsiteY304" fmla="*/ 2111528 h 3063504"/>
              <a:gd name="connsiteX305" fmla="*/ 2633453 w 4114165"/>
              <a:gd name="connsiteY305" fmla="*/ 2206554 h 3063504"/>
              <a:gd name="connsiteX306" fmla="*/ 2639815 w 4114165"/>
              <a:gd name="connsiteY306" fmla="*/ 2243037 h 3063504"/>
              <a:gd name="connsiteX307" fmla="*/ 2643008 w 4114165"/>
              <a:gd name="connsiteY307" fmla="*/ 2252623 h 3063504"/>
              <a:gd name="connsiteX308" fmla="*/ 2646189 w 4114165"/>
              <a:gd name="connsiteY308" fmla="*/ 2256295 h 3063504"/>
              <a:gd name="connsiteX309" fmla="*/ 2649370 w 4114165"/>
              <a:gd name="connsiteY309" fmla="*/ 2254003 h 3063504"/>
              <a:gd name="connsiteX310" fmla="*/ 2652551 w 4114165"/>
              <a:gd name="connsiteY310" fmla="*/ 2245772 h 3063504"/>
              <a:gd name="connsiteX311" fmla="*/ 2658925 w 4114165"/>
              <a:gd name="connsiteY311" fmla="*/ 2211759 h 3063504"/>
              <a:gd name="connsiteX312" fmla="*/ 2665299 w 4114165"/>
              <a:gd name="connsiteY312" fmla="*/ 2155381 h 3063504"/>
              <a:gd name="connsiteX313" fmla="*/ 2674841 w 4114165"/>
              <a:gd name="connsiteY313" fmla="*/ 2033383 h 3063504"/>
              <a:gd name="connsiteX314" fmla="*/ 2687590 w 4114165"/>
              <a:gd name="connsiteY314" fmla="*/ 1816866 h 3063504"/>
              <a:gd name="connsiteX315" fmla="*/ 2725797 w 4114165"/>
              <a:gd name="connsiteY315" fmla="*/ 1116307 h 3063504"/>
              <a:gd name="connsiteX316" fmla="*/ 2735353 w 4114165"/>
              <a:gd name="connsiteY316" fmla="*/ 1006339 h 3063504"/>
              <a:gd name="connsiteX317" fmla="*/ 2741714 w 4114165"/>
              <a:gd name="connsiteY317" fmla="*/ 959548 h 3063504"/>
              <a:gd name="connsiteX318" fmla="*/ 2748088 w 4114165"/>
              <a:gd name="connsiteY318" fmla="*/ 935995 h 3063504"/>
              <a:gd name="connsiteX319" fmla="*/ 2751269 w 4114165"/>
              <a:gd name="connsiteY319" fmla="*/ 933171 h 3063504"/>
              <a:gd name="connsiteX320" fmla="*/ 2754450 w 4114165"/>
              <a:gd name="connsiteY320" fmla="*/ 936337 h 3063504"/>
              <a:gd name="connsiteX321" fmla="*/ 2757643 w 4114165"/>
              <a:gd name="connsiteY321" fmla="*/ 945416 h 3063504"/>
              <a:gd name="connsiteX322" fmla="*/ 2764005 w 4114165"/>
              <a:gd name="connsiteY322" fmla="*/ 980709 h 3063504"/>
              <a:gd name="connsiteX323" fmla="*/ 2770379 w 4114165"/>
              <a:gd name="connsiteY323" fmla="*/ 1037225 h 3063504"/>
              <a:gd name="connsiteX324" fmla="*/ 2779934 w 4114165"/>
              <a:gd name="connsiteY324" fmla="*/ 1155678 h 3063504"/>
              <a:gd name="connsiteX325" fmla="*/ 2792670 w 4114165"/>
              <a:gd name="connsiteY325" fmla="*/ 1356429 h 3063504"/>
              <a:gd name="connsiteX326" fmla="*/ 2818142 w 4114165"/>
              <a:gd name="connsiteY326" fmla="*/ 1765998 h 3063504"/>
              <a:gd name="connsiteX327" fmla="*/ 2827697 w 4114165"/>
              <a:gd name="connsiteY327" fmla="*/ 1875662 h 3063504"/>
              <a:gd name="connsiteX328" fmla="*/ 2834058 w 4114165"/>
              <a:gd name="connsiteY328" fmla="*/ 1925847 h 3063504"/>
              <a:gd name="connsiteX329" fmla="*/ 2840433 w 4114165"/>
              <a:gd name="connsiteY329" fmla="*/ 1955251 h 3063504"/>
              <a:gd name="connsiteX330" fmla="*/ 2843613 w 4114165"/>
              <a:gd name="connsiteY330" fmla="*/ 1961823 h 3063504"/>
              <a:gd name="connsiteX331" fmla="*/ 2846807 w 4114165"/>
              <a:gd name="connsiteY331" fmla="*/ 1962912 h 3063504"/>
              <a:gd name="connsiteX332" fmla="*/ 2849988 w 4114165"/>
              <a:gd name="connsiteY332" fmla="*/ 1958543 h 3063504"/>
              <a:gd name="connsiteX333" fmla="*/ 2853168 w 4114165"/>
              <a:gd name="connsiteY333" fmla="*/ 1948818 h 3063504"/>
              <a:gd name="connsiteX334" fmla="*/ 2859543 w 4114165"/>
              <a:gd name="connsiteY334" fmla="*/ 1914032 h 3063504"/>
              <a:gd name="connsiteX335" fmla="*/ 2865904 w 4114165"/>
              <a:gd name="connsiteY335" fmla="*/ 1860517 h 3063504"/>
              <a:gd name="connsiteX336" fmla="*/ 2875459 w 4114165"/>
              <a:gd name="connsiteY336" fmla="*/ 1751587 h 3063504"/>
              <a:gd name="connsiteX337" fmla="*/ 2891388 w 4114165"/>
              <a:gd name="connsiteY337" fmla="*/ 1526332 h 3063504"/>
              <a:gd name="connsiteX338" fmla="*/ 2907305 w 4114165"/>
              <a:gd name="connsiteY338" fmla="*/ 1308055 h 3063504"/>
              <a:gd name="connsiteX339" fmla="*/ 2916860 w 4114165"/>
              <a:gd name="connsiteY339" fmla="*/ 1209459 h 3063504"/>
              <a:gd name="connsiteX340" fmla="*/ 2923222 w 4114165"/>
              <a:gd name="connsiteY340" fmla="*/ 1164897 h 3063504"/>
              <a:gd name="connsiteX341" fmla="*/ 2929596 w 4114165"/>
              <a:gd name="connsiteY341" fmla="*/ 1140279 h 3063504"/>
              <a:gd name="connsiteX342" fmla="*/ 2932777 w 4114165"/>
              <a:gd name="connsiteY342" fmla="*/ 1135974 h 3063504"/>
              <a:gd name="connsiteX343" fmla="*/ 2935957 w 4114165"/>
              <a:gd name="connsiteY343" fmla="*/ 1137164 h 3063504"/>
              <a:gd name="connsiteX344" fmla="*/ 2939151 w 4114165"/>
              <a:gd name="connsiteY344" fmla="*/ 1143888 h 3063504"/>
              <a:gd name="connsiteX345" fmla="*/ 2945512 w 4114165"/>
              <a:gd name="connsiteY345" fmla="*/ 1173735 h 3063504"/>
              <a:gd name="connsiteX346" fmla="*/ 2951887 w 4114165"/>
              <a:gd name="connsiteY346" fmla="*/ 1224490 h 3063504"/>
              <a:gd name="connsiteX347" fmla="*/ 2961442 w 4114165"/>
              <a:gd name="connsiteY347" fmla="*/ 1335142 h 3063504"/>
              <a:gd name="connsiteX348" fmla="*/ 2974177 w 4114165"/>
              <a:gd name="connsiteY348" fmla="*/ 1529549 h 3063504"/>
              <a:gd name="connsiteX349" fmla="*/ 2999649 w 4114165"/>
              <a:gd name="connsiteY349" fmla="*/ 1943005 h 3063504"/>
              <a:gd name="connsiteX350" fmla="*/ 3009204 w 4114165"/>
              <a:gd name="connsiteY350" fmla="*/ 2056291 h 3063504"/>
              <a:gd name="connsiteX351" fmla="*/ 3015566 w 4114165"/>
              <a:gd name="connsiteY351" fmla="*/ 2107590 h 3063504"/>
              <a:gd name="connsiteX352" fmla="*/ 3021940 w 4114165"/>
              <a:gd name="connsiteY352" fmla="*/ 2135956 h 3063504"/>
              <a:gd name="connsiteX353" fmla="*/ 3025121 w 4114165"/>
              <a:gd name="connsiteY353" fmla="*/ 2140869 h 3063504"/>
              <a:gd name="connsiteX354" fmla="*/ 3028314 w 4114165"/>
              <a:gd name="connsiteY354" fmla="*/ 2139375 h 3063504"/>
              <a:gd name="connsiteX355" fmla="*/ 3031495 w 4114165"/>
              <a:gd name="connsiteY355" fmla="*/ 2131372 h 3063504"/>
              <a:gd name="connsiteX356" fmla="*/ 3037856 w 4114165"/>
              <a:gd name="connsiteY356" fmla="*/ 2095864 h 3063504"/>
              <a:gd name="connsiteX357" fmla="*/ 3044231 w 4114165"/>
              <a:gd name="connsiteY357" fmla="*/ 2035004 h 3063504"/>
              <a:gd name="connsiteX358" fmla="*/ 3053786 w 4114165"/>
              <a:gd name="connsiteY358" fmla="*/ 1900292 h 3063504"/>
              <a:gd name="connsiteX359" fmla="*/ 3066522 w 4114165"/>
              <a:gd name="connsiteY359" fmla="*/ 1656777 h 3063504"/>
              <a:gd name="connsiteX360" fmla="*/ 3101548 w 4114165"/>
              <a:gd name="connsiteY360" fmla="*/ 916683 h 3063504"/>
              <a:gd name="connsiteX361" fmla="*/ 3111104 w 4114165"/>
              <a:gd name="connsiteY361" fmla="*/ 783301 h 3063504"/>
              <a:gd name="connsiteX362" fmla="*/ 3117465 w 4114165"/>
              <a:gd name="connsiteY362" fmla="*/ 726430 h 3063504"/>
              <a:gd name="connsiteX363" fmla="*/ 3123839 w 4114165"/>
              <a:gd name="connsiteY363" fmla="*/ 698723 h 3063504"/>
              <a:gd name="connsiteX364" fmla="*/ 3127020 w 4114165"/>
              <a:gd name="connsiteY364" fmla="*/ 696418 h 3063504"/>
              <a:gd name="connsiteX365" fmla="*/ 3130214 w 4114165"/>
              <a:gd name="connsiteY365" fmla="*/ 701990 h 3063504"/>
              <a:gd name="connsiteX366" fmla="*/ 3133394 w 4114165"/>
              <a:gd name="connsiteY366" fmla="*/ 715476 h 3063504"/>
              <a:gd name="connsiteX367" fmla="*/ 3139756 w 4114165"/>
              <a:gd name="connsiteY367" fmla="*/ 765952 h 3063504"/>
              <a:gd name="connsiteX368" fmla="*/ 3146130 w 4114165"/>
              <a:gd name="connsiteY368" fmla="*/ 846579 h 3063504"/>
              <a:gd name="connsiteX369" fmla="*/ 3155685 w 4114165"/>
              <a:gd name="connsiteY369" fmla="*/ 1018294 h 3063504"/>
              <a:gd name="connsiteX370" fmla="*/ 3168421 w 4114165"/>
              <a:gd name="connsiteY370" fmla="*/ 1320136 h 3063504"/>
              <a:gd name="connsiteX371" fmla="*/ 3203448 w 4114165"/>
              <a:gd name="connsiteY371" fmla="*/ 2215089 h 3063504"/>
              <a:gd name="connsiteX372" fmla="*/ 3213003 w 4114165"/>
              <a:gd name="connsiteY372" fmla="*/ 2377344 h 3063504"/>
              <a:gd name="connsiteX373" fmla="*/ 3219364 w 4114165"/>
              <a:gd name="connsiteY373" fmla="*/ 2449018 h 3063504"/>
              <a:gd name="connsiteX374" fmla="*/ 3225738 w 4114165"/>
              <a:gd name="connsiteY374" fmla="*/ 2487996 h 3063504"/>
              <a:gd name="connsiteX375" fmla="*/ 3228919 w 4114165"/>
              <a:gd name="connsiteY375" fmla="*/ 2494657 h 3063504"/>
              <a:gd name="connsiteX376" fmla="*/ 3232113 w 4114165"/>
              <a:gd name="connsiteY376" fmla="*/ 2492656 h 3063504"/>
              <a:gd name="connsiteX377" fmla="*/ 3235293 w 4114165"/>
              <a:gd name="connsiteY377" fmla="*/ 2481980 h 3063504"/>
              <a:gd name="connsiteX378" fmla="*/ 3241655 w 4114165"/>
              <a:gd name="connsiteY378" fmla="*/ 2435063 h 3063504"/>
              <a:gd name="connsiteX379" fmla="*/ 3248029 w 4114165"/>
              <a:gd name="connsiteY379" fmla="*/ 2355601 h 3063504"/>
              <a:gd name="connsiteX380" fmla="*/ 3257584 w 4114165"/>
              <a:gd name="connsiteY380" fmla="*/ 2182202 h 3063504"/>
              <a:gd name="connsiteX381" fmla="*/ 3270320 w 4114165"/>
              <a:gd name="connsiteY381" fmla="*/ 1873902 h 3063504"/>
              <a:gd name="connsiteX382" fmla="*/ 3305347 w 4114165"/>
              <a:gd name="connsiteY382" fmla="*/ 952647 h 3063504"/>
              <a:gd name="connsiteX383" fmla="*/ 3314902 w 4114165"/>
              <a:gd name="connsiteY383" fmla="*/ 781693 h 3063504"/>
              <a:gd name="connsiteX384" fmla="*/ 3321263 w 4114165"/>
              <a:gd name="connsiteY384" fmla="*/ 703307 h 3063504"/>
              <a:gd name="connsiteX385" fmla="*/ 3327637 w 4114165"/>
              <a:gd name="connsiteY385" fmla="*/ 656541 h 3063504"/>
              <a:gd name="connsiteX386" fmla="*/ 3330818 w 4114165"/>
              <a:gd name="connsiteY386" fmla="*/ 645461 h 3063504"/>
              <a:gd name="connsiteX387" fmla="*/ 3334012 w 4114165"/>
              <a:gd name="connsiteY387" fmla="*/ 642662 h 3063504"/>
              <a:gd name="connsiteX388" fmla="*/ 3337192 w 4114165"/>
              <a:gd name="connsiteY388" fmla="*/ 648095 h 3063504"/>
              <a:gd name="connsiteX389" fmla="*/ 3340373 w 4114165"/>
              <a:gd name="connsiteY389" fmla="*/ 661657 h 3063504"/>
              <a:gd name="connsiteX390" fmla="*/ 3346747 w 4114165"/>
              <a:gd name="connsiteY390" fmla="*/ 712272 h 3063504"/>
              <a:gd name="connsiteX391" fmla="*/ 3353109 w 4114165"/>
              <a:gd name="connsiteY391" fmla="*/ 792026 h 3063504"/>
              <a:gd name="connsiteX392" fmla="*/ 3362664 w 4114165"/>
              <a:gd name="connsiteY392" fmla="*/ 958282 h 3063504"/>
              <a:gd name="connsiteX393" fmla="*/ 3375400 w 4114165"/>
              <a:gd name="connsiteY393" fmla="*/ 1241725 h 3063504"/>
              <a:gd name="connsiteX394" fmla="*/ 3404065 w 4114165"/>
              <a:gd name="connsiteY394" fmla="*/ 1914374 h 3063504"/>
              <a:gd name="connsiteX395" fmla="*/ 3413620 w 4114165"/>
              <a:gd name="connsiteY395" fmla="*/ 2082783 h 3063504"/>
              <a:gd name="connsiteX396" fmla="*/ 3423163 w 4114165"/>
              <a:gd name="connsiteY396" fmla="*/ 2199285 h 3063504"/>
              <a:gd name="connsiteX397" fmla="*/ 3429537 w 4114165"/>
              <a:gd name="connsiteY397" fmla="*/ 2244088 h 3063504"/>
              <a:gd name="connsiteX398" fmla="*/ 3432718 w 4114165"/>
              <a:gd name="connsiteY398" fmla="*/ 2256169 h 3063504"/>
              <a:gd name="connsiteX399" fmla="*/ 3435911 w 4114165"/>
              <a:gd name="connsiteY399" fmla="*/ 2261335 h 3063504"/>
              <a:gd name="connsiteX400" fmla="*/ 3439092 w 4114165"/>
              <a:gd name="connsiteY400" fmla="*/ 2259613 h 3063504"/>
              <a:gd name="connsiteX401" fmla="*/ 3442273 w 4114165"/>
              <a:gd name="connsiteY401" fmla="*/ 2251116 h 3063504"/>
              <a:gd name="connsiteX402" fmla="*/ 3448647 w 4114165"/>
              <a:gd name="connsiteY402" fmla="*/ 2214582 h 3063504"/>
              <a:gd name="connsiteX403" fmla="*/ 3455008 w 4114165"/>
              <a:gd name="connsiteY403" fmla="*/ 2153824 h 3063504"/>
              <a:gd name="connsiteX404" fmla="*/ 3464564 w 4114165"/>
              <a:gd name="connsiteY404" fmla="*/ 2023974 h 3063504"/>
              <a:gd name="connsiteX405" fmla="*/ 3477299 w 4114165"/>
              <a:gd name="connsiteY405" fmla="*/ 1799315 h 3063504"/>
              <a:gd name="connsiteX406" fmla="*/ 3509145 w 4114165"/>
              <a:gd name="connsiteY406" fmla="*/ 1210295 h 3063504"/>
              <a:gd name="connsiteX407" fmla="*/ 3518700 w 4114165"/>
              <a:gd name="connsiteY407" fmla="*/ 1086549 h 3063504"/>
              <a:gd name="connsiteX408" fmla="*/ 3525062 w 4114165"/>
              <a:gd name="connsiteY408" fmla="*/ 1027956 h 3063504"/>
              <a:gd name="connsiteX409" fmla="*/ 3531436 w 4114165"/>
              <a:gd name="connsiteY409" fmla="*/ 990536 h 3063504"/>
              <a:gd name="connsiteX410" fmla="*/ 3534617 w 4114165"/>
              <a:gd name="connsiteY410" fmla="*/ 980063 h 3063504"/>
              <a:gd name="connsiteX411" fmla="*/ 3537797 w 4114165"/>
              <a:gd name="connsiteY411" fmla="*/ 975137 h 3063504"/>
              <a:gd name="connsiteX412" fmla="*/ 3540991 w 4114165"/>
              <a:gd name="connsiteY412" fmla="*/ 975694 h 3063504"/>
              <a:gd name="connsiteX413" fmla="*/ 3544172 w 4114165"/>
              <a:gd name="connsiteY413" fmla="*/ 981697 h 3063504"/>
              <a:gd name="connsiteX414" fmla="*/ 3550546 w 4114165"/>
              <a:gd name="connsiteY414" fmla="*/ 1009341 h 3063504"/>
              <a:gd name="connsiteX415" fmla="*/ 3556908 w 4114165"/>
              <a:gd name="connsiteY415" fmla="*/ 1056435 h 3063504"/>
              <a:gd name="connsiteX416" fmla="*/ 3566463 w 4114165"/>
              <a:gd name="connsiteY416" fmla="*/ 1158261 h 3063504"/>
              <a:gd name="connsiteX417" fmla="*/ 3579198 w 4114165"/>
              <a:gd name="connsiteY417" fmla="*/ 1335737 h 3063504"/>
              <a:gd name="connsiteX418" fmla="*/ 3611044 w 4114165"/>
              <a:gd name="connsiteY418" fmla="*/ 1805545 h 3063504"/>
              <a:gd name="connsiteX419" fmla="*/ 3620599 w 4114165"/>
              <a:gd name="connsiteY419" fmla="*/ 1906206 h 3063504"/>
              <a:gd name="connsiteX420" fmla="*/ 3626961 w 4114165"/>
              <a:gd name="connsiteY420" fmla="*/ 1954998 h 3063504"/>
              <a:gd name="connsiteX421" fmla="*/ 3633335 w 4114165"/>
              <a:gd name="connsiteY421" fmla="*/ 1987567 h 3063504"/>
              <a:gd name="connsiteX422" fmla="*/ 3639696 w 4114165"/>
              <a:gd name="connsiteY422" fmla="*/ 2003270 h 3063504"/>
              <a:gd name="connsiteX423" fmla="*/ 3642890 w 4114165"/>
              <a:gd name="connsiteY423" fmla="*/ 2004764 h 3063504"/>
              <a:gd name="connsiteX424" fmla="*/ 3646071 w 4114165"/>
              <a:gd name="connsiteY424" fmla="*/ 2002092 h 3063504"/>
              <a:gd name="connsiteX425" fmla="*/ 3649251 w 4114165"/>
              <a:gd name="connsiteY425" fmla="*/ 1995343 h 3063504"/>
              <a:gd name="connsiteX426" fmla="*/ 3655626 w 4114165"/>
              <a:gd name="connsiteY426" fmla="*/ 1970079 h 3063504"/>
              <a:gd name="connsiteX427" fmla="*/ 3661987 w 4114165"/>
              <a:gd name="connsiteY427" fmla="*/ 1930329 h 3063504"/>
              <a:gd name="connsiteX428" fmla="*/ 3671542 w 4114165"/>
              <a:gd name="connsiteY428" fmla="*/ 1847423 h 3063504"/>
              <a:gd name="connsiteX429" fmla="*/ 3684278 w 4114165"/>
              <a:gd name="connsiteY429" fmla="*/ 1705138 h 3063504"/>
              <a:gd name="connsiteX430" fmla="*/ 3719305 w 4114165"/>
              <a:gd name="connsiteY430" fmla="*/ 1285869 h 3063504"/>
              <a:gd name="connsiteX431" fmla="*/ 3728860 w 4114165"/>
              <a:gd name="connsiteY431" fmla="*/ 1203127 h 3063504"/>
              <a:gd name="connsiteX432" fmla="*/ 3738415 w 4114165"/>
              <a:gd name="connsiteY432" fmla="*/ 1145914 h 3063504"/>
              <a:gd name="connsiteX433" fmla="*/ 3744789 w 4114165"/>
              <a:gd name="connsiteY433" fmla="*/ 1123703 h 3063504"/>
              <a:gd name="connsiteX434" fmla="*/ 3747970 w 4114165"/>
              <a:gd name="connsiteY434" fmla="*/ 1117612 h 3063504"/>
              <a:gd name="connsiteX435" fmla="*/ 3751151 w 4114165"/>
              <a:gd name="connsiteY435" fmla="*/ 1114864 h 3063504"/>
              <a:gd name="connsiteX436" fmla="*/ 3754344 w 4114165"/>
              <a:gd name="connsiteY436" fmla="*/ 1115497 h 3063504"/>
              <a:gd name="connsiteX437" fmla="*/ 3757525 w 4114165"/>
              <a:gd name="connsiteY437" fmla="*/ 1119435 h 3063504"/>
              <a:gd name="connsiteX438" fmla="*/ 3763887 w 4114165"/>
              <a:gd name="connsiteY438" fmla="*/ 1137050 h 3063504"/>
              <a:gd name="connsiteX439" fmla="*/ 3770261 w 4114165"/>
              <a:gd name="connsiteY439" fmla="*/ 1166935 h 3063504"/>
              <a:gd name="connsiteX440" fmla="*/ 3779816 w 4114165"/>
              <a:gd name="connsiteY440" fmla="*/ 1232253 h 3063504"/>
              <a:gd name="connsiteX441" fmla="*/ 3792552 w 4114165"/>
              <a:gd name="connsiteY441" fmla="*/ 1349413 h 3063504"/>
              <a:gd name="connsiteX442" fmla="*/ 3818023 w 4114165"/>
              <a:gd name="connsiteY442" fmla="*/ 1628335 h 3063504"/>
              <a:gd name="connsiteX443" fmla="*/ 3833953 w 4114165"/>
              <a:gd name="connsiteY443" fmla="*/ 1785195 h 3063504"/>
              <a:gd name="connsiteX444" fmla="*/ 3843495 w 4114165"/>
              <a:gd name="connsiteY444" fmla="*/ 1858085 h 3063504"/>
              <a:gd name="connsiteX445" fmla="*/ 3853050 w 4114165"/>
              <a:gd name="connsiteY445" fmla="*/ 1909448 h 3063504"/>
              <a:gd name="connsiteX446" fmla="*/ 3859424 w 4114165"/>
              <a:gd name="connsiteY446" fmla="*/ 1930215 h 3063504"/>
              <a:gd name="connsiteX447" fmla="*/ 3865786 w 4114165"/>
              <a:gd name="connsiteY447" fmla="*/ 1939611 h 3063504"/>
              <a:gd name="connsiteX448" fmla="*/ 3868979 w 4114165"/>
              <a:gd name="connsiteY448" fmla="*/ 1939992 h 3063504"/>
              <a:gd name="connsiteX449" fmla="*/ 3872160 w 4114165"/>
              <a:gd name="connsiteY449" fmla="*/ 1937472 h 3063504"/>
              <a:gd name="connsiteX450" fmla="*/ 3875341 w 4114165"/>
              <a:gd name="connsiteY450" fmla="*/ 1932115 h 3063504"/>
              <a:gd name="connsiteX451" fmla="*/ 3881715 w 4114165"/>
              <a:gd name="connsiteY451" fmla="*/ 1913057 h 3063504"/>
              <a:gd name="connsiteX452" fmla="*/ 3888077 w 4114165"/>
              <a:gd name="connsiteY452" fmla="*/ 1883437 h 3063504"/>
              <a:gd name="connsiteX453" fmla="*/ 3897632 w 4114165"/>
              <a:gd name="connsiteY453" fmla="*/ 1821260 h 3063504"/>
              <a:gd name="connsiteX454" fmla="*/ 3910367 w 4114165"/>
              <a:gd name="connsiteY454" fmla="*/ 1711888 h 3063504"/>
              <a:gd name="connsiteX455" fmla="*/ 3932658 w 4114165"/>
              <a:gd name="connsiteY455" fmla="*/ 1484088 h 3063504"/>
              <a:gd name="connsiteX456" fmla="*/ 3951768 w 4114165"/>
              <a:gd name="connsiteY456" fmla="*/ 1301736 h 3063504"/>
              <a:gd name="connsiteX457" fmla="*/ 3961323 w 4114165"/>
              <a:gd name="connsiteY457" fmla="*/ 1230328 h 3063504"/>
              <a:gd name="connsiteX458" fmla="*/ 3970878 w 4114165"/>
              <a:gd name="connsiteY458" fmla="*/ 1178180 h 3063504"/>
              <a:gd name="connsiteX459" fmla="*/ 3977240 w 4114165"/>
              <a:gd name="connsiteY459" fmla="*/ 1155741 h 3063504"/>
              <a:gd name="connsiteX460" fmla="*/ 3983614 w 4114165"/>
              <a:gd name="connsiteY460" fmla="*/ 1143901 h 3063504"/>
              <a:gd name="connsiteX461" fmla="*/ 3986795 w 4114165"/>
              <a:gd name="connsiteY461" fmla="*/ 1142077 h 3063504"/>
              <a:gd name="connsiteX462" fmla="*/ 3989976 w 4114165"/>
              <a:gd name="connsiteY462" fmla="*/ 1142989 h 3063504"/>
              <a:gd name="connsiteX463" fmla="*/ 3993169 w 4114165"/>
              <a:gd name="connsiteY463" fmla="*/ 1146661 h 3063504"/>
              <a:gd name="connsiteX464" fmla="*/ 3999531 w 4114165"/>
              <a:gd name="connsiteY464" fmla="*/ 1162136 h 3063504"/>
              <a:gd name="connsiteX465" fmla="*/ 4005905 w 4114165"/>
              <a:gd name="connsiteY465" fmla="*/ 1188070 h 3063504"/>
              <a:gd name="connsiteX466" fmla="*/ 4015460 w 4114165"/>
              <a:gd name="connsiteY466" fmla="*/ 1244992 h 3063504"/>
              <a:gd name="connsiteX467" fmla="*/ 4025002 w 4114165"/>
              <a:gd name="connsiteY467" fmla="*/ 1320275 h 3063504"/>
              <a:gd name="connsiteX468" fmla="*/ 4040932 w 4114165"/>
              <a:gd name="connsiteY468" fmla="*/ 1473210 h 3063504"/>
              <a:gd name="connsiteX469" fmla="*/ 4069584 w 4114165"/>
              <a:gd name="connsiteY469" fmla="*/ 1754601 h 3063504"/>
              <a:gd name="connsiteX470" fmla="*/ 4079139 w 4114165"/>
              <a:gd name="connsiteY470" fmla="*/ 1826731 h 3063504"/>
              <a:gd name="connsiteX471" fmla="*/ 4088694 w 4114165"/>
              <a:gd name="connsiteY471" fmla="*/ 1879436 h 3063504"/>
              <a:gd name="connsiteX472" fmla="*/ 4095069 w 4114165"/>
              <a:gd name="connsiteY472" fmla="*/ 1902103 h 3063504"/>
              <a:gd name="connsiteX473" fmla="*/ 4101430 w 4114165"/>
              <a:gd name="connsiteY473" fmla="*/ 1914082 h 3063504"/>
              <a:gd name="connsiteX474" fmla="*/ 4104611 w 4114165"/>
              <a:gd name="connsiteY474" fmla="*/ 1915995 h 3063504"/>
              <a:gd name="connsiteX475" fmla="*/ 4107804 w 4114165"/>
              <a:gd name="connsiteY475" fmla="*/ 1915184 h 3063504"/>
              <a:gd name="connsiteX476" fmla="*/ 4110985 w 4114165"/>
              <a:gd name="connsiteY476" fmla="*/ 1911702 h 3063504"/>
              <a:gd name="connsiteX477" fmla="*/ 4114166 w 4114165"/>
              <a:gd name="connsiteY477" fmla="*/ 1905598 h 3063504"/>
              <a:gd name="connsiteX478" fmla="*/ 4114166 w 4114165"/>
              <a:gd name="connsiteY478" fmla="*/ 1905598 h 3063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</a:cxnLst>
            <a:rect l="l" t="t" r="r" b="b"/>
            <a:pathLst>
              <a:path w="4114165" h="3063504">
                <a:moveTo>
                  <a:pt x="0" y="1426330"/>
                </a:moveTo>
                <a:lnTo>
                  <a:pt x="19106" y="1079343"/>
                </a:lnTo>
                <a:lnTo>
                  <a:pt x="28660" y="944391"/>
                </a:lnTo>
                <a:lnTo>
                  <a:pt x="38212" y="852379"/>
                </a:lnTo>
                <a:lnTo>
                  <a:pt x="44582" y="819708"/>
                </a:lnTo>
                <a:lnTo>
                  <a:pt x="47765" y="812730"/>
                </a:lnTo>
                <a:lnTo>
                  <a:pt x="50950" y="812198"/>
                </a:lnTo>
                <a:lnTo>
                  <a:pt x="54134" y="818213"/>
                </a:lnTo>
                <a:lnTo>
                  <a:pt x="57319" y="830801"/>
                </a:lnTo>
                <a:lnTo>
                  <a:pt x="63687" y="875439"/>
                </a:lnTo>
                <a:lnTo>
                  <a:pt x="70056" y="945100"/>
                </a:lnTo>
                <a:lnTo>
                  <a:pt x="79608" y="1091880"/>
                </a:lnTo>
                <a:lnTo>
                  <a:pt x="92347" y="1349148"/>
                </a:lnTo>
                <a:lnTo>
                  <a:pt x="130558" y="2179860"/>
                </a:lnTo>
                <a:lnTo>
                  <a:pt x="140112" y="2309798"/>
                </a:lnTo>
                <a:lnTo>
                  <a:pt x="146480" y="2364047"/>
                </a:lnTo>
                <a:lnTo>
                  <a:pt x="149664" y="2380472"/>
                </a:lnTo>
                <a:lnTo>
                  <a:pt x="152849" y="2389450"/>
                </a:lnTo>
                <a:lnTo>
                  <a:pt x="156033" y="2390855"/>
                </a:lnTo>
                <a:lnTo>
                  <a:pt x="159218" y="2384600"/>
                </a:lnTo>
                <a:lnTo>
                  <a:pt x="162401" y="2370696"/>
                </a:lnTo>
                <a:lnTo>
                  <a:pt x="168770" y="2320207"/>
                </a:lnTo>
                <a:lnTo>
                  <a:pt x="175140" y="2240720"/>
                </a:lnTo>
                <a:lnTo>
                  <a:pt x="184692" y="2072639"/>
                </a:lnTo>
                <a:lnTo>
                  <a:pt x="197429" y="1777458"/>
                </a:lnTo>
                <a:lnTo>
                  <a:pt x="235642" y="818581"/>
                </a:lnTo>
                <a:lnTo>
                  <a:pt x="245194" y="665925"/>
                </a:lnTo>
                <a:lnTo>
                  <a:pt x="251563" y="600835"/>
                </a:lnTo>
                <a:lnTo>
                  <a:pt x="257933" y="568563"/>
                </a:lnTo>
                <a:lnTo>
                  <a:pt x="261116" y="565293"/>
                </a:lnTo>
                <a:lnTo>
                  <a:pt x="264300" y="570754"/>
                </a:lnTo>
                <a:lnTo>
                  <a:pt x="267485" y="584961"/>
                </a:lnTo>
                <a:lnTo>
                  <a:pt x="273854" y="639269"/>
                </a:lnTo>
                <a:lnTo>
                  <a:pt x="280222" y="726772"/>
                </a:lnTo>
                <a:lnTo>
                  <a:pt x="289776" y="913999"/>
                </a:lnTo>
                <a:lnTo>
                  <a:pt x="302513" y="1245232"/>
                </a:lnTo>
                <a:lnTo>
                  <a:pt x="340728" y="2325374"/>
                </a:lnTo>
                <a:lnTo>
                  <a:pt x="350283" y="2497177"/>
                </a:lnTo>
                <a:lnTo>
                  <a:pt x="356645" y="2570484"/>
                </a:lnTo>
                <a:lnTo>
                  <a:pt x="363019" y="2607106"/>
                </a:lnTo>
                <a:lnTo>
                  <a:pt x="366200" y="2611083"/>
                </a:lnTo>
                <a:lnTo>
                  <a:pt x="369380" y="2605384"/>
                </a:lnTo>
                <a:lnTo>
                  <a:pt x="372574" y="2590024"/>
                </a:lnTo>
                <a:lnTo>
                  <a:pt x="378935" y="2530861"/>
                </a:lnTo>
                <a:lnTo>
                  <a:pt x="385310" y="2435532"/>
                </a:lnTo>
                <a:lnTo>
                  <a:pt x="394865" y="2232425"/>
                </a:lnTo>
                <a:lnTo>
                  <a:pt x="407601" y="1876548"/>
                </a:lnTo>
                <a:lnTo>
                  <a:pt x="442627" y="825508"/>
                </a:lnTo>
                <a:lnTo>
                  <a:pt x="452182" y="631949"/>
                </a:lnTo>
                <a:lnTo>
                  <a:pt x="458544" y="543618"/>
                </a:lnTo>
                <a:lnTo>
                  <a:pt x="464918" y="491393"/>
                </a:lnTo>
                <a:lnTo>
                  <a:pt x="468099" y="479329"/>
                </a:lnTo>
                <a:lnTo>
                  <a:pt x="471280" y="476719"/>
                </a:lnTo>
                <a:lnTo>
                  <a:pt x="474473" y="483516"/>
                </a:lnTo>
                <a:lnTo>
                  <a:pt x="477654" y="499587"/>
                </a:lnTo>
                <a:lnTo>
                  <a:pt x="484015" y="558573"/>
                </a:lnTo>
                <a:lnTo>
                  <a:pt x="490390" y="650919"/>
                </a:lnTo>
                <a:lnTo>
                  <a:pt x="499945" y="843021"/>
                </a:lnTo>
                <a:lnTo>
                  <a:pt x="512680" y="1171038"/>
                </a:lnTo>
                <a:lnTo>
                  <a:pt x="544526" y="2034016"/>
                </a:lnTo>
                <a:lnTo>
                  <a:pt x="554081" y="2220635"/>
                </a:lnTo>
                <a:lnTo>
                  <a:pt x="563624" y="2346673"/>
                </a:lnTo>
                <a:lnTo>
                  <a:pt x="569998" y="2393211"/>
                </a:lnTo>
                <a:lnTo>
                  <a:pt x="573179" y="2404874"/>
                </a:lnTo>
                <a:lnTo>
                  <a:pt x="576372" y="2408799"/>
                </a:lnTo>
                <a:lnTo>
                  <a:pt x="579553" y="2405102"/>
                </a:lnTo>
                <a:lnTo>
                  <a:pt x="582734" y="2393945"/>
                </a:lnTo>
                <a:lnTo>
                  <a:pt x="589108" y="2350282"/>
                </a:lnTo>
                <a:lnTo>
                  <a:pt x="595470" y="2280520"/>
                </a:lnTo>
                <a:lnTo>
                  <a:pt x="605025" y="2134981"/>
                </a:lnTo>
                <a:lnTo>
                  <a:pt x="617760" y="1888743"/>
                </a:lnTo>
                <a:lnTo>
                  <a:pt x="646426" y="1318008"/>
                </a:lnTo>
                <a:lnTo>
                  <a:pt x="655981" y="1179079"/>
                </a:lnTo>
                <a:lnTo>
                  <a:pt x="665523" y="1084231"/>
                </a:lnTo>
                <a:lnTo>
                  <a:pt x="671897" y="1047837"/>
                </a:lnTo>
                <a:lnTo>
                  <a:pt x="675078" y="1037782"/>
                </a:lnTo>
                <a:lnTo>
                  <a:pt x="678259" y="1033059"/>
                </a:lnTo>
                <a:lnTo>
                  <a:pt x="681452" y="1033502"/>
                </a:lnTo>
                <a:lnTo>
                  <a:pt x="684633" y="1038909"/>
                </a:lnTo>
                <a:lnTo>
                  <a:pt x="691007" y="1063476"/>
                </a:lnTo>
                <a:lnTo>
                  <a:pt x="697369" y="1104049"/>
                </a:lnTo>
                <a:lnTo>
                  <a:pt x="706924" y="1187437"/>
                </a:lnTo>
                <a:lnTo>
                  <a:pt x="738770" y="1501044"/>
                </a:lnTo>
                <a:lnTo>
                  <a:pt x="748325" y="1560169"/>
                </a:lnTo>
                <a:lnTo>
                  <a:pt x="754686" y="1583596"/>
                </a:lnTo>
                <a:lnTo>
                  <a:pt x="757880" y="1590282"/>
                </a:lnTo>
                <a:lnTo>
                  <a:pt x="761061" y="1593663"/>
                </a:lnTo>
                <a:lnTo>
                  <a:pt x="764241" y="1593828"/>
                </a:lnTo>
                <a:lnTo>
                  <a:pt x="767422" y="1590940"/>
                </a:lnTo>
                <a:lnTo>
                  <a:pt x="773796" y="1576821"/>
                </a:lnTo>
                <a:lnTo>
                  <a:pt x="780158" y="1553495"/>
                </a:lnTo>
                <a:lnTo>
                  <a:pt x="792906" y="1490875"/>
                </a:lnTo>
                <a:lnTo>
                  <a:pt x="805642" y="1429686"/>
                </a:lnTo>
                <a:lnTo>
                  <a:pt x="812004" y="1408348"/>
                </a:lnTo>
                <a:lnTo>
                  <a:pt x="818378" y="1397407"/>
                </a:lnTo>
                <a:lnTo>
                  <a:pt x="821559" y="1396635"/>
                </a:lnTo>
                <a:lnTo>
                  <a:pt x="824740" y="1399345"/>
                </a:lnTo>
                <a:lnTo>
                  <a:pt x="827933" y="1405740"/>
                </a:lnTo>
                <a:lnTo>
                  <a:pt x="834295" y="1430142"/>
                </a:lnTo>
                <a:lnTo>
                  <a:pt x="840669" y="1470285"/>
                </a:lnTo>
                <a:lnTo>
                  <a:pt x="850224" y="1558649"/>
                </a:lnTo>
                <a:lnTo>
                  <a:pt x="862960" y="1718561"/>
                </a:lnTo>
                <a:lnTo>
                  <a:pt x="891612" y="2106134"/>
                </a:lnTo>
                <a:lnTo>
                  <a:pt x="897986" y="2164423"/>
                </a:lnTo>
                <a:lnTo>
                  <a:pt x="904348" y="2202286"/>
                </a:lnTo>
                <a:lnTo>
                  <a:pt x="907541" y="2212354"/>
                </a:lnTo>
                <a:lnTo>
                  <a:pt x="910722" y="2215950"/>
                </a:lnTo>
                <a:lnTo>
                  <a:pt x="913903" y="2212772"/>
                </a:lnTo>
                <a:lnTo>
                  <a:pt x="917096" y="2202540"/>
                </a:lnTo>
                <a:lnTo>
                  <a:pt x="923458" y="2160358"/>
                </a:lnTo>
                <a:lnTo>
                  <a:pt x="929832" y="2088937"/>
                </a:lnTo>
                <a:lnTo>
                  <a:pt x="939387" y="1929354"/>
                </a:lnTo>
                <a:lnTo>
                  <a:pt x="948930" y="1715256"/>
                </a:lnTo>
                <a:lnTo>
                  <a:pt x="964859" y="1281386"/>
                </a:lnTo>
                <a:lnTo>
                  <a:pt x="983956" y="762432"/>
                </a:lnTo>
                <a:lnTo>
                  <a:pt x="993511" y="562035"/>
                </a:lnTo>
                <a:lnTo>
                  <a:pt x="999886" y="466070"/>
                </a:lnTo>
                <a:lnTo>
                  <a:pt x="1006247" y="406589"/>
                </a:lnTo>
                <a:lnTo>
                  <a:pt x="1009441" y="391842"/>
                </a:lnTo>
                <a:lnTo>
                  <a:pt x="1012621" y="387604"/>
                </a:lnTo>
                <a:lnTo>
                  <a:pt x="1015802" y="394136"/>
                </a:lnTo>
                <a:lnTo>
                  <a:pt x="1018996" y="411587"/>
                </a:lnTo>
                <a:lnTo>
                  <a:pt x="1025357" y="479311"/>
                </a:lnTo>
                <a:lnTo>
                  <a:pt x="1031731" y="589755"/>
                </a:lnTo>
                <a:lnTo>
                  <a:pt x="1041274" y="828914"/>
                </a:lnTo>
                <a:lnTo>
                  <a:pt x="1054022" y="1256857"/>
                </a:lnTo>
                <a:lnTo>
                  <a:pt x="1092230" y="2652391"/>
                </a:lnTo>
                <a:lnTo>
                  <a:pt x="1101785" y="2862019"/>
                </a:lnTo>
                <a:lnTo>
                  <a:pt x="1108146" y="2943532"/>
                </a:lnTo>
                <a:lnTo>
                  <a:pt x="1111340" y="2965110"/>
                </a:lnTo>
                <a:lnTo>
                  <a:pt x="1114521" y="2973430"/>
                </a:lnTo>
                <a:lnTo>
                  <a:pt x="1117701" y="2968315"/>
                </a:lnTo>
                <a:lnTo>
                  <a:pt x="1120895" y="2949661"/>
                </a:lnTo>
                <a:lnTo>
                  <a:pt x="1127256" y="2872251"/>
                </a:lnTo>
                <a:lnTo>
                  <a:pt x="1133631" y="2743364"/>
                </a:lnTo>
                <a:lnTo>
                  <a:pt x="1143173" y="2463378"/>
                </a:lnTo>
                <a:lnTo>
                  <a:pt x="1155922" y="1965154"/>
                </a:lnTo>
                <a:lnTo>
                  <a:pt x="1190948" y="471744"/>
                </a:lnTo>
                <a:lnTo>
                  <a:pt x="1200503" y="198810"/>
                </a:lnTo>
                <a:lnTo>
                  <a:pt x="1206865" y="77799"/>
                </a:lnTo>
                <a:lnTo>
                  <a:pt x="1213239" y="11588"/>
                </a:lnTo>
                <a:lnTo>
                  <a:pt x="1216420" y="0"/>
                </a:lnTo>
                <a:lnTo>
                  <a:pt x="1219601" y="2996"/>
                </a:lnTo>
                <a:lnTo>
                  <a:pt x="1222781" y="20580"/>
                </a:lnTo>
                <a:lnTo>
                  <a:pt x="1229156" y="98807"/>
                </a:lnTo>
                <a:lnTo>
                  <a:pt x="1235530" y="231880"/>
                </a:lnTo>
                <a:lnTo>
                  <a:pt x="1245072" y="522962"/>
                </a:lnTo>
                <a:lnTo>
                  <a:pt x="1257821" y="1041176"/>
                </a:lnTo>
                <a:lnTo>
                  <a:pt x="1292847" y="2583224"/>
                </a:lnTo>
                <a:lnTo>
                  <a:pt x="1302390" y="2862221"/>
                </a:lnTo>
                <a:lnTo>
                  <a:pt x="1308764" y="2985271"/>
                </a:lnTo>
                <a:lnTo>
                  <a:pt x="1315138" y="3052069"/>
                </a:lnTo>
                <a:lnTo>
                  <a:pt x="1318319" y="3063504"/>
                </a:lnTo>
                <a:lnTo>
                  <a:pt x="1321500" y="3060098"/>
                </a:lnTo>
                <a:lnTo>
                  <a:pt x="1324681" y="3041913"/>
                </a:lnTo>
                <a:lnTo>
                  <a:pt x="1331055" y="2962109"/>
                </a:lnTo>
                <a:lnTo>
                  <a:pt x="1337429" y="2827372"/>
                </a:lnTo>
                <a:lnTo>
                  <a:pt x="1346971" y="2534799"/>
                </a:lnTo>
                <a:lnTo>
                  <a:pt x="1359720" y="2019403"/>
                </a:lnTo>
                <a:lnTo>
                  <a:pt x="1391553" y="642650"/>
                </a:lnTo>
                <a:lnTo>
                  <a:pt x="1401108" y="357415"/>
                </a:lnTo>
                <a:lnTo>
                  <a:pt x="1407482" y="227415"/>
                </a:lnTo>
                <a:lnTo>
                  <a:pt x="1413844" y="151377"/>
                </a:lnTo>
                <a:lnTo>
                  <a:pt x="1417037" y="134458"/>
                </a:lnTo>
                <a:lnTo>
                  <a:pt x="1420218" y="131770"/>
                </a:lnTo>
                <a:lnTo>
                  <a:pt x="1423399" y="143257"/>
                </a:lnTo>
                <a:lnTo>
                  <a:pt x="1426580" y="168709"/>
                </a:lnTo>
                <a:lnTo>
                  <a:pt x="1432954" y="259960"/>
                </a:lnTo>
                <a:lnTo>
                  <a:pt x="1439328" y="401057"/>
                </a:lnTo>
                <a:lnTo>
                  <a:pt x="1448870" y="691492"/>
                </a:lnTo>
                <a:lnTo>
                  <a:pt x="1461619" y="1179130"/>
                </a:lnTo>
                <a:lnTo>
                  <a:pt x="1487091" y="2181025"/>
                </a:lnTo>
                <a:lnTo>
                  <a:pt x="1496646" y="2459592"/>
                </a:lnTo>
                <a:lnTo>
                  <a:pt x="1503007" y="2593785"/>
                </a:lnTo>
                <a:lnTo>
                  <a:pt x="1509382" y="2680946"/>
                </a:lnTo>
                <a:lnTo>
                  <a:pt x="1512562" y="2705982"/>
                </a:lnTo>
                <a:lnTo>
                  <a:pt x="1515743" y="2718442"/>
                </a:lnTo>
                <a:lnTo>
                  <a:pt x="1518937" y="2718341"/>
                </a:lnTo>
                <a:lnTo>
                  <a:pt x="1522117" y="2705817"/>
                </a:lnTo>
                <a:lnTo>
                  <a:pt x="1525298" y="2681162"/>
                </a:lnTo>
                <a:lnTo>
                  <a:pt x="1531672" y="2597166"/>
                </a:lnTo>
                <a:lnTo>
                  <a:pt x="1538034" y="2471052"/>
                </a:lnTo>
                <a:lnTo>
                  <a:pt x="1547589" y="2217318"/>
                </a:lnTo>
                <a:lnTo>
                  <a:pt x="1563518" y="1692310"/>
                </a:lnTo>
                <a:lnTo>
                  <a:pt x="1582615" y="1074303"/>
                </a:lnTo>
                <a:lnTo>
                  <a:pt x="1592171" y="838804"/>
                </a:lnTo>
                <a:lnTo>
                  <a:pt x="1598545" y="724265"/>
                </a:lnTo>
                <a:lnTo>
                  <a:pt x="1604906" y="648563"/>
                </a:lnTo>
                <a:lnTo>
                  <a:pt x="1608087" y="626010"/>
                </a:lnTo>
                <a:lnTo>
                  <a:pt x="1611281" y="613828"/>
                </a:lnTo>
                <a:lnTo>
                  <a:pt x="1614461" y="611992"/>
                </a:lnTo>
                <a:lnTo>
                  <a:pt x="1617642" y="620362"/>
                </a:lnTo>
                <a:lnTo>
                  <a:pt x="1620836" y="638724"/>
                </a:lnTo>
                <a:lnTo>
                  <a:pt x="1627197" y="703889"/>
                </a:lnTo>
                <a:lnTo>
                  <a:pt x="1633572" y="803537"/>
                </a:lnTo>
                <a:lnTo>
                  <a:pt x="1643127" y="1005807"/>
                </a:lnTo>
                <a:lnTo>
                  <a:pt x="1659043" y="1426507"/>
                </a:lnTo>
                <a:lnTo>
                  <a:pt x="1678153" y="1923162"/>
                </a:lnTo>
                <a:lnTo>
                  <a:pt x="1687696" y="2112656"/>
                </a:lnTo>
                <a:lnTo>
                  <a:pt x="1694070" y="2204756"/>
                </a:lnTo>
                <a:lnTo>
                  <a:pt x="1700444" y="2265400"/>
                </a:lnTo>
                <a:lnTo>
                  <a:pt x="1703625" y="2283281"/>
                </a:lnTo>
                <a:lnTo>
                  <a:pt x="1706806" y="2292702"/>
                </a:lnTo>
                <a:lnTo>
                  <a:pt x="1709986" y="2293639"/>
                </a:lnTo>
                <a:lnTo>
                  <a:pt x="1713180" y="2286193"/>
                </a:lnTo>
                <a:lnTo>
                  <a:pt x="1716361" y="2270504"/>
                </a:lnTo>
                <a:lnTo>
                  <a:pt x="1722735" y="2215532"/>
                </a:lnTo>
                <a:lnTo>
                  <a:pt x="1729096" y="2131689"/>
                </a:lnTo>
                <a:lnTo>
                  <a:pt x="1738651" y="1961012"/>
                </a:lnTo>
                <a:lnTo>
                  <a:pt x="1754568" y="1602325"/>
                </a:lnTo>
                <a:lnTo>
                  <a:pt x="1773678" y="1169278"/>
                </a:lnTo>
                <a:lnTo>
                  <a:pt x="1783233" y="998855"/>
                </a:lnTo>
                <a:lnTo>
                  <a:pt x="1792788" y="880580"/>
                </a:lnTo>
                <a:lnTo>
                  <a:pt x="1799150" y="835904"/>
                </a:lnTo>
                <a:lnTo>
                  <a:pt x="1802343" y="824520"/>
                </a:lnTo>
                <a:lnTo>
                  <a:pt x="1805524" y="820556"/>
                </a:lnTo>
                <a:lnTo>
                  <a:pt x="1808705" y="824051"/>
                </a:lnTo>
                <a:lnTo>
                  <a:pt x="1811886" y="834916"/>
                </a:lnTo>
                <a:lnTo>
                  <a:pt x="1818260" y="878162"/>
                </a:lnTo>
                <a:lnTo>
                  <a:pt x="1824634" y="948342"/>
                </a:lnTo>
                <a:lnTo>
                  <a:pt x="1834176" y="1097237"/>
                </a:lnTo>
                <a:lnTo>
                  <a:pt x="1846912" y="1354719"/>
                </a:lnTo>
                <a:lnTo>
                  <a:pt x="1878758" y="2030319"/>
                </a:lnTo>
                <a:lnTo>
                  <a:pt x="1888313" y="2169894"/>
                </a:lnTo>
                <a:lnTo>
                  <a:pt x="1894687" y="2233983"/>
                </a:lnTo>
                <a:lnTo>
                  <a:pt x="1901049" y="2272112"/>
                </a:lnTo>
                <a:lnTo>
                  <a:pt x="1904242" y="2281014"/>
                </a:lnTo>
                <a:lnTo>
                  <a:pt x="1907423" y="2283053"/>
                </a:lnTo>
                <a:lnTo>
                  <a:pt x="1910604" y="2278216"/>
                </a:lnTo>
                <a:lnTo>
                  <a:pt x="1913785" y="2266591"/>
                </a:lnTo>
                <a:lnTo>
                  <a:pt x="1920159" y="2223573"/>
                </a:lnTo>
                <a:lnTo>
                  <a:pt x="1926520" y="2155837"/>
                </a:lnTo>
                <a:lnTo>
                  <a:pt x="1936075" y="2014084"/>
                </a:lnTo>
                <a:lnTo>
                  <a:pt x="1948811" y="1770329"/>
                </a:lnTo>
                <a:lnTo>
                  <a:pt x="1980657" y="1119397"/>
                </a:lnTo>
                <a:lnTo>
                  <a:pt x="1990212" y="975352"/>
                </a:lnTo>
                <a:lnTo>
                  <a:pt x="1999767" y="875591"/>
                </a:lnTo>
                <a:lnTo>
                  <a:pt x="2006142" y="836740"/>
                </a:lnTo>
                <a:lnTo>
                  <a:pt x="2009322" y="825938"/>
                </a:lnTo>
                <a:lnTo>
                  <a:pt x="2012503" y="820923"/>
                </a:lnTo>
                <a:lnTo>
                  <a:pt x="2015684" y="821658"/>
                </a:lnTo>
                <a:lnTo>
                  <a:pt x="2018877" y="828028"/>
                </a:lnTo>
                <a:lnTo>
                  <a:pt x="2025239" y="857115"/>
                </a:lnTo>
                <a:lnTo>
                  <a:pt x="2031613" y="906553"/>
                </a:lnTo>
                <a:lnTo>
                  <a:pt x="2041168" y="1013849"/>
                </a:lnTo>
                <a:lnTo>
                  <a:pt x="2053904" y="1203418"/>
                </a:lnTo>
                <a:lnTo>
                  <a:pt x="2098486" y="1923390"/>
                </a:lnTo>
                <a:lnTo>
                  <a:pt x="2108028" y="2025937"/>
                </a:lnTo>
                <a:lnTo>
                  <a:pt x="2117583" y="2096700"/>
                </a:lnTo>
                <a:lnTo>
                  <a:pt x="2123957" y="2125104"/>
                </a:lnTo>
                <a:lnTo>
                  <a:pt x="2130319" y="2138324"/>
                </a:lnTo>
                <a:lnTo>
                  <a:pt x="2133512" y="2139299"/>
                </a:lnTo>
                <a:lnTo>
                  <a:pt x="2136693" y="2136589"/>
                </a:lnTo>
                <a:lnTo>
                  <a:pt x="2139874" y="2130283"/>
                </a:lnTo>
                <a:lnTo>
                  <a:pt x="2146248" y="2107312"/>
                </a:lnTo>
                <a:lnTo>
                  <a:pt x="2152610" y="2071335"/>
                </a:lnTo>
                <a:lnTo>
                  <a:pt x="2162165" y="1995685"/>
                </a:lnTo>
                <a:lnTo>
                  <a:pt x="2174901" y="1861973"/>
                </a:lnTo>
                <a:lnTo>
                  <a:pt x="2194011" y="1618546"/>
                </a:lnTo>
                <a:lnTo>
                  <a:pt x="2219482" y="1290681"/>
                </a:lnTo>
                <a:lnTo>
                  <a:pt x="2232218" y="1157476"/>
                </a:lnTo>
                <a:lnTo>
                  <a:pt x="2241773" y="1081331"/>
                </a:lnTo>
                <a:lnTo>
                  <a:pt x="2251328" y="1030020"/>
                </a:lnTo>
                <a:lnTo>
                  <a:pt x="2257702" y="1010924"/>
                </a:lnTo>
                <a:lnTo>
                  <a:pt x="2260883" y="1006061"/>
                </a:lnTo>
                <a:lnTo>
                  <a:pt x="2264064" y="1004351"/>
                </a:lnTo>
                <a:lnTo>
                  <a:pt x="2267257" y="1005782"/>
                </a:lnTo>
                <a:lnTo>
                  <a:pt x="2270438" y="1010316"/>
                </a:lnTo>
                <a:lnTo>
                  <a:pt x="2276800" y="1028450"/>
                </a:lnTo>
                <a:lnTo>
                  <a:pt x="2283174" y="1058069"/>
                </a:lnTo>
                <a:lnTo>
                  <a:pt x="2292729" y="1121841"/>
                </a:lnTo>
                <a:lnTo>
                  <a:pt x="2305465" y="1236014"/>
                </a:lnTo>
                <a:lnTo>
                  <a:pt x="2324575" y="1444287"/>
                </a:lnTo>
                <a:lnTo>
                  <a:pt x="2353227" y="1757361"/>
                </a:lnTo>
                <a:lnTo>
                  <a:pt x="2365963" y="1871318"/>
                </a:lnTo>
                <a:lnTo>
                  <a:pt x="2378699" y="1960101"/>
                </a:lnTo>
                <a:lnTo>
                  <a:pt x="2388254" y="2007196"/>
                </a:lnTo>
                <a:lnTo>
                  <a:pt x="2394628" y="2028331"/>
                </a:lnTo>
                <a:lnTo>
                  <a:pt x="2400990" y="2040690"/>
                </a:lnTo>
                <a:lnTo>
                  <a:pt x="2404183" y="2043425"/>
                </a:lnTo>
                <a:lnTo>
                  <a:pt x="2407364" y="2043805"/>
                </a:lnTo>
                <a:lnTo>
                  <a:pt x="2410545" y="2041766"/>
                </a:lnTo>
                <a:lnTo>
                  <a:pt x="2413726" y="2037258"/>
                </a:lnTo>
                <a:lnTo>
                  <a:pt x="2420100" y="2020707"/>
                </a:lnTo>
                <a:lnTo>
                  <a:pt x="2426474" y="1993899"/>
                </a:lnTo>
                <a:lnTo>
                  <a:pt x="2432836" y="1956694"/>
                </a:lnTo>
                <a:lnTo>
                  <a:pt x="2442391" y="1881614"/>
                </a:lnTo>
                <a:lnTo>
                  <a:pt x="2451946" y="1784575"/>
                </a:lnTo>
                <a:lnTo>
                  <a:pt x="2464682" y="1626031"/>
                </a:lnTo>
                <a:lnTo>
                  <a:pt x="2490153" y="1257757"/>
                </a:lnTo>
                <a:lnTo>
                  <a:pt x="2506083" y="1048014"/>
                </a:lnTo>
                <a:lnTo>
                  <a:pt x="2515625" y="952141"/>
                </a:lnTo>
                <a:lnTo>
                  <a:pt x="2521999" y="906236"/>
                </a:lnTo>
                <a:lnTo>
                  <a:pt x="2528373" y="877262"/>
                </a:lnTo>
                <a:lnTo>
                  <a:pt x="2531554" y="869652"/>
                </a:lnTo>
                <a:lnTo>
                  <a:pt x="2534735" y="866853"/>
                </a:lnTo>
                <a:lnTo>
                  <a:pt x="2537916" y="868955"/>
                </a:lnTo>
                <a:lnTo>
                  <a:pt x="2541109" y="876059"/>
                </a:lnTo>
                <a:lnTo>
                  <a:pt x="2547471" y="905299"/>
                </a:lnTo>
                <a:lnTo>
                  <a:pt x="2553845" y="954281"/>
                </a:lnTo>
                <a:lnTo>
                  <a:pt x="2563400" y="1062425"/>
                </a:lnTo>
                <a:lnTo>
                  <a:pt x="2572942" y="1206420"/>
                </a:lnTo>
                <a:lnTo>
                  <a:pt x="2588872" y="1499651"/>
                </a:lnTo>
                <a:lnTo>
                  <a:pt x="2614343" y="1975335"/>
                </a:lnTo>
                <a:lnTo>
                  <a:pt x="2623898" y="2111528"/>
                </a:lnTo>
                <a:lnTo>
                  <a:pt x="2633453" y="2206554"/>
                </a:lnTo>
                <a:lnTo>
                  <a:pt x="2639815" y="2243037"/>
                </a:lnTo>
                <a:lnTo>
                  <a:pt x="2643008" y="2252623"/>
                </a:lnTo>
                <a:lnTo>
                  <a:pt x="2646189" y="2256295"/>
                </a:lnTo>
                <a:lnTo>
                  <a:pt x="2649370" y="2254003"/>
                </a:lnTo>
                <a:lnTo>
                  <a:pt x="2652551" y="2245772"/>
                </a:lnTo>
                <a:lnTo>
                  <a:pt x="2658925" y="2211759"/>
                </a:lnTo>
                <a:lnTo>
                  <a:pt x="2665299" y="2155381"/>
                </a:lnTo>
                <a:lnTo>
                  <a:pt x="2674841" y="2033383"/>
                </a:lnTo>
                <a:lnTo>
                  <a:pt x="2687590" y="1816866"/>
                </a:lnTo>
                <a:lnTo>
                  <a:pt x="2725797" y="1116307"/>
                </a:lnTo>
                <a:lnTo>
                  <a:pt x="2735353" y="1006339"/>
                </a:lnTo>
                <a:lnTo>
                  <a:pt x="2741714" y="959548"/>
                </a:lnTo>
                <a:lnTo>
                  <a:pt x="2748088" y="935995"/>
                </a:lnTo>
                <a:lnTo>
                  <a:pt x="2751269" y="933171"/>
                </a:lnTo>
                <a:lnTo>
                  <a:pt x="2754450" y="936337"/>
                </a:lnTo>
                <a:lnTo>
                  <a:pt x="2757643" y="945416"/>
                </a:lnTo>
                <a:lnTo>
                  <a:pt x="2764005" y="980709"/>
                </a:lnTo>
                <a:lnTo>
                  <a:pt x="2770379" y="1037225"/>
                </a:lnTo>
                <a:lnTo>
                  <a:pt x="2779934" y="1155678"/>
                </a:lnTo>
                <a:lnTo>
                  <a:pt x="2792670" y="1356429"/>
                </a:lnTo>
                <a:lnTo>
                  <a:pt x="2818142" y="1765998"/>
                </a:lnTo>
                <a:lnTo>
                  <a:pt x="2827697" y="1875662"/>
                </a:lnTo>
                <a:lnTo>
                  <a:pt x="2834058" y="1925847"/>
                </a:lnTo>
                <a:lnTo>
                  <a:pt x="2840433" y="1955251"/>
                </a:lnTo>
                <a:lnTo>
                  <a:pt x="2843613" y="1961823"/>
                </a:lnTo>
                <a:lnTo>
                  <a:pt x="2846807" y="1962912"/>
                </a:lnTo>
                <a:lnTo>
                  <a:pt x="2849988" y="1958543"/>
                </a:lnTo>
                <a:lnTo>
                  <a:pt x="2853168" y="1948818"/>
                </a:lnTo>
                <a:lnTo>
                  <a:pt x="2859543" y="1914032"/>
                </a:lnTo>
                <a:lnTo>
                  <a:pt x="2865904" y="1860517"/>
                </a:lnTo>
                <a:lnTo>
                  <a:pt x="2875459" y="1751587"/>
                </a:lnTo>
                <a:lnTo>
                  <a:pt x="2891388" y="1526332"/>
                </a:lnTo>
                <a:lnTo>
                  <a:pt x="2907305" y="1308055"/>
                </a:lnTo>
                <a:lnTo>
                  <a:pt x="2916860" y="1209459"/>
                </a:lnTo>
                <a:lnTo>
                  <a:pt x="2923222" y="1164897"/>
                </a:lnTo>
                <a:lnTo>
                  <a:pt x="2929596" y="1140279"/>
                </a:lnTo>
                <a:lnTo>
                  <a:pt x="2932777" y="1135974"/>
                </a:lnTo>
                <a:lnTo>
                  <a:pt x="2935957" y="1137164"/>
                </a:lnTo>
                <a:lnTo>
                  <a:pt x="2939151" y="1143888"/>
                </a:lnTo>
                <a:lnTo>
                  <a:pt x="2945512" y="1173735"/>
                </a:lnTo>
                <a:lnTo>
                  <a:pt x="2951887" y="1224490"/>
                </a:lnTo>
                <a:lnTo>
                  <a:pt x="2961442" y="1335142"/>
                </a:lnTo>
                <a:lnTo>
                  <a:pt x="2974177" y="1529549"/>
                </a:lnTo>
                <a:lnTo>
                  <a:pt x="2999649" y="1943005"/>
                </a:lnTo>
                <a:lnTo>
                  <a:pt x="3009204" y="2056291"/>
                </a:lnTo>
                <a:lnTo>
                  <a:pt x="3015566" y="2107590"/>
                </a:lnTo>
                <a:lnTo>
                  <a:pt x="3021940" y="2135956"/>
                </a:lnTo>
                <a:lnTo>
                  <a:pt x="3025121" y="2140869"/>
                </a:lnTo>
                <a:lnTo>
                  <a:pt x="3028314" y="2139375"/>
                </a:lnTo>
                <a:lnTo>
                  <a:pt x="3031495" y="2131372"/>
                </a:lnTo>
                <a:lnTo>
                  <a:pt x="3037856" y="2095864"/>
                </a:lnTo>
                <a:lnTo>
                  <a:pt x="3044231" y="2035004"/>
                </a:lnTo>
                <a:lnTo>
                  <a:pt x="3053786" y="1900292"/>
                </a:lnTo>
                <a:lnTo>
                  <a:pt x="3066522" y="1656777"/>
                </a:lnTo>
                <a:lnTo>
                  <a:pt x="3101548" y="916683"/>
                </a:lnTo>
                <a:lnTo>
                  <a:pt x="3111104" y="783301"/>
                </a:lnTo>
                <a:lnTo>
                  <a:pt x="3117465" y="726430"/>
                </a:lnTo>
                <a:lnTo>
                  <a:pt x="3123839" y="698723"/>
                </a:lnTo>
                <a:lnTo>
                  <a:pt x="3127020" y="696418"/>
                </a:lnTo>
                <a:lnTo>
                  <a:pt x="3130214" y="701990"/>
                </a:lnTo>
                <a:lnTo>
                  <a:pt x="3133394" y="715476"/>
                </a:lnTo>
                <a:lnTo>
                  <a:pt x="3139756" y="765952"/>
                </a:lnTo>
                <a:lnTo>
                  <a:pt x="3146130" y="846579"/>
                </a:lnTo>
                <a:lnTo>
                  <a:pt x="3155685" y="1018294"/>
                </a:lnTo>
                <a:lnTo>
                  <a:pt x="3168421" y="1320136"/>
                </a:lnTo>
                <a:lnTo>
                  <a:pt x="3203448" y="2215089"/>
                </a:lnTo>
                <a:lnTo>
                  <a:pt x="3213003" y="2377344"/>
                </a:lnTo>
                <a:lnTo>
                  <a:pt x="3219364" y="2449018"/>
                </a:lnTo>
                <a:lnTo>
                  <a:pt x="3225738" y="2487996"/>
                </a:lnTo>
                <a:lnTo>
                  <a:pt x="3228919" y="2494657"/>
                </a:lnTo>
                <a:lnTo>
                  <a:pt x="3232113" y="2492656"/>
                </a:lnTo>
                <a:lnTo>
                  <a:pt x="3235293" y="2481980"/>
                </a:lnTo>
                <a:lnTo>
                  <a:pt x="3241655" y="2435063"/>
                </a:lnTo>
                <a:lnTo>
                  <a:pt x="3248029" y="2355601"/>
                </a:lnTo>
                <a:lnTo>
                  <a:pt x="3257584" y="2182202"/>
                </a:lnTo>
                <a:lnTo>
                  <a:pt x="3270320" y="1873902"/>
                </a:lnTo>
                <a:lnTo>
                  <a:pt x="3305347" y="952647"/>
                </a:lnTo>
                <a:lnTo>
                  <a:pt x="3314902" y="781693"/>
                </a:lnTo>
                <a:lnTo>
                  <a:pt x="3321263" y="703307"/>
                </a:lnTo>
                <a:lnTo>
                  <a:pt x="3327637" y="656541"/>
                </a:lnTo>
                <a:lnTo>
                  <a:pt x="3330818" y="645461"/>
                </a:lnTo>
                <a:lnTo>
                  <a:pt x="3334012" y="642662"/>
                </a:lnTo>
                <a:lnTo>
                  <a:pt x="3337192" y="648095"/>
                </a:lnTo>
                <a:lnTo>
                  <a:pt x="3340373" y="661657"/>
                </a:lnTo>
                <a:lnTo>
                  <a:pt x="3346747" y="712272"/>
                </a:lnTo>
                <a:lnTo>
                  <a:pt x="3353109" y="792026"/>
                </a:lnTo>
                <a:lnTo>
                  <a:pt x="3362664" y="958282"/>
                </a:lnTo>
                <a:lnTo>
                  <a:pt x="3375400" y="1241725"/>
                </a:lnTo>
                <a:lnTo>
                  <a:pt x="3404065" y="1914374"/>
                </a:lnTo>
                <a:lnTo>
                  <a:pt x="3413620" y="2082783"/>
                </a:lnTo>
                <a:lnTo>
                  <a:pt x="3423163" y="2199285"/>
                </a:lnTo>
                <a:lnTo>
                  <a:pt x="3429537" y="2244088"/>
                </a:lnTo>
                <a:lnTo>
                  <a:pt x="3432718" y="2256169"/>
                </a:lnTo>
                <a:lnTo>
                  <a:pt x="3435911" y="2261335"/>
                </a:lnTo>
                <a:lnTo>
                  <a:pt x="3439092" y="2259613"/>
                </a:lnTo>
                <a:lnTo>
                  <a:pt x="3442273" y="2251116"/>
                </a:lnTo>
                <a:lnTo>
                  <a:pt x="3448647" y="2214582"/>
                </a:lnTo>
                <a:lnTo>
                  <a:pt x="3455008" y="2153824"/>
                </a:lnTo>
                <a:lnTo>
                  <a:pt x="3464564" y="2023974"/>
                </a:lnTo>
                <a:lnTo>
                  <a:pt x="3477299" y="1799315"/>
                </a:lnTo>
                <a:lnTo>
                  <a:pt x="3509145" y="1210295"/>
                </a:lnTo>
                <a:lnTo>
                  <a:pt x="3518700" y="1086549"/>
                </a:lnTo>
                <a:lnTo>
                  <a:pt x="3525062" y="1027956"/>
                </a:lnTo>
                <a:lnTo>
                  <a:pt x="3531436" y="990536"/>
                </a:lnTo>
                <a:lnTo>
                  <a:pt x="3534617" y="980063"/>
                </a:lnTo>
                <a:lnTo>
                  <a:pt x="3537797" y="975137"/>
                </a:lnTo>
                <a:lnTo>
                  <a:pt x="3540991" y="975694"/>
                </a:lnTo>
                <a:lnTo>
                  <a:pt x="3544172" y="981697"/>
                </a:lnTo>
                <a:lnTo>
                  <a:pt x="3550546" y="1009341"/>
                </a:lnTo>
                <a:lnTo>
                  <a:pt x="3556908" y="1056435"/>
                </a:lnTo>
                <a:lnTo>
                  <a:pt x="3566463" y="1158261"/>
                </a:lnTo>
                <a:lnTo>
                  <a:pt x="3579198" y="1335737"/>
                </a:lnTo>
                <a:lnTo>
                  <a:pt x="3611044" y="1805545"/>
                </a:lnTo>
                <a:lnTo>
                  <a:pt x="3620599" y="1906206"/>
                </a:lnTo>
                <a:lnTo>
                  <a:pt x="3626961" y="1954998"/>
                </a:lnTo>
                <a:lnTo>
                  <a:pt x="3633335" y="1987567"/>
                </a:lnTo>
                <a:lnTo>
                  <a:pt x="3639696" y="2003270"/>
                </a:lnTo>
                <a:lnTo>
                  <a:pt x="3642890" y="2004764"/>
                </a:lnTo>
                <a:lnTo>
                  <a:pt x="3646071" y="2002092"/>
                </a:lnTo>
                <a:lnTo>
                  <a:pt x="3649251" y="1995343"/>
                </a:lnTo>
                <a:lnTo>
                  <a:pt x="3655626" y="1970079"/>
                </a:lnTo>
                <a:lnTo>
                  <a:pt x="3661987" y="1930329"/>
                </a:lnTo>
                <a:lnTo>
                  <a:pt x="3671542" y="1847423"/>
                </a:lnTo>
                <a:lnTo>
                  <a:pt x="3684278" y="1705138"/>
                </a:lnTo>
                <a:lnTo>
                  <a:pt x="3719305" y="1285869"/>
                </a:lnTo>
                <a:lnTo>
                  <a:pt x="3728860" y="1203127"/>
                </a:lnTo>
                <a:lnTo>
                  <a:pt x="3738415" y="1145914"/>
                </a:lnTo>
                <a:lnTo>
                  <a:pt x="3744789" y="1123703"/>
                </a:lnTo>
                <a:lnTo>
                  <a:pt x="3747970" y="1117612"/>
                </a:lnTo>
                <a:lnTo>
                  <a:pt x="3751151" y="1114864"/>
                </a:lnTo>
                <a:lnTo>
                  <a:pt x="3754344" y="1115497"/>
                </a:lnTo>
                <a:lnTo>
                  <a:pt x="3757525" y="1119435"/>
                </a:lnTo>
                <a:lnTo>
                  <a:pt x="3763887" y="1137050"/>
                </a:lnTo>
                <a:lnTo>
                  <a:pt x="3770261" y="1166935"/>
                </a:lnTo>
                <a:lnTo>
                  <a:pt x="3779816" y="1232253"/>
                </a:lnTo>
                <a:lnTo>
                  <a:pt x="3792552" y="1349413"/>
                </a:lnTo>
                <a:lnTo>
                  <a:pt x="3818023" y="1628335"/>
                </a:lnTo>
                <a:lnTo>
                  <a:pt x="3833953" y="1785195"/>
                </a:lnTo>
                <a:lnTo>
                  <a:pt x="3843495" y="1858085"/>
                </a:lnTo>
                <a:lnTo>
                  <a:pt x="3853050" y="1909448"/>
                </a:lnTo>
                <a:lnTo>
                  <a:pt x="3859424" y="1930215"/>
                </a:lnTo>
                <a:lnTo>
                  <a:pt x="3865786" y="1939611"/>
                </a:lnTo>
                <a:lnTo>
                  <a:pt x="3868979" y="1939992"/>
                </a:lnTo>
                <a:lnTo>
                  <a:pt x="3872160" y="1937472"/>
                </a:lnTo>
                <a:lnTo>
                  <a:pt x="3875341" y="1932115"/>
                </a:lnTo>
                <a:lnTo>
                  <a:pt x="3881715" y="1913057"/>
                </a:lnTo>
                <a:lnTo>
                  <a:pt x="3888077" y="1883437"/>
                </a:lnTo>
                <a:lnTo>
                  <a:pt x="3897632" y="1821260"/>
                </a:lnTo>
                <a:lnTo>
                  <a:pt x="3910367" y="1711888"/>
                </a:lnTo>
                <a:lnTo>
                  <a:pt x="3932658" y="1484088"/>
                </a:lnTo>
                <a:lnTo>
                  <a:pt x="3951768" y="1301736"/>
                </a:lnTo>
                <a:lnTo>
                  <a:pt x="3961323" y="1230328"/>
                </a:lnTo>
                <a:lnTo>
                  <a:pt x="3970878" y="1178180"/>
                </a:lnTo>
                <a:lnTo>
                  <a:pt x="3977240" y="1155741"/>
                </a:lnTo>
                <a:lnTo>
                  <a:pt x="3983614" y="1143901"/>
                </a:lnTo>
                <a:lnTo>
                  <a:pt x="3986795" y="1142077"/>
                </a:lnTo>
                <a:lnTo>
                  <a:pt x="3989976" y="1142989"/>
                </a:lnTo>
                <a:lnTo>
                  <a:pt x="3993169" y="1146661"/>
                </a:lnTo>
                <a:lnTo>
                  <a:pt x="3999531" y="1162136"/>
                </a:lnTo>
                <a:lnTo>
                  <a:pt x="4005905" y="1188070"/>
                </a:lnTo>
                <a:lnTo>
                  <a:pt x="4015460" y="1244992"/>
                </a:lnTo>
                <a:lnTo>
                  <a:pt x="4025002" y="1320275"/>
                </a:lnTo>
                <a:lnTo>
                  <a:pt x="4040932" y="1473210"/>
                </a:lnTo>
                <a:lnTo>
                  <a:pt x="4069584" y="1754601"/>
                </a:lnTo>
                <a:lnTo>
                  <a:pt x="4079139" y="1826731"/>
                </a:lnTo>
                <a:lnTo>
                  <a:pt x="4088694" y="1879436"/>
                </a:lnTo>
                <a:lnTo>
                  <a:pt x="4095069" y="1902103"/>
                </a:lnTo>
                <a:lnTo>
                  <a:pt x="4101430" y="1914082"/>
                </a:lnTo>
                <a:lnTo>
                  <a:pt x="4104611" y="1915995"/>
                </a:lnTo>
                <a:lnTo>
                  <a:pt x="4107804" y="1915184"/>
                </a:lnTo>
                <a:lnTo>
                  <a:pt x="4110985" y="1911702"/>
                </a:lnTo>
                <a:lnTo>
                  <a:pt x="4114166" y="1905598"/>
                </a:lnTo>
                <a:lnTo>
                  <a:pt x="4114166" y="1905598"/>
                </a:lnTo>
              </a:path>
            </a:pathLst>
          </a:custGeom>
          <a:noFill/>
          <a:ln w="18998" cap="sq">
            <a:solidFill>
              <a:srgbClr val="C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igura a mano libera 20">
            <a:extLst>
              <a:ext uri="{FF2B5EF4-FFF2-40B4-BE49-F238E27FC236}">
                <a16:creationId xmlns:a16="http://schemas.microsoft.com/office/drawing/2014/main" id="{ACB676FC-C110-0884-D30C-488326B66C9F}"/>
              </a:ext>
            </a:extLst>
          </p:cNvPr>
          <p:cNvSpPr/>
          <p:nvPr/>
        </p:nvSpPr>
        <p:spPr>
          <a:xfrm flipH="1">
            <a:off x="1399677" y="4324086"/>
            <a:ext cx="4337467" cy="1190017"/>
          </a:xfrm>
          <a:custGeom>
            <a:avLst/>
            <a:gdLst>
              <a:gd name="connsiteX0" fmla="*/ 0 w 4114165"/>
              <a:gd name="connsiteY0" fmla="*/ 1426330 h 3063504"/>
              <a:gd name="connsiteX1" fmla="*/ 19106 w 4114165"/>
              <a:gd name="connsiteY1" fmla="*/ 1079343 h 3063504"/>
              <a:gd name="connsiteX2" fmla="*/ 28660 w 4114165"/>
              <a:gd name="connsiteY2" fmla="*/ 944391 h 3063504"/>
              <a:gd name="connsiteX3" fmla="*/ 38212 w 4114165"/>
              <a:gd name="connsiteY3" fmla="*/ 852379 h 3063504"/>
              <a:gd name="connsiteX4" fmla="*/ 44582 w 4114165"/>
              <a:gd name="connsiteY4" fmla="*/ 819708 h 3063504"/>
              <a:gd name="connsiteX5" fmla="*/ 47765 w 4114165"/>
              <a:gd name="connsiteY5" fmla="*/ 812730 h 3063504"/>
              <a:gd name="connsiteX6" fmla="*/ 50950 w 4114165"/>
              <a:gd name="connsiteY6" fmla="*/ 812198 h 3063504"/>
              <a:gd name="connsiteX7" fmla="*/ 54134 w 4114165"/>
              <a:gd name="connsiteY7" fmla="*/ 818213 h 3063504"/>
              <a:gd name="connsiteX8" fmla="*/ 57319 w 4114165"/>
              <a:gd name="connsiteY8" fmla="*/ 830801 h 3063504"/>
              <a:gd name="connsiteX9" fmla="*/ 63687 w 4114165"/>
              <a:gd name="connsiteY9" fmla="*/ 875439 h 3063504"/>
              <a:gd name="connsiteX10" fmla="*/ 70056 w 4114165"/>
              <a:gd name="connsiteY10" fmla="*/ 945100 h 3063504"/>
              <a:gd name="connsiteX11" fmla="*/ 79608 w 4114165"/>
              <a:gd name="connsiteY11" fmla="*/ 1091880 h 3063504"/>
              <a:gd name="connsiteX12" fmla="*/ 92347 w 4114165"/>
              <a:gd name="connsiteY12" fmla="*/ 1349148 h 3063504"/>
              <a:gd name="connsiteX13" fmla="*/ 130558 w 4114165"/>
              <a:gd name="connsiteY13" fmla="*/ 2179860 h 3063504"/>
              <a:gd name="connsiteX14" fmla="*/ 140112 w 4114165"/>
              <a:gd name="connsiteY14" fmla="*/ 2309798 h 3063504"/>
              <a:gd name="connsiteX15" fmla="*/ 146480 w 4114165"/>
              <a:gd name="connsiteY15" fmla="*/ 2364047 h 3063504"/>
              <a:gd name="connsiteX16" fmla="*/ 149664 w 4114165"/>
              <a:gd name="connsiteY16" fmla="*/ 2380472 h 3063504"/>
              <a:gd name="connsiteX17" fmla="*/ 152849 w 4114165"/>
              <a:gd name="connsiteY17" fmla="*/ 2389450 h 3063504"/>
              <a:gd name="connsiteX18" fmla="*/ 156033 w 4114165"/>
              <a:gd name="connsiteY18" fmla="*/ 2390855 h 3063504"/>
              <a:gd name="connsiteX19" fmla="*/ 159218 w 4114165"/>
              <a:gd name="connsiteY19" fmla="*/ 2384600 h 3063504"/>
              <a:gd name="connsiteX20" fmla="*/ 162401 w 4114165"/>
              <a:gd name="connsiteY20" fmla="*/ 2370696 h 3063504"/>
              <a:gd name="connsiteX21" fmla="*/ 168770 w 4114165"/>
              <a:gd name="connsiteY21" fmla="*/ 2320207 h 3063504"/>
              <a:gd name="connsiteX22" fmla="*/ 175140 w 4114165"/>
              <a:gd name="connsiteY22" fmla="*/ 2240720 h 3063504"/>
              <a:gd name="connsiteX23" fmla="*/ 184692 w 4114165"/>
              <a:gd name="connsiteY23" fmla="*/ 2072639 h 3063504"/>
              <a:gd name="connsiteX24" fmla="*/ 197429 w 4114165"/>
              <a:gd name="connsiteY24" fmla="*/ 1777458 h 3063504"/>
              <a:gd name="connsiteX25" fmla="*/ 235642 w 4114165"/>
              <a:gd name="connsiteY25" fmla="*/ 818581 h 3063504"/>
              <a:gd name="connsiteX26" fmla="*/ 245194 w 4114165"/>
              <a:gd name="connsiteY26" fmla="*/ 665925 h 3063504"/>
              <a:gd name="connsiteX27" fmla="*/ 251563 w 4114165"/>
              <a:gd name="connsiteY27" fmla="*/ 600835 h 3063504"/>
              <a:gd name="connsiteX28" fmla="*/ 257933 w 4114165"/>
              <a:gd name="connsiteY28" fmla="*/ 568563 h 3063504"/>
              <a:gd name="connsiteX29" fmla="*/ 261116 w 4114165"/>
              <a:gd name="connsiteY29" fmla="*/ 565293 h 3063504"/>
              <a:gd name="connsiteX30" fmla="*/ 264300 w 4114165"/>
              <a:gd name="connsiteY30" fmla="*/ 570754 h 3063504"/>
              <a:gd name="connsiteX31" fmla="*/ 267485 w 4114165"/>
              <a:gd name="connsiteY31" fmla="*/ 584961 h 3063504"/>
              <a:gd name="connsiteX32" fmla="*/ 273854 w 4114165"/>
              <a:gd name="connsiteY32" fmla="*/ 639269 h 3063504"/>
              <a:gd name="connsiteX33" fmla="*/ 280222 w 4114165"/>
              <a:gd name="connsiteY33" fmla="*/ 726772 h 3063504"/>
              <a:gd name="connsiteX34" fmla="*/ 289776 w 4114165"/>
              <a:gd name="connsiteY34" fmla="*/ 913999 h 3063504"/>
              <a:gd name="connsiteX35" fmla="*/ 302513 w 4114165"/>
              <a:gd name="connsiteY35" fmla="*/ 1245232 h 3063504"/>
              <a:gd name="connsiteX36" fmla="*/ 340728 w 4114165"/>
              <a:gd name="connsiteY36" fmla="*/ 2325374 h 3063504"/>
              <a:gd name="connsiteX37" fmla="*/ 350283 w 4114165"/>
              <a:gd name="connsiteY37" fmla="*/ 2497177 h 3063504"/>
              <a:gd name="connsiteX38" fmla="*/ 356645 w 4114165"/>
              <a:gd name="connsiteY38" fmla="*/ 2570484 h 3063504"/>
              <a:gd name="connsiteX39" fmla="*/ 363019 w 4114165"/>
              <a:gd name="connsiteY39" fmla="*/ 2607106 h 3063504"/>
              <a:gd name="connsiteX40" fmla="*/ 366200 w 4114165"/>
              <a:gd name="connsiteY40" fmla="*/ 2611083 h 3063504"/>
              <a:gd name="connsiteX41" fmla="*/ 369380 w 4114165"/>
              <a:gd name="connsiteY41" fmla="*/ 2605384 h 3063504"/>
              <a:gd name="connsiteX42" fmla="*/ 372574 w 4114165"/>
              <a:gd name="connsiteY42" fmla="*/ 2590024 h 3063504"/>
              <a:gd name="connsiteX43" fmla="*/ 378935 w 4114165"/>
              <a:gd name="connsiteY43" fmla="*/ 2530861 h 3063504"/>
              <a:gd name="connsiteX44" fmla="*/ 385310 w 4114165"/>
              <a:gd name="connsiteY44" fmla="*/ 2435532 h 3063504"/>
              <a:gd name="connsiteX45" fmla="*/ 394865 w 4114165"/>
              <a:gd name="connsiteY45" fmla="*/ 2232425 h 3063504"/>
              <a:gd name="connsiteX46" fmla="*/ 407601 w 4114165"/>
              <a:gd name="connsiteY46" fmla="*/ 1876548 h 3063504"/>
              <a:gd name="connsiteX47" fmla="*/ 442627 w 4114165"/>
              <a:gd name="connsiteY47" fmla="*/ 825508 h 3063504"/>
              <a:gd name="connsiteX48" fmla="*/ 452182 w 4114165"/>
              <a:gd name="connsiteY48" fmla="*/ 631949 h 3063504"/>
              <a:gd name="connsiteX49" fmla="*/ 458544 w 4114165"/>
              <a:gd name="connsiteY49" fmla="*/ 543618 h 3063504"/>
              <a:gd name="connsiteX50" fmla="*/ 464918 w 4114165"/>
              <a:gd name="connsiteY50" fmla="*/ 491393 h 3063504"/>
              <a:gd name="connsiteX51" fmla="*/ 468099 w 4114165"/>
              <a:gd name="connsiteY51" fmla="*/ 479329 h 3063504"/>
              <a:gd name="connsiteX52" fmla="*/ 471280 w 4114165"/>
              <a:gd name="connsiteY52" fmla="*/ 476719 h 3063504"/>
              <a:gd name="connsiteX53" fmla="*/ 474473 w 4114165"/>
              <a:gd name="connsiteY53" fmla="*/ 483516 h 3063504"/>
              <a:gd name="connsiteX54" fmla="*/ 477654 w 4114165"/>
              <a:gd name="connsiteY54" fmla="*/ 499587 h 3063504"/>
              <a:gd name="connsiteX55" fmla="*/ 484015 w 4114165"/>
              <a:gd name="connsiteY55" fmla="*/ 558573 h 3063504"/>
              <a:gd name="connsiteX56" fmla="*/ 490390 w 4114165"/>
              <a:gd name="connsiteY56" fmla="*/ 650919 h 3063504"/>
              <a:gd name="connsiteX57" fmla="*/ 499945 w 4114165"/>
              <a:gd name="connsiteY57" fmla="*/ 843021 h 3063504"/>
              <a:gd name="connsiteX58" fmla="*/ 512680 w 4114165"/>
              <a:gd name="connsiteY58" fmla="*/ 1171038 h 3063504"/>
              <a:gd name="connsiteX59" fmla="*/ 544526 w 4114165"/>
              <a:gd name="connsiteY59" fmla="*/ 2034016 h 3063504"/>
              <a:gd name="connsiteX60" fmla="*/ 554081 w 4114165"/>
              <a:gd name="connsiteY60" fmla="*/ 2220635 h 3063504"/>
              <a:gd name="connsiteX61" fmla="*/ 563624 w 4114165"/>
              <a:gd name="connsiteY61" fmla="*/ 2346673 h 3063504"/>
              <a:gd name="connsiteX62" fmla="*/ 569998 w 4114165"/>
              <a:gd name="connsiteY62" fmla="*/ 2393211 h 3063504"/>
              <a:gd name="connsiteX63" fmla="*/ 573179 w 4114165"/>
              <a:gd name="connsiteY63" fmla="*/ 2404874 h 3063504"/>
              <a:gd name="connsiteX64" fmla="*/ 576372 w 4114165"/>
              <a:gd name="connsiteY64" fmla="*/ 2408799 h 3063504"/>
              <a:gd name="connsiteX65" fmla="*/ 579553 w 4114165"/>
              <a:gd name="connsiteY65" fmla="*/ 2405102 h 3063504"/>
              <a:gd name="connsiteX66" fmla="*/ 582734 w 4114165"/>
              <a:gd name="connsiteY66" fmla="*/ 2393945 h 3063504"/>
              <a:gd name="connsiteX67" fmla="*/ 589108 w 4114165"/>
              <a:gd name="connsiteY67" fmla="*/ 2350282 h 3063504"/>
              <a:gd name="connsiteX68" fmla="*/ 595470 w 4114165"/>
              <a:gd name="connsiteY68" fmla="*/ 2280520 h 3063504"/>
              <a:gd name="connsiteX69" fmla="*/ 605025 w 4114165"/>
              <a:gd name="connsiteY69" fmla="*/ 2134981 h 3063504"/>
              <a:gd name="connsiteX70" fmla="*/ 617760 w 4114165"/>
              <a:gd name="connsiteY70" fmla="*/ 1888743 h 3063504"/>
              <a:gd name="connsiteX71" fmla="*/ 646426 w 4114165"/>
              <a:gd name="connsiteY71" fmla="*/ 1318008 h 3063504"/>
              <a:gd name="connsiteX72" fmla="*/ 655981 w 4114165"/>
              <a:gd name="connsiteY72" fmla="*/ 1179079 h 3063504"/>
              <a:gd name="connsiteX73" fmla="*/ 665523 w 4114165"/>
              <a:gd name="connsiteY73" fmla="*/ 1084231 h 3063504"/>
              <a:gd name="connsiteX74" fmla="*/ 671897 w 4114165"/>
              <a:gd name="connsiteY74" fmla="*/ 1047837 h 3063504"/>
              <a:gd name="connsiteX75" fmla="*/ 675078 w 4114165"/>
              <a:gd name="connsiteY75" fmla="*/ 1037782 h 3063504"/>
              <a:gd name="connsiteX76" fmla="*/ 678259 w 4114165"/>
              <a:gd name="connsiteY76" fmla="*/ 1033059 h 3063504"/>
              <a:gd name="connsiteX77" fmla="*/ 681452 w 4114165"/>
              <a:gd name="connsiteY77" fmla="*/ 1033502 h 3063504"/>
              <a:gd name="connsiteX78" fmla="*/ 684633 w 4114165"/>
              <a:gd name="connsiteY78" fmla="*/ 1038909 h 3063504"/>
              <a:gd name="connsiteX79" fmla="*/ 691007 w 4114165"/>
              <a:gd name="connsiteY79" fmla="*/ 1063476 h 3063504"/>
              <a:gd name="connsiteX80" fmla="*/ 697369 w 4114165"/>
              <a:gd name="connsiteY80" fmla="*/ 1104049 h 3063504"/>
              <a:gd name="connsiteX81" fmla="*/ 706924 w 4114165"/>
              <a:gd name="connsiteY81" fmla="*/ 1187437 h 3063504"/>
              <a:gd name="connsiteX82" fmla="*/ 738770 w 4114165"/>
              <a:gd name="connsiteY82" fmla="*/ 1501044 h 3063504"/>
              <a:gd name="connsiteX83" fmla="*/ 748325 w 4114165"/>
              <a:gd name="connsiteY83" fmla="*/ 1560169 h 3063504"/>
              <a:gd name="connsiteX84" fmla="*/ 754686 w 4114165"/>
              <a:gd name="connsiteY84" fmla="*/ 1583596 h 3063504"/>
              <a:gd name="connsiteX85" fmla="*/ 757880 w 4114165"/>
              <a:gd name="connsiteY85" fmla="*/ 1590282 h 3063504"/>
              <a:gd name="connsiteX86" fmla="*/ 761061 w 4114165"/>
              <a:gd name="connsiteY86" fmla="*/ 1593663 h 3063504"/>
              <a:gd name="connsiteX87" fmla="*/ 764241 w 4114165"/>
              <a:gd name="connsiteY87" fmla="*/ 1593828 h 3063504"/>
              <a:gd name="connsiteX88" fmla="*/ 767422 w 4114165"/>
              <a:gd name="connsiteY88" fmla="*/ 1590940 h 3063504"/>
              <a:gd name="connsiteX89" fmla="*/ 773796 w 4114165"/>
              <a:gd name="connsiteY89" fmla="*/ 1576821 h 3063504"/>
              <a:gd name="connsiteX90" fmla="*/ 780158 w 4114165"/>
              <a:gd name="connsiteY90" fmla="*/ 1553495 h 3063504"/>
              <a:gd name="connsiteX91" fmla="*/ 792906 w 4114165"/>
              <a:gd name="connsiteY91" fmla="*/ 1490875 h 3063504"/>
              <a:gd name="connsiteX92" fmla="*/ 805642 w 4114165"/>
              <a:gd name="connsiteY92" fmla="*/ 1429686 h 3063504"/>
              <a:gd name="connsiteX93" fmla="*/ 812004 w 4114165"/>
              <a:gd name="connsiteY93" fmla="*/ 1408348 h 3063504"/>
              <a:gd name="connsiteX94" fmla="*/ 818378 w 4114165"/>
              <a:gd name="connsiteY94" fmla="*/ 1397407 h 3063504"/>
              <a:gd name="connsiteX95" fmla="*/ 821559 w 4114165"/>
              <a:gd name="connsiteY95" fmla="*/ 1396635 h 3063504"/>
              <a:gd name="connsiteX96" fmla="*/ 824740 w 4114165"/>
              <a:gd name="connsiteY96" fmla="*/ 1399345 h 3063504"/>
              <a:gd name="connsiteX97" fmla="*/ 827933 w 4114165"/>
              <a:gd name="connsiteY97" fmla="*/ 1405740 h 3063504"/>
              <a:gd name="connsiteX98" fmla="*/ 834295 w 4114165"/>
              <a:gd name="connsiteY98" fmla="*/ 1430142 h 3063504"/>
              <a:gd name="connsiteX99" fmla="*/ 840669 w 4114165"/>
              <a:gd name="connsiteY99" fmla="*/ 1470285 h 3063504"/>
              <a:gd name="connsiteX100" fmla="*/ 850224 w 4114165"/>
              <a:gd name="connsiteY100" fmla="*/ 1558649 h 3063504"/>
              <a:gd name="connsiteX101" fmla="*/ 862960 w 4114165"/>
              <a:gd name="connsiteY101" fmla="*/ 1718561 h 3063504"/>
              <a:gd name="connsiteX102" fmla="*/ 891612 w 4114165"/>
              <a:gd name="connsiteY102" fmla="*/ 2106134 h 3063504"/>
              <a:gd name="connsiteX103" fmla="*/ 897986 w 4114165"/>
              <a:gd name="connsiteY103" fmla="*/ 2164423 h 3063504"/>
              <a:gd name="connsiteX104" fmla="*/ 904348 w 4114165"/>
              <a:gd name="connsiteY104" fmla="*/ 2202286 h 3063504"/>
              <a:gd name="connsiteX105" fmla="*/ 907541 w 4114165"/>
              <a:gd name="connsiteY105" fmla="*/ 2212354 h 3063504"/>
              <a:gd name="connsiteX106" fmla="*/ 910722 w 4114165"/>
              <a:gd name="connsiteY106" fmla="*/ 2215950 h 3063504"/>
              <a:gd name="connsiteX107" fmla="*/ 913903 w 4114165"/>
              <a:gd name="connsiteY107" fmla="*/ 2212772 h 3063504"/>
              <a:gd name="connsiteX108" fmla="*/ 917096 w 4114165"/>
              <a:gd name="connsiteY108" fmla="*/ 2202540 h 3063504"/>
              <a:gd name="connsiteX109" fmla="*/ 923458 w 4114165"/>
              <a:gd name="connsiteY109" fmla="*/ 2160358 h 3063504"/>
              <a:gd name="connsiteX110" fmla="*/ 929832 w 4114165"/>
              <a:gd name="connsiteY110" fmla="*/ 2088937 h 3063504"/>
              <a:gd name="connsiteX111" fmla="*/ 939387 w 4114165"/>
              <a:gd name="connsiteY111" fmla="*/ 1929354 h 3063504"/>
              <a:gd name="connsiteX112" fmla="*/ 948930 w 4114165"/>
              <a:gd name="connsiteY112" fmla="*/ 1715256 h 3063504"/>
              <a:gd name="connsiteX113" fmla="*/ 964859 w 4114165"/>
              <a:gd name="connsiteY113" fmla="*/ 1281386 h 3063504"/>
              <a:gd name="connsiteX114" fmla="*/ 983956 w 4114165"/>
              <a:gd name="connsiteY114" fmla="*/ 762432 h 3063504"/>
              <a:gd name="connsiteX115" fmla="*/ 993511 w 4114165"/>
              <a:gd name="connsiteY115" fmla="*/ 562035 h 3063504"/>
              <a:gd name="connsiteX116" fmla="*/ 999886 w 4114165"/>
              <a:gd name="connsiteY116" fmla="*/ 466070 h 3063504"/>
              <a:gd name="connsiteX117" fmla="*/ 1006247 w 4114165"/>
              <a:gd name="connsiteY117" fmla="*/ 406589 h 3063504"/>
              <a:gd name="connsiteX118" fmla="*/ 1009441 w 4114165"/>
              <a:gd name="connsiteY118" fmla="*/ 391842 h 3063504"/>
              <a:gd name="connsiteX119" fmla="*/ 1012621 w 4114165"/>
              <a:gd name="connsiteY119" fmla="*/ 387604 h 3063504"/>
              <a:gd name="connsiteX120" fmla="*/ 1015802 w 4114165"/>
              <a:gd name="connsiteY120" fmla="*/ 394136 h 3063504"/>
              <a:gd name="connsiteX121" fmla="*/ 1018996 w 4114165"/>
              <a:gd name="connsiteY121" fmla="*/ 411587 h 3063504"/>
              <a:gd name="connsiteX122" fmla="*/ 1025357 w 4114165"/>
              <a:gd name="connsiteY122" fmla="*/ 479311 h 3063504"/>
              <a:gd name="connsiteX123" fmla="*/ 1031731 w 4114165"/>
              <a:gd name="connsiteY123" fmla="*/ 589755 h 3063504"/>
              <a:gd name="connsiteX124" fmla="*/ 1041274 w 4114165"/>
              <a:gd name="connsiteY124" fmla="*/ 828914 h 3063504"/>
              <a:gd name="connsiteX125" fmla="*/ 1054022 w 4114165"/>
              <a:gd name="connsiteY125" fmla="*/ 1256857 h 3063504"/>
              <a:gd name="connsiteX126" fmla="*/ 1092230 w 4114165"/>
              <a:gd name="connsiteY126" fmla="*/ 2652391 h 3063504"/>
              <a:gd name="connsiteX127" fmla="*/ 1101785 w 4114165"/>
              <a:gd name="connsiteY127" fmla="*/ 2862019 h 3063504"/>
              <a:gd name="connsiteX128" fmla="*/ 1108146 w 4114165"/>
              <a:gd name="connsiteY128" fmla="*/ 2943532 h 3063504"/>
              <a:gd name="connsiteX129" fmla="*/ 1111340 w 4114165"/>
              <a:gd name="connsiteY129" fmla="*/ 2965110 h 3063504"/>
              <a:gd name="connsiteX130" fmla="*/ 1114521 w 4114165"/>
              <a:gd name="connsiteY130" fmla="*/ 2973430 h 3063504"/>
              <a:gd name="connsiteX131" fmla="*/ 1117701 w 4114165"/>
              <a:gd name="connsiteY131" fmla="*/ 2968315 h 3063504"/>
              <a:gd name="connsiteX132" fmla="*/ 1120895 w 4114165"/>
              <a:gd name="connsiteY132" fmla="*/ 2949661 h 3063504"/>
              <a:gd name="connsiteX133" fmla="*/ 1127256 w 4114165"/>
              <a:gd name="connsiteY133" fmla="*/ 2872251 h 3063504"/>
              <a:gd name="connsiteX134" fmla="*/ 1133631 w 4114165"/>
              <a:gd name="connsiteY134" fmla="*/ 2743364 h 3063504"/>
              <a:gd name="connsiteX135" fmla="*/ 1143173 w 4114165"/>
              <a:gd name="connsiteY135" fmla="*/ 2463378 h 3063504"/>
              <a:gd name="connsiteX136" fmla="*/ 1155922 w 4114165"/>
              <a:gd name="connsiteY136" fmla="*/ 1965154 h 3063504"/>
              <a:gd name="connsiteX137" fmla="*/ 1190948 w 4114165"/>
              <a:gd name="connsiteY137" fmla="*/ 471744 h 3063504"/>
              <a:gd name="connsiteX138" fmla="*/ 1200503 w 4114165"/>
              <a:gd name="connsiteY138" fmla="*/ 198810 h 3063504"/>
              <a:gd name="connsiteX139" fmla="*/ 1206865 w 4114165"/>
              <a:gd name="connsiteY139" fmla="*/ 77799 h 3063504"/>
              <a:gd name="connsiteX140" fmla="*/ 1213239 w 4114165"/>
              <a:gd name="connsiteY140" fmla="*/ 11588 h 3063504"/>
              <a:gd name="connsiteX141" fmla="*/ 1216420 w 4114165"/>
              <a:gd name="connsiteY141" fmla="*/ 0 h 3063504"/>
              <a:gd name="connsiteX142" fmla="*/ 1219601 w 4114165"/>
              <a:gd name="connsiteY142" fmla="*/ 2996 h 3063504"/>
              <a:gd name="connsiteX143" fmla="*/ 1222781 w 4114165"/>
              <a:gd name="connsiteY143" fmla="*/ 20580 h 3063504"/>
              <a:gd name="connsiteX144" fmla="*/ 1229156 w 4114165"/>
              <a:gd name="connsiteY144" fmla="*/ 98807 h 3063504"/>
              <a:gd name="connsiteX145" fmla="*/ 1235530 w 4114165"/>
              <a:gd name="connsiteY145" fmla="*/ 231880 h 3063504"/>
              <a:gd name="connsiteX146" fmla="*/ 1245072 w 4114165"/>
              <a:gd name="connsiteY146" fmla="*/ 522962 h 3063504"/>
              <a:gd name="connsiteX147" fmla="*/ 1257821 w 4114165"/>
              <a:gd name="connsiteY147" fmla="*/ 1041176 h 3063504"/>
              <a:gd name="connsiteX148" fmla="*/ 1292847 w 4114165"/>
              <a:gd name="connsiteY148" fmla="*/ 2583224 h 3063504"/>
              <a:gd name="connsiteX149" fmla="*/ 1302390 w 4114165"/>
              <a:gd name="connsiteY149" fmla="*/ 2862221 h 3063504"/>
              <a:gd name="connsiteX150" fmla="*/ 1308764 w 4114165"/>
              <a:gd name="connsiteY150" fmla="*/ 2985271 h 3063504"/>
              <a:gd name="connsiteX151" fmla="*/ 1315138 w 4114165"/>
              <a:gd name="connsiteY151" fmla="*/ 3052069 h 3063504"/>
              <a:gd name="connsiteX152" fmla="*/ 1318319 w 4114165"/>
              <a:gd name="connsiteY152" fmla="*/ 3063504 h 3063504"/>
              <a:gd name="connsiteX153" fmla="*/ 1321500 w 4114165"/>
              <a:gd name="connsiteY153" fmla="*/ 3060098 h 3063504"/>
              <a:gd name="connsiteX154" fmla="*/ 1324681 w 4114165"/>
              <a:gd name="connsiteY154" fmla="*/ 3041913 h 3063504"/>
              <a:gd name="connsiteX155" fmla="*/ 1331055 w 4114165"/>
              <a:gd name="connsiteY155" fmla="*/ 2962109 h 3063504"/>
              <a:gd name="connsiteX156" fmla="*/ 1337429 w 4114165"/>
              <a:gd name="connsiteY156" fmla="*/ 2827372 h 3063504"/>
              <a:gd name="connsiteX157" fmla="*/ 1346971 w 4114165"/>
              <a:gd name="connsiteY157" fmla="*/ 2534799 h 3063504"/>
              <a:gd name="connsiteX158" fmla="*/ 1359720 w 4114165"/>
              <a:gd name="connsiteY158" fmla="*/ 2019403 h 3063504"/>
              <a:gd name="connsiteX159" fmla="*/ 1391553 w 4114165"/>
              <a:gd name="connsiteY159" fmla="*/ 642650 h 3063504"/>
              <a:gd name="connsiteX160" fmla="*/ 1401108 w 4114165"/>
              <a:gd name="connsiteY160" fmla="*/ 357415 h 3063504"/>
              <a:gd name="connsiteX161" fmla="*/ 1407482 w 4114165"/>
              <a:gd name="connsiteY161" fmla="*/ 227415 h 3063504"/>
              <a:gd name="connsiteX162" fmla="*/ 1413844 w 4114165"/>
              <a:gd name="connsiteY162" fmla="*/ 151377 h 3063504"/>
              <a:gd name="connsiteX163" fmla="*/ 1417037 w 4114165"/>
              <a:gd name="connsiteY163" fmla="*/ 134458 h 3063504"/>
              <a:gd name="connsiteX164" fmla="*/ 1420218 w 4114165"/>
              <a:gd name="connsiteY164" fmla="*/ 131770 h 3063504"/>
              <a:gd name="connsiteX165" fmla="*/ 1423399 w 4114165"/>
              <a:gd name="connsiteY165" fmla="*/ 143257 h 3063504"/>
              <a:gd name="connsiteX166" fmla="*/ 1426580 w 4114165"/>
              <a:gd name="connsiteY166" fmla="*/ 168709 h 3063504"/>
              <a:gd name="connsiteX167" fmla="*/ 1432954 w 4114165"/>
              <a:gd name="connsiteY167" fmla="*/ 259960 h 3063504"/>
              <a:gd name="connsiteX168" fmla="*/ 1439328 w 4114165"/>
              <a:gd name="connsiteY168" fmla="*/ 401057 h 3063504"/>
              <a:gd name="connsiteX169" fmla="*/ 1448870 w 4114165"/>
              <a:gd name="connsiteY169" fmla="*/ 691492 h 3063504"/>
              <a:gd name="connsiteX170" fmla="*/ 1461619 w 4114165"/>
              <a:gd name="connsiteY170" fmla="*/ 1179130 h 3063504"/>
              <a:gd name="connsiteX171" fmla="*/ 1487091 w 4114165"/>
              <a:gd name="connsiteY171" fmla="*/ 2181025 h 3063504"/>
              <a:gd name="connsiteX172" fmla="*/ 1496646 w 4114165"/>
              <a:gd name="connsiteY172" fmla="*/ 2459592 h 3063504"/>
              <a:gd name="connsiteX173" fmla="*/ 1503007 w 4114165"/>
              <a:gd name="connsiteY173" fmla="*/ 2593785 h 3063504"/>
              <a:gd name="connsiteX174" fmla="*/ 1509382 w 4114165"/>
              <a:gd name="connsiteY174" fmla="*/ 2680946 h 3063504"/>
              <a:gd name="connsiteX175" fmla="*/ 1512562 w 4114165"/>
              <a:gd name="connsiteY175" fmla="*/ 2705982 h 3063504"/>
              <a:gd name="connsiteX176" fmla="*/ 1515743 w 4114165"/>
              <a:gd name="connsiteY176" fmla="*/ 2718442 h 3063504"/>
              <a:gd name="connsiteX177" fmla="*/ 1518937 w 4114165"/>
              <a:gd name="connsiteY177" fmla="*/ 2718341 h 3063504"/>
              <a:gd name="connsiteX178" fmla="*/ 1522117 w 4114165"/>
              <a:gd name="connsiteY178" fmla="*/ 2705817 h 3063504"/>
              <a:gd name="connsiteX179" fmla="*/ 1525298 w 4114165"/>
              <a:gd name="connsiteY179" fmla="*/ 2681162 h 3063504"/>
              <a:gd name="connsiteX180" fmla="*/ 1531672 w 4114165"/>
              <a:gd name="connsiteY180" fmla="*/ 2597166 h 3063504"/>
              <a:gd name="connsiteX181" fmla="*/ 1538034 w 4114165"/>
              <a:gd name="connsiteY181" fmla="*/ 2471052 h 3063504"/>
              <a:gd name="connsiteX182" fmla="*/ 1547589 w 4114165"/>
              <a:gd name="connsiteY182" fmla="*/ 2217318 h 3063504"/>
              <a:gd name="connsiteX183" fmla="*/ 1563518 w 4114165"/>
              <a:gd name="connsiteY183" fmla="*/ 1692310 h 3063504"/>
              <a:gd name="connsiteX184" fmla="*/ 1582615 w 4114165"/>
              <a:gd name="connsiteY184" fmla="*/ 1074303 h 3063504"/>
              <a:gd name="connsiteX185" fmla="*/ 1592171 w 4114165"/>
              <a:gd name="connsiteY185" fmla="*/ 838804 h 3063504"/>
              <a:gd name="connsiteX186" fmla="*/ 1598545 w 4114165"/>
              <a:gd name="connsiteY186" fmla="*/ 724265 h 3063504"/>
              <a:gd name="connsiteX187" fmla="*/ 1604906 w 4114165"/>
              <a:gd name="connsiteY187" fmla="*/ 648563 h 3063504"/>
              <a:gd name="connsiteX188" fmla="*/ 1608087 w 4114165"/>
              <a:gd name="connsiteY188" fmla="*/ 626010 h 3063504"/>
              <a:gd name="connsiteX189" fmla="*/ 1611281 w 4114165"/>
              <a:gd name="connsiteY189" fmla="*/ 613828 h 3063504"/>
              <a:gd name="connsiteX190" fmla="*/ 1614461 w 4114165"/>
              <a:gd name="connsiteY190" fmla="*/ 611992 h 3063504"/>
              <a:gd name="connsiteX191" fmla="*/ 1617642 w 4114165"/>
              <a:gd name="connsiteY191" fmla="*/ 620362 h 3063504"/>
              <a:gd name="connsiteX192" fmla="*/ 1620836 w 4114165"/>
              <a:gd name="connsiteY192" fmla="*/ 638724 h 3063504"/>
              <a:gd name="connsiteX193" fmla="*/ 1627197 w 4114165"/>
              <a:gd name="connsiteY193" fmla="*/ 703889 h 3063504"/>
              <a:gd name="connsiteX194" fmla="*/ 1633572 w 4114165"/>
              <a:gd name="connsiteY194" fmla="*/ 803537 h 3063504"/>
              <a:gd name="connsiteX195" fmla="*/ 1643127 w 4114165"/>
              <a:gd name="connsiteY195" fmla="*/ 1005807 h 3063504"/>
              <a:gd name="connsiteX196" fmla="*/ 1659043 w 4114165"/>
              <a:gd name="connsiteY196" fmla="*/ 1426507 h 3063504"/>
              <a:gd name="connsiteX197" fmla="*/ 1678153 w 4114165"/>
              <a:gd name="connsiteY197" fmla="*/ 1923162 h 3063504"/>
              <a:gd name="connsiteX198" fmla="*/ 1687696 w 4114165"/>
              <a:gd name="connsiteY198" fmla="*/ 2112656 h 3063504"/>
              <a:gd name="connsiteX199" fmla="*/ 1694070 w 4114165"/>
              <a:gd name="connsiteY199" fmla="*/ 2204756 h 3063504"/>
              <a:gd name="connsiteX200" fmla="*/ 1700444 w 4114165"/>
              <a:gd name="connsiteY200" fmla="*/ 2265400 h 3063504"/>
              <a:gd name="connsiteX201" fmla="*/ 1703625 w 4114165"/>
              <a:gd name="connsiteY201" fmla="*/ 2283281 h 3063504"/>
              <a:gd name="connsiteX202" fmla="*/ 1706806 w 4114165"/>
              <a:gd name="connsiteY202" fmla="*/ 2292702 h 3063504"/>
              <a:gd name="connsiteX203" fmla="*/ 1709986 w 4114165"/>
              <a:gd name="connsiteY203" fmla="*/ 2293639 h 3063504"/>
              <a:gd name="connsiteX204" fmla="*/ 1713180 w 4114165"/>
              <a:gd name="connsiteY204" fmla="*/ 2286193 h 3063504"/>
              <a:gd name="connsiteX205" fmla="*/ 1716361 w 4114165"/>
              <a:gd name="connsiteY205" fmla="*/ 2270504 h 3063504"/>
              <a:gd name="connsiteX206" fmla="*/ 1722735 w 4114165"/>
              <a:gd name="connsiteY206" fmla="*/ 2215532 h 3063504"/>
              <a:gd name="connsiteX207" fmla="*/ 1729096 w 4114165"/>
              <a:gd name="connsiteY207" fmla="*/ 2131689 h 3063504"/>
              <a:gd name="connsiteX208" fmla="*/ 1738651 w 4114165"/>
              <a:gd name="connsiteY208" fmla="*/ 1961012 h 3063504"/>
              <a:gd name="connsiteX209" fmla="*/ 1754568 w 4114165"/>
              <a:gd name="connsiteY209" fmla="*/ 1602325 h 3063504"/>
              <a:gd name="connsiteX210" fmla="*/ 1773678 w 4114165"/>
              <a:gd name="connsiteY210" fmla="*/ 1169278 h 3063504"/>
              <a:gd name="connsiteX211" fmla="*/ 1783233 w 4114165"/>
              <a:gd name="connsiteY211" fmla="*/ 998855 h 3063504"/>
              <a:gd name="connsiteX212" fmla="*/ 1792788 w 4114165"/>
              <a:gd name="connsiteY212" fmla="*/ 880580 h 3063504"/>
              <a:gd name="connsiteX213" fmla="*/ 1799150 w 4114165"/>
              <a:gd name="connsiteY213" fmla="*/ 835904 h 3063504"/>
              <a:gd name="connsiteX214" fmla="*/ 1802343 w 4114165"/>
              <a:gd name="connsiteY214" fmla="*/ 824520 h 3063504"/>
              <a:gd name="connsiteX215" fmla="*/ 1805524 w 4114165"/>
              <a:gd name="connsiteY215" fmla="*/ 820556 h 3063504"/>
              <a:gd name="connsiteX216" fmla="*/ 1808705 w 4114165"/>
              <a:gd name="connsiteY216" fmla="*/ 824051 h 3063504"/>
              <a:gd name="connsiteX217" fmla="*/ 1811886 w 4114165"/>
              <a:gd name="connsiteY217" fmla="*/ 834916 h 3063504"/>
              <a:gd name="connsiteX218" fmla="*/ 1818260 w 4114165"/>
              <a:gd name="connsiteY218" fmla="*/ 878162 h 3063504"/>
              <a:gd name="connsiteX219" fmla="*/ 1824634 w 4114165"/>
              <a:gd name="connsiteY219" fmla="*/ 948342 h 3063504"/>
              <a:gd name="connsiteX220" fmla="*/ 1834176 w 4114165"/>
              <a:gd name="connsiteY220" fmla="*/ 1097237 h 3063504"/>
              <a:gd name="connsiteX221" fmla="*/ 1846912 w 4114165"/>
              <a:gd name="connsiteY221" fmla="*/ 1354719 h 3063504"/>
              <a:gd name="connsiteX222" fmla="*/ 1878758 w 4114165"/>
              <a:gd name="connsiteY222" fmla="*/ 2030319 h 3063504"/>
              <a:gd name="connsiteX223" fmla="*/ 1888313 w 4114165"/>
              <a:gd name="connsiteY223" fmla="*/ 2169894 h 3063504"/>
              <a:gd name="connsiteX224" fmla="*/ 1894687 w 4114165"/>
              <a:gd name="connsiteY224" fmla="*/ 2233983 h 3063504"/>
              <a:gd name="connsiteX225" fmla="*/ 1901049 w 4114165"/>
              <a:gd name="connsiteY225" fmla="*/ 2272112 h 3063504"/>
              <a:gd name="connsiteX226" fmla="*/ 1904242 w 4114165"/>
              <a:gd name="connsiteY226" fmla="*/ 2281014 h 3063504"/>
              <a:gd name="connsiteX227" fmla="*/ 1907423 w 4114165"/>
              <a:gd name="connsiteY227" fmla="*/ 2283053 h 3063504"/>
              <a:gd name="connsiteX228" fmla="*/ 1910604 w 4114165"/>
              <a:gd name="connsiteY228" fmla="*/ 2278216 h 3063504"/>
              <a:gd name="connsiteX229" fmla="*/ 1913785 w 4114165"/>
              <a:gd name="connsiteY229" fmla="*/ 2266591 h 3063504"/>
              <a:gd name="connsiteX230" fmla="*/ 1920159 w 4114165"/>
              <a:gd name="connsiteY230" fmla="*/ 2223573 h 3063504"/>
              <a:gd name="connsiteX231" fmla="*/ 1926520 w 4114165"/>
              <a:gd name="connsiteY231" fmla="*/ 2155837 h 3063504"/>
              <a:gd name="connsiteX232" fmla="*/ 1936075 w 4114165"/>
              <a:gd name="connsiteY232" fmla="*/ 2014084 h 3063504"/>
              <a:gd name="connsiteX233" fmla="*/ 1948811 w 4114165"/>
              <a:gd name="connsiteY233" fmla="*/ 1770329 h 3063504"/>
              <a:gd name="connsiteX234" fmla="*/ 1980657 w 4114165"/>
              <a:gd name="connsiteY234" fmla="*/ 1119397 h 3063504"/>
              <a:gd name="connsiteX235" fmla="*/ 1990212 w 4114165"/>
              <a:gd name="connsiteY235" fmla="*/ 975352 h 3063504"/>
              <a:gd name="connsiteX236" fmla="*/ 1999767 w 4114165"/>
              <a:gd name="connsiteY236" fmla="*/ 875591 h 3063504"/>
              <a:gd name="connsiteX237" fmla="*/ 2006142 w 4114165"/>
              <a:gd name="connsiteY237" fmla="*/ 836740 h 3063504"/>
              <a:gd name="connsiteX238" fmla="*/ 2009322 w 4114165"/>
              <a:gd name="connsiteY238" fmla="*/ 825938 h 3063504"/>
              <a:gd name="connsiteX239" fmla="*/ 2012503 w 4114165"/>
              <a:gd name="connsiteY239" fmla="*/ 820923 h 3063504"/>
              <a:gd name="connsiteX240" fmla="*/ 2015684 w 4114165"/>
              <a:gd name="connsiteY240" fmla="*/ 821658 h 3063504"/>
              <a:gd name="connsiteX241" fmla="*/ 2018877 w 4114165"/>
              <a:gd name="connsiteY241" fmla="*/ 828028 h 3063504"/>
              <a:gd name="connsiteX242" fmla="*/ 2025239 w 4114165"/>
              <a:gd name="connsiteY242" fmla="*/ 857115 h 3063504"/>
              <a:gd name="connsiteX243" fmla="*/ 2031613 w 4114165"/>
              <a:gd name="connsiteY243" fmla="*/ 906553 h 3063504"/>
              <a:gd name="connsiteX244" fmla="*/ 2041168 w 4114165"/>
              <a:gd name="connsiteY244" fmla="*/ 1013849 h 3063504"/>
              <a:gd name="connsiteX245" fmla="*/ 2053904 w 4114165"/>
              <a:gd name="connsiteY245" fmla="*/ 1203418 h 3063504"/>
              <a:gd name="connsiteX246" fmla="*/ 2098486 w 4114165"/>
              <a:gd name="connsiteY246" fmla="*/ 1923390 h 3063504"/>
              <a:gd name="connsiteX247" fmla="*/ 2108028 w 4114165"/>
              <a:gd name="connsiteY247" fmla="*/ 2025937 h 3063504"/>
              <a:gd name="connsiteX248" fmla="*/ 2117583 w 4114165"/>
              <a:gd name="connsiteY248" fmla="*/ 2096700 h 3063504"/>
              <a:gd name="connsiteX249" fmla="*/ 2123957 w 4114165"/>
              <a:gd name="connsiteY249" fmla="*/ 2125104 h 3063504"/>
              <a:gd name="connsiteX250" fmla="*/ 2130319 w 4114165"/>
              <a:gd name="connsiteY250" fmla="*/ 2138324 h 3063504"/>
              <a:gd name="connsiteX251" fmla="*/ 2133512 w 4114165"/>
              <a:gd name="connsiteY251" fmla="*/ 2139299 h 3063504"/>
              <a:gd name="connsiteX252" fmla="*/ 2136693 w 4114165"/>
              <a:gd name="connsiteY252" fmla="*/ 2136589 h 3063504"/>
              <a:gd name="connsiteX253" fmla="*/ 2139874 w 4114165"/>
              <a:gd name="connsiteY253" fmla="*/ 2130283 h 3063504"/>
              <a:gd name="connsiteX254" fmla="*/ 2146248 w 4114165"/>
              <a:gd name="connsiteY254" fmla="*/ 2107312 h 3063504"/>
              <a:gd name="connsiteX255" fmla="*/ 2152610 w 4114165"/>
              <a:gd name="connsiteY255" fmla="*/ 2071335 h 3063504"/>
              <a:gd name="connsiteX256" fmla="*/ 2162165 w 4114165"/>
              <a:gd name="connsiteY256" fmla="*/ 1995685 h 3063504"/>
              <a:gd name="connsiteX257" fmla="*/ 2174901 w 4114165"/>
              <a:gd name="connsiteY257" fmla="*/ 1861973 h 3063504"/>
              <a:gd name="connsiteX258" fmla="*/ 2194011 w 4114165"/>
              <a:gd name="connsiteY258" fmla="*/ 1618546 h 3063504"/>
              <a:gd name="connsiteX259" fmla="*/ 2219482 w 4114165"/>
              <a:gd name="connsiteY259" fmla="*/ 1290681 h 3063504"/>
              <a:gd name="connsiteX260" fmla="*/ 2232218 w 4114165"/>
              <a:gd name="connsiteY260" fmla="*/ 1157476 h 3063504"/>
              <a:gd name="connsiteX261" fmla="*/ 2241773 w 4114165"/>
              <a:gd name="connsiteY261" fmla="*/ 1081331 h 3063504"/>
              <a:gd name="connsiteX262" fmla="*/ 2251328 w 4114165"/>
              <a:gd name="connsiteY262" fmla="*/ 1030020 h 3063504"/>
              <a:gd name="connsiteX263" fmla="*/ 2257702 w 4114165"/>
              <a:gd name="connsiteY263" fmla="*/ 1010924 h 3063504"/>
              <a:gd name="connsiteX264" fmla="*/ 2260883 w 4114165"/>
              <a:gd name="connsiteY264" fmla="*/ 1006061 h 3063504"/>
              <a:gd name="connsiteX265" fmla="*/ 2264064 w 4114165"/>
              <a:gd name="connsiteY265" fmla="*/ 1004351 h 3063504"/>
              <a:gd name="connsiteX266" fmla="*/ 2267257 w 4114165"/>
              <a:gd name="connsiteY266" fmla="*/ 1005782 h 3063504"/>
              <a:gd name="connsiteX267" fmla="*/ 2270438 w 4114165"/>
              <a:gd name="connsiteY267" fmla="*/ 1010316 h 3063504"/>
              <a:gd name="connsiteX268" fmla="*/ 2276800 w 4114165"/>
              <a:gd name="connsiteY268" fmla="*/ 1028450 h 3063504"/>
              <a:gd name="connsiteX269" fmla="*/ 2283174 w 4114165"/>
              <a:gd name="connsiteY269" fmla="*/ 1058069 h 3063504"/>
              <a:gd name="connsiteX270" fmla="*/ 2292729 w 4114165"/>
              <a:gd name="connsiteY270" fmla="*/ 1121841 h 3063504"/>
              <a:gd name="connsiteX271" fmla="*/ 2305465 w 4114165"/>
              <a:gd name="connsiteY271" fmla="*/ 1236014 h 3063504"/>
              <a:gd name="connsiteX272" fmla="*/ 2324575 w 4114165"/>
              <a:gd name="connsiteY272" fmla="*/ 1444287 h 3063504"/>
              <a:gd name="connsiteX273" fmla="*/ 2353227 w 4114165"/>
              <a:gd name="connsiteY273" fmla="*/ 1757361 h 3063504"/>
              <a:gd name="connsiteX274" fmla="*/ 2365963 w 4114165"/>
              <a:gd name="connsiteY274" fmla="*/ 1871318 h 3063504"/>
              <a:gd name="connsiteX275" fmla="*/ 2378699 w 4114165"/>
              <a:gd name="connsiteY275" fmla="*/ 1960101 h 3063504"/>
              <a:gd name="connsiteX276" fmla="*/ 2388254 w 4114165"/>
              <a:gd name="connsiteY276" fmla="*/ 2007196 h 3063504"/>
              <a:gd name="connsiteX277" fmla="*/ 2394628 w 4114165"/>
              <a:gd name="connsiteY277" fmla="*/ 2028331 h 3063504"/>
              <a:gd name="connsiteX278" fmla="*/ 2400990 w 4114165"/>
              <a:gd name="connsiteY278" fmla="*/ 2040690 h 3063504"/>
              <a:gd name="connsiteX279" fmla="*/ 2404183 w 4114165"/>
              <a:gd name="connsiteY279" fmla="*/ 2043425 h 3063504"/>
              <a:gd name="connsiteX280" fmla="*/ 2407364 w 4114165"/>
              <a:gd name="connsiteY280" fmla="*/ 2043805 h 3063504"/>
              <a:gd name="connsiteX281" fmla="*/ 2410545 w 4114165"/>
              <a:gd name="connsiteY281" fmla="*/ 2041766 h 3063504"/>
              <a:gd name="connsiteX282" fmla="*/ 2413726 w 4114165"/>
              <a:gd name="connsiteY282" fmla="*/ 2037258 h 3063504"/>
              <a:gd name="connsiteX283" fmla="*/ 2420100 w 4114165"/>
              <a:gd name="connsiteY283" fmla="*/ 2020707 h 3063504"/>
              <a:gd name="connsiteX284" fmla="*/ 2426474 w 4114165"/>
              <a:gd name="connsiteY284" fmla="*/ 1993899 h 3063504"/>
              <a:gd name="connsiteX285" fmla="*/ 2432836 w 4114165"/>
              <a:gd name="connsiteY285" fmla="*/ 1956694 h 3063504"/>
              <a:gd name="connsiteX286" fmla="*/ 2442391 w 4114165"/>
              <a:gd name="connsiteY286" fmla="*/ 1881614 h 3063504"/>
              <a:gd name="connsiteX287" fmla="*/ 2451946 w 4114165"/>
              <a:gd name="connsiteY287" fmla="*/ 1784575 h 3063504"/>
              <a:gd name="connsiteX288" fmla="*/ 2464682 w 4114165"/>
              <a:gd name="connsiteY288" fmla="*/ 1626031 h 3063504"/>
              <a:gd name="connsiteX289" fmla="*/ 2490153 w 4114165"/>
              <a:gd name="connsiteY289" fmla="*/ 1257757 h 3063504"/>
              <a:gd name="connsiteX290" fmla="*/ 2506083 w 4114165"/>
              <a:gd name="connsiteY290" fmla="*/ 1048014 h 3063504"/>
              <a:gd name="connsiteX291" fmla="*/ 2515625 w 4114165"/>
              <a:gd name="connsiteY291" fmla="*/ 952141 h 3063504"/>
              <a:gd name="connsiteX292" fmla="*/ 2521999 w 4114165"/>
              <a:gd name="connsiteY292" fmla="*/ 906236 h 3063504"/>
              <a:gd name="connsiteX293" fmla="*/ 2528373 w 4114165"/>
              <a:gd name="connsiteY293" fmla="*/ 877262 h 3063504"/>
              <a:gd name="connsiteX294" fmla="*/ 2531554 w 4114165"/>
              <a:gd name="connsiteY294" fmla="*/ 869652 h 3063504"/>
              <a:gd name="connsiteX295" fmla="*/ 2534735 w 4114165"/>
              <a:gd name="connsiteY295" fmla="*/ 866853 h 3063504"/>
              <a:gd name="connsiteX296" fmla="*/ 2537916 w 4114165"/>
              <a:gd name="connsiteY296" fmla="*/ 868955 h 3063504"/>
              <a:gd name="connsiteX297" fmla="*/ 2541109 w 4114165"/>
              <a:gd name="connsiteY297" fmla="*/ 876059 h 3063504"/>
              <a:gd name="connsiteX298" fmla="*/ 2547471 w 4114165"/>
              <a:gd name="connsiteY298" fmla="*/ 905299 h 3063504"/>
              <a:gd name="connsiteX299" fmla="*/ 2553845 w 4114165"/>
              <a:gd name="connsiteY299" fmla="*/ 954281 h 3063504"/>
              <a:gd name="connsiteX300" fmla="*/ 2563400 w 4114165"/>
              <a:gd name="connsiteY300" fmla="*/ 1062425 h 3063504"/>
              <a:gd name="connsiteX301" fmla="*/ 2572942 w 4114165"/>
              <a:gd name="connsiteY301" fmla="*/ 1206420 h 3063504"/>
              <a:gd name="connsiteX302" fmla="*/ 2588872 w 4114165"/>
              <a:gd name="connsiteY302" fmla="*/ 1499651 h 3063504"/>
              <a:gd name="connsiteX303" fmla="*/ 2614343 w 4114165"/>
              <a:gd name="connsiteY303" fmla="*/ 1975335 h 3063504"/>
              <a:gd name="connsiteX304" fmla="*/ 2623898 w 4114165"/>
              <a:gd name="connsiteY304" fmla="*/ 2111528 h 3063504"/>
              <a:gd name="connsiteX305" fmla="*/ 2633453 w 4114165"/>
              <a:gd name="connsiteY305" fmla="*/ 2206554 h 3063504"/>
              <a:gd name="connsiteX306" fmla="*/ 2639815 w 4114165"/>
              <a:gd name="connsiteY306" fmla="*/ 2243037 h 3063504"/>
              <a:gd name="connsiteX307" fmla="*/ 2643008 w 4114165"/>
              <a:gd name="connsiteY307" fmla="*/ 2252623 h 3063504"/>
              <a:gd name="connsiteX308" fmla="*/ 2646189 w 4114165"/>
              <a:gd name="connsiteY308" fmla="*/ 2256295 h 3063504"/>
              <a:gd name="connsiteX309" fmla="*/ 2649370 w 4114165"/>
              <a:gd name="connsiteY309" fmla="*/ 2254003 h 3063504"/>
              <a:gd name="connsiteX310" fmla="*/ 2652551 w 4114165"/>
              <a:gd name="connsiteY310" fmla="*/ 2245772 h 3063504"/>
              <a:gd name="connsiteX311" fmla="*/ 2658925 w 4114165"/>
              <a:gd name="connsiteY311" fmla="*/ 2211759 h 3063504"/>
              <a:gd name="connsiteX312" fmla="*/ 2665299 w 4114165"/>
              <a:gd name="connsiteY312" fmla="*/ 2155381 h 3063504"/>
              <a:gd name="connsiteX313" fmla="*/ 2674841 w 4114165"/>
              <a:gd name="connsiteY313" fmla="*/ 2033383 h 3063504"/>
              <a:gd name="connsiteX314" fmla="*/ 2687590 w 4114165"/>
              <a:gd name="connsiteY314" fmla="*/ 1816866 h 3063504"/>
              <a:gd name="connsiteX315" fmla="*/ 2725797 w 4114165"/>
              <a:gd name="connsiteY315" fmla="*/ 1116307 h 3063504"/>
              <a:gd name="connsiteX316" fmla="*/ 2735353 w 4114165"/>
              <a:gd name="connsiteY316" fmla="*/ 1006339 h 3063504"/>
              <a:gd name="connsiteX317" fmla="*/ 2741714 w 4114165"/>
              <a:gd name="connsiteY317" fmla="*/ 959548 h 3063504"/>
              <a:gd name="connsiteX318" fmla="*/ 2748088 w 4114165"/>
              <a:gd name="connsiteY318" fmla="*/ 935995 h 3063504"/>
              <a:gd name="connsiteX319" fmla="*/ 2751269 w 4114165"/>
              <a:gd name="connsiteY319" fmla="*/ 933171 h 3063504"/>
              <a:gd name="connsiteX320" fmla="*/ 2754450 w 4114165"/>
              <a:gd name="connsiteY320" fmla="*/ 936337 h 3063504"/>
              <a:gd name="connsiteX321" fmla="*/ 2757643 w 4114165"/>
              <a:gd name="connsiteY321" fmla="*/ 945416 h 3063504"/>
              <a:gd name="connsiteX322" fmla="*/ 2764005 w 4114165"/>
              <a:gd name="connsiteY322" fmla="*/ 980709 h 3063504"/>
              <a:gd name="connsiteX323" fmla="*/ 2770379 w 4114165"/>
              <a:gd name="connsiteY323" fmla="*/ 1037225 h 3063504"/>
              <a:gd name="connsiteX324" fmla="*/ 2779934 w 4114165"/>
              <a:gd name="connsiteY324" fmla="*/ 1155678 h 3063504"/>
              <a:gd name="connsiteX325" fmla="*/ 2792670 w 4114165"/>
              <a:gd name="connsiteY325" fmla="*/ 1356429 h 3063504"/>
              <a:gd name="connsiteX326" fmla="*/ 2818142 w 4114165"/>
              <a:gd name="connsiteY326" fmla="*/ 1765998 h 3063504"/>
              <a:gd name="connsiteX327" fmla="*/ 2827697 w 4114165"/>
              <a:gd name="connsiteY327" fmla="*/ 1875662 h 3063504"/>
              <a:gd name="connsiteX328" fmla="*/ 2834058 w 4114165"/>
              <a:gd name="connsiteY328" fmla="*/ 1925847 h 3063504"/>
              <a:gd name="connsiteX329" fmla="*/ 2840433 w 4114165"/>
              <a:gd name="connsiteY329" fmla="*/ 1955251 h 3063504"/>
              <a:gd name="connsiteX330" fmla="*/ 2843613 w 4114165"/>
              <a:gd name="connsiteY330" fmla="*/ 1961823 h 3063504"/>
              <a:gd name="connsiteX331" fmla="*/ 2846807 w 4114165"/>
              <a:gd name="connsiteY331" fmla="*/ 1962912 h 3063504"/>
              <a:gd name="connsiteX332" fmla="*/ 2849988 w 4114165"/>
              <a:gd name="connsiteY332" fmla="*/ 1958543 h 3063504"/>
              <a:gd name="connsiteX333" fmla="*/ 2853168 w 4114165"/>
              <a:gd name="connsiteY333" fmla="*/ 1948818 h 3063504"/>
              <a:gd name="connsiteX334" fmla="*/ 2859543 w 4114165"/>
              <a:gd name="connsiteY334" fmla="*/ 1914032 h 3063504"/>
              <a:gd name="connsiteX335" fmla="*/ 2865904 w 4114165"/>
              <a:gd name="connsiteY335" fmla="*/ 1860517 h 3063504"/>
              <a:gd name="connsiteX336" fmla="*/ 2875459 w 4114165"/>
              <a:gd name="connsiteY336" fmla="*/ 1751587 h 3063504"/>
              <a:gd name="connsiteX337" fmla="*/ 2891388 w 4114165"/>
              <a:gd name="connsiteY337" fmla="*/ 1526332 h 3063504"/>
              <a:gd name="connsiteX338" fmla="*/ 2907305 w 4114165"/>
              <a:gd name="connsiteY338" fmla="*/ 1308055 h 3063504"/>
              <a:gd name="connsiteX339" fmla="*/ 2916860 w 4114165"/>
              <a:gd name="connsiteY339" fmla="*/ 1209459 h 3063504"/>
              <a:gd name="connsiteX340" fmla="*/ 2923222 w 4114165"/>
              <a:gd name="connsiteY340" fmla="*/ 1164897 h 3063504"/>
              <a:gd name="connsiteX341" fmla="*/ 2929596 w 4114165"/>
              <a:gd name="connsiteY341" fmla="*/ 1140279 h 3063504"/>
              <a:gd name="connsiteX342" fmla="*/ 2932777 w 4114165"/>
              <a:gd name="connsiteY342" fmla="*/ 1135974 h 3063504"/>
              <a:gd name="connsiteX343" fmla="*/ 2935957 w 4114165"/>
              <a:gd name="connsiteY343" fmla="*/ 1137164 h 3063504"/>
              <a:gd name="connsiteX344" fmla="*/ 2939151 w 4114165"/>
              <a:gd name="connsiteY344" fmla="*/ 1143888 h 3063504"/>
              <a:gd name="connsiteX345" fmla="*/ 2945512 w 4114165"/>
              <a:gd name="connsiteY345" fmla="*/ 1173735 h 3063504"/>
              <a:gd name="connsiteX346" fmla="*/ 2951887 w 4114165"/>
              <a:gd name="connsiteY346" fmla="*/ 1224490 h 3063504"/>
              <a:gd name="connsiteX347" fmla="*/ 2961442 w 4114165"/>
              <a:gd name="connsiteY347" fmla="*/ 1335142 h 3063504"/>
              <a:gd name="connsiteX348" fmla="*/ 2974177 w 4114165"/>
              <a:gd name="connsiteY348" fmla="*/ 1529549 h 3063504"/>
              <a:gd name="connsiteX349" fmla="*/ 2999649 w 4114165"/>
              <a:gd name="connsiteY349" fmla="*/ 1943005 h 3063504"/>
              <a:gd name="connsiteX350" fmla="*/ 3009204 w 4114165"/>
              <a:gd name="connsiteY350" fmla="*/ 2056291 h 3063504"/>
              <a:gd name="connsiteX351" fmla="*/ 3015566 w 4114165"/>
              <a:gd name="connsiteY351" fmla="*/ 2107590 h 3063504"/>
              <a:gd name="connsiteX352" fmla="*/ 3021940 w 4114165"/>
              <a:gd name="connsiteY352" fmla="*/ 2135956 h 3063504"/>
              <a:gd name="connsiteX353" fmla="*/ 3025121 w 4114165"/>
              <a:gd name="connsiteY353" fmla="*/ 2140869 h 3063504"/>
              <a:gd name="connsiteX354" fmla="*/ 3028314 w 4114165"/>
              <a:gd name="connsiteY354" fmla="*/ 2139375 h 3063504"/>
              <a:gd name="connsiteX355" fmla="*/ 3031495 w 4114165"/>
              <a:gd name="connsiteY355" fmla="*/ 2131372 h 3063504"/>
              <a:gd name="connsiteX356" fmla="*/ 3037856 w 4114165"/>
              <a:gd name="connsiteY356" fmla="*/ 2095864 h 3063504"/>
              <a:gd name="connsiteX357" fmla="*/ 3044231 w 4114165"/>
              <a:gd name="connsiteY357" fmla="*/ 2035004 h 3063504"/>
              <a:gd name="connsiteX358" fmla="*/ 3053786 w 4114165"/>
              <a:gd name="connsiteY358" fmla="*/ 1900292 h 3063504"/>
              <a:gd name="connsiteX359" fmla="*/ 3066522 w 4114165"/>
              <a:gd name="connsiteY359" fmla="*/ 1656777 h 3063504"/>
              <a:gd name="connsiteX360" fmla="*/ 3101548 w 4114165"/>
              <a:gd name="connsiteY360" fmla="*/ 916683 h 3063504"/>
              <a:gd name="connsiteX361" fmla="*/ 3111104 w 4114165"/>
              <a:gd name="connsiteY361" fmla="*/ 783301 h 3063504"/>
              <a:gd name="connsiteX362" fmla="*/ 3117465 w 4114165"/>
              <a:gd name="connsiteY362" fmla="*/ 726430 h 3063504"/>
              <a:gd name="connsiteX363" fmla="*/ 3123839 w 4114165"/>
              <a:gd name="connsiteY363" fmla="*/ 698723 h 3063504"/>
              <a:gd name="connsiteX364" fmla="*/ 3127020 w 4114165"/>
              <a:gd name="connsiteY364" fmla="*/ 696418 h 3063504"/>
              <a:gd name="connsiteX365" fmla="*/ 3130214 w 4114165"/>
              <a:gd name="connsiteY365" fmla="*/ 701990 h 3063504"/>
              <a:gd name="connsiteX366" fmla="*/ 3133394 w 4114165"/>
              <a:gd name="connsiteY366" fmla="*/ 715476 h 3063504"/>
              <a:gd name="connsiteX367" fmla="*/ 3139756 w 4114165"/>
              <a:gd name="connsiteY367" fmla="*/ 765952 h 3063504"/>
              <a:gd name="connsiteX368" fmla="*/ 3146130 w 4114165"/>
              <a:gd name="connsiteY368" fmla="*/ 846579 h 3063504"/>
              <a:gd name="connsiteX369" fmla="*/ 3155685 w 4114165"/>
              <a:gd name="connsiteY369" fmla="*/ 1018294 h 3063504"/>
              <a:gd name="connsiteX370" fmla="*/ 3168421 w 4114165"/>
              <a:gd name="connsiteY370" fmla="*/ 1320136 h 3063504"/>
              <a:gd name="connsiteX371" fmla="*/ 3203448 w 4114165"/>
              <a:gd name="connsiteY371" fmla="*/ 2215089 h 3063504"/>
              <a:gd name="connsiteX372" fmla="*/ 3213003 w 4114165"/>
              <a:gd name="connsiteY372" fmla="*/ 2377344 h 3063504"/>
              <a:gd name="connsiteX373" fmla="*/ 3219364 w 4114165"/>
              <a:gd name="connsiteY373" fmla="*/ 2449018 h 3063504"/>
              <a:gd name="connsiteX374" fmla="*/ 3225738 w 4114165"/>
              <a:gd name="connsiteY374" fmla="*/ 2487996 h 3063504"/>
              <a:gd name="connsiteX375" fmla="*/ 3228919 w 4114165"/>
              <a:gd name="connsiteY375" fmla="*/ 2494657 h 3063504"/>
              <a:gd name="connsiteX376" fmla="*/ 3232113 w 4114165"/>
              <a:gd name="connsiteY376" fmla="*/ 2492656 h 3063504"/>
              <a:gd name="connsiteX377" fmla="*/ 3235293 w 4114165"/>
              <a:gd name="connsiteY377" fmla="*/ 2481980 h 3063504"/>
              <a:gd name="connsiteX378" fmla="*/ 3241655 w 4114165"/>
              <a:gd name="connsiteY378" fmla="*/ 2435063 h 3063504"/>
              <a:gd name="connsiteX379" fmla="*/ 3248029 w 4114165"/>
              <a:gd name="connsiteY379" fmla="*/ 2355601 h 3063504"/>
              <a:gd name="connsiteX380" fmla="*/ 3257584 w 4114165"/>
              <a:gd name="connsiteY380" fmla="*/ 2182202 h 3063504"/>
              <a:gd name="connsiteX381" fmla="*/ 3270320 w 4114165"/>
              <a:gd name="connsiteY381" fmla="*/ 1873902 h 3063504"/>
              <a:gd name="connsiteX382" fmla="*/ 3305347 w 4114165"/>
              <a:gd name="connsiteY382" fmla="*/ 952647 h 3063504"/>
              <a:gd name="connsiteX383" fmla="*/ 3314902 w 4114165"/>
              <a:gd name="connsiteY383" fmla="*/ 781693 h 3063504"/>
              <a:gd name="connsiteX384" fmla="*/ 3321263 w 4114165"/>
              <a:gd name="connsiteY384" fmla="*/ 703307 h 3063504"/>
              <a:gd name="connsiteX385" fmla="*/ 3327637 w 4114165"/>
              <a:gd name="connsiteY385" fmla="*/ 656541 h 3063504"/>
              <a:gd name="connsiteX386" fmla="*/ 3330818 w 4114165"/>
              <a:gd name="connsiteY386" fmla="*/ 645461 h 3063504"/>
              <a:gd name="connsiteX387" fmla="*/ 3334012 w 4114165"/>
              <a:gd name="connsiteY387" fmla="*/ 642662 h 3063504"/>
              <a:gd name="connsiteX388" fmla="*/ 3337192 w 4114165"/>
              <a:gd name="connsiteY388" fmla="*/ 648095 h 3063504"/>
              <a:gd name="connsiteX389" fmla="*/ 3340373 w 4114165"/>
              <a:gd name="connsiteY389" fmla="*/ 661657 h 3063504"/>
              <a:gd name="connsiteX390" fmla="*/ 3346747 w 4114165"/>
              <a:gd name="connsiteY390" fmla="*/ 712272 h 3063504"/>
              <a:gd name="connsiteX391" fmla="*/ 3353109 w 4114165"/>
              <a:gd name="connsiteY391" fmla="*/ 792026 h 3063504"/>
              <a:gd name="connsiteX392" fmla="*/ 3362664 w 4114165"/>
              <a:gd name="connsiteY392" fmla="*/ 958282 h 3063504"/>
              <a:gd name="connsiteX393" fmla="*/ 3375400 w 4114165"/>
              <a:gd name="connsiteY393" fmla="*/ 1241725 h 3063504"/>
              <a:gd name="connsiteX394" fmla="*/ 3404065 w 4114165"/>
              <a:gd name="connsiteY394" fmla="*/ 1914374 h 3063504"/>
              <a:gd name="connsiteX395" fmla="*/ 3413620 w 4114165"/>
              <a:gd name="connsiteY395" fmla="*/ 2082783 h 3063504"/>
              <a:gd name="connsiteX396" fmla="*/ 3423163 w 4114165"/>
              <a:gd name="connsiteY396" fmla="*/ 2199285 h 3063504"/>
              <a:gd name="connsiteX397" fmla="*/ 3429537 w 4114165"/>
              <a:gd name="connsiteY397" fmla="*/ 2244088 h 3063504"/>
              <a:gd name="connsiteX398" fmla="*/ 3432718 w 4114165"/>
              <a:gd name="connsiteY398" fmla="*/ 2256169 h 3063504"/>
              <a:gd name="connsiteX399" fmla="*/ 3435911 w 4114165"/>
              <a:gd name="connsiteY399" fmla="*/ 2261335 h 3063504"/>
              <a:gd name="connsiteX400" fmla="*/ 3439092 w 4114165"/>
              <a:gd name="connsiteY400" fmla="*/ 2259613 h 3063504"/>
              <a:gd name="connsiteX401" fmla="*/ 3442273 w 4114165"/>
              <a:gd name="connsiteY401" fmla="*/ 2251116 h 3063504"/>
              <a:gd name="connsiteX402" fmla="*/ 3448647 w 4114165"/>
              <a:gd name="connsiteY402" fmla="*/ 2214582 h 3063504"/>
              <a:gd name="connsiteX403" fmla="*/ 3455008 w 4114165"/>
              <a:gd name="connsiteY403" fmla="*/ 2153824 h 3063504"/>
              <a:gd name="connsiteX404" fmla="*/ 3464564 w 4114165"/>
              <a:gd name="connsiteY404" fmla="*/ 2023974 h 3063504"/>
              <a:gd name="connsiteX405" fmla="*/ 3477299 w 4114165"/>
              <a:gd name="connsiteY405" fmla="*/ 1799315 h 3063504"/>
              <a:gd name="connsiteX406" fmla="*/ 3509145 w 4114165"/>
              <a:gd name="connsiteY406" fmla="*/ 1210295 h 3063504"/>
              <a:gd name="connsiteX407" fmla="*/ 3518700 w 4114165"/>
              <a:gd name="connsiteY407" fmla="*/ 1086549 h 3063504"/>
              <a:gd name="connsiteX408" fmla="*/ 3525062 w 4114165"/>
              <a:gd name="connsiteY408" fmla="*/ 1027956 h 3063504"/>
              <a:gd name="connsiteX409" fmla="*/ 3531436 w 4114165"/>
              <a:gd name="connsiteY409" fmla="*/ 990536 h 3063504"/>
              <a:gd name="connsiteX410" fmla="*/ 3534617 w 4114165"/>
              <a:gd name="connsiteY410" fmla="*/ 980063 h 3063504"/>
              <a:gd name="connsiteX411" fmla="*/ 3537797 w 4114165"/>
              <a:gd name="connsiteY411" fmla="*/ 975137 h 3063504"/>
              <a:gd name="connsiteX412" fmla="*/ 3540991 w 4114165"/>
              <a:gd name="connsiteY412" fmla="*/ 975694 h 3063504"/>
              <a:gd name="connsiteX413" fmla="*/ 3544172 w 4114165"/>
              <a:gd name="connsiteY413" fmla="*/ 981697 h 3063504"/>
              <a:gd name="connsiteX414" fmla="*/ 3550546 w 4114165"/>
              <a:gd name="connsiteY414" fmla="*/ 1009341 h 3063504"/>
              <a:gd name="connsiteX415" fmla="*/ 3556908 w 4114165"/>
              <a:gd name="connsiteY415" fmla="*/ 1056435 h 3063504"/>
              <a:gd name="connsiteX416" fmla="*/ 3566463 w 4114165"/>
              <a:gd name="connsiteY416" fmla="*/ 1158261 h 3063504"/>
              <a:gd name="connsiteX417" fmla="*/ 3579198 w 4114165"/>
              <a:gd name="connsiteY417" fmla="*/ 1335737 h 3063504"/>
              <a:gd name="connsiteX418" fmla="*/ 3611044 w 4114165"/>
              <a:gd name="connsiteY418" fmla="*/ 1805545 h 3063504"/>
              <a:gd name="connsiteX419" fmla="*/ 3620599 w 4114165"/>
              <a:gd name="connsiteY419" fmla="*/ 1906206 h 3063504"/>
              <a:gd name="connsiteX420" fmla="*/ 3626961 w 4114165"/>
              <a:gd name="connsiteY420" fmla="*/ 1954998 h 3063504"/>
              <a:gd name="connsiteX421" fmla="*/ 3633335 w 4114165"/>
              <a:gd name="connsiteY421" fmla="*/ 1987567 h 3063504"/>
              <a:gd name="connsiteX422" fmla="*/ 3639696 w 4114165"/>
              <a:gd name="connsiteY422" fmla="*/ 2003270 h 3063504"/>
              <a:gd name="connsiteX423" fmla="*/ 3642890 w 4114165"/>
              <a:gd name="connsiteY423" fmla="*/ 2004764 h 3063504"/>
              <a:gd name="connsiteX424" fmla="*/ 3646071 w 4114165"/>
              <a:gd name="connsiteY424" fmla="*/ 2002092 h 3063504"/>
              <a:gd name="connsiteX425" fmla="*/ 3649251 w 4114165"/>
              <a:gd name="connsiteY425" fmla="*/ 1995343 h 3063504"/>
              <a:gd name="connsiteX426" fmla="*/ 3655626 w 4114165"/>
              <a:gd name="connsiteY426" fmla="*/ 1970079 h 3063504"/>
              <a:gd name="connsiteX427" fmla="*/ 3661987 w 4114165"/>
              <a:gd name="connsiteY427" fmla="*/ 1930329 h 3063504"/>
              <a:gd name="connsiteX428" fmla="*/ 3671542 w 4114165"/>
              <a:gd name="connsiteY428" fmla="*/ 1847423 h 3063504"/>
              <a:gd name="connsiteX429" fmla="*/ 3684278 w 4114165"/>
              <a:gd name="connsiteY429" fmla="*/ 1705138 h 3063504"/>
              <a:gd name="connsiteX430" fmla="*/ 3719305 w 4114165"/>
              <a:gd name="connsiteY430" fmla="*/ 1285869 h 3063504"/>
              <a:gd name="connsiteX431" fmla="*/ 3728860 w 4114165"/>
              <a:gd name="connsiteY431" fmla="*/ 1203127 h 3063504"/>
              <a:gd name="connsiteX432" fmla="*/ 3738415 w 4114165"/>
              <a:gd name="connsiteY432" fmla="*/ 1145914 h 3063504"/>
              <a:gd name="connsiteX433" fmla="*/ 3744789 w 4114165"/>
              <a:gd name="connsiteY433" fmla="*/ 1123703 h 3063504"/>
              <a:gd name="connsiteX434" fmla="*/ 3747970 w 4114165"/>
              <a:gd name="connsiteY434" fmla="*/ 1117612 h 3063504"/>
              <a:gd name="connsiteX435" fmla="*/ 3751151 w 4114165"/>
              <a:gd name="connsiteY435" fmla="*/ 1114864 h 3063504"/>
              <a:gd name="connsiteX436" fmla="*/ 3754344 w 4114165"/>
              <a:gd name="connsiteY436" fmla="*/ 1115497 h 3063504"/>
              <a:gd name="connsiteX437" fmla="*/ 3757525 w 4114165"/>
              <a:gd name="connsiteY437" fmla="*/ 1119435 h 3063504"/>
              <a:gd name="connsiteX438" fmla="*/ 3763887 w 4114165"/>
              <a:gd name="connsiteY438" fmla="*/ 1137050 h 3063504"/>
              <a:gd name="connsiteX439" fmla="*/ 3770261 w 4114165"/>
              <a:gd name="connsiteY439" fmla="*/ 1166935 h 3063504"/>
              <a:gd name="connsiteX440" fmla="*/ 3779816 w 4114165"/>
              <a:gd name="connsiteY440" fmla="*/ 1232253 h 3063504"/>
              <a:gd name="connsiteX441" fmla="*/ 3792552 w 4114165"/>
              <a:gd name="connsiteY441" fmla="*/ 1349413 h 3063504"/>
              <a:gd name="connsiteX442" fmla="*/ 3818023 w 4114165"/>
              <a:gd name="connsiteY442" fmla="*/ 1628335 h 3063504"/>
              <a:gd name="connsiteX443" fmla="*/ 3833953 w 4114165"/>
              <a:gd name="connsiteY443" fmla="*/ 1785195 h 3063504"/>
              <a:gd name="connsiteX444" fmla="*/ 3843495 w 4114165"/>
              <a:gd name="connsiteY444" fmla="*/ 1858085 h 3063504"/>
              <a:gd name="connsiteX445" fmla="*/ 3853050 w 4114165"/>
              <a:gd name="connsiteY445" fmla="*/ 1909448 h 3063504"/>
              <a:gd name="connsiteX446" fmla="*/ 3859424 w 4114165"/>
              <a:gd name="connsiteY446" fmla="*/ 1930215 h 3063504"/>
              <a:gd name="connsiteX447" fmla="*/ 3865786 w 4114165"/>
              <a:gd name="connsiteY447" fmla="*/ 1939611 h 3063504"/>
              <a:gd name="connsiteX448" fmla="*/ 3868979 w 4114165"/>
              <a:gd name="connsiteY448" fmla="*/ 1939992 h 3063504"/>
              <a:gd name="connsiteX449" fmla="*/ 3872160 w 4114165"/>
              <a:gd name="connsiteY449" fmla="*/ 1937472 h 3063504"/>
              <a:gd name="connsiteX450" fmla="*/ 3875341 w 4114165"/>
              <a:gd name="connsiteY450" fmla="*/ 1932115 h 3063504"/>
              <a:gd name="connsiteX451" fmla="*/ 3881715 w 4114165"/>
              <a:gd name="connsiteY451" fmla="*/ 1913057 h 3063504"/>
              <a:gd name="connsiteX452" fmla="*/ 3888077 w 4114165"/>
              <a:gd name="connsiteY452" fmla="*/ 1883437 h 3063504"/>
              <a:gd name="connsiteX453" fmla="*/ 3897632 w 4114165"/>
              <a:gd name="connsiteY453" fmla="*/ 1821260 h 3063504"/>
              <a:gd name="connsiteX454" fmla="*/ 3910367 w 4114165"/>
              <a:gd name="connsiteY454" fmla="*/ 1711888 h 3063504"/>
              <a:gd name="connsiteX455" fmla="*/ 3932658 w 4114165"/>
              <a:gd name="connsiteY455" fmla="*/ 1484088 h 3063504"/>
              <a:gd name="connsiteX456" fmla="*/ 3951768 w 4114165"/>
              <a:gd name="connsiteY456" fmla="*/ 1301736 h 3063504"/>
              <a:gd name="connsiteX457" fmla="*/ 3961323 w 4114165"/>
              <a:gd name="connsiteY457" fmla="*/ 1230328 h 3063504"/>
              <a:gd name="connsiteX458" fmla="*/ 3970878 w 4114165"/>
              <a:gd name="connsiteY458" fmla="*/ 1178180 h 3063504"/>
              <a:gd name="connsiteX459" fmla="*/ 3977240 w 4114165"/>
              <a:gd name="connsiteY459" fmla="*/ 1155741 h 3063504"/>
              <a:gd name="connsiteX460" fmla="*/ 3983614 w 4114165"/>
              <a:gd name="connsiteY460" fmla="*/ 1143901 h 3063504"/>
              <a:gd name="connsiteX461" fmla="*/ 3986795 w 4114165"/>
              <a:gd name="connsiteY461" fmla="*/ 1142077 h 3063504"/>
              <a:gd name="connsiteX462" fmla="*/ 3989976 w 4114165"/>
              <a:gd name="connsiteY462" fmla="*/ 1142989 h 3063504"/>
              <a:gd name="connsiteX463" fmla="*/ 3993169 w 4114165"/>
              <a:gd name="connsiteY463" fmla="*/ 1146661 h 3063504"/>
              <a:gd name="connsiteX464" fmla="*/ 3999531 w 4114165"/>
              <a:gd name="connsiteY464" fmla="*/ 1162136 h 3063504"/>
              <a:gd name="connsiteX465" fmla="*/ 4005905 w 4114165"/>
              <a:gd name="connsiteY465" fmla="*/ 1188070 h 3063504"/>
              <a:gd name="connsiteX466" fmla="*/ 4015460 w 4114165"/>
              <a:gd name="connsiteY466" fmla="*/ 1244992 h 3063504"/>
              <a:gd name="connsiteX467" fmla="*/ 4025002 w 4114165"/>
              <a:gd name="connsiteY467" fmla="*/ 1320275 h 3063504"/>
              <a:gd name="connsiteX468" fmla="*/ 4040932 w 4114165"/>
              <a:gd name="connsiteY468" fmla="*/ 1473210 h 3063504"/>
              <a:gd name="connsiteX469" fmla="*/ 4069584 w 4114165"/>
              <a:gd name="connsiteY469" fmla="*/ 1754601 h 3063504"/>
              <a:gd name="connsiteX470" fmla="*/ 4079139 w 4114165"/>
              <a:gd name="connsiteY470" fmla="*/ 1826731 h 3063504"/>
              <a:gd name="connsiteX471" fmla="*/ 4088694 w 4114165"/>
              <a:gd name="connsiteY471" fmla="*/ 1879436 h 3063504"/>
              <a:gd name="connsiteX472" fmla="*/ 4095069 w 4114165"/>
              <a:gd name="connsiteY472" fmla="*/ 1902103 h 3063504"/>
              <a:gd name="connsiteX473" fmla="*/ 4101430 w 4114165"/>
              <a:gd name="connsiteY473" fmla="*/ 1914082 h 3063504"/>
              <a:gd name="connsiteX474" fmla="*/ 4104611 w 4114165"/>
              <a:gd name="connsiteY474" fmla="*/ 1915995 h 3063504"/>
              <a:gd name="connsiteX475" fmla="*/ 4107804 w 4114165"/>
              <a:gd name="connsiteY475" fmla="*/ 1915184 h 3063504"/>
              <a:gd name="connsiteX476" fmla="*/ 4110985 w 4114165"/>
              <a:gd name="connsiteY476" fmla="*/ 1911702 h 3063504"/>
              <a:gd name="connsiteX477" fmla="*/ 4114166 w 4114165"/>
              <a:gd name="connsiteY477" fmla="*/ 1905598 h 3063504"/>
              <a:gd name="connsiteX478" fmla="*/ 4114166 w 4114165"/>
              <a:gd name="connsiteY478" fmla="*/ 1905598 h 3063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</a:cxnLst>
            <a:rect l="l" t="t" r="r" b="b"/>
            <a:pathLst>
              <a:path w="4114165" h="3063504">
                <a:moveTo>
                  <a:pt x="0" y="1426330"/>
                </a:moveTo>
                <a:lnTo>
                  <a:pt x="19106" y="1079343"/>
                </a:lnTo>
                <a:lnTo>
                  <a:pt x="28660" y="944391"/>
                </a:lnTo>
                <a:lnTo>
                  <a:pt x="38212" y="852379"/>
                </a:lnTo>
                <a:lnTo>
                  <a:pt x="44582" y="819708"/>
                </a:lnTo>
                <a:lnTo>
                  <a:pt x="47765" y="812730"/>
                </a:lnTo>
                <a:lnTo>
                  <a:pt x="50950" y="812198"/>
                </a:lnTo>
                <a:lnTo>
                  <a:pt x="54134" y="818213"/>
                </a:lnTo>
                <a:lnTo>
                  <a:pt x="57319" y="830801"/>
                </a:lnTo>
                <a:lnTo>
                  <a:pt x="63687" y="875439"/>
                </a:lnTo>
                <a:lnTo>
                  <a:pt x="70056" y="945100"/>
                </a:lnTo>
                <a:lnTo>
                  <a:pt x="79608" y="1091880"/>
                </a:lnTo>
                <a:lnTo>
                  <a:pt x="92347" y="1349148"/>
                </a:lnTo>
                <a:lnTo>
                  <a:pt x="130558" y="2179860"/>
                </a:lnTo>
                <a:lnTo>
                  <a:pt x="140112" y="2309798"/>
                </a:lnTo>
                <a:lnTo>
                  <a:pt x="146480" y="2364047"/>
                </a:lnTo>
                <a:lnTo>
                  <a:pt x="149664" y="2380472"/>
                </a:lnTo>
                <a:lnTo>
                  <a:pt x="152849" y="2389450"/>
                </a:lnTo>
                <a:lnTo>
                  <a:pt x="156033" y="2390855"/>
                </a:lnTo>
                <a:lnTo>
                  <a:pt x="159218" y="2384600"/>
                </a:lnTo>
                <a:lnTo>
                  <a:pt x="162401" y="2370696"/>
                </a:lnTo>
                <a:lnTo>
                  <a:pt x="168770" y="2320207"/>
                </a:lnTo>
                <a:lnTo>
                  <a:pt x="175140" y="2240720"/>
                </a:lnTo>
                <a:lnTo>
                  <a:pt x="184692" y="2072639"/>
                </a:lnTo>
                <a:lnTo>
                  <a:pt x="197429" y="1777458"/>
                </a:lnTo>
                <a:lnTo>
                  <a:pt x="235642" y="818581"/>
                </a:lnTo>
                <a:lnTo>
                  <a:pt x="245194" y="665925"/>
                </a:lnTo>
                <a:lnTo>
                  <a:pt x="251563" y="600835"/>
                </a:lnTo>
                <a:lnTo>
                  <a:pt x="257933" y="568563"/>
                </a:lnTo>
                <a:lnTo>
                  <a:pt x="261116" y="565293"/>
                </a:lnTo>
                <a:lnTo>
                  <a:pt x="264300" y="570754"/>
                </a:lnTo>
                <a:lnTo>
                  <a:pt x="267485" y="584961"/>
                </a:lnTo>
                <a:lnTo>
                  <a:pt x="273854" y="639269"/>
                </a:lnTo>
                <a:lnTo>
                  <a:pt x="280222" y="726772"/>
                </a:lnTo>
                <a:lnTo>
                  <a:pt x="289776" y="913999"/>
                </a:lnTo>
                <a:lnTo>
                  <a:pt x="302513" y="1245232"/>
                </a:lnTo>
                <a:lnTo>
                  <a:pt x="340728" y="2325374"/>
                </a:lnTo>
                <a:lnTo>
                  <a:pt x="350283" y="2497177"/>
                </a:lnTo>
                <a:lnTo>
                  <a:pt x="356645" y="2570484"/>
                </a:lnTo>
                <a:lnTo>
                  <a:pt x="363019" y="2607106"/>
                </a:lnTo>
                <a:lnTo>
                  <a:pt x="366200" y="2611083"/>
                </a:lnTo>
                <a:lnTo>
                  <a:pt x="369380" y="2605384"/>
                </a:lnTo>
                <a:lnTo>
                  <a:pt x="372574" y="2590024"/>
                </a:lnTo>
                <a:lnTo>
                  <a:pt x="378935" y="2530861"/>
                </a:lnTo>
                <a:lnTo>
                  <a:pt x="385310" y="2435532"/>
                </a:lnTo>
                <a:lnTo>
                  <a:pt x="394865" y="2232425"/>
                </a:lnTo>
                <a:lnTo>
                  <a:pt x="407601" y="1876548"/>
                </a:lnTo>
                <a:lnTo>
                  <a:pt x="442627" y="825508"/>
                </a:lnTo>
                <a:lnTo>
                  <a:pt x="452182" y="631949"/>
                </a:lnTo>
                <a:lnTo>
                  <a:pt x="458544" y="543618"/>
                </a:lnTo>
                <a:lnTo>
                  <a:pt x="464918" y="491393"/>
                </a:lnTo>
                <a:lnTo>
                  <a:pt x="468099" y="479329"/>
                </a:lnTo>
                <a:lnTo>
                  <a:pt x="471280" y="476719"/>
                </a:lnTo>
                <a:lnTo>
                  <a:pt x="474473" y="483516"/>
                </a:lnTo>
                <a:lnTo>
                  <a:pt x="477654" y="499587"/>
                </a:lnTo>
                <a:lnTo>
                  <a:pt x="484015" y="558573"/>
                </a:lnTo>
                <a:lnTo>
                  <a:pt x="490390" y="650919"/>
                </a:lnTo>
                <a:lnTo>
                  <a:pt x="499945" y="843021"/>
                </a:lnTo>
                <a:lnTo>
                  <a:pt x="512680" y="1171038"/>
                </a:lnTo>
                <a:lnTo>
                  <a:pt x="544526" y="2034016"/>
                </a:lnTo>
                <a:lnTo>
                  <a:pt x="554081" y="2220635"/>
                </a:lnTo>
                <a:lnTo>
                  <a:pt x="563624" y="2346673"/>
                </a:lnTo>
                <a:lnTo>
                  <a:pt x="569998" y="2393211"/>
                </a:lnTo>
                <a:lnTo>
                  <a:pt x="573179" y="2404874"/>
                </a:lnTo>
                <a:lnTo>
                  <a:pt x="576372" y="2408799"/>
                </a:lnTo>
                <a:lnTo>
                  <a:pt x="579553" y="2405102"/>
                </a:lnTo>
                <a:lnTo>
                  <a:pt x="582734" y="2393945"/>
                </a:lnTo>
                <a:lnTo>
                  <a:pt x="589108" y="2350282"/>
                </a:lnTo>
                <a:lnTo>
                  <a:pt x="595470" y="2280520"/>
                </a:lnTo>
                <a:lnTo>
                  <a:pt x="605025" y="2134981"/>
                </a:lnTo>
                <a:lnTo>
                  <a:pt x="617760" y="1888743"/>
                </a:lnTo>
                <a:lnTo>
                  <a:pt x="646426" y="1318008"/>
                </a:lnTo>
                <a:lnTo>
                  <a:pt x="655981" y="1179079"/>
                </a:lnTo>
                <a:lnTo>
                  <a:pt x="665523" y="1084231"/>
                </a:lnTo>
                <a:lnTo>
                  <a:pt x="671897" y="1047837"/>
                </a:lnTo>
                <a:lnTo>
                  <a:pt x="675078" y="1037782"/>
                </a:lnTo>
                <a:lnTo>
                  <a:pt x="678259" y="1033059"/>
                </a:lnTo>
                <a:lnTo>
                  <a:pt x="681452" y="1033502"/>
                </a:lnTo>
                <a:lnTo>
                  <a:pt x="684633" y="1038909"/>
                </a:lnTo>
                <a:lnTo>
                  <a:pt x="691007" y="1063476"/>
                </a:lnTo>
                <a:lnTo>
                  <a:pt x="697369" y="1104049"/>
                </a:lnTo>
                <a:lnTo>
                  <a:pt x="706924" y="1187437"/>
                </a:lnTo>
                <a:lnTo>
                  <a:pt x="738770" y="1501044"/>
                </a:lnTo>
                <a:lnTo>
                  <a:pt x="748325" y="1560169"/>
                </a:lnTo>
                <a:lnTo>
                  <a:pt x="754686" y="1583596"/>
                </a:lnTo>
                <a:lnTo>
                  <a:pt x="757880" y="1590282"/>
                </a:lnTo>
                <a:lnTo>
                  <a:pt x="761061" y="1593663"/>
                </a:lnTo>
                <a:lnTo>
                  <a:pt x="764241" y="1593828"/>
                </a:lnTo>
                <a:lnTo>
                  <a:pt x="767422" y="1590940"/>
                </a:lnTo>
                <a:lnTo>
                  <a:pt x="773796" y="1576821"/>
                </a:lnTo>
                <a:lnTo>
                  <a:pt x="780158" y="1553495"/>
                </a:lnTo>
                <a:lnTo>
                  <a:pt x="792906" y="1490875"/>
                </a:lnTo>
                <a:lnTo>
                  <a:pt x="805642" y="1429686"/>
                </a:lnTo>
                <a:lnTo>
                  <a:pt x="812004" y="1408348"/>
                </a:lnTo>
                <a:lnTo>
                  <a:pt x="818378" y="1397407"/>
                </a:lnTo>
                <a:lnTo>
                  <a:pt x="821559" y="1396635"/>
                </a:lnTo>
                <a:lnTo>
                  <a:pt x="824740" y="1399345"/>
                </a:lnTo>
                <a:lnTo>
                  <a:pt x="827933" y="1405740"/>
                </a:lnTo>
                <a:lnTo>
                  <a:pt x="834295" y="1430142"/>
                </a:lnTo>
                <a:lnTo>
                  <a:pt x="840669" y="1470285"/>
                </a:lnTo>
                <a:lnTo>
                  <a:pt x="850224" y="1558649"/>
                </a:lnTo>
                <a:lnTo>
                  <a:pt x="862960" y="1718561"/>
                </a:lnTo>
                <a:lnTo>
                  <a:pt x="891612" y="2106134"/>
                </a:lnTo>
                <a:lnTo>
                  <a:pt x="897986" y="2164423"/>
                </a:lnTo>
                <a:lnTo>
                  <a:pt x="904348" y="2202286"/>
                </a:lnTo>
                <a:lnTo>
                  <a:pt x="907541" y="2212354"/>
                </a:lnTo>
                <a:lnTo>
                  <a:pt x="910722" y="2215950"/>
                </a:lnTo>
                <a:lnTo>
                  <a:pt x="913903" y="2212772"/>
                </a:lnTo>
                <a:lnTo>
                  <a:pt x="917096" y="2202540"/>
                </a:lnTo>
                <a:lnTo>
                  <a:pt x="923458" y="2160358"/>
                </a:lnTo>
                <a:lnTo>
                  <a:pt x="929832" y="2088937"/>
                </a:lnTo>
                <a:lnTo>
                  <a:pt x="939387" y="1929354"/>
                </a:lnTo>
                <a:lnTo>
                  <a:pt x="948930" y="1715256"/>
                </a:lnTo>
                <a:lnTo>
                  <a:pt x="964859" y="1281386"/>
                </a:lnTo>
                <a:lnTo>
                  <a:pt x="983956" y="762432"/>
                </a:lnTo>
                <a:lnTo>
                  <a:pt x="993511" y="562035"/>
                </a:lnTo>
                <a:lnTo>
                  <a:pt x="999886" y="466070"/>
                </a:lnTo>
                <a:lnTo>
                  <a:pt x="1006247" y="406589"/>
                </a:lnTo>
                <a:lnTo>
                  <a:pt x="1009441" y="391842"/>
                </a:lnTo>
                <a:lnTo>
                  <a:pt x="1012621" y="387604"/>
                </a:lnTo>
                <a:lnTo>
                  <a:pt x="1015802" y="394136"/>
                </a:lnTo>
                <a:lnTo>
                  <a:pt x="1018996" y="411587"/>
                </a:lnTo>
                <a:lnTo>
                  <a:pt x="1025357" y="479311"/>
                </a:lnTo>
                <a:lnTo>
                  <a:pt x="1031731" y="589755"/>
                </a:lnTo>
                <a:lnTo>
                  <a:pt x="1041274" y="828914"/>
                </a:lnTo>
                <a:lnTo>
                  <a:pt x="1054022" y="1256857"/>
                </a:lnTo>
                <a:lnTo>
                  <a:pt x="1092230" y="2652391"/>
                </a:lnTo>
                <a:lnTo>
                  <a:pt x="1101785" y="2862019"/>
                </a:lnTo>
                <a:lnTo>
                  <a:pt x="1108146" y="2943532"/>
                </a:lnTo>
                <a:lnTo>
                  <a:pt x="1111340" y="2965110"/>
                </a:lnTo>
                <a:lnTo>
                  <a:pt x="1114521" y="2973430"/>
                </a:lnTo>
                <a:lnTo>
                  <a:pt x="1117701" y="2968315"/>
                </a:lnTo>
                <a:lnTo>
                  <a:pt x="1120895" y="2949661"/>
                </a:lnTo>
                <a:lnTo>
                  <a:pt x="1127256" y="2872251"/>
                </a:lnTo>
                <a:lnTo>
                  <a:pt x="1133631" y="2743364"/>
                </a:lnTo>
                <a:lnTo>
                  <a:pt x="1143173" y="2463378"/>
                </a:lnTo>
                <a:lnTo>
                  <a:pt x="1155922" y="1965154"/>
                </a:lnTo>
                <a:lnTo>
                  <a:pt x="1190948" y="471744"/>
                </a:lnTo>
                <a:lnTo>
                  <a:pt x="1200503" y="198810"/>
                </a:lnTo>
                <a:lnTo>
                  <a:pt x="1206865" y="77799"/>
                </a:lnTo>
                <a:lnTo>
                  <a:pt x="1213239" y="11588"/>
                </a:lnTo>
                <a:lnTo>
                  <a:pt x="1216420" y="0"/>
                </a:lnTo>
                <a:lnTo>
                  <a:pt x="1219601" y="2996"/>
                </a:lnTo>
                <a:lnTo>
                  <a:pt x="1222781" y="20580"/>
                </a:lnTo>
                <a:lnTo>
                  <a:pt x="1229156" y="98807"/>
                </a:lnTo>
                <a:lnTo>
                  <a:pt x="1235530" y="231880"/>
                </a:lnTo>
                <a:lnTo>
                  <a:pt x="1245072" y="522962"/>
                </a:lnTo>
                <a:lnTo>
                  <a:pt x="1257821" y="1041176"/>
                </a:lnTo>
                <a:lnTo>
                  <a:pt x="1292847" y="2583224"/>
                </a:lnTo>
                <a:lnTo>
                  <a:pt x="1302390" y="2862221"/>
                </a:lnTo>
                <a:lnTo>
                  <a:pt x="1308764" y="2985271"/>
                </a:lnTo>
                <a:lnTo>
                  <a:pt x="1315138" y="3052069"/>
                </a:lnTo>
                <a:lnTo>
                  <a:pt x="1318319" y="3063504"/>
                </a:lnTo>
                <a:lnTo>
                  <a:pt x="1321500" y="3060098"/>
                </a:lnTo>
                <a:lnTo>
                  <a:pt x="1324681" y="3041913"/>
                </a:lnTo>
                <a:lnTo>
                  <a:pt x="1331055" y="2962109"/>
                </a:lnTo>
                <a:lnTo>
                  <a:pt x="1337429" y="2827372"/>
                </a:lnTo>
                <a:lnTo>
                  <a:pt x="1346971" y="2534799"/>
                </a:lnTo>
                <a:lnTo>
                  <a:pt x="1359720" y="2019403"/>
                </a:lnTo>
                <a:lnTo>
                  <a:pt x="1391553" y="642650"/>
                </a:lnTo>
                <a:lnTo>
                  <a:pt x="1401108" y="357415"/>
                </a:lnTo>
                <a:lnTo>
                  <a:pt x="1407482" y="227415"/>
                </a:lnTo>
                <a:lnTo>
                  <a:pt x="1413844" y="151377"/>
                </a:lnTo>
                <a:lnTo>
                  <a:pt x="1417037" y="134458"/>
                </a:lnTo>
                <a:lnTo>
                  <a:pt x="1420218" y="131770"/>
                </a:lnTo>
                <a:lnTo>
                  <a:pt x="1423399" y="143257"/>
                </a:lnTo>
                <a:lnTo>
                  <a:pt x="1426580" y="168709"/>
                </a:lnTo>
                <a:lnTo>
                  <a:pt x="1432954" y="259960"/>
                </a:lnTo>
                <a:lnTo>
                  <a:pt x="1439328" y="401057"/>
                </a:lnTo>
                <a:lnTo>
                  <a:pt x="1448870" y="691492"/>
                </a:lnTo>
                <a:lnTo>
                  <a:pt x="1461619" y="1179130"/>
                </a:lnTo>
                <a:lnTo>
                  <a:pt x="1487091" y="2181025"/>
                </a:lnTo>
                <a:lnTo>
                  <a:pt x="1496646" y="2459592"/>
                </a:lnTo>
                <a:lnTo>
                  <a:pt x="1503007" y="2593785"/>
                </a:lnTo>
                <a:lnTo>
                  <a:pt x="1509382" y="2680946"/>
                </a:lnTo>
                <a:lnTo>
                  <a:pt x="1512562" y="2705982"/>
                </a:lnTo>
                <a:lnTo>
                  <a:pt x="1515743" y="2718442"/>
                </a:lnTo>
                <a:lnTo>
                  <a:pt x="1518937" y="2718341"/>
                </a:lnTo>
                <a:lnTo>
                  <a:pt x="1522117" y="2705817"/>
                </a:lnTo>
                <a:lnTo>
                  <a:pt x="1525298" y="2681162"/>
                </a:lnTo>
                <a:lnTo>
                  <a:pt x="1531672" y="2597166"/>
                </a:lnTo>
                <a:lnTo>
                  <a:pt x="1538034" y="2471052"/>
                </a:lnTo>
                <a:lnTo>
                  <a:pt x="1547589" y="2217318"/>
                </a:lnTo>
                <a:lnTo>
                  <a:pt x="1563518" y="1692310"/>
                </a:lnTo>
                <a:lnTo>
                  <a:pt x="1582615" y="1074303"/>
                </a:lnTo>
                <a:lnTo>
                  <a:pt x="1592171" y="838804"/>
                </a:lnTo>
                <a:lnTo>
                  <a:pt x="1598545" y="724265"/>
                </a:lnTo>
                <a:lnTo>
                  <a:pt x="1604906" y="648563"/>
                </a:lnTo>
                <a:lnTo>
                  <a:pt x="1608087" y="626010"/>
                </a:lnTo>
                <a:lnTo>
                  <a:pt x="1611281" y="613828"/>
                </a:lnTo>
                <a:lnTo>
                  <a:pt x="1614461" y="611992"/>
                </a:lnTo>
                <a:lnTo>
                  <a:pt x="1617642" y="620362"/>
                </a:lnTo>
                <a:lnTo>
                  <a:pt x="1620836" y="638724"/>
                </a:lnTo>
                <a:lnTo>
                  <a:pt x="1627197" y="703889"/>
                </a:lnTo>
                <a:lnTo>
                  <a:pt x="1633572" y="803537"/>
                </a:lnTo>
                <a:lnTo>
                  <a:pt x="1643127" y="1005807"/>
                </a:lnTo>
                <a:lnTo>
                  <a:pt x="1659043" y="1426507"/>
                </a:lnTo>
                <a:lnTo>
                  <a:pt x="1678153" y="1923162"/>
                </a:lnTo>
                <a:lnTo>
                  <a:pt x="1687696" y="2112656"/>
                </a:lnTo>
                <a:lnTo>
                  <a:pt x="1694070" y="2204756"/>
                </a:lnTo>
                <a:lnTo>
                  <a:pt x="1700444" y="2265400"/>
                </a:lnTo>
                <a:lnTo>
                  <a:pt x="1703625" y="2283281"/>
                </a:lnTo>
                <a:lnTo>
                  <a:pt x="1706806" y="2292702"/>
                </a:lnTo>
                <a:lnTo>
                  <a:pt x="1709986" y="2293639"/>
                </a:lnTo>
                <a:lnTo>
                  <a:pt x="1713180" y="2286193"/>
                </a:lnTo>
                <a:lnTo>
                  <a:pt x="1716361" y="2270504"/>
                </a:lnTo>
                <a:lnTo>
                  <a:pt x="1722735" y="2215532"/>
                </a:lnTo>
                <a:lnTo>
                  <a:pt x="1729096" y="2131689"/>
                </a:lnTo>
                <a:lnTo>
                  <a:pt x="1738651" y="1961012"/>
                </a:lnTo>
                <a:lnTo>
                  <a:pt x="1754568" y="1602325"/>
                </a:lnTo>
                <a:lnTo>
                  <a:pt x="1773678" y="1169278"/>
                </a:lnTo>
                <a:lnTo>
                  <a:pt x="1783233" y="998855"/>
                </a:lnTo>
                <a:lnTo>
                  <a:pt x="1792788" y="880580"/>
                </a:lnTo>
                <a:lnTo>
                  <a:pt x="1799150" y="835904"/>
                </a:lnTo>
                <a:lnTo>
                  <a:pt x="1802343" y="824520"/>
                </a:lnTo>
                <a:lnTo>
                  <a:pt x="1805524" y="820556"/>
                </a:lnTo>
                <a:lnTo>
                  <a:pt x="1808705" y="824051"/>
                </a:lnTo>
                <a:lnTo>
                  <a:pt x="1811886" y="834916"/>
                </a:lnTo>
                <a:lnTo>
                  <a:pt x="1818260" y="878162"/>
                </a:lnTo>
                <a:lnTo>
                  <a:pt x="1824634" y="948342"/>
                </a:lnTo>
                <a:lnTo>
                  <a:pt x="1834176" y="1097237"/>
                </a:lnTo>
                <a:lnTo>
                  <a:pt x="1846912" y="1354719"/>
                </a:lnTo>
                <a:lnTo>
                  <a:pt x="1878758" y="2030319"/>
                </a:lnTo>
                <a:lnTo>
                  <a:pt x="1888313" y="2169894"/>
                </a:lnTo>
                <a:lnTo>
                  <a:pt x="1894687" y="2233983"/>
                </a:lnTo>
                <a:lnTo>
                  <a:pt x="1901049" y="2272112"/>
                </a:lnTo>
                <a:lnTo>
                  <a:pt x="1904242" y="2281014"/>
                </a:lnTo>
                <a:lnTo>
                  <a:pt x="1907423" y="2283053"/>
                </a:lnTo>
                <a:lnTo>
                  <a:pt x="1910604" y="2278216"/>
                </a:lnTo>
                <a:lnTo>
                  <a:pt x="1913785" y="2266591"/>
                </a:lnTo>
                <a:lnTo>
                  <a:pt x="1920159" y="2223573"/>
                </a:lnTo>
                <a:lnTo>
                  <a:pt x="1926520" y="2155837"/>
                </a:lnTo>
                <a:lnTo>
                  <a:pt x="1936075" y="2014084"/>
                </a:lnTo>
                <a:lnTo>
                  <a:pt x="1948811" y="1770329"/>
                </a:lnTo>
                <a:lnTo>
                  <a:pt x="1980657" y="1119397"/>
                </a:lnTo>
                <a:lnTo>
                  <a:pt x="1990212" y="975352"/>
                </a:lnTo>
                <a:lnTo>
                  <a:pt x="1999767" y="875591"/>
                </a:lnTo>
                <a:lnTo>
                  <a:pt x="2006142" y="836740"/>
                </a:lnTo>
                <a:lnTo>
                  <a:pt x="2009322" y="825938"/>
                </a:lnTo>
                <a:lnTo>
                  <a:pt x="2012503" y="820923"/>
                </a:lnTo>
                <a:lnTo>
                  <a:pt x="2015684" y="821658"/>
                </a:lnTo>
                <a:lnTo>
                  <a:pt x="2018877" y="828028"/>
                </a:lnTo>
                <a:lnTo>
                  <a:pt x="2025239" y="857115"/>
                </a:lnTo>
                <a:lnTo>
                  <a:pt x="2031613" y="906553"/>
                </a:lnTo>
                <a:lnTo>
                  <a:pt x="2041168" y="1013849"/>
                </a:lnTo>
                <a:lnTo>
                  <a:pt x="2053904" y="1203418"/>
                </a:lnTo>
                <a:lnTo>
                  <a:pt x="2098486" y="1923390"/>
                </a:lnTo>
                <a:lnTo>
                  <a:pt x="2108028" y="2025937"/>
                </a:lnTo>
                <a:lnTo>
                  <a:pt x="2117583" y="2096700"/>
                </a:lnTo>
                <a:lnTo>
                  <a:pt x="2123957" y="2125104"/>
                </a:lnTo>
                <a:lnTo>
                  <a:pt x="2130319" y="2138324"/>
                </a:lnTo>
                <a:lnTo>
                  <a:pt x="2133512" y="2139299"/>
                </a:lnTo>
                <a:lnTo>
                  <a:pt x="2136693" y="2136589"/>
                </a:lnTo>
                <a:lnTo>
                  <a:pt x="2139874" y="2130283"/>
                </a:lnTo>
                <a:lnTo>
                  <a:pt x="2146248" y="2107312"/>
                </a:lnTo>
                <a:lnTo>
                  <a:pt x="2152610" y="2071335"/>
                </a:lnTo>
                <a:lnTo>
                  <a:pt x="2162165" y="1995685"/>
                </a:lnTo>
                <a:lnTo>
                  <a:pt x="2174901" y="1861973"/>
                </a:lnTo>
                <a:lnTo>
                  <a:pt x="2194011" y="1618546"/>
                </a:lnTo>
                <a:lnTo>
                  <a:pt x="2219482" y="1290681"/>
                </a:lnTo>
                <a:lnTo>
                  <a:pt x="2232218" y="1157476"/>
                </a:lnTo>
                <a:lnTo>
                  <a:pt x="2241773" y="1081331"/>
                </a:lnTo>
                <a:lnTo>
                  <a:pt x="2251328" y="1030020"/>
                </a:lnTo>
                <a:lnTo>
                  <a:pt x="2257702" y="1010924"/>
                </a:lnTo>
                <a:lnTo>
                  <a:pt x="2260883" y="1006061"/>
                </a:lnTo>
                <a:lnTo>
                  <a:pt x="2264064" y="1004351"/>
                </a:lnTo>
                <a:lnTo>
                  <a:pt x="2267257" y="1005782"/>
                </a:lnTo>
                <a:lnTo>
                  <a:pt x="2270438" y="1010316"/>
                </a:lnTo>
                <a:lnTo>
                  <a:pt x="2276800" y="1028450"/>
                </a:lnTo>
                <a:lnTo>
                  <a:pt x="2283174" y="1058069"/>
                </a:lnTo>
                <a:lnTo>
                  <a:pt x="2292729" y="1121841"/>
                </a:lnTo>
                <a:lnTo>
                  <a:pt x="2305465" y="1236014"/>
                </a:lnTo>
                <a:lnTo>
                  <a:pt x="2324575" y="1444287"/>
                </a:lnTo>
                <a:lnTo>
                  <a:pt x="2353227" y="1757361"/>
                </a:lnTo>
                <a:lnTo>
                  <a:pt x="2365963" y="1871318"/>
                </a:lnTo>
                <a:lnTo>
                  <a:pt x="2378699" y="1960101"/>
                </a:lnTo>
                <a:lnTo>
                  <a:pt x="2388254" y="2007196"/>
                </a:lnTo>
                <a:lnTo>
                  <a:pt x="2394628" y="2028331"/>
                </a:lnTo>
                <a:lnTo>
                  <a:pt x="2400990" y="2040690"/>
                </a:lnTo>
                <a:lnTo>
                  <a:pt x="2404183" y="2043425"/>
                </a:lnTo>
                <a:lnTo>
                  <a:pt x="2407364" y="2043805"/>
                </a:lnTo>
                <a:lnTo>
                  <a:pt x="2410545" y="2041766"/>
                </a:lnTo>
                <a:lnTo>
                  <a:pt x="2413726" y="2037258"/>
                </a:lnTo>
                <a:lnTo>
                  <a:pt x="2420100" y="2020707"/>
                </a:lnTo>
                <a:lnTo>
                  <a:pt x="2426474" y="1993899"/>
                </a:lnTo>
                <a:lnTo>
                  <a:pt x="2432836" y="1956694"/>
                </a:lnTo>
                <a:lnTo>
                  <a:pt x="2442391" y="1881614"/>
                </a:lnTo>
                <a:lnTo>
                  <a:pt x="2451946" y="1784575"/>
                </a:lnTo>
                <a:lnTo>
                  <a:pt x="2464682" y="1626031"/>
                </a:lnTo>
                <a:lnTo>
                  <a:pt x="2490153" y="1257757"/>
                </a:lnTo>
                <a:lnTo>
                  <a:pt x="2506083" y="1048014"/>
                </a:lnTo>
                <a:lnTo>
                  <a:pt x="2515625" y="952141"/>
                </a:lnTo>
                <a:lnTo>
                  <a:pt x="2521999" y="906236"/>
                </a:lnTo>
                <a:lnTo>
                  <a:pt x="2528373" y="877262"/>
                </a:lnTo>
                <a:lnTo>
                  <a:pt x="2531554" y="869652"/>
                </a:lnTo>
                <a:lnTo>
                  <a:pt x="2534735" y="866853"/>
                </a:lnTo>
                <a:lnTo>
                  <a:pt x="2537916" y="868955"/>
                </a:lnTo>
                <a:lnTo>
                  <a:pt x="2541109" y="876059"/>
                </a:lnTo>
                <a:lnTo>
                  <a:pt x="2547471" y="905299"/>
                </a:lnTo>
                <a:lnTo>
                  <a:pt x="2553845" y="954281"/>
                </a:lnTo>
                <a:lnTo>
                  <a:pt x="2563400" y="1062425"/>
                </a:lnTo>
                <a:lnTo>
                  <a:pt x="2572942" y="1206420"/>
                </a:lnTo>
                <a:lnTo>
                  <a:pt x="2588872" y="1499651"/>
                </a:lnTo>
                <a:lnTo>
                  <a:pt x="2614343" y="1975335"/>
                </a:lnTo>
                <a:lnTo>
                  <a:pt x="2623898" y="2111528"/>
                </a:lnTo>
                <a:lnTo>
                  <a:pt x="2633453" y="2206554"/>
                </a:lnTo>
                <a:lnTo>
                  <a:pt x="2639815" y="2243037"/>
                </a:lnTo>
                <a:lnTo>
                  <a:pt x="2643008" y="2252623"/>
                </a:lnTo>
                <a:lnTo>
                  <a:pt x="2646189" y="2256295"/>
                </a:lnTo>
                <a:lnTo>
                  <a:pt x="2649370" y="2254003"/>
                </a:lnTo>
                <a:lnTo>
                  <a:pt x="2652551" y="2245772"/>
                </a:lnTo>
                <a:lnTo>
                  <a:pt x="2658925" y="2211759"/>
                </a:lnTo>
                <a:lnTo>
                  <a:pt x="2665299" y="2155381"/>
                </a:lnTo>
                <a:lnTo>
                  <a:pt x="2674841" y="2033383"/>
                </a:lnTo>
                <a:lnTo>
                  <a:pt x="2687590" y="1816866"/>
                </a:lnTo>
                <a:lnTo>
                  <a:pt x="2725797" y="1116307"/>
                </a:lnTo>
                <a:lnTo>
                  <a:pt x="2735353" y="1006339"/>
                </a:lnTo>
                <a:lnTo>
                  <a:pt x="2741714" y="959548"/>
                </a:lnTo>
                <a:lnTo>
                  <a:pt x="2748088" y="935995"/>
                </a:lnTo>
                <a:lnTo>
                  <a:pt x="2751269" y="933171"/>
                </a:lnTo>
                <a:lnTo>
                  <a:pt x="2754450" y="936337"/>
                </a:lnTo>
                <a:lnTo>
                  <a:pt x="2757643" y="945416"/>
                </a:lnTo>
                <a:lnTo>
                  <a:pt x="2764005" y="980709"/>
                </a:lnTo>
                <a:lnTo>
                  <a:pt x="2770379" y="1037225"/>
                </a:lnTo>
                <a:lnTo>
                  <a:pt x="2779934" y="1155678"/>
                </a:lnTo>
                <a:lnTo>
                  <a:pt x="2792670" y="1356429"/>
                </a:lnTo>
                <a:lnTo>
                  <a:pt x="2818142" y="1765998"/>
                </a:lnTo>
                <a:lnTo>
                  <a:pt x="2827697" y="1875662"/>
                </a:lnTo>
                <a:lnTo>
                  <a:pt x="2834058" y="1925847"/>
                </a:lnTo>
                <a:lnTo>
                  <a:pt x="2840433" y="1955251"/>
                </a:lnTo>
                <a:lnTo>
                  <a:pt x="2843613" y="1961823"/>
                </a:lnTo>
                <a:lnTo>
                  <a:pt x="2846807" y="1962912"/>
                </a:lnTo>
                <a:lnTo>
                  <a:pt x="2849988" y="1958543"/>
                </a:lnTo>
                <a:lnTo>
                  <a:pt x="2853168" y="1948818"/>
                </a:lnTo>
                <a:lnTo>
                  <a:pt x="2859543" y="1914032"/>
                </a:lnTo>
                <a:lnTo>
                  <a:pt x="2865904" y="1860517"/>
                </a:lnTo>
                <a:lnTo>
                  <a:pt x="2875459" y="1751587"/>
                </a:lnTo>
                <a:lnTo>
                  <a:pt x="2891388" y="1526332"/>
                </a:lnTo>
                <a:lnTo>
                  <a:pt x="2907305" y="1308055"/>
                </a:lnTo>
                <a:lnTo>
                  <a:pt x="2916860" y="1209459"/>
                </a:lnTo>
                <a:lnTo>
                  <a:pt x="2923222" y="1164897"/>
                </a:lnTo>
                <a:lnTo>
                  <a:pt x="2929596" y="1140279"/>
                </a:lnTo>
                <a:lnTo>
                  <a:pt x="2932777" y="1135974"/>
                </a:lnTo>
                <a:lnTo>
                  <a:pt x="2935957" y="1137164"/>
                </a:lnTo>
                <a:lnTo>
                  <a:pt x="2939151" y="1143888"/>
                </a:lnTo>
                <a:lnTo>
                  <a:pt x="2945512" y="1173735"/>
                </a:lnTo>
                <a:lnTo>
                  <a:pt x="2951887" y="1224490"/>
                </a:lnTo>
                <a:lnTo>
                  <a:pt x="2961442" y="1335142"/>
                </a:lnTo>
                <a:lnTo>
                  <a:pt x="2974177" y="1529549"/>
                </a:lnTo>
                <a:lnTo>
                  <a:pt x="2999649" y="1943005"/>
                </a:lnTo>
                <a:lnTo>
                  <a:pt x="3009204" y="2056291"/>
                </a:lnTo>
                <a:lnTo>
                  <a:pt x="3015566" y="2107590"/>
                </a:lnTo>
                <a:lnTo>
                  <a:pt x="3021940" y="2135956"/>
                </a:lnTo>
                <a:lnTo>
                  <a:pt x="3025121" y="2140869"/>
                </a:lnTo>
                <a:lnTo>
                  <a:pt x="3028314" y="2139375"/>
                </a:lnTo>
                <a:lnTo>
                  <a:pt x="3031495" y="2131372"/>
                </a:lnTo>
                <a:lnTo>
                  <a:pt x="3037856" y="2095864"/>
                </a:lnTo>
                <a:lnTo>
                  <a:pt x="3044231" y="2035004"/>
                </a:lnTo>
                <a:lnTo>
                  <a:pt x="3053786" y="1900292"/>
                </a:lnTo>
                <a:lnTo>
                  <a:pt x="3066522" y="1656777"/>
                </a:lnTo>
                <a:lnTo>
                  <a:pt x="3101548" y="916683"/>
                </a:lnTo>
                <a:lnTo>
                  <a:pt x="3111104" y="783301"/>
                </a:lnTo>
                <a:lnTo>
                  <a:pt x="3117465" y="726430"/>
                </a:lnTo>
                <a:lnTo>
                  <a:pt x="3123839" y="698723"/>
                </a:lnTo>
                <a:lnTo>
                  <a:pt x="3127020" y="696418"/>
                </a:lnTo>
                <a:lnTo>
                  <a:pt x="3130214" y="701990"/>
                </a:lnTo>
                <a:lnTo>
                  <a:pt x="3133394" y="715476"/>
                </a:lnTo>
                <a:lnTo>
                  <a:pt x="3139756" y="765952"/>
                </a:lnTo>
                <a:lnTo>
                  <a:pt x="3146130" y="846579"/>
                </a:lnTo>
                <a:lnTo>
                  <a:pt x="3155685" y="1018294"/>
                </a:lnTo>
                <a:lnTo>
                  <a:pt x="3168421" y="1320136"/>
                </a:lnTo>
                <a:lnTo>
                  <a:pt x="3203448" y="2215089"/>
                </a:lnTo>
                <a:lnTo>
                  <a:pt x="3213003" y="2377344"/>
                </a:lnTo>
                <a:lnTo>
                  <a:pt x="3219364" y="2449018"/>
                </a:lnTo>
                <a:lnTo>
                  <a:pt x="3225738" y="2487996"/>
                </a:lnTo>
                <a:lnTo>
                  <a:pt x="3228919" y="2494657"/>
                </a:lnTo>
                <a:lnTo>
                  <a:pt x="3232113" y="2492656"/>
                </a:lnTo>
                <a:lnTo>
                  <a:pt x="3235293" y="2481980"/>
                </a:lnTo>
                <a:lnTo>
                  <a:pt x="3241655" y="2435063"/>
                </a:lnTo>
                <a:lnTo>
                  <a:pt x="3248029" y="2355601"/>
                </a:lnTo>
                <a:lnTo>
                  <a:pt x="3257584" y="2182202"/>
                </a:lnTo>
                <a:lnTo>
                  <a:pt x="3270320" y="1873902"/>
                </a:lnTo>
                <a:lnTo>
                  <a:pt x="3305347" y="952647"/>
                </a:lnTo>
                <a:lnTo>
                  <a:pt x="3314902" y="781693"/>
                </a:lnTo>
                <a:lnTo>
                  <a:pt x="3321263" y="703307"/>
                </a:lnTo>
                <a:lnTo>
                  <a:pt x="3327637" y="656541"/>
                </a:lnTo>
                <a:lnTo>
                  <a:pt x="3330818" y="645461"/>
                </a:lnTo>
                <a:lnTo>
                  <a:pt x="3334012" y="642662"/>
                </a:lnTo>
                <a:lnTo>
                  <a:pt x="3337192" y="648095"/>
                </a:lnTo>
                <a:lnTo>
                  <a:pt x="3340373" y="661657"/>
                </a:lnTo>
                <a:lnTo>
                  <a:pt x="3346747" y="712272"/>
                </a:lnTo>
                <a:lnTo>
                  <a:pt x="3353109" y="792026"/>
                </a:lnTo>
                <a:lnTo>
                  <a:pt x="3362664" y="958282"/>
                </a:lnTo>
                <a:lnTo>
                  <a:pt x="3375400" y="1241725"/>
                </a:lnTo>
                <a:lnTo>
                  <a:pt x="3404065" y="1914374"/>
                </a:lnTo>
                <a:lnTo>
                  <a:pt x="3413620" y="2082783"/>
                </a:lnTo>
                <a:lnTo>
                  <a:pt x="3423163" y="2199285"/>
                </a:lnTo>
                <a:lnTo>
                  <a:pt x="3429537" y="2244088"/>
                </a:lnTo>
                <a:lnTo>
                  <a:pt x="3432718" y="2256169"/>
                </a:lnTo>
                <a:lnTo>
                  <a:pt x="3435911" y="2261335"/>
                </a:lnTo>
                <a:lnTo>
                  <a:pt x="3439092" y="2259613"/>
                </a:lnTo>
                <a:lnTo>
                  <a:pt x="3442273" y="2251116"/>
                </a:lnTo>
                <a:lnTo>
                  <a:pt x="3448647" y="2214582"/>
                </a:lnTo>
                <a:lnTo>
                  <a:pt x="3455008" y="2153824"/>
                </a:lnTo>
                <a:lnTo>
                  <a:pt x="3464564" y="2023974"/>
                </a:lnTo>
                <a:lnTo>
                  <a:pt x="3477299" y="1799315"/>
                </a:lnTo>
                <a:lnTo>
                  <a:pt x="3509145" y="1210295"/>
                </a:lnTo>
                <a:lnTo>
                  <a:pt x="3518700" y="1086549"/>
                </a:lnTo>
                <a:lnTo>
                  <a:pt x="3525062" y="1027956"/>
                </a:lnTo>
                <a:lnTo>
                  <a:pt x="3531436" y="990536"/>
                </a:lnTo>
                <a:lnTo>
                  <a:pt x="3534617" y="980063"/>
                </a:lnTo>
                <a:lnTo>
                  <a:pt x="3537797" y="975137"/>
                </a:lnTo>
                <a:lnTo>
                  <a:pt x="3540991" y="975694"/>
                </a:lnTo>
                <a:lnTo>
                  <a:pt x="3544172" y="981697"/>
                </a:lnTo>
                <a:lnTo>
                  <a:pt x="3550546" y="1009341"/>
                </a:lnTo>
                <a:lnTo>
                  <a:pt x="3556908" y="1056435"/>
                </a:lnTo>
                <a:lnTo>
                  <a:pt x="3566463" y="1158261"/>
                </a:lnTo>
                <a:lnTo>
                  <a:pt x="3579198" y="1335737"/>
                </a:lnTo>
                <a:lnTo>
                  <a:pt x="3611044" y="1805545"/>
                </a:lnTo>
                <a:lnTo>
                  <a:pt x="3620599" y="1906206"/>
                </a:lnTo>
                <a:lnTo>
                  <a:pt x="3626961" y="1954998"/>
                </a:lnTo>
                <a:lnTo>
                  <a:pt x="3633335" y="1987567"/>
                </a:lnTo>
                <a:lnTo>
                  <a:pt x="3639696" y="2003270"/>
                </a:lnTo>
                <a:lnTo>
                  <a:pt x="3642890" y="2004764"/>
                </a:lnTo>
                <a:lnTo>
                  <a:pt x="3646071" y="2002092"/>
                </a:lnTo>
                <a:lnTo>
                  <a:pt x="3649251" y="1995343"/>
                </a:lnTo>
                <a:lnTo>
                  <a:pt x="3655626" y="1970079"/>
                </a:lnTo>
                <a:lnTo>
                  <a:pt x="3661987" y="1930329"/>
                </a:lnTo>
                <a:lnTo>
                  <a:pt x="3671542" y="1847423"/>
                </a:lnTo>
                <a:lnTo>
                  <a:pt x="3684278" y="1705138"/>
                </a:lnTo>
                <a:lnTo>
                  <a:pt x="3719305" y="1285869"/>
                </a:lnTo>
                <a:lnTo>
                  <a:pt x="3728860" y="1203127"/>
                </a:lnTo>
                <a:lnTo>
                  <a:pt x="3738415" y="1145914"/>
                </a:lnTo>
                <a:lnTo>
                  <a:pt x="3744789" y="1123703"/>
                </a:lnTo>
                <a:lnTo>
                  <a:pt x="3747970" y="1117612"/>
                </a:lnTo>
                <a:lnTo>
                  <a:pt x="3751151" y="1114864"/>
                </a:lnTo>
                <a:lnTo>
                  <a:pt x="3754344" y="1115497"/>
                </a:lnTo>
                <a:lnTo>
                  <a:pt x="3757525" y="1119435"/>
                </a:lnTo>
                <a:lnTo>
                  <a:pt x="3763887" y="1137050"/>
                </a:lnTo>
                <a:lnTo>
                  <a:pt x="3770261" y="1166935"/>
                </a:lnTo>
                <a:lnTo>
                  <a:pt x="3779816" y="1232253"/>
                </a:lnTo>
                <a:lnTo>
                  <a:pt x="3792552" y="1349413"/>
                </a:lnTo>
                <a:lnTo>
                  <a:pt x="3818023" y="1628335"/>
                </a:lnTo>
                <a:lnTo>
                  <a:pt x="3833953" y="1785195"/>
                </a:lnTo>
                <a:lnTo>
                  <a:pt x="3843495" y="1858085"/>
                </a:lnTo>
                <a:lnTo>
                  <a:pt x="3853050" y="1909448"/>
                </a:lnTo>
                <a:lnTo>
                  <a:pt x="3859424" y="1930215"/>
                </a:lnTo>
                <a:lnTo>
                  <a:pt x="3865786" y="1939611"/>
                </a:lnTo>
                <a:lnTo>
                  <a:pt x="3868979" y="1939992"/>
                </a:lnTo>
                <a:lnTo>
                  <a:pt x="3872160" y="1937472"/>
                </a:lnTo>
                <a:lnTo>
                  <a:pt x="3875341" y="1932115"/>
                </a:lnTo>
                <a:lnTo>
                  <a:pt x="3881715" y="1913057"/>
                </a:lnTo>
                <a:lnTo>
                  <a:pt x="3888077" y="1883437"/>
                </a:lnTo>
                <a:lnTo>
                  <a:pt x="3897632" y="1821260"/>
                </a:lnTo>
                <a:lnTo>
                  <a:pt x="3910367" y="1711888"/>
                </a:lnTo>
                <a:lnTo>
                  <a:pt x="3932658" y="1484088"/>
                </a:lnTo>
                <a:lnTo>
                  <a:pt x="3951768" y="1301736"/>
                </a:lnTo>
                <a:lnTo>
                  <a:pt x="3961323" y="1230328"/>
                </a:lnTo>
                <a:lnTo>
                  <a:pt x="3970878" y="1178180"/>
                </a:lnTo>
                <a:lnTo>
                  <a:pt x="3977240" y="1155741"/>
                </a:lnTo>
                <a:lnTo>
                  <a:pt x="3983614" y="1143901"/>
                </a:lnTo>
                <a:lnTo>
                  <a:pt x="3986795" y="1142077"/>
                </a:lnTo>
                <a:lnTo>
                  <a:pt x="3989976" y="1142989"/>
                </a:lnTo>
                <a:lnTo>
                  <a:pt x="3993169" y="1146661"/>
                </a:lnTo>
                <a:lnTo>
                  <a:pt x="3999531" y="1162136"/>
                </a:lnTo>
                <a:lnTo>
                  <a:pt x="4005905" y="1188070"/>
                </a:lnTo>
                <a:lnTo>
                  <a:pt x="4015460" y="1244992"/>
                </a:lnTo>
                <a:lnTo>
                  <a:pt x="4025002" y="1320275"/>
                </a:lnTo>
                <a:lnTo>
                  <a:pt x="4040932" y="1473210"/>
                </a:lnTo>
                <a:lnTo>
                  <a:pt x="4069584" y="1754601"/>
                </a:lnTo>
                <a:lnTo>
                  <a:pt x="4079139" y="1826731"/>
                </a:lnTo>
                <a:lnTo>
                  <a:pt x="4088694" y="1879436"/>
                </a:lnTo>
                <a:lnTo>
                  <a:pt x="4095069" y="1902103"/>
                </a:lnTo>
                <a:lnTo>
                  <a:pt x="4101430" y="1914082"/>
                </a:lnTo>
                <a:lnTo>
                  <a:pt x="4104611" y="1915995"/>
                </a:lnTo>
                <a:lnTo>
                  <a:pt x="4107804" y="1915184"/>
                </a:lnTo>
                <a:lnTo>
                  <a:pt x="4110985" y="1911702"/>
                </a:lnTo>
                <a:lnTo>
                  <a:pt x="4114166" y="1905598"/>
                </a:lnTo>
                <a:lnTo>
                  <a:pt x="4114166" y="1905598"/>
                </a:lnTo>
              </a:path>
            </a:pathLst>
          </a:custGeom>
          <a:noFill/>
          <a:ln w="18998" cap="sq">
            <a:solidFill>
              <a:schemeClr val="accent2">
                <a:lumMod val="75000"/>
              </a:schemeClr>
            </a:solidFill>
            <a:prstDash val="solid"/>
            <a:round/>
          </a:ln>
        </p:spPr>
        <p:txBody>
          <a:bodyPr rtlCol="0" anchor="ctr"/>
          <a:lstStyle/>
          <a:p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" name="Figura a mano libera 21">
            <a:extLst>
              <a:ext uri="{FF2B5EF4-FFF2-40B4-BE49-F238E27FC236}">
                <a16:creationId xmlns:a16="http://schemas.microsoft.com/office/drawing/2014/main" id="{471AA130-DDC3-B768-C1A6-5253051BC18E}"/>
              </a:ext>
            </a:extLst>
          </p:cNvPr>
          <p:cNvSpPr/>
          <p:nvPr/>
        </p:nvSpPr>
        <p:spPr>
          <a:xfrm>
            <a:off x="456790" y="993444"/>
            <a:ext cx="601475" cy="307777"/>
          </a:xfrm>
          <a:custGeom>
            <a:avLst/>
            <a:gdLst>
              <a:gd name="connsiteX0" fmla="*/ 0 w 4114165"/>
              <a:gd name="connsiteY0" fmla="*/ 962866 h 3063250"/>
              <a:gd name="connsiteX1" fmla="*/ 13219 w 4114165"/>
              <a:gd name="connsiteY1" fmla="*/ 938578 h 3063250"/>
              <a:gd name="connsiteX2" fmla="*/ 29741 w 4114165"/>
              <a:gd name="connsiteY2" fmla="*/ 914936 h 3063250"/>
              <a:gd name="connsiteX3" fmla="*/ 52873 w 4114165"/>
              <a:gd name="connsiteY3" fmla="*/ 887165 h 3063250"/>
              <a:gd name="connsiteX4" fmla="*/ 79309 w 4114165"/>
              <a:gd name="connsiteY4" fmla="*/ 860382 h 3063250"/>
              <a:gd name="connsiteX5" fmla="*/ 99137 w 4114165"/>
              <a:gd name="connsiteY5" fmla="*/ 843895 h 3063250"/>
              <a:gd name="connsiteX6" fmla="*/ 109050 w 4114165"/>
              <a:gd name="connsiteY6" fmla="*/ 838551 h 3063250"/>
              <a:gd name="connsiteX7" fmla="*/ 118964 w 4114165"/>
              <a:gd name="connsiteY7" fmla="*/ 836816 h 3063250"/>
              <a:gd name="connsiteX8" fmla="*/ 125574 w 4114165"/>
              <a:gd name="connsiteY8" fmla="*/ 838272 h 3063250"/>
              <a:gd name="connsiteX9" fmla="*/ 132182 w 4114165"/>
              <a:gd name="connsiteY9" fmla="*/ 842248 h 3063250"/>
              <a:gd name="connsiteX10" fmla="*/ 138791 w 4114165"/>
              <a:gd name="connsiteY10" fmla="*/ 849049 h 3063250"/>
              <a:gd name="connsiteX11" fmla="*/ 145401 w 4114165"/>
              <a:gd name="connsiteY11" fmla="*/ 859078 h 3063250"/>
              <a:gd name="connsiteX12" fmla="*/ 155315 w 4114165"/>
              <a:gd name="connsiteY12" fmla="*/ 880859 h 3063250"/>
              <a:gd name="connsiteX13" fmla="*/ 165228 w 4114165"/>
              <a:gd name="connsiteY13" fmla="*/ 911631 h 3063250"/>
              <a:gd name="connsiteX14" fmla="*/ 175142 w 4114165"/>
              <a:gd name="connsiteY14" fmla="*/ 951773 h 3063250"/>
              <a:gd name="connsiteX15" fmla="*/ 188360 w 4114165"/>
              <a:gd name="connsiteY15" fmla="*/ 1018952 h 3063250"/>
              <a:gd name="connsiteX16" fmla="*/ 204883 w 4114165"/>
              <a:gd name="connsiteY16" fmla="*/ 1119511 h 3063250"/>
              <a:gd name="connsiteX17" fmla="*/ 237928 w 4114165"/>
              <a:gd name="connsiteY17" fmla="*/ 1325872 h 3063250"/>
              <a:gd name="connsiteX18" fmla="*/ 251146 w 4114165"/>
              <a:gd name="connsiteY18" fmla="*/ 1392203 h 3063250"/>
              <a:gd name="connsiteX19" fmla="*/ 264365 w 4114165"/>
              <a:gd name="connsiteY19" fmla="*/ 1444629 h 3063250"/>
              <a:gd name="connsiteX20" fmla="*/ 274279 w 4114165"/>
              <a:gd name="connsiteY20" fmla="*/ 1474666 h 3063250"/>
              <a:gd name="connsiteX21" fmla="*/ 284192 w 4114165"/>
              <a:gd name="connsiteY21" fmla="*/ 1497675 h 3063250"/>
              <a:gd name="connsiteX22" fmla="*/ 297410 w 4114165"/>
              <a:gd name="connsiteY22" fmla="*/ 1521267 h 3063250"/>
              <a:gd name="connsiteX23" fmla="*/ 323847 w 4114165"/>
              <a:gd name="connsiteY23" fmla="*/ 1565120 h 3063250"/>
              <a:gd name="connsiteX24" fmla="*/ 340373 w 4114165"/>
              <a:gd name="connsiteY24" fmla="*/ 1598538 h 3063250"/>
              <a:gd name="connsiteX25" fmla="*/ 363500 w 4114165"/>
              <a:gd name="connsiteY25" fmla="*/ 1652395 h 3063250"/>
              <a:gd name="connsiteX26" fmla="*/ 386628 w 4114165"/>
              <a:gd name="connsiteY26" fmla="*/ 1713129 h 3063250"/>
              <a:gd name="connsiteX27" fmla="*/ 406460 w 4114165"/>
              <a:gd name="connsiteY27" fmla="*/ 1772988 h 3063250"/>
              <a:gd name="connsiteX28" fmla="*/ 422985 w 4114165"/>
              <a:gd name="connsiteY28" fmla="*/ 1832430 h 3063250"/>
              <a:gd name="connsiteX29" fmla="*/ 439510 w 4114165"/>
              <a:gd name="connsiteY29" fmla="*/ 1903407 h 3063250"/>
              <a:gd name="connsiteX30" fmla="*/ 456035 w 4114165"/>
              <a:gd name="connsiteY30" fmla="*/ 1987175 h 3063250"/>
              <a:gd name="connsiteX31" fmla="*/ 472547 w 4114165"/>
              <a:gd name="connsiteY31" fmla="*/ 2085024 h 3063250"/>
              <a:gd name="connsiteX32" fmla="*/ 502289 w 4114165"/>
              <a:gd name="connsiteY32" fmla="*/ 2284990 h 3063250"/>
              <a:gd name="connsiteX33" fmla="*/ 518814 w 4114165"/>
              <a:gd name="connsiteY33" fmla="*/ 2386930 h 3063250"/>
              <a:gd name="connsiteX34" fmla="*/ 532031 w 4114165"/>
              <a:gd name="connsiteY34" fmla="*/ 2452703 h 3063250"/>
              <a:gd name="connsiteX35" fmla="*/ 541941 w 4114165"/>
              <a:gd name="connsiteY35" fmla="*/ 2490718 h 3063250"/>
              <a:gd name="connsiteX36" fmla="*/ 551864 w 4114165"/>
              <a:gd name="connsiteY36" fmla="*/ 2518717 h 3063250"/>
              <a:gd name="connsiteX37" fmla="*/ 561774 w 4114165"/>
              <a:gd name="connsiteY37" fmla="*/ 2537066 h 3063250"/>
              <a:gd name="connsiteX38" fmla="*/ 568389 w 4114165"/>
              <a:gd name="connsiteY38" fmla="*/ 2544335 h 3063250"/>
              <a:gd name="connsiteX39" fmla="*/ 574991 w 4114165"/>
              <a:gd name="connsiteY39" fmla="*/ 2548070 h 3063250"/>
              <a:gd name="connsiteX40" fmla="*/ 581606 w 4114165"/>
              <a:gd name="connsiteY40" fmla="*/ 2548741 h 3063250"/>
              <a:gd name="connsiteX41" fmla="*/ 588208 w 4114165"/>
              <a:gd name="connsiteY41" fmla="*/ 2546969 h 3063250"/>
              <a:gd name="connsiteX42" fmla="*/ 598131 w 4114165"/>
              <a:gd name="connsiteY42" fmla="*/ 2541042 h 3063250"/>
              <a:gd name="connsiteX43" fmla="*/ 644385 w 4114165"/>
              <a:gd name="connsiteY43" fmla="*/ 2506927 h 3063250"/>
              <a:gd name="connsiteX44" fmla="*/ 670820 w 4114165"/>
              <a:gd name="connsiteY44" fmla="*/ 2490034 h 3063250"/>
              <a:gd name="connsiteX45" fmla="*/ 687345 w 4114165"/>
              <a:gd name="connsiteY45" fmla="*/ 2476269 h 3063250"/>
              <a:gd name="connsiteX46" fmla="*/ 700562 w 4114165"/>
              <a:gd name="connsiteY46" fmla="*/ 2461681 h 3063250"/>
              <a:gd name="connsiteX47" fmla="*/ 710485 w 4114165"/>
              <a:gd name="connsiteY47" fmla="*/ 2447156 h 3063250"/>
              <a:gd name="connsiteX48" fmla="*/ 720395 w 4114165"/>
              <a:gd name="connsiteY48" fmla="*/ 2427478 h 3063250"/>
              <a:gd name="connsiteX49" fmla="*/ 730305 w 4114165"/>
              <a:gd name="connsiteY49" fmla="*/ 2399808 h 3063250"/>
              <a:gd name="connsiteX50" fmla="*/ 740214 w 4114165"/>
              <a:gd name="connsiteY50" fmla="*/ 2360615 h 3063250"/>
              <a:gd name="connsiteX51" fmla="*/ 750137 w 4114165"/>
              <a:gd name="connsiteY51" fmla="*/ 2306011 h 3063250"/>
              <a:gd name="connsiteX52" fmla="*/ 760047 w 4114165"/>
              <a:gd name="connsiteY52" fmla="*/ 2232146 h 3063250"/>
              <a:gd name="connsiteX53" fmla="*/ 769957 w 4114165"/>
              <a:gd name="connsiteY53" fmla="*/ 2135437 h 3063250"/>
              <a:gd name="connsiteX54" fmla="*/ 779879 w 4114165"/>
              <a:gd name="connsiteY54" fmla="*/ 2013021 h 3063250"/>
              <a:gd name="connsiteX55" fmla="*/ 793097 w 4114165"/>
              <a:gd name="connsiteY55" fmla="*/ 1806394 h 3063250"/>
              <a:gd name="connsiteX56" fmla="*/ 806314 w 4114165"/>
              <a:gd name="connsiteY56" fmla="*/ 1550988 h 3063250"/>
              <a:gd name="connsiteX57" fmla="*/ 826134 w 4114165"/>
              <a:gd name="connsiteY57" fmla="*/ 1101061 h 3063250"/>
              <a:gd name="connsiteX58" fmla="*/ 852581 w 4114165"/>
              <a:gd name="connsiteY58" fmla="*/ 502805 h 3063250"/>
              <a:gd name="connsiteX59" fmla="*/ 865798 w 4114165"/>
              <a:gd name="connsiteY59" fmla="*/ 268992 h 3063250"/>
              <a:gd name="connsiteX60" fmla="*/ 875708 w 4114165"/>
              <a:gd name="connsiteY60" fmla="*/ 140161 h 3063250"/>
              <a:gd name="connsiteX61" fmla="*/ 885618 w 4114165"/>
              <a:gd name="connsiteY61" fmla="*/ 54144 h 3063250"/>
              <a:gd name="connsiteX62" fmla="*/ 892233 w 4114165"/>
              <a:gd name="connsiteY62" fmla="*/ 19833 h 3063250"/>
              <a:gd name="connsiteX63" fmla="*/ 898835 w 4114165"/>
              <a:gd name="connsiteY63" fmla="*/ 2645 h 3063250"/>
              <a:gd name="connsiteX64" fmla="*/ 902143 w 4114165"/>
              <a:gd name="connsiteY64" fmla="*/ 0 h 3063250"/>
              <a:gd name="connsiteX65" fmla="*/ 905450 w 4114165"/>
              <a:gd name="connsiteY65" fmla="*/ 1042 h 3063250"/>
              <a:gd name="connsiteX66" fmla="*/ 908758 w 4114165"/>
              <a:gd name="connsiteY66" fmla="*/ 5543 h 3063250"/>
              <a:gd name="connsiteX67" fmla="*/ 915360 w 4114165"/>
              <a:gd name="connsiteY67" fmla="*/ 23974 h 3063250"/>
              <a:gd name="connsiteX68" fmla="*/ 921975 w 4114165"/>
              <a:gd name="connsiteY68" fmla="*/ 53496 h 3063250"/>
              <a:gd name="connsiteX69" fmla="*/ 931885 w 4114165"/>
              <a:gd name="connsiteY69" fmla="*/ 114728 h 3063250"/>
              <a:gd name="connsiteX70" fmla="*/ 945103 w 4114165"/>
              <a:gd name="connsiteY70" fmla="*/ 219005 h 3063250"/>
              <a:gd name="connsiteX71" fmla="*/ 991370 w 4114165"/>
              <a:gd name="connsiteY71" fmla="*/ 608560 h 3063250"/>
              <a:gd name="connsiteX72" fmla="*/ 1007895 w 4114165"/>
              <a:gd name="connsiteY72" fmla="*/ 717439 h 3063250"/>
              <a:gd name="connsiteX73" fmla="*/ 1057457 w 4114165"/>
              <a:gd name="connsiteY73" fmla="*/ 1020560 h 3063250"/>
              <a:gd name="connsiteX74" fmla="*/ 1070674 w 4114165"/>
              <a:gd name="connsiteY74" fmla="*/ 1129034 h 3063250"/>
              <a:gd name="connsiteX75" fmla="*/ 1083891 w 4114165"/>
              <a:gd name="connsiteY75" fmla="*/ 1261492 h 3063250"/>
              <a:gd name="connsiteX76" fmla="*/ 1100416 w 4114165"/>
              <a:gd name="connsiteY76" fmla="*/ 1462079 h 3063250"/>
              <a:gd name="connsiteX77" fmla="*/ 1123543 w 4114165"/>
              <a:gd name="connsiteY77" fmla="*/ 1789577 h 3063250"/>
              <a:gd name="connsiteX78" fmla="*/ 1146683 w 4114165"/>
              <a:gd name="connsiteY78" fmla="*/ 2110389 h 3063250"/>
              <a:gd name="connsiteX79" fmla="*/ 1159901 w 4114165"/>
              <a:gd name="connsiteY79" fmla="*/ 2255687 h 3063250"/>
              <a:gd name="connsiteX80" fmla="*/ 1169810 w 4114165"/>
              <a:gd name="connsiteY80" fmla="*/ 2336454 h 3063250"/>
              <a:gd name="connsiteX81" fmla="*/ 1176425 w 4114165"/>
              <a:gd name="connsiteY81" fmla="*/ 2375343 h 3063250"/>
              <a:gd name="connsiteX82" fmla="*/ 1183028 w 4114165"/>
              <a:gd name="connsiteY82" fmla="*/ 2401809 h 3063250"/>
              <a:gd name="connsiteX83" fmla="*/ 1189643 w 4114165"/>
              <a:gd name="connsiteY83" fmla="*/ 2415701 h 3063250"/>
              <a:gd name="connsiteX84" fmla="*/ 1192950 w 4114165"/>
              <a:gd name="connsiteY84" fmla="*/ 2417917 h 3063250"/>
              <a:gd name="connsiteX85" fmla="*/ 1196245 w 4114165"/>
              <a:gd name="connsiteY85" fmla="*/ 2417030 h 3063250"/>
              <a:gd name="connsiteX86" fmla="*/ 1199553 w 4114165"/>
              <a:gd name="connsiteY86" fmla="*/ 2413054 h 3063250"/>
              <a:gd name="connsiteX87" fmla="*/ 1206168 w 4114165"/>
              <a:gd name="connsiteY87" fmla="*/ 2396073 h 3063250"/>
              <a:gd name="connsiteX88" fmla="*/ 1212770 w 4114165"/>
              <a:gd name="connsiteY88" fmla="*/ 2367517 h 3063250"/>
              <a:gd name="connsiteX89" fmla="*/ 1222680 w 4114165"/>
              <a:gd name="connsiteY89" fmla="*/ 2304808 h 3063250"/>
              <a:gd name="connsiteX90" fmla="*/ 1232602 w 4114165"/>
              <a:gd name="connsiteY90" fmla="*/ 2221471 h 3063250"/>
              <a:gd name="connsiteX91" fmla="*/ 1249127 w 4114165"/>
              <a:gd name="connsiteY91" fmla="*/ 2051011 h 3063250"/>
              <a:gd name="connsiteX92" fmla="*/ 1278857 w 4114165"/>
              <a:gd name="connsiteY92" fmla="*/ 1738519 h 3063250"/>
              <a:gd name="connsiteX93" fmla="*/ 1292087 w 4114165"/>
              <a:gd name="connsiteY93" fmla="*/ 1631108 h 3063250"/>
              <a:gd name="connsiteX94" fmla="*/ 1301997 w 4114165"/>
              <a:gd name="connsiteY94" fmla="*/ 1571186 h 3063250"/>
              <a:gd name="connsiteX95" fmla="*/ 1311907 w 4114165"/>
              <a:gd name="connsiteY95" fmla="*/ 1530802 h 3063250"/>
              <a:gd name="connsiteX96" fmla="*/ 1318522 w 4114165"/>
              <a:gd name="connsiteY96" fmla="*/ 1515125 h 3063250"/>
              <a:gd name="connsiteX97" fmla="*/ 1325124 w 4114165"/>
              <a:gd name="connsiteY97" fmla="*/ 1508553 h 3063250"/>
              <a:gd name="connsiteX98" fmla="*/ 1328431 w 4114165"/>
              <a:gd name="connsiteY98" fmla="*/ 1508692 h 3063250"/>
              <a:gd name="connsiteX99" fmla="*/ 1331739 w 4114165"/>
              <a:gd name="connsiteY99" fmla="*/ 1511098 h 3063250"/>
              <a:gd name="connsiteX100" fmla="*/ 1338341 w 4114165"/>
              <a:gd name="connsiteY100" fmla="*/ 1522673 h 3063250"/>
              <a:gd name="connsiteX101" fmla="*/ 1344956 w 4114165"/>
              <a:gd name="connsiteY101" fmla="*/ 1543098 h 3063250"/>
              <a:gd name="connsiteX102" fmla="*/ 1351559 w 4114165"/>
              <a:gd name="connsiteY102" fmla="*/ 1572135 h 3063250"/>
              <a:gd name="connsiteX103" fmla="*/ 1361481 w 4114165"/>
              <a:gd name="connsiteY103" fmla="*/ 1631273 h 3063250"/>
              <a:gd name="connsiteX104" fmla="*/ 1371391 w 4114165"/>
              <a:gd name="connsiteY104" fmla="*/ 1708025 h 3063250"/>
              <a:gd name="connsiteX105" fmla="*/ 1384608 w 4114165"/>
              <a:gd name="connsiteY105" fmla="*/ 1834709 h 3063250"/>
              <a:gd name="connsiteX106" fmla="*/ 1401133 w 4114165"/>
              <a:gd name="connsiteY106" fmla="*/ 2023810 h 3063250"/>
              <a:gd name="connsiteX107" fmla="*/ 1437478 w 4114165"/>
              <a:gd name="connsiteY107" fmla="*/ 2455958 h 3063250"/>
              <a:gd name="connsiteX108" fmla="*/ 1450695 w 4114165"/>
              <a:gd name="connsiteY108" fmla="*/ 2573840 h 3063250"/>
              <a:gd name="connsiteX109" fmla="*/ 1460618 w 4114165"/>
              <a:gd name="connsiteY109" fmla="*/ 2638271 h 3063250"/>
              <a:gd name="connsiteX110" fmla="*/ 1467220 w 4114165"/>
              <a:gd name="connsiteY110" fmla="*/ 2669055 h 3063250"/>
              <a:gd name="connsiteX111" fmla="*/ 1473835 w 4114165"/>
              <a:gd name="connsiteY111" fmla="*/ 2690241 h 3063250"/>
              <a:gd name="connsiteX112" fmla="*/ 1480438 w 4114165"/>
              <a:gd name="connsiteY112" fmla="*/ 2702360 h 3063250"/>
              <a:gd name="connsiteX113" fmla="*/ 1483745 w 4114165"/>
              <a:gd name="connsiteY113" fmla="*/ 2705260 h 3063250"/>
              <a:gd name="connsiteX114" fmla="*/ 1487053 w 4114165"/>
              <a:gd name="connsiteY114" fmla="*/ 2706222 h 3063250"/>
              <a:gd name="connsiteX115" fmla="*/ 1490360 w 4114165"/>
              <a:gd name="connsiteY115" fmla="*/ 2705361 h 3063250"/>
              <a:gd name="connsiteX116" fmla="*/ 1496963 w 4114165"/>
              <a:gd name="connsiteY116" fmla="*/ 2698700 h 3063250"/>
              <a:gd name="connsiteX117" fmla="*/ 1503577 w 4114165"/>
              <a:gd name="connsiteY117" fmla="*/ 2686265 h 3063250"/>
              <a:gd name="connsiteX118" fmla="*/ 1513487 w 4114165"/>
              <a:gd name="connsiteY118" fmla="*/ 2658861 h 3063250"/>
              <a:gd name="connsiteX119" fmla="*/ 1526705 w 4114165"/>
              <a:gd name="connsiteY119" fmla="*/ 2610120 h 3063250"/>
              <a:gd name="connsiteX120" fmla="*/ 1543229 w 4114165"/>
              <a:gd name="connsiteY120" fmla="*/ 2536635 h 3063250"/>
              <a:gd name="connsiteX121" fmla="*/ 1579574 w 4114165"/>
              <a:gd name="connsiteY121" fmla="*/ 2357488 h 3063250"/>
              <a:gd name="connsiteX122" fmla="*/ 1615932 w 4114165"/>
              <a:gd name="connsiteY122" fmla="*/ 2168830 h 3063250"/>
              <a:gd name="connsiteX123" fmla="*/ 1639059 w 4114165"/>
              <a:gd name="connsiteY123" fmla="*/ 2033219 h 3063250"/>
              <a:gd name="connsiteX124" fmla="*/ 1658891 w 4114165"/>
              <a:gd name="connsiteY124" fmla="*/ 1899823 h 3063250"/>
              <a:gd name="connsiteX125" fmla="*/ 1688633 w 4114165"/>
              <a:gd name="connsiteY125" fmla="*/ 1675189 h 3063250"/>
              <a:gd name="connsiteX126" fmla="*/ 1724978 w 4114165"/>
              <a:gd name="connsiteY126" fmla="*/ 1405069 h 3063250"/>
              <a:gd name="connsiteX127" fmla="*/ 1754720 w 4114165"/>
              <a:gd name="connsiteY127" fmla="*/ 1207660 h 3063250"/>
              <a:gd name="connsiteX128" fmla="*/ 1777847 w 4114165"/>
              <a:gd name="connsiteY128" fmla="*/ 1072404 h 3063250"/>
              <a:gd name="connsiteX129" fmla="*/ 1794372 w 4114165"/>
              <a:gd name="connsiteY129" fmla="*/ 994322 h 3063250"/>
              <a:gd name="connsiteX130" fmla="*/ 1807590 w 4114165"/>
              <a:gd name="connsiteY130" fmla="*/ 945860 h 3063250"/>
              <a:gd name="connsiteX131" fmla="*/ 1820807 w 4114165"/>
              <a:gd name="connsiteY131" fmla="*/ 909731 h 3063250"/>
              <a:gd name="connsiteX132" fmla="*/ 1830717 w 4114165"/>
              <a:gd name="connsiteY132" fmla="*/ 890394 h 3063250"/>
              <a:gd name="connsiteX133" fmla="*/ 1840639 w 4114165"/>
              <a:gd name="connsiteY133" fmla="*/ 877921 h 3063250"/>
              <a:gd name="connsiteX134" fmla="*/ 1847242 w 4114165"/>
              <a:gd name="connsiteY134" fmla="*/ 873653 h 3063250"/>
              <a:gd name="connsiteX135" fmla="*/ 1853857 w 4114165"/>
              <a:gd name="connsiteY135" fmla="*/ 872881 h 3063250"/>
              <a:gd name="connsiteX136" fmla="*/ 1860459 w 4114165"/>
              <a:gd name="connsiteY136" fmla="*/ 875768 h 3063250"/>
              <a:gd name="connsiteX137" fmla="*/ 1867074 w 4114165"/>
              <a:gd name="connsiteY137" fmla="*/ 882378 h 3063250"/>
              <a:gd name="connsiteX138" fmla="*/ 1873676 w 4114165"/>
              <a:gd name="connsiteY138" fmla="*/ 892762 h 3063250"/>
              <a:gd name="connsiteX139" fmla="*/ 1883599 w 4114165"/>
              <a:gd name="connsiteY139" fmla="*/ 915227 h 3063250"/>
              <a:gd name="connsiteX140" fmla="*/ 1893509 w 4114165"/>
              <a:gd name="connsiteY140" fmla="*/ 945480 h 3063250"/>
              <a:gd name="connsiteX141" fmla="*/ 1906726 w 4114165"/>
              <a:gd name="connsiteY141" fmla="*/ 996386 h 3063250"/>
              <a:gd name="connsiteX142" fmla="*/ 1919944 w 4114165"/>
              <a:gd name="connsiteY142" fmla="*/ 1058398 h 3063250"/>
              <a:gd name="connsiteX143" fmla="*/ 1933161 w 4114165"/>
              <a:gd name="connsiteY143" fmla="*/ 1132137 h 3063250"/>
              <a:gd name="connsiteX144" fmla="*/ 1949686 w 4114165"/>
              <a:gd name="connsiteY144" fmla="*/ 1241687 h 3063250"/>
              <a:gd name="connsiteX145" fmla="*/ 1966211 w 4114165"/>
              <a:gd name="connsiteY145" fmla="*/ 1370713 h 3063250"/>
              <a:gd name="connsiteX146" fmla="*/ 1986043 w 4114165"/>
              <a:gd name="connsiteY146" fmla="*/ 1548658 h 3063250"/>
              <a:gd name="connsiteX147" fmla="*/ 2035605 w 4114165"/>
              <a:gd name="connsiteY147" fmla="*/ 2011729 h 3063250"/>
              <a:gd name="connsiteX148" fmla="*/ 2048822 w 4114165"/>
              <a:gd name="connsiteY148" fmla="*/ 2106628 h 3063250"/>
              <a:gd name="connsiteX149" fmla="*/ 2058732 w 4114165"/>
              <a:gd name="connsiteY149" fmla="*/ 2163043 h 3063250"/>
              <a:gd name="connsiteX150" fmla="*/ 2068655 w 4114165"/>
              <a:gd name="connsiteY150" fmla="*/ 2205123 h 3063250"/>
              <a:gd name="connsiteX151" fmla="*/ 2075257 w 4114165"/>
              <a:gd name="connsiteY151" fmla="*/ 2224738 h 3063250"/>
              <a:gd name="connsiteX152" fmla="*/ 2081872 w 4114165"/>
              <a:gd name="connsiteY152" fmla="*/ 2237528 h 3063250"/>
              <a:gd name="connsiteX153" fmla="*/ 2088474 w 4114165"/>
              <a:gd name="connsiteY153" fmla="*/ 2243581 h 3063250"/>
              <a:gd name="connsiteX154" fmla="*/ 2091782 w 4114165"/>
              <a:gd name="connsiteY154" fmla="*/ 2244151 h 3063250"/>
              <a:gd name="connsiteX155" fmla="*/ 2095089 w 4114165"/>
              <a:gd name="connsiteY155" fmla="*/ 2243151 h 3063250"/>
              <a:gd name="connsiteX156" fmla="*/ 2101692 w 4114165"/>
              <a:gd name="connsiteY156" fmla="*/ 2236591 h 3063250"/>
              <a:gd name="connsiteX157" fmla="*/ 2108307 w 4114165"/>
              <a:gd name="connsiteY157" fmla="*/ 2224359 h 3063250"/>
              <a:gd name="connsiteX158" fmla="*/ 2118217 w 4114165"/>
              <a:gd name="connsiteY158" fmla="*/ 2196525 h 3063250"/>
              <a:gd name="connsiteX159" fmla="*/ 2128127 w 4114165"/>
              <a:gd name="connsiteY159" fmla="*/ 2159193 h 3063250"/>
              <a:gd name="connsiteX160" fmla="*/ 2141357 w 4114165"/>
              <a:gd name="connsiteY160" fmla="*/ 2098485 h 3063250"/>
              <a:gd name="connsiteX161" fmla="*/ 2164484 w 4114165"/>
              <a:gd name="connsiteY161" fmla="*/ 1975626 h 3063250"/>
              <a:gd name="connsiteX162" fmla="*/ 2200829 w 4114165"/>
              <a:gd name="connsiteY162" fmla="*/ 1779712 h 3063250"/>
              <a:gd name="connsiteX163" fmla="*/ 2214046 w 4114165"/>
              <a:gd name="connsiteY163" fmla="*/ 1723006 h 3063250"/>
              <a:gd name="connsiteX164" fmla="*/ 2223968 w 4114165"/>
              <a:gd name="connsiteY164" fmla="*/ 1691525 h 3063250"/>
              <a:gd name="connsiteX165" fmla="*/ 2230571 w 4114165"/>
              <a:gd name="connsiteY165" fmla="*/ 1677165 h 3063250"/>
              <a:gd name="connsiteX166" fmla="*/ 2237186 w 4114165"/>
              <a:gd name="connsiteY166" fmla="*/ 1668845 h 3063250"/>
              <a:gd name="connsiteX167" fmla="*/ 2240493 w 4114165"/>
              <a:gd name="connsiteY167" fmla="*/ 1667085 h 3063250"/>
              <a:gd name="connsiteX168" fmla="*/ 2243788 w 4114165"/>
              <a:gd name="connsiteY168" fmla="*/ 1666971 h 3063250"/>
              <a:gd name="connsiteX169" fmla="*/ 2247096 w 4114165"/>
              <a:gd name="connsiteY169" fmla="*/ 1668554 h 3063250"/>
              <a:gd name="connsiteX170" fmla="*/ 2253711 w 4114165"/>
              <a:gd name="connsiteY170" fmla="*/ 1676912 h 3063250"/>
              <a:gd name="connsiteX171" fmla="*/ 2260313 w 4114165"/>
              <a:gd name="connsiteY171" fmla="*/ 1692285 h 3063250"/>
              <a:gd name="connsiteX172" fmla="*/ 2266928 w 4114165"/>
              <a:gd name="connsiteY172" fmla="*/ 1714838 h 3063250"/>
              <a:gd name="connsiteX173" fmla="*/ 2276838 w 4114165"/>
              <a:gd name="connsiteY173" fmla="*/ 1762439 h 3063250"/>
              <a:gd name="connsiteX174" fmla="*/ 2286748 w 4114165"/>
              <a:gd name="connsiteY174" fmla="*/ 1827060 h 3063250"/>
              <a:gd name="connsiteX175" fmla="*/ 2296670 w 4114165"/>
              <a:gd name="connsiteY175" fmla="*/ 1908954 h 3063250"/>
              <a:gd name="connsiteX176" fmla="*/ 2309888 w 4114165"/>
              <a:gd name="connsiteY176" fmla="*/ 2044185 h 3063250"/>
              <a:gd name="connsiteX177" fmla="*/ 2326400 w 4114165"/>
              <a:gd name="connsiteY177" fmla="*/ 2246051 h 3063250"/>
              <a:gd name="connsiteX178" fmla="*/ 2352847 w 4114165"/>
              <a:gd name="connsiteY178" fmla="*/ 2572067 h 3063250"/>
              <a:gd name="connsiteX179" fmla="*/ 2366064 w 4114165"/>
              <a:gd name="connsiteY179" fmla="*/ 2700929 h 3063250"/>
              <a:gd name="connsiteX180" fmla="*/ 2375975 w 4114165"/>
              <a:gd name="connsiteY180" fmla="*/ 2775427 h 3063250"/>
              <a:gd name="connsiteX181" fmla="*/ 2385884 w 4114165"/>
              <a:gd name="connsiteY181" fmla="*/ 2830398 h 3063250"/>
              <a:gd name="connsiteX182" fmla="*/ 2395807 w 4114165"/>
              <a:gd name="connsiteY182" fmla="*/ 2867312 h 3063250"/>
              <a:gd name="connsiteX183" fmla="*/ 2402409 w 4114165"/>
              <a:gd name="connsiteY183" fmla="*/ 2883268 h 3063250"/>
              <a:gd name="connsiteX184" fmla="*/ 2409024 w 4114165"/>
              <a:gd name="connsiteY184" fmla="*/ 2893563 h 3063250"/>
              <a:gd name="connsiteX185" fmla="*/ 2415627 w 4114165"/>
              <a:gd name="connsiteY185" fmla="*/ 2899350 h 3063250"/>
              <a:gd name="connsiteX186" fmla="*/ 2422242 w 4114165"/>
              <a:gd name="connsiteY186" fmla="*/ 2901668 h 3063250"/>
              <a:gd name="connsiteX187" fmla="*/ 2428844 w 4114165"/>
              <a:gd name="connsiteY187" fmla="*/ 2901402 h 3063250"/>
              <a:gd name="connsiteX188" fmla="*/ 2438766 w 4114165"/>
              <a:gd name="connsiteY188" fmla="*/ 2897273 h 3063250"/>
              <a:gd name="connsiteX189" fmla="*/ 2448676 w 4114165"/>
              <a:gd name="connsiteY189" fmla="*/ 2889726 h 3063250"/>
              <a:gd name="connsiteX190" fmla="*/ 2461894 w 4114165"/>
              <a:gd name="connsiteY190" fmla="*/ 2875454 h 3063250"/>
              <a:gd name="connsiteX191" fmla="*/ 2478418 w 4114165"/>
              <a:gd name="connsiteY191" fmla="*/ 2852749 h 3063250"/>
              <a:gd name="connsiteX192" fmla="*/ 2501546 w 4114165"/>
              <a:gd name="connsiteY192" fmla="*/ 2820306 h 3063250"/>
              <a:gd name="connsiteX193" fmla="*/ 2511456 w 4114165"/>
              <a:gd name="connsiteY193" fmla="*/ 2810061 h 3063250"/>
              <a:gd name="connsiteX194" fmla="*/ 2521378 w 4114165"/>
              <a:gd name="connsiteY194" fmla="*/ 2803945 h 3063250"/>
              <a:gd name="connsiteX195" fmla="*/ 2527980 w 4114165"/>
              <a:gd name="connsiteY195" fmla="*/ 2802564 h 3063250"/>
              <a:gd name="connsiteX196" fmla="*/ 2534596 w 4114165"/>
              <a:gd name="connsiteY196" fmla="*/ 2803464 h 3063250"/>
              <a:gd name="connsiteX197" fmla="*/ 2541198 w 4114165"/>
              <a:gd name="connsiteY197" fmla="*/ 2806592 h 3063250"/>
              <a:gd name="connsiteX198" fmla="*/ 2551120 w 4114165"/>
              <a:gd name="connsiteY198" fmla="*/ 2815215 h 3063250"/>
              <a:gd name="connsiteX199" fmla="*/ 2561030 w 4114165"/>
              <a:gd name="connsiteY199" fmla="*/ 2828271 h 3063250"/>
              <a:gd name="connsiteX200" fmla="*/ 2570940 w 4114165"/>
              <a:gd name="connsiteY200" fmla="*/ 2845810 h 3063250"/>
              <a:gd name="connsiteX201" fmla="*/ 2584158 w 4114165"/>
              <a:gd name="connsiteY201" fmla="*/ 2876189 h 3063250"/>
              <a:gd name="connsiteX202" fmla="*/ 2603990 w 4114165"/>
              <a:gd name="connsiteY202" fmla="*/ 2931768 h 3063250"/>
              <a:gd name="connsiteX203" fmla="*/ 2617207 w 4114165"/>
              <a:gd name="connsiteY203" fmla="*/ 2966795 h 3063250"/>
              <a:gd name="connsiteX204" fmla="*/ 2627117 w 4114165"/>
              <a:gd name="connsiteY204" fmla="*/ 2986220 h 3063250"/>
              <a:gd name="connsiteX205" fmla="*/ 2633732 w 4114165"/>
              <a:gd name="connsiteY205" fmla="*/ 2993894 h 3063250"/>
              <a:gd name="connsiteX206" fmla="*/ 2640334 w 4114165"/>
              <a:gd name="connsiteY206" fmla="*/ 2996060 h 3063250"/>
              <a:gd name="connsiteX207" fmla="*/ 2643642 w 4114165"/>
              <a:gd name="connsiteY207" fmla="*/ 2994781 h 3063250"/>
              <a:gd name="connsiteX208" fmla="*/ 2650257 w 4114165"/>
              <a:gd name="connsiteY208" fmla="*/ 2986942 h 3063250"/>
              <a:gd name="connsiteX209" fmla="*/ 2656859 w 4114165"/>
              <a:gd name="connsiteY209" fmla="*/ 2971366 h 3063250"/>
              <a:gd name="connsiteX210" fmla="*/ 2663474 w 4114165"/>
              <a:gd name="connsiteY210" fmla="*/ 2947357 h 3063250"/>
              <a:gd name="connsiteX211" fmla="*/ 2670077 w 4114165"/>
              <a:gd name="connsiteY211" fmla="*/ 2914280 h 3063250"/>
              <a:gd name="connsiteX212" fmla="*/ 2679999 w 4114165"/>
              <a:gd name="connsiteY212" fmla="*/ 2846646 h 3063250"/>
              <a:gd name="connsiteX213" fmla="*/ 2689909 w 4114165"/>
              <a:gd name="connsiteY213" fmla="*/ 2756698 h 3063250"/>
              <a:gd name="connsiteX214" fmla="*/ 2703127 w 4114165"/>
              <a:gd name="connsiteY214" fmla="*/ 2602181 h 3063250"/>
              <a:gd name="connsiteX215" fmla="*/ 2716344 w 4114165"/>
              <a:gd name="connsiteY215" fmla="*/ 2412092 h 3063250"/>
              <a:gd name="connsiteX216" fmla="*/ 2736176 w 4114165"/>
              <a:gd name="connsiteY216" fmla="*/ 2082213 h 3063250"/>
              <a:gd name="connsiteX217" fmla="*/ 2772521 w 4114165"/>
              <a:gd name="connsiteY217" fmla="*/ 1470652 h 3063250"/>
              <a:gd name="connsiteX218" fmla="*/ 2789046 w 4114165"/>
              <a:gd name="connsiteY218" fmla="*/ 1238622 h 3063250"/>
              <a:gd name="connsiteX219" fmla="*/ 2805571 w 4114165"/>
              <a:gd name="connsiteY219" fmla="*/ 1047862 h 3063250"/>
              <a:gd name="connsiteX220" fmla="*/ 2818788 w 4114165"/>
              <a:gd name="connsiteY220" fmla="*/ 927358 h 3063250"/>
              <a:gd name="connsiteX221" fmla="*/ 2832005 w 4114165"/>
              <a:gd name="connsiteY221" fmla="*/ 833941 h 3063250"/>
              <a:gd name="connsiteX222" fmla="*/ 2845223 w 4114165"/>
              <a:gd name="connsiteY222" fmla="*/ 764002 h 3063250"/>
              <a:gd name="connsiteX223" fmla="*/ 2855133 w 4114165"/>
              <a:gd name="connsiteY223" fmla="*/ 724885 h 3063250"/>
              <a:gd name="connsiteX224" fmla="*/ 2865042 w 4114165"/>
              <a:gd name="connsiteY224" fmla="*/ 696152 h 3063250"/>
              <a:gd name="connsiteX225" fmla="*/ 2874965 w 4114165"/>
              <a:gd name="connsiteY225" fmla="*/ 677220 h 3063250"/>
              <a:gd name="connsiteX226" fmla="*/ 2881567 w 4114165"/>
              <a:gd name="connsiteY226" fmla="*/ 670028 h 3063250"/>
              <a:gd name="connsiteX227" fmla="*/ 2888182 w 4114165"/>
              <a:gd name="connsiteY227" fmla="*/ 667368 h 3063250"/>
              <a:gd name="connsiteX228" fmla="*/ 2894785 w 4114165"/>
              <a:gd name="connsiteY228" fmla="*/ 669622 h 3063250"/>
              <a:gd name="connsiteX229" fmla="*/ 2901400 w 4114165"/>
              <a:gd name="connsiteY229" fmla="*/ 677182 h 3063250"/>
              <a:gd name="connsiteX230" fmla="*/ 2908002 w 4114165"/>
              <a:gd name="connsiteY230" fmla="*/ 690415 h 3063250"/>
              <a:gd name="connsiteX231" fmla="*/ 2914617 w 4114165"/>
              <a:gd name="connsiteY231" fmla="*/ 709562 h 3063250"/>
              <a:gd name="connsiteX232" fmla="*/ 2924527 w 4114165"/>
              <a:gd name="connsiteY232" fmla="*/ 749616 h 3063250"/>
              <a:gd name="connsiteX233" fmla="*/ 2934450 w 4114165"/>
              <a:gd name="connsiteY233" fmla="*/ 803296 h 3063250"/>
              <a:gd name="connsiteX234" fmla="*/ 2947667 w 4114165"/>
              <a:gd name="connsiteY234" fmla="*/ 895814 h 3063250"/>
              <a:gd name="connsiteX235" fmla="*/ 2960884 w 4114165"/>
              <a:gd name="connsiteY235" fmla="*/ 1012101 h 3063250"/>
              <a:gd name="connsiteX236" fmla="*/ 2977409 w 4114165"/>
              <a:gd name="connsiteY236" fmla="*/ 1187779 h 3063250"/>
              <a:gd name="connsiteX237" fmla="*/ 3017061 w 4114165"/>
              <a:gd name="connsiteY237" fmla="*/ 1634110 h 3063250"/>
              <a:gd name="connsiteX238" fmla="*/ 3030278 w 4114165"/>
              <a:gd name="connsiteY238" fmla="*/ 1742115 h 3063250"/>
              <a:gd name="connsiteX239" fmla="*/ 3040188 w 4114165"/>
              <a:gd name="connsiteY239" fmla="*/ 1800265 h 3063250"/>
              <a:gd name="connsiteX240" fmla="*/ 3046803 w 4114165"/>
              <a:gd name="connsiteY240" fmla="*/ 1827313 h 3063250"/>
              <a:gd name="connsiteX241" fmla="*/ 3053406 w 4114165"/>
              <a:gd name="connsiteY241" fmla="*/ 1844928 h 3063250"/>
              <a:gd name="connsiteX242" fmla="*/ 3060021 w 4114165"/>
              <a:gd name="connsiteY242" fmla="*/ 1853413 h 3063250"/>
              <a:gd name="connsiteX243" fmla="*/ 3063315 w 4114165"/>
              <a:gd name="connsiteY243" fmla="*/ 1854388 h 3063250"/>
              <a:gd name="connsiteX244" fmla="*/ 3066623 w 4114165"/>
              <a:gd name="connsiteY244" fmla="*/ 1853299 h 3063250"/>
              <a:gd name="connsiteX245" fmla="*/ 3073238 w 4114165"/>
              <a:gd name="connsiteY245" fmla="*/ 1845245 h 3063250"/>
              <a:gd name="connsiteX246" fmla="*/ 3079840 w 4114165"/>
              <a:gd name="connsiteY246" fmla="*/ 1829960 h 3063250"/>
              <a:gd name="connsiteX247" fmla="*/ 3086456 w 4114165"/>
              <a:gd name="connsiteY247" fmla="*/ 1808129 h 3063250"/>
              <a:gd name="connsiteX248" fmla="*/ 3096365 w 4114165"/>
              <a:gd name="connsiteY248" fmla="*/ 1764782 h 3063250"/>
              <a:gd name="connsiteX249" fmla="*/ 3109583 w 4114165"/>
              <a:gd name="connsiteY249" fmla="*/ 1692285 h 3063250"/>
              <a:gd name="connsiteX250" fmla="*/ 3145940 w 4114165"/>
              <a:gd name="connsiteY250" fmla="*/ 1482986 h 3063250"/>
              <a:gd name="connsiteX251" fmla="*/ 3162452 w 4114165"/>
              <a:gd name="connsiteY251" fmla="*/ 1409665 h 3063250"/>
              <a:gd name="connsiteX252" fmla="*/ 3178977 w 4114165"/>
              <a:gd name="connsiteY252" fmla="*/ 1351098 h 3063250"/>
              <a:gd name="connsiteX253" fmla="*/ 3192194 w 4114165"/>
              <a:gd name="connsiteY253" fmla="*/ 1313348 h 3063250"/>
              <a:gd name="connsiteX254" fmla="*/ 3205412 w 4114165"/>
              <a:gd name="connsiteY254" fmla="*/ 1283678 h 3063250"/>
              <a:gd name="connsiteX255" fmla="*/ 3215334 w 4114165"/>
              <a:gd name="connsiteY255" fmla="*/ 1267773 h 3063250"/>
              <a:gd name="connsiteX256" fmla="*/ 3221936 w 4114165"/>
              <a:gd name="connsiteY256" fmla="*/ 1260745 h 3063250"/>
              <a:gd name="connsiteX257" fmla="*/ 3228551 w 4114165"/>
              <a:gd name="connsiteY257" fmla="*/ 1256705 h 3063250"/>
              <a:gd name="connsiteX258" fmla="*/ 3235154 w 4114165"/>
              <a:gd name="connsiteY258" fmla="*/ 1255730 h 3063250"/>
              <a:gd name="connsiteX259" fmla="*/ 3241769 w 4114165"/>
              <a:gd name="connsiteY259" fmla="*/ 1257820 h 3063250"/>
              <a:gd name="connsiteX260" fmla="*/ 3248371 w 4114165"/>
              <a:gd name="connsiteY260" fmla="*/ 1263088 h 3063250"/>
              <a:gd name="connsiteX261" fmla="*/ 3254986 w 4114165"/>
              <a:gd name="connsiteY261" fmla="*/ 1271661 h 3063250"/>
              <a:gd name="connsiteX262" fmla="*/ 3264896 w 4114165"/>
              <a:gd name="connsiteY262" fmla="*/ 1291099 h 3063250"/>
              <a:gd name="connsiteX263" fmla="*/ 3274819 w 4114165"/>
              <a:gd name="connsiteY263" fmla="*/ 1319161 h 3063250"/>
              <a:gd name="connsiteX264" fmla="*/ 3284729 w 4114165"/>
              <a:gd name="connsiteY264" fmla="*/ 1356796 h 3063250"/>
              <a:gd name="connsiteX265" fmla="*/ 3294638 w 4114165"/>
              <a:gd name="connsiteY265" fmla="*/ 1405106 h 3063250"/>
              <a:gd name="connsiteX266" fmla="*/ 3304548 w 4114165"/>
              <a:gd name="connsiteY266" fmla="*/ 1465029 h 3063250"/>
              <a:gd name="connsiteX267" fmla="*/ 3317766 w 4114165"/>
              <a:gd name="connsiteY267" fmla="*/ 1564322 h 3063250"/>
              <a:gd name="connsiteX268" fmla="*/ 3330996 w 4114165"/>
              <a:gd name="connsiteY268" fmla="*/ 1685636 h 3063250"/>
              <a:gd name="connsiteX269" fmla="*/ 3347508 w 4114165"/>
              <a:gd name="connsiteY269" fmla="*/ 1862923 h 3063250"/>
              <a:gd name="connsiteX270" fmla="*/ 3406993 w 4114165"/>
              <a:gd name="connsiteY270" fmla="*/ 2532355 h 3063250"/>
              <a:gd name="connsiteX271" fmla="*/ 3423517 w 4114165"/>
              <a:gd name="connsiteY271" fmla="*/ 2676071 h 3063250"/>
              <a:gd name="connsiteX272" fmla="*/ 3440042 w 4114165"/>
              <a:gd name="connsiteY272" fmla="*/ 2794878 h 3063250"/>
              <a:gd name="connsiteX273" fmla="*/ 3453260 w 4114165"/>
              <a:gd name="connsiteY273" fmla="*/ 2872884 h 3063250"/>
              <a:gd name="connsiteX274" fmla="*/ 3466477 w 4114165"/>
              <a:gd name="connsiteY274" fmla="*/ 2936720 h 3063250"/>
              <a:gd name="connsiteX275" fmla="*/ 3479694 w 4114165"/>
              <a:gd name="connsiteY275" fmla="*/ 2986828 h 3063250"/>
              <a:gd name="connsiteX276" fmla="*/ 3489604 w 4114165"/>
              <a:gd name="connsiteY276" fmla="*/ 3015675 h 3063250"/>
              <a:gd name="connsiteX277" fmla="*/ 3499526 w 4114165"/>
              <a:gd name="connsiteY277" fmla="*/ 3037329 h 3063250"/>
              <a:gd name="connsiteX278" fmla="*/ 3509436 w 4114165"/>
              <a:gd name="connsiteY278" fmla="*/ 3052108 h 3063250"/>
              <a:gd name="connsiteX279" fmla="*/ 3519346 w 4114165"/>
              <a:gd name="connsiteY279" fmla="*/ 3060642 h 3063250"/>
              <a:gd name="connsiteX280" fmla="*/ 3525962 w 4114165"/>
              <a:gd name="connsiteY280" fmla="*/ 3063150 h 3063250"/>
              <a:gd name="connsiteX281" fmla="*/ 3532564 w 4114165"/>
              <a:gd name="connsiteY281" fmla="*/ 3063251 h 3063250"/>
              <a:gd name="connsiteX282" fmla="*/ 3539179 w 4114165"/>
              <a:gd name="connsiteY282" fmla="*/ 3060947 h 3063250"/>
              <a:gd name="connsiteX283" fmla="*/ 3545781 w 4114165"/>
              <a:gd name="connsiteY283" fmla="*/ 3056261 h 3063250"/>
              <a:gd name="connsiteX284" fmla="*/ 3555704 w 4114165"/>
              <a:gd name="connsiteY284" fmla="*/ 3044826 h 3063250"/>
              <a:gd name="connsiteX285" fmla="*/ 3565614 w 4114165"/>
              <a:gd name="connsiteY285" fmla="*/ 3028149 h 3063250"/>
              <a:gd name="connsiteX286" fmla="*/ 3575523 w 4114165"/>
              <a:gd name="connsiteY286" fmla="*/ 3006076 h 3063250"/>
              <a:gd name="connsiteX287" fmla="*/ 3585446 w 4114165"/>
              <a:gd name="connsiteY287" fmla="*/ 2978141 h 3063250"/>
              <a:gd name="connsiteX288" fmla="*/ 3598663 w 4114165"/>
              <a:gd name="connsiteY288" fmla="*/ 2930705 h 3063250"/>
              <a:gd name="connsiteX289" fmla="*/ 3611881 w 4114165"/>
              <a:gd name="connsiteY289" fmla="*/ 2871288 h 3063250"/>
              <a:gd name="connsiteX290" fmla="*/ 3628405 w 4114165"/>
              <a:gd name="connsiteY290" fmla="*/ 2782582 h 3063250"/>
              <a:gd name="connsiteX291" fmla="*/ 3664750 w 4114165"/>
              <a:gd name="connsiteY291" fmla="*/ 2563380 h 3063250"/>
              <a:gd name="connsiteX292" fmla="*/ 3691185 w 4114165"/>
              <a:gd name="connsiteY292" fmla="*/ 2412674 h 3063250"/>
              <a:gd name="connsiteX293" fmla="*/ 3707710 w 4114165"/>
              <a:gd name="connsiteY293" fmla="*/ 2331693 h 3063250"/>
              <a:gd name="connsiteX294" fmla="*/ 3720927 w 4114165"/>
              <a:gd name="connsiteY294" fmla="*/ 2279532 h 3063250"/>
              <a:gd name="connsiteX295" fmla="*/ 3730837 w 4114165"/>
              <a:gd name="connsiteY295" fmla="*/ 2250090 h 3063250"/>
              <a:gd name="connsiteX296" fmla="*/ 3740759 w 4114165"/>
              <a:gd name="connsiteY296" fmla="*/ 2229956 h 3063250"/>
              <a:gd name="connsiteX297" fmla="*/ 3747362 w 4114165"/>
              <a:gd name="connsiteY297" fmla="*/ 2221978 h 3063250"/>
              <a:gd name="connsiteX298" fmla="*/ 3753977 w 4114165"/>
              <a:gd name="connsiteY298" fmla="*/ 2218470 h 3063250"/>
              <a:gd name="connsiteX299" fmla="*/ 3760579 w 4114165"/>
              <a:gd name="connsiteY299" fmla="*/ 2219483 h 3063250"/>
              <a:gd name="connsiteX300" fmla="*/ 3767194 w 4114165"/>
              <a:gd name="connsiteY300" fmla="*/ 2225017 h 3063250"/>
              <a:gd name="connsiteX301" fmla="*/ 3773796 w 4114165"/>
              <a:gd name="connsiteY301" fmla="*/ 2234945 h 3063250"/>
              <a:gd name="connsiteX302" fmla="*/ 3783719 w 4114165"/>
              <a:gd name="connsiteY302" fmla="*/ 2257498 h 3063250"/>
              <a:gd name="connsiteX303" fmla="*/ 3793629 w 4114165"/>
              <a:gd name="connsiteY303" fmla="*/ 2287751 h 3063250"/>
              <a:gd name="connsiteX304" fmla="*/ 3810154 w 4114165"/>
              <a:gd name="connsiteY304" fmla="*/ 2348788 h 3063250"/>
              <a:gd name="connsiteX305" fmla="*/ 3836589 w 4114165"/>
              <a:gd name="connsiteY305" fmla="*/ 2448461 h 3063250"/>
              <a:gd name="connsiteX306" fmla="*/ 3849806 w 4114165"/>
              <a:gd name="connsiteY306" fmla="*/ 2487654 h 3063250"/>
              <a:gd name="connsiteX307" fmla="*/ 3859716 w 4114165"/>
              <a:gd name="connsiteY307" fmla="*/ 2508472 h 3063250"/>
              <a:gd name="connsiteX308" fmla="*/ 3866331 w 4114165"/>
              <a:gd name="connsiteY308" fmla="*/ 2517476 h 3063250"/>
              <a:gd name="connsiteX309" fmla="*/ 3872933 w 4114165"/>
              <a:gd name="connsiteY309" fmla="*/ 2522313 h 3063250"/>
              <a:gd name="connsiteX310" fmla="*/ 3879548 w 4114165"/>
              <a:gd name="connsiteY310" fmla="*/ 2522984 h 3063250"/>
              <a:gd name="connsiteX311" fmla="*/ 3886150 w 4114165"/>
              <a:gd name="connsiteY311" fmla="*/ 2519654 h 3063250"/>
              <a:gd name="connsiteX312" fmla="*/ 3892765 w 4114165"/>
              <a:gd name="connsiteY312" fmla="*/ 2512613 h 3063250"/>
              <a:gd name="connsiteX313" fmla="*/ 3902675 w 4114165"/>
              <a:gd name="connsiteY313" fmla="*/ 2496087 h 3063250"/>
              <a:gd name="connsiteX314" fmla="*/ 3915893 w 4114165"/>
              <a:gd name="connsiteY314" fmla="*/ 2466177 h 3063250"/>
              <a:gd name="connsiteX315" fmla="*/ 3939032 w 4114165"/>
              <a:gd name="connsiteY315" fmla="*/ 2410826 h 3063250"/>
              <a:gd name="connsiteX316" fmla="*/ 3948943 w 4114165"/>
              <a:gd name="connsiteY316" fmla="*/ 2393604 h 3063250"/>
              <a:gd name="connsiteX317" fmla="*/ 3955545 w 4114165"/>
              <a:gd name="connsiteY317" fmla="*/ 2385879 h 3063250"/>
              <a:gd name="connsiteX318" fmla="*/ 3962160 w 4114165"/>
              <a:gd name="connsiteY318" fmla="*/ 2381497 h 3063250"/>
              <a:gd name="connsiteX319" fmla="*/ 3968775 w 4114165"/>
              <a:gd name="connsiteY319" fmla="*/ 2380687 h 3063250"/>
              <a:gd name="connsiteX320" fmla="*/ 3975377 w 4114165"/>
              <a:gd name="connsiteY320" fmla="*/ 2383562 h 3063250"/>
              <a:gd name="connsiteX321" fmla="*/ 3981992 w 4114165"/>
              <a:gd name="connsiteY321" fmla="*/ 2390184 h 3063250"/>
              <a:gd name="connsiteX322" fmla="*/ 3988595 w 4114165"/>
              <a:gd name="connsiteY322" fmla="*/ 2400606 h 3063250"/>
              <a:gd name="connsiteX323" fmla="*/ 3998504 w 4114165"/>
              <a:gd name="connsiteY323" fmla="*/ 2422932 h 3063250"/>
              <a:gd name="connsiteX324" fmla="*/ 4011734 w 4114165"/>
              <a:gd name="connsiteY324" fmla="*/ 2462365 h 3063250"/>
              <a:gd name="connsiteX325" fmla="*/ 4034862 w 4114165"/>
              <a:gd name="connsiteY325" fmla="*/ 2535128 h 3063250"/>
              <a:gd name="connsiteX326" fmla="*/ 4044771 w 4114165"/>
              <a:gd name="connsiteY326" fmla="*/ 2557023 h 3063250"/>
              <a:gd name="connsiteX327" fmla="*/ 4051386 w 4114165"/>
              <a:gd name="connsiteY327" fmla="*/ 2565419 h 3063250"/>
              <a:gd name="connsiteX328" fmla="*/ 4054681 w 4114165"/>
              <a:gd name="connsiteY328" fmla="*/ 2567344 h 3063250"/>
              <a:gd name="connsiteX329" fmla="*/ 4057989 w 4114165"/>
              <a:gd name="connsiteY329" fmla="*/ 2567584 h 3063250"/>
              <a:gd name="connsiteX330" fmla="*/ 4061296 w 4114165"/>
              <a:gd name="connsiteY330" fmla="*/ 2566090 h 3063250"/>
              <a:gd name="connsiteX331" fmla="*/ 4067911 w 4114165"/>
              <a:gd name="connsiteY331" fmla="*/ 2557454 h 3063250"/>
              <a:gd name="connsiteX332" fmla="*/ 4074514 w 4114165"/>
              <a:gd name="connsiteY332" fmla="*/ 2541131 h 3063250"/>
              <a:gd name="connsiteX333" fmla="*/ 4081129 w 4114165"/>
              <a:gd name="connsiteY333" fmla="*/ 2517134 h 3063250"/>
              <a:gd name="connsiteX334" fmla="*/ 4091038 w 4114165"/>
              <a:gd name="connsiteY334" fmla="*/ 2467532 h 3063250"/>
              <a:gd name="connsiteX335" fmla="*/ 4100948 w 4114165"/>
              <a:gd name="connsiteY335" fmla="*/ 2403215 h 3063250"/>
              <a:gd name="connsiteX336" fmla="*/ 4114166 w 4114165"/>
              <a:gd name="connsiteY336" fmla="*/ 2298223 h 3063250"/>
              <a:gd name="connsiteX337" fmla="*/ 4114166 w 4114165"/>
              <a:gd name="connsiteY337" fmla="*/ 2298223 h 3063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</a:cxnLst>
            <a:rect l="l" t="t" r="r" b="b"/>
            <a:pathLst>
              <a:path w="4114165" h="3063250">
                <a:moveTo>
                  <a:pt x="0" y="962866"/>
                </a:moveTo>
                <a:lnTo>
                  <a:pt x="13219" y="938578"/>
                </a:lnTo>
                <a:lnTo>
                  <a:pt x="29741" y="914936"/>
                </a:lnTo>
                <a:lnTo>
                  <a:pt x="52873" y="887165"/>
                </a:lnTo>
                <a:lnTo>
                  <a:pt x="79309" y="860382"/>
                </a:lnTo>
                <a:lnTo>
                  <a:pt x="99137" y="843895"/>
                </a:lnTo>
                <a:lnTo>
                  <a:pt x="109050" y="838551"/>
                </a:lnTo>
                <a:lnTo>
                  <a:pt x="118964" y="836816"/>
                </a:lnTo>
                <a:lnTo>
                  <a:pt x="125574" y="838272"/>
                </a:lnTo>
                <a:lnTo>
                  <a:pt x="132182" y="842248"/>
                </a:lnTo>
                <a:lnTo>
                  <a:pt x="138791" y="849049"/>
                </a:lnTo>
                <a:lnTo>
                  <a:pt x="145401" y="859078"/>
                </a:lnTo>
                <a:lnTo>
                  <a:pt x="155315" y="880859"/>
                </a:lnTo>
                <a:lnTo>
                  <a:pt x="165228" y="911631"/>
                </a:lnTo>
                <a:lnTo>
                  <a:pt x="175142" y="951773"/>
                </a:lnTo>
                <a:lnTo>
                  <a:pt x="188360" y="1018952"/>
                </a:lnTo>
                <a:lnTo>
                  <a:pt x="204883" y="1119511"/>
                </a:lnTo>
                <a:lnTo>
                  <a:pt x="237928" y="1325872"/>
                </a:lnTo>
                <a:lnTo>
                  <a:pt x="251146" y="1392203"/>
                </a:lnTo>
                <a:lnTo>
                  <a:pt x="264365" y="1444629"/>
                </a:lnTo>
                <a:lnTo>
                  <a:pt x="274279" y="1474666"/>
                </a:lnTo>
                <a:lnTo>
                  <a:pt x="284192" y="1497675"/>
                </a:lnTo>
                <a:lnTo>
                  <a:pt x="297410" y="1521267"/>
                </a:lnTo>
                <a:lnTo>
                  <a:pt x="323847" y="1565120"/>
                </a:lnTo>
                <a:lnTo>
                  <a:pt x="340373" y="1598538"/>
                </a:lnTo>
                <a:lnTo>
                  <a:pt x="363500" y="1652395"/>
                </a:lnTo>
                <a:lnTo>
                  <a:pt x="386628" y="1713129"/>
                </a:lnTo>
                <a:lnTo>
                  <a:pt x="406460" y="1772988"/>
                </a:lnTo>
                <a:lnTo>
                  <a:pt x="422985" y="1832430"/>
                </a:lnTo>
                <a:lnTo>
                  <a:pt x="439510" y="1903407"/>
                </a:lnTo>
                <a:lnTo>
                  <a:pt x="456035" y="1987175"/>
                </a:lnTo>
                <a:lnTo>
                  <a:pt x="472547" y="2085024"/>
                </a:lnTo>
                <a:lnTo>
                  <a:pt x="502289" y="2284990"/>
                </a:lnTo>
                <a:lnTo>
                  <a:pt x="518814" y="2386930"/>
                </a:lnTo>
                <a:lnTo>
                  <a:pt x="532031" y="2452703"/>
                </a:lnTo>
                <a:lnTo>
                  <a:pt x="541941" y="2490718"/>
                </a:lnTo>
                <a:lnTo>
                  <a:pt x="551864" y="2518717"/>
                </a:lnTo>
                <a:lnTo>
                  <a:pt x="561774" y="2537066"/>
                </a:lnTo>
                <a:lnTo>
                  <a:pt x="568389" y="2544335"/>
                </a:lnTo>
                <a:lnTo>
                  <a:pt x="574991" y="2548070"/>
                </a:lnTo>
                <a:lnTo>
                  <a:pt x="581606" y="2548741"/>
                </a:lnTo>
                <a:lnTo>
                  <a:pt x="588208" y="2546969"/>
                </a:lnTo>
                <a:lnTo>
                  <a:pt x="598131" y="2541042"/>
                </a:lnTo>
                <a:lnTo>
                  <a:pt x="644385" y="2506927"/>
                </a:lnTo>
                <a:lnTo>
                  <a:pt x="670820" y="2490034"/>
                </a:lnTo>
                <a:lnTo>
                  <a:pt x="687345" y="2476269"/>
                </a:lnTo>
                <a:lnTo>
                  <a:pt x="700562" y="2461681"/>
                </a:lnTo>
                <a:lnTo>
                  <a:pt x="710485" y="2447156"/>
                </a:lnTo>
                <a:lnTo>
                  <a:pt x="720395" y="2427478"/>
                </a:lnTo>
                <a:lnTo>
                  <a:pt x="730305" y="2399808"/>
                </a:lnTo>
                <a:lnTo>
                  <a:pt x="740214" y="2360615"/>
                </a:lnTo>
                <a:lnTo>
                  <a:pt x="750137" y="2306011"/>
                </a:lnTo>
                <a:lnTo>
                  <a:pt x="760047" y="2232146"/>
                </a:lnTo>
                <a:lnTo>
                  <a:pt x="769957" y="2135437"/>
                </a:lnTo>
                <a:lnTo>
                  <a:pt x="779879" y="2013021"/>
                </a:lnTo>
                <a:lnTo>
                  <a:pt x="793097" y="1806394"/>
                </a:lnTo>
                <a:lnTo>
                  <a:pt x="806314" y="1550988"/>
                </a:lnTo>
                <a:lnTo>
                  <a:pt x="826134" y="1101061"/>
                </a:lnTo>
                <a:lnTo>
                  <a:pt x="852581" y="502805"/>
                </a:lnTo>
                <a:lnTo>
                  <a:pt x="865798" y="268992"/>
                </a:lnTo>
                <a:lnTo>
                  <a:pt x="875708" y="140161"/>
                </a:lnTo>
                <a:lnTo>
                  <a:pt x="885618" y="54144"/>
                </a:lnTo>
                <a:lnTo>
                  <a:pt x="892233" y="19833"/>
                </a:lnTo>
                <a:lnTo>
                  <a:pt x="898835" y="2645"/>
                </a:lnTo>
                <a:lnTo>
                  <a:pt x="902143" y="0"/>
                </a:lnTo>
                <a:lnTo>
                  <a:pt x="905450" y="1042"/>
                </a:lnTo>
                <a:lnTo>
                  <a:pt x="908758" y="5543"/>
                </a:lnTo>
                <a:lnTo>
                  <a:pt x="915360" y="23974"/>
                </a:lnTo>
                <a:lnTo>
                  <a:pt x="921975" y="53496"/>
                </a:lnTo>
                <a:lnTo>
                  <a:pt x="931885" y="114728"/>
                </a:lnTo>
                <a:lnTo>
                  <a:pt x="945103" y="219005"/>
                </a:lnTo>
                <a:lnTo>
                  <a:pt x="991370" y="608560"/>
                </a:lnTo>
                <a:lnTo>
                  <a:pt x="1007895" y="717439"/>
                </a:lnTo>
                <a:lnTo>
                  <a:pt x="1057457" y="1020560"/>
                </a:lnTo>
                <a:lnTo>
                  <a:pt x="1070674" y="1129034"/>
                </a:lnTo>
                <a:lnTo>
                  <a:pt x="1083891" y="1261492"/>
                </a:lnTo>
                <a:lnTo>
                  <a:pt x="1100416" y="1462079"/>
                </a:lnTo>
                <a:lnTo>
                  <a:pt x="1123543" y="1789577"/>
                </a:lnTo>
                <a:lnTo>
                  <a:pt x="1146683" y="2110389"/>
                </a:lnTo>
                <a:lnTo>
                  <a:pt x="1159901" y="2255687"/>
                </a:lnTo>
                <a:lnTo>
                  <a:pt x="1169810" y="2336454"/>
                </a:lnTo>
                <a:lnTo>
                  <a:pt x="1176425" y="2375343"/>
                </a:lnTo>
                <a:lnTo>
                  <a:pt x="1183028" y="2401809"/>
                </a:lnTo>
                <a:lnTo>
                  <a:pt x="1189643" y="2415701"/>
                </a:lnTo>
                <a:lnTo>
                  <a:pt x="1192950" y="2417917"/>
                </a:lnTo>
                <a:lnTo>
                  <a:pt x="1196245" y="2417030"/>
                </a:lnTo>
                <a:lnTo>
                  <a:pt x="1199553" y="2413054"/>
                </a:lnTo>
                <a:lnTo>
                  <a:pt x="1206168" y="2396073"/>
                </a:lnTo>
                <a:lnTo>
                  <a:pt x="1212770" y="2367517"/>
                </a:lnTo>
                <a:lnTo>
                  <a:pt x="1222680" y="2304808"/>
                </a:lnTo>
                <a:lnTo>
                  <a:pt x="1232602" y="2221471"/>
                </a:lnTo>
                <a:lnTo>
                  <a:pt x="1249127" y="2051011"/>
                </a:lnTo>
                <a:lnTo>
                  <a:pt x="1278857" y="1738519"/>
                </a:lnTo>
                <a:lnTo>
                  <a:pt x="1292087" y="1631108"/>
                </a:lnTo>
                <a:lnTo>
                  <a:pt x="1301997" y="1571186"/>
                </a:lnTo>
                <a:lnTo>
                  <a:pt x="1311907" y="1530802"/>
                </a:lnTo>
                <a:lnTo>
                  <a:pt x="1318522" y="1515125"/>
                </a:lnTo>
                <a:lnTo>
                  <a:pt x="1325124" y="1508553"/>
                </a:lnTo>
                <a:lnTo>
                  <a:pt x="1328431" y="1508692"/>
                </a:lnTo>
                <a:lnTo>
                  <a:pt x="1331739" y="1511098"/>
                </a:lnTo>
                <a:lnTo>
                  <a:pt x="1338341" y="1522673"/>
                </a:lnTo>
                <a:lnTo>
                  <a:pt x="1344956" y="1543098"/>
                </a:lnTo>
                <a:lnTo>
                  <a:pt x="1351559" y="1572135"/>
                </a:lnTo>
                <a:lnTo>
                  <a:pt x="1361481" y="1631273"/>
                </a:lnTo>
                <a:lnTo>
                  <a:pt x="1371391" y="1708025"/>
                </a:lnTo>
                <a:lnTo>
                  <a:pt x="1384608" y="1834709"/>
                </a:lnTo>
                <a:lnTo>
                  <a:pt x="1401133" y="2023810"/>
                </a:lnTo>
                <a:lnTo>
                  <a:pt x="1437478" y="2455958"/>
                </a:lnTo>
                <a:lnTo>
                  <a:pt x="1450695" y="2573840"/>
                </a:lnTo>
                <a:lnTo>
                  <a:pt x="1460618" y="2638271"/>
                </a:lnTo>
                <a:lnTo>
                  <a:pt x="1467220" y="2669055"/>
                </a:lnTo>
                <a:lnTo>
                  <a:pt x="1473835" y="2690241"/>
                </a:lnTo>
                <a:lnTo>
                  <a:pt x="1480438" y="2702360"/>
                </a:lnTo>
                <a:lnTo>
                  <a:pt x="1483745" y="2705260"/>
                </a:lnTo>
                <a:lnTo>
                  <a:pt x="1487053" y="2706222"/>
                </a:lnTo>
                <a:lnTo>
                  <a:pt x="1490360" y="2705361"/>
                </a:lnTo>
                <a:lnTo>
                  <a:pt x="1496963" y="2698700"/>
                </a:lnTo>
                <a:lnTo>
                  <a:pt x="1503577" y="2686265"/>
                </a:lnTo>
                <a:lnTo>
                  <a:pt x="1513487" y="2658861"/>
                </a:lnTo>
                <a:lnTo>
                  <a:pt x="1526705" y="2610120"/>
                </a:lnTo>
                <a:lnTo>
                  <a:pt x="1543229" y="2536635"/>
                </a:lnTo>
                <a:lnTo>
                  <a:pt x="1579574" y="2357488"/>
                </a:lnTo>
                <a:lnTo>
                  <a:pt x="1615932" y="2168830"/>
                </a:lnTo>
                <a:lnTo>
                  <a:pt x="1639059" y="2033219"/>
                </a:lnTo>
                <a:lnTo>
                  <a:pt x="1658891" y="1899823"/>
                </a:lnTo>
                <a:lnTo>
                  <a:pt x="1688633" y="1675189"/>
                </a:lnTo>
                <a:lnTo>
                  <a:pt x="1724978" y="1405069"/>
                </a:lnTo>
                <a:lnTo>
                  <a:pt x="1754720" y="1207660"/>
                </a:lnTo>
                <a:lnTo>
                  <a:pt x="1777847" y="1072404"/>
                </a:lnTo>
                <a:lnTo>
                  <a:pt x="1794372" y="994322"/>
                </a:lnTo>
                <a:lnTo>
                  <a:pt x="1807590" y="945860"/>
                </a:lnTo>
                <a:lnTo>
                  <a:pt x="1820807" y="909731"/>
                </a:lnTo>
                <a:lnTo>
                  <a:pt x="1830717" y="890394"/>
                </a:lnTo>
                <a:lnTo>
                  <a:pt x="1840639" y="877921"/>
                </a:lnTo>
                <a:lnTo>
                  <a:pt x="1847242" y="873653"/>
                </a:lnTo>
                <a:lnTo>
                  <a:pt x="1853857" y="872881"/>
                </a:lnTo>
                <a:lnTo>
                  <a:pt x="1860459" y="875768"/>
                </a:lnTo>
                <a:lnTo>
                  <a:pt x="1867074" y="882378"/>
                </a:lnTo>
                <a:lnTo>
                  <a:pt x="1873676" y="892762"/>
                </a:lnTo>
                <a:lnTo>
                  <a:pt x="1883599" y="915227"/>
                </a:lnTo>
                <a:lnTo>
                  <a:pt x="1893509" y="945480"/>
                </a:lnTo>
                <a:lnTo>
                  <a:pt x="1906726" y="996386"/>
                </a:lnTo>
                <a:lnTo>
                  <a:pt x="1919944" y="1058398"/>
                </a:lnTo>
                <a:lnTo>
                  <a:pt x="1933161" y="1132137"/>
                </a:lnTo>
                <a:lnTo>
                  <a:pt x="1949686" y="1241687"/>
                </a:lnTo>
                <a:lnTo>
                  <a:pt x="1966211" y="1370713"/>
                </a:lnTo>
                <a:lnTo>
                  <a:pt x="1986043" y="1548658"/>
                </a:lnTo>
                <a:lnTo>
                  <a:pt x="2035605" y="2011729"/>
                </a:lnTo>
                <a:lnTo>
                  <a:pt x="2048822" y="2106628"/>
                </a:lnTo>
                <a:lnTo>
                  <a:pt x="2058732" y="2163043"/>
                </a:lnTo>
                <a:lnTo>
                  <a:pt x="2068655" y="2205123"/>
                </a:lnTo>
                <a:lnTo>
                  <a:pt x="2075257" y="2224738"/>
                </a:lnTo>
                <a:lnTo>
                  <a:pt x="2081872" y="2237528"/>
                </a:lnTo>
                <a:lnTo>
                  <a:pt x="2088474" y="2243581"/>
                </a:lnTo>
                <a:lnTo>
                  <a:pt x="2091782" y="2244151"/>
                </a:lnTo>
                <a:lnTo>
                  <a:pt x="2095089" y="2243151"/>
                </a:lnTo>
                <a:lnTo>
                  <a:pt x="2101692" y="2236591"/>
                </a:lnTo>
                <a:lnTo>
                  <a:pt x="2108307" y="2224359"/>
                </a:lnTo>
                <a:lnTo>
                  <a:pt x="2118217" y="2196525"/>
                </a:lnTo>
                <a:lnTo>
                  <a:pt x="2128127" y="2159193"/>
                </a:lnTo>
                <a:lnTo>
                  <a:pt x="2141357" y="2098485"/>
                </a:lnTo>
                <a:lnTo>
                  <a:pt x="2164484" y="1975626"/>
                </a:lnTo>
                <a:lnTo>
                  <a:pt x="2200829" y="1779712"/>
                </a:lnTo>
                <a:lnTo>
                  <a:pt x="2214046" y="1723006"/>
                </a:lnTo>
                <a:lnTo>
                  <a:pt x="2223968" y="1691525"/>
                </a:lnTo>
                <a:lnTo>
                  <a:pt x="2230571" y="1677165"/>
                </a:lnTo>
                <a:lnTo>
                  <a:pt x="2237186" y="1668845"/>
                </a:lnTo>
                <a:lnTo>
                  <a:pt x="2240493" y="1667085"/>
                </a:lnTo>
                <a:lnTo>
                  <a:pt x="2243788" y="1666971"/>
                </a:lnTo>
                <a:lnTo>
                  <a:pt x="2247096" y="1668554"/>
                </a:lnTo>
                <a:lnTo>
                  <a:pt x="2253711" y="1676912"/>
                </a:lnTo>
                <a:lnTo>
                  <a:pt x="2260313" y="1692285"/>
                </a:lnTo>
                <a:lnTo>
                  <a:pt x="2266928" y="1714838"/>
                </a:lnTo>
                <a:lnTo>
                  <a:pt x="2276838" y="1762439"/>
                </a:lnTo>
                <a:lnTo>
                  <a:pt x="2286748" y="1827060"/>
                </a:lnTo>
                <a:lnTo>
                  <a:pt x="2296670" y="1908954"/>
                </a:lnTo>
                <a:lnTo>
                  <a:pt x="2309888" y="2044185"/>
                </a:lnTo>
                <a:lnTo>
                  <a:pt x="2326400" y="2246051"/>
                </a:lnTo>
                <a:lnTo>
                  <a:pt x="2352847" y="2572067"/>
                </a:lnTo>
                <a:lnTo>
                  <a:pt x="2366064" y="2700929"/>
                </a:lnTo>
                <a:lnTo>
                  <a:pt x="2375975" y="2775427"/>
                </a:lnTo>
                <a:lnTo>
                  <a:pt x="2385884" y="2830398"/>
                </a:lnTo>
                <a:lnTo>
                  <a:pt x="2395807" y="2867312"/>
                </a:lnTo>
                <a:lnTo>
                  <a:pt x="2402409" y="2883268"/>
                </a:lnTo>
                <a:lnTo>
                  <a:pt x="2409024" y="2893563"/>
                </a:lnTo>
                <a:lnTo>
                  <a:pt x="2415627" y="2899350"/>
                </a:lnTo>
                <a:lnTo>
                  <a:pt x="2422242" y="2901668"/>
                </a:lnTo>
                <a:lnTo>
                  <a:pt x="2428844" y="2901402"/>
                </a:lnTo>
                <a:lnTo>
                  <a:pt x="2438766" y="2897273"/>
                </a:lnTo>
                <a:lnTo>
                  <a:pt x="2448676" y="2889726"/>
                </a:lnTo>
                <a:lnTo>
                  <a:pt x="2461894" y="2875454"/>
                </a:lnTo>
                <a:lnTo>
                  <a:pt x="2478418" y="2852749"/>
                </a:lnTo>
                <a:lnTo>
                  <a:pt x="2501546" y="2820306"/>
                </a:lnTo>
                <a:lnTo>
                  <a:pt x="2511456" y="2810061"/>
                </a:lnTo>
                <a:lnTo>
                  <a:pt x="2521378" y="2803945"/>
                </a:lnTo>
                <a:lnTo>
                  <a:pt x="2527980" y="2802564"/>
                </a:lnTo>
                <a:lnTo>
                  <a:pt x="2534596" y="2803464"/>
                </a:lnTo>
                <a:lnTo>
                  <a:pt x="2541198" y="2806592"/>
                </a:lnTo>
                <a:lnTo>
                  <a:pt x="2551120" y="2815215"/>
                </a:lnTo>
                <a:lnTo>
                  <a:pt x="2561030" y="2828271"/>
                </a:lnTo>
                <a:lnTo>
                  <a:pt x="2570940" y="2845810"/>
                </a:lnTo>
                <a:lnTo>
                  <a:pt x="2584158" y="2876189"/>
                </a:lnTo>
                <a:lnTo>
                  <a:pt x="2603990" y="2931768"/>
                </a:lnTo>
                <a:lnTo>
                  <a:pt x="2617207" y="2966795"/>
                </a:lnTo>
                <a:lnTo>
                  <a:pt x="2627117" y="2986220"/>
                </a:lnTo>
                <a:lnTo>
                  <a:pt x="2633732" y="2993894"/>
                </a:lnTo>
                <a:lnTo>
                  <a:pt x="2640334" y="2996060"/>
                </a:lnTo>
                <a:lnTo>
                  <a:pt x="2643642" y="2994781"/>
                </a:lnTo>
                <a:lnTo>
                  <a:pt x="2650257" y="2986942"/>
                </a:lnTo>
                <a:lnTo>
                  <a:pt x="2656859" y="2971366"/>
                </a:lnTo>
                <a:lnTo>
                  <a:pt x="2663474" y="2947357"/>
                </a:lnTo>
                <a:lnTo>
                  <a:pt x="2670077" y="2914280"/>
                </a:lnTo>
                <a:lnTo>
                  <a:pt x="2679999" y="2846646"/>
                </a:lnTo>
                <a:lnTo>
                  <a:pt x="2689909" y="2756698"/>
                </a:lnTo>
                <a:lnTo>
                  <a:pt x="2703127" y="2602181"/>
                </a:lnTo>
                <a:lnTo>
                  <a:pt x="2716344" y="2412092"/>
                </a:lnTo>
                <a:lnTo>
                  <a:pt x="2736176" y="2082213"/>
                </a:lnTo>
                <a:lnTo>
                  <a:pt x="2772521" y="1470652"/>
                </a:lnTo>
                <a:lnTo>
                  <a:pt x="2789046" y="1238622"/>
                </a:lnTo>
                <a:lnTo>
                  <a:pt x="2805571" y="1047862"/>
                </a:lnTo>
                <a:lnTo>
                  <a:pt x="2818788" y="927358"/>
                </a:lnTo>
                <a:lnTo>
                  <a:pt x="2832005" y="833941"/>
                </a:lnTo>
                <a:lnTo>
                  <a:pt x="2845223" y="764002"/>
                </a:lnTo>
                <a:lnTo>
                  <a:pt x="2855133" y="724885"/>
                </a:lnTo>
                <a:lnTo>
                  <a:pt x="2865042" y="696152"/>
                </a:lnTo>
                <a:lnTo>
                  <a:pt x="2874965" y="677220"/>
                </a:lnTo>
                <a:lnTo>
                  <a:pt x="2881567" y="670028"/>
                </a:lnTo>
                <a:lnTo>
                  <a:pt x="2888182" y="667368"/>
                </a:lnTo>
                <a:lnTo>
                  <a:pt x="2894785" y="669622"/>
                </a:lnTo>
                <a:lnTo>
                  <a:pt x="2901400" y="677182"/>
                </a:lnTo>
                <a:lnTo>
                  <a:pt x="2908002" y="690415"/>
                </a:lnTo>
                <a:lnTo>
                  <a:pt x="2914617" y="709562"/>
                </a:lnTo>
                <a:lnTo>
                  <a:pt x="2924527" y="749616"/>
                </a:lnTo>
                <a:lnTo>
                  <a:pt x="2934450" y="803296"/>
                </a:lnTo>
                <a:lnTo>
                  <a:pt x="2947667" y="895814"/>
                </a:lnTo>
                <a:lnTo>
                  <a:pt x="2960884" y="1012101"/>
                </a:lnTo>
                <a:lnTo>
                  <a:pt x="2977409" y="1187779"/>
                </a:lnTo>
                <a:lnTo>
                  <a:pt x="3017061" y="1634110"/>
                </a:lnTo>
                <a:lnTo>
                  <a:pt x="3030278" y="1742115"/>
                </a:lnTo>
                <a:lnTo>
                  <a:pt x="3040188" y="1800265"/>
                </a:lnTo>
                <a:lnTo>
                  <a:pt x="3046803" y="1827313"/>
                </a:lnTo>
                <a:lnTo>
                  <a:pt x="3053406" y="1844928"/>
                </a:lnTo>
                <a:lnTo>
                  <a:pt x="3060021" y="1853413"/>
                </a:lnTo>
                <a:lnTo>
                  <a:pt x="3063315" y="1854388"/>
                </a:lnTo>
                <a:lnTo>
                  <a:pt x="3066623" y="1853299"/>
                </a:lnTo>
                <a:lnTo>
                  <a:pt x="3073238" y="1845245"/>
                </a:lnTo>
                <a:lnTo>
                  <a:pt x="3079840" y="1829960"/>
                </a:lnTo>
                <a:lnTo>
                  <a:pt x="3086456" y="1808129"/>
                </a:lnTo>
                <a:lnTo>
                  <a:pt x="3096365" y="1764782"/>
                </a:lnTo>
                <a:lnTo>
                  <a:pt x="3109583" y="1692285"/>
                </a:lnTo>
                <a:lnTo>
                  <a:pt x="3145940" y="1482986"/>
                </a:lnTo>
                <a:lnTo>
                  <a:pt x="3162452" y="1409665"/>
                </a:lnTo>
                <a:lnTo>
                  <a:pt x="3178977" y="1351098"/>
                </a:lnTo>
                <a:lnTo>
                  <a:pt x="3192194" y="1313348"/>
                </a:lnTo>
                <a:lnTo>
                  <a:pt x="3205412" y="1283678"/>
                </a:lnTo>
                <a:lnTo>
                  <a:pt x="3215334" y="1267773"/>
                </a:lnTo>
                <a:lnTo>
                  <a:pt x="3221936" y="1260745"/>
                </a:lnTo>
                <a:lnTo>
                  <a:pt x="3228551" y="1256705"/>
                </a:lnTo>
                <a:lnTo>
                  <a:pt x="3235154" y="1255730"/>
                </a:lnTo>
                <a:lnTo>
                  <a:pt x="3241769" y="1257820"/>
                </a:lnTo>
                <a:lnTo>
                  <a:pt x="3248371" y="1263088"/>
                </a:lnTo>
                <a:lnTo>
                  <a:pt x="3254986" y="1271661"/>
                </a:lnTo>
                <a:lnTo>
                  <a:pt x="3264896" y="1291099"/>
                </a:lnTo>
                <a:lnTo>
                  <a:pt x="3274819" y="1319161"/>
                </a:lnTo>
                <a:lnTo>
                  <a:pt x="3284729" y="1356796"/>
                </a:lnTo>
                <a:lnTo>
                  <a:pt x="3294638" y="1405106"/>
                </a:lnTo>
                <a:lnTo>
                  <a:pt x="3304548" y="1465029"/>
                </a:lnTo>
                <a:lnTo>
                  <a:pt x="3317766" y="1564322"/>
                </a:lnTo>
                <a:lnTo>
                  <a:pt x="3330996" y="1685636"/>
                </a:lnTo>
                <a:lnTo>
                  <a:pt x="3347508" y="1862923"/>
                </a:lnTo>
                <a:lnTo>
                  <a:pt x="3406993" y="2532355"/>
                </a:lnTo>
                <a:lnTo>
                  <a:pt x="3423517" y="2676071"/>
                </a:lnTo>
                <a:lnTo>
                  <a:pt x="3440042" y="2794878"/>
                </a:lnTo>
                <a:lnTo>
                  <a:pt x="3453260" y="2872884"/>
                </a:lnTo>
                <a:lnTo>
                  <a:pt x="3466477" y="2936720"/>
                </a:lnTo>
                <a:lnTo>
                  <a:pt x="3479694" y="2986828"/>
                </a:lnTo>
                <a:lnTo>
                  <a:pt x="3489604" y="3015675"/>
                </a:lnTo>
                <a:lnTo>
                  <a:pt x="3499526" y="3037329"/>
                </a:lnTo>
                <a:lnTo>
                  <a:pt x="3509436" y="3052108"/>
                </a:lnTo>
                <a:lnTo>
                  <a:pt x="3519346" y="3060642"/>
                </a:lnTo>
                <a:lnTo>
                  <a:pt x="3525962" y="3063150"/>
                </a:lnTo>
                <a:lnTo>
                  <a:pt x="3532564" y="3063251"/>
                </a:lnTo>
                <a:lnTo>
                  <a:pt x="3539179" y="3060947"/>
                </a:lnTo>
                <a:lnTo>
                  <a:pt x="3545781" y="3056261"/>
                </a:lnTo>
                <a:lnTo>
                  <a:pt x="3555704" y="3044826"/>
                </a:lnTo>
                <a:lnTo>
                  <a:pt x="3565614" y="3028149"/>
                </a:lnTo>
                <a:lnTo>
                  <a:pt x="3575523" y="3006076"/>
                </a:lnTo>
                <a:lnTo>
                  <a:pt x="3585446" y="2978141"/>
                </a:lnTo>
                <a:lnTo>
                  <a:pt x="3598663" y="2930705"/>
                </a:lnTo>
                <a:lnTo>
                  <a:pt x="3611881" y="2871288"/>
                </a:lnTo>
                <a:lnTo>
                  <a:pt x="3628405" y="2782582"/>
                </a:lnTo>
                <a:lnTo>
                  <a:pt x="3664750" y="2563380"/>
                </a:lnTo>
                <a:lnTo>
                  <a:pt x="3691185" y="2412674"/>
                </a:lnTo>
                <a:lnTo>
                  <a:pt x="3707710" y="2331693"/>
                </a:lnTo>
                <a:lnTo>
                  <a:pt x="3720927" y="2279532"/>
                </a:lnTo>
                <a:lnTo>
                  <a:pt x="3730837" y="2250090"/>
                </a:lnTo>
                <a:lnTo>
                  <a:pt x="3740759" y="2229956"/>
                </a:lnTo>
                <a:lnTo>
                  <a:pt x="3747362" y="2221978"/>
                </a:lnTo>
                <a:lnTo>
                  <a:pt x="3753977" y="2218470"/>
                </a:lnTo>
                <a:lnTo>
                  <a:pt x="3760579" y="2219483"/>
                </a:lnTo>
                <a:lnTo>
                  <a:pt x="3767194" y="2225017"/>
                </a:lnTo>
                <a:lnTo>
                  <a:pt x="3773796" y="2234945"/>
                </a:lnTo>
                <a:lnTo>
                  <a:pt x="3783719" y="2257498"/>
                </a:lnTo>
                <a:lnTo>
                  <a:pt x="3793629" y="2287751"/>
                </a:lnTo>
                <a:lnTo>
                  <a:pt x="3810154" y="2348788"/>
                </a:lnTo>
                <a:lnTo>
                  <a:pt x="3836589" y="2448461"/>
                </a:lnTo>
                <a:lnTo>
                  <a:pt x="3849806" y="2487654"/>
                </a:lnTo>
                <a:lnTo>
                  <a:pt x="3859716" y="2508472"/>
                </a:lnTo>
                <a:lnTo>
                  <a:pt x="3866331" y="2517476"/>
                </a:lnTo>
                <a:lnTo>
                  <a:pt x="3872933" y="2522313"/>
                </a:lnTo>
                <a:lnTo>
                  <a:pt x="3879548" y="2522984"/>
                </a:lnTo>
                <a:lnTo>
                  <a:pt x="3886150" y="2519654"/>
                </a:lnTo>
                <a:lnTo>
                  <a:pt x="3892765" y="2512613"/>
                </a:lnTo>
                <a:lnTo>
                  <a:pt x="3902675" y="2496087"/>
                </a:lnTo>
                <a:lnTo>
                  <a:pt x="3915893" y="2466177"/>
                </a:lnTo>
                <a:lnTo>
                  <a:pt x="3939032" y="2410826"/>
                </a:lnTo>
                <a:lnTo>
                  <a:pt x="3948943" y="2393604"/>
                </a:lnTo>
                <a:lnTo>
                  <a:pt x="3955545" y="2385879"/>
                </a:lnTo>
                <a:lnTo>
                  <a:pt x="3962160" y="2381497"/>
                </a:lnTo>
                <a:lnTo>
                  <a:pt x="3968775" y="2380687"/>
                </a:lnTo>
                <a:lnTo>
                  <a:pt x="3975377" y="2383562"/>
                </a:lnTo>
                <a:lnTo>
                  <a:pt x="3981992" y="2390184"/>
                </a:lnTo>
                <a:lnTo>
                  <a:pt x="3988595" y="2400606"/>
                </a:lnTo>
                <a:lnTo>
                  <a:pt x="3998504" y="2422932"/>
                </a:lnTo>
                <a:lnTo>
                  <a:pt x="4011734" y="2462365"/>
                </a:lnTo>
                <a:lnTo>
                  <a:pt x="4034862" y="2535128"/>
                </a:lnTo>
                <a:lnTo>
                  <a:pt x="4044771" y="2557023"/>
                </a:lnTo>
                <a:lnTo>
                  <a:pt x="4051386" y="2565419"/>
                </a:lnTo>
                <a:lnTo>
                  <a:pt x="4054681" y="2567344"/>
                </a:lnTo>
                <a:lnTo>
                  <a:pt x="4057989" y="2567584"/>
                </a:lnTo>
                <a:lnTo>
                  <a:pt x="4061296" y="2566090"/>
                </a:lnTo>
                <a:lnTo>
                  <a:pt x="4067911" y="2557454"/>
                </a:lnTo>
                <a:lnTo>
                  <a:pt x="4074514" y="2541131"/>
                </a:lnTo>
                <a:lnTo>
                  <a:pt x="4081129" y="2517134"/>
                </a:lnTo>
                <a:lnTo>
                  <a:pt x="4091038" y="2467532"/>
                </a:lnTo>
                <a:lnTo>
                  <a:pt x="4100948" y="2403215"/>
                </a:lnTo>
                <a:lnTo>
                  <a:pt x="4114166" y="2298223"/>
                </a:lnTo>
                <a:lnTo>
                  <a:pt x="4114166" y="2298223"/>
                </a:lnTo>
              </a:path>
            </a:pathLst>
          </a:custGeom>
          <a:noFill/>
          <a:ln w="18998" cap="sq">
            <a:solidFill>
              <a:schemeClr val="accent1">
                <a:lumMod val="75000"/>
              </a:schemeClr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9" name="Connettore 7 28">
            <a:extLst>
              <a:ext uri="{FF2B5EF4-FFF2-40B4-BE49-F238E27FC236}">
                <a16:creationId xmlns:a16="http://schemas.microsoft.com/office/drawing/2014/main" id="{4C37596A-9827-D4C9-65B3-7D15F7FBC20C}"/>
              </a:ext>
            </a:extLst>
          </p:cNvPr>
          <p:cNvCxnSpPr>
            <a:cxnSpLocks/>
          </p:cNvCxnSpPr>
          <p:nvPr/>
        </p:nvCxnSpPr>
        <p:spPr>
          <a:xfrm>
            <a:off x="1058265" y="1344039"/>
            <a:ext cx="482297" cy="454381"/>
          </a:xfrm>
          <a:prstGeom prst="curvedConnector3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00B86A0C-0D16-AA26-5187-02D54BBCFEEB}"/>
              </a:ext>
            </a:extLst>
          </p:cNvPr>
          <p:cNvSpPr txBox="1"/>
          <p:nvPr/>
        </p:nvSpPr>
        <p:spPr>
          <a:xfrm>
            <a:off x="1327421" y="1356238"/>
            <a:ext cx="9172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+mj-lt"/>
              </a:rPr>
              <a:t>PCA + filtering</a:t>
            </a:r>
          </a:p>
        </p:txBody>
      </p:sp>
      <p:pic>
        <p:nvPicPr>
          <p:cNvPr id="32" name="Immagine 31" descr="Immagine che contiene oscurità, silhouette, arte&#10;&#10;Descrizione generata automaticamente">
            <a:extLst>
              <a:ext uri="{FF2B5EF4-FFF2-40B4-BE49-F238E27FC236}">
                <a16:creationId xmlns:a16="http://schemas.microsoft.com/office/drawing/2014/main" id="{56B29BDF-3BE3-2D38-02E8-334A599AA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118" y="2606415"/>
            <a:ext cx="682821" cy="512116"/>
          </a:xfrm>
          <a:prstGeom prst="rect">
            <a:avLst/>
          </a:prstGeom>
        </p:spPr>
      </p:pic>
      <p:cxnSp>
        <p:nvCxnSpPr>
          <p:cNvPr id="34" name="Connettore 7 33">
            <a:extLst>
              <a:ext uri="{FF2B5EF4-FFF2-40B4-BE49-F238E27FC236}">
                <a16:creationId xmlns:a16="http://schemas.microsoft.com/office/drawing/2014/main" id="{9D3CD310-394F-0DFB-208E-F7C775F11965}"/>
              </a:ext>
            </a:extLst>
          </p:cNvPr>
          <p:cNvCxnSpPr>
            <a:cxnSpLocks/>
            <a:stCxn id="32" idx="2"/>
          </p:cNvCxnSpPr>
          <p:nvPr/>
        </p:nvCxnSpPr>
        <p:spPr>
          <a:xfrm rot="16200000" flipH="1">
            <a:off x="783829" y="3092231"/>
            <a:ext cx="517292" cy="569892"/>
          </a:xfrm>
          <a:prstGeom prst="curved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B83C9549-10CB-CCB8-77F1-B05E4389EA1C}"/>
              </a:ext>
            </a:extLst>
          </p:cNvPr>
          <p:cNvSpPr txBox="1"/>
          <p:nvPr/>
        </p:nvSpPr>
        <p:spPr>
          <a:xfrm>
            <a:off x="885051" y="3100091"/>
            <a:ext cx="9172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+mj-lt"/>
              </a:rPr>
              <a:t>Envelope + filtering</a:t>
            </a:r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F34B6797-1127-6D5E-BDBC-824D74C9C7A5}"/>
              </a:ext>
            </a:extLst>
          </p:cNvPr>
          <p:cNvSpPr txBox="1"/>
          <p:nvPr/>
        </p:nvSpPr>
        <p:spPr>
          <a:xfrm>
            <a:off x="608917" y="4734428"/>
            <a:ext cx="552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EEG</a:t>
            </a:r>
          </a:p>
        </p:txBody>
      </p:sp>
    </p:spTree>
    <p:extLst>
      <p:ext uri="{BB962C8B-B14F-4D97-AF65-F5344CB8AC3E}">
        <p14:creationId xmlns:p14="http://schemas.microsoft.com/office/powerpoint/2010/main" val="25342014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FC548268-940D-F5C5-9B50-788B90CDCD3D}"/>
              </a:ext>
            </a:extLst>
          </p:cNvPr>
          <p:cNvSpPr txBox="1"/>
          <p:nvPr/>
        </p:nvSpPr>
        <p:spPr>
          <a:xfrm>
            <a:off x="3927265" y="263426"/>
            <a:ext cx="43374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Measuring Articulatory Encoding </a:t>
            </a:r>
          </a:p>
        </p:txBody>
      </p:sp>
      <p:sp>
        <p:nvSpPr>
          <p:cNvPr id="18" name="Figura a mano libera 17">
            <a:extLst>
              <a:ext uri="{FF2B5EF4-FFF2-40B4-BE49-F238E27FC236}">
                <a16:creationId xmlns:a16="http://schemas.microsoft.com/office/drawing/2014/main" id="{8812B42D-DE5E-E5E5-3DA0-6F698849A549}"/>
              </a:ext>
            </a:extLst>
          </p:cNvPr>
          <p:cNvSpPr/>
          <p:nvPr/>
        </p:nvSpPr>
        <p:spPr>
          <a:xfrm>
            <a:off x="1399677" y="1834828"/>
            <a:ext cx="4337469" cy="1226425"/>
          </a:xfrm>
          <a:custGeom>
            <a:avLst/>
            <a:gdLst>
              <a:gd name="connsiteX0" fmla="*/ 0 w 4114165"/>
              <a:gd name="connsiteY0" fmla="*/ 1833480 h 3063504"/>
              <a:gd name="connsiteX1" fmla="*/ 45713 w 4114165"/>
              <a:gd name="connsiteY1" fmla="*/ 417481 h 3063504"/>
              <a:gd name="connsiteX2" fmla="*/ 52243 w 4114165"/>
              <a:gd name="connsiteY2" fmla="*/ 297352 h 3063504"/>
              <a:gd name="connsiteX3" fmla="*/ 58773 w 4114165"/>
              <a:gd name="connsiteY3" fmla="*/ 217167 h 3063504"/>
              <a:gd name="connsiteX4" fmla="*/ 62039 w 4114165"/>
              <a:gd name="connsiteY4" fmla="*/ 193329 h 3063504"/>
              <a:gd name="connsiteX5" fmla="*/ 65305 w 4114165"/>
              <a:gd name="connsiteY5" fmla="*/ 180827 h 3063504"/>
              <a:gd name="connsiteX6" fmla="*/ 68569 w 4114165"/>
              <a:gd name="connsiteY6" fmla="*/ 179911 h 3063504"/>
              <a:gd name="connsiteX7" fmla="*/ 71835 w 4114165"/>
              <a:gd name="connsiteY7" fmla="*/ 190731 h 3063504"/>
              <a:gd name="connsiteX8" fmla="*/ 75101 w 4114165"/>
              <a:gd name="connsiteY8" fmla="*/ 213328 h 3063504"/>
              <a:gd name="connsiteX9" fmla="*/ 81631 w 4114165"/>
              <a:gd name="connsiteY9" fmla="*/ 293496 h 3063504"/>
              <a:gd name="connsiteX10" fmla="*/ 88161 w 4114165"/>
              <a:gd name="connsiteY10" fmla="*/ 418608 h 3063504"/>
              <a:gd name="connsiteX11" fmla="*/ 97957 w 4114165"/>
              <a:gd name="connsiteY11" fmla="*/ 682450 h 3063504"/>
              <a:gd name="connsiteX12" fmla="*/ 111017 w 4114165"/>
              <a:gd name="connsiteY12" fmla="*/ 1145838 h 3063504"/>
              <a:gd name="connsiteX13" fmla="*/ 150200 w 4114165"/>
              <a:gd name="connsiteY13" fmla="*/ 2656215 h 3063504"/>
              <a:gd name="connsiteX14" fmla="*/ 159996 w 4114165"/>
              <a:gd name="connsiteY14" fmla="*/ 2898502 h 3063504"/>
              <a:gd name="connsiteX15" fmla="*/ 166526 w 4114165"/>
              <a:gd name="connsiteY15" fmla="*/ 3002974 h 3063504"/>
              <a:gd name="connsiteX16" fmla="*/ 173056 w 4114165"/>
              <a:gd name="connsiteY16" fmla="*/ 3056590 h 3063504"/>
              <a:gd name="connsiteX17" fmla="*/ 176322 w 4114165"/>
              <a:gd name="connsiteY17" fmla="*/ 3063504 h 3063504"/>
              <a:gd name="connsiteX18" fmla="*/ 179588 w 4114165"/>
              <a:gd name="connsiteY18" fmla="*/ 3056970 h 3063504"/>
              <a:gd name="connsiteX19" fmla="*/ 182852 w 4114165"/>
              <a:gd name="connsiteY19" fmla="*/ 3036988 h 3063504"/>
              <a:gd name="connsiteX20" fmla="*/ 189382 w 4114165"/>
              <a:gd name="connsiteY20" fmla="*/ 2957348 h 3063504"/>
              <a:gd name="connsiteX21" fmla="*/ 195914 w 4114165"/>
              <a:gd name="connsiteY21" fmla="*/ 2827131 h 3063504"/>
              <a:gd name="connsiteX22" fmla="*/ 205709 w 4114165"/>
              <a:gd name="connsiteY22" fmla="*/ 2547184 h 3063504"/>
              <a:gd name="connsiteX23" fmla="*/ 218770 w 4114165"/>
              <a:gd name="connsiteY23" fmla="*/ 2052391 h 3063504"/>
              <a:gd name="connsiteX24" fmla="*/ 257952 w 4114165"/>
              <a:gd name="connsiteY24" fmla="*/ 449365 h 3063504"/>
              <a:gd name="connsiteX25" fmla="*/ 267747 w 4114165"/>
              <a:gd name="connsiteY25" fmla="*/ 190794 h 3063504"/>
              <a:gd name="connsiteX26" fmla="*/ 274279 w 4114165"/>
              <a:gd name="connsiteY26" fmla="*/ 76196 h 3063504"/>
              <a:gd name="connsiteX27" fmla="*/ 280809 w 4114165"/>
              <a:gd name="connsiteY27" fmla="*/ 12309 h 3063504"/>
              <a:gd name="connsiteX28" fmla="*/ 284074 w 4114165"/>
              <a:gd name="connsiteY28" fmla="*/ 0 h 3063504"/>
              <a:gd name="connsiteX29" fmla="*/ 287339 w 4114165"/>
              <a:gd name="connsiteY29" fmla="*/ 871 h 3063504"/>
              <a:gd name="connsiteX30" fmla="*/ 290605 w 4114165"/>
              <a:gd name="connsiteY30" fmla="*/ 14841 h 3063504"/>
              <a:gd name="connsiteX31" fmla="*/ 293869 w 4114165"/>
              <a:gd name="connsiteY31" fmla="*/ 41707 h 3063504"/>
              <a:gd name="connsiteX32" fmla="*/ 300400 w 4114165"/>
              <a:gd name="connsiteY32" fmla="*/ 132747 h 3063504"/>
              <a:gd name="connsiteX33" fmla="*/ 306931 w 4114165"/>
              <a:gd name="connsiteY33" fmla="*/ 270150 h 3063504"/>
              <a:gd name="connsiteX34" fmla="*/ 316726 w 4114165"/>
              <a:gd name="connsiteY34" fmla="*/ 550888 h 3063504"/>
              <a:gd name="connsiteX35" fmla="*/ 329787 w 4114165"/>
              <a:gd name="connsiteY35" fmla="*/ 1025879 h 3063504"/>
              <a:gd name="connsiteX36" fmla="*/ 362436 w 4114165"/>
              <a:gd name="connsiteY36" fmla="*/ 2279786 h 3063504"/>
              <a:gd name="connsiteX37" fmla="*/ 372232 w 4114165"/>
              <a:gd name="connsiteY37" fmla="*/ 2556694 h 3063504"/>
              <a:gd name="connsiteX38" fmla="*/ 382027 w 4114165"/>
              <a:gd name="connsiteY38" fmla="*/ 2748670 h 3063504"/>
              <a:gd name="connsiteX39" fmla="*/ 388567 w 4114165"/>
              <a:gd name="connsiteY39" fmla="*/ 2823459 h 3063504"/>
              <a:gd name="connsiteX40" fmla="*/ 391823 w 4114165"/>
              <a:gd name="connsiteY40" fmla="*/ 2844202 h 3063504"/>
              <a:gd name="connsiteX41" fmla="*/ 395093 w 4114165"/>
              <a:gd name="connsiteY41" fmla="*/ 2853750 h 3063504"/>
              <a:gd name="connsiteX42" fmla="*/ 398362 w 4114165"/>
              <a:gd name="connsiteY42" fmla="*/ 2852192 h 3063504"/>
              <a:gd name="connsiteX43" fmla="*/ 401619 w 4114165"/>
              <a:gd name="connsiteY43" fmla="*/ 2839668 h 3063504"/>
              <a:gd name="connsiteX44" fmla="*/ 404889 w 4114165"/>
              <a:gd name="connsiteY44" fmla="*/ 2816443 h 3063504"/>
              <a:gd name="connsiteX45" fmla="*/ 411415 w 4114165"/>
              <a:gd name="connsiteY45" fmla="*/ 2739337 h 3063504"/>
              <a:gd name="connsiteX46" fmla="*/ 417954 w 4114165"/>
              <a:gd name="connsiteY46" fmla="*/ 2624582 h 3063504"/>
              <a:gd name="connsiteX47" fmla="*/ 427737 w 4114165"/>
              <a:gd name="connsiteY47" fmla="*/ 2392894 h 3063504"/>
              <a:gd name="connsiteX48" fmla="*/ 440802 w 4114165"/>
              <a:gd name="connsiteY48" fmla="*/ 2005562 h 3063504"/>
              <a:gd name="connsiteX49" fmla="*/ 473459 w 4114165"/>
              <a:gd name="connsiteY49" fmla="*/ 995006 h 3063504"/>
              <a:gd name="connsiteX50" fmla="*/ 483255 w 4114165"/>
              <a:gd name="connsiteY50" fmla="*/ 770207 h 3063504"/>
              <a:gd name="connsiteX51" fmla="*/ 493051 w 4114165"/>
              <a:gd name="connsiteY51" fmla="*/ 610130 h 3063504"/>
              <a:gd name="connsiteX52" fmla="*/ 499577 w 4114165"/>
              <a:gd name="connsiteY52" fmla="*/ 543438 h 3063504"/>
              <a:gd name="connsiteX53" fmla="*/ 506103 w 4114165"/>
              <a:gd name="connsiteY53" fmla="*/ 509955 h 3063504"/>
              <a:gd name="connsiteX54" fmla="*/ 509373 w 4114165"/>
              <a:gd name="connsiteY54" fmla="*/ 505624 h 3063504"/>
              <a:gd name="connsiteX55" fmla="*/ 512642 w 4114165"/>
              <a:gd name="connsiteY55" fmla="*/ 509409 h 3063504"/>
              <a:gd name="connsiteX56" fmla="*/ 515899 w 4114165"/>
              <a:gd name="connsiteY56" fmla="*/ 521111 h 3063504"/>
              <a:gd name="connsiteX57" fmla="*/ 522438 w 4114165"/>
              <a:gd name="connsiteY57" fmla="*/ 567167 h 3063504"/>
              <a:gd name="connsiteX58" fmla="*/ 528965 w 4114165"/>
              <a:gd name="connsiteY58" fmla="*/ 641054 h 3063504"/>
              <a:gd name="connsiteX59" fmla="*/ 538760 w 4114165"/>
              <a:gd name="connsiteY59" fmla="*/ 796230 h 3063504"/>
              <a:gd name="connsiteX60" fmla="*/ 551826 w 4114165"/>
              <a:gd name="connsiteY60" fmla="*/ 1063160 h 3063504"/>
              <a:gd name="connsiteX61" fmla="*/ 591009 w 4114165"/>
              <a:gd name="connsiteY61" fmla="*/ 1914399 h 3063504"/>
              <a:gd name="connsiteX62" fmla="*/ 600805 w 4114165"/>
              <a:gd name="connsiteY62" fmla="*/ 2064446 h 3063504"/>
              <a:gd name="connsiteX63" fmla="*/ 610601 w 4114165"/>
              <a:gd name="connsiteY63" fmla="*/ 2170198 h 3063504"/>
              <a:gd name="connsiteX64" fmla="*/ 617127 w 4114165"/>
              <a:gd name="connsiteY64" fmla="*/ 2214063 h 3063504"/>
              <a:gd name="connsiteX65" fmla="*/ 623653 w 4114165"/>
              <a:gd name="connsiteY65" fmla="*/ 2236173 h 3063504"/>
              <a:gd name="connsiteX66" fmla="*/ 626923 w 4114165"/>
              <a:gd name="connsiteY66" fmla="*/ 2239162 h 3063504"/>
              <a:gd name="connsiteX67" fmla="*/ 630192 w 4114165"/>
              <a:gd name="connsiteY67" fmla="*/ 2236882 h 3063504"/>
              <a:gd name="connsiteX68" fmla="*/ 633449 w 4114165"/>
              <a:gd name="connsiteY68" fmla="*/ 2229500 h 3063504"/>
              <a:gd name="connsiteX69" fmla="*/ 639988 w 4114165"/>
              <a:gd name="connsiteY69" fmla="*/ 2200083 h 3063504"/>
              <a:gd name="connsiteX70" fmla="*/ 646514 w 4114165"/>
              <a:gd name="connsiteY70" fmla="*/ 2152659 h 3063504"/>
              <a:gd name="connsiteX71" fmla="*/ 656310 w 4114165"/>
              <a:gd name="connsiteY71" fmla="*/ 2052556 h 3063504"/>
              <a:gd name="connsiteX72" fmla="*/ 669375 w 4114165"/>
              <a:gd name="connsiteY72" fmla="*/ 1878764 h 3063504"/>
              <a:gd name="connsiteX73" fmla="*/ 715085 w 4114165"/>
              <a:gd name="connsiteY73" fmla="*/ 1222160 h 3063504"/>
              <a:gd name="connsiteX74" fmla="*/ 724881 w 4114165"/>
              <a:gd name="connsiteY74" fmla="*/ 1127717 h 3063504"/>
              <a:gd name="connsiteX75" fmla="*/ 734677 w 4114165"/>
              <a:gd name="connsiteY75" fmla="*/ 1062526 h 3063504"/>
              <a:gd name="connsiteX76" fmla="*/ 741203 w 4114165"/>
              <a:gd name="connsiteY76" fmla="*/ 1036617 h 3063504"/>
              <a:gd name="connsiteX77" fmla="*/ 744472 w 4114165"/>
              <a:gd name="connsiteY77" fmla="*/ 1029057 h 3063504"/>
              <a:gd name="connsiteX78" fmla="*/ 747729 w 4114165"/>
              <a:gd name="connsiteY78" fmla="*/ 1025119 h 3063504"/>
              <a:gd name="connsiteX79" fmla="*/ 750999 w 4114165"/>
              <a:gd name="connsiteY79" fmla="*/ 1024765 h 3063504"/>
              <a:gd name="connsiteX80" fmla="*/ 754268 w 4114165"/>
              <a:gd name="connsiteY80" fmla="*/ 1027956 h 3063504"/>
              <a:gd name="connsiteX81" fmla="*/ 757525 w 4114165"/>
              <a:gd name="connsiteY81" fmla="*/ 1034629 h 3063504"/>
              <a:gd name="connsiteX82" fmla="*/ 764064 w 4114165"/>
              <a:gd name="connsiteY82" fmla="*/ 1058018 h 3063504"/>
              <a:gd name="connsiteX83" fmla="*/ 770590 w 4114165"/>
              <a:gd name="connsiteY83" fmla="*/ 1094020 h 3063504"/>
              <a:gd name="connsiteX84" fmla="*/ 780386 w 4114165"/>
              <a:gd name="connsiteY84" fmla="*/ 1168847 h 3063504"/>
              <a:gd name="connsiteX85" fmla="*/ 793451 w 4114165"/>
              <a:gd name="connsiteY85" fmla="*/ 1298760 h 3063504"/>
              <a:gd name="connsiteX86" fmla="*/ 839161 w 4114165"/>
              <a:gd name="connsiteY86" fmla="*/ 1793806 h 3063504"/>
              <a:gd name="connsiteX87" fmla="*/ 848957 w 4114165"/>
              <a:gd name="connsiteY87" fmla="*/ 1861910 h 3063504"/>
              <a:gd name="connsiteX88" fmla="*/ 855483 w 4114165"/>
              <a:gd name="connsiteY88" fmla="*/ 1893644 h 3063504"/>
              <a:gd name="connsiteX89" fmla="*/ 862022 w 4114165"/>
              <a:gd name="connsiteY89" fmla="*/ 1913500 h 3063504"/>
              <a:gd name="connsiteX90" fmla="*/ 865279 w 4114165"/>
              <a:gd name="connsiteY90" fmla="*/ 1918844 h 3063504"/>
              <a:gd name="connsiteX91" fmla="*/ 868548 w 4114165"/>
              <a:gd name="connsiteY91" fmla="*/ 1921098 h 3063504"/>
              <a:gd name="connsiteX92" fmla="*/ 871818 w 4114165"/>
              <a:gd name="connsiteY92" fmla="*/ 1920262 h 3063504"/>
              <a:gd name="connsiteX93" fmla="*/ 875075 w 4114165"/>
              <a:gd name="connsiteY93" fmla="*/ 1916400 h 3063504"/>
              <a:gd name="connsiteX94" fmla="*/ 881613 w 4114165"/>
              <a:gd name="connsiteY94" fmla="*/ 1899735 h 3063504"/>
              <a:gd name="connsiteX95" fmla="*/ 888140 w 4114165"/>
              <a:gd name="connsiteY95" fmla="*/ 1871800 h 3063504"/>
              <a:gd name="connsiteX96" fmla="*/ 897936 w 4114165"/>
              <a:gd name="connsiteY96" fmla="*/ 1811016 h 3063504"/>
              <a:gd name="connsiteX97" fmla="*/ 911001 w 4114165"/>
              <a:gd name="connsiteY97" fmla="*/ 1702099 h 3063504"/>
              <a:gd name="connsiteX98" fmla="*/ 937119 w 4114165"/>
              <a:gd name="connsiteY98" fmla="*/ 1442590 h 3063504"/>
              <a:gd name="connsiteX99" fmla="*/ 953441 w 4114165"/>
              <a:gd name="connsiteY99" fmla="*/ 1297291 h 3063504"/>
              <a:gd name="connsiteX100" fmla="*/ 963237 w 4114165"/>
              <a:gd name="connsiteY100" fmla="*/ 1230796 h 3063504"/>
              <a:gd name="connsiteX101" fmla="*/ 973033 w 4114165"/>
              <a:gd name="connsiteY101" fmla="*/ 1185563 h 3063504"/>
              <a:gd name="connsiteX102" fmla="*/ 979559 w 4114165"/>
              <a:gd name="connsiteY102" fmla="*/ 1168835 h 3063504"/>
              <a:gd name="connsiteX103" fmla="*/ 982829 w 4114165"/>
              <a:gd name="connsiteY103" fmla="*/ 1164732 h 3063504"/>
              <a:gd name="connsiteX104" fmla="*/ 986098 w 4114165"/>
              <a:gd name="connsiteY104" fmla="*/ 1163542 h 3063504"/>
              <a:gd name="connsiteX105" fmla="*/ 989355 w 4114165"/>
              <a:gd name="connsiteY105" fmla="*/ 1165264 h 3063504"/>
              <a:gd name="connsiteX106" fmla="*/ 992624 w 4114165"/>
              <a:gd name="connsiteY106" fmla="*/ 1169911 h 3063504"/>
              <a:gd name="connsiteX107" fmla="*/ 999151 w 4114165"/>
              <a:gd name="connsiteY107" fmla="*/ 1187868 h 3063504"/>
              <a:gd name="connsiteX108" fmla="*/ 1005689 w 4114165"/>
              <a:gd name="connsiteY108" fmla="*/ 1217006 h 3063504"/>
              <a:gd name="connsiteX109" fmla="*/ 1015485 w 4114165"/>
              <a:gd name="connsiteY109" fmla="*/ 1279968 h 3063504"/>
              <a:gd name="connsiteX110" fmla="*/ 1025281 w 4114165"/>
              <a:gd name="connsiteY110" fmla="*/ 1362685 h 3063504"/>
              <a:gd name="connsiteX111" fmla="*/ 1041603 w 4114165"/>
              <a:gd name="connsiteY111" fmla="*/ 1530359 h 3063504"/>
              <a:gd name="connsiteX112" fmla="*/ 1067721 w 4114165"/>
              <a:gd name="connsiteY112" fmla="*/ 1808255 h 3063504"/>
              <a:gd name="connsiteX113" fmla="*/ 1077517 w 4114165"/>
              <a:gd name="connsiteY113" fmla="*/ 1891643 h 3063504"/>
              <a:gd name="connsiteX114" fmla="*/ 1087313 w 4114165"/>
              <a:gd name="connsiteY114" fmla="*/ 1952402 h 3063504"/>
              <a:gd name="connsiteX115" fmla="*/ 1093852 w 4114165"/>
              <a:gd name="connsiteY115" fmla="*/ 1977209 h 3063504"/>
              <a:gd name="connsiteX116" fmla="*/ 1097109 w 4114165"/>
              <a:gd name="connsiteY116" fmla="*/ 1984288 h 3063504"/>
              <a:gd name="connsiteX117" fmla="*/ 1100378 w 4114165"/>
              <a:gd name="connsiteY117" fmla="*/ 1987618 h 3063504"/>
              <a:gd name="connsiteX118" fmla="*/ 1103648 w 4114165"/>
              <a:gd name="connsiteY118" fmla="*/ 1987061 h 3063504"/>
              <a:gd name="connsiteX119" fmla="*/ 1106904 w 4114165"/>
              <a:gd name="connsiteY119" fmla="*/ 1982502 h 3063504"/>
              <a:gd name="connsiteX120" fmla="*/ 1110174 w 4114165"/>
              <a:gd name="connsiteY120" fmla="*/ 1973853 h 3063504"/>
              <a:gd name="connsiteX121" fmla="*/ 1116700 w 4114165"/>
              <a:gd name="connsiteY121" fmla="*/ 1944158 h 3063504"/>
              <a:gd name="connsiteX122" fmla="*/ 1123239 w 4114165"/>
              <a:gd name="connsiteY122" fmla="*/ 1898000 h 3063504"/>
              <a:gd name="connsiteX123" fmla="*/ 1133035 w 4114165"/>
              <a:gd name="connsiteY123" fmla="*/ 1799302 h 3063504"/>
              <a:gd name="connsiteX124" fmla="*/ 1142831 w 4114165"/>
              <a:gd name="connsiteY124" fmla="*/ 1669529 h 3063504"/>
              <a:gd name="connsiteX125" fmla="*/ 1159153 w 4114165"/>
              <a:gd name="connsiteY125" fmla="*/ 1406436 h 3063504"/>
              <a:gd name="connsiteX126" fmla="*/ 1182001 w 4114165"/>
              <a:gd name="connsiteY126" fmla="*/ 1034654 h 3063504"/>
              <a:gd name="connsiteX127" fmla="*/ 1191797 w 4114165"/>
              <a:gd name="connsiteY127" fmla="*/ 914138 h 3063504"/>
              <a:gd name="connsiteX128" fmla="*/ 1198336 w 4114165"/>
              <a:gd name="connsiteY128" fmla="*/ 857229 h 3063504"/>
              <a:gd name="connsiteX129" fmla="*/ 1204863 w 4114165"/>
              <a:gd name="connsiteY129" fmla="*/ 823127 h 3063504"/>
              <a:gd name="connsiteX130" fmla="*/ 1208132 w 4114165"/>
              <a:gd name="connsiteY130" fmla="*/ 815504 h 3063504"/>
              <a:gd name="connsiteX131" fmla="*/ 1211389 w 4114165"/>
              <a:gd name="connsiteY131" fmla="*/ 814516 h 3063504"/>
              <a:gd name="connsiteX132" fmla="*/ 1214658 w 4114165"/>
              <a:gd name="connsiteY132" fmla="*/ 820341 h 3063504"/>
              <a:gd name="connsiteX133" fmla="*/ 1217928 w 4114165"/>
              <a:gd name="connsiteY133" fmla="*/ 833131 h 3063504"/>
              <a:gd name="connsiteX134" fmla="*/ 1224454 w 4114165"/>
              <a:gd name="connsiteY134" fmla="*/ 879694 h 3063504"/>
              <a:gd name="connsiteX135" fmla="*/ 1230980 w 4114165"/>
              <a:gd name="connsiteY135" fmla="*/ 953774 h 3063504"/>
              <a:gd name="connsiteX136" fmla="*/ 1240776 w 4114165"/>
              <a:gd name="connsiteY136" fmla="*/ 1112711 h 3063504"/>
              <a:gd name="connsiteX137" fmla="*/ 1253841 w 4114165"/>
              <a:gd name="connsiteY137" fmla="*/ 1396407 h 3063504"/>
              <a:gd name="connsiteX138" fmla="*/ 1289755 w 4114165"/>
              <a:gd name="connsiteY138" fmla="*/ 2259461 h 3063504"/>
              <a:gd name="connsiteX139" fmla="*/ 1299551 w 4114165"/>
              <a:gd name="connsiteY139" fmla="*/ 2414207 h 3063504"/>
              <a:gd name="connsiteX140" fmla="*/ 1306090 w 4114165"/>
              <a:gd name="connsiteY140" fmla="*/ 2478878 h 3063504"/>
              <a:gd name="connsiteX141" fmla="*/ 1309347 w 4114165"/>
              <a:gd name="connsiteY141" fmla="*/ 2498177 h 3063504"/>
              <a:gd name="connsiteX142" fmla="*/ 1312616 w 4114165"/>
              <a:gd name="connsiteY142" fmla="*/ 2508320 h 3063504"/>
              <a:gd name="connsiteX143" fmla="*/ 1315886 w 4114165"/>
              <a:gd name="connsiteY143" fmla="*/ 2509067 h 3063504"/>
              <a:gd name="connsiteX144" fmla="*/ 1319143 w 4114165"/>
              <a:gd name="connsiteY144" fmla="*/ 2500266 h 3063504"/>
              <a:gd name="connsiteX145" fmla="*/ 1322412 w 4114165"/>
              <a:gd name="connsiteY145" fmla="*/ 2481892 h 3063504"/>
              <a:gd name="connsiteX146" fmla="*/ 1328938 w 4114165"/>
              <a:gd name="connsiteY146" fmla="*/ 2416689 h 3063504"/>
              <a:gd name="connsiteX147" fmla="*/ 1335477 w 4114165"/>
              <a:gd name="connsiteY147" fmla="*/ 2315078 h 3063504"/>
              <a:gd name="connsiteX148" fmla="*/ 1345273 w 4114165"/>
              <a:gd name="connsiteY148" fmla="*/ 2101829 h 3063504"/>
              <a:gd name="connsiteX149" fmla="*/ 1358326 w 4114165"/>
              <a:gd name="connsiteY149" fmla="*/ 1731731 h 3063504"/>
              <a:gd name="connsiteX150" fmla="*/ 1390983 w 4114165"/>
              <a:gd name="connsiteY150" fmla="*/ 746033 h 3063504"/>
              <a:gd name="connsiteX151" fmla="*/ 1400779 w 4114165"/>
              <a:gd name="connsiteY151" fmla="*/ 542587 h 3063504"/>
              <a:gd name="connsiteX152" fmla="*/ 1407305 w 4114165"/>
              <a:gd name="connsiteY152" fmla="*/ 451054 h 3063504"/>
              <a:gd name="connsiteX153" fmla="*/ 1413844 w 4114165"/>
              <a:gd name="connsiteY153" fmla="*/ 399459 h 3063504"/>
              <a:gd name="connsiteX154" fmla="*/ 1417101 w 4114165"/>
              <a:gd name="connsiteY154" fmla="*/ 389390 h 3063504"/>
              <a:gd name="connsiteX155" fmla="*/ 1420370 w 4114165"/>
              <a:gd name="connsiteY155" fmla="*/ 390002 h 3063504"/>
              <a:gd name="connsiteX156" fmla="*/ 1423640 w 4114165"/>
              <a:gd name="connsiteY156" fmla="*/ 401305 h 3063504"/>
              <a:gd name="connsiteX157" fmla="*/ 1426896 w 4114165"/>
              <a:gd name="connsiteY157" fmla="*/ 423206 h 3063504"/>
              <a:gd name="connsiteX158" fmla="*/ 1433423 w 4114165"/>
              <a:gd name="connsiteY158" fmla="*/ 497902 h 3063504"/>
              <a:gd name="connsiteX159" fmla="*/ 1439962 w 4114165"/>
              <a:gd name="connsiteY159" fmla="*/ 611295 h 3063504"/>
              <a:gd name="connsiteX160" fmla="*/ 1449758 w 4114165"/>
              <a:gd name="connsiteY160" fmla="*/ 844173 h 3063504"/>
              <a:gd name="connsiteX161" fmla="*/ 1462810 w 4114165"/>
              <a:gd name="connsiteY161" fmla="*/ 1239775 h 3063504"/>
              <a:gd name="connsiteX162" fmla="*/ 1495467 w 4114165"/>
              <a:gd name="connsiteY162" fmla="*/ 2273631 h 3063504"/>
              <a:gd name="connsiteX163" fmla="*/ 1505263 w 4114165"/>
              <a:gd name="connsiteY163" fmla="*/ 2490199 h 3063504"/>
              <a:gd name="connsiteX164" fmla="*/ 1511789 w 4114165"/>
              <a:gd name="connsiteY164" fmla="*/ 2591265 h 3063504"/>
              <a:gd name="connsiteX165" fmla="*/ 1518328 w 4114165"/>
              <a:gd name="connsiteY165" fmla="*/ 2653302 h 3063504"/>
              <a:gd name="connsiteX166" fmla="*/ 1521585 w 4114165"/>
              <a:gd name="connsiteY166" fmla="*/ 2668954 h 3063504"/>
              <a:gd name="connsiteX167" fmla="*/ 1524854 w 4114165"/>
              <a:gd name="connsiteY167" fmla="*/ 2674159 h 3063504"/>
              <a:gd name="connsiteX168" fmla="*/ 1528124 w 4114165"/>
              <a:gd name="connsiteY168" fmla="*/ 2668878 h 3063504"/>
              <a:gd name="connsiteX169" fmla="*/ 1531381 w 4114165"/>
              <a:gd name="connsiteY169" fmla="*/ 2653214 h 3063504"/>
              <a:gd name="connsiteX170" fmla="*/ 1537920 w 4114165"/>
              <a:gd name="connsiteY170" fmla="*/ 2591404 h 3063504"/>
              <a:gd name="connsiteX171" fmla="*/ 1544446 w 4114165"/>
              <a:gd name="connsiteY171" fmla="*/ 2491149 h 3063504"/>
              <a:gd name="connsiteX172" fmla="*/ 1554242 w 4114165"/>
              <a:gd name="connsiteY172" fmla="*/ 2277418 h 3063504"/>
              <a:gd name="connsiteX173" fmla="*/ 1567307 w 4114165"/>
              <a:gd name="connsiteY173" fmla="*/ 1903661 h 3063504"/>
              <a:gd name="connsiteX174" fmla="*/ 1603221 w 4114165"/>
              <a:gd name="connsiteY174" fmla="*/ 803195 h 3063504"/>
              <a:gd name="connsiteX175" fmla="*/ 1613017 w 4114165"/>
              <a:gd name="connsiteY175" fmla="*/ 601038 h 3063504"/>
              <a:gd name="connsiteX176" fmla="*/ 1619543 w 4114165"/>
              <a:gd name="connsiteY176" fmla="*/ 509316 h 3063504"/>
              <a:gd name="connsiteX177" fmla="*/ 1626082 w 4114165"/>
              <a:gd name="connsiteY177" fmla="*/ 456003 h 3063504"/>
              <a:gd name="connsiteX178" fmla="*/ 1629339 w 4114165"/>
              <a:gd name="connsiteY178" fmla="*/ 444364 h 3063504"/>
              <a:gd name="connsiteX179" fmla="*/ 1632608 w 4114165"/>
              <a:gd name="connsiteY179" fmla="*/ 442877 h 3063504"/>
              <a:gd name="connsiteX180" fmla="*/ 1635878 w 4114165"/>
              <a:gd name="connsiteY180" fmla="*/ 451531 h 3063504"/>
              <a:gd name="connsiteX181" fmla="*/ 1639135 w 4114165"/>
              <a:gd name="connsiteY181" fmla="*/ 470215 h 3063504"/>
              <a:gd name="connsiteX182" fmla="*/ 1645674 w 4114165"/>
              <a:gd name="connsiteY182" fmla="*/ 536772 h 3063504"/>
              <a:gd name="connsiteX183" fmla="*/ 1652200 w 4114165"/>
              <a:gd name="connsiteY183" fmla="*/ 639838 h 3063504"/>
              <a:gd name="connsiteX184" fmla="*/ 1661996 w 4114165"/>
              <a:gd name="connsiteY184" fmla="*/ 853620 h 3063504"/>
              <a:gd name="connsiteX185" fmla="*/ 1675061 w 4114165"/>
              <a:gd name="connsiteY185" fmla="*/ 1218766 h 3063504"/>
              <a:gd name="connsiteX186" fmla="*/ 1704436 w 4114165"/>
              <a:gd name="connsiteY186" fmla="*/ 2091786 h 3063504"/>
              <a:gd name="connsiteX187" fmla="*/ 1714232 w 4114165"/>
              <a:gd name="connsiteY187" fmla="*/ 2309620 h 3063504"/>
              <a:gd name="connsiteX188" fmla="*/ 1720771 w 4114165"/>
              <a:gd name="connsiteY188" fmla="*/ 2416397 h 3063504"/>
              <a:gd name="connsiteX189" fmla="*/ 1727297 w 4114165"/>
              <a:gd name="connsiteY189" fmla="*/ 2487590 h 3063504"/>
              <a:gd name="connsiteX190" fmla="*/ 1730566 w 4114165"/>
              <a:gd name="connsiteY190" fmla="*/ 2508991 h 3063504"/>
              <a:gd name="connsiteX191" fmla="*/ 1733823 w 4114165"/>
              <a:gd name="connsiteY191" fmla="*/ 2520654 h 3063504"/>
              <a:gd name="connsiteX192" fmla="*/ 1737093 w 4114165"/>
              <a:gd name="connsiteY192" fmla="*/ 2522490 h 3063504"/>
              <a:gd name="connsiteX193" fmla="*/ 1740362 w 4114165"/>
              <a:gd name="connsiteY193" fmla="*/ 2514513 h 3063504"/>
              <a:gd name="connsiteX194" fmla="*/ 1743619 w 4114165"/>
              <a:gd name="connsiteY194" fmla="*/ 2496835 h 3063504"/>
              <a:gd name="connsiteX195" fmla="*/ 1750158 w 4114165"/>
              <a:gd name="connsiteY195" fmla="*/ 2433252 h 3063504"/>
              <a:gd name="connsiteX196" fmla="*/ 1756684 w 4114165"/>
              <a:gd name="connsiteY196" fmla="*/ 2334453 h 3063504"/>
              <a:gd name="connsiteX197" fmla="*/ 1766480 w 4114165"/>
              <a:gd name="connsiteY197" fmla="*/ 2129472 h 3063504"/>
              <a:gd name="connsiteX198" fmla="*/ 1779545 w 4114165"/>
              <a:gd name="connsiteY198" fmla="*/ 1780459 h 3063504"/>
              <a:gd name="connsiteX199" fmla="*/ 1808933 w 4114165"/>
              <a:gd name="connsiteY199" fmla="*/ 958789 h 3063504"/>
              <a:gd name="connsiteX200" fmla="*/ 1818729 w 4114165"/>
              <a:gd name="connsiteY200" fmla="*/ 760608 h 3063504"/>
              <a:gd name="connsiteX201" fmla="*/ 1825255 w 4114165"/>
              <a:gd name="connsiteY201" fmla="*/ 666874 h 3063504"/>
              <a:gd name="connsiteX202" fmla="*/ 1831781 w 4114165"/>
              <a:gd name="connsiteY202" fmla="*/ 608307 h 3063504"/>
              <a:gd name="connsiteX203" fmla="*/ 1835051 w 4114165"/>
              <a:gd name="connsiteY203" fmla="*/ 592984 h 3063504"/>
              <a:gd name="connsiteX204" fmla="*/ 1838320 w 4114165"/>
              <a:gd name="connsiteY204" fmla="*/ 587177 h 3063504"/>
              <a:gd name="connsiteX205" fmla="*/ 1841577 w 4114165"/>
              <a:gd name="connsiteY205" fmla="*/ 590945 h 3063504"/>
              <a:gd name="connsiteX206" fmla="*/ 1844847 w 4114165"/>
              <a:gd name="connsiteY206" fmla="*/ 604242 h 3063504"/>
              <a:gd name="connsiteX207" fmla="*/ 1851373 w 4114165"/>
              <a:gd name="connsiteY207" fmla="*/ 658745 h 3063504"/>
              <a:gd name="connsiteX208" fmla="*/ 1857912 w 4114165"/>
              <a:gd name="connsiteY208" fmla="*/ 748413 h 3063504"/>
              <a:gd name="connsiteX209" fmla="*/ 1867708 w 4114165"/>
              <a:gd name="connsiteY209" fmla="*/ 940528 h 3063504"/>
              <a:gd name="connsiteX210" fmla="*/ 1880760 w 4114165"/>
              <a:gd name="connsiteY210" fmla="*/ 1275586 h 3063504"/>
              <a:gd name="connsiteX211" fmla="*/ 1910148 w 4114165"/>
              <a:gd name="connsiteY211" fmla="*/ 2084682 h 3063504"/>
              <a:gd name="connsiteX212" fmla="*/ 1919944 w 4114165"/>
              <a:gd name="connsiteY212" fmla="*/ 2284015 h 3063504"/>
              <a:gd name="connsiteX213" fmla="*/ 1926483 w 4114165"/>
              <a:gd name="connsiteY213" fmla="*/ 2379484 h 3063504"/>
              <a:gd name="connsiteX214" fmla="*/ 1933009 w 4114165"/>
              <a:gd name="connsiteY214" fmla="*/ 2440280 h 3063504"/>
              <a:gd name="connsiteX215" fmla="*/ 1936266 w 4114165"/>
              <a:gd name="connsiteY215" fmla="*/ 2456844 h 3063504"/>
              <a:gd name="connsiteX216" fmla="*/ 1939535 w 4114165"/>
              <a:gd name="connsiteY216" fmla="*/ 2463923 h 3063504"/>
              <a:gd name="connsiteX217" fmla="*/ 1942805 w 4114165"/>
              <a:gd name="connsiteY217" fmla="*/ 2461428 h 3063504"/>
              <a:gd name="connsiteX218" fmla="*/ 1946061 w 4114165"/>
              <a:gd name="connsiteY218" fmla="*/ 2449398 h 3063504"/>
              <a:gd name="connsiteX219" fmla="*/ 1952600 w 4114165"/>
              <a:gd name="connsiteY219" fmla="*/ 2397263 h 3063504"/>
              <a:gd name="connsiteX220" fmla="*/ 1959127 w 4114165"/>
              <a:gd name="connsiteY220" fmla="*/ 2309620 h 3063504"/>
              <a:gd name="connsiteX221" fmla="*/ 1968923 w 4114165"/>
              <a:gd name="connsiteY221" fmla="*/ 2119620 h 3063504"/>
              <a:gd name="connsiteX222" fmla="*/ 1981988 w 4114165"/>
              <a:gd name="connsiteY222" fmla="*/ 1785309 h 3063504"/>
              <a:gd name="connsiteX223" fmla="*/ 2014632 w 4114165"/>
              <a:gd name="connsiteY223" fmla="*/ 895928 h 3063504"/>
              <a:gd name="connsiteX224" fmla="*/ 2024428 w 4114165"/>
              <a:gd name="connsiteY224" fmla="*/ 714045 h 3063504"/>
              <a:gd name="connsiteX225" fmla="*/ 2030967 w 4114165"/>
              <a:gd name="connsiteY225" fmla="*/ 632633 h 3063504"/>
              <a:gd name="connsiteX226" fmla="*/ 2037493 w 4114165"/>
              <a:gd name="connsiteY226" fmla="*/ 587036 h 3063504"/>
              <a:gd name="connsiteX227" fmla="*/ 2040763 w 4114165"/>
              <a:gd name="connsiteY227" fmla="*/ 578268 h 3063504"/>
              <a:gd name="connsiteX228" fmla="*/ 2044019 w 4114165"/>
              <a:gd name="connsiteY228" fmla="*/ 578989 h 3063504"/>
              <a:gd name="connsiteX229" fmla="*/ 2047289 w 4114165"/>
              <a:gd name="connsiteY229" fmla="*/ 589172 h 3063504"/>
              <a:gd name="connsiteX230" fmla="*/ 2050559 w 4114165"/>
              <a:gd name="connsiteY230" fmla="*/ 608725 h 3063504"/>
              <a:gd name="connsiteX231" fmla="*/ 2057085 w 4114165"/>
              <a:gd name="connsiteY231" fmla="*/ 674928 h 3063504"/>
              <a:gd name="connsiteX232" fmla="*/ 2063611 w 4114165"/>
              <a:gd name="connsiteY232" fmla="*/ 774867 h 3063504"/>
              <a:gd name="connsiteX233" fmla="*/ 2073407 w 4114165"/>
              <a:gd name="connsiteY233" fmla="*/ 978645 h 3063504"/>
              <a:gd name="connsiteX234" fmla="*/ 2086472 w 4114165"/>
              <a:gd name="connsiteY234" fmla="*/ 1320706 h 3063504"/>
              <a:gd name="connsiteX235" fmla="*/ 2112590 w 4114165"/>
              <a:gd name="connsiteY235" fmla="*/ 2034865 h 3063504"/>
              <a:gd name="connsiteX236" fmla="*/ 2122386 w 4114165"/>
              <a:gd name="connsiteY236" fmla="*/ 2239782 h 3063504"/>
              <a:gd name="connsiteX237" fmla="*/ 2128925 w 4114165"/>
              <a:gd name="connsiteY237" fmla="*/ 2341241 h 3063504"/>
              <a:gd name="connsiteX238" fmla="*/ 2135451 w 4114165"/>
              <a:gd name="connsiteY238" fmla="*/ 2409888 h 3063504"/>
              <a:gd name="connsiteX239" fmla="*/ 2141978 w 4114165"/>
              <a:gd name="connsiteY239" fmla="*/ 2443155 h 3063504"/>
              <a:gd name="connsiteX240" fmla="*/ 2145247 w 4114165"/>
              <a:gd name="connsiteY240" fmla="*/ 2446131 h 3063504"/>
              <a:gd name="connsiteX241" fmla="*/ 2148517 w 4114165"/>
              <a:gd name="connsiteY241" fmla="*/ 2439964 h 3063504"/>
              <a:gd name="connsiteX242" fmla="*/ 2151773 w 4114165"/>
              <a:gd name="connsiteY242" fmla="*/ 2424768 h 3063504"/>
              <a:gd name="connsiteX243" fmla="*/ 2158312 w 4114165"/>
              <a:gd name="connsiteY243" fmla="*/ 2368074 h 3063504"/>
              <a:gd name="connsiteX244" fmla="*/ 2164839 w 4114165"/>
              <a:gd name="connsiteY244" fmla="*/ 2278595 h 3063504"/>
              <a:gd name="connsiteX245" fmla="*/ 2174635 w 4114165"/>
              <a:gd name="connsiteY245" fmla="*/ 2091647 h 3063504"/>
              <a:gd name="connsiteX246" fmla="*/ 2187687 w 4114165"/>
              <a:gd name="connsiteY246" fmla="*/ 1772557 h 3063504"/>
              <a:gd name="connsiteX247" fmla="*/ 2217075 w 4114165"/>
              <a:gd name="connsiteY247" fmla="*/ 1024625 h 3063504"/>
              <a:gd name="connsiteX248" fmla="*/ 2226870 w 4114165"/>
              <a:gd name="connsiteY248" fmla="*/ 845731 h 3063504"/>
              <a:gd name="connsiteX249" fmla="*/ 2233409 w 4114165"/>
              <a:gd name="connsiteY249" fmla="*/ 761431 h 3063504"/>
              <a:gd name="connsiteX250" fmla="*/ 2239936 w 4114165"/>
              <a:gd name="connsiteY250" fmla="*/ 708853 h 3063504"/>
              <a:gd name="connsiteX251" fmla="*/ 2243205 w 4114165"/>
              <a:gd name="connsiteY251" fmla="*/ 695038 h 3063504"/>
              <a:gd name="connsiteX252" fmla="*/ 2246462 w 4114165"/>
              <a:gd name="connsiteY252" fmla="*/ 689694 h 3063504"/>
              <a:gd name="connsiteX253" fmla="*/ 2249731 w 4114165"/>
              <a:gd name="connsiteY253" fmla="*/ 692796 h 3063504"/>
              <a:gd name="connsiteX254" fmla="*/ 2253001 w 4114165"/>
              <a:gd name="connsiteY254" fmla="*/ 704269 h 3063504"/>
              <a:gd name="connsiteX255" fmla="*/ 2259527 w 4114165"/>
              <a:gd name="connsiteY255" fmla="*/ 751529 h 3063504"/>
              <a:gd name="connsiteX256" fmla="*/ 2266054 w 4114165"/>
              <a:gd name="connsiteY256" fmla="*/ 829091 h 3063504"/>
              <a:gd name="connsiteX257" fmla="*/ 2275849 w 4114165"/>
              <a:gd name="connsiteY257" fmla="*/ 994119 h 3063504"/>
              <a:gd name="connsiteX258" fmla="*/ 2288915 w 4114165"/>
              <a:gd name="connsiteY258" fmla="*/ 1278550 h 3063504"/>
              <a:gd name="connsiteX259" fmla="*/ 2318302 w 4114165"/>
              <a:gd name="connsiteY259" fmla="*/ 1947602 h 3063504"/>
              <a:gd name="connsiteX260" fmla="*/ 2328098 w 4114165"/>
              <a:gd name="connsiteY260" fmla="*/ 2107248 h 3063504"/>
              <a:gd name="connsiteX261" fmla="*/ 2334624 w 4114165"/>
              <a:gd name="connsiteY261" fmla="*/ 2182253 h 3063504"/>
              <a:gd name="connsiteX262" fmla="*/ 2341163 w 4114165"/>
              <a:gd name="connsiteY262" fmla="*/ 2228892 h 3063504"/>
              <a:gd name="connsiteX263" fmla="*/ 2344420 w 4114165"/>
              <a:gd name="connsiteY263" fmla="*/ 2241074 h 3063504"/>
              <a:gd name="connsiteX264" fmla="*/ 2347690 w 4114165"/>
              <a:gd name="connsiteY264" fmla="*/ 2245734 h 3063504"/>
              <a:gd name="connsiteX265" fmla="*/ 2350959 w 4114165"/>
              <a:gd name="connsiteY265" fmla="*/ 2242898 h 3063504"/>
              <a:gd name="connsiteX266" fmla="*/ 2354216 w 4114165"/>
              <a:gd name="connsiteY266" fmla="*/ 2232653 h 3063504"/>
              <a:gd name="connsiteX267" fmla="*/ 2360755 w 4114165"/>
              <a:gd name="connsiteY267" fmla="*/ 2190737 h 3063504"/>
              <a:gd name="connsiteX268" fmla="*/ 2367281 w 4114165"/>
              <a:gd name="connsiteY268" fmla="*/ 2122267 h 3063504"/>
              <a:gd name="connsiteX269" fmla="*/ 2377077 w 4114165"/>
              <a:gd name="connsiteY269" fmla="*/ 1977450 h 3063504"/>
              <a:gd name="connsiteX270" fmla="*/ 2390142 w 4114165"/>
              <a:gd name="connsiteY270" fmla="*/ 1730097 h 3063504"/>
              <a:gd name="connsiteX271" fmla="*/ 2416260 w 4114165"/>
              <a:gd name="connsiteY271" fmla="*/ 1215334 h 3063504"/>
              <a:gd name="connsiteX272" fmla="*/ 2426056 w 4114165"/>
              <a:gd name="connsiteY272" fmla="*/ 1071011 h 3063504"/>
              <a:gd name="connsiteX273" fmla="*/ 2432582 w 4114165"/>
              <a:gd name="connsiteY273" fmla="*/ 1001122 h 3063504"/>
              <a:gd name="connsiteX274" fmla="*/ 2439109 w 4114165"/>
              <a:gd name="connsiteY274" fmla="*/ 955357 h 3063504"/>
              <a:gd name="connsiteX275" fmla="*/ 2442378 w 4114165"/>
              <a:gd name="connsiteY275" fmla="*/ 941997 h 3063504"/>
              <a:gd name="connsiteX276" fmla="*/ 2445647 w 4114165"/>
              <a:gd name="connsiteY276" fmla="*/ 935108 h 3063504"/>
              <a:gd name="connsiteX277" fmla="*/ 2448905 w 4114165"/>
              <a:gd name="connsiteY277" fmla="*/ 934678 h 3063504"/>
              <a:gd name="connsiteX278" fmla="*/ 2452174 w 4114165"/>
              <a:gd name="connsiteY278" fmla="*/ 940630 h 3063504"/>
              <a:gd name="connsiteX279" fmla="*/ 2455443 w 4114165"/>
              <a:gd name="connsiteY279" fmla="*/ 952824 h 3063504"/>
              <a:gd name="connsiteX280" fmla="*/ 2461970 w 4114165"/>
              <a:gd name="connsiteY280" fmla="*/ 995044 h 3063504"/>
              <a:gd name="connsiteX281" fmla="*/ 2468496 w 4114165"/>
              <a:gd name="connsiteY281" fmla="*/ 1058867 h 3063504"/>
              <a:gd name="connsiteX282" fmla="*/ 2478292 w 4114165"/>
              <a:gd name="connsiteY282" fmla="*/ 1187690 h 3063504"/>
              <a:gd name="connsiteX283" fmla="*/ 2494627 w 4114165"/>
              <a:gd name="connsiteY283" fmla="*/ 1454253 h 3063504"/>
              <a:gd name="connsiteX284" fmla="*/ 2514218 w 4114165"/>
              <a:gd name="connsiteY284" fmla="*/ 1766340 h 3063504"/>
              <a:gd name="connsiteX285" fmla="*/ 2524014 w 4114165"/>
              <a:gd name="connsiteY285" fmla="*/ 1883767 h 3063504"/>
              <a:gd name="connsiteX286" fmla="*/ 2530540 w 4114165"/>
              <a:gd name="connsiteY286" fmla="*/ 1939878 h 3063504"/>
              <a:gd name="connsiteX287" fmla="*/ 2537067 w 4114165"/>
              <a:gd name="connsiteY287" fmla="*/ 1975778 h 3063504"/>
              <a:gd name="connsiteX288" fmla="*/ 2540336 w 4114165"/>
              <a:gd name="connsiteY288" fmla="*/ 1985782 h 3063504"/>
              <a:gd name="connsiteX289" fmla="*/ 2543606 w 4114165"/>
              <a:gd name="connsiteY289" fmla="*/ 1990417 h 3063504"/>
              <a:gd name="connsiteX290" fmla="*/ 2546862 w 4114165"/>
              <a:gd name="connsiteY290" fmla="*/ 1989708 h 3063504"/>
              <a:gd name="connsiteX291" fmla="*/ 2550132 w 4114165"/>
              <a:gd name="connsiteY291" fmla="*/ 1983731 h 3063504"/>
              <a:gd name="connsiteX292" fmla="*/ 2556658 w 4114165"/>
              <a:gd name="connsiteY292" fmla="*/ 1956580 h 3063504"/>
              <a:gd name="connsiteX293" fmla="*/ 2563197 w 4114165"/>
              <a:gd name="connsiteY293" fmla="*/ 1910790 h 3063504"/>
              <a:gd name="connsiteX294" fmla="*/ 2572993 w 4114165"/>
              <a:gd name="connsiteY294" fmla="*/ 1813029 h 3063504"/>
              <a:gd name="connsiteX295" fmla="*/ 2586046 w 4114165"/>
              <a:gd name="connsiteY295" fmla="*/ 1647001 h 3063504"/>
              <a:gd name="connsiteX296" fmla="*/ 2608907 w 4114165"/>
              <a:gd name="connsiteY296" fmla="*/ 1350946 h 3063504"/>
              <a:gd name="connsiteX297" fmla="*/ 2618703 w 4114165"/>
              <a:gd name="connsiteY297" fmla="*/ 1256465 h 3063504"/>
              <a:gd name="connsiteX298" fmla="*/ 2625229 w 4114165"/>
              <a:gd name="connsiteY298" fmla="*/ 1211991 h 3063504"/>
              <a:gd name="connsiteX299" fmla="*/ 2631768 w 4114165"/>
              <a:gd name="connsiteY299" fmla="*/ 1184474 h 3063504"/>
              <a:gd name="connsiteX300" fmla="*/ 2635025 w 4114165"/>
              <a:gd name="connsiteY300" fmla="*/ 1177408 h 3063504"/>
              <a:gd name="connsiteX301" fmla="*/ 2638294 w 4114165"/>
              <a:gd name="connsiteY301" fmla="*/ 1174850 h 3063504"/>
              <a:gd name="connsiteX302" fmla="*/ 2641564 w 4114165"/>
              <a:gd name="connsiteY302" fmla="*/ 1176787 h 3063504"/>
              <a:gd name="connsiteX303" fmla="*/ 2644821 w 4114165"/>
              <a:gd name="connsiteY303" fmla="*/ 1183144 h 3063504"/>
              <a:gd name="connsiteX304" fmla="*/ 2651359 w 4114165"/>
              <a:gd name="connsiteY304" fmla="*/ 1208496 h 3063504"/>
              <a:gd name="connsiteX305" fmla="*/ 2657886 w 4114165"/>
              <a:gd name="connsiteY305" fmla="*/ 1249272 h 3063504"/>
              <a:gd name="connsiteX306" fmla="*/ 2667681 w 4114165"/>
              <a:gd name="connsiteY306" fmla="*/ 1333964 h 3063504"/>
              <a:gd name="connsiteX307" fmla="*/ 2684004 w 4114165"/>
              <a:gd name="connsiteY307" fmla="*/ 1510794 h 3063504"/>
              <a:gd name="connsiteX308" fmla="*/ 2700326 w 4114165"/>
              <a:gd name="connsiteY308" fmla="*/ 1682319 h 3063504"/>
              <a:gd name="connsiteX309" fmla="*/ 2710121 w 4114165"/>
              <a:gd name="connsiteY309" fmla="*/ 1760046 h 3063504"/>
              <a:gd name="connsiteX310" fmla="*/ 2716661 w 4114165"/>
              <a:gd name="connsiteY310" fmla="*/ 1795706 h 3063504"/>
              <a:gd name="connsiteX311" fmla="*/ 2723187 w 4114165"/>
              <a:gd name="connsiteY311" fmla="*/ 1816398 h 3063504"/>
              <a:gd name="connsiteX312" fmla="*/ 2726456 w 4114165"/>
              <a:gd name="connsiteY312" fmla="*/ 1820817 h 3063504"/>
              <a:gd name="connsiteX313" fmla="*/ 2729713 w 4114165"/>
              <a:gd name="connsiteY313" fmla="*/ 1821222 h 3063504"/>
              <a:gd name="connsiteX314" fmla="*/ 2732983 w 4114165"/>
              <a:gd name="connsiteY314" fmla="*/ 1817613 h 3063504"/>
              <a:gd name="connsiteX315" fmla="*/ 2736252 w 4114165"/>
              <a:gd name="connsiteY315" fmla="*/ 1810079 h 3063504"/>
              <a:gd name="connsiteX316" fmla="*/ 2742779 w 4114165"/>
              <a:gd name="connsiteY316" fmla="*/ 1783638 h 3063504"/>
              <a:gd name="connsiteX317" fmla="*/ 2749305 w 4114165"/>
              <a:gd name="connsiteY317" fmla="*/ 1743368 h 3063504"/>
              <a:gd name="connsiteX318" fmla="*/ 2759101 w 4114165"/>
              <a:gd name="connsiteY318" fmla="*/ 1661703 h 3063504"/>
              <a:gd name="connsiteX319" fmla="*/ 2775436 w 4114165"/>
              <a:gd name="connsiteY319" fmla="*/ 1493066 h 3063504"/>
              <a:gd name="connsiteX320" fmla="*/ 2791758 w 4114165"/>
              <a:gd name="connsiteY320" fmla="*/ 1328785 h 3063504"/>
              <a:gd name="connsiteX321" fmla="*/ 2801554 w 4114165"/>
              <a:gd name="connsiteY321" fmla="*/ 1253248 h 3063504"/>
              <a:gd name="connsiteX322" fmla="*/ 2808080 w 4114165"/>
              <a:gd name="connsiteY322" fmla="*/ 1217943 h 3063504"/>
              <a:gd name="connsiteX323" fmla="*/ 2814619 w 4114165"/>
              <a:gd name="connsiteY323" fmla="*/ 1196783 h 3063504"/>
              <a:gd name="connsiteX324" fmla="*/ 2817876 w 4114165"/>
              <a:gd name="connsiteY324" fmla="*/ 1191882 h 3063504"/>
              <a:gd name="connsiteX325" fmla="*/ 2821145 w 4114165"/>
              <a:gd name="connsiteY325" fmla="*/ 1190882 h 3063504"/>
              <a:gd name="connsiteX326" fmla="*/ 2824414 w 4114165"/>
              <a:gd name="connsiteY326" fmla="*/ 1193807 h 3063504"/>
              <a:gd name="connsiteX327" fmla="*/ 2827671 w 4114165"/>
              <a:gd name="connsiteY327" fmla="*/ 1200632 h 3063504"/>
              <a:gd name="connsiteX328" fmla="*/ 2834210 w 4114165"/>
              <a:gd name="connsiteY328" fmla="*/ 1225718 h 3063504"/>
              <a:gd name="connsiteX329" fmla="*/ 2840736 w 4114165"/>
              <a:gd name="connsiteY329" fmla="*/ 1265152 h 3063504"/>
              <a:gd name="connsiteX330" fmla="*/ 2850532 w 4114165"/>
              <a:gd name="connsiteY330" fmla="*/ 1347489 h 3063504"/>
              <a:gd name="connsiteX331" fmla="*/ 2863598 w 4114165"/>
              <a:gd name="connsiteY331" fmla="*/ 1487861 h 3063504"/>
              <a:gd name="connsiteX332" fmla="*/ 2889716 w 4114165"/>
              <a:gd name="connsiteY332" fmla="*/ 1782726 h 3063504"/>
              <a:gd name="connsiteX333" fmla="*/ 2899511 w 4114165"/>
              <a:gd name="connsiteY333" fmla="*/ 1866418 h 3063504"/>
              <a:gd name="connsiteX334" fmla="*/ 2906038 w 4114165"/>
              <a:gd name="connsiteY334" fmla="*/ 1907105 h 3063504"/>
              <a:gd name="connsiteX335" fmla="*/ 2912577 w 4114165"/>
              <a:gd name="connsiteY335" fmla="*/ 1933685 h 3063504"/>
              <a:gd name="connsiteX336" fmla="*/ 2915833 w 4114165"/>
              <a:gd name="connsiteY336" fmla="*/ 1941334 h 3063504"/>
              <a:gd name="connsiteX337" fmla="*/ 2919103 w 4114165"/>
              <a:gd name="connsiteY337" fmla="*/ 1945107 h 3063504"/>
              <a:gd name="connsiteX338" fmla="*/ 2922373 w 4114165"/>
              <a:gd name="connsiteY338" fmla="*/ 1944968 h 3063504"/>
              <a:gd name="connsiteX339" fmla="*/ 2925629 w 4114165"/>
              <a:gd name="connsiteY339" fmla="*/ 1940929 h 3063504"/>
              <a:gd name="connsiteX340" fmla="*/ 2928899 w 4114165"/>
              <a:gd name="connsiteY340" fmla="*/ 1933014 h 3063504"/>
              <a:gd name="connsiteX341" fmla="*/ 2935425 w 4114165"/>
              <a:gd name="connsiteY341" fmla="*/ 1905965 h 3063504"/>
              <a:gd name="connsiteX342" fmla="*/ 2941951 w 4114165"/>
              <a:gd name="connsiteY342" fmla="*/ 1864898 h 3063504"/>
              <a:gd name="connsiteX343" fmla="*/ 2951747 w 4114165"/>
              <a:gd name="connsiteY343" fmla="*/ 1780649 h 3063504"/>
              <a:gd name="connsiteX344" fmla="*/ 2964813 w 4114165"/>
              <a:gd name="connsiteY344" fmla="*/ 1637427 h 3063504"/>
              <a:gd name="connsiteX345" fmla="*/ 3000726 w 4114165"/>
              <a:gd name="connsiteY345" fmla="*/ 1222059 h 3063504"/>
              <a:gd name="connsiteX346" fmla="*/ 3010522 w 4114165"/>
              <a:gd name="connsiteY346" fmla="*/ 1142292 h 3063504"/>
              <a:gd name="connsiteX347" fmla="*/ 3017061 w 4114165"/>
              <a:gd name="connsiteY347" fmla="*/ 1103479 h 3063504"/>
              <a:gd name="connsiteX348" fmla="*/ 3023588 w 4114165"/>
              <a:gd name="connsiteY348" fmla="*/ 1077469 h 3063504"/>
              <a:gd name="connsiteX349" fmla="*/ 3030114 w 4114165"/>
              <a:gd name="connsiteY349" fmla="*/ 1064920 h 3063504"/>
              <a:gd name="connsiteX350" fmla="*/ 3033383 w 4114165"/>
              <a:gd name="connsiteY350" fmla="*/ 1063780 h 3063504"/>
              <a:gd name="connsiteX351" fmla="*/ 3036653 w 4114165"/>
              <a:gd name="connsiteY351" fmla="*/ 1066060 h 3063504"/>
              <a:gd name="connsiteX352" fmla="*/ 3039910 w 4114165"/>
              <a:gd name="connsiteY352" fmla="*/ 1071720 h 3063504"/>
              <a:gd name="connsiteX353" fmla="*/ 3046448 w 4114165"/>
              <a:gd name="connsiteY353" fmla="*/ 1092918 h 3063504"/>
              <a:gd name="connsiteX354" fmla="*/ 3052975 w 4114165"/>
              <a:gd name="connsiteY354" fmla="*/ 1126603 h 3063504"/>
              <a:gd name="connsiteX355" fmla="*/ 3062770 w 4114165"/>
              <a:gd name="connsiteY355" fmla="*/ 1198036 h 3063504"/>
              <a:gd name="connsiteX356" fmla="*/ 3075836 w 4114165"/>
              <a:gd name="connsiteY356" fmla="*/ 1324289 h 3063504"/>
              <a:gd name="connsiteX357" fmla="*/ 3098684 w 4114165"/>
              <a:gd name="connsiteY357" fmla="*/ 1588788 h 3063504"/>
              <a:gd name="connsiteX358" fmla="*/ 3118276 w 4114165"/>
              <a:gd name="connsiteY358" fmla="*/ 1805419 h 3063504"/>
              <a:gd name="connsiteX359" fmla="*/ 3131341 w 4114165"/>
              <a:gd name="connsiteY359" fmla="*/ 1919515 h 3063504"/>
              <a:gd name="connsiteX360" fmla="*/ 3141137 w 4114165"/>
              <a:gd name="connsiteY360" fmla="*/ 1981109 h 3063504"/>
              <a:gd name="connsiteX361" fmla="*/ 3147663 w 4114165"/>
              <a:gd name="connsiteY361" fmla="*/ 2008741 h 3063504"/>
              <a:gd name="connsiteX362" fmla="*/ 3154202 w 4114165"/>
              <a:gd name="connsiteY362" fmla="*/ 2024671 h 3063504"/>
              <a:gd name="connsiteX363" fmla="*/ 3157459 w 4114165"/>
              <a:gd name="connsiteY363" fmla="*/ 2028065 h 3063504"/>
              <a:gd name="connsiteX364" fmla="*/ 3160729 w 4114165"/>
              <a:gd name="connsiteY364" fmla="*/ 2028356 h 3063504"/>
              <a:gd name="connsiteX365" fmla="*/ 3163998 w 4114165"/>
              <a:gd name="connsiteY365" fmla="*/ 2025494 h 3063504"/>
              <a:gd name="connsiteX366" fmla="*/ 3167255 w 4114165"/>
              <a:gd name="connsiteY366" fmla="*/ 2019454 h 3063504"/>
              <a:gd name="connsiteX367" fmla="*/ 3173794 w 4114165"/>
              <a:gd name="connsiteY367" fmla="*/ 1997888 h 3063504"/>
              <a:gd name="connsiteX368" fmla="*/ 3180320 w 4114165"/>
              <a:gd name="connsiteY368" fmla="*/ 1963798 h 3063504"/>
              <a:gd name="connsiteX369" fmla="*/ 3190116 w 4114165"/>
              <a:gd name="connsiteY369" fmla="*/ 1890225 h 3063504"/>
              <a:gd name="connsiteX370" fmla="*/ 3199912 w 4114165"/>
              <a:gd name="connsiteY370" fmla="*/ 1792185 h 3063504"/>
              <a:gd name="connsiteX371" fmla="*/ 3212965 w 4114165"/>
              <a:gd name="connsiteY371" fmla="*/ 1630792 h 3063504"/>
              <a:gd name="connsiteX372" fmla="*/ 3258687 w 4114165"/>
              <a:gd name="connsiteY372" fmla="*/ 1017660 h 3063504"/>
              <a:gd name="connsiteX373" fmla="*/ 3268482 w 4114165"/>
              <a:gd name="connsiteY373" fmla="*/ 933703 h 3063504"/>
              <a:gd name="connsiteX374" fmla="*/ 3275009 w 4114165"/>
              <a:gd name="connsiteY374" fmla="*/ 897080 h 3063504"/>
              <a:gd name="connsiteX375" fmla="*/ 3281535 w 4114165"/>
              <a:gd name="connsiteY375" fmla="*/ 878136 h 3063504"/>
              <a:gd name="connsiteX376" fmla="*/ 3284804 w 4114165"/>
              <a:gd name="connsiteY376" fmla="*/ 875743 h 3063504"/>
              <a:gd name="connsiteX377" fmla="*/ 3288074 w 4114165"/>
              <a:gd name="connsiteY377" fmla="*/ 878237 h 3063504"/>
              <a:gd name="connsiteX378" fmla="*/ 3291331 w 4114165"/>
              <a:gd name="connsiteY378" fmla="*/ 885696 h 3063504"/>
              <a:gd name="connsiteX379" fmla="*/ 3297870 w 4114165"/>
              <a:gd name="connsiteY379" fmla="*/ 915632 h 3063504"/>
              <a:gd name="connsiteX380" fmla="*/ 3304396 w 4114165"/>
              <a:gd name="connsiteY380" fmla="*/ 965374 h 3063504"/>
              <a:gd name="connsiteX381" fmla="*/ 3314192 w 4114165"/>
              <a:gd name="connsiteY381" fmla="*/ 1075076 h 3063504"/>
              <a:gd name="connsiteX382" fmla="*/ 3323988 w 4114165"/>
              <a:gd name="connsiteY382" fmla="*/ 1221514 h 3063504"/>
              <a:gd name="connsiteX383" fmla="*/ 3340310 w 4114165"/>
              <a:gd name="connsiteY383" fmla="*/ 1521761 h 3063504"/>
              <a:gd name="connsiteX384" fmla="*/ 3366441 w 4114165"/>
              <a:gd name="connsiteY384" fmla="*/ 2016579 h 3063504"/>
              <a:gd name="connsiteX385" fmla="*/ 3376237 w 4114165"/>
              <a:gd name="connsiteY385" fmla="*/ 2160789 h 3063504"/>
              <a:gd name="connsiteX386" fmla="*/ 3386032 w 4114165"/>
              <a:gd name="connsiteY386" fmla="*/ 2262576 h 3063504"/>
              <a:gd name="connsiteX387" fmla="*/ 3392559 w 4114165"/>
              <a:gd name="connsiteY387" fmla="*/ 2302136 h 3063504"/>
              <a:gd name="connsiteX388" fmla="*/ 3395828 w 4114165"/>
              <a:gd name="connsiteY388" fmla="*/ 2312672 h 3063504"/>
              <a:gd name="connsiteX389" fmla="*/ 3399085 w 4114165"/>
              <a:gd name="connsiteY389" fmla="*/ 2316813 h 3063504"/>
              <a:gd name="connsiteX390" fmla="*/ 3402354 w 4114165"/>
              <a:gd name="connsiteY390" fmla="*/ 2314458 h 3063504"/>
              <a:gd name="connsiteX391" fmla="*/ 3405624 w 4114165"/>
              <a:gd name="connsiteY391" fmla="*/ 2305568 h 3063504"/>
              <a:gd name="connsiteX392" fmla="*/ 3412150 w 4114165"/>
              <a:gd name="connsiteY392" fmla="*/ 2268275 h 3063504"/>
              <a:gd name="connsiteX393" fmla="*/ 3418677 w 4114165"/>
              <a:gd name="connsiteY393" fmla="*/ 2205743 h 3063504"/>
              <a:gd name="connsiteX394" fmla="*/ 3428472 w 4114165"/>
              <a:gd name="connsiteY394" fmla="*/ 2068625 h 3063504"/>
              <a:gd name="connsiteX395" fmla="*/ 3438268 w 4114165"/>
              <a:gd name="connsiteY395" fmla="*/ 1888224 h 3063504"/>
              <a:gd name="connsiteX396" fmla="*/ 3454590 w 4114165"/>
              <a:gd name="connsiteY396" fmla="*/ 1528523 h 3063504"/>
              <a:gd name="connsiteX397" fmla="*/ 3477451 w 4114165"/>
              <a:gd name="connsiteY397" fmla="*/ 1031083 h 3063504"/>
              <a:gd name="connsiteX398" fmla="*/ 3487247 w 4114165"/>
              <a:gd name="connsiteY398" fmla="*/ 866929 h 3063504"/>
              <a:gd name="connsiteX399" fmla="*/ 3497043 w 4114165"/>
              <a:gd name="connsiteY399" fmla="*/ 752567 h 3063504"/>
              <a:gd name="connsiteX400" fmla="*/ 3503569 w 4114165"/>
              <a:gd name="connsiteY400" fmla="*/ 708790 h 3063504"/>
              <a:gd name="connsiteX401" fmla="*/ 3506839 w 4114165"/>
              <a:gd name="connsiteY401" fmla="*/ 697342 h 3063504"/>
              <a:gd name="connsiteX402" fmla="*/ 3510108 w 4114165"/>
              <a:gd name="connsiteY402" fmla="*/ 693037 h 3063504"/>
              <a:gd name="connsiteX403" fmla="*/ 3513365 w 4114165"/>
              <a:gd name="connsiteY403" fmla="*/ 695924 h 3063504"/>
              <a:gd name="connsiteX404" fmla="*/ 3516634 w 4114165"/>
              <a:gd name="connsiteY404" fmla="*/ 705979 h 3063504"/>
              <a:gd name="connsiteX405" fmla="*/ 3523161 w 4114165"/>
              <a:gd name="connsiteY405" fmla="*/ 747236 h 3063504"/>
              <a:gd name="connsiteX406" fmla="*/ 3529700 w 4114165"/>
              <a:gd name="connsiteY406" fmla="*/ 815390 h 3063504"/>
              <a:gd name="connsiteX407" fmla="*/ 3539496 w 4114165"/>
              <a:gd name="connsiteY407" fmla="*/ 962638 h 3063504"/>
              <a:gd name="connsiteX408" fmla="*/ 3552548 w 4114165"/>
              <a:gd name="connsiteY408" fmla="*/ 1223718 h 3063504"/>
              <a:gd name="connsiteX409" fmla="*/ 3591731 w 4114165"/>
              <a:gd name="connsiteY409" fmla="*/ 2071171 h 3063504"/>
              <a:gd name="connsiteX410" fmla="*/ 3601527 w 4114165"/>
              <a:gd name="connsiteY410" fmla="*/ 2206351 h 3063504"/>
              <a:gd name="connsiteX411" fmla="*/ 3608066 w 4114165"/>
              <a:gd name="connsiteY411" fmla="*/ 2265109 h 3063504"/>
              <a:gd name="connsiteX412" fmla="*/ 3614593 w 4114165"/>
              <a:gd name="connsiteY412" fmla="*/ 2296311 h 3063504"/>
              <a:gd name="connsiteX413" fmla="*/ 3617862 w 4114165"/>
              <a:gd name="connsiteY413" fmla="*/ 2301250 h 3063504"/>
              <a:gd name="connsiteX414" fmla="*/ 3621119 w 4114165"/>
              <a:gd name="connsiteY414" fmla="*/ 2299034 h 3063504"/>
              <a:gd name="connsiteX415" fmla="*/ 3624388 w 4114165"/>
              <a:gd name="connsiteY415" fmla="*/ 2289726 h 3063504"/>
              <a:gd name="connsiteX416" fmla="*/ 3630915 w 4114165"/>
              <a:gd name="connsiteY416" fmla="*/ 2250394 h 3063504"/>
              <a:gd name="connsiteX417" fmla="*/ 3637453 w 4114165"/>
              <a:gd name="connsiteY417" fmla="*/ 2185001 h 3063504"/>
              <a:gd name="connsiteX418" fmla="*/ 3647249 w 4114165"/>
              <a:gd name="connsiteY418" fmla="*/ 2044375 h 3063504"/>
              <a:gd name="connsiteX419" fmla="*/ 3660302 w 4114165"/>
              <a:gd name="connsiteY419" fmla="*/ 1798352 h 3063504"/>
              <a:gd name="connsiteX420" fmla="*/ 3692959 w 4114165"/>
              <a:gd name="connsiteY420" fmla="*/ 1140064 h 3063504"/>
              <a:gd name="connsiteX421" fmla="*/ 3702755 w 4114165"/>
              <a:gd name="connsiteY421" fmla="*/ 999805 h 3063504"/>
              <a:gd name="connsiteX422" fmla="*/ 3709281 w 4114165"/>
              <a:gd name="connsiteY422" fmla="*/ 933399 h 3063504"/>
              <a:gd name="connsiteX423" fmla="*/ 3715807 w 4114165"/>
              <a:gd name="connsiteY423" fmla="*/ 891369 h 3063504"/>
              <a:gd name="connsiteX424" fmla="*/ 3719077 w 4114165"/>
              <a:gd name="connsiteY424" fmla="*/ 879922 h 3063504"/>
              <a:gd name="connsiteX425" fmla="*/ 3722346 w 4114165"/>
              <a:gd name="connsiteY425" fmla="*/ 874932 h 3063504"/>
              <a:gd name="connsiteX426" fmla="*/ 3725603 w 4114165"/>
              <a:gd name="connsiteY426" fmla="*/ 876414 h 3063504"/>
              <a:gd name="connsiteX427" fmla="*/ 3728873 w 4114165"/>
              <a:gd name="connsiteY427" fmla="*/ 884278 h 3063504"/>
              <a:gd name="connsiteX428" fmla="*/ 3735399 w 4114165"/>
              <a:gd name="connsiteY428" fmla="*/ 918570 h 3063504"/>
              <a:gd name="connsiteX429" fmla="*/ 3741938 w 4114165"/>
              <a:gd name="connsiteY429" fmla="*/ 975973 h 3063504"/>
              <a:gd name="connsiteX430" fmla="*/ 3751734 w 4114165"/>
              <a:gd name="connsiteY430" fmla="*/ 1099301 h 3063504"/>
              <a:gd name="connsiteX431" fmla="*/ 3764786 w 4114165"/>
              <a:gd name="connsiteY431" fmla="*/ 1313260 h 3063504"/>
              <a:gd name="connsiteX432" fmla="*/ 3794174 w 4114165"/>
              <a:gd name="connsiteY432" fmla="*/ 1820969 h 3063504"/>
              <a:gd name="connsiteX433" fmla="*/ 3803970 w 4114165"/>
              <a:gd name="connsiteY433" fmla="*/ 1943664 h 3063504"/>
              <a:gd name="connsiteX434" fmla="*/ 3810509 w 4114165"/>
              <a:gd name="connsiteY434" fmla="*/ 2002054 h 3063504"/>
              <a:gd name="connsiteX435" fmla="*/ 3817035 w 4114165"/>
              <a:gd name="connsiteY435" fmla="*/ 2039208 h 3063504"/>
              <a:gd name="connsiteX436" fmla="*/ 3820304 w 4114165"/>
              <a:gd name="connsiteY436" fmla="*/ 2049453 h 3063504"/>
              <a:gd name="connsiteX437" fmla="*/ 3823561 w 4114165"/>
              <a:gd name="connsiteY437" fmla="*/ 2054050 h 3063504"/>
              <a:gd name="connsiteX438" fmla="*/ 3826831 w 4114165"/>
              <a:gd name="connsiteY438" fmla="*/ 2053011 h 3063504"/>
              <a:gd name="connsiteX439" fmla="*/ 3830100 w 4114165"/>
              <a:gd name="connsiteY439" fmla="*/ 2046401 h 3063504"/>
              <a:gd name="connsiteX440" fmla="*/ 3836626 w 4114165"/>
              <a:gd name="connsiteY440" fmla="*/ 2017073 h 3063504"/>
              <a:gd name="connsiteX441" fmla="*/ 3843153 w 4114165"/>
              <a:gd name="connsiteY441" fmla="*/ 1967724 h 3063504"/>
              <a:gd name="connsiteX442" fmla="*/ 3852949 w 4114165"/>
              <a:gd name="connsiteY442" fmla="*/ 1861834 h 3063504"/>
              <a:gd name="connsiteX443" fmla="*/ 3866014 w 4114165"/>
              <a:gd name="connsiteY443" fmla="*/ 1679090 h 3063504"/>
              <a:gd name="connsiteX444" fmla="*/ 3892132 w 4114165"/>
              <a:gd name="connsiteY444" fmla="*/ 1294657 h 3063504"/>
              <a:gd name="connsiteX445" fmla="*/ 3901928 w 4114165"/>
              <a:gd name="connsiteY445" fmla="*/ 1185892 h 3063504"/>
              <a:gd name="connsiteX446" fmla="*/ 3908467 w 4114165"/>
              <a:gd name="connsiteY446" fmla="*/ 1133061 h 3063504"/>
              <a:gd name="connsiteX447" fmla="*/ 3914993 w 4114165"/>
              <a:gd name="connsiteY447" fmla="*/ 1098427 h 3063504"/>
              <a:gd name="connsiteX448" fmla="*/ 3918263 w 4114165"/>
              <a:gd name="connsiteY448" fmla="*/ 1088360 h 3063504"/>
              <a:gd name="connsiteX449" fmla="*/ 3921519 w 4114165"/>
              <a:gd name="connsiteY449" fmla="*/ 1083244 h 3063504"/>
              <a:gd name="connsiteX450" fmla="*/ 3924789 w 4114165"/>
              <a:gd name="connsiteY450" fmla="*/ 1083117 h 3063504"/>
              <a:gd name="connsiteX451" fmla="*/ 3928058 w 4114165"/>
              <a:gd name="connsiteY451" fmla="*/ 1087916 h 3063504"/>
              <a:gd name="connsiteX452" fmla="*/ 3931315 w 4114165"/>
              <a:gd name="connsiteY452" fmla="*/ 1097591 h 3063504"/>
              <a:gd name="connsiteX453" fmla="*/ 3937854 w 4114165"/>
              <a:gd name="connsiteY453" fmla="*/ 1130946 h 3063504"/>
              <a:gd name="connsiteX454" fmla="*/ 3944380 w 4114165"/>
              <a:gd name="connsiteY454" fmla="*/ 1181523 h 3063504"/>
              <a:gd name="connsiteX455" fmla="*/ 3954176 w 4114165"/>
              <a:gd name="connsiteY455" fmla="*/ 1284311 h 3063504"/>
              <a:gd name="connsiteX456" fmla="*/ 3970498 w 4114165"/>
              <a:gd name="connsiteY456" fmla="*/ 1500132 h 3063504"/>
              <a:gd name="connsiteX457" fmla="*/ 3990090 w 4114165"/>
              <a:gd name="connsiteY457" fmla="*/ 1758754 h 3063504"/>
              <a:gd name="connsiteX458" fmla="*/ 3999886 w 4114165"/>
              <a:gd name="connsiteY458" fmla="*/ 1858187 h 3063504"/>
              <a:gd name="connsiteX459" fmla="*/ 4006412 w 4114165"/>
              <a:gd name="connsiteY459" fmla="*/ 1906257 h 3063504"/>
              <a:gd name="connsiteX460" fmla="*/ 4012951 w 4114165"/>
              <a:gd name="connsiteY460" fmla="*/ 1937206 h 3063504"/>
              <a:gd name="connsiteX461" fmla="*/ 4016208 w 4114165"/>
              <a:gd name="connsiteY461" fmla="*/ 1945779 h 3063504"/>
              <a:gd name="connsiteX462" fmla="*/ 4019477 w 4114165"/>
              <a:gd name="connsiteY462" fmla="*/ 1949628 h 3063504"/>
              <a:gd name="connsiteX463" fmla="*/ 4022747 w 4114165"/>
              <a:gd name="connsiteY463" fmla="*/ 1948678 h 3063504"/>
              <a:gd name="connsiteX464" fmla="*/ 4026004 w 4114165"/>
              <a:gd name="connsiteY464" fmla="*/ 1942955 h 3063504"/>
              <a:gd name="connsiteX465" fmla="*/ 4032542 w 4114165"/>
              <a:gd name="connsiteY465" fmla="*/ 1917400 h 3063504"/>
              <a:gd name="connsiteX466" fmla="*/ 4039069 w 4114165"/>
              <a:gd name="connsiteY466" fmla="*/ 1874003 h 3063504"/>
              <a:gd name="connsiteX467" fmla="*/ 4048865 w 4114165"/>
              <a:gd name="connsiteY467" fmla="*/ 1779560 h 3063504"/>
              <a:gd name="connsiteX468" fmla="*/ 4061930 w 4114165"/>
              <a:gd name="connsiteY468" fmla="*/ 1613430 h 3063504"/>
              <a:gd name="connsiteX469" fmla="*/ 4091317 w 4114165"/>
              <a:gd name="connsiteY469" fmla="*/ 1214410 h 3063504"/>
              <a:gd name="connsiteX470" fmla="*/ 4101113 w 4114165"/>
              <a:gd name="connsiteY470" fmla="*/ 1119638 h 3063504"/>
              <a:gd name="connsiteX471" fmla="*/ 4107639 w 4114165"/>
              <a:gd name="connsiteY471" fmla="*/ 1076545 h 3063504"/>
              <a:gd name="connsiteX472" fmla="*/ 4114166 w 4114165"/>
              <a:gd name="connsiteY472" fmla="*/ 1052054 h 3063504"/>
              <a:gd name="connsiteX473" fmla="*/ 4114166 w 4114165"/>
              <a:gd name="connsiteY473" fmla="*/ 1052054 h 3063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</a:cxnLst>
            <a:rect l="l" t="t" r="r" b="b"/>
            <a:pathLst>
              <a:path w="4114165" h="3063504">
                <a:moveTo>
                  <a:pt x="0" y="1833480"/>
                </a:moveTo>
                <a:lnTo>
                  <a:pt x="45713" y="417481"/>
                </a:lnTo>
                <a:lnTo>
                  <a:pt x="52243" y="297352"/>
                </a:lnTo>
                <a:lnTo>
                  <a:pt x="58773" y="217167"/>
                </a:lnTo>
                <a:lnTo>
                  <a:pt x="62039" y="193329"/>
                </a:lnTo>
                <a:lnTo>
                  <a:pt x="65305" y="180827"/>
                </a:lnTo>
                <a:lnTo>
                  <a:pt x="68569" y="179911"/>
                </a:lnTo>
                <a:lnTo>
                  <a:pt x="71835" y="190731"/>
                </a:lnTo>
                <a:lnTo>
                  <a:pt x="75101" y="213328"/>
                </a:lnTo>
                <a:lnTo>
                  <a:pt x="81631" y="293496"/>
                </a:lnTo>
                <a:lnTo>
                  <a:pt x="88161" y="418608"/>
                </a:lnTo>
                <a:lnTo>
                  <a:pt x="97957" y="682450"/>
                </a:lnTo>
                <a:lnTo>
                  <a:pt x="111017" y="1145838"/>
                </a:lnTo>
                <a:lnTo>
                  <a:pt x="150200" y="2656215"/>
                </a:lnTo>
                <a:lnTo>
                  <a:pt x="159996" y="2898502"/>
                </a:lnTo>
                <a:lnTo>
                  <a:pt x="166526" y="3002974"/>
                </a:lnTo>
                <a:lnTo>
                  <a:pt x="173056" y="3056590"/>
                </a:lnTo>
                <a:lnTo>
                  <a:pt x="176322" y="3063504"/>
                </a:lnTo>
                <a:lnTo>
                  <a:pt x="179588" y="3056970"/>
                </a:lnTo>
                <a:lnTo>
                  <a:pt x="182852" y="3036988"/>
                </a:lnTo>
                <a:lnTo>
                  <a:pt x="189382" y="2957348"/>
                </a:lnTo>
                <a:lnTo>
                  <a:pt x="195914" y="2827131"/>
                </a:lnTo>
                <a:lnTo>
                  <a:pt x="205709" y="2547184"/>
                </a:lnTo>
                <a:lnTo>
                  <a:pt x="218770" y="2052391"/>
                </a:lnTo>
                <a:lnTo>
                  <a:pt x="257952" y="449365"/>
                </a:lnTo>
                <a:lnTo>
                  <a:pt x="267747" y="190794"/>
                </a:lnTo>
                <a:lnTo>
                  <a:pt x="274279" y="76196"/>
                </a:lnTo>
                <a:lnTo>
                  <a:pt x="280809" y="12309"/>
                </a:lnTo>
                <a:lnTo>
                  <a:pt x="284074" y="0"/>
                </a:lnTo>
                <a:lnTo>
                  <a:pt x="287339" y="871"/>
                </a:lnTo>
                <a:lnTo>
                  <a:pt x="290605" y="14841"/>
                </a:lnTo>
                <a:lnTo>
                  <a:pt x="293869" y="41707"/>
                </a:lnTo>
                <a:lnTo>
                  <a:pt x="300400" y="132747"/>
                </a:lnTo>
                <a:lnTo>
                  <a:pt x="306931" y="270150"/>
                </a:lnTo>
                <a:lnTo>
                  <a:pt x="316726" y="550888"/>
                </a:lnTo>
                <a:lnTo>
                  <a:pt x="329787" y="1025879"/>
                </a:lnTo>
                <a:lnTo>
                  <a:pt x="362436" y="2279786"/>
                </a:lnTo>
                <a:lnTo>
                  <a:pt x="372232" y="2556694"/>
                </a:lnTo>
                <a:lnTo>
                  <a:pt x="382027" y="2748670"/>
                </a:lnTo>
                <a:lnTo>
                  <a:pt x="388567" y="2823459"/>
                </a:lnTo>
                <a:lnTo>
                  <a:pt x="391823" y="2844202"/>
                </a:lnTo>
                <a:lnTo>
                  <a:pt x="395093" y="2853750"/>
                </a:lnTo>
                <a:lnTo>
                  <a:pt x="398362" y="2852192"/>
                </a:lnTo>
                <a:lnTo>
                  <a:pt x="401619" y="2839668"/>
                </a:lnTo>
                <a:lnTo>
                  <a:pt x="404889" y="2816443"/>
                </a:lnTo>
                <a:lnTo>
                  <a:pt x="411415" y="2739337"/>
                </a:lnTo>
                <a:lnTo>
                  <a:pt x="417954" y="2624582"/>
                </a:lnTo>
                <a:lnTo>
                  <a:pt x="427737" y="2392894"/>
                </a:lnTo>
                <a:lnTo>
                  <a:pt x="440802" y="2005562"/>
                </a:lnTo>
                <a:lnTo>
                  <a:pt x="473459" y="995006"/>
                </a:lnTo>
                <a:lnTo>
                  <a:pt x="483255" y="770207"/>
                </a:lnTo>
                <a:lnTo>
                  <a:pt x="493051" y="610130"/>
                </a:lnTo>
                <a:lnTo>
                  <a:pt x="499577" y="543438"/>
                </a:lnTo>
                <a:lnTo>
                  <a:pt x="506103" y="509955"/>
                </a:lnTo>
                <a:lnTo>
                  <a:pt x="509373" y="505624"/>
                </a:lnTo>
                <a:lnTo>
                  <a:pt x="512642" y="509409"/>
                </a:lnTo>
                <a:lnTo>
                  <a:pt x="515899" y="521111"/>
                </a:lnTo>
                <a:lnTo>
                  <a:pt x="522438" y="567167"/>
                </a:lnTo>
                <a:lnTo>
                  <a:pt x="528965" y="641054"/>
                </a:lnTo>
                <a:lnTo>
                  <a:pt x="538760" y="796230"/>
                </a:lnTo>
                <a:lnTo>
                  <a:pt x="551826" y="1063160"/>
                </a:lnTo>
                <a:lnTo>
                  <a:pt x="591009" y="1914399"/>
                </a:lnTo>
                <a:lnTo>
                  <a:pt x="600805" y="2064446"/>
                </a:lnTo>
                <a:lnTo>
                  <a:pt x="610601" y="2170198"/>
                </a:lnTo>
                <a:lnTo>
                  <a:pt x="617127" y="2214063"/>
                </a:lnTo>
                <a:lnTo>
                  <a:pt x="623653" y="2236173"/>
                </a:lnTo>
                <a:lnTo>
                  <a:pt x="626923" y="2239162"/>
                </a:lnTo>
                <a:lnTo>
                  <a:pt x="630192" y="2236882"/>
                </a:lnTo>
                <a:lnTo>
                  <a:pt x="633449" y="2229500"/>
                </a:lnTo>
                <a:lnTo>
                  <a:pt x="639988" y="2200083"/>
                </a:lnTo>
                <a:lnTo>
                  <a:pt x="646514" y="2152659"/>
                </a:lnTo>
                <a:lnTo>
                  <a:pt x="656310" y="2052556"/>
                </a:lnTo>
                <a:lnTo>
                  <a:pt x="669375" y="1878764"/>
                </a:lnTo>
                <a:lnTo>
                  <a:pt x="715085" y="1222160"/>
                </a:lnTo>
                <a:lnTo>
                  <a:pt x="724881" y="1127717"/>
                </a:lnTo>
                <a:lnTo>
                  <a:pt x="734677" y="1062526"/>
                </a:lnTo>
                <a:lnTo>
                  <a:pt x="741203" y="1036617"/>
                </a:lnTo>
                <a:lnTo>
                  <a:pt x="744472" y="1029057"/>
                </a:lnTo>
                <a:lnTo>
                  <a:pt x="747729" y="1025119"/>
                </a:lnTo>
                <a:lnTo>
                  <a:pt x="750999" y="1024765"/>
                </a:lnTo>
                <a:lnTo>
                  <a:pt x="754268" y="1027956"/>
                </a:lnTo>
                <a:lnTo>
                  <a:pt x="757525" y="1034629"/>
                </a:lnTo>
                <a:lnTo>
                  <a:pt x="764064" y="1058018"/>
                </a:lnTo>
                <a:lnTo>
                  <a:pt x="770590" y="1094020"/>
                </a:lnTo>
                <a:lnTo>
                  <a:pt x="780386" y="1168847"/>
                </a:lnTo>
                <a:lnTo>
                  <a:pt x="793451" y="1298760"/>
                </a:lnTo>
                <a:lnTo>
                  <a:pt x="839161" y="1793806"/>
                </a:lnTo>
                <a:lnTo>
                  <a:pt x="848957" y="1861910"/>
                </a:lnTo>
                <a:lnTo>
                  <a:pt x="855483" y="1893644"/>
                </a:lnTo>
                <a:lnTo>
                  <a:pt x="862022" y="1913500"/>
                </a:lnTo>
                <a:lnTo>
                  <a:pt x="865279" y="1918844"/>
                </a:lnTo>
                <a:lnTo>
                  <a:pt x="868548" y="1921098"/>
                </a:lnTo>
                <a:lnTo>
                  <a:pt x="871818" y="1920262"/>
                </a:lnTo>
                <a:lnTo>
                  <a:pt x="875075" y="1916400"/>
                </a:lnTo>
                <a:lnTo>
                  <a:pt x="881613" y="1899735"/>
                </a:lnTo>
                <a:lnTo>
                  <a:pt x="888140" y="1871800"/>
                </a:lnTo>
                <a:lnTo>
                  <a:pt x="897936" y="1811016"/>
                </a:lnTo>
                <a:lnTo>
                  <a:pt x="911001" y="1702099"/>
                </a:lnTo>
                <a:lnTo>
                  <a:pt x="937119" y="1442590"/>
                </a:lnTo>
                <a:lnTo>
                  <a:pt x="953441" y="1297291"/>
                </a:lnTo>
                <a:lnTo>
                  <a:pt x="963237" y="1230796"/>
                </a:lnTo>
                <a:lnTo>
                  <a:pt x="973033" y="1185563"/>
                </a:lnTo>
                <a:lnTo>
                  <a:pt x="979559" y="1168835"/>
                </a:lnTo>
                <a:lnTo>
                  <a:pt x="982829" y="1164732"/>
                </a:lnTo>
                <a:lnTo>
                  <a:pt x="986098" y="1163542"/>
                </a:lnTo>
                <a:lnTo>
                  <a:pt x="989355" y="1165264"/>
                </a:lnTo>
                <a:lnTo>
                  <a:pt x="992624" y="1169911"/>
                </a:lnTo>
                <a:lnTo>
                  <a:pt x="999151" y="1187868"/>
                </a:lnTo>
                <a:lnTo>
                  <a:pt x="1005689" y="1217006"/>
                </a:lnTo>
                <a:lnTo>
                  <a:pt x="1015485" y="1279968"/>
                </a:lnTo>
                <a:lnTo>
                  <a:pt x="1025281" y="1362685"/>
                </a:lnTo>
                <a:lnTo>
                  <a:pt x="1041603" y="1530359"/>
                </a:lnTo>
                <a:lnTo>
                  <a:pt x="1067721" y="1808255"/>
                </a:lnTo>
                <a:lnTo>
                  <a:pt x="1077517" y="1891643"/>
                </a:lnTo>
                <a:lnTo>
                  <a:pt x="1087313" y="1952402"/>
                </a:lnTo>
                <a:lnTo>
                  <a:pt x="1093852" y="1977209"/>
                </a:lnTo>
                <a:lnTo>
                  <a:pt x="1097109" y="1984288"/>
                </a:lnTo>
                <a:lnTo>
                  <a:pt x="1100378" y="1987618"/>
                </a:lnTo>
                <a:lnTo>
                  <a:pt x="1103648" y="1987061"/>
                </a:lnTo>
                <a:lnTo>
                  <a:pt x="1106904" y="1982502"/>
                </a:lnTo>
                <a:lnTo>
                  <a:pt x="1110174" y="1973853"/>
                </a:lnTo>
                <a:lnTo>
                  <a:pt x="1116700" y="1944158"/>
                </a:lnTo>
                <a:lnTo>
                  <a:pt x="1123239" y="1898000"/>
                </a:lnTo>
                <a:lnTo>
                  <a:pt x="1133035" y="1799302"/>
                </a:lnTo>
                <a:lnTo>
                  <a:pt x="1142831" y="1669529"/>
                </a:lnTo>
                <a:lnTo>
                  <a:pt x="1159153" y="1406436"/>
                </a:lnTo>
                <a:lnTo>
                  <a:pt x="1182001" y="1034654"/>
                </a:lnTo>
                <a:lnTo>
                  <a:pt x="1191797" y="914138"/>
                </a:lnTo>
                <a:lnTo>
                  <a:pt x="1198336" y="857229"/>
                </a:lnTo>
                <a:lnTo>
                  <a:pt x="1204863" y="823127"/>
                </a:lnTo>
                <a:lnTo>
                  <a:pt x="1208132" y="815504"/>
                </a:lnTo>
                <a:lnTo>
                  <a:pt x="1211389" y="814516"/>
                </a:lnTo>
                <a:lnTo>
                  <a:pt x="1214658" y="820341"/>
                </a:lnTo>
                <a:lnTo>
                  <a:pt x="1217928" y="833131"/>
                </a:lnTo>
                <a:lnTo>
                  <a:pt x="1224454" y="879694"/>
                </a:lnTo>
                <a:lnTo>
                  <a:pt x="1230980" y="953774"/>
                </a:lnTo>
                <a:lnTo>
                  <a:pt x="1240776" y="1112711"/>
                </a:lnTo>
                <a:lnTo>
                  <a:pt x="1253841" y="1396407"/>
                </a:lnTo>
                <a:lnTo>
                  <a:pt x="1289755" y="2259461"/>
                </a:lnTo>
                <a:lnTo>
                  <a:pt x="1299551" y="2414207"/>
                </a:lnTo>
                <a:lnTo>
                  <a:pt x="1306090" y="2478878"/>
                </a:lnTo>
                <a:lnTo>
                  <a:pt x="1309347" y="2498177"/>
                </a:lnTo>
                <a:lnTo>
                  <a:pt x="1312616" y="2508320"/>
                </a:lnTo>
                <a:lnTo>
                  <a:pt x="1315886" y="2509067"/>
                </a:lnTo>
                <a:lnTo>
                  <a:pt x="1319143" y="2500266"/>
                </a:lnTo>
                <a:lnTo>
                  <a:pt x="1322412" y="2481892"/>
                </a:lnTo>
                <a:lnTo>
                  <a:pt x="1328938" y="2416689"/>
                </a:lnTo>
                <a:lnTo>
                  <a:pt x="1335477" y="2315078"/>
                </a:lnTo>
                <a:lnTo>
                  <a:pt x="1345273" y="2101829"/>
                </a:lnTo>
                <a:lnTo>
                  <a:pt x="1358326" y="1731731"/>
                </a:lnTo>
                <a:lnTo>
                  <a:pt x="1390983" y="746033"/>
                </a:lnTo>
                <a:lnTo>
                  <a:pt x="1400779" y="542587"/>
                </a:lnTo>
                <a:lnTo>
                  <a:pt x="1407305" y="451054"/>
                </a:lnTo>
                <a:lnTo>
                  <a:pt x="1413844" y="399459"/>
                </a:lnTo>
                <a:lnTo>
                  <a:pt x="1417101" y="389390"/>
                </a:lnTo>
                <a:lnTo>
                  <a:pt x="1420370" y="390002"/>
                </a:lnTo>
                <a:lnTo>
                  <a:pt x="1423640" y="401305"/>
                </a:lnTo>
                <a:lnTo>
                  <a:pt x="1426896" y="423206"/>
                </a:lnTo>
                <a:lnTo>
                  <a:pt x="1433423" y="497902"/>
                </a:lnTo>
                <a:lnTo>
                  <a:pt x="1439962" y="611295"/>
                </a:lnTo>
                <a:lnTo>
                  <a:pt x="1449758" y="844173"/>
                </a:lnTo>
                <a:lnTo>
                  <a:pt x="1462810" y="1239775"/>
                </a:lnTo>
                <a:lnTo>
                  <a:pt x="1495467" y="2273631"/>
                </a:lnTo>
                <a:lnTo>
                  <a:pt x="1505263" y="2490199"/>
                </a:lnTo>
                <a:lnTo>
                  <a:pt x="1511789" y="2591265"/>
                </a:lnTo>
                <a:lnTo>
                  <a:pt x="1518328" y="2653302"/>
                </a:lnTo>
                <a:lnTo>
                  <a:pt x="1521585" y="2668954"/>
                </a:lnTo>
                <a:lnTo>
                  <a:pt x="1524854" y="2674159"/>
                </a:lnTo>
                <a:lnTo>
                  <a:pt x="1528124" y="2668878"/>
                </a:lnTo>
                <a:lnTo>
                  <a:pt x="1531381" y="2653214"/>
                </a:lnTo>
                <a:lnTo>
                  <a:pt x="1537920" y="2591404"/>
                </a:lnTo>
                <a:lnTo>
                  <a:pt x="1544446" y="2491149"/>
                </a:lnTo>
                <a:lnTo>
                  <a:pt x="1554242" y="2277418"/>
                </a:lnTo>
                <a:lnTo>
                  <a:pt x="1567307" y="1903661"/>
                </a:lnTo>
                <a:lnTo>
                  <a:pt x="1603221" y="803195"/>
                </a:lnTo>
                <a:lnTo>
                  <a:pt x="1613017" y="601038"/>
                </a:lnTo>
                <a:lnTo>
                  <a:pt x="1619543" y="509316"/>
                </a:lnTo>
                <a:lnTo>
                  <a:pt x="1626082" y="456003"/>
                </a:lnTo>
                <a:lnTo>
                  <a:pt x="1629339" y="444364"/>
                </a:lnTo>
                <a:lnTo>
                  <a:pt x="1632608" y="442877"/>
                </a:lnTo>
                <a:lnTo>
                  <a:pt x="1635878" y="451531"/>
                </a:lnTo>
                <a:lnTo>
                  <a:pt x="1639135" y="470215"/>
                </a:lnTo>
                <a:lnTo>
                  <a:pt x="1645674" y="536772"/>
                </a:lnTo>
                <a:lnTo>
                  <a:pt x="1652200" y="639838"/>
                </a:lnTo>
                <a:lnTo>
                  <a:pt x="1661996" y="853620"/>
                </a:lnTo>
                <a:lnTo>
                  <a:pt x="1675061" y="1218766"/>
                </a:lnTo>
                <a:lnTo>
                  <a:pt x="1704436" y="2091786"/>
                </a:lnTo>
                <a:lnTo>
                  <a:pt x="1714232" y="2309620"/>
                </a:lnTo>
                <a:lnTo>
                  <a:pt x="1720771" y="2416397"/>
                </a:lnTo>
                <a:lnTo>
                  <a:pt x="1727297" y="2487590"/>
                </a:lnTo>
                <a:lnTo>
                  <a:pt x="1730566" y="2508991"/>
                </a:lnTo>
                <a:lnTo>
                  <a:pt x="1733823" y="2520654"/>
                </a:lnTo>
                <a:lnTo>
                  <a:pt x="1737093" y="2522490"/>
                </a:lnTo>
                <a:lnTo>
                  <a:pt x="1740362" y="2514513"/>
                </a:lnTo>
                <a:lnTo>
                  <a:pt x="1743619" y="2496835"/>
                </a:lnTo>
                <a:lnTo>
                  <a:pt x="1750158" y="2433252"/>
                </a:lnTo>
                <a:lnTo>
                  <a:pt x="1756684" y="2334453"/>
                </a:lnTo>
                <a:lnTo>
                  <a:pt x="1766480" y="2129472"/>
                </a:lnTo>
                <a:lnTo>
                  <a:pt x="1779545" y="1780459"/>
                </a:lnTo>
                <a:lnTo>
                  <a:pt x="1808933" y="958789"/>
                </a:lnTo>
                <a:lnTo>
                  <a:pt x="1818729" y="760608"/>
                </a:lnTo>
                <a:lnTo>
                  <a:pt x="1825255" y="666874"/>
                </a:lnTo>
                <a:lnTo>
                  <a:pt x="1831781" y="608307"/>
                </a:lnTo>
                <a:lnTo>
                  <a:pt x="1835051" y="592984"/>
                </a:lnTo>
                <a:lnTo>
                  <a:pt x="1838320" y="587177"/>
                </a:lnTo>
                <a:lnTo>
                  <a:pt x="1841577" y="590945"/>
                </a:lnTo>
                <a:lnTo>
                  <a:pt x="1844847" y="604242"/>
                </a:lnTo>
                <a:lnTo>
                  <a:pt x="1851373" y="658745"/>
                </a:lnTo>
                <a:lnTo>
                  <a:pt x="1857912" y="748413"/>
                </a:lnTo>
                <a:lnTo>
                  <a:pt x="1867708" y="940528"/>
                </a:lnTo>
                <a:lnTo>
                  <a:pt x="1880760" y="1275586"/>
                </a:lnTo>
                <a:lnTo>
                  <a:pt x="1910148" y="2084682"/>
                </a:lnTo>
                <a:lnTo>
                  <a:pt x="1919944" y="2284015"/>
                </a:lnTo>
                <a:lnTo>
                  <a:pt x="1926483" y="2379484"/>
                </a:lnTo>
                <a:lnTo>
                  <a:pt x="1933009" y="2440280"/>
                </a:lnTo>
                <a:lnTo>
                  <a:pt x="1936266" y="2456844"/>
                </a:lnTo>
                <a:lnTo>
                  <a:pt x="1939535" y="2463923"/>
                </a:lnTo>
                <a:lnTo>
                  <a:pt x="1942805" y="2461428"/>
                </a:lnTo>
                <a:lnTo>
                  <a:pt x="1946061" y="2449398"/>
                </a:lnTo>
                <a:lnTo>
                  <a:pt x="1952600" y="2397263"/>
                </a:lnTo>
                <a:lnTo>
                  <a:pt x="1959127" y="2309620"/>
                </a:lnTo>
                <a:lnTo>
                  <a:pt x="1968923" y="2119620"/>
                </a:lnTo>
                <a:lnTo>
                  <a:pt x="1981988" y="1785309"/>
                </a:lnTo>
                <a:lnTo>
                  <a:pt x="2014632" y="895928"/>
                </a:lnTo>
                <a:lnTo>
                  <a:pt x="2024428" y="714045"/>
                </a:lnTo>
                <a:lnTo>
                  <a:pt x="2030967" y="632633"/>
                </a:lnTo>
                <a:lnTo>
                  <a:pt x="2037493" y="587036"/>
                </a:lnTo>
                <a:lnTo>
                  <a:pt x="2040763" y="578268"/>
                </a:lnTo>
                <a:lnTo>
                  <a:pt x="2044019" y="578989"/>
                </a:lnTo>
                <a:lnTo>
                  <a:pt x="2047289" y="589172"/>
                </a:lnTo>
                <a:lnTo>
                  <a:pt x="2050559" y="608725"/>
                </a:lnTo>
                <a:lnTo>
                  <a:pt x="2057085" y="674928"/>
                </a:lnTo>
                <a:lnTo>
                  <a:pt x="2063611" y="774867"/>
                </a:lnTo>
                <a:lnTo>
                  <a:pt x="2073407" y="978645"/>
                </a:lnTo>
                <a:lnTo>
                  <a:pt x="2086472" y="1320706"/>
                </a:lnTo>
                <a:lnTo>
                  <a:pt x="2112590" y="2034865"/>
                </a:lnTo>
                <a:lnTo>
                  <a:pt x="2122386" y="2239782"/>
                </a:lnTo>
                <a:lnTo>
                  <a:pt x="2128925" y="2341241"/>
                </a:lnTo>
                <a:lnTo>
                  <a:pt x="2135451" y="2409888"/>
                </a:lnTo>
                <a:lnTo>
                  <a:pt x="2141978" y="2443155"/>
                </a:lnTo>
                <a:lnTo>
                  <a:pt x="2145247" y="2446131"/>
                </a:lnTo>
                <a:lnTo>
                  <a:pt x="2148517" y="2439964"/>
                </a:lnTo>
                <a:lnTo>
                  <a:pt x="2151773" y="2424768"/>
                </a:lnTo>
                <a:lnTo>
                  <a:pt x="2158312" y="2368074"/>
                </a:lnTo>
                <a:lnTo>
                  <a:pt x="2164839" y="2278595"/>
                </a:lnTo>
                <a:lnTo>
                  <a:pt x="2174635" y="2091647"/>
                </a:lnTo>
                <a:lnTo>
                  <a:pt x="2187687" y="1772557"/>
                </a:lnTo>
                <a:lnTo>
                  <a:pt x="2217075" y="1024625"/>
                </a:lnTo>
                <a:lnTo>
                  <a:pt x="2226870" y="845731"/>
                </a:lnTo>
                <a:lnTo>
                  <a:pt x="2233409" y="761431"/>
                </a:lnTo>
                <a:lnTo>
                  <a:pt x="2239936" y="708853"/>
                </a:lnTo>
                <a:lnTo>
                  <a:pt x="2243205" y="695038"/>
                </a:lnTo>
                <a:lnTo>
                  <a:pt x="2246462" y="689694"/>
                </a:lnTo>
                <a:lnTo>
                  <a:pt x="2249731" y="692796"/>
                </a:lnTo>
                <a:lnTo>
                  <a:pt x="2253001" y="704269"/>
                </a:lnTo>
                <a:lnTo>
                  <a:pt x="2259527" y="751529"/>
                </a:lnTo>
                <a:lnTo>
                  <a:pt x="2266054" y="829091"/>
                </a:lnTo>
                <a:lnTo>
                  <a:pt x="2275849" y="994119"/>
                </a:lnTo>
                <a:lnTo>
                  <a:pt x="2288915" y="1278550"/>
                </a:lnTo>
                <a:lnTo>
                  <a:pt x="2318302" y="1947602"/>
                </a:lnTo>
                <a:lnTo>
                  <a:pt x="2328098" y="2107248"/>
                </a:lnTo>
                <a:lnTo>
                  <a:pt x="2334624" y="2182253"/>
                </a:lnTo>
                <a:lnTo>
                  <a:pt x="2341163" y="2228892"/>
                </a:lnTo>
                <a:lnTo>
                  <a:pt x="2344420" y="2241074"/>
                </a:lnTo>
                <a:lnTo>
                  <a:pt x="2347690" y="2245734"/>
                </a:lnTo>
                <a:lnTo>
                  <a:pt x="2350959" y="2242898"/>
                </a:lnTo>
                <a:lnTo>
                  <a:pt x="2354216" y="2232653"/>
                </a:lnTo>
                <a:lnTo>
                  <a:pt x="2360755" y="2190737"/>
                </a:lnTo>
                <a:lnTo>
                  <a:pt x="2367281" y="2122267"/>
                </a:lnTo>
                <a:lnTo>
                  <a:pt x="2377077" y="1977450"/>
                </a:lnTo>
                <a:lnTo>
                  <a:pt x="2390142" y="1730097"/>
                </a:lnTo>
                <a:lnTo>
                  <a:pt x="2416260" y="1215334"/>
                </a:lnTo>
                <a:lnTo>
                  <a:pt x="2426056" y="1071011"/>
                </a:lnTo>
                <a:lnTo>
                  <a:pt x="2432582" y="1001122"/>
                </a:lnTo>
                <a:lnTo>
                  <a:pt x="2439109" y="955357"/>
                </a:lnTo>
                <a:lnTo>
                  <a:pt x="2442378" y="941997"/>
                </a:lnTo>
                <a:lnTo>
                  <a:pt x="2445647" y="935108"/>
                </a:lnTo>
                <a:lnTo>
                  <a:pt x="2448905" y="934678"/>
                </a:lnTo>
                <a:lnTo>
                  <a:pt x="2452174" y="940630"/>
                </a:lnTo>
                <a:lnTo>
                  <a:pt x="2455443" y="952824"/>
                </a:lnTo>
                <a:lnTo>
                  <a:pt x="2461970" y="995044"/>
                </a:lnTo>
                <a:lnTo>
                  <a:pt x="2468496" y="1058867"/>
                </a:lnTo>
                <a:lnTo>
                  <a:pt x="2478292" y="1187690"/>
                </a:lnTo>
                <a:lnTo>
                  <a:pt x="2494627" y="1454253"/>
                </a:lnTo>
                <a:lnTo>
                  <a:pt x="2514218" y="1766340"/>
                </a:lnTo>
                <a:lnTo>
                  <a:pt x="2524014" y="1883767"/>
                </a:lnTo>
                <a:lnTo>
                  <a:pt x="2530540" y="1939878"/>
                </a:lnTo>
                <a:lnTo>
                  <a:pt x="2537067" y="1975778"/>
                </a:lnTo>
                <a:lnTo>
                  <a:pt x="2540336" y="1985782"/>
                </a:lnTo>
                <a:lnTo>
                  <a:pt x="2543606" y="1990417"/>
                </a:lnTo>
                <a:lnTo>
                  <a:pt x="2546862" y="1989708"/>
                </a:lnTo>
                <a:lnTo>
                  <a:pt x="2550132" y="1983731"/>
                </a:lnTo>
                <a:lnTo>
                  <a:pt x="2556658" y="1956580"/>
                </a:lnTo>
                <a:lnTo>
                  <a:pt x="2563197" y="1910790"/>
                </a:lnTo>
                <a:lnTo>
                  <a:pt x="2572993" y="1813029"/>
                </a:lnTo>
                <a:lnTo>
                  <a:pt x="2586046" y="1647001"/>
                </a:lnTo>
                <a:lnTo>
                  <a:pt x="2608907" y="1350946"/>
                </a:lnTo>
                <a:lnTo>
                  <a:pt x="2618703" y="1256465"/>
                </a:lnTo>
                <a:lnTo>
                  <a:pt x="2625229" y="1211991"/>
                </a:lnTo>
                <a:lnTo>
                  <a:pt x="2631768" y="1184474"/>
                </a:lnTo>
                <a:lnTo>
                  <a:pt x="2635025" y="1177408"/>
                </a:lnTo>
                <a:lnTo>
                  <a:pt x="2638294" y="1174850"/>
                </a:lnTo>
                <a:lnTo>
                  <a:pt x="2641564" y="1176787"/>
                </a:lnTo>
                <a:lnTo>
                  <a:pt x="2644821" y="1183144"/>
                </a:lnTo>
                <a:lnTo>
                  <a:pt x="2651359" y="1208496"/>
                </a:lnTo>
                <a:lnTo>
                  <a:pt x="2657886" y="1249272"/>
                </a:lnTo>
                <a:lnTo>
                  <a:pt x="2667681" y="1333964"/>
                </a:lnTo>
                <a:lnTo>
                  <a:pt x="2684004" y="1510794"/>
                </a:lnTo>
                <a:lnTo>
                  <a:pt x="2700326" y="1682319"/>
                </a:lnTo>
                <a:lnTo>
                  <a:pt x="2710121" y="1760046"/>
                </a:lnTo>
                <a:lnTo>
                  <a:pt x="2716661" y="1795706"/>
                </a:lnTo>
                <a:lnTo>
                  <a:pt x="2723187" y="1816398"/>
                </a:lnTo>
                <a:lnTo>
                  <a:pt x="2726456" y="1820817"/>
                </a:lnTo>
                <a:lnTo>
                  <a:pt x="2729713" y="1821222"/>
                </a:lnTo>
                <a:lnTo>
                  <a:pt x="2732983" y="1817613"/>
                </a:lnTo>
                <a:lnTo>
                  <a:pt x="2736252" y="1810079"/>
                </a:lnTo>
                <a:lnTo>
                  <a:pt x="2742779" y="1783638"/>
                </a:lnTo>
                <a:lnTo>
                  <a:pt x="2749305" y="1743368"/>
                </a:lnTo>
                <a:lnTo>
                  <a:pt x="2759101" y="1661703"/>
                </a:lnTo>
                <a:lnTo>
                  <a:pt x="2775436" y="1493066"/>
                </a:lnTo>
                <a:lnTo>
                  <a:pt x="2791758" y="1328785"/>
                </a:lnTo>
                <a:lnTo>
                  <a:pt x="2801554" y="1253248"/>
                </a:lnTo>
                <a:lnTo>
                  <a:pt x="2808080" y="1217943"/>
                </a:lnTo>
                <a:lnTo>
                  <a:pt x="2814619" y="1196783"/>
                </a:lnTo>
                <a:lnTo>
                  <a:pt x="2817876" y="1191882"/>
                </a:lnTo>
                <a:lnTo>
                  <a:pt x="2821145" y="1190882"/>
                </a:lnTo>
                <a:lnTo>
                  <a:pt x="2824414" y="1193807"/>
                </a:lnTo>
                <a:lnTo>
                  <a:pt x="2827671" y="1200632"/>
                </a:lnTo>
                <a:lnTo>
                  <a:pt x="2834210" y="1225718"/>
                </a:lnTo>
                <a:lnTo>
                  <a:pt x="2840736" y="1265152"/>
                </a:lnTo>
                <a:lnTo>
                  <a:pt x="2850532" y="1347489"/>
                </a:lnTo>
                <a:lnTo>
                  <a:pt x="2863598" y="1487861"/>
                </a:lnTo>
                <a:lnTo>
                  <a:pt x="2889716" y="1782726"/>
                </a:lnTo>
                <a:lnTo>
                  <a:pt x="2899511" y="1866418"/>
                </a:lnTo>
                <a:lnTo>
                  <a:pt x="2906038" y="1907105"/>
                </a:lnTo>
                <a:lnTo>
                  <a:pt x="2912577" y="1933685"/>
                </a:lnTo>
                <a:lnTo>
                  <a:pt x="2915833" y="1941334"/>
                </a:lnTo>
                <a:lnTo>
                  <a:pt x="2919103" y="1945107"/>
                </a:lnTo>
                <a:lnTo>
                  <a:pt x="2922373" y="1944968"/>
                </a:lnTo>
                <a:lnTo>
                  <a:pt x="2925629" y="1940929"/>
                </a:lnTo>
                <a:lnTo>
                  <a:pt x="2928899" y="1933014"/>
                </a:lnTo>
                <a:lnTo>
                  <a:pt x="2935425" y="1905965"/>
                </a:lnTo>
                <a:lnTo>
                  <a:pt x="2941951" y="1864898"/>
                </a:lnTo>
                <a:lnTo>
                  <a:pt x="2951747" y="1780649"/>
                </a:lnTo>
                <a:lnTo>
                  <a:pt x="2964813" y="1637427"/>
                </a:lnTo>
                <a:lnTo>
                  <a:pt x="3000726" y="1222059"/>
                </a:lnTo>
                <a:lnTo>
                  <a:pt x="3010522" y="1142292"/>
                </a:lnTo>
                <a:lnTo>
                  <a:pt x="3017061" y="1103479"/>
                </a:lnTo>
                <a:lnTo>
                  <a:pt x="3023588" y="1077469"/>
                </a:lnTo>
                <a:lnTo>
                  <a:pt x="3030114" y="1064920"/>
                </a:lnTo>
                <a:lnTo>
                  <a:pt x="3033383" y="1063780"/>
                </a:lnTo>
                <a:lnTo>
                  <a:pt x="3036653" y="1066060"/>
                </a:lnTo>
                <a:lnTo>
                  <a:pt x="3039910" y="1071720"/>
                </a:lnTo>
                <a:lnTo>
                  <a:pt x="3046448" y="1092918"/>
                </a:lnTo>
                <a:lnTo>
                  <a:pt x="3052975" y="1126603"/>
                </a:lnTo>
                <a:lnTo>
                  <a:pt x="3062770" y="1198036"/>
                </a:lnTo>
                <a:lnTo>
                  <a:pt x="3075836" y="1324289"/>
                </a:lnTo>
                <a:lnTo>
                  <a:pt x="3098684" y="1588788"/>
                </a:lnTo>
                <a:lnTo>
                  <a:pt x="3118276" y="1805419"/>
                </a:lnTo>
                <a:lnTo>
                  <a:pt x="3131341" y="1919515"/>
                </a:lnTo>
                <a:lnTo>
                  <a:pt x="3141137" y="1981109"/>
                </a:lnTo>
                <a:lnTo>
                  <a:pt x="3147663" y="2008741"/>
                </a:lnTo>
                <a:lnTo>
                  <a:pt x="3154202" y="2024671"/>
                </a:lnTo>
                <a:lnTo>
                  <a:pt x="3157459" y="2028065"/>
                </a:lnTo>
                <a:lnTo>
                  <a:pt x="3160729" y="2028356"/>
                </a:lnTo>
                <a:lnTo>
                  <a:pt x="3163998" y="2025494"/>
                </a:lnTo>
                <a:lnTo>
                  <a:pt x="3167255" y="2019454"/>
                </a:lnTo>
                <a:lnTo>
                  <a:pt x="3173794" y="1997888"/>
                </a:lnTo>
                <a:lnTo>
                  <a:pt x="3180320" y="1963798"/>
                </a:lnTo>
                <a:lnTo>
                  <a:pt x="3190116" y="1890225"/>
                </a:lnTo>
                <a:lnTo>
                  <a:pt x="3199912" y="1792185"/>
                </a:lnTo>
                <a:lnTo>
                  <a:pt x="3212965" y="1630792"/>
                </a:lnTo>
                <a:lnTo>
                  <a:pt x="3258687" y="1017660"/>
                </a:lnTo>
                <a:lnTo>
                  <a:pt x="3268482" y="933703"/>
                </a:lnTo>
                <a:lnTo>
                  <a:pt x="3275009" y="897080"/>
                </a:lnTo>
                <a:lnTo>
                  <a:pt x="3281535" y="878136"/>
                </a:lnTo>
                <a:lnTo>
                  <a:pt x="3284804" y="875743"/>
                </a:lnTo>
                <a:lnTo>
                  <a:pt x="3288074" y="878237"/>
                </a:lnTo>
                <a:lnTo>
                  <a:pt x="3291331" y="885696"/>
                </a:lnTo>
                <a:lnTo>
                  <a:pt x="3297870" y="915632"/>
                </a:lnTo>
                <a:lnTo>
                  <a:pt x="3304396" y="965374"/>
                </a:lnTo>
                <a:lnTo>
                  <a:pt x="3314192" y="1075076"/>
                </a:lnTo>
                <a:lnTo>
                  <a:pt x="3323988" y="1221514"/>
                </a:lnTo>
                <a:lnTo>
                  <a:pt x="3340310" y="1521761"/>
                </a:lnTo>
                <a:lnTo>
                  <a:pt x="3366441" y="2016579"/>
                </a:lnTo>
                <a:lnTo>
                  <a:pt x="3376237" y="2160789"/>
                </a:lnTo>
                <a:lnTo>
                  <a:pt x="3386032" y="2262576"/>
                </a:lnTo>
                <a:lnTo>
                  <a:pt x="3392559" y="2302136"/>
                </a:lnTo>
                <a:lnTo>
                  <a:pt x="3395828" y="2312672"/>
                </a:lnTo>
                <a:lnTo>
                  <a:pt x="3399085" y="2316813"/>
                </a:lnTo>
                <a:lnTo>
                  <a:pt x="3402354" y="2314458"/>
                </a:lnTo>
                <a:lnTo>
                  <a:pt x="3405624" y="2305568"/>
                </a:lnTo>
                <a:lnTo>
                  <a:pt x="3412150" y="2268275"/>
                </a:lnTo>
                <a:lnTo>
                  <a:pt x="3418677" y="2205743"/>
                </a:lnTo>
                <a:lnTo>
                  <a:pt x="3428472" y="2068625"/>
                </a:lnTo>
                <a:lnTo>
                  <a:pt x="3438268" y="1888224"/>
                </a:lnTo>
                <a:lnTo>
                  <a:pt x="3454590" y="1528523"/>
                </a:lnTo>
                <a:lnTo>
                  <a:pt x="3477451" y="1031083"/>
                </a:lnTo>
                <a:lnTo>
                  <a:pt x="3487247" y="866929"/>
                </a:lnTo>
                <a:lnTo>
                  <a:pt x="3497043" y="752567"/>
                </a:lnTo>
                <a:lnTo>
                  <a:pt x="3503569" y="708790"/>
                </a:lnTo>
                <a:lnTo>
                  <a:pt x="3506839" y="697342"/>
                </a:lnTo>
                <a:lnTo>
                  <a:pt x="3510108" y="693037"/>
                </a:lnTo>
                <a:lnTo>
                  <a:pt x="3513365" y="695924"/>
                </a:lnTo>
                <a:lnTo>
                  <a:pt x="3516634" y="705979"/>
                </a:lnTo>
                <a:lnTo>
                  <a:pt x="3523161" y="747236"/>
                </a:lnTo>
                <a:lnTo>
                  <a:pt x="3529700" y="815390"/>
                </a:lnTo>
                <a:lnTo>
                  <a:pt x="3539496" y="962638"/>
                </a:lnTo>
                <a:lnTo>
                  <a:pt x="3552548" y="1223718"/>
                </a:lnTo>
                <a:lnTo>
                  <a:pt x="3591731" y="2071171"/>
                </a:lnTo>
                <a:lnTo>
                  <a:pt x="3601527" y="2206351"/>
                </a:lnTo>
                <a:lnTo>
                  <a:pt x="3608066" y="2265109"/>
                </a:lnTo>
                <a:lnTo>
                  <a:pt x="3614593" y="2296311"/>
                </a:lnTo>
                <a:lnTo>
                  <a:pt x="3617862" y="2301250"/>
                </a:lnTo>
                <a:lnTo>
                  <a:pt x="3621119" y="2299034"/>
                </a:lnTo>
                <a:lnTo>
                  <a:pt x="3624388" y="2289726"/>
                </a:lnTo>
                <a:lnTo>
                  <a:pt x="3630915" y="2250394"/>
                </a:lnTo>
                <a:lnTo>
                  <a:pt x="3637453" y="2185001"/>
                </a:lnTo>
                <a:lnTo>
                  <a:pt x="3647249" y="2044375"/>
                </a:lnTo>
                <a:lnTo>
                  <a:pt x="3660302" y="1798352"/>
                </a:lnTo>
                <a:lnTo>
                  <a:pt x="3692959" y="1140064"/>
                </a:lnTo>
                <a:lnTo>
                  <a:pt x="3702755" y="999805"/>
                </a:lnTo>
                <a:lnTo>
                  <a:pt x="3709281" y="933399"/>
                </a:lnTo>
                <a:lnTo>
                  <a:pt x="3715807" y="891369"/>
                </a:lnTo>
                <a:lnTo>
                  <a:pt x="3719077" y="879922"/>
                </a:lnTo>
                <a:lnTo>
                  <a:pt x="3722346" y="874932"/>
                </a:lnTo>
                <a:lnTo>
                  <a:pt x="3725603" y="876414"/>
                </a:lnTo>
                <a:lnTo>
                  <a:pt x="3728873" y="884278"/>
                </a:lnTo>
                <a:lnTo>
                  <a:pt x="3735399" y="918570"/>
                </a:lnTo>
                <a:lnTo>
                  <a:pt x="3741938" y="975973"/>
                </a:lnTo>
                <a:lnTo>
                  <a:pt x="3751734" y="1099301"/>
                </a:lnTo>
                <a:lnTo>
                  <a:pt x="3764786" y="1313260"/>
                </a:lnTo>
                <a:lnTo>
                  <a:pt x="3794174" y="1820969"/>
                </a:lnTo>
                <a:lnTo>
                  <a:pt x="3803970" y="1943664"/>
                </a:lnTo>
                <a:lnTo>
                  <a:pt x="3810509" y="2002054"/>
                </a:lnTo>
                <a:lnTo>
                  <a:pt x="3817035" y="2039208"/>
                </a:lnTo>
                <a:lnTo>
                  <a:pt x="3820304" y="2049453"/>
                </a:lnTo>
                <a:lnTo>
                  <a:pt x="3823561" y="2054050"/>
                </a:lnTo>
                <a:lnTo>
                  <a:pt x="3826831" y="2053011"/>
                </a:lnTo>
                <a:lnTo>
                  <a:pt x="3830100" y="2046401"/>
                </a:lnTo>
                <a:lnTo>
                  <a:pt x="3836626" y="2017073"/>
                </a:lnTo>
                <a:lnTo>
                  <a:pt x="3843153" y="1967724"/>
                </a:lnTo>
                <a:lnTo>
                  <a:pt x="3852949" y="1861834"/>
                </a:lnTo>
                <a:lnTo>
                  <a:pt x="3866014" y="1679090"/>
                </a:lnTo>
                <a:lnTo>
                  <a:pt x="3892132" y="1294657"/>
                </a:lnTo>
                <a:lnTo>
                  <a:pt x="3901928" y="1185892"/>
                </a:lnTo>
                <a:lnTo>
                  <a:pt x="3908467" y="1133061"/>
                </a:lnTo>
                <a:lnTo>
                  <a:pt x="3914993" y="1098427"/>
                </a:lnTo>
                <a:lnTo>
                  <a:pt x="3918263" y="1088360"/>
                </a:lnTo>
                <a:lnTo>
                  <a:pt x="3921519" y="1083244"/>
                </a:lnTo>
                <a:lnTo>
                  <a:pt x="3924789" y="1083117"/>
                </a:lnTo>
                <a:lnTo>
                  <a:pt x="3928058" y="1087916"/>
                </a:lnTo>
                <a:lnTo>
                  <a:pt x="3931315" y="1097591"/>
                </a:lnTo>
                <a:lnTo>
                  <a:pt x="3937854" y="1130946"/>
                </a:lnTo>
                <a:lnTo>
                  <a:pt x="3944380" y="1181523"/>
                </a:lnTo>
                <a:lnTo>
                  <a:pt x="3954176" y="1284311"/>
                </a:lnTo>
                <a:lnTo>
                  <a:pt x="3970498" y="1500132"/>
                </a:lnTo>
                <a:lnTo>
                  <a:pt x="3990090" y="1758754"/>
                </a:lnTo>
                <a:lnTo>
                  <a:pt x="3999886" y="1858187"/>
                </a:lnTo>
                <a:lnTo>
                  <a:pt x="4006412" y="1906257"/>
                </a:lnTo>
                <a:lnTo>
                  <a:pt x="4012951" y="1937206"/>
                </a:lnTo>
                <a:lnTo>
                  <a:pt x="4016208" y="1945779"/>
                </a:lnTo>
                <a:lnTo>
                  <a:pt x="4019477" y="1949628"/>
                </a:lnTo>
                <a:lnTo>
                  <a:pt x="4022747" y="1948678"/>
                </a:lnTo>
                <a:lnTo>
                  <a:pt x="4026004" y="1942955"/>
                </a:lnTo>
                <a:lnTo>
                  <a:pt x="4032542" y="1917400"/>
                </a:lnTo>
                <a:lnTo>
                  <a:pt x="4039069" y="1874003"/>
                </a:lnTo>
                <a:lnTo>
                  <a:pt x="4048865" y="1779560"/>
                </a:lnTo>
                <a:lnTo>
                  <a:pt x="4061930" y="1613430"/>
                </a:lnTo>
                <a:lnTo>
                  <a:pt x="4091317" y="1214410"/>
                </a:lnTo>
                <a:lnTo>
                  <a:pt x="4101113" y="1119638"/>
                </a:lnTo>
                <a:lnTo>
                  <a:pt x="4107639" y="1076545"/>
                </a:lnTo>
                <a:lnTo>
                  <a:pt x="4114166" y="1052054"/>
                </a:lnTo>
                <a:lnTo>
                  <a:pt x="4114166" y="1052054"/>
                </a:lnTo>
              </a:path>
            </a:pathLst>
          </a:custGeom>
          <a:noFill/>
          <a:ln w="18998" cap="sq">
            <a:solidFill>
              <a:schemeClr val="accent1">
                <a:lumMod val="75000"/>
              </a:schemeClr>
            </a:solidFill>
            <a:prstDash val="solid"/>
            <a:round/>
          </a:ln>
        </p:spPr>
        <p:txBody>
          <a:bodyPr rtlCol="0" anchor="ctr"/>
          <a:lstStyle/>
          <a:p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Figura a mano libera 14">
            <a:extLst>
              <a:ext uri="{FF2B5EF4-FFF2-40B4-BE49-F238E27FC236}">
                <a16:creationId xmlns:a16="http://schemas.microsoft.com/office/drawing/2014/main" id="{00B67D47-63B9-ED7F-3705-AA513A18CAE1}"/>
              </a:ext>
            </a:extLst>
          </p:cNvPr>
          <p:cNvSpPr/>
          <p:nvPr/>
        </p:nvSpPr>
        <p:spPr>
          <a:xfrm>
            <a:off x="1399678" y="3097661"/>
            <a:ext cx="4337468" cy="1190017"/>
          </a:xfrm>
          <a:custGeom>
            <a:avLst/>
            <a:gdLst>
              <a:gd name="connsiteX0" fmla="*/ 0 w 4114165"/>
              <a:gd name="connsiteY0" fmla="*/ 1426330 h 3063504"/>
              <a:gd name="connsiteX1" fmla="*/ 19106 w 4114165"/>
              <a:gd name="connsiteY1" fmla="*/ 1079343 h 3063504"/>
              <a:gd name="connsiteX2" fmla="*/ 28660 w 4114165"/>
              <a:gd name="connsiteY2" fmla="*/ 944391 h 3063504"/>
              <a:gd name="connsiteX3" fmla="*/ 38212 w 4114165"/>
              <a:gd name="connsiteY3" fmla="*/ 852379 h 3063504"/>
              <a:gd name="connsiteX4" fmla="*/ 44582 w 4114165"/>
              <a:gd name="connsiteY4" fmla="*/ 819708 h 3063504"/>
              <a:gd name="connsiteX5" fmla="*/ 47765 w 4114165"/>
              <a:gd name="connsiteY5" fmla="*/ 812730 h 3063504"/>
              <a:gd name="connsiteX6" fmla="*/ 50950 w 4114165"/>
              <a:gd name="connsiteY6" fmla="*/ 812198 h 3063504"/>
              <a:gd name="connsiteX7" fmla="*/ 54134 w 4114165"/>
              <a:gd name="connsiteY7" fmla="*/ 818213 h 3063504"/>
              <a:gd name="connsiteX8" fmla="*/ 57319 w 4114165"/>
              <a:gd name="connsiteY8" fmla="*/ 830801 h 3063504"/>
              <a:gd name="connsiteX9" fmla="*/ 63687 w 4114165"/>
              <a:gd name="connsiteY9" fmla="*/ 875439 h 3063504"/>
              <a:gd name="connsiteX10" fmla="*/ 70056 w 4114165"/>
              <a:gd name="connsiteY10" fmla="*/ 945100 h 3063504"/>
              <a:gd name="connsiteX11" fmla="*/ 79608 w 4114165"/>
              <a:gd name="connsiteY11" fmla="*/ 1091880 h 3063504"/>
              <a:gd name="connsiteX12" fmla="*/ 92347 w 4114165"/>
              <a:gd name="connsiteY12" fmla="*/ 1349148 h 3063504"/>
              <a:gd name="connsiteX13" fmla="*/ 130558 w 4114165"/>
              <a:gd name="connsiteY13" fmla="*/ 2179860 h 3063504"/>
              <a:gd name="connsiteX14" fmla="*/ 140112 w 4114165"/>
              <a:gd name="connsiteY14" fmla="*/ 2309798 h 3063504"/>
              <a:gd name="connsiteX15" fmla="*/ 146480 w 4114165"/>
              <a:gd name="connsiteY15" fmla="*/ 2364047 h 3063504"/>
              <a:gd name="connsiteX16" fmla="*/ 149664 w 4114165"/>
              <a:gd name="connsiteY16" fmla="*/ 2380472 h 3063504"/>
              <a:gd name="connsiteX17" fmla="*/ 152849 w 4114165"/>
              <a:gd name="connsiteY17" fmla="*/ 2389450 h 3063504"/>
              <a:gd name="connsiteX18" fmla="*/ 156033 w 4114165"/>
              <a:gd name="connsiteY18" fmla="*/ 2390855 h 3063504"/>
              <a:gd name="connsiteX19" fmla="*/ 159218 w 4114165"/>
              <a:gd name="connsiteY19" fmla="*/ 2384600 h 3063504"/>
              <a:gd name="connsiteX20" fmla="*/ 162401 w 4114165"/>
              <a:gd name="connsiteY20" fmla="*/ 2370696 h 3063504"/>
              <a:gd name="connsiteX21" fmla="*/ 168770 w 4114165"/>
              <a:gd name="connsiteY21" fmla="*/ 2320207 h 3063504"/>
              <a:gd name="connsiteX22" fmla="*/ 175140 w 4114165"/>
              <a:gd name="connsiteY22" fmla="*/ 2240720 h 3063504"/>
              <a:gd name="connsiteX23" fmla="*/ 184692 w 4114165"/>
              <a:gd name="connsiteY23" fmla="*/ 2072639 h 3063504"/>
              <a:gd name="connsiteX24" fmla="*/ 197429 w 4114165"/>
              <a:gd name="connsiteY24" fmla="*/ 1777458 h 3063504"/>
              <a:gd name="connsiteX25" fmla="*/ 235642 w 4114165"/>
              <a:gd name="connsiteY25" fmla="*/ 818581 h 3063504"/>
              <a:gd name="connsiteX26" fmla="*/ 245194 w 4114165"/>
              <a:gd name="connsiteY26" fmla="*/ 665925 h 3063504"/>
              <a:gd name="connsiteX27" fmla="*/ 251563 w 4114165"/>
              <a:gd name="connsiteY27" fmla="*/ 600835 h 3063504"/>
              <a:gd name="connsiteX28" fmla="*/ 257933 w 4114165"/>
              <a:gd name="connsiteY28" fmla="*/ 568563 h 3063504"/>
              <a:gd name="connsiteX29" fmla="*/ 261116 w 4114165"/>
              <a:gd name="connsiteY29" fmla="*/ 565293 h 3063504"/>
              <a:gd name="connsiteX30" fmla="*/ 264300 w 4114165"/>
              <a:gd name="connsiteY30" fmla="*/ 570754 h 3063504"/>
              <a:gd name="connsiteX31" fmla="*/ 267485 w 4114165"/>
              <a:gd name="connsiteY31" fmla="*/ 584961 h 3063504"/>
              <a:gd name="connsiteX32" fmla="*/ 273854 w 4114165"/>
              <a:gd name="connsiteY32" fmla="*/ 639269 h 3063504"/>
              <a:gd name="connsiteX33" fmla="*/ 280222 w 4114165"/>
              <a:gd name="connsiteY33" fmla="*/ 726772 h 3063504"/>
              <a:gd name="connsiteX34" fmla="*/ 289776 w 4114165"/>
              <a:gd name="connsiteY34" fmla="*/ 913999 h 3063504"/>
              <a:gd name="connsiteX35" fmla="*/ 302513 w 4114165"/>
              <a:gd name="connsiteY35" fmla="*/ 1245232 h 3063504"/>
              <a:gd name="connsiteX36" fmla="*/ 340728 w 4114165"/>
              <a:gd name="connsiteY36" fmla="*/ 2325374 h 3063504"/>
              <a:gd name="connsiteX37" fmla="*/ 350283 w 4114165"/>
              <a:gd name="connsiteY37" fmla="*/ 2497177 h 3063504"/>
              <a:gd name="connsiteX38" fmla="*/ 356645 w 4114165"/>
              <a:gd name="connsiteY38" fmla="*/ 2570484 h 3063504"/>
              <a:gd name="connsiteX39" fmla="*/ 363019 w 4114165"/>
              <a:gd name="connsiteY39" fmla="*/ 2607106 h 3063504"/>
              <a:gd name="connsiteX40" fmla="*/ 366200 w 4114165"/>
              <a:gd name="connsiteY40" fmla="*/ 2611083 h 3063504"/>
              <a:gd name="connsiteX41" fmla="*/ 369380 w 4114165"/>
              <a:gd name="connsiteY41" fmla="*/ 2605384 h 3063504"/>
              <a:gd name="connsiteX42" fmla="*/ 372574 w 4114165"/>
              <a:gd name="connsiteY42" fmla="*/ 2590024 h 3063504"/>
              <a:gd name="connsiteX43" fmla="*/ 378935 w 4114165"/>
              <a:gd name="connsiteY43" fmla="*/ 2530861 h 3063504"/>
              <a:gd name="connsiteX44" fmla="*/ 385310 w 4114165"/>
              <a:gd name="connsiteY44" fmla="*/ 2435532 h 3063504"/>
              <a:gd name="connsiteX45" fmla="*/ 394865 w 4114165"/>
              <a:gd name="connsiteY45" fmla="*/ 2232425 h 3063504"/>
              <a:gd name="connsiteX46" fmla="*/ 407601 w 4114165"/>
              <a:gd name="connsiteY46" fmla="*/ 1876548 h 3063504"/>
              <a:gd name="connsiteX47" fmla="*/ 442627 w 4114165"/>
              <a:gd name="connsiteY47" fmla="*/ 825508 h 3063504"/>
              <a:gd name="connsiteX48" fmla="*/ 452182 w 4114165"/>
              <a:gd name="connsiteY48" fmla="*/ 631949 h 3063504"/>
              <a:gd name="connsiteX49" fmla="*/ 458544 w 4114165"/>
              <a:gd name="connsiteY49" fmla="*/ 543618 h 3063504"/>
              <a:gd name="connsiteX50" fmla="*/ 464918 w 4114165"/>
              <a:gd name="connsiteY50" fmla="*/ 491393 h 3063504"/>
              <a:gd name="connsiteX51" fmla="*/ 468099 w 4114165"/>
              <a:gd name="connsiteY51" fmla="*/ 479329 h 3063504"/>
              <a:gd name="connsiteX52" fmla="*/ 471280 w 4114165"/>
              <a:gd name="connsiteY52" fmla="*/ 476719 h 3063504"/>
              <a:gd name="connsiteX53" fmla="*/ 474473 w 4114165"/>
              <a:gd name="connsiteY53" fmla="*/ 483516 h 3063504"/>
              <a:gd name="connsiteX54" fmla="*/ 477654 w 4114165"/>
              <a:gd name="connsiteY54" fmla="*/ 499587 h 3063504"/>
              <a:gd name="connsiteX55" fmla="*/ 484015 w 4114165"/>
              <a:gd name="connsiteY55" fmla="*/ 558573 h 3063504"/>
              <a:gd name="connsiteX56" fmla="*/ 490390 w 4114165"/>
              <a:gd name="connsiteY56" fmla="*/ 650919 h 3063504"/>
              <a:gd name="connsiteX57" fmla="*/ 499945 w 4114165"/>
              <a:gd name="connsiteY57" fmla="*/ 843021 h 3063504"/>
              <a:gd name="connsiteX58" fmla="*/ 512680 w 4114165"/>
              <a:gd name="connsiteY58" fmla="*/ 1171038 h 3063504"/>
              <a:gd name="connsiteX59" fmla="*/ 544526 w 4114165"/>
              <a:gd name="connsiteY59" fmla="*/ 2034016 h 3063504"/>
              <a:gd name="connsiteX60" fmla="*/ 554081 w 4114165"/>
              <a:gd name="connsiteY60" fmla="*/ 2220635 h 3063504"/>
              <a:gd name="connsiteX61" fmla="*/ 563624 w 4114165"/>
              <a:gd name="connsiteY61" fmla="*/ 2346673 h 3063504"/>
              <a:gd name="connsiteX62" fmla="*/ 569998 w 4114165"/>
              <a:gd name="connsiteY62" fmla="*/ 2393211 h 3063504"/>
              <a:gd name="connsiteX63" fmla="*/ 573179 w 4114165"/>
              <a:gd name="connsiteY63" fmla="*/ 2404874 h 3063504"/>
              <a:gd name="connsiteX64" fmla="*/ 576372 w 4114165"/>
              <a:gd name="connsiteY64" fmla="*/ 2408799 h 3063504"/>
              <a:gd name="connsiteX65" fmla="*/ 579553 w 4114165"/>
              <a:gd name="connsiteY65" fmla="*/ 2405102 h 3063504"/>
              <a:gd name="connsiteX66" fmla="*/ 582734 w 4114165"/>
              <a:gd name="connsiteY66" fmla="*/ 2393945 h 3063504"/>
              <a:gd name="connsiteX67" fmla="*/ 589108 w 4114165"/>
              <a:gd name="connsiteY67" fmla="*/ 2350282 h 3063504"/>
              <a:gd name="connsiteX68" fmla="*/ 595470 w 4114165"/>
              <a:gd name="connsiteY68" fmla="*/ 2280520 h 3063504"/>
              <a:gd name="connsiteX69" fmla="*/ 605025 w 4114165"/>
              <a:gd name="connsiteY69" fmla="*/ 2134981 h 3063504"/>
              <a:gd name="connsiteX70" fmla="*/ 617760 w 4114165"/>
              <a:gd name="connsiteY70" fmla="*/ 1888743 h 3063504"/>
              <a:gd name="connsiteX71" fmla="*/ 646426 w 4114165"/>
              <a:gd name="connsiteY71" fmla="*/ 1318008 h 3063504"/>
              <a:gd name="connsiteX72" fmla="*/ 655981 w 4114165"/>
              <a:gd name="connsiteY72" fmla="*/ 1179079 h 3063504"/>
              <a:gd name="connsiteX73" fmla="*/ 665523 w 4114165"/>
              <a:gd name="connsiteY73" fmla="*/ 1084231 h 3063504"/>
              <a:gd name="connsiteX74" fmla="*/ 671897 w 4114165"/>
              <a:gd name="connsiteY74" fmla="*/ 1047837 h 3063504"/>
              <a:gd name="connsiteX75" fmla="*/ 675078 w 4114165"/>
              <a:gd name="connsiteY75" fmla="*/ 1037782 h 3063504"/>
              <a:gd name="connsiteX76" fmla="*/ 678259 w 4114165"/>
              <a:gd name="connsiteY76" fmla="*/ 1033059 h 3063504"/>
              <a:gd name="connsiteX77" fmla="*/ 681452 w 4114165"/>
              <a:gd name="connsiteY77" fmla="*/ 1033502 h 3063504"/>
              <a:gd name="connsiteX78" fmla="*/ 684633 w 4114165"/>
              <a:gd name="connsiteY78" fmla="*/ 1038909 h 3063504"/>
              <a:gd name="connsiteX79" fmla="*/ 691007 w 4114165"/>
              <a:gd name="connsiteY79" fmla="*/ 1063476 h 3063504"/>
              <a:gd name="connsiteX80" fmla="*/ 697369 w 4114165"/>
              <a:gd name="connsiteY80" fmla="*/ 1104049 h 3063504"/>
              <a:gd name="connsiteX81" fmla="*/ 706924 w 4114165"/>
              <a:gd name="connsiteY81" fmla="*/ 1187437 h 3063504"/>
              <a:gd name="connsiteX82" fmla="*/ 738770 w 4114165"/>
              <a:gd name="connsiteY82" fmla="*/ 1501044 h 3063504"/>
              <a:gd name="connsiteX83" fmla="*/ 748325 w 4114165"/>
              <a:gd name="connsiteY83" fmla="*/ 1560169 h 3063504"/>
              <a:gd name="connsiteX84" fmla="*/ 754686 w 4114165"/>
              <a:gd name="connsiteY84" fmla="*/ 1583596 h 3063504"/>
              <a:gd name="connsiteX85" fmla="*/ 757880 w 4114165"/>
              <a:gd name="connsiteY85" fmla="*/ 1590282 h 3063504"/>
              <a:gd name="connsiteX86" fmla="*/ 761061 w 4114165"/>
              <a:gd name="connsiteY86" fmla="*/ 1593663 h 3063504"/>
              <a:gd name="connsiteX87" fmla="*/ 764241 w 4114165"/>
              <a:gd name="connsiteY87" fmla="*/ 1593828 h 3063504"/>
              <a:gd name="connsiteX88" fmla="*/ 767422 w 4114165"/>
              <a:gd name="connsiteY88" fmla="*/ 1590940 h 3063504"/>
              <a:gd name="connsiteX89" fmla="*/ 773796 w 4114165"/>
              <a:gd name="connsiteY89" fmla="*/ 1576821 h 3063504"/>
              <a:gd name="connsiteX90" fmla="*/ 780158 w 4114165"/>
              <a:gd name="connsiteY90" fmla="*/ 1553495 h 3063504"/>
              <a:gd name="connsiteX91" fmla="*/ 792906 w 4114165"/>
              <a:gd name="connsiteY91" fmla="*/ 1490875 h 3063504"/>
              <a:gd name="connsiteX92" fmla="*/ 805642 w 4114165"/>
              <a:gd name="connsiteY92" fmla="*/ 1429686 h 3063504"/>
              <a:gd name="connsiteX93" fmla="*/ 812004 w 4114165"/>
              <a:gd name="connsiteY93" fmla="*/ 1408348 h 3063504"/>
              <a:gd name="connsiteX94" fmla="*/ 818378 w 4114165"/>
              <a:gd name="connsiteY94" fmla="*/ 1397407 h 3063504"/>
              <a:gd name="connsiteX95" fmla="*/ 821559 w 4114165"/>
              <a:gd name="connsiteY95" fmla="*/ 1396635 h 3063504"/>
              <a:gd name="connsiteX96" fmla="*/ 824740 w 4114165"/>
              <a:gd name="connsiteY96" fmla="*/ 1399345 h 3063504"/>
              <a:gd name="connsiteX97" fmla="*/ 827933 w 4114165"/>
              <a:gd name="connsiteY97" fmla="*/ 1405740 h 3063504"/>
              <a:gd name="connsiteX98" fmla="*/ 834295 w 4114165"/>
              <a:gd name="connsiteY98" fmla="*/ 1430142 h 3063504"/>
              <a:gd name="connsiteX99" fmla="*/ 840669 w 4114165"/>
              <a:gd name="connsiteY99" fmla="*/ 1470285 h 3063504"/>
              <a:gd name="connsiteX100" fmla="*/ 850224 w 4114165"/>
              <a:gd name="connsiteY100" fmla="*/ 1558649 h 3063504"/>
              <a:gd name="connsiteX101" fmla="*/ 862960 w 4114165"/>
              <a:gd name="connsiteY101" fmla="*/ 1718561 h 3063504"/>
              <a:gd name="connsiteX102" fmla="*/ 891612 w 4114165"/>
              <a:gd name="connsiteY102" fmla="*/ 2106134 h 3063504"/>
              <a:gd name="connsiteX103" fmla="*/ 897986 w 4114165"/>
              <a:gd name="connsiteY103" fmla="*/ 2164423 h 3063504"/>
              <a:gd name="connsiteX104" fmla="*/ 904348 w 4114165"/>
              <a:gd name="connsiteY104" fmla="*/ 2202286 h 3063504"/>
              <a:gd name="connsiteX105" fmla="*/ 907541 w 4114165"/>
              <a:gd name="connsiteY105" fmla="*/ 2212354 h 3063504"/>
              <a:gd name="connsiteX106" fmla="*/ 910722 w 4114165"/>
              <a:gd name="connsiteY106" fmla="*/ 2215950 h 3063504"/>
              <a:gd name="connsiteX107" fmla="*/ 913903 w 4114165"/>
              <a:gd name="connsiteY107" fmla="*/ 2212772 h 3063504"/>
              <a:gd name="connsiteX108" fmla="*/ 917096 w 4114165"/>
              <a:gd name="connsiteY108" fmla="*/ 2202540 h 3063504"/>
              <a:gd name="connsiteX109" fmla="*/ 923458 w 4114165"/>
              <a:gd name="connsiteY109" fmla="*/ 2160358 h 3063504"/>
              <a:gd name="connsiteX110" fmla="*/ 929832 w 4114165"/>
              <a:gd name="connsiteY110" fmla="*/ 2088937 h 3063504"/>
              <a:gd name="connsiteX111" fmla="*/ 939387 w 4114165"/>
              <a:gd name="connsiteY111" fmla="*/ 1929354 h 3063504"/>
              <a:gd name="connsiteX112" fmla="*/ 948930 w 4114165"/>
              <a:gd name="connsiteY112" fmla="*/ 1715256 h 3063504"/>
              <a:gd name="connsiteX113" fmla="*/ 964859 w 4114165"/>
              <a:gd name="connsiteY113" fmla="*/ 1281386 h 3063504"/>
              <a:gd name="connsiteX114" fmla="*/ 983956 w 4114165"/>
              <a:gd name="connsiteY114" fmla="*/ 762432 h 3063504"/>
              <a:gd name="connsiteX115" fmla="*/ 993511 w 4114165"/>
              <a:gd name="connsiteY115" fmla="*/ 562035 h 3063504"/>
              <a:gd name="connsiteX116" fmla="*/ 999886 w 4114165"/>
              <a:gd name="connsiteY116" fmla="*/ 466070 h 3063504"/>
              <a:gd name="connsiteX117" fmla="*/ 1006247 w 4114165"/>
              <a:gd name="connsiteY117" fmla="*/ 406589 h 3063504"/>
              <a:gd name="connsiteX118" fmla="*/ 1009441 w 4114165"/>
              <a:gd name="connsiteY118" fmla="*/ 391842 h 3063504"/>
              <a:gd name="connsiteX119" fmla="*/ 1012621 w 4114165"/>
              <a:gd name="connsiteY119" fmla="*/ 387604 h 3063504"/>
              <a:gd name="connsiteX120" fmla="*/ 1015802 w 4114165"/>
              <a:gd name="connsiteY120" fmla="*/ 394136 h 3063504"/>
              <a:gd name="connsiteX121" fmla="*/ 1018996 w 4114165"/>
              <a:gd name="connsiteY121" fmla="*/ 411587 h 3063504"/>
              <a:gd name="connsiteX122" fmla="*/ 1025357 w 4114165"/>
              <a:gd name="connsiteY122" fmla="*/ 479311 h 3063504"/>
              <a:gd name="connsiteX123" fmla="*/ 1031731 w 4114165"/>
              <a:gd name="connsiteY123" fmla="*/ 589755 h 3063504"/>
              <a:gd name="connsiteX124" fmla="*/ 1041274 w 4114165"/>
              <a:gd name="connsiteY124" fmla="*/ 828914 h 3063504"/>
              <a:gd name="connsiteX125" fmla="*/ 1054022 w 4114165"/>
              <a:gd name="connsiteY125" fmla="*/ 1256857 h 3063504"/>
              <a:gd name="connsiteX126" fmla="*/ 1092230 w 4114165"/>
              <a:gd name="connsiteY126" fmla="*/ 2652391 h 3063504"/>
              <a:gd name="connsiteX127" fmla="*/ 1101785 w 4114165"/>
              <a:gd name="connsiteY127" fmla="*/ 2862019 h 3063504"/>
              <a:gd name="connsiteX128" fmla="*/ 1108146 w 4114165"/>
              <a:gd name="connsiteY128" fmla="*/ 2943532 h 3063504"/>
              <a:gd name="connsiteX129" fmla="*/ 1111340 w 4114165"/>
              <a:gd name="connsiteY129" fmla="*/ 2965110 h 3063504"/>
              <a:gd name="connsiteX130" fmla="*/ 1114521 w 4114165"/>
              <a:gd name="connsiteY130" fmla="*/ 2973430 h 3063504"/>
              <a:gd name="connsiteX131" fmla="*/ 1117701 w 4114165"/>
              <a:gd name="connsiteY131" fmla="*/ 2968315 h 3063504"/>
              <a:gd name="connsiteX132" fmla="*/ 1120895 w 4114165"/>
              <a:gd name="connsiteY132" fmla="*/ 2949661 h 3063504"/>
              <a:gd name="connsiteX133" fmla="*/ 1127256 w 4114165"/>
              <a:gd name="connsiteY133" fmla="*/ 2872251 h 3063504"/>
              <a:gd name="connsiteX134" fmla="*/ 1133631 w 4114165"/>
              <a:gd name="connsiteY134" fmla="*/ 2743364 h 3063504"/>
              <a:gd name="connsiteX135" fmla="*/ 1143173 w 4114165"/>
              <a:gd name="connsiteY135" fmla="*/ 2463378 h 3063504"/>
              <a:gd name="connsiteX136" fmla="*/ 1155922 w 4114165"/>
              <a:gd name="connsiteY136" fmla="*/ 1965154 h 3063504"/>
              <a:gd name="connsiteX137" fmla="*/ 1190948 w 4114165"/>
              <a:gd name="connsiteY137" fmla="*/ 471744 h 3063504"/>
              <a:gd name="connsiteX138" fmla="*/ 1200503 w 4114165"/>
              <a:gd name="connsiteY138" fmla="*/ 198810 h 3063504"/>
              <a:gd name="connsiteX139" fmla="*/ 1206865 w 4114165"/>
              <a:gd name="connsiteY139" fmla="*/ 77799 h 3063504"/>
              <a:gd name="connsiteX140" fmla="*/ 1213239 w 4114165"/>
              <a:gd name="connsiteY140" fmla="*/ 11588 h 3063504"/>
              <a:gd name="connsiteX141" fmla="*/ 1216420 w 4114165"/>
              <a:gd name="connsiteY141" fmla="*/ 0 h 3063504"/>
              <a:gd name="connsiteX142" fmla="*/ 1219601 w 4114165"/>
              <a:gd name="connsiteY142" fmla="*/ 2996 h 3063504"/>
              <a:gd name="connsiteX143" fmla="*/ 1222781 w 4114165"/>
              <a:gd name="connsiteY143" fmla="*/ 20580 h 3063504"/>
              <a:gd name="connsiteX144" fmla="*/ 1229156 w 4114165"/>
              <a:gd name="connsiteY144" fmla="*/ 98807 h 3063504"/>
              <a:gd name="connsiteX145" fmla="*/ 1235530 w 4114165"/>
              <a:gd name="connsiteY145" fmla="*/ 231880 h 3063504"/>
              <a:gd name="connsiteX146" fmla="*/ 1245072 w 4114165"/>
              <a:gd name="connsiteY146" fmla="*/ 522962 h 3063504"/>
              <a:gd name="connsiteX147" fmla="*/ 1257821 w 4114165"/>
              <a:gd name="connsiteY147" fmla="*/ 1041176 h 3063504"/>
              <a:gd name="connsiteX148" fmla="*/ 1292847 w 4114165"/>
              <a:gd name="connsiteY148" fmla="*/ 2583224 h 3063504"/>
              <a:gd name="connsiteX149" fmla="*/ 1302390 w 4114165"/>
              <a:gd name="connsiteY149" fmla="*/ 2862221 h 3063504"/>
              <a:gd name="connsiteX150" fmla="*/ 1308764 w 4114165"/>
              <a:gd name="connsiteY150" fmla="*/ 2985271 h 3063504"/>
              <a:gd name="connsiteX151" fmla="*/ 1315138 w 4114165"/>
              <a:gd name="connsiteY151" fmla="*/ 3052069 h 3063504"/>
              <a:gd name="connsiteX152" fmla="*/ 1318319 w 4114165"/>
              <a:gd name="connsiteY152" fmla="*/ 3063504 h 3063504"/>
              <a:gd name="connsiteX153" fmla="*/ 1321500 w 4114165"/>
              <a:gd name="connsiteY153" fmla="*/ 3060098 h 3063504"/>
              <a:gd name="connsiteX154" fmla="*/ 1324681 w 4114165"/>
              <a:gd name="connsiteY154" fmla="*/ 3041913 h 3063504"/>
              <a:gd name="connsiteX155" fmla="*/ 1331055 w 4114165"/>
              <a:gd name="connsiteY155" fmla="*/ 2962109 h 3063504"/>
              <a:gd name="connsiteX156" fmla="*/ 1337429 w 4114165"/>
              <a:gd name="connsiteY156" fmla="*/ 2827372 h 3063504"/>
              <a:gd name="connsiteX157" fmla="*/ 1346971 w 4114165"/>
              <a:gd name="connsiteY157" fmla="*/ 2534799 h 3063504"/>
              <a:gd name="connsiteX158" fmla="*/ 1359720 w 4114165"/>
              <a:gd name="connsiteY158" fmla="*/ 2019403 h 3063504"/>
              <a:gd name="connsiteX159" fmla="*/ 1391553 w 4114165"/>
              <a:gd name="connsiteY159" fmla="*/ 642650 h 3063504"/>
              <a:gd name="connsiteX160" fmla="*/ 1401108 w 4114165"/>
              <a:gd name="connsiteY160" fmla="*/ 357415 h 3063504"/>
              <a:gd name="connsiteX161" fmla="*/ 1407482 w 4114165"/>
              <a:gd name="connsiteY161" fmla="*/ 227415 h 3063504"/>
              <a:gd name="connsiteX162" fmla="*/ 1413844 w 4114165"/>
              <a:gd name="connsiteY162" fmla="*/ 151377 h 3063504"/>
              <a:gd name="connsiteX163" fmla="*/ 1417037 w 4114165"/>
              <a:gd name="connsiteY163" fmla="*/ 134458 h 3063504"/>
              <a:gd name="connsiteX164" fmla="*/ 1420218 w 4114165"/>
              <a:gd name="connsiteY164" fmla="*/ 131770 h 3063504"/>
              <a:gd name="connsiteX165" fmla="*/ 1423399 w 4114165"/>
              <a:gd name="connsiteY165" fmla="*/ 143257 h 3063504"/>
              <a:gd name="connsiteX166" fmla="*/ 1426580 w 4114165"/>
              <a:gd name="connsiteY166" fmla="*/ 168709 h 3063504"/>
              <a:gd name="connsiteX167" fmla="*/ 1432954 w 4114165"/>
              <a:gd name="connsiteY167" fmla="*/ 259960 h 3063504"/>
              <a:gd name="connsiteX168" fmla="*/ 1439328 w 4114165"/>
              <a:gd name="connsiteY168" fmla="*/ 401057 h 3063504"/>
              <a:gd name="connsiteX169" fmla="*/ 1448870 w 4114165"/>
              <a:gd name="connsiteY169" fmla="*/ 691492 h 3063504"/>
              <a:gd name="connsiteX170" fmla="*/ 1461619 w 4114165"/>
              <a:gd name="connsiteY170" fmla="*/ 1179130 h 3063504"/>
              <a:gd name="connsiteX171" fmla="*/ 1487091 w 4114165"/>
              <a:gd name="connsiteY171" fmla="*/ 2181025 h 3063504"/>
              <a:gd name="connsiteX172" fmla="*/ 1496646 w 4114165"/>
              <a:gd name="connsiteY172" fmla="*/ 2459592 h 3063504"/>
              <a:gd name="connsiteX173" fmla="*/ 1503007 w 4114165"/>
              <a:gd name="connsiteY173" fmla="*/ 2593785 h 3063504"/>
              <a:gd name="connsiteX174" fmla="*/ 1509382 w 4114165"/>
              <a:gd name="connsiteY174" fmla="*/ 2680946 h 3063504"/>
              <a:gd name="connsiteX175" fmla="*/ 1512562 w 4114165"/>
              <a:gd name="connsiteY175" fmla="*/ 2705982 h 3063504"/>
              <a:gd name="connsiteX176" fmla="*/ 1515743 w 4114165"/>
              <a:gd name="connsiteY176" fmla="*/ 2718442 h 3063504"/>
              <a:gd name="connsiteX177" fmla="*/ 1518937 w 4114165"/>
              <a:gd name="connsiteY177" fmla="*/ 2718341 h 3063504"/>
              <a:gd name="connsiteX178" fmla="*/ 1522117 w 4114165"/>
              <a:gd name="connsiteY178" fmla="*/ 2705817 h 3063504"/>
              <a:gd name="connsiteX179" fmla="*/ 1525298 w 4114165"/>
              <a:gd name="connsiteY179" fmla="*/ 2681162 h 3063504"/>
              <a:gd name="connsiteX180" fmla="*/ 1531672 w 4114165"/>
              <a:gd name="connsiteY180" fmla="*/ 2597166 h 3063504"/>
              <a:gd name="connsiteX181" fmla="*/ 1538034 w 4114165"/>
              <a:gd name="connsiteY181" fmla="*/ 2471052 h 3063504"/>
              <a:gd name="connsiteX182" fmla="*/ 1547589 w 4114165"/>
              <a:gd name="connsiteY182" fmla="*/ 2217318 h 3063504"/>
              <a:gd name="connsiteX183" fmla="*/ 1563518 w 4114165"/>
              <a:gd name="connsiteY183" fmla="*/ 1692310 h 3063504"/>
              <a:gd name="connsiteX184" fmla="*/ 1582615 w 4114165"/>
              <a:gd name="connsiteY184" fmla="*/ 1074303 h 3063504"/>
              <a:gd name="connsiteX185" fmla="*/ 1592171 w 4114165"/>
              <a:gd name="connsiteY185" fmla="*/ 838804 h 3063504"/>
              <a:gd name="connsiteX186" fmla="*/ 1598545 w 4114165"/>
              <a:gd name="connsiteY186" fmla="*/ 724265 h 3063504"/>
              <a:gd name="connsiteX187" fmla="*/ 1604906 w 4114165"/>
              <a:gd name="connsiteY187" fmla="*/ 648563 h 3063504"/>
              <a:gd name="connsiteX188" fmla="*/ 1608087 w 4114165"/>
              <a:gd name="connsiteY188" fmla="*/ 626010 h 3063504"/>
              <a:gd name="connsiteX189" fmla="*/ 1611281 w 4114165"/>
              <a:gd name="connsiteY189" fmla="*/ 613828 h 3063504"/>
              <a:gd name="connsiteX190" fmla="*/ 1614461 w 4114165"/>
              <a:gd name="connsiteY190" fmla="*/ 611992 h 3063504"/>
              <a:gd name="connsiteX191" fmla="*/ 1617642 w 4114165"/>
              <a:gd name="connsiteY191" fmla="*/ 620362 h 3063504"/>
              <a:gd name="connsiteX192" fmla="*/ 1620836 w 4114165"/>
              <a:gd name="connsiteY192" fmla="*/ 638724 h 3063504"/>
              <a:gd name="connsiteX193" fmla="*/ 1627197 w 4114165"/>
              <a:gd name="connsiteY193" fmla="*/ 703889 h 3063504"/>
              <a:gd name="connsiteX194" fmla="*/ 1633572 w 4114165"/>
              <a:gd name="connsiteY194" fmla="*/ 803537 h 3063504"/>
              <a:gd name="connsiteX195" fmla="*/ 1643127 w 4114165"/>
              <a:gd name="connsiteY195" fmla="*/ 1005807 h 3063504"/>
              <a:gd name="connsiteX196" fmla="*/ 1659043 w 4114165"/>
              <a:gd name="connsiteY196" fmla="*/ 1426507 h 3063504"/>
              <a:gd name="connsiteX197" fmla="*/ 1678153 w 4114165"/>
              <a:gd name="connsiteY197" fmla="*/ 1923162 h 3063504"/>
              <a:gd name="connsiteX198" fmla="*/ 1687696 w 4114165"/>
              <a:gd name="connsiteY198" fmla="*/ 2112656 h 3063504"/>
              <a:gd name="connsiteX199" fmla="*/ 1694070 w 4114165"/>
              <a:gd name="connsiteY199" fmla="*/ 2204756 h 3063504"/>
              <a:gd name="connsiteX200" fmla="*/ 1700444 w 4114165"/>
              <a:gd name="connsiteY200" fmla="*/ 2265400 h 3063504"/>
              <a:gd name="connsiteX201" fmla="*/ 1703625 w 4114165"/>
              <a:gd name="connsiteY201" fmla="*/ 2283281 h 3063504"/>
              <a:gd name="connsiteX202" fmla="*/ 1706806 w 4114165"/>
              <a:gd name="connsiteY202" fmla="*/ 2292702 h 3063504"/>
              <a:gd name="connsiteX203" fmla="*/ 1709986 w 4114165"/>
              <a:gd name="connsiteY203" fmla="*/ 2293639 h 3063504"/>
              <a:gd name="connsiteX204" fmla="*/ 1713180 w 4114165"/>
              <a:gd name="connsiteY204" fmla="*/ 2286193 h 3063504"/>
              <a:gd name="connsiteX205" fmla="*/ 1716361 w 4114165"/>
              <a:gd name="connsiteY205" fmla="*/ 2270504 h 3063504"/>
              <a:gd name="connsiteX206" fmla="*/ 1722735 w 4114165"/>
              <a:gd name="connsiteY206" fmla="*/ 2215532 h 3063504"/>
              <a:gd name="connsiteX207" fmla="*/ 1729096 w 4114165"/>
              <a:gd name="connsiteY207" fmla="*/ 2131689 h 3063504"/>
              <a:gd name="connsiteX208" fmla="*/ 1738651 w 4114165"/>
              <a:gd name="connsiteY208" fmla="*/ 1961012 h 3063504"/>
              <a:gd name="connsiteX209" fmla="*/ 1754568 w 4114165"/>
              <a:gd name="connsiteY209" fmla="*/ 1602325 h 3063504"/>
              <a:gd name="connsiteX210" fmla="*/ 1773678 w 4114165"/>
              <a:gd name="connsiteY210" fmla="*/ 1169278 h 3063504"/>
              <a:gd name="connsiteX211" fmla="*/ 1783233 w 4114165"/>
              <a:gd name="connsiteY211" fmla="*/ 998855 h 3063504"/>
              <a:gd name="connsiteX212" fmla="*/ 1792788 w 4114165"/>
              <a:gd name="connsiteY212" fmla="*/ 880580 h 3063504"/>
              <a:gd name="connsiteX213" fmla="*/ 1799150 w 4114165"/>
              <a:gd name="connsiteY213" fmla="*/ 835904 h 3063504"/>
              <a:gd name="connsiteX214" fmla="*/ 1802343 w 4114165"/>
              <a:gd name="connsiteY214" fmla="*/ 824520 h 3063504"/>
              <a:gd name="connsiteX215" fmla="*/ 1805524 w 4114165"/>
              <a:gd name="connsiteY215" fmla="*/ 820556 h 3063504"/>
              <a:gd name="connsiteX216" fmla="*/ 1808705 w 4114165"/>
              <a:gd name="connsiteY216" fmla="*/ 824051 h 3063504"/>
              <a:gd name="connsiteX217" fmla="*/ 1811886 w 4114165"/>
              <a:gd name="connsiteY217" fmla="*/ 834916 h 3063504"/>
              <a:gd name="connsiteX218" fmla="*/ 1818260 w 4114165"/>
              <a:gd name="connsiteY218" fmla="*/ 878162 h 3063504"/>
              <a:gd name="connsiteX219" fmla="*/ 1824634 w 4114165"/>
              <a:gd name="connsiteY219" fmla="*/ 948342 h 3063504"/>
              <a:gd name="connsiteX220" fmla="*/ 1834176 w 4114165"/>
              <a:gd name="connsiteY220" fmla="*/ 1097237 h 3063504"/>
              <a:gd name="connsiteX221" fmla="*/ 1846912 w 4114165"/>
              <a:gd name="connsiteY221" fmla="*/ 1354719 h 3063504"/>
              <a:gd name="connsiteX222" fmla="*/ 1878758 w 4114165"/>
              <a:gd name="connsiteY222" fmla="*/ 2030319 h 3063504"/>
              <a:gd name="connsiteX223" fmla="*/ 1888313 w 4114165"/>
              <a:gd name="connsiteY223" fmla="*/ 2169894 h 3063504"/>
              <a:gd name="connsiteX224" fmla="*/ 1894687 w 4114165"/>
              <a:gd name="connsiteY224" fmla="*/ 2233983 h 3063504"/>
              <a:gd name="connsiteX225" fmla="*/ 1901049 w 4114165"/>
              <a:gd name="connsiteY225" fmla="*/ 2272112 h 3063504"/>
              <a:gd name="connsiteX226" fmla="*/ 1904242 w 4114165"/>
              <a:gd name="connsiteY226" fmla="*/ 2281014 h 3063504"/>
              <a:gd name="connsiteX227" fmla="*/ 1907423 w 4114165"/>
              <a:gd name="connsiteY227" fmla="*/ 2283053 h 3063504"/>
              <a:gd name="connsiteX228" fmla="*/ 1910604 w 4114165"/>
              <a:gd name="connsiteY228" fmla="*/ 2278216 h 3063504"/>
              <a:gd name="connsiteX229" fmla="*/ 1913785 w 4114165"/>
              <a:gd name="connsiteY229" fmla="*/ 2266591 h 3063504"/>
              <a:gd name="connsiteX230" fmla="*/ 1920159 w 4114165"/>
              <a:gd name="connsiteY230" fmla="*/ 2223573 h 3063504"/>
              <a:gd name="connsiteX231" fmla="*/ 1926520 w 4114165"/>
              <a:gd name="connsiteY231" fmla="*/ 2155837 h 3063504"/>
              <a:gd name="connsiteX232" fmla="*/ 1936075 w 4114165"/>
              <a:gd name="connsiteY232" fmla="*/ 2014084 h 3063504"/>
              <a:gd name="connsiteX233" fmla="*/ 1948811 w 4114165"/>
              <a:gd name="connsiteY233" fmla="*/ 1770329 h 3063504"/>
              <a:gd name="connsiteX234" fmla="*/ 1980657 w 4114165"/>
              <a:gd name="connsiteY234" fmla="*/ 1119397 h 3063504"/>
              <a:gd name="connsiteX235" fmla="*/ 1990212 w 4114165"/>
              <a:gd name="connsiteY235" fmla="*/ 975352 h 3063504"/>
              <a:gd name="connsiteX236" fmla="*/ 1999767 w 4114165"/>
              <a:gd name="connsiteY236" fmla="*/ 875591 h 3063504"/>
              <a:gd name="connsiteX237" fmla="*/ 2006142 w 4114165"/>
              <a:gd name="connsiteY237" fmla="*/ 836740 h 3063504"/>
              <a:gd name="connsiteX238" fmla="*/ 2009322 w 4114165"/>
              <a:gd name="connsiteY238" fmla="*/ 825938 h 3063504"/>
              <a:gd name="connsiteX239" fmla="*/ 2012503 w 4114165"/>
              <a:gd name="connsiteY239" fmla="*/ 820923 h 3063504"/>
              <a:gd name="connsiteX240" fmla="*/ 2015684 w 4114165"/>
              <a:gd name="connsiteY240" fmla="*/ 821658 h 3063504"/>
              <a:gd name="connsiteX241" fmla="*/ 2018877 w 4114165"/>
              <a:gd name="connsiteY241" fmla="*/ 828028 h 3063504"/>
              <a:gd name="connsiteX242" fmla="*/ 2025239 w 4114165"/>
              <a:gd name="connsiteY242" fmla="*/ 857115 h 3063504"/>
              <a:gd name="connsiteX243" fmla="*/ 2031613 w 4114165"/>
              <a:gd name="connsiteY243" fmla="*/ 906553 h 3063504"/>
              <a:gd name="connsiteX244" fmla="*/ 2041168 w 4114165"/>
              <a:gd name="connsiteY244" fmla="*/ 1013849 h 3063504"/>
              <a:gd name="connsiteX245" fmla="*/ 2053904 w 4114165"/>
              <a:gd name="connsiteY245" fmla="*/ 1203418 h 3063504"/>
              <a:gd name="connsiteX246" fmla="*/ 2098486 w 4114165"/>
              <a:gd name="connsiteY246" fmla="*/ 1923390 h 3063504"/>
              <a:gd name="connsiteX247" fmla="*/ 2108028 w 4114165"/>
              <a:gd name="connsiteY247" fmla="*/ 2025937 h 3063504"/>
              <a:gd name="connsiteX248" fmla="*/ 2117583 w 4114165"/>
              <a:gd name="connsiteY248" fmla="*/ 2096700 h 3063504"/>
              <a:gd name="connsiteX249" fmla="*/ 2123957 w 4114165"/>
              <a:gd name="connsiteY249" fmla="*/ 2125104 h 3063504"/>
              <a:gd name="connsiteX250" fmla="*/ 2130319 w 4114165"/>
              <a:gd name="connsiteY250" fmla="*/ 2138324 h 3063504"/>
              <a:gd name="connsiteX251" fmla="*/ 2133512 w 4114165"/>
              <a:gd name="connsiteY251" fmla="*/ 2139299 h 3063504"/>
              <a:gd name="connsiteX252" fmla="*/ 2136693 w 4114165"/>
              <a:gd name="connsiteY252" fmla="*/ 2136589 h 3063504"/>
              <a:gd name="connsiteX253" fmla="*/ 2139874 w 4114165"/>
              <a:gd name="connsiteY253" fmla="*/ 2130283 h 3063504"/>
              <a:gd name="connsiteX254" fmla="*/ 2146248 w 4114165"/>
              <a:gd name="connsiteY254" fmla="*/ 2107312 h 3063504"/>
              <a:gd name="connsiteX255" fmla="*/ 2152610 w 4114165"/>
              <a:gd name="connsiteY255" fmla="*/ 2071335 h 3063504"/>
              <a:gd name="connsiteX256" fmla="*/ 2162165 w 4114165"/>
              <a:gd name="connsiteY256" fmla="*/ 1995685 h 3063504"/>
              <a:gd name="connsiteX257" fmla="*/ 2174901 w 4114165"/>
              <a:gd name="connsiteY257" fmla="*/ 1861973 h 3063504"/>
              <a:gd name="connsiteX258" fmla="*/ 2194011 w 4114165"/>
              <a:gd name="connsiteY258" fmla="*/ 1618546 h 3063504"/>
              <a:gd name="connsiteX259" fmla="*/ 2219482 w 4114165"/>
              <a:gd name="connsiteY259" fmla="*/ 1290681 h 3063504"/>
              <a:gd name="connsiteX260" fmla="*/ 2232218 w 4114165"/>
              <a:gd name="connsiteY260" fmla="*/ 1157476 h 3063504"/>
              <a:gd name="connsiteX261" fmla="*/ 2241773 w 4114165"/>
              <a:gd name="connsiteY261" fmla="*/ 1081331 h 3063504"/>
              <a:gd name="connsiteX262" fmla="*/ 2251328 w 4114165"/>
              <a:gd name="connsiteY262" fmla="*/ 1030020 h 3063504"/>
              <a:gd name="connsiteX263" fmla="*/ 2257702 w 4114165"/>
              <a:gd name="connsiteY263" fmla="*/ 1010924 h 3063504"/>
              <a:gd name="connsiteX264" fmla="*/ 2260883 w 4114165"/>
              <a:gd name="connsiteY264" fmla="*/ 1006061 h 3063504"/>
              <a:gd name="connsiteX265" fmla="*/ 2264064 w 4114165"/>
              <a:gd name="connsiteY265" fmla="*/ 1004351 h 3063504"/>
              <a:gd name="connsiteX266" fmla="*/ 2267257 w 4114165"/>
              <a:gd name="connsiteY266" fmla="*/ 1005782 h 3063504"/>
              <a:gd name="connsiteX267" fmla="*/ 2270438 w 4114165"/>
              <a:gd name="connsiteY267" fmla="*/ 1010316 h 3063504"/>
              <a:gd name="connsiteX268" fmla="*/ 2276800 w 4114165"/>
              <a:gd name="connsiteY268" fmla="*/ 1028450 h 3063504"/>
              <a:gd name="connsiteX269" fmla="*/ 2283174 w 4114165"/>
              <a:gd name="connsiteY269" fmla="*/ 1058069 h 3063504"/>
              <a:gd name="connsiteX270" fmla="*/ 2292729 w 4114165"/>
              <a:gd name="connsiteY270" fmla="*/ 1121841 h 3063504"/>
              <a:gd name="connsiteX271" fmla="*/ 2305465 w 4114165"/>
              <a:gd name="connsiteY271" fmla="*/ 1236014 h 3063504"/>
              <a:gd name="connsiteX272" fmla="*/ 2324575 w 4114165"/>
              <a:gd name="connsiteY272" fmla="*/ 1444287 h 3063504"/>
              <a:gd name="connsiteX273" fmla="*/ 2353227 w 4114165"/>
              <a:gd name="connsiteY273" fmla="*/ 1757361 h 3063504"/>
              <a:gd name="connsiteX274" fmla="*/ 2365963 w 4114165"/>
              <a:gd name="connsiteY274" fmla="*/ 1871318 h 3063504"/>
              <a:gd name="connsiteX275" fmla="*/ 2378699 w 4114165"/>
              <a:gd name="connsiteY275" fmla="*/ 1960101 h 3063504"/>
              <a:gd name="connsiteX276" fmla="*/ 2388254 w 4114165"/>
              <a:gd name="connsiteY276" fmla="*/ 2007196 h 3063504"/>
              <a:gd name="connsiteX277" fmla="*/ 2394628 w 4114165"/>
              <a:gd name="connsiteY277" fmla="*/ 2028331 h 3063504"/>
              <a:gd name="connsiteX278" fmla="*/ 2400990 w 4114165"/>
              <a:gd name="connsiteY278" fmla="*/ 2040690 h 3063504"/>
              <a:gd name="connsiteX279" fmla="*/ 2404183 w 4114165"/>
              <a:gd name="connsiteY279" fmla="*/ 2043425 h 3063504"/>
              <a:gd name="connsiteX280" fmla="*/ 2407364 w 4114165"/>
              <a:gd name="connsiteY280" fmla="*/ 2043805 h 3063504"/>
              <a:gd name="connsiteX281" fmla="*/ 2410545 w 4114165"/>
              <a:gd name="connsiteY281" fmla="*/ 2041766 h 3063504"/>
              <a:gd name="connsiteX282" fmla="*/ 2413726 w 4114165"/>
              <a:gd name="connsiteY282" fmla="*/ 2037258 h 3063504"/>
              <a:gd name="connsiteX283" fmla="*/ 2420100 w 4114165"/>
              <a:gd name="connsiteY283" fmla="*/ 2020707 h 3063504"/>
              <a:gd name="connsiteX284" fmla="*/ 2426474 w 4114165"/>
              <a:gd name="connsiteY284" fmla="*/ 1993899 h 3063504"/>
              <a:gd name="connsiteX285" fmla="*/ 2432836 w 4114165"/>
              <a:gd name="connsiteY285" fmla="*/ 1956694 h 3063504"/>
              <a:gd name="connsiteX286" fmla="*/ 2442391 w 4114165"/>
              <a:gd name="connsiteY286" fmla="*/ 1881614 h 3063504"/>
              <a:gd name="connsiteX287" fmla="*/ 2451946 w 4114165"/>
              <a:gd name="connsiteY287" fmla="*/ 1784575 h 3063504"/>
              <a:gd name="connsiteX288" fmla="*/ 2464682 w 4114165"/>
              <a:gd name="connsiteY288" fmla="*/ 1626031 h 3063504"/>
              <a:gd name="connsiteX289" fmla="*/ 2490153 w 4114165"/>
              <a:gd name="connsiteY289" fmla="*/ 1257757 h 3063504"/>
              <a:gd name="connsiteX290" fmla="*/ 2506083 w 4114165"/>
              <a:gd name="connsiteY290" fmla="*/ 1048014 h 3063504"/>
              <a:gd name="connsiteX291" fmla="*/ 2515625 w 4114165"/>
              <a:gd name="connsiteY291" fmla="*/ 952141 h 3063504"/>
              <a:gd name="connsiteX292" fmla="*/ 2521999 w 4114165"/>
              <a:gd name="connsiteY292" fmla="*/ 906236 h 3063504"/>
              <a:gd name="connsiteX293" fmla="*/ 2528373 w 4114165"/>
              <a:gd name="connsiteY293" fmla="*/ 877262 h 3063504"/>
              <a:gd name="connsiteX294" fmla="*/ 2531554 w 4114165"/>
              <a:gd name="connsiteY294" fmla="*/ 869652 h 3063504"/>
              <a:gd name="connsiteX295" fmla="*/ 2534735 w 4114165"/>
              <a:gd name="connsiteY295" fmla="*/ 866853 h 3063504"/>
              <a:gd name="connsiteX296" fmla="*/ 2537916 w 4114165"/>
              <a:gd name="connsiteY296" fmla="*/ 868955 h 3063504"/>
              <a:gd name="connsiteX297" fmla="*/ 2541109 w 4114165"/>
              <a:gd name="connsiteY297" fmla="*/ 876059 h 3063504"/>
              <a:gd name="connsiteX298" fmla="*/ 2547471 w 4114165"/>
              <a:gd name="connsiteY298" fmla="*/ 905299 h 3063504"/>
              <a:gd name="connsiteX299" fmla="*/ 2553845 w 4114165"/>
              <a:gd name="connsiteY299" fmla="*/ 954281 h 3063504"/>
              <a:gd name="connsiteX300" fmla="*/ 2563400 w 4114165"/>
              <a:gd name="connsiteY300" fmla="*/ 1062425 h 3063504"/>
              <a:gd name="connsiteX301" fmla="*/ 2572942 w 4114165"/>
              <a:gd name="connsiteY301" fmla="*/ 1206420 h 3063504"/>
              <a:gd name="connsiteX302" fmla="*/ 2588872 w 4114165"/>
              <a:gd name="connsiteY302" fmla="*/ 1499651 h 3063504"/>
              <a:gd name="connsiteX303" fmla="*/ 2614343 w 4114165"/>
              <a:gd name="connsiteY303" fmla="*/ 1975335 h 3063504"/>
              <a:gd name="connsiteX304" fmla="*/ 2623898 w 4114165"/>
              <a:gd name="connsiteY304" fmla="*/ 2111528 h 3063504"/>
              <a:gd name="connsiteX305" fmla="*/ 2633453 w 4114165"/>
              <a:gd name="connsiteY305" fmla="*/ 2206554 h 3063504"/>
              <a:gd name="connsiteX306" fmla="*/ 2639815 w 4114165"/>
              <a:gd name="connsiteY306" fmla="*/ 2243037 h 3063504"/>
              <a:gd name="connsiteX307" fmla="*/ 2643008 w 4114165"/>
              <a:gd name="connsiteY307" fmla="*/ 2252623 h 3063504"/>
              <a:gd name="connsiteX308" fmla="*/ 2646189 w 4114165"/>
              <a:gd name="connsiteY308" fmla="*/ 2256295 h 3063504"/>
              <a:gd name="connsiteX309" fmla="*/ 2649370 w 4114165"/>
              <a:gd name="connsiteY309" fmla="*/ 2254003 h 3063504"/>
              <a:gd name="connsiteX310" fmla="*/ 2652551 w 4114165"/>
              <a:gd name="connsiteY310" fmla="*/ 2245772 h 3063504"/>
              <a:gd name="connsiteX311" fmla="*/ 2658925 w 4114165"/>
              <a:gd name="connsiteY311" fmla="*/ 2211759 h 3063504"/>
              <a:gd name="connsiteX312" fmla="*/ 2665299 w 4114165"/>
              <a:gd name="connsiteY312" fmla="*/ 2155381 h 3063504"/>
              <a:gd name="connsiteX313" fmla="*/ 2674841 w 4114165"/>
              <a:gd name="connsiteY313" fmla="*/ 2033383 h 3063504"/>
              <a:gd name="connsiteX314" fmla="*/ 2687590 w 4114165"/>
              <a:gd name="connsiteY314" fmla="*/ 1816866 h 3063504"/>
              <a:gd name="connsiteX315" fmla="*/ 2725797 w 4114165"/>
              <a:gd name="connsiteY315" fmla="*/ 1116307 h 3063504"/>
              <a:gd name="connsiteX316" fmla="*/ 2735353 w 4114165"/>
              <a:gd name="connsiteY316" fmla="*/ 1006339 h 3063504"/>
              <a:gd name="connsiteX317" fmla="*/ 2741714 w 4114165"/>
              <a:gd name="connsiteY317" fmla="*/ 959548 h 3063504"/>
              <a:gd name="connsiteX318" fmla="*/ 2748088 w 4114165"/>
              <a:gd name="connsiteY318" fmla="*/ 935995 h 3063504"/>
              <a:gd name="connsiteX319" fmla="*/ 2751269 w 4114165"/>
              <a:gd name="connsiteY319" fmla="*/ 933171 h 3063504"/>
              <a:gd name="connsiteX320" fmla="*/ 2754450 w 4114165"/>
              <a:gd name="connsiteY320" fmla="*/ 936337 h 3063504"/>
              <a:gd name="connsiteX321" fmla="*/ 2757643 w 4114165"/>
              <a:gd name="connsiteY321" fmla="*/ 945416 h 3063504"/>
              <a:gd name="connsiteX322" fmla="*/ 2764005 w 4114165"/>
              <a:gd name="connsiteY322" fmla="*/ 980709 h 3063504"/>
              <a:gd name="connsiteX323" fmla="*/ 2770379 w 4114165"/>
              <a:gd name="connsiteY323" fmla="*/ 1037225 h 3063504"/>
              <a:gd name="connsiteX324" fmla="*/ 2779934 w 4114165"/>
              <a:gd name="connsiteY324" fmla="*/ 1155678 h 3063504"/>
              <a:gd name="connsiteX325" fmla="*/ 2792670 w 4114165"/>
              <a:gd name="connsiteY325" fmla="*/ 1356429 h 3063504"/>
              <a:gd name="connsiteX326" fmla="*/ 2818142 w 4114165"/>
              <a:gd name="connsiteY326" fmla="*/ 1765998 h 3063504"/>
              <a:gd name="connsiteX327" fmla="*/ 2827697 w 4114165"/>
              <a:gd name="connsiteY327" fmla="*/ 1875662 h 3063504"/>
              <a:gd name="connsiteX328" fmla="*/ 2834058 w 4114165"/>
              <a:gd name="connsiteY328" fmla="*/ 1925847 h 3063504"/>
              <a:gd name="connsiteX329" fmla="*/ 2840433 w 4114165"/>
              <a:gd name="connsiteY329" fmla="*/ 1955251 h 3063504"/>
              <a:gd name="connsiteX330" fmla="*/ 2843613 w 4114165"/>
              <a:gd name="connsiteY330" fmla="*/ 1961823 h 3063504"/>
              <a:gd name="connsiteX331" fmla="*/ 2846807 w 4114165"/>
              <a:gd name="connsiteY331" fmla="*/ 1962912 h 3063504"/>
              <a:gd name="connsiteX332" fmla="*/ 2849988 w 4114165"/>
              <a:gd name="connsiteY332" fmla="*/ 1958543 h 3063504"/>
              <a:gd name="connsiteX333" fmla="*/ 2853168 w 4114165"/>
              <a:gd name="connsiteY333" fmla="*/ 1948818 h 3063504"/>
              <a:gd name="connsiteX334" fmla="*/ 2859543 w 4114165"/>
              <a:gd name="connsiteY334" fmla="*/ 1914032 h 3063504"/>
              <a:gd name="connsiteX335" fmla="*/ 2865904 w 4114165"/>
              <a:gd name="connsiteY335" fmla="*/ 1860517 h 3063504"/>
              <a:gd name="connsiteX336" fmla="*/ 2875459 w 4114165"/>
              <a:gd name="connsiteY336" fmla="*/ 1751587 h 3063504"/>
              <a:gd name="connsiteX337" fmla="*/ 2891388 w 4114165"/>
              <a:gd name="connsiteY337" fmla="*/ 1526332 h 3063504"/>
              <a:gd name="connsiteX338" fmla="*/ 2907305 w 4114165"/>
              <a:gd name="connsiteY338" fmla="*/ 1308055 h 3063504"/>
              <a:gd name="connsiteX339" fmla="*/ 2916860 w 4114165"/>
              <a:gd name="connsiteY339" fmla="*/ 1209459 h 3063504"/>
              <a:gd name="connsiteX340" fmla="*/ 2923222 w 4114165"/>
              <a:gd name="connsiteY340" fmla="*/ 1164897 h 3063504"/>
              <a:gd name="connsiteX341" fmla="*/ 2929596 w 4114165"/>
              <a:gd name="connsiteY341" fmla="*/ 1140279 h 3063504"/>
              <a:gd name="connsiteX342" fmla="*/ 2932777 w 4114165"/>
              <a:gd name="connsiteY342" fmla="*/ 1135974 h 3063504"/>
              <a:gd name="connsiteX343" fmla="*/ 2935957 w 4114165"/>
              <a:gd name="connsiteY343" fmla="*/ 1137164 h 3063504"/>
              <a:gd name="connsiteX344" fmla="*/ 2939151 w 4114165"/>
              <a:gd name="connsiteY344" fmla="*/ 1143888 h 3063504"/>
              <a:gd name="connsiteX345" fmla="*/ 2945512 w 4114165"/>
              <a:gd name="connsiteY345" fmla="*/ 1173735 h 3063504"/>
              <a:gd name="connsiteX346" fmla="*/ 2951887 w 4114165"/>
              <a:gd name="connsiteY346" fmla="*/ 1224490 h 3063504"/>
              <a:gd name="connsiteX347" fmla="*/ 2961442 w 4114165"/>
              <a:gd name="connsiteY347" fmla="*/ 1335142 h 3063504"/>
              <a:gd name="connsiteX348" fmla="*/ 2974177 w 4114165"/>
              <a:gd name="connsiteY348" fmla="*/ 1529549 h 3063504"/>
              <a:gd name="connsiteX349" fmla="*/ 2999649 w 4114165"/>
              <a:gd name="connsiteY349" fmla="*/ 1943005 h 3063504"/>
              <a:gd name="connsiteX350" fmla="*/ 3009204 w 4114165"/>
              <a:gd name="connsiteY350" fmla="*/ 2056291 h 3063504"/>
              <a:gd name="connsiteX351" fmla="*/ 3015566 w 4114165"/>
              <a:gd name="connsiteY351" fmla="*/ 2107590 h 3063504"/>
              <a:gd name="connsiteX352" fmla="*/ 3021940 w 4114165"/>
              <a:gd name="connsiteY352" fmla="*/ 2135956 h 3063504"/>
              <a:gd name="connsiteX353" fmla="*/ 3025121 w 4114165"/>
              <a:gd name="connsiteY353" fmla="*/ 2140869 h 3063504"/>
              <a:gd name="connsiteX354" fmla="*/ 3028314 w 4114165"/>
              <a:gd name="connsiteY354" fmla="*/ 2139375 h 3063504"/>
              <a:gd name="connsiteX355" fmla="*/ 3031495 w 4114165"/>
              <a:gd name="connsiteY355" fmla="*/ 2131372 h 3063504"/>
              <a:gd name="connsiteX356" fmla="*/ 3037856 w 4114165"/>
              <a:gd name="connsiteY356" fmla="*/ 2095864 h 3063504"/>
              <a:gd name="connsiteX357" fmla="*/ 3044231 w 4114165"/>
              <a:gd name="connsiteY357" fmla="*/ 2035004 h 3063504"/>
              <a:gd name="connsiteX358" fmla="*/ 3053786 w 4114165"/>
              <a:gd name="connsiteY358" fmla="*/ 1900292 h 3063504"/>
              <a:gd name="connsiteX359" fmla="*/ 3066522 w 4114165"/>
              <a:gd name="connsiteY359" fmla="*/ 1656777 h 3063504"/>
              <a:gd name="connsiteX360" fmla="*/ 3101548 w 4114165"/>
              <a:gd name="connsiteY360" fmla="*/ 916683 h 3063504"/>
              <a:gd name="connsiteX361" fmla="*/ 3111104 w 4114165"/>
              <a:gd name="connsiteY361" fmla="*/ 783301 h 3063504"/>
              <a:gd name="connsiteX362" fmla="*/ 3117465 w 4114165"/>
              <a:gd name="connsiteY362" fmla="*/ 726430 h 3063504"/>
              <a:gd name="connsiteX363" fmla="*/ 3123839 w 4114165"/>
              <a:gd name="connsiteY363" fmla="*/ 698723 h 3063504"/>
              <a:gd name="connsiteX364" fmla="*/ 3127020 w 4114165"/>
              <a:gd name="connsiteY364" fmla="*/ 696418 h 3063504"/>
              <a:gd name="connsiteX365" fmla="*/ 3130214 w 4114165"/>
              <a:gd name="connsiteY365" fmla="*/ 701990 h 3063504"/>
              <a:gd name="connsiteX366" fmla="*/ 3133394 w 4114165"/>
              <a:gd name="connsiteY366" fmla="*/ 715476 h 3063504"/>
              <a:gd name="connsiteX367" fmla="*/ 3139756 w 4114165"/>
              <a:gd name="connsiteY367" fmla="*/ 765952 h 3063504"/>
              <a:gd name="connsiteX368" fmla="*/ 3146130 w 4114165"/>
              <a:gd name="connsiteY368" fmla="*/ 846579 h 3063504"/>
              <a:gd name="connsiteX369" fmla="*/ 3155685 w 4114165"/>
              <a:gd name="connsiteY369" fmla="*/ 1018294 h 3063504"/>
              <a:gd name="connsiteX370" fmla="*/ 3168421 w 4114165"/>
              <a:gd name="connsiteY370" fmla="*/ 1320136 h 3063504"/>
              <a:gd name="connsiteX371" fmla="*/ 3203448 w 4114165"/>
              <a:gd name="connsiteY371" fmla="*/ 2215089 h 3063504"/>
              <a:gd name="connsiteX372" fmla="*/ 3213003 w 4114165"/>
              <a:gd name="connsiteY372" fmla="*/ 2377344 h 3063504"/>
              <a:gd name="connsiteX373" fmla="*/ 3219364 w 4114165"/>
              <a:gd name="connsiteY373" fmla="*/ 2449018 h 3063504"/>
              <a:gd name="connsiteX374" fmla="*/ 3225738 w 4114165"/>
              <a:gd name="connsiteY374" fmla="*/ 2487996 h 3063504"/>
              <a:gd name="connsiteX375" fmla="*/ 3228919 w 4114165"/>
              <a:gd name="connsiteY375" fmla="*/ 2494657 h 3063504"/>
              <a:gd name="connsiteX376" fmla="*/ 3232113 w 4114165"/>
              <a:gd name="connsiteY376" fmla="*/ 2492656 h 3063504"/>
              <a:gd name="connsiteX377" fmla="*/ 3235293 w 4114165"/>
              <a:gd name="connsiteY377" fmla="*/ 2481980 h 3063504"/>
              <a:gd name="connsiteX378" fmla="*/ 3241655 w 4114165"/>
              <a:gd name="connsiteY378" fmla="*/ 2435063 h 3063504"/>
              <a:gd name="connsiteX379" fmla="*/ 3248029 w 4114165"/>
              <a:gd name="connsiteY379" fmla="*/ 2355601 h 3063504"/>
              <a:gd name="connsiteX380" fmla="*/ 3257584 w 4114165"/>
              <a:gd name="connsiteY380" fmla="*/ 2182202 h 3063504"/>
              <a:gd name="connsiteX381" fmla="*/ 3270320 w 4114165"/>
              <a:gd name="connsiteY381" fmla="*/ 1873902 h 3063504"/>
              <a:gd name="connsiteX382" fmla="*/ 3305347 w 4114165"/>
              <a:gd name="connsiteY382" fmla="*/ 952647 h 3063504"/>
              <a:gd name="connsiteX383" fmla="*/ 3314902 w 4114165"/>
              <a:gd name="connsiteY383" fmla="*/ 781693 h 3063504"/>
              <a:gd name="connsiteX384" fmla="*/ 3321263 w 4114165"/>
              <a:gd name="connsiteY384" fmla="*/ 703307 h 3063504"/>
              <a:gd name="connsiteX385" fmla="*/ 3327637 w 4114165"/>
              <a:gd name="connsiteY385" fmla="*/ 656541 h 3063504"/>
              <a:gd name="connsiteX386" fmla="*/ 3330818 w 4114165"/>
              <a:gd name="connsiteY386" fmla="*/ 645461 h 3063504"/>
              <a:gd name="connsiteX387" fmla="*/ 3334012 w 4114165"/>
              <a:gd name="connsiteY387" fmla="*/ 642662 h 3063504"/>
              <a:gd name="connsiteX388" fmla="*/ 3337192 w 4114165"/>
              <a:gd name="connsiteY388" fmla="*/ 648095 h 3063504"/>
              <a:gd name="connsiteX389" fmla="*/ 3340373 w 4114165"/>
              <a:gd name="connsiteY389" fmla="*/ 661657 h 3063504"/>
              <a:gd name="connsiteX390" fmla="*/ 3346747 w 4114165"/>
              <a:gd name="connsiteY390" fmla="*/ 712272 h 3063504"/>
              <a:gd name="connsiteX391" fmla="*/ 3353109 w 4114165"/>
              <a:gd name="connsiteY391" fmla="*/ 792026 h 3063504"/>
              <a:gd name="connsiteX392" fmla="*/ 3362664 w 4114165"/>
              <a:gd name="connsiteY392" fmla="*/ 958282 h 3063504"/>
              <a:gd name="connsiteX393" fmla="*/ 3375400 w 4114165"/>
              <a:gd name="connsiteY393" fmla="*/ 1241725 h 3063504"/>
              <a:gd name="connsiteX394" fmla="*/ 3404065 w 4114165"/>
              <a:gd name="connsiteY394" fmla="*/ 1914374 h 3063504"/>
              <a:gd name="connsiteX395" fmla="*/ 3413620 w 4114165"/>
              <a:gd name="connsiteY395" fmla="*/ 2082783 h 3063504"/>
              <a:gd name="connsiteX396" fmla="*/ 3423163 w 4114165"/>
              <a:gd name="connsiteY396" fmla="*/ 2199285 h 3063504"/>
              <a:gd name="connsiteX397" fmla="*/ 3429537 w 4114165"/>
              <a:gd name="connsiteY397" fmla="*/ 2244088 h 3063504"/>
              <a:gd name="connsiteX398" fmla="*/ 3432718 w 4114165"/>
              <a:gd name="connsiteY398" fmla="*/ 2256169 h 3063504"/>
              <a:gd name="connsiteX399" fmla="*/ 3435911 w 4114165"/>
              <a:gd name="connsiteY399" fmla="*/ 2261335 h 3063504"/>
              <a:gd name="connsiteX400" fmla="*/ 3439092 w 4114165"/>
              <a:gd name="connsiteY400" fmla="*/ 2259613 h 3063504"/>
              <a:gd name="connsiteX401" fmla="*/ 3442273 w 4114165"/>
              <a:gd name="connsiteY401" fmla="*/ 2251116 h 3063504"/>
              <a:gd name="connsiteX402" fmla="*/ 3448647 w 4114165"/>
              <a:gd name="connsiteY402" fmla="*/ 2214582 h 3063504"/>
              <a:gd name="connsiteX403" fmla="*/ 3455008 w 4114165"/>
              <a:gd name="connsiteY403" fmla="*/ 2153824 h 3063504"/>
              <a:gd name="connsiteX404" fmla="*/ 3464564 w 4114165"/>
              <a:gd name="connsiteY404" fmla="*/ 2023974 h 3063504"/>
              <a:gd name="connsiteX405" fmla="*/ 3477299 w 4114165"/>
              <a:gd name="connsiteY405" fmla="*/ 1799315 h 3063504"/>
              <a:gd name="connsiteX406" fmla="*/ 3509145 w 4114165"/>
              <a:gd name="connsiteY406" fmla="*/ 1210295 h 3063504"/>
              <a:gd name="connsiteX407" fmla="*/ 3518700 w 4114165"/>
              <a:gd name="connsiteY407" fmla="*/ 1086549 h 3063504"/>
              <a:gd name="connsiteX408" fmla="*/ 3525062 w 4114165"/>
              <a:gd name="connsiteY408" fmla="*/ 1027956 h 3063504"/>
              <a:gd name="connsiteX409" fmla="*/ 3531436 w 4114165"/>
              <a:gd name="connsiteY409" fmla="*/ 990536 h 3063504"/>
              <a:gd name="connsiteX410" fmla="*/ 3534617 w 4114165"/>
              <a:gd name="connsiteY410" fmla="*/ 980063 h 3063504"/>
              <a:gd name="connsiteX411" fmla="*/ 3537797 w 4114165"/>
              <a:gd name="connsiteY411" fmla="*/ 975137 h 3063504"/>
              <a:gd name="connsiteX412" fmla="*/ 3540991 w 4114165"/>
              <a:gd name="connsiteY412" fmla="*/ 975694 h 3063504"/>
              <a:gd name="connsiteX413" fmla="*/ 3544172 w 4114165"/>
              <a:gd name="connsiteY413" fmla="*/ 981697 h 3063504"/>
              <a:gd name="connsiteX414" fmla="*/ 3550546 w 4114165"/>
              <a:gd name="connsiteY414" fmla="*/ 1009341 h 3063504"/>
              <a:gd name="connsiteX415" fmla="*/ 3556908 w 4114165"/>
              <a:gd name="connsiteY415" fmla="*/ 1056435 h 3063504"/>
              <a:gd name="connsiteX416" fmla="*/ 3566463 w 4114165"/>
              <a:gd name="connsiteY416" fmla="*/ 1158261 h 3063504"/>
              <a:gd name="connsiteX417" fmla="*/ 3579198 w 4114165"/>
              <a:gd name="connsiteY417" fmla="*/ 1335737 h 3063504"/>
              <a:gd name="connsiteX418" fmla="*/ 3611044 w 4114165"/>
              <a:gd name="connsiteY418" fmla="*/ 1805545 h 3063504"/>
              <a:gd name="connsiteX419" fmla="*/ 3620599 w 4114165"/>
              <a:gd name="connsiteY419" fmla="*/ 1906206 h 3063504"/>
              <a:gd name="connsiteX420" fmla="*/ 3626961 w 4114165"/>
              <a:gd name="connsiteY420" fmla="*/ 1954998 h 3063504"/>
              <a:gd name="connsiteX421" fmla="*/ 3633335 w 4114165"/>
              <a:gd name="connsiteY421" fmla="*/ 1987567 h 3063504"/>
              <a:gd name="connsiteX422" fmla="*/ 3639696 w 4114165"/>
              <a:gd name="connsiteY422" fmla="*/ 2003270 h 3063504"/>
              <a:gd name="connsiteX423" fmla="*/ 3642890 w 4114165"/>
              <a:gd name="connsiteY423" fmla="*/ 2004764 h 3063504"/>
              <a:gd name="connsiteX424" fmla="*/ 3646071 w 4114165"/>
              <a:gd name="connsiteY424" fmla="*/ 2002092 h 3063504"/>
              <a:gd name="connsiteX425" fmla="*/ 3649251 w 4114165"/>
              <a:gd name="connsiteY425" fmla="*/ 1995343 h 3063504"/>
              <a:gd name="connsiteX426" fmla="*/ 3655626 w 4114165"/>
              <a:gd name="connsiteY426" fmla="*/ 1970079 h 3063504"/>
              <a:gd name="connsiteX427" fmla="*/ 3661987 w 4114165"/>
              <a:gd name="connsiteY427" fmla="*/ 1930329 h 3063504"/>
              <a:gd name="connsiteX428" fmla="*/ 3671542 w 4114165"/>
              <a:gd name="connsiteY428" fmla="*/ 1847423 h 3063504"/>
              <a:gd name="connsiteX429" fmla="*/ 3684278 w 4114165"/>
              <a:gd name="connsiteY429" fmla="*/ 1705138 h 3063504"/>
              <a:gd name="connsiteX430" fmla="*/ 3719305 w 4114165"/>
              <a:gd name="connsiteY430" fmla="*/ 1285869 h 3063504"/>
              <a:gd name="connsiteX431" fmla="*/ 3728860 w 4114165"/>
              <a:gd name="connsiteY431" fmla="*/ 1203127 h 3063504"/>
              <a:gd name="connsiteX432" fmla="*/ 3738415 w 4114165"/>
              <a:gd name="connsiteY432" fmla="*/ 1145914 h 3063504"/>
              <a:gd name="connsiteX433" fmla="*/ 3744789 w 4114165"/>
              <a:gd name="connsiteY433" fmla="*/ 1123703 h 3063504"/>
              <a:gd name="connsiteX434" fmla="*/ 3747970 w 4114165"/>
              <a:gd name="connsiteY434" fmla="*/ 1117612 h 3063504"/>
              <a:gd name="connsiteX435" fmla="*/ 3751151 w 4114165"/>
              <a:gd name="connsiteY435" fmla="*/ 1114864 h 3063504"/>
              <a:gd name="connsiteX436" fmla="*/ 3754344 w 4114165"/>
              <a:gd name="connsiteY436" fmla="*/ 1115497 h 3063504"/>
              <a:gd name="connsiteX437" fmla="*/ 3757525 w 4114165"/>
              <a:gd name="connsiteY437" fmla="*/ 1119435 h 3063504"/>
              <a:gd name="connsiteX438" fmla="*/ 3763887 w 4114165"/>
              <a:gd name="connsiteY438" fmla="*/ 1137050 h 3063504"/>
              <a:gd name="connsiteX439" fmla="*/ 3770261 w 4114165"/>
              <a:gd name="connsiteY439" fmla="*/ 1166935 h 3063504"/>
              <a:gd name="connsiteX440" fmla="*/ 3779816 w 4114165"/>
              <a:gd name="connsiteY440" fmla="*/ 1232253 h 3063504"/>
              <a:gd name="connsiteX441" fmla="*/ 3792552 w 4114165"/>
              <a:gd name="connsiteY441" fmla="*/ 1349413 h 3063504"/>
              <a:gd name="connsiteX442" fmla="*/ 3818023 w 4114165"/>
              <a:gd name="connsiteY442" fmla="*/ 1628335 h 3063504"/>
              <a:gd name="connsiteX443" fmla="*/ 3833953 w 4114165"/>
              <a:gd name="connsiteY443" fmla="*/ 1785195 h 3063504"/>
              <a:gd name="connsiteX444" fmla="*/ 3843495 w 4114165"/>
              <a:gd name="connsiteY444" fmla="*/ 1858085 h 3063504"/>
              <a:gd name="connsiteX445" fmla="*/ 3853050 w 4114165"/>
              <a:gd name="connsiteY445" fmla="*/ 1909448 h 3063504"/>
              <a:gd name="connsiteX446" fmla="*/ 3859424 w 4114165"/>
              <a:gd name="connsiteY446" fmla="*/ 1930215 h 3063504"/>
              <a:gd name="connsiteX447" fmla="*/ 3865786 w 4114165"/>
              <a:gd name="connsiteY447" fmla="*/ 1939611 h 3063504"/>
              <a:gd name="connsiteX448" fmla="*/ 3868979 w 4114165"/>
              <a:gd name="connsiteY448" fmla="*/ 1939992 h 3063504"/>
              <a:gd name="connsiteX449" fmla="*/ 3872160 w 4114165"/>
              <a:gd name="connsiteY449" fmla="*/ 1937472 h 3063504"/>
              <a:gd name="connsiteX450" fmla="*/ 3875341 w 4114165"/>
              <a:gd name="connsiteY450" fmla="*/ 1932115 h 3063504"/>
              <a:gd name="connsiteX451" fmla="*/ 3881715 w 4114165"/>
              <a:gd name="connsiteY451" fmla="*/ 1913057 h 3063504"/>
              <a:gd name="connsiteX452" fmla="*/ 3888077 w 4114165"/>
              <a:gd name="connsiteY452" fmla="*/ 1883437 h 3063504"/>
              <a:gd name="connsiteX453" fmla="*/ 3897632 w 4114165"/>
              <a:gd name="connsiteY453" fmla="*/ 1821260 h 3063504"/>
              <a:gd name="connsiteX454" fmla="*/ 3910367 w 4114165"/>
              <a:gd name="connsiteY454" fmla="*/ 1711888 h 3063504"/>
              <a:gd name="connsiteX455" fmla="*/ 3932658 w 4114165"/>
              <a:gd name="connsiteY455" fmla="*/ 1484088 h 3063504"/>
              <a:gd name="connsiteX456" fmla="*/ 3951768 w 4114165"/>
              <a:gd name="connsiteY456" fmla="*/ 1301736 h 3063504"/>
              <a:gd name="connsiteX457" fmla="*/ 3961323 w 4114165"/>
              <a:gd name="connsiteY457" fmla="*/ 1230328 h 3063504"/>
              <a:gd name="connsiteX458" fmla="*/ 3970878 w 4114165"/>
              <a:gd name="connsiteY458" fmla="*/ 1178180 h 3063504"/>
              <a:gd name="connsiteX459" fmla="*/ 3977240 w 4114165"/>
              <a:gd name="connsiteY459" fmla="*/ 1155741 h 3063504"/>
              <a:gd name="connsiteX460" fmla="*/ 3983614 w 4114165"/>
              <a:gd name="connsiteY460" fmla="*/ 1143901 h 3063504"/>
              <a:gd name="connsiteX461" fmla="*/ 3986795 w 4114165"/>
              <a:gd name="connsiteY461" fmla="*/ 1142077 h 3063504"/>
              <a:gd name="connsiteX462" fmla="*/ 3989976 w 4114165"/>
              <a:gd name="connsiteY462" fmla="*/ 1142989 h 3063504"/>
              <a:gd name="connsiteX463" fmla="*/ 3993169 w 4114165"/>
              <a:gd name="connsiteY463" fmla="*/ 1146661 h 3063504"/>
              <a:gd name="connsiteX464" fmla="*/ 3999531 w 4114165"/>
              <a:gd name="connsiteY464" fmla="*/ 1162136 h 3063504"/>
              <a:gd name="connsiteX465" fmla="*/ 4005905 w 4114165"/>
              <a:gd name="connsiteY465" fmla="*/ 1188070 h 3063504"/>
              <a:gd name="connsiteX466" fmla="*/ 4015460 w 4114165"/>
              <a:gd name="connsiteY466" fmla="*/ 1244992 h 3063504"/>
              <a:gd name="connsiteX467" fmla="*/ 4025002 w 4114165"/>
              <a:gd name="connsiteY467" fmla="*/ 1320275 h 3063504"/>
              <a:gd name="connsiteX468" fmla="*/ 4040932 w 4114165"/>
              <a:gd name="connsiteY468" fmla="*/ 1473210 h 3063504"/>
              <a:gd name="connsiteX469" fmla="*/ 4069584 w 4114165"/>
              <a:gd name="connsiteY469" fmla="*/ 1754601 h 3063504"/>
              <a:gd name="connsiteX470" fmla="*/ 4079139 w 4114165"/>
              <a:gd name="connsiteY470" fmla="*/ 1826731 h 3063504"/>
              <a:gd name="connsiteX471" fmla="*/ 4088694 w 4114165"/>
              <a:gd name="connsiteY471" fmla="*/ 1879436 h 3063504"/>
              <a:gd name="connsiteX472" fmla="*/ 4095069 w 4114165"/>
              <a:gd name="connsiteY472" fmla="*/ 1902103 h 3063504"/>
              <a:gd name="connsiteX473" fmla="*/ 4101430 w 4114165"/>
              <a:gd name="connsiteY473" fmla="*/ 1914082 h 3063504"/>
              <a:gd name="connsiteX474" fmla="*/ 4104611 w 4114165"/>
              <a:gd name="connsiteY474" fmla="*/ 1915995 h 3063504"/>
              <a:gd name="connsiteX475" fmla="*/ 4107804 w 4114165"/>
              <a:gd name="connsiteY475" fmla="*/ 1915184 h 3063504"/>
              <a:gd name="connsiteX476" fmla="*/ 4110985 w 4114165"/>
              <a:gd name="connsiteY476" fmla="*/ 1911702 h 3063504"/>
              <a:gd name="connsiteX477" fmla="*/ 4114166 w 4114165"/>
              <a:gd name="connsiteY477" fmla="*/ 1905598 h 3063504"/>
              <a:gd name="connsiteX478" fmla="*/ 4114166 w 4114165"/>
              <a:gd name="connsiteY478" fmla="*/ 1905598 h 3063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</a:cxnLst>
            <a:rect l="l" t="t" r="r" b="b"/>
            <a:pathLst>
              <a:path w="4114165" h="3063504">
                <a:moveTo>
                  <a:pt x="0" y="1426330"/>
                </a:moveTo>
                <a:lnTo>
                  <a:pt x="19106" y="1079343"/>
                </a:lnTo>
                <a:lnTo>
                  <a:pt x="28660" y="944391"/>
                </a:lnTo>
                <a:lnTo>
                  <a:pt x="38212" y="852379"/>
                </a:lnTo>
                <a:lnTo>
                  <a:pt x="44582" y="819708"/>
                </a:lnTo>
                <a:lnTo>
                  <a:pt x="47765" y="812730"/>
                </a:lnTo>
                <a:lnTo>
                  <a:pt x="50950" y="812198"/>
                </a:lnTo>
                <a:lnTo>
                  <a:pt x="54134" y="818213"/>
                </a:lnTo>
                <a:lnTo>
                  <a:pt x="57319" y="830801"/>
                </a:lnTo>
                <a:lnTo>
                  <a:pt x="63687" y="875439"/>
                </a:lnTo>
                <a:lnTo>
                  <a:pt x="70056" y="945100"/>
                </a:lnTo>
                <a:lnTo>
                  <a:pt x="79608" y="1091880"/>
                </a:lnTo>
                <a:lnTo>
                  <a:pt x="92347" y="1349148"/>
                </a:lnTo>
                <a:lnTo>
                  <a:pt x="130558" y="2179860"/>
                </a:lnTo>
                <a:lnTo>
                  <a:pt x="140112" y="2309798"/>
                </a:lnTo>
                <a:lnTo>
                  <a:pt x="146480" y="2364047"/>
                </a:lnTo>
                <a:lnTo>
                  <a:pt x="149664" y="2380472"/>
                </a:lnTo>
                <a:lnTo>
                  <a:pt x="152849" y="2389450"/>
                </a:lnTo>
                <a:lnTo>
                  <a:pt x="156033" y="2390855"/>
                </a:lnTo>
                <a:lnTo>
                  <a:pt x="159218" y="2384600"/>
                </a:lnTo>
                <a:lnTo>
                  <a:pt x="162401" y="2370696"/>
                </a:lnTo>
                <a:lnTo>
                  <a:pt x="168770" y="2320207"/>
                </a:lnTo>
                <a:lnTo>
                  <a:pt x="175140" y="2240720"/>
                </a:lnTo>
                <a:lnTo>
                  <a:pt x="184692" y="2072639"/>
                </a:lnTo>
                <a:lnTo>
                  <a:pt x="197429" y="1777458"/>
                </a:lnTo>
                <a:lnTo>
                  <a:pt x="235642" y="818581"/>
                </a:lnTo>
                <a:lnTo>
                  <a:pt x="245194" y="665925"/>
                </a:lnTo>
                <a:lnTo>
                  <a:pt x="251563" y="600835"/>
                </a:lnTo>
                <a:lnTo>
                  <a:pt x="257933" y="568563"/>
                </a:lnTo>
                <a:lnTo>
                  <a:pt x="261116" y="565293"/>
                </a:lnTo>
                <a:lnTo>
                  <a:pt x="264300" y="570754"/>
                </a:lnTo>
                <a:lnTo>
                  <a:pt x="267485" y="584961"/>
                </a:lnTo>
                <a:lnTo>
                  <a:pt x="273854" y="639269"/>
                </a:lnTo>
                <a:lnTo>
                  <a:pt x="280222" y="726772"/>
                </a:lnTo>
                <a:lnTo>
                  <a:pt x="289776" y="913999"/>
                </a:lnTo>
                <a:lnTo>
                  <a:pt x="302513" y="1245232"/>
                </a:lnTo>
                <a:lnTo>
                  <a:pt x="340728" y="2325374"/>
                </a:lnTo>
                <a:lnTo>
                  <a:pt x="350283" y="2497177"/>
                </a:lnTo>
                <a:lnTo>
                  <a:pt x="356645" y="2570484"/>
                </a:lnTo>
                <a:lnTo>
                  <a:pt x="363019" y="2607106"/>
                </a:lnTo>
                <a:lnTo>
                  <a:pt x="366200" y="2611083"/>
                </a:lnTo>
                <a:lnTo>
                  <a:pt x="369380" y="2605384"/>
                </a:lnTo>
                <a:lnTo>
                  <a:pt x="372574" y="2590024"/>
                </a:lnTo>
                <a:lnTo>
                  <a:pt x="378935" y="2530861"/>
                </a:lnTo>
                <a:lnTo>
                  <a:pt x="385310" y="2435532"/>
                </a:lnTo>
                <a:lnTo>
                  <a:pt x="394865" y="2232425"/>
                </a:lnTo>
                <a:lnTo>
                  <a:pt x="407601" y="1876548"/>
                </a:lnTo>
                <a:lnTo>
                  <a:pt x="442627" y="825508"/>
                </a:lnTo>
                <a:lnTo>
                  <a:pt x="452182" y="631949"/>
                </a:lnTo>
                <a:lnTo>
                  <a:pt x="458544" y="543618"/>
                </a:lnTo>
                <a:lnTo>
                  <a:pt x="464918" y="491393"/>
                </a:lnTo>
                <a:lnTo>
                  <a:pt x="468099" y="479329"/>
                </a:lnTo>
                <a:lnTo>
                  <a:pt x="471280" y="476719"/>
                </a:lnTo>
                <a:lnTo>
                  <a:pt x="474473" y="483516"/>
                </a:lnTo>
                <a:lnTo>
                  <a:pt x="477654" y="499587"/>
                </a:lnTo>
                <a:lnTo>
                  <a:pt x="484015" y="558573"/>
                </a:lnTo>
                <a:lnTo>
                  <a:pt x="490390" y="650919"/>
                </a:lnTo>
                <a:lnTo>
                  <a:pt x="499945" y="843021"/>
                </a:lnTo>
                <a:lnTo>
                  <a:pt x="512680" y="1171038"/>
                </a:lnTo>
                <a:lnTo>
                  <a:pt x="544526" y="2034016"/>
                </a:lnTo>
                <a:lnTo>
                  <a:pt x="554081" y="2220635"/>
                </a:lnTo>
                <a:lnTo>
                  <a:pt x="563624" y="2346673"/>
                </a:lnTo>
                <a:lnTo>
                  <a:pt x="569998" y="2393211"/>
                </a:lnTo>
                <a:lnTo>
                  <a:pt x="573179" y="2404874"/>
                </a:lnTo>
                <a:lnTo>
                  <a:pt x="576372" y="2408799"/>
                </a:lnTo>
                <a:lnTo>
                  <a:pt x="579553" y="2405102"/>
                </a:lnTo>
                <a:lnTo>
                  <a:pt x="582734" y="2393945"/>
                </a:lnTo>
                <a:lnTo>
                  <a:pt x="589108" y="2350282"/>
                </a:lnTo>
                <a:lnTo>
                  <a:pt x="595470" y="2280520"/>
                </a:lnTo>
                <a:lnTo>
                  <a:pt x="605025" y="2134981"/>
                </a:lnTo>
                <a:lnTo>
                  <a:pt x="617760" y="1888743"/>
                </a:lnTo>
                <a:lnTo>
                  <a:pt x="646426" y="1318008"/>
                </a:lnTo>
                <a:lnTo>
                  <a:pt x="655981" y="1179079"/>
                </a:lnTo>
                <a:lnTo>
                  <a:pt x="665523" y="1084231"/>
                </a:lnTo>
                <a:lnTo>
                  <a:pt x="671897" y="1047837"/>
                </a:lnTo>
                <a:lnTo>
                  <a:pt x="675078" y="1037782"/>
                </a:lnTo>
                <a:lnTo>
                  <a:pt x="678259" y="1033059"/>
                </a:lnTo>
                <a:lnTo>
                  <a:pt x="681452" y="1033502"/>
                </a:lnTo>
                <a:lnTo>
                  <a:pt x="684633" y="1038909"/>
                </a:lnTo>
                <a:lnTo>
                  <a:pt x="691007" y="1063476"/>
                </a:lnTo>
                <a:lnTo>
                  <a:pt x="697369" y="1104049"/>
                </a:lnTo>
                <a:lnTo>
                  <a:pt x="706924" y="1187437"/>
                </a:lnTo>
                <a:lnTo>
                  <a:pt x="738770" y="1501044"/>
                </a:lnTo>
                <a:lnTo>
                  <a:pt x="748325" y="1560169"/>
                </a:lnTo>
                <a:lnTo>
                  <a:pt x="754686" y="1583596"/>
                </a:lnTo>
                <a:lnTo>
                  <a:pt x="757880" y="1590282"/>
                </a:lnTo>
                <a:lnTo>
                  <a:pt x="761061" y="1593663"/>
                </a:lnTo>
                <a:lnTo>
                  <a:pt x="764241" y="1593828"/>
                </a:lnTo>
                <a:lnTo>
                  <a:pt x="767422" y="1590940"/>
                </a:lnTo>
                <a:lnTo>
                  <a:pt x="773796" y="1576821"/>
                </a:lnTo>
                <a:lnTo>
                  <a:pt x="780158" y="1553495"/>
                </a:lnTo>
                <a:lnTo>
                  <a:pt x="792906" y="1490875"/>
                </a:lnTo>
                <a:lnTo>
                  <a:pt x="805642" y="1429686"/>
                </a:lnTo>
                <a:lnTo>
                  <a:pt x="812004" y="1408348"/>
                </a:lnTo>
                <a:lnTo>
                  <a:pt x="818378" y="1397407"/>
                </a:lnTo>
                <a:lnTo>
                  <a:pt x="821559" y="1396635"/>
                </a:lnTo>
                <a:lnTo>
                  <a:pt x="824740" y="1399345"/>
                </a:lnTo>
                <a:lnTo>
                  <a:pt x="827933" y="1405740"/>
                </a:lnTo>
                <a:lnTo>
                  <a:pt x="834295" y="1430142"/>
                </a:lnTo>
                <a:lnTo>
                  <a:pt x="840669" y="1470285"/>
                </a:lnTo>
                <a:lnTo>
                  <a:pt x="850224" y="1558649"/>
                </a:lnTo>
                <a:lnTo>
                  <a:pt x="862960" y="1718561"/>
                </a:lnTo>
                <a:lnTo>
                  <a:pt x="891612" y="2106134"/>
                </a:lnTo>
                <a:lnTo>
                  <a:pt x="897986" y="2164423"/>
                </a:lnTo>
                <a:lnTo>
                  <a:pt x="904348" y="2202286"/>
                </a:lnTo>
                <a:lnTo>
                  <a:pt x="907541" y="2212354"/>
                </a:lnTo>
                <a:lnTo>
                  <a:pt x="910722" y="2215950"/>
                </a:lnTo>
                <a:lnTo>
                  <a:pt x="913903" y="2212772"/>
                </a:lnTo>
                <a:lnTo>
                  <a:pt x="917096" y="2202540"/>
                </a:lnTo>
                <a:lnTo>
                  <a:pt x="923458" y="2160358"/>
                </a:lnTo>
                <a:lnTo>
                  <a:pt x="929832" y="2088937"/>
                </a:lnTo>
                <a:lnTo>
                  <a:pt x="939387" y="1929354"/>
                </a:lnTo>
                <a:lnTo>
                  <a:pt x="948930" y="1715256"/>
                </a:lnTo>
                <a:lnTo>
                  <a:pt x="964859" y="1281386"/>
                </a:lnTo>
                <a:lnTo>
                  <a:pt x="983956" y="762432"/>
                </a:lnTo>
                <a:lnTo>
                  <a:pt x="993511" y="562035"/>
                </a:lnTo>
                <a:lnTo>
                  <a:pt x="999886" y="466070"/>
                </a:lnTo>
                <a:lnTo>
                  <a:pt x="1006247" y="406589"/>
                </a:lnTo>
                <a:lnTo>
                  <a:pt x="1009441" y="391842"/>
                </a:lnTo>
                <a:lnTo>
                  <a:pt x="1012621" y="387604"/>
                </a:lnTo>
                <a:lnTo>
                  <a:pt x="1015802" y="394136"/>
                </a:lnTo>
                <a:lnTo>
                  <a:pt x="1018996" y="411587"/>
                </a:lnTo>
                <a:lnTo>
                  <a:pt x="1025357" y="479311"/>
                </a:lnTo>
                <a:lnTo>
                  <a:pt x="1031731" y="589755"/>
                </a:lnTo>
                <a:lnTo>
                  <a:pt x="1041274" y="828914"/>
                </a:lnTo>
                <a:lnTo>
                  <a:pt x="1054022" y="1256857"/>
                </a:lnTo>
                <a:lnTo>
                  <a:pt x="1092230" y="2652391"/>
                </a:lnTo>
                <a:lnTo>
                  <a:pt x="1101785" y="2862019"/>
                </a:lnTo>
                <a:lnTo>
                  <a:pt x="1108146" y="2943532"/>
                </a:lnTo>
                <a:lnTo>
                  <a:pt x="1111340" y="2965110"/>
                </a:lnTo>
                <a:lnTo>
                  <a:pt x="1114521" y="2973430"/>
                </a:lnTo>
                <a:lnTo>
                  <a:pt x="1117701" y="2968315"/>
                </a:lnTo>
                <a:lnTo>
                  <a:pt x="1120895" y="2949661"/>
                </a:lnTo>
                <a:lnTo>
                  <a:pt x="1127256" y="2872251"/>
                </a:lnTo>
                <a:lnTo>
                  <a:pt x="1133631" y="2743364"/>
                </a:lnTo>
                <a:lnTo>
                  <a:pt x="1143173" y="2463378"/>
                </a:lnTo>
                <a:lnTo>
                  <a:pt x="1155922" y="1965154"/>
                </a:lnTo>
                <a:lnTo>
                  <a:pt x="1190948" y="471744"/>
                </a:lnTo>
                <a:lnTo>
                  <a:pt x="1200503" y="198810"/>
                </a:lnTo>
                <a:lnTo>
                  <a:pt x="1206865" y="77799"/>
                </a:lnTo>
                <a:lnTo>
                  <a:pt x="1213239" y="11588"/>
                </a:lnTo>
                <a:lnTo>
                  <a:pt x="1216420" y="0"/>
                </a:lnTo>
                <a:lnTo>
                  <a:pt x="1219601" y="2996"/>
                </a:lnTo>
                <a:lnTo>
                  <a:pt x="1222781" y="20580"/>
                </a:lnTo>
                <a:lnTo>
                  <a:pt x="1229156" y="98807"/>
                </a:lnTo>
                <a:lnTo>
                  <a:pt x="1235530" y="231880"/>
                </a:lnTo>
                <a:lnTo>
                  <a:pt x="1245072" y="522962"/>
                </a:lnTo>
                <a:lnTo>
                  <a:pt x="1257821" y="1041176"/>
                </a:lnTo>
                <a:lnTo>
                  <a:pt x="1292847" y="2583224"/>
                </a:lnTo>
                <a:lnTo>
                  <a:pt x="1302390" y="2862221"/>
                </a:lnTo>
                <a:lnTo>
                  <a:pt x="1308764" y="2985271"/>
                </a:lnTo>
                <a:lnTo>
                  <a:pt x="1315138" y="3052069"/>
                </a:lnTo>
                <a:lnTo>
                  <a:pt x="1318319" y="3063504"/>
                </a:lnTo>
                <a:lnTo>
                  <a:pt x="1321500" y="3060098"/>
                </a:lnTo>
                <a:lnTo>
                  <a:pt x="1324681" y="3041913"/>
                </a:lnTo>
                <a:lnTo>
                  <a:pt x="1331055" y="2962109"/>
                </a:lnTo>
                <a:lnTo>
                  <a:pt x="1337429" y="2827372"/>
                </a:lnTo>
                <a:lnTo>
                  <a:pt x="1346971" y="2534799"/>
                </a:lnTo>
                <a:lnTo>
                  <a:pt x="1359720" y="2019403"/>
                </a:lnTo>
                <a:lnTo>
                  <a:pt x="1391553" y="642650"/>
                </a:lnTo>
                <a:lnTo>
                  <a:pt x="1401108" y="357415"/>
                </a:lnTo>
                <a:lnTo>
                  <a:pt x="1407482" y="227415"/>
                </a:lnTo>
                <a:lnTo>
                  <a:pt x="1413844" y="151377"/>
                </a:lnTo>
                <a:lnTo>
                  <a:pt x="1417037" y="134458"/>
                </a:lnTo>
                <a:lnTo>
                  <a:pt x="1420218" y="131770"/>
                </a:lnTo>
                <a:lnTo>
                  <a:pt x="1423399" y="143257"/>
                </a:lnTo>
                <a:lnTo>
                  <a:pt x="1426580" y="168709"/>
                </a:lnTo>
                <a:lnTo>
                  <a:pt x="1432954" y="259960"/>
                </a:lnTo>
                <a:lnTo>
                  <a:pt x="1439328" y="401057"/>
                </a:lnTo>
                <a:lnTo>
                  <a:pt x="1448870" y="691492"/>
                </a:lnTo>
                <a:lnTo>
                  <a:pt x="1461619" y="1179130"/>
                </a:lnTo>
                <a:lnTo>
                  <a:pt x="1487091" y="2181025"/>
                </a:lnTo>
                <a:lnTo>
                  <a:pt x="1496646" y="2459592"/>
                </a:lnTo>
                <a:lnTo>
                  <a:pt x="1503007" y="2593785"/>
                </a:lnTo>
                <a:lnTo>
                  <a:pt x="1509382" y="2680946"/>
                </a:lnTo>
                <a:lnTo>
                  <a:pt x="1512562" y="2705982"/>
                </a:lnTo>
                <a:lnTo>
                  <a:pt x="1515743" y="2718442"/>
                </a:lnTo>
                <a:lnTo>
                  <a:pt x="1518937" y="2718341"/>
                </a:lnTo>
                <a:lnTo>
                  <a:pt x="1522117" y="2705817"/>
                </a:lnTo>
                <a:lnTo>
                  <a:pt x="1525298" y="2681162"/>
                </a:lnTo>
                <a:lnTo>
                  <a:pt x="1531672" y="2597166"/>
                </a:lnTo>
                <a:lnTo>
                  <a:pt x="1538034" y="2471052"/>
                </a:lnTo>
                <a:lnTo>
                  <a:pt x="1547589" y="2217318"/>
                </a:lnTo>
                <a:lnTo>
                  <a:pt x="1563518" y="1692310"/>
                </a:lnTo>
                <a:lnTo>
                  <a:pt x="1582615" y="1074303"/>
                </a:lnTo>
                <a:lnTo>
                  <a:pt x="1592171" y="838804"/>
                </a:lnTo>
                <a:lnTo>
                  <a:pt x="1598545" y="724265"/>
                </a:lnTo>
                <a:lnTo>
                  <a:pt x="1604906" y="648563"/>
                </a:lnTo>
                <a:lnTo>
                  <a:pt x="1608087" y="626010"/>
                </a:lnTo>
                <a:lnTo>
                  <a:pt x="1611281" y="613828"/>
                </a:lnTo>
                <a:lnTo>
                  <a:pt x="1614461" y="611992"/>
                </a:lnTo>
                <a:lnTo>
                  <a:pt x="1617642" y="620362"/>
                </a:lnTo>
                <a:lnTo>
                  <a:pt x="1620836" y="638724"/>
                </a:lnTo>
                <a:lnTo>
                  <a:pt x="1627197" y="703889"/>
                </a:lnTo>
                <a:lnTo>
                  <a:pt x="1633572" y="803537"/>
                </a:lnTo>
                <a:lnTo>
                  <a:pt x="1643127" y="1005807"/>
                </a:lnTo>
                <a:lnTo>
                  <a:pt x="1659043" y="1426507"/>
                </a:lnTo>
                <a:lnTo>
                  <a:pt x="1678153" y="1923162"/>
                </a:lnTo>
                <a:lnTo>
                  <a:pt x="1687696" y="2112656"/>
                </a:lnTo>
                <a:lnTo>
                  <a:pt x="1694070" y="2204756"/>
                </a:lnTo>
                <a:lnTo>
                  <a:pt x="1700444" y="2265400"/>
                </a:lnTo>
                <a:lnTo>
                  <a:pt x="1703625" y="2283281"/>
                </a:lnTo>
                <a:lnTo>
                  <a:pt x="1706806" y="2292702"/>
                </a:lnTo>
                <a:lnTo>
                  <a:pt x="1709986" y="2293639"/>
                </a:lnTo>
                <a:lnTo>
                  <a:pt x="1713180" y="2286193"/>
                </a:lnTo>
                <a:lnTo>
                  <a:pt x="1716361" y="2270504"/>
                </a:lnTo>
                <a:lnTo>
                  <a:pt x="1722735" y="2215532"/>
                </a:lnTo>
                <a:lnTo>
                  <a:pt x="1729096" y="2131689"/>
                </a:lnTo>
                <a:lnTo>
                  <a:pt x="1738651" y="1961012"/>
                </a:lnTo>
                <a:lnTo>
                  <a:pt x="1754568" y="1602325"/>
                </a:lnTo>
                <a:lnTo>
                  <a:pt x="1773678" y="1169278"/>
                </a:lnTo>
                <a:lnTo>
                  <a:pt x="1783233" y="998855"/>
                </a:lnTo>
                <a:lnTo>
                  <a:pt x="1792788" y="880580"/>
                </a:lnTo>
                <a:lnTo>
                  <a:pt x="1799150" y="835904"/>
                </a:lnTo>
                <a:lnTo>
                  <a:pt x="1802343" y="824520"/>
                </a:lnTo>
                <a:lnTo>
                  <a:pt x="1805524" y="820556"/>
                </a:lnTo>
                <a:lnTo>
                  <a:pt x="1808705" y="824051"/>
                </a:lnTo>
                <a:lnTo>
                  <a:pt x="1811886" y="834916"/>
                </a:lnTo>
                <a:lnTo>
                  <a:pt x="1818260" y="878162"/>
                </a:lnTo>
                <a:lnTo>
                  <a:pt x="1824634" y="948342"/>
                </a:lnTo>
                <a:lnTo>
                  <a:pt x="1834176" y="1097237"/>
                </a:lnTo>
                <a:lnTo>
                  <a:pt x="1846912" y="1354719"/>
                </a:lnTo>
                <a:lnTo>
                  <a:pt x="1878758" y="2030319"/>
                </a:lnTo>
                <a:lnTo>
                  <a:pt x="1888313" y="2169894"/>
                </a:lnTo>
                <a:lnTo>
                  <a:pt x="1894687" y="2233983"/>
                </a:lnTo>
                <a:lnTo>
                  <a:pt x="1901049" y="2272112"/>
                </a:lnTo>
                <a:lnTo>
                  <a:pt x="1904242" y="2281014"/>
                </a:lnTo>
                <a:lnTo>
                  <a:pt x="1907423" y="2283053"/>
                </a:lnTo>
                <a:lnTo>
                  <a:pt x="1910604" y="2278216"/>
                </a:lnTo>
                <a:lnTo>
                  <a:pt x="1913785" y="2266591"/>
                </a:lnTo>
                <a:lnTo>
                  <a:pt x="1920159" y="2223573"/>
                </a:lnTo>
                <a:lnTo>
                  <a:pt x="1926520" y="2155837"/>
                </a:lnTo>
                <a:lnTo>
                  <a:pt x="1936075" y="2014084"/>
                </a:lnTo>
                <a:lnTo>
                  <a:pt x="1948811" y="1770329"/>
                </a:lnTo>
                <a:lnTo>
                  <a:pt x="1980657" y="1119397"/>
                </a:lnTo>
                <a:lnTo>
                  <a:pt x="1990212" y="975352"/>
                </a:lnTo>
                <a:lnTo>
                  <a:pt x="1999767" y="875591"/>
                </a:lnTo>
                <a:lnTo>
                  <a:pt x="2006142" y="836740"/>
                </a:lnTo>
                <a:lnTo>
                  <a:pt x="2009322" y="825938"/>
                </a:lnTo>
                <a:lnTo>
                  <a:pt x="2012503" y="820923"/>
                </a:lnTo>
                <a:lnTo>
                  <a:pt x="2015684" y="821658"/>
                </a:lnTo>
                <a:lnTo>
                  <a:pt x="2018877" y="828028"/>
                </a:lnTo>
                <a:lnTo>
                  <a:pt x="2025239" y="857115"/>
                </a:lnTo>
                <a:lnTo>
                  <a:pt x="2031613" y="906553"/>
                </a:lnTo>
                <a:lnTo>
                  <a:pt x="2041168" y="1013849"/>
                </a:lnTo>
                <a:lnTo>
                  <a:pt x="2053904" y="1203418"/>
                </a:lnTo>
                <a:lnTo>
                  <a:pt x="2098486" y="1923390"/>
                </a:lnTo>
                <a:lnTo>
                  <a:pt x="2108028" y="2025937"/>
                </a:lnTo>
                <a:lnTo>
                  <a:pt x="2117583" y="2096700"/>
                </a:lnTo>
                <a:lnTo>
                  <a:pt x="2123957" y="2125104"/>
                </a:lnTo>
                <a:lnTo>
                  <a:pt x="2130319" y="2138324"/>
                </a:lnTo>
                <a:lnTo>
                  <a:pt x="2133512" y="2139299"/>
                </a:lnTo>
                <a:lnTo>
                  <a:pt x="2136693" y="2136589"/>
                </a:lnTo>
                <a:lnTo>
                  <a:pt x="2139874" y="2130283"/>
                </a:lnTo>
                <a:lnTo>
                  <a:pt x="2146248" y="2107312"/>
                </a:lnTo>
                <a:lnTo>
                  <a:pt x="2152610" y="2071335"/>
                </a:lnTo>
                <a:lnTo>
                  <a:pt x="2162165" y="1995685"/>
                </a:lnTo>
                <a:lnTo>
                  <a:pt x="2174901" y="1861973"/>
                </a:lnTo>
                <a:lnTo>
                  <a:pt x="2194011" y="1618546"/>
                </a:lnTo>
                <a:lnTo>
                  <a:pt x="2219482" y="1290681"/>
                </a:lnTo>
                <a:lnTo>
                  <a:pt x="2232218" y="1157476"/>
                </a:lnTo>
                <a:lnTo>
                  <a:pt x="2241773" y="1081331"/>
                </a:lnTo>
                <a:lnTo>
                  <a:pt x="2251328" y="1030020"/>
                </a:lnTo>
                <a:lnTo>
                  <a:pt x="2257702" y="1010924"/>
                </a:lnTo>
                <a:lnTo>
                  <a:pt x="2260883" y="1006061"/>
                </a:lnTo>
                <a:lnTo>
                  <a:pt x="2264064" y="1004351"/>
                </a:lnTo>
                <a:lnTo>
                  <a:pt x="2267257" y="1005782"/>
                </a:lnTo>
                <a:lnTo>
                  <a:pt x="2270438" y="1010316"/>
                </a:lnTo>
                <a:lnTo>
                  <a:pt x="2276800" y="1028450"/>
                </a:lnTo>
                <a:lnTo>
                  <a:pt x="2283174" y="1058069"/>
                </a:lnTo>
                <a:lnTo>
                  <a:pt x="2292729" y="1121841"/>
                </a:lnTo>
                <a:lnTo>
                  <a:pt x="2305465" y="1236014"/>
                </a:lnTo>
                <a:lnTo>
                  <a:pt x="2324575" y="1444287"/>
                </a:lnTo>
                <a:lnTo>
                  <a:pt x="2353227" y="1757361"/>
                </a:lnTo>
                <a:lnTo>
                  <a:pt x="2365963" y="1871318"/>
                </a:lnTo>
                <a:lnTo>
                  <a:pt x="2378699" y="1960101"/>
                </a:lnTo>
                <a:lnTo>
                  <a:pt x="2388254" y="2007196"/>
                </a:lnTo>
                <a:lnTo>
                  <a:pt x="2394628" y="2028331"/>
                </a:lnTo>
                <a:lnTo>
                  <a:pt x="2400990" y="2040690"/>
                </a:lnTo>
                <a:lnTo>
                  <a:pt x="2404183" y="2043425"/>
                </a:lnTo>
                <a:lnTo>
                  <a:pt x="2407364" y="2043805"/>
                </a:lnTo>
                <a:lnTo>
                  <a:pt x="2410545" y="2041766"/>
                </a:lnTo>
                <a:lnTo>
                  <a:pt x="2413726" y="2037258"/>
                </a:lnTo>
                <a:lnTo>
                  <a:pt x="2420100" y="2020707"/>
                </a:lnTo>
                <a:lnTo>
                  <a:pt x="2426474" y="1993899"/>
                </a:lnTo>
                <a:lnTo>
                  <a:pt x="2432836" y="1956694"/>
                </a:lnTo>
                <a:lnTo>
                  <a:pt x="2442391" y="1881614"/>
                </a:lnTo>
                <a:lnTo>
                  <a:pt x="2451946" y="1784575"/>
                </a:lnTo>
                <a:lnTo>
                  <a:pt x="2464682" y="1626031"/>
                </a:lnTo>
                <a:lnTo>
                  <a:pt x="2490153" y="1257757"/>
                </a:lnTo>
                <a:lnTo>
                  <a:pt x="2506083" y="1048014"/>
                </a:lnTo>
                <a:lnTo>
                  <a:pt x="2515625" y="952141"/>
                </a:lnTo>
                <a:lnTo>
                  <a:pt x="2521999" y="906236"/>
                </a:lnTo>
                <a:lnTo>
                  <a:pt x="2528373" y="877262"/>
                </a:lnTo>
                <a:lnTo>
                  <a:pt x="2531554" y="869652"/>
                </a:lnTo>
                <a:lnTo>
                  <a:pt x="2534735" y="866853"/>
                </a:lnTo>
                <a:lnTo>
                  <a:pt x="2537916" y="868955"/>
                </a:lnTo>
                <a:lnTo>
                  <a:pt x="2541109" y="876059"/>
                </a:lnTo>
                <a:lnTo>
                  <a:pt x="2547471" y="905299"/>
                </a:lnTo>
                <a:lnTo>
                  <a:pt x="2553845" y="954281"/>
                </a:lnTo>
                <a:lnTo>
                  <a:pt x="2563400" y="1062425"/>
                </a:lnTo>
                <a:lnTo>
                  <a:pt x="2572942" y="1206420"/>
                </a:lnTo>
                <a:lnTo>
                  <a:pt x="2588872" y="1499651"/>
                </a:lnTo>
                <a:lnTo>
                  <a:pt x="2614343" y="1975335"/>
                </a:lnTo>
                <a:lnTo>
                  <a:pt x="2623898" y="2111528"/>
                </a:lnTo>
                <a:lnTo>
                  <a:pt x="2633453" y="2206554"/>
                </a:lnTo>
                <a:lnTo>
                  <a:pt x="2639815" y="2243037"/>
                </a:lnTo>
                <a:lnTo>
                  <a:pt x="2643008" y="2252623"/>
                </a:lnTo>
                <a:lnTo>
                  <a:pt x="2646189" y="2256295"/>
                </a:lnTo>
                <a:lnTo>
                  <a:pt x="2649370" y="2254003"/>
                </a:lnTo>
                <a:lnTo>
                  <a:pt x="2652551" y="2245772"/>
                </a:lnTo>
                <a:lnTo>
                  <a:pt x="2658925" y="2211759"/>
                </a:lnTo>
                <a:lnTo>
                  <a:pt x="2665299" y="2155381"/>
                </a:lnTo>
                <a:lnTo>
                  <a:pt x="2674841" y="2033383"/>
                </a:lnTo>
                <a:lnTo>
                  <a:pt x="2687590" y="1816866"/>
                </a:lnTo>
                <a:lnTo>
                  <a:pt x="2725797" y="1116307"/>
                </a:lnTo>
                <a:lnTo>
                  <a:pt x="2735353" y="1006339"/>
                </a:lnTo>
                <a:lnTo>
                  <a:pt x="2741714" y="959548"/>
                </a:lnTo>
                <a:lnTo>
                  <a:pt x="2748088" y="935995"/>
                </a:lnTo>
                <a:lnTo>
                  <a:pt x="2751269" y="933171"/>
                </a:lnTo>
                <a:lnTo>
                  <a:pt x="2754450" y="936337"/>
                </a:lnTo>
                <a:lnTo>
                  <a:pt x="2757643" y="945416"/>
                </a:lnTo>
                <a:lnTo>
                  <a:pt x="2764005" y="980709"/>
                </a:lnTo>
                <a:lnTo>
                  <a:pt x="2770379" y="1037225"/>
                </a:lnTo>
                <a:lnTo>
                  <a:pt x="2779934" y="1155678"/>
                </a:lnTo>
                <a:lnTo>
                  <a:pt x="2792670" y="1356429"/>
                </a:lnTo>
                <a:lnTo>
                  <a:pt x="2818142" y="1765998"/>
                </a:lnTo>
                <a:lnTo>
                  <a:pt x="2827697" y="1875662"/>
                </a:lnTo>
                <a:lnTo>
                  <a:pt x="2834058" y="1925847"/>
                </a:lnTo>
                <a:lnTo>
                  <a:pt x="2840433" y="1955251"/>
                </a:lnTo>
                <a:lnTo>
                  <a:pt x="2843613" y="1961823"/>
                </a:lnTo>
                <a:lnTo>
                  <a:pt x="2846807" y="1962912"/>
                </a:lnTo>
                <a:lnTo>
                  <a:pt x="2849988" y="1958543"/>
                </a:lnTo>
                <a:lnTo>
                  <a:pt x="2853168" y="1948818"/>
                </a:lnTo>
                <a:lnTo>
                  <a:pt x="2859543" y="1914032"/>
                </a:lnTo>
                <a:lnTo>
                  <a:pt x="2865904" y="1860517"/>
                </a:lnTo>
                <a:lnTo>
                  <a:pt x="2875459" y="1751587"/>
                </a:lnTo>
                <a:lnTo>
                  <a:pt x="2891388" y="1526332"/>
                </a:lnTo>
                <a:lnTo>
                  <a:pt x="2907305" y="1308055"/>
                </a:lnTo>
                <a:lnTo>
                  <a:pt x="2916860" y="1209459"/>
                </a:lnTo>
                <a:lnTo>
                  <a:pt x="2923222" y="1164897"/>
                </a:lnTo>
                <a:lnTo>
                  <a:pt x="2929596" y="1140279"/>
                </a:lnTo>
                <a:lnTo>
                  <a:pt x="2932777" y="1135974"/>
                </a:lnTo>
                <a:lnTo>
                  <a:pt x="2935957" y="1137164"/>
                </a:lnTo>
                <a:lnTo>
                  <a:pt x="2939151" y="1143888"/>
                </a:lnTo>
                <a:lnTo>
                  <a:pt x="2945512" y="1173735"/>
                </a:lnTo>
                <a:lnTo>
                  <a:pt x="2951887" y="1224490"/>
                </a:lnTo>
                <a:lnTo>
                  <a:pt x="2961442" y="1335142"/>
                </a:lnTo>
                <a:lnTo>
                  <a:pt x="2974177" y="1529549"/>
                </a:lnTo>
                <a:lnTo>
                  <a:pt x="2999649" y="1943005"/>
                </a:lnTo>
                <a:lnTo>
                  <a:pt x="3009204" y="2056291"/>
                </a:lnTo>
                <a:lnTo>
                  <a:pt x="3015566" y="2107590"/>
                </a:lnTo>
                <a:lnTo>
                  <a:pt x="3021940" y="2135956"/>
                </a:lnTo>
                <a:lnTo>
                  <a:pt x="3025121" y="2140869"/>
                </a:lnTo>
                <a:lnTo>
                  <a:pt x="3028314" y="2139375"/>
                </a:lnTo>
                <a:lnTo>
                  <a:pt x="3031495" y="2131372"/>
                </a:lnTo>
                <a:lnTo>
                  <a:pt x="3037856" y="2095864"/>
                </a:lnTo>
                <a:lnTo>
                  <a:pt x="3044231" y="2035004"/>
                </a:lnTo>
                <a:lnTo>
                  <a:pt x="3053786" y="1900292"/>
                </a:lnTo>
                <a:lnTo>
                  <a:pt x="3066522" y="1656777"/>
                </a:lnTo>
                <a:lnTo>
                  <a:pt x="3101548" y="916683"/>
                </a:lnTo>
                <a:lnTo>
                  <a:pt x="3111104" y="783301"/>
                </a:lnTo>
                <a:lnTo>
                  <a:pt x="3117465" y="726430"/>
                </a:lnTo>
                <a:lnTo>
                  <a:pt x="3123839" y="698723"/>
                </a:lnTo>
                <a:lnTo>
                  <a:pt x="3127020" y="696418"/>
                </a:lnTo>
                <a:lnTo>
                  <a:pt x="3130214" y="701990"/>
                </a:lnTo>
                <a:lnTo>
                  <a:pt x="3133394" y="715476"/>
                </a:lnTo>
                <a:lnTo>
                  <a:pt x="3139756" y="765952"/>
                </a:lnTo>
                <a:lnTo>
                  <a:pt x="3146130" y="846579"/>
                </a:lnTo>
                <a:lnTo>
                  <a:pt x="3155685" y="1018294"/>
                </a:lnTo>
                <a:lnTo>
                  <a:pt x="3168421" y="1320136"/>
                </a:lnTo>
                <a:lnTo>
                  <a:pt x="3203448" y="2215089"/>
                </a:lnTo>
                <a:lnTo>
                  <a:pt x="3213003" y="2377344"/>
                </a:lnTo>
                <a:lnTo>
                  <a:pt x="3219364" y="2449018"/>
                </a:lnTo>
                <a:lnTo>
                  <a:pt x="3225738" y="2487996"/>
                </a:lnTo>
                <a:lnTo>
                  <a:pt x="3228919" y="2494657"/>
                </a:lnTo>
                <a:lnTo>
                  <a:pt x="3232113" y="2492656"/>
                </a:lnTo>
                <a:lnTo>
                  <a:pt x="3235293" y="2481980"/>
                </a:lnTo>
                <a:lnTo>
                  <a:pt x="3241655" y="2435063"/>
                </a:lnTo>
                <a:lnTo>
                  <a:pt x="3248029" y="2355601"/>
                </a:lnTo>
                <a:lnTo>
                  <a:pt x="3257584" y="2182202"/>
                </a:lnTo>
                <a:lnTo>
                  <a:pt x="3270320" y="1873902"/>
                </a:lnTo>
                <a:lnTo>
                  <a:pt x="3305347" y="952647"/>
                </a:lnTo>
                <a:lnTo>
                  <a:pt x="3314902" y="781693"/>
                </a:lnTo>
                <a:lnTo>
                  <a:pt x="3321263" y="703307"/>
                </a:lnTo>
                <a:lnTo>
                  <a:pt x="3327637" y="656541"/>
                </a:lnTo>
                <a:lnTo>
                  <a:pt x="3330818" y="645461"/>
                </a:lnTo>
                <a:lnTo>
                  <a:pt x="3334012" y="642662"/>
                </a:lnTo>
                <a:lnTo>
                  <a:pt x="3337192" y="648095"/>
                </a:lnTo>
                <a:lnTo>
                  <a:pt x="3340373" y="661657"/>
                </a:lnTo>
                <a:lnTo>
                  <a:pt x="3346747" y="712272"/>
                </a:lnTo>
                <a:lnTo>
                  <a:pt x="3353109" y="792026"/>
                </a:lnTo>
                <a:lnTo>
                  <a:pt x="3362664" y="958282"/>
                </a:lnTo>
                <a:lnTo>
                  <a:pt x="3375400" y="1241725"/>
                </a:lnTo>
                <a:lnTo>
                  <a:pt x="3404065" y="1914374"/>
                </a:lnTo>
                <a:lnTo>
                  <a:pt x="3413620" y="2082783"/>
                </a:lnTo>
                <a:lnTo>
                  <a:pt x="3423163" y="2199285"/>
                </a:lnTo>
                <a:lnTo>
                  <a:pt x="3429537" y="2244088"/>
                </a:lnTo>
                <a:lnTo>
                  <a:pt x="3432718" y="2256169"/>
                </a:lnTo>
                <a:lnTo>
                  <a:pt x="3435911" y="2261335"/>
                </a:lnTo>
                <a:lnTo>
                  <a:pt x="3439092" y="2259613"/>
                </a:lnTo>
                <a:lnTo>
                  <a:pt x="3442273" y="2251116"/>
                </a:lnTo>
                <a:lnTo>
                  <a:pt x="3448647" y="2214582"/>
                </a:lnTo>
                <a:lnTo>
                  <a:pt x="3455008" y="2153824"/>
                </a:lnTo>
                <a:lnTo>
                  <a:pt x="3464564" y="2023974"/>
                </a:lnTo>
                <a:lnTo>
                  <a:pt x="3477299" y="1799315"/>
                </a:lnTo>
                <a:lnTo>
                  <a:pt x="3509145" y="1210295"/>
                </a:lnTo>
                <a:lnTo>
                  <a:pt x="3518700" y="1086549"/>
                </a:lnTo>
                <a:lnTo>
                  <a:pt x="3525062" y="1027956"/>
                </a:lnTo>
                <a:lnTo>
                  <a:pt x="3531436" y="990536"/>
                </a:lnTo>
                <a:lnTo>
                  <a:pt x="3534617" y="980063"/>
                </a:lnTo>
                <a:lnTo>
                  <a:pt x="3537797" y="975137"/>
                </a:lnTo>
                <a:lnTo>
                  <a:pt x="3540991" y="975694"/>
                </a:lnTo>
                <a:lnTo>
                  <a:pt x="3544172" y="981697"/>
                </a:lnTo>
                <a:lnTo>
                  <a:pt x="3550546" y="1009341"/>
                </a:lnTo>
                <a:lnTo>
                  <a:pt x="3556908" y="1056435"/>
                </a:lnTo>
                <a:lnTo>
                  <a:pt x="3566463" y="1158261"/>
                </a:lnTo>
                <a:lnTo>
                  <a:pt x="3579198" y="1335737"/>
                </a:lnTo>
                <a:lnTo>
                  <a:pt x="3611044" y="1805545"/>
                </a:lnTo>
                <a:lnTo>
                  <a:pt x="3620599" y="1906206"/>
                </a:lnTo>
                <a:lnTo>
                  <a:pt x="3626961" y="1954998"/>
                </a:lnTo>
                <a:lnTo>
                  <a:pt x="3633335" y="1987567"/>
                </a:lnTo>
                <a:lnTo>
                  <a:pt x="3639696" y="2003270"/>
                </a:lnTo>
                <a:lnTo>
                  <a:pt x="3642890" y="2004764"/>
                </a:lnTo>
                <a:lnTo>
                  <a:pt x="3646071" y="2002092"/>
                </a:lnTo>
                <a:lnTo>
                  <a:pt x="3649251" y="1995343"/>
                </a:lnTo>
                <a:lnTo>
                  <a:pt x="3655626" y="1970079"/>
                </a:lnTo>
                <a:lnTo>
                  <a:pt x="3661987" y="1930329"/>
                </a:lnTo>
                <a:lnTo>
                  <a:pt x="3671542" y="1847423"/>
                </a:lnTo>
                <a:lnTo>
                  <a:pt x="3684278" y="1705138"/>
                </a:lnTo>
                <a:lnTo>
                  <a:pt x="3719305" y="1285869"/>
                </a:lnTo>
                <a:lnTo>
                  <a:pt x="3728860" y="1203127"/>
                </a:lnTo>
                <a:lnTo>
                  <a:pt x="3738415" y="1145914"/>
                </a:lnTo>
                <a:lnTo>
                  <a:pt x="3744789" y="1123703"/>
                </a:lnTo>
                <a:lnTo>
                  <a:pt x="3747970" y="1117612"/>
                </a:lnTo>
                <a:lnTo>
                  <a:pt x="3751151" y="1114864"/>
                </a:lnTo>
                <a:lnTo>
                  <a:pt x="3754344" y="1115497"/>
                </a:lnTo>
                <a:lnTo>
                  <a:pt x="3757525" y="1119435"/>
                </a:lnTo>
                <a:lnTo>
                  <a:pt x="3763887" y="1137050"/>
                </a:lnTo>
                <a:lnTo>
                  <a:pt x="3770261" y="1166935"/>
                </a:lnTo>
                <a:lnTo>
                  <a:pt x="3779816" y="1232253"/>
                </a:lnTo>
                <a:lnTo>
                  <a:pt x="3792552" y="1349413"/>
                </a:lnTo>
                <a:lnTo>
                  <a:pt x="3818023" y="1628335"/>
                </a:lnTo>
                <a:lnTo>
                  <a:pt x="3833953" y="1785195"/>
                </a:lnTo>
                <a:lnTo>
                  <a:pt x="3843495" y="1858085"/>
                </a:lnTo>
                <a:lnTo>
                  <a:pt x="3853050" y="1909448"/>
                </a:lnTo>
                <a:lnTo>
                  <a:pt x="3859424" y="1930215"/>
                </a:lnTo>
                <a:lnTo>
                  <a:pt x="3865786" y="1939611"/>
                </a:lnTo>
                <a:lnTo>
                  <a:pt x="3868979" y="1939992"/>
                </a:lnTo>
                <a:lnTo>
                  <a:pt x="3872160" y="1937472"/>
                </a:lnTo>
                <a:lnTo>
                  <a:pt x="3875341" y="1932115"/>
                </a:lnTo>
                <a:lnTo>
                  <a:pt x="3881715" y="1913057"/>
                </a:lnTo>
                <a:lnTo>
                  <a:pt x="3888077" y="1883437"/>
                </a:lnTo>
                <a:lnTo>
                  <a:pt x="3897632" y="1821260"/>
                </a:lnTo>
                <a:lnTo>
                  <a:pt x="3910367" y="1711888"/>
                </a:lnTo>
                <a:lnTo>
                  <a:pt x="3932658" y="1484088"/>
                </a:lnTo>
                <a:lnTo>
                  <a:pt x="3951768" y="1301736"/>
                </a:lnTo>
                <a:lnTo>
                  <a:pt x="3961323" y="1230328"/>
                </a:lnTo>
                <a:lnTo>
                  <a:pt x="3970878" y="1178180"/>
                </a:lnTo>
                <a:lnTo>
                  <a:pt x="3977240" y="1155741"/>
                </a:lnTo>
                <a:lnTo>
                  <a:pt x="3983614" y="1143901"/>
                </a:lnTo>
                <a:lnTo>
                  <a:pt x="3986795" y="1142077"/>
                </a:lnTo>
                <a:lnTo>
                  <a:pt x="3989976" y="1142989"/>
                </a:lnTo>
                <a:lnTo>
                  <a:pt x="3993169" y="1146661"/>
                </a:lnTo>
                <a:lnTo>
                  <a:pt x="3999531" y="1162136"/>
                </a:lnTo>
                <a:lnTo>
                  <a:pt x="4005905" y="1188070"/>
                </a:lnTo>
                <a:lnTo>
                  <a:pt x="4015460" y="1244992"/>
                </a:lnTo>
                <a:lnTo>
                  <a:pt x="4025002" y="1320275"/>
                </a:lnTo>
                <a:lnTo>
                  <a:pt x="4040932" y="1473210"/>
                </a:lnTo>
                <a:lnTo>
                  <a:pt x="4069584" y="1754601"/>
                </a:lnTo>
                <a:lnTo>
                  <a:pt x="4079139" y="1826731"/>
                </a:lnTo>
                <a:lnTo>
                  <a:pt x="4088694" y="1879436"/>
                </a:lnTo>
                <a:lnTo>
                  <a:pt x="4095069" y="1902103"/>
                </a:lnTo>
                <a:lnTo>
                  <a:pt x="4101430" y="1914082"/>
                </a:lnTo>
                <a:lnTo>
                  <a:pt x="4104611" y="1915995"/>
                </a:lnTo>
                <a:lnTo>
                  <a:pt x="4107804" y="1915184"/>
                </a:lnTo>
                <a:lnTo>
                  <a:pt x="4110985" y="1911702"/>
                </a:lnTo>
                <a:lnTo>
                  <a:pt x="4114166" y="1905598"/>
                </a:lnTo>
                <a:lnTo>
                  <a:pt x="4114166" y="1905598"/>
                </a:lnTo>
              </a:path>
            </a:pathLst>
          </a:custGeom>
          <a:noFill/>
          <a:ln w="18998" cap="sq">
            <a:solidFill>
              <a:srgbClr val="C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igura a mano libera 20">
            <a:extLst>
              <a:ext uri="{FF2B5EF4-FFF2-40B4-BE49-F238E27FC236}">
                <a16:creationId xmlns:a16="http://schemas.microsoft.com/office/drawing/2014/main" id="{ACB676FC-C110-0884-D30C-488326B66C9F}"/>
              </a:ext>
            </a:extLst>
          </p:cNvPr>
          <p:cNvSpPr/>
          <p:nvPr/>
        </p:nvSpPr>
        <p:spPr>
          <a:xfrm flipH="1">
            <a:off x="1399677" y="4324086"/>
            <a:ext cx="4337467" cy="1190017"/>
          </a:xfrm>
          <a:custGeom>
            <a:avLst/>
            <a:gdLst>
              <a:gd name="connsiteX0" fmla="*/ 0 w 4114165"/>
              <a:gd name="connsiteY0" fmla="*/ 1426330 h 3063504"/>
              <a:gd name="connsiteX1" fmla="*/ 19106 w 4114165"/>
              <a:gd name="connsiteY1" fmla="*/ 1079343 h 3063504"/>
              <a:gd name="connsiteX2" fmla="*/ 28660 w 4114165"/>
              <a:gd name="connsiteY2" fmla="*/ 944391 h 3063504"/>
              <a:gd name="connsiteX3" fmla="*/ 38212 w 4114165"/>
              <a:gd name="connsiteY3" fmla="*/ 852379 h 3063504"/>
              <a:gd name="connsiteX4" fmla="*/ 44582 w 4114165"/>
              <a:gd name="connsiteY4" fmla="*/ 819708 h 3063504"/>
              <a:gd name="connsiteX5" fmla="*/ 47765 w 4114165"/>
              <a:gd name="connsiteY5" fmla="*/ 812730 h 3063504"/>
              <a:gd name="connsiteX6" fmla="*/ 50950 w 4114165"/>
              <a:gd name="connsiteY6" fmla="*/ 812198 h 3063504"/>
              <a:gd name="connsiteX7" fmla="*/ 54134 w 4114165"/>
              <a:gd name="connsiteY7" fmla="*/ 818213 h 3063504"/>
              <a:gd name="connsiteX8" fmla="*/ 57319 w 4114165"/>
              <a:gd name="connsiteY8" fmla="*/ 830801 h 3063504"/>
              <a:gd name="connsiteX9" fmla="*/ 63687 w 4114165"/>
              <a:gd name="connsiteY9" fmla="*/ 875439 h 3063504"/>
              <a:gd name="connsiteX10" fmla="*/ 70056 w 4114165"/>
              <a:gd name="connsiteY10" fmla="*/ 945100 h 3063504"/>
              <a:gd name="connsiteX11" fmla="*/ 79608 w 4114165"/>
              <a:gd name="connsiteY11" fmla="*/ 1091880 h 3063504"/>
              <a:gd name="connsiteX12" fmla="*/ 92347 w 4114165"/>
              <a:gd name="connsiteY12" fmla="*/ 1349148 h 3063504"/>
              <a:gd name="connsiteX13" fmla="*/ 130558 w 4114165"/>
              <a:gd name="connsiteY13" fmla="*/ 2179860 h 3063504"/>
              <a:gd name="connsiteX14" fmla="*/ 140112 w 4114165"/>
              <a:gd name="connsiteY14" fmla="*/ 2309798 h 3063504"/>
              <a:gd name="connsiteX15" fmla="*/ 146480 w 4114165"/>
              <a:gd name="connsiteY15" fmla="*/ 2364047 h 3063504"/>
              <a:gd name="connsiteX16" fmla="*/ 149664 w 4114165"/>
              <a:gd name="connsiteY16" fmla="*/ 2380472 h 3063504"/>
              <a:gd name="connsiteX17" fmla="*/ 152849 w 4114165"/>
              <a:gd name="connsiteY17" fmla="*/ 2389450 h 3063504"/>
              <a:gd name="connsiteX18" fmla="*/ 156033 w 4114165"/>
              <a:gd name="connsiteY18" fmla="*/ 2390855 h 3063504"/>
              <a:gd name="connsiteX19" fmla="*/ 159218 w 4114165"/>
              <a:gd name="connsiteY19" fmla="*/ 2384600 h 3063504"/>
              <a:gd name="connsiteX20" fmla="*/ 162401 w 4114165"/>
              <a:gd name="connsiteY20" fmla="*/ 2370696 h 3063504"/>
              <a:gd name="connsiteX21" fmla="*/ 168770 w 4114165"/>
              <a:gd name="connsiteY21" fmla="*/ 2320207 h 3063504"/>
              <a:gd name="connsiteX22" fmla="*/ 175140 w 4114165"/>
              <a:gd name="connsiteY22" fmla="*/ 2240720 h 3063504"/>
              <a:gd name="connsiteX23" fmla="*/ 184692 w 4114165"/>
              <a:gd name="connsiteY23" fmla="*/ 2072639 h 3063504"/>
              <a:gd name="connsiteX24" fmla="*/ 197429 w 4114165"/>
              <a:gd name="connsiteY24" fmla="*/ 1777458 h 3063504"/>
              <a:gd name="connsiteX25" fmla="*/ 235642 w 4114165"/>
              <a:gd name="connsiteY25" fmla="*/ 818581 h 3063504"/>
              <a:gd name="connsiteX26" fmla="*/ 245194 w 4114165"/>
              <a:gd name="connsiteY26" fmla="*/ 665925 h 3063504"/>
              <a:gd name="connsiteX27" fmla="*/ 251563 w 4114165"/>
              <a:gd name="connsiteY27" fmla="*/ 600835 h 3063504"/>
              <a:gd name="connsiteX28" fmla="*/ 257933 w 4114165"/>
              <a:gd name="connsiteY28" fmla="*/ 568563 h 3063504"/>
              <a:gd name="connsiteX29" fmla="*/ 261116 w 4114165"/>
              <a:gd name="connsiteY29" fmla="*/ 565293 h 3063504"/>
              <a:gd name="connsiteX30" fmla="*/ 264300 w 4114165"/>
              <a:gd name="connsiteY30" fmla="*/ 570754 h 3063504"/>
              <a:gd name="connsiteX31" fmla="*/ 267485 w 4114165"/>
              <a:gd name="connsiteY31" fmla="*/ 584961 h 3063504"/>
              <a:gd name="connsiteX32" fmla="*/ 273854 w 4114165"/>
              <a:gd name="connsiteY32" fmla="*/ 639269 h 3063504"/>
              <a:gd name="connsiteX33" fmla="*/ 280222 w 4114165"/>
              <a:gd name="connsiteY33" fmla="*/ 726772 h 3063504"/>
              <a:gd name="connsiteX34" fmla="*/ 289776 w 4114165"/>
              <a:gd name="connsiteY34" fmla="*/ 913999 h 3063504"/>
              <a:gd name="connsiteX35" fmla="*/ 302513 w 4114165"/>
              <a:gd name="connsiteY35" fmla="*/ 1245232 h 3063504"/>
              <a:gd name="connsiteX36" fmla="*/ 340728 w 4114165"/>
              <a:gd name="connsiteY36" fmla="*/ 2325374 h 3063504"/>
              <a:gd name="connsiteX37" fmla="*/ 350283 w 4114165"/>
              <a:gd name="connsiteY37" fmla="*/ 2497177 h 3063504"/>
              <a:gd name="connsiteX38" fmla="*/ 356645 w 4114165"/>
              <a:gd name="connsiteY38" fmla="*/ 2570484 h 3063504"/>
              <a:gd name="connsiteX39" fmla="*/ 363019 w 4114165"/>
              <a:gd name="connsiteY39" fmla="*/ 2607106 h 3063504"/>
              <a:gd name="connsiteX40" fmla="*/ 366200 w 4114165"/>
              <a:gd name="connsiteY40" fmla="*/ 2611083 h 3063504"/>
              <a:gd name="connsiteX41" fmla="*/ 369380 w 4114165"/>
              <a:gd name="connsiteY41" fmla="*/ 2605384 h 3063504"/>
              <a:gd name="connsiteX42" fmla="*/ 372574 w 4114165"/>
              <a:gd name="connsiteY42" fmla="*/ 2590024 h 3063504"/>
              <a:gd name="connsiteX43" fmla="*/ 378935 w 4114165"/>
              <a:gd name="connsiteY43" fmla="*/ 2530861 h 3063504"/>
              <a:gd name="connsiteX44" fmla="*/ 385310 w 4114165"/>
              <a:gd name="connsiteY44" fmla="*/ 2435532 h 3063504"/>
              <a:gd name="connsiteX45" fmla="*/ 394865 w 4114165"/>
              <a:gd name="connsiteY45" fmla="*/ 2232425 h 3063504"/>
              <a:gd name="connsiteX46" fmla="*/ 407601 w 4114165"/>
              <a:gd name="connsiteY46" fmla="*/ 1876548 h 3063504"/>
              <a:gd name="connsiteX47" fmla="*/ 442627 w 4114165"/>
              <a:gd name="connsiteY47" fmla="*/ 825508 h 3063504"/>
              <a:gd name="connsiteX48" fmla="*/ 452182 w 4114165"/>
              <a:gd name="connsiteY48" fmla="*/ 631949 h 3063504"/>
              <a:gd name="connsiteX49" fmla="*/ 458544 w 4114165"/>
              <a:gd name="connsiteY49" fmla="*/ 543618 h 3063504"/>
              <a:gd name="connsiteX50" fmla="*/ 464918 w 4114165"/>
              <a:gd name="connsiteY50" fmla="*/ 491393 h 3063504"/>
              <a:gd name="connsiteX51" fmla="*/ 468099 w 4114165"/>
              <a:gd name="connsiteY51" fmla="*/ 479329 h 3063504"/>
              <a:gd name="connsiteX52" fmla="*/ 471280 w 4114165"/>
              <a:gd name="connsiteY52" fmla="*/ 476719 h 3063504"/>
              <a:gd name="connsiteX53" fmla="*/ 474473 w 4114165"/>
              <a:gd name="connsiteY53" fmla="*/ 483516 h 3063504"/>
              <a:gd name="connsiteX54" fmla="*/ 477654 w 4114165"/>
              <a:gd name="connsiteY54" fmla="*/ 499587 h 3063504"/>
              <a:gd name="connsiteX55" fmla="*/ 484015 w 4114165"/>
              <a:gd name="connsiteY55" fmla="*/ 558573 h 3063504"/>
              <a:gd name="connsiteX56" fmla="*/ 490390 w 4114165"/>
              <a:gd name="connsiteY56" fmla="*/ 650919 h 3063504"/>
              <a:gd name="connsiteX57" fmla="*/ 499945 w 4114165"/>
              <a:gd name="connsiteY57" fmla="*/ 843021 h 3063504"/>
              <a:gd name="connsiteX58" fmla="*/ 512680 w 4114165"/>
              <a:gd name="connsiteY58" fmla="*/ 1171038 h 3063504"/>
              <a:gd name="connsiteX59" fmla="*/ 544526 w 4114165"/>
              <a:gd name="connsiteY59" fmla="*/ 2034016 h 3063504"/>
              <a:gd name="connsiteX60" fmla="*/ 554081 w 4114165"/>
              <a:gd name="connsiteY60" fmla="*/ 2220635 h 3063504"/>
              <a:gd name="connsiteX61" fmla="*/ 563624 w 4114165"/>
              <a:gd name="connsiteY61" fmla="*/ 2346673 h 3063504"/>
              <a:gd name="connsiteX62" fmla="*/ 569998 w 4114165"/>
              <a:gd name="connsiteY62" fmla="*/ 2393211 h 3063504"/>
              <a:gd name="connsiteX63" fmla="*/ 573179 w 4114165"/>
              <a:gd name="connsiteY63" fmla="*/ 2404874 h 3063504"/>
              <a:gd name="connsiteX64" fmla="*/ 576372 w 4114165"/>
              <a:gd name="connsiteY64" fmla="*/ 2408799 h 3063504"/>
              <a:gd name="connsiteX65" fmla="*/ 579553 w 4114165"/>
              <a:gd name="connsiteY65" fmla="*/ 2405102 h 3063504"/>
              <a:gd name="connsiteX66" fmla="*/ 582734 w 4114165"/>
              <a:gd name="connsiteY66" fmla="*/ 2393945 h 3063504"/>
              <a:gd name="connsiteX67" fmla="*/ 589108 w 4114165"/>
              <a:gd name="connsiteY67" fmla="*/ 2350282 h 3063504"/>
              <a:gd name="connsiteX68" fmla="*/ 595470 w 4114165"/>
              <a:gd name="connsiteY68" fmla="*/ 2280520 h 3063504"/>
              <a:gd name="connsiteX69" fmla="*/ 605025 w 4114165"/>
              <a:gd name="connsiteY69" fmla="*/ 2134981 h 3063504"/>
              <a:gd name="connsiteX70" fmla="*/ 617760 w 4114165"/>
              <a:gd name="connsiteY70" fmla="*/ 1888743 h 3063504"/>
              <a:gd name="connsiteX71" fmla="*/ 646426 w 4114165"/>
              <a:gd name="connsiteY71" fmla="*/ 1318008 h 3063504"/>
              <a:gd name="connsiteX72" fmla="*/ 655981 w 4114165"/>
              <a:gd name="connsiteY72" fmla="*/ 1179079 h 3063504"/>
              <a:gd name="connsiteX73" fmla="*/ 665523 w 4114165"/>
              <a:gd name="connsiteY73" fmla="*/ 1084231 h 3063504"/>
              <a:gd name="connsiteX74" fmla="*/ 671897 w 4114165"/>
              <a:gd name="connsiteY74" fmla="*/ 1047837 h 3063504"/>
              <a:gd name="connsiteX75" fmla="*/ 675078 w 4114165"/>
              <a:gd name="connsiteY75" fmla="*/ 1037782 h 3063504"/>
              <a:gd name="connsiteX76" fmla="*/ 678259 w 4114165"/>
              <a:gd name="connsiteY76" fmla="*/ 1033059 h 3063504"/>
              <a:gd name="connsiteX77" fmla="*/ 681452 w 4114165"/>
              <a:gd name="connsiteY77" fmla="*/ 1033502 h 3063504"/>
              <a:gd name="connsiteX78" fmla="*/ 684633 w 4114165"/>
              <a:gd name="connsiteY78" fmla="*/ 1038909 h 3063504"/>
              <a:gd name="connsiteX79" fmla="*/ 691007 w 4114165"/>
              <a:gd name="connsiteY79" fmla="*/ 1063476 h 3063504"/>
              <a:gd name="connsiteX80" fmla="*/ 697369 w 4114165"/>
              <a:gd name="connsiteY80" fmla="*/ 1104049 h 3063504"/>
              <a:gd name="connsiteX81" fmla="*/ 706924 w 4114165"/>
              <a:gd name="connsiteY81" fmla="*/ 1187437 h 3063504"/>
              <a:gd name="connsiteX82" fmla="*/ 738770 w 4114165"/>
              <a:gd name="connsiteY82" fmla="*/ 1501044 h 3063504"/>
              <a:gd name="connsiteX83" fmla="*/ 748325 w 4114165"/>
              <a:gd name="connsiteY83" fmla="*/ 1560169 h 3063504"/>
              <a:gd name="connsiteX84" fmla="*/ 754686 w 4114165"/>
              <a:gd name="connsiteY84" fmla="*/ 1583596 h 3063504"/>
              <a:gd name="connsiteX85" fmla="*/ 757880 w 4114165"/>
              <a:gd name="connsiteY85" fmla="*/ 1590282 h 3063504"/>
              <a:gd name="connsiteX86" fmla="*/ 761061 w 4114165"/>
              <a:gd name="connsiteY86" fmla="*/ 1593663 h 3063504"/>
              <a:gd name="connsiteX87" fmla="*/ 764241 w 4114165"/>
              <a:gd name="connsiteY87" fmla="*/ 1593828 h 3063504"/>
              <a:gd name="connsiteX88" fmla="*/ 767422 w 4114165"/>
              <a:gd name="connsiteY88" fmla="*/ 1590940 h 3063504"/>
              <a:gd name="connsiteX89" fmla="*/ 773796 w 4114165"/>
              <a:gd name="connsiteY89" fmla="*/ 1576821 h 3063504"/>
              <a:gd name="connsiteX90" fmla="*/ 780158 w 4114165"/>
              <a:gd name="connsiteY90" fmla="*/ 1553495 h 3063504"/>
              <a:gd name="connsiteX91" fmla="*/ 792906 w 4114165"/>
              <a:gd name="connsiteY91" fmla="*/ 1490875 h 3063504"/>
              <a:gd name="connsiteX92" fmla="*/ 805642 w 4114165"/>
              <a:gd name="connsiteY92" fmla="*/ 1429686 h 3063504"/>
              <a:gd name="connsiteX93" fmla="*/ 812004 w 4114165"/>
              <a:gd name="connsiteY93" fmla="*/ 1408348 h 3063504"/>
              <a:gd name="connsiteX94" fmla="*/ 818378 w 4114165"/>
              <a:gd name="connsiteY94" fmla="*/ 1397407 h 3063504"/>
              <a:gd name="connsiteX95" fmla="*/ 821559 w 4114165"/>
              <a:gd name="connsiteY95" fmla="*/ 1396635 h 3063504"/>
              <a:gd name="connsiteX96" fmla="*/ 824740 w 4114165"/>
              <a:gd name="connsiteY96" fmla="*/ 1399345 h 3063504"/>
              <a:gd name="connsiteX97" fmla="*/ 827933 w 4114165"/>
              <a:gd name="connsiteY97" fmla="*/ 1405740 h 3063504"/>
              <a:gd name="connsiteX98" fmla="*/ 834295 w 4114165"/>
              <a:gd name="connsiteY98" fmla="*/ 1430142 h 3063504"/>
              <a:gd name="connsiteX99" fmla="*/ 840669 w 4114165"/>
              <a:gd name="connsiteY99" fmla="*/ 1470285 h 3063504"/>
              <a:gd name="connsiteX100" fmla="*/ 850224 w 4114165"/>
              <a:gd name="connsiteY100" fmla="*/ 1558649 h 3063504"/>
              <a:gd name="connsiteX101" fmla="*/ 862960 w 4114165"/>
              <a:gd name="connsiteY101" fmla="*/ 1718561 h 3063504"/>
              <a:gd name="connsiteX102" fmla="*/ 891612 w 4114165"/>
              <a:gd name="connsiteY102" fmla="*/ 2106134 h 3063504"/>
              <a:gd name="connsiteX103" fmla="*/ 897986 w 4114165"/>
              <a:gd name="connsiteY103" fmla="*/ 2164423 h 3063504"/>
              <a:gd name="connsiteX104" fmla="*/ 904348 w 4114165"/>
              <a:gd name="connsiteY104" fmla="*/ 2202286 h 3063504"/>
              <a:gd name="connsiteX105" fmla="*/ 907541 w 4114165"/>
              <a:gd name="connsiteY105" fmla="*/ 2212354 h 3063504"/>
              <a:gd name="connsiteX106" fmla="*/ 910722 w 4114165"/>
              <a:gd name="connsiteY106" fmla="*/ 2215950 h 3063504"/>
              <a:gd name="connsiteX107" fmla="*/ 913903 w 4114165"/>
              <a:gd name="connsiteY107" fmla="*/ 2212772 h 3063504"/>
              <a:gd name="connsiteX108" fmla="*/ 917096 w 4114165"/>
              <a:gd name="connsiteY108" fmla="*/ 2202540 h 3063504"/>
              <a:gd name="connsiteX109" fmla="*/ 923458 w 4114165"/>
              <a:gd name="connsiteY109" fmla="*/ 2160358 h 3063504"/>
              <a:gd name="connsiteX110" fmla="*/ 929832 w 4114165"/>
              <a:gd name="connsiteY110" fmla="*/ 2088937 h 3063504"/>
              <a:gd name="connsiteX111" fmla="*/ 939387 w 4114165"/>
              <a:gd name="connsiteY111" fmla="*/ 1929354 h 3063504"/>
              <a:gd name="connsiteX112" fmla="*/ 948930 w 4114165"/>
              <a:gd name="connsiteY112" fmla="*/ 1715256 h 3063504"/>
              <a:gd name="connsiteX113" fmla="*/ 964859 w 4114165"/>
              <a:gd name="connsiteY113" fmla="*/ 1281386 h 3063504"/>
              <a:gd name="connsiteX114" fmla="*/ 983956 w 4114165"/>
              <a:gd name="connsiteY114" fmla="*/ 762432 h 3063504"/>
              <a:gd name="connsiteX115" fmla="*/ 993511 w 4114165"/>
              <a:gd name="connsiteY115" fmla="*/ 562035 h 3063504"/>
              <a:gd name="connsiteX116" fmla="*/ 999886 w 4114165"/>
              <a:gd name="connsiteY116" fmla="*/ 466070 h 3063504"/>
              <a:gd name="connsiteX117" fmla="*/ 1006247 w 4114165"/>
              <a:gd name="connsiteY117" fmla="*/ 406589 h 3063504"/>
              <a:gd name="connsiteX118" fmla="*/ 1009441 w 4114165"/>
              <a:gd name="connsiteY118" fmla="*/ 391842 h 3063504"/>
              <a:gd name="connsiteX119" fmla="*/ 1012621 w 4114165"/>
              <a:gd name="connsiteY119" fmla="*/ 387604 h 3063504"/>
              <a:gd name="connsiteX120" fmla="*/ 1015802 w 4114165"/>
              <a:gd name="connsiteY120" fmla="*/ 394136 h 3063504"/>
              <a:gd name="connsiteX121" fmla="*/ 1018996 w 4114165"/>
              <a:gd name="connsiteY121" fmla="*/ 411587 h 3063504"/>
              <a:gd name="connsiteX122" fmla="*/ 1025357 w 4114165"/>
              <a:gd name="connsiteY122" fmla="*/ 479311 h 3063504"/>
              <a:gd name="connsiteX123" fmla="*/ 1031731 w 4114165"/>
              <a:gd name="connsiteY123" fmla="*/ 589755 h 3063504"/>
              <a:gd name="connsiteX124" fmla="*/ 1041274 w 4114165"/>
              <a:gd name="connsiteY124" fmla="*/ 828914 h 3063504"/>
              <a:gd name="connsiteX125" fmla="*/ 1054022 w 4114165"/>
              <a:gd name="connsiteY125" fmla="*/ 1256857 h 3063504"/>
              <a:gd name="connsiteX126" fmla="*/ 1092230 w 4114165"/>
              <a:gd name="connsiteY126" fmla="*/ 2652391 h 3063504"/>
              <a:gd name="connsiteX127" fmla="*/ 1101785 w 4114165"/>
              <a:gd name="connsiteY127" fmla="*/ 2862019 h 3063504"/>
              <a:gd name="connsiteX128" fmla="*/ 1108146 w 4114165"/>
              <a:gd name="connsiteY128" fmla="*/ 2943532 h 3063504"/>
              <a:gd name="connsiteX129" fmla="*/ 1111340 w 4114165"/>
              <a:gd name="connsiteY129" fmla="*/ 2965110 h 3063504"/>
              <a:gd name="connsiteX130" fmla="*/ 1114521 w 4114165"/>
              <a:gd name="connsiteY130" fmla="*/ 2973430 h 3063504"/>
              <a:gd name="connsiteX131" fmla="*/ 1117701 w 4114165"/>
              <a:gd name="connsiteY131" fmla="*/ 2968315 h 3063504"/>
              <a:gd name="connsiteX132" fmla="*/ 1120895 w 4114165"/>
              <a:gd name="connsiteY132" fmla="*/ 2949661 h 3063504"/>
              <a:gd name="connsiteX133" fmla="*/ 1127256 w 4114165"/>
              <a:gd name="connsiteY133" fmla="*/ 2872251 h 3063504"/>
              <a:gd name="connsiteX134" fmla="*/ 1133631 w 4114165"/>
              <a:gd name="connsiteY134" fmla="*/ 2743364 h 3063504"/>
              <a:gd name="connsiteX135" fmla="*/ 1143173 w 4114165"/>
              <a:gd name="connsiteY135" fmla="*/ 2463378 h 3063504"/>
              <a:gd name="connsiteX136" fmla="*/ 1155922 w 4114165"/>
              <a:gd name="connsiteY136" fmla="*/ 1965154 h 3063504"/>
              <a:gd name="connsiteX137" fmla="*/ 1190948 w 4114165"/>
              <a:gd name="connsiteY137" fmla="*/ 471744 h 3063504"/>
              <a:gd name="connsiteX138" fmla="*/ 1200503 w 4114165"/>
              <a:gd name="connsiteY138" fmla="*/ 198810 h 3063504"/>
              <a:gd name="connsiteX139" fmla="*/ 1206865 w 4114165"/>
              <a:gd name="connsiteY139" fmla="*/ 77799 h 3063504"/>
              <a:gd name="connsiteX140" fmla="*/ 1213239 w 4114165"/>
              <a:gd name="connsiteY140" fmla="*/ 11588 h 3063504"/>
              <a:gd name="connsiteX141" fmla="*/ 1216420 w 4114165"/>
              <a:gd name="connsiteY141" fmla="*/ 0 h 3063504"/>
              <a:gd name="connsiteX142" fmla="*/ 1219601 w 4114165"/>
              <a:gd name="connsiteY142" fmla="*/ 2996 h 3063504"/>
              <a:gd name="connsiteX143" fmla="*/ 1222781 w 4114165"/>
              <a:gd name="connsiteY143" fmla="*/ 20580 h 3063504"/>
              <a:gd name="connsiteX144" fmla="*/ 1229156 w 4114165"/>
              <a:gd name="connsiteY144" fmla="*/ 98807 h 3063504"/>
              <a:gd name="connsiteX145" fmla="*/ 1235530 w 4114165"/>
              <a:gd name="connsiteY145" fmla="*/ 231880 h 3063504"/>
              <a:gd name="connsiteX146" fmla="*/ 1245072 w 4114165"/>
              <a:gd name="connsiteY146" fmla="*/ 522962 h 3063504"/>
              <a:gd name="connsiteX147" fmla="*/ 1257821 w 4114165"/>
              <a:gd name="connsiteY147" fmla="*/ 1041176 h 3063504"/>
              <a:gd name="connsiteX148" fmla="*/ 1292847 w 4114165"/>
              <a:gd name="connsiteY148" fmla="*/ 2583224 h 3063504"/>
              <a:gd name="connsiteX149" fmla="*/ 1302390 w 4114165"/>
              <a:gd name="connsiteY149" fmla="*/ 2862221 h 3063504"/>
              <a:gd name="connsiteX150" fmla="*/ 1308764 w 4114165"/>
              <a:gd name="connsiteY150" fmla="*/ 2985271 h 3063504"/>
              <a:gd name="connsiteX151" fmla="*/ 1315138 w 4114165"/>
              <a:gd name="connsiteY151" fmla="*/ 3052069 h 3063504"/>
              <a:gd name="connsiteX152" fmla="*/ 1318319 w 4114165"/>
              <a:gd name="connsiteY152" fmla="*/ 3063504 h 3063504"/>
              <a:gd name="connsiteX153" fmla="*/ 1321500 w 4114165"/>
              <a:gd name="connsiteY153" fmla="*/ 3060098 h 3063504"/>
              <a:gd name="connsiteX154" fmla="*/ 1324681 w 4114165"/>
              <a:gd name="connsiteY154" fmla="*/ 3041913 h 3063504"/>
              <a:gd name="connsiteX155" fmla="*/ 1331055 w 4114165"/>
              <a:gd name="connsiteY155" fmla="*/ 2962109 h 3063504"/>
              <a:gd name="connsiteX156" fmla="*/ 1337429 w 4114165"/>
              <a:gd name="connsiteY156" fmla="*/ 2827372 h 3063504"/>
              <a:gd name="connsiteX157" fmla="*/ 1346971 w 4114165"/>
              <a:gd name="connsiteY157" fmla="*/ 2534799 h 3063504"/>
              <a:gd name="connsiteX158" fmla="*/ 1359720 w 4114165"/>
              <a:gd name="connsiteY158" fmla="*/ 2019403 h 3063504"/>
              <a:gd name="connsiteX159" fmla="*/ 1391553 w 4114165"/>
              <a:gd name="connsiteY159" fmla="*/ 642650 h 3063504"/>
              <a:gd name="connsiteX160" fmla="*/ 1401108 w 4114165"/>
              <a:gd name="connsiteY160" fmla="*/ 357415 h 3063504"/>
              <a:gd name="connsiteX161" fmla="*/ 1407482 w 4114165"/>
              <a:gd name="connsiteY161" fmla="*/ 227415 h 3063504"/>
              <a:gd name="connsiteX162" fmla="*/ 1413844 w 4114165"/>
              <a:gd name="connsiteY162" fmla="*/ 151377 h 3063504"/>
              <a:gd name="connsiteX163" fmla="*/ 1417037 w 4114165"/>
              <a:gd name="connsiteY163" fmla="*/ 134458 h 3063504"/>
              <a:gd name="connsiteX164" fmla="*/ 1420218 w 4114165"/>
              <a:gd name="connsiteY164" fmla="*/ 131770 h 3063504"/>
              <a:gd name="connsiteX165" fmla="*/ 1423399 w 4114165"/>
              <a:gd name="connsiteY165" fmla="*/ 143257 h 3063504"/>
              <a:gd name="connsiteX166" fmla="*/ 1426580 w 4114165"/>
              <a:gd name="connsiteY166" fmla="*/ 168709 h 3063504"/>
              <a:gd name="connsiteX167" fmla="*/ 1432954 w 4114165"/>
              <a:gd name="connsiteY167" fmla="*/ 259960 h 3063504"/>
              <a:gd name="connsiteX168" fmla="*/ 1439328 w 4114165"/>
              <a:gd name="connsiteY168" fmla="*/ 401057 h 3063504"/>
              <a:gd name="connsiteX169" fmla="*/ 1448870 w 4114165"/>
              <a:gd name="connsiteY169" fmla="*/ 691492 h 3063504"/>
              <a:gd name="connsiteX170" fmla="*/ 1461619 w 4114165"/>
              <a:gd name="connsiteY170" fmla="*/ 1179130 h 3063504"/>
              <a:gd name="connsiteX171" fmla="*/ 1487091 w 4114165"/>
              <a:gd name="connsiteY171" fmla="*/ 2181025 h 3063504"/>
              <a:gd name="connsiteX172" fmla="*/ 1496646 w 4114165"/>
              <a:gd name="connsiteY172" fmla="*/ 2459592 h 3063504"/>
              <a:gd name="connsiteX173" fmla="*/ 1503007 w 4114165"/>
              <a:gd name="connsiteY173" fmla="*/ 2593785 h 3063504"/>
              <a:gd name="connsiteX174" fmla="*/ 1509382 w 4114165"/>
              <a:gd name="connsiteY174" fmla="*/ 2680946 h 3063504"/>
              <a:gd name="connsiteX175" fmla="*/ 1512562 w 4114165"/>
              <a:gd name="connsiteY175" fmla="*/ 2705982 h 3063504"/>
              <a:gd name="connsiteX176" fmla="*/ 1515743 w 4114165"/>
              <a:gd name="connsiteY176" fmla="*/ 2718442 h 3063504"/>
              <a:gd name="connsiteX177" fmla="*/ 1518937 w 4114165"/>
              <a:gd name="connsiteY177" fmla="*/ 2718341 h 3063504"/>
              <a:gd name="connsiteX178" fmla="*/ 1522117 w 4114165"/>
              <a:gd name="connsiteY178" fmla="*/ 2705817 h 3063504"/>
              <a:gd name="connsiteX179" fmla="*/ 1525298 w 4114165"/>
              <a:gd name="connsiteY179" fmla="*/ 2681162 h 3063504"/>
              <a:gd name="connsiteX180" fmla="*/ 1531672 w 4114165"/>
              <a:gd name="connsiteY180" fmla="*/ 2597166 h 3063504"/>
              <a:gd name="connsiteX181" fmla="*/ 1538034 w 4114165"/>
              <a:gd name="connsiteY181" fmla="*/ 2471052 h 3063504"/>
              <a:gd name="connsiteX182" fmla="*/ 1547589 w 4114165"/>
              <a:gd name="connsiteY182" fmla="*/ 2217318 h 3063504"/>
              <a:gd name="connsiteX183" fmla="*/ 1563518 w 4114165"/>
              <a:gd name="connsiteY183" fmla="*/ 1692310 h 3063504"/>
              <a:gd name="connsiteX184" fmla="*/ 1582615 w 4114165"/>
              <a:gd name="connsiteY184" fmla="*/ 1074303 h 3063504"/>
              <a:gd name="connsiteX185" fmla="*/ 1592171 w 4114165"/>
              <a:gd name="connsiteY185" fmla="*/ 838804 h 3063504"/>
              <a:gd name="connsiteX186" fmla="*/ 1598545 w 4114165"/>
              <a:gd name="connsiteY186" fmla="*/ 724265 h 3063504"/>
              <a:gd name="connsiteX187" fmla="*/ 1604906 w 4114165"/>
              <a:gd name="connsiteY187" fmla="*/ 648563 h 3063504"/>
              <a:gd name="connsiteX188" fmla="*/ 1608087 w 4114165"/>
              <a:gd name="connsiteY188" fmla="*/ 626010 h 3063504"/>
              <a:gd name="connsiteX189" fmla="*/ 1611281 w 4114165"/>
              <a:gd name="connsiteY189" fmla="*/ 613828 h 3063504"/>
              <a:gd name="connsiteX190" fmla="*/ 1614461 w 4114165"/>
              <a:gd name="connsiteY190" fmla="*/ 611992 h 3063504"/>
              <a:gd name="connsiteX191" fmla="*/ 1617642 w 4114165"/>
              <a:gd name="connsiteY191" fmla="*/ 620362 h 3063504"/>
              <a:gd name="connsiteX192" fmla="*/ 1620836 w 4114165"/>
              <a:gd name="connsiteY192" fmla="*/ 638724 h 3063504"/>
              <a:gd name="connsiteX193" fmla="*/ 1627197 w 4114165"/>
              <a:gd name="connsiteY193" fmla="*/ 703889 h 3063504"/>
              <a:gd name="connsiteX194" fmla="*/ 1633572 w 4114165"/>
              <a:gd name="connsiteY194" fmla="*/ 803537 h 3063504"/>
              <a:gd name="connsiteX195" fmla="*/ 1643127 w 4114165"/>
              <a:gd name="connsiteY195" fmla="*/ 1005807 h 3063504"/>
              <a:gd name="connsiteX196" fmla="*/ 1659043 w 4114165"/>
              <a:gd name="connsiteY196" fmla="*/ 1426507 h 3063504"/>
              <a:gd name="connsiteX197" fmla="*/ 1678153 w 4114165"/>
              <a:gd name="connsiteY197" fmla="*/ 1923162 h 3063504"/>
              <a:gd name="connsiteX198" fmla="*/ 1687696 w 4114165"/>
              <a:gd name="connsiteY198" fmla="*/ 2112656 h 3063504"/>
              <a:gd name="connsiteX199" fmla="*/ 1694070 w 4114165"/>
              <a:gd name="connsiteY199" fmla="*/ 2204756 h 3063504"/>
              <a:gd name="connsiteX200" fmla="*/ 1700444 w 4114165"/>
              <a:gd name="connsiteY200" fmla="*/ 2265400 h 3063504"/>
              <a:gd name="connsiteX201" fmla="*/ 1703625 w 4114165"/>
              <a:gd name="connsiteY201" fmla="*/ 2283281 h 3063504"/>
              <a:gd name="connsiteX202" fmla="*/ 1706806 w 4114165"/>
              <a:gd name="connsiteY202" fmla="*/ 2292702 h 3063504"/>
              <a:gd name="connsiteX203" fmla="*/ 1709986 w 4114165"/>
              <a:gd name="connsiteY203" fmla="*/ 2293639 h 3063504"/>
              <a:gd name="connsiteX204" fmla="*/ 1713180 w 4114165"/>
              <a:gd name="connsiteY204" fmla="*/ 2286193 h 3063504"/>
              <a:gd name="connsiteX205" fmla="*/ 1716361 w 4114165"/>
              <a:gd name="connsiteY205" fmla="*/ 2270504 h 3063504"/>
              <a:gd name="connsiteX206" fmla="*/ 1722735 w 4114165"/>
              <a:gd name="connsiteY206" fmla="*/ 2215532 h 3063504"/>
              <a:gd name="connsiteX207" fmla="*/ 1729096 w 4114165"/>
              <a:gd name="connsiteY207" fmla="*/ 2131689 h 3063504"/>
              <a:gd name="connsiteX208" fmla="*/ 1738651 w 4114165"/>
              <a:gd name="connsiteY208" fmla="*/ 1961012 h 3063504"/>
              <a:gd name="connsiteX209" fmla="*/ 1754568 w 4114165"/>
              <a:gd name="connsiteY209" fmla="*/ 1602325 h 3063504"/>
              <a:gd name="connsiteX210" fmla="*/ 1773678 w 4114165"/>
              <a:gd name="connsiteY210" fmla="*/ 1169278 h 3063504"/>
              <a:gd name="connsiteX211" fmla="*/ 1783233 w 4114165"/>
              <a:gd name="connsiteY211" fmla="*/ 998855 h 3063504"/>
              <a:gd name="connsiteX212" fmla="*/ 1792788 w 4114165"/>
              <a:gd name="connsiteY212" fmla="*/ 880580 h 3063504"/>
              <a:gd name="connsiteX213" fmla="*/ 1799150 w 4114165"/>
              <a:gd name="connsiteY213" fmla="*/ 835904 h 3063504"/>
              <a:gd name="connsiteX214" fmla="*/ 1802343 w 4114165"/>
              <a:gd name="connsiteY214" fmla="*/ 824520 h 3063504"/>
              <a:gd name="connsiteX215" fmla="*/ 1805524 w 4114165"/>
              <a:gd name="connsiteY215" fmla="*/ 820556 h 3063504"/>
              <a:gd name="connsiteX216" fmla="*/ 1808705 w 4114165"/>
              <a:gd name="connsiteY216" fmla="*/ 824051 h 3063504"/>
              <a:gd name="connsiteX217" fmla="*/ 1811886 w 4114165"/>
              <a:gd name="connsiteY217" fmla="*/ 834916 h 3063504"/>
              <a:gd name="connsiteX218" fmla="*/ 1818260 w 4114165"/>
              <a:gd name="connsiteY218" fmla="*/ 878162 h 3063504"/>
              <a:gd name="connsiteX219" fmla="*/ 1824634 w 4114165"/>
              <a:gd name="connsiteY219" fmla="*/ 948342 h 3063504"/>
              <a:gd name="connsiteX220" fmla="*/ 1834176 w 4114165"/>
              <a:gd name="connsiteY220" fmla="*/ 1097237 h 3063504"/>
              <a:gd name="connsiteX221" fmla="*/ 1846912 w 4114165"/>
              <a:gd name="connsiteY221" fmla="*/ 1354719 h 3063504"/>
              <a:gd name="connsiteX222" fmla="*/ 1878758 w 4114165"/>
              <a:gd name="connsiteY222" fmla="*/ 2030319 h 3063504"/>
              <a:gd name="connsiteX223" fmla="*/ 1888313 w 4114165"/>
              <a:gd name="connsiteY223" fmla="*/ 2169894 h 3063504"/>
              <a:gd name="connsiteX224" fmla="*/ 1894687 w 4114165"/>
              <a:gd name="connsiteY224" fmla="*/ 2233983 h 3063504"/>
              <a:gd name="connsiteX225" fmla="*/ 1901049 w 4114165"/>
              <a:gd name="connsiteY225" fmla="*/ 2272112 h 3063504"/>
              <a:gd name="connsiteX226" fmla="*/ 1904242 w 4114165"/>
              <a:gd name="connsiteY226" fmla="*/ 2281014 h 3063504"/>
              <a:gd name="connsiteX227" fmla="*/ 1907423 w 4114165"/>
              <a:gd name="connsiteY227" fmla="*/ 2283053 h 3063504"/>
              <a:gd name="connsiteX228" fmla="*/ 1910604 w 4114165"/>
              <a:gd name="connsiteY228" fmla="*/ 2278216 h 3063504"/>
              <a:gd name="connsiteX229" fmla="*/ 1913785 w 4114165"/>
              <a:gd name="connsiteY229" fmla="*/ 2266591 h 3063504"/>
              <a:gd name="connsiteX230" fmla="*/ 1920159 w 4114165"/>
              <a:gd name="connsiteY230" fmla="*/ 2223573 h 3063504"/>
              <a:gd name="connsiteX231" fmla="*/ 1926520 w 4114165"/>
              <a:gd name="connsiteY231" fmla="*/ 2155837 h 3063504"/>
              <a:gd name="connsiteX232" fmla="*/ 1936075 w 4114165"/>
              <a:gd name="connsiteY232" fmla="*/ 2014084 h 3063504"/>
              <a:gd name="connsiteX233" fmla="*/ 1948811 w 4114165"/>
              <a:gd name="connsiteY233" fmla="*/ 1770329 h 3063504"/>
              <a:gd name="connsiteX234" fmla="*/ 1980657 w 4114165"/>
              <a:gd name="connsiteY234" fmla="*/ 1119397 h 3063504"/>
              <a:gd name="connsiteX235" fmla="*/ 1990212 w 4114165"/>
              <a:gd name="connsiteY235" fmla="*/ 975352 h 3063504"/>
              <a:gd name="connsiteX236" fmla="*/ 1999767 w 4114165"/>
              <a:gd name="connsiteY236" fmla="*/ 875591 h 3063504"/>
              <a:gd name="connsiteX237" fmla="*/ 2006142 w 4114165"/>
              <a:gd name="connsiteY237" fmla="*/ 836740 h 3063504"/>
              <a:gd name="connsiteX238" fmla="*/ 2009322 w 4114165"/>
              <a:gd name="connsiteY238" fmla="*/ 825938 h 3063504"/>
              <a:gd name="connsiteX239" fmla="*/ 2012503 w 4114165"/>
              <a:gd name="connsiteY239" fmla="*/ 820923 h 3063504"/>
              <a:gd name="connsiteX240" fmla="*/ 2015684 w 4114165"/>
              <a:gd name="connsiteY240" fmla="*/ 821658 h 3063504"/>
              <a:gd name="connsiteX241" fmla="*/ 2018877 w 4114165"/>
              <a:gd name="connsiteY241" fmla="*/ 828028 h 3063504"/>
              <a:gd name="connsiteX242" fmla="*/ 2025239 w 4114165"/>
              <a:gd name="connsiteY242" fmla="*/ 857115 h 3063504"/>
              <a:gd name="connsiteX243" fmla="*/ 2031613 w 4114165"/>
              <a:gd name="connsiteY243" fmla="*/ 906553 h 3063504"/>
              <a:gd name="connsiteX244" fmla="*/ 2041168 w 4114165"/>
              <a:gd name="connsiteY244" fmla="*/ 1013849 h 3063504"/>
              <a:gd name="connsiteX245" fmla="*/ 2053904 w 4114165"/>
              <a:gd name="connsiteY245" fmla="*/ 1203418 h 3063504"/>
              <a:gd name="connsiteX246" fmla="*/ 2098486 w 4114165"/>
              <a:gd name="connsiteY246" fmla="*/ 1923390 h 3063504"/>
              <a:gd name="connsiteX247" fmla="*/ 2108028 w 4114165"/>
              <a:gd name="connsiteY247" fmla="*/ 2025937 h 3063504"/>
              <a:gd name="connsiteX248" fmla="*/ 2117583 w 4114165"/>
              <a:gd name="connsiteY248" fmla="*/ 2096700 h 3063504"/>
              <a:gd name="connsiteX249" fmla="*/ 2123957 w 4114165"/>
              <a:gd name="connsiteY249" fmla="*/ 2125104 h 3063504"/>
              <a:gd name="connsiteX250" fmla="*/ 2130319 w 4114165"/>
              <a:gd name="connsiteY250" fmla="*/ 2138324 h 3063504"/>
              <a:gd name="connsiteX251" fmla="*/ 2133512 w 4114165"/>
              <a:gd name="connsiteY251" fmla="*/ 2139299 h 3063504"/>
              <a:gd name="connsiteX252" fmla="*/ 2136693 w 4114165"/>
              <a:gd name="connsiteY252" fmla="*/ 2136589 h 3063504"/>
              <a:gd name="connsiteX253" fmla="*/ 2139874 w 4114165"/>
              <a:gd name="connsiteY253" fmla="*/ 2130283 h 3063504"/>
              <a:gd name="connsiteX254" fmla="*/ 2146248 w 4114165"/>
              <a:gd name="connsiteY254" fmla="*/ 2107312 h 3063504"/>
              <a:gd name="connsiteX255" fmla="*/ 2152610 w 4114165"/>
              <a:gd name="connsiteY255" fmla="*/ 2071335 h 3063504"/>
              <a:gd name="connsiteX256" fmla="*/ 2162165 w 4114165"/>
              <a:gd name="connsiteY256" fmla="*/ 1995685 h 3063504"/>
              <a:gd name="connsiteX257" fmla="*/ 2174901 w 4114165"/>
              <a:gd name="connsiteY257" fmla="*/ 1861973 h 3063504"/>
              <a:gd name="connsiteX258" fmla="*/ 2194011 w 4114165"/>
              <a:gd name="connsiteY258" fmla="*/ 1618546 h 3063504"/>
              <a:gd name="connsiteX259" fmla="*/ 2219482 w 4114165"/>
              <a:gd name="connsiteY259" fmla="*/ 1290681 h 3063504"/>
              <a:gd name="connsiteX260" fmla="*/ 2232218 w 4114165"/>
              <a:gd name="connsiteY260" fmla="*/ 1157476 h 3063504"/>
              <a:gd name="connsiteX261" fmla="*/ 2241773 w 4114165"/>
              <a:gd name="connsiteY261" fmla="*/ 1081331 h 3063504"/>
              <a:gd name="connsiteX262" fmla="*/ 2251328 w 4114165"/>
              <a:gd name="connsiteY262" fmla="*/ 1030020 h 3063504"/>
              <a:gd name="connsiteX263" fmla="*/ 2257702 w 4114165"/>
              <a:gd name="connsiteY263" fmla="*/ 1010924 h 3063504"/>
              <a:gd name="connsiteX264" fmla="*/ 2260883 w 4114165"/>
              <a:gd name="connsiteY264" fmla="*/ 1006061 h 3063504"/>
              <a:gd name="connsiteX265" fmla="*/ 2264064 w 4114165"/>
              <a:gd name="connsiteY265" fmla="*/ 1004351 h 3063504"/>
              <a:gd name="connsiteX266" fmla="*/ 2267257 w 4114165"/>
              <a:gd name="connsiteY266" fmla="*/ 1005782 h 3063504"/>
              <a:gd name="connsiteX267" fmla="*/ 2270438 w 4114165"/>
              <a:gd name="connsiteY267" fmla="*/ 1010316 h 3063504"/>
              <a:gd name="connsiteX268" fmla="*/ 2276800 w 4114165"/>
              <a:gd name="connsiteY268" fmla="*/ 1028450 h 3063504"/>
              <a:gd name="connsiteX269" fmla="*/ 2283174 w 4114165"/>
              <a:gd name="connsiteY269" fmla="*/ 1058069 h 3063504"/>
              <a:gd name="connsiteX270" fmla="*/ 2292729 w 4114165"/>
              <a:gd name="connsiteY270" fmla="*/ 1121841 h 3063504"/>
              <a:gd name="connsiteX271" fmla="*/ 2305465 w 4114165"/>
              <a:gd name="connsiteY271" fmla="*/ 1236014 h 3063504"/>
              <a:gd name="connsiteX272" fmla="*/ 2324575 w 4114165"/>
              <a:gd name="connsiteY272" fmla="*/ 1444287 h 3063504"/>
              <a:gd name="connsiteX273" fmla="*/ 2353227 w 4114165"/>
              <a:gd name="connsiteY273" fmla="*/ 1757361 h 3063504"/>
              <a:gd name="connsiteX274" fmla="*/ 2365963 w 4114165"/>
              <a:gd name="connsiteY274" fmla="*/ 1871318 h 3063504"/>
              <a:gd name="connsiteX275" fmla="*/ 2378699 w 4114165"/>
              <a:gd name="connsiteY275" fmla="*/ 1960101 h 3063504"/>
              <a:gd name="connsiteX276" fmla="*/ 2388254 w 4114165"/>
              <a:gd name="connsiteY276" fmla="*/ 2007196 h 3063504"/>
              <a:gd name="connsiteX277" fmla="*/ 2394628 w 4114165"/>
              <a:gd name="connsiteY277" fmla="*/ 2028331 h 3063504"/>
              <a:gd name="connsiteX278" fmla="*/ 2400990 w 4114165"/>
              <a:gd name="connsiteY278" fmla="*/ 2040690 h 3063504"/>
              <a:gd name="connsiteX279" fmla="*/ 2404183 w 4114165"/>
              <a:gd name="connsiteY279" fmla="*/ 2043425 h 3063504"/>
              <a:gd name="connsiteX280" fmla="*/ 2407364 w 4114165"/>
              <a:gd name="connsiteY280" fmla="*/ 2043805 h 3063504"/>
              <a:gd name="connsiteX281" fmla="*/ 2410545 w 4114165"/>
              <a:gd name="connsiteY281" fmla="*/ 2041766 h 3063504"/>
              <a:gd name="connsiteX282" fmla="*/ 2413726 w 4114165"/>
              <a:gd name="connsiteY282" fmla="*/ 2037258 h 3063504"/>
              <a:gd name="connsiteX283" fmla="*/ 2420100 w 4114165"/>
              <a:gd name="connsiteY283" fmla="*/ 2020707 h 3063504"/>
              <a:gd name="connsiteX284" fmla="*/ 2426474 w 4114165"/>
              <a:gd name="connsiteY284" fmla="*/ 1993899 h 3063504"/>
              <a:gd name="connsiteX285" fmla="*/ 2432836 w 4114165"/>
              <a:gd name="connsiteY285" fmla="*/ 1956694 h 3063504"/>
              <a:gd name="connsiteX286" fmla="*/ 2442391 w 4114165"/>
              <a:gd name="connsiteY286" fmla="*/ 1881614 h 3063504"/>
              <a:gd name="connsiteX287" fmla="*/ 2451946 w 4114165"/>
              <a:gd name="connsiteY287" fmla="*/ 1784575 h 3063504"/>
              <a:gd name="connsiteX288" fmla="*/ 2464682 w 4114165"/>
              <a:gd name="connsiteY288" fmla="*/ 1626031 h 3063504"/>
              <a:gd name="connsiteX289" fmla="*/ 2490153 w 4114165"/>
              <a:gd name="connsiteY289" fmla="*/ 1257757 h 3063504"/>
              <a:gd name="connsiteX290" fmla="*/ 2506083 w 4114165"/>
              <a:gd name="connsiteY290" fmla="*/ 1048014 h 3063504"/>
              <a:gd name="connsiteX291" fmla="*/ 2515625 w 4114165"/>
              <a:gd name="connsiteY291" fmla="*/ 952141 h 3063504"/>
              <a:gd name="connsiteX292" fmla="*/ 2521999 w 4114165"/>
              <a:gd name="connsiteY292" fmla="*/ 906236 h 3063504"/>
              <a:gd name="connsiteX293" fmla="*/ 2528373 w 4114165"/>
              <a:gd name="connsiteY293" fmla="*/ 877262 h 3063504"/>
              <a:gd name="connsiteX294" fmla="*/ 2531554 w 4114165"/>
              <a:gd name="connsiteY294" fmla="*/ 869652 h 3063504"/>
              <a:gd name="connsiteX295" fmla="*/ 2534735 w 4114165"/>
              <a:gd name="connsiteY295" fmla="*/ 866853 h 3063504"/>
              <a:gd name="connsiteX296" fmla="*/ 2537916 w 4114165"/>
              <a:gd name="connsiteY296" fmla="*/ 868955 h 3063504"/>
              <a:gd name="connsiteX297" fmla="*/ 2541109 w 4114165"/>
              <a:gd name="connsiteY297" fmla="*/ 876059 h 3063504"/>
              <a:gd name="connsiteX298" fmla="*/ 2547471 w 4114165"/>
              <a:gd name="connsiteY298" fmla="*/ 905299 h 3063504"/>
              <a:gd name="connsiteX299" fmla="*/ 2553845 w 4114165"/>
              <a:gd name="connsiteY299" fmla="*/ 954281 h 3063504"/>
              <a:gd name="connsiteX300" fmla="*/ 2563400 w 4114165"/>
              <a:gd name="connsiteY300" fmla="*/ 1062425 h 3063504"/>
              <a:gd name="connsiteX301" fmla="*/ 2572942 w 4114165"/>
              <a:gd name="connsiteY301" fmla="*/ 1206420 h 3063504"/>
              <a:gd name="connsiteX302" fmla="*/ 2588872 w 4114165"/>
              <a:gd name="connsiteY302" fmla="*/ 1499651 h 3063504"/>
              <a:gd name="connsiteX303" fmla="*/ 2614343 w 4114165"/>
              <a:gd name="connsiteY303" fmla="*/ 1975335 h 3063504"/>
              <a:gd name="connsiteX304" fmla="*/ 2623898 w 4114165"/>
              <a:gd name="connsiteY304" fmla="*/ 2111528 h 3063504"/>
              <a:gd name="connsiteX305" fmla="*/ 2633453 w 4114165"/>
              <a:gd name="connsiteY305" fmla="*/ 2206554 h 3063504"/>
              <a:gd name="connsiteX306" fmla="*/ 2639815 w 4114165"/>
              <a:gd name="connsiteY306" fmla="*/ 2243037 h 3063504"/>
              <a:gd name="connsiteX307" fmla="*/ 2643008 w 4114165"/>
              <a:gd name="connsiteY307" fmla="*/ 2252623 h 3063504"/>
              <a:gd name="connsiteX308" fmla="*/ 2646189 w 4114165"/>
              <a:gd name="connsiteY308" fmla="*/ 2256295 h 3063504"/>
              <a:gd name="connsiteX309" fmla="*/ 2649370 w 4114165"/>
              <a:gd name="connsiteY309" fmla="*/ 2254003 h 3063504"/>
              <a:gd name="connsiteX310" fmla="*/ 2652551 w 4114165"/>
              <a:gd name="connsiteY310" fmla="*/ 2245772 h 3063504"/>
              <a:gd name="connsiteX311" fmla="*/ 2658925 w 4114165"/>
              <a:gd name="connsiteY311" fmla="*/ 2211759 h 3063504"/>
              <a:gd name="connsiteX312" fmla="*/ 2665299 w 4114165"/>
              <a:gd name="connsiteY312" fmla="*/ 2155381 h 3063504"/>
              <a:gd name="connsiteX313" fmla="*/ 2674841 w 4114165"/>
              <a:gd name="connsiteY313" fmla="*/ 2033383 h 3063504"/>
              <a:gd name="connsiteX314" fmla="*/ 2687590 w 4114165"/>
              <a:gd name="connsiteY314" fmla="*/ 1816866 h 3063504"/>
              <a:gd name="connsiteX315" fmla="*/ 2725797 w 4114165"/>
              <a:gd name="connsiteY315" fmla="*/ 1116307 h 3063504"/>
              <a:gd name="connsiteX316" fmla="*/ 2735353 w 4114165"/>
              <a:gd name="connsiteY316" fmla="*/ 1006339 h 3063504"/>
              <a:gd name="connsiteX317" fmla="*/ 2741714 w 4114165"/>
              <a:gd name="connsiteY317" fmla="*/ 959548 h 3063504"/>
              <a:gd name="connsiteX318" fmla="*/ 2748088 w 4114165"/>
              <a:gd name="connsiteY318" fmla="*/ 935995 h 3063504"/>
              <a:gd name="connsiteX319" fmla="*/ 2751269 w 4114165"/>
              <a:gd name="connsiteY319" fmla="*/ 933171 h 3063504"/>
              <a:gd name="connsiteX320" fmla="*/ 2754450 w 4114165"/>
              <a:gd name="connsiteY320" fmla="*/ 936337 h 3063504"/>
              <a:gd name="connsiteX321" fmla="*/ 2757643 w 4114165"/>
              <a:gd name="connsiteY321" fmla="*/ 945416 h 3063504"/>
              <a:gd name="connsiteX322" fmla="*/ 2764005 w 4114165"/>
              <a:gd name="connsiteY322" fmla="*/ 980709 h 3063504"/>
              <a:gd name="connsiteX323" fmla="*/ 2770379 w 4114165"/>
              <a:gd name="connsiteY323" fmla="*/ 1037225 h 3063504"/>
              <a:gd name="connsiteX324" fmla="*/ 2779934 w 4114165"/>
              <a:gd name="connsiteY324" fmla="*/ 1155678 h 3063504"/>
              <a:gd name="connsiteX325" fmla="*/ 2792670 w 4114165"/>
              <a:gd name="connsiteY325" fmla="*/ 1356429 h 3063504"/>
              <a:gd name="connsiteX326" fmla="*/ 2818142 w 4114165"/>
              <a:gd name="connsiteY326" fmla="*/ 1765998 h 3063504"/>
              <a:gd name="connsiteX327" fmla="*/ 2827697 w 4114165"/>
              <a:gd name="connsiteY327" fmla="*/ 1875662 h 3063504"/>
              <a:gd name="connsiteX328" fmla="*/ 2834058 w 4114165"/>
              <a:gd name="connsiteY328" fmla="*/ 1925847 h 3063504"/>
              <a:gd name="connsiteX329" fmla="*/ 2840433 w 4114165"/>
              <a:gd name="connsiteY329" fmla="*/ 1955251 h 3063504"/>
              <a:gd name="connsiteX330" fmla="*/ 2843613 w 4114165"/>
              <a:gd name="connsiteY330" fmla="*/ 1961823 h 3063504"/>
              <a:gd name="connsiteX331" fmla="*/ 2846807 w 4114165"/>
              <a:gd name="connsiteY331" fmla="*/ 1962912 h 3063504"/>
              <a:gd name="connsiteX332" fmla="*/ 2849988 w 4114165"/>
              <a:gd name="connsiteY332" fmla="*/ 1958543 h 3063504"/>
              <a:gd name="connsiteX333" fmla="*/ 2853168 w 4114165"/>
              <a:gd name="connsiteY333" fmla="*/ 1948818 h 3063504"/>
              <a:gd name="connsiteX334" fmla="*/ 2859543 w 4114165"/>
              <a:gd name="connsiteY334" fmla="*/ 1914032 h 3063504"/>
              <a:gd name="connsiteX335" fmla="*/ 2865904 w 4114165"/>
              <a:gd name="connsiteY335" fmla="*/ 1860517 h 3063504"/>
              <a:gd name="connsiteX336" fmla="*/ 2875459 w 4114165"/>
              <a:gd name="connsiteY336" fmla="*/ 1751587 h 3063504"/>
              <a:gd name="connsiteX337" fmla="*/ 2891388 w 4114165"/>
              <a:gd name="connsiteY337" fmla="*/ 1526332 h 3063504"/>
              <a:gd name="connsiteX338" fmla="*/ 2907305 w 4114165"/>
              <a:gd name="connsiteY338" fmla="*/ 1308055 h 3063504"/>
              <a:gd name="connsiteX339" fmla="*/ 2916860 w 4114165"/>
              <a:gd name="connsiteY339" fmla="*/ 1209459 h 3063504"/>
              <a:gd name="connsiteX340" fmla="*/ 2923222 w 4114165"/>
              <a:gd name="connsiteY340" fmla="*/ 1164897 h 3063504"/>
              <a:gd name="connsiteX341" fmla="*/ 2929596 w 4114165"/>
              <a:gd name="connsiteY341" fmla="*/ 1140279 h 3063504"/>
              <a:gd name="connsiteX342" fmla="*/ 2932777 w 4114165"/>
              <a:gd name="connsiteY342" fmla="*/ 1135974 h 3063504"/>
              <a:gd name="connsiteX343" fmla="*/ 2935957 w 4114165"/>
              <a:gd name="connsiteY343" fmla="*/ 1137164 h 3063504"/>
              <a:gd name="connsiteX344" fmla="*/ 2939151 w 4114165"/>
              <a:gd name="connsiteY344" fmla="*/ 1143888 h 3063504"/>
              <a:gd name="connsiteX345" fmla="*/ 2945512 w 4114165"/>
              <a:gd name="connsiteY345" fmla="*/ 1173735 h 3063504"/>
              <a:gd name="connsiteX346" fmla="*/ 2951887 w 4114165"/>
              <a:gd name="connsiteY346" fmla="*/ 1224490 h 3063504"/>
              <a:gd name="connsiteX347" fmla="*/ 2961442 w 4114165"/>
              <a:gd name="connsiteY347" fmla="*/ 1335142 h 3063504"/>
              <a:gd name="connsiteX348" fmla="*/ 2974177 w 4114165"/>
              <a:gd name="connsiteY348" fmla="*/ 1529549 h 3063504"/>
              <a:gd name="connsiteX349" fmla="*/ 2999649 w 4114165"/>
              <a:gd name="connsiteY349" fmla="*/ 1943005 h 3063504"/>
              <a:gd name="connsiteX350" fmla="*/ 3009204 w 4114165"/>
              <a:gd name="connsiteY350" fmla="*/ 2056291 h 3063504"/>
              <a:gd name="connsiteX351" fmla="*/ 3015566 w 4114165"/>
              <a:gd name="connsiteY351" fmla="*/ 2107590 h 3063504"/>
              <a:gd name="connsiteX352" fmla="*/ 3021940 w 4114165"/>
              <a:gd name="connsiteY352" fmla="*/ 2135956 h 3063504"/>
              <a:gd name="connsiteX353" fmla="*/ 3025121 w 4114165"/>
              <a:gd name="connsiteY353" fmla="*/ 2140869 h 3063504"/>
              <a:gd name="connsiteX354" fmla="*/ 3028314 w 4114165"/>
              <a:gd name="connsiteY354" fmla="*/ 2139375 h 3063504"/>
              <a:gd name="connsiteX355" fmla="*/ 3031495 w 4114165"/>
              <a:gd name="connsiteY355" fmla="*/ 2131372 h 3063504"/>
              <a:gd name="connsiteX356" fmla="*/ 3037856 w 4114165"/>
              <a:gd name="connsiteY356" fmla="*/ 2095864 h 3063504"/>
              <a:gd name="connsiteX357" fmla="*/ 3044231 w 4114165"/>
              <a:gd name="connsiteY357" fmla="*/ 2035004 h 3063504"/>
              <a:gd name="connsiteX358" fmla="*/ 3053786 w 4114165"/>
              <a:gd name="connsiteY358" fmla="*/ 1900292 h 3063504"/>
              <a:gd name="connsiteX359" fmla="*/ 3066522 w 4114165"/>
              <a:gd name="connsiteY359" fmla="*/ 1656777 h 3063504"/>
              <a:gd name="connsiteX360" fmla="*/ 3101548 w 4114165"/>
              <a:gd name="connsiteY360" fmla="*/ 916683 h 3063504"/>
              <a:gd name="connsiteX361" fmla="*/ 3111104 w 4114165"/>
              <a:gd name="connsiteY361" fmla="*/ 783301 h 3063504"/>
              <a:gd name="connsiteX362" fmla="*/ 3117465 w 4114165"/>
              <a:gd name="connsiteY362" fmla="*/ 726430 h 3063504"/>
              <a:gd name="connsiteX363" fmla="*/ 3123839 w 4114165"/>
              <a:gd name="connsiteY363" fmla="*/ 698723 h 3063504"/>
              <a:gd name="connsiteX364" fmla="*/ 3127020 w 4114165"/>
              <a:gd name="connsiteY364" fmla="*/ 696418 h 3063504"/>
              <a:gd name="connsiteX365" fmla="*/ 3130214 w 4114165"/>
              <a:gd name="connsiteY365" fmla="*/ 701990 h 3063504"/>
              <a:gd name="connsiteX366" fmla="*/ 3133394 w 4114165"/>
              <a:gd name="connsiteY366" fmla="*/ 715476 h 3063504"/>
              <a:gd name="connsiteX367" fmla="*/ 3139756 w 4114165"/>
              <a:gd name="connsiteY367" fmla="*/ 765952 h 3063504"/>
              <a:gd name="connsiteX368" fmla="*/ 3146130 w 4114165"/>
              <a:gd name="connsiteY368" fmla="*/ 846579 h 3063504"/>
              <a:gd name="connsiteX369" fmla="*/ 3155685 w 4114165"/>
              <a:gd name="connsiteY369" fmla="*/ 1018294 h 3063504"/>
              <a:gd name="connsiteX370" fmla="*/ 3168421 w 4114165"/>
              <a:gd name="connsiteY370" fmla="*/ 1320136 h 3063504"/>
              <a:gd name="connsiteX371" fmla="*/ 3203448 w 4114165"/>
              <a:gd name="connsiteY371" fmla="*/ 2215089 h 3063504"/>
              <a:gd name="connsiteX372" fmla="*/ 3213003 w 4114165"/>
              <a:gd name="connsiteY372" fmla="*/ 2377344 h 3063504"/>
              <a:gd name="connsiteX373" fmla="*/ 3219364 w 4114165"/>
              <a:gd name="connsiteY373" fmla="*/ 2449018 h 3063504"/>
              <a:gd name="connsiteX374" fmla="*/ 3225738 w 4114165"/>
              <a:gd name="connsiteY374" fmla="*/ 2487996 h 3063504"/>
              <a:gd name="connsiteX375" fmla="*/ 3228919 w 4114165"/>
              <a:gd name="connsiteY375" fmla="*/ 2494657 h 3063504"/>
              <a:gd name="connsiteX376" fmla="*/ 3232113 w 4114165"/>
              <a:gd name="connsiteY376" fmla="*/ 2492656 h 3063504"/>
              <a:gd name="connsiteX377" fmla="*/ 3235293 w 4114165"/>
              <a:gd name="connsiteY377" fmla="*/ 2481980 h 3063504"/>
              <a:gd name="connsiteX378" fmla="*/ 3241655 w 4114165"/>
              <a:gd name="connsiteY378" fmla="*/ 2435063 h 3063504"/>
              <a:gd name="connsiteX379" fmla="*/ 3248029 w 4114165"/>
              <a:gd name="connsiteY379" fmla="*/ 2355601 h 3063504"/>
              <a:gd name="connsiteX380" fmla="*/ 3257584 w 4114165"/>
              <a:gd name="connsiteY380" fmla="*/ 2182202 h 3063504"/>
              <a:gd name="connsiteX381" fmla="*/ 3270320 w 4114165"/>
              <a:gd name="connsiteY381" fmla="*/ 1873902 h 3063504"/>
              <a:gd name="connsiteX382" fmla="*/ 3305347 w 4114165"/>
              <a:gd name="connsiteY382" fmla="*/ 952647 h 3063504"/>
              <a:gd name="connsiteX383" fmla="*/ 3314902 w 4114165"/>
              <a:gd name="connsiteY383" fmla="*/ 781693 h 3063504"/>
              <a:gd name="connsiteX384" fmla="*/ 3321263 w 4114165"/>
              <a:gd name="connsiteY384" fmla="*/ 703307 h 3063504"/>
              <a:gd name="connsiteX385" fmla="*/ 3327637 w 4114165"/>
              <a:gd name="connsiteY385" fmla="*/ 656541 h 3063504"/>
              <a:gd name="connsiteX386" fmla="*/ 3330818 w 4114165"/>
              <a:gd name="connsiteY386" fmla="*/ 645461 h 3063504"/>
              <a:gd name="connsiteX387" fmla="*/ 3334012 w 4114165"/>
              <a:gd name="connsiteY387" fmla="*/ 642662 h 3063504"/>
              <a:gd name="connsiteX388" fmla="*/ 3337192 w 4114165"/>
              <a:gd name="connsiteY388" fmla="*/ 648095 h 3063504"/>
              <a:gd name="connsiteX389" fmla="*/ 3340373 w 4114165"/>
              <a:gd name="connsiteY389" fmla="*/ 661657 h 3063504"/>
              <a:gd name="connsiteX390" fmla="*/ 3346747 w 4114165"/>
              <a:gd name="connsiteY390" fmla="*/ 712272 h 3063504"/>
              <a:gd name="connsiteX391" fmla="*/ 3353109 w 4114165"/>
              <a:gd name="connsiteY391" fmla="*/ 792026 h 3063504"/>
              <a:gd name="connsiteX392" fmla="*/ 3362664 w 4114165"/>
              <a:gd name="connsiteY392" fmla="*/ 958282 h 3063504"/>
              <a:gd name="connsiteX393" fmla="*/ 3375400 w 4114165"/>
              <a:gd name="connsiteY393" fmla="*/ 1241725 h 3063504"/>
              <a:gd name="connsiteX394" fmla="*/ 3404065 w 4114165"/>
              <a:gd name="connsiteY394" fmla="*/ 1914374 h 3063504"/>
              <a:gd name="connsiteX395" fmla="*/ 3413620 w 4114165"/>
              <a:gd name="connsiteY395" fmla="*/ 2082783 h 3063504"/>
              <a:gd name="connsiteX396" fmla="*/ 3423163 w 4114165"/>
              <a:gd name="connsiteY396" fmla="*/ 2199285 h 3063504"/>
              <a:gd name="connsiteX397" fmla="*/ 3429537 w 4114165"/>
              <a:gd name="connsiteY397" fmla="*/ 2244088 h 3063504"/>
              <a:gd name="connsiteX398" fmla="*/ 3432718 w 4114165"/>
              <a:gd name="connsiteY398" fmla="*/ 2256169 h 3063504"/>
              <a:gd name="connsiteX399" fmla="*/ 3435911 w 4114165"/>
              <a:gd name="connsiteY399" fmla="*/ 2261335 h 3063504"/>
              <a:gd name="connsiteX400" fmla="*/ 3439092 w 4114165"/>
              <a:gd name="connsiteY400" fmla="*/ 2259613 h 3063504"/>
              <a:gd name="connsiteX401" fmla="*/ 3442273 w 4114165"/>
              <a:gd name="connsiteY401" fmla="*/ 2251116 h 3063504"/>
              <a:gd name="connsiteX402" fmla="*/ 3448647 w 4114165"/>
              <a:gd name="connsiteY402" fmla="*/ 2214582 h 3063504"/>
              <a:gd name="connsiteX403" fmla="*/ 3455008 w 4114165"/>
              <a:gd name="connsiteY403" fmla="*/ 2153824 h 3063504"/>
              <a:gd name="connsiteX404" fmla="*/ 3464564 w 4114165"/>
              <a:gd name="connsiteY404" fmla="*/ 2023974 h 3063504"/>
              <a:gd name="connsiteX405" fmla="*/ 3477299 w 4114165"/>
              <a:gd name="connsiteY405" fmla="*/ 1799315 h 3063504"/>
              <a:gd name="connsiteX406" fmla="*/ 3509145 w 4114165"/>
              <a:gd name="connsiteY406" fmla="*/ 1210295 h 3063504"/>
              <a:gd name="connsiteX407" fmla="*/ 3518700 w 4114165"/>
              <a:gd name="connsiteY407" fmla="*/ 1086549 h 3063504"/>
              <a:gd name="connsiteX408" fmla="*/ 3525062 w 4114165"/>
              <a:gd name="connsiteY408" fmla="*/ 1027956 h 3063504"/>
              <a:gd name="connsiteX409" fmla="*/ 3531436 w 4114165"/>
              <a:gd name="connsiteY409" fmla="*/ 990536 h 3063504"/>
              <a:gd name="connsiteX410" fmla="*/ 3534617 w 4114165"/>
              <a:gd name="connsiteY410" fmla="*/ 980063 h 3063504"/>
              <a:gd name="connsiteX411" fmla="*/ 3537797 w 4114165"/>
              <a:gd name="connsiteY411" fmla="*/ 975137 h 3063504"/>
              <a:gd name="connsiteX412" fmla="*/ 3540991 w 4114165"/>
              <a:gd name="connsiteY412" fmla="*/ 975694 h 3063504"/>
              <a:gd name="connsiteX413" fmla="*/ 3544172 w 4114165"/>
              <a:gd name="connsiteY413" fmla="*/ 981697 h 3063504"/>
              <a:gd name="connsiteX414" fmla="*/ 3550546 w 4114165"/>
              <a:gd name="connsiteY414" fmla="*/ 1009341 h 3063504"/>
              <a:gd name="connsiteX415" fmla="*/ 3556908 w 4114165"/>
              <a:gd name="connsiteY415" fmla="*/ 1056435 h 3063504"/>
              <a:gd name="connsiteX416" fmla="*/ 3566463 w 4114165"/>
              <a:gd name="connsiteY416" fmla="*/ 1158261 h 3063504"/>
              <a:gd name="connsiteX417" fmla="*/ 3579198 w 4114165"/>
              <a:gd name="connsiteY417" fmla="*/ 1335737 h 3063504"/>
              <a:gd name="connsiteX418" fmla="*/ 3611044 w 4114165"/>
              <a:gd name="connsiteY418" fmla="*/ 1805545 h 3063504"/>
              <a:gd name="connsiteX419" fmla="*/ 3620599 w 4114165"/>
              <a:gd name="connsiteY419" fmla="*/ 1906206 h 3063504"/>
              <a:gd name="connsiteX420" fmla="*/ 3626961 w 4114165"/>
              <a:gd name="connsiteY420" fmla="*/ 1954998 h 3063504"/>
              <a:gd name="connsiteX421" fmla="*/ 3633335 w 4114165"/>
              <a:gd name="connsiteY421" fmla="*/ 1987567 h 3063504"/>
              <a:gd name="connsiteX422" fmla="*/ 3639696 w 4114165"/>
              <a:gd name="connsiteY422" fmla="*/ 2003270 h 3063504"/>
              <a:gd name="connsiteX423" fmla="*/ 3642890 w 4114165"/>
              <a:gd name="connsiteY423" fmla="*/ 2004764 h 3063504"/>
              <a:gd name="connsiteX424" fmla="*/ 3646071 w 4114165"/>
              <a:gd name="connsiteY424" fmla="*/ 2002092 h 3063504"/>
              <a:gd name="connsiteX425" fmla="*/ 3649251 w 4114165"/>
              <a:gd name="connsiteY425" fmla="*/ 1995343 h 3063504"/>
              <a:gd name="connsiteX426" fmla="*/ 3655626 w 4114165"/>
              <a:gd name="connsiteY426" fmla="*/ 1970079 h 3063504"/>
              <a:gd name="connsiteX427" fmla="*/ 3661987 w 4114165"/>
              <a:gd name="connsiteY427" fmla="*/ 1930329 h 3063504"/>
              <a:gd name="connsiteX428" fmla="*/ 3671542 w 4114165"/>
              <a:gd name="connsiteY428" fmla="*/ 1847423 h 3063504"/>
              <a:gd name="connsiteX429" fmla="*/ 3684278 w 4114165"/>
              <a:gd name="connsiteY429" fmla="*/ 1705138 h 3063504"/>
              <a:gd name="connsiteX430" fmla="*/ 3719305 w 4114165"/>
              <a:gd name="connsiteY430" fmla="*/ 1285869 h 3063504"/>
              <a:gd name="connsiteX431" fmla="*/ 3728860 w 4114165"/>
              <a:gd name="connsiteY431" fmla="*/ 1203127 h 3063504"/>
              <a:gd name="connsiteX432" fmla="*/ 3738415 w 4114165"/>
              <a:gd name="connsiteY432" fmla="*/ 1145914 h 3063504"/>
              <a:gd name="connsiteX433" fmla="*/ 3744789 w 4114165"/>
              <a:gd name="connsiteY433" fmla="*/ 1123703 h 3063504"/>
              <a:gd name="connsiteX434" fmla="*/ 3747970 w 4114165"/>
              <a:gd name="connsiteY434" fmla="*/ 1117612 h 3063504"/>
              <a:gd name="connsiteX435" fmla="*/ 3751151 w 4114165"/>
              <a:gd name="connsiteY435" fmla="*/ 1114864 h 3063504"/>
              <a:gd name="connsiteX436" fmla="*/ 3754344 w 4114165"/>
              <a:gd name="connsiteY436" fmla="*/ 1115497 h 3063504"/>
              <a:gd name="connsiteX437" fmla="*/ 3757525 w 4114165"/>
              <a:gd name="connsiteY437" fmla="*/ 1119435 h 3063504"/>
              <a:gd name="connsiteX438" fmla="*/ 3763887 w 4114165"/>
              <a:gd name="connsiteY438" fmla="*/ 1137050 h 3063504"/>
              <a:gd name="connsiteX439" fmla="*/ 3770261 w 4114165"/>
              <a:gd name="connsiteY439" fmla="*/ 1166935 h 3063504"/>
              <a:gd name="connsiteX440" fmla="*/ 3779816 w 4114165"/>
              <a:gd name="connsiteY440" fmla="*/ 1232253 h 3063504"/>
              <a:gd name="connsiteX441" fmla="*/ 3792552 w 4114165"/>
              <a:gd name="connsiteY441" fmla="*/ 1349413 h 3063504"/>
              <a:gd name="connsiteX442" fmla="*/ 3818023 w 4114165"/>
              <a:gd name="connsiteY442" fmla="*/ 1628335 h 3063504"/>
              <a:gd name="connsiteX443" fmla="*/ 3833953 w 4114165"/>
              <a:gd name="connsiteY443" fmla="*/ 1785195 h 3063504"/>
              <a:gd name="connsiteX444" fmla="*/ 3843495 w 4114165"/>
              <a:gd name="connsiteY444" fmla="*/ 1858085 h 3063504"/>
              <a:gd name="connsiteX445" fmla="*/ 3853050 w 4114165"/>
              <a:gd name="connsiteY445" fmla="*/ 1909448 h 3063504"/>
              <a:gd name="connsiteX446" fmla="*/ 3859424 w 4114165"/>
              <a:gd name="connsiteY446" fmla="*/ 1930215 h 3063504"/>
              <a:gd name="connsiteX447" fmla="*/ 3865786 w 4114165"/>
              <a:gd name="connsiteY447" fmla="*/ 1939611 h 3063504"/>
              <a:gd name="connsiteX448" fmla="*/ 3868979 w 4114165"/>
              <a:gd name="connsiteY448" fmla="*/ 1939992 h 3063504"/>
              <a:gd name="connsiteX449" fmla="*/ 3872160 w 4114165"/>
              <a:gd name="connsiteY449" fmla="*/ 1937472 h 3063504"/>
              <a:gd name="connsiteX450" fmla="*/ 3875341 w 4114165"/>
              <a:gd name="connsiteY450" fmla="*/ 1932115 h 3063504"/>
              <a:gd name="connsiteX451" fmla="*/ 3881715 w 4114165"/>
              <a:gd name="connsiteY451" fmla="*/ 1913057 h 3063504"/>
              <a:gd name="connsiteX452" fmla="*/ 3888077 w 4114165"/>
              <a:gd name="connsiteY452" fmla="*/ 1883437 h 3063504"/>
              <a:gd name="connsiteX453" fmla="*/ 3897632 w 4114165"/>
              <a:gd name="connsiteY453" fmla="*/ 1821260 h 3063504"/>
              <a:gd name="connsiteX454" fmla="*/ 3910367 w 4114165"/>
              <a:gd name="connsiteY454" fmla="*/ 1711888 h 3063504"/>
              <a:gd name="connsiteX455" fmla="*/ 3932658 w 4114165"/>
              <a:gd name="connsiteY455" fmla="*/ 1484088 h 3063504"/>
              <a:gd name="connsiteX456" fmla="*/ 3951768 w 4114165"/>
              <a:gd name="connsiteY456" fmla="*/ 1301736 h 3063504"/>
              <a:gd name="connsiteX457" fmla="*/ 3961323 w 4114165"/>
              <a:gd name="connsiteY457" fmla="*/ 1230328 h 3063504"/>
              <a:gd name="connsiteX458" fmla="*/ 3970878 w 4114165"/>
              <a:gd name="connsiteY458" fmla="*/ 1178180 h 3063504"/>
              <a:gd name="connsiteX459" fmla="*/ 3977240 w 4114165"/>
              <a:gd name="connsiteY459" fmla="*/ 1155741 h 3063504"/>
              <a:gd name="connsiteX460" fmla="*/ 3983614 w 4114165"/>
              <a:gd name="connsiteY460" fmla="*/ 1143901 h 3063504"/>
              <a:gd name="connsiteX461" fmla="*/ 3986795 w 4114165"/>
              <a:gd name="connsiteY461" fmla="*/ 1142077 h 3063504"/>
              <a:gd name="connsiteX462" fmla="*/ 3989976 w 4114165"/>
              <a:gd name="connsiteY462" fmla="*/ 1142989 h 3063504"/>
              <a:gd name="connsiteX463" fmla="*/ 3993169 w 4114165"/>
              <a:gd name="connsiteY463" fmla="*/ 1146661 h 3063504"/>
              <a:gd name="connsiteX464" fmla="*/ 3999531 w 4114165"/>
              <a:gd name="connsiteY464" fmla="*/ 1162136 h 3063504"/>
              <a:gd name="connsiteX465" fmla="*/ 4005905 w 4114165"/>
              <a:gd name="connsiteY465" fmla="*/ 1188070 h 3063504"/>
              <a:gd name="connsiteX466" fmla="*/ 4015460 w 4114165"/>
              <a:gd name="connsiteY466" fmla="*/ 1244992 h 3063504"/>
              <a:gd name="connsiteX467" fmla="*/ 4025002 w 4114165"/>
              <a:gd name="connsiteY467" fmla="*/ 1320275 h 3063504"/>
              <a:gd name="connsiteX468" fmla="*/ 4040932 w 4114165"/>
              <a:gd name="connsiteY468" fmla="*/ 1473210 h 3063504"/>
              <a:gd name="connsiteX469" fmla="*/ 4069584 w 4114165"/>
              <a:gd name="connsiteY469" fmla="*/ 1754601 h 3063504"/>
              <a:gd name="connsiteX470" fmla="*/ 4079139 w 4114165"/>
              <a:gd name="connsiteY470" fmla="*/ 1826731 h 3063504"/>
              <a:gd name="connsiteX471" fmla="*/ 4088694 w 4114165"/>
              <a:gd name="connsiteY471" fmla="*/ 1879436 h 3063504"/>
              <a:gd name="connsiteX472" fmla="*/ 4095069 w 4114165"/>
              <a:gd name="connsiteY472" fmla="*/ 1902103 h 3063504"/>
              <a:gd name="connsiteX473" fmla="*/ 4101430 w 4114165"/>
              <a:gd name="connsiteY473" fmla="*/ 1914082 h 3063504"/>
              <a:gd name="connsiteX474" fmla="*/ 4104611 w 4114165"/>
              <a:gd name="connsiteY474" fmla="*/ 1915995 h 3063504"/>
              <a:gd name="connsiteX475" fmla="*/ 4107804 w 4114165"/>
              <a:gd name="connsiteY475" fmla="*/ 1915184 h 3063504"/>
              <a:gd name="connsiteX476" fmla="*/ 4110985 w 4114165"/>
              <a:gd name="connsiteY476" fmla="*/ 1911702 h 3063504"/>
              <a:gd name="connsiteX477" fmla="*/ 4114166 w 4114165"/>
              <a:gd name="connsiteY477" fmla="*/ 1905598 h 3063504"/>
              <a:gd name="connsiteX478" fmla="*/ 4114166 w 4114165"/>
              <a:gd name="connsiteY478" fmla="*/ 1905598 h 3063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</a:cxnLst>
            <a:rect l="l" t="t" r="r" b="b"/>
            <a:pathLst>
              <a:path w="4114165" h="3063504">
                <a:moveTo>
                  <a:pt x="0" y="1426330"/>
                </a:moveTo>
                <a:lnTo>
                  <a:pt x="19106" y="1079343"/>
                </a:lnTo>
                <a:lnTo>
                  <a:pt x="28660" y="944391"/>
                </a:lnTo>
                <a:lnTo>
                  <a:pt x="38212" y="852379"/>
                </a:lnTo>
                <a:lnTo>
                  <a:pt x="44582" y="819708"/>
                </a:lnTo>
                <a:lnTo>
                  <a:pt x="47765" y="812730"/>
                </a:lnTo>
                <a:lnTo>
                  <a:pt x="50950" y="812198"/>
                </a:lnTo>
                <a:lnTo>
                  <a:pt x="54134" y="818213"/>
                </a:lnTo>
                <a:lnTo>
                  <a:pt x="57319" y="830801"/>
                </a:lnTo>
                <a:lnTo>
                  <a:pt x="63687" y="875439"/>
                </a:lnTo>
                <a:lnTo>
                  <a:pt x="70056" y="945100"/>
                </a:lnTo>
                <a:lnTo>
                  <a:pt x="79608" y="1091880"/>
                </a:lnTo>
                <a:lnTo>
                  <a:pt x="92347" y="1349148"/>
                </a:lnTo>
                <a:lnTo>
                  <a:pt x="130558" y="2179860"/>
                </a:lnTo>
                <a:lnTo>
                  <a:pt x="140112" y="2309798"/>
                </a:lnTo>
                <a:lnTo>
                  <a:pt x="146480" y="2364047"/>
                </a:lnTo>
                <a:lnTo>
                  <a:pt x="149664" y="2380472"/>
                </a:lnTo>
                <a:lnTo>
                  <a:pt x="152849" y="2389450"/>
                </a:lnTo>
                <a:lnTo>
                  <a:pt x="156033" y="2390855"/>
                </a:lnTo>
                <a:lnTo>
                  <a:pt x="159218" y="2384600"/>
                </a:lnTo>
                <a:lnTo>
                  <a:pt x="162401" y="2370696"/>
                </a:lnTo>
                <a:lnTo>
                  <a:pt x="168770" y="2320207"/>
                </a:lnTo>
                <a:lnTo>
                  <a:pt x="175140" y="2240720"/>
                </a:lnTo>
                <a:lnTo>
                  <a:pt x="184692" y="2072639"/>
                </a:lnTo>
                <a:lnTo>
                  <a:pt x="197429" y="1777458"/>
                </a:lnTo>
                <a:lnTo>
                  <a:pt x="235642" y="818581"/>
                </a:lnTo>
                <a:lnTo>
                  <a:pt x="245194" y="665925"/>
                </a:lnTo>
                <a:lnTo>
                  <a:pt x="251563" y="600835"/>
                </a:lnTo>
                <a:lnTo>
                  <a:pt x="257933" y="568563"/>
                </a:lnTo>
                <a:lnTo>
                  <a:pt x="261116" y="565293"/>
                </a:lnTo>
                <a:lnTo>
                  <a:pt x="264300" y="570754"/>
                </a:lnTo>
                <a:lnTo>
                  <a:pt x="267485" y="584961"/>
                </a:lnTo>
                <a:lnTo>
                  <a:pt x="273854" y="639269"/>
                </a:lnTo>
                <a:lnTo>
                  <a:pt x="280222" y="726772"/>
                </a:lnTo>
                <a:lnTo>
                  <a:pt x="289776" y="913999"/>
                </a:lnTo>
                <a:lnTo>
                  <a:pt x="302513" y="1245232"/>
                </a:lnTo>
                <a:lnTo>
                  <a:pt x="340728" y="2325374"/>
                </a:lnTo>
                <a:lnTo>
                  <a:pt x="350283" y="2497177"/>
                </a:lnTo>
                <a:lnTo>
                  <a:pt x="356645" y="2570484"/>
                </a:lnTo>
                <a:lnTo>
                  <a:pt x="363019" y="2607106"/>
                </a:lnTo>
                <a:lnTo>
                  <a:pt x="366200" y="2611083"/>
                </a:lnTo>
                <a:lnTo>
                  <a:pt x="369380" y="2605384"/>
                </a:lnTo>
                <a:lnTo>
                  <a:pt x="372574" y="2590024"/>
                </a:lnTo>
                <a:lnTo>
                  <a:pt x="378935" y="2530861"/>
                </a:lnTo>
                <a:lnTo>
                  <a:pt x="385310" y="2435532"/>
                </a:lnTo>
                <a:lnTo>
                  <a:pt x="394865" y="2232425"/>
                </a:lnTo>
                <a:lnTo>
                  <a:pt x="407601" y="1876548"/>
                </a:lnTo>
                <a:lnTo>
                  <a:pt x="442627" y="825508"/>
                </a:lnTo>
                <a:lnTo>
                  <a:pt x="452182" y="631949"/>
                </a:lnTo>
                <a:lnTo>
                  <a:pt x="458544" y="543618"/>
                </a:lnTo>
                <a:lnTo>
                  <a:pt x="464918" y="491393"/>
                </a:lnTo>
                <a:lnTo>
                  <a:pt x="468099" y="479329"/>
                </a:lnTo>
                <a:lnTo>
                  <a:pt x="471280" y="476719"/>
                </a:lnTo>
                <a:lnTo>
                  <a:pt x="474473" y="483516"/>
                </a:lnTo>
                <a:lnTo>
                  <a:pt x="477654" y="499587"/>
                </a:lnTo>
                <a:lnTo>
                  <a:pt x="484015" y="558573"/>
                </a:lnTo>
                <a:lnTo>
                  <a:pt x="490390" y="650919"/>
                </a:lnTo>
                <a:lnTo>
                  <a:pt x="499945" y="843021"/>
                </a:lnTo>
                <a:lnTo>
                  <a:pt x="512680" y="1171038"/>
                </a:lnTo>
                <a:lnTo>
                  <a:pt x="544526" y="2034016"/>
                </a:lnTo>
                <a:lnTo>
                  <a:pt x="554081" y="2220635"/>
                </a:lnTo>
                <a:lnTo>
                  <a:pt x="563624" y="2346673"/>
                </a:lnTo>
                <a:lnTo>
                  <a:pt x="569998" y="2393211"/>
                </a:lnTo>
                <a:lnTo>
                  <a:pt x="573179" y="2404874"/>
                </a:lnTo>
                <a:lnTo>
                  <a:pt x="576372" y="2408799"/>
                </a:lnTo>
                <a:lnTo>
                  <a:pt x="579553" y="2405102"/>
                </a:lnTo>
                <a:lnTo>
                  <a:pt x="582734" y="2393945"/>
                </a:lnTo>
                <a:lnTo>
                  <a:pt x="589108" y="2350282"/>
                </a:lnTo>
                <a:lnTo>
                  <a:pt x="595470" y="2280520"/>
                </a:lnTo>
                <a:lnTo>
                  <a:pt x="605025" y="2134981"/>
                </a:lnTo>
                <a:lnTo>
                  <a:pt x="617760" y="1888743"/>
                </a:lnTo>
                <a:lnTo>
                  <a:pt x="646426" y="1318008"/>
                </a:lnTo>
                <a:lnTo>
                  <a:pt x="655981" y="1179079"/>
                </a:lnTo>
                <a:lnTo>
                  <a:pt x="665523" y="1084231"/>
                </a:lnTo>
                <a:lnTo>
                  <a:pt x="671897" y="1047837"/>
                </a:lnTo>
                <a:lnTo>
                  <a:pt x="675078" y="1037782"/>
                </a:lnTo>
                <a:lnTo>
                  <a:pt x="678259" y="1033059"/>
                </a:lnTo>
                <a:lnTo>
                  <a:pt x="681452" y="1033502"/>
                </a:lnTo>
                <a:lnTo>
                  <a:pt x="684633" y="1038909"/>
                </a:lnTo>
                <a:lnTo>
                  <a:pt x="691007" y="1063476"/>
                </a:lnTo>
                <a:lnTo>
                  <a:pt x="697369" y="1104049"/>
                </a:lnTo>
                <a:lnTo>
                  <a:pt x="706924" y="1187437"/>
                </a:lnTo>
                <a:lnTo>
                  <a:pt x="738770" y="1501044"/>
                </a:lnTo>
                <a:lnTo>
                  <a:pt x="748325" y="1560169"/>
                </a:lnTo>
                <a:lnTo>
                  <a:pt x="754686" y="1583596"/>
                </a:lnTo>
                <a:lnTo>
                  <a:pt x="757880" y="1590282"/>
                </a:lnTo>
                <a:lnTo>
                  <a:pt x="761061" y="1593663"/>
                </a:lnTo>
                <a:lnTo>
                  <a:pt x="764241" y="1593828"/>
                </a:lnTo>
                <a:lnTo>
                  <a:pt x="767422" y="1590940"/>
                </a:lnTo>
                <a:lnTo>
                  <a:pt x="773796" y="1576821"/>
                </a:lnTo>
                <a:lnTo>
                  <a:pt x="780158" y="1553495"/>
                </a:lnTo>
                <a:lnTo>
                  <a:pt x="792906" y="1490875"/>
                </a:lnTo>
                <a:lnTo>
                  <a:pt x="805642" y="1429686"/>
                </a:lnTo>
                <a:lnTo>
                  <a:pt x="812004" y="1408348"/>
                </a:lnTo>
                <a:lnTo>
                  <a:pt x="818378" y="1397407"/>
                </a:lnTo>
                <a:lnTo>
                  <a:pt x="821559" y="1396635"/>
                </a:lnTo>
                <a:lnTo>
                  <a:pt x="824740" y="1399345"/>
                </a:lnTo>
                <a:lnTo>
                  <a:pt x="827933" y="1405740"/>
                </a:lnTo>
                <a:lnTo>
                  <a:pt x="834295" y="1430142"/>
                </a:lnTo>
                <a:lnTo>
                  <a:pt x="840669" y="1470285"/>
                </a:lnTo>
                <a:lnTo>
                  <a:pt x="850224" y="1558649"/>
                </a:lnTo>
                <a:lnTo>
                  <a:pt x="862960" y="1718561"/>
                </a:lnTo>
                <a:lnTo>
                  <a:pt x="891612" y="2106134"/>
                </a:lnTo>
                <a:lnTo>
                  <a:pt x="897986" y="2164423"/>
                </a:lnTo>
                <a:lnTo>
                  <a:pt x="904348" y="2202286"/>
                </a:lnTo>
                <a:lnTo>
                  <a:pt x="907541" y="2212354"/>
                </a:lnTo>
                <a:lnTo>
                  <a:pt x="910722" y="2215950"/>
                </a:lnTo>
                <a:lnTo>
                  <a:pt x="913903" y="2212772"/>
                </a:lnTo>
                <a:lnTo>
                  <a:pt x="917096" y="2202540"/>
                </a:lnTo>
                <a:lnTo>
                  <a:pt x="923458" y="2160358"/>
                </a:lnTo>
                <a:lnTo>
                  <a:pt x="929832" y="2088937"/>
                </a:lnTo>
                <a:lnTo>
                  <a:pt x="939387" y="1929354"/>
                </a:lnTo>
                <a:lnTo>
                  <a:pt x="948930" y="1715256"/>
                </a:lnTo>
                <a:lnTo>
                  <a:pt x="964859" y="1281386"/>
                </a:lnTo>
                <a:lnTo>
                  <a:pt x="983956" y="762432"/>
                </a:lnTo>
                <a:lnTo>
                  <a:pt x="993511" y="562035"/>
                </a:lnTo>
                <a:lnTo>
                  <a:pt x="999886" y="466070"/>
                </a:lnTo>
                <a:lnTo>
                  <a:pt x="1006247" y="406589"/>
                </a:lnTo>
                <a:lnTo>
                  <a:pt x="1009441" y="391842"/>
                </a:lnTo>
                <a:lnTo>
                  <a:pt x="1012621" y="387604"/>
                </a:lnTo>
                <a:lnTo>
                  <a:pt x="1015802" y="394136"/>
                </a:lnTo>
                <a:lnTo>
                  <a:pt x="1018996" y="411587"/>
                </a:lnTo>
                <a:lnTo>
                  <a:pt x="1025357" y="479311"/>
                </a:lnTo>
                <a:lnTo>
                  <a:pt x="1031731" y="589755"/>
                </a:lnTo>
                <a:lnTo>
                  <a:pt x="1041274" y="828914"/>
                </a:lnTo>
                <a:lnTo>
                  <a:pt x="1054022" y="1256857"/>
                </a:lnTo>
                <a:lnTo>
                  <a:pt x="1092230" y="2652391"/>
                </a:lnTo>
                <a:lnTo>
                  <a:pt x="1101785" y="2862019"/>
                </a:lnTo>
                <a:lnTo>
                  <a:pt x="1108146" y="2943532"/>
                </a:lnTo>
                <a:lnTo>
                  <a:pt x="1111340" y="2965110"/>
                </a:lnTo>
                <a:lnTo>
                  <a:pt x="1114521" y="2973430"/>
                </a:lnTo>
                <a:lnTo>
                  <a:pt x="1117701" y="2968315"/>
                </a:lnTo>
                <a:lnTo>
                  <a:pt x="1120895" y="2949661"/>
                </a:lnTo>
                <a:lnTo>
                  <a:pt x="1127256" y="2872251"/>
                </a:lnTo>
                <a:lnTo>
                  <a:pt x="1133631" y="2743364"/>
                </a:lnTo>
                <a:lnTo>
                  <a:pt x="1143173" y="2463378"/>
                </a:lnTo>
                <a:lnTo>
                  <a:pt x="1155922" y="1965154"/>
                </a:lnTo>
                <a:lnTo>
                  <a:pt x="1190948" y="471744"/>
                </a:lnTo>
                <a:lnTo>
                  <a:pt x="1200503" y="198810"/>
                </a:lnTo>
                <a:lnTo>
                  <a:pt x="1206865" y="77799"/>
                </a:lnTo>
                <a:lnTo>
                  <a:pt x="1213239" y="11588"/>
                </a:lnTo>
                <a:lnTo>
                  <a:pt x="1216420" y="0"/>
                </a:lnTo>
                <a:lnTo>
                  <a:pt x="1219601" y="2996"/>
                </a:lnTo>
                <a:lnTo>
                  <a:pt x="1222781" y="20580"/>
                </a:lnTo>
                <a:lnTo>
                  <a:pt x="1229156" y="98807"/>
                </a:lnTo>
                <a:lnTo>
                  <a:pt x="1235530" y="231880"/>
                </a:lnTo>
                <a:lnTo>
                  <a:pt x="1245072" y="522962"/>
                </a:lnTo>
                <a:lnTo>
                  <a:pt x="1257821" y="1041176"/>
                </a:lnTo>
                <a:lnTo>
                  <a:pt x="1292847" y="2583224"/>
                </a:lnTo>
                <a:lnTo>
                  <a:pt x="1302390" y="2862221"/>
                </a:lnTo>
                <a:lnTo>
                  <a:pt x="1308764" y="2985271"/>
                </a:lnTo>
                <a:lnTo>
                  <a:pt x="1315138" y="3052069"/>
                </a:lnTo>
                <a:lnTo>
                  <a:pt x="1318319" y="3063504"/>
                </a:lnTo>
                <a:lnTo>
                  <a:pt x="1321500" y="3060098"/>
                </a:lnTo>
                <a:lnTo>
                  <a:pt x="1324681" y="3041913"/>
                </a:lnTo>
                <a:lnTo>
                  <a:pt x="1331055" y="2962109"/>
                </a:lnTo>
                <a:lnTo>
                  <a:pt x="1337429" y="2827372"/>
                </a:lnTo>
                <a:lnTo>
                  <a:pt x="1346971" y="2534799"/>
                </a:lnTo>
                <a:lnTo>
                  <a:pt x="1359720" y="2019403"/>
                </a:lnTo>
                <a:lnTo>
                  <a:pt x="1391553" y="642650"/>
                </a:lnTo>
                <a:lnTo>
                  <a:pt x="1401108" y="357415"/>
                </a:lnTo>
                <a:lnTo>
                  <a:pt x="1407482" y="227415"/>
                </a:lnTo>
                <a:lnTo>
                  <a:pt x="1413844" y="151377"/>
                </a:lnTo>
                <a:lnTo>
                  <a:pt x="1417037" y="134458"/>
                </a:lnTo>
                <a:lnTo>
                  <a:pt x="1420218" y="131770"/>
                </a:lnTo>
                <a:lnTo>
                  <a:pt x="1423399" y="143257"/>
                </a:lnTo>
                <a:lnTo>
                  <a:pt x="1426580" y="168709"/>
                </a:lnTo>
                <a:lnTo>
                  <a:pt x="1432954" y="259960"/>
                </a:lnTo>
                <a:lnTo>
                  <a:pt x="1439328" y="401057"/>
                </a:lnTo>
                <a:lnTo>
                  <a:pt x="1448870" y="691492"/>
                </a:lnTo>
                <a:lnTo>
                  <a:pt x="1461619" y="1179130"/>
                </a:lnTo>
                <a:lnTo>
                  <a:pt x="1487091" y="2181025"/>
                </a:lnTo>
                <a:lnTo>
                  <a:pt x="1496646" y="2459592"/>
                </a:lnTo>
                <a:lnTo>
                  <a:pt x="1503007" y="2593785"/>
                </a:lnTo>
                <a:lnTo>
                  <a:pt x="1509382" y="2680946"/>
                </a:lnTo>
                <a:lnTo>
                  <a:pt x="1512562" y="2705982"/>
                </a:lnTo>
                <a:lnTo>
                  <a:pt x="1515743" y="2718442"/>
                </a:lnTo>
                <a:lnTo>
                  <a:pt x="1518937" y="2718341"/>
                </a:lnTo>
                <a:lnTo>
                  <a:pt x="1522117" y="2705817"/>
                </a:lnTo>
                <a:lnTo>
                  <a:pt x="1525298" y="2681162"/>
                </a:lnTo>
                <a:lnTo>
                  <a:pt x="1531672" y="2597166"/>
                </a:lnTo>
                <a:lnTo>
                  <a:pt x="1538034" y="2471052"/>
                </a:lnTo>
                <a:lnTo>
                  <a:pt x="1547589" y="2217318"/>
                </a:lnTo>
                <a:lnTo>
                  <a:pt x="1563518" y="1692310"/>
                </a:lnTo>
                <a:lnTo>
                  <a:pt x="1582615" y="1074303"/>
                </a:lnTo>
                <a:lnTo>
                  <a:pt x="1592171" y="838804"/>
                </a:lnTo>
                <a:lnTo>
                  <a:pt x="1598545" y="724265"/>
                </a:lnTo>
                <a:lnTo>
                  <a:pt x="1604906" y="648563"/>
                </a:lnTo>
                <a:lnTo>
                  <a:pt x="1608087" y="626010"/>
                </a:lnTo>
                <a:lnTo>
                  <a:pt x="1611281" y="613828"/>
                </a:lnTo>
                <a:lnTo>
                  <a:pt x="1614461" y="611992"/>
                </a:lnTo>
                <a:lnTo>
                  <a:pt x="1617642" y="620362"/>
                </a:lnTo>
                <a:lnTo>
                  <a:pt x="1620836" y="638724"/>
                </a:lnTo>
                <a:lnTo>
                  <a:pt x="1627197" y="703889"/>
                </a:lnTo>
                <a:lnTo>
                  <a:pt x="1633572" y="803537"/>
                </a:lnTo>
                <a:lnTo>
                  <a:pt x="1643127" y="1005807"/>
                </a:lnTo>
                <a:lnTo>
                  <a:pt x="1659043" y="1426507"/>
                </a:lnTo>
                <a:lnTo>
                  <a:pt x="1678153" y="1923162"/>
                </a:lnTo>
                <a:lnTo>
                  <a:pt x="1687696" y="2112656"/>
                </a:lnTo>
                <a:lnTo>
                  <a:pt x="1694070" y="2204756"/>
                </a:lnTo>
                <a:lnTo>
                  <a:pt x="1700444" y="2265400"/>
                </a:lnTo>
                <a:lnTo>
                  <a:pt x="1703625" y="2283281"/>
                </a:lnTo>
                <a:lnTo>
                  <a:pt x="1706806" y="2292702"/>
                </a:lnTo>
                <a:lnTo>
                  <a:pt x="1709986" y="2293639"/>
                </a:lnTo>
                <a:lnTo>
                  <a:pt x="1713180" y="2286193"/>
                </a:lnTo>
                <a:lnTo>
                  <a:pt x="1716361" y="2270504"/>
                </a:lnTo>
                <a:lnTo>
                  <a:pt x="1722735" y="2215532"/>
                </a:lnTo>
                <a:lnTo>
                  <a:pt x="1729096" y="2131689"/>
                </a:lnTo>
                <a:lnTo>
                  <a:pt x="1738651" y="1961012"/>
                </a:lnTo>
                <a:lnTo>
                  <a:pt x="1754568" y="1602325"/>
                </a:lnTo>
                <a:lnTo>
                  <a:pt x="1773678" y="1169278"/>
                </a:lnTo>
                <a:lnTo>
                  <a:pt x="1783233" y="998855"/>
                </a:lnTo>
                <a:lnTo>
                  <a:pt x="1792788" y="880580"/>
                </a:lnTo>
                <a:lnTo>
                  <a:pt x="1799150" y="835904"/>
                </a:lnTo>
                <a:lnTo>
                  <a:pt x="1802343" y="824520"/>
                </a:lnTo>
                <a:lnTo>
                  <a:pt x="1805524" y="820556"/>
                </a:lnTo>
                <a:lnTo>
                  <a:pt x="1808705" y="824051"/>
                </a:lnTo>
                <a:lnTo>
                  <a:pt x="1811886" y="834916"/>
                </a:lnTo>
                <a:lnTo>
                  <a:pt x="1818260" y="878162"/>
                </a:lnTo>
                <a:lnTo>
                  <a:pt x="1824634" y="948342"/>
                </a:lnTo>
                <a:lnTo>
                  <a:pt x="1834176" y="1097237"/>
                </a:lnTo>
                <a:lnTo>
                  <a:pt x="1846912" y="1354719"/>
                </a:lnTo>
                <a:lnTo>
                  <a:pt x="1878758" y="2030319"/>
                </a:lnTo>
                <a:lnTo>
                  <a:pt x="1888313" y="2169894"/>
                </a:lnTo>
                <a:lnTo>
                  <a:pt x="1894687" y="2233983"/>
                </a:lnTo>
                <a:lnTo>
                  <a:pt x="1901049" y="2272112"/>
                </a:lnTo>
                <a:lnTo>
                  <a:pt x="1904242" y="2281014"/>
                </a:lnTo>
                <a:lnTo>
                  <a:pt x="1907423" y="2283053"/>
                </a:lnTo>
                <a:lnTo>
                  <a:pt x="1910604" y="2278216"/>
                </a:lnTo>
                <a:lnTo>
                  <a:pt x="1913785" y="2266591"/>
                </a:lnTo>
                <a:lnTo>
                  <a:pt x="1920159" y="2223573"/>
                </a:lnTo>
                <a:lnTo>
                  <a:pt x="1926520" y="2155837"/>
                </a:lnTo>
                <a:lnTo>
                  <a:pt x="1936075" y="2014084"/>
                </a:lnTo>
                <a:lnTo>
                  <a:pt x="1948811" y="1770329"/>
                </a:lnTo>
                <a:lnTo>
                  <a:pt x="1980657" y="1119397"/>
                </a:lnTo>
                <a:lnTo>
                  <a:pt x="1990212" y="975352"/>
                </a:lnTo>
                <a:lnTo>
                  <a:pt x="1999767" y="875591"/>
                </a:lnTo>
                <a:lnTo>
                  <a:pt x="2006142" y="836740"/>
                </a:lnTo>
                <a:lnTo>
                  <a:pt x="2009322" y="825938"/>
                </a:lnTo>
                <a:lnTo>
                  <a:pt x="2012503" y="820923"/>
                </a:lnTo>
                <a:lnTo>
                  <a:pt x="2015684" y="821658"/>
                </a:lnTo>
                <a:lnTo>
                  <a:pt x="2018877" y="828028"/>
                </a:lnTo>
                <a:lnTo>
                  <a:pt x="2025239" y="857115"/>
                </a:lnTo>
                <a:lnTo>
                  <a:pt x="2031613" y="906553"/>
                </a:lnTo>
                <a:lnTo>
                  <a:pt x="2041168" y="1013849"/>
                </a:lnTo>
                <a:lnTo>
                  <a:pt x="2053904" y="1203418"/>
                </a:lnTo>
                <a:lnTo>
                  <a:pt x="2098486" y="1923390"/>
                </a:lnTo>
                <a:lnTo>
                  <a:pt x="2108028" y="2025937"/>
                </a:lnTo>
                <a:lnTo>
                  <a:pt x="2117583" y="2096700"/>
                </a:lnTo>
                <a:lnTo>
                  <a:pt x="2123957" y="2125104"/>
                </a:lnTo>
                <a:lnTo>
                  <a:pt x="2130319" y="2138324"/>
                </a:lnTo>
                <a:lnTo>
                  <a:pt x="2133512" y="2139299"/>
                </a:lnTo>
                <a:lnTo>
                  <a:pt x="2136693" y="2136589"/>
                </a:lnTo>
                <a:lnTo>
                  <a:pt x="2139874" y="2130283"/>
                </a:lnTo>
                <a:lnTo>
                  <a:pt x="2146248" y="2107312"/>
                </a:lnTo>
                <a:lnTo>
                  <a:pt x="2152610" y="2071335"/>
                </a:lnTo>
                <a:lnTo>
                  <a:pt x="2162165" y="1995685"/>
                </a:lnTo>
                <a:lnTo>
                  <a:pt x="2174901" y="1861973"/>
                </a:lnTo>
                <a:lnTo>
                  <a:pt x="2194011" y="1618546"/>
                </a:lnTo>
                <a:lnTo>
                  <a:pt x="2219482" y="1290681"/>
                </a:lnTo>
                <a:lnTo>
                  <a:pt x="2232218" y="1157476"/>
                </a:lnTo>
                <a:lnTo>
                  <a:pt x="2241773" y="1081331"/>
                </a:lnTo>
                <a:lnTo>
                  <a:pt x="2251328" y="1030020"/>
                </a:lnTo>
                <a:lnTo>
                  <a:pt x="2257702" y="1010924"/>
                </a:lnTo>
                <a:lnTo>
                  <a:pt x="2260883" y="1006061"/>
                </a:lnTo>
                <a:lnTo>
                  <a:pt x="2264064" y="1004351"/>
                </a:lnTo>
                <a:lnTo>
                  <a:pt x="2267257" y="1005782"/>
                </a:lnTo>
                <a:lnTo>
                  <a:pt x="2270438" y="1010316"/>
                </a:lnTo>
                <a:lnTo>
                  <a:pt x="2276800" y="1028450"/>
                </a:lnTo>
                <a:lnTo>
                  <a:pt x="2283174" y="1058069"/>
                </a:lnTo>
                <a:lnTo>
                  <a:pt x="2292729" y="1121841"/>
                </a:lnTo>
                <a:lnTo>
                  <a:pt x="2305465" y="1236014"/>
                </a:lnTo>
                <a:lnTo>
                  <a:pt x="2324575" y="1444287"/>
                </a:lnTo>
                <a:lnTo>
                  <a:pt x="2353227" y="1757361"/>
                </a:lnTo>
                <a:lnTo>
                  <a:pt x="2365963" y="1871318"/>
                </a:lnTo>
                <a:lnTo>
                  <a:pt x="2378699" y="1960101"/>
                </a:lnTo>
                <a:lnTo>
                  <a:pt x="2388254" y="2007196"/>
                </a:lnTo>
                <a:lnTo>
                  <a:pt x="2394628" y="2028331"/>
                </a:lnTo>
                <a:lnTo>
                  <a:pt x="2400990" y="2040690"/>
                </a:lnTo>
                <a:lnTo>
                  <a:pt x="2404183" y="2043425"/>
                </a:lnTo>
                <a:lnTo>
                  <a:pt x="2407364" y="2043805"/>
                </a:lnTo>
                <a:lnTo>
                  <a:pt x="2410545" y="2041766"/>
                </a:lnTo>
                <a:lnTo>
                  <a:pt x="2413726" y="2037258"/>
                </a:lnTo>
                <a:lnTo>
                  <a:pt x="2420100" y="2020707"/>
                </a:lnTo>
                <a:lnTo>
                  <a:pt x="2426474" y="1993899"/>
                </a:lnTo>
                <a:lnTo>
                  <a:pt x="2432836" y="1956694"/>
                </a:lnTo>
                <a:lnTo>
                  <a:pt x="2442391" y="1881614"/>
                </a:lnTo>
                <a:lnTo>
                  <a:pt x="2451946" y="1784575"/>
                </a:lnTo>
                <a:lnTo>
                  <a:pt x="2464682" y="1626031"/>
                </a:lnTo>
                <a:lnTo>
                  <a:pt x="2490153" y="1257757"/>
                </a:lnTo>
                <a:lnTo>
                  <a:pt x="2506083" y="1048014"/>
                </a:lnTo>
                <a:lnTo>
                  <a:pt x="2515625" y="952141"/>
                </a:lnTo>
                <a:lnTo>
                  <a:pt x="2521999" y="906236"/>
                </a:lnTo>
                <a:lnTo>
                  <a:pt x="2528373" y="877262"/>
                </a:lnTo>
                <a:lnTo>
                  <a:pt x="2531554" y="869652"/>
                </a:lnTo>
                <a:lnTo>
                  <a:pt x="2534735" y="866853"/>
                </a:lnTo>
                <a:lnTo>
                  <a:pt x="2537916" y="868955"/>
                </a:lnTo>
                <a:lnTo>
                  <a:pt x="2541109" y="876059"/>
                </a:lnTo>
                <a:lnTo>
                  <a:pt x="2547471" y="905299"/>
                </a:lnTo>
                <a:lnTo>
                  <a:pt x="2553845" y="954281"/>
                </a:lnTo>
                <a:lnTo>
                  <a:pt x="2563400" y="1062425"/>
                </a:lnTo>
                <a:lnTo>
                  <a:pt x="2572942" y="1206420"/>
                </a:lnTo>
                <a:lnTo>
                  <a:pt x="2588872" y="1499651"/>
                </a:lnTo>
                <a:lnTo>
                  <a:pt x="2614343" y="1975335"/>
                </a:lnTo>
                <a:lnTo>
                  <a:pt x="2623898" y="2111528"/>
                </a:lnTo>
                <a:lnTo>
                  <a:pt x="2633453" y="2206554"/>
                </a:lnTo>
                <a:lnTo>
                  <a:pt x="2639815" y="2243037"/>
                </a:lnTo>
                <a:lnTo>
                  <a:pt x="2643008" y="2252623"/>
                </a:lnTo>
                <a:lnTo>
                  <a:pt x="2646189" y="2256295"/>
                </a:lnTo>
                <a:lnTo>
                  <a:pt x="2649370" y="2254003"/>
                </a:lnTo>
                <a:lnTo>
                  <a:pt x="2652551" y="2245772"/>
                </a:lnTo>
                <a:lnTo>
                  <a:pt x="2658925" y="2211759"/>
                </a:lnTo>
                <a:lnTo>
                  <a:pt x="2665299" y="2155381"/>
                </a:lnTo>
                <a:lnTo>
                  <a:pt x="2674841" y="2033383"/>
                </a:lnTo>
                <a:lnTo>
                  <a:pt x="2687590" y="1816866"/>
                </a:lnTo>
                <a:lnTo>
                  <a:pt x="2725797" y="1116307"/>
                </a:lnTo>
                <a:lnTo>
                  <a:pt x="2735353" y="1006339"/>
                </a:lnTo>
                <a:lnTo>
                  <a:pt x="2741714" y="959548"/>
                </a:lnTo>
                <a:lnTo>
                  <a:pt x="2748088" y="935995"/>
                </a:lnTo>
                <a:lnTo>
                  <a:pt x="2751269" y="933171"/>
                </a:lnTo>
                <a:lnTo>
                  <a:pt x="2754450" y="936337"/>
                </a:lnTo>
                <a:lnTo>
                  <a:pt x="2757643" y="945416"/>
                </a:lnTo>
                <a:lnTo>
                  <a:pt x="2764005" y="980709"/>
                </a:lnTo>
                <a:lnTo>
                  <a:pt x="2770379" y="1037225"/>
                </a:lnTo>
                <a:lnTo>
                  <a:pt x="2779934" y="1155678"/>
                </a:lnTo>
                <a:lnTo>
                  <a:pt x="2792670" y="1356429"/>
                </a:lnTo>
                <a:lnTo>
                  <a:pt x="2818142" y="1765998"/>
                </a:lnTo>
                <a:lnTo>
                  <a:pt x="2827697" y="1875662"/>
                </a:lnTo>
                <a:lnTo>
                  <a:pt x="2834058" y="1925847"/>
                </a:lnTo>
                <a:lnTo>
                  <a:pt x="2840433" y="1955251"/>
                </a:lnTo>
                <a:lnTo>
                  <a:pt x="2843613" y="1961823"/>
                </a:lnTo>
                <a:lnTo>
                  <a:pt x="2846807" y="1962912"/>
                </a:lnTo>
                <a:lnTo>
                  <a:pt x="2849988" y="1958543"/>
                </a:lnTo>
                <a:lnTo>
                  <a:pt x="2853168" y="1948818"/>
                </a:lnTo>
                <a:lnTo>
                  <a:pt x="2859543" y="1914032"/>
                </a:lnTo>
                <a:lnTo>
                  <a:pt x="2865904" y="1860517"/>
                </a:lnTo>
                <a:lnTo>
                  <a:pt x="2875459" y="1751587"/>
                </a:lnTo>
                <a:lnTo>
                  <a:pt x="2891388" y="1526332"/>
                </a:lnTo>
                <a:lnTo>
                  <a:pt x="2907305" y="1308055"/>
                </a:lnTo>
                <a:lnTo>
                  <a:pt x="2916860" y="1209459"/>
                </a:lnTo>
                <a:lnTo>
                  <a:pt x="2923222" y="1164897"/>
                </a:lnTo>
                <a:lnTo>
                  <a:pt x="2929596" y="1140279"/>
                </a:lnTo>
                <a:lnTo>
                  <a:pt x="2932777" y="1135974"/>
                </a:lnTo>
                <a:lnTo>
                  <a:pt x="2935957" y="1137164"/>
                </a:lnTo>
                <a:lnTo>
                  <a:pt x="2939151" y="1143888"/>
                </a:lnTo>
                <a:lnTo>
                  <a:pt x="2945512" y="1173735"/>
                </a:lnTo>
                <a:lnTo>
                  <a:pt x="2951887" y="1224490"/>
                </a:lnTo>
                <a:lnTo>
                  <a:pt x="2961442" y="1335142"/>
                </a:lnTo>
                <a:lnTo>
                  <a:pt x="2974177" y="1529549"/>
                </a:lnTo>
                <a:lnTo>
                  <a:pt x="2999649" y="1943005"/>
                </a:lnTo>
                <a:lnTo>
                  <a:pt x="3009204" y="2056291"/>
                </a:lnTo>
                <a:lnTo>
                  <a:pt x="3015566" y="2107590"/>
                </a:lnTo>
                <a:lnTo>
                  <a:pt x="3021940" y="2135956"/>
                </a:lnTo>
                <a:lnTo>
                  <a:pt x="3025121" y="2140869"/>
                </a:lnTo>
                <a:lnTo>
                  <a:pt x="3028314" y="2139375"/>
                </a:lnTo>
                <a:lnTo>
                  <a:pt x="3031495" y="2131372"/>
                </a:lnTo>
                <a:lnTo>
                  <a:pt x="3037856" y="2095864"/>
                </a:lnTo>
                <a:lnTo>
                  <a:pt x="3044231" y="2035004"/>
                </a:lnTo>
                <a:lnTo>
                  <a:pt x="3053786" y="1900292"/>
                </a:lnTo>
                <a:lnTo>
                  <a:pt x="3066522" y="1656777"/>
                </a:lnTo>
                <a:lnTo>
                  <a:pt x="3101548" y="916683"/>
                </a:lnTo>
                <a:lnTo>
                  <a:pt x="3111104" y="783301"/>
                </a:lnTo>
                <a:lnTo>
                  <a:pt x="3117465" y="726430"/>
                </a:lnTo>
                <a:lnTo>
                  <a:pt x="3123839" y="698723"/>
                </a:lnTo>
                <a:lnTo>
                  <a:pt x="3127020" y="696418"/>
                </a:lnTo>
                <a:lnTo>
                  <a:pt x="3130214" y="701990"/>
                </a:lnTo>
                <a:lnTo>
                  <a:pt x="3133394" y="715476"/>
                </a:lnTo>
                <a:lnTo>
                  <a:pt x="3139756" y="765952"/>
                </a:lnTo>
                <a:lnTo>
                  <a:pt x="3146130" y="846579"/>
                </a:lnTo>
                <a:lnTo>
                  <a:pt x="3155685" y="1018294"/>
                </a:lnTo>
                <a:lnTo>
                  <a:pt x="3168421" y="1320136"/>
                </a:lnTo>
                <a:lnTo>
                  <a:pt x="3203448" y="2215089"/>
                </a:lnTo>
                <a:lnTo>
                  <a:pt x="3213003" y="2377344"/>
                </a:lnTo>
                <a:lnTo>
                  <a:pt x="3219364" y="2449018"/>
                </a:lnTo>
                <a:lnTo>
                  <a:pt x="3225738" y="2487996"/>
                </a:lnTo>
                <a:lnTo>
                  <a:pt x="3228919" y="2494657"/>
                </a:lnTo>
                <a:lnTo>
                  <a:pt x="3232113" y="2492656"/>
                </a:lnTo>
                <a:lnTo>
                  <a:pt x="3235293" y="2481980"/>
                </a:lnTo>
                <a:lnTo>
                  <a:pt x="3241655" y="2435063"/>
                </a:lnTo>
                <a:lnTo>
                  <a:pt x="3248029" y="2355601"/>
                </a:lnTo>
                <a:lnTo>
                  <a:pt x="3257584" y="2182202"/>
                </a:lnTo>
                <a:lnTo>
                  <a:pt x="3270320" y="1873902"/>
                </a:lnTo>
                <a:lnTo>
                  <a:pt x="3305347" y="952647"/>
                </a:lnTo>
                <a:lnTo>
                  <a:pt x="3314902" y="781693"/>
                </a:lnTo>
                <a:lnTo>
                  <a:pt x="3321263" y="703307"/>
                </a:lnTo>
                <a:lnTo>
                  <a:pt x="3327637" y="656541"/>
                </a:lnTo>
                <a:lnTo>
                  <a:pt x="3330818" y="645461"/>
                </a:lnTo>
                <a:lnTo>
                  <a:pt x="3334012" y="642662"/>
                </a:lnTo>
                <a:lnTo>
                  <a:pt x="3337192" y="648095"/>
                </a:lnTo>
                <a:lnTo>
                  <a:pt x="3340373" y="661657"/>
                </a:lnTo>
                <a:lnTo>
                  <a:pt x="3346747" y="712272"/>
                </a:lnTo>
                <a:lnTo>
                  <a:pt x="3353109" y="792026"/>
                </a:lnTo>
                <a:lnTo>
                  <a:pt x="3362664" y="958282"/>
                </a:lnTo>
                <a:lnTo>
                  <a:pt x="3375400" y="1241725"/>
                </a:lnTo>
                <a:lnTo>
                  <a:pt x="3404065" y="1914374"/>
                </a:lnTo>
                <a:lnTo>
                  <a:pt x="3413620" y="2082783"/>
                </a:lnTo>
                <a:lnTo>
                  <a:pt x="3423163" y="2199285"/>
                </a:lnTo>
                <a:lnTo>
                  <a:pt x="3429537" y="2244088"/>
                </a:lnTo>
                <a:lnTo>
                  <a:pt x="3432718" y="2256169"/>
                </a:lnTo>
                <a:lnTo>
                  <a:pt x="3435911" y="2261335"/>
                </a:lnTo>
                <a:lnTo>
                  <a:pt x="3439092" y="2259613"/>
                </a:lnTo>
                <a:lnTo>
                  <a:pt x="3442273" y="2251116"/>
                </a:lnTo>
                <a:lnTo>
                  <a:pt x="3448647" y="2214582"/>
                </a:lnTo>
                <a:lnTo>
                  <a:pt x="3455008" y="2153824"/>
                </a:lnTo>
                <a:lnTo>
                  <a:pt x="3464564" y="2023974"/>
                </a:lnTo>
                <a:lnTo>
                  <a:pt x="3477299" y="1799315"/>
                </a:lnTo>
                <a:lnTo>
                  <a:pt x="3509145" y="1210295"/>
                </a:lnTo>
                <a:lnTo>
                  <a:pt x="3518700" y="1086549"/>
                </a:lnTo>
                <a:lnTo>
                  <a:pt x="3525062" y="1027956"/>
                </a:lnTo>
                <a:lnTo>
                  <a:pt x="3531436" y="990536"/>
                </a:lnTo>
                <a:lnTo>
                  <a:pt x="3534617" y="980063"/>
                </a:lnTo>
                <a:lnTo>
                  <a:pt x="3537797" y="975137"/>
                </a:lnTo>
                <a:lnTo>
                  <a:pt x="3540991" y="975694"/>
                </a:lnTo>
                <a:lnTo>
                  <a:pt x="3544172" y="981697"/>
                </a:lnTo>
                <a:lnTo>
                  <a:pt x="3550546" y="1009341"/>
                </a:lnTo>
                <a:lnTo>
                  <a:pt x="3556908" y="1056435"/>
                </a:lnTo>
                <a:lnTo>
                  <a:pt x="3566463" y="1158261"/>
                </a:lnTo>
                <a:lnTo>
                  <a:pt x="3579198" y="1335737"/>
                </a:lnTo>
                <a:lnTo>
                  <a:pt x="3611044" y="1805545"/>
                </a:lnTo>
                <a:lnTo>
                  <a:pt x="3620599" y="1906206"/>
                </a:lnTo>
                <a:lnTo>
                  <a:pt x="3626961" y="1954998"/>
                </a:lnTo>
                <a:lnTo>
                  <a:pt x="3633335" y="1987567"/>
                </a:lnTo>
                <a:lnTo>
                  <a:pt x="3639696" y="2003270"/>
                </a:lnTo>
                <a:lnTo>
                  <a:pt x="3642890" y="2004764"/>
                </a:lnTo>
                <a:lnTo>
                  <a:pt x="3646071" y="2002092"/>
                </a:lnTo>
                <a:lnTo>
                  <a:pt x="3649251" y="1995343"/>
                </a:lnTo>
                <a:lnTo>
                  <a:pt x="3655626" y="1970079"/>
                </a:lnTo>
                <a:lnTo>
                  <a:pt x="3661987" y="1930329"/>
                </a:lnTo>
                <a:lnTo>
                  <a:pt x="3671542" y="1847423"/>
                </a:lnTo>
                <a:lnTo>
                  <a:pt x="3684278" y="1705138"/>
                </a:lnTo>
                <a:lnTo>
                  <a:pt x="3719305" y="1285869"/>
                </a:lnTo>
                <a:lnTo>
                  <a:pt x="3728860" y="1203127"/>
                </a:lnTo>
                <a:lnTo>
                  <a:pt x="3738415" y="1145914"/>
                </a:lnTo>
                <a:lnTo>
                  <a:pt x="3744789" y="1123703"/>
                </a:lnTo>
                <a:lnTo>
                  <a:pt x="3747970" y="1117612"/>
                </a:lnTo>
                <a:lnTo>
                  <a:pt x="3751151" y="1114864"/>
                </a:lnTo>
                <a:lnTo>
                  <a:pt x="3754344" y="1115497"/>
                </a:lnTo>
                <a:lnTo>
                  <a:pt x="3757525" y="1119435"/>
                </a:lnTo>
                <a:lnTo>
                  <a:pt x="3763887" y="1137050"/>
                </a:lnTo>
                <a:lnTo>
                  <a:pt x="3770261" y="1166935"/>
                </a:lnTo>
                <a:lnTo>
                  <a:pt x="3779816" y="1232253"/>
                </a:lnTo>
                <a:lnTo>
                  <a:pt x="3792552" y="1349413"/>
                </a:lnTo>
                <a:lnTo>
                  <a:pt x="3818023" y="1628335"/>
                </a:lnTo>
                <a:lnTo>
                  <a:pt x="3833953" y="1785195"/>
                </a:lnTo>
                <a:lnTo>
                  <a:pt x="3843495" y="1858085"/>
                </a:lnTo>
                <a:lnTo>
                  <a:pt x="3853050" y="1909448"/>
                </a:lnTo>
                <a:lnTo>
                  <a:pt x="3859424" y="1930215"/>
                </a:lnTo>
                <a:lnTo>
                  <a:pt x="3865786" y="1939611"/>
                </a:lnTo>
                <a:lnTo>
                  <a:pt x="3868979" y="1939992"/>
                </a:lnTo>
                <a:lnTo>
                  <a:pt x="3872160" y="1937472"/>
                </a:lnTo>
                <a:lnTo>
                  <a:pt x="3875341" y="1932115"/>
                </a:lnTo>
                <a:lnTo>
                  <a:pt x="3881715" y="1913057"/>
                </a:lnTo>
                <a:lnTo>
                  <a:pt x="3888077" y="1883437"/>
                </a:lnTo>
                <a:lnTo>
                  <a:pt x="3897632" y="1821260"/>
                </a:lnTo>
                <a:lnTo>
                  <a:pt x="3910367" y="1711888"/>
                </a:lnTo>
                <a:lnTo>
                  <a:pt x="3932658" y="1484088"/>
                </a:lnTo>
                <a:lnTo>
                  <a:pt x="3951768" y="1301736"/>
                </a:lnTo>
                <a:lnTo>
                  <a:pt x="3961323" y="1230328"/>
                </a:lnTo>
                <a:lnTo>
                  <a:pt x="3970878" y="1178180"/>
                </a:lnTo>
                <a:lnTo>
                  <a:pt x="3977240" y="1155741"/>
                </a:lnTo>
                <a:lnTo>
                  <a:pt x="3983614" y="1143901"/>
                </a:lnTo>
                <a:lnTo>
                  <a:pt x="3986795" y="1142077"/>
                </a:lnTo>
                <a:lnTo>
                  <a:pt x="3989976" y="1142989"/>
                </a:lnTo>
                <a:lnTo>
                  <a:pt x="3993169" y="1146661"/>
                </a:lnTo>
                <a:lnTo>
                  <a:pt x="3999531" y="1162136"/>
                </a:lnTo>
                <a:lnTo>
                  <a:pt x="4005905" y="1188070"/>
                </a:lnTo>
                <a:lnTo>
                  <a:pt x="4015460" y="1244992"/>
                </a:lnTo>
                <a:lnTo>
                  <a:pt x="4025002" y="1320275"/>
                </a:lnTo>
                <a:lnTo>
                  <a:pt x="4040932" y="1473210"/>
                </a:lnTo>
                <a:lnTo>
                  <a:pt x="4069584" y="1754601"/>
                </a:lnTo>
                <a:lnTo>
                  <a:pt x="4079139" y="1826731"/>
                </a:lnTo>
                <a:lnTo>
                  <a:pt x="4088694" y="1879436"/>
                </a:lnTo>
                <a:lnTo>
                  <a:pt x="4095069" y="1902103"/>
                </a:lnTo>
                <a:lnTo>
                  <a:pt x="4101430" y="1914082"/>
                </a:lnTo>
                <a:lnTo>
                  <a:pt x="4104611" y="1915995"/>
                </a:lnTo>
                <a:lnTo>
                  <a:pt x="4107804" y="1915184"/>
                </a:lnTo>
                <a:lnTo>
                  <a:pt x="4110985" y="1911702"/>
                </a:lnTo>
                <a:lnTo>
                  <a:pt x="4114166" y="1905598"/>
                </a:lnTo>
                <a:lnTo>
                  <a:pt x="4114166" y="1905598"/>
                </a:lnTo>
              </a:path>
            </a:pathLst>
          </a:custGeom>
          <a:noFill/>
          <a:ln w="18998" cap="sq">
            <a:solidFill>
              <a:schemeClr val="accent2">
                <a:lumMod val="75000"/>
              </a:schemeClr>
            </a:solidFill>
            <a:prstDash val="solid"/>
            <a:round/>
          </a:ln>
        </p:spPr>
        <p:txBody>
          <a:bodyPr rtlCol="0" anchor="ctr"/>
          <a:lstStyle/>
          <a:p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" name="Figura a mano libera 21">
            <a:extLst>
              <a:ext uri="{FF2B5EF4-FFF2-40B4-BE49-F238E27FC236}">
                <a16:creationId xmlns:a16="http://schemas.microsoft.com/office/drawing/2014/main" id="{471AA130-DDC3-B768-C1A6-5253051BC18E}"/>
              </a:ext>
            </a:extLst>
          </p:cNvPr>
          <p:cNvSpPr/>
          <p:nvPr/>
        </p:nvSpPr>
        <p:spPr>
          <a:xfrm>
            <a:off x="456790" y="993444"/>
            <a:ext cx="601475" cy="307777"/>
          </a:xfrm>
          <a:custGeom>
            <a:avLst/>
            <a:gdLst>
              <a:gd name="connsiteX0" fmla="*/ 0 w 4114165"/>
              <a:gd name="connsiteY0" fmla="*/ 962866 h 3063250"/>
              <a:gd name="connsiteX1" fmla="*/ 13219 w 4114165"/>
              <a:gd name="connsiteY1" fmla="*/ 938578 h 3063250"/>
              <a:gd name="connsiteX2" fmla="*/ 29741 w 4114165"/>
              <a:gd name="connsiteY2" fmla="*/ 914936 h 3063250"/>
              <a:gd name="connsiteX3" fmla="*/ 52873 w 4114165"/>
              <a:gd name="connsiteY3" fmla="*/ 887165 h 3063250"/>
              <a:gd name="connsiteX4" fmla="*/ 79309 w 4114165"/>
              <a:gd name="connsiteY4" fmla="*/ 860382 h 3063250"/>
              <a:gd name="connsiteX5" fmla="*/ 99137 w 4114165"/>
              <a:gd name="connsiteY5" fmla="*/ 843895 h 3063250"/>
              <a:gd name="connsiteX6" fmla="*/ 109050 w 4114165"/>
              <a:gd name="connsiteY6" fmla="*/ 838551 h 3063250"/>
              <a:gd name="connsiteX7" fmla="*/ 118964 w 4114165"/>
              <a:gd name="connsiteY7" fmla="*/ 836816 h 3063250"/>
              <a:gd name="connsiteX8" fmla="*/ 125574 w 4114165"/>
              <a:gd name="connsiteY8" fmla="*/ 838272 h 3063250"/>
              <a:gd name="connsiteX9" fmla="*/ 132182 w 4114165"/>
              <a:gd name="connsiteY9" fmla="*/ 842248 h 3063250"/>
              <a:gd name="connsiteX10" fmla="*/ 138791 w 4114165"/>
              <a:gd name="connsiteY10" fmla="*/ 849049 h 3063250"/>
              <a:gd name="connsiteX11" fmla="*/ 145401 w 4114165"/>
              <a:gd name="connsiteY11" fmla="*/ 859078 h 3063250"/>
              <a:gd name="connsiteX12" fmla="*/ 155315 w 4114165"/>
              <a:gd name="connsiteY12" fmla="*/ 880859 h 3063250"/>
              <a:gd name="connsiteX13" fmla="*/ 165228 w 4114165"/>
              <a:gd name="connsiteY13" fmla="*/ 911631 h 3063250"/>
              <a:gd name="connsiteX14" fmla="*/ 175142 w 4114165"/>
              <a:gd name="connsiteY14" fmla="*/ 951773 h 3063250"/>
              <a:gd name="connsiteX15" fmla="*/ 188360 w 4114165"/>
              <a:gd name="connsiteY15" fmla="*/ 1018952 h 3063250"/>
              <a:gd name="connsiteX16" fmla="*/ 204883 w 4114165"/>
              <a:gd name="connsiteY16" fmla="*/ 1119511 h 3063250"/>
              <a:gd name="connsiteX17" fmla="*/ 237928 w 4114165"/>
              <a:gd name="connsiteY17" fmla="*/ 1325872 h 3063250"/>
              <a:gd name="connsiteX18" fmla="*/ 251146 w 4114165"/>
              <a:gd name="connsiteY18" fmla="*/ 1392203 h 3063250"/>
              <a:gd name="connsiteX19" fmla="*/ 264365 w 4114165"/>
              <a:gd name="connsiteY19" fmla="*/ 1444629 h 3063250"/>
              <a:gd name="connsiteX20" fmla="*/ 274279 w 4114165"/>
              <a:gd name="connsiteY20" fmla="*/ 1474666 h 3063250"/>
              <a:gd name="connsiteX21" fmla="*/ 284192 w 4114165"/>
              <a:gd name="connsiteY21" fmla="*/ 1497675 h 3063250"/>
              <a:gd name="connsiteX22" fmla="*/ 297410 w 4114165"/>
              <a:gd name="connsiteY22" fmla="*/ 1521267 h 3063250"/>
              <a:gd name="connsiteX23" fmla="*/ 323847 w 4114165"/>
              <a:gd name="connsiteY23" fmla="*/ 1565120 h 3063250"/>
              <a:gd name="connsiteX24" fmla="*/ 340373 w 4114165"/>
              <a:gd name="connsiteY24" fmla="*/ 1598538 h 3063250"/>
              <a:gd name="connsiteX25" fmla="*/ 363500 w 4114165"/>
              <a:gd name="connsiteY25" fmla="*/ 1652395 h 3063250"/>
              <a:gd name="connsiteX26" fmla="*/ 386628 w 4114165"/>
              <a:gd name="connsiteY26" fmla="*/ 1713129 h 3063250"/>
              <a:gd name="connsiteX27" fmla="*/ 406460 w 4114165"/>
              <a:gd name="connsiteY27" fmla="*/ 1772988 h 3063250"/>
              <a:gd name="connsiteX28" fmla="*/ 422985 w 4114165"/>
              <a:gd name="connsiteY28" fmla="*/ 1832430 h 3063250"/>
              <a:gd name="connsiteX29" fmla="*/ 439510 w 4114165"/>
              <a:gd name="connsiteY29" fmla="*/ 1903407 h 3063250"/>
              <a:gd name="connsiteX30" fmla="*/ 456035 w 4114165"/>
              <a:gd name="connsiteY30" fmla="*/ 1987175 h 3063250"/>
              <a:gd name="connsiteX31" fmla="*/ 472547 w 4114165"/>
              <a:gd name="connsiteY31" fmla="*/ 2085024 h 3063250"/>
              <a:gd name="connsiteX32" fmla="*/ 502289 w 4114165"/>
              <a:gd name="connsiteY32" fmla="*/ 2284990 h 3063250"/>
              <a:gd name="connsiteX33" fmla="*/ 518814 w 4114165"/>
              <a:gd name="connsiteY33" fmla="*/ 2386930 h 3063250"/>
              <a:gd name="connsiteX34" fmla="*/ 532031 w 4114165"/>
              <a:gd name="connsiteY34" fmla="*/ 2452703 h 3063250"/>
              <a:gd name="connsiteX35" fmla="*/ 541941 w 4114165"/>
              <a:gd name="connsiteY35" fmla="*/ 2490718 h 3063250"/>
              <a:gd name="connsiteX36" fmla="*/ 551864 w 4114165"/>
              <a:gd name="connsiteY36" fmla="*/ 2518717 h 3063250"/>
              <a:gd name="connsiteX37" fmla="*/ 561774 w 4114165"/>
              <a:gd name="connsiteY37" fmla="*/ 2537066 h 3063250"/>
              <a:gd name="connsiteX38" fmla="*/ 568389 w 4114165"/>
              <a:gd name="connsiteY38" fmla="*/ 2544335 h 3063250"/>
              <a:gd name="connsiteX39" fmla="*/ 574991 w 4114165"/>
              <a:gd name="connsiteY39" fmla="*/ 2548070 h 3063250"/>
              <a:gd name="connsiteX40" fmla="*/ 581606 w 4114165"/>
              <a:gd name="connsiteY40" fmla="*/ 2548741 h 3063250"/>
              <a:gd name="connsiteX41" fmla="*/ 588208 w 4114165"/>
              <a:gd name="connsiteY41" fmla="*/ 2546969 h 3063250"/>
              <a:gd name="connsiteX42" fmla="*/ 598131 w 4114165"/>
              <a:gd name="connsiteY42" fmla="*/ 2541042 h 3063250"/>
              <a:gd name="connsiteX43" fmla="*/ 644385 w 4114165"/>
              <a:gd name="connsiteY43" fmla="*/ 2506927 h 3063250"/>
              <a:gd name="connsiteX44" fmla="*/ 670820 w 4114165"/>
              <a:gd name="connsiteY44" fmla="*/ 2490034 h 3063250"/>
              <a:gd name="connsiteX45" fmla="*/ 687345 w 4114165"/>
              <a:gd name="connsiteY45" fmla="*/ 2476269 h 3063250"/>
              <a:gd name="connsiteX46" fmla="*/ 700562 w 4114165"/>
              <a:gd name="connsiteY46" fmla="*/ 2461681 h 3063250"/>
              <a:gd name="connsiteX47" fmla="*/ 710485 w 4114165"/>
              <a:gd name="connsiteY47" fmla="*/ 2447156 h 3063250"/>
              <a:gd name="connsiteX48" fmla="*/ 720395 w 4114165"/>
              <a:gd name="connsiteY48" fmla="*/ 2427478 h 3063250"/>
              <a:gd name="connsiteX49" fmla="*/ 730305 w 4114165"/>
              <a:gd name="connsiteY49" fmla="*/ 2399808 h 3063250"/>
              <a:gd name="connsiteX50" fmla="*/ 740214 w 4114165"/>
              <a:gd name="connsiteY50" fmla="*/ 2360615 h 3063250"/>
              <a:gd name="connsiteX51" fmla="*/ 750137 w 4114165"/>
              <a:gd name="connsiteY51" fmla="*/ 2306011 h 3063250"/>
              <a:gd name="connsiteX52" fmla="*/ 760047 w 4114165"/>
              <a:gd name="connsiteY52" fmla="*/ 2232146 h 3063250"/>
              <a:gd name="connsiteX53" fmla="*/ 769957 w 4114165"/>
              <a:gd name="connsiteY53" fmla="*/ 2135437 h 3063250"/>
              <a:gd name="connsiteX54" fmla="*/ 779879 w 4114165"/>
              <a:gd name="connsiteY54" fmla="*/ 2013021 h 3063250"/>
              <a:gd name="connsiteX55" fmla="*/ 793097 w 4114165"/>
              <a:gd name="connsiteY55" fmla="*/ 1806394 h 3063250"/>
              <a:gd name="connsiteX56" fmla="*/ 806314 w 4114165"/>
              <a:gd name="connsiteY56" fmla="*/ 1550988 h 3063250"/>
              <a:gd name="connsiteX57" fmla="*/ 826134 w 4114165"/>
              <a:gd name="connsiteY57" fmla="*/ 1101061 h 3063250"/>
              <a:gd name="connsiteX58" fmla="*/ 852581 w 4114165"/>
              <a:gd name="connsiteY58" fmla="*/ 502805 h 3063250"/>
              <a:gd name="connsiteX59" fmla="*/ 865798 w 4114165"/>
              <a:gd name="connsiteY59" fmla="*/ 268992 h 3063250"/>
              <a:gd name="connsiteX60" fmla="*/ 875708 w 4114165"/>
              <a:gd name="connsiteY60" fmla="*/ 140161 h 3063250"/>
              <a:gd name="connsiteX61" fmla="*/ 885618 w 4114165"/>
              <a:gd name="connsiteY61" fmla="*/ 54144 h 3063250"/>
              <a:gd name="connsiteX62" fmla="*/ 892233 w 4114165"/>
              <a:gd name="connsiteY62" fmla="*/ 19833 h 3063250"/>
              <a:gd name="connsiteX63" fmla="*/ 898835 w 4114165"/>
              <a:gd name="connsiteY63" fmla="*/ 2645 h 3063250"/>
              <a:gd name="connsiteX64" fmla="*/ 902143 w 4114165"/>
              <a:gd name="connsiteY64" fmla="*/ 0 h 3063250"/>
              <a:gd name="connsiteX65" fmla="*/ 905450 w 4114165"/>
              <a:gd name="connsiteY65" fmla="*/ 1042 h 3063250"/>
              <a:gd name="connsiteX66" fmla="*/ 908758 w 4114165"/>
              <a:gd name="connsiteY66" fmla="*/ 5543 h 3063250"/>
              <a:gd name="connsiteX67" fmla="*/ 915360 w 4114165"/>
              <a:gd name="connsiteY67" fmla="*/ 23974 h 3063250"/>
              <a:gd name="connsiteX68" fmla="*/ 921975 w 4114165"/>
              <a:gd name="connsiteY68" fmla="*/ 53496 h 3063250"/>
              <a:gd name="connsiteX69" fmla="*/ 931885 w 4114165"/>
              <a:gd name="connsiteY69" fmla="*/ 114728 h 3063250"/>
              <a:gd name="connsiteX70" fmla="*/ 945103 w 4114165"/>
              <a:gd name="connsiteY70" fmla="*/ 219005 h 3063250"/>
              <a:gd name="connsiteX71" fmla="*/ 991370 w 4114165"/>
              <a:gd name="connsiteY71" fmla="*/ 608560 h 3063250"/>
              <a:gd name="connsiteX72" fmla="*/ 1007895 w 4114165"/>
              <a:gd name="connsiteY72" fmla="*/ 717439 h 3063250"/>
              <a:gd name="connsiteX73" fmla="*/ 1057457 w 4114165"/>
              <a:gd name="connsiteY73" fmla="*/ 1020560 h 3063250"/>
              <a:gd name="connsiteX74" fmla="*/ 1070674 w 4114165"/>
              <a:gd name="connsiteY74" fmla="*/ 1129034 h 3063250"/>
              <a:gd name="connsiteX75" fmla="*/ 1083891 w 4114165"/>
              <a:gd name="connsiteY75" fmla="*/ 1261492 h 3063250"/>
              <a:gd name="connsiteX76" fmla="*/ 1100416 w 4114165"/>
              <a:gd name="connsiteY76" fmla="*/ 1462079 h 3063250"/>
              <a:gd name="connsiteX77" fmla="*/ 1123543 w 4114165"/>
              <a:gd name="connsiteY77" fmla="*/ 1789577 h 3063250"/>
              <a:gd name="connsiteX78" fmla="*/ 1146683 w 4114165"/>
              <a:gd name="connsiteY78" fmla="*/ 2110389 h 3063250"/>
              <a:gd name="connsiteX79" fmla="*/ 1159901 w 4114165"/>
              <a:gd name="connsiteY79" fmla="*/ 2255687 h 3063250"/>
              <a:gd name="connsiteX80" fmla="*/ 1169810 w 4114165"/>
              <a:gd name="connsiteY80" fmla="*/ 2336454 h 3063250"/>
              <a:gd name="connsiteX81" fmla="*/ 1176425 w 4114165"/>
              <a:gd name="connsiteY81" fmla="*/ 2375343 h 3063250"/>
              <a:gd name="connsiteX82" fmla="*/ 1183028 w 4114165"/>
              <a:gd name="connsiteY82" fmla="*/ 2401809 h 3063250"/>
              <a:gd name="connsiteX83" fmla="*/ 1189643 w 4114165"/>
              <a:gd name="connsiteY83" fmla="*/ 2415701 h 3063250"/>
              <a:gd name="connsiteX84" fmla="*/ 1192950 w 4114165"/>
              <a:gd name="connsiteY84" fmla="*/ 2417917 h 3063250"/>
              <a:gd name="connsiteX85" fmla="*/ 1196245 w 4114165"/>
              <a:gd name="connsiteY85" fmla="*/ 2417030 h 3063250"/>
              <a:gd name="connsiteX86" fmla="*/ 1199553 w 4114165"/>
              <a:gd name="connsiteY86" fmla="*/ 2413054 h 3063250"/>
              <a:gd name="connsiteX87" fmla="*/ 1206168 w 4114165"/>
              <a:gd name="connsiteY87" fmla="*/ 2396073 h 3063250"/>
              <a:gd name="connsiteX88" fmla="*/ 1212770 w 4114165"/>
              <a:gd name="connsiteY88" fmla="*/ 2367517 h 3063250"/>
              <a:gd name="connsiteX89" fmla="*/ 1222680 w 4114165"/>
              <a:gd name="connsiteY89" fmla="*/ 2304808 h 3063250"/>
              <a:gd name="connsiteX90" fmla="*/ 1232602 w 4114165"/>
              <a:gd name="connsiteY90" fmla="*/ 2221471 h 3063250"/>
              <a:gd name="connsiteX91" fmla="*/ 1249127 w 4114165"/>
              <a:gd name="connsiteY91" fmla="*/ 2051011 h 3063250"/>
              <a:gd name="connsiteX92" fmla="*/ 1278857 w 4114165"/>
              <a:gd name="connsiteY92" fmla="*/ 1738519 h 3063250"/>
              <a:gd name="connsiteX93" fmla="*/ 1292087 w 4114165"/>
              <a:gd name="connsiteY93" fmla="*/ 1631108 h 3063250"/>
              <a:gd name="connsiteX94" fmla="*/ 1301997 w 4114165"/>
              <a:gd name="connsiteY94" fmla="*/ 1571186 h 3063250"/>
              <a:gd name="connsiteX95" fmla="*/ 1311907 w 4114165"/>
              <a:gd name="connsiteY95" fmla="*/ 1530802 h 3063250"/>
              <a:gd name="connsiteX96" fmla="*/ 1318522 w 4114165"/>
              <a:gd name="connsiteY96" fmla="*/ 1515125 h 3063250"/>
              <a:gd name="connsiteX97" fmla="*/ 1325124 w 4114165"/>
              <a:gd name="connsiteY97" fmla="*/ 1508553 h 3063250"/>
              <a:gd name="connsiteX98" fmla="*/ 1328431 w 4114165"/>
              <a:gd name="connsiteY98" fmla="*/ 1508692 h 3063250"/>
              <a:gd name="connsiteX99" fmla="*/ 1331739 w 4114165"/>
              <a:gd name="connsiteY99" fmla="*/ 1511098 h 3063250"/>
              <a:gd name="connsiteX100" fmla="*/ 1338341 w 4114165"/>
              <a:gd name="connsiteY100" fmla="*/ 1522673 h 3063250"/>
              <a:gd name="connsiteX101" fmla="*/ 1344956 w 4114165"/>
              <a:gd name="connsiteY101" fmla="*/ 1543098 h 3063250"/>
              <a:gd name="connsiteX102" fmla="*/ 1351559 w 4114165"/>
              <a:gd name="connsiteY102" fmla="*/ 1572135 h 3063250"/>
              <a:gd name="connsiteX103" fmla="*/ 1361481 w 4114165"/>
              <a:gd name="connsiteY103" fmla="*/ 1631273 h 3063250"/>
              <a:gd name="connsiteX104" fmla="*/ 1371391 w 4114165"/>
              <a:gd name="connsiteY104" fmla="*/ 1708025 h 3063250"/>
              <a:gd name="connsiteX105" fmla="*/ 1384608 w 4114165"/>
              <a:gd name="connsiteY105" fmla="*/ 1834709 h 3063250"/>
              <a:gd name="connsiteX106" fmla="*/ 1401133 w 4114165"/>
              <a:gd name="connsiteY106" fmla="*/ 2023810 h 3063250"/>
              <a:gd name="connsiteX107" fmla="*/ 1437478 w 4114165"/>
              <a:gd name="connsiteY107" fmla="*/ 2455958 h 3063250"/>
              <a:gd name="connsiteX108" fmla="*/ 1450695 w 4114165"/>
              <a:gd name="connsiteY108" fmla="*/ 2573840 h 3063250"/>
              <a:gd name="connsiteX109" fmla="*/ 1460618 w 4114165"/>
              <a:gd name="connsiteY109" fmla="*/ 2638271 h 3063250"/>
              <a:gd name="connsiteX110" fmla="*/ 1467220 w 4114165"/>
              <a:gd name="connsiteY110" fmla="*/ 2669055 h 3063250"/>
              <a:gd name="connsiteX111" fmla="*/ 1473835 w 4114165"/>
              <a:gd name="connsiteY111" fmla="*/ 2690241 h 3063250"/>
              <a:gd name="connsiteX112" fmla="*/ 1480438 w 4114165"/>
              <a:gd name="connsiteY112" fmla="*/ 2702360 h 3063250"/>
              <a:gd name="connsiteX113" fmla="*/ 1483745 w 4114165"/>
              <a:gd name="connsiteY113" fmla="*/ 2705260 h 3063250"/>
              <a:gd name="connsiteX114" fmla="*/ 1487053 w 4114165"/>
              <a:gd name="connsiteY114" fmla="*/ 2706222 h 3063250"/>
              <a:gd name="connsiteX115" fmla="*/ 1490360 w 4114165"/>
              <a:gd name="connsiteY115" fmla="*/ 2705361 h 3063250"/>
              <a:gd name="connsiteX116" fmla="*/ 1496963 w 4114165"/>
              <a:gd name="connsiteY116" fmla="*/ 2698700 h 3063250"/>
              <a:gd name="connsiteX117" fmla="*/ 1503577 w 4114165"/>
              <a:gd name="connsiteY117" fmla="*/ 2686265 h 3063250"/>
              <a:gd name="connsiteX118" fmla="*/ 1513487 w 4114165"/>
              <a:gd name="connsiteY118" fmla="*/ 2658861 h 3063250"/>
              <a:gd name="connsiteX119" fmla="*/ 1526705 w 4114165"/>
              <a:gd name="connsiteY119" fmla="*/ 2610120 h 3063250"/>
              <a:gd name="connsiteX120" fmla="*/ 1543229 w 4114165"/>
              <a:gd name="connsiteY120" fmla="*/ 2536635 h 3063250"/>
              <a:gd name="connsiteX121" fmla="*/ 1579574 w 4114165"/>
              <a:gd name="connsiteY121" fmla="*/ 2357488 h 3063250"/>
              <a:gd name="connsiteX122" fmla="*/ 1615932 w 4114165"/>
              <a:gd name="connsiteY122" fmla="*/ 2168830 h 3063250"/>
              <a:gd name="connsiteX123" fmla="*/ 1639059 w 4114165"/>
              <a:gd name="connsiteY123" fmla="*/ 2033219 h 3063250"/>
              <a:gd name="connsiteX124" fmla="*/ 1658891 w 4114165"/>
              <a:gd name="connsiteY124" fmla="*/ 1899823 h 3063250"/>
              <a:gd name="connsiteX125" fmla="*/ 1688633 w 4114165"/>
              <a:gd name="connsiteY125" fmla="*/ 1675189 h 3063250"/>
              <a:gd name="connsiteX126" fmla="*/ 1724978 w 4114165"/>
              <a:gd name="connsiteY126" fmla="*/ 1405069 h 3063250"/>
              <a:gd name="connsiteX127" fmla="*/ 1754720 w 4114165"/>
              <a:gd name="connsiteY127" fmla="*/ 1207660 h 3063250"/>
              <a:gd name="connsiteX128" fmla="*/ 1777847 w 4114165"/>
              <a:gd name="connsiteY128" fmla="*/ 1072404 h 3063250"/>
              <a:gd name="connsiteX129" fmla="*/ 1794372 w 4114165"/>
              <a:gd name="connsiteY129" fmla="*/ 994322 h 3063250"/>
              <a:gd name="connsiteX130" fmla="*/ 1807590 w 4114165"/>
              <a:gd name="connsiteY130" fmla="*/ 945860 h 3063250"/>
              <a:gd name="connsiteX131" fmla="*/ 1820807 w 4114165"/>
              <a:gd name="connsiteY131" fmla="*/ 909731 h 3063250"/>
              <a:gd name="connsiteX132" fmla="*/ 1830717 w 4114165"/>
              <a:gd name="connsiteY132" fmla="*/ 890394 h 3063250"/>
              <a:gd name="connsiteX133" fmla="*/ 1840639 w 4114165"/>
              <a:gd name="connsiteY133" fmla="*/ 877921 h 3063250"/>
              <a:gd name="connsiteX134" fmla="*/ 1847242 w 4114165"/>
              <a:gd name="connsiteY134" fmla="*/ 873653 h 3063250"/>
              <a:gd name="connsiteX135" fmla="*/ 1853857 w 4114165"/>
              <a:gd name="connsiteY135" fmla="*/ 872881 h 3063250"/>
              <a:gd name="connsiteX136" fmla="*/ 1860459 w 4114165"/>
              <a:gd name="connsiteY136" fmla="*/ 875768 h 3063250"/>
              <a:gd name="connsiteX137" fmla="*/ 1867074 w 4114165"/>
              <a:gd name="connsiteY137" fmla="*/ 882378 h 3063250"/>
              <a:gd name="connsiteX138" fmla="*/ 1873676 w 4114165"/>
              <a:gd name="connsiteY138" fmla="*/ 892762 h 3063250"/>
              <a:gd name="connsiteX139" fmla="*/ 1883599 w 4114165"/>
              <a:gd name="connsiteY139" fmla="*/ 915227 h 3063250"/>
              <a:gd name="connsiteX140" fmla="*/ 1893509 w 4114165"/>
              <a:gd name="connsiteY140" fmla="*/ 945480 h 3063250"/>
              <a:gd name="connsiteX141" fmla="*/ 1906726 w 4114165"/>
              <a:gd name="connsiteY141" fmla="*/ 996386 h 3063250"/>
              <a:gd name="connsiteX142" fmla="*/ 1919944 w 4114165"/>
              <a:gd name="connsiteY142" fmla="*/ 1058398 h 3063250"/>
              <a:gd name="connsiteX143" fmla="*/ 1933161 w 4114165"/>
              <a:gd name="connsiteY143" fmla="*/ 1132137 h 3063250"/>
              <a:gd name="connsiteX144" fmla="*/ 1949686 w 4114165"/>
              <a:gd name="connsiteY144" fmla="*/ 1241687 h 3063250"/>
              <a:gd name="connsiteX145" fmla="*/ 1966211 w 4114165"/>
              <a:gd name="connsiteY145" fmla="*/ 1370713 h 3063250"/>
              <a:gd name="connsiteX146" fmla="*/ 1986043 w 4114165"/>
              <a:gd name="connsiteY146" fmla="*/ 1548658 h 3063250"/>
              <a:gd name="connsiteX147" fmla="*/ 2035605 w 4114165"/>
              <a:gd name="connsiteY147" fmla="*/ 2011729 h 3063250"/>
              <a:gd name="connsiteX148" fmla="*/ 2048822 w 4114165"/>
              <a:gd name="connsiteY148" fmla="*/ 2106628 h 3063250"/>
              <a:gd name="connsiteX149" fmla="*/ 2058732 w 4114165"/>
              <a:gd name="connsiteY149" fmla="*/ 2163043 h 3063250"/>
              <a:gd name="connsiteX150" fmla="*/ 2068655 w 4114165"/>
              <a:gd name="connsiteY150" fmla="*/ 2205123 h 3063250"/>
              <a:gd name="connsiteX151" fmla="*/ 2075257 w 4114165"/>
              <a:gd name="connsiteY151" fmla="*/ 2224738 h 3063250"/>
              <a:gd name="connsiteX152" fmla="*/ 2081872 w 4114165"/>
              <a:gd name="connsiteY152" fmla="*/ 2237528 h 3063250"/>
              <a:gd name="connsiteX153" fmla="*/ 2088474 w 4114165"/>
              <a:gd name="connsiteY153" fmla="*/ 2243581 h 3063250"/>
              <a:gd name="connsiteX154" fmla="*/ 2091782 w 4114165"/>
              <a:gd name="connsiteY154" fmla="*/ 2244151 h 3063250"/>
              <a:gd name="connsiteX155" fmla="*/ 2095089 w 4114165"/>
              <a:gd name="connsiteY155" fmla="*/ 2243151 h 3063250"/>
              <a:gd name="connsiteX156" fmla="*/ 2101692 w 4114165"/>
              <a:gd name="connsiteY156" fmla="*/ 2236591 h 3063250"/>
              <a:gd name="connsiteX157" fmla="*/ 2108307 w 4114165"/>
              <a:gd name="connsiteY157" fmla="*/ 2224359 h 3063250"/>
              <a:gd name="connsiteX158" fmla="*/ 2118217 w 4114165"/>
              <a:gd name="connsiteY158" fmla="*/ 2196525 h 3063250"/>
              <a:gd name="connsiteX159" fmla="*/ 2128127 w 4114165"/>
              <a:gd name="connsiteY159" fmla="*/ 2159193 h 3063250"/>
              <a:gd name="connsiteX160" fmla="*/ 2141357 w 4114165"/>
              <a:gd name="connsiteY160" fmla="*/ 2098485 h 3063250"/>
              <a:gd name="connsiteX161" fmla="*/ 2164484 w 4114165"/>
              <a:gd name="connsiteY161" fmla="*/ 1975626 h 3063250"/>
              <a:gd name="connsiteX162" fmla="*/ 2200829 w 4114165"/>
              <a:gd name="connsiteY162" fmla="*/ 1779712 h 3063250"/>
              <a:gd name="connsiteX163" fmla="*/ 2214046 w 4114165"/>
              <a:gd name="connsiteY163" fmla="*/ 1723006 h 3063250"/>
              <a:gd name="connsiteX164" fmla="*/ 2223968 w 4114165"/>
              <a:gd name="connsiteY164" fmla="*/ 1691525 h 3063250"/>
              <a:gd name="connsiteX165" fmla="*/ 2230571 w 4114165"/>
              <a:gd name="connsiteY165" fmla="*/ 1677165 h 3063250"/>
              <a:gd name="connsiteX166" fmla="*/ 2237186 w 4114165"/>
              <a:gd name="connsiteY166" fmla="*/ 1668845 h 3063250"/>
              <a:gd name="connsiteX167" fmla="*/ 2240493 w 4114165"/>
              <a:gd name="connsiteY167" fmla="*/ 1667085 h 3063250"/>
              <a:gd name="connsiteX168" fmla="*/ 2243788 w 4114165"/>
              <a:gd name="connsiteY168" fmla="*/ 1666971 h 3063250"/>
              <a:gd name="connsiteX169" fmla="*/ 2247096 w 4114165"/>
              <a:gd name="connsiteY169" fmla="*/ 1668554 h 3063250"/>
              <a:gd name="connsiteX170" fmla="*/ 2253711 w 4114165"/>
              <a:gd name="connsiteY170" fmla="*/ 1676912 h 3063250"/>
              <a:gd name="connsiteX171" fmla="*/ 2260313 w 4114165"/>
              <a:gd name="connsiteY171" fmla="*/ 1692285 h 3063250"/>
              <a:gd name="connsiteX172" fmla="*/ 2266928 w 4114165"/>
              <a:gd name="connsiteY172" fmla="*/ 1714838 h 3063250"/>
              <a:gd name="connsiteX173" fmla="*/ 2276838 w 4114165"/>
              <a:gd name="connsiteY173" fmla="*/ 1762439 h 3063250"/>
              <a:gd name="connsiteX174" fmla="*/ 2286748 w 4114165"/>
              <a:gd name="connsiteY174" fmla="*/ 1827060 h 3063250"/>
              <a:gd name="connsiteX175" fmla="*/ 2296670 w 4114165"/>
              <a:gd name="connsiteY175" fmla="*/ 1908954 h 3063250"/>
              <a:gd name="connsiteX176" fmla="*/ 2309888 w 4114165"/>
              <a:gd name="connsiteY176" fmla="*/ 2044185 h 3063250"/>
              <a:gd name="connsiteX177" fmla="*/ 2326400 w 4114165"/>
              <a:gd name="connsiteY177" fmla="*/ 2246051 h 3063250"/>
              <a:gd name="connsiteX178" fmla="*/ 2352847 w 4114165"/>
              <a:gd name="connsiteY178" fmla="*/ 2572067 h 3063250"/>
              <a:gd name="connsiteX179" fmla="*/ 2366064 w 4114165"/>
              <a:gd name="connsiteY179" fmla="*/ 2700929 h 3063250"/>
              <a:gd name="connsiteX180" fmla="*/ 2375975 w 4114165"/>
              <a:gd name="connsiteY180" fmla="*/ 2775427 h 3063250"/>
              <a:gd name="connsiteX181" fmla="*/ 2385884 w 4114165"/>
              <a:gd name="connsiteY181" fmla="*/ 2830398 h 3063250"/>
              <a:gd name="connsiteX182" fmla="*/ 2395807 w 4114165"/>
              <a:gd name="connsiteY182" fmla="*/ 2867312 h 3063250"/>
              <a:gd name="connsiteX183" fmla="*/ 2402409 w 4114165"/>
              <a:gd name="connsiteY183" fmla="*/ 2883268 h 3063250"/>
              <a:gd name="connsiteX184" fmla="*/ 2409024 w 4114165"/>
              <a:gd name="connsiteY184" fmla="*/ 2893563 h 3063250"/>
              <a:gd name="connsiteX185" fmla="*/ 2415627 w 4114165"/>
              <a:gd name="connsiteY185" fmla="*/ 2899350 h 3063250"/>
              <a:gd name="connsiteX186" fmla="*/ 2422242 w 4114165"/>
              <a:gd name="connsiteY186" fmla="*/ 2901668 h 3063250"/>
              <a:gd name="connsiteX187" fmla="*/ 2428844 w 4114165"/>
              <a:gd name="connsiteY187" fmla="*/ 2901402 h 3063250"/>
              <a:gd name="connsiteX188" fmla="*/ 2438766 w 4114165"/>
              <a:gd name="connsiteY188" fmla="*/ 2897273 h 3063250"/>
              <a:gd name="connsiteX189" fmla="*/ 2448676 w 4114165"/>
              <a:gd name="connsiteY189" fmla="*/ 2889726 h 3063250"/>
              <a:gd name="connsiteX190" fmla="*/ 2461894 w 4114165"/>
              <a:gd name="connsiteY190" fmla="*/ 2875454 h 3063250"/>
              <a:gd name="connsiteX191" fmla="*/ 2478418 w 4114165"/>
              <a:gd name="connsiteY191" fmla="*/ 2852749 h 3063250"/>
              <a:gd name="connsiteX192" fmla="*/ 2501546 w 4114165"/>
              <a:gd name="connsiteY192" fmla="*/ 2820306 h 3063250"/>
              <a:gd name="connsiteX193" fmla="*/ 2511456 w 4114165"/>
              <a:gd name="connsiteY193" fmla="*/ 2810061 h 3063250"/>
              <a:gd name="connsiteX194" fmla="*/ 2521378 w 4114165"/>
              <a:gd name="connsiteY194" fmla="*/ 2803945 h 3063250"/>
              <a:gd name="connsiteX195" fmla="*/ 2527980 w 4114165"/>
              <a:gd name="connsiteY195" fmla="*/ 2802564 h 3063250"/>
              <a:gd name="connsiteX196" fmla="*/ 2534596 w 4114165"/>
              <a:gd name="connsiteY196" fmla="*/ 2803464 h 3063250"/>
              <a:gd name="connsiteX197" fmla="*/ 2541198 w 4114165"/>
              <a:gd name="connsiteY197" fmla="*/ 2806592 h 3063250"/>
              <a:gd name="connsiteX198" fmla="*/ 2551120 w 4114165"/>
              <a:gd name="connsiteY198" fmla="*/ 2815215 h 3063250"/>
              <a:gd name="connsiteX199" fmla="*/ 2561030 w 4114165"/>
              <a:gd name="connsiteY199" fmla="*/ 2828271 h 3063250"/>
              <a:gd name="connsiteX200" fmla="*/ 2570940 w 4114165"/>
              <a:gd name="connsiteY200" fmla="*/ 2845810 h 3063250"/>
              <a:gd name="connsiteX201" fmla="*/ 2584158 w 4114165"/>
              <a:gd name="connsiteY201" fmla="*/ 2876189 h 3063250"/>
              <a:gd name="connsiteX202" fmla="*/ 2603990 w 4114165"/>
              <a:gd name="connsiteY202" fmla="*/ 2931768 h 3063250"/>
              <a:gd name="connsiteX203" fmla="*/ 2617207 w 4114165"/>
              <a:gd name="connsiteY203" fmla="*/ 2966795 h 3063250"/>
              <a:gd name="connsiteX204" fmla="*/ 2627117 w 4114165"/>
              <a:gd name="connsiteY204" fmla="*/ 2986220 h 3063250"/>
              <a:gd name="connsiteX205" fmla="*/ 2633732 w 4114165"/>
              <a:gd name="connsiteY205" fmla="*/ 2993894 h 3063250"/>
              <a:gd name="connsiteX206" fmla="*/ 2640334 w 4114165"/>
              <a:gd name="connsiteY206" fmla="*/ 2996060 h 3063250"/>
              <a:gd name="connsiteX207" fmla="*/ 2643642 w 4114165"/>
              <a:gd name="connsiteY207" fmla="*/ 2994781 h 3063250"/>
              <a:gd name="connsiteX208" fmla="*/ 2650257 w 4114165"/>
              <a:gd name="connsiteY208" fmla="*/ 2986942 h 3063250"/>
              <a:gd name="connsiteX209" fmla="*/ 2656859 w 4114165"/>
              <a:gd name="connsiteY209" fmla="*/ 2971366 h 3063250"/>
              <a:gd name="connsiteX210" fmla="*/ 2663474 w 4114165"/>
              <a:gd name="connsiteY210" fmla="*/ 2947357 h 3063250"/>
              <a:gd name="connsiteX211" fmla="*/ 2670077 w 4114165"/>
              <a:gd name="connsiteY211" fmla="*/ 2914280 h 3063250"/>
              <a:gd name="connsiteX212" fmla="*/ 2679999 w 4114165"/>
              <a:gd name="connsiteY212" fmla="*/ 2846646 h 3063250"/>
              <a:gd name="connsiteX213" fmla="*/ 2689909 w 4114165"/>
              <a:gd name="connsiteY213" fmla="*/ 2756698 h 3063250"/>
              <a:gd name="connsiteX214" fmla="*/ 2703127 w 4114165"/>
              <a:gd name="connsiteY214" fmla="*/ 2602181 h 3063250"/>
              <a:gd name="connsiteX215" fmla="*/ 2716344 w 4114165"/>
              <a:gd name="connsiteY215" fmla="*/ 2412092 h 3063250"/>
              <a:gd name="connsiteX216" fmla="*/ 2736176 w 4114165"/>
              <a:gd name="connsiteY216" fmla="*/ 2082213 h 3063250"/>
              <a:gd name="connsiteX217" fmla="*/ 2772521 w 4114165"/>
              <a:gd name="connsiteY217" fmla="*/ 1470652 h 3063250"/>
              <a:gd name="connsiteX218" fmla="*/ 2789046 w 4114165"/>
              <a:gd name="connsiteY218" fmla="*/ 1238622 h 3063250"/>
              <a:gd name="connsiteX219" fmla="*/ 2805571 w 4114165"/>
              <a:gd name="connsiteY219" fmla="*/ 1047862 h 3063250"/>
              <a:gd name="connsiteX220" fmla="*/ 2818788 w 4114165"/>
              <a:gd name="connsiteY220" fmla="*/ 927358 h 3063250"/>
              <a:gd name="connsiteX221" fmla="*/ 2832005 w 4114165"/>
              <a:gd name="connsiteY221" fmla="*/ 833941 h 3063250"/>
              <a:gd name="connsiteX222" fmla="*/ 2845223 w 4114165"/>
              <a:gd name="connsiteY222" fmla="*/ 764002 h 3063250"/>
              <a:gd name="connsiteX223" fmla="*/ 2855133 w 4114165"/>
              <a:gd name="connsiteY223" fmla="*/ 724885 h 3063250"/>
              <a:gd name="connsiteX224" fmla="*/ 2865042 w 4114165"/>
              <a:gd name="connsiteY224" fmla="*/ 696152 h 3063250"/>
              <a:gd name="connsiteX225" fmla="*/ 2874965 w 4114165"/>
              <a:gd name="connsiteY225" fmla="*/ 677220 h 3063250"/>
              <a:gd name="connsiteX226" fmla="*/ 2881567 w 4114165"/>
              <a:gd name="connsiteY226" fmla="*/ 670028 h 3063250"/>
              <a:gd name="connsiteX227" fmla="*/ 2888182 w 4114165"/>
              <a:gd name="connsiteY227" fmla="*/ 667368 h 3063250"/>
              <a:gd name="connsiteX228" fmla="*/ 2894785 w 4114165"/>
              <a:gd name="connsiteY228" fmla="*/ 669622 h 3063250"/>
              <a:gd name="connsiteX229" fmla="*/ 2901400 w 4114165"/>
              <a:gd name="connsiteY229" fmla="*/ 677182 h 3063250"/>
              <a:gd name="connsiteX230" fmla="*/ 2908002 w 4114165"/>
              <a:gd name="connsiteY230" fmla="*/ 690415 h 3063250"/>
              <a:gd name="connsiteX231" fmla="*/ 2914617 w 4114165"/>
              <a:gd name="connsiteY231" fmla="*/ 709562 h 3063250"/>
              <a:gd name="connsiteX232" fmla="*/ 2924527 w 4114165"/>
              <a:gd name="connsiteY232" fmla="*/ 749616 h 3063250"/>
              <a:gd name="connsiteX233" fmla="*/ 2934450 w 4114165"/>
              <a:gd name="connsiteY233" fmla="*/ 803296 h 3063250"/>
              <a:gd name="connsiteX234" fmla="*/ 2947667 w 4114165"/>
              <a:gd name="connsiteY234" fmla="*/ 895814 h 3063250"/>
              <a:gd name="connsiteX235" fmla="*/ 2960884 w 4114165"/>
              <a:gd name="connsiteY235" fmla="*/ 1012101 h 3063250"/>
              <a:gd name="connsiteX236" fmla="*/ 2977409 w 4114165"/>
              <a:gd name="connsiteY236" fmla="*/ 1187779 h 3063250"/>
              <a:gd name="connsiteX237" fmla="*/ 3017061 w 4114165"/>
              <a:gd name="connsiteY237" fmla="*/ 1634110 h 3063250"/>
              <a:gd name="connsiteX238" fmla="*/ 3030278 w 4114165"/>
              <a:gd name="connsiteY238" fmla="*/ 1742115 h 3063250"/>
              <a:gd name="connsiteX239" fmla="*/ 3040188 w 4114165"/>
              <a:gd name="connsiteY239" fmla="*/ 1800265 h 3063250"/>
              <a:gd name="connsiteX240" fmla="*/ 3046803 w 4114165"/>
              <a:gd name="connsiteY240" fmla="*/ 1827313 h 3063250"/>
              <a:gd name="connsiteX241" fmla="*/ 3053406 w 4114165"/>
              <a:gd name="connsiteY241" fmla="*/ 1844928 h 3063250"/>
              <a:gd name="connsiteX242" fmla="*/ 3060021 w 4114165"/>
              <a:gd name="connsiteY242" fmla="*/ 1853413 h 3063250"/>
              <a:gd name="connsiteX243" fmla="*/ 3063315 w 4114165"/>
              <a:gd name="connsiteY243" fmla="*/ 1854388 h 3063250"/>
              <a:gd name="connsiteX244" fmla="*/ 3066623 w 4114165"/>
              <a:gd name="connsiteY244" fmla="*/ 1853299 h 3063250"/>
              <a:gd name="connsiteX245" fmla="*/ 3073238 w 4114165"/>
              <a:gd name="connsiteY245" fmla="*/ 1845245 h 3063250"/>
              <a:gd name="connsiteX246" fmla="*/ 3079840 w 4114165"/>
              <a:gd name="connsiteY246" fmla="*/ 1829960 h 3063250"/>
              <a:gd name="connsiteX247" fmla="*/ 3086456 w 4114165"/>
              <a:gd name="connsiteY247" fmla="*/ 1808129 h 3063250"/>
              <a:gd name="connsiteX248" fmla="*/ 3096365 w 4114165"/>
              <a:gd name="connsiteY248" fmla="*/ 1764782 h 3063250"/>
              <a:gd name="connsiteX249" fmla="*/ 3109583 w 4114165"/>
              <a:gd name="connsiteY249" fmla="*/ 1692285 h 3063250"/>
              <a:gd name="connsiteX250" fmla="*/ 3145940 w 4114165"/>
              <a:gd name="connsiteY250" fmla="*/ 1482986 h 3063250"/>
              <a:gd name="connsiteX251" fmla="*/ 3162452 w 4114165"/>
              <a:gd name="connsiteY251" fmla="*/ 1409665 h 3063250"/>
              <a:gd name="connsiteX252" fmla="*/ 3178977 w 4114165"/>
              <a:gd name="connsiteY252" fmla="*/ 1351098 h 3063250"/>
              <a:gd name="connsiteX253" fmla="*/ 3192194 w 4114165"/>
              <a:gd name="connsiteY253" fmla="*/ 1313348 h 3063250"/>
              <a:gd name="connsiteX254" fmla="*/ 3205412 w 4114165"/>
              <a:gd name="connsiteY254" fmla="*/ 1283678 h 3063250"/>
              <a:gd name="connsiteX255" fmla="*/ 3215334 w 4114165"/>
              <a:gd name="connsiteY255" fmla="*/ 1267773 h 3063250"/>
              <a:gd name="connsiteX256" fmla="*/ 3221936 w 4114165"/>
              <a:gd name="connsiteY256" fmla="*/ 1260745 h 3063250"/>
              <a:gd name="connsiteX257" fmla="*/ 3228551 w 4114165"/>
              <a:gd name="connsiteY257" fmla="*/ 1256705 h 3063250"/>
              <a:gd name="connsiteX258" fmla="*/ 3235154 w 4114165"/>
              <a:gd name="connsiteY258" fmla="*/ 1255730 h 3063250"/>
              <a:gd name="connsiteX259" fmla="*/ 3241769 w 4114165"/>
              <a:gd name="connsiteY259" fmla="*/ 1257820 h 3063250"/>
              <a:gd name="connsiteX260" fmla="*/ 3248371 w 4114165"/>
              <a:gd name="connsiteY260" fmla="*/ 1263088 h 3063250"/>
              <a:gd name="connsiteX261" fmla="*/ 3254986 w 4114165"/>
              <a:gd name="connsiteY261" fmla="*/ 1271661 h 3063250"/>
              <a:gd name="connsiteX262" fmla="*/ 3264896 w 4114165"/>
              <a:gd name="connsiteY262" fmla="*/ 1291099 h 3063250"/>
              <a:gd name="connsiteX263" fmla="*/ 3274819 w 4114165"/>
              <a:gd name="connsiteY263" fmla="*/ 1319161 h 3063250"/>
              <a:gd name="connsiteX264" fmla="*/ 3284729 w 4114165"/>
              <a:gd name="connsiteY264" fmla="*/ 1356796 h 3063250"/>
              <a:gd name="connsiteX265" fmla="*/ 3294638 w 4114165"/>
              <a:gd name="connsiteY265" fmla="*/ 1405106 h 3063250"/>
              <a:gd name="connsiteX266" fmla="*/ 3304548 w 4114165"/>
              <a:gd name="connsiteY266" fmla="*/ 1465029 h 3063250"/>
              <a:gd name="connsiteX267" fmla="*/ 3317766 w 4114165"/>
              <a:gd name="connsiteY267" fmla="*/ 1564322 h 3063250"/>
              <a:gd name="connsiteX268" fmla="*/ 3330996 w 4114165"/>
              <a:gd name="connsiteY268" fmla="*/ 1685636 h 3063250"/>
              <a:gd name="connsiteX269" fmla="*/ 3347508 w 4114165"/>
              <a:gd name="connsiteY269" fmla="*/ 1862923 h 3063250"/>
              <a:gd name="connsiteX270" fmla="*/ 3406993 w 4114165"/>
              <a:gd name="connsiteY270" fmla="*/ 2532355 h 3063250"/>
              <a:gd name="connsiteX271" fmla="*/ 3423517 w 4114165"/>
              <a:gd name="connsiteY271" fmla="*/ 2676071 h 3063250"/>
              <a:gd name="connsiteX272" fmla="*/ 3440042 w 4114165"/>
              <a:gd name="connsiteY272" fmla="*/ 2794878 h 3063250"/>
              <a:gd name="connsiteX273" fmla="*/ 3453260 w 4114165"/>
              <a:gd name="connsiteY273" fmla="*/ 2872884 h 3063250"/>
              <a:gd name="connsiteX274" fmla="*/ 3466477 w 4114165"/>
              <a:gd name="connsiteY274" fmla="*/ 2936720 h 3063250"/>
              <a:gd name="connsiteX275" fmla="*/ 3479694 w 4114165"/>
              <a:gd name="connsiteY275" fmla="*/ 2986828 h 3063250"/>
              <a:gd name="connsiteX276" fmla="*/ 3489604 w 4114165"/>
              <a:gd name="connsiteY276" fmla="*/ 3015675 h 3063250"/>
              <a:gd name="connsiteX277" fmla="*/ 3499526 w 4114165"/>
              <a:gd name="connsiteY277" fmla="*/ 3037329 h 3063250"/>
              <a:gd name="connsiteX278" fmla="*/ 3509436 w 4114165"/>
              <a:gd name="connsiteY278" fmla="*/ 3052108 h 3063250"/>
              <a:gd name="connsiteX279" fmla="*/ 3519346 w 4114165"/>
              <a:gd name="connsiteY279" fmla="*/ 3060642 h 3063250"/>
              <a:gd name="connsiteX280" fmla="*/ 3525962 w 4114165"/>
              <a:gd name="connsiteY280" fmla="*/ 3063150 h 3063250"/>
              <a:gd name="connsiteX281" fmla="*/ 3532564 w 4114165"/>
              <a:gd name="connsiteY281" fmla="*/ 3063251 h 3063250"/>
              <a:gd name="connsiteX282" fmla="*/ 3539179 w 4114165"/>
              <a:gd name="connsiteY282" fmla="*/ 3060947 h 3063250"/>
              <a:gd name="connsiteX283" fmla="*/ 3545781 w 4114165"/>
              <a:gd name="connsiteY283" fmla="*/ 3056261 h 3063250"/>
              <a:gd name="connsiteX284" fmla="*/ 3555704 w 4114165"/>
              <a:gd name="connsiteY284" fmla="*/ 3044826 h 3063250"/>
              <a:gd name="connsiteX285" fmla="*/ 3565614 w 4114165"/>
              <a:gd name="connsiteY285" fmla="*/ 3028149 h 3063250"/>
              <a:gd name="connsiteX286" fmla="*/ 3575523 w 4114165"/>
              <a:gd name="connsiteY286" fmla="*/ 3006076 h 3063250"/>
              <a:gd name="connsiteX287" fmla="*/ 3585446 w 4114165"/>
              <a:gd name="connsiteY287" fmla="*/ 2978141 h 3063250"/>
              <a:gd name="connsiteX288" fmla="*/ 3598663 w 4114165"/>
              <a:gd name="connsiteY288" fmla="*/ 2930705 h 3063250"/>
              <a:gd name="connsiteX289" fmla="*/ 3611881 w 4114165"/>
              <a:gd name="connsiteY289" fmla="*/ 2871288 h 3063250"/>
              <a:gd name="connsiteX290" fmla="*/ 3628405 w 4114165"/>
              <a:gd name="connsiteY290" fmla="*/ 2782582 h 3063250"/>
              <a:gd name="connsiteX291" fmla="*/ 3664750 w 4114165"/>
              <a:gd name="connsiteY291" fmla="*/ 2563380 h 3063250"/>
              <a:gd name="connsiteX292" fmla="*/ 3691185 w 4114165"/>
              <a:gd name="connsiteY292" fmla="*/ 2412674 h 3063250"/>
              <a:gd name="connsiteX293" fmla="*/ 3707710 w 4114165"/>
              <a:gd name="connsiteY293" fmla="*/ 2331693 h 3063250"/>
              <a:gd name="connsiteX294" fmla="*/ 3720927 w 4114165"/>
              <a:gd name="connsiteY294" fmla="*/ 2279532 h 3063250"/>
              <a:gd name="connsiteX295" fmla="*/ 3730837 w 4114165"/>
              <a:gd name="connsiteY295" fmla="*/ 2250090 h 3063250"/>
              <a:gd name="connsiteX296" fmla="*/ 3740759 w 4114165"/>
              <a:gd name="connsiteY296" fmla="*/ 2229956 h 3063250"/>
              <a:gd name="connsiteX297" fmla="*/ 3747362 w 4114165"/>
              <a:gd name="connsiteY297" fmla="*/ 2221978 h 3063250"/>
              <a:gd name="connsiteX298" fmla="*/ 3753977 w 4114165"/>
              <a:gd name="connsiteY298" fmla="*/ 2218470 h 3063250"/>
              <a:gd name="connsiteX299" fmla="*/ 3760579 w 4114165"/>
              <a:gd name="connsiteY299" fmla="*/ 2219483 h 3063250"/>
              <a:gd name="connsiteX300" fmla="*/ 3767194 w 4114165"/>
              <a:gd name="connsiteY300" fmla="*/ 2225017 h 3063250"/>
              <a:gd name="connsiteX301" fmla="*/ 3773796 w 4114165"/>
              <a:gd name="connsiteY301" fmla="*/ 2234945 h 3063250"/>
              <a:gd name="connsiteX302" fmla="*/ 3783719 w 4114165"/>
              <a:gd name="connsiteY302" fmla="*/ 2257498 h 3063250"/>
              <a:gd name="connsiteX303" fmla="*/ 3793629 w 4114165"/>
              <a:gd name="connsiteY303" fmla="*/ 2287751 h 3063250"/>
              <a:gd name="connsiteX304" fmla="*/ 3810154 w 4114165"/>
              <a:gd name="connsiteY304" fmla="*/ 2348788 h 3063250"/>
              <a:gd name="connsiteX305" fmla="*/ 3836589 w 4114165"/>
              <a:gd name="connsiteY305" fmla="*/ 2448461 h 3063250"/>
              <a:gd name="connsiteX306" fmla="*/ 3849806 w 4114165"/>
              <a:gd name="connsiteY306" fmla="*/ 2487654 h 3063250"/>
              <a:gd name="connsiteX307" fmla="*/ 3859716 w 4114165"/>
              <a:gd name="connsiteY307" fmla="*/ 2508472 h 3063250"/>
              <a:gd name="connsiteX308" fmla="*/ 3866331 w 4114165"/>
              <a:gd name="connsiteY308" fmla="*/ 2517476 h 3063250"/>
              <a:gd name="connsiteX309" fmla="*/ 3872933 w 4114165"/>
              <a:gd name="connsiteY309" fmla="*/ 2522313 h 3063250"/>
              <a:gd name="connsiteX310" fmla="*/ 3879548 w 4114165"/>
              <a:gd name="connsiteY310" fmla="*/ 2522984 h 3063250"/>
              <a:gd name="connsiteX311" fmla="*/ 3886150 w 4114165"/>
              <a:gd name="connsiteY311" fmla="*/ 2519654 h 3063250"/>
              <a:gd name="connsiteX312" fmla="*/ 3892765 w 4114165"/>
              <a:gd name="connsiteY312" fmla="*/ 2512613 h 3063250"/>
              <a:gd name="connsiteX313" fmla="*/ 3902675 w 4114165"/>
              <a:gd name="connsiteY313" fmla="*/ 2496087 h 3063250"/>
              <a:gd name="connsiteX314" fmla="*/ 3915893 w 4114165"/>
              <a:gd name="connsiteY314" fmla="*/ 2466177 h 3063250"/>
              <a:gd name="connsiteX315" fmla="*/ 3939032 w 4114165"/>
              <a:gd name="connsiteY315" fmla="*/ 2410826 h 3063250"/>
              <a:gd name="connsiteX316" fmla="*/ 3948943 w 4114165"/>
              <a:gd name="connsiteY316" fmla="*/ 2393604 h 3063250"/>
              <a:gd name="connsiteX317" fmla="*/ 3955545 w 4114165"/>
              <a:gd name="connsiteY317" fmla="*/ 2385879 h 3063250"/>
              <a:gd name="connsiteX318" fmla="*/ 3962160 w 4114165"/>
              <a:gd name="connsiteY318" fmla="*/ 2381497 h 3063250"/>
              <a:gd name="connsiteX319" fmla="*/ 3968775 w 4114165"/>
              <a:gd name="connsiteY319" fmla="*/ 2380687 h 3063250"/>
              <a:gd name="connsiteX320" fmla="*/ 3975377 w 4114165"/>
              <a:gd name="connsiteY320" fmla="*/ 2383562 h 3063250"/>
              <a:gd name="connsiteX321" fmla="*/ 3981992 w 4114165"/>
              <a:gd name="connsiteY321" fmla="*/ 2390184 h 3063250"/>
              <a:gd name="connsiteX322" fmla="*/ 3988595 w 4114165"/>
              <a:gd name="connsiteY322" fmla="*/ 2400606 h 3063250"/>
              <a:gd name="connsiteX323" fmla="*/ 3998504 w 4114165"/>
              <a:gd name="connsiteY323" fmla="*/ 2422932 h 3063250"/>
              <a:gd name="connsiteX324" fmla="*/ 4011734 w 4114165"/>
              <a:gd name="connsiteY324" fmla="*/ 2462365 h 3063250"/>
              <a:gd name="connsiteX325" fmla="*/ 4034862 w 4114165"/>
              <a:gd name="connsiteY325" fmla="*/ 2535128 h 3063250"/>
              <a:gd name="connsiteX326" fmla="*/ 4044771 w 4114165"/>
              <a:gd name="connsiteY326" fmla="*/ 2557023 h 3063250"/>
              <a:gd name="connsiteX327" fmla="*/ 4051386 w 4114165"/>
              <a:gd name="connsiteY327" fmla="*/ 2565419 h 3063250"/>
              <a:gd name="connsiteX328" fmla="*/ 4054681 w 4114165"/>
              <a:gd name="connsiteY328" fmla="*/ 2567344 h 3063250"/>
              <a:gd name="connsiteX329" fmla="*/ 4057989 w 4114165"/>
              <a:gd name="connsiteY329" fmla="*/ 2567584 h 3063250"/>
              <a:gd name="connsiteX330" fmla="*/ 4061296 w 4114165"/>
              <a:gd name="connsiteY330" fmla="*/ 2566090 h 3063250"/>
              <a:gd name="connsiteX331" fmla="*/ 4067911 w 4114165"/>
              <a:gd name="connsiteY331" fmla="*/ 2557454 h 3063250"/>
              <a:gd name="connsiteX332" fmla="*/ 4074514 w 4114165"/>
              <a:gd name="connsiteY332" fmla="*/ 2541131 h 3063250"/>
              <a:gd name="connsiteX333" fmla="*/ 4081129 w 4114165"/>
              <a:gd name="connsiteY333" fmla="*/ 2517134 h 3063250"/>
              <a:gd name="connsiteX334" fmla="*/ 4091038 w 4114165"/>
              <a:gd name="connsiteY334" fmla="*/ 2467532 h 3063250"/>
              <a:gd name="connsiteX335" fmla="*/ 4100948 w 4114165"/>
              <a:gd name="connsiteY335" fmla="*/ 2403215 h 3063250"/>
              <a:gd name="connsiteX336" fmla="*/ 4114166 w 4114165"/>
              <a:gd name="connsiteY336" fmla="*/ 2298223 h 3063250"/>
              <a:gd name="connsiteX337" fmla="*/ 4114166 w 4114165"/>
              <a:gd name="connsiteY337" fmla="*/ 2298223 h 3063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</a:cxnLst>
            <a:rect l="l" t="t" r="r" b="b"/>
            <a:pathLst>
              <a:path w="4114165" h="3063250">
                <a:moveTo>
                  <a:pt x="0" y="962866"/>
                </a:moveTo>
                <a:lnTo>
                  <a:pt x="13219" y="938578"/>
                </a:lnTo>
                <a:lnTo>
                  <a:pt x="29741" y="914936"/>
                </a:lnTo>
                <a:lnTo>
                  <a:pt x="52873" y="887165"/>
                </a:lnTo>
                <a:lnTo>
                  <a:pt x="79309" y="860382"/>
                </a:lnTo>
                <a:lnTo>
                  <a:pt x="99137" y="843895"/>
                </a:lnTo>
                <a:lnTo>
                  <a:pt x="109050" y="838551"/>
                </a:lnTo>
                <a:lnTo>
                  <a:pt x="118964" y="836816"/>
                </a:lnTo>
                <a:lnTo>
                  <a:pt x="125574" y="838272"/>
                </a:lnTo>
                <a:lnTo>
                  <a:pt x="132182" y="842248"/>
                </a:lnTo>
                <a:lnTo>
                  <a:pt x="138791" y="849049"/>
                </a:lnTo>
                <a:lnTo>
                  <a:pt x="145401" y="859078"/>
                </a:lnTo>
                <a:lnTo>
                  <a:pt x="155315" y="880859"/>
                </a:lnTo>
                <a:lnTo>
                  <a:pt x="165228" y="911631"/>
                </a:lnTo>
                <a:lnTo>
                  <a:pt x="175142" y="951773"/>
                </a:lnTo>
                <a:lnTo>
                  <a:pt x="188360" y="1018952"/>
                </a:lnTo>
                <a:lnTo>
                  <a:pt x="204883" y="1119511"/>
                </a:lnTo>
                <a:lnTo>
                  <a:pt x="237928" y="1325872"/>
                </a:lnTo>
                <a:lnTo>
                  <a:pt x="251146" y="1392203"/>
                </a:lnTo>
                <a:lnTo>
                  <a:pt x="264365" y="1444629"/>
                </a:lnTo>
                <a:lnTo>
                  <a:pt x="274279" y="1474666"/>
                </a:lnTo>
                <a:lnTo>
                  <a:pt x="284192" y="1497675"/>
                </a:lnTo>
                <a:lnTo>
                  <a:pt x="297410" y="1521267"/>
                </a:lnTo>
                <a:lnTo>
                  <a:pt x="323847" y="1565120"/>
                </a:lnTo>
                <a:lnTo>
                  <a:pt x="340373" y="1598538"/>
                </a:lnTo>
                <a:lnTo>
                  <a:pt x="363500" y="1652395"/>
                </a:lnTo>
                <a:lnTo>
                  <a:pt x="386628" y="1713129"/>
                </a:lnTo>
                <a:lnTo>
                  <a:pt x="406460" y="1772988"/>
                </a:lnTo>
                <a:lnTo>
                  <a:pt x="422985" y="1832430"/>
                </a:lnTo>
                <a:lnTo>
                  <a:pt x="439510" y="1903407"/>
                </a:lnTo>
                <a:lnTo>
                  <a:pt x="456035" y="1987175"/>
                </a:lnTo>
                <a:lnTo>
                  <a:pt x="472547" y="2085024"/>
                </a:lnTo>
                <a:lnTo>
                  <a:pt x="502289" y="2284990"/>
                </a:lnTo>
                <a:lnTo>
                  <a:pt x="518814" y="2386930"/>
                </a:lnTo>
                <a:lnTo>
                  <a:pt x="532031" y="2452703"/>
                </a:lnTo>
                <a:lnTo>
                  <a:pt x="541941" y="2490718"/>
                </a:lnTo>
                <a:lnTo>
                  <a:pt x="551864" y="2518717"/>
                </a:lnTo>
                <a:lnTo>
                  <a:pt x="561774" y="2537066"/>
                </a:lnTo>
                <a:lnTo>
                  <a:pt x="568389" y="2544335"/>
                </a:lnTo>
                <a:lnTo>
                  <a:pt x="574991" y="2548070"/>
                </a:lnTo>
                <a:lnTo>
                  <a:pt x="581606" y="2548741"/>
                </a:lnTo>
                <a:lnTo>
                  <a:pt x="588208" y="2546969"/>
                </a:lnTo>
                <a:lnTo>
                  <a:pt x="598131" y="2541042"/>
                </a:lnTo>
                <a:lnTo>
                  <a:pt x="644385" y="2506927"/>
                </a:lnTo>
                <a:lnTo>
                  <a:pt x="670820" y="2490034"/>
                </a:lnTo>
                <a:lnTo>
                  <a:pt x="687345" y="2476269"/>
                </a:lnTo>
                <a:lnTo>
                  <a:pt x="700562" y="2461681"/>
                </a:lnTo>
                <a:lnTo>
                  <a:pt x="710485" y="2447156"/>
                </a:lnTo>
                <a:lnTo>
                  <a:pt x="720395" y="2427478"/>
                </a:lnTo>
                <a:lnTo>
                  <a:pt x="730305" y="2399808"/>
                </a:lnTo>
                <a:lnTo>
                  <a:pt x="740214" y="2360615"/>
                </a:lnTo>
                <a:lnTo>
                  <a:pt x="750137" y="2306011"/>
                </a:lnTo>
                <a:lnTo>
                  <a:pt x="760047" y="2232146"/>
                </a:lnTo>
                <a:lnTo>
                  <a:pt x="769957" y="2135437"/>
                </a:lnTo>
                <a:lnTo>
                  <a:pt x="779879" y="2013021"/>
                </a:lnTo>
                <a:lnTo>
                  <a:pt x="793097" y="1806394"/>
                </a:lnTo>
                <a:lnTo>
                  <a:pt x="806314" y="1550988"/>
                </a:lnTo>
                <a:lnTo>
                  <a:pt x="826134" y="1101061"/>
                </a:lnTo>
                <a:lnTo>
                  <a:pt x="852581" y="502805"/>
                </a:lnTo>
                <a:lnTo>
                  <a:pt x="865798" y="268992"/>
                </a:lnTo>
                <a:lnTo>
                  <a:pt x="875708" y="140161"/>
                </a:lnTo>
                <a:lnTo>
                  <a:pt x="885618" y="54144"/>
                </a:lnTo>
                <a:lnTo>
                  <a:pt x="892233" y="19833"/>
                </a:lnTo>
                <a:lnTo>
                  <a:pt x="898835" y="2645"/>
                </a:lnTo>
                <a:lnTo>
                  <a:pt x="902143" y="0"/>
                </a:lnTo>
                <a:lnTo>
                  <a:pt x="905450" y="1042"/>
                </a:lnTo>
                <a:lnTo>
                  <a:pt x="908758" y="5543"/>
                </a:lnTo>
                <a:lnTo>
                  <a:pt x="915360" y="23974"/>
                </a:lnTo>
                <a:lnTo>
                  <a:pt x="921975" y="53496"/>
                </a:lnTo>
                <a:lnTo>
                  <a:pt x="931885" y="114728"/>
                </a:lnTo>
                <a:lnTo>
                  <a:pt x="945103" y="219005"/>
                </a:lnTo>
                <a:lnTo>
                  <a:pt x="991370" y="608560"/>
                </a:lnTo>
                <a:lnTo>
                  <a:pt x="1007895" y="717439"/>
                </a:lnTo>
                <a:lnTo>
                  <a:pt x="1057457" y="1020560"/>
                </a:lnTo>
                <a:lnTo>
                  <a:pt x="1070674" y="1129034"/>
                </a:lnTo>
                <a:lnTo>
                  <a:pt x="1083891" y="1261492"/>
                </a:lnTo>
                <a:lnTo>
                  <a:pt x="1100416" y="1462079"/>
                </a:lnTo>
                <a:lnTo>
                  <a:pt x="1123543" y="1789577"/>
                </a:lnTo>
                <a:lnTo>
                  <a:pt x="1146683" y="2110389"/>
                </a:lnTo>
                <a:lnTo>
                  <a:pt x="1159901" y="2255687"/>
                </a:lnTo>
                <a:lnTo>
                  <a:pt x="1169810" y="2336454"/>
                </a:lnTo>
                <a:lnTo>
                  <a:pt x="1176425" y="2375343"/>
                </a:lnTo>
                <a:lnTo>
                  <a:pt x="1183028" y="2401809"/>
                </a:lnTo>
                <a:lnTo>
                  <a:pt x="1189643" y="2415701"/>
                </a:lnTo>
                <a:lnTo>
                  <a:pt x="1192950" y="2417917"/>
                </a:lnTo>
                <a:lnTo>
                  <a:pt x="1196245" y="2417030"/>
                </a:lnTo>
                <a:lnTo>
                  <a:pt x="1199553" y="2413054"/>
                </a:lnTo>
                <a:lnTo>
                  <a:pt x="1206168" y="2396073"/>
                </a:lnTo>
                <a:lnTo>
                  <a:pt x="1212770" y="2367517"/>
                </a:lnTo>
                <a:lnTo>
                  <a:pt x="1222680" y="2304808"/>
                </a:lnTo>
                <a:lnTo>
                  <a:pt x="1232602" y="2221471"/>
                </a:lnTo>
                <a:lnTo>
                  <a:pt x="1249127" y="2051011"/>
                </a:lnTo>
                <a:lnTo>
                  <a:pt x="1278857" y="1738519"/>
                </a:lnTo>
                <a:lnTo>
                  <a:pt x="1292087" y="1631108"/>
                </a:lnTo>
                <a:lnTo>
                  <a:pt x="1301997" y="1571186"/>
                </a:lnTo>
                <a:lnTo>
                  <a:pt x="1311907" y="1530802"/>
                </a:lnTo>
                <a:lnTo>
                  <a:pt x="1318522" y="1515125"/>
                </a:lnTo>
                <a:lnTo>
                  <a:pt x="1325124" y="1508553"/>
                </a:lnTo>
                <a:lnTo>
                  <a:pt x="1328431" y="1508692"/>
                </a:lnTo>
                <a:lnTo>
                  <a:pt x="1331739" y="1511098"/>
                </a:lnTo>
                <a:lnTo>
                  <a:pt x="1338341" y="1522673"/>
                </a:lnTo>
                <a:lnTo>
                  <a:pt x="1344956" y="1543098"/>
                </a:lnTo>
                <a:lnTo>
                  <a:pt x="1351559" y="1572135"/>
                </a:lnTo>
                <a:lnTo>
                  <a:pt x="1361481" y="1631273"/>
                </a:lnTo>
                <a:lnTo>
                  <a:pt x="1371391" y="1708025"/>
                </a:lnTo>
                <a:lnTo>
                  <a:pt x="1384608" y="1834709"/>
                </a:lnTo>
                <a:lnTo>
                  <a:pt x="1401133" y="2023810"/>
                </a:lnTo>
                <a:lnTo>
                  <a:pt x="1437478" y="2455958"/>
                </a:lnTo>
                <a:lnTo>
                  <a:pt x="1450695" y="2573840"/>
                </a:lnTo>
                <a:lnTo>
                  <a:pt x="1460618" y="2638271"/>
                </a:lnTo>
                <a:lnTo>
                  <a:pt x="1467220" y="2669055"/>
                </a:lnTo>
                <a:lnTo>
                  <a:pt x="1473835" y="2690241"/>
                </a:lnTo>
                <a:lnTo>
                  <a:pt x="1480438" y="2702360"/>
                </a:lnTo>
                <a:lnTo>
                  <a:pt x="1483745" y="2705260"/>
                </a:lnTo>
                <a:lnTo>
                  <a:pt x="1487053" y="2706222"/>
                </a:lnTo>
                <a:lnTo>
                  <a:pt x="1490360" y="2705361"/>
                </a:lnTo>
                <a:lnTo>
                  <a:pt x="1496963" y="2698700"/>
                </a:lnTo>
                <a:lnTo>
                  <a:pt x="1503577" y="2686265"/>
                </a:lnTo>
                <a:lnTo>
                  <a:pt x="1513487" y="2658861"/>
                </a:lnTo>
                <a:lnTo>
                  <a:pt x="1526705" y="2610120"/>
                </a:lnTo>
                <a:lnTo>
                  <a:pt x="1543229" y="2536635"/>
                </a:lnTo>
                <a:lnTo>
                  <a:pt x="1579574" y="2357488"/>
                </a:lnTo>
                <a:lnTo>
                  <a:pt x="1615932" y="2168830"/>
                </a:lnTo>
                <a:lnTo>
                  <a:pt x="1639059" y="2033219"/>
                </a:lnTo>
                <a:lnTo>
                  <a:pt x="1658891" y="1899823"/>
                </a:lnTo>
                <a:lnTo>
                  <a:pt x="1688633" y="1675189"/>
                </a:lnTo>
                <a:lnTo>
                  <a:pt x="1724978" y="1405069"/>
                </a:lnTo>
                <a:lnTo>
                  <a:pt x="1754720" y="1207660"/>
                </a:lnTo>
                <a:lnTo>
                  <a:pt x="1777847" y="1072404"/>
                </a:lnTo>
                <a:lnTo>
                  <a:pt x="1794372" y="994322"/>
                </a:lnTo>
                <a:lnTo>
                  <a:pt x="1807590" y="945860"/>
                </a:lnTo>
                <a:lnTo>
                  <a:pt x="1820807" y="909731"/>
                </a:lnTo>
                <a:lnTo>
                  <a:pt x="1830717" y="890394"/>
                </a:lnTo>
                <a:lnTo>
                  <a:pt x="1840639" y="877921"/>
                </a:lnTo>
                <a:lnTo>
                  <a:pt x="1847242" y="873653"/>
                </a:lnTo>
                <a:lnTo>
                  <a:pt x="1853857" y="872881"/>
                </a:lnTo>
                <a:lnTo>
                  <a:pt x="1860459" y="875768"/>
                </a:lnTo>
                <a:lnTo>
                  <a:pt x="1867074" y="882378"/>
                </a:lnTo>
                <a:lnTo>
                  <a:pt x="1873676" y="892762"/>
                </a:lnTo>
                <a:lnTo>
                  <a:pt x="1883599" y="915227"/>
                </a:lnTo>
                <a:lnTo>
                  <a:pt x="1893509" y="945480"/>
                </a:lnTo>
                <a:lnTo>
                  <a:pt x="1906726" y="996386"/>
                </a:lnTo>
                <a:lnTo>
                  <a:pt x="1919944" y="1058398"/>
                </a:lnTo>
                <a:lnTo>
                  <a:pt x="1933161" y="1132137"/>
                </a:lnTo>
                <a:lnTo>
                  <a:pt x="1949686" y="1241687"/>
                </a:lnTo>
                <a:lnTo>
                  <a:pt x="1966211" y="1370713"/>
                </a:lnTo>
                <a:lnTo>
                  <a:pt x="1986043" y="1548658"/>
                </a:lnTo>
                <a:lnTo>
                  <a:pt x="2035605" y="2011729"/>
                </a:lnTo>
                <a:lnTo>
                  <a:pt x="2048822" y="2106628"/>
                </a:lnTo>
                <a:lnTo>
                  <a:pt x="2058732" y="2163043"/>
                </a:lnTo>
                <a:lnTo>
                  <a:pt x="2068655" y="2205123"/>
                </a:lnTo>
                <a:lnTo>
                  <a:pt x="2075257" y="2224738"/>
                </a:lnTo>
                <a:lnTo>
                  <a:pt x="2081872" y="2237528"/>
                </a:lnTo>
                <a:lnTo>
                  <a:pt x="2088474" y="2243581"/>
                </a:lnTo>
                <a:lnTo>
                  <a:pt x="2091782" y="2244151"/>
                </a:lnTo>
                <a:lnTo>
                  <a:pt x="2095089" y="2243151"/>
                </a:lnTo>
                <a:lnTo>
                  <a:pt x="2101692" y="2236591"/>
                </a:lnTo>
                <a:lnTo>
                  <a:pt x="2108307" y="2224359"/>
                </a:lnTo>
                <a:lnTo>
                  <a:pt x="2118217" y="2196525"/>
                </a:lnTo>
                <a:lnTo>
                  <a:pt x="2128127" y="2159193"/>
                </a:lnTo>
                <a:lnTo>
                  <a:pt x="2141357" y="2098485"/>
                </a:lnTo>
                <a:lnTo>
                  <a:pt x="2164484" y="1975626"/>
                </a:lnTo>
                <a:lnTo>
                  <a:pt x="2200829" y="1779712"/>
                </a:lnTo>
                <a:lnTo>
                  <a:pt x="2214046" y="1723006"/>
                </a:lnTo>
                <a:lnTo>
                  <a:pt x="2223968" y="1691525"/>
                </a:lnTo>
                <a:lnTo>
                  <a:pt x="2230571" y="1677165"/>
                </a:lnTo>
                <a:lnTo>
                  <a:pt x="2237186" y="1668845"/>
                </a:lnTo>
                <a:lnTo>
                  <a:pt x="2240493" y="1667085"/>
                </a:lnTo>
                <a:lnTo>
                  <a:pt x="2243788" y="1666971"/>
                </a:lnTo>
                <a:lnTo>
                  <a:pt x="2247096" y="1668554"/>
                </a:lnTo>
                <a:lnTo>
                  <a:pt x="2253711" y="1676912"/>
                </a:lnTo>
                <a:lnTo>
                  <a:pt x="2260313" y="1692285"/>
                </a:lnTo>
                <a:lnTo>
                  <a:pt x="2266928" y="1714838"/>
                </a:lnTo>
                <a:lnTo>
                  <a:pt x="2276838" y="1762439"/>
                </a:lnTo>
                <a:lnTo>
                  <a:pt x="2286748" y="1827060"/>
                </a:lnTo>
                <a:lnTo>
                  <a:pt x="2296670" y="1908954"/>
                </a:lnTo>
                <a:lnTo>
                  <a:pt x="2309888" y="2044185"/>
                </a:lnTo>
                <a:lnTo>
                  <a:pt x="2326400" y="2246051"/>
                </a:lnTo>
                <a:lnTo>
                  <a:pt x="2352847" y="2572067"/>
                </a:lnTo>
                <a:lnTo>
                  <a:pt x="2366064" y="2700929"/>
                </a:lnTo>
                <a:lnTo>
                  <a:pt x="2375975" y="2775427"/>
                </a:lnTo>
                <a:lnTo>
                  <a:pt x="2385884" y="2830398"/>
                </a:lnTo>
                <a:lnTo>
                  <a:pt x="2395807" y="2867312"/>
                </a:lnTo>
                <a:lnTo>
                  <a:pt x="2402409" y="2883268"/>
                </a:lnTo>
                <a:lnTo>
                  <a:pt x="2409024" y="2893563"/>
                </a:lnTo>
                <a:lnTo>
                  <a:pt x="2415627" y="2899350"/>
                </a:lnTo>
                <a:lnTo>
                  <a:pt x="2422242" y="2901668"/>
                </a:lnTo>
                <a:lnTo>
                  <a:pt x="2428844" y="2901402"/>
                </a:lnTo>
                <a:lnTo>
                  <a:pt x="2438766" y="2897273"/>
                </a:lnTo>
                <a:lnTo>
                  <a:pt x="2448676" y="2889726"/>
                </a:lnTo>
                <a:lnTo>
                  <a:pt x="2461894" y="2875454"/>
                </a:lnTo>
                <a:lnTo>
                  <a:pt x="2478418" y="2852749"/>
                </a:lnTo>
                <a:lnTo>
                  <a:pt x="2501546" y="2820306"/>
                </a:lnTo>
                <a:lnTo>
                  <a:pt x="2511456" y="2810061"/>
                </a:lnTo>
                <a:lnTo>
                  <a:pt x="2521378" y="2803945"/>
                </a:lnTo>
                <a:lnTo>
                  <a:pt x="2527980" y="2802564"/>
                </a:lnTo>
                <a:lnTo>
                  <a:pt x="2534596" y="2803464"/>
                </a:lnTo>
                <a:lnTo>
                  <a:pt x="2541198" y="2806592"/>
                </a:lnTo>
                <a:lnTo>
                  <a:pt x="2551120" y="2815215"/>
                </a:lnTo>
                <a:lnTo>
                  <a:pt x="2561030" y="2828271"/>
                </a:lnTo>
                <a:lnTo>
                  <a:pt x="2570940" y="2845810"/>
                </a:lnTo>
                <a:lnTo>
                  <a:pt x="2584158" y="2876189"/>
                </a:lnTo>
                <a:lnTo>
                  <a:pt x="2603990" y="2931768"/>
                </a:lnTo>
                <a:lnTo>
                  <a:pt x="2617207" y="2966795"/>
                </a:lnTo>
                <a:lnTo>
                  <a:pt x="2627117" y="2986220"/>
                </a:lnTo>
                <a:lnTo>
                  <a:pt x="2633732" y="2993894"/>
                </a:lnTo>
                <a:lnTo>
                  <a:pt x="2640334" y="2996060"/>
                </a:lnTo>
                <a:lnTo>
                  <a:pt x="2643642" y="2994781"/>
                </a:lnTo>
                <a:lnTo>
                  <a:pt x="2650257" y="2986942"/>
                </a:lnTo>
                <a:lnTo>
                  <a:pt x="2656859" y="2971366"/>
                </a:lnTo>
                <a:lnTo>
                  <a:pt x="2663474" y="2947357"/>
                </a:lnTo>
                <a:lnTo>
                  <a:pt x="2670077" y="2914280"/>
                </a:lnTo>
                <a:lnTo>
                  <a:pt x="2679999" y="2846646"/>
                </a:lnTo>
                <a:lnTo>
                  <a:pt x="2689909" y="2756698"/>
                </a:lnTo>
                <a:lnTo>
                  <a:pt x="2703127" y="2602181"/>
                </a:lnTo>
                <a:lnTo>
                  <a:pt x="2716344" y="2412092"/>
                </a:lnTo>
                <a:lnTo>
                  <a:pt x="2736176" y="2082213"/>
                </a:lnTo>
                <a:lnTo>
                  <a:pt x="2772521" y="1470652"/>
                </a:lnTo>
                <a:lnTo>
                  <a:pt x="2789046" y="1238622"/>
                </a:lnTo>
                <a:lnTo>
                  <a:pt x="2805571" y="1047862"/>
                </a:lnTo>
                <a:lnTo>
                  <a:pt x="2818788" y="927358"/>
                </a:lnTo>
                <a:lnTo>
                  <a:pt x="2832005" y="833941"/>
                </a:lnTo>
                <a:lnTo>
                  <a:pt x="2845223" y="764002"/>
                </a:lnTo>
                <a:lnTo>
                  <a:pt x="2855133" y="724885"/>
                </a:lnTo>
                <a:lnTo>
                  <a:pt x="2865042" y="696152"/>
                </a:lnTo>
                <a:lnTo>
                  <a:pt x="2874965" y="677220"/>
                </a:lnTo>
                <a:lnTo>
                  <a:pt x="2881567" y="670028"/>
                </a:lnTo>
                <a:lnTo>
                  <a:pt x="2888182" y="667368"/>
                </a:lnTo>
                <a:lnTo>
                  <a:pt x="2894785" y="669622"/>
                </a:lnTo>
                <a:lnTo>
                  <a:pt x="2901400" y="677182"/>
                </a:lnTo>
                <a:lnTo>
                  <a:pt x="2908002" y="690415"/>
                </a:lnTo>
                <a:lnTo>
                  <a:pt x="2914617" y="709562"/>
                </a:lnTo>
                <a:lnTo>
                  <a:pt x="2924527" y="749616"/>
                </a:lnTo>
                <a:lnTo>
                  <a:pt x="2934450" y="803296"/>
                </a:lnTo>
                <a:lnTo>
                  <a:pt x="2947667" y="895814"/>
                </a:lnTo>
                <a:lnTo>
                  <a:pt x="2960884" y="1012101"/>
                </a:lnTo>
                <a:lnTo>
                  <a:pt x="2977409" y="1187779"/>
                </a:lnTo>
                <a:lnTo>
                  <a:pt x="3017061" y="1634110"/>
                </a:lnTo>
                <a:lnTo>
                  <a:pt x="3030278" y="1742115"/>
                </a:lnTo>
                <a:lnTo>
                  <a:pt x="3040188" y="1800265"/>
                </a:lnTo>
                <a:lnTo>
                  <a:pt x="3046803" y="1827313"/>
                </a:lnTo>
                <a:lnTo>
                  <a:pt x="3053406" y="1844928"/>
                </a:lnTo>
                <a:lnTo>
                  <a:pt x="3060021" y="1853413"/>
                </a:lnTo>
                <a:lnTo>
                  <a:pt x="3063315" y="1854388"/>
                </a:lnTo>
                <a:lnTo>
                  <a:pt x="3066623" y="1853299"/>
                </a:lnTo>
                <a:lnTo>
                  <a:pt x="3073238" y="1845245"/>
                </a:lnTo>
                <a:lnTo>
                  <a:pt x="3079840" y="1829960"/>
                </a:lnTo>
                <a:lnTo>
                  <a:pt x="3086456" y="1808129"/>
                </a:lnTo>
                <a:lnTo>
                  <a:pt x="3096365" y="1764782"/>
                </a:lnTo>
                <a:lnTo>
                  <a:pt x="3109583" y="1692285"/>
                </a:lnTo>
                <a:lnTo>
                  <a:pt x="3145940" y="1482986"/>
                </a:lnTo>
                <a:lnTo>
                  <a:pt x="3162452" y="1409665"/>
                </a:lnTo>
                <a:lnTo>
                  <a:pt x="3178977" y="1351098"/>
                </a:lnTo>
                <a:lnTo>
                  <a:pt x="3192194" y="1313348"/>
                </a:lnTo>
                <a:lnTo>
                  <a:pt x="3205412" y="1283678"/>
                </a:lnTo>
                <a:lnTo>
                  <a:pt x="3215334" y="1267773"/>
                </a:lnTo>
                <a:lnTo>
                  <a:pt x="3221936" y="1260745"/>
                </a:lnTo>
                <a:lnTo>
                  <a:pt x="3228551" y="1256705"/>
                </a:lnTo>
                <a:lnTo>
                  <a:pt x="3235154" y="1255730"/>
                </a:lnTo>
                <a:lnTo>
                  <a:pt x="3241769" y="1257820"/>
                </a:lnTo>
                <a:lnTo>
                  <a:pt x="3248371" y="1263088"/>
                </a:lnTo>
                <a:lnTo>
                  <a:pt x="3254986" y="1271661"/>
                </a:lnTo>
                <a:lnTo>
                  <a:pt x="3264896" y="1291099"/>
                </a:lnTo>
                <a:lnTo>
                  <a:pt x="3274819" y="1319161"/>
                </a:lnTo>
                <a:lnTo>
                  <a:pt x="3284729" y="1356796"/>
                </a:lnTo>
                <a:lnTo>
                  <a:pt x="3294638" y="1405106"/>
                </a:lnTo>
                <a:lnTo>
                  <a:pt x="3304548" y="1465029"/>
                </a:lnTo>
                <a:lnTo>
                  <a:pt x="3317766" y="1564322"/>
                </a:lnTo>
                <a:lnTo>
                  <a:pt x="3330996" y="1685636"/>
                </a:lnTo>
                <a:lnTo>
                  <a:pt x="3347508" y="1862923"/>
                </a:lnTo>
                <a:lnTo>
                  <a:pt x="3406993" y="2532355"/>
                </a:lnTo>
                <a:lnTo>
                  <a:pt x="3423517" y="2676071"/>
                </a:lnTo>
                <a:lnTo>
                  <a:pt x="3440042" y="2794878"/>
                </a:lnTo>
                <a:lnTo>
                  <a:pt x="3453260" y="2872884"/>
                </a:lnTo>
                <a:lnTo>
                  <a:pt x="3466477" y="2936720"/>
                </a:lnTo>
                <a:lnTo>
                  <a:pt x="3479694" y="2986828"/>
                </a:lnTo>
                <a:lnTo>
                  <a:pt x="3489604" y="3015675"/>
                </a:lnTo>
                <a:lnTo>
                  <a:pt x="3499526" y="3037329"/>
                </a:lnTo>
                <a:lnTo>
                  <a:pt x="3509436" y="3052108"/>
                </a:lnTo>
                <a:lnTo>
                  <a:pt x="3519346" y="3060642"/>
                </a:lnTo>
                <a:lnTo>
                  <a:pt x="3525962" y="3063150"/>
                </a:lnTo>
                <a:lnTo>
                  <a:pt x="3532564" y="3063251"/>
                </a:lnTo>
                <a:lnTo>
                  <a:pt x="3539179" y="3060947"/>
                </a:lnTo>
                <a:lnTo>
                  <a:pt x="3545781" y="3056261"/>
                </a:lnTo>
                <a:lnTo>
                  <a:pt x="3555704" y="3044826"/>
                </a:lnTo>
                <a:lnTo>
                  <a:pt x="3565614" y="3028149"/>
                </a:lnTo>
                <a:lnTo>
                  <a:pt x="3575523" y="3006076"/>
                </a:lnTo>
                <a:lnTo>
                  <a:pt x="3585446" y="2978141"/>
                </a:lnTo>
                <a:lnTo>
                  <a:pt x="3598663" y="2930705"/>
                </a:lnTo>
                <a:lnTo>
                  <a:pt x="3611881" y="2871288"/>
                </a:lnTo>
                <a:lnTo>
                  <a:pt x="3628405" y="2782582"/>
                </a:lnTo>
                <a:lnTo>
                  <a:pt x="3664750" y="2563380"/>
                </a:lnTo>
                <a:lnTo>
                  <a:pt x="3691185" y="2412674"/>
                </a:lnTo>
                <a:lnTo>
                  <a:pt x="3707710" y="2331693"/>
                </a:lnTo>
                <a:lnTo>
                  <a:pt x="3720927" y="2279532"/>
                </a:lnTo>
                <a:lnTo>
                  <a:pt x="3730837" y="2250090"/>
                </a:lnTo>
                <a:lnTo>
                  <a:pt x="3740759" y="2229956"/>
                </a:lnTo>
                <a:lnTo>
                  <a:pt x="3747362" y="2221978"/>
                </a:lnTo>
                <a:lnTo>
                  <a:pt x="3753977" y="2218470"/>
                </a:lnTo>
                <a:lnTo>
                  <a:pt x="3760579" y="2219483"/>
                </a:lnTo>
                <a:lnTo>
                  <a:pt x="3767194" y="2225017"/>
                </a:lnTo>
                <a:lnTo>
                  <a:pt x="3773796" y="2234945"/>
                </a:lnTo>
                <a:lnTo>
                  <a:pt x="3783719" y="2257498"/>
                </a:lnTo>
                <a:lnTo>
                  <a:pt x="3793629" y="2287751"/>
                </a:lnTo>
                <a:lnTo>
                  <a:pt x="3810154" y="2348788"/>
                </a:lnTo>
                <a:lnTo>
                  <a:pt x="3836589" y="2448461"/>
                </a:lnTo>
                <a:lnTo>
                  <a:pt x="3849806" y="2487654"/>
                </a:lnTo>
                <a:lnTo>
                  <a:pt x="3859716" y="2508472"/>
                </a:lnTo>
                <a:lnTo>
                  <a:pt x="3866331" y="2517476"/>
                </a:lnTo>
                <a:lnTo>
                  <a:pt x="3872933" y="2522313"/>
                </a:lnTo>
                <a:lnTo>
                  <a:pt x="3879548" y="2522984"/>
                </a:lnTo>
                <a:lnTo>
                  <a:pt x="3886150" y="2519654"/>
                </a:lnTo>
                <a:lnTo>
                  <a:pt x="3892765" y="2512613"/>
                </a:lnTo>
                <a:lnTo>
                  <a:pt x="3902675" y="2496087"/>
                </a:lnTo>
                <a:lnTo>
                  <a:pt x="3915893" y="2466177"/>
                </a:lnTo>
                <a:lnTo>
                  <a:pt x="3939032" y="2410826"/>
                </a:lnTo>
                <a:lnTo>
                  <a:pt x="3948943" y="2393604"/>
                </a:lnTo>
                <a:lnTo>
                  <a:pt x="3955545" y="2385879"/>
                </a:lnTo>
                <a:lnTo>
                  <a:pt x="3962160" y="2381497"/>
                </a:lnTo>
                <a:lnTo>
                  <a:pt x="3968775" y="2380687"/>
                </a:lnTo>
                <a:lnTo>
                  <a:pt x="3975377" y="2383562"/>
                </a:lnTo>
                <a:lnTo>
                  <a:pt x="3981992" y="2390184"/>
                </a:lnTo>
                <a:lnTo>
                  <a:pt x="3988595" y="2400606"/>
                </a:lnTo>
                <a:lnTo>
                  <a:pt x="3998504" y="2422932"/>
                </a:lnTo>
                <a:lnTo>
                  <a:pt x="4011734" y="2462365"/>
                </a:lnTo>
                <a:lnTo>
                  <a:pt x="4034862" y="2535128"/>
                </a:lnTo>
                <a:lnTo>
                  <a:pt x="4044771" y="2557023"/>
                </a:lnTo>
                <a:lnTo>
                  <a:pt x="4051386" y="2565419"/>
                </a:lnTo>
                <a:lnTo>
                  <a:pt x="4054681" y="2567344"/>
                </a:lnTo>
                <a:lnTo>
                  <a:pt x="4057989" y="2567584"/>
                </a:lnTo>
                <a:lnTo>
                  <a:pt x="4061296" y="2566090"/>
                </a:lnTo>
                <a:lnTo>
                  <a:pt x="4067911" y="2557454"/>
                </a:lnTo>
                <a:lnTo>
                  <a:pt x="4074514" y="2541131"/>
                </a:lnTo>
                <a:lnTo>
                  <a:pt x="4081129" y="2517134"/>
                </a:lnTo>
                <a:lnTo>
                  <a:pt x="4091038" y="2467532"/>
                </a:lnTo>
                <a:lnTo>
                  <a:pt x="4100948" y="2403215"/>
                </a:lnTo>
                <a:lnTo>
                  <a:pt x="4114166" y="2298223"/>
                </a:lnTo>
                <a:lnTo>
                  <a:pt x="4114166" y="2298223"/>
                </a:lnTo>
              </a:path>
            </a:pathLst>
          </a:custGeom>
          <a:noFill/>
          <a:ln w="18998" cap="sq">
            <a:solidFill>
              <a:schemeClr val="accent1">
                <a:lumMod val="75000"/>
              </a:schemeClr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9" name="Connettore 7 28">
            <a:extLst>
              <a:ext uri="{FF2B5EF4-FFF2-40B4-BE49-F238E27FC236}">
                <a16:creationId xmlns:a16="http://schemas.microsoft.com/office/drawing/2014/main" id="{4C37596A-9827-D4C9-65B3-7D15F7FBC20C}"/>
              </a:ext>
            </a:extLst>
          </p:cNvPr>
          <p:cNvCxnSpPr>
            <a:cxnSpLocks/>
          </p:cNvCxnSpPr>
          <p:nvPr/>
        </p:nvCxnSpPr>
        <p:spPr>
          <a:xfrm>
            <a:off x="1058265" y="1344039"/>
            <a:ext cx="482297" cy="454381"/>
          </a:xfrm>
          <a:prstGeom prst="curvedConnector3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00B86A0C-0D16-AA26-5187-02D54BBCFEEB}"/>
              </a:ext>
            </a:extLst>
          </p:cNvPr>
          <p:cNvSpPr txBox="1"/>
          <p:nvPr/>
        </p:nvSpPr>
        <p:spPr>
          <a:xfrm>
            <a:off x="1327421" y="1356238"/>
            <a:ext cx="9172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+mj-lt"/>
              </a:rPr>
              <a:t>PCA + filtering</a:t>
            </a:r>
          </a:p>
        </p:txBody>
      </p:sp>
      <p:pic>
        <p:nvPicPr>
          <p:cNvPr id="32" name="Immagine 31" descr="Immagine che contiene oscurità, silhouette, arte&#10;&#10;Descrizione generata automaticamente">
            <a:extLst>
              <a:ext uri="{FF2B5EF4-FFF2-40B4-BE49-F238E27FC236}">
                <a16:creationId xmlns:a16="http://schemas.microsoft.com/office/drawing/2014/main" id="{56B29BDF-3BE3-2D38-02E8-334A599AA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118" y="2606415"/>
            <a:ext cx="682821" cy="512116"/>
          </a:xfrm>
          <a:prstGeom prst="rect">
            <a:avLst/>
          </a:prstGeom>
        </p:spPr>
      </p:pic>
      <p:cxnSp>
        <p:nvCxnSpPr>
          <p:cNvPr id="34" name="Connettore 7 33">
            <a:extLst>
              <a:ext uri="{FF2B5EF4-FFF2-40B4-BE49-F238E27FC236}">
                <a16:creationId xmlns:a16="http://schemas.microsoft.com/office/drawing/2014/main" id="{9D3CD310-394F-0DFB-208E-F7C775F11965}"/>
              </a:ext>
            </a:extLst>
          </p:cNvPr>
          <p:cNvCxnSpPr>
            <a:cxnSpLocks/>
            <a:stCxn id="32" idx="2"/>
          </p:cNvCxnSpPr>
          <p:nvPr/>
        </p:nvCxnSpPr>
        <p:spPr>
          <a:xfrm rot="16200000" flipH="1">
            <a:off x="783829" y="3092231"/>
            <a:ext cx="517292" cy="569892"/>
          </a:xfrm>
          <a:prstGeom prst="curved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B83C9549-10CB-CCB8-77F1-B05E4389EA1C}"/>
              </a:ext>
            </a:extLst>
          </p:cNvPr>
          <p:cNvSpPr txBox="1"/>
          <p:nvPr/>
        </p:nvSpPr>
        <p:spPr>
          <a:xfrm>
            <a:off x="885051" y="3100091"/>
            <a:ext cx="9172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+mj-lt"/>
              </a:rPr>
              <a:t>Envelope + filtering</a:t>
            </a:r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F34B6797-1127-6D5E-BDBC-824D74C9C7A5}"/>
              </a:ext>
            </a:extLst>
          </p:cNvPr>
          <p:cNvSpPr txBox="1"/>
          <p:nvPr/>
        </p:nvSpPr>
        <p:spPr>
          <a:xfrm>
            <a:off x="608917" y="4734428"/>
            <a:ext cx="552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EEG</a:t>
            </a:r>
          </a:p>
        </p:txBody>
      </p: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C0200F31-DAA3-5D66-E735-865128B8BA55}"/>
              </a:ext>
            </a:extLst>
          </p:cNvPr>
          <p:cNvSpPr txBox="1"/>
          <p:nvPr/>
        </p:nvSpPr>
        <p:spPr>
          <a:xfrm>
            <a:off x="8440587" y="1873430"/>
            <a:ext cx="2031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Mutual Information</a:t>
            </a:r>
          </a:p>
        </p:txBody>
      </p:sp>
    </p:spTree>
    <p:extLst>
      <p:ext uri="{BB962C8B-B14F-4D97-AF65-F5344CB8AC3E}">
        <p14:creationId xmlns:p14="http://schemas.microsoft.com/office/powerpoint/2010/main" val="24115396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FC548268-940D-F5C5-9B50-788B90CDCD3D}"/>
              </a:ext>
            </a:extLst>
          </p:cNvPr>
          <p:cNvSpPr txBox="1"/>
          <p:nvPr/>
        </p:nvSpPr>
        <p:spPr>
          <a:xfrm>
            <a:off x="3927265" y="263426"/>
            <a:ext cx="43374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Measuring Articulatory Encoding </a:t>
            </a:r>
          </a:p>
        </p:txBody>
      </p:sp>
      <p:sp>
        <p:nvSpPr>
          <p:cNvPr id="18" name="Figura a mano libera 17">
            <a:extLst>
              <a:ext uri="{FF2B5EF4-FFF2-40B4-BE49-F238E27FC236}">
                <a16:creationId xmlns:a16="http://schemas.microsoft.com/office/drawing/2014/main" id="{8812B42D-DE5E-E5E5-3DA0-6F698849A549}"/>
              </a:ext>
            </a:extLst>
          </p:cNvPr>
          <p:cNvSpPr/>
          <p:nvPr/>
        </p:nvSpPr>
        <p:spPr>
          <a:xfrm>
            <a:off x="1399677" y="1834828"/>
            <a:ext cx="4337469" cy="1226425"/>
          </a:xfrm>
          <a:custGeom>
            <a:avLst/>
            <a:gdLst>
              <a:gd name="connsiteX0" fmla="*/ 0 w 4114165"/>
              <a:gd name="connsiteY0" fmla="*/ 1833480 h 3063504"/>
              <a:gd name="connsiteX1" fmla="*/ 45713 w 4114165"/>
              <a:gd name="connsiteY1" fmla="*/ 417481 h 3063504"/>
              <a:gd name="connsiteX2" fmla="*/ 52243 w 4114165"/>
              <a:gd name="connsiteY2" fmla="*/ 297352 h 3063504"/>
              <a:gd name="connsiteX3" fmla="*/ 58773 w 4114165"/>
              <a:gd name="connsiteY3" fmla="*/ 217167 h 3063504"/>
              <a:gd name="connsiteX4" fmla="*/ 62039 w 4114165"/>
              <a:gd name="connsiteY4" fmla="*/ 193329 h 3063504"/>
              <a:gd name="connsiteX5" fmla="*/ 65305 w 4114165"/>
              <a:gd name="connsiteY5" fmla="*/ 180827 h 3063504"/>
              <a:gd name="connsiteX6" fmla="*/ 68569 w 4114165"/>
              <a:gd name="connsiteY6" fmla="*/ 179911 h 3063504"/>
              <a:gd name="connsiteX7" fmla="*/ 71835 w 4114165"/>
              <a:gd name="connsiteY7" fmla="*/ 190731 h 3063504"/>
              <a:gd name="connsiteX8" fmla="*/ 75101 w 4114165"/>
              <a:gd name="connsiteY8" fmla="*/ 213328 h 3063504"/>
              <a:gd name="connsiteX9" fmla="*/ 81631 w 4114165"/>
              <a:gd name="connsiteY9" fmla="*/ 293496 h 3063504"/>
              <a:gd name="connsiteX10" fmla="*/ 88161 w 4114165"/>
              <a:gd name="connsiteY10" fmla="*/ 418608 h 3063504"/>
              <a:gd name="connsiteX11" fmla="*/ 97957 w 4114165"/>
              <a:gd name="connsiteY11" fmla="*/ 682450 h 3063504"/>
              <a:gd name="connsiteX12" fmla="*/ 111017 w 4114165"/>
              <a:gd name="connsiteY12" fmla="*/ 1145838 h 3063504"/>
              <a:gd name="connsiteX13" fmla="*/ 150200 w 4114165"/>
              <a:gd name="connsiteY13" fmla="*/ 2656215 h 3063504"/>
              <a:gd name="connsiteX14" fmla="*/ 159996 w 4114165"/>
              <a:gd name="connsiteY14" fmla="*/ 2898502 h 3063504"/>
              <a:gd name="connsiteX15" fmla="*/ 166526 w 4114165"/>
              <a:gd name="connsiteY15" fmla="*/ 3002974 h 3063504"/>
              <a:gd name="connsiteX16" fmla="*/ 173056 w 4114165"/>
              <a:gd name="connsiteY16" fmla="*/ 3056590 h 3063504"/>
              <a:gd name="connsiteX17" fmla="*/ 176322 w 4114165"/>
              <a:gd name="connsiteY17" fmla="*/ 3063504 h 3063504"/>
              <a:gd name="connsiteX18" fmla="*/ 179588 w 4114165"/>
              <a:gd name="connsiteY18" fmla="*/ 3056970 h 3063504"/>
              <a:gd name="connsiteX19" fmla="*/ 182852 w 4114165"/>
              <a:gd name="connsiteY19" fmla="*/ 3036988 h 3063504"/>
              <a:gd name="connsiteX20" fmla="*/ 189382 w 4114165"/>
              <a:gd name="connsiteY20" fmla="*/ 2957348 h 3063504"/>
              <a:gd name="connsiteX21" fmla="*/ 195914 w 4114165"/>
              <a:gd name="connsiteY21" fmla="*/ 2827131 h 3063504"/>
              <a:gd name="connsiteX22" fmla="*/ 205709 w 4114165"/>
              <a:gd name="connsiteY22" fmla="*/ 2547184 h 3063504"/>
              <a:gd name="connsiteX23" fmla="*/ 218770 w 4114165"/>
              <a:gd name="connsiteY23" fmla="*/ 2052391 h 3063504"/>
              <a:gd name="connsiteX24" fmla="*/ 257952 w 4114165"/>
              <a:gd name="connsiteY24" fmla="*/ 449365 h 3063504"/>
              <a:gd name="connsiteX25" fmla="*/ 267747 w 4114165"/>
              <a:gd name="connsiteY25" fmla="*/ 190794 h 3063504"/>
              <a:gd name="connsiteX26" fmla="*/ 274279 w 4114165"/>
              <a:gd name="connsiteY26" fmla="*/ 76196 h 3063504"/>
              <a:gd name="connsiteX27" fmla="*/ 280809 w 4114165"/>
              <a:gd name="connsiteY27" fmla="*/ 12309 h 3063504"/>
              <a:gd name="connsiteX28" fmla="*/ 284074 w 4114165"/>
              <a:gd name="connsiteY28" fmla="*/ 0 h 3063504"/>
              <a:gd name="connsiteX29" fmla="*/ 287339 w 4114165"/>
              <a:gd name="connsiteY29" fmla="*/ 871 h 3063504"/>
              <a:gd name="connsiteX30" fmla="*/ 290605 w 4114165"/>
              <a:gd name="connsiteY30" fmla="*/ 14841 h 3063504"/>
              <a:gd name="connsiteX31" fmla="*/ 293869 w 4114165"/>
              <a:gd name="connsiteY31" fmla="*/ 41707 h 3063504"/>
              <a:gd name="connsiteX32" fmla="*/ 300400 w 4114165"/>
              <a:gd name="connsiteY32" fmla="*/ 132747 h 3063504"/>
              <a:gd name="connsiteX33" fmla="*/ 306931 w 4114165"/>
              <a:gd name="connsiteY33" fmla="*/ 270150 h 3063504"/>
              <a:gd name="connsiteX34" fmla="*/ 316726 w 4114165"/>
              <a:gd name="connsiteY34" fmla="*/ 550888 h 3063504"/>
              <a:gd name="connsiteX35" fmla="*/ 329787 w 4114165"/>
              <a:gd name="connsiteY35" fmla="*/ 1025879 h 3063504"/>
              <a:gd name="connsiteX36" fmla="*/ 362436 w 4114165"/>
              <a:gd name="connsiteY36" fmla="*/ 2279786 h 3063504"/>
              <a:gd name="connsiteX37" fmla="*/ 372232 w 4114165"/>
              <a:gd name="connsiteY37" fmla="*/ 2556694 h 3063504"/>
              <a:gd name="connsiteX38" fmla="*/ 382027 w 4114165"/>
              <a:gd name="connsiteY38" fmla="*/ 2748670 h 3063504"/>
              <a:gd name="connsiteX39" fmla="*/ 388567 w 4114165"/>
              <a:gd name="connsiteY39" fmla="*/ 2823459 h 3063504"/>
              <a:gd name="connsiteX40" fmla="*/ 391823 w 4114165"/>
              <a:gd name="connsiteY40" fmla="*/ 2844202 h 3063504"/>
              <a:gd name="connsiteX41" fmla="*/ 395093 w 4114165"/>
              <a:gd name="connsiteY41" fmla="*/ 2853750 h 3063504"/>
              <a:gd name="connsiteX42" fmla="*/ 398362 w 4114165"/>
              <a:gd name="connsiteY42" fmla="*/ 2852192 h 3063504"/>
              <a:gd name="connsiteX43" fmla="*/ 401619 w 4114165"/>
              <a:gd name="connsiteY43" fmla="*/ 2839668 h 3063504"/>
              <a:gd name="connsiteX44" fmla="*/ 404889 w 4114165"/>
              <a:gd name="connsiteY44" fmla="*/ 2816443 h 3063504"/>
              <a:gd name="connsiteX45" fmla="*/ 411415 w 4114165"/>
              <a:gd name="connsiteY45" fmla="*/ 2739337 h 3063504"/>
              <a:gd name="connsiteX46" fmla="*/ 417954 w 4114165"/>
              <a:gd name="connsiteY46" fmla="*/ 2624582 h 3063504"/>
              <a:gd name="connsiteX47" fmla="*/ 427737 w 4114165"/>
              <a:gd name="connsiteY47" fmla="*/ 2392894 h 3063504"/>
              <a:gd name="connsiteX48" fmla="*/ 440802 w 4114165"/>
              <a:gd name="connsiteY48" fmla="*/ 2005562 h 3063504"/>
              <a:gd name="connsiteX49" fmla="*/ 473459 w 4114165"/>
              <a:gd name="connsiteY49" fmla="*/ 995006 h 3063504"/>
              <a:gd name="connsiteX50" fmla="*/ 483255 w 4114165"/>
              <a:gd name="connsiteY50" fmla="*/ 770207 h 3063504"/>
              <a:gd name="connsiteX51" fmla="*/ 493051 w 4114165"/>
              <a:gd name="connsiteY51" fmla="*/ 610130 h 3063504"/>
              <a:gd name="connsiteX52" fmla="*/ 499577 w 4114165"/>
              <a:gd name="connsiteY52" fmla="*/ 543438 h 3063504"/>
              <a:gd name="connsiteX53" fmla="*/ 506103 w 4114165"/>
              <a:gd name="connsiteY53" fmla="*/ 509955 h 3063504"/>
              <a:gd name="connsiteX54" fmla="*/ 509373 w 4114165"/>
              <a:gd name="connsiteY54" fmla="*/ 505624 h 3063504"/>
              <a:gd name="connsiteX55" fmla="*/ 512642 w 4114165"/>
              <a:gd name="connsiteY55" fmla="*/ 509409 h 3063504"/>
              <a:gd name="connsiteX56" fmla="*/ 515899 w 4114165"/>
              <a:gd name="connsiteY56" fmla="*/ 521111 h 3063504"/>
              <a:gd name="connsiteX57" fmla="*/ 522438 w 4114165"/>
              <a:gd name="connsiteY57" fmla="*/ 567167 h 3063504"/>
              <a:gd name="connsiteX58" fmla="*/ 528965 w 4114165"/>
              <a:gd name="connsiteY58" fmla="*/ 641054 h 3063504"/>
              <a:gd name="connsiteX59" fmla="*/ 538760 w 4114165"/>
              <a:gd name="connsiteY59" fmla="*/ 796230 h 3063504"/>
              <a:gd name="connsiteX60" fmla="*/ 551826 w 4114165"/>
              <a:gd name="connsiteY60" fmla="*/ 1063160 h 3063504"/>
              <a:gd name="connsiteX61" fmla="*/ 591009 w 4114165"/>
              <a:gd name="connsiteY61" fmla="*/ 1914399 h 3063504"/>
              <a:gd name="connsiteX62" fmla="*/ 600805 w 4114165"/>
              <a:gd name="connsiteY62" fmla="*/ 2064446 h 3063504"/>
              <a:gd name="connsiteX63" fmla="*/ 610601 w 4114165"/>
              <a:gd name="connsiteY63" fmla="*/ 2170198 h 3063504"/>
              <a:gd name="connsiteX64" fmla="*/ 617127 w 4114165"/>
              <a:gd name="connsiteY64" fmla="*/ 2214063 h 3063504"/>
              <a:gd name="connsiteX65" fmla="*/ 623653 w 4114165"/>
              <a:gd name="connsiteY65" fmla="*/ 2236173 h 3063504"/>
              <a:gd name="connsiteX66" fmla="*/ 626923 w 4114165"/>
              <a:gd name="connsiteY66" fmla="*/ 2239162 h 3063504"/>
              <a:gd name="connsiteX67" fmla="*/ 630192 w 4114165"/>
              <a:gd name="connsiteY67" fmla="*/ 2236882 h 3063504"/>
              <a:gd name="connsiteX68" fmla="*/ 633449 w 4114165"/>
              <a:gd name="connsiteY68" fmla="*/ 2229500 h 3063504"/>
              <a:gd name="connsiteX69" fmla="*/ 639988 w 4114165"/>
              <a:gd name="connsiteY69" fmla="*/ 2200083 h 3063504"/>
              <a:gd name="connsiteX70" fmla="*/ 646514 w 4114165"/>
              <a:gd name="connsiteY70" fmla="*/ 2152659 h 3063504"/>
              <a:gd name="connsiteX71" fmla="*/ 656310 w 4114165"/>
              <a:gd name="connsiteY71" fmla="*/ 2052556 h 3063504"/>
              <a:gd name="connsiteX72" fmla="*/ 669375 w 4114165"/>
              <a:gd name="connsiteY72" fmla="*/ 1878764 h 3063504"/>
              <a:gd name="connsiteX73" fmla="*/ 715085 w 4114165"/>
              <a:gd name="connsiteY73" fmla="*/ 1222160 h 3063504"/>
              <a:gd name="connsiteX74" fmla="*/ 724881 w 4114165"/>
              <a:gd name="connsiteY74" fmla="*/ 1127717 h 3063504"/>
              <a:gd name="connsiteX75" fmla="*/ 734677 w 4114165"/>
              <a:gd name="connsiteY75" fmla="*/ 1062526 h 3063504"/>
              <a:gd name="connsiteX76" fmla="*/ 741203 w 4114165"/>
              <a:gd name="connsiteY76" fmla="*/ 1036617 h 3063504"/>
              <a:gd name="connsiteX77" fmla="*/ 744472 w 4114165"/>
              <a:gd name="connsiteY77" fmla="*/ 1029057 h 3063504"/>
              <a:gd name="connsiteX78" fmla="*/ 747729 w 4114165"/>
              <a:gd name="connsiteY78" fmla="*/ 1025119 h 3063504"/>
              <a:gd name="connsiteX79" fmla="*/ 750999 w 4114165"/>
              <a:gd name="connsiteY79" fmla="*/ 1024765 h 3063504"/>
              <a:gd name="connsiteX80" fmla="*/ 754268 w 4114165"/>
              <a:gd name="connsiteY80" fmla="*/ 1027956 h 3063504"/>
              <a:gd name="connsiteX81" fmla="*/ 757525 w 4114165"/>
              <a:gd name="connsiteY81" fmla="*/ 1034629 h 3063504"/>
              <a:gd name="connsiteX82" fmla="*/ 764064 w 4114165"/>
              <a:gd name="connsiteY82" fmla="*/ 1058018 h 3063504"/>
              <a:gd name="connsiteX83" fmla="*/ 770590 w 4114165"/>
              <a:gd name="connsiteY83" fmla="*/ 1094020 h 3063504"/>
              <a:gd name="connsiteX84" fmla="*/ 780386 w 4114165"/>
              <a:gd name="connsiteY84" fmla="*/ 1168847 h 3063504"/>
              <a:gd name="connsiteX85" fmla="*/ 793451 w 4114165"/>
              <a:gd name="connsiteY85" fmla="*/ 1298760 h 3063504"/>
              <a:gd name="connsiteX86" fmla="*/ 839161 w 4114165"/>
              <a:gd name="connsiteY86" fmla="*/ 1793806 h 3063504"/>
              <a:gd name="connsiteX87" fmla="*/ 848957 w 4114165"/>
              <a:gd name="connsiteY87" fmla="*/ 1861910 h 3063504"/>
              <a:gd name="connsiteX88" fmla="*/ 855483 w 4114165"/>
              <a:gd name="connsiteY88" fmla="*/ 1893644 h 3063504"/>
              <a:gd name="connsiteX89" fmla="*/ 862022 w 4114165"/>
              <a:gd name="connsiteY89" fmla="*/ 1913500 h 3063504"/>
              <a:gd name="connsiteX90" fmla="*/ 865279 w 4114165"/>
              <a:gd name="connsiteY90" fmla="*/ 1918844 h 3063504"/>
              <a:gd name="connsiteX91" fmla="*/ 868548 w 4114165"/>
              <a:gd name="connsiteY91" fmla="*/ 1921098 h 3063504"/>
              <a:gd name="connsiteX92" fmla="*/ 871818 w 4114165"/>
              <a:gd name="connsiteY92" fmla="*/ 1920262 h 3063504"/>
              <a:gd name="connsiteX93" fmla="*/ 875075 w 4114165"/>
              <a:gd name="connsiteY93" fmla="*/ 1916400 h 3063504"/>
              <a:gd name="connsiteX94" fmla="*/ 881613 w 4114165"/>
              <a:gd name="connsiteY94" fmla="*/ 1899735 h 3063504"/>
              <a:gd name="connsiteX95" fmla="*/ 888140 w 4114165"/>
              <a:gd name="connsiteY95" fmla="*/ 1871800 h 3063504"/>
              <a:gd name="connsiteX96" fmla="*/ 897936 w 4114165"/>
              <a:gd name="connsiteY96" fmla="*/ 1811016 h 3063504"/>
              <a:gd name="connsiteX97" fmla="*/ 911001 w 4114165"/>
              <a:gd name="connsiteY97" fmla="*/ 1702099 h 3063504"/>
              <a:gd name="connsiteX98" fmla="*/ 937119 w 4114165"/>
              <a:gd name="connsiteY98" fmla="*/ 1442590 h 3063504"/>
              <a:gd name="connsiteX99" fmla="*/ 953441 w 4114165"/>
              <a:gd name="connsiteY99" fmla="*/ 1297291 h 3063504"/>
              <a:gd name="connsiteX100" fmla="*/ 963237 w 4114165"/>
              <a:gd name="connsiteY100" fmla="*/ 1230796 h 3063504"/>
              <a:gd name="connsiteX101" fmla="*/ 973033 w 4114165"/>
              <a:gd name="connsiteY101" fmla="*/ 1185563 h 3063504"/>
              <a:gd name="connsiteX102" fmla="*/ 979559 w 4114165"/>
              <a:gd name="connsiteY102" fmla="*/ 1168835 h 3063504"/>
              <a:gd name="connsiteX103" fmla="*/ 982829 w 4114165"/>
              <a:gd name="connsiteY103" fmla="*/ 1164732 h 3063504"/>
              <a:gd name="connsiteX104" fmla="*/ 986098 w 4114165"/>
              <a:gd name="connsiteY104" fmla="*/ 1163542 h 3063504"/>
              <a:gd name="connsiteX105" fmla="*/ 989355 w 4114165"/>
              <a:gd name="connsiteY105" fmla="*/ 1165264 h 3063504"/>
              <a:gd name="connsiteX106" fmla="*/ 992624 w 4114165"/>
              <a:gd name="connsiteY106" fmla="*/ 1169911 h 3063504"/>
              <a:gd name="connsiteX107" fmla="*/ 999151 w 4114165"/>
              <a:gd name="connsiteY107" fmla="*/ 1187868 h 3063504"/>
              <a:gd name="connsiteX108" fmla="*/ 1005689 w 4114165"/>
              <a:gd name="connsiteY108" fmla="*/ 1217006 h 3063504"/>
              <a:gd name="connsiteX109" fmla="*/ 1015485 w 4114165"/>
              <a:gd name="connsiteY109" fmla="*/ 1279968 h 3063504"/>
              <a:gd name="connsiteX110" fmla="*/ 1025281 w 4114165"/>
              <a:gd name="connsiteY110" fmla="*/ 1362685 h 3063504"/>
              <a:gd name="connsiteX111" fmla="*/ 1041603 w 4114165"/>
              <a:gd name="connsiteY111" fmla="*/ 1530359 h 3063504"/>
              <a:gd name="connsiteX112" fmla="*/ 1067721 w 4114165"/>
              <a:gd name="connsiteY112" fmla="*/ 1808255 h 3063504"/>
              <a:gd name="connsiteX113" fmla="*/ 1077517 w 4114165"/>
              <a:gd name="connsiteY113" fmla="*/ 1891643 h 3063504"/>
              <a:gd name="connsiteX114" fmla="*/ 1087313 w 4114165"/>
              <a:gd name="connsiteY114" fmla="*/ 1952402 h 3063504"/>
              <a:gd name="connsiteX115" fmla="*/ 1093852 w 4114165"/>
              <a:gd name="connsiteY115" fmla="*/ 1977209 h 3063504"/>
              <a:gd name="connsiteX116" fmla="*/ 1097109 w 4114165"/>
              <a:gd name="connsiteY116" fmla="*/ 1984288 h 3063504"/>
              <a:gd name="connsiteX117" fmla="*/ 1100378 w 4114165"/>
              <a:gd name="connsiteY117" fmla="*/ 1987618 h 3063504"/>
              <a:gd name="connsiteX118" fmla="*/ 1103648 w 4114165"/>
              <a:gd name="connsiteY118" fmla="*/ 1987061 h 3063504"/>
              <a:gd name="connsiteX119" fmla="*/ 1106904 w 4114165"/>
              <a:gd name="connsiteY119" fmla="*/ 1982502 h 3063504"/>
              <a:gd name="connsiteX120" fmla="*/ 1110174 w 4114165"/>
              <a:gd name="connsiteY120" fmla="*/ 1973853 h 3063504"/>
              <a:gd name="connsiteX121" fmla="*/ 1116700 w 4114165"/>
              <a:gd name="connsiteY121" fmla="*/ 1944158 h 3063504"/>
              <a:gd name="connsiteX122" fmla="*/ 1123239 w 4114165"/>
              <a:gd name="connsiteY122" fmla="*/ 1898000 h 3063504"/>
              <a:gd name="connsiteX123" fmla="*/ 1133035 w 4114165"/>
              <a:gd name="connsiteY123" fmla="*/ 1799302 h 3063504"/>
              <a:gd name="connsiteX124" fmla="*/ 1142831 w 4114165"/>
              <a:gd name="connsiteY124" fmla="*/ 1669529 h 3063504"/>
              <a:gd name="connsiteX125" fmla="*/ 1159153 w 4114165"/>
              <a:gd name="connsiteY125" fmla="*/ 1406436 h 3063504"/>
              <a:gd name="connsiteX126" fmla="*/ 1182001 w 4114165"/>
              <a:gd name="connsiteY126" fmla="*/ 1034654 h 3063504"/>
              <a:gd name="connsiteX127" fmla="*/ 1191797 w 4114165"/>
              <a:gd name="connsiteY127" fmla="*/ 914138 h 3063504"/>
              <a:gd name="connsiteX128" fmla="*/ 1198336 w 4114165"/>
              <a:gd name="connsiteY128" fmla="*/ 857229 h 3063504"/>
              <a:gd name="connsiteX129" fmla="*/ 1204863 w 4114165"/>
              <a:gd name="connsiteY129" fmla="*/ 823127 h 3063504"/>
              <a:gd name="connsiteX130" fmla="*/ 1208132 w 4114165"/>
              <a:gd name="connsiteY130" fmla="*/ 815504 h 3063504"/>
              <a:gd name="connsiteX131" fmla="*/ 1211389 w 4114165"/>
              <a:gd name="connsiteY131" fmla="*/ 814516 h 3063504"/>
              <a:gd name="connsiteX132" fmla="*/ 1214658 w 4114165"/>
              <a:gd name="connsiteY132" fmla="*/ 820341 h 3063504"/>
              <a:gd name="connsiteX133" fmla="*/ 1217928 w 4114165"/>
              <a:gd name="connsiteY133" fmla="*/ 833131 h 3063504"/>
              <a:gd name="connsiteX134" fmla="*/ 1224454 w 4114165"/>
              <a:gd name="connsiteY134" fmla="*/ 879694 h 3063504"/>
              <a:gd name="connsiteX135" fmla="*/ 1230980 w 4114165"/>
              <a:gd name="connsiteY135" fmla="*/ 953774 h 3063504"/>
              <a:gd name="connsiteX136" fmla="*/ 1240776 w 4114165"/>
              <a:gd name="connsiteY136" fmla="*/ 1112711 h 3063504"/>
              <a:gd name="connsiteX137" fmla="*/ 1253841 w 4114165"/>
              <a:gd name="connsiteY137" fmla="*/ 1396407 h 3063504"/>
              <a:gd name="connsiteX138" fmla="*/ 1289755 w 4114165"/>
              <a:gd name="connsiteY138" fmla="*/ 2259461 h 3063504"/>
              <a:gd name="connsiteX139" fmla="*/ 1299551 w 4114165"/>
              <a:gd name="connsiteY139" fmla="*/ 2414207 h 3063504"/>
              <a:gd name="connsiteX140" fmla="*/ 1306090 w 4114165"/>
              <a:gd name="connsiteY140" fmla="*/ 2478878 h 3063504"/>
              <a:gd name="connsiteX141" fmla="*/ 1309347 w 4114165"/>
              <a:gd name="connsiteY141" fmla="*/ 2498177 h 3063504"/>
              <a:gd name="connsiteX142" fmla="*/ 1312616 w 4114165"/>
              <a:gd name="connsiteY142" fmla="*/ 2508320 h 3063504"/>
              <a:gd name="connsiteX143" fmla="*/ 1315886 w 4114165"/>
              <a:gd name="connsiteY143" fmla="*/ 2509067 h 3063504"/>
              <a:gd name="connsiteX144" fmla="*/ 1319143 w 4114165"/>
              <a:gd name="connsiteY144" fmla="*/ 2500266 h 3063504"/>
              <a:gd name="connsiteX145" fmla="*/ 1322412 w 4114165"/>
              <a:gd name="connsiteY145" fmla="*/ 2481892 h 3063504"/>
              <a:gd name="connsiteX146" fmla="*/ 1328938 w 4114165"/>
              <a:gd name="connsiteY146" fmla="*/ 2416689 h 3063504"/>
              <a:gd name="connsiteX147" fmla="*/ 1335477 w 4114165"/>
              <a:gd name="connsiteY147" fmla="*/ 2315078 h 3063504"/>
              <a:gd name="connsiteX148" fmla="*/ 1345273 w 4114165"/>
              <a:gd name="connsiteY148" fmla="*/ 2101829 h 3063504"/>
              <a:gd name="connsiteX149" fmla="*/ 1358326 w 4114165"/>
              <a:gd name="connsiteY149" fmla="*/ 1731731 h 3063504"/>
              <a:gd name="connsiteX150" fmla="*/ 1390983 w 4114165"/>
              <a:gd name="connsiteY150" fmla="*/ 746033 h 3063504"/>
              <a:gd name="connsiteX151" fmla="*/ 1400779 w 4114165"/>
              <a:gd name="connsiteY151" fmla="*/ 542587 h 3063504"/>
              <a:gd name="connsiteX152" fmla="*/ 1407305 w 4114165"/>
              <a:gd name="connsiteY152" fmla="*/ 451054 h 3063504"/>
              <a:gd name="connsiteX153" fmla="*/ 1413844 w 4114165"/>
              <a:gd name="connsiteY153" fmla="*/ 399459 h 3063504"/>
              <a:gd name="connsiteX154" fmla="*/ 1417101 w 4114165"/>
              <a:gd name="connsiteY154" fmla="*/ 389390 h 3063504"/>
              <a:gd name="connsiteX155" fmla="*/ 1420370 w 4114165"/>
              <a:gd name="connsiteY155" fmla="*/ 390002 h 3063504"/>
              <a:gd name="connsiteX156" fmla="*/ 1423640 w 4114165"/>
              <a:gd name="connsiteY156" fmla="*/ 401305 h 3063504"/>
              <a:gd name="connsiteX157" fmla="*/ 1426896 w 4114165"/>
              <a:gd name="connsiteY157" fmla="*/ 423206 h 3063504"/>
              <a:gd name="connsiteX158" fmla="*/ 1433423 w 4114165"/>
              <a:gd name="connsiteY158" fmla="*/ 497902 h 3063504"/>
              <a:gd name="connsiteX159" fmla="*/ 1439962 w 4114165"/>
              <a:gd name="connsiteY159" fmla="*/ 611295 h 3063504"/>
              <a:gd name="connsiteX160" fmla="*/ 1449758 w 4114165"/>
              <a:gd name="connsiteY160" fmla="*/ 844173 h 3063504"/>
              <a:gd name="connsiteX161" fmla="*/ 1462810 w 4114165"/>
              <a:gd name="connsiteY161" fmla="*/ 1239775 h 3063504"/>
              <a:gd name="connsiteX162" fmla="*/ 1495467 w 4114165"/>
              <a:gd name="connsiteY162" fmla="*/ 2273631 h 3063504"/>
              <a:gd name="connsiteX163" fmla="*/ 1505263 w 4114165"/>
              <a:gd name="connsiteY163" fmla="*/ 2490199 h 3063504"/>
              <a:gd name="connsiteX164" fmla="*/ 1511789 w 4114165"/>
              <a:gd name="connsiteY164" fmla="*/ 2591265 h 3063504"/>
              <a:gd name="connsiteX165" fmla="*/ 1518328 w 4114165"/>
              <a:gd name="connsiteY165" fmla="*/ 2653302 h 3063504"/>
              <a:gd name="connsiteX166" fmla="*/ 1521585 w 4114165"/>
              <a:gd name="connsiteY166" fmla="*/ 2668954 h 3063504"/>
              <a:gd name="connsiteX167" fmla="*/ 1524854 w 4114165"/>
              <a:gd name="connsiteY167" fmla="*/ 2674159 h 3063504"/>
              <a:gd name="connsiteX168" fmla="*/ 1528124 w 4114165"/>
              <a:gd name="connsiteY168" fmla="*/ 2668878 h 3063504"/>
              <a:gd name="connsiteX169" fmla="*/ 1531381 w 4114165"/>
              <a:gd name="connsiteY169" fmla="*/ 2653214 h 3063504"/>
              <a:gd name="connsiteX170" fmla="*/ 1537920 w 4114165"/>
              <a:gd name="connsiteY170" fmla="*/ 2591404 h 3063504"/>
              <a:gd name="connsiteX171" fmla="*/ 1544446 w 4114165"/>
              <a:gd name="connsiteY171" fmla="*/ 2491149 h 3063504"/>
              <a:gd name="connsiteX172" fmla="*/ 1554242 w 4114165"/>
              <a:gd name="connsiteY172" fmla="*/ 2277418 h 3063504"/>
              <a:gd name="connsiteX173" fmla="*/ 1567307 w 4114165"/>
              <a:gd name="connsiteY173" fmla="*/ 1903661 h 3063504"/>
              <a:gd name="connsiteX174" fmla="*/ 1603221 w 4114165"/>
              <a:gd name="connsiteY174" fmla="*/ 803195 h 3063504"/>
              <a:gd name="connsiteX175" fmla="*/ 1613017 w 4114165"/>
              <a:gd name="connsiteY175" fmla="*/ 601038 h 3063504"/>
              <a:gd name="connsiteX176" fmla="*/ 1619543 w 4114165"/>
              <a:gd name="connsiteY176" fmla="*/ 509316 h 3063504"/>
              <a:gd name="connsiteX177" fmla="*/ 1626082 w 4114165"/>
              <a:gd name="connsiteY177" fmla="*/ 456003 h 3063504"/>
              <a:gd name="connsiteX178" fmla="*/ 1629339 w 4114165"/>
              <a:gd name="connsiteY178" fmla="*/ 444364 h 3063504"/>
              <a:gd name="connsiteX179" fmla="*/ 1632608 w 4114165"/>
              <a:gd name="connsiteY179" fmla="*/ 442877 h 3063504"/>
              <a:gd name="connsiteX180" fmla="*/ 1635878 w 4114165"/>
              <a:gd name="connsiteY180" fmla="*/ 451531 h 3063504"/>
              <a:gd name="connsiteX181" fmla="*/ 1639135 w 4114165"/>
              <a:gd name="connsiteY181" fmla="*/ 470215 h 3063504"/>
              <a:gd name="connsiteX182" fmla="*/ 1645674 w 4114165"/>
              <a:gd name="connsiteY182" fmla="*/ 536772 h 3063504"/>
              <a:gd name="connsiteX183" fmla="*/ 1652200 w 4114165"/>
              <a:gd name="connsiteY183" fmla="*/ 639838 h 3063504"/>
              <a:gd name="connsiteX184" fmla="*/ 1661996 w 4114165"/>
              <a:gd name="connsiteY184" fmla="*/ 853620 h 3063504"/>
              <a:gd name="connsiteX185" fmla="*/ 1675061 w 4114165"/>
              <a:gd name="connsiteY185" fmla="*/ 1218766 h 3063504"/>
              <a:gd name="connsiteX186" fmla="*/ 1704436 w 4114165"/>
              <a:gd name="connsiteY186" fmla="*/ 2091786 h 3063504"/>
              <a:gd name="connsiteX187" fmla="*/ 1714232 w 4114165"/>
              <a:gd name="connsiteY187" fmla="*/ 2309620 h 3063504"/>
              <a:gd name="connsiteX188" fmla="*/ 1720771 w 4114165"/>
              <a:gd name="connsiteY188" fmla="*/ 2416397 h 3063504"/>
              <a:gd name="connsiteX189" fmla="*/ 1727297 w 4114165"/>
              <a:gd name="connsiteY189" fmla="*/ 2487590 h 3063504"/>
              <a:gd name="connsiteX190" fmla="*/ 1730566 w 4114165"/>
              <a:gd name="connsiteY190" fmla="*/ 2508991 h 3063504"/>
              <a:gd name="connsiteX191" fmla="*/ 1733823 w 4114165"/>
              <a:gd name="connsiteY191" fmla="*/ 2520654 h 3063504"/>
              <a:gd name="connsiteX192" fmla="*/ 1737093 w 4114165"/>
              <a:gd name="connsiteY192" fmla="*/ 2522490 h 3063504"/>
              <a:gd name="connsiteX193" fmla="*/ 1740362 w 4114165"/>
              <a:gd name="connsiteY193" fmla="*/ 2514513 h 3063504"/>
              <a:gd name="connsiteX194" fmla="*/ 1743619 w 4114165"/>
              <a:gd name="connsiteY194" fmla="*/ 2496835 h 3063504"/>
              <a:gd name="connsiteX195" fmla="*/ 1750158 w 4114165"/>
              <a:gd name="connsiteY195" fmla="*/ 2433252 h 3063504"/>
              <a:gd name="connsiteX196" fmla="*/ 1756684 w 4114165"/>
              <a:gd name="connsiteY196" fmla="*/ 2334453 h 3063504"/>
              <a:gd name="connsiteX197" fmla="*/ 1766480 w 4114165"/>
              <a:gd name="connsiteY197" fmla="*/ 2129472 h 3063504"/>
              <a:gd name="connsiteX198" fmla="*/ 1779545 w 4114165"/>
              <a:gd name="connsiteY198" fmla="*/ 1780459 h 3063504"/>
              <a:gd name="connsiteX199" fmla="*/ 1808933 w 4114165"/>
              <a:gd name="connsiteY199" fmla="*/ 958789 h 3063504"/>
              <a:gd name="connsiteX200" fmla="*/ 1818729 w 4114165"/>
              <a:gd name="connsiteY200" fmla="*/ 760608 h 3063504"/>
              <a:gd name="connsiteX201" fmla="*/ 1825255 w 4114165"/>
              <a:gd name="connsiteY201" fmla="*/ 666874 h 3063504"/>
              <a:gd name="connsiteX202" fmla="*/ 1831781 w 4114165"/>
              <a:gd name="connsiteY202" fmla="*/ 608307 h 3063504"/>
              <a:gd name="connsiteX203" fmla="*/ 1835051 w 4114165"/>
              <a:gd name="connsiteY203" fmla="*/ 592984 h 3063504"/>
              <a:gd name="connsiteX204" fmla="*/ 1838320 w 4114165"/>
              <a:gd name="connsiteY204" fmla="*/ 587177 h 3063504"/>
              <a:gd name="connsiteX205" fmla="*/ 1841577 w 4114165"/>
              <a:gd name="connsiteY205" fmla="*/ 590945 h 3063504"/>
              <a:gd name="connsiteX206" fmla="*/ 1844847 w 4114165"/>
              <a:gd name="connsiteY206" fmla="*/ 604242 h 3063504"/>
              <a:gd name="connsiteX207" fmla="*/ 1851373 w 4114165"/>
              <a:gd name="connsiteY207" fmla="*/ 658745 h 3063504"/>
              <a:gd name="connsiteX208" fmla="*/ 1857912 w 4114165"/>
              <a:gd name="connsiteY208" fmla="*/ 748413 h 3063504"/>
              <a:gd name="connsiteX209" fmla="*/ 1867708 w 4114165"/>
              <a:gd name="connsiteY209" fmla="*/ 940528 h 3063504"/>
              <a:gd name="connsiteX210" fmla="*/ 1880760 w 4114165"/>
              <a:gd name="connsiteY210" fmla="*/ 1275586 h 3063504"/>
              <a:gd name="connsiteX211" fmla="*/ 1910148 w 4114165"/>
              <a:gd name="connsiteY211" fmla="*/ 2084682 h 3063504"/>
              <a:gd name="connsiteX212" fmla="*/ 1919944 w 4114165"/>
              <a:gd name="connsiteY212" fmla="*/ 2284015 h 3063504"/>
              <a:gd name="connsiteX213" fmla="*/ 1926483 w 4114165"/>
              <a:gd name="connsiteY213" fmla="*/ 2379484 h 3063504"/>
              <a:gd name="connsiteX214" fmla="*/ 1933009 w 4114165"/>
              <a:gd name="connsiteY214" fmla="*/ 2440280 h 3063504"/>
              <a:gd name="connsiteX215" fmla="*/ 1936266 w 4114165"/>
              <a:gd name="connsiteY215" fmla="*/ 2456844 h 3063504"/>
              <a:gd name="connsiteX216" fmla="*/ 1939535 w 4114165"/>
              <a:gd name="connsiteY216" fmla="*/ 2463923 h 3063504"/>
              <a:gd name="connsiteX217" fmla="*/ 1942805 w 4114165"/>
              <a:gd name="connsiteY217" fmla="*/ 2461428 h 3063504"/>
              <a:gd name="connsiteX218" fmla="*/ 1946061 w 4114165"/>
              <a:gd name="connsiteY218" fmla="*/ 2449398 h 3063504"/>
              <a:gd name="connsiteX219" fmla="*/ 1952600 w 4114165"/>
              <a:gd name="connsiteY219" fmla="*/ 2397263 h 3063504"/>
              <a:gd name="connsiteX220" fmla="*/ 1959127 w 4114165"/>
              <a:gd name="connsiteY220" fmla="*/ 2309620 h 3063504"/>
              <a:gd name="connsiteX221" fmla="*/ 1968923 w 4114165"/>
              <a:gd name="connsiteY221" fmla="*/ 2119620 h 3063504"/>
              <a:gd name="connsiteX222" fmla="*/ 1981988 w 4114165"/>
              <a:gd name="connsiteY222" fmla="*/ 1785309 h 3063504"/>
              <a:gd name="connsiteX223" fmla="*/ 2014632 w 4114165"/>
              <a:gd name="connsiteY223" fmla="*/ 895928 h 3063504"/>
              <a:gd name="connsiteX224" fmla="*/ 2024428 w 4114165"/>
              <a:gd name="connsiteY224" fmla="*/ 714045 h 3063504"/>
              <a:gd name="connsiteX225" fmla="*/ 2030967 w 4114165"/>
              <a:gd name="connsiteY225" fmla="*/ 632633 h 3063504"/>
              <a:gd name="connsiteX226" fmla="*/ 2037493 w 4114165"/>
              <a:gd name="connsiteY226" fmla="*/ 587036 h 3063504"/>
              <a:gd name="connsiteX227" fmla="*/ 2040763 w 4114165"/>
              <a:gd name="connsiteY227" fmla="*/ 578268 h 3063504"/>
              <a:gd name="connsiteX228" fmla="*/ 2044019 w 4114165"/>
              <a:gd name="connsiteY228" fmla="*/ 578989 h 3063504"/>
              <a:gd name="connsiteX229" fmla="*/ 2047289 w 4114165"/>
              <a:gd name="connsiteY229" fmla="*/ 589172 h 3063504"/>
              <a:gd name="connsiteX230" fmla="*/ 2050559 w 4114165"/>
              <a:gd name="connsiteY230" fmla="*/ 608725 h 3063504"/>
              <a:gd name="connsiteX231" fmla="*/ 2057085 w 4114165"/>
              <a:gd name="connsiteY231" fmla="*/ 674928 h 3063504"/>
              <a:gd name="connsiteX232" fmla="*/ 2063611 w 4114165"/>
              <a:gd name="connsiteY232" fmla="*/ 774867 h 3063504"/>
              <a:gd name="connsiteX233" fmla="*/ 2073407 w 4114165"/>
              <a:gd name="connsiteY233" fmla="*/ 978645 h 3063504"/>
              <a:gd name="connsiteX234" fmla="*/ 2086472 w 4114165"/>
              <a:gd name="connsiteY234" fmla="*/ 1320706 h 3063504"/>
              <a:gd name="connsiteX235" fmla="*/ 2112590 w 4114165"/>
              <a:gd name="connsiteY235" fmla="*/ 2034865 h 3063504"/>
              <a:gd name="connsiteX236" fmla="*/ 2122386 w 4114165"/>
              <a:gd name="connsiteY236" fmla="*/ 2239782 h 3063504"/>
              <a:gd name="connsiteX237" fmla="*/ 2128925 w 4114165"/>
              <a:gd name="connsiteY237" fmla="*/ 2341241 h 3063504"/>
              <a:gd name="connsiteX238" fmla="*/ 2135451 w 4114165"/>
              <a:gd name="connsiteY238" fmla="*/ 2409888 h 3063504"/>
              <a:gd name="connsiteX239" fmla="*/ 2141978 w 4114165"/>
              <a:gd name="connsiteY239" fmla="*/ 2443155 h 3063504"/>
              <a:gd name="connsiteX240" fmla="*/ 2145247 w 4114165"/>
              <a:gd name="connsiteY240" fmla="*/ 2446131 h 3063504"/>
              <a:gd name="connsiteX241" fmla="*/ 2148517 w 4114165"/>
              <a:gd name="connsiteY241" fmla="*/ 2439964 h 3063504"/>
              <a:gd name="connsiteX242" fmla="*/ 2151773 w 4114165"/>
              <a:gd name="connsiteY242" fmla="*/ 2424768 h 3063504"/>
              <a:gd name="connsiteX243" fmla="*/ 2158312 w 4114165"/>
              <a:gd name="connsiteY243" fmla="*/ 2368074 h 3063504"/>
              <a:gd name="connsiteX244" fmla="*/ 2164839 w 4114165"/>
              <a:gd name="connsiteY244" fmla="*/ 2278595 h 3063504"/>
              <a:gd name="connsiteX245" fmla="*/ 2174635 w 4114165"/>
              <a:gd name="connsiteY245" fmla="*/ 2091647 h 3063504"/>
              <a:gd name="connsiteX246" fmla="*/ 2187687 w 4114165"/>
              <a:gd name="connsiteY246" fmla="*/ 1772557 h 3063504"/>
              <a:gd name="connsiteX247" fmla="*/ 2217075 w 4114165"/>
              <a:gd name="connsiteY247" fmla="*/ 1024625 h 3063504"/>
              <a:gd name="connsiteX248" fmla="*/ 2226870 w 4114165"/>
              <a:gd name="connsiteY248" fmla="*/ 845731 h 3063504"/>
              <a:gd name="connsiteX249" fmla="*/ 2233409 w 4114165"/>
              <a:gd name="connsiteY249" fmla="*/ 761431 h 3063504"/>
              <a:gd name="connsiteX250" fmla="*/ 2239936 w 4114165"/>
              <a:gd name="connsiteY250" fmla="*/ 708853 h 3063504"/>
              <a:gd name="connsiteX251" fmla="*/ 2243205 w 4114165"/>
              <a:gd name="connsiteY251" fmla="*/ 695038 h 3063504"/>
              <a:gd name="connsiteX252" fmla="*/ 2246462 w 4114165"/>
              <a:gd name="connsiteY252" fmla="*/ 689694 h 3063504"/>
              <a:gd name="connsiteX253" fmla="*/ 2249731 w 4114165"/>
              <a:gd name="connsiteY253" fmla="*/ 692796 h 3063504"/>
              <a:gd name="connsiteX254" fmla="*/ 2253001 w 4114165"/>
              <a:gd name="connsiteY254" fmla="*/ 704269 h 3063504"/>
              <a:gd name="connsiteX255" fmla="*/ 2259527 w 4114165"/>
              <a:gd name="connsiteY255" fmla="*/ 751529 h 3063504"/>
              <a:gd name="connsiteX256" fmla="*/ 2266054 w 4114165"/>
              <a:gd name="connsiteY256" fmla="*/ 829091 h 3063504"/>
              <a:gd name="connsiteX257" fmla="*/ 2275849 w 4114165"/>
              <a:gd name="connsiteY257" fmla="*/ 994119 h 3063504"/>
              <a:gd name="connsiteX258" fmla="*/ 2288915 w 4114165"/>
              <a:gd name="connsiteY258" fmla="*/ 1278550 h 3063504"/>
              <a:gd name="connsiteX259" fmla="*/ 2318302 w 4114165"/>
              <a:gd name="connsiteY259" fmla="*/ 1947602 h 3063504"/>
              <a:gd name="connsiteX260" fmla="*/ 2328098 w 4114165"/>
              <a:gd name="connsiteY260" fmla="*/ 2107248 h 3063504"/>
              <a:gd name="connsiteX261" fmla="*/ 2334624 w 4114165"/>
              <a:gd name="connsiteY261" fmla="*/ 2182253 h 3063504"/>
              <a:gd name="connsiteX262" fmla="*/ 2341163 w 4114165"/>
              <a:gd name="connsiteY262" fmla="*/ 2228892 h 3063504"/>
              <a:gd name="connsiteX263" fmla="*/ 2344420 w 4114165"/>
              <a:gd name="connsiteY263" fmla="*/ 2241074 h 3063504"/>
              <a:gd name="connsiteX264" fmla="*/ 2347690 w 4114165"/>
              <a:gd name="connsiteY264" fmla="*/ 2245734 h 3063504"/>
              <a:gd name="connsiteX265" fmla="*/ 2350959 w 4114165"/>
              <a:gd name="connsiteY265" fmla="*/ 2242898 h 3063504"/>
              <a:gd name="connsiteX266" fmla="*/ 2354216 w 4114165"/>
              <a:gd name="connsiteY266" fmla="*/ 2232653 h 3063504"/>
              <a:gd name="connsiteX267" fmla="*/ 2360755 w 4114165"/>
              <a:gd name="connsiteY267" fmla="*/ 2190737 h 3063504"/>
              <a:gd name="connsiteX268" fmla="*/ 2367281 w 4114165"/>
              <a:gd name="connsiteY268" fmla="*/ 2122267 h 3063504"/>
              <a:gd name="connsiteX269" fmla="*/ 2377077 w 4114165"/>
              <a:gd name="connsiteY269" fmla="*/ 1977450 h 3063504"/>
              <a:gd name="connsiteX270" fmla="*/ 2390142 w 4114165"/>
              <a:gd name="connsiteY270" fmla="*/ 1730097 h 3063504"/>
              <a:gd name="connsiteX271" fmla="*/ 2416260 w 4114165"/>
              <a:gd name="connsiteY271" fmla="*/ 1215334 h 3063504"/>
              <a:gd name="connsiteX272" fmla="*/ 2426056 w 4114165"/>
              <a:gd name="connsiteY272" fmla="*/ 1071011 h 3063504"/>
              <a:gd name="connsiteX273" fmla="*/ 2432582 w 4114165"/>
              <a:gd name="connsiteY273" fmla="*/ 1001122 h 3063504"/>
              <a:gd name="connsiteX274" fmla="*/ 2439109 w 4114165"/>
              <a:gd name="connsiteY274" fmla="*/ 955357 h 3063504"/>
              <a:gd name="connsiteX275" fmla="*/ 2442378 w 4114165"/>
              <a:gd name="connsiteY275" fmla="*/ 941997 h 3063504"/>
              <a:gd name="connsiteX276" fmla="*/ 2445647 w 4114165"/>
              <a:gd name="connsiteY276" fmla="*/ 935108 h 3063504"/>
              <a:gd name="connsiteX277" fmla="*/ 2448905 w 4114165"/>
              <a:gd name="connsiteY277" fmla="*/ 934678 h 3063504"/>
              <a:gd name="connsiteX278" fmla="*/ 2452174 w 4114165"/>
              <a:gd name="connsiteY278" fmla="*/ 940630 h 3063504"/>
              <a:gd name="connsiteX279" fmla="*/ 2455443 w 4114165"/>
              <a:gd name="connsiteY279" fmla="*/ 952824 h 3063504"/>
              <a:gd name="connsiteX280" fmla="*/ 2461970 w 4114165"/>
              <a:gd name="connsiteY280" fmla="*/ 995044 h 3063504"/>
              <a:gd name="connsiteX281" fmla="*/ 2468496 w 4114165"/>
              <a:gd name="connsiteY281" fmla="*/ 1058867 h 3063504"/>
              <a:gd name="connsiteX282" fmla="*/ 2478292 w 4114165"/>
              <a:gd name="connsiteY282" fmla="*/ 1187690 h 3063504"/>
              <a:gd name="connsiteX283" fmla="*/ 2494627 w 4114165"/>
              <a:gd name="connsiteY283" fmla="*/ 1454253 h 3063504"/>
              <a:gd name="connsiteX284" fmla="*/ 2514218 w 4114165"/>
              <a:gd name="connsiteY284" fmla="*/ 1766340 h 3063504"/>
              <a:gd name="connsiteX285" fmla="*/ 2524014 w 4114165"/>
              <a:gd name="connsiteY285" fmla="*/ 1883767 h 3063504"/>
              <a:gd name="connsiteX286" fmla="*/ 2530540 w 4114165"/>
              <a:gd name="connsiteY286" fmla="*/ 1939878 h 3063504"/>
              <a:gd name="connsiteX287" fmla="*/ 2537067 w 4114165"/>
              <a:gd name="connsiteY287" fmla="*/ 1975778 h 3063504"/>
              <a:gd name="connsiteX288" fmla="*/ 2540336 w 4114165"/>
              <a:gd name="connsiteY288" fmla="*/ 1985782 h 3063504"/>
              <a:gd name="connsiteX289" fmla="*/ 2543606 w 4114165"/>
              <a:gd name="connsiteY289" fmla="*/ 1990417 h 3063504"/>
              <a:gd name="connsiteX290" fmla="*/ 2546862 w 4114165"/>
              <a:gd name="connsiteY290" fmla="*/ 1989708 h 3063504"/>
              <a:gd name="connsiteX291" fmla="*/ 2550132 w 4114165"/>
              <a:gd name="connsiteY291" fmla="*/ 1983731 h 3063504"/>
              <a:gd name="connsiteX292" fmla="*/ 2556658 w 4114165"/>
              <a:gd name="connsiteY292" fmla="*/ 1956580 h 3063504"/>
              <a:gd name="connsiteX293" fmla="*/ 2563197 w 4114165"/>
              <a:gd name="connsiteY293" fmla="*/ 1910790 h 3063504"/>
              <a:gd name="connsiteX294" fmla="*/ 2572993 w 4114165"/>
              <a:gd name="connsiteY294" fmla="*/ 1813029 h 3063504"/>
              <a:gd name="connsiteX295" fmla="*/ 2586046 w 4114165"/>
              <a:gd name="connsiteY295" fmla="*/ 1647001 h 3063504"/>
              <a:gd name="connsiteX296" fmla="*/ 2608907 w 4114165"/>
              <a:gd name="connsiteY296" fmla="*/ 1350946 h 3063504"/>
              <a:gd name="connsiteX297" fmla="*/ 2618703 w 4114165"/>
              <a:gd name="connsiteY297" fmla="*/ 1256465 h 3063504"/>
              <a:gd name="connsiteX298" fmla="*/ 2625229 w 4114165"/>
              <a:gd name="connsiteY298" fmla="*/ 1211991 h 3063504"/>
              <a:gd name="connsiteX299" fmla="*/ 2631768 w 4114165"/>
              <a:gd name="connsiteY299" fmla="*/ 1184474 h 3063504"/>
              <a:gd name="connsiteX300" fmla="*/ 2635025 w 4114165"/>
              <a:gd name="connsiteY300" fmla="*/ 1177408 h 3063504"/>
              <a:gd name="connsiteX301" fmla="*/ 2638294 w 4114165"/>
              <a:gd name="connsiteY301" fmla="*/ 1174850 h 3063504"/>
              <a:gd name="connsiteX302" fmla="*/ 2641564 w 4114165"/>
              <a:gd name="connsiteY302" fmla="*/ 1176787 h 3063504"/>
              <a:gd name="connsiteX303" fmla="*/ 2644821 w 4114165"/>
              <a:gd name="connsiteY303" fmla="*/ 1183144 h 3063504"/>
              <a:gd name="connsiteX304" fmla="*/ 2651359 w 4114165"/>
              <a:gd name="connsiteY304" fmla="*/ 1208496 h 3063504"/>
              <a:gd name="connsiteX305" fmla="*/ 2657886 w 4114165"/>
              <a:gd name="connsiteY305" fmla="*/ 1249272 h 3063504"/>
              <a:gd name="connsiteX306" fmla="*/ 2667681 w 4114165"/>
              <a:gd name="connsiteY306" fmla="*/ 1333964 h 3063504"/>
              <a:gd name="connsiteX307" fmla="*/ 2684004 w 4114165"/>
              <a:gd name="connsiteY307" fmla="*/ 1510794 h 3063504"/>
              <a:gd name="connsiteX308" fmla="*/ 2700326 w 4114165"/>
              <a:gd name="connsiteY308" fmla="*/ 1682319 h 3063504"/>
              <a:gd name="connsiteX309" fmla="*/ 2710121 w 4114165"/>
              <a:gd name="connsiteY309" fmla="*/ 1760046 h 3063504"/>
              <a:gd name="connsiteX310" fmla="*/ 2716661 w 4114165"/>
              <a:gd name="connsiteY310" fmla="*/ 1795706 h 3063504"/>
              <a:gd name="connsiteX311" fmla="*/ 2723187 w 4114165"/>
              <a:gd name="connsiteY311" fmla="*/ 1816398 h 3063504"/>
              <a:gd name="connsiteX312" fmla="*/ 2726456 w 4114165"/>
              <a:gd name="connsiteY312" fmla="*/ 1820817 h 3063504"/>
              <a:gd name="connsiteX313" fmla="*/ 2729713 w 4114165"/>
              <a:gd name="connsiteY313" fmla="*/ 1821222 h 3063504"/>
              <a:gd name="connsiteX314" fmla="*/ 2732983 w 4114165"/>
              <a:gd name="connsiteY314" fmla="*/ 1817613 h 3063504"/>
              <a:gd name="connsiteX315" fmla="*/ 2736252 w 4114165"/>
              <a:gd name="connsiteY315" fmla="*/ 1810079 h 3063504"/>
              <a:gd name="connsiteX316" fmla="*/ 2742779 w 4114165"/>
              <a:gd name="connsiteY316" fmla="*/ 1783638 h 3063504"/>
              <a:gd name="connsiteX317" fmla="*/ 2749305 w 4114165"/>
              <a:gd name="connsiteY317" fmla="*/ 1743368 h 3063504"/>
              <a:gd name="connsiteX318" fmla="*/ 2759101 w 4114165"/>
              <a:gd name="connsiteY318" fmla="*/ 1661703 h 3063504"/>
              <a:gd name="connsiteX319" fmla="*/ 2775436 w 4114165"/>
              <a:gd name="connsiteY319" fmla="*/ 1493066 h 3063504"/>
              <a:gd name="connsiteX320" fmla="*/ 2791758 w 4114165"/>
              <a:gd name="connsiteY320" fmla="*/ 1328785 h 3063504"/>
              <a:gd name="connsiteX321" fmla="*/ 2801554 w 4114165"/>
              <a:gd name="connsiteY321" fmla="*/ 1253248 h 3063504"/>
              <a:gd name="connsiteX322" fmla="*/ 2808080 w 4114165"/>
              <a:gd name="connsiteY322" fmla="*/ 1217943 h 3063504"/>
              <a:gd name="connsiteX323" fmla="*/ 2814619 w 4114165"/>
              <a:gd name="connsiteY323" fmla="*/ 1196783 h 3063504"/>
              <a:gd name="connsiteX324" fmla="*/ 2817876 w 4114165"/>
              <a:gd name="connsiteY324" fmla="*/ 1191882 h 3063504"/>
              <a:gd name="connsiteX325" fmla="*/ 2821145 w 4114165"/>
              <a:gd name="connsiteY325" fmla="*/ 1190882 h 3063504"/>
              <a:gd name="connsiteX326" fmla="*/ 2824414 w 4114165"/>
              <a:gd name="connsiteY326" fmla="*/ 1193807 h 3063504"/>
              <a:gd name="connsiteX327" fmla="*/ 2827671 w 4114165"/>
              <a:gd name="connsiteY327" fmla="*/ 1200632 h 3063504"/>
              <a:gd name="connsiteX328" fmla="*/ 2834210 w 4114165"/>
              <a:gd name="connsiteY328" fmla="*/ 1225718 h 3063504"/>
              <a:gd name="connsiteX329" fmla="*/ 2840736 w 4114165"/>
              <a:gd name="connsiteY329" fmla="*/ 1265152 h 3063504"/>
              <a:gd name="connsiteX330" fmla="*/ 2850532 w 4114165"/>
              <a:gd name="connsiteY330" fmla="*/ 1347489 h 3063504"/>
              <a:gd name="connsiteX331" fmla="*/ 2863598 w 4114165"/>
              <a:gd name="connsiteY331" fmla="*/ 1487861 h 3063504"/>
              <a:gd name="connsiteX332" fmla="*/ 2889716 w 4114165"/>
              <a:gd name="connsiteY332" fmla="*/ 1782726 h 3063504"/>
              <a:gd name="connsiteX333" fmla="*/ 2899511 w 4114165"/>
              <a:gd name="connsiteY333" fmla="*/ 1866418 h 3063504"/>
              <a:gd name="connsiteX334" fmla="*/ 2906038 w 4114165"/>
              <a:gd name="connsiteY334" fmla="*/ 1907105 h 3063504"/>
              <a:gd name="connsiteX335" fmla="*/ 2912577 w 4114165"/>
              <a:gd name="connsiteY335" fmla="*/ 1933685 h 3063504"/>
              <a:gd name="connsiteX336" fmla="*/ 2915833 w 4114165"/>
              <a:gd name="connsiteY336" fmla="*/ 1941334 h 3063504"/>
              <a:gd name="connsiteX337" fmla="*/ 2919103 w 4114165"/>
              <a:gd name="connsiteY337" fmla="*/ 1945107 h 3063504"/>
              <a:gd name="connsiteX338" fmla="*/ 2922373 w 4114165"/>
              <a:gd name="connsiteY338" fmla="*/ 1944968 h 3063504"/>
              <a:gd name="connsiteX339" fmla="*/ 2925629 w 4114165"/>
              <a:gd name="connsiteY339" fmla="*/ 1940929 h 3063504"/>
              <a:gd name="connsiteX340" fmla="*/ 2928899 w 4114165"/>
              <a:gd name="connsiteY340" fmla="*/ 1933014 h 3063504"/>
              <a:gd name="connsiteX341" fmla="*/ 2935425 w 4114165"/>
              <a:gd name="connsiteY341" fmla="*/ 1905965 h 3063504"/>
              <a:gd name="connsiteX342" fmla="*/ 2941951 w 4114165"/>
              <a:gd name="connsiteY342" fmla="*/ 1864898 h 3063504"/>
              <a:gd name="connsiteX343" fmla="*/ 2951747 w 4114165"/>
              <a:gd name="connsiteY343" fmla="*/ 1780649 h 3063504"/>
              <a:gd name="connsiteX344" fmla="*/ 2964813 w 4114165"/>
              <a:gd name="connsiteY344" fmla="*/ 1637427 h 3063504"/>
              <a:gd name="connsiteX345" fmla="*/ 3000726 w 4114165"/>
              <a:gd name="connsiteY345" fmla="*/ 1222059 h 3063504"/>
              <a:gd name="connsiteX346" fmla="*/ 3010522 w 4114165"/>
              <a:gd name="connsiteY346" fmla="*/ 1142292 h 3063504"/>
              <a:gd name="connsiteX347" fmla="*/ 3017061 w 4114165"/>
              <a:gd name="connsiteY347" fmla="*/ 1103479 h 3063504"/>
              <a:gd name="connsiteX348" fmla="*/ 3023588 w 4114165"/>
              <a:gd name="connsiteY348" fmla="*/ 1077469 h 3063504"/>
              <a:gd name="connsiteX349" fmla="*/ 3030114 w 4114165"/>
              <a:gd name="connsiteY349" fmla="*/ 1064920 h 3063504"/>
              <a:gd name="connsiteX350" fmla="*/ 3033383 w 4114165"/>
              <a:gd name="connsiteY350" fmla="*/ 1063780 h 3063504"/>
              <a:gd name="connsiteX351" fmla="*/ 3036653 w 4114165"/>
              <a:gd name="connsiteY351" fmla="*/ 1066060 h 3063504"/>
              <a:gd name="connsiteX352" fmla="*/ 3039910 w 4114165"/>
              <a:gd name="connsiteY352" fmla="*/ 1071720 h 3063504"/>
              <a:gd name="connsiteX353" fmla="*/ 3046448 w 4114165"/>
              <a:gd name="connsiteY353" fmla="*/ 1092918 h 3063504"/>
              <a:gd name="connsiteX354" fmla="*/ 3052975 w 4114165"/>
              <a:gd name="connsiteY354" fmla="*/ 1126603 h 3063504"/>
              <a:gd name="connsiteX355" fmla="*/ 3062770 w 4114165"/>
              <a:gd name="connsiteY355" fmla="*/ 1198036 h 3063504"/>
              <a:gd name="connsiteX356" fmla="*/ 3075836 w 4114165"/>
              <a:gd name="connsiteY356" fmla="*/ 1324289 h 3063504"/>
              <a:gd name="connsiteX357" fmla="*/ 3098684 w 4114165"/>
              <a:gd name="connsiteY357" fmla="*/ 1588788 h 3063504"/>
              <a:gd name="connsiteX358" fmla="*/ 3118276 w 4114165"/>
              <a:gd name="connsiteY358" fmla="*/ 1805419 h 3063504"/>
              <a:gd name="connsiteX359" fmla="*/ 3131341 w 4114165"/>
              <a:gd name="connsiteY359" fmla="*/ 1919515 h 3063504"/>
              <a:gd name="connsiteX360" fmla="*/ 3141137 w 4114165"/>
              <a:gd name="connsiteY360" fmla="*/ 1981109 h 3063504"/>
              <a:gd name="connsiteX361" fmla="*/ 3147663 w 4114165"/>
              <a:gd name="connsiteY361" fmla="*/ 2008741 h 3063504"/>
              <a:gd name="connsiteX362" fmla="*/ 3154202 w 4114165"/>
              <a:gd name="connsiteY362" fmla="*/ 2024671 h 3063504"/>
              <a:gd name="connsiteX363" fmla="*/ 3157459 w 4114165"/>
              <a:gd name="connsiteY363" fmla="*/ 2028065 h 3063504"/>
              <a:gd name="connsiteX364" fmla="*/ 3160729 w 4114165"/>
              <a:gd name="connsiteY364" fmla="*/ 2028356 h 3063504"/>
              <a:gd name="connsiteX365" fmla="*/ 3163998 w 4114165"/>
              <a:gd name="connsiteY365" fmla="*/ 2025494 h 3063504"/>
              <a:gd name="connsiteX366" fmla="*/ 3167255 w 4114165"/>
              <a:gd name="connsiteY366" fmla="*/ 2019454 h 3063504"/>
              <a:gd name="connsiteX367" fmla="*/ 3173794 w 4114165"/>
              <a:gd name="connsiteY367" fmla="*/ 1997888 h 3063504"/>
              <a:gd name="connsiteX368" fmla="*/ 3180320 w 4114165"/>
              <a:gd name="connsiteY368" fmla="*/ 1963798 h 3063504"/>
              <a:gd name="connsiteX369" fmla="*/ 3190116 w 4114165"/>
              <a:gd name="connsiteY369" fmla="*/ 1890225 h 3063504"/>
              <a:gd name="connsiteX370" fmla="*/ 3199912 w 4114165"/>
              <a:gd name="connsiteY370" fmla="*/ 1792185 h 3063504"/>
              <a:gd name="connsiteX371" fmla="*/ 3212965 w 4114165"/>
              <a:gd name="connsiteY371" fmla="*/ 1630792 h 3063504"/>
              <a:gd name="connsiteX372" fmla="*/ 3258687 w 4114165"/>
              <a:gd name="connsiteY372" fmla="*/ 1017660 h 3063504"/>
              <a:gd name="connsiteX373" fmla="*/ 3268482 w 4114165"/>
              <a:gd name="connsiteY373" fmla="*/ 933703 h 3063504"/>
              <a:gd name="connsiteX374" fmla="*/ 3275009 w 4114165"/>
              <a:gd name="connsiteY374" fmla="*/ 897080 h 3063504"/>
              <a:gd name="connsiteX375" fmla="*/ 3281535 w 4114165"/>
              <a:gd name="connsiteY375" fmla="*/ 878136 h 3063504"/>
              <a:gd name="connsiteX376" fmla="*/ 3284804 w 4114165"/>
              <a:gd name="connsiteY376" fmla="*/ 875743 h 3063504"/>
              <a:gd name="connsiteX377" fmla="*/ 3288074 w 4114165"/>
              <a:gd name="connsiteY377" fmla="*/ 878237 h 3063504"/>
              <a:gd name="connsiteX378" fmla="*/ 3291331 w 4114165"/>
              <a:gd name="connsiteY378" fmla="*/ 885696 h 3063504"/>
              <a:gd name="connsiteX379" fmla="*/ 3297870 w 4114165"/>
              <a:gd name="connsiteY379" fmla="*/ 915632 h 3063504"/>
              <a:gd name="connsiteX380" fmla="*/ 3304396 w 4114165"/>
              <a:gd name="connsiteY380" fmla="*/ 965374 h 3063504"/>
              <a:gd name="connsiteX381" fmla="*/ 3314192 w 4114165"/>
              <a:gd name="connsiteY381" fmla="*/ 1075076 h 3063504"/>
              <a:gd name="connsiteX382" fmla="*/ 3323988 w 4114165"/>
              <a:gd name="connsiteY382" fmla="*/ 1221514 h 3063504"/>
              <a:gd name="connsiteX383" fmla="*/ 3340310 w 4114165"/>
              <a:gd name="connsiteY383" fmla="*/ 1521761 h 3063504"/>
              <a:gd name="connsiteX384" fmla="*/ 3366441 w 4114165"/>
              <a:gd name="connsiteY384" fmla="*/ 2016579 h 3063504"/>
              <a:gd name="connsiteX385" fmla="*/ 3376237 w 4114165"/>
              <a:gd name="connsiteY385" fmla="*/ 2160789 h 3063504"/>
              <a:gd name="connsiteX386" fmla="*/ 3386032 w 4114165"/>
              <a:gd name="connsiteY386" fmla="*/ 2262576 h 3063504"/>
              <a:gd name="connsiteX387" fmla="*/ 3392559 w 4114165"/>
              <a:gd name="connsiteY387" fmla="*/ 2302136 h 3063504"/>
              <a:gd name="connsiteX388" fmla="*/ 3395828 w 4114165"/>
              <a:gd name="connsiteY388" fmla="*/ 2312672 h 3063504"/>
              <a:gd name="connsiteX389" fmla="*/ 3399085 w 4114165"/>
              <a:gd name="connsiteY389" fmla="*/ 2316813 h 3063504"/>
              <a:gd name="connsiteX390" fmla="*/ 3402354 w 4114165"/>
              <a:gd name="connsiteY390" fmla="*/ 2314458 h 3063504"/>
              <a:gd name="connsiteX391" fmla="*/ 3405624 w 4114165"/>
              <a:gd name="connsiteY391" fmla="*/ 2305568 h 3063504"/>
              <a:gd name="connsiteX392" fmla="*/ 3412150 w 4114165"/>
              <a:gd name="connsiteY392" fmla="*/ 2268275 h 3063504"/>
              <a:gd name="connsiteX393" fmla="*/ 3418677 w 4114165"/>
              <a:gd name="connsiteY393" fmla="*/ 2205743 h 3063504"/>
              <a:gd name="connsiteX394" fmla="*/ 3428472 w 4114165"/>
              <a:gd name="connsiteY394" fmla="*/ 2068625 h 3063504"/>
              <a:gd name="connsiteX395" fmla="*/ 3438268 w 4114165"/>
              <a:gd name="connsiteY395" fmla="*/ 1888224 h 3063504"/>
              <a:gd name="connsiteX396" fmla="*/ 3454590 w 4114165"/>
              <a:gd name="connsiteY396" fmla="*/ 1528523 h 3063504"/>
              <a:gd name="connsiteX397" fmla="*/ 3477451 w 4114165"/>
              <a:gd name="connsiteY397" fmla="*/ 1031083 h 3063504"/>
              <a:gd name="connsiteX398" fmla="*/ 3487247 w 4114165"/>
              <a:gd name="connsiteY398" fmla="*/ 866929 h 3063504"/>
              <a:gd name="connsiteX399" fmla="*/ 3497043 w 4114165"/>
              <a:gd name="connsiteY399" fmla="*/ 752567 h 3063504"/>
              <a:gd name="connsiteX400" fmla="*/ 3503569 w 4114165"/>
              <a:gd name="connsiteY400" fmla="*/ 708790 h 3063504"/>
              <a:gd name="connsiteX401" fmla="*/ 3506839 w 4114165"/>
              <a:gd name="connsiteY401" fmla="*/ 697342 h 3063504"/>
              <a:gd name="connsiteX402" fmla="*/ 3510108 w 4114165"/>
              <a:gd name="connsiteY402" fmla="*/ 693037 h 3063504"/>
              <a:gd name="connsiteX403" fmla="*/ 3513365 w 4114165"/>
              <a:gd name="connsiteY403" fmla="*/ 695924 h 3063504"/>
              <a:gd name="connsiteX404" fmla="*/ 3516634 w 4114165"/>
              <a:gd name="connsiteY404" fmla="*/ 705979 h 3063504"/>
              <a:gd name="connsiteX405" fmla="*/ 3523161 w 4114165"/>
              <a:gd name="connsiteY405" fmla="*/ 747236 h 3063504"/>
              <a:gd name="connsiteX406" fmla="*/ 3529700 w 4114165"/>
              <a:gd name="connsiteY406" fmla="*/ 815390 h 3063504"/>
              <a:gd name="connsiteX407" fmla="*/ 3539496 w 4114165"/>
              <a:gd name="connsiteY407" fmla="*/ 962638 h 3063504"/>
              <a:gd name="connsiteX408" fmla="*/ 3552548 w 4114165"/>
              <a:gd name="connsiteY408" fmla="*/ 1223718 h 3063504"/>
              <a:gd name="connsiteX409" fmla="*/ 3591731 w 4114165"/>
              <a:gd name="connsiteY409" fmla="*/ 2071171 h 3063504"/>
              <a:gd name="connsiteX410" fmla="*/ 3601527 w 4114165"/>
              <a:gd name="connsiteY410" fmla="*/ 2206351 h 3063504"/>
              <a:gd name="connsiteX411" fmla="*/ 3608066 w 4114165"/>
              <a:gd name="connsiteY411" fmla="*/ 2265109 h 3063504"/>
              <a:gd name="connsiteX412" fmla="*/ 3614593 w 4114165"/>
              <a:gd name="connsiteY412" fmla="*/ 2296311 h 3063504"/>
              <a:gd name="connsiteX413" fmla="*/ 3617862 w 4114165"/>
              <a:gd name="connsiteY413" fmla="*/ 2301250 h 3063504"/>
              <a:gd name="connsiteX414" fmla="*/ 3621119 w 4114165"/>
              <a:gd name="connsiteY414" fmla="*/ 2299034 h 3063504"/>
              <a:gd name="connsiteX415" fmla="*/ 3624388 w 4114165"/>
              <a:gd name="connsiteY415" fmla="*/ 2289726 h 3063504"/>
              <a:gd name="connsiteX416" fmla="*/ 3630915 w 4114165"/>
              <a:gd name="connsiteY416" fmla="*/ 2250394 h 3063504"/>
              <a:gd name="connsiteX417" fmla="*/ 3637453 w 4114165"/>
              <a:gd name="connsiteY417" fmla="*/ 2185001 h 3063504"/>
              <a:gd name="connsiteX418" fmla="*/ 3647249 w 4114165"/>
              <a:gd name="connsiteY418" fmla="*/ 2044375 h 3063504"/>
              <a:gd name="connsiteX419" fmla="*/ 3660302 w 4114165"/>
              <a:gd name="connsiteY419" fmla="*/ 1798352 h 3063504"/>
              <a:gd name="connsiteX420" fmla="*/ 3692959 w 4114165"/>
              <a:gd name="connsiteY420" fmla="*/ 1140064 h 3063504"/>
              <a:gd name="connsiteX421" fmla="*/ 3702755 w 4114165"/>
              <a:gd name="connsiteY421" fmla="*/ 999805 h 3063504"/>
              <a:gd name="connsiteX422" fmla="*/ 3709281 w 4114165"/>
              <a:gd name="connsiteY422" fmla="*/ 933399 h 3063504"/>
              <a:gd name="connsiteX423" fmla="*/ 3715807 w 4114165"/>
              <a:gd name="connsiteY423" fmla="*/ 891369 h 3063504"/>
              <a:gd name="connsiteX424" fmla="*/ 3719077 w 4114165"/>
              <a:gd name="connsiteY424" fmla="*/ 879922 h 3063504"/>
              <a:gd name="connsiteX425" fmla="*/ 3722346 w 4114165"/>
              <a:gd name="connsiteY425" fmla="*/ 874932 h 3063504"/>
              <a:gd name="connsiteX426" fmla="*/ 3725603 w 4114165"/>
              <a:gd name="connsiteY426" fmla="*/ 876414 h 3063504"/>
              <a:gd name="connsiteX427" fmla="*/ 3728873 w 4114165"/>
              <a:gd name="connsiteY427" fmla="*/ 884278 h 3063504"/>
              <a:gd name="connsiteX428" fmla="*/ 3735399 w 4114165"/>
              <a:gd name="connsiteY428" fmla="*/ 918570 h 3063504"/>
              <a:gd name="connsiteX429" fmla="*/ 3741938 w 4114165"/>
              <a:gd name="connsiteY429" fmla="*/ 975973 h 3063504"/>
              <a:gd name="connsiteX430" fmla="*/ 3751734 w 4114165"/>
              <a:gd name="connsiteY430" fmla="*/ 1099301 h 3063504"/>
              <a:gd name="connsiteX431" fmla="*/ 3764786 w 4114165"/>
              <a:gd name="connsiteY431" fmla="*/ 1313260 h 3063504"/>
              <a:gd name="connsiteX432" fmla="*/ 3794174 w 4114165"/>
              <a:gd name="connsiteY432" fmla="*/ 1820969 h 3063504"/>
              <a:gd name="connsiteX433" fmla="*/ 3803970 w 4114165"/>
              <a:gd name="connsiteY433" fmla="*/ 1943664 h 3063504"/>
              <a:gd name="connsiteX434" fmla="*/ 3810509 w 4114165"/>
              <a:gd name="connsiteY434" fmla="*/ 2002054 h 3063504"/>
              <a:gd name="connsiteX435" fmla="*/ 3817035 w 4114165"/>
              <a:gd name="connsiteY435" fmla="*/ 2039208 h 3063504"/>
              <a:gd name="connsiteX436" fmla="*/ 3820304 w 4114165"/>
              <a:gd name="connsiteY436" fmla="*/ 2049453 h 3063504"/>
              <a:gd name="connsiteX437" fmla="*/ 3823561 w 4114165"/>
              <a:gd name="connsiteY437" fmla="*/ 2054050 h 3063504"/>
              <a:gd name="connsiteX438" fmla="*/ 3826831 w 4114165"/>
              <a:gd name="connsiteY438" fmla="*/ 2053011 h 3063504"/>
              <a:gd name="connsiteX439" fmla="*/ 3830100 w 4114165"/>
              <a:gd name="connsiteY439" fmla="*/ 2046401 h 3063504"/>
              <a:gd name="connsiteX440" fmla="*/ 3836626 w 4114165"/>
              <a:gd name="connsiteY440" fmla="*/ 2017073 h 3063504"/>
              <a:gd name="connsiteX441" fmla="*/ 3843153 w 4114165"/>
              <a:gd name="connsiteY441" fmla="*/ 1967724 h 3063504"/>
              <a:gd name="connsiteX442" fmla="*/ 3852949 w 4114165"/>
              <a:gd name="connsiteY442" fmla="*/ 1861834 h 3063504"/>
              <a:gd name="connsiteX443" fmla="*/ 3866014 w 4114165"/>
              <a:gd name="connsiteY443" fmla="*/ 1679090 h 3063504"/>
              <a:gd name="connsiteX444" fmla="*/ 3892132 w 4114165"/>
              <a:gd name="connsiteY444" fmla="*/ 1294657 h 3063504"/>
              <a:gd name="connsiteX445" fmla="*/ 3901928 w 4114165"/>
              <a:gd name="connsiteY445" fmla="*/ 1185892 h 3063504"/>
              <a:gd name="connsiteX446" fmla="*/ 3908467 w 4114165"/>
              <a:gd name="connsiteY446" fmla="*/ 1133061 h 3063504"/>
              <a:gd name="connsiteX447" fmla="*/ 3914993 w 4114165"/>
              <a:gd name="connsiteY447" fmla="*/ 1098427 h 3063504"/>
              <a:gd name="connsiteX448" fmla="*/ 3918263 w 4114165"/>
              <a:gd name="connsiteY448" fmla="*/ 1088360 h 3063504"/>
              <a:gd name="connsiteX449" fmla="*/ 3921519 w 4114165"/>
              <a:gd name="connsiteY449" fmla="*/ 1083244 h 3063504"/>
              <a:gd name="connsiteX450" fmla="*/ 3924789 w 4114165"/>
              <a:gd name="connsiteY450" fmla="*/ 1083117 h 3063504"/>
              <a:gd name="connsiteX451" fmla="*/ 3928058 w 4114165"/>
              <a:gd name="connsiteY451" fmla="*/ 1087916 h 3063504"/>
              <a:gd name="connsiteX452" fmla="*/ 3931315 w 4114165"/>
              <a:gd name="connsiteY452" fmla="*/ 1097591 h 3063504"/>
              <a:gd name="connsiteX453" fmla="*/ 3937854 w 4114165"/>
              <a:gd name="connsiteY453" fmla="*/ 1130946 h 3063504"/>
              <a:gd name="connsiteX454" fmla="*/ 3944380 w 4114165"/>
              <a:gd name="connsiteY454" fmla="*/ 1181523 h 3063504"/>
              <a:gd name="connsiteX455" fmla="*/ 3954176 w 4114165"/>
              <a:gd name="connsiteY455" fmla="*/ 1284311 h 3063504"/>
              <a:gd name="connsiteX456" fmla="*/ 3970498 w 4114165"/>
              <a:gd name="connsiteY456" fmla="*/ 1500132 h 3063504"/>
              <a:gd name="connsiteX457" fmla="*/ 3990090 w 4114165"/>
              <a:gd name="connsiteY457" fmla="*/ 1758754 h 3063504"/>
              <a:gd name="connsiteX458" fmla="*/ 3999886 w 4114165"/>
              <a:gd name="connsiteY458" fmla="*/ 1858187 h 3063504"/>
              <a:gd name="connsiteX459" fmla="*/ 4006412 w 4114165"/>
              <a:gd name="connsiteY459" fmla="*/ 1906257 h 3063504"/>
              <a:gd name="connsiteX460" fmla="*/ 4012951 w 4114165"/>
              <a:gd name="connsiteY460" fmla="*/ 1937206 h 3063504"/>
              <a:gd name="connsiteX461" fmla="*/ 4016208 w 4114165"/>
              <a:gd name="connsiteY461" fmla="*/ 1945779 h 3063504"/>
              <a:gd name="connsiteX462" fmla="*/ 4019477 w 4114165"/>
              <a:gd name="connsiteY462" fmla="*/ 1949628 h 3063504"/>
              <a:gd name="connsiteX463" fmla="*/ 4022747 w 4114165"/>
              <a:gd name="connsiteY463" fmla="*/ 1948678 h 3063504"/>
              <a:gd name="connsiteX464" fmla="*/ 4026004 w 4114165"/>
              <a:gd name="connsiteY464" fmla="*/ 1942955 h 3063504"/>
              <a:gd name="connsiteX465" fmla="*/ 4032542 w 4114165"/>
              <a:gd name="connsiteY465" fmla="*/ 1917400 h 3063504"/>
              <a:gd name="connsiteX466" fmla="*/ 4039069 w 4114165"/>
              <a:gd name="connsiteY466" fmla="*/ 1874003 h 3063504"/>
              <a:gd name="connsiteX467" fmla="*/ 4048865 w 4114165"/>
              <a:gd name="connsiteY467" fmla="*/ 1779560 h 3063504"/>
              <a:gd name="connsiteX468" fmla="*/ 4061930 w 4114165"/>
              <a:gd name="connsiteY468" fmla="*/ 1613430 h 3063504"/>
              <a:gd name="connsiteX469" fmla="*/ 4091317 w 4114165"/>
              <a:gd name="connsiteY469" fmla="*/ 1214410 h 3063504"/>
              <a:gd name="connsiteX470" fmla="*/ 4101113 w 4114165"/>
              <a:gd name="connsiteY470" fmla="*/ 1119638 h 3063504"/>
              <a:gd name="connsiteX471" fmla="*/ 4107639 w 4114165"/>
              <a:gd name="connsiteY471" fmla="*/ 1076545 h 3063504"/>
              <a:gd name="connsiteX472" fmla="*/ 4114166 w 4114165"/>
              <a:gd name="connsiteY472" fmla="*/ 1052054 h 3063504"/>
              <a:gd name="connsiteX473" fmla="*/ 4114166 w 4114165"/>
              <a:gd name="connsiteY473" fmla="*/ 1052054 h 3063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</a:cxnLst>
            <a:rect l="l" t="t" r="r" b="b"/>
            <a:pathLst>
              <a:path w="4114165" h="3063504">
                <a:moveTo>
                  <a:pt x="0" y="1833480"/>
                </a:moveTo>
                <a:lnTo>
                  <a:pt x="45713" y="417481"/>
                </a:lnTo>
                <a:lnTo>
                  <a:pt x="52243" y="297352"/>
                </a:lnTo>
                <a:lnTo>
                  <a:pt x="58773" y="217167"/>
                </a:lnTo>
                <a:lnTo>
                  <a:pt x="62039" y="193329"/>
                </a:lnTo>
                <a:lnTo>
                  <a:pt x="65305" y="180827"/>
                </a:lnTo>
                <a:lnTo>
                  <a:pt x="68569" y="179911"/>
                </a:lnTo>
                <a:lnTo>
                  <a:pt x="71835" y="190731"/>
                </a:lnTo>
                <a:lnTo>
                  <a:pt x="75101" y="213328"/>
                </a:lnTo>
                <a:lnTo>
                  <a:pt x="81631" y="293496"/>
                </a:lnTo>
                <a:lnTo>
                  <a:pt x="88161" y="418608"/>
                </a:lnTo>
                <a:lnTo>
                  <a:pt x="97957" y="682450"/>
                </a:lnTo>
                <a:lnTo>
                  <a:pt x="111017" y="1145838"/>
                </a:lnTo>
                <a:lnTo>
                  <a:pt x="150200" y="2656215"/>
                </a:lnTo>
                <a:lnTo>
                  <a:pt x="159996" y="2898502"/>
                </a:lnTo>
                <a:lnTo>
                  <a:pt x="166526" y="3002974"/>
                </a:lnTo>
                <a:lnTo>
                  <a:pt x="173056" y="3056590"/>
                </a:lnTo>
                <a:lnTo>
                  <a:pt x="176322" y="3063504"/>
                </a:lnTo>
                <a:lnTo>
                  <a:pt x="179588" y="3056970"/>
                </a:lnTo>
                <a:lnTo>
                  <a:pt x="182852" y="3036988"/>
                </a:lnTo>
                <a:lnTo>
                  <a:pt x="189382" y="2957348"/>
                </a:lnTo>
                <a:lnTo>
                  <a:pt x="195914" y="2827131"/>
                </a:lnTo>
                <a:lnTo>
                  <a:pt x="205709" y="2547184"/>
                </a:lnTo>
                <a:lnTo>
                  <a:pt x="218770" y="2052391"/>
                </a:lnTo>
                <a:lnTo>
                  <a:pt x="257952" y="449365"/>
                </a:lnTo>
                <a:lnTo>
                  <a:pt x="267747" y="190794"/>
                </a:lnTo>
                <a:lnTo>
                  <a:pt x="274279" y="76196"/>
                </a:lnTo>
                <a:lnTo>
                  <a:pt x="280809" y="12309"/>
                </a:lnTo>
                <a:lnTo>
                  <a:pt x="284074" y="0"/>
                </a:lnTo>
                <a:lnTo>
                  <a:pt x="287339" y="871"/>
                </a:lnTo>
                <a:lnTo>
                  <a:pt x="290605" y="14841"/>
                </a:lnTo>
                <a:lnTo>
                  <a:pt x="293869" y="41707"/>
                </a:lnTo>
                <a:lnTo>
                  <a:pt x="300400" y="132747"/>
                </a:lnTo>
                <a:lnTo>
                  <a:pt x="306931" y="270150"/>
                </a:lnTo>
                <a:lnTo>
                  <a:pt x="316726" y="550888"/>
                </a:lnTo>
                <a:lnTo>
                  <a:pt x="329787" y="1025879"/>
                </a:lnTo>
                <a:lnTo>
                  <a:pt x="362436" y="2279786"/>
                </a:lnTo>
                <a:lnTo>
                  <a:pt x="372232" y="2556694"/>
                </a:lnTo>
                <a:lnTo>
                  <a:pt x="382027" y="2748670"/>
                </a:lnTo>
                <a:lnTo>
                  <a:pt x="388567" y="2823459"/>
                </a:lnTo>
                <a:lnTo>
                  <a:pt x="391823" y="2844202"/>
                </a:lnTo>
                <a:lnTo>
                  <a:pt x="395093" y="2853750"/>
                </a:lnTo>
                <a:lnTo>
                  <a:pt x="398362" y="2852192"/>
                </a:lnTo>
                <a:lnTo>
                  <a:pt x="401619" y="2839668"/>
                </a:lnTo>
                <a:lnTo>
                  <a:pt x="404889" y="2816443"/>
                </a:lnTo>
                <a:lnTo>
                  <a:pt x="411415" y="2739337"/>
                </a:lnTo>
                <a:lnTo>
                  <a:pt x="417954" y="2624582"/>
                </a:lnTo>
                <a:lnTo>
                  <a:pt x="427737" y="2392894"/>
                </a:lnTo>
                <a:lnTo>
                  <a:pt x="440802" y="2005562"/>
                </a:lnTo>
                <a:lnTo>
                  <a:pt x="473459" y="995006"/>
                </a:lnTo>
                <a:lnTo>
                  <a:pt x="483255" y="770207"/>
                </a:lnTo>
                <a:lnTo>
                  <a:pt x="493051" y="610130"/>
                </a:lnTo>
                <a:lnTo>
                  <a:pt x="499577" y="543438"/>
                </a:lnTo>
                <a:lnTo>
                  <a:pt x="506103" y="509955"/>
                </a:lnTo>
                <a:lnTo>
                  <a:pt x="509373" y="505624"/>
                </a:lnTo>
                <a:lnTo>
                  <a:pt x="512642" y="509409"/>
                </a:lnTo>
                <a:lnTo>
                  <a:pt x="515899" y="521111"/>
                </a:lnTo>
                <a:lnTo>
                  <a:pt x="522438" y="567167"/>
                </a:lnTo>
                <a:lnTo>
                  <a:pt x="528965" y="641054"/>
                </a:lnTo>
                <a:lnTo>
                  <a:pt x="538760" y="796230"/>
                </a:lnTo>
                <a:lnTo>
                  <a:pt x="551826" y="1063160"/>
                </a:lnTo>
                <a:lnTo>
                  <a:pt x="591009" y="1914399"/>
                </a:lnTo>
                <a:lnTo>
                  <a:pt x="600805" y="2064446"/>
                </a:lnTo>
                <a:lnTo>
                  <a:pt x="610601" y="2170198"/>
                </a:lnTo>
                <a:lnTo>
                  <a:pt x="617127" y="2214063"/>
                </a:lnTo>
                <a:lnTo>
                  <a:pt x="623653" y="2236173"/>
                </a:lnTo>
                <a:lnTo>
                  <a:pt x="626923" y="2239162"/>
                </a:lnTo>
                <a:lnTo>
                  <a:pt x="630192" y="2236882"/>
                </a:lnTo>
                <a:lnTo>
                  <a:pt x="633449" y="2229500"/>
                </a:lnTo>
                <a:lnTo>
                  <a:pt x="639988" y="2200083"/>
                </a:lnTo>
                <a:lnTo>
                  <a:pt x="646514" y="2152659"/>
                </a:lnTo>
                <a:lnTo>
                  <a:pt x="656310" y="2052556"/>
                </a:lnTo>
                <a:lnTo>
                  <a:pt x="669375" y="1878764"/>
                </a:lnTo>
                <a:lnTo>
                  <a:pt x="715085" y="1222160"/>
                </a:lnTo>
                <a:lnTo>
                  <a:pt x="724881" y="1127717"/>
                </a:lnTo>
                <a:lnTo>
                  <a:pt x="734677" y="1062526"/>
                </a:lnTo>
                <a:lnTo>
                  <a:pt x="741203" y="1036617"/>
                </a:lnTo>
                <a:lnTo>
                  <a:pt x="744472" y="1029057"/>
                </a:lnTo>
                <a:lnTo>
                  <a:pt x="747729" y="1025119"/>
                </a:lnTo>
                <a:lnTo>
                  <a:pt x="750999" y="1024765"/>
                </a:lnTo>
                <a:lnTo>
                  <a:pt x="754268" y="1027956"/>
                </a:lnTo>
                <a:lnTo>
                  <a:pt x="757525" y="1034629"/>
                </a:lnTo>
                <a:lnTo>
                  <a:pt x="764064" y="1058018"/>
                </a:lnTo>
                <a:lnTo>
                  <a:pt x="770590" y="1094020"/>
                </a:lnTo>
                <a:lnTo>
                  <a:pt x="780386" y="1168847"/>
                </a:lnTo>
                <a:lnTo>
                  <a:pt x="793451" y="1298760"/>
                </a:lnTo>
                <a:lnTo>
                  <a:pt x="839161" y="1793806"/>
                </a:lnTo>
                <a:lnTo>
                  <a:pt x="848957" y="1861910"/>
                </a:lnTo>
                <a:lnTo>
                  <a:pt x="855483" y="1893644"/>
                </a:lnTo>
                <a:lnTo>
                  <a:pt x="862022" y="1913500"/>
                </a:lnTo>
                <a:lnTo>
                  <a:pt x="865279" y="1918844"/>
                </a:lnTo>
                <a:lnTo>
                  <a:pt x="868548" y="1921098"/>
                </a:lnTo>
                <a:lnTo>
                  <a:pt x="871818" y="1920262"/>
                </a:lnTo>
                <a:lnTo>
                  <a:pt x="875075" y="1916400"/>
                </a:lnTo>
                <a:lnTo>
                  <a:pt x="881613" y="1899735"/>
                </a:lnTo>
                <a:lnTo>
                  <a:pt x="888140" y="1871800"/>
                </a:lnTo>
                <a:lnTo>
                  <a:pt x="897936" y="1811016"/>
                </a:lnTo>
                <a:lnTo>
                  <a:pt x="911001" y="1702099"/>
                </a:lnTo>
                <a:lnTo>
                  <a:pt x="937119" y="1442590"/>
                </a:lnTo>
                <a:lnTo>
                  <a:pt x="953441" y="1297291"/>
                </a:lnTo>
                <a:lnTo>
                  <a:pt x="963237" y="1230796"/>
                </a:lnTo>
                <a:lnTo>
                  <a:pt x="973033" y="1185563"/>
                </a:lnTo>
                <a:lnTo>
                  <a:pt x="979559" y="1168835"/>
                </a:lnTo>
                <a:lnTo>
                  <a:pt x="982829" y="1164732"/>
                </a:lnTo>
                <a:lnTo>
                  <a:pt x="986098" y="1163542"/>
                </a:lnTo>
                <a:lnTo>
                  <a:pt x="989355" y="1165264"/>
                </a:lnTo>
                <a:lnTo>
                  <a:pt x="992624" y="1169911"/>
                </a:lnTo>
                <a:lnTo>
                  <a:pt x="999151" y="1187868"/>
                </a:lnTo>
                <a:lnTo>
                  <a:pt x="1005689" y="1217006"/>
                </a:lnTo>
                <a:lnTo>
                  <a:pt x="1015485" y="1279968"/>
                </a:lnTo>
                <a:lnTo>
                  <a:pt x="1025281" y="1362685"/>
                </a:lnTo>
                <a:lnTo>
                  <a:pt x="1041603" y="1530359"/>
                </a:lnTo>
                <a:lnTo>
                  <a:pt x="1067721" y="1808255"/>
                </a:lnTo>
                <a:lnTo>
                  <a:pt x="1077517" y="1891643"/>
                </a:lnTo>
                <a:lnTo>
                  <a:pt x="1087313" y="1952402"/>
                </a:lnTo>
                <a:lnTo>
                  <a:pt x="1093852" y="1977209"/>
                </a:lnTo>
                <a:lnTo>
                  <a:pt x="1097109" y="1984288"/>
                </a:lnTo>
                <a:lnTo>
                  <a:pt x="1100378" y="1987618"/>
                </a:lnTo>
                <a:lnTo>
                  <a:pt x="1103648" y="1987061"/>
                </a:lnTo>
                <a:lnTo>
                  <a:pt x="1106904" y="1982502"/>
                </a:lnTo>
                <a:lnTo>
                  <a:pt x="1110174" y="1973853"/>
                </a:lnTo>
                <a:lnTo>
                  <a:pt x="1116700" y="1944158"/>
                </a:lnTo>
                <a:lnTo>
                  <a:pt x="1123239" y="1898000"/>
                </a:lnTo>
                <a:lnTo>
                  <a:pt x="1133035" y="1799302"/>
                </a:lnTo>
                <a:lnTo>
                  <a:pt x="1142831" y="1669529"/>
                </a:lnTo>
                <a:lnTo>
                  <a:pt x="1159153" y="1406436"/>
                </a:lnTo>
                <a:lnTo>
                  <a:pt x="1182001" y="1034654"/>
                </a:lnTo>
                <a:lnTo>
                  <a:pt x="1191797" y="914138"/>
                </a:lnTo>
                <a:lnTo>
                  <a:pt x="1198336" y="857229"/>
                </a:lnTo>
                <a:lnTo>
                  <a:pt x="1204863" y="823127"/>
                </a:lnTo>
                <a:lnTo>
                  <a:pt x="1208132" y="815504"/>
                </a:lnTo>
                <a:lnTo>
                  <a:pt x="1211389" y="814516"/>
                </a:lnTo>
                <a:lnTo>
                  <a:pt x="1214658" y="820341"/>
                </a:lnTo>
                <a:lnTo>
                  <a:pt x="1217928" y="833131"/>
                </a:lnTo>
                <a:lnTo>
                  <a:pt x="1224454" y="879694"/>
                </a:lnTo>
                <a:lnTo>
                  <a:pt x="1230980" y="953774"/>
                </a:lnTo>
                <a:lnTo>
                  <a:pt x="1240776" y="1112711"/>
                </a:lnTo>
                <a:lnTo>
                  <a:pt x="1253841" y="1396407"/>
                </a:lnTo>
                <a:lnTo>
                  <a:pt x="1289755" y="2259461"/>
                </a:lnTo>
                <a:lnTo>
                  <a:pt x="1299551" y="2414207"/>
                </a:lnTo>
                <a:lnTo>
                  <a:pt x="1306090" y="2478878"/>
                </a:lnTo>
                <a:lnTo>
                  <a:pt x="1309347" y="2498177"/>
                </a:lnTo>
                <a:lnTo>
                  <a:pt x="1312616" y="2508320"/>
                </a:lnTo>
                <a:lnTo>
                  <a:pt x="1315886" y="2509067"/>
                </a:lnTo>
                <a:lnTo>
                  <a:pt x="1319143" y="2500266"/>
                </a:lnTo>
                <a:lnTo>
                  <a:pt x="1322412" y="2481892"/>
                </a:lnTo>
                <a:lnTo>
                  <a:pt x="1328938" y="2416689"/>
                </a:lnTo>
                <a:lnTo>
                  <a:pt x="1335477" y="2315078"/>
                </a:lnTo>
                <a:lnTo>
                  <a:pt x="1345273" y="2101829"/>
                </a:lnTo>
                <a:lnTo>
                  <a:pt x="1358326" y="1731731"/>
                </a:lnTo>
                <a:lnTo>
                  <a:pt x="1390983" y="746033"/>
                </a:lnTo>
                <a:lnTo>
                  <a:pt x="1400779" y="542587"/>
                </a:lnTo>
                <a:lnTo>
                  <a:pt x="1407305" y="451054"/>
                </a:lnTo>
                <a:lnTo>
                  <a:pt x="1413844" y="399459"/>
                </a:lnTo>
                <a:lnTo>
                  <a:pt x="1417101" y="389390"/>
                </a:lnTo>
                <a:lnTo>
                  <a:pt x="1420370" y="390002"/>
                </a:lnTo>
                <a:lnTo>
                  <a:pt x="1423640" y="401305"/>
                </a:lnTo>
                <a:lnTo>
                  <a:pt x="1426896" y="423206"/>
                </a:lnTo>
                <a:lnTo>
                  <a:pt x="1433423" y="497902"/>
                </a:lnTo>
                <a:lnTo>
                  <a:pt x="1439962" y="611295"/>
                </a:lnTo>
                <a:lnTo>
                  <a:pt x="1449758" y="844173"/>
                </a:lnTo>
                <a:lnTo>
                  <a:pt x="1462810" y="1239775"/>
                </a:lnTo>
                <a:lnTo>
                  <a:pt x="1495467" y="2273631"/>
                </a:lnTo>
                <a:lnTo>
                  <a:pt x="1505263" y="2490199"/>
                </a:lnTo>
                <a:lnTo>
                  <a:pt x="1511789" y="2591265"/>
                </a:lnTo>
                <a:lnTo>
                  <a:pt x="1518328" y="2653302"/>
                </a:lnTo>
                <a:lnTo>
                  <a:pt x="1521585" y="2668954"/>
                </a:lnTo>
                <a:lnTo>
                  <a:pt x="1524854" y="2674159"/>
                </a:lnTo>
                <a:lnTo>
                  <a:pt x="1528124" y="2668878"/>
                </a:lnTo>
                <a:lnTo>
                  <a:pt x="1531381" y="2653214"/>
                </a:lnTo>
                <a:lnTo>
                  <a:pt x="1537920" y="2591404"/>
                </a:lnTo>
                <a:lnTo>
                  <a:pt x="1544446" y="2491149"/>
                </a:lnTo>
                <a:lnTo>
                  <a:pt x="1554242" y="2277418"/>
                </a:lnTo>
                <a:lnTo>
                  <a:pt x="1567307" y="1903661"/>
                </a:lnTo>
                <a:lnTo>
                  <a:pt x="1603221" y="803195"/>
                </a:lnTo>
                <a:lnTo>
                  <a:pt x="1613017" y="601038"/>
                </a:lnTo>
                <a:lnTo>
                  <a:pt x="1619543" y="509316"/>
                </a:lnTo>
                <a:lnTo>
                  <a:pt x="1626082" y="456003"/>
                </a:lnTo>
                <a:lnTo>
                  <a:pt x="1629339" y="444364"/>
                </a:lnTo>
                <a:lnTo>
                  <a:pt x="1632608" y="442877"/>
                </a:lnTo>
                <a:lnTo>
                  <a:pt x="1635878" y="451531"/>
                </a:lnTo>
                <a:lnTo>
                  <a:pt x="1639135" y="470215"/>
                </a:lnTo>
                <a:lnTo>
                  <a:pt x="1645674" y="536772"/>
                </a:lnTo>
                <a:lnTo>
                  <a:pt x="1652200" y="639838"/>
                </a:lnTo>
                <a:lnTo>
                  <a:pt x="1661996" y="853620"/>
                </a:lnTo>
                <a:lnTo>
                  <a:pt x="1675061" y="1218766"/>
                </a:lnTo>
                <a:lnTo>
                  <a:pt x="1704436" y="2091786"/>
                </a:lnTo>
                <a:lnTo>
                  <a:pt x="1714232" y="2309620"/>
                </a:lnTo>
                <a:lnTo>
                  <a:pt x="1720771" y="2416397"/>
                </a:lnTo>
                <a:lnTo>
                  <a:pt x="1727297" y="2487590"/>
                </a:lnTo>
                <a:lnTo>
                  <a:pt x="1730566" y="2508991"/>
                </a:lnTo>
                <a:lnTo>
                  <a:pt x="1733823" y="2520654"/>
                </a:lnTo>
                <a:lnTo>
                  <a:pt x="1737093" y="2522490"/>
                </a:lnTo>
                <a:lnTo>
                  <a:pt x="1740362" y="2514513"/>
                </a:lnTo>
                <a:lnTo>
                  <a:pt x="1743619" y="2496835"/>
                </a:lnTo>
                <a:lnTo>
                  <a:pt x="1750158" y="2433252"/>
                </a:lnTo>
                <a:lnTo>
                  <a:pt x="1756684" y="2334453"/>
                </a:lnTo>
                <a:lnTo>
                  <a:pt x="1766480" y="2129472"/>
                </a:lnTo>
                <a:lnTo>
                  <a:pt x="1779545" y="1780459"/>
                </a:lnTo>
                <a:lnTo>
                  <a:pt x="1808933" y="958789"/>
                </a:lnTo>
                <a:lnTo>
                  <a:pt x="1818729" y="760608"/>
                </a:lnTo>
                <a:lnTo>
                  <a:pt x="1825255" y="666874"/>
                </a:lnTo>
                <a:lnTo>
                  <a:pt x="1831781" y="608307"/>
                </a:lnTo>
                <a:lnTo>
                  <a:pt x="1835051" y="592984"/>
                </a:lnTo>
                <a:lnTo>
                  <a:pt x="1838320" y="587177"/>
                </a:lnTo>
                <a:lnTo>
                  <a:pt x="1841577" y="590945"/>
                </a:lnTo>
                <a:lnTo>
                  <a:pt x="1844847" y="604242"/>
                </a:lnTo>
                <a:lnTo>
                  <a:pt x="1851373" y="658745"/>
                </a:lnTo>
                <a:lnTo>
                  <a:pt x="1857912" y="748413"/>
                </a:lnTo>
                <a:lnTo>
                  <a:pt x="1867708" y="940528"/>
                </a:lnTo>
                <a:lnTo>
                  <a:pt x="1880760" y="1275586"/>
                </a:lnTo>
                <a:lnTo>
                  <a:pt x="1910148" y="2084682"/>
                </a:lnTo>
                <a:lnTo>
                  <a:pt x="1919944" y="2284015"/>
                </a:lnTo>
                <a:lnTo>
                  <a:pt x="1926483" y="2379484"/>
                </a:lnTo>
                <a:lnTo>
                  <a:pt x="1933009" y="2440280"/>
                </a:lnTo>
                <a:lnTo>
                  <a:pt x="1936266" y="2456844"/>
                </a:lnTo>
                <a:lnTo>
                  <a:pt x="1939535" y="2463923"/>
                </a:lnTo>
                <a:lnTo>
                  <a:pt x="1942805" y="2461428"/>
                </a:lnTo>
                <a:lnTo>
                  <a:pt x="1946061" y="2449398"/>
                </a:lnTo>
                <a:lnTo>
                  <a:pt x="1952600" y="2397263"/>
                </a:lnTo>
                <a:lnTo>
                  <a:pt x="1959127" y="2309620"/>
                </a:lnTo>
                <a:lnTo>
                  <a:pt x="1968923" y="2119620"/>
                </a:lnTo>
                <a:lnTo>
                  <a:pt x="1981988" y="1785309"/>
                </a:lnTo>
                <a:lnTo>
                  <a:pt x="2014632" y="895928"/>
                </a:lnTo>
                <a:lnTo>
                  <a:pt x="2024428" y="714045"/>
                </a:lnTo>
                <a:lnTo>
                  <a:pt x="2030967" y="632633"/>
                </a:lnTo>
                <a:lnTo>
                  <a:pt x="2037493" y="587036"/>
                </a:lnTo>
                <a:lnTo>
                  <a:pt x="2040763" y="578268"/>
                </a:lnTo>
                <a:lnTo>
                  <a:pt x="2044019" y="578989"/>
                </a:lnTo>
                <a:lnTo>
                  <a:pt x="2047289" y="589172"/>
                </a:lnTo>
                <a:lnTo>
                  <a:pt x="2050559" y="608725"/>
                </a:lnTo>
                <a:lnTo>
                  <a:pt x="2057085" y="674928"/>
                </a:lnTo>
                <a:lnTo>
                  <a:pt x="2063611" y="774867"/>
                </a:lnTo>
                <a:lnTo>
                  <a:pt x="2073407" y="978645"/>
                </a:lnTo>
                <a:lnTo>
                  <a:pt x="2086472" y="1320706"/>
                </a:lnTo>
                <a:lnTo>
                  <a:pt x="2112590" y="2034865"/>
                </a:lnTo>
                <a:lnTo>
                  <a:pt x="2122386" y="2239782"/>
                </a:lnTo>
                <a:lnTo>
                  <a:pt x="2128925" y="2341241"/>
                </a:lnTo>
                <a:lnTo>
                  <a:pt x="2135451" y="2409888"/>
                </a:lnTo>
                <a:lnTo>
                  <a:pt x="2141978" y="2443155"/>
                </a:lnTo>
                <a:lnTo>
                  <a:pt x="2145247" y="2446131"/>
                </a:lnTo>
                <a:lnTo>
                  <a:pt x="2148517" y="2439964"/>
                </a:lnTo>
                <a:lnTo>
                  <a:pt x="2151773" y="2424768"/>
                </a:lnTo>
                <a:lnTo>
                  <a:pt x="2158312" y="2368074"/>
                </a:lnTo>
                <a:lnTo>
                  <a:pt x="2164839" y="2278595"/>
                </a:lnTo>
                <a:lnTo>
                  <a:pt x="2174635" y="2091647"/>
                </a:lnTo>
                <a:lnTo>
                  <a:pt x="2187687" y="1772557"/>
                </a:lnTo>
                <a:lnTo>
                  <a:pt x="2217075" y="1024625"/>
                </a:lnTo>
                <a:lnTo>
                  <a:pt x="2226870" y="845731"/>
                </a:lnTo>
                <a:lnTo>
                  <a:pt x="2233409" y="761431"/>
                </a:lnTo>
                <a:lnTo>
                  <a:pt x="2239936" y="708853"/>
                </a:lnTo>
                <a:lnTo>
                  <a:pt x="2243205" y="695038"/>
                </a:lnTo>
                <a:lnTo>
                  <a:pt x="2246462" y="689694"/>
                </a:lnTo>
                <a:lnTo>
                  <a:pt x="2249731" y="692796"/>
                </a:lnTo>
                <a:lnTo>
                  <a:pt x="2253001" y="704269"/>
                </a:lnTo>
                <a:lnTo>
                  <a:pt x="2259527" y="751529"/>
                </a:lnTo>
                <a:lnTo>
                  <a:pt x="2266054" y="829091"/>
                </a:lnTo>
                <a:lnTo>
                  <a:pt x="2275849" y="994119"/>
                </a:lnTo>
                <a:lnTo>
                  <a:pt x="2288915" y="1278550"/>
                </a:lnTo>
                <a:lnTo>
                  <a:pt x="2318302" y="1947602"/>
                </a:lnTo>
                <a:lnTo>
                  <a:pt x="2328098" y="2107248"/>
                </a:lnTo>
                <a:lnTo>
                  <a:pt x="2334624" y="2182253"/>
                </a:lnTo>
                <a:lnTo>
                  <a:pt x="2341163" y="2228892"/>
                </a:lnTo>
                <a:lnTo>
                  <a:pt x="2344420" y="2241074"/>
                </a:lnTo>
                <a:lnTo>
                  <a:pt x="2347690" y="2245734"/>
                </a:lnTo>
                <a:lnTo>
                  <a:pt x="2350959" y="2242898"/>
                </a:lnTo>
                <a:lnTo>
                  <a:pt x="2354216" y="2232653"/>
                </a:lnTo>
                <a:lnTo>
                  <a:pt x="2360755" y="2190737"/>
                </a:lnTo>
                <a:lnTo>
                  <a:pt x="2367281" y="2122267"/>
                </a:lnTo>
                <a:lnTo>
                  <a:pt x="2377077" y="1977450"/>
                </a:lnTo>
                <a:lnTo>
                  <a:pt x="2390142" y="1730097"/>
                </a:lnTo>
                <a:lnTo>
                  <a:pt x="2416260" y="1215334"/>
                </a:lnTo>
                <a:lnTo>
                  <a:pt x="2426056" y="1071011"/>
                </a:lnTo>
                <a:lnTo>
                  <a:pt x="2432582" y="1001122"/>
                </a:lnTo>
                <a:lnTo>
                  <a:pt x="2439109" y="955357"/>
                </a:lnTo>
                <a:lnTo>
                  <a:pt x="2442378" y="941997"/>
                </a:lnTo>
                <a:lnTo>
                  <a:pt x="2445647" y="935108"/>
                </a:lnTo>
                <a:lnTo>
                  <a:pt x="2448905" y="934678"/>
                </a:lnTo>
                <a:lnTo>
                  <a:pt x="2452174" y="940630"/>
                </a:lnTo>
                <a:lnTo>
                  <a:pt x="2455443" y="952824"/>
                </a:lnTo>
                <a:lnTo>
                  <a:pt x="2461970" y="995044"/>
                </a:lnTo>
                <a:lnTo>
                  <a:pt x="2468496" y="1058867"/>
                </a:lnTo>
                <a:lnTo>
                  <a:pt x="2478292" y="1187690"/>
                </a:lnTo>
                <a:lnTo>
                  <a:pt x="2494627" y="1454253"/>
                </a:lnTo>
                <a:lnTo>
                  <a:pt x="2514218" y="1766340"/>
                </a:lnTo>
                <a:lnTo>
                  <a:pt x="2524014" y="1883767"/>
                </a:lnTo>
                <a:lnTo>
                  <a:pt x="2530540" y="1939878"/>
                </a:lnTo>
                <a:lnTo>
                  <a:pt x="2537067" y="1975778"/>
                </a:lnTo>
                <a:lnTo>
                  <a:pt x="2540336" y="1985782"/>
                </a:lnTo>
                <a:lnTo>
                  <a:pt x="2543606" y="1990417"/>
                </a:lnTo>
                <a:lnTo>
                  <a:pt x="2546862" y="1989708"/>
                </a:lnTo>
                <a:lnTo>
                  <a:pt x="2550132" y="1983731"/>
                </a:lnTo>
                <a:lnTo>
                  <a:pt x="2556658" y="1956580"/>
                </a:lnTo>
                <a:lnTo>
                  <a:pt x="2563197" y="1910790"/>
                </a:lnTo>
                <a:lnTo>
                  <a:pt x="2572993" y="1813029"/>
                </a:lnTo>
                <a:lnTo>
                  <a:pt x="2586046" y="1647001"/>
                </a:lnTo>
                <a:lnTo>
                  <a:pt x="2608907" y="1350946"/>
                </a:lnTo>
                <a:lnTo>
                  <a:pt x="2618703" y="1256465"/>
                </a:lnTo>
                <a:lnTo>
                  <a:pt x="2625229" y="1211991"/>
                </a:lnTo>
                <a:lnTo>
                  <a:pt x="2631768" y="1184474"/>
                </a:lnTo>
                <a:lnTo>
                  <a:pt x="2635025" y="1177408"/>
                </a:lnTo>
                <a:lnTo>
                  <a:pt x="2638294" y="1174850"/>
                </a:lnTo>
                <a:lnTo>
                  <a:pt x="2641564" y="1176787"/>
                </a:lnTo>
                <a:lnTo>
                  <a:pt x="2644821" y="1183144"/>
                </a:lnTo>
                <a:lnTo>
                  <a:pt x="2651359" y="1208496"/>
                </a:lnTo>
                <a:lnTo>
                  <a:pt x="2657886" y="1249272"/>
                </a:lnTo>
                <a:lnTo>
                  <a:pt x="2667681" y="1333964"/>
                </a:lnTo>
                <a:lnTo>
                  <a:pt x="2684004" y="1510794"/>
                </a:lnTo>
                <a:lnTo>
                  <a:pt x="2700326" y="1682319"/>
                </a:lnTo>
                <a:lnTo>
                  <a:pt x="2710121" y="1760046"/>
                </a:lnTo>
                <a:lnTo>
                  <a:pt x="2716661" y="1795706"/>
                </a:lnTo>
                <a:lnTo>
                  <a:pt x="2723187" y="1816398"/>
                </a:lnTo>
                <a:lnTo>
                  <a:pt x="2726456" y="1820817"/>
                </a:lnTo>
                <a:lnTo>
                  <a:pt x="2729713" y="1821222"/>
                </a:lnTo>
                <a:lnTo>
                  <a:pt x="2732983" y="1817613"/>
                </a:lnTo>
                <a:lnTo>
                  <a:pt x="2736252" y="1810079"/>
                </a:lnTo>
                <a:lnTo>
                  <a:pt x="2742779" y="1783638"/>
                </a:lnTo>
                <a:lnTo>
                  <a:pt x="2749305" y="1743368"/>
                </a:lnTo>
                <a:lnTo>
                  <a:pt x="2759101" y="1661703"/>
                </a:lnTo>
                <a:lnTo>
                  <a:pt x="2775436" y="1493066"/>
                </a:lnTo>
                <a:lnTo>
                  <a:pt x="2791758" y="1328785"/>
                </a:lnTo>
                <a:lnTo>
                  <a:pt x="2801554" y="1253248"/>
                </a:lnTo>
                <a:lnTo>
                  <a:pt x="2808080" y="1217943"/>
                </a:lnTo>
                <a:lnTo>
                  <a:pt x="2814619" y="1196783"/>
                </a:lnTo>
                <a:lnTo>
                  <a:pt x="2817876" y="1191882"/>
                </a:lnTo>
                <a:lnTo>
                  <a:pt x="2821145" y="1190882"/>
                </a:lnTo>
                <a:lnTo>
                  <a:pt x="2824414" y="1193807"/>
                </a:lnTo>
                <a:lnTo>
                  <a:pt x="2827671" y="1200632"/>
                </a:lnTo>
                <a:lnTo>
                  <a:pt x="2834210" y="1225718"/>
                </a:lnTo>
                <a:lnTo>
                  <a:pt x="2840736" y="1265152"/>
                </a:lnTo>
                <a:lnTo>
                  <a:pt x="2850532" y="1347489"/>
                </a:lnTo>
                <a:lnTo>
                  <a:pt x="2863598" y="1487861"/>
                </a:lnTo>
                <a:lnTo>
                  <a:pt x="2889716" y="1782726"/>
                </a:lnTo>
                <a:lnTo>
                  <a:pt x="2899511" y="1866418"/>
                </a:lnTo>
                <a:lnTo>
                  <a:pt x="2906038" y="1907105"/>
                </a:lnTo>
                <a:lnTo>
                  <a:pt x="2912577" y="1933685"/>
                </a:lnTo>
                <a:lnTo>
                  <a:pt x="2915833" y="1941334"/>
                </a:lnTo>
                <a:lnTo>
                  <a:pt x="2919103" y="1945107"/>
                </a:lnTo>
                <a:lnTo>
                  <a:pt x="2922373" y="1944968"/>
                </a:lnTo>
                <a:lnTo>
                  <a:pt x="2925629" y="1940929"/>
                </a:lnTo>
                <a:lnTo>
                  <a:pt x="2928899" y="1933014"/>
                </a:lnTo>
                <a:lnTo>
                  <a:pt x="2935425" y="1905965"/>
                </a:lnTo>
                <a:lnTo>
                  <a:pt x="2941951" y="1864898"/>
                </a:lnTo>
                <a:lnTo>
                  <a:pt x="2951747" y="1780649"/>
                </a:lnTo>
                <a:lnTo>
                  <a:pt x="2964813" y="1637427"/>
                </a:lnTo>
                <a:lnTo>
                  <a:pt x="3000726" y="1222059"/>
                </a:lnTo>
                <a:lnTo>
                  <a:pt x="3010522" y="1142292"/>
                </a:lnTo>
                <a:lnTo>
                  <a:pt x="3017061" y="1103479"/>
                </a:lnTo>
                <a:lnTo>
                  <a:pt x="3023588" y="1077469"/>
                </a:lnTo>
                <a:lnTo>
                  <a:pt x="3030114" y="1064920"/>
                </a:lnTo>
                <a:lnTo>
                  <a:pt x="3033383" y="1063780"/>
                </a:lnTo>
                <a:lnTo>
                  <a:pt x="3036653" y="1066060"/>
                </a:lnTo>
                <a:lnTo>
                  <a:pt x="3039910" y="1071720"/>
                </a:lnTo>
                <a:lnTo>
                  <a:pt x="3046448" y="1092918"/>
                </a:lnTo>
                <a:lnTo>
                  <a:pt x="3052975" y="1126603"/>
                </a:lnTo>
                <a:lnTo>
                  <a:pt x="3062770" y="1198036"/>
                </a:lnTo>
                <a:lnTo>
                  <a:pt x="3075836" y="1324289"/>
                </a:lnTo>
                <a:lnTo>
                  <a:pt x="3098684" y="1588788"/>
                </a:lnTo>
                <a:lnTo>
                  <a:pt x="3118276" y="1805419"/>
                </a:lnTo>
                <a:lnTo>
                  <a:pt x="3131341" y="1919515"/>
                </a:lnTo>
                <a:lnTo>
                  <a:pt x="3141137" y="1981109"/>
                </a:lnTo>
                <a:lnTo>
                  <a:pt x="3147663" y="2008741"/>
                </a:lnTo>
                <a:lnTo>
                  <a:pt x="3154202" y="2024671"/>
                </a:lnTo>
                <a:lnTo>
                  <a:pt x="3157459" y="2028065"/>
                </a:lnTo>
                <a:lnTo>
                  <a:pt x="3160729" y="2028356"/>
                </a:lnTo>
                <a:lnTo>
                  <a:pt x="3163998" y="2025494"/>
                </a:lnTo>
                <a:lnTo>
                  <a:pt x="3167255" y="2019454"/>
                </a:lnTo>
                <a:lnTo>
                  <a:pt x="3173794" y="1997888"/>
                </a:lnTo>
                <a:lnTo>
                  <a:pt x="3180320" y="1963798"/>
                </a:lnTo>
                <a:lnTo>
                  <a:pt x="3190116" y="1890225"/>
                </a:lnTo>
                <a:lnTo>
                  <a:pt x="3199912" y="1792185"/>
                </a:lnTo>
                <a:lnTo>
                  <a:pt x="3212965" y="1630792"/>
                </a:lnTo>
                <a:lnTo>
                  <a:pt x="3258687" y="1017660"/>
                </a:lnTo>
                <a:lnTo>
                  <a:pt x="3268482" y="933703"/>
                </a:lnTo>
                <a:lnTo>
                  <a:pt x="3275009" y="897080"/>
                </a:lnTo>
                <a:lnTo>
                  <a:pt x="3281535" y="878136"/>
                </a:lnTo>
                <a:lnTo>
                  <a:pt x="3284804" y="875743"/>
                </a:lnTo>
                <a:lnTo>
                  <a:pt x="3288074" y="878237"/>
                </a:lnTo>
                <a:lnTo>
                  <a:pt x="3291331" y="885696"/>
                </a:lnTo>
                <a:lnTo>
                  <a:pt x="3297870" y="915632"/>
                </a:lnTo>
                <a:lnTo>
                  <a:pt x="3304396" y="965374"/>
                </a:lnTo>
                <a:lnTo>
                  <a:pt x="3314192" y="1075076"/>
                </a:lnTo>
                <a:lnTo>
                  <a:pt x="3323988" y="1221514"/>
                </a:lnTo>
                <a:lnTo>
                  <a:pt x="3340310" y="1521761"/>
                </a:lnTo>
                <a:lnTo>
                  <a:pt x="3366441" y="2016579"/>
                </a:lnTo>
                <a:lnTo>
                  <a:pt x="3376237" y="2160789"/>
                </a:lnTo>
                <a:lnTo>
                  <a:pt x="3386032" y="2262576"/>
                </a:lnTo>
                <a:lnTo>
                  <a:pt x="3392559" y="2302136"/>
                </a:lnTo>
                <a:lnTo>
                  <a:pt x="3395828" y="2312672"/>
                </a:lnTo>
                <a:lnTo>
                  <a:pt x="3399085" y="2316813"/>
                </a:lnTo>
                <a:lnTo>
                  <a:pt x="3402354" y="2314458"/>
                </a:lnTo>
                <a:lnTo>
                  <a:pt x="3405624" y="2305568"/>
                </a:lnTo>
                <a:lnTo>
                  <a:pt x="3412150" y="2268275"/>
                </a:lnTo>
                <a:lnTo>
                  <a:pt x="3418677" y="2205743"/>
                </a:lnTo>
                <a:lnTo>
                  <a:pt x="3428472" y="2068625"/>
                </a:lnTo>
                <a:lnTo>
                  <a:pt x="3438268" y="1888224"/>
                </a:lnTo>
                <a:lnTo>
                  <a:pt x="3454590" y="1528523"/>
                </a:lnTo>
                <a:lnTo>
                  <a:pt x="3477451" y="1031083"/>
                </a:lnTo>
                <a:lnTo>
                  <a:pt x="3487247" y="866929"/>
                </a:lnTo>
                <a:lnTo>
                  <a:pt x="3497043" y="752567"/>
                </a:lnTo>
                <a:lnTo>
                  <a:pt x="3503569" y="708790"/>
                </a:lnTo>
                <a:lnTo>
                  <a:pt x="3506839" y="697342"/>
                </a:lnTo>
                <a:lnTo>
                  <a:pt x="3510108" y="693037"/>
                </a:lnTo>
                <a:lnTo>
                  <a:pt x="3513365" y="695924"/>
                </a:lnTo>
                <a:lnTo>
                  <a:pt x="3516634" y="705979"/>
                </a:lnTo>
                <a:lnTo>
                  <a:pt x="3523161" y="747236"/>
                </a:lnTo>
                <a:lnTo>
                  <a:pt x="3529700" y="815390"/>
                </a:lnTo>
                <a:lnTo>
                  <a:pt x="3539496" y="962638"/>
                </a:lnTo>
                <a:lnTo>
                  <a:pt x="3552548" y="1223718"/>
                </a:lnTo>
                <a:lnTo>
                  <a:pt x="3591731" y="2071171"/>
                </a:lnTo>
                <a:lnTo>
                  <a:pt x="3601527" y="2206351"/>
                </a:lnTo>
                <a:lnTo>
                  <a:pt x="3608066" y="2265109"/>
                </a:lnTo>
                <a:lnTo>
                  <a:pt x="3614593" y="2296311"/>
                </a:lnTo>
                <a:lnTo>
                  <a:pt x="3617862" y="2301250"/>
                </a:lnTo>
                <a:lnTo>
                  <a:pt x="3621119" y="2299034"/>
                </a:lnTo>
                <a:lnTo>
                  <a:pt x="3624388" y="2289726"/>
                </a:lnTo>
                <a:lnTo>
                  <a:pt x="3630915" y="2250394"/>
                </a:lnTo>
                <a:lnTo>
                  <a:pt x="3637453" y="2185001"/>
                </a:lnTo>
                <a:lnTo>
                  <a:pt x="3647249" y="2044375"/>
                </a:lnTo>
                <a:lnTo>
                  <a:pt x="3660302" y="1798352"/>
                </a:lnTo>
                <a:lnTo>
                  <a:pt x="3692959" y="1140064"/>
                </a:lnTo>
                <a:lnTo>
                  <a:pt x="3702755" y="999805"/>
                </a:lnTo>
                <a:lnTo>
                  <a:pt x="3709281" y="933399"/>
                </a:lnTo>
                <a:lnTo>
                  <a:pt x="3715807" y="891369"/>
                </a:lnTo>
                <a:lnTo>
                  <a:pt x="3719077" y="879922"/>
                </a:lnTo>
                <a:lnTo>
                  <a:pt x="3722346" y="874932"/>
                </a:lnTo>
                <a:lnTo>
                  <a:pt x="3725603" y="876414"/>
                </a:lnTo>
                <a:lnTo>
                  <a:pt x="3728873" y="884278"/>
                </a:lnTo>
                <a:lnTo>
                  <a:pt x="3735399" y="918570"/>
                </a:lnTo>
                <a:lnTo>
                  <a:pt x="3741938" y="975973"/>
                </a:lnTo>
                <a:lnTo>
                  <a:pt x="3751734" y="1099301"/>
                </a:lnTo>
                <a:lnTo>
                  <a:pt x="3764786" y="1313260"/>
                </a:lnTo>
                <a:lnTo>
                  <a:pt x="3794174" y="1820969"/>
                </a:lnTo>
                <a:lnTo>
                  <a:pt x="3803970" y="1943664"/>
                </a:lnTo>
                <a:lnTo>
                  <a:pt x="3810509" y="2002054"/>
                </a:lnTo>
                <a:lnTo>
                  <a:pt x="3817035" y="2039208"/>
                </a:lnTo>
                <a:lnTo>
                  <a:pt x="3820304" y="2049453"/>
                </a:lnTo>
                <a:lnTo>
                  <a:pt x="3823561" y="2054050"/>
                </a:lnTo>
                <a:lnTo>
                  <a:pt x="3826831" y="2053011"/>
                </a:lnTo>
                <a:lnTo>
                  <a:pt x="3830100" y="2046401"/>
                </a:lnTo>
                <a:lnTo>
                  <a:pt x="3836626" y="2017073"/>
                </a:lnTo>
                <a:lnTo>
                  <a:pt x="3843153" y="1967724"/>
                </a:lnTo>
                <a:lnTo>
                  <a:pt x="3852949" y="1861834"/>
                </a:lnTo>
                <a:lnTo>
                  <a:pt x="3866014" y="1679090"/>
                </a:lnTo>
                <a:lnTo>
                  <a:pt x="3892132" y="1294657"/>
                </a:lnTo>
                <a:lnTo>
                  <a:pt x="3901928" y="1185892"/>
                </a:lnTo>
                <a:lnTo>
                  <a:pt x="3908467" y="1133061"/>
                </a:lnTo>
                <a:lnTo>
                  <a:pt x="3914993" y="1098427"/>
                </a:lnTo>
                <a:lnTo>
                  <a:pt x="3918263" y="1088360"/>
                </a:lnTo>
                <a:lnTo>
                  <a:pt x="3921519" y="1083244"/>
                </a:lnTo>
                <a:lnTo>
                  <a:pt x="3924789" y="1083117"/>
                </a:lnTo>
                <a:lnTo>
                  <a:pt x="3928058" y="1087916"/>
                </a:lnTo>
                <a:lnTo>
                  <a:pt x="3931315" y="1097591"/>
                </a:lnTo>
                <a:lnTo>
                  <a:pt x="3937854" y="1130946"/>
                </a:lnTo>
                <a:lnTo>
                  <a:pt x="3944380" y="1181523"/>
                </a:lnTo>
                <a:lnTo>
                  <a:pt x="3954176" y="1284311"/>
                </a:lnTo>
                <a:lnTo>
                  <a:pt x="3970498" y="1500132"/>
                </a:lnTo>
                <a:lnTo>
                  <a:pt x="3990090" y="1758754"/>
                </a:lnTo>
                <a:lnTo>
                  <a:pt x="3999886" y="1858187"/>
                </a:lnTo>
                <a:lnTo>
                  <a:pt x="4006412" y="1906257"/>
                </a:lnTo>
                <a:lnTo>
                  <a:pt x="4012951" y="1937206"/>
                </a:lnTo>
                <a:lnTo>
                  <a:pt x="4016208" y="1945779"/>
                </a:lnTo>
                <a:lnTo>
                  <a:pt x="4019477" y="1949628"/>
                </a:lnTo>
                <a:lnTo>
                  <a:pt x="4022747" y="1948678"/>
                </a:lnTo>
                <a:lnTo>
                  <a:pt x="4026004" y="1942955"/>
                </a:lnTo>
                <a:lnTo>
                  <a:pt x="4032542" y="1917400"/>
                </a:lnTo>
                <a:lnTo>
                  <a:pt x="4039069" y="1874003"/>
                </a:lnTo>
                <a:lnTo>
                  <a:pt x="4048865" y="1779560"/>
                </a:lnTo>
                <a:lnTo>
                  <a:pt x="4061930" y="1613430"/>
                </a:lnTo>
                <a:lnTo>
                  <a:pt x="4091317" y="1214410"/>
                </a:lnTo>
                <a:lnTo>
                  <a:pt x="4101113" y="1119638"/>
                </a:lnTo>
                <a:lnTo>
                  <a:pt x="4107639" y="1076545"/>
                </a:lnTo>
                <a:lnTo>
                  <a:pt x="4114166" y="1052054"/>
                </a:lnTo>
                <a:lnTo>
                  <a:pt x="4114166" y="1052054"/>
                </a:lnTo>
              </a:path>
            </a:pathLst>
          </a:custGeom>
          <a:noFill/>
          <a:ln w="18998" cap="sq">
            <a:solidFill>
              <a:schemeClr val="accent1">
                <a:lumMod val="75000"/>
              </a:schemeClr>
            </a:solidFill>
            <a:prstDash val="solid"/>
            <a:round/>
          </a:ln>
        </p:spPr>
        <p:txBody>
          <a:bodyPr rtlCol="0" anchor="ctr"/>
          <a:lstStyle/>
          <a:p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Figura a mano libera 14">
            <a:extLst>
              <a:ext uri="{FF2B5EF4-FFF2-40B4-BE49-F238E27FC236}">
                <a16:creationId xmlns:a16="http://schemas.microsoft.com/office/drawing/2014/main" id="{00B67D47-63B9-ED7F-3705-AA513A18CAE1}"/>
              </a:ext>
            </a:extLst>
          </p:cNvPr>
          <p:cNvSpPr/>
          <p:nvPr/>
        </p:nvSpPr>
        <p:spPr>
          <a:xfrm>
            <a:off x="1399678" y="3097661"/>
            <a:ext cx="4337468" cy="1190017"/>
          </a:xfrm>
          <a:custGeom>
            <a:avLst/>
            <a:gdLst>
              <a:gd name="connsiteX0" fmla="*/ 0 w 4114165"/>
              <a:gd name="connsiteY0" fmla="*/ 1426330 h 3063504"/>
              <a:gd name="connsiteX1" fmla="*/ 19106 w 4114165"/>
              <a:gd name="connsiteY1" fmla="*/ 1079343 h 3063504"/>
              <a:gd name="connsiteX2" fmla="*/ 28660 w 4114165"/>
              <a:gd name="connsiteY2" fmla="*/ 944391 h 3063504"/>
              <a:gd name="connsiteX3" fmla="*/ 38212 w 4114165"/>
              <a:gd name="connsiteY3" fmla="*/ 852379 h 3063504"/>
              <a:gd name="connsiteX4" fmla="*/ 44582 w 4114165"/>
              <a:gd name="connsiteY4" fmla="*/ 819708 h 3063504"/>
              <a:gd name="connsiteX5" fmla="*/ 47765 w 4114165"/>
              <a:gd name="connsiteY5" fmla="*/ 812730 h 3063504"/>
              <a:gd name="connsiteX6" fmla="*/ 50950 w 4114165"/>
              <a:gd name="connsiteY6" fmla="*/ 812198 h 3063504"/>
              <a:gd name="connsiteX7" fmla="*/ 54134 w 4114165"/>
              <a:gd name="connsiteY7" fmla="*/ 818213 h 3063504"/>
              <a:gd name="connsiteX8" fmla="*/ 57319 w 4114165"/>
              <a:gd name="connsiteY8" fmla="*/ 830801 h 3063504"/>
              <a:gd name="connsiteX9" fmla="*/ 63687 w 4114165"/>
              <a:gd name="connsiteY9" fmla="*/ 875439 h 3063504"/>
              <a:gd name="connsiteX10" fmla="*/ 70056 w 4114165"/>
              <a:gd name="connsiteY10" fmla="*/ 945100 h 3063504"/>
              <a:gd name="connsiteX11" fmla="*/ 79608 w 4114165"/>
              <a:gd name="connsiteY11" fmla="*/ 1091880 h 3063504"/>
              <a:gd name="connsiteX12" fmla="*/ 92347 w 4114165"/>
              <a:gd name="connsiteY12" fmla="*/ 1349148 h 3063504"/>
              <a:gd name="connsiteX13" fmla="*/ 130558 w 4114165"/>
              <a:gd name="connsiteY13" fmla="*/ 2179860 h 3063504"/>
              <a:gd name="connsiteX14" fmla="*/ 140112 w 4114165"/>
              <a:gd name="connsiteY14" fmla="*/ 2309798 h 3063504"/>
              <a:gd name="connsiteX15" fmla="*/ 146480 w 4114165"/>
              <a:gd name="connsiteY15" fmla="*/ 2364047 h 3063504"/>
              <a:gd name="connsiteX16" fmla="*/ 149664 w 4114165"/>
              <a:gd name="connsiteY16" fmla="*/ 2380472 h 3063504"/>
              <a:gd name="connsiteX17" fmla="*/ 152849 w 4114165"/>
              <a:gd name="connsiteY17" fmla="*/ 2389450 h 3063504"/>
              <a:gd name="connsiteX18" fmla="*/ 156033 w 4114165"/>
              <a:gd name="connsiteY18" fmla="*/ 2390855 h 3063504"/>
              <a:gd name="connsiteX19" fmla="*/ 159218 w 4114165"/>
              <a:gd name="connsiteY19" fmla="*/ 2384600 h 3063504"/>
              <a:gd name="connsiteX20" fmla="*/ 162401 w 4114165"/>
              <a:gd name="connsiteY20" fmla="*/ 2370696 h 3063504"/>
              <a:gd name="connsiteX21" fmla="*/ 168770 w 4114165"/>
              <a:gd name="connsiteY21" fmla="*/ 2320207 h 3063504"/>
              <a:gd name="connsiteX22" fmla="*/ 175140 w 4114165"/>
              <a:gd name="connsiteY22" fmla="*/ 2240720 h 3063504"/>
              <a:gd name="connsiteX23" fmla="*/ 184692 w 4114165"/>
              <a:gd name="connsiteY23" fmla="*/ 2072639 h 3063504"/>
              <a:gd name="connsiteX24" fmla="*/ 197429 w 4114165"/>
              <a:gd name="connsiteY24" fmla="*/ 1777458 h 3063504"/>
              <a:gd name="connsiteX25" fmla="*/ 235642 w 4114165"/>
              <a:gd name="connsiteY25" fmla="*/ 818581 h 3063504"/>
              <a:gd name="connsiteX26" fmla="*/ 245194 w 4114165"/>
              <a:gd name="connsiteY26" fmla="*/ 665925 h 3063504"/>
              <a:gd name="connsiteX27" fmla="*/ 251563 w 4114165"/>
              <a:gd name="connsiteY27" fmla="*/ 600835 h 3063504"/>
              <a:gd name="connsiteX28" fmla="*/ 257933 w 4114165"/>
              <a:gd name="connsiteY28" fmla="*/ 568563 h 3063504"/>
              <a:gd name="connsiteX29" fmla="*/ 261116 w 4114165"/>
              <a:gd name="connsiteY29" fmla="*/ 565293 h 3063504"/>
              <a:gd name="connsiteX30" fmla="*/ 264300 w 4114165"/>
              <a:gd name="connsiteY30" fmla="*/ 570754 h 3063504"/>
              <a:gd name="connsiteX31" fmla="*/ 267485 w 4114165"/>
              <a:gd name="connsiteY31" fmla="*/ 584961 h 3063504"/>
              <a:gd name="connsiteX32" fmla="*/ 273854 w 4114165"/>
              <a:gd name="connsiteY32" fmla="*/ 639269 h 3063504"/>
              <a:gd name="connsiteX33" fmla="*/ 280222 w 4114165"/>
              <a:gd name="connsiteY33" fmla="*/ 726772 h 3063504"/>
              <a:gd name="connsiteX34" fmla="*/ 289776 w 4114165"/>
              <a:gd name="connsiteY34" fmla="*/ 913999 h 3063504"/>
              <a:gd name="connsiteX35" fmla="*/ 302513 w 4114165"/>
              <a:gd name="connsiteY35" fmla="*/ 1245232 h 3063504"/>
              <a:gd name="connsiteX36" fmla="*/ 340728 w 4114165"/>
              <a:gd name="connsiteY36" fmla="*/ 2325374 h 3063504"/>
              <a:gd name="connsiteX37" fmla="*/ 350283 w 4114165"/>
              <a:gd name="connsiteY37" fmla="*/ 2497177 h 3063504"/>
              <a:gd name="connsiteX38" fmla="*/ 356645 w 4114165"/>
              <a:gd name="connsiteY38" fmla="*/ 2570484 h 3063504"/>
              <a:gd name="connsiteX39" fmla="*/ 363019 w 4114165"/>
              <a:gd name="connsiteY39" fmla="*/ 2607106 h 3063504"/>
              <a:gd name="connsiteX40" fmla="*/ 366200 w 4114165"/>
              <a:gd name="connsiteY40" fmla="*/ 2611083 h 3063504"/>
              <a:gd name="connsiteX41" fmla="*/ 369380 w 4114165"/>
              <a:gd name="connsiteY41" fmla="*/ 2605384 h 3063504"/>
              <a:gd name="connsiteX42" fmla="*/ 372574 w 4114165"/>
              <a:gd name="connsiteY42" fmla="*/ 2590024 h 3063504"/>
              <a:gd name="connsiteX43" fmla="*/ 378935 w 4114165"/>
              <a:gd name="connsiteY43" fmla="*/ 2530861 h 3063504"/>
              <a:gd name="connsiteX44" fmla="*/ 385310 w 4114165"/>
              <a:gd name="connsiteY44" fmla="*/ 2435532 h 3063504"/>
              <a:gd name="connsiteX45" fmla="*/ 394865 w 4114165"/>
              <a:gd name="connsiteY45" fmla="*/ 2232425 h 3063504"/>
              <a:gd name="connsiteX46" fmla="*/ 407601 w 4114165"/>
              <a:gd name="connsiteY46" fmla="*/ 1876548 h 3063504"/>
              <a:gd name="connsiteX47" fmla="*/ 442627 w 4114165"/>
              <a:gd name="connsiteY47" fmla="*/ 825508 h 3063504"/>
              <a:gd name="connsiteX48" fmla="*/ 452182 w 4114165"/>
              <a:gd name="connsiteY48" fmla="*/ 631949 h 3063504"/>
              <a:gd name="connsiteX49" fmla="*/ 458544 w 4114165"/>
              <a:gd name="connsiteY49" fmla="*/ 543618 h 3063504"/>
              <a:gd name="connsiteX50" fmla="*/ 464918 w 4114165"/>
              <a:gd name="connsiteY50" fmla="*/ 491393 h 3063504"/>
              <a:gd name="connsiteX51" fmla="*/ 468099 w 4114165"/>
              <a:gd name="connsiteY51" fmla="*/ 479329 h 3063504"/>
              <a:gd name="connsiteX52" fmla="*/ 471280 w 4114165"/>
              <a:gd name="connsiteY52" fmla="*/ 476719 h 3063504"/>
              <a:gd name="connsiteX53" fmla="*/ 474473 w 4114165"/>
              <a:gd name="connsiteY53" fmla="*/ 483516 h 3063504"/>
              <a:gd name="connsiteX54" fmla="*/ 477654 w 4114165"/>
              <a:gd name="connsiteY54" fmla="*/ 499587 h 3063504"/>
              <a:gd name="connsiteX55" fmla="*/ 484015 w 4114165"/>
              <a:gd name="connsiteY55" fmla="*/ 558573 h 3063504"/>
              <a:gd name="connsiteX56" fmla="*/ 490390 w 4114165"/>
              <a:gd name="connsiteY56" fmla="*/ 650919 h 3063504"/>
              <a:gd name="connsiteX57" fmla="*/ 499945 w 4114165"/>
              <a:gd name="connsiteY57" fmla="*/ 843021 h 3063504"/>
              <a:gd name="connsiteX58" fmla="*/ 512680 w 4114165"/>
              <a:gd name="connsiteY58" fmla="*/ 1171038 h 3063504"/>
              <a:gd name="connsiteX59" fmla="*/ 544526 w 4114165"/>
              <a:gd name="connsiteY59" fmla="*/ 2034016 h 3063504"/>
              <a:gd name="connsiteX60" fmla="*/ 554081 w 4114165"/>
              <a:gd name="connsiteY60" fmla="*/ 2220635 h 3063504"/>
              <a:gd name="connsiteX61" fmla="*/ 563624 w 4114165"/>
              <a:gd name="connsiteY61" fmla="*/ 2346673 h 3063504"/>
              <a:gd name="connsiteX62" fmla="*/ 569998 w 4114165"/>
              <a:gd name="connsiteY62" fmla="*/ 2393211 h 3063504"/>
              <a:gd name="connsiteX63" fmla="*/ 573179 w 4114165"/>
              <a:gd name="connsiteY63" fmla="*/ 2404874 h 3063504"/>
              <a:gd name="connsiteX64" fmla="*/ 576372 w 4114165"/>
              <a:gd name="connsiteY64" fmla="*/ 2408799 h 3063504"/>
              <a:gd name="connsiteX65" fmla="*/ 579553 w 4114165"/>
              <a:gd name="connsiteY65" fmla="*/ 2405102 h 3063504"/>
              <a:gd name="connsiteX66" fmla="*/ 582734 w 4114165"/>
              <a:gd name="connsiteY66" fmla="*/ 2393945 h 3063504"/>
              <a:gd name="connsiteX67" fmla="*/ 589108 w 4114165"/>
              <a:gd name="connsiteY67" fmla="*/ 2350282 h 3063504"/>
              <a:gd name="connsiteX68" fmla="*/ 595470 w 4114165"/>
              <a:gd name="connsiteY68" fmla="*/ 2280520 h 3063504"/>
              <a:gd name="connsiteX69" fmla="*/ 605025 w 4114165"/>
              <a:gd name="connsiteY69" fmla="*/ 2134981 h 3063504"/>
              <a:gd name="connsiteX70" fmla="*/ 617760 w 4114165"/>
              <a:gd name="connsiteY70" fmla="*/ 1888743 h 3063504"/>
              <a:gd name="connsiteX71" fmla="*/ 646426 w 4114165"/>
              <a:gd name="connsiteY71" fmla="*/ 1318008 h 3063504"/>
              <a:gd name="connsiteX72" fmla="*/ 655981 w 4114165"/>
              <a:gd name="connsiteY72" fmla="*/ 1179079 h 3063504"/>
              <a:gd name="connsiteX73" fmla="*/ 665523 w 4114165"/>
              <a:gd name="connsiteY73" fmla="*/ 1084231 h 3063504"/>
              <a:gd name="connsiteX74" fmla="*/ 671897 w 4114165"/>
              <a:gd name="connsiteY74" fmla="*/ 1047837 h 3063504"/>
              <a:gd name="connsiteX75" fmla="*/ 675078 w 4114165"/>
              <a:gd name="connsiteY75" fmla="*/ 1037782 h 3063504"/>
              <a:gd name="connsiteX76" fmla="*/ 678259 w 4114165"/>
              <a:gd name="connsiteY76" fmla="*/ 1033059 h 3063504"/>
              <a:gd name="connsiteX77" fmla="*/ 681452 w 4114165"/>
              <a:gd name="connsiteY77" fmla="*/ 1033502 h 3063504"/>
              <a:gd name="connsiteX78" fmla="*/ 684633 w 4114165"/>
              <a:gd name="connsiteY78" fmla="*/ 1038909 h 3063504"/>
              <a:gd name="connsiteX79" fmla="*/ 691007 w 4114165"/>
              <a:gd name="connsiteY79" fmla="*/ 1063476 h 3063504"/>
              <a:gd name="connsiteX80" fmla="*/ 697369 w 4114165"/>
              <a:gd name="connsiteY80" fmla="*/ 1104049 h 3063504"/>
              <a:gd name="connsiteX81" fmla="*/ 706924 w 4114165"/>
              <a:gd name="connsiteY81" fmla="*/ 1187437 h 3063504"/>
              <a:gd name="connsiteX82" fmla="*/ 738770 w 4114165"/>
              <a:gd name="connsiteY82" fmla="*/ 1501044 h 3063504"/>
              <a:gd name="connsiteX83" fmla="*/ 748325 w 4114165"/>
              <a:gd name="connsiteY83" fmla="*/ 1560169 h 3063504"/>
              <a:gd name="connsiteX84" fmla="*/ 754686 w 4114165"/>
              <a:gd name="connsiteY84" fmla="*/ 1583596 h 3063504"/>
              <a:gd name="connsiteX85" fmla="*/ 757880 w 4114165"/>
              <a:gd name="connsiteY85" fmla="*/ 1590282 h 3063504"/>
              <a:gd name="connsiteX86" fmla="*/ 761061 w 4114165"/>
              <a:gd name="connsiteY86" fmla="*/ 1593663 h 3063504"/>
              <a:gd name="connsiteX87" fmla="*/ 764241 w 4114165"/>
              <a:gd name="connsiteY87" fmla="*/ 1593828 h 3063504"/>
              <a:gd name="connsiteX88" fmla="*/ 767422 w 4114165"/>
              <a:gd name="connsiteY88" fmla="*/ 1590940 h 3063504"/>
              <a:gd name="connsiteX89" fmla="*/ 773796 w 4114165"/>
              <a:gd name="connsiteY89" fmla="*/ 1576821 h 3063504"/>
              <a:gd name="connsiteX90" fmla="*/ 780158 w 4114165"/>
              <a:gd name="connsiteY90" fmla="*/ 1553495 h 3063504"/>
              <a:gd name="connsiteX91" fmla="*/ 792906 w 4114165"/>
              <a:gd name="connsiteY91" fmla="*/ 1490875 h 3063504"/>
              <a:gd name="connsiteX92" fmla="*/ 805642 w 4114165"/>
              <a:gd name="connsiteY92" fmla="*/ 1429686 h 3063504"/>
              <a:gd name="connsiteX93" fmla="*/ 812004 w 4114165"/>
              <a:gd name="connsiteY93" fmla="*/ 1408348 h 3063504"/>
              <a:gd name="connsiteX94" fmla="*/ 818378 w 4114165"/>
              <a:gd name="connsiteY94" fmla="*/ 1397407 h 3063504"/>
              <a:gd name="connsiteX95" fmla="*/ 821559 w 4114165"/>
              <a:gd name="connsiteY95" fmla="*/ 1396635 h 3063504"/>
              <a:gd name="connsiteX96" fmla="*/ 824740 w 4114165"/>
              <a:gd name="connsiteY96" fmla="*/ 1399345 h 3063504"/>
              <a:gd name="connsiteX97" fmla="*/ 827933 w 4114165"/>
              <a:gd name="connsiteY97" fmla="*/ 1405740 h 3063504"/>
              <a:gd name="connsiteX98" fmla="*/ 834295 w 4114165"/>
              <a:gd name="connsiteY98" fmla="*/ 1430142 h 3063504"/>
              <a:gd name="connsiteX99" fmla="*/ 840669 w 4114165"/>
              <a:gd name="connsiteY99" fmla="*/ 1470285 h 3063504"/>
              <a:gd name="connsiteX100" fmla="*/ 850224 w 4114165"/>
              <a:gd name="connsiteY100" fmla="*/ 1558649 h 3063504"/>
              <a:gd name="connsiteX101" fmla="*/ 862960 w 4114165"/>
              <a:gd name="connsiteY101" fmla="*/ 1718561 h 3063504"/>
              <a:gd name="connsiteX102" fmla="*/ 891612 w 4114165"/>
              <a:gd name="connsiteY102" fmla="*/ 2106134 h 3063504"/>
              <a:gd name="connsiteX103" fmla="*/ 897986 w 4114165"/>
              <a:gd name="connsiteY103" fmla="*/ 2164423 h 3063504"/>
              <a:gd name="connsiteX104" fmla="*/ 904348 w 4114165"/>
              <a:gd name="connsiteY104" fmla="*/ 2202286 h 3063504"/>
              <a:gd name="connsiteX105" fmla="*/ 907541 w 4114165"/>
              <a:gd name="connsiteY105" fmla="*/ 2212354 h 3063504"/>
              <a:gd name="connsiteX106" fmla="*/ 910722 w 4114165"/>
              <a:gd name="connsiteY106" fmla="*/ 2215950 h 3063504"/>
              <a:gd name="connsiteX107" fmla="*/ 913903 w 4114165"/>
              <a:gd name="connsiteY107" fmla="*/ 2212772 h 3063504"/>
              <a:gd name="connsiteX108" fmla="*/ 917096 w 4114165"/>
              <a:gd name="connsiteY108" fmla="*/ 2202540 h 3063504"/>
              <a:gd name="connsiteX109" fmla="*/ 923458 w 4114165"/>
              <a:gd name="connsiteY109" fmla="*/ 2160358 h 3063504"/>
              <a:gd name="connsiteX110" fmla="*/ 929832 w 4114165"/>
              <a:gd name="connsiteY110" fmla="*/ 2088937 h 3063504"/>
              <a:gd name="connsiteX111" fmla="*/ 939387 w 4114165"/>
              <a:gd name="connsiteY111" fmla="*/ 1929354 h 3063504"/>
              <a:gd name="connsiteX112" fmla="*/ 948930 w 4114165"/>
              <a:gd name="connsiteY112" fmla="*/ 1715256 h 3063504"/>
              <a:gd name="connsiteX113" fmla="*/ 964859 w 4114165"/>
              <a:gd name="connsiteY113" fmla="*/ 1281386 h 3063504"/>
              <a:gd name="connsiteX114" fmla="*/ 983956 w 4114165"/>
              <a:gd name="connsiteY114" fmla="*/ 762432 h 3063504"/>
              <a:gd name="connsiteX115" fmla="*/ 993511 w 4114165"/>
              <a:gd name="connsiteY115" fmla="*/ 562035 h 3063504"/>
              <a:gd name="connsiteX116" fmla="*/ 999886 w 4114165"/>
              <a:gd name="connsiteY116" fmla="*/ 466070 h 3063504"/>
              <a:gd name="connsiteX117" fmla="*/ 1006247 w 4114165"/>
              <a:gd name="connsiteY117" fmla="*/ 406589 h 3063504"/>
              <a:gd name="connsiteX118" fmla="*/ 1009441 w 4114165"/>
              <a:gd name="connsiteY118" fmla="*/ 391842 h 3063504"/>
              <a:gd name="connsiteX119" fmla="*/ 1012621 w 4114165"/>
              <a:gd name="connsiteY119" fmla="*/ 387604 h 3063504"/>
              <a:gd name="connsiteX120" fmla="*/ 1015802 w 4114165"/>
              <a:gd name="connsiteY120" fmla="*/ 394136 h 3063504"/>
              <a:gd name="connsiteX121" fmla="*/ 1018996 w 4114165"/>
              <a:gd name="connsiteY121" fmla="*/ 411587 h 3063504"/>
              <a:gd name="connsiteX122" fmla="*/ 1025357 w 4114165"/>
              <a:gd name="connsiteY122" fmla="*/ 479311 h 3063504"/>
              <a:gd name="connsiteX123" fmla="*/ 1031731 w 4114165"/>
              <a:gd name="connsiteY123" fmla="*/ 589755 h 3063504"/>
              <a:gd name="connsiteX124" fmla="*/ 1041274 w 4114165"/>
              <a:gd name="connsiteY124" fmla="*/ 828914 h 3063504"/>
              <a:gd name="connsiteX125" fmla="*/ 1054022 w 4114165"/>
              <a:gd name="connsiteY125" fmla="*/ 1256857 h 3063504"/>
              <a:gd name="connsiteX126" fmla="*/ 1092230 w 4114165"/>
              <a:gd name="connsiteY126" fmla="*/ 2652391 h 3063504"/>
              <a:gd name="connsiteX127" fmla="*/ 1101785 w 4114165"/>
              <a:gd name="connsiteY127" fmla="*/ 2862019 h 3063504"/>
              <a:gd name="connsiteX128" fmla="*/ 1108146 w 4114165"/>
              <a:gd name="connsiteY128" fmla="*/ 2943532 h 3063504"/>
              <a:gd name="connsiteX129" fmla="*/ 1111340 w 4114165"/>
              <a:gd name="connsiteY129" fmla="*/ 2965110 h 3063504"/>
              <a:gd name="connsiteX130" fmla="*/ 1114521 w 4114165"/>
              <a:gd name="connsiteY130" fmla="*/ 2973430 h 3063504"/>
              <a:gd name="connsiteX131" fmla="*/ 1117701 w 4114165"/>
              <a:gd name="connsiteY131" fmla="*/ 2968315 h 3063504"/>
              <a:gd name="connsiteX132" fmla="*/ 1120895 w 4114165"/>
              <a:gd name="connsiteY132" fmla="*/ 2949661 h 3063504"/>
              <a:gd name="connsiteX133" fmla="*/ 1127256 w 4114165"/>
              <a:gd name="connsiteY133" fmla="*/ 2872251 h 3063504"/>
              <a:gd name="connsiteX134" fmla="*/ 1133631 w 4114165"/>
              <a:gd name="connsiteY134" fmla="*/ 2743364 h 3063504"/>
              <a:gd name="connsiteX135" fmla="*/ 1143173 w 4114165"/>
              <a:gd name="connsiteY135" fmla="*/ 2463378 h 3063504"/>
              <a:gd name="connsiteX136" fmla="*/ 1155922 w 4114165"/>
              <a:gd name="connsiteY136" fmla="*/ 1965154 h 3063504"/>
              <a:gd name="connsiteX137" fmla="*/ 1190948 w 4114165"/>
              <a:gd name="connsiteY137" fmla="*/ 471744 h 3063504"/>
              <a:gd name="connsiteX138" fmla="*/ 1200503 w 4114165"/>
              <a:gd name="connsiteY138" fmla="*/ 198810 h 3063504"/>
              <a:gd name="connsiteX139" fmla="*/ 1206865 w 4114165"/>
              <a:gd name="connsiteY139" fmla="*/ 77799 h 3063504"/>
              <a:gd name="connsiteX140" fmla="*/ 1213239 w 4114165"/>
              <a:gd name="connsiteY140" fmla="*/ 11588 h 3063504"/>
              <a:gd name="connsiteX141" fmla="*/ 1216420 w 4114165"/>
              <a:gd name="connsiteY141" fmla="*/ 0 h 3063504"/>
              <a:gd name="connsiteX142" fmla="*/ 1219601 w 4114165"/>
              <a:gd name="connsiteY142" fmla="*/ 2996 h 3063504"/>
              <a:gd name="connsiteX143" fmla="*/ 1222781 w 4114165"/>
              <a:gd name="connsiteY143" fmla="*/ 20580 h 3063504"/>
              <a:gd name="connsiteX144" fmla="*/ 1229156 w 4114165"/>
              <a:gd name="connsiteY144" fmla="*/ 98807 h 3063504"/>
              <a:gd name="connsiteX145" fmla="*/ 1235530 w 4114165"/>
              <a:gd name="connsiteY145" fmla="*/ 231880 h 3063504"/>
              <a:gd name="connsiteX146" fmla="*/ 1245072 w 4114165"/>
              <a:gd name="connsiteY146" fmla="*/ 522962 h 3063504"/>
              <a:gd name="connsiteX147" fmla="*/ 1257821 w 4114165"/>
              <a:gd name="connsiteY147" fmla="*/ 1041176 h 3063504"/>
              <a:gd name="connsiteX148" fmla="*/ 1292847 w 4114165"/>
              <a:gd name="connsiteY148" fmla="*/ 2583224 h 3063504"/>
              <a:gd name="connsiteX149" fmla="*/ 1302390 w 4114165"/>
              <a:gd name="connsiteY149" fmla="*/ 2862221 h 3063504"/>
              <a:gd name="connsiteX150" fmla="*/ 1308764 w 4114165"/>
              <a:gd name="connsiteY150" fmla="*/ 2985271 h 3063504"/>
              <a:gd name="connsiteX151" fmla="*/ 1315138 w 4114165"/>
              <a:gd name="connsiteY151" fmla="*/ 3052069 h 3063504"/>
              <a:gd name="connsiteX152" fmla="*/ 1318319 w 4114165"/>
              <a:gd name="connsiteY152" fmla="*/ 3063504 h 3063504"/>
              <a:gd name="connsiteX153" fmla="*/ 1321500 w 4114165"/>
              <a:gd name="connsiteY153" fmla="*/ 3060098 h 3063504"/>
              <a:gd name="connsiteX154" fmla="*/ 1324681 w 4114165"/>
              <a:gd name="connsiteY154" fmla="*/ 3041913 h 3063504"/>
              <a:gd name="connsiteX155" fmla="*/ 1331055 w 4114165"/>
              <a:gd name="connsiteY155" fmla="*/ 2962109 h 3063504"/>
              <a:gd name="connsiteX156" fmla="*/ 1337429 w 4114165"/>
              <a:gd name="connsiteY156" fmla="*/ 2827372 h 3063504"/>
              <a:gd name="connsiteX157" fmla="*/ 1346971 w 4114165"/>
              <a:gd name="connsiteY157" fmla="*/ 2534799 h 3063504"/>
              <a:gd name="connsiteX158" fmla="*/ 1359720 w 4114165"/>
              <a:gd name="connsiteY158" fmla="*/ 2019403 h 3063504"/>
              <a:gd name="connsiteX159" fmla="*/ 1391553 w 4114165"/>
              <a:gd name="connsiteY159" fmla="*/ 642650 h 3063504"/>
              <a:gd name="connsiteX160" fmla="*/ 1401108 w 4114165"/>
              <a:gd name="connsiteY160" fmla="*/ 357415 h 3063504"/>
              <a:gd name="connsiteX161" fmla="*/ 1407482 w 4114165"/>
              <a:gd name="connsiteY161" fmla="*/ 227415 h 3063504"/>
              <a:gd name="connsiteX162" fmla="*/ 1413844 w 4114165"/>
              <a:gd name="connsiteY162" fmla="*/ 151377 h 3063504"/>
              <a:gd name="connsiteX163" fmla="*/ 1417037 w 4114165"/>
              <a:gd name="connsiteY163" fmla="*/ 134458 h 3063504"/>
              <a:gd name="connsiteX164" fmla="*/ 1420218 w 4114165"/>
              <a:gd name="connsiteY164" fmla="*/ 131770 h 3063504"/>
              <a:gd name="connsiteX165" fmla="*/ 1423399 w 4114165"/>
              <a:gd name="connsiteY165" fmla="*/ 143257 h 3063504"/>
              <a:gd name="connsiteX166" fmla="*/ 1426580 w 4114165"/>
              <a:gd name="connsiteY166" fmla="*/ 168709 h 3063504"/>
              <a:gd name="connsiteX167" fmla="*/ 1432954 w 4114165"/>
              <a:gd name="connsiteY167" fmla="*/ 259960 h 3063504"/>
              <a:gd name="connsiteX168" fmla="*/ 1439328 w 4114165"/>
              <a:gd name="connsiteY168" fmla="*/ 401057 h 3063504"/>
              <a:gd name="connsiteX169" fmla="*/ 1448870 w 4114165"/>
              <a:gd name="connsiteY169" fmla="*/ 691492 h 3063504"/>
              <a:gd name="connsiteX170" fmla="*/ 1461619 w 4114165"/>
              <a:gd name="connsiteY170" fmla="*/ 1179130 h 3063504"/>
              <a:gd name="connsiteX171" fmla="*/ 1487091 w 4114165"/>
              <a:gd name="connsiteY171" fmla="*/ 2181025 h 3063504"/>
              <a:gd name="connsiteX172" fmla="*/ 1496646 w 4114165"/>
              <a:gd name="connsiteY172" fmla="*/ 2459592 h 3063504"/>
              <a:gd name="connsiteX173" fmla="*/ 1503007 w 4114165"/>
              <a:gd name="connsiteY173" fmla="*/ 2593785 h 3063504"/>
              <a:gd name="connsiteX174" fmla="*/ 1509382 w 4114165"/>
              <a:gd name="connsiteY174" fmla="*/ 2680946 h 3063504"/>
              <a:gd name="connsiteX175" fmla="*/ 1512562 w 4114165"/>
              <a:gd name="connsiteY175" fmla="*/ 2705982 h 3063504"/>
              <a:gd name="connsiteX176" fmla="*/ 1515743 w 4114165"/>
              <a:gd name="connsiteY176" fmla="*/ 2718442 h 3063504"/>
              <a:gd name="connsiteX177" fmla="*/ 1518937 w 4114165"/>
              <a:gd name="connsiteY177" fmla="*/ 2718341 h 3063504"/>
              <a:gd name="connsiteX178" fmla="*/ 1522117 w 4114165"/>
              <a:gd name="connsiteY178" fmla="*/ 2705817 h 3063504"/>
              <a:gd name="connsiteX179" fmla="*/ 1525298 w 4114165"/>
              <a:gd name="connsiteY179" fmla="*/ 2681162 h 3063504"/>
              <a:gd name="connsiteX180" fmla="*/ 1531672 w 4114165"/>
              <a:gd name="connsiteY180" fmla="*/ 2597166 h 3063504"/>
              <a:gd name="connsiteX181" fmla="*/ 1538034 w 4114165"/>
              <a:gd name="connsiteY181" fmla="*/ 2471052 h 3063504"/>
              <a:gd name="connsiteX182" fmla="*/ 1547589 w 4114165"/>
              <a:gd name="connsiteY182" fmla="*/ 2217318 h 3063504"/>
              <a:gd name="connsiteX183" fmla="*/ 1563518 w 4114165"/>
              <a:gd name="connsiteY183" fmla="*/ 1692310 h 3063504"/>
              <a:gd name="connsiteX184" fmla="*/ 1582615 w 4114165"/>
              <a:gd name="connsiteY184" fmla="*/ 1074303 h 3063504"/>
              <a:gd name="connsiteX185" fmla="*/ 1592171 w 4114165"/>
              <a:gd name="connsiteY185" fmla="*/ 838804 h 3063504"/>
              <a:gd name="connsiteX186" fmla="*/ 1598545 w 4114165"/>
              <a:gd name="connsiteY186" fmla="*/ 724265 h 3063504"/>
              <a:gd name="connsiteX187" fmla="*/ 1604906 w 4114165"/>
              <a:gd name="connsiteY187" fmla="*/ 648563 h 3063504"/>
              <a:gd name="connsiteX188" fmla="*/ 1608087 w 4114165"/>
              <a:gd name="connsiteY188" fmla="*/ 626010 h 3063504"/>
              <a:gd name="connsiteX189" fmla="*/ 1611281 w 4114165"/>
              <a:gd name="connsiteY189" fmla="*/ 613828 h 3063504"/>
              <a:gd name="connsiteX190" fmla="*/ 1614461 w 4114165"/>
              <a:gd name="connsiteY190" fmla="*/ 611992 h 3063504"/>
              <a:gd name="connsiteX191" fmla="*/ 1617642 w 4114165"/>
              <a:gd name="connsiteY191" fmla="*/ 620362 h 3063504"/>
              <a:gd name="connsiteX192" fmla="*/ 1620836 w 4114165"/>
              <a:gd name="connsiteY192" fmla="*/ 638724 h 3063504"/>
              <a:gd name="connsiteX193" fmla="*/ 1627197 w 4114165"/>
              <a:gd name="connsiteY193" fmla="*/ 703889 h 3063504"/>
              <a:gd name="connsiteX194" fmla="*/ 1633572 w 4114165"/>
              <a:gd name="connsiteY194" fmla="*/ 803537 h 3063504"/>
              <a:gd name="connsiteX195" fmla="*/ 1643127 w 4114165"/>
              <a:gd name="connsiteY195" fmla="*/ 1005807 h 3063504"/>
              <a:gd name="connsiteX196" fmla="*/ 1659043 w 4114165"/>
              <a:gd name="connsiteY196" fmla="*/ 1426507 h 3063504"/>
              <a:gd name="connsiteX197" fmla="*/ 1678153 w 4114165"/>
              <a:gd name="connsiteY197" fmla="*/ 1923162 h 3063504"/>
              <a:gd name="connsiteX198" fmla="*/ 1687696 w 4114165"/>
              <a:gd name="connsiteY198" fmla="*/ 2112656 h 3063504"/>
              <a:gd name="connsiteX199" fmla="*/ 1694070 w 4114165"/>
              <a:gd name="connsiteY199" fmla="*/ 2204756 h 3063504"/>
              <a:gd name="connsiteX200" fmla="*/ 1700444 w 4114165"/>
              <a:gd name="connsiteY200" fmla="*/ 2265400 h 3063504"/>
              <a:gd name="connsiteX201" fmla="*/ 1703625 w 4114165"/>
              <a:gd name="connsiteY201" fmla="*/ 2283281 h 3063504"/>
              <a:gd name="connsiteX202" fmla="*/ 1706806 w 4114165"/>
              <a:gd name="connsiteY202" fmla="*/ 2292702 h 3063504"/>
              <a:gd name="connsiteX203" fmla="*/ 1709986 w 4114165"/>
              <a:gd name="connsiteY203" fmla="*/ 2293639 h 3063504"/>
              <a:gd name="connsiteX204" fmla="*/ 1713180 w 4114165"/>
              <a:gd name="connsiteY204" fmla="*/ 2286193 h 3063504"/>
              <a:gd name="connsiteX205" fmla="*/ 1716361 w 4114165"/>
              <a:gd name="connsiteY205" fmla="*/ 2270504 h 3063504"/>
              <a:gd name="connsiteX206" fmla="*/ 1722735 w 4114165"/>
              <a:gd name="connsiteY206" fmla="*/ 2215532 h 3063504"/>
              <a:gd name="connsiteX207" fmla="*/ 1729096 w 4114165"/>
              <a:gd name="connsiteY207" fmla="*/ 2131689 h 3063504"/>
              <a:gd name="connsiteX208" fmla="*/ 1738651 w 4114165"/>
              <a:gd name="connsiteY208" fmla="*/ 1961012 h 3063504"/>
              <a:gd name="connsiteX209" fmla="*/ 1754568 w 4114165"/>
              <a:gd name="connsiteY209" fmla="*/ 1602325 h 3063504"/>
              <a:gd name="connsiteX210" fmla="*/ 1773678 w 4114165"/>
              <a:gd name="connsiteY210" fmla="*/ 1169278 h 3063504"/>
              <a:gd name="connsiteX211" fmla="*/ 1783233 w 4114165"/>
              <a:gd name="connsiteY211" fmla="*/ 998855 h 3063504"/>
              <a:gd name="connsiteX212" fmla="*/ 1792788 w 4114165"/>
              <a:gd name="connsiteY212" fmla="*/ 880580 h 3063504"/>
              <a:gd name="connsiteX213" fmla="*/ 1799150 w 4114165"/>
              <a:gd name="connsiteY213" fmla="*/ 835904 h 3063504"/>
              <a:gd name="connsiteX214" fmla="*/ 1802343 w 4114165"/>
              <a:gd name="connsiteY214" fmla="*/ 824520 h 3063504"/>
              <a:gd name="connsiteX215" fmla="*/ 1805524 w 4114165"/>
              <a:gd name="connsiteY215" fmla="*/ 820556 h 3063504"/>
              <a:gd name="connsiteX216" fmla="*/ 1808705 w 4114165"/>
              <a:gd name="connsiteY216" fmla="*/ 824051 h 3063504"/>
              <a:gd name="connsiteX217" fmla="*/ 1811886 w 4114165"/>
              <a:gd name="connsiteY217" fmla="*/ 834916 h 3063504"/>
              <a:gd name="connsiteX218" fmla="*/ 1818260 w 4114165"/>
              <a:gd name="connsiteY218" fmla="*/ 878162 h 3063504"/>
              <a:gd name="connsiteX219" fmla="*/ 1824634 w 4114165"/>
              <a:gd name="connsiteY219" fmla="*/ 948342 h 3063504"/>
              <a:gd name="connsiteX220" fmla="*/ 1834176 w 4114165"/>
              <a:gd name="connsiteY220" fmla="*/ 1097237 h 3063504"/>
              <a:gd name="connsiteX221" fmla="*/ 1846912 w 4114165"/>
              <a:gd name="connsiteY221" fmla="*/ 1354719 h 3063504"/>
              <a:gd name="connsiteX222" fmla="*/ 1878758 w 4114165"/>
              <a:gd name="connsiteY222" fmla="*/ 2030319 h 3063504"/>
              <a:gd name="connsiteX223" fmla="*/ 1888313 w 4114165"/>
              <a:gd name="connsiteY223" fmla="*/ 2169894 h 3063504"/>
              <a:gd name="connsiteX224" fmla="*/ 1894687 w 4114165"/>
              <a:gd name="connsiteY224" fmla="*/ 2233983 h 3063504"/>
              <a:gd name="connsiteX225" fmla="*/ 1901049 w 4114165"/>
              <a:gd name="connsiteY225" fmla="*/ 2272112 h 3063504"/>
              <a:gd name="connsiteX226" fmla="*/ 1904242 w 4114165"/>
              <a:gd name="connsiteY226" fmla="*/ 2281014 h 3063504"/>
              <a:gd name="connsiteX227" fmla="*/ 1907423 w 4114165"/>
              <a:gd name="connsiteY227" fmla="*/ 2283053 h 3063504"/>
              <a:gd name="connsiteX228" fmla="*/ 1910604 w 4114165"/>
              <a:gd name="connsiteY228" fmla="*/ 2278216 h 3063504"/>
              <a:gd name="connsiteX229" fmla="*/ 1913785 w 4114165"/>
              <a:gd name="connsiteY229" fmla="*/ 2266591 h 3063504"/>
              <a:gd name="connsiteX230" fmla="*/ 1920159 w 4114165"/>
              <a:gd name="connsiteY230" fmla="*/ 2223573 h 3063504"/>
              <a:gd name="connsiteX231" fmla="*/ 1926520 w 4114165"/>
              <a:gd name="connsiteY231" fmla="*/ 2155837 h 3063504"/>
              <a:gd name="connsiteX232" fmla="*/ 1936075 w 4114165"/>
              <a:gd name="connsiteY232" fmla="*/ 2014084 h 3063504"/>
              <a:gd name="connsiteX233" fmla="*/ 1948811 w 4114165"/>
              <a:gd name="connsiteY233" fmla="*/ 1770329 h 3063504"/>
              <a:gd name="connsiteX234" fmla="*/ 1980657 w 4114165"/>
              <a:gd name="connsiteY234" fmla="*/ 1119397 h 3063504"/>
              <a:gd name="connsiteX235" fmla="*/ 1990212 w 4114165"/>
              <a:gd name="connsiteY235" fmla="*/ 975352 h 3063504"/>
              <a:gd name="connsiteX236" fmla="*/ 1999767 w 4114165"/>
              <a:gd name="connsiteY236" fmla="*/ 875591 h 3063504"/>
              <a:gd name="connsiteX237" fmla="*/ 2006142 w 4114165"/>
              <a:gd name="connsiteY237" fmla="*/ 836740 h 3063504"/>
              <a:gd name="connsiteX238" fmla="*/ 2009322 w 4114165"/>
              <a:gd name="connsiteY238" fmla="*/ 825938 h 3063504"/>
              <a:gd name="connsiteX239" fmla="*/ 2012503 w 4114165"/>
              <a:gd name="connsiteY239" fmla="*/ 820923 h 3063504"/>
              <a:gd name="connsiteX240" fmla="*/ 2015684 w 4114165"/>
              <a:gd name="connsiteY240" fmla="*/ 821658 h 3063504"/>
              <a:gd name="connsiteX241" fmla="*/ 2018877 w 4114165"/>
              <a:gd name="connsiteY241" fmla="*/ 828028 h 3063504"/>
              <a:gd name="connsiteX242" fmla="*/ 2025239 w 4114165"/>
              <a:gd name="connsiteY242" fmla="*/ 857115 h 3063504"/>
              <a:gd name="connsiteX243" fmla="*/ 2031613 w 4114165"/>
              <a:gd name="connsiteY243" fmla="*/ 906553 h 3063504"/>
              <a:gd name="connsiteX244" fmla="*/ 2041168 w 4114165"/>
              <a:gd name="connsiteY244" fmla="*/ 1013849 h 3063504"/>
              <a:gd name="connsiteX245" fmla="*/ 2053904 w 4114165"/>
              <a:gd name="connsiteY245" fmla="*/ 1203418 h 3063504"/>
              <a:gd name="connsiteX246" fmla="*/ 2098486 w 4114165"/>
              <a:gd name="connsiteY246" fmla="*/ 1923390 h 3063504"/>
              <a:gd name="connsiteX247" fmla="*/ 2108028 w 4114165"/>
              <a:gd name="connsiteY247" fmla="*/ 2025937 h 3063504"/>
              <a:gd name="connsiteX248" fmla="*/ 2117583 w 4114165"/>
              <a:gd name="connsiteY248" fmla="*/ 2096700 h 3063504"/>
              <a:gd name="connsiteX249" fmla="*/ 2123957 w 4114165"/>
              <a:gd name="connsiteY249" fmla="*/ 2125104 h 3063504"/>
              <a:gd name="connsiteX250" fmla="*/ 2130319 w 4114165"/>
              <a:gd name="connsiteY250" fmla="*/ 2138324 h 3063504"/>
              <a:gd name="connsiteX251" fmla="*/ 2133512 w 4114165"/>
              <a:gd name="connsiteY251" fmla="*/ 2139299 h 3063504"/>
              <a:gd name="connsiteX252" fmla="*/ 2136693 w 4114165"/>
              <a:gd name="connsiteY252" fmla="*/ 2136589 h 3063504"/>
              <a:gd name="connsiteX253" fmla="*/ 2139874 w 4114165"/>
              <a:gd name="connsiteY253" fmla="*/ 2130283 h 3063504"/>
              <a:gd name="connsiteX254" fmla="*/ 2146248 w 4114165"/>
              <a:gd name="connsiteY254" fmla="*/ 2107312 h 3063504"/>
              <a:gd name="connsiteX255" fmla="*/ 2152610 w 4114165"/>
              <a:gd name="connsiteY255" fmla="*/ 2071335 h 3063504"/>
              <a:gd name="connsiteX256" fmla="*/ 2162165 w 4114165"/>
              <a:gd name="connsiteY256" fmla="*/ 1995685 h 3063504"/>
              <a:gd name="connsiteX257" fmla="*/ 2174901 w 4114165"/>
              <a:gd name="connsiteY257" fmla="*/ 1861973 h 3063504"/>
              <a:gd name="connsiteX258" fmla="*/ 2194011 w 4114165"/>
              <a:gd name="connsiteY258" fmla="*/ 1618546 h 3063504"/>
              <a:gd name="connsiteX259" fmla="*/ 2219482 w 4114165"/>
              <a:gd name="connsiteY259" fmla="*/ 1290681 h 3063504"/>
              <a:gd name="connsiteX260" fmla="*/ 2232218 w 4114165"/>
              <a:gd name="connsiteY260" fmla="*/ 1157476 h 3063504"/>
              <a:gd name="connsiteX261" fmla="*/ 2241773 w 4114165"/>
              <a:gd name="connsiteY261" fmla="*/ 1081331 h 3063504"/>
              <a:gd name="connsiteX262" fmla="*/ 2251328 w 4114165"/>
              <a:gd name="connsiteY262" fmla="*/ 1030020 h 3063504"/>
              <a:gd name="connsiteX263" fmla="*/ 2257702 w 4114165"/>
              <a:gd name="connsiteY263" fmla="*/ 1010924 h 3063504"/>
              <a:gd name="connsiteX264" fmla="*/ 2260883 w 4114165"/>
              <a:gd name="connsiteY264" fmla="*/ 1006061 h 3063504"/>
              <a:gd name="connsiteX265" fmla="*/ 2264064 w 4114165"/>
              <a:gd name="connsiteY265" fmla="*/ 1004351 h 3063504"/>
              <a:gd name="connsiteX266" fmla="*/ 2267257 w 4114165"/>
              <a:gd name="connsiteY266" fmla="*/ 1005782 h 3063504"/>
              <a:gd name="connsiteX267" fmla="*/ 2270438 w 4114165"/>
              <a:gd name="connsiteY267" fmla="*/ 1010316 h 3063504"/>
              <a:gd name="connsiteX268" fmla="*/ 2276800 w 4114165"/>
              <a:gd name="connsiteY268" fmla="*/ 1028450 h 3063504"/>
              <a:gd name="connsiteX269" fmla="*/ 2283174 w 4114165"/>
              <a:gd name="connsiteY269" fmla="*/ 1058069 h 3063504"/>
              <a:gd name="connsiteX270" fmla="*/ 2292729 w 4114165"/>
              <a:gd name="connsiteY270" fmla="*/ 1121841 h 3063504"/>
              <a:gd name="connsiteX271" fmla="*/ 2305465 w 4114165"/>
              <a:gd name="connsiteY271" fmla="*/ 1236014 h 3063504"/>
              <a:gd name="connsiteX272" fmla="*/ 2324575 w 4114165"/>
              <a:gd name="connsiteY272" fmla="*/ 1444287 h 3063504"/>
              <a:gd name="connsiteX273" fmla="*/ 2353227 w 4114165"/>
              <a:gd name="connsiteY273" fmla="*/ 1757361 h 3063504"/>
              <a:gd name="connsiteX274" fmla="*/ 2365963 w 4114165"/>
              <a:gd name="connsiteY274" fmla="*/ 1871318 h 3063504"/>
              <a:gd name="connsiteX275" fmla="*/ 2378699 w 4114165"/>
              <a:gd name="connsiteY275" fmla="*/ 1960101 h 3063504"/>
              <a:gd name="connsiteX276" fmla="*/ 2388254 w 4114165"/>
              <a:gd name="connsiteY276" fmla="*/ 2007196 h 3063504"/>
              <a:gd name="connsiteX277" fmla="*/ 2394628 w 4114165"/>
              <a:gd name="connsiteY277" fmla="*/ 2028331 h 3063504"/>
              <a:gd name="connsiteX278" fmla="*/ 2400990 w 4114165"/>
              <a:gd name="connsiteY278" fmla="*/ 2040690 h 3063504"/>
              <a:gd name="connsiteX279" fmla="*/ 2404183 w 4114165"/>
              <a:gd name="connsiteY279" fmla="*/ 2043425 h 3063504"/>
              <a:gd name="connsiteX280" fmla="*/ 2407364 w 4114165"/>
              <a:gd name="connsiteY280" fmla="*/ 2043805 h 3063504"/>
              <a:gd name="connsiteX281" fmla="*/ 2410545 w 4114165"/>
              <a:gd name="connsiteY281" fmla="*/ 2041766 h 3063504"/>
              <a:gd name="connsiteX282" fmla="*/ 2413726 w 4114165"/>
              <a:gd name="connsiteY282" fmla="*/ 2037258 h 3063504"/>
              <a:gd name="connsiteX283" fmla="*/ 2420100 w 4114165"/>
              <a:gd name="connsiteY283" fmla="*/ 2020707 h 3063504"/>
              <a:gd name="connsiteX284" fmla="*/ 2426474 w 4114165"/>
              <a:gd name="connsiteY284" fmla="*/ 1993899 h 3063504"/>
              <a:gd name="connsiteX285" fmla="*/ 2432836 w 4114165"/>
              <a:gd name="connsiteY285" fmla="*/ 1956694 h 3063504"/>
              <a:gd name="connsiteX286" fmla="*/ 2442391 w 4114165"/>
              <a:gd name="connsiteY286" fmla="*/ 1881614 h 3063504"/>
              <a:gd name="connsiteX287" fmla="*/ 2451946 w 4114165"/>
              <a:gd name="connsiteY287" fmla="*/ 1784575 h 3063504"/>
              <a:gd name="connsiteX288" fmla="*/ 2464682 w 4114165"/>
              <a:gd name="connsiteY288" fmla="*/ 1626031 h 3063504"/>
              <a:gd name="connsiteX289" fmla="*/ 2490153 w 4114165"/>
              <a:gd name="connsiteY289" fmla="*/ 1257757 h 3063504"/>
              <a:gd name="connsiteX290" fmla="*/ 2506083 w 4114165"/>
              <a:gd name="connsiteY290" fmla="*/ 1048014 h 3063504"/>
              <a:gd name="connsiteX291" fmla="*/ 2515625 w 4114165"/>
              <a:gd name="connsiteY291" fmla="*/ 952141 h 3063504"/>
              <a:gd name="connsiteX292" fmla="*/ 2521999 w 4114165"/>
              <a:gd name="connsiteY292" fmla="*/ 906236 h 3063504"/>
              <a:gd name="connsiteX293" fmla="*/ 2528373 w 4114165"/>
              <a:gd name="connsiteY293" fmla="*/ 877262 h 3063504"/>
              <a:gd name="connsiteX294" fmla="*/ 2531554 w 4114165"/>
              <a:gd name="connsiteY294" fmla="*/ 869652 h 3063504"/>
              <a:gd name="connsiteX295" fmla="*/ 2534735 w 4114165"/>
              <a:gd name="connsiteY295" fmla="*/ 866853 h 3063504"/>
              <a:gd name="connsiteX296" fmla="*/ 2537916 w 4114165"/>
              <a:gd name="connsiteY296" fmla="*/ 868955 h 3063504"/>
              <a:gd name="connsiteX297" fmla="*/ 2541109 w 4114165"/>
              <a:gd name="connsiteY297" fmla="*/ 876059 h 3063504"/>
              <a:gd name="connsiteX298" fmla="*/ 2547471 w 4114165"/>
              <a:gd name="connsiteY298" fmla="*/ 905299 h 3063504"/>
              <a:gd name="connsiteX299" fmla="*/ 2553845 w 4114165"/>
              <a:gd name="connsiteY299" fmla="*/ 954281 h 3063504"/>
              <a:gd name="connsiteX300" fmla="*/ 2563400 w 4114165"/>
              <a:gd name="connsiteY300" fmla="*/ 1062425 h 3063504"/>
              <a:gd name="connsiteX301" fmla="*/ 2572942 w 4114165"/>
              <a:gd name="connsiteY301" fmla="*/ 1206420 h 3063504"/>
              <a:gd name="connsiteX302" fmla="*/ 2588872 w 4114165"/>
              <a:gd name="connsiteY302" fmla="*/ 1499651 h 3063504"/>
              <a:gd name="connsiteX303" fmla="*/ 2614343 w 4114165"/>
              <a:gd name="connsiteY303" fmla="*/ 1975335 h 3063504"/>
              <a:gd name="connsiteX304" fmla="*/ 2623898 w 4114165"/>
              <a:gd name="connsiteY304" fmla="*/ 2111528 h 3063504"/>
              <a:gd name="connsiteX305" fmla="*/ 2633453 w 4114165"/>
              <a:gd name="connsiteY305" fmla="*/ 2206554 h 3063504"/>
              <a:gd name="connsiteX306" fmla="*/ 2639815 w 4114165"/>
              <a:gd name="connsiteY306" fmla="*/ 2243037 h 3063504"/>
              <a:gd name="connsiteX307" fmla="*/ 2643008 w 4114165"/>
              <a:gd name="connsiteY307" fmla="*/ 2252623 h 3063504"/>
              <a:gd name="connsiteX308" fmla="*/ 2646189 w 4114165"/>
              <a:gd name="connsiteY308" fmla="*/ 2256295 h 3063504"/>
              <a:gd name="connsiteX309" fmla="*/ 2649370 w 4114165"/>
              <a:gd name="connsiteY309" fmla="*/ 2254003 h 3063504"/>
              <a:gd name="connsiteX310" fmla="*/ 2652551 w 4114165"/>
              <a:gd name="connsiteY310" fmla="*/ 2245772 h 3063504"/>
              <a:gd name="connsiteX311" fmla="*/ 2658925 w 4114165"/>
              <a:gd name="connsiteY311" fmla="*/ 2211759 h 3063504"/>
              <a:gd name="connsiteX312" fmla="*/ 2665299 w 4114165"/>
              <a:gd name="connsiteY312" fmla="*/ 2155381 h 3063504"/>
              <a:gd name="connsiteX313" fmla="*/ 2674841 w 4114165"/>
              <a:gd name="connsiteY313" fmla="*/ 2033383 h 3063504"/>
              <a:gd name="connsiteX314" fmla="*/ 2687590 w 4114165"/>
              <a:gd name="connsiteY314" fmla="*/ 1816866 h 3063504"/>
              <a:gd name="connsiteX315" fmla="*/ 2725797 w 4114165"/>
              <a:gd name="connsiteY315" fmla="*/ 1116307 h 3063504"/>
              <a:gd name="connsiteX316" fmla="*/ 2735353 w 4114165"/>
              <a:gd name="connsiteY316" fmla="*/ 1006339 h 3063504"/>
              <a:gd name="connsiteX317" fmla="*/ 2741714 w 4114165"/>
              <a:gd name="connsiteY317" fmla="*/ 959548 h 3063504"/>
              <a:gd name="connsiteX318" fmla="*/ 2748088 w 4114165"/>
              <a:gd name="connsiteY318" fmla="*/ 935995 h 3063504"/>
              <a:gd name="connsiteX319" fmla="*/ 2751269 w 4114165"/>
              <a:gd name="connsiteY319" fmla="*/ 933171 h 3063504"/>
              <a:gd name="connsiteX320" fmla="*/ 2754450 w 4114165"/>
              <a:gd name="connsiteY320" fmla="*/ 936337 h 3063504"/>
              <a:gd name="connsiteX321" fmla="*/ 2757643 w 4114165"/>
              <a:gd name="connsiteY321" fmla="*/ 945416 h 3063504"/>
              <a:gd name="connsiteX322" fmla="*/ 2764005 w 4114165"/>
              <a:gd name="connsiteY322" fmla="*/ 980709 h 3063504"/>
              <a:gd name="connsiteX323" fmla="*/ 2770379 w 4114165"/>
              <a:gd name="connsiteY323" fmla="*/ 1037225 h 3063504"/>
              <a:gd name="connsiteX324" fmla="*/ 2779934 w 4114165"/>
              <a:gd name="connsiteY324" fmla="*/ 1155678 h 3063504"/>
              <a:gd name="connsiteX325" fmla="*/ 2792670 w 4114165"/>
              <a:gd name="connsiteY325" fmla="*/ 1356429 h 3063504"/>
              <a:gd name="connsiteX326" fmla="*/ 2818142 w 4114165"/>
              <a:gd name="connsiteY326" fmla="*/ 1765998 h 3063504"/>
              <a:gd name="connsiteX327" fmla="*/ 2827697 w 4114165"/>
              <a:gd name="connsiteY327" fmla="*/ 1875662 h 3063504"/>
              <a:gd name="connsiteX328" fmla="*/ 2834058 w 4114165"/>
              <a:gd name="connsiteY328" fmla="*/ 1925847 h 3063504"/>
              <a:gd name="connsiteX329" fmla="*/ 2840433 w 4114165"/>
              <a:gd name="connsiteY329" fmla="*/ 1955251 h 3063504"/>
              <a:gd name="connsiteX330" fmla="*/ 2843613 w 4114165"/>
              <a:gd name="connsiteY330" fmla="*/ 1961823 h 3063504"/>
              <a:gd name="connsiteX331" fmla="*/ 2846807 w 4114165"/>
              <a:gd name="connsiteY331" fmla="*/ 1962912 h 3063504"/>
              <a:gd name="connsiteX332" fmla="*/ 2849988 w 4114165"/>
              <a:gd name="connsiteY332" fmla="*/ 1958543 h 3063504"/>
              <a:gd name="connsiteX333" fmla="*/ 2853168 w 4114165"/>
              <a:gd name="connsiteY333" fmla="*/ 1948818 h 3063504"/>
              <a:gd name="connsiteX334" fmla="*/ 2859543 w 4114165"/>
              <a:gd name="connsiteY334" fmla="*/ 1914032 h 3063504"/>
              <a:gd name="connsiteX335" fmla="*/ 2865904 w 4114165"/>
              <a:gd name="connsiteY335" fmla="*/ 1860517 h 3063504"/>
              <a:gd name="connsiteX336" fmla="*/ 2875459 w 4114165"/>
              <a:gd name="connsiteY336" fmla="*/ 1751587 h 3063504"/>
              <a:gd name="connsiteX337" fmla="*/ 2891388 w 4114165"/>
              <a:gd name="connsiteY337" fmla="*/ 1526332 h 3063504"/>
              <a:gd name="connsiteX338" fmla="*/ 2907305 w 4114165"/>
              <a:gd name="connsiteY338" fmla="*/ 1308055 h 3063504"/>
              <a:gd name="connsiteX339" fmla="*/ 2916860 w 4114165"/>
              <a:gd name="connsiteY339" fmla="*/ 1209459 h 3063504"/>
              <a:gd name="connsiteX340" fmla="*/ 2923222 w 4114165"/>
              <a:gd name="connsiteY340" fmla="*/ 1164897 h 3063504"/>
              <a:gd name="connsiteX341" fmla="*/ 2929596 w 4114165"/>
              <a:gd name="connsiteY341" fmla="*/ 1140279 h 3063504"/>
              <a:gd name="connsiteX342" fmla="*/ 2932777 w 4114165"/>
              <a:gd name="connsiteY342" fmla="*/ 1135974 h 3063504"/>
              <a:gd name="connsiteX343" fmla="*/ 2935957 w 4114165"/>
              <a:gd name="connsiteY343" fmla="*/ 1137164 h 3063504"/>
              <a:gd name="connsiteX344" fmla="*/ 2939151 w 4114165"/>
              <a:gd name="connsiteY344" fmla="*/ 1143888 h 3063504"/>
              <a:gd name="connsiteX345" fmla="*/ 2945512 w 4114165"/>
              <a:gd name="connsiteY345" fmla="*/ 1173735 h 3063504"/>
              <a:gd name="connsiteX346" fmla="*/ 2951887 w 4114165"/>
              <a:gd name="connsiteY346" fmla="*/ 1224490 h 3063504"/>
              <a:gd name="connsiteX347" fmla="*/ 2961442 w 4114165"/>
              <a:gd name="connsiteY347" fmla="*/ 1335142 h 3063504"/>
              <a:gd name="connsiteX348" fmla="*/ 2974177 w 4114165"/>
              <a:gd name="connsiteY348" fmla="*/ 1529549 h 3063504"/>
              <a:gd name="connsiteX349" fmla="*/ 2999649 w 4114165"/>
              <a:gd name="connsiteY349" fmla="*/ 1943005 h 3063504"/>
              <a:gd name="connsiteX350" fmla="*/ 3009204 w 4114165"/>
              <a:gd name="connsiteY350" fmla="*/ 2056291 h 3063504"/>
              <a:gd name="connsiteX351" fmla="*/ 3015566 w 4114165"/>
              <a:gd name="connsiteY351" fmla="*/ 2107590 h 3063504"/>
              <a:gd name="connsiteX352" fmla="*/ 3021940 w 4114165"/>
              <a:gd name="connsiteY352" fmla="*/ 2135956 h 3063504"/>
              <a:gd name="connsiteX353" fmla="*/ 3025121 w 4114165"/>
              <a:gd name="connsiteY353" fmla="*/ 2140869 h 3063504"/>
              <a:gd name="connsiteX354" fmla="*/ 3028314 w 4114165"/>
              <a:gd name="connsiteY354" fmla="*/ 2139375 h 3063504"/>
              <a:gd name="connsiteX355" fmla="*/ 3031495 w 4114165"/>
              <a:gd name="connsiteY355" fmla="*/ 2131372 h 3063504"/>
              <a:gd name="connsiteX356" fmla="*/ 3037856 w 4114165"/>
              <a:gd name="connsiteY356" fmla="*/ 2095864 h 3063504"/>
              <a:gd name="connsiteX357" fmla="*/ 3044231 w 4114165"/>
              <a:gd name="connsiteY357" fmla="*/ 2035004 h 3063504"/>
              <a:gd name="connsiteX358" fmla="*/ 3053786 w 4114165"/>
              <a:gd name="connsiteY358" fmla="*/ 1900292 h 3063504"/>
              <a:gd name="connsiteX359" fmla="*/ 3066522 w 4114165"/>
              <a:gd name="connsiteY359" fmla="*/ 1656777 h 3063504"/>
              <a:gd name="connsiteX360" fmla="*/ 3101548 w 4114165"/>
              <a:gd name="connsiteY360" fmla="*/ 916683 h 3063504"/>
              <a:gd name="connsiteX361" fmla="*/ 3111104 w 4114165"/>
              <a:gd name="connsiteY361" fmla="*/ 783301 h 3063504"/>
              <a:gd name="connsiteX362" fmla="*/ 3117465 w 4114165"/>
              <a:gd name="connsiteY362" fmla="*/ 726430 h 3063504"/>
              <a:gd name="connsiteX363" fmla="*/ 3123839 w 4114165"/>
              <a:gd name="connsiteY363" fmla="*/ 698723 h 3063504"/>
              <a:gd name="connsiteX364" fmla="*/ 3127020 w 4114165"/>
              <a:gd name="connsiteY364" fmla="*/ 696418 h 3063504"/>
              <a:gd name="connsiteX365" fmla="*/ 3130214 w 4114165"/>
              <a:gd name="connsiteY365" fmla="*/ 701990 h 3063504"/>
              <a:gd name="connsiteX366" fmla="*/ 3133394 w 4114165"/>
              <a:gd name="connsiteY366" fmla="*/ 715476 h 3063504"/>
              <a:gd name="connsiteX367" fmla="*/ 3139756 w 4114165"/>
              <a:gd name="connsiteY367" fmla="*/ 765952 h 3063504"/>
              <a:gd name="connsiteX368" fmla="*/ 3146130 w 4114165"/>
              <a:gd name="connsiteY368" fmla="*/ 846579 h 3063504"/>
              <a:gd name="connsiteX369" fmla="*/ 3155685 w 4114165"/>
              <a:gd name="connsiteY369" fmla="*/ 1018294 h 3063504"/>
              <a:gd name="connsiteX370" fmla="*/ 3168421 w 4114165"/>
              <a:gd name="connsiteY370" fmla="*/ 1320136 h 3063504"/>
              <a:gd name="connsiteX371" fmla="*/ 3203448 w 4114165"/>
              <a:gd name="connsiteY371" fmla="*/ 2215089 h 3063504"/>
              <a:gd name="connsiteX372" fmla="*/ 3213003 w 4114165"/>
              <a:gd name="connsiteY372" fmla="*/ 2377344 h 3063504"/>
              <a:gd name="connsiteX373" fmla="*/ 3219364 w 4114165"/>
              <a:gd name="connsiteY373" fmla="*/ 2449018 h 3063504"/>
              <a:gd name="connsiteX374" fmla="*/ 3225738 w 4114165"/>
              <a:gd name="connsiteY374" fmla="*/ 2487996 h 3063504"/>
              <a:gd name="connsiteX375" fmla="*/ 3228919 w 4114165"/>
              <a:gd name="connsiteY375" fmla="*/ 2494657 h 3063504"/>
              <a:gd name="connsiteX376" fmla="*/ 3232113 w 4114165"/>
              <a:gd name="connsiteY376" fmla="*/ 2492656 h 3063504"/>
              <a:gd name="connsiteX377" fmla="*/ 3235293 w 4114165"/>
              <a:gd name="connsiteY377" fmla="*/ 2481980 h 3063504"/>
              <a:gd name="connsiteX378" fmla="*/ 3241655 w 4114165"/>
              <a:gd name="connsiteY378" fmla="*/ 2435063 h 3063504"/>
              <a:gd name="connsiteX379" fmla="*/ 3248029 w 4114165"/>
              <a:gd name="connsiteY379" fmla="*/ 2355601 h 3063504"/>
              <a:gd name="connsiteX380" fmla="*/ 3257584 w 4114165"/>
              <a:gd name="connsiteY380" fmla="*/ 2182202 h 3063504"/>
              <a:gd name="connsiteX381" fmla="*/ 3270320 w 4114165"/>
              <a:gd name="connsiteY381" fmla="*/ 1873902 h 3063504"/>
              <a:gd name="connsiteX382" fmla="*/ 3305347 w 4114165"/>
              <a:gd name="connsiteY382" fmla="*/ 952647 h 3063504"/>
              <a:gd name="connsiteX383" fmla="*/ 3314902 w 4114165"/>
              <a:gd name="connsiteY383" fmla="*/ 781693 h 3063504"/>
              <a:gd name="connsiteX384" fmla="*/ 3321263 w 4114165"/>
              <a:gd name="connsiteY384" fmla="*/ 703307 h 3063504"/>
              <a:gd name="connsiteX385" fmla="*/ 3327637 w 4114165"/>
              <a:gd name="connsiteY385" fmla="*/ 656541 h 3063504"/>
              <a:gd name="connsiteX386" fmla="*/ 3330818 w 4114165"/>
              <a:gd name="connsiteY386" fmla="*/ 645461 h 3063504"/>
              <a:gd name="connsiteX387" fmla="*/ 3334012 w 4114165"/>
              <a:gd name="connsiteY387" fmla="*/ 642662 h 3063504"/>
              <a:gd name="connsiteX388" fmla="*/ 3337192 w 4114165"/>
              <a:gd name="connsiteY388" fmla="*/ 648095 h 3063504"/>
              <a:gd name="connsiteX389" fmla="*/ 3340373 w 4114165"/>
              <a:gd name="connsiteY389" fmla="*/ 661657 h 3063504"/>
              <a:gd name="connsiteX390" fmla="*/ 3346747 w 4114165"/>
              <a:gd name="connsiteY390" fmla="*/ 712272 h 3063504"/>
              <a:gd name="connsiteX391" fmla="*/ 3353109 w 4114165"/>
              <a:gd name="connsiteY391" fmla="*/ 792026 h 3063504"/>
              <a:gd name="connsiteX392" fmla="*/ 3362664 w 4114165"/>
              <a:gd name="connsiteY392" fmla="*/ 958282 h 3063504"/>
              <a:gd name="connsiteX393" fmla="*/ 3375400 w 4114165"/>
              <a:gd name="connsiteY393" fmla="*/ 1241725 h 3063504"/>
              <a:gd name="connsiteX394" fmla="*/ 3404065 w 4114165"/>
              <a:gd name="connsiteY394" fmla="*/ 1914374 h 3063504"/>
              <a:gd name="connsiteX395" fmla="*/ 3413620 w 4114165"/>
              <a:gd name="connsiteY395" fmla="*/ 2082783 h 3063504"/>
              <a:gd name="connsiteX396" fmla="*/ 3423163 w 4114165"/>
              <a:gd name="connsiteY396" fmla="*/ 2199285 h 3063504"/>
              <a:gd name="connsiteX397" fmla="*/ 3429537 w 4114165"/>
              <a:gd name="connsiteY397" fmla="*/ 2244088 h 3063504"/>
              <a:gd name="connsiteX398" fmla="*/ 3432718 w 4114165"/>
              <a:gd name="connsiteY398" fmla="*/ 2256169 h 3063504"/>
              <a:gd name="connsiteX399" fmla="*/ 3435911 w 4114165"/>
              <a:gd name="connsiteY399" fmla="*/ 2261335 h 3063504"/>
              <a:gd name="connsiteX400" fmla="*/ 3439092 w 4114165"/>
              <a:gd name="connsiteY400" fmla="*/ 2259613 h 3063504"/>
              <a:gd name="connsiteX401" fmla="*/ 3442273 w 4114165"/>
              <a:gd name="connsiteY401" fmla="*/ 2251116 h 3063504"/>
              <a:gd name="connsiteX402" fmla="*/ 3448647 w 4114165"/>
              <a:gd name="connsiteY402" fmla="*/ 2214582 h 3063504"/>
              <a:gd name="connsiteX403" fmla="*/ 3455008 w 4114165"/>
              <a:gd name="connsiteY403" fmla="*/ 2153824 h 3063504"/>
              <a:gd name="connsiteX404" fmla="*/ 3464564 w 4114165"/>
              <a:gd name="connsiteY404" fmla="*/ 2023974 h 3063504"/>
              <a:gd name="connsiteX405" fmla="*/ 3477299 w 4114165"/>
              <a:gd name="connsiteY405" fmla="*/ 1799315 h 3063504"/>
              <a:gd name="connsiteX406" fmla="*/ 3509145 w 4114165"/>
              <a:gd name="connsiteY406" fmla="*/ 1210295 h 3063504"/>
              <a:gd name="connsiteX407" fmla="*/ 3518700 w 4114165"/>
              <a:gd name="connsiteY407" fmla="*/ 1086549 h 3063504"/>
              <a:gd name="connsiteX408" fmla="*/ 3525062 w 4114165"/>
              <a:gd name="connsiteY408" fmla="*/ 1027956 h 3063504"/>
              <a:gd name="connsiteX409" fmla="*/ 3531436 w 4114165"/>
              <a:gd name="connsiteY409" fmla="*/ 990536 h 3063504"/>
              <a:gd name="connsiteX410" fmla="*/ 3534617 w 4114165"/>
              <a:gd name="connsiteY410" fmla="*/ 980063 h 3063504"/>
              <a:gd name="connsiteX411" fmla="*/ 3537797 w 4114165"/>
              <a:gd name="connsiteY411" fmla="*/ 975137 h 3063504"/>
              <a:gd name="connsiteX412" fmla="*/ 3540991 w 4114165"/>
              <a:gd name="connsiteY412" fmla="*/ 975694 h 3063504"/>
              <a:gd name="connsiteX413" fmla="*/ 3544172 w 4114165"/>
              <a:gd name="connsiteY413" fmla="*/ 981697 h 3063504"/>
              <a:gd name="connsiteX414" fmla="*/ 3550546 w 4114165"/>
              <a:gd name="connsiteY414" fmla="*/ 1009341 h 3063504"/>
              <a:gd name="connsiteX415" fmla="*/ 3556908 w 4114165"/>
              <a:gd name="connsiteY415" fmla="*/ 1056435 h 3063504"/>
              <a:gd name="connsiteX416" fmla="*/ 3566463 w 4114165"/>
              <a:gd name="connsiteY416" fmla="*/ 1158261 h 3063504"/>
              <a:gd name="connsiteX417" fmla="*/ 3579198 w 4114165"/>
              <a:gd name="connsiteY417" fmla="*/ 1335737 h 3063504"/>
              <a:gd name="connsiteX418" fmla="*/ 3611044 w 4114165"/>
              <a:gd name="connsiteY418" fmla="*/ 1805545 h 3063504"/>
              <a:gd name="connsiteX419" fmla="*/ 3620599 w 4114165"/>
              <a:gd name="connsiteY419" fmla="*/ 1906206 h 3063504"/>
              <a:gd name="connsiteX420" fmla="*/ 3626961 w 4114165"/>
              <a:gd name="connsiteY420" fmla="*/ 1954998 h 3063504"/>
              <a:gd name="connsiteX421" fmla="*/ 3633335 w 4114165"/>
              <a:gd name="connsiteY421" fmla="*/ 1987567 h 3063504"/>
              <a:gd name="connsiteX422" fmla="*/ 3639696 w 4114165"/>
              <a:gd name="connsiteY422" fmla="*/ 2003270 h 3063504"/>
              <a:gd name="connsiteX423" fmla="*/ 3642890 w 4114165"/>
              <a:gd name="connsiteY423" fmla="*/ 2004764 h 3063504"/>
              <a:gd name="connsiteX424" fmla="*/ 3646071 w 4114165"/>
              <a:gd name="connsiteY424" fmla="*/ 2002092 h 3063504"/>
              <a:gd name="connsiteX425" fmla="*/ 3649251 w 4114165"/>
              <a:gd name="connsiteY425" fmla="*/ 1995343 h 3063504"/>
              <a:gd name="connsiteX426" fmla="*/ 3655626 w 4114165"/>
              <a:gd name="connsiteY426" fmla="*/ 1970079 h 3063504"/>
              <a:gd name="connsiteX427" fmla="*/ 3661987 w 4114165"/>
              <a:gd name="connsiteY427" fmla="*/ 1930329 h 3063504"/>
              <a:gd name="connsiteX428" fmla="*/ 3671542 w 4114165"/>
              <a:gd name="connsiteY428" fmla="*/ 1847423 h 3063504"/>
              <a:gd name="connsiteX429" fmla="*/ 3684278 w 4114165"/>
              <a:gd name="connsiteY429" fmla="*/ 1705138 h 3063504"/>
              <a:gd name="connsiteX430" fmla="*/ 3719305 w 4114165"/>
              <a:gd name="connsiteY430" fmla="*/ 1285869 h 3063504"/>
              <a:gd name="connsiteX431" fmla="*/ 3728860 w 4114165"/>
              <a:gd name="connsiteY431" fmla="*/ 1203127 h 3063504"/>
              <a:gd name="connsiteX432" fmla="*/ 3738415 w 4114165"/>
              <a:gd name="connsiteY432" fmla="*/ 1145914 h 3063504"/>
              <a:gd name="connsiteX433" fmla="*/ 3744789 w 4114165"/>
              <a:gd name="connsiteY433" fmla="*/ 1123703 h 3063504"/>
              <a:gd name="connsiteX434" fmla="*/ 3747970 w 4114165"/>
              <a:gd name="connsiteY434" fmla="*/ 1117612 h 3063504"/>
              <a:gd name="connsiteX435" fmla="*/ 3751151 w 4114165"/>
              <a:gd name="connsiteY435" fmla="*/ 1114864 h 3063504"/>
              <a:gd name="connsiteX436" fmla="*/ 3754344 w 4114165"/>
              <a:gd name="connsiteY436" fmla="*/ 1115497 h 3063504"/>
              <a:gd name="connsiteX437" fmla="*/ 3757525 w 4114165"/>
              <a:gd name="connsiteY437" fmla="*/ 1119435 h 3063504"/>
              <a:gd name="connsiteX438" fmla="*/ 3763887 w 4114165"/>
              <a:gd name="connsiteY438" fmla="*/ 1137050 h 3063504"/>
              <a:gd name="connsiteX439" fmla="*/ 3770261 w 4114165"/>
              <a:gd name="connsiteY439" fmla="*/ 1166935 h 3063504"/>
              <a:gd name="connsiteX440" fmla="*/ 3779816 w 4114165"/>
              <a:gd name="connsiteY440" fmla="*/ 1232253 h 3063504"/>
              <a:gd name="connsiteX441" fmla="*/ 3792552 w 4114165"/>
              <a:gd name="connsiteY441" fmla="*/ 1349413 h 3063504"/>
              <a:gd name="connsiteX442" fmla="*/ 3818023 w 4114165"/>
              <a:gd name="connsiteY442" fmla="*/ 1628335 h 3063504"/>
              <a:gd name="connsiteX443" fmla="*/ 3833953 w 4114165"/>
              <a:gd name="connsiteY443" fmla="*/ 1785195 h 3063504"/>
              <a:gd name="connsiteX444" fmla="*/ 3843495 w 4114165"/>
              <a:gd name="connsiteY444" fmla="*/ 1858085 h 3063504"/>
              <a:gd name="connsiteX445" fmla="*/ 3853050 w 4114165"/>
              <a:gd name="connsiteY445" fmla="*/ 1909448 h 3063504"/>
              <a:gd name="connsiteX446" fmla="*/ 3859424 w 4114165"/>
              <a:gd name="connsiteY446" fmla="*/ 1930215 h 3063504"/>
              <a:gd name="connsiteX447" fmla="*/ 3865786 w 4114165"/>
              <a:gd name="connsiteY447" fmla="*/ 1939611 h 3063504"/>
              <a:gd name="connsiteX448" fmla="*/ 3868979 w 4114165"/>
              <a:gd name="connsiteY448" fmla="*/ 1939992 h 3063504"/>
              <a:gd name="connsiteX449" fmla="*/ 3872160 w 4114165"/>
              <a:gd name="connsiteY449" fmla="*/ 1937472 h 3063504"/>
              <a:gd name="connsiteX450" fmla="*/ 3875341 w 4114165"/>
              <a:gd name="connsiteY450" fmla="*/ 1932115 h 3063504"/>
              <a:gd name="connsiteX451" fmla="*/ 3881715 w 4114165"/>
              <a:gd name="connsiteY451" fmla="*/ 1913057 h 3063504"/>
              <a:gd name="connsiteX452" fmla="*/ 3888077 w 4114165"/>
              <a:gd name="connsiteY452" fmla="*/ 1883437 h 3063504"/>
              <a:gd name="connsiteX453" fmla="*/ 3897632 w 4114165"/>
              <a:gd name="connsiteY453" fmla="*/ 1821260 h 3063504"/>
              <a:gd name="connsiteX454" fmla="*/ 3910367 w 4114165"/>
              <a:gd name="connsiteY454" fmla="*/ 1711888 h 3063504"/>
              <a:gd name="connsiteX455" fmla="*/ 3932658 w 4114165"/>
              <a:gd name="connsiteY455" fmla="*/ 1484088 h 3063504"/>
              <a:gd name="connsiteX456" fmla="*/ 3951768 w 4114165"/>
              <a:gd name="connsiteY456" fmla="*/ 1301736 h 3063504"/>
              <a:gd name="connsiteX457" fmla="*/ 3961323 w 4114165"/>
              <a:gd name="connsiteY457" fmla="*/ 1230328 h 3063504"/>
              <a:gd name="connsiteX458" fmla="*/ 3970878 w 4114165"/>
              <a:gd name="connsiteY458" fmla="*/ 1178180 h 3063504"/>
              <a:gd name="connsiteX459" fmla="*/ 3977240 w 4114165"/>
              <a:gd name="connsiteY459" fmla="*/ 1155741 h 3063504"/>
              <a:gd name="connsiteX460" fmla="*/ 3983614 w 4114165"/>
              <a:gd name="connsiteY460" fmla="*/ 1143901 h 3063504"/>
              <a:gd name="connsiteX461" fmla="*/ 3986795 w 4114165"/>
              <a:gd name="connsiteY461" fmla="*/ 1142077 h 3063504"/>
              <a:gd name="connsiteX462" fmla="*/ 3989976 w 4114165"/>
              <a:gd name="connsiteY462" fmla="*/ 1142989 h 3063504"/>
              <a:gd name="connsiteX463" fmla="*/ 3993169 w 4114165"/>
              <a:gd name="connsiteY463" fmla="*/ 1146661 h 3063504"/>
              <a:gd name="connsiteX464" fmla="*/ 3999531 w 4114165"/>
              <a:gd name="connsiteY464" fmla="*/ 1162136 h 3063504"/>
              <a:gd name="connsiteX465" fmla="*/ 4005905 w 4114165"/>
              <a:gd name="connsiteY465" fmla="*/ 1188070 h 3063504"/>
              <a:gd name="connsiteX466" fmla="*/ 4015460 w 4114165"/>
              <a:gd name="connsiteY466" fmla="*/ 1244992 h 3063504"/>
              <a:gd name="connsiteX467" fmla="*/ 4025002 w 4114165"/>
              <a:gd name="connsiteY467" fmla="*/ 1320275 h 3063504"/>
              <a:gd name="connsiteX468" fmla="*/ 4040932 w 4114165"/>
              <a:gd name="connsiteY468" fmla="*/ 1473210 h 3063504"/>
              <a:gd name="connsiteX469" fmla="*/ 4069584 w 4114165"/>
              <a:gd name="connsiteY469" fmla="*/ 1754601 h 3063504"/>
              <a:gd name="connsiteX470" fmla="*/ 4079139 w 4114165"/>
              <a:gd name="connsiteY470" fmla="*/ 1826731 h 3063504"/>
              <a:gd name="connsiteX471" fmla="*/ 4088694 w 4114165"/>
              <a:gd name="connsiteY471" fmla="*/ 1879436 h 3063504"/>
              <a:gd name="connsiteX472" fmla="*/ 4095069 w 4114165"/>
              <a:gd name="connsiteY472" fmla="*/ 1902103 h 3063504"/>
              <a:gd name="connsiteX473" fmla="*/ 4101430 w 4114165"/>
              <a:gd name="connsiteY473" fmla="*/ 1914082 h 3063504"/>
              <a:gd name="connsiteX474" fmla="*/ 4104611 w 4114165"/>
              <a:gd name="connsiteY474" fmla="*/ 1915995 h 3063504"/>
              <a:gd name="connsiteX475" fmla="*/ 4107804 w 4114165"/>
              <a:gd name="connsiteY475" fmla="*/ 1915184 h 3063504"/>
              <a:gd name="connsiteX476" fmla="*/ 4110985 w 4114165"/>
              <a:gd name="connsiteY476" fmla="*/ 1911702 h 3063504"/>
              <a:gd name="connsiteX477" fmla="*/ 4114166 w 4114165"/>
              <a:gd name="connsiteY477" fmla="*/ 1905598 h 3063504"/>
              <a:gd name="connsiteX478" fmla="*/ 4114166 w 4114165"/>
              <a:gd name="connsiteY478" fmla="*/ 1905598 h 3063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</a:cxnLst>
            <a:rect l="l" t="t" r="r" b="b"/>
            <a:pathLst>
              <a:path w="4114165" h="3063504">
                <a:moveTo>
                  <a:pt x="0" y="1426330"/>
                </a:moveTo>
                <a:lnTo>
                  <a:pt x="19106" y="1079343"/>
                </a:lnTo>
                <a:lnTo>
                  <a:pt x="28660" y="944391"/>
                </a:lnTo>
                <a:lnTo>
                  <a:pt x="38212" y="852379"/>
                </a:lnTo>
                <a:lnTo>
                  <a:pt x="44582" y="819708"/>
                </a:lnTo>
                <a:lnTo>
                  <a:pt x="47765" y="812730"/>
                </a:lnTo>
                <a:lnTo>
                  <a:pt x="50950" y="812198"/>
                </a:lnTo>
                <a:lnTo>
                  <a:pt x="54134" y="818213"/>
                </a:lnTo>
                <a:lnTo>
                  <a:pt x="57319" y="830801"/>
                </a:lnTo>
                <a:lnTo>
                  <a:pt x="63687" y="875439"/>
                </a:lnTo>
                <a:lnTo>
                  <a:pt x="70056" y="945100"/>
                </a:lnTo>
                <a:lnTo>
                  <a:pt x="79608" y="1091880"/>
                </a:lnTo>
                <a:lnTo>
                  <a:pt x="92347" y="1349148"/>
                </a:lnTo>
                <a:lnTo>
                  <a:pt x="130558" y="2179860"/>
                </a:lnTo>
                <a:lnTo>
                  <a:pt x="140112" y="2309798"/>
                </a:lnTo>
                <a:lnTo>
                  <a:pt x="146480" y="2364047"/>
                </a:lnTo>
                <a:lnTo>
                  <a:pt x="149664" y="2380472"/>
                </a:lnTo>
                <a:lnTo>
                  <a:pt x="152849" y="2389450"/>
                </a:lnTo>
                <a:lnTo>
                  <a:pt x="156033" y="2390855"/>
                </a:lnTo>
                <a:lnTo>
                  <a:pt x="159218" y="2384600"/>
                </a:lnTo>
                <a:lnTo>
                  <a:pt x="162401" y="2370696"/>
                </a:lnTo>
                <a:lnTo>
                  <a:pt x="168770" y="2320207"/>
                </a:lnTo>
                <a:lnTo>
                  <a:pt x="175140" y="2240720"/>
                </a:lnTo>
                <a:lnTo>
                  <a:pt x="184692" y="2072639"/>
                </a:lnTo>
                <a:lnTo>
                  <a:pt x="197429" y="1777458"/>
                </a:lnTo>
                <a:lnTo>
                  <a:pt x="235642" y="818581"/>
                </a:lnTo>
                <a:lnTo>
                  <a:pt x="245194" y="665925"/>
                </a:lnTo>
                <a:lnTo>
                  <a:pt x="251563" y="600835"/>
                </a:lnTo>
                <a:lnTo>
                  <a:pt x="257933" y="568563"/>
                </a:lnTo>
                <a:lnTo>
                  <a:pt x="261116" y="565293"/>
                </a:lnTo>
                <a:lnTo>
                  <a:pt x="264300" y="570754"/>
                </a:lnTo>
                <a:lnTo>
                  <a:pt x="267485" y="584961"/>
                </a:lnTo>
                <a:lnTo>
                  <a:pt x="273854" y="639269"/>
                </a:lnTo>
                <a:lnTo>
                  <a:pt x="280222" y="726772"/>
                </a:lnTo>
                <a:lnTo>
                  <a:pt x="289776" y="913999"/>
                </a:lnTo>
                <a:lnTo>
                  <a:pt x="302513" y="1245232"/>
                </a:lnTo>
                <a:lnTo>
                  <a:pt x="340728" y="2325374"/>
                </a:lnTo>
                <a:lnTo>
                  <a:pt x="350283" y="2497177"/>
                </a:lnTo>
                <a:lnTo>
                  <a:pt x="356645" y="2570484"/>
                </a:lnTo>
                <a:lnTo>
                  <a:pt x="363019" y="2607106"/>
                </a:lnTo>
                <a:lnTo>
                  <a:pt x="366200" y="2611083"/>
                </a:lnTo>
                <a:lnTo>
                  <a:pt x="369380" y="2605384"/>
                </a:lnTo>
                <a:lnTo>
                  <a:pt x="372574" y="2590024"/>
                </a:lnTo>
                <a:lnTo>
                  <a:pt x="378935" y="2530861"/>
                </a:lnTo>
                <a:lnTo>
                  <a:pt x="385310" y="2435532"/>
                </a:lnTo>
                <a:lnTo>
                  <a:pt x="394865" y="2232425"/>
                </a:lnTo>
                <a:lnTo>
                  <a:pt x="407601" y="1876548"/>
                </a:lnTo>
                <a:lnTo>
                  <a:pt x="442627" y="825508"/>
                </a:lnTo>
                <a:lnTo>
                  <a:pt x="452182" y="631949"/>
                </a:lnTo>
                <a:lnTo>
                  <a:pt x="458544" y="543618"/>
                </a:lnTo>
                <a:lnTo>
                  <a:pt x="464918" y="491393"/>
                </a:lnTo>
                <a:lnTo>
                  <a:pt x="468099" y="479329"/>
                </a:lnTo>
                <a:lnTo>
                  <a:pt x="471280" y="476719"/>
                </a:lnTo>
                <a:lnTo>
                  <a:pt x="474473" y="483516"/>
                </a:lnTo>
                <a:lnTo>
                  <a:pt x="477654" y="499587"/>
                </a:lnTo>
                <a:lnTo>
                  <a:pt x="484015" y="558573"/>
                </a:lnTo>
                <a:lnTo>
                  <a:pt x="490390" y="650919"/>
                </a:lnTo>
                <a:lnTo>
                  <a:pt x="499945" y="843021"/>
                </a:lnTo>
                <a:lnTo>
                  <a:pt x="512680" y="1171038"/>
                </a:lnTo>
                <a:lnTo>
                  <a:pt x="544526" y="2034016"/>
                </a:lnTo>
                <a:lnTo>
                  <a:pt x="554081" y="2220635"/>
                </a:lnTo>
                <a:lnTo>
                  <a:pt x="563624" y="2346673"/>
                </a:lnTo>
                <a:lnTo>
                  <a:pt x="569998" y="2393211"/>
                </a:lnTo>
                <a:lnTo>
                  <a:pt x="573179" y="2404874"/>
                </a:lnTo>
                <a:lnTo>
                  <a:pt x="576372" y="2408799"/>
                </a:lnTo>
                <a:lnTo>
                  <a:pt x="579553" y="2405102"/>
                </a:lnTo>
                <a:lnTo>
                  <a:pt x="582734" y="2393945"/>
                </a:lnTo>
                <a:lnTo>
                  <a:pt x="589108" y="2350282"/>
                </a:lnTo>
                <a:lnTo>
                  <a:pt x="595470" y="2280520"/>
                </a:lnTo>
                <a:lnTo>
                  <a:pt x="605025" y="2134981"/>
                </a:lnTo>
                <a:lnTo>
                  <a:pt x="617760" y="1888743"/>
                </a:lnTo>
                <a:lnTo>
                  <a:pt x="646426" y="1318008"/>
                </a:lnTo>
                <a:lnTo>
                  <a:pt x="655981" y="1179079"/>
                </a:lnTo>
                <a:lnTo>
                  <a:pt x="665523" y="1084231"/>
                </a:lnTo>
                <a:lnTo>
                  <a:pt x="671897" y="1047837"/>
                </a:lnTo>
                <a:lnTo>
                  <a:pt x="675078" y="1037782"/>
                </a:lnTo>
                <a:lnTo>
                  <a:pt x="678259" y="1033059"/>
                </a:lnTo>
                <a:lnTo>
                  <a:pt x="681452" y="1033502"/>
                </a:lnTo>
                <a:lnTo>
                  <a:pt x="684633" y="1038909"/>
                </a:lnTo>
                <a:lnTo>
                  <a:pt x="691007" y="1063476"/>
                </a:lnTo>
                <a:lnTo>
                  <a:pt x="697369" y="1104049"/>
                </a:lnTo>
                <a:lnTo>
                  <a:pt x="706924" y="1187437"/>
                </a:lnTo>
                <a:lnTo>
                  <a:pt x="738770" y="1501044"/>
                </a:lnTo>
                <a:lnTo>
                  <a:pt x="748325" y="1560169"/>
                </a:lnTo>
                <a:lnTo>
                  <a:pt x="754686" y="1583596"/>
                </a:lnTo>
                <a:lnTo>
                  <a:pt x="757880" y="1590282"/>
                </a:lnTo>
                <a:lnTo>
                  <a:pt x="761061" y="1593663"/>
                </a:lnTo>
                <a:lnTo>
                  <a:pt x="764241" y="1593828"/>
                </a:lnTo>
                <a:lnTo>
                  <a:pt x="767422" y="1590940"/>
                </a:lnTo>
                <a:lnTo>
                  <a:pt x="773796" y="1576821"/>
                </a:lnTo>
                <a:lnTo>
                  <a:pt x="780158" y="1553495"/>
                </a:lnTo>
                <a:lnTo>
                  <a:pt x="792906" y="1490875"/>
                </a:lnTo>
                <a:lnTo>
                  <a:pt x="805642" y="1429686"/>
                </a:lnTo>
                <a:lnTo>
                  <a:pt x="812004" y="1408348"/>
                </a:lnTo>
                <a:lnTo>
                  <a:pt x="818378" y="1397407"/>
                </a:lnTo>
                <a:lnTo>
                  <a:pt x="821559" y="1396635"/>
                </a:lnTo>
                <a:lnTo>
                  <a:pt x="824740" y="1399345"/>
                </a:lnTo>
                <a:lnTo>
                  <a:pt x="827933" y="1405740"/>
                </a:lnTo>
                <a:lnTo>
                  <a:pt x="834295" y="1430142"/>
                </a:lnTo>
                <a:lnTo>
                  <a:pt x="840669" y="1470285"/>
                </a:lnTo>
                <a:lnTo>
                  <a:pt x="850224" y="1558649"/>
                </a:lnTo>
                <a:lnTo>
                  <a:pt x="862960" y="1718561"/>
                </a:lnTo>
                <a:lnTo>
                  <a:pt x="891612" y="2106134"/>
                </a:lnTo>
                <a:lnTo>
                  <a:pt x="897986" y="2164423"/>
                </a:lnTo>
                <a:lnTo>
                  <a:pt x="904348" y="2202286"/>
                </a:lnTo>
                <a:lnTo>
                  <a:pt x="907541" y="2212354"/>
                </a:lnTo>
                <a:lnTo>
                  <a:pt x="910722" y="2215950"/>
                </a:lnTo>
                <a:lnTo>
                  <a:pt x="913903" y="2212772"/>
                </a:lnTo>
                <a:lnTo>
                  <a:pt x="917096" y="2202540"/>
                </a:lnTo>
                <a:lnTo>
                  <a:pt x="923458" y="2160358"/>
                </a:lnTo>
                <a:lnTo>
                  <a:pt x="929832" y="2088937"/>
                </a:lnTo>
                <a:lnTo>
                  <a:pt x="939387" y="1929354"/>
                </a:lnTo>
                <a:lnTo>
                  <a:pt x="948930" y="1715256"/>
                </a:lnTo>
                <a:lnTo>
                  <a:pt x="964859" y="1281386"/>
                </a:lnTo>
                <a:lnTo>
                  <a:pt x="983956" y="762432"/>
                </a:lnTo>
                <a:lnTo>
                  <a:pt x="993511" y="562035"/>
                </a:lnTo>
                <a:lnTo>
                  <a:pt x="999886" y="466070"/>
                </a:lnTo>
                <a:lnTo>
                  <a:pt x="1006247" y="406589"/>
                </a:lnTo>
                <a:lnTo>
                  <a:pt x="1009441" y="391842"/>
                </a:lnTo>
                <a:lnTo>
                  <a:pt x="1012621" y="387604"/>
                </a:lnTo>
                <a:lnTo>
                  <a:pt x="1015802" y="394136"/>
                </a:lnTo>
                <a:lnTo>
                  <a:pt x="1018996" y="411587"/>
                </a:lnTo>
                <a:lnTo>
                  <a:pt x="1025357" y="479311"/>
                </a:lnTo>
                <a:lnTo>
                  <a:pt x="1031731" y="589755"/>
                </a:lnTo>
                <a:lnTo>
                  <a:pt x="1041274" y="828914"/>
                </a:lnTo>
                <a:lnTo>
                  <a:pt x="1054022" y="1256857"/>
                </a:lnTo>
                <a:lnTo>
                  <a:pt x="1092230" y="2652391"/>
                </a:lnTo>
                <a:lnTo>
                  <a:pt x="1101785" y="2862019"/>
                </a:lnTo>
                <a:lnTo>
                  <a:pt x="1108146" y="2943532"/>
                </a:lnTo>
                <a:lnTo>
                  <a:pt x="1111340" y="2965110"/>
                </a:lnTo>
                <a:lnTo>
                  <a:pt x="1114521" y="2973430"/>
                </a:lnTo>
                <a:lnTo>
                  <a:pt x="1117701" y="2968315"/>
                </a:lnTo>
                <a:lnTo>
                  <a:pt x="1120895" y="2949661"/>
                </a:lnTo>
                <a:lnTo>
                  <a:pt x="1127256" y="2872251"/>
                </a:lnTo>
                <a:lnTo>
                  <a:pt x="1133631" y="2743364"/>
                </a:lnTo>
                <a:lnTo>
                  <a:pt x="1143173" y="2463378"/>
                </a:lnTo>
                <a:lnTo>
                  <a:pt x="1155922" y="1965154"/>
                </a:lnTo>
                <a:lnTo>
                  <a:pt x="1190948" y="471744"/>
                </a:lnTo>
                <a:lnTo>
                  <a:pt x="1200503" y="198810"/>
                </a:lnTo>
                <a:lnTo>
                  <a:pt x="1206865" y="77799"/>
                </a:lnTo>
                <a:lnTo>
                  <a:pt x="1213239" y="11588"/>
                </a:lnTo>
                <a:lnTo>
                  <a:pt x="1216420" y="0"/>
                </a:lnTo>
                <a:lnTo>
                  <a:pt x="1219601" y="2996"/>
                </a:lnTo>
                <a:lnTo>
                  <a:pt x="1222781" y="20580"/>
                </a:lnTo>
                <a:lnTo>
                  <a:pt x="1229156" y="98807"/>
                </a:lnTo>
                <a:lnTo>
                  <a:pt x="1235530" y="231880"/>
                </a:lnTo>
                <a:lnTo>
                  <a:pt x="1245072" y="522962"/>
                </a:lnTo>
                <a:lnTo>
                  <a:pt x="1257821" y="1041176"/>
                </a:lnTo>
                <a:lnTo>
                  <a:pt x="1292847" y="2583224"/>
                </a:lnTo>
                <a:lnTo>
                  <a:pt x="1302390" y="2862221"/>
                </a:lnTo>
                <a:lnTo>
                  <a:pt x="1308764" y="2985271"/>
                </a:lnTo>
                <a:lnTo>
                  <a:pt x="1315138" y="3052069"/>
                </a:lnTo>
                <a:lnTo>
                  <a:pt x="1318319" y="3063504"/>
                </a:lnTo>
                <a:lnTo>
                  <a:pt x="1321500" y="3060098"/>
                </a:lnTo>
                <a:lnTo>
                  <a:pt x="1324681" y="3041913"/>
                </a:lnTo>
                <a:lnTo>
                  <a:pt x="1331055" y="2962109"/>
                </a:lnTo>
                <a:lnTo>
                  <a:pt x="1337429" y="2827372"/>
                </a:lnTo>
                <a:lnTo>
                  <a:pt x="1346971" y="2534799"/>
                </a:lnTo>
                <a:lnTo>
                  <a:pt x="1359720" y="2019403"/>
                </a:lnTo>
                <a:lnTo>
                  <a:pt x="1391553" y="642650"/>
                </a:lnTo>
                <a:lnTo>
                  <a:pt x="1401108" y="357415"/>
                </a:lnTo>
                <a:lnTo>
                  <a:pt x="1407482" y="227415"/>
                </a:lnTo>
                <a:lnTo>
                  <a:pt x="1413844" y="151377"/>
                </a:lnTo>
                <a:lnTo>
                  <a:pt x="1417037" y="134458"/>
                </a:lnTo>
                <a:lnTo>
                  <a:pt x="1420218" y="131770"/>
                </a:lnTo>
                <a:lnTo>
                  <a:pt x="1423399" y="143257"/>
                </a:lnTo>
                <a:lnTo>
                  <a:pt x="1426580" y="168709"/>
                </a:lnTo>
                <a:lnTo>
                  <a:pt x="1432954" y="259960"/>
                </a:lnTo>
                <a:lnTo>
                  <a:pt x="1439328" y="401057"/>
                </a:lnTo>
                <a:lnTo>
                  <a:pt x="1448870" y="691492"/>
                </a:lnTo>
                <a:lnTo>
                  <a:pt x="1461619" y="1179130"/>
                </a:lnTo>
                <a:lnTo>
                  <a:pt x="1487091" y="2181025"/>
                </a:lnTo>
                <a:lnTo>
                  <a:pt x="1496646" y="2459592"/>
                </a:lnTo>
                <a:lnTo>
                  <a:pt x="1503007" y="2593785"/>
                </a:lnTo>
                <a:lnTo>
                  <a:pt x="1509382" y="2680946"/>
                </a:lnTo>
                <a:lnTo>
                  <a:pt x="1512562" y="2705982"/>
                </a:lnTo>
                <a:lnTo>
                  <a:pt x="1515743" y="2718442"/>
                </a:lnTo>
                <a:lnTo>
                  <a:pt x="1518937" y="2718341"/>
                </a:lnTo>
                <a:lnTo>
                  <a:pt x="1522117" y="2705817"/>
                </a:lnTo>
                <a:lnTo>
                  <a:pt x="1525298" y="2681162"/>
                </a:lnTo>
                <a:lnTo>
                  <a:pt x="1531672" y="2597166"/>
                </a:lnTo>
                <a:lnTo>
                  <a:pt x="1538034" y="2471052"/>
                </a:lnTo>
                <a:lnTo>
                  <a:pt x="1547589" y="2217318"/>
                </a:lnTo>
                <a:lnTo>
                  <a:pt x="1563518" y="1692310"/>
                </a:lnTo>
                <a:lnTo>
                  <a:pt x="1582615" y="1074303"/>
                </a:lnTo>
                <a:lnTo>
                  <a:pt x="1592171" y="838804"/>
                </a:lnTo>
                <a:lnTo>
                  <a:pt x="1598545" y="724265"/>
                </a:lnTo>
                <a:lnTo>
                  <a:pt x="1604906" y="648563"/>
                </a:lnTo>
                <a:lnTo>
                  <a:pt x="1608087" y="626010"/>
                </a:lnTo>
                <a:lnTo>
                  <a:pt x="1611281" y="613828"/>
                </a:lnTo>
                <a:lnTo>
                  <a:pt x="1614461" y="611992"/>
                </a:lnTo>
                <a:lnTo>
                  <a:pt x="1617642" y="620362"/>
                </a:lnTo>
                <a:lnTo>
                  <a:pt x="1620836" y="638724"/>
                </a:lnTo>
                <a:lnTo>
                  <a:pt x="1627197" y="703889"/>
                </a:lnTo>
                <a:lnTo>
                  <a:pt x="1633572" y="803537"/>
                </a:lnTo>
                <a:lnTo>
                  <a:pt x="1643127" y="1005807"/>
                </a:lnTo>
                <a:lnTo>
                  <a:pt x="1659043" y="1426507"/>
                </a:lnTo>
                <a:lnTo>
                  <a:pt x="1678153" y="1923162"/>
                </a:lnTo>
                <a:lnTo>
                  <a:pt x="1687696" y="2112656"/>
                </a:lnTo>
                <a:lnTo>
                  <a:pt x="1694070" y="2204756"/>
                </a:lnTo>
                <a:lnTo>
                  <a:pt x="1700444" y="2265400"/>
                </a:lnTo>
                <a:lnTo>
                  <a:pt x="1703625" y="2283281"/>
                </a:lnTo>
                <a:lnTo>
                  <a:pt x="1706806" y="2292702"/>
                </a:lnTo>
                <a:lnTo>
                  <a:pt x="1709986" y="2293639"/>
                </a:lnTo>
                <a:lnTo>
                  <a:pt x="1713180" y="2286193"/>
                </a:lnTo>
                <a:lnTo>
                  <a:pt x="1716361" y="2270504"/>
                </a:lnTo>
                <a:lnTo>
                  <a:pt x="1722735" y="2215532"/>
                </a:lnTo>
                <a:lnTo>
                  <a:pt x="1729096" y="2131689"/>
                </a:lnTo>
                <a:lnTo>
                  <a:pt x="1738651" y="1961012"/>
                </a:lnTo>
                <a:lnTo>
                  <a:pt x="1754568" y="1602325"/>
                </a:lnTo>
                <a:lnTo>
                  <a:pt x="1773678" y="1169278"/>
                </a:lnTo>
                <a:lnTo>
                  <a:pt x="1783233" y="998855"/>
                </a:lnTo>
                <a:lnTo>
                  <a:pt x="1792788" y="880580"/>
                </a:lnTo>
                <a:lnTo>
                  <a:pt x="1799150" y="835904"/>
                </a:lnTo>
                <a:lnTo>
                  <a:pt x="1802343" y="824520"/>
                </a:lnTo>
                <a:lnTo>
                  <a:pt x="1805524" y="820556"/>
                </a:lnTo>
                <a:lnTo>
                  <a:pt x="1808705" y="824051"/>
                </a:lnTo>
                <a:lnTo>
                  <a:pt x="1811886" y="834916"/>
                </a:lnTo>
                <a:lnTo>
                  <a:pt x="1818260" y="878162"/>
                </a:lnTo>
                <a:lnTo>
                  <a:pt x="1824634" y="948342"/>
                </a:lnTo>
                <a:lnTo>
                  <a:pt x="1834176" y="1097237"/>
                </a:lnTo>
                <a:lnTo>
                  <a:pt x="1846912" y="1354719"/>
                </a:lnTo>
                <a:lnTo>
                  <a:pt x="1878758" y="2030319"/>
                </a:lnTo>
                <a:lnTo>
                  <a:pt x="1888313" y="2169894"/>
                </a:lnTo>
                <a:lnTo>
                  <a:pt x="1894687" y="2233983"/>
                </a:lnTo>
                <a:lnTo>
                  <a:pt x="1901049" y="2272112"/>
                </a:lnTo>
                <a:lnTo>
                  <a:pt x="1904242" y="2281014"/>
                </a:lnTo>
                <a:lnTo>
                  <a:pt x="1907423" y="2283053"/>
                </a:lnTo>
                <a:lnTo>
                  <a:pt x="1910604" y="2278216"/>
                </a:lnTo>
                <a:lnTo>
                  <a:pt x="1913785" y="2266591"/>
                </a:lnTo>
                <a:lnTo>
                  <a:pt x="1920159" y="2223573"/>
                </a:lnTo>
                <a:lnTo>
                  <a:pt x="1926520" y="2155837"/>
                </a:lnTo>
                <a:lnTo>
                  <a:pt x="1936075" y="2014084"/>
                </a:lnTo>
                <a:lnTo>
                  <a:pt x="1948811" y="1770329"/>
                </a:lnTo>
                <a:lnTo>
                  <a:pt x="1980657" y="1119397"/>
                </a:lnTo>
                <a:lnTo>
                  <a:pt x="1990212" y="975352"/>
                </a:lnTo>
                <a:lnTo>
                  <a:pt x="1999767" y="875591"/>
                </a:lnTo>
                <a:lnTo>
                  <a:pt x="2006142" y="836740"/>
                </a:lnTo>
                <a:lnTo>
                  <a:pt x="2009322" y="825938"/>
                </a:lnTo>
                <a:lnTo>
                  <a:pt x="2012503" y="820923"/>
                </a:lnTo>
                <a:lnTo>
                  <a:pt x="2015684" y="821658"/>
                </a:lnTo>
                <a:lnTo>
                  <a:pt x="2018877" y="828028"/>
                </a:lnTo>
                <a:lnTo>
                  <a:pt x="2025239" y="857115"/>
                </a:lnTo>
                <a:lnTo>
                  <a:pt x="2031613" y="906553"/>
                </a:lnTo>
                <a:lnTo>
                  <a:pt x="2041168" y="1013849"/>
                </a:lnTo>
                <a:lnTo>
                  <a:pt x="2053904" y="1203418"/>
                </a:lnTo>
                <a:lnTo>
                  <a:pt x="2098486" y="1923390"/>
                </a:lnTo>
                <a:lnTo>
                  <a:pt x="2108028" y="2025937"/>
                </a:lnTo>
                <a:lnTo>
                  <a:pt x="2117583" y="2096700"/>
                </a:lnTo>
                <a:lnTo>
                  <a:pt x="2123957" y="2125104"/>
                </a:lnTo>
                <a:lnTo>
                  <a:pt x="2130319" y="2138324"/>
                </a:lnTo>
                <a:lnTo>
                  <a:pt x="2133512" y="2139299"/>
                </a:lnTo>
                <a:lnTo>
                  <a:pt x="2136693" y="2136589"/>
                </a:lnTo>
                <a:lnTo>
                  <a:pt x="2139874" y="2130283"/>
                </a:lnTo>
                <a:lnTo>
                  <a:pt x="2146248" y="2107312"/>
                </a:lnTo>
                <a:lnTo>
                  <a:pt x="2152610" y="2071335"/>
                </a:lnTo>
                <a:lnTo>
                  <a:pt x="2162165" y="1995685"/>
                </a:lnTo>
                <a:lnTo>
                  <a:pt x="2174901" y="1861973"/>
                </a:lnTo>
                <a:lnTo>
                  <a:pt x="2194011" y="1618546"/>
                </a:lnTo>
                <a:lnTo>
                  <a:pt x="2219482" y="1290681"/>
                </a:lnTo>
                <a:lnTo>
                  <a:pt x="2232218" y="1157476"/>
                </a:lnTo>
                <a:lnTo>
                  <a:pt x="2241773" y="1081331"/>
                </a:lnTo>
                <a:lnTo>
                  <a:pt x="2251328" y="1030020"/>
                </a:lnTo>
                <a:lnTo>
                  <a:pt x="2257702" y="1010924"/>
                </a:lnTo>
                <a:lnTo>
                  <a:pt x="2260883" y="1006061"/>
                </a:lnTo>
                <a:lnTo>
                  <a:pt x="2264064" y="1004351"/>
                </a:lnTo>
                <a:lnTo>
                  <a:pt x="2267257" y="1005782"/>
                </a:lnTo>
                <a:lnTo>
                  <a:pt x="2270438" y="1010316"/>
                </a:lnTo>
                <a:lnTo>
                  <a:pt x="2276800" y="1028450"/>
                </a:lnTo>
                <a:lnTo>
                  <a:pt x="2283174" y="1058069"/>
                </a:lnTo>
                <a:lnTo>
                  <a:pt x="2292729" y="1121841"/>
                </a:lnTo>
                <a:lnTo>
                  <a:pt x="2305465" y="1236014"/>
                </a:lnTo>
                <a:lnTo>
                  <a:pt x="2324575" y="1444287"/>
                </a:lnTo>
                <a:lnTo>
                  <a:pt x="2353227" y="1757361"/>
                </a:lnTo>
                <a:lnTo>
                  <a:pt x="2365963" y="1871318"/>
                </a:lnTo>
                <a:lnTo>
                  <a:pt x="2378699" y="1960101"/>
                </a:lnTo>
                <a:lnTo>
                  <a:pt x="2388254" y="2007196"/>
                </a:lnTo>
                <a:lnTo>
                  <a:pt x="2394628" y="2028331"/>
                </a:lnTo>
                <a:lnTo>
                  <a:pt x="2400990" y="2040690"/>
                </a:lnTo>
                <a:lnTo>
                  <a:pt x="2404183" y="2043425"/>
                </a:lnTo>
                <a:lnTo>
                  <a:pt x="2407364" y="2043805"/>
                </a:lnTo>
                <a:lnTo>
                  <a:pt x="2410545" y="2041766"/>
                </a:lnTo>
                <a:lnTo>
                  <a:pt x="2413726" y="2037258"/>
                </a:lnTo>
                <a:lnTo>
                  <a:pt x="2420100" y="2020707"/>
                </a:lnTo>
                <a:lnTo>
                  <a:pt x="2426474" y="1993899"/>
                </a:lnTo>
                <a:lnTo>
                  <a:pt x="2432836" y="1956694"/>
                </a:lnTo>
                <a:lnTo>
                  <a:pt x="2442391" y="1881614"/>
                </a:lnTo>
                <a:lnTo>
                  <a:pt x="2451946" y="1784575"/>
                </a:lnTo>
                <a:lnTo>
                  <a:pt x="2464682" y="1626031"/>
                </a:lnTo>
                <a:lnTo>
                  <a:pt x="2490153" y="1257757"/>
                </a:lnTo>
                <a:lnTo>
                  <a:pt x="2506083" y="1048014"/>
                </a:lnTo>
                <a:lnTo>
                  <a:pt x="2515625" y="952141"/>
                </a:lnTo>
                <a:lnTo>
                  <a:pt x="2521999" y="906236"/>
                </a:lnTo>
                <a:lnTo>
                  <a:pt x="2528373" y="877262"/>
                </a:lnTo>
                <a:lnTo>
                  <a:pt x="2531554" y="869652"/>
                </a:lnTo>
                <a:lnTo>
                  <a:pt x="2534735" y="866853"/>
                </a:lnTo>
                <a:lnTo>
                  <a:pt x="2537916" y="868955"/>
                </a:lnTo>
                <a:lnTo>
                  <a:pt x="2541109" y="876059"/>
                </a:lnTo>
                <a:lnTo>
                  <a:pt x="2547471" y="905299"/>
                </a:lnTo>
                <a:lnTo>
                  <a:pt x="2553845" y="954281"/>
                </a:lnTo>
                <a:lnTo>
                  <a:pt x="2563400" y="1062425"/>
                </a:lnTo>
                <a:lnTo>
                  <a:pt x="2572942" y="1206420"/>
                </a:lnTo>
                <a:lnTo>
                  <a:pt x="2588872" y="1499651"/>
                </a:lnTo>
                <a:lnTo>
                  <a:pt x="2614343" y="1975335"/>
                </a:lnTo>
                <a:lnTo>
                  <a:pt x="2623898" y="2111528"/>
                </a:lnTo>
                <a:lnTo>
                  <a:pt x="2633453" y="2206554"/>
                </a:lnTo>
                <a:lnTo>
                  <a:pt x="2639815" y="2243037"/>
                </a:lnTo>
                <a:lnTo>
                  <a:pt x="2643008" y="2252623"/>
                </a:lnTo>
                <a:lnTo>
                  <a:pt x="2646189" y="2256295"/>
                </a:lnTo>
                <a:lnTo>
                  <a:pt x="2649370" y="2254003"/>
                </a:lnTo>
                <a:lnTo>
                  <a:pt x="2652551" y="2245772"/>
                </a:lnTo>
                <a:lnTo>
                  <a:pt x="2658925" y="2211759"/>
                </a:lnTo>
                <a:lnTo>
                  <a:pt x="2665299" y="2155381"/>
                </a:lnTo>
                <a:lnTo>
                  <a:pt x="2674841" y="2033383"/>
                </a:lnTo>
                <a:lnTo>
                  <a:pt x="2687590" y="1816866"/>
                </a:lnTo>
                <a:lnTo>
                  <a:pt x="2725797" y="1116307"/>
                </a:lnTo>
                <a:lnTo>
                  <a:pt x="2735353" y="1006339"/>
                </a:lnTo>
                <a:lnTo>
                  <a:pt x="2741714" y="959548"/>
                </a:lnTo>
                <a:lnTo>
                  <a:pt x="2748088" y="935995"/>
                </a:lnTo>
                <a:lnTo>
                  <a:pt x="2751269" y="933171"/>
                </a:lnTo>
                <a:lnTo>
                  <a:pt x="2754450" y="936337"/>
                </a:lnTo>
                <a:lnTo>
                  <a:pt x="2757643" y="945416"/>
                </a:lnTo>
                <a:lnTo>
                  <a:pt x="2764005" y="980709"/>
                </a:lnTo>
                <a:lnTo>
                  <a:pt x="2770379" y="1037225"/>
                </a:lnTo>
                <a:lnTo>
                  <a:pt x="2779934" y="1155678"/>
                </a:lnTo>
                <a:lnTo>
                  <a:pt x="2792670" y="1356429"/>
                </a:lnTo>
                <a:lnTo>
                  <a:pt x="2818142" y="1765998"/>
                </a:lnTo>
                <a:lnTo>
                  <a:pt x="2827697" y="1875662"/>
                </a:lnTo>
                <a:lnTo>
                  <a:pt x="2834058" y="1925847"/>
                </a:lnTo>
                <a:lnTo>
                  <a:pt x="2840433" y="1955251"/>
                </a:lnTo>
                <a:lnTo>
                  <a:pt x="2843613" y="1961823"/>
                </a:lnTo>
                <a:lnTo>
                  <a:pt x="2846807" y="1962912"/>
                </a:lnTo>
                <a:lnTo>
                  <a:pt x="2849988" y="1958543"/>
                </a:lnTo>
                <a:lnTo>
                  <a:pt x="2853168" y="1948818"/>
                </a:lnTo>
                <a:lnTo>
                  <a:pt x="2859543" y="1914032"/>
                </a:lnTo>
                <a:lnTo>
                  <a:pt x="2865904" y="1860517"/>
                </a:lnTo>
                <a:lnTo>
                  <a:pt x="2875459" y="1751587"/>
                </a:lnTo>
                <a:lnTo>
                  <a:pt x="2891388" y="1526332"/>
                </a:lnTo>
                <a:lnTo>
                  <a:pt x="2907305" y="1308055"/>
                </a:lnTo>
                <a:lnTo>
                  <a:pt x="2916860" y="1209459"/>
                </a:lnTo>
                <a:lnTo>
                  <a:pt x="2923222" y="1164897"/>
                </a:lnTo>
                <a:lnTo>
                  <a:pt x="2929596" y="1140279"/>
                </a:lnTo>
                <a:lnTo>
                  <a:pt x="2932777" y="1135974"/>
                </a:lnTo>
                <a:lnTo>
                  <a:pt x="2935957" y="1137164"/>
                </a:lnTo>
                <a:lnTo>
                  <a:pt x="2939151" y="1143888"/>
                </a:lnTo>
                <a:lnTo>
                  <a:pt x="2945512" y="1173735"/>
                </a:lnTo>
                <a:lnTo>
                  <a:pt x="2951887" y="1224490"/>
                </a:lnTo>
                <a:lnTo>
                  <a:pt x="2961442" y="1335142"/>
                </a:lnTo>
                <a:lnTo>
                  <a:pt x="2974177" y="1529549"/>
                </a:lnTo>
                <a:lnTo>
                  <a:pt x="2999649" y="1943005"/>
                </a:lnTo>
                <a:lnTo>
                  <a:pt x="3009204" y="2056291"/>
                </a:lnTo>
                <a:lnTo>
                  <a:pt x="3015566" y="2107590"/>
                </a:lnTo>
                <a:lnTo>
                  <a:pt x="3021940" y="2135956"/>
                </a:lnTo>
                <a:lnTo>
                  <a:pt x="3025121" y="2140869"/>
                </a:lnTo>
                <a:lnTo>
                  <a:pt x="3028314" y="2139375"/>
                </a:lnTo>
                <a:lnTo>
                  <a:pt x="3031495" y="2131372"/>
                </a:lnTo>
                <a:lnTo>
                  <a:pt x="3037856" y="2095864"/>
                </a:lnTo>
                <a:lnTo>
                  <a:pt x="3044231" y="2035004"/>
                </a:lnTo>
                <a:lnTo>
                  <a:pt x="3053786" y="1900292"/>
                </a:lnTo>
                <a:lnTo>
                  <a:pt x="3066522" y="1656777"/>
                </a:lnTo>
                <a:lnTo>
                  <a:pt x="3101548" y="916683"/>
                </a:lnTo>
                <a:lnTo>
                  <a:pt x="3111104" y="783301"/>
                </a:lnTo>
                <a:lnTo>
                  <a:pt x="3117465" y="726430"/>
                </a:lnTo>
                <a:lnTo>
                  <a:pt x="3123839" y="698723"/>
                </a:lnTo>
                <a:lnTo>
                  <a:pt x="3127020" y="696418"/>
                </a:lnTo>
                <a:lnTo>
                  <a:pt x="3130214" y="701990"/>
                </a:lnTo>
                <a:lnTo>
                  <a:pt x="3133394" y="715476"/>
                </a:lnTo>
                <a:lnTo>
                  <a:pt x="3139756" y="765952"/>
                </a:lnTo>
                <a:lnTo>
                  <a:pt x="3146130" y="846579"/>
                </a:lnTo>
                <a:lnTo>
                  <a:pt x="3155685" y="1018294"/>
                </a:lnTo>
                <a:lnTo>
                  <a:pt x="3168421" y="1320136"/>
                </a:lnTo>
                <a:lnTo>
                  <a:pt x="3203448" y="2215089"/>
                </a:lnTo>
                <a:lnTo>
                  <a:pt x="3213003" y="2377344"/>
                </a:lnTo>
                <a:lnTo>
                  <a:pt x="3219364" y="2449018"/>
                </a:lnTo>
                <a:lnTo>
                  <a:pt x="3225738" y="2487996"/>
                </a:lnTo>
                <a:lnTo>
                  <a:pt x="3228919" y="2494657"/>
                </a:lnTo>
                <a:lnTo>
                  <a:pt x="3232113" y="2492656"/>
                </a:lnTo>
                <a:lnTo>
                  <a:pt x="3235293" y="2481980"/>
                </a:lnTo>
                <a:lnTo>
                  <a:pt x="3241655" y="2435063"/>
                </a:lnTo>
                <a:lnTo>
                  <a:pt x="3248029" y="2355601"/>
                </a:lnTo>
                <a:lnTo>
                  <a:pt x="3257584" y="2182202"/>
                </a:lnTo>
                <a:lnTo>
                  <a:pt x="3270320" y="1873902"/>
                </a:lnTo>
                <a:lnTo>
                  <a:pt x="3305347" y="952647"/>
                </a:lnTo>
                <a:lnTo>
                  <a:pt x="3314902" y="781693"/>
                </a:lnTo>
                <a:lnTo>
                  <a:pt x="3321263" y="703307"/>
                </a:lnTo>
                <a:lnTo>
                  <a:pt x="3327637" y="656541"/>
                </a:lnTo>
                <a:lnTo>
                  <a:pt x="3330818" y="645461"/>
                </a:lnTo>
                <a:lnTo>
                  <a:pt x="3334012" y="642662"/>
                </a:lnTo>
                <a:lnTo>
                  <a:pt x="3337192" y="648095"/>
                </a:lnTo>
                <a:lnTo>
                  <a:pt x="3340373" y="661657"/>
                </a:lnTo>
                <a:lnTo>
                  <a:pt x="3346747" y="712272"/>
                </a:lnTo>
                <a:lnTo>
                  <a:pt x="3353109" y="792026"/>
                </a:lnTo>
                <a:lnTo>
                  <a:pt x="3362664" y="958282"/>
                </a:lnTo>
                <a:lnTo>
                  <a:pt x="3375400" y="1241725"/>
                </a:lnTo>
                <a:lnTo>
                  <a:pt x="3404065" y="1914374"/>
                </a:lnTo>
                <a:lnTo>
                  <a:pt x="3413620" y="2082783"/>
                </a:lnTo>
                <a:lnTo>
                  <a:pt x="3423163" y="2199285"/>
                </a:lnTo>
                <a:lnTo>
                  <a:pt x="3429537" y="2244088"/>
                </a:lnTo>
                <a:lnTo>
                  <a:pt x="3432718" y="2256169"/>
                </a:lnTo>
                <a:lnTo>
                  <a:pt x="3435911" y="2261335"/>
                </a:lnTo>
                <a:lnTo>
                  <a:pt x="3439092" y="2259613"/>
                </a:lnTo>
                <a:lnTo>
                  <a:pt x="3442273" y="2251116"/>
                </a:lnTo>
                <a:lnTo>
                  <a:pt x="3448647" y="2214582"/>
                </a:lnTo>
                <a:lnTo>
                  <a:pt x="3455008" y="2153824"/>
                </a:lnTo>
                <a:lnTo>
                  <a:pt x="3464564" y="2023974"/>
                </a:lnTo>
                <a:lnTo>
                  <a:pt x="3477299" y="1799315"/>
                </a:lnTo>
                <a:lnTo>
                  <a:pt x="3509145" y="1210295"/>
                </a:lnTo>
                <a:lnTo>
                  <a:pt x="3518700" y="1086549"/>
                </a:lnTo>
                <a:lnTo>
                  <a:pt x="3525062" y="1027956"/>
                </a:lnTo>
                <a:lnTo>
                  <a:pt x="3531436" y="990536"/>
                </a:lnTo>
                <a:lnTo>
                  <a:pt x="3534617" y="980063"/>
                </a:lnTo>
                <a:lnTo>
                  <a:pt x="3537797" y="975137"/>
                </a:lnTo>
                <a:lnTo>
                  <a:pt x="3540991" y="975694"/>
                </a:lnTo>
                <a:lnTo>
                  <a:pt x="3544172" y="981697"/>
                </a:lnTo>
                <a:lnTo>
                  <a:pt x="3550546" y="1009341"/>
                </a:lnTo>
                <a:lnTo>
                  <a:pt x="3556908" y="1056435"/>
                </a:lnTo>
                <a:lnTo>
                  <a:pt x="3566463" y="1158261"/>
                </a:lnTo>
                <a:lnTo>
                  <a:pt x="3579198" y="1335737"/>
                </a:lnTo>
                <a:lnTo>
                  <a:pt x="3611044" y="1805545"/>
                </a:lnTo>
                <a:lnTo>
                  <a:pt x="3620599" y="1906206"/>
                </a:lnTo>
                <a:lnTo>
                  <a:pt x="3626961" y="1954998"/>
                </a:lnTo>
                <a:lnTo>
                  <a:pt x="3633335" y="1987567"/>
                </a:lnTo>
                <a:lnTo>
                  <a:pt x="3639696" y="2003270"/>
                </a:lnTo>
                <a:lnTo>
                  <a:pt x="3642890" y="2004764"/>
                </a:lnTo>
                <a:lnTo>
                  <a:pt x="3646071" y="2002092"/>
                </a:lnTo>
                <a:lnTo>
                  <a:pt x="3649251" y="1995343"/>
                </a:lnTo>
                <a:lnTo>
                  <a:pt x="3655626" y="1970079"/>
                </a:lnTo>
                <a:lnTo>
                  <a:pt x="3661987" y="1930329"/>
                </a:lnTo>
                <a:lnTo>
                  <a:pt x="3671542" y="1847423"/>
                </a:lnTo>
                <a:lnTo>
                  <a:pt x="3684278" y="1705138"/>
                </a:lnTo>
                <a:lnTo>
                  <a:pt x="3719305" y="1285869"/>
                </a:lnTo>
                <a:lnTo>
                  <a:pt x="3728860" y="1203127"/>
                </a:lnTo>
                <a:lnTo>
                  <a:pt x="3738415" y="1145914"/>
                </a:lnTo>
                <a:lnTo>
                  <a:pt x="3744789" y="1123703"/>
                </a:lnTo>
                <a:lnTo>
                  <a:pt x="3747970" y="1117612"/>
                </a:lnTo>
                <a:lnTo>
                  <a:pt x="3751151" y="1114864"/>
                </a:lnTo>
                <a:lnTo>
                  <a:pt x="3754344" y="1115497"/>
                </a:lnTo>
                <a:lnTo>
                  <a:pt x="3757525" y="1119435"/>
                </a:lnTo>
                <a:lnTo>
                  <a:pt x="3763887" y="1137050"/>
                </a:lnTo>
                <a:lnTo>
                  <a:pt x="3770261" y="1166935"/>
                </a:lnTo>
                <a:lnTo>
                  <a:pt x="3779816" y="1232253"/>
                </a:lnTo>
                <a:lnTo>
                  <a:pt x="3792552" y="1349413"/>
                </a:lnTo>
                <a:lnTo>
                  <a:pt x="3818023" y="1628335"/>
                </a:lnTo>
                <a:lnTo>
                  <a:pt x="3833953" y="1785195"/>
                </a:lnTo>
                <a:lnTo>
                  <a:pt x="3843495" y="1858085"/>
                </a:lnTo>
                <a:lnTo>
                  <a:pt x="3853050" y="1909448"/>
                </a:lnTo>
                <a:lnTo>
                  <a:pt x="3859424" y="1930215"/>
                </a:lnTo>
                <a:lnTo>
                  <a:pt x="3865786" y="1939611"/>
                </a:lnTo>
                <a:lnTo>
                  <a:pt x="3868979" y="1939992"/>
                </a:lnTo>
                <a:lnTo>
                  <a:pt x="3872160" y="1937472"/>
                </a:lnTo>
                <a:lnTo>
                  <a:pt x="3875341" y="1932115"/>
                </a:lnTo>
                <a:lnTo>
                  <a:pt x="3881715" y="1913057"/>
                </a:lnTo>
                <a:lnTo>
                  <a:pt x="3888077" y="1883437"/>
                </a:lnTo>
                <a:lnTo>
                  <a:pt x="3897632" y="1821260"/>
                </a:lnTo>
                <a:lnTo>
                  <a:pt x="3910367" y="1711888"/>
                </a:lnTo>
                <a:lnTo>
                  <a:pt x="3932658" y="1484088"/>
                </a:lnTo>
                <a:lnTo>
                  <a:pt x="3951768" y="1301736"/>
                </a:lnTo>
                <a:lnTo>
                  <a:pt x="3961323" y="1230328"/>
                </a:lnTo>
                <a:lnTo>
                  <a:pt x="3970878" y="1178180"/>
                </a:lnTo>
                <a:lnTo>
                  <a:pt x="3977240" y="1155741"/>
                </a:lnTo>
                <a:lnTo>
                  <a:pt x="3983614" y="1143901"/>
                </a:lnTo>
                <a:lnTo>
                  <a:pt x="3986795" y="1142077"/>
                </a:lnTo>
                <a:lnTo>
                  <a:pt x="3989976" y="1142989"/>
                </a:lnTo>
                <a:lnTo>
                  <a:pt x="3993169" y="1146661"/>
                </a:lnTo>
                <a:lnTo>
                  <a:pt x="3999531" y="1162136"/>
                </a:lnTo>
                <a:lnTo>
                  <a:pt x="4005905" y="1188070"/>
                </a:lnTo>
                <a:lnTo>
                  <a:pt x="4015460" y="1244992"/>
                </a:lnTo>
                <a:lnTo>
                  <a:pt x="4025002" y="1320275"/>
                </a:lnTo>
                <a:lnTo>
                  <a:pt x="4040932" y="1473210"/>
                </a:lnTo>
                <a:lnTo>
                  <a:pt x="4069584" y="1754601"/>
                </a:lnTo>
                <a:lnTo>
                  <a:pt x="4079139" y="1826731"/>
                </a:lnTo>
                <a:lnTo>
                  <a:pt x="4088694" y="1879436"/>
                </a:lnTo>
                <a:lnTo>
                  <a:pt x="4095069" y="1902103"/>
                </a:lnTo>
                <a:lnTo>
                  <a:pt x="4101430" y="1914082"/>
                </a:lnTo>
                <a:lnTo>
                  <a:pt x="4104611" y="1915995"/>
                </a:lnTo>
                <a:lnTo>
                  <a:pt x="4107804" y="1915184"/>
                </a:lnTo>
                <a:lnTo>
                  <a:pt x="4110985" y="1911702"/>
                </a:lnTo>
                <a:lnTo>
                  <a:pt x="4114166" y="1905598"/>
                </a:lnTo>
                <a:lnTo>
                  <a:pt x="4114166" y="1905598"/>
                </a:lnTo>
              </a:path>
            </a:pathLst>
          </a:custGeom>
          <a:noFill/>
          <a:ln w="18998" cap="sq">
            <a:solidFill>
              <a:srgbClr val="C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igura a mano libera 20">
            <a:extLst>
              <a:ext uri="{FF2B5EF4-FFF2-40B4-BE49-F238E27FC236}">
                <a16:creationId xmlns:a16="http://schemas.microsoft.com/office/drawing/2014/main" id="{ACB676FC-C110-0884-D30C-488326B66C9F}"/>
              </a:ext>
            </a:extLst>
          </p:cNvPr>
          <p:cNvSpPr/>
          <p:nvPr/>
        </p:nvSpPr>
        <p:spPr>
          <a:xfrm flipH="1">
            <a:off x="1399677" y="4324086"/>
            <a:ext cx="4337467" cy="1190017"/>
          </a:xfrm>
          <a:custGeom>
            <a:avLst/>
            <a:gdLst>
              <a:gd name="connsiteX0" fmla="*/ 0 w 4114165"/>
              <a:gd name="connsiteY0" fmla="*/ 1426330 h 3063504"/>
              <a:gd name="connsiteX1" fmla="*/ 19106 w 4114165"/>
              <a:gd name="connsiteY1" fmla="*/ 1079343 h 3063504"/>
              <a:gd name="connsiteX2" fmla="*/ 28660 w 4114165"/>
              <a:gd name="connsiteY2" fmla="*/ 944391 h 3063504"/>
              <a:gd name="connsiteX3" fmla="*/ 38212 w 4114165"/>
              <a:gd name="connsiteY3" fmla="*/ 852379 h 3063504"/>
              <a:gd name="connsiteX4" fmla="*/ 44582 w 4114165"/>
              <a:gd name="connsiteY4" fmla="*/ 819708 h 3063504"/>
              <a:gd name="connsiteX5" fmla="*/ 47765 w 4114165"/>
              <a:gd name="connsiteY5" fmla="*/ 812730 h 3063504"/>
              <a:gd name="connsiteX6" fmla="*/ 50950 w 4114165"/>
              <a:gd name="connsiteY6" fmla="*/ 812198 h 3063504"/>
              <a:gd name="connsiteX7" fmla="*/ 54134 w 4114165"/>
              <a:gd name="connsiteY7" fmla="*/ 818213 h 3063504"/>
              <a:gd name="connsiteX8" fmla="*/ 57319 w 4114165"/>
              <a:gd name="connsiteY8" fmla="*/ 830801 h 3063504"/>
              <a:gd name="connsiteX9" fmla="*/ 63687 w 4114165"/>
              <a:gd name="connsiteY9" fmla="*/ 875439 h 3063504"/>
              <a:gd name="connsiteX10" fmla="*/ 70056 w 4114165"/>
              <a:gd name="connsiteY10" fmla="*/ 945100 h 3063504"/>
              <a:gd name="connsiteX11" fmla="*/ 79608 w 4114165"/>
              <a:gd name="connsiteY11" fmla="*/ 1091880 h 3063504"/>
              <a:gd name="connsiteX12" fmla="*/ 92347 w 4114165"/>
              <a:gd name="connsiteY12" fmla="*/ 1349148 h 3063504"/>
              <a:gd name="connsiteX13" fmla="*/ 130558 w 4114165"/>
              <a:gd name="connsiteY13" fmla="*/ 2179860 h 3063504"/>
              <a:gd name="connsiteX14" fmla="*/ 140112 w 4114165"/>
              <a:gd name="connsiteY14" fmla="*/ 2309798 h 3063504"/>
              <a:gd name="connsiteX15" fmla="*/ 146480 w 4114165"/>
              <a:gd name="connsiteY15" fmla="*/ 2364047 h 3063504"/>
              <a:gd name="connsiteX16" fmla="*/ 149664 w 4114165"/>
              <a:gd name="connsiteY16" fmla="*/ 2380472 h 3063504"/>
              <a:gd name="connsiteX17" fmla="*/ 152849 w 4114165"/>
              <a:gd name="connsiteY17" fmla="*/ 2389450 h 3063504"/>
              <a:gd name="connsiteX18" fmla="*/ 156033 w 4114165"/>
              <a:gd name="connsiteY18" fmla="*/ 2390855 h 3063504"/>
              <a:gd name="connsiteX19" fmla="*/ 159218 w 4114165"/>
              <a:gd name="connsiteY19" fmla="*/ 2384600 h 3063504"/>
              <a:gd name="connsiteX20" fmla="*/ 162401 w 4114165"/>
              <a:gd name="connsiteY20" fmla="*/ 2370696 h 3063504"/>
              <a:gd name="connsiteX21" fmla="*/ 168770 w 4114165"/>
              <a:gd name="connsiteY21" fmla="*/ 2320207 h 3063504"/>
              <a:gd name="connsiteX22" fmla="*/ 175140 w 4114165"/>
              <a:gd name="connsiteY22" fmla="*/ 2240720 h 3063504"/>
              <a:gd name="connsiteX23" fmla="*/ 184692 w 4114165"/>
              <a:gd name="connsiteY23" fmla="*/ 2072639 h 3063504"/>
              <a:gd name="connsiteX24" fmla="*/ 197429 w 4114165"/>
              <a:gd name="connsiteY24" fmla="*/ 1777458 h 3063504"/>
              <a:gd name="connsiteX25" fmla="*/ 235642 w 4114165"/>
              <a:gd name="connsiteY25" fmla="*/ 818581 h 3063504"/>
              <a:gd name="connsiteX26" fmla="*/ 245194 w 4114165"/>
              <a:gd name="connsiteY26" fmla="*/ 665925 h 3063504"/>
              <a:gd name="connsiteX27" fmla="*/ 251563 w 4114165"/>
              <a:gd name="connsiteY27" fmla="*/ 600835 h 3063504"/>
              <a:gd name="connsiteX28" fmla="*/ 257933 w 4114165"/>
              <a:gd name="connsiteY28" fmla="*/ 568563 h 3063504"/>
              <a:gd name="connsiteX29" fmla="*/ 261116 w 4114165"/>
              <a:gd name="connsiteY29" fmla="*/ 565293 h 3063504"/>
              <a:gd name="connsiteX30" fmla="*/ 264300 w 4114165"/>
              <a:gd name="connsiteY30" fmla="*/ 570754 h 3063504"/>
              <a:gd name="connsiteX31" fmla="*/ 267485 w 4114165"/>
              <a:gd name="connsiteY31" fmla="*/ 584961 h 3063504"/>
              <a:gd name="connsiteX32" fmla="*/ 273854 w 4114165"/>
              <a:gd name="connsiteY32" fmla="*/ 639269 h 3063504"/>
              <a:gd name="connsiteX33" fmla="*/ 280222 w 4114165"/>
              <a:gd name="connsiteY33" fmla="*/ 726772 h 3063504"/>
              <a:gd name="connsiteX34" fmla="*/ 289776 w 4114165"/>
              <a:gd name="connsiteY34" fmla="*/ 913999 h 3063504"/>
              <a:gd name="connsiteX35" fmla="*/ 302513 w 4114165"/>
              <a:gd name="connsiteY35" fmla="*/ 1245232 h 3063504"/>
              <a:gd name="connsiteX36" fmla="*/ 340728 w 4114165"/>
              <a:gd name="connsiteY36" fmla="*/ 2325374 h 3063504"/>
              <a:gd name="connsiteX37" fmla="*/ 350283 w 4114165"/>
              <a:gd name="connsiteY37" fmla="*/ 2497177 h 3063504"/>
              <a:gd name="connsiteX38" fmla="*/ 356645 w 4114165"/>
              <a:gd name="connsiteY38" fmla="*/ 2570484 h 3063504"/>
              <a:gd name="connsiteX39" fmla="*/ 363019 w 4114165"/>
              <a:gd name="connsiteY39" fmla="*/ 2607106 h 3063504"/>
              <a:gd name="connsiteX40" fmla="*/ 366200 w 4114165"/>
              <a:gd name="connsiteY40" fmla="*/ 2611083 h 3063504"/>
              <a:gd name="connsiteX41" fmla="*/ 369380 w 4114165"/>
              <a:gd name="connsiteY41" fmla="*/ 2605384 h 3063504"/>
              <a:gd name="connsiteX42" fmla="*/ 372574 w 4114165"/>
              <a:gd name="connsiteY42" fmla="*/ 2590024 h 3063504"/>
              <a:gd name="connsiteX43" fmla="*/ 378935 w 4114165"/>
              <a:gd name="connsiteY43" fmla="*/ 2530861 h 3063504"/>
              <a:gd name="connsiteX44" fmla="*/ 385310 w 4114165"/>
              <a:gd name="connsiteY44" fmla="*/ 2435532 h 3063504"/>
              <a:gd name="connsiteX45" fmla="*/ 394865 w 4114165"/>
              <a:gd name="connsiteY45" fmla="*/ 2232425 h 3063504"/>
              <a:gd name="connsiteX46" fmla="*/ 407601 w 4114165"/>
              <a:gd name="connsiteY46" fmla="*/ 1876548 h 3063504"/>
              <a:gd name="connsiteX47" fmla="*/ 442627 w 4114165"/>
              <a:gd name="connsiteY47" fmla="*/ 825508 h 3063504"/>
              <a:gd name="connsiteX48" fmla="*/ 452182 w 4114165"/>
              <a:gd name="connsiteY48" fmla="*/ 631949 h 3063504"/>
              <a:gd name="connsiteX49" fmla="*/ 458544 w 4114165"/>
              <a:gd name="connsiteY49" fmla="*/ 543618 h 3063504"/>
              <a:gd name="connsiteX50" fmla="*/ 464918 w 4114165"/>
              <a:gd name="connsiteY50" fmla="*/ 491393 h 3063504"/>
              <a:gd name="connsiteX51" fmla="*/ 468099 w 4114165"/>
              <a:gd name="connsiteY51" fmla="*/ 479329 h 3063504"/>
              <a:gd name="connsiteX52" fmla="*/ 471280 w 4114165"/>
              <a:gd name="connsiteY52" fmla="*/ 476719 h 3063504"/>
              <a:gd name="connsiteX53" fmla="*/ 474473 w 4114165"/>
              <a:gd name="connsiteY53" fmla="*/ 483516 h 3063504"/>
              <a:gd name="connsiteX54" fmla="*/ 477654 w 4114165"/>
              <a:gd name="connsiteY54" fmla="*/ 499587 h 3063504"/>
              <a:gd name="connsiteX55" fmla="*/ 484015 w 4114165"/>
              <a:gd name="connsiteY55" fmla="*/ 558573 h 3063504"/>
              <a:gd name="connsiteX56" fmla="*/ 490390 w 4114165"/>
              <a:gd name="connsiteY56" fmla="*/ 650919 h 3063504"/>
              <a:gd name="connsiteX57" fmla="*/ 499945 w 4114165"/>
              <a:gd name="connsiteY57" fmla="*/ 843021 h 3063504"/>
              <a:gd name="connsiteX58" fmla="*/ 512680 w 4114165"/>
              <a:gd name="connsiteY58" fmla="*/ 1171038 h 3063504"/>
              <a:gd name="connsiteX59" fmla="*/ 544526 w 4114165"/>
              <a:gd name="connsiteY59" fmla="*/ 2034016 h 3063504"/>
              <a:gd name="connsiteX60" fmla="*/ 554081 w 4114165"/>
              <a:gd name="connsiteY60" fmla="*/ 2220635 h 3063504"/>
              <a:gd name="connsiteX61" fmla="*/ 563624 w 4114165"/>
              <a:gd name="connsiteY61" fmla="*/ 2346673 h 3063504"/>
              <a:gd name="connsiteX62" fmla="*/ 569998 w 4114165"/>
              <a:gd name="connsiteY62" fmla="*/ 2393211 h 3063504"/>
              <a:gd name="connsiteX63" fmla="*/ 573179 w 4114165"/>
              <a:gd name="connsiteY63" fmla="*/ 2404874 h 3063504"/>
              <a:gd name="connsiteX64" fmla="*/ 576372 w 4114165"/>
              <a:gd name="connsiteY64" fmla="*/ 2408799 h 3063504"/>
              <a:gd name="connsiteX65" fmla="*/ 579553 w 4114165"/>
              <a:gd name="connsiteY65" fmla="*/ 2405102 h 3063504"/>
              <a:gd name="connsiteX66" fmla="*/ 582734 w 4114165"/>
              <a:gd name="connsiteY66" fmla="*/ 2393945 h 3063504"/>
              <a:gd name="connsiteX67" fmla="*/ 589108 w 4114165"/>
              <a:gd name="connsiteY67" fmla="*/ 2350282 h 3063504"/>
              <a:gd name="connsiteX68" fmla="*/ 595470 w 4114165"/>
              <a:gd name="connsiteY68" fmla="*/ 2280520 h 3063504"/>
              <a:gd name="connsiteX69" fmla="*/ 605025 w 4114165"/>
              <a:gd name="connsiteY69" fmla="*/ 2134981 h 3063504"/>
              <a:gd name="connsiteX70" fmla="*/ 617760 w 4114165"/>
              <a:gd name="connsiteY70" fmla="*/ 1888743 h 3063504"/>
              <a:gd name="connsiteX71" fmla="*/ 646426 w 4114165"/>
              <a:gd name="connsiteY71" fmla="*/ 1318008 h 3063504"/>
              <a:gd name="connsiteX72" fmla="*/ 655981 w 4114165"/>
              <a:gd name="connsiteY72" fmla="*/ 1179079 h 3063504"/>
              <a:gd name="connsiteX73" fmla="*/ 665523 w 4114165"/>
              <a:gd name="connsiteY73" fmla="*/ 1084231 h 3063504"/>
              <a:gd name="connsiteX74" fmla="*/ 671897 w 4114165"/>
              <a:gd name="connsiteY74" fmla="*/ 1047837 h 3063504"/>
              <a:gd name="connsiteX75" fmla="*/ 675078 w 4114165"/>
              <a:gd name="connsiteY75" fmla="*/ 1037782 h 3063504"/>
              <a:gd name="connsiteX76" fmla="*/ 678259 w 4114165"/>
              <a:gd name="connsiteY76" fmla="*/ 1033059 h 3063504"/>
              <a:gd name="connsiteX77" fmla="*/ 681452 w 4114165"/>
              <a:gd name="connsiteY77" fmla="*/ 1033502 h 3063504"/>
              <a:gd name="connsiteX78" fmla="*/ 684633 w 4114165"/>
              <a:gd name="connsiteY78" fmla="*/ 1038909 h 3063504"/>
              <a:gd name="connsiteX79" fmla="*/ 691007 w 4114165"/>
              <a:gd name="connsiteY79" fmla="*/ 1063476 h 3063504"/>
              <a:gd name="connsiteX80" fmla="*/ 697369 w 4114165"/>
              <a:gd name="connsiteY80" fmla="*/ 1104049 h 3063504"/>
              <a:gd name="connsiteX81" fmla="*/ 706924 w 4114165"/>
              <a:gd name="connsiteY81" fmla="*/ 1187437 h 3063504"/>
              <a:gd name="connsiteX82" fmla="*/ 738770 w 4114165"/>
              <a:gd name="connsiteY82" fmla="*/ 1501044 h 3063504"/>
              <a:gd name="connsiteX83" fmla="*/ 748325 w 4114165"/>
              <a:gd name="connsiteY83" fmla="*/ 1560169 h 3063504"/>
              <a:gd name="connsiteX84" fmla="*/ 754686 w 4114165"/>
              <a:gd name="connsiteY84" fmla="*/ 1583596 h 3063504"/>
              <a:gd name="connsiteX85" fmla="*/ 757880 w 4114165"/>
              <a:gd name="connsiteY85" fmla="*/ 1590282 h 3063504"/>
              <a:gd name="connsiteX86" fmla="*/ 761061 w 4114165"/>
              <a:gd name="connsiteY86" fmla="*/ 1593663 h 3063504"/>
              <a:gd name="connsiteX87" fmla="*/ 764241 w 4114165"/>
              <a:gd name="connsiteY87" fmla="*/ 1593828 h 3063504"/>
              <a:gd name="connsiteX88" fmla="*/ 767422 w 4114165"/>
              <a:gd name="connsiteY88" fmla="*/ 1590940 h 3063504"/>
              <a:gd name="connsiteX89" fmla="*/ 773796 w 4114165"/>
              <a:gd name="connsiteY89" fmla="*/ 1576821 h 3063504"/>
              <a:gd name="connsiteX90" fmla="*/ 780158 w 4114165"/>
              <a:gd name="connsiteY90" fmla="*/ 1553495 h 3063504"/>
              <a:gd name="connsiteX91" fmla="*/ 792906 w 4114165"/>
              <a:gd name="connsiteY91" fmla="*/ 1490875 h 3063504"/>
              <a:gd name="connsiteX92" fmla="*/ 805642 w 4114165"/>
              <a:gd name="connsiteY92" fmla="*/ 1429686 h 3063504"/>
              <a:gd name="connsiteX93" fmla="*/ 812004 w 4114165"/>
              <a:gd name="connsiteY93" fmla="*/ 1408348 h 3063504"/>
              <a:gd name="connsiteX94" fmla="*/ 818378 w 4114165"/>
              <a:gd name="connsiteY94" fmla="*/ 1397407 h 3063504"/>
              <a:gd name="connsiteX95" fmla="*/ 821559 w 4114165"/>
              <a:gd name="connsiteY95" fmla="*/ 1396635 h 3063504"/>
              <a:gd name="connsiteX96" fmla="*/ 824740 w 4114165"/>
              <a:gd name="connsiteY96" fmla="*/ 1399345 h 3063504"/>
              <a:gd name="connsiteX97" fmla="*/ 827933 w 4114165"/>
              <a:gd name="connsiteY97" fmla="*/ 1405740 h 3063504"/>
              <a:gd name="connsiteX98" fmla="*/ 834295 w 4114165"/>
              <a:gd name="connsiteY98" fmla="*/ 1430142 h 3063504"/>
              <a:gd name="connsiteX99" fmla="*/ 840669 w 4114165"/>
              <a:gd name="connsiteY99" fmla="*/ 1470285 h 3063504"/>
              <a:gd name="connsiteX100" fmla="*/ 850224 w 4114165"/>
              <a:gd name="connsiteY100" fmla="*/ 1558649 h 3063504"/>
              <a:gd name="connsiteX101" fmla="*/ 862960 w 4114165"/>
              <a:gd name="connsiteY101" fmla="*/ 1718561 h 3063504"/>
              <a:gd name="connsiteX102" fmla="*/ 891612 w 4114165"/>
              <a:gd name="connsiteY102" fmla="*/ 2106134 h 3063504"/>
              <a:gd name="connsiteX103" fmla="*/ 897986 w 4114165"/>
              <a:gd name="connsiteY103" fmla="*/ 2164423 h 3063504"/>
              <a:gd name="connsiteX104" fmla="*/ 904348 w 4114165"/>
              <a:gd name="connsiteY104" fmla="*/ 2202286 h 3063504"/>
              <a:gd name="connsiteX105" fmla="*/ 907541 w 4114165"/>
              <a:gd name="connsiteY105" fmla="*/ 2212354 h 3063504"/>
              <a:gd name="connsiteX106" fmla="*/ 910722 w 4114165"/>
              <a:gd name="connsiteY106" fmla="*/ 2215950 h 3063504"/>
              <a:gd name="connsiteX107" fmla="*/ 913903 w 4114165"/>
              <a:gd name="connsiteY107" fmla="*/ 2212772 h 3063504"/>
              <a:gd name="connsiteX108" fmla="*/ 917096 w 4114165"/>
              <a:gd name="connsiteY108" fmla="*/ 2202540 h 3063504"/>
              <a:gd name="connsiteX109" fmla="*/ 923458 w 4114165"/>
              <a:gd name="connsiteY109" fmla="*/ 2160358 h 3063504"/>
              <a:gd name="connsiteX110" fmla="*/ 929832 w 4114165"/>
              <a:gd name="connsiteY110" fmla="*/ 2088937 h 3063504"/>
              <a:gd name="connsiteX111" fmla="*/ 939387 w 4114165"/>
              <a:gd name="connsiteY111" fmla="*/ 1929354 h 3063504"/>
              <a:gd name="connsiteX112" fmla="*/ 948930 w 4114165"/>
              <a:gd name="connsiteY112" fmla="*/ 1715256 h 3063504"/>
              <a:gd name="connsiteX113" fmla="*/ 964859 w 4114165"/>
              <a:gd name="connsiteY113" fmla="*/ 1281386 h 3063504"/>
              <a:gd name="connsiteX114" fmla="*/ 983956 w 4114165"/>
              <a:gd name="connsiteY114" fmla="*/ 762432 h 3063504"/>
              <a:gd name="connsiteX115" fmla="*/ 993511 w 4114165"/>
              <a:gd name="connsiteY115" fmla="*/ 562035 h 3063504"/>
              <a:gd name="connsiteX116" fmla="*/ 999886 w 4114165"/>
              <a:gd name="connsiteY116" fmla="*/ 466070 h 3063504"/>
              <a:gd name="connsiteX117" fmla="*/ 1006247 w 4114165"/>
              <a:gd name="connsiteY117" fmla="*/ 406589 h 3063504"/>
              <a:gd name="connsiteX118" fmla="*/ 1009441 w 4114165"/>
              <a:gd name="connsiteY118" fmla="*/ 391842 h 3063504"/>
              <a:gd name="connsiteX119" fmla="*/ 1012621 w 4114165"/>
              <a:gd name="connsiteY119" fmla="*/ 387604 h 3063504"/>
              <a:gd name="connsiteX120" fmla="*/ 1015802 w 4114165"/>
              <a:gd name="connsiteY120" fmla="*/ 394136 h 3063504"/>
              <a:gd name="connsiteX121" fmla="*/ 1018996 w 4114165"/>
              <a:gd name="connsiteY121" fmla="*/ 411587 h 3063504"/>
              <a:gd name="connsiteX122" fmla="*/ 1025357 w 4114165"/>
              <a:gd name="connsiteY122" fmla="*/ 479311 h 3063504"/>
              <a:gd name="connsiteX123" fmla="*/ 1031731 w 4114165"/>
              <a:gd name="connsiteY123" fmla="*/ 589755 h 3063504"/>
              <a:gd name="connsiteX124" fmla="*/ 1041274 w 4114165"/>
              <a:gd name="connsiteY124" fmla="*/ 828914 h 3063504"/>
              <a:gd name="connsiteX125" fmla="*/ 1054022 w 4114165"/>
              <a:gd name="connsiteY125" fmla="*/ 1256857 h 3063504"/>
              <a:gd name="connsiteX126" fmla="*/ 1092230 w 4114165"/>
              <a:gd name="connsiteY126" fmla="*/ 2652391 h 3063504"/>
              <a:gd name="connsiteX127" fmla="*/ 1101785 w 4114165"/>
              <a:gd name="connsiteY127" fmla="*/ 2862019 h 3063504"/>
              <a:gd name="connsiteX128" fmla="*/ 1108146 w 4114165"/>
              <a:gd name="connsiteY128" fmla="*/ 2943532 h 3063504"/>
              <a:gd name="connsiteX129" fmla="*/ 1111340 w 4114165"/>
              <a:gd name="connsiteY129" fmla="*/ 2965110 h 3063504"/>
              <a:gd name="connsiteX130" fmla="*/ 1114521 w 4114165"/>
              <a:gd name="connsiteY130" fmla="*/ 2973430 h 3063504"/>
              <a:gd name="connsiteX131" fmla="*/ 1117701 w 4114165"/>
              <a:gd name="connsiteY131" fmla="*/ 2968315 h 3063504"/>
              <a:gd name="connsiteX132" fmla="*/ 1120895 w 4114165"/>
              <a:gd name="connsiteY132" fmla="*/ 2949661 h 3063504"/>
              <a:gd name="connsiteX133" fmla="*/ 1127256 w 4114165"/>
              <a:gd name="connsiteY133" fmla="*/ 2872251 h 3063504"/>
              <a:gd name="connsiteX134" fmla="*/ 1133631 w 4114165"/>
              <a:gd name="connsiteY134" fmla="*/ 2743364 h 3063504"/>
              <a:gd name="connsiteX135" fmla="*/ 1143173 w 4114165"/>
              <a:gd name="connsiteY135" fmla="*/ 2463378 h 3063504"/>
              <a:gd name="connsiteX136" fmla="*/ 1155922 w 4114165"/>
              <a:gd name="connsiteY136" fmla="*/ 1965154 h 3063504"/>
              <a:gd name="connsiteX137" fmla="*/ 1190948 w 4114165"/>
              <a:gd name="connsiteY137" fmla="*/ 471744 h 3063504"/>
              <a:gd name="connsiteX138" fmla="*/ 1200503 w 4114165"/>
              <a:gd name="connsiteY138" fmla="*/ 198810 h 3063504"/>
              <a:gd name="connsiteX139" fmla="*/ 1206865 w 4114165"/>
              <a:gd name="connsiteY139" fmla="*/ 77799 h 3063504"/>
              <a:gd name="connsiteX140" fmla="*/ 1213239 w 4114165"/>
              <a:gd name="connsiteY140" fmla="*/ 11588 h 3063504"/>
              <a:gd name="connsiteX141" fmla="*/ 1216420 w 4114165"/>
              <a:gd name="connsiteY141" fmla="*/ 0 h 3063504"/>
              <a:gd name="connsiteX142" fmla="*/ 1219601 w 4114165"/>
              <a:gd name="connsiteY142" fmla="*/ 2996 h 3063504"/>
              <a:gd name="connsiteX143" fmla="*/ 1222781 w 4114165"/>
              <a:gd name="connsiteY143" fmla="*/ 20580 h 3063504"/>
              <a:gd name="connsiteX144" fmla="*/ 1229156 w 4114165"/>
              <a:gd name="connsiteY144" fmla="*/ 98807 h 3063504"/>
              <a:gd name="connsiteX145" fmla="*/ 1235530 w 4114165"/>
              <a:gd name="connsiteY145" fmla="*/ 231880 h 3063504"/>
              <a:gd name="connsiteX146" fmla="*/ 1245072 w 4114165"/>
              <a:gd name="connsiteY146" fmla="*/ 522962 h 3063504"/>
              <a:gd name="connsiteX147" fmla="*/ 1257821 w 4114165"/>
              <a:gd name="connsiteY147" fmla="*/ 1041176 h 3063504"/>
              <a:gd name="connsiteX148" fmla="*/ 1292847 w 4114165"/>
              <a:gd name="connsiteY148" fmla="*/ 2583224 h 3063504"/>
              <a:gd name="connsiteX149" fmla="*/ 1302390 w 4114165"/>
              <a:gd name="connsiteY149" fmla="*/ 2862221 h 3063504"/>
              <a:gd name="connsiteX150" fmla="*/ 1308764 w 4114165"/>
              <a:gd name="connsiteY150" fmla="*/ 2985271 h 3063504"/>
              <a:gd name="connsiteX151" fmla="*/ 1315138 w 4114165"/>
              <a:gd name="connsiteY151" fmla="*/ 3052069 h 3063504"/>
              <a:gd name="connsiteX152" fmla="*/ 1318319 w 4114165"/>
              <a:gd name="connsiteY152" fmla="*/ 3063504 h 3063504"/>
              <a:gd name="connsiteX153" fmla="*/ 1321500 w 4114165"/>
              <a:gd name="connsiteY153" fmla="*/ 3060098 h 3063504"/>
              <a:gd name="connsiteX154" fmla="*/ 1324681 w 4114165"/>
              <a:gd name="connsiteY154" fmla="*/ 3041913 h 3063504"/>
              <a:gd name="connsiteX155" fmla="*/ 1331055 w 4114165"/>
              <a:gd name="connsiteY155" fmla="*/ 2962109 h 3063504"/>
              <a:gd name="connsiteX156" fmla="*/ 1337429 w 4114165"/>
              <a:gd name="connsiteY156" fmla="*/ 2827372 h 3063504"/>
              <a:gd name="connsiteX157" fmla="*/ 1346971 w 4114165"/>
              <a:gd name="connsiteY157" fmla="*/ 2534799 h 3063504"/>
              <a:gd name="connsiteX158" fmla="*/ 1359720 w 4114165"/>
              <a:gd name="connsiteY158" fmla="*/ 2019403 h 3063504"/>
              <a:gd name="connsiteX159" fmla="*/ 1391553 w 4114165"/>
              <a:gd name="connsiteY159" fmla="*/ 642650 h 3063504"/>
              <a:gd name="connsiteX160" fmla="*/ 1401108 w 4114165"/>
              <a:gd name="connsiteY160" fmla="*/ 357415 h 3063504"/>
              <a:gd name="connsiteX161" fmla="*/ 1407482 w 4114165"/>
              <a:gd name="connsiteY161" fmla="*/ 227415 h 3063504"/>
              <a:gd name="connsiteX162" fmla="*/ 1413844 w 4114165"/>
              <a:gd name="connsiteY162" fmla="*/ 151377 h 3063504"/>
              <a:gd name="connsiteX163" fmla="*/ 1417037 w 4114165"/>
              <a:gd name="connsiteY163" fmla="*/ 134458 h 3063504"/>
              <a:gd name="connsiteX164" fmla="*/ 1420218 w 4114165"/>
              <a:gd name="connsiteY164" fmla="*/ 131770 h 3063504"/>
              <a:gd name="connsiteX165" fmla="*/ 1423399 w 4114165"/>
              <a:gd name="connsiteY165" fmla="*/ 143257 h 3063504"/>
              <a:gd name="connsiteX166" fmla="*/ 1426580 w 4114165"/>
              <a:gd name="connsiteY166" fmla="*/ 168709 h 3063504"/>
              <a:gd name="connsiteX167" fmla="*/ 1432954 w 4114165"/>
              <a:gd name="connsiteY167" fmla="*/ 259960 h 3063504"/>
              <a:gd name="connsiteX168" fmla="*/ 1439328 w 4114165"/>
              <a:gd name="connsiteY168" fmla="*/ 401057 h 3063504"/>
              <a:gd name="connsiteX169" fmla="*/ 1448870 w 4114165"/>
              <a:gd name="connsiteY169" fmla="*/ 691492 h 3063504"/>
              <a:gd name="connsiteX170" fmla="*/ 1461619 w 4114165"/>
              <a:gd name="connsiteY170" fmla="*/ 1179130 h 3063504"/>
              <a:gd name="connsiteX171" fmla="*/ 1487091 w 4114165"/>
              <a:gd name="connsiteY171" fmla="*/ 2181025 h 3063504"/>
              <a:gd name="connsiteX172" fmla="*/ 1496646 w 4114165"/>
              <a:gd name="connsiteY172" fmla="*/ 2459592 h 3063504"/>
              <a:gd name="connsiteX173" fmla="*/ 1503007 w 4114165"/>
              <a:gd name="connsiteY173" fmla="*/ 2593785 h 3063504"/>
              <a:gd name="connsiteX174" fmla="*/ 1509382 w 4114165"/>
              <a:gd name="connsiteY174" fmla="*/ 2680946 h 3063504"/>
              <a:gd name="connsiteX175" fmla="*/ 1512562 w 4114165"/>
              <a:gd name="connsiteY175" fmla="*/ 2705982 h 3063504"/>
              <a:gd name="connsiteX176" fmla="*/ 1515743 w 4114165"/>
              <a:gd name="connsiteY176" fmla="*/ 2718442 h 3063504"/>
              <a:gd name="connsiteX177" fmla="*/ 1518937 w 4114165"/>
              <a:gd name="connsiteY177" fmla="*/ 2718341 h 3063504"/>
              <a:gd name="connsiteX178" fmla="*/ 1522117 w 4114165"/>
              <a:gd name="connsiteY178" fmla="*/ 2705817 h 3063504"/>
              <a:gd name="connsiteX179" fmla="*/ 1525298 w 4114165"/>
              <a:gd name="connsiteY179" fmla="*/ 2681162 h 3063504"/>
              <a:gd name="connsiteX180" fmla="*/ 1531672 w 4114165"/>
              <a:gd name="connsiteY180" fmla="*/ 2597166 h 3063504"/>
              <a:gd name="connsiteX181" fmla="*/ 1538034 w 4114165"/>
              <a:gd name="connsiteY181" fmla="*/ 2471052 h 3063504"/>
              <a:gd name="connsiteX182" fmla="*/ 1547589 w 4114165"/>
              <a:gd name="connsiteY182" fmla="*/ 2217318 h 3063504"/>
              <a:gd name="connsiteX183" fmla="*/ 1563518 w 4114165"/>
              <a:gd name="connsiteY183" fmla="*/ 1692310 h 3063504"/>
              <a:gd name="connsiteX184" fmla="*/ 1582615 w 4114165"/>
              <a:gd name="connsiteY184" fmla="*/ 1074303 h 3063504"/>
              <a:gd name="connsiteX185" fmla="*/ 1592171 w 4114165"/>
              <a:gd name="connsiteY185" fmla="*/ 838804 h 3063504"/>
              <a:gd name="connsiteX186" fmla="*/ 1598545 w 4114165"/>
              <a:gd name="connsiteY186" fmla="*/ 724265 h 3063504"/>
              <a:gd name="connsiteX187" fmla="*/ 1604906 w 4114165"/>
              <a:gd name="connsiteY187" fmla="*/ 648563 h 3063504"/>
              <a:gd name="connsiteX188" fmla="*/ 1608087 w 4114165"/>
              <a:gd name="connsiteY188" fmla="*/ 626010 h 3063504"/>
              <a:gd name="connsiteX189" fmla="*/ 1611281 w 4114165"/>
              <a:gd name="connsiteY189" fmla="*/ 613828 h 3063504"/>
              <a:gd name="connsiteX190" fmla="*/ 1614461 w 4114165"/>
              <a:gd name="connsiteY190" fmla="*/ 611992 h 3063504"/>
              <a:gd name="connsiteX191" fmla="*/ 1617642 w 4114165"/>
              <a:gd name="connsiteY191" fmla="*/ 620362 h 3063504"/>
              <a:gd name="connsiteX192" fmla="*/ 1620836 w 4114165"/>
              <a:gd name="connsiteY192" fmla="*/ 638724 h 3063504"/>
              <a:gd name="connsiteX193" fmla="*/ 1627197 w 4114165"/>
              <a:gd name="connsiteY193" fmla="*/ 703889 h 3063504"/>
              <a:gd name="connsiteX194" fmla="*/ 1633572 w 4114165"/>
              <a:gd name="connsiteY194" fmla="*/ 803537 h 3063504"/>
              <a:gd name="connsiteX195" fmla="*/ 1643127 w 4114165"/>
              <a:gd name="connsiteY195" fmla="*/ 1005807 h 3063504"/>
              <a:gd name="connsiteX196" fmla="*/ 1659043 w 4114165"/>
              <a:gd name="connsiteY196" fmla="*/ 1426507 h 3063504"/>
              <a:gd name="connsiteX197" fmla="*/ 1678153 w 4114165"/>
              <a:gd name="connsiteY197" fmla="*/ 1923162 h 3063504"/>
              <a:gd name="connsiteX198" fmla="*/ 1687696 w 4114165"/>
              <a:gd name="connsiteY198" fmla="*/ 2112656 h 3063504"/>
              <a:gd name="connsiteX199" fmla="*/ 1694070 w 4114165"/>
              <a:gd name="connsiteY199" fmla="*/ 2204756 h 3063504"/>
              <a:gd name="connsiteX200" fmla="*/ 1700444 w 4114165"/>
              <a:gd name="connsiteY200" fmla="*/ 2265400 h 3063504"/>
              <a:gd name="connsiteX201" fmla="*/ 1703625 w 4114165"/>
              <a:gd name="connsiteY201" fmla="*/ 2283281 h 3063504"/>
              <a:gd name="connsiteX202" fmla="*/ 1706806 w 4114165"/>
              <a:gd name="connsiteY202" fmla="*/ 2292702 h 3063504"/>
              <a:gd name="connsiteX203" fmla="*/ 1709986 w 4114165"/>
              <a:gd name="connsiteY203" fmla="*/ 2293639 h 3063504"/>
              <a:gd name="connsiteX204" fmla="*/ 1713180 w 4114165"/>
              <a:gd name="connsiteY204" fmla="*/ 2286193 h 3063504"/>
              <a:gd name="connsiteX205" fmla="*/ 1716361 w 4114165"/>
              <a:gd name="connsiteY205" fmla="*/ 2270504 h 3063504"/>
              <a:gd name="connsiteX206" fmla="*/ 1722735 w 4114165"/>
              <a:gd name="connsiteY206" fmla="*/ 2215532 h 3063504"/>
              <a:gd name="connsiteX207" fmla="*/ 1729096 w 4114165"/>
              <a:gd name="connsiteY207" fmla="*/ 2131689 h 3063504"/>
              <a:gd name="connsiteX208" fmla="*/ 1738651 w 4114165"/>
              <a:gd name="connsiteY208" fmla="*/ 1961012 h 3063504"/>
              <a:gd name="connsiteX209" fmla="*/ 1754568 w 4114165"/>
              <a:gd name="connsiteY209" fmla="*/ 1602325 h 3063504"/>
              <a:gd name="connsiteX210" fmla="*/ 1773678 w 4114165"/>
              <a:gd name="connsiteY210" fmla="*/ 1169278 h 3063504"/>
              <a:gd name="connsiteX211" fmla="*/ 1783233 w 4114165"/>
              <a:gd name="connsiteY211" fmla="*/ 998855 h 3063504"/>
              <a:gd name="connsiteX212" fmla="*/ 1792788 w 4114165"/>
              <a:gd name="connsiteY212" fmla="*/ 880580 h 3063504"/>
              <a:gd name="connsiteX213" fmla="*/ 1799150 w 4114165"/>
              <a:gd name="connsiteY213" fmla="*/ 835904 h 3063504"/>
              <a:gd name="connsiteX214" fmla="*/ 1802343 w 4114165"/>
              <a:gd name="connsiteY214" fmla="*/ 824520 h 3063504"/>
              <a:gd name="connsiteX215" fmla="*/ 1805524 w 4114165"/>
              <a:gd name="connsiteY215" fmla="*/ 820556 h 3063504"/>
              <a:gd name="connsiteX216" fmla="*/ 1808705 w 4114165"/>
              <a:gd name="connsiteY216" fmla="*/ 824051 h 3063504"/>
              <a:gd name="connsiteX217" fmla="*/ 1811886 w 4114165"/>
              <a:gd name="connsiteY217" fmla="*/ 834916 h 3063504"/>
              <a:gd name="connsiteX218" fmla="*/ 1818260 w 4114165"/>
              <a:gd name="connsiteY218" fmla="*/ 878162 h 3063504"/>
              <a:gd name="connsiteX219" fmla="*/ 1824634 w 4114165"/>
              <a:gd name="connsiteY219" fmla="*/ 948342 h 3063504"/>
              <a:gd name="connsiteX220" fmla="*/ 1834176 w 4114165"/>
              <a:gd name="connsiteY220" fmla="*/ 1097237 h 3063504"/>
              <a:gd name="connsiteX221" fmla="*/ 1846912 w 4114165"/>
              <a:gd name="connsiteY221" fmla="*/ 1354719 h 3063504"/>
              <a:gd name="connsiteX222" fmla="*/ 1878758 w 4114165"/>
              <a:gd name="connsiteY222" fmla="*/ 2030319 h 3063504"/>
              <a:gd name="connsiteX223" fmla="*/ 1888313 w 4114165"/>
              <a:gd name="connsiteY223" fmla="*/ 2169894 h 3063504"/>
              <a:gd name="connsiteX224" fmla="*/ 1894687 w 4114165"/>
              <a:gd name="connsiteY224" fmla="*/ 2233983 h 3063504"/>
              <a:gd name="connsiteX225" fmla="*/ 1901049 w 4114165"/>
              <a:gd name="connsiteY225" fmla="*/ 2272112 h 3063504"/>
              <a:gd name="connsiteX226" fmla="*/ 1904242 w 4114165"/>
              <a:gd name="connsiteY226" fmla="*/ 2281014 h 3063504"/>
              <a:gd name="connsiteX227" fmla="*/ 1907423 w 4114165"/>
              <a:gd name="connsiteY227" fmla="*/ 2283053 h 3063504"/>
              <a:gd name="connsiteX228" fmla="*/ 1910604 w 4114165"/>
              <a:gd name="connsiteY228" fmla="*/ 2278216 h 3063504"/>
              <a:gd name="connsiteX229" fmla="*/ 1913785 w 4114165"/>
              <a:gd name="connsiteY229" fmla="*/ 2266591 h 3063504"/>
              <a:gd name="connsiteX230" fmla="*/ 1920159 w 4114165"/>
              <a:gd name="connsiteY230" fmla="*/ 2223573 h 3063504"/>
              <a:gd name="connsiteX231" fmla="*/ 1926520 w 4114165"/>
              <a:gd name="connsiteY231" fmla="*/ 2155837 h 3063504"/>
              <a:gd name="connsiteX232" fmla="*/ 1936075 w 4114165"/>
              <a:gd name="connsiteY232" fmla="*/ 2014084 h 3063504"/>
              <a:gd name="connsiteX233" fmla="*/ 1948811 w 4114165"/>
              <a:gd name="connsiteY233" fmla="*/ 1770329 h 3063504"/>
              <a:gd name="connsiteX234" fmla="*/ 1980657 w 4114165"/>
              <a:gd name="connsiteY234" fmla="*/ 1119397 h 3063504"/>
              <a:gd name="connsiteX235" fmla="*/ 1990212 w 4114165"/>
              <a:gd name="connsiteY235" fmla="*/ 975352 h 3063504"/>
              <a:gd name="connsiteX236" fmla="*/ 1999767 w 4114165"/>
              <a:gd name="connsiteY236" fmla="*/ 875591 h 3063504"/>
              <a:gd name="connsiteX237" fmla="*/ 2006142 w 4114165"/>
              <a:gd name="connsiteY237" fmla="*/ 836740 h 3063504"/>
              <a:gd name="connsiteX238" fmla="*/ 2009322 w 4114165"/>
              <a:gd name="connsiteY238" fmla="*/ 825938 h 3063504"/>
              <a:gd name="connsiteX239" fmla="*/ 2012503 w 4114165"/>
              <a:gd name="connsiteY239" fmla="*/ 820923 h 3063504"/>
              <a:gd name="connsiteX240" fmla="*/ 2015684 w 4114165"/>
              <a:gd name="connsiteY240" fmla="*/ 821658 h 3063504"/>
              <a:gd name="connsiteX241" fmla="*/ 2018877 w 4114165"/>
              <a:gd name="connsiteY241" fmla="*/ 828028 h 3063504"/>
              <a:gd name="connsiteX242" fmla="*/ 2025239 w 4114165"/>
              <a:gd name="connsiteY242" fmla="*/ 857115 h 3063504"/>
              <a:gd name="connsiteX243" fmla="*/ 2031613 w 4114165"/>
              <a:gd name="connsiteY243" fmla="*/ 906553 h 3063504"/>
              <a:gd name="connsiteX244" fmla="*/ 2041168 w 4114165"/>
              <a:gd name="connsiteY244" fmla="*/ 1013849 h 3063504"/>
              <a:gd name="connsiteX245" fmla="*/ 2053904 w 4114165"/>
              <a:gd name="connsiteY245" fmla="*/ 1203418 h 3063504"/>
              <a:gd name="connsiteX246" fmla="*/ 2098486 w 4114165"/>
              <a:gd name="connsiteY246" fmla="*/ 1923390 h 3063504"/>
              <a:gd name="connsiteX247" fmla="*/ 2108028 w 4114165"/>
              <a:gd name="connsiteY247" fmla="*/ 2025937 h 3063504"/>
              <a:gd name="connsiteX248" fmla="*/ 2117583 w 4114165"/>
              <a:gd name="connsiteY248" fmla="*/ 2096700 h 3063504"/>
              <a:gd name="connsiteX249" fmla="*/ 2123957 w 4114165"/>
              <a:gd name="connsiteY249" fmla="*/ 2125104 h 3063504"/>
              <a:gd name="connsiteX250" fmla="*/ 2130319 w 4114165"/>
              <a:gd name="connsiteY250" fmla="*/ 2138324 h 3063504"/>
              <a:gd name="connsiteX251" fmla="*/ 2133512 w 4114165"/>
              <a:gd name="connsiteY251" fmla="*/ 2139299 h 3063504"/>
              <a:gd name="connsiteX252" fmla="*/ 2136693 w 4114165"/>
              <a:gd name="connsiteY252" fmla="*/ 2136589 h 3063504"/>
              <a:gd name="connsiteX253" fmla="*/ 2139874 w 4114165"/>
              <a:gd name="connsiteY253" fmla="*/ 2130283 h 3063504"/>
              <a:gd name="connsiteX254" fmla="*/ 2146248 w 4114165"/>
              <a:gd name="connsiteY254" fmla="*/ 2107312 h 3063504"/>
              <a:gd name="connsiteX255" fmla="*/ 2152610 w 4114165"/>
              <a:gd name="connsiteY255" fmla="*/ 2071335 h 3063504"/>
              <a:gd name="connsiteX256" fmla="*/ 2162165 w 4114165"/>
              <a:gd name="connsiteY256" fmla="*/ 1995685 h 3063504"/>
              <a:gd name="connsiteX257" fmla="*/ 2174901 w 4114165"/>
              <a:gd name="connsiteY257" fmla="*/ 1861973 h 3063504"/>
              <a:gd name="connsiteX258" fmla="*/ 2194011 w 4114165"/>
              <a:gd name="connsiteY258" fmla="*/ 1618546 h 3063504"/>
              <a:gd name="connsiteX259" fmla="*/ 2219482 w 4114165"/>
              <a:gd name="connsiteY259" fmla="*/ 1290681 h 3063504"/>
              <a:gd name="connsiteX260" fmla="*/ 2232218 w 4114165"/>
              <a:gd name="connsiteY260" fmla="*/ 1157476 h 3063504"/>
              <a:gd name="connsiteX261" fmla="*/ 2241773 w 4114165"/>
              <a:gd name="connsiteY261" fmla="*/ 1081331 h 3063504"/>
              <a:gd name="connsiteX262" fmla="*/ 2251328 w 4114165"/>
              <a:gd name="connsiteY262" fmla="*/ 1030020 h 3063504"/>
              <a:gd name="connsiteX263" fmla="*/ 2257702 w 4114165"/>
              <a:gd name="connsiteY263" fmla="*/ 1010924 h 3063504"/>
              <a:gd name="connsiteX264" fmla="*/ 2260883 w 4114165"/>
              <a:gd name="connsiteY264" fmla="*/ 1006061 h 3063504"/>
              <a:gd name="connsiteX265" fmla="*/ 2264064 w 4114165"/>
              <a:gd name="connsiteY265" fmla="*/ 1004351 h 3063504"/>
              <a:gd name="connsiteX266" fmla="*/ 2267257 w 4114165"/>
              <a:gd name="connsiteY266" fmla="*/ 1005782 h 3063504"/>
              <a:gd name="connsiteX267" fmla="*/ 2270438 w 4114165"/>
              <a:gd name="connsiteY267" fmla="*/ 1010316 h 3063504"/>
              <a:gd name="connsiteX268" fmla="*/ 2276800 w 4114165"/>
              <a:gd name="connsiteY268" fmla="*/ 1028450 h 3063504"/>
              <a:gd name="connsiteX269" fmla="*/ 2283174 w 4114165"/>
              <a:gd name="connsiteY269" fmla="*/ 1058069 h 3063504"/>
              <a:gd name="connsiteX270" fmla="*/ 2292729 w 4114165"/>
              <a:gd name="connsiteY270" fmla="*/ 1121841 h 3063504"/>
              <a:gd name="connsiteX271" fmla="*/ 2305465 w 4114165"/>
              <a:gd name="connsiteY271" fmla="*/ 1236014 h 3063504"/>
              <a:gd name="connsiteX272" fmla="*/ 2324575 w 4114165"/>
              <a:gd name="connsiteY272" fmla="*/ 1444287 h 3063504"/>
              <a:gd name="connsiteX273" fmla="*/ 2353227 w 4114165"/>
              <a:gd name="connsiteY273" fmla="*/ 1757361 h 3063504"/>
              <a:gd name="connsiteX274" fmla="*/ 2365963 w 4114165"/>
              <a:gd name="connsiteY274" fmla="*/ 1871318 h 3063504"/>
              <a:gd name="connsiteX275" fmla="*/ 2378699 w 4114165"/>
              <a:gd name="connsiteY275" fmla="*/ 1960101 h 3063504"/>
              <a:gd name="connsiteX276" fmla="*/ 2388254 w 4114165"/>
              <a:gd name="connsiteY276" fmla="*/ 2007196 h 3063504"/>
              <a:gd name="connsiteX277" fmla="*/ 2394628 w 4114165"/>
              <a:gd name="connsiteY277" fmla="*/ 2028331 h 3063504"/>
              <a:gd name="connsiteX278" fmla="*/ 2400990 w 4114165"/>
              <a:gd name="connsiteY278" fmla="*/ 2040690 h 3063504"/>
              <a:gd name="connsiteX279" fmla="*/ 2404183 w 4114165"/>
              <a:gd name="connsiteY279" fmla="*/ 2043425 h 3063504"/>
              <a:gd name="connsiteX280" fmla="*/ 2407364 w 4114165"/>
              <a:gd name="connsiteY280" fmla="*/ 2043805 h 3063504"/>
              <a:gd name="connsiteX281" fmla="*/ 2410545 w 4114165"/>
              <a:gd name="connsiteY281" fmla="*/ 2041766 h 3063504"/>
              <a:gd name="connsiteX282" fmla="*/ 2413726 w 4114165"/>
              <a:gd name="connsiteY282" fmla="*/ 2037258 h 3063504"/>
              <a:gd name="connsiteX283" fmla="*/ 2420100 w 4114165"/>
              <a:gd name="connsiteY283" fmla="*/ 2020707 h 3063504"/>
              <a:gd name="connsiteX284" fmla="*/ 2426474 w 4114165"/>
              <a:gd name="connsiteY284" fmla="*/ 1993899 h 3063504"/>
              <a:gd name="connsiteX285" fmla="*/ 2432836 w 4114165"/>
              <a:gd name="connsiteY285" fmla="*/ 1956694 h 3063504"/>
              <a:gd name="connsiteX286" fmla="*/ 2442391 w 4114165"/>
              <a:gd name="connsiteY286" fmla="*/ 1881614 h 3063504"/>
              <a:gd name="connsiteX287" fmla="*/ 2451946 w 4114165"/>
              <a:gd name="connsiteY287" fmla="*/ 1784575 h 3063504"/>
              <a:gd name="connsiteX288" fmla="*/ 2464682 w 4114165"/>
              <a:gd name="connsiteY288" fmla="*/ 1626031 h 3063504"/>
              <a:gd name="connsiteX289" fmla="*/ 2490153 w 4114165"/>
              <a:gd name="connsiteY289" fmla="*/ 1257757 h 3063504"/>
              <a:gd name="connsiteX290" fmla="*/ 2506083 w 4114165"/>
              <a:gd name="connsiteY290" fmla="*/ 1048014 h 3063504"/>
              <a:gd name="connsiteX291" fmla="*/ 2515625 w 4114165"/>
              <a:gd name="connsiteY291" fmla="*/ 952141 h 3063504"/>
              <a:gd name="connsiteX292" fmla="*/ 2521999 w 4114165"/>
              <a:gd name="connsiteY292" fmla="*/ 906236 h 3063504"/>
              <a:gd name="connsiteX293" fmla="*/ 2528373 w 4114165"/>
              <a:gd name="connsiteY293" fmla="*/ 877262 h 3063504"/>
              <a:gd name="connsiteX294" fmla="*/ 2531554 w 4114165"/>
              <a:gd name="connsiteY294" fmla="*/ 869652 h 3063504"/>
              <a:gd name="connsiteX295" fmla="*/ 2534735 w 4114165"/>
              <a:gd name="connsiteY295" fmla="*/ 866853 h 3063504"/>
              <a:gd name="connsiteX296" fmla="*/ 2537916 w 4114165"/>
              <a:gd name="connsiteY296" fmla="*/ 868955 h 3063504"/>
              <a:gd name="connsiteX297" fmla="*/ 2541109 w 4114165"/>
              <a:gd name="connsiteY297" fmla="*/ 876059 h 3063504"/>
              <a:gd name="connsiteX298" fmla="*/ 2547471 w 4114165"/>
              <a:gd name="connsiteY298" fmla="*/ 905299 h 3063504"/>
              <a:gd name="connsiteX299" fmla="*/ 2553845 w 4114165"/>
              <a:gd name="connsiteY299" fmla="*/ 954281 h 3063504"/>
              <a:gd name="connsiteX300" fmla="*/ 2563400 w 4114165"/>
              <a:gd name="connsiteY300" fmla="*/ 1062425 h 3063504"/>
              <a:gd name="connsiteX301" fmla="*/ 2572942 w 4114165"/>
              <a:gd name="connsiteY301" fmla="*/ 1206420 h 3063504"/>
              <a:gd name="connsiteX302" fmla="*/ 2588872 w 4114165"/>
              <a:gd name="connsiteY302" fmla="*/ 1499651 h 3063504"/>
              <a:gd name="connsiteX303" fmla="*/ 2614343 w 4114165"/>
              <a:gd name="connsiteY303" fmla="*/ 1975335 h 3063504"/>
              <a:gd name="connsiteX304" fmla="*/ 2623898 w 4114165"/>
              <a:gd name="connsiteY304" fmla="*/ 2111528 h 3063504"/>
              <a:gd name="connsiteX305" fmla="*/ 2633453 w 4114165"/>
              <a:gd name="connsiteY305" fmla="*/ 2206554 h 3063504"/>
              <a:gd name="connsiteX306" fmla="*/ 2639815 w 4114165"/>
              <a:gd name="connsiteY306" fmla="*/ 2243037 h 3063504"/>
              <a:gd name="connsiteX307" fmla="*/ 2643008 w 4114165"/>
              <a:gd name="connsiteY307" fmla="*/ 2252623 h 3063504"/>
              <a:gd name="connsiteX308" fmla="*/ 2646189 w 4114165"/>
              <a:gd name="connsiteY308" fmla="*/ 2256295 h 3063504"/>
              <a:gd name="connsiteX309" fmla="*/ 2649370 w 4114165"/>
              <a:gd name="connsiteY309" fmla="*/ 2254003 h 3063504"/>
              <a:gd name="connsiteX310" fmla="*/ 2652551 w 4114165"/>
              <a:gd name="connsiteY310" fmla="*/ 2245772 h 3063504"/>
              <a:gd name="connsiteX311" fmla="*/ 2658925 w 4114165"/>
              <a:gd name="connsiteY311" fmla="*/ 2211759 h 3063504"/>
              <a:gd name="connsiteX312" fmla="*/ 2665299 w 4114165"/>
              <a:gd name="connsiteY312" fmla="*/ 2155381 h 3063504"/>
              <a:gd name="connsiteX313" fmla="*/ 2674841 w 4114165"/>
              <a:gd name="connsiteY313" fmla="*/ 2033383 h 3063504"/>
              <a:gd name="connsiteX314" fmla="*/ 2687590 w 4114165"/>
              <a:gd name="connsiteY314" fmla="*/ 1816866 h 3063504"/>
              <a:gd name="connsiteX315" fmla="*/ 2725797 w 4114165"/>
              <a:gd name="connsiteY315" fmla="*/ 1116307 h 3063504"/>
              <a:gd name="connsiteX316" fmla="*/ 2735353 w 4114165"/>
              <a:gd name="connsiteY316" fmla="*/ 1006339 h 3063504"/>
              <a:gd name="connsiteX317" fmla="*/ 2741714 w 4114165"/>
              <a:gd name="connsiteY317" fmla="*/ 959548 h 3063504"/>
              <a:gd name="connsiteX318" fmla="*/ 2748088 w 4114165"/>
              <a:gd name="connsiteY318" fmla="*/ 935995 h 3063504"/>
              <a:gd name="connsiteX319" fmla="*/ 2751269 w 4114165"/>
              <a:gd name="connsiteY319" fmla="*/ 933171 h 3063504"/>
              <a:gd name="connsiteX320" fmla="*/ 2754450 w 4114165"/>
              <a:gd name="connsiteY320" fmla="*/ 936337 h 3063504"/>
              <a:gd name="connsiteX321" fmla="*/ 2757643 w 4114165"/>
              <a:gd name="connsiteY321" fmla="*/ 945416 h 3063504"/>
              <a:gd name="connsiteX322" fmla="*/ 2764005 w 4114165"/>
              <a:gd name="connsiteY322" fmla="*/ 980709 h 3063504"/>
              <a:gd name="connsiteX323" fmla="*/ 2770379 w 4114165"/>
              <a:gd name="connsiteY323" fmla="*/ 1037225 h 3063504"/>
              <a:gd name="connsiteX324" fmla="*/ 2779934 w 4114165"/>
              <a:gd name="connsiteY324" fmla="*/ 1155678 h 3063504"/>
              <a:gd name="connsiteX325" fmla="*/ 2792670 w 4114165"/>
              <a:gd name="connsiteY325" fmla="*/ 1356429 h 3063504"/>
              <a:gd name="connsiteX326" fmla="*/ 2818142 w 4114165"/>
              <a:gd name="connsiteY326" fmla="*/ 1765998 h 3063504"/>
              <a:gd name="connsiteX327" fmla="*/ 2827697 w 4114165"/>
              <a:gd name="connsiteY327" fmla="*/ 1875662 h 3063504"/>
              <a:gd name="connsiteX328" fmla="*/ 2834058 w 4114165"/>
              <a:gd name="connsiteY328" fmla="*/ 1925847 h 3063504"/>
              <a:gd name="connsiteX329" fmla="*/ 2840433 w 4114165"/>
              <a:gd name="connsiteY329" fmla="*/ 1955251 h 3063504"/>
              <a:gd name="connsiteX330" fmla="*/ 2843613 w 4114165"/>
              <a:gd name="connsiteY330" fmla="*/ 1961823 h 3063504"/>
              <a:gd name="connsiteX331" fmla="*/ 2846807 w 4114165"/>
              <a:gd name="connsiteY331" fmla="*/ 1962912 h 3063504"/>
              <a:gd name="connsiteX332" fmla="*/ 2849988 w 4114165"/>
              <a:gd name="connsiteY332" fmla="*/ 1958543 h 3063504"/>
              <a:gd name="connsiteX333" fmla="*/ 2853168 w 4114165"/>
              <a:gd name="connsiteY333" fmla="*/ 1948818 h 3063504"/>
              <a:gd name="connsiteX334" fmla="*/ 2859543 w 4114165"/>
              <a:gd name="connsiteY334" fmla="*/ 1914032 h 3063504"/>
              <a:gd name="connsiteX335" fmla="*/ 2865904 w 4114165"/>
              <a:gd name="connsiteY335" fmla="*/ 1860517 h 3063504"/>
              <a:gd name="connsiteX336" fmla="*/ 2875459 w 4114165"/>
              <a:gd name="connsiteY336" fmla="*/ 1751587 h 3063504"/>
              <a:gd name="connsiteX337" fmla="*/ 2891388 w 4114165"/>
              <a:gd name="connsiteY337" fmla="*/ 1526332 h 3063504"/>
              <a:gd name="connsiteX338" fmla="*/ 2907305 w 4114165"/>
              <a:gd name="connsiteY338" fmla="*/ 1308055 h 3063504"/>
              <a:gd name="connsiteX339" fmla="*/ 2916860 w 4114165"/>
              <a:gd name="connsiteY339" fmla="*/ 1209459 h 3063504"/>
              <a:gd name="connsiteX340" fmla="*/ 2923222 w 4114165"/>
              <a:gd name="connsiteY340" fmla="*/ 1164897 h 3063504"/>
              <a:gd name="connsiteX341" fmla="*/ 2929596 w 4114165"/>
              <a:gd name="connsiteY341" fmla="*/ 1140279 h 3063504"/>
              <a:gd name="connsiteX342" fmla="*/ 2932777 w 4114165"/>
              <a:gd name="connsiteY342" fmla="*/ 1135974 h 3063504"/>
              <a:gd name="connsiteX343" fmla="*/ 2935957 w 4114165"/>
              <a:gd name="connsiteY343" fmla="*/ 1137164 h 3063504"/>
              <a:gd name="connsiteX344" fmla="*/ 2939151 w 4114165"/>
              <a:gd name="connsiteY344" fmla="*/ 1143888 h 3063504"/>
              <a:gd name="connsiteX345" fmla="*/ 2945512 w 4114165"/>
              <a:gd name="connsiteY345" fmla="*/ 1173735 h 3063504"/>
              <a:gd name="connsiteX346" fmla="*/ 2951887 w 4114165"/>
              <a:gd name="connsiteY346" fmla="*/ 1224490 h 3063504"/>
              <a:gd name="connsiteX347" fmla="*/ 2961442 w 4114165"/>
              <a:gd name="connsiteY347" fmla="*/ 1335142 h 3063504"/>
              <a:gd name="connsiteX348" fmla="*/ 2974177 w 4114165"/>
              <a:gd name="connsiteY348" fmla="*/ 1529549 h 3063504"/>
              <a:gd name="connsiteX349" fmla="*/ 2999649 w 4114165"/>
              <a:gd name="connsiteY349" fmla="*/ 1943005 h 3063504"/>
              <a:gd name="connsiteX350" fmla="*/ 3009204 w 4114165"/>
              <a:gd name="connsiteY350" fmla="*/ 2056291 h 3063504"/>
              <a:gd name="connsiteX351" fmla="*/ 3015566 w 4114165"/>
              <a:gd name="connsiteY351" fmla="*/ 2107590 h 3063504"/>
              <a:gd name="connsiteX352" fmla="*/ 3021940 w 4114165"/>
              <a:gd name="connsiteY352" fmla="*/ 2135956 h 3063504"/>
              <a:gd name="connsiteX353" fmla="*/ 3025121 w 4114165"/>
              <a:gd name="connsiteY353" fmla="*/ 2140869 h 3063504"/>
              <a:gd name="connsiteX354" fmla="*/ 3028314 w 4114165"/>
              <a:gd name="connsiteY354" fmla="*/ 2139375 h 3063504"/>
              <a:gd name="connsiteX355" fmla="*/ 3031495 w 4114165"/>
              <a:gd name="connsiteY355" fmla="*/ 2131372 h 3063504"/>
              <a:gd name="connsiteX356" fmla="*/ 3037856 w 4114165"/>
              <a:gd name="connsiteY356" fmla="*/ 2095864 h 3063504"/>
              <a:gd name="connsiteX357" fmla="*/ 3044231 w 4114165"/>
              <a:gd name="connsiteY357" fmla="*/ 2035004 h 3063504"/>
              <a:gd name="connsiteX358" fmla="*/ 3053786 w 4114165"/>
              <a:gd name="connsiteY358" fmla="*/ 1900292 h 3063504"/>
              <a:gd name="connsiteX359" fmla="*/ 3066522 w 4114165"/>
              <a:gd name="connsiteY359" fmla="*/ 1656777 h 3063504"/>
              <a:gd name="connsiteX360" fmla="*/ 3101548 w 4114165"/>
              <a:gd name="connsiteY360" fmla="*/ 916683 h 3063504"/>
              <a:gd name="connsiteX361" fmla="*/ 3111104 w 4114165"/>
              <a:gd name="connsiteY361" fmla="*/ 783301 h 3063504"/>
              <a:gd name="connsiteX362" fmla="*/ 3117465 w 4114165"/>
              <a:gd name="connsiteY362" fmla="*/ 726430 h 3063504"/>
              <a:gd name="connsiteX363" fmla="*/ 3123839 w 4114165"/>
              <a:gd name="connsiteY363" fmla="*/ 698723 h 3063504"/>
              <a:gd name="connsiteX364" fmla="*/ 3127020 w 4114165"/>
              <a:gd name="connsiteY364" fmla="*/ 696418 h 3063504"/>
              <a:gd name="connsiteX365" fmla="*/ 3130214 w 4114165"/>
              <a:gd name="connsiteY365" fmla="*/ 701990 h 3063504"/>
              <a:gd name="connsiteX366" fmla="*/ 3133394 w 4114165"/>
              <a:gd name="connsiteY366" fmla="*/ 715476 h 3063504"/>
              <a:gd name="connsiteX367" fmla="*/ 3139756 w 4114165"/>
              <a:gd name="connsiteY367" fmla="*/ 765952 h 3063504"/>
              <a:gd name="connsiteX368" fmla="*/ 3146130 w 4114165"/>
              <a:gd name="connsiteY368" fmla="*/ 846579 h 3063504"/>
              <a:gd name="connsiteX369" fmla="*/ 3155685 w 4114165"/>
              <a:gd name="connsiteY369" fmla="*/ 1018294 h 3063504"/>
              <a:gd name="connsiteX370" fmla="*/ 3168421 w 4114165"/>
              <a:gd name="connsiteY370" fmla="*/ 1320136 h 3063504"/>
              <a:gd name="connsiteX371" fmla="*/ 3203448 w 4114165"/>
              <a:gd name="connsiteY371" fmla="*/ 2215089 h 3063504"/>
              <a:gd name="connsiteX372" fmla="*/ 3213003 w 4114165"/>
              <a:gd name="connsiteY372" fmla="*/ 2377344 h 3063504"/>
              <a:gd name="connsiteX373" fmla="*/ 3219364 w 4114165"/>
              <a:gd name="connsiteY373" fmla="*/ 2449018 h 3063504"/>
              <a:gd name="connsiteX374" fmla="*/ 3225738 w 4114165"/>
              <a:gd name="connsiteY374" fmla="*/ 2487996 h 3063504"/>
              <a:gd name="connsiteX375" fmla="*/ 3228919 w 4114165"/>
              <a:gd name="connsiteY375" fmla="*/ 2494657 h 3063504"/>
              <a:gd name="connsiteX376" fmla="*/ 3232113 w 4114165"/>
              <a:gd name="connsiteY376" fmla="*/ 2492656 h 3063504"/>
              <a:gd name="connsiteX377" fmla="*/ 3235293 w 4114165"/>
              <a:gd name="connsiteY377" fmla="*/ 2481980 h 3063504"/>
              <a:gd name="connsiteX378" fmla="*/ 3241655 w 4114165"/>
              <a:gd name="connsiteY378" fmla="*/ 2435063 h 3063504"/>
              <a:gd name="connsiteX379" fmla="*/ 3248029 w 4114165"/>
              <a:gd name="connsiteY379" fmla="*/ 2355601 h 3063504"/>
              <a:gd name="connsiteX380" fmla="*/ 3257584 w 4114165"/>
              <a:gd name="connsiteY380" fmla="*/ 2182202 h 3063504"/>
              <a:gd name="connsiteX381" fmla="*/ 3270320 w 4114165"/>
              <a:gd name="connsiteY381" fmla="*/ 1873902 h 3063504"/>
              <a:gd name="connsiteX382" fmla="*/ 3305347 w 4114165"/>
              <a:gd name="connsiteY382" fmla="*/ 952647 h 3063504"/>
              <a:gd name="connsiteX383" fmla="*/ 3314902 w 4114165"/>
              <a:gd name="connsiteY383" fmla="*/ 781693 h 3063504"/>
              <a:gd name="connsiteX384" fmla="*/ 3321263 w 4114165"/>
              <a:gd name="connsiteY384" fmla="*/ 703307 h 3063504"/>
              <a:gd name="connsiteX385" fmla="*/ 3327637 w 4114165"/>
              <a:gd name="connsiteY385" fmla="*/ 656541 h 3063504"/>
              <a:gd name="connsiteX386" fmla="*/ 3330818 w 4114165"/>
              <a:gd name="connsiteY386" fmla="*/ 645461 h 3063504"/>
              <a:gd name="connsiteX387" fmla="*/ 3334012 w 4114165"/>
              <a:gd name="connsiteY387" fmla="*/ 642662 h 3063504"/>
              <a:gd name="connsiteX388" fmla="*/ 3337192 w 4114165"/>
              <a:gd name="connsiteY388" fmla="*/ 648095 h 3063504"/>
              <a:gd name="connsiteX389" fmla="*/ 3340373 w 4114165"/>
              <a:gd name="connsiteY389" fmla="*/ 661657 h 3063504"/>
              <a:gd name="connsiteX390" fmla="*/ 3346747 w 4114165"/>
              <a:gd name="connsiteY390" fmla="*/ 712272 h 3063504"/>
              <a:gd name="connsiteX391" fmla="*/ 3353109 w 4114165"/>
              <a:gd name="connsiteY391" fmla="*/ 792026 h 3063504"/>
              <a:gd name="connsiteX392" fmla="*/ 3362664 w 4114165"/>
              <a:gd name="connsiteY392" fmla="*/ 958282 h 3063504"/>
              <a:gd name="connsiteX393" fmla="*/ 3375400 w 4114165"/>
              <a:gd name="connsiteY393" fmla="*/ 1241725 h 3063504"/>
              <a:gd name="connsiteX394" fmla="*/ 3404065 w 4114165"/>
              <a:gd name="connsiteY394" fmla="*/ 1914374 h 3063504"/>
              <a:gd name="connsiteX395" fmla="*/ 3413620 w 4114165"/>
              <a:gd name="connsiteY395" fmla="*/ 2082783 h 3063504"/>
              <a:gd name="connsiteX396" fmla="*/ 3423163 w 4114165"/>
              <a:gd name="connsiteY396" fmla="*/ 2199285 h 3063504"/>
              <a:gd name="connsiteX397" fmla="*/ 3429537 w 4114165"/>
              <a:gd name="connsiteY397" fmla="*/ 2244088 h 3063504"/>
              <a:gd name="connsiteX398" fmla="*/ 3432718 w 4114165"/>
              <a:gd name="connsiteY398" fmla="*/ 2256169 h 3063504"/>
              <a:gd name="connsiteX399" fmla="*/ 3435911 w 4114165"/>
              <a:gd name="connsiteY399" fmla="*/ 2261335 h 3063504"/>
              <a:gd name="connsiteX400" fmla="*/ 3439092 w 4114165"/>
              <a:gd name="connsiteY400" fmla="*/ 2259613 h 3063504"/>
              <a:gd name="connsiteX401" fmla="*/ 3442273 w 4114165"/>
              <a:gd name="connsiteY401" fmla="*/ 2251116 h 3063504"/>
              <a:gd name="connsiteX402" fmla="*/ 3448647 w 4114165"/>
              <a:gd name="connsiteY402" fmla="*/ 2214582 h 3063504"/>
              <a:gd name="connsiteX403" fmla="*/ 3455008 w 4114165"/>
              <a:gd name="connsiteY403" fmla="*/ 2153824 h 3063504"/>
              <a:gd name="connsiteX404" fmla="*/ 3464564 w 4114165"/>
              <a:gd name="connsiteY404" fmla="*/ 2023974 h 3063504"/>
              <a:gd name="connsiteX405" fmla="*/ 3477299 w 4114165"/>
              <a:gd name="connsiteY405" fmla="*/ 1799315 h 3063504"/>
              <a:gd name="connsiteX406" fmla="*/ 3509145 w 4114165"/>
              <a:gd name="connsiteY406" fmla="*/ 1210295 h 3063504"/>
              <a:gd name="connsiteX407" fmla="*/ 3518700 w 4114165"/>
              <a:gd name="connsiteY407" fmla="*/ 1086549 h 3063504"/>
              <a:gd name="connsiteX408" fmla="*/ 3525062 w 4114165"/>
              <a:gd name="connsiteY408" fmla="*/ 1027956 h 3063504"/>
              <a:gd name="connsiteX409" fmla="*/ 3531436 w 4114165"/>
              <a:gd name="connsiteY409" fmla="*/ 990536 h 3063504"/>
              <a:gd name="connsiteX410" fmla="*/ 3534617 w 4114165"/>
              <a:gd name="connsiteY410" fmla="*/ 980063 h 3063504"/>
              <a:gd name="connsiteX411" fmla="*/ 3537797 w 4114165"/>
              <a:gd name="connsiteY411" fmla="*/ 975137 h 3063504"/>
              <a:gd name="connsiteX412" fmla="*/ 3540991 w 4114165"/>
              <a:gd name="connsiteY412" fmla="*/ 975694 h 3063504"/>
              <a:gd name="connsiteX413" fmla="*/ 3544172 w 4114165"/>
              <a:gd name="connsiteY413" fmla="*/ 981697 h 3063504"/>
              <a:gd name="connsiteX414" fmla="*/ 3550546 w 4114165"/>
              <a:gd name="connsiteY414" fmla="*/ 1009341 h 3063504"/>
              <a:gd name="connsiteX415" fmla="*/ 3556908 w 4114165"/>
              <a:gd name="connsiteY415" fmla="*/ 1056435 h 3063504"/>
              <a:gd name="connsiteX416" fmla="*/ 3566463 w 4114165"/>
              <a:gd name="connsiteY416" fmla="*/ 1158261 h 3063504"/>
              <a:gd name="connsiteX417" fmla="*/ 3579198 w 4114165"/>
              <a:gd name="connsiteY417" fmla="*/ 1335737 h 3063504"/>
              <a:gd name="connsiteX418" fmla="*/ 3611044 w 4114165"/>
              <a:gd name="connsiteY418" fmla="*/ 1805545 h 3063504"/>
              <a:gd name="connsiteX419" fmla="*/ 3620599 w 4114165"/>
              <a:gd name="connsiteY419" fmla="*/ 1906206 h 3063504"/>
              <a:gd name="connsiteX420" fmla="*/ 3626961 w 4114165"/>
              <a:gd name="connsiteY420" fmla="*/ 1954998 h 3063504"/>
              <a:gd name="connsiteX421" fmla="*/ 3633335 w 4114165"/>
              <a:gd name="connsiteY421" fmla="*/ 1987567 h 3063504"/>
              <a:gd name="connsiteX422" fmla="*/ 3639696 w 4114165"/>
              <a:gd name="connsiteY422" fmla="*/ 2003270 h 3063504"/>
              <a:gd name="connsiteX423" fmla="*/ 3642890 w 4114165"/>
              <a:gd name="connsiteY423" fmla="*/ 2004764 h 3063504"/>
              <a:gd name="connsiteX424" fmla="*/ 3646071 w 4114165"/>
              <a:gd name="connsiteY424" fmla="*/ 2002092 h 3063504"/>
              <a:gd name="connsiteX425" fmla="*/ 3649251 w 4114165"/>
              <a:gd name="connsiteY425" fmla="*/ 1995343 h 3063504"/>
              <a:gd name="connsiteX426" fmla="*/ 3655626 w 4114165"/>
              <a:gd name="connsiteY426" fmla="*/ 1970079 h 3063504"/>
              <a:gd name="connsiteX427" fmla="*/ 3661987 w 4114165"/>
              <a:gd name="connsiteY427" fmla="*/ 1930329 h 3063504"/>
              <a:gd name="connsiteX428" fmla="*/ 3671542 w 4114165"/>
              <a:gd name="connsiteY428" fmla="*/ 1847423 h 3063504"/>
              <a:gd name="connsiteX429" fmla="*/ 3684278 w 4114165"/>
              <a:gd name="connsiteY429" fmla="*/ 1705138 h 3063504"/>
              <a:gd name="connsiteX430" fmla="*/ 3719305 w 4114165"/>
              <a:gd name="connsiteY430" fmla="*/ 1285869 h 3063504"/>
              <a:gd name="connsiteX431" fmla="*/ 3728860 w 4114165"/>
              <a:gd name="connsiteY431" fmla="*/ 1203127 h 3063504"/>
              <a:gd name="connsiteX432" fmla="*/ 3738415 w 4114165"/>
              <a:gd name="connsiteY432" fmla="*/ 1145914 h 3063504"/>
              <a:gd name="connsiteX433" fmla="*/ 3744789 w 4114165"/>
              <a:gd name="connsiteY433" fmla="*/ 1123703 h 3063504"/>
              <a:gd name="connsiteX434" fmla="*/ 3747970 w 4114165"/>
              <a:gd name="connsiteY434" fmla="*/ 1117612 h 3063504"/>
              <a:gd name="connsiteX435" fmla="*/ 3751151 w 4114165"/>
              <a:gd name="connsiteY435" fmla="*/ 1114864 h 3063504"/>
              <a:gd name="connsiteX436" fmla="*/ 3754344 w 4114165"/>
              <a:gd name="connsiteY436" fmla="*/ 1115497 h 3063504"/>
              <a:gd name="connsiteX437" fmla="*/ 3757525 w 4114165"/>
              <a:gd name="connsiteY437" fmla="*/ 1119435 h 3063504"/>
              <a:gd name="connsiteX438" fmla="*/ 3763887 w 4114165"/>
              <a:gd name="connsiteY438" fmla="*/ 1137050 h 3063504"/>
              <a:gd name="connsiteX439" fmla="*/ 3770261 w 4114165"/>
              <a:gd name="connsiteY439" fmla="*/ 1166935 h 3063504"/>
              <a:gd name="connsiteX440" fmla="*/ 3779816 w 4114165"/>
              <a:gd name="connsiteY440" fmla="*/ 1232253 h 3063504"/>
              <a:gd name="connsiteX441" fmla="*/ 3792552 w 4114165"/>
              <a:gd name="connsiteY441" fmla="*/ 1349413 h 3063504"/>
              <a:gd name="connsiteX442" fmla="*/ 3818023 w 4114165"/>
              <a:gd name="connsiteY442" fmla="*/ 1628335 h 3063504"/>
              <a:gd name="connsiteX443" fmla="*/ 3833953 w 4114165"/>
              <a:gd name="connsiteY443" fmla="*/ 1785195 h 3063504"/>
              <a:gd name="connsiteX444" fmla="*/ 3843495 w 4114165"/>
              <a:gd name="connsiteY444" fmla="*/ 1858085 h 3063504"/>
              <a:gd name="connsiteX445" fmla="*/ 3853050 w 4114165"/>
              <a:gd name="connsiteY445" fmla="*/ 1909448 h 3063504"/>
              <a:gd name="connsiteX446" fmla="*/ 3859424 w 4114165"/>
              <a:gd name="connsiteY446" fmla="*/ 1930215 h 3063504"/>
              <a:gd name="connsiteX447" fmla="*/ 3865786 w 4114165"/>
              <a:gd name="connsiteY447" fmla="*/ 1939611 h 3063504"/>
              <a:gd name="connsiteX448" fmla="*/ 3868979 w 4114165"/>
              <a:gd name="connsiteY448" fmla="*/ 1939992 h 3063504"/>
              <a:gd name="connsiteX449" fmla="*/ 3872160 w 4114165"/>
              <a:gd name="connsiteY449" fmla="*/ 1937472 h 3063504"/>
              <a:gd name="connsiteX450" fmla="*/ 3875341 w 4114165"/>
              <a:gd name="connsiteY450" fmla="*/ 1932115 h 3063504"/>
              <a:gd name="connsiteX451" fmla="*/ 3881715 w 4114165"/>
              <a:gd name="connsiteY451" fmla="*/ 1913057 h 3063504"/>
              <a:gd name="connsiteX452" fmla="*/ 3888077 w 4114165"/>
              <a:gd name="connsiteY452" fmla="*/ 1883437 h 3063504"/>
              <a:gd name="connsiteX453" fmla="*/ 3897632 w 4114165"/>
              <a:gd name="connsiteY453" fmla="*/ 1821260 h 3063504"/>
              <a:gd name="connsiteX454" fmla="*/ 3910367 w 4114165"/>
              <a:gd name="connsiteY454" fmla="*/ 1711888 h 3063504"/>
              <a:gd name="connsiteX455" fmla="*/ 3932658 w 4114165"/>
              <a:gd name="connsiteY455" fmla="*/ 1484088 h 3063504"/>
              <a:gd name="connsiteX456" fmla="*/ 3951768 w 4114165"/>
              <a:gd name="connsiteY456" fmla="*/ 1301736 h 3063504"/>
              <a:gd name="connsiteX457" fmla="*/ 3961323 w 4114165"/>
              <a:gd name="connsiteY457" fmla="*/ 1230328 h 3063504"/>
              <a:gd name="connsiteX458" fmla="*/ 3970878 w 4114165"/>
              <a:gd name="connsiteY458" fmla="*/ 1178180 h 3063504"/>
              <a:gd name="connsiteX459" fmla="*/ 3977240 w 4114165"/>
              <a:gd name="connsiteY459" fmla="*/ 1155741 h 3063504"/>
              <a:gd name="connsiteX460" fmla="*/ 3983614 w 4114165"/>
              <a:gd name="connsiteY460" fmla="*/ 1143901 h 3063504"/>
              <a:gd name="connsiteX461" fmla="*/ 3986795 w 4114165"/>
              <a:gd name="connsiteY461" fmla="*/ 1142077 h 3063504"/>
              <a:gd name="connsiteX462" fmla="*/ 3989976 w 4114165"/>
              <a:gd name="connsiteY462" fmla="*/ 1142989 h 3063504"/>
              <a:gd name="connsiteX463" fmla="*/ 3993169 w 4114165"/>
              <a:gd name="connsiteY463" fmla="*/ 1146661 h 3063504"/>
              <a:gd name="connsiteX464" fmla="*/ 3999531 w 4114165"/>
              <a:gd name="connsiteY464" fmla="*/ 1162136 h 3063504"/>
              <a:gd name="connsiteX465" fmla="*/ 4005905 w 4114165"/>
              <a:gd name="connsiteY465" fmla="*/ 1188070 h 3063504"/>
              <a:gd name="connsiteX466" fmla="*/ 4015460 w 4114165"/>
              <a:gd name="connsiteY466" fmla="*/ 1244992 h 3063504"/>
              <a:gd name="connsiteX467" fmla="*/ 4025002 w 4114165"/>
              <a:gd name="connsiteY467" fmla="*/ 1320275 h 3063504"/>
              <a:gd name="connsiteX468" fmla="*/ 4040932 w 4114165"/>
              <a:gd name="connsiteY468" fmla="*/ 1473210 h 3063504"/>
              <a:gd name="connsiteX469" fmla="*/ 4069584 w 4114165"/>
              <a:gd name="connsiteY469" fmla="*/ 1754601 h 3063504"/>
              <a:gd name="connsiteX470" fmla="*/ 4079139 w 4114165"/>
              <a:gd name="connsiteY470" fmla="*/ 1826731 h 3063504"/>
              <a:gd name="connsiteX471" fmla="*/ 4088694 w 4114165"/>
              <a:gd name="connsiteY471" fmla="*/ 1879436 h 3063504"/>
              <a:gd name="connsiteX472" fmla="*/ 4095069 w 4114165"/>
              <a:gd name="connsiteY472" fmla="*/ 1902103 h 3063504"/>
              <a:gd name="connsiteX473" fmla="*/ 4101430 w 4114165"/>
              <a:gd name="connsiteY473" fmla="*/ 1914082 h 3063504"/>
              <a:gd name="connsiteX474" fmla="*/ 4104611 w 4114165"/>
              <a:gd name="connsiteY474" fmla="*/ 1915995 h 3063504"/>
              <a:gd name="connsiteX475" fmla="*/ 4107804 w 4114165"/>
              <a:gd name="connsiteY475" fmla="*/ 1915184 h 3063504"/>
              <a:gd name="connsiteX476" fmla="*/ 4110985 w 4114165"/>
              <a:gd name="connsiteY476" fmla="*/ 1911702 h 3063504"/>
              <a:gd name="connsiteX477" fmla="*/ 4114166 w 4114165"/>
              <a:gd name="connsiteY477" fmla="*/ 1905598 h 3063504"/>
              <a:gd name="connsiteX478" fmla="*/ 4114166 w 4114165"/>
              <a:gd name="connsiteY478" fmla="*/ 1905598 h 3063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</a:cxnLst>
            <a:rect l="l" t="t" r="r" b="b"/>
            <a:pathLst>
              <a:path w="4114165" h="3063504">
                <a:moveTo>
                  <a:pt x="0" y="1426330"/>
                </a:moveTo>
                <a:lnTo>
                  <a:pt x="19106" y="1079343"/>
                </a:lnTo>
                <a:lnTo>
                  <a:pt x="28660" y="944391"/>
                </a:lnTo>
                <a:lnTo>
                  <a:pt x="38212" y="852379"/>
                </a:lnTo>
                <a:lnTo>
                  <a:pt x="44582" y="819708"/>
                </a:lnTo>
                <a:lnTo>
                  <a:pt x="47765" y="812730"/>
                </a:lnTo>
                <a:lnTo>
                  <a:pt x="50950" y="812198"/>
                </a:lnTo>
                <a:lnTo>
                  <a:pt x="54134" y="818213"/>
                </a:lnTo>
                <a:lnTo>
                  <a:pt x="57319" y="830801"/>
                </a:lnTo>
                <a:lnTo>
                  <a:pt x="63687" y="875439"/>
                </a:lnTo>
                <a:lnTo>
                  <a:pt x="70056" y="945100"/>
                </a:lnTo>
                <a:lnTo>
                  <a:pt x="79608" y="1091880"/>
                </a:lnTo>
                <a:lnTo>
                  <a:pt x="92347" y="1349148"/>
                </a:lnTo>
                <a:lnTo>
                  <a:pt x="130558" y="2179860"/>
                </a:lnTo>
                <a:lnTo>
                  <a:pt x="140112" y="2309798"/>
                </a:lnTo>
                <a:lnTo>
                  <a:pt x="146480" y="2364047"/>
                </a:lnTo>
                <a:lnTo>
                  <a:pt x="149664" y="2380472"/>
                </a:lnTo>
                <a:lnTo>
                  <a:pt x="152849" y="2389450"/>
                </a:lnTo>
                <a:lnTo>
                  <a:pt x="156033" y="2390855"/>
                </a:lnTo>
                <a:lnTo>
                  <a:pt x="159218" y="2384600"/>
                </a:lnTo>
                <a:lnTo>
                  <a:pt x="162401" y="2370696"/>
                </a:lnTo>
                <a:lnTo>
                  <a:pt x="168770" y="2320207"/>
                </a:lnTo>
                <a:lnTo>
                  <a:pt x="175140" y="2240720"/>
                </a:lnTo>
                <a:lnTo>
                  <a:pt x="184692" y="2072639"/>
                </a:lnTo>
                <a:lnTo>
                  <a:pt x="197429" y="1777458"/>
                </a:lnTo>
                <a:lnTo>
                  <a:pt x="235642" y="818581"/>
                </a:lnTo>
                <a:lnTo>
                  <a:pt x="245194" y="665925"/>
                </a:lnTo>
                <a:lnTo>
                  <a:pt x="251563" y="600835"/>
                </a:lnTo>
                <a:lnTo>
                  <a:pt x="257933" y="568563"/>
                </a:lnTo>
                <a:lnTo>
                  <a:pt x="261116" y="565293"/>
                </a:lnTo>
                <a:lnTo>
                  <a:pt x="264300" y="570754"/>
                </a:lnTo>
                <a:lnTo>
                  <a:pt x="267485" y="584961"/>
                </a:lnTo>
                <a:lnTo>
                  <a:pt x="273854" y="639269"/>
                </a:lnTo>
                <a:lnTo>
                  <a:pt x="280222" y="726772"/>
                </a:lnTo>
                <a:lnTo>
                  <a:pt x="289776" y="913999"/>
                </a:lnTo>
                <a:lnTo>
                  <a:pt x="302513" y="1245232"/>
                </a:lnTo>
                <a:lnTo>
                  <a:pt x="340728" y="2325374"/>
                </a:lnTo>
                <a:lnTo>
                  <a:pt x="350283" y="2497177"/>
                </a:lnTo>
                <a:lnTo>
                  <a:pt x="356645" y="2570484"/>
                </a:lnTo>
                <a:lnTo>
                  <a:pt x="363019" y="2607106"/>
                </a:lnTo>
                <a:lnTo>
                  <a:pt x="366200" y="2611083"/>
                </a:lnTo>
                <a:lnTo>
                  <a:pt x="369380" y="2605384"/>
                </a:lnTo>
                <a:lnTo>
                  <a:pt x="372574" y="2590024"/>
                </a:lnTo>
                <a:lnTo>
                  <a:pt x="378935" y="2530861"/>
                </a:lnTo>
                <a:lnTo>
                  <a:pt x="385310" y="2435532"/>
                </a:lnTo>
                <a:lnTo>
                  <a:pt x="394865" y="2232425"/>
                </a:lnTo>
                <a:lnTo>
                  <a:pt x="407601" y="1876548"/>
                </a:lnTo>
                <a:lnTo>
                  <a:pt x="442627" y="825508"/>
                </a:lnTo>
                <a:lnTo>
                  <a:pt x="452182" y="631949"/>
                </a:lnTo>
                <a:lnTo>
                  <a:pt x="458544" y="543618"/>
                </a:lnTo>
                <a:lnTo>
                  <a:pt x="464918" y="491393"/>
                </a:lnTo>
                <a:lnTo>
                  <a:pt x="468099" y="479329"/>
                </a:lnTo>
                <a:lnTo>
                  <a:pt x="471280" y="476719"/>
                </a:lnTo>
                <a:lnTo>
                  <a:pt x="474473" y="483516"/>
                </a:lnTo>
                <a:lnTo>
                  <a:pt x="477654" y="499587"/>
                </a:lnTo>
                <a:lnTo>
                  <a:pt x="484015" y="558573"/>
                </a:lnTo>
                <a:lnTo>
                  <a:pt x="490390" y="650919"/>
                </a:lnTo>
                <a:lnTo>
                  <a:pt x="499945" y="843021"/>
                </a:lnTo>
                <a:lnTo>
                  <a:pt x="512680" y="1171038"/>
                </a:lnTo>
                <a:lnTo>
                  <a:pt x="544526" y="2034016"/>
                </a:lnTo>
                <a:lnTo>
                  <a:pt x="554081" y="2220635"/>
                </a:lnTo>
                <a:lnTo>
                  <a:pt x="563624" y="2346673"/>
                </a:lnTo>
                <a:lnTo>
                  <a:pt x="569998" y="2393211"/>
                </a:lnTo>
                <a:lnTo>
                  <a:pt x="573179" y="2404874"/>
                </a:lnTo>
                <a:lnTo>
                  <a:pt x="576372" y="2408799"/>
                </a:lnTo>
                <a:lnTo>
                  <a:pt x="579553" y="2405102"/>
                </a:lnTo>
                <a:lnTo>
                  <a:pt x="582734" y="2393945"/>
                </a:lnTo>
                <a:lnTo>
                  <a:pt x="589108" y="2350282"/>
                </a:lnTo>
                <a:lnTo>
                  <a:pt x="595470" y="2280520"/>
                </a:lnTo>
                <a:lnTo>
                  <a:pt x="605025" y="2134981"/>
                </a:lnTo>
                <a:lnTo>
                  <a:pt x="617760" y="1888743"/>
                </a:lnTo>
                <a:lnTo>
                  <a:pt x="646426" y="1318008"/>
                </a:lnTo>
                <a:lnTo>
                  <a:pt x="655981" y="1179079"/>
                </a:lnTo>
                <a:lnTo>
                  <a:pt x="665523" y="1084231"/>
                </a:lnTo>
                <a:lnTo>
                  <a:pt x="671897" y="1047837"/>
                </a:lnTo>
                <a:lnTo>
                  <a:pt x="675078" y="1037782"/>
                </a:lnTo>
                <a:lnTo>
                  <a:pt x="678259" y="1033059"/>
                </a:lnTo>
                <a:lnTo>
                  <a:pt x="681452" y="1033502"/>
                </a:lnTo>
                <a:lnTo>
                  <a:pt x="684633" y="1038909"/>
                </a:lnTo>
                <a:lnTo>
                  <a:pt x="691007" y="1063476"/>
                </a:lnTo>
                <a:lnTo>
                  <a:pt x="697369" y="1104049"/>
                </a:lnTo>
                <a:lnTo>
                  <a:pt x="706924" y="1187437"/>
                </a:lnTo>
                <a:lnTo>
                  <a:pt x="738770" y="1501044"/>
                </a:lnTo>
                <a:lnTo>
                  <a:pt x="748325" y="1560169"/>
                </a:lnTo>
                <a:lnTo>
                  <a:pt x="754686" y="1583596"/>
                </a:lnTo>
                <a:lnTo>
                  <a:pt x="757880" y="1590282"/>
                </a:lnTo>
                <a:lnTo>
                  <a:pt x="761061" y="1593663"/>
                </a:lnTo>
                <a:lnTo>
                  <a:pt x="764241" y="1593828"/>
                </a:lnTo>
                <a:lnTo>
                  <a:pt x="767422" y="1590940"/>
                </a:lnTo>
                <a:lnTo>
                  <a:pt x="773796" y="1576821"/>
                </a:lnTo>
                <a:lnTo>
                  <a:pt x="780158" y="1553495"/>
                </a:lnTo>
                <a:lnTo>
                  <a:pt x="792906" y="1490875"/>
                </a:lnTo>
                <a:lnTo>
                  <a:pt x="805642" y="1429686"/>
                </a:lnTo>
                <a:lnTo>
                  <a:pt x="812004" y="1408348"/>
                </a:lnTo>
                <a:lnTo>
                  <a:pt x="818378" y="1397407"/>
                </a:lnTo>
                <a:lnTo>
                  <a:pt x="821559" y="1396635"/>
                </a:lnTo>
                <a:lnTo>
                  <a:pt x="824740" y="1399345"/>
                </a:lnTo>
                <a:lnTo>
                  <a:pt x="827933" y="1405740"/>
                </a:lnTo>
                <a:lnTo>
                  <a:pt x="834295" y="1430142"/>
                </a:lnTo>
                <a:lnTo>
                  <a:pt x="840669" y="1470285"/>
                </a:lnTo>
                <a:lnTo>
                  <a:pt x="850224" y="1558649"/>
                </a:lnTo>
                <a:lnTo>
                  <a:pt x="862960" y="1718561"/>
                </a:lnTo>
                <a:lnTo>
                  <a:pt x="891612" y="2106134"/>
                </a:lnTo>
                <a:lnTo>
                  <a:pt x="897986" y="2164423"/>
                </a:lnTo>
                <a:lnTo>
                  <a:pt x="904348" y="2202286"/>
                </a:lnTo>
                <a:lnTo>
                  <a:pt x="907541" y="2212354"/>
                </a:lnTo>
                <a:lnTo>
                  <a:pt x="910722" y="2215950"/>
                </a:lnTo>
                <a:lnTo>
                  <a:pt x="913903" y="2212772"/>
                </a:lnTo>
                <a:lnTo>
                  <a:pt x="917096" y="2202540"/>
                </a:lnTo>
                <a:lnTo>
                  <a:pt x="923458" y="2160358"/>
                </a:lnTo>
                <a:lnTo>
                  <a:pt x="929832" y="2088937"/>
                </a:lnTo>
                <a:lnTo>
                  <a:pt x="939387" y="1929354"/>
                </a:lnTo>
                <a:lnTo>
                  <a:pt x="948930" y="1715256"/>
                </a:lnTo>
                <a:lnTo>
                  <a:pt x="964859" y="1281386"/>
                </a:lnTo>
                <a:lnTo>
                  <a:pt x="983956" y="762432"/>
                </a:lnTo>
                <a:lnTo>
                  <a:pt x="993511" y="562035"/>
                </a:lnTo>
                <a:lnTo>
                  <a:pt x="999886" y="466070"/>
                </a:lnTo>
                <a:lnTo>
                  <a:pt x="1006247" y="406589"/>
                </a:lnTo>
                <a:lnTo>
                  <a:pt x="1009441" y="391842"/>
                </a:lnTo>
                <a:lnTo>
                  <a:pt x="1012621" y="387604"/>
                </a:lnTo>
                <a:lnTo>
                  <a:pt x="1015802" y="394136"/>
                </a:lnTo>
                <a:lnTo>
                  <a:pt x="1018996" y="411587"/>
                </a:lnTo>
                <a:lnTo>
                  <a:pt x="1025357" y="479311"/>
                </a:lnTo>
                <a:lnTo>
                  <a:pt x="1031731" y="589755"/>
                </a:lnTo>
                <a:lnTo>
                  <a:pt x="1041274" y="828914"/>
                </a:lnTo>
                <a:lnTo>
                  <a:pt x="1054022" y="1256857"/>
                </a:lnTo>
                <a:lnTo>
                  <a:pt x="1092230" y="2652391"/>
                </a:lnTo>
                <a:lnTo>
                  <a:pt x="1101785" y="2862019"/>
                </a:lnTo>
                <a:lnTo>
                  <a:pt x="1108146" y="2943532"/>
                </a:lnTo>
                <a:lnTo>
                  <a:pt x="1111340" y="2965110"/>
                </a:lnTo>
                <a:lnTo>
                  <a:pt x="1114521" y="2973430"/>
                </a:lnTo>
                <a:lnTo>
                  <a:pt x="1117701" y="2968315"/>
                </a:lnTo>
                <a:lnTo>
                  <a:pt x="1120895" y="2949661"/>
                </a:lnTo>
                <a:lnTo>
                  <a:pt x="1127256" y="2872251"/>
                </a:lnTo>
                <a:lnTo>
                  <a:pt x="1133631" y="2743364"/>
                </a:lnTo>
                <a:lnTo>
                  <a:pt x="1143173" y="2463378"/>
                </a:lnTo>
                <a:lnTo>
                  <a:pt x="1155922" y="1965154"/>
                </a:lnTo>
                <a:lnTo>
                  <a:pt x="1190948" y="471744"/>
                </a:lnTo>
                <a:lnTo>
                  <a:pt x="1200503" y="198810"/>
                </a:lnTo>
                <a:lnTo>
                  <a:pt x="1206865" y="77799"/>
                </a:lnTo>
                <a:lnTo>
                  <a:pt x="1213239" y="11588"/>
                </a:lnTo>
                <a:lnTo>
                  <a:pt x="1216420" y="0"/>
                </a:lnTo>
                <a:lnTo>
                  <a:pt x="1219601" y="2996"/>
                </a:lnTo>
                <a:lnTo>
                  <a:pt x="1222781" y="20580"/>
                </a:lnTo>
                <a:lnTo>
                  <a:pt x="1229156" y="98807"/>
                </a:lnTo>
                <a:lnTo>
                  <a:pt x="1235530" y="231880"/>
                </a:lnTo>
                <a:lnTo>
                  <a:pt x="1245072" y="522962"/>
                </a:lnTo>
                <a:lnTo>
                  <a:pt x="1257821" y="1041176"/>
                </a:lnTo>
                <a:lnTo>
                  <a:pt x="1292847" y="2583224"/>
                </a:lnTo>
                <a:lnTo>
                  <a:pt x="1302390" y="2862221"/>
                </a:lnTo>
                <a:lnTo>
                  <a:pt x="1308764" y="2985271"/>
                </a:lnTo>
                <a:lnTo>
                  <a:pt x="1315138" y="3052069"/>
                </a:lnTo>
                <a:lnTo>
                  <a:pt x="1318319" y="3063504"/>
                </a:lnTo>
                <a:lnTo>
                  <a:pt x="1321500" y="3060098"/>
                </a:lnTo>
                <a:lnTo>
                  <a:pt x="1324681" y="3041913"/>
                </a:lnTo>
                <a:lnTo>
                  <a:pt x="1331055" y="2962109"/>
                </a:lnTo>
                <a:lnTo>
                  <a:pt x="1337429" y="2827372"/>
                </a:lnTo>
                <a:lnTo>
                  <a:pt x="1346971" y="2534799"/>
                </a:lnTo>
                <a:lnTo>
                  <a:pt x="1359720" y="2019403"/>
                </a:lnTo>
                <a:lnTo>
                  <a:pt x="1391553" y="642650"/>
                </a:lnTo>
                <a:lnTo>
                  <a:pt x="1401108" y="357415"/>
                </a:lnTo>
                <a:lnTo>
                  <a:pt x="1407482" y="227415"/>
                </a:lnTo>
                <a:lnTo>
                  <a:pt x="1413844" y="151377"/>
                </a:lnTo>
                <a:lnTo>
                  <a:pt x="1417037" y="134458"/>
                </a:lnTo>
                <a:lnTo>
                  <a:pt x="1420218" y="131770"/>
                </a:lnTo>
                <a:lnTo>
                  <a:pt x="1423399" y="143257"/>
                </a:lnTo>
                <a:lnTo>
                  <a:pt x="1426580" y="168709"/>
                </a:lnTo>
                <a:lnTo>
                  <a:pt x="1432954" y="259960"/>
                </a:lnTo>
                <a:lnTo>
                  <a:pt x="1439328" y="401057"/>
                </a:lnTo>
                <a:lnTo>
                  <a:pt x="1448870" y="691492"/>
                </a:lnTo>
                <a:lnTo>
                  <a:pt x="1461619" y="1179130"/>
                </a:lnTo>
                <a:lnTo>
                  <a:pt x="1487091" y="2181025"/>
                </a:lnTo>
                <a:lnTo>
                  <a:pt x="1496646" y="2459592"/>
                </a:lnTo>
                <a:lnTo>
                  <a:pt x="1503007" y="2593785"/>
                </a:lnTo>
                <a:lnTo>
                  <a:pt x="1509382" y="2680946"/>
                </a:lnTo>
                <a:lnTo>
                  <a:pt x="1512562" y="2705982"/>
                </a:lnTo>
                <a:lnTo>
                  <a:pt x="1515743" y="2718442"/>
                </a:lnTo>
                <a:lnTo>
                  <a:pt x="1518937" y="2718341"/>
                </a:lnTo>
                <a:lnTo>
                  <a:pt x="1522117" y="2705817"/>
                </a:lnTo>
                <a:lnTo>
                  <a:pt x="1525298" y="2681162"/>
                </a:lnTo>
                <a:lnTo>
                  <a:pt x="1531672" y="2597166"/>
                </a:lnTo>
                <a:lnTo>
                  <a:pt x="1538034" y="2471052"/>
                </a:lnTo>
                <a:lnTo>
                  <a:pt x="1547589" y="2217318"/>
                </a:lnTo>
                <a:lnTo>
                  <a:pt x="1563518" y="1692310"/>
                </a:lnTo>
                <a:lnTo>
                  <a:pt x="1582615" y="1074303"/>
                </a:lnTo>
                <a:lnTo>
                  <a:pt x="1592171" y="838804"/>
                </a:lnTo>
                <a:lnTo>
                  <a:pt x="1598545" y="724265"/>
                </a:lnTo>
                <a:lnTo>
                  <a:pt x="1604906" y="648563"/>
                </a:lnTo>
                <a:lnTo>
                  <a:pt x="1608087" y="626010"/>
                </a:lnTo>
                <a:lnTo>
                  <a:pt x="1611281" y="613828"/>
                </a:lnTo>
                <a:lnTo>
                  <a:pt x="1614461" y="611992"/>
                </a:lnTo>
                <a:lnTo>
                  <a:pt x="1617642" y="620362"/>
                </a:lnTo>
                <a:lnTo>
                  <a:pt x="1620836" y="638724"/>
                </a:lnTo>
                <a:lnTo>
                  <a:pt x="1627197" y="703889"/>
                </a:lnTo>
                <a:lnTo>
                  <a:pt x="1633572" y="803537"/>
                </a:lnTo>
                <a:lnTo>
                  <a:pt x="1643127" y="1005807"/>
                </a:lnTo>
                <a:lnTo>
                  <a:pt x="1659043" y="1426507"/>
                </a:lnTo>
                <a:lnTo>
                  <a:pt x="1678153" y="1923162"/>
                </a:lnTo>
                <a:lnTo>
                  <a:pt x="1687696" y="2112656"/>
                </a:lnTo>
                <a:lnTo>
                  <a:pt x="1694070" y="2204756"/>
                </a:lnTo>
                <a:lnTo>
                  <a:pt x="1700444" y="2265400"/>
                </a:lnTo>
                <a:lnTo>
                  <a:pt x="1703625" y="2283281"/>
                </a:lnTo>
                <a:lnTo>
                  <a:pt x="1706806" y="2292702"/>
                </a:lnTo>
                <a:lnTo>
                  <a:pt x="1709986" y="2293639"/>
                </a:lnTo>
                <a:lnTo>
                  <a:pt x="1713180" y="2286193"/>
                </a:lnTo>
                <a:lnTo>
                  <a:pt x="1716361" y="2270504"/>
                </a:lnTo>
                <a:lnTo>
                  <a:pt x="1722735" y="2215532"/>
                </a:lnTo>
                <a:lnTo>
                  <a:pt x="1729096" y="2131689"/>
                </a:lnTo>
                <a:lnTo>
                  <a:pt x="1738651" y="1961012"/>
                </a:lnTo>
                <a:lnTo>
                  <a:pt x="1754568" y="1602325"/>
                </a:lnTo>
                <a:lnTo>
                  <a:pt x="1773678" y="1169278"/>
                </a:lnTo>
                <a:lnTo>
                  <a:pt x="1783233" y="998855"/>
                </a:lnTo>
                <a:lnTo>
                  <a:pt x="1792788" y="880580"/>
                </a:lnTo>
                <a:lnTo>
                  <a:pt x="1799150" y="835904"/>
                </a:lnTo>
                <a:lnTo>
                  <a:pt x="1802343" y="824520"/>
                </a:lnTo>
                <a:lnTo>
                  <a:pt x="1805524" y="820556"/>
                </a:lnTo>
                <a:lnTo>
                  <a:pt x="1808705" y="824051"/>
                </a:lnTo>
                <a:lnTo>
                  <a:pt x="1811886" y="834916"/>
                </a:lnTo>
                <a:lnTo>
                  <a:pt x="1818260" y="878162"/>
                </a:lnTo>
                <a:lnTo>
                  <a:pt x="1824634" y="948342"/>
                </a:lnTo>
                <a:lnTo>
                  <a:pt x="1834176" y="1097237"/>
                </a:lnTo>
                <a:lnTo>
                  <a:pt x="1846912" y="1354719"/>
                </a:lnTo>
                <a:lnTo>
                  <a:pt x="1878758" y="2030319"/>
                </a:lnTo>
                <a:lnTo>
                  <a:pt x="1888313" y="2169894"/>
                </a:lnTo>
                <a:lnTo>
                  <a:pt x="1894687" y="2233983"/>
                </a:lnTo>
                <a:lnTo>
                  <a:pt x="1901049" y="2272112"/>
                </a:lnTo>
                <a:lnTo>
                  <a:pt x="1904242" y="2281014"/>
                </a:lnTo>
                <a:lnTo>
                  <a:pt x="1907423" y="2283053"/>
                </a:lnTo>
                <a:lnTo>
                  <a:pt x="1910604" y="2278216"/>
                </a:lnTo>
                <a:lnTo>
                  <a:pt x="1913785" y="2266591"/>
                </a:lnTo>
                <a:lnTo>
                  <a:pt x="1920159" y="2223573"/>
                </a:lnTo>
                <a:lnTo>
                  <a:pt x="1926520" y="2155837"/>
                </a:lnTo>
                <a:lnTo>
                  <a:pt x="1936075" y="2014084"/>
                </a:lnTo>
                <a:lnTo>
                  <a:pt x="1948811" y="1770329"/>
                </a:lnTo>
                <a:lnTo>
                  <a:pt x="1980657" y="1119397"/>
                </a:lnTo>
                <a:lnTo>
                  <a:pt x="1990212" y="975352"/>
                </a:lnTo>
                <a:lnTo>
                  <a:pt x="1999767" y="875591"/>
                </a:lnTo>
                <a:lnTo>
                  <a:pt x="2006142" y="836740"/>
                </a:lnTo>
                <a:lnTo>
                  <a:pt x="2009322" y="825938"/>
                </a:lnTo>
                <a:lnTo>
                  <a:pt x="2012503" y="820923"/>
                </a:lnTo>
                <a:lnTo>
                  <a:pt x="2015684" y="821658"/>
                </a:lnTo>
                <a:lnTo>
                  <a:pt x="2018877" y="828028"/>
                </a:lnTo>
                <a:lnTo>
                  <a:pt x="2025239" y="857115"/>
                </a:lnTo>
                <a:lnTo>
                  <a:pt x="2031613" y="906553"/>
                </a:lnTo>
                <a:lnTo>
                  <a:pt x="2041168" y="1013849"/>
                </a:lnTo>
                <a:lnTo>
                  <a:pt x="2053904" y="1203418"/>
                </a:lnTo>
                <a:lnTo>
                  <a:pt x="2098486" y="1923390"/>
                </a:lnTo>
                <a:lnTo>
                  <a:pt x="2108028" y="2025937"/>
                </a:lnTo>
                <a:lnTo>
                  <a:pt x="2117583" y="2096700"/>
                </a:lnTo>
                <a:lnTo>
                  <a:pt x="2123957" y="2125104"/>
                </a:lnTo>
                <a:lnTo>
                  <a:pt x="2130319" y="2138324"/>
                </a:lnTo>
                <a:lnTo>
                  <a:pt x="2133512" y="2139299"/>
                </a:lnTo>
                <a:lnTo>
                  <a:pt x="2136693" y="2136589"/>
                </a:lnTo>
                <a:lnTo>
                  <a:pt x="2139874" y="2130283"/>
                </a:lnTo>
                <a:lnTo>
                  <a:pt x="2146248" y="2107312"/>
                </a:lnTo>
                <a:lnTo>
                  <a:pt x="2152610" y="2071335"/>
                </a:lnTo>
                <a:lnTo>
                  <a:pt x="2162165" y="1995685"/>
                </a:lnTo>
                <a:lnTo>
                  <a:pt x="2174901" y="1861973"/>
                </a:lnTo>
                <a:lnTo>
                  <a:pt x="2194011" y="1618546"/>
                </a:lnTo>
                <a:lnTo>
                  <a:pt x="2219482" y="1290681"/>
                </a:lnTo>
                <a:lnTo>
                  <a:pt x="2232218" y="1157476"/>
                </a:lnTo>
                <a:lnTo>
                  <a:pt x="2241773" y="1081331"/>
                </a:lnTo>
                <a:lnTo>
                  <a:pt x="2251328" y="1030020"/>
                </a:lnTo>
                <a:lnTo>
                  <a:pt x="2257702" y="1010924"/>
                </a:lnTo>
                <a:lnTo>
                  <a:pt x="2260883" y="1006061"/>
                </a:lnTo>
                <a:lnTo>
                  <a:pt x="2264064" y="1004351"/>
                </a:lnTo>
                <a:lnTo>
                  <a:pt x="2267257" y="1005782"/>
                </a:lnTo>
                <a:lnTo>
                  <a:pt x="2270438" y="1010316"/>
                </a:lnTo>
                <a:lnTo>
                  <a:pt x="2276800" y="1028450"/>
                </a:lnTo>
                <a:lnTo>
                  <a:pt x="2283174" y="1058069"/>
                </a:lnTo>
                <a:lnTo>
                  <a:pt x="2292729" y="1121841"/>
                </a:lnTo>
                <a:lnTo>
                  <a:pt x="2305465" y="1236014"/>
                </a:lnTo>
                <a:lnTo>
                  <a:pt x="2324575" y="1444287"/>
                </a:lnTo>
                <a:lnTo>
                  <a:pt x="2353227" y="1757361"/>
                </a:lnTo>
                <a:lnTo>
                  <a:pt x="2365963" y="1871318"/>
                </a:lnTo>
                <a:lnTo>
                  <a:pt x="2378699" y="1960101"/>
                </a:lnTo>
                <a:lnTo>
                  <a:pt x="2388254" y="2007196"/>
                </a:lnTo>
                <a:lnTo>
                  <a:pt x="2394628" y="2028331"/>
                </a:lnTo>
                <a:lnTo>
                  <a:pt x="2400990" y="2040690"/>
                </a:lnTo>
                <a:lnTo>
                  <a:pt x="2404183" y="2043425"/>
                </a:lnTo>
                <a:lnTo>
                  <a:pt x="2407364" y="2043805"/>
                </a:lnTo>
                <a:lnTo>
                  <a:pt x="2410545" y="2041766"/>
                </a:lnTo>
                <a:lnTo>
                  <a:pt x="2413726" y="2037258"/>
                </a:lnTo>
                <a:lnTo>
                  <a:pt x="2420100" y="2020707"/>
                </a:lnTo>
                <a:lnTo>
                  <a:pt x="2426474" y="1993899"/>
                </a:lnTo>
                <a:lnTo>
                  <a:pt x="2432836" y="1956694"/>
                </a:lnTo>
                <a:lnTo>
                  <a:pt x="2442391" y="1881614"/>
                </a:lnTo>
                <a:lnTo>
                  <a:pt x="2451946" y="1784575"/>
                </a:lnTo>
                <a:lnTo>
                  <a:pt x="2464682" y="1626031"/>
                </a:lnTo>
                <a:lnTo>
                  <a:pt x="2490153" y="1257757"/>
                </a:lnTo>
                <a:lnTo>
                  <a:pt x="2506083" y="1048014"/>
                </a:lnTo>
                <a:lnTo>
                  <a:pt x="2515625" y="952141"/>
                </a:lnTo>
                <a:lnTo>
                  <a:pt x="2521999" y="906236"/>
                </a:lnTo>
                <a:lnTo>
                  <a:pt x="2528373" y="877262"/>
                </a:lnTo>
                <a:lnTo>
                  <a:pt x="2531554" y="869652"/>
                </a:lnTo>
                <a:lnTo>
                  <a:pt x="2534735" y="866853"/>
                </a:lnTo>
                <a:lnTo>
                  <a:pt x="2537916" y="868955"/>
                </a:lnTo>
                <a:lnTo>
                  <a:pt x="2541109" y="876059"/>
                </a:lnTo>
                <a:lnTo>
                  <a:pt x="2547471" y="905299"/>
                </a:lnTo>
                <a:lnTo>
                  <a:pt x="2553845" y="954281"/>
                </a:lnTo>
                <a:lnTo>
                  <a:pt x="2563400" y="1062425"/>
                </a:lnTo>
                <a:lnTo>
                  <a:pt x="2572942" y="1206420"/>
                </a:lnTo>
                <a:lnTo>
                  <a:pt x="2588872" y="1499651"/>
                </a:lnTo>
                <a:lnTo>
                  <a:pt x="2614343" y="1975335"/>
                </a:lnTo>
                <a:lnTo>
                  <a:pt x="2623898" y="2111528"/>
                </a:lnTo>
                <a:lnTo>
                  <a:pt x="2633453" y="2206554"/>
                </a:lnTo>
                <a:lnTo>
                  <a:pt x="2639815" y="2243037"/>
                </a:lnTo>
                <a:lnTo>
                  <a:pt x="2643008" y="2252623"/>
                </a:lnTo>
                <a:lnTo>
                  <a:pt x="2646189" y="2256295"/>
                </a:lnTo>
                <a:lnTo>
                  <a:pt x="2649370" y="2254003"/>
                </a:lnTo>
                <a:lnTo>
                  <a:pt x="2652551" y="2245772"/>
                </a:lnTo>
                <a:lnTo>
                  <a:pt x="2658925" y="2211759"/>
                </a:lnTo>
                <a:lnTo>
                  <a:pt x="2665299" y="2155381"/>
                </a:lnTo>
                <a:lnTo>
                  <a:pt x="2674841" y="2033383"/>
                </a:lnTo>
                <a:lnTo>
                  <a:pt x="2687590" y="1816866"/>
                </a:lnTo>
                <a:lnTo>
                  <a:pt x="2725797" y="1116307"/>
                </a:lnTo>
                <a:lnTo>
                  <a:pt x="2735353" y="1006339"/>
                </a:lnTo>
                <a:lnTo>
                  <a:pt x="2741714" y="959548"/>
                </a:lnTo>
                <a:lnTo>
                  <a:pt x="2748088" y="935995"/>
                </a:lnTo>
                <a:lnTo>
                  <a:pt x="2751269" y="933171"/>
                </a:lnTo>
                <a:lnTo>
                  <a:pt x="2754450" y="936337"/>
                </a:lnTo>
                <a:lnTo>
                  <a:pt x="2757643" y="945416"/>
                </a:lnTo>
                <a:lnTo>
                  <a:pt x="2764005" y="980709"/>
                </a:lnTo>
                <a:lnTo>
                  <a:pt x="2770379" y="1037225"/>
                </a:lnTo>
                <a:lnTo>
                  <a:pt x="2779934" y="1155678"/>
                </a:lnTo>
                <a:lnTo>
                  <a:pt x="2792670" y="1356429"/>
                </a:lnTo>
                <a:lnTo>
                  <a:pt x="2818142" y="1765998"/>
                </a:lnTo>
                <a:lnTo>
                  <a:pt x="2827697" y="1875662"/>
                </a:lnTo>
                <a:lnTo>
                  <a:pt x="2834058" y="1925847"/>
                </a:lnTo>
                <a:lnTo>
                  <a:pt x="2840433" y="1955251"/>
                </a:lnTo>
                <a:lnTo>
                  <a:pt x="2843613" y="1961823"/>
                </a:lnTo>
                <a:lnTo>
                  <a:pt x="2846807" y="1962912"/>
                </a:lnTo>
                <a:lnTo>
                  <a:pt x="2849988" y="1958543"/>
                </a:lnTo>
                <a:lnTo>
                  <a:pt x="2853168" y="1948818"/>
                </a:lnTo>
                <a:lnTo>
                  <a:pt x="2859543" y="1914032"/>
                </a:lnTo>
                <a:lnTo>
                  <a:pt x="2865904" y="1860517"/>
                </a:lnTo>
                <a:lnTo>
                  <a:pt x="2875459" y="1751587"/>
                </a:lnTo>
                <a:lnTo>
                  <a:pt x="2891388" y="1526332"/>
                </a:lnTo>
                <a:lnTo>
                  <a:pt x="2907305" y="1308055"/>
                </a:lnTo>
                <a:lnTo>
                  <a:pt x="2916860" y="1209459"/>
                </a:lnTo>
                <a:lnTo>
                  <a:pt x="2923222" y="1164897"/>
                </a:lnTo>
                <a:lnTo>
                  <a:pt x="2929596" y="1140279"/>
                </a:lnTo>
                <a:lnTo>
                  <a:pt x="2932777" y="1135974"/>
                </a:lnTo>
                <a:lnTo>
                  <a:pt x="2935957" y="1137164"/>
                </a:lnTo>
                <a:lnTo>
                  <a:pt x="2939151" y="1143888"/>
                </a:lnTo>
                <a:lnTo>
                  <a:pt x="2945512" y="1173735"/>
                </a:lnTo>
                <a:lnTo>
                  <a:pt x="2951887" y="1224490"/>
                </a:lnTo>
                <a:lnTo>
                  <a:pt x="2961442" y="1335142"/>
                </a:lnTo>
                <a:lnTo>
                  <a:pt x="2974177" y="1529549"/>
                </a:lnTo>
                <a:lnTo>
                  <a:pt x="2999649" y="1943005"/>
                </a:lnTo>
                <a:lnTo>
                  <a:pt x="3009204" y="2056291"/>
                </a:lnTo>
                <a:lnTo>
                  <a:pt x="3015566" y="2107590"/>
                </a:lnTo>
                <a:lnTo>
                  <a:pt x="3021940" y="2135956"/>
                </a:lnTo>
                <a:lnTo>
                  <a:pt x="3025121" y="2140869"/>
                </a:lnTo>
                <a:lnTo>
                  <a:pt x="3028314" y="2139375"/>
                </a:lnTo>
                <a:lnTo>
                  <a:pt x="3031495" y="2131372"/>
                </a:lnTo>
                <a:lnTo>
                  <a:pt x="3037856" y="2095864"/>
                </a:lnTo>
                <a:lnTo>
                  <a:pt x="3044231" y="2035004"/>
                </a:lnTo>
                <a:lnTo>
                  <a:pt x="3053786" y="1900292"/>
                </a:lnTo>
                <a:lnTo>
                  <a:pt x="3066522" y="1656777"/>
                </a:lnTo>
                <a:lnTo>
                  <a:pt x="3101548" y="916683"/>
                </a:lnTo>
                <a:lnTo>
                  <a:pt x="3111104" y="783301"/>
                </a:lnTo>
                <a:lnTo>
                  <a:pt x="3117465" y="726430"/>
                </a:lnTo>
                <a:lnTo>
                  <a:pt x="3123839" y="698723"/>
                </a:lnTo>
                <a:lnTo>
                  <a:pt x="3127020" y="696418"/>
                </a:lnTo>
                <a:lnTo>
                  <a:pt x="3130214" y="701990"/>
                </a:lnTo>
                <a:lnTo>
                  <a:pt x="3133394" y="715476"/>
                </a:lnTo>
                <a:lnTo>
                  <a:pt x="3139756" y="765952"/>
                </a:lnTo>
                <a:lnTo>
                  <a:pt x="3146130" y="846579"/>
                </a:lnTo>
                <a:lnTo>
                  <a:pt x="3155685" y="1018294"/>
                </a:lnTo>
                <a:lnTo>
                  <a:pt x="3168421" y="1320136"/>
                </a:lnTo>
                <a:lnTo>
                  <a:pt x="3203448" y="2215089"/>
                </a:lnTo>
                <a:lnTo>
                  <a:pt x="3213003" y="2377344"/>
                </a:lnTo>
                <a:lnTo>
                  <a:pt x="3219364" y="2449018"/>
                </a:lnTo>
                <a:lnTo>
                  <a:pt x="3225738" y="2487996"/>
                </a:lnTo>
                <a:lnTo>
                  <a:pt x="3228919" y="2494657"/>
                </a:lnTo>
                <a:lnTo>
                  <a:pt x="3232113" y="2492656"/>
                </a:lnTo>
                <a:lnTo>
                  <a:pt x="3235293" y="2481980"/>
                </a:lnTo>
                <a:lnTo>
                  <a:pt x="3241655" y="2435063"/>
                </a:lnTo>
                <a:lnTo>
                  <a:pt x="3248029" y="2355601"/>
                </a:lnTo>
                <a:lnTo>
                  <a:pt x="3257584" y="2182202"/>
                </a:lnTo>
                <a:lnTo>
                  <a:pt x="3270320" y="1873902"/>
                </a:lnTo>
                <a:lnTo>
                  <a:pt x="3305347" y="952647"/>
                </a:lnTo>
                <a:lnTo>
                  <a:pt x="3314902" y="781693"/>
                </a:lnTo>
                <a:lnTo>
                  <a:pt x="3321263" y="703307"/>
                </a:lnTo>
                <a:lnTo>
                  <a:pt x="3327637" y="656541"/>
                </a:lnTo>
                <a:lnTo>
                  <a:pt x="3330818" y="645461"/>
                </a:lnTo>
                <a:lnTo>
                  <a:pt x="3334012" y="642662"/>
                </a:lnTo>
                <a:lnTo>
                  <a:pt x="3337192" y="648095"/>
                </a:lnTo>
                <a:lnTo>
                  <a:pt x="3340373" y="661657"/>
                </a:lnTo>
                <a:lnTo>
                  <a:pt x="3346747" y="712272"/>
                </a:lnTo>
                <a:lnTo>
                  <a:pt x="3353109" y="792026"/>
                </a:lnTo>
                <a:lnTo>
                  <a:pt x="3362664" y="958282"/>
                </a:lnTo>
                <a:lnTo>
                  <a:pt x="3375400" y="1241725"/>
                </a:lnTo>
                <a:lnTo>
                  <a:pt x="3404065" y="1914374"/>
                </a:lnTo>
                <a:lnTo>
                  <a:pt x="3413620" y="2082783"/>
                </a:lnTo>
                <a:lnTo>
                  <a:pt x="3423163" y="2199285"/>
                </a:lnTo>
                <a:lnTo>
                  <a:pt x="3429537" y="2244088"/>
                </a:lnTo>
                <a:lnTo>
                  <a:pt x="3432718" y="2256169"/>
                </a:lnTo>
                <a:lnTo>
                  <a:pt x="3435911" y="2261335"/>
                </a:lnTo>
                <a:lnTo>
                  <a:pt x="3439092" y="2259613"/>
                </a:lnTo>
                <a:lnTo>
                  <a:pt x="3442273" y="2251116"/>
                </a:lnTo>
                <a:lnTo>
                  <a:pt x="3448647" y="2214582"/>
                </a:lnTo>
                <a:lnTo>
                  <a:pt x="3455008" y="2153824"/>
                </a:lnTo>
                <a:lnTo>
                  <a:pt x="3464564" y="2023974"/>
                </a:lnTo>
                <a:lnTo>
                  <a:pt x="3477299" y="1799315"/>
                </a:lnTo>
                <a:lnTo>
                  <a:pt x="3509145" y="1210295"/>
                </a:lnTo>
                <a:lnTo>
                  <a:pt x="3518700" y="1086549"/>
                </a:lnTo>
                <a:lnTo>
                  <a:pt x="3525062" y="1027956"/>
                </a:lnTo>
                <a:lnTo>
                  <a:pt x="3531436" y="990536"/>
                </a:lnTo>
                <a:lnTo>
                  <a:pt x="3534617" y="980063"/>
                </a:lnTo>
                <a:lnTo>
                  <a:pt x="3537797" y="975137"/>
                </a:lnTo>
                <a:lnTo>
                  <a:pt x="3540991" y="975694"/>
                </a:lnTo>
                <a:lnTo>
                  <a:pt x="3544172" y="981697"/>
                </a:lnTo>
                <a:lnTo>
                  <a:pt x="3550546" y="1009341"/>
                </a:lnTo>
                <a:lnTo>
                  <a:pt x="3556908" y="1056435"/>
                </a:lnTo>
                <a:lnTo>
                  <a:pt x="3566463" y="1158261"/>
                </a:lnTo>
                <a:lnTo>
                  <a:pt x="3579198" y="1335737"/>
                </a:lnTo>
                <a:lnTo>
                  <a:pt x="3611044" y="1805545"/>
                </a:lnTo>
                <a:lnTo>
                  <a:pt x="3620599" y="1906206"/>
                </a:lnTo>
                <a:lnTo>
                  <a:pt x="3626961" y="1954998"/>
                </a:lnTo>
                <a:lnTo>
                  <a:pt x="3633335" y="1987567"/>
                </a:lnTo>
                <a:lnTo>
                  <a:pt x="3639696" y="2003270"/>
                </a:lnTo>
                <a:lnTo>
                  <a:pt x="3642890" y="2004764"/>
                </a:lnTo>
                <a:lnTo>
                  <a:pt x="3646071" y="2002092"/>
                </a:lnTo>
                <a:lnTo>
                  <a:pt x="3649251" y="1995343"/>
                </a:lnTo>
                <a:lnTo>
                  <a:pt x="3655626" y="1970079"/>
                </a:lnTo>
                <a:lnTo>
                  <a:pt x="3661987" y="1930329"/>
                </a:lnTo>
                <a:lnTo>
                  <a:pt x="3671542" y="1847423"/>
                </a:lnTo>
                <a:lnTo>
                  <a:pt x="3684278" y="1705138"/>
                </a:lnTo>
                <a:lnTo>
                  <a:pt x="3719305" y="1285869"/>
                </a:lnTo>
                <a:lnTo>
                  <a:pt x="3728860" y="1203127"/>
                </a:lnTo>
                <a:lnTo>
                  <a:pt x="3738415" y="1145914"/>
                </a:lnTo>
                <a:lnTo>
                  <a:pt x="3744789" y="1123703"/>
                </a:lnTo>
                <a:lnTo>
                  <a:pt x="3747970" y="1117612"/>
                </a:lnTo>
                <a:lnTo>
                  <a:pt x="3751151" y="1114864"/>
                </a:lnTo>
                <a:lnTo>
                  <a:pt x="3754344" y="1115497"/>
                </a:lnTo>
                <a:lnTo>
                  <a:pt x="3757525" y="1119435"/>
                </a:lnTo>
                <a:lnTo>
                  <a:pt x="3763887" y="1137050"/>
                </a:lnTo>
                <a:lnTo>
                  <a:pt x="3770261" y="1166935"/>
                </a:lnTo>
                <a:lnTo>
                  <a:pt x="3779816" y="1232253"/>
                </a:lnTo>
                <a:lnTo>
                  <a:pt x="3792552" y="1349413"/>
                </a:lnTo>
                <a:lnTo>
                  <a:pt x="3818023" y="1628335"/>
                </a:lnTo>
                <a:lnTo>
                  <a:pt x="3833953" y="1785195"/>
                </a:lnTo>
                <a:lnTo>
                  <a:pt x="3843495" y="1858085"/>
                </a:lnTo>
                <a:lnTo>
                  <a:pt x="3853050" y="1909448"/>
                </a:lnTo>
                <a:lnTo>
                  <a:pt x="3859424" y="1930215"/>
                </a:lnTo>
                <a:lnTo>
                  <a:pt x="3865786" y="1939611"/>
                </a:lnTo>
                <a:lnTo>
                  <a:pt x="3868979" y="1939992"/>
                </a:lnTo>
                <a:lnTo>
                  <a:pt x="3872160" y="1937472"/>
                </a:lnTo>
                <a:lnTo>
                  <a:pt x="3875341" y="1932115"/>
                </a:lnTo>
                <a:lnTo>
                  <a:pt x="3881715" y="1913057"/>
                </a:lnTo>
                <a:lnTo>
                  <a:pt x="3888077" y="1883437"/>
                </a:lnTo>
                <a:lnTo>
                  <a:pt x="3897632" y="1821260"/>
                </a:lnTo>
                <a:lnTo>
                  <a:pt x="3910367" y="1711888"/>
                </a:lnTo>
                <a:lnTo>
                  <a:pt x="3932658" y="1484088"/>
                </a:lnTo>
                <a:lnTo>
                  <a:pt x="3951768" y="1301736"/>
                </a:lnTo>
                <a:lnTo>
                  <a:pt x="3961323" y="1230328"/>
                </a:lnTo>
                <a:lnTo>
                  <a:pt x="3970878" y="1178180"/>
                </a:lnTo>
                <a:lnTo>
                  <a:pt x="3977240" y="1155741"/>
                </a:lnTo>
                <a:lnTo>
                  <a:pt x="3983614" y="1143901"/>
                </a:lnTo>
                <a:lnTo>
                  <a:pt x="3986795" y="1142077"/>
                </a:lnTo>
                <a:lnTo>
                  <a:pt x="3989976" y="1142989"/>
                </a:lnTo>
                <a:lnTo>
                  <a:pt x="3993169" y="1146661"/>
                </a:lnTo>
                <a:lnTo>
                  <a:pt x="3999531" y="1162136"/>
                </a:lnTo>
                <a:lnTo>
                  <a:pt x="4005905" y="1188070"/>
                </a:lnTo>
                <a:lnTo>
                  <a:pt x="4015460" y="1244992"/>
                </a:lnTo>
                <a:lnTo>
                  <a:pt x="4025002" y="1320275"/>
                </a:lnTo>
                <a:lnTo>
                  <a:pt x="4040932" y="1473210"/>
                </a:lnTo>
                <a:lnTo>
                  <a:pt x="4069584" y="1754601"/>
                </a:lnTo>
                <a:lnTo>
                  <a:pt x="4079139" y="1826731"/>
                </a:lnTo>
                <a:lnTo>
                  <a:pt x="4088694" y="1879436"/>
                </a:lnTo>
                <a:lnTo>
                  <a:pt x="4095069" y="1902103"/>
                </a:lnTo>
                <a:lnTo>
                  <a:pt x="4101430" y="1914082"/>
                </a:lnTo>
                <a:lnTo>
                  <a:pt x="4104611" y="1915995"/>
                </a:lnTo>
                <a:lnTo>
                  <a:pt x="4107804" y="1915184"/>
                </a:lnTo>
                <a:lnTo>
                  <a:pt x="4110985" y="1911702"/>
                </a:lnTo>
                <a:lnTo>
                  <a:pt x="4114166" y="1905598"/>
                </a:lnTo>
                <a:lnTo>
                  <a:pt x="4114166" y="1905598"/>
                </a:lnTo>
              </a:path>
            </a:pathLst>
          </a:custGeom>
          <a:noFill/>
          <a:ln w="18998" cap="sq">
            <a:solidFill>
              <a:schemeClr val="accent2">
                <a:lumMod val="75000"/>
              </a:schemeClr>
            </a:solidFill>
            <a:prstDash val="solid"/>
            <a:round/>
          </a:ln>
        </p:spPr>
        <p:txBody>
          <a:bodyPr rtlCol="0" anchor="ctr"/>
          <a:lstStyle/>
          <a:p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" name="Figura a mano libera 21">
            <a:extLst>
              <a:ext uri="{FF2B5EF4-FFF2-40B4-BE49-F238E27FC236}">
                <a16:creationId xmlns:a16="http://schemas.microsoft.com/office/drawing/2014/main" id="{471AA130-DDC3-B768-C1A6-5253051BC18E}"/>
              </a:ext>
            </a:extLst>
          </p:cNvPr>
          <p:cNvSpPr/>
          <p:nvPr/>
        </p:nvSpPr>
        <p:spPr>
          <a:xfrm>
            <a:off x="456790" y="993444"/>
            <a:ext cx="601475" cy="307777"/>
          </a:xfrm>
          <a:custGeom>
            <a:avLst/>
            <a:gdLst>
              <a:gd name="connsiteX0" fmla="*/ 0 w 4114165"/>
              <a:gd name="connsiteY0" fmla="*/ 962866 h 3063250"/>
              <a:gd name="connsiteX1" fmla="*/ 13219 w 4114165"/>
              <a:gd name="connsiteY1" fmla="*/ 938578 h 3063250"/>
              <a:gd name="connsiteX2" fmla="*/ 29741 w 4114165"/>
              <a:gd name="connsiteY2" fmla="*/ 914936 h 3063250"/>
              <a:gd name="connsiteX3" fmla="*/ 52873 w 4114165"/>
              <a:gd name="connsiteY3" fmla="*/ 887165 h 3063250"/>
              <a:gd name="connsiteX4" fmla="*/ 79309 w 4114165"/>
              <a:gd name="connsiteY4" fmla="*/ 860382 h 3063250"/>
              <a:gd name="connsiteX5" fmla="*/ 99137 w 4114165"/>
              <a:gd name="connsiteY5" fmla="*/ 843895 h 3063250"/>
              <a:gd name="connsiteX6" fmla="*/ 109050 w 4114165"/>
              <a:gd name="connsiteY6" fmla="*/ 838551 h 3063250"/>
              <a:gd name="connsiteX7" fmla="*/ 118964 w 4114165"/>
              <a:gd name="connsiteY7" fmla="*/ 836816 h 3063250"/>
              <a:gd name="connsiteX8" fmla="*/ 125574 w 4114165"/>
              <a:gd name="connsiteY8" fmla="*/ 838272 h 3063250"/>
              <a:gd name="connsiteX9" fmla="*/ 132182 w 4114165"/>
              <a:gd name="connsiteY9" fmla="*/ 842248 h 3063250"/>
              <a:gd name="connsiteX10" fmla="*/ 138791 w 4114165"/>
              <a:gd name="connsiteY10" fmla="*/ 849049 h 3063250"/>
              <a:gd name="connsiteX11" fmla="*/ 145401 w 4114165"/>
              <a:gd name="connsiteY11" fmla="*/ 859078 h 3063250"/>
              <a:gd name="connsiteX12" fmla="*/ 155315 w 4114165"/>
              <a:gd name="connsiteY12" fmla="*/ 880859 h 3063250"/>
              <a:gd name="connsiteX13" fmla="*/ 165228 w 4114165"/>
              <a:gd name="connsiteY13" fmla="*/ 911631 h 3063250"/>
              <a:gd name="connsiteX14" fmla="*/ 175142 w 4114165"/>
              <a:gd name="connsiteY14" fmla="*/ 951773 h 3063250"/>
              <a:gd name="connsiteX15" fmla="*/ 188360 w 4114165"/>
              <a:gd name="connsiteY15" fmla="*/ 1018952 h 3063250"/>
              <a:gd name="connsiteX16" fmla="*/ 204883 w 4114165"/>
              <a:gd name="connsiteY16" fmla="*/ 1119511 h 3063250"/>
              <a:gd name="connsiteX17" fmla="*/ 237928 w 4114165"/>
              <a:gd name="connsiteY17" fmla="*/ 1325872 h 3063250"/>
              <a:gd name="connsiteX18" fmla="*/ 251146 w 4114165"/>
              <a:gd name="connsiteY18" fmla="*/ 1392203 h 3063250"/>
              <a:gd name="connsiteX19" fmla="*/ 264365 w 4114165"/>
              <a:gd name="connsiteY19" fmla="*/ 1444629 h 3063250"/>
              <a:gd name="connsiteX20" fmla="*/ 274279 w 4114165"/>
              <a:gd name="connsiteY20" fmla="*/ 1474666 h 3063250"/>
              <a:gd name="connsiteX21" fmla="*/ 284192 w 4114165"/>
              <a:gd name="connsiteY21" fmla="*/ 1497675 h 3063250"/>
              <a:gd name="connsiteX22" fmla="*/ 297410 w 4114165"/>
              <a:gd name="connsiteY22" fmla="*/ 1521267 h 3063250"/>
              <a:gd name="connsiteX23" fmla="*/ 323847 w 4114165"/>
              <a:gd name="connsiteY23" fmla="*/ 1565120 h 3063250"/>
              <a:gd name="connsiteX24" fmla="*/ 340373 w 4114165"/>
              <a:gd name="connsiteY24" fmla="*/ 1598538 h 3063250"/>
              <a:gd name="connsiteX25" fmla="*/ 363500 w 4114165"/>
              <a:gd name="connsiteY25" fmla="*/ 1652395 h 3063250"/>
              <a:gd name="connsiteX26" fmla="*/ 386628 w 4114165"/>
              <a:gd name="connsiteY26" fmla="*/ 1713129 h 3063250"/>
              <a:gd name="connsiteX27" fmla="*/ 406460 w 4114165"/>
              <a:gd name="connsiteY27" fmla="*/ 1772988 h 3063250"/>
              <a:gd name="connsiteX28" fmla="*/ 422985 w 4114165"/>
              <a:gd name="connsiteY28" fmla="*/ 1832430 h 3063250"/>
              <a:gd name="connsiteX29" fmla="*/ 439510 w 4114165"/>
              <a:gd name="connsiteY29" fmla="*/ 1903407 h 3063250"/>
              <a:gd name="connsiteX30" fmla="*/ 456035 w 4114165"/>
              <a:gd name="connsiteY30" fmla="*/ 1987175 h 3063250"/>
              <a:gd name="connsiteX31" fmla="*/ 472547 w 4114165"/>
              <a:gd name="connsiteY31" fmla="*/ 2085024 h 3063250"/>
              <a:gd name="connsiteX32" fmla="*/ 502289 w 4114165"/>
              <a:gd name="connsiteY32" fmla="*/ 2284990 h 3063250"/>
              <a:gd name="connsiteX33" fmla="*/ 518814 w 4114165"/>
              <a:gd name="connsiteY33" fmla="*/ 2386930 h 3063250"/>
              <a:gd name="connsiteX34" fmla="*/ 532031 w 4114165"/>
              <a:gd name="connsiteY34" fmla="*/ 2452703 h 3063250"/>
              <a:gd name="connsiteX35" fmla="*/ 541941 w 4114165"/>
              <a:gd name="connsiteY35" fmla="*/ 2490718 h 3063250"/>
              <a:gd name="connsiteX36" fmla="*/ 551864 w 4114165"/>
              <a:gd name="connsiteY36" fmla="*/ 2518717 h 3063250"/>
              <a:gd name="connsiteX37" fmla="*/ 561774 w 4114165"/>
              <a:gd name="connsiteY37" fmla="*/ 2537066 h 3063250"/>
              <a:gd name="connsiteX38" fmla="*/ 568389 w 4114165"/>
              <a:gd name="connsiteY38" fmla="*/ 2544335 h 3063250"/>
              <a:gd name="connsiteX39" fmla="*/ 574991 w 4114165"/>
              <a:gd name="connsiteY39" fmla="*/ 2548070 h 3063250"/>
              <a:gd name="connsiteX40" fmla="*/ 581606 w 4114165"/>
              <a:gd name="connsiteY40" fmla="*/ 2548741 h 3063250"/>
              <a:gd name="connsiteX41" fmla="*/ 588208 w 4114165"/>
              <a:gd name="connsiteY41" fmla="*/ 2546969 h 3063250"/>
              <a:gd name="connsiteX42" fmla="*/ 598131 w 4114165"/>
              <a:gd name="connsiteY42" fmla="*/ 2541042 h 3063250"/>
              <a:gd name="connsiteX43" fmla="*/ 644385 w 4114165"/>
              <a:gd name="connsiteY43" fmla="*/ 2506927 h 3063250"/>
              <a:gd name="connsiteX44" fmla="*/ 670820 w 4114165"/>
              <a:gd name="connsiteY44" fmla="*/ 2490034 h 3063250"/>
              <a:gd name="connsiteX45" fmla="*/ 687345 w 4114165"/>
              <a:gd name="connsiteY45" fmla="*/ 2476269 h 3063250"/>
              <a:gd name="connsiteX46" fmla="*/ 700562 w 4114165"/>
              <a:gd name="connsiteY46" fmla="*/ 2461681 h 3063250"/>
              <a:gd name="connsiteX47" fmla="*/ 710485 w 4114165"/>
              <a:gd name="connsiteY47" fmla="*/ 2447156 h 3063250"/>
              <a:gd name="connsiteX48" fmla="*/ 720395 w 4114165"/>
              <a:gd name="connsiteY48" fmla="*/ 2427478 h 3063250"/>
              <a:gd name="connsiteX49" fmla="*/ 730305 w 4114165"/>
              <a:gd name="connsiteY49" fmla="*/ 2399808 h 3063250"/>
              <a:gd name="connsiteX50" fmla="*/ 740214 w 4114165"/>
              <a:gd name="connsiteY50" fmla="*/ 2360615 h 3063250"/>
              <a:gd name="connsiteX51" fmla="*/ 750137 w 4114165"/>
              <a:gd name="connsiteY51" fmla="*/ 2306011 h 3063250"/>
              <a:gd name="connsiteX52" fmla="*/ 760047 w 4114165"/>
              <a:gd name="connsiteY52" fmla="*/ 2232146 h 3063250"/>
              <a:gd name="connsiteX53" fmla="*/ 769957 w 4114165"/>
              <a:gd name="connsiteY53" fmla="*/ 2135437 h 3063250"/>
              <a:gd name="connsiteX54" fmla="*/ 779879 w 4114165"/>
              <a:gd name="connsiteY54" fmla="*/ 2013021 h 3063250"/>
              <a:gd name="connsiteX55" fmla="*/ 793097 w 4114165"/>
              <a:gd name="connsiteY55" fmla="*/ 1806394 h 3063250"/>
              <a:gd name="connsiteX56" fmla="*/ 806314 w 4114165"/>
              <a:gd name="connsiteY56" fmla="*/ 1550988 h 3063250"/>
              <a:gd name="connsiteX57" fmla="*/ 826134 w 4114165"/>
              <a:gd name="connsiteY57" fmla="*/ 1101061 h 3063250"/>
              <a:gd name="connsiteX58" fmla="*/ 852581 w 4114165"/>
              <a:gd name="connsiteY58" fmla="*/ 502805 h 3063250"/>
              <a:gd name="connsiteX59" fmla="*/ 865798 w 4114165"/>
              <a:gd name="connsiteY59" fmla="*/ 268992 h 3063250"/>
              <a:gd name="connsiteX60" fmla="*/ 875708 w 4114165"/>
              <a:gd name="connsiteY60" fmla="*/ 140161 h 3063250"/>
              <a:gd name="connsiteX61" fmla="*/ 885618 w 4114165"/>
              <a:gd name="connsiteY61" fmla="*/ 54144 h 3063250"/>
              <a:gd name="connsiteX62" fmla="*/ 892233 w 4114165"/>
              <a:gd name="connsiteY62" fmla="*/ 19833 h 3063250"/>
              <a:gd name="connsiteX63" fmla="*/ 898835 w 4114165"/>
              <a:gd name="connsiteY63" fmla="*/ 2645 h 3063250"/>
              <a:gd name="connsiteX64" fmla="*/ 902143 w 4114165"/>
              <a:gd name="connsiteY64" fmla="*/ 0 h 3063250"/>
              <a:gd name="connsiteX65" fmla="*/ 905450 w 4114165"/>
              <a:gd name="connsiteY65" fmla="*/ 1042 h 3063250"/>
              <a:gd name="connsiteX66" fmla="*/ 908758 w 4114165"/>
              <a:gd name="connsiteY66" fmla="*/ 5543 h 3063250"/>
              <a:gd name="connsiteX67" fmla="*/ 915360 w 4114165"/>
              <a:gd name="connsiteY67" fmla="*/ 23974 h 3063250"/>
              <a:gd name="connsiteX68" fmla="*/ 921975 w 4114165"/>
              <a:gd name="connsiteY68" fmla="*/ 53496 h 3063250"/>
              <a:gd name="connsiteX69" fmla="*/ 931885 w 4114165"/>
              <a:gd name="connsiteY69" fmla="*/ 114728 h 3063250"/>
              <a:gd name="connsiteX70" fmla="*/ 945103 w 4114165"/>
              <a:gd name="connsiteY70" fmla="*/ 219005 h 3063250"/>
              <a:gd name="connsiteX71" fmla="*/ 991370 w 4114165"/>
              <a:gd name="connsiteY71" fmla="*/ 608560 h 3063250"/>
              <a:gd name="connsiteX72" fmla="*/ 1007895 w 4114165"/>
              <a:gd name="connsiteY72" fmla="*/ 717439 h 3063250"/>
              <a:gd name="connsiteX73" fmla="*/ 1057457 w 4114165"/>
              <a:gd name="connsiteY73" fmla="*/ 1020560 h 3063250"/>
              <a:gd name="connsiteX74" fmla="*/ 1070674 w 4114165"/>
              <a:gd name="connsiteY74" fmla="*/ 1129034 h 3063250"/>
              <a:gd name="connsiteX75" fmla="*/ 1083891 w 4114165"/>
              <a:gd name="connsiteY75" fmla="*/ 1261492 h 3063250"/>
              <a:gd name="connsiteX76" fmla="*/ 1100416 w 4114165"/>
              <a:gd name="connsiteY76" fmla="*/ 1462079 h 3063250"/>
              <a:gd name="connsiteX77" fmla="*/ 1123543 w 4114165"/>
              <a:gd name="connsiteY77" fmla="*/ 1789577 h 3063250"/>
              <a:gd name="connsiteX78" fmla="*/ 1146683 w 4114165"/>
              <a:gd name="connsiteY78" fmla="*/ 2110389 h 3063250"/>
              <a:gd name="connsiteX79" fmla="*/ 1159901 w 4114165"/>
              <a:gd name="connsiteY79" fmla="*/ 2255687 h 3063250"/>
              <a:gd name="connsiteX80" fmla="*/ 1169810 w 4114165"/>
              <a:gd name="connsiteY80" fmla="*/ 2336454 h 3063250"/>
              <a:gd name="connsiteX81" fmla="*/ 1176425 w 4114165"/>
              <a:gd name="connsiteY81" fmla="*/ 2375343 h 3063250"/>
              <a:gd name="connsiteX82" fmla="*/ 1183028 w 4114165"/>
              <a:gd name="connsiteY82" fmla="*/ 2401809 h 3063250"/>
              <a:gd name="connsiteX83" fmla="*/ 1189643 w 4114165"/>
              <a:gd name="connsiteY83" fmla="*/ 2415701 h 3063250"/>
              <a:gd name="connsiteX84" fmla="*/ 1192950 w 4114165"/>
              <a:gd name="connsiteY84" fmla="*/ 2417917 h 3063250"/>
              <a:gd name="connsiteX85" fmla="*/ 1196245 w 4114165"/>
              <a:gd name="connsiteY85" fmla="*/ 2417030 h 3063250"/>
              <a:gd name="connsiteX86" fmla="*/ 1199553 w 4114165"/>
              <a:gd name="connsiteY86" fmla="*/ 2413054 h 3063250"/>
              <a:gd name="connsiteX87" fmla="*/ 1206168 w 4114165"/>
              <a:gd name="connsiteY87" fmla="*/ 2396073 h 3063250"/>
              <a:gd name="connsiteX88" fmla="*/ 1212770 w 4114165"/>
              <a:gd name="connsiteY88" fmla="*/ 2367517 h 3063250"/>
              <a:gd name="connsiteX89" fmla="*/ 1222680 w 4114165"/>
              <a:gd name="connsiteY89" fmla="*/ 2304808 h 3063250"/>
              <a:gd name="connsiteX90" fmla="*/ 1232602 w 4114165"/>
              <a:gd name="connsiteY90" fmla="*/ 2221471 h 3063250"/>
              <a:gd name="connsiteX91" fmla="*/ 1249127 w 4114165"/>
              <a:gd name="connsiteY91" fmla="*/ 2051011 h 3063250"/>
              <a:gd name="connsiteX92" fmla="*/ 1278857 w 4114165"/>
              <a:gd name="connsiteY92" fmla="*/ 1738519 h 3063250"/>
              <a:gd name="connsiteX93" fmla="*/ 1292087 w 4114165"/>
              <a:gd name="connsiteY93" fmla="*/ 1631108 h 3063250"/>
              <a:gd name="connsiteX94" fmla="*/ 1301997 w 4114165"/>
              <a:gd name="connsiteY94" fmla="*/ 1571186 h 3063250"/>
              <a:gd name="connsiteX95" fmla="*/ 1311907 w 4114165"/>
              <a:gd name="connsiteY95" fmla="*/ 1530802 h 3063250"/>
              <a:gd name="connsiteX96" fmla="*/ 1318522 w 4114165"/>
              <a:gd name="connsiteY96" fmla="*/ 1515125 h 3063250"/>
              <a:gd name="connsiteX97" fmla="*/ 1325124 w 4114165"/>
              <a:gd name="connsiteY97" fmla="*/ 1508553 h 3063250"/>
              <a:gd name="connsiteX98" fmla="*/ 1328431 w 4114165"/>
              <a:gd name="connsiteY98" fmla="*/ 1508692 h 3063250"/>
              <a:gd name="connsiteX99" fmla="*/ 1331739 w 4114165"/>
              <a:gd name="connsiteY99" fmla="*/ 1511098 h 3063250"/>
              <a:gd name="connsiteX100" fmla="*/ 1338341 w 4114165"/>
              <a:gd name="connsiteY100" fmla="*/ 1522673 h 3063250"/>
              <a:gd name="connsiteX101" fmla="*/ 1344956 w 4114165"/>
              <a:gd name="connsiteY101" fmla="*/ 1543098 h 3063250"/>
              <a:gd name="connsiteX102" fmla="*/ 1351559 w 4114165"/>
              <a:gd name="connsiteY102" fmla="*/ 1572135 h 3063250"/>
              <a:gd name="connsiteX103" fmla="*/ 1361481 w 4114165"/>
              <a:gd name="connsiteY103" fmla="*/ 1631273 h 3063250"/>
              <a:gd name="connsiteX104" fmla="*/ 1371391 w 4114165"/>
              <a:gd name="connsiteY104" fmla="*/ 1708025 h 3063250"/>
              <a:gd name="connsiteX105" fmla="*/ 1384608 w 4114165"/>
              <a:gd name="connsiteY105" fmla="*/ 1834709 h 3063250"/>
              <a:gd name="connsiteX106" fmla="*/ 1401133 w 4114165"/>
              <a:gd name="connsiteY106" fmla="*/ 2023810 h 3063250"/>
              <a:gd name="connsiteX107" fmla="*/ 1437478 w 4114165"/>
              <a:gd name="connsiteY107" fmla="*/ 2455958 h 3063250"/>
              <a:gd name="connsiteX108" fmla="*/ 1450695 w 4114165"/>
              <a:gd name="connsiteY108" fmla="*/ 2573840 h 3063250"/>
              <a:gd name="connsiteX109" fmla="*/ 1460618 w 4114165"/>
              <a:gd name="connsiteY109" fmla="*/ 2638271 h 3063250"/>
              <a:gd name="connsiteX110" fmla="*/ 1467220 w 4114165"/>
              <a:gd name="connsiteY110" fmla="*/ 2669055 h 3063250"/>
              <a:gd name="connsiteX111" fmla="*/ 1473835 w 4114165"/>
              <a:gd name="connsiteY111" fmla="*/ 2690241 h 3063250"/>
              <a:gd name="connsiteX112" fmla="*/ 1480438 w 4114165"/>
              <a:gd name="connsiteY112" fmla="*/ 2702360 h 3063250"/>
              <a:gd name="connsiteX113" fmla="*/ 1483745 w 4114165"/>
              <a:gd name="connsiteY113" fmla="*/ 2705260 h 3063250"/>
              <a:gd name="connsiteX114" fmla="*/ 1487053 w 4114165"/>
              <a:gd name="connsiteY114" fmla="*/ 2706222 h 3063250"/>
              <a:gd name="connsiteX115" fmla="*/ 1490360 w 4114165"/>
              <a:gd name="connsiteY115" fmla="*/ 2705361 h 3063250"/>
              <a:gd name="connsiteX116" fmla="*/ 1496963 w 4114165"/>
              <a:gd name="connsiteY116" fmla="*/ 2698700 h 3063250"/>
              <a:gd name="connsiteX117" fmla="*/ 1503577 w 4114165"/>
              <a:gd name="connsiteY117" fmla="*/ 2686265 h 3063250"/>
              <a:gd name="connsiteX118" fmla="*/ 1513487 w 4114165"/>
              <a:gd name="connsiteY118" fmla="*/ 2658861 h 3063250"/>
              <a:gd name="connsiteX119" fmla="*/ 1526705 w 4114165"/>
              <a:gd name="connsiteY119" fmla="*/ 2610120 h 3063250"/>
              <a:gd name="connsiteX120" fmla="*/ 1543229 w 4114165"/>
              <a:gd name="connsiteY120" fmla="*/ 2536635 h 3063250"/>
              <a:gd name="connsiteX121" fmla="*/ 1579574 w 4114165"/>
              <a:gd name="connsiteY121" fmla="*/ 2357488 h 3063250"/>
              <a:gd name="connsiteX122" fmla="*/ 1615932 w 4114165"/>
              <a:gd name="connsiteY122" fmla="*/ 2168830 h 3063250"/>
              <a:gd name="connsiteX123" fmla="*/ 1639059 w 4114165"/>
              <a:gd name="connsiteY123" fmla="*/ 2033219 h 3063250"/>
              <a:gd name="connsiteX124" fmla="*/ 1658891 w 4114165"/>
              <a:gd name="connsiteY124" fmla="*/ 1899823 h 3063250"/>
              <a:gd name="connsiteX125" fmla="*/ 1688633 w 4114165"/>
              <a:gd name="connsiteY125" fmla="*/ 1675189 h 3063250"/>
              <a:gd name="connsiteX126" fmla="*/ 1724978 w 4114165"/>
              <a:gd name="connsiteY126" fmla="*/ 1405069 h 3063250"/>
              <a:gd name="connsiteX127" fmla="*/ 1754720 w 4114165"/>
              <a:gd name="connsiteY127" fmla="*/ 1207660 h 3063250"/>
              <a:gd name="connsiteX128" fmla="*/ 1777847 w 4114165"/>
              <a:gd name="connsiteY128" fmla="*/ 1072404 h 3063250"/>
              <a:gd name="connsiteX129" fmla="*/ 1794372 w 4114165"/>
              <a:gd name="connsiteY129" fmla="*/ 994322 h 3063250"/>
              <a:gd name="connsiteX130" fmla="*/ 1807590 w 4114165"/>
              <a:gd name="connsiteY130" fmla="*/ 945860 h 3063250"/>
              <a:gd name="connsiteX131" fmla="*/ 1820807 w 4114165"/>
              <a:gd name="connsiteY131" fmla="*/ 909731 h 3063250"/>
              <a:gd name="connsiteX132" fmla="*/ 1830717 w 4114165"/>
              <a:gd name="connsiteY132" fmla="*/ 890394 h 3063250"/>
              <a:gd name="connsiteX133" fmla="*/ 1840639 w 4114165"/>
              <a:gd name="connsiteY133" fmla="*/ 877921 h 3063250"/>
              <a:gd name="connsiteX134" fmla="*/ 1847242 w 4114165"/>
              <a:gd name="connsiteY134" fmla="*/ 873653 h 3063250"/>
              <a:gd name="connsiteX135" fmla="*/ 1853857 w 4114165"/>
              <a:gd name="connsiteY135" fmla="*/ 872881 h 3063250"/>
              <a:gd name="connsiteX136" fmla="*/ 1860459 w 4114165"/>
              <a:gd name="connsiteY136" fmla="*/ 875768 h 3063250"/>
              <a:gd name="connsiteX137" fmla="*/ 1867074 w 4114165"/>
              <a:gd name="connsiteY137" fmla="*/ 882378 h 3063250"/>
              <a:gd name="connsiteX138" fmla="*/ 1873676 w 4114165"/>
              <a:gd name="connsiteY138" fmla="*/ 892762 h 3063250"/>
              <a:gd name="connsiteX139" fmla="*/ 1883599 w 4114165"/>
              <a:gd name="connsiteY139" fmla="*/ 915227 h 3063250"/>
              <a:gd name="connsiteX140" fmla="*/ 1893509 w 4114165"/>
              <a:gd name="connsiteY140" fmla="*/ 945480 h 3063250"/>
              <a:gd name="connsiteX141" fmla="*/ 1906726 w 4114165"/>
              <a:gd name="connsiteY141" fmla="*/ 996386 h 3063250"/>
              <a:gd name="connsiteX142" fmla="*/ 1919944 w 4114165"/>
              <a:gd name="connsiteY142" fmla="*/ 1058398 h 3063250"/>
              <a:gd name="connsiteX143" fmla="*/ 1933161 w 4114165"/>
              <a:gd name="connsiteY143" fmla="*/ 1132137 h 3063250"/>
              <a:gd name="connsiteX144" fmla="*/ 1949686 w 4114165"/>
              <a:gd name="connsiteY144" fmla="*/ 1241687 h 3063250"/>
              <a:gd name="connsiteX145" fmla="*/ 1966211 w 4114165"/>
              <a:gd name="connsiteY145" fmla="*/ 1370713 h 3063250"/>
              <a:gd name="connsiteX146" fmla="*/ 1986043 w 4114165"/>
              <a:gd name="connsiteY146" fmla="*/ 1548658 h 3063250"/>
              <a:gd name="connsiteX147" fmla="*/ 2035605 w 4114165"/>
              <a:gd name="connsiteY147" fmla="*/ 2011729 h 3063250"/>
              <a:gd name="connsiteX148" fmla="*/ 2048822 w 4114165"/>
              <a:gd name="connsiteY148" fmla="*/ 2106628 h 3063250"/>
              <a:gd name="connsiteX149" fmla="*/ 2058732 w 4114165"/>
              <a:gd name="connsiteY149" fmla="*/ 2163043 h 3063250"/>
              <a:gd name="connsiteX150" fmla="*/ 2068655 w 4114165"/>
              <a:gd name="connsiteY150" fmla="*/ 2205123 h 3063250"/>
              <a:gd name="connsiteX151" fmla="*/ 2075257 w 4114165"/>
              <a:gd name="connsiteY151" fmla="*/ 2224738 h 3063250"/>
              <a:gd name="connsiteX152" fmla="*/ 2081872 w 4114165"/>
              <a:gd name="connsiteY152" fmla="*/ 2237528 h 3063250"/>
              <a:gd name="connsiteX153" fmla="*/ 2088474 w 4114165"/>
              <a:gd name="connsiteY153" fmla="*/ 2243581 h 3063250"/>
              <a:gd name="connsiteX154" fmla="*/ 2091782 w 4114165"/>
              <a:gd name="connsiteY154" fmla="*/ 2244151 h 3063250"/>
              <a:gd name="connsiteX155" fmla="*/ 2095089 w 4114165"/>
              <a:gd name="connsiteY155" fmla="*/ 2243151 h 3063250"/>
              <a:gd name="connsiteX156" fmla="*/ 2101692 w 4114165"/>
              <a:gd name="connsiteY156" fmla="*/ 2236591 h 3063250"/>
              <a:gd name="connsiteX157" fmla="*/ 2108307 w 4114165"/>
              <a:gd name="connsiteY157" fmla="*/ 2224359 h 3063250"/>
              <a:gd name="connsiteX158" fmla="*/ 2118217 w 4114165"/>
              <a:gd name="connsiteY158" fmla="*/ 2196525 h 3063250"/>
              <a:gd name="connsiteX159" fmla="*/ 2128127 w 4114165"/>
              <a:gd name="connsiteY159" fmla="*/ 2159193 h 3063250"/>
              <a:gd name="connsiteX160" fmla="*/ 2141357 w 4114165"/>
              <a:gd name="connsiteY160" fmla="*/ 2098485 h 3063250"/>
              <a:gd name="connsiteX161" fmla="*/ 2164484 w 4114165"/>
              <a:gd name="connsiteY161" fmla="*/ 1975626 h 3063250"/>
              <a:gd name="connsiteX162" fmla="*/ 2200829 w 4114165"/>
              <a:gd name="connsiteY162" fmla="*/ 1779712 h 3063250"/>
              <a:gd name="connsiteX163" fmla="*/ 2214046 w 4114165"/>
              <a:gd name="connsiteY163" fmla="*/ 1723006 h 3063250"/>
              <a:gd name="connsiteX164" fmla="*/ 2223968 w 4114165"/>
              <a:gd name="connsiteY164" fmla="*/ 1691525 h 3063250"/>
              <a:gd name="connsiteX165" fmla="*/ 2230571 w 4114165"/>
              <a:gd name="connsiteY165" fmla="*/ 1677165 h 3063250"/>
              <a:gd name="connsiteX166" fmla="*/ 2237186 w 4114165"/>
              <a:gd name="connsiteY166" fmla="*/ 1668845 h 3063250"/>
              <a:gd name="connsiteX167" fmla="*/ 2240493 w 4114165"/>
              <a:gd name="connsiteY167" fmla="*/ 1667085 h 3063250"/>
              <a:gd name="connsiteX168" fmla="*/ 2243788 w 4114165"/>
              <a:gd name="connsiteY168" fmla="*/ 1666971 h 3063250"/>
              <a:gd name="connsiteX169" fmla="*/ 2247096 w 4114165"/>
              <a:gd name="connsiteY169" fmla="*/ 1668554 h 3063250"/>
              <a:gd name="connsiteX170" fmla="*/ 2253711 w 4114165"/>
              <a:gd name="connsiteY170" fmla="*/ 1676912 h 3063250"/>
              <a:gd name="connsiteX171" fmla="*/ 2260313 w 4114165"/>
              <a:gd name="connsiteY171" fmla="*/ 1692285 h 3063250"/>
              <a:gd name="connsiteX172" fmla="*/ 2266928 w 4114165"/>
              <a:gd name="connsiteY172" fmla="*/ 1714838 h 3063250"/>
              <a:gd name="connsiteX173" fmla="*/ 2276838 w 4114165"/>
              <a:gd name="connsiteY173" fmla="*/ 1762439 h 3063250"/>
              <a:gd name="connsiteX174" fmla="*/ 2286748 w 4114165"/>
              <a:gd name="connsiteY174" fmla="*/ 1827060 h 3063250"/>
              <a:gd name="connsiteX175" fmla="*/ 2296670 w 4114165"/>
              <a:gd name="connsiteY175" fmla="*/ 1908954 h 3063250"/>
              <a:gd name="connsiteX176" fmla="*/ 2309888 w 4114165"/>
              <a:gd name="connsiteY176" fmla="*/ 2044185 h 3063250"/>
              <a:gd name="connsiteX177" fmla="*/ 2326400 w 4114165"/>
              <a:gd name="connsiteY177" fmla="*/ 2246051 h 3063250"/>
              <a:gd name="connsiteX178" fmla="*/ 2352847 w 4114165"/>
              <a:gd name="connsiteY178" fmla="*/ 2572067 h 3063250"/>
              <a:gd name="connsiteX179" fmla="*/ 2366064 w 4114165"/>
              <a:gd name="connsiteY179" fmla="*/ 2700929 h 3063250"/>
              <a:gd name="connsiteX180" fmla="*/ 2375975 w 4114165"/>
              <a:gd name="connsiteY180" fmla="*/ 2775427 h 3063250"/>
              <a:gd name="connsiteX181" fmla="*/ 2385884 w 4114165"/>
              <a:gd name="connsiteY181" fmla="*/ 2830398 h 3063250"/>
              <a:gd name="connsiteX182" fmla="*/ 2395807 w 4114165"/>
              <a:gd name="connsiteY182" fmla="*/ 2867312 h 3063250"/>
              <a:gd name="connsiteX183" fmla="*/ 2402409 w 4114165"/>
              <a:gd name="connsiteY183" fmla="*/ 2883268 h 3063250"/>
              <a:gd name="connsiteX184" fmla="*/ 2409024 w 4114165"/>
              <a:gd name="connsiteY184" fmla="*/ 2893563 h 3063250"/>
              <a:gd name="connsiteX185" fmla="*/ 2415627 w 4114165"/>
              <a:gd name="connsiteY185" fmla="*/ 2899350 h 3063250"/>
              <a:gd name="connsiteX186" fmla="*/ 2422242 w 4114165"/>
              <a:gd name="connsiteY186" fmla="*/ 2901668 h 3063250"/>
              <a:gd name="connsiteX187" fmla="*/ 2428844 w 4114165"/>
              <a:gd name="connsiteY187" fmla="*/ 2901402 h 3063250"/>
              <a:gd name="connsiteX188" fmla="*/ 2438766 w 4114165"/>
              <a:gd name="connsiteY188" fmla="*/ 2897273 h 3063250"/>
              <a:gd name="connsiteX189" fmla="*/ 2448676 w 4114165"/>
              <a:gd name="connsiteY189" fmla="*/ 2889726 h 3063250"/>
              <a:gd name="connsiteX190" fmla="*/ 2461894 w 4114165"/>
              <a:gd name="connsiteY190" fmla="*/ 2875454 h 3063250"/>
              <a:gd name="connsiteX191" fmla="*/ 2478418 w 4114165"/>
              <a:gd name="connsiteY191" fmla="*/ 2852749 h 3063250"/>
              <a:gd name="connsiteX192" fmla="*/ 2501546 w 4114165"/>
              <a:gd name="connsiteY192" fmla="*/ 2820306 h 3063250"/>
              <a:gd name="connsiteX193" fmla="*/ 2511456 w 4114165"/>
              <a:gd name="connsiteY193" fmla="*/ 2810061 h 3063250"/>
              <a:gd name="connsiteX194" fmla="*/ 2521378 w 4114165"/>
              <a:gd name="connsiteY194" fmla="*/ 2803945 h 3063250"/>
              <a:gd name="connsiteX195" fmla="*/ 2527980 w 4114165"/>
              <a:gd name="connsiteY195" fmla="*/ 2802564 h 3063250"/>
              <a:gd name="connsiteX196" fmla="*/ 2534596 w 4114165"/>
              <a:gd name="connsiteY196" fmla="*/ 2803464 h 3063250"/>
              <a:gd name="connsiteX197" fmla="*/ 2541198 w 4114165"/>
              <a:gd name="connsiteY197" fmla="*/ 2806592 h 3063250"/>
              <a:gd name="connsiteX198" fmla="*/ 2551120 w 4114165"/>
              <a:gd name="connsiteY198" fmla="*/ 2815215 h 3063250"/>
              <a:gd name="connsiteX199" fmla="*/ 2561030 w 4114165"/>
              <a:gd name="connsiteY199" fmla="*/ 2828271 h 3063250"/>
              <a:gd name="connsiteX200" fmla="*/ 2570940 w 4114165"/>
              <a:gd name="connsiteY200" fmla="*/ 2845810 h 3063250"/>
              <a:gd name="connsiteX201" fmla="*/ 2584158 w 4114165"/>
              <a:gd name="connsiteY201" fmla="*/ 2876189 h 3063250"/>
              <a:gd name="connsiteX202" fmla="*/ 2603990 w 4114165"/>
              <a:gd name="connsiteY202" fmla="*/ 2931768 h 3063250"/>
              <a:gd name="connsiteX203" fmla="*/ 2617207 w 4114165"/>
              <a:gd name="connsiteY203" fmla="*/ 2966795 h 3063250"/>
              <a:gd name="connsiteX204" fmla="*/ 2627117 w 4114165"/>
              <a:gd name="connsiteY204" fmla="*/ 2986220 h 3063250"/>
              <a:gd name="connsiteX205" fmla="*/ 2633732 w 4114165"/>
              <a:gd name="connsiteY205" fmla="*/ 2993894 h 3063250"/>
              <a:gd name="connsiteX206" fmla="*/ 2640334 w 4114165"/>
              <a:gd name="connsiteY206" fmla="*/ 2996060 h 3063250"/>
              <a:gd name="connsiteX207" fmla="*/ 2643642 w 4114165"/>
              <a:gd name="connsiteY207" fmla="*/ 2994781 h 3063250"/>
              <a:gd name="connsiteX208" fmla="*/ 2650257 w 4114165"/>
              <a:gd name="connsiteY208" fmla="*/ 2986942 h 3063250"/>
              <a:gd name="connsiteX209" fmla="*/ 2656859 w 4114165"/>
              <a:gd name="connsiteY209" fmla="*/ 2971366 h 3063250"/>
              <a:gd name="connsiteX210" fmla="*/ 2663474 w 4114165"/>
              <a:gd name="connsiteY210" fmla="*/ 2947357 h 3063250"/>
              <a:gd name="connsiteX211" fmla="*/ 2670077 w 4114165"/>
              <a:gd name="connsiteY211" fmla="*/ 2914280 h 3063250"/>
              <a:gd name="connsiteX212" fmla="*/ 2679999 w 4114165"/>
              <a:gd name="connsiteY212" fmla="*/ 2846646 h 3063250"/>
              <a:gd name="connsiteX213" fmla="*/ 2689909 w 4114165"/>
              <a:gd name="connsiteY213" fmla="*/ 2756698 h 3063250"/>
              <a:gd name="connsiteX214" fmla="*/ 2703127 w 4114165"/>
              <a:gd name="connsiteY214" fmla="*/ 2602181 h 3063250"/>
              <a:gd name="connsiteX215" fmla="*/ 2716344 w 4114165"/>
              <a:gd name="connsiteY215" fmla="*/ 2412092 h 3063250"/>
              <a:gd name="connsiteX216" fmla="*/ 2736176 w 4114165"/>
              <a:gd name="connsiteY216" fmla="*/ 2082213 h 3063250"/>
              <a:gd name="connsiteX217" fmla="*/ 2772521 w 4114165"/>
              <a:gd name="connsiteY217" fmla="*/ 1470652 h 3063250"/>
              <a:gd name="connsiteX218" fmla="*/ 2789046 w 4114165"/>
              <a:gd name="connsiteY218" fmla="*/ 1238622 h 3063250"/>
              <a:gd name="connsiteX219" fmla="*/ 2805571 w 4114165"/>
              <a:gd name="connsiteY219" fmla="*/ 1047862 h 3063250"/>
              <a:gd name="connsiteX220" fmla="*/ 2818788 w 4114165"/>
              <a:gd name="connsiteY220" fmla="*/ 927358 h 3063250"/>
              <a:gd name="connsiteX221" fmla="*/ 2832005 w 4114165"/>
              <a:gd name="connsiteY221" fmla="*/ 833941 h 3063250"/>
              <a:gd name="connsiteX222" fmla="*/ 2845223 w 4114165"/>
              <a:gd name="connsiteY222" fmla="*/ 764002 h 3063250"/>
              <a:gd name="connsiteX223" fmla="*/ 2855133 w 4114165"/>
              <a:gd name="connsiteY223" fmla="*/ 724885 h 3063250"/>
              <a:gd name="connsiteX224" fmla="*/ 2865042 w 4114165"/>
              <a:gd name="connsiteY224" fmla="*/ 696152 h 3063250"/>
              <a:gd name="connsiteX225" fmla="*/ 2874965 w 4114165"/>
              <a:gd name="connsiteY225" fmla="*/ 677220 h 3063250"/>
              <a:gd name="connsiteX226" fmla="*/ 2881567 w 4114165"/>
              <a:gd name="connsiteY226" fmla="*/ 670028 h 3063250"/>
              <a:gd name="connsiteX227" fmla="*/ 2888182 w 4114165"/>
              <a:gd name="connsiteY227" fmla="*/ 667368 h 3063250"/>
              <a:gd name="connsiteX228" fmla="*/ 2894785 w 4114165"/>
              <a:gd name="connsiteY228" fmla="*/ 669622 h 3063250"/>
              <a:gd name="connsiteX229" fmla="*/ 2901400 w 4114165"/>
              <a:gd name="connsiteY229" fmla="*/ 677182 h 3063250"/>
              <a:gd name="connsiteX230" fmla="*/ 2908002 w 4114165"/>
              <a:gd name="connsiteY230" fmla="*/ 690415 h 3063250"/>
              <a:gd name="connsiteX231" fmla="*/ 2914617 w 4114165"/>
              <a:gd name="connsiteY231" fmla="*/ 709562 h 3063250"/>
              <a:gd name="connsiteX232" fmla="*/ 2924527 w 4114165"/>
              <a:gd name="connsiteY232" fmla="*/ 749616 h 3063250"/>
              <a:gd name="connsiteX233" fmla="*/ 2934450 w 4114165"/>
              <a:gd name="connsiteY233" fmla="*/ 803296 h 3063250"/>
              <a:gd name="connsiteX234" fmla="*/ 2947667 w 4114165"/>
              <a:gd name="connsiteY234" fmla="*/ 895814 h 3063250"/>
              <a:gd name="connsiteX235" fmla="*/ 2960884 w 4114165"/>
              <a:gd name="connsiteY235" fmla="*/ 1012101 h 3063250"/>
              <a:gd name="connsiteX236" fmla="*/ 2977409 w 4114165"/>
              <a:gd name="connsiteY236" fmla="*/ 1187779 h 3063250"/>
              <a:gd name="connsiteX237" fmla="*/ 3017061 w 4114165"/>
              <a:gd name="connsiteY237" fmla="*/ 1634110 h 3063250"/>
              <a:gd name="connsiteX238" fmla="*/ 3030278 w 4114165"/>
              <a:gd name="connsiteY238" fmla="*/ 1742115 h 3063250"/>
              <a:gd name="connsiteX239" fmla="*/ 3040188 w 4114165"/>
              <a:gd name="connsiteY239" fmla="*/ 1800265 h 3063250"/>
              <a:gd name="connsiteX240" fmla="*/ 3046803 w 4114165"/>
              <a:gd name="connsiteY240" fmla="*/ 1827313 h 3063250"/>
              <a:gd name="connsiteX241" fmla="*/ 3053406 w 4114165"/>
              <a:gd name="connsiteY241" fmla="*/ 1844928 h 3063250"/>
              <a:gd name="connsiteX242" fmla="*/ 3060021 w 4114165"/>
              <a:gd name="connsiteY242" fmla="*/ 1853413 h 3063250"/>
              <a:gd name="connsiteX243" fmla="*/ 3063315 w 4114165"/>
              <a:gd name="connsiteY243" fmla="*/ 1854388 h 3063250"/>
              <a:gd name="connsiteX244" fmla="*/ 3066623 w 4114165"/>
              <a:gd name="connsiteY244" fmla="*/ 1853299 h 3063250"/>
              <a:gd name="connsiteX245" fmla="*/ 3073238 w 4114165"/>
              <a:gd name="connsiteY245" fmla="*/ 1845245 h 3063250"/>
              <a:gd name="connsiteX246" fmla="*/ 3079840 w 4114165"/>
              <a:gd name="connsiteY246" fmla="*/ 1829960 h 3063250"/>
              <a:gd name="connsiteX247" fmla="*/ 3086456 w 4114165"/>
              <a:gd name="connsiteY247" fmla="*/ 1808129 h 3063250"/>
              <a:gd name="connsiteX248" fmla="*/ 3096365 w 4114165"/>
              <a:gd name="connsiteY248" fmla="*/ 1764782 h 3063250"/>
              <a:gd name="connsiteX249" fmla="*/ 3109583 w 4114165"/>
              <a:gd name="connsiteY249" fmla="*/ 1692285 h 3063250"/>
              <a:gd name="connsiteX250" fmla="*/ 3145940 w 4114165"/>
              <a:gd name="connsiteY250" fmla="*/ 1482986 h 3063250"/>
              <a:gd name="connsiteX251" fmla="*/ 3162452 w 4114165"/>
              <a:gd name="connsiteY251" fmla="*/ 1409665 h 3063250"/>
              <a:gd name="connsiteX252" fmla="*/ 3178977 w 4114165"/>
              <a:gd name="connsiteY252" fmla="*/ 1351098 h 3063250"/>
              <a:gd name="connsiteX253" fmla="*/ 3192194 w 4114165"/>
              <a:gd name="connsiteY253" fmla="*/ 1313348 h 3063250"/>
              <a:gd name="connsiteX254" fmla="*/ 3205412 w 4114165"/>
              <a:gd name="connsiteY254" fmla="*/ 1283678 h 3063250"/>
              <a:gd name="connsiteX255" fmla="*/ 3215334 w 4114165"/>
              <a:gd name="connsiteY255" fmla="*/ 1267773 h 3063250"/>
              <a:gd name="connsiteX256" fmla="*/ 3221936 w 4114165"/>
              <a:gd name="connsiteY256" fmla="*/ 1260745 h 3063250"/>
              <a:gd name="connsiteX257" fmla="*/ 3228551 w 4114165"/>
              <a:gd name="connsiteY257" fmla="*/ 1256705 h 3063250"/>
              <a:gd name="connsiteX258" fmla="*/ 3235154 w 4114165"/>
              <a:gd name="connsiteY258" fmla="*/ 1255730 h 3063250"/>
              <a:gd name="connsiteX259" fmla="*/ 3241769 w 4114165"/>
              <a:gd name="connsiteY259" fmla="*/ 1257820 h 3063250"/>
              <a:gd name="connsiteX260" fmla="*/ 3248371 w 4114165"/>
              <a:gd name="connsiteY260" fmla="*/ 1263088 h 3063250"/>
              <a:gd name="connsiteX261" fmla="*/ 3254986 w 4114165"/>
              <a:gd name="connsiteY261" fmla="*/ 1271661 h 3063250"/>
              <a:gd name="connsiteX262" fmla="*/ 3264896 w 4114165"/>
              <a:gd name="connsiteY262" fmla="*/ 1291099 h 3063250"/>
              <a:gd name="connsiteX263" fmla="*/ 3274819 w 4114165"/>
              <a:gd name="connsiteY263" fmla="*/ 1319161 h 3063250"/>
              <a:gd name="connsiteX264" fmla="*/ 3284729 w 4114165"/>
              <a:gd name="connsiteY264" fmla="*/ 1356796 h 3063250"/>
              <a:gd name="connsiteX265" fmla="*/ 3294638 w 4114165"/>
              <a:gd name="connsiteY265" fmla="*/ 1405106 h 3063250"/>
              <a:gd name="connsiteX266" fmla="*/ 3304548 w 4114165"/>
              <a:gd name="connsiteY266" fmla="*/ 1465029 h 3063250"/>
              <a:gd name="connsiteX267" fmla="*/ 3317766 w 4114165"/>
              <a:gd name="connsiteY267" fmla="*/ 1564322 h 3063250"/>
              <a:gd name="connsiteX268" fmla="*/ 3330996 w 4114165"/>
              <a:gd name="connsiteY268" fmla="*/ 1685636 h 3063250"/>
              <a:gd name="connsiteX269" fmla="*/ 3347508 w 4114165"/>
              <a:gd name="connsiteY269" fmla="*/ 1862923 h 3063250"/>
              <a:gd name="connsiteX270" fmla="*/ 3406993 w 4114165"/>
              <a:gd name="connsiteY270" fmla="*/ 2532355 h 3063250"/>
              <a:gd name="connsiteX271" fmla="*/ 3423517 w 4114165"/>
              <a:gd name="connsiteY271" fmla="*/ 2676071 h 3063250"/>
              <a:gd name="connsiteX272" fmla="*/ 3440042 w 4114165"/>
              <a:gd name="connsiteY272" fmla="*/ 2794878 h 3063250"/>
              <a:gd name="connsiteX273" fmla="*/ 3453260 w 4114165"/>
              <a:gd name="connsiteY273" fmla="*/ 2872884 h 3063250"/>
              <a:gd name="connsiteX274" fmla="*/ 3466477 w 4114165"/>
              <a:gd name="connsiteY274" fmla="*/ 2936720 h 3063250"/>
              <a:gd name="connsiteX275" fmla="*/ 3479694 w 4114165"/>
              <a:gd name="connsiteY275" fmla="*/ 2986828 h 3063250"/>
              <a:gd name="connsiteX276" fmla="*/ 3489604 w 4114165"/>
              <a:gd name="connsiteY276" fmla="*/ 3015675 h 3063250"/>
              <a:gd name="connsiteX277" fmla="*/ 3499526 w 4114165"/>
              <a:gd name="connsiteY277" fmla="*/ 3037329 h 3063250"/>
              <a:gd name="connsiteX278" fmla="*/ 3509436 w 4114165"/>
              <a:gd name="connsiteY278" fmla="*/ 3052108 h 3063250"/>
              <a:gd name="connsiteX279" fmla="*/ 3519346 w 4114165"/>
              <a:gd name="connsiteY279" fmla="*/ 3060642 h 3063250"/>
              <a:gd name="connsiteX280" fmla="*/ 3525962 w 4114165"/>
              <a:gd name="connsiteY280" fmla="*/ 3063150 h 3063250"/>
              <a:gd name="connsiteX281" fmla="*/ 3532564 w 4114165"/>
              <a:gd name="connsiteY281" fmla="*/ 3063251 h 3063250"/>
              <a:gd name="connsiteX282" fmla="*/ 3539179 w 4114165"/>
              <a:gd name="connsiteY282" fmla="*/ 3060947 h 3063250"/>
              <a:gd name="connsiteX283" fmla="*/ 3545781 w 4114165"/>
              <a:gd name="connsiteY283" fmla="*/ 3056261 h 3063250"/>
              <a:gd name="connsiteX284" fmla="*/ 3555704 w 4114165"/>
              <a:gd name="connsiteY284" fmla="*/ 3044826 h 3063250"/>
              <a:gd name="connsiteX285" fmla="*/ 3565614 w 4114165"/>
              <a:gd name="connsiteY285" fmla="*/ 3028149 h 3063250"/>
              <a:gd name="connsiteX286" fmla="*/ 3575523 w 4114165"/>
              <a:gd name="connsiteY286" fmla="*/ 3006076 h 3063250"/>
              <a:gd name="connsiteX287" fmla="*/ 3585446 w 4114165"/>
              <a:gd name="connsiteY287" fmla="*/ 2978141 h 3063250"/>
              <a:gd name="connsiteX288" fmla="*/ 3598663 w 4114165"/>
              <a:gd name="connsiteY288" fmla="*/ 2930705 h 3063250"/>
              <a:gd name="connsiteX289" fmla="*/ 3611881 w 4114165"/>
              <a:gd name="connsiteY289" fmla="*/ 2871288 h 3063250"/>
              <a:gd name="connsiteX290" fmla="*/ 3628405 w 4114165"/>
              <a:gd name="connsiteY290" fmla="*/ 2782582 h 3063250"/>
              <a:gd name="connsiteX291" fmla="*/ 3664750 w 4114165"/>
              <a:gd name="connsiteY291" fmla="*/ 2563380 h 3063250"/>
              <a:gd name="connsiteX292" fmla="*/ 3691185 w 4114165"/>
              <a:gd name="connsiteY292" fmla="*/ 2412674 h 3063250"/>
              <a:gd name="connsiteX293" fmla="*/ 3707710 w 4114165"/>
              <a:gd name="connsiteY293" fmla="*/ 2331693 h 3063250"/>
              <a:gd name="connsiteX294" fmla="*/ 3720927 w 4114165"/>
              <a:gd name="connsiteY294" fmla="*/ 2279532 h 3063250"/>
              <a:gd name="connsiteX295" fmla="*/ 3730837 w 4114165"/>
              <a:gd name="connsiteY295" fmla="*/ 2250090 h 3063250"/>
              <a:gd name="connsiteX296" fmla="*/ 3740759 w 4114165"/>
              <a:gd name="connsiteY296" fmla="*/ 2229956 h 3063250"/>
              <a:gd name="connsiteX297" fmla="*/ 3747362 w 4114165"/>
              <a:gd name="connsiteY297" fmla="*/ 2221978 h 3063250"/>
              <a:gd name="connsiteX298" fmla="*/ 3753977 w 4114165"/>
              <a:gd name="connsiteY298" fmla="*/ 2218470 h 3063250"/>
              <a:gd name="connsiteX299" fmla="*/ 3760579 w 4114165"/>
              <a:gd name="connsiteY299" fmla="*/ 2219483 h 3063250"/>
              <a:gd name="connsiteX300" fmla="*/ 3767194 w 4114165"/>
              <a:gd name="connsiteY300" fmla="*/ 2225017 h 3063250"/>
              <a:gd name="connsiteX301" fmla="*/ 3773796 w 4114165"/>
              <a:gd name="connsiteY301" fmla="*/ 2234945 h 3063250"/>
              <a:gd name="connsiteX302" fmla="*/ 3783719 w 4114165"/>
              <a:gd name="connsiteY302" fmla="*/ 2257498 h 3063250"/>
              <a:gd name="connsiteX303" fmla="*/ 3793629 w 4114165"/>
              <a:gd name="connsiteY303" fmla="*/ 2287751 h 3063250"/>
              <a:gd name="connsiteX304" fmla="*/ 3810154 w 4114165"/>
              <a:gd name="connsiteY304" fmla="*/ 2348788 h 3063250"/>
              <a:gd name="connsiteX305" fmla="*/ 3836589 w 4114165"/>
              <a:gd name="connsiteY305" fmla="*/ 2448461 h 3063250"/>
              <a:gd name="connsiteX306" fmla="*/ 3849806 w 4114165"/>
              <a:gd name="connsiteY306" fmla="*/ 2487654 h 3063250"/>
              <a:gd name="connsiteX307" fmla="*/ 3859716 w 4114165"/>
              <a:gd name="connsiteY307" fmla="*/ 2508472 h 3063250"/>
              <a:gd name="connsiteX308" fmla="*/ 3866331 w 4114165"/>
              <a:gd name="connsiteY308" fmla="*/ 2517476 h 3063250"/>
              <a:gd name="connsiteX309" fmla="*/ 3872933 w 4114165"/>
              <a:gd name="connsiteY309" fmla="*/ 2522313 h 3063250"/>
              <a:gd name="connsiteX310" fmla="*/ 3879548 w 4114165"/>
              <a:gd name="connsiteY310" fmla="*/ 2522984 h 3063250"/>
              <a:gd name="connsiteX311" fmla="*/ 3886150 w 4114165"/>
              <a:gd name="connsiteY311" fmla="*/ 2519654 h 3063250"/>
              <a:gd name="connsiteX312" fmla="*/ 3892765 w 4114165"/>
              <a:gd name="connsiteY312" fmla="*/ 2512613 h 3063250"/>
              <a:gd name="connsiteX313" fmla="*/ 3902675 w 4114165"/>
              <a:gd name="connsiteY313" fmla="*/ 2496087 h 3063250"/>
              <a:gd name="connsiteX314" fmla="*/ 3915893 w 4114165"/>
              <a:gd name="connsiteY314" fmla="*/ 2466177 h 3063250"/>
              <a:gd name="connsiteX315" fmla="*/ 3939032 w 4114165"/>
              <a:gd name="connsiteY315" fmla="*/ 2410826 h 3063250"/>
              <a:gd name="connsiteX316" fmla="*/ 3948943 w 4114165"/>
              <a:gd name="connsiteY316" fmla="*/ 2393604 h 3063250"/>
              <a:gd name="connsiteX317" fmla="*/ 3955545 w 4114165"/>
              <a:gd name="connsiteY317" fmla="*/ 2385879 h 3063250"/>
              <a:gd name="connsiteX318" fmla="*/ 3962160 w 4114165"/>
              <a:gd name="connsiteY318" fmla="*/ 2381497 h 3063250"/>
              <a:gd name="connsiteX319" fmla="*/ 3968775 w 4114165"/>
              <a:gd name="connsiteY319" fmla="*/ 2380687 h 3063250"/>
              <a:gd name="connsiteX320" fmla="*/ 3975377 w 4114165"/>
              <a:gd name="connsiteY320" fmla="*/ 2383562 h 3063250"/>
              <a:gd name="connsiteX321" fmla="*/ 3981992 w 4114165"/>
              <a:gd name="connsiteY321" fmla="*/ 2390184 h 3063250"/>
              <a:gd name="connsiteX322" fmla="*/ 3988595 w 4114165"/>
              <a:gd name="connsiteY322" fmla="*/ 2400606 h 3063250"/>
              <a:gd name="connsiteX323" fmla="*/ 3998504 w 4114165"/>
              <a:gd name="connsiteY323" fmla="*/ 2422932 h 3063250"/>
              <a:gd name="connsiteX324" fmla="*/ 4011734 w 4114165"/>
              <a:gd name="connsiteY324" fmla="*/ 2462365 h 3063250"/>
              <a:gd name="connsiteX325" fmla="*/ 4034862 w 4114165"/>
              <a:gd name="connsiteY325" fmla="*/ 2535128 h 3063250"/>
              <a:gd name="connsiteX326" fmla="*/ 4044771 w 4114165"/>
              <a:gd name="connsiteY326" fmla="*/ 2557023 h 3063250"/>
              <a:gd name="connsiteX327" fmla="*/ 4051386 w 4114165"/>
              <a:gd name="connsiteY327" fmla="*/ 2565419 h 3063250"/>
              <a:gd name="connsiteX328" fmla="*/ 4054681 w 4114165"/>
              <a:gd name="connsiteY328" fmla="*/ 2567344 h 3063250"/>
              <a:gd name="connsiteX329" fmla="*/ 4057989 w 4114165"/>
              <a:gd name="connsiteY329" fmla="*/ 2567584 h 3063250"/>
              <a:gd name="connsiteX330" fmla="*/ 4061296 w 4114165"/>
              <a:gd name="connsiteY330" fmla="*/ 2566090 h 3063250"/>
              <a:gd name="connsiteX331" fmla="*/ 4067911 w 4114165"/>
              <a:gd name="connsiteY331" fmla="*/ 2557454 h 3063250"/>
              <a:gd name="connsiteX332" fmla="*/ 4074514 w 4114165"/>
              <a:gd name="connsiteY332" fmla="*/ 2541131 h 3063250"/>
              <a:gd name="connsiteX333" fmla="*/ 4081129 w 4114165"/>
              <a:gd name="connsiteY333" fmla="*/ 2517134 h 3063250"/>
              <a:gd name="connsiteX334" fmla="*/ 4091038 w 4114165"/>
              <a:gd name="connsiteY334" fmla="*/ 2467532 h 3063250"/>
              <a:gd name="connsiteX335" fmla="*/ 4100948 w 4114165"/>
              <a:gd name="connsiteY335" fmla="*/ 2403215 h 3063250"/>
              <a:gd name="connsiteX336" fmla="*/ 4114166 w 4114165"/>
              <a:gd name="connsiteY336" fmla="*/ 2298223 h 3063250"/>
              <a:gd name="connsiteX337" fmla="*/ 4114166 w 4114165"/>
              <a:gd name="connsiteY337" fmla="*/ 2298223 h 3063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</a:cxnLst>
            <a:rect l="l" t="t" r="r" b="b"/>
            <a:pathLst>
              <a:path w="4114165" h="3063250">
                <a:moveTo>
                  <a:pt x="0" y="962866"/>
                </a:moveTo>
                <a:lnTo>
                  <a:pt x="13219" y="938578"/>
                </a:lnTo>
                <a:lnTo>
                  <a:pt x="29741" y="914936"/>
                </a:lnTo>
                <a:lnTo>
                  <a:pt x="52873" y="887165"/>
                </a:lnTo>
                <a:lnTo>
                  <a:pt x="79309" y="860382"/>
                </a:lnTo>
                <a:lnTo>
                  <a:pt x="99137" y="843895"/>
                </a:lnTo>
                <a:lnTo>
                  <a:pt x="109050" y="838551"/>
                </a:lnTo>
                <a:lnTo>
                  <a:pt x="118964" y="836816"/>
                </a:lnTo>
                <a:lnTo>
                  <a:pt x="125574" y="838272"/>
                </a:lnTo>
                <a:lnTo>
                  <a:pt x="132182" y="842248"/>
                </a:lnTo>
                <a:lnTo>
                  <a:pt x="138791" y="849049"/>
                </a:lnTo>
                <a:lnTo>
                  <a:pt x="145401" y="859078"/>
                </a:lnTo>
                <a:lnTo>
                  <a:pt x="155315" y="880859"/>
                </a:lnTo>
                <a:lnTo>
                  <a:pt x="165228" y="911631"/>
                </a:lnTo>
                <a:lnTo>
                  <a:pt x="175142" y="951773"/>
                </a:lnTo>
                <a:lnTo>
                  <a:pt x="188360" y="1018952"/>
                </a:lnTo>
                <a:lnTo>
                  <a:pt x="204883" y="1119511"/>
                </a:lnTo>
                <a:lnTo>
                  <a:pt x="237928" y="1325872"/>
                </a:lnTo>
                <a:lnTo>
                  <a:pt x="251146" y="1392203"/>
                </a:lnTo>
                <a:lnTo>
                  <a:pt x="264365" y="1444629"/>
                </a:lnTo>
                <a:lnTo>
                  <a:pt x="274279" y="1474666"/>
                </a:lnTo>
                <a:lnTo>
                  <a:pt x="284192" y="1497675"/>
                </a:lnTo>
                <a:lnTo>
                  <a:pt x="297410" y="1521267"/>
                </a:lnTo>
                <a:lnTo>
                  <a:pt x="323847" y="1565120"/>
                </a:lnTo>
                <a:lnTo>
                  <a:pt x="340373" y="1598538"/>
                </a:lnTo>
                <a:lnTo>
                  <a:pt x="363500" y="1652395"/>
                </a:lnTo>
                <a:lnTo>
                  <a:pt x="386628" y="1713129"/>
                </a:lnTo>
                <a:lnTo>
                  <a:pt x="406460" y="1772988"/>
                </a:lnTo>
                <a:lnTo>
                  <a:pt x="422985" y="1832430"/>
                </a:lnTo>
                <a:lnTo>
                  <a:pt x="439510" y="1903407"/>
                </a:lnTo>
                <a:lnTo>
                  <a:pt x="456035" y="1987175"/>
                </a:lnTo>
                <a:lnTo>
                  <a:pt x="472547" y="2085024"/>
                </a:lnTo>
                <a:lnTo>
                  <a:pt x="502289" y="2284990"/>
                </a:lnTo>
                <a:lnTo>
                  <a:pt x="518814" y="2386930"/>
                </a:lnTo>
                <a:lnTo>
                  <a:pt x="532031" y="2452703"/>
                </a:lnTo>
                <a:lnTo>
                  <a:pt x="541941" y="2490718"/>
                </a:lnTo>
                <a:lnTo>
                  <a:pt x="551864" y="2518717"/>
                </a:lnTo>
                <a:lnTo>
                  <a:pt x="561774" y="2537066"/>
                </a:lnTo>
                <a:lnTo>
                  <a:pt x="568389" y="2544335"/>
                </a:lnTo>
                <a:lnTo>
                  <a:pt x="574991" y="2548070"/>
                </a:lnTo>
                <a:lnTo>
                  <a:pt x="581606" y="2548741"/>
                </a:lnTo>
                <a:lnTo>
                  <a:pt x="588208" y="2546969"/>
                </a:lnTo>
                <a:lnTo>
                  <a:pt x="598131" y="2541042"/>
                </a:lnTo>
                <a:lnTo>
                  <a:pt x="644385" y="2506927"/>
                </a:lnTo>
                <a:lnTo>
                  <a:pt x="670820" y="2490034"/>
                </a:lnTo>
                <a:lnTo>
                  <a:pt x="687345" y="2476269"/>
                </a:lnTo>
                <a:lnTo>
                  <a:pt x="700562" y="2461681"/>
                </a:lnTo>
                <a:lnTo>
                  <a:pt x="710485" y="2447156"/>
                </a:lnTo>
                <a:lnTo>
                  <a:pt x="720395" y="2427478"/>
                </a:lnTo>
                <a:lnTo>
                  <a:pt x="730305" y="2399808"/>
                </a:lnTo>
                <a:lnTo>
                  <a:pt x="740214" y="2360615"/>
                </a:lnTo>
                <a:lnTo>
                  <a:pt x="750137" y="2306011"/>
                </a:lnTo>
                <a:lnTo>
                  <a:pt x="760047" y="2232146"/>
                </a:lnTo>
                <a:lnTo>
                  <a:pt x="769957" y="2135437"/>
                </a:lnTo>
                <a:lnTo>
                  <a:pt x="779879" y="2013021"/>
                </a:lnTo>
                <a:lnTo>
                  <a:pt x="793097" y="1806394"/>
                </a:lnTo>
                <a:lnTo>
                  <a:pt x="806314" y="1550988"/>
                </a:lnTo>
                <a:lnTo>
                  <a:pt x="826134" y="1101061"/>
                </a:lnTo>
                <a:lnTo>
                  <a:pt x="852581" y="502805"/>
                </a:lnTo>
                <a:lnTo>
                  <a:pt x="865798" y="268992"/>
                </a:lnTo>
                <a:lnTo>
                  <a:pt x="875708" y="140161"/>
                </a:lnTo>
                <a:lnTo>
                  <a:pt x="885618" y="54144"/>
                </a:lnTo>
                <a:lnTo>
                  <a:pt x="892233" y="19833"/>
                </a:lnTo>
                <a:lnTo>
                  <a:pt x="898835" y="2645"/>
                </a:lnTo>
                <a:lnTo>
                  <a:pt x="902143" y="0"/>
                </a:lnTo>
                <a:lnTo>
                  <a:pt x="905450" y="1042"/>
                </a:lnTo>
                <a:lnTo>
                  <a:pt x="908758" y="5543"/>
                </a:lnTo>
                <a:lnTo>
                  <a:pt x="915360" y="23974"/>
                </a:lnTo>
                <a:lnTo>
                  <a:pt x="921975" y="53496"/>
                </a:lnTo>
                <a:lnTo>
                  <a:pt x="931885" y="114728"/>
                </a:lnTo>
                <a:lnTo>
                  <a:pt x="945103" y="219005"/>
                </a:lnTo>
                <a:lnTo>
                  <a:pt x="991370" y="608560"/>
                </a:lnTo>
                <a:lnTo>
                  <a:pt x="1007895" y="717439"/>
                </a:lnTo>
                <a:lnTo>
                  <a:pt x="1057457" y="1020560"/>
                </a:lnTo>
                <a:lnTo>
                  <a:pt x="1070674" y="1129034"/>
                </a:lnTo>
                <a:lnTo>
                  <a:pt x="1083891" y="1261492"/>
                </a:lnTo>
                <a:lnTo>
                  <a:pt x="1100416" y="1462079"/>
                </a:lnTo>
                <a:lnTo>
                  <a:pt x="1123543" y="1789577"/>
                </a:lnTo>
                <a:lnTo>
                  <a:pt x="1146683" y="2110389"/>
                </a:lnTo>
                <a:lnTo>
                  <a:pt x="1159901" y="2255687"/>
                </a:lnTo>
                <a:lnTo>
                  <a:pt x="1169810" y="2336454"/>
                </a:lnTo>
                <a:lnTo>
                  <a:pt x="1176425" y="2375343"/>
                </a:lnTo>
                <a:lnTo>
                  <a:pt x="1183028" y="2401809"/>
                </a:lnTo>
                <a:lnTo>
                  <a:pt x="1189643" y="2415701"/>
                </a:lnTo>
                <a:lnTo>
                  <a:pt x="1192950" y="2417917"/>
                </a:lnTo>
                <a:lnTo>
                  <a:pt x="1196245" y="2417030"/>
                </a:lnTo>
                <a:lnTo>
                  <a:pt x="1199553" y="2413054"/>
                </a:lnTo>
                <a:lnTo>
                  <a:pt x="1206168" y="2396073"/>
                </a:lnTo>
                <a:lnTo>
                  <a:pt x="1212770" y="2367517"/>
                </a:lnTo>
                <a:lnTo>
                  <a:pt x="1222680" y="2304808"/>
                </a:lnTo>
                <a:lnTo>
                  <a:pt x="1232602" y="2221471"/>
                </a:lnTo>
                <a:lnTo>
                  <a:pt x="1249127" y="2051011"/>
                </a:lnTo>
                <a:lnTo>
                  <a:pt x="1278857" y="1738519"/>
                </a:lnTo>
                <a:lnTo>
                  <a:pt x="1292087" y="1631108"/>
                </a:lnTo>
                <a:lnTo>
                  <a:pt x="1301997" y="1571186"/>
                </a:lnTo>
                <a:lnTo>
                  <a:pt x="1311907" y="1530802"/>
                </a:lnTo>
                <a:lnTo>
                  <a:pt x="1318522" y="1515125"/>
                </a:lnTo>
                <a:lnTo>
                  <a:pt x="1325124" y="1508553"/>
                </a:lnTo>
                <a:lnTo>
                  <a:pt x="1328431" y="1508692"/>
                </a:lnTo>
                <a:lnTo>
                  <a:pt x="1331739" y="1511098"/>
                </a:lnTo>
                <a:lnTo>
                  <a:pt x="1338341" y="1522673"/>
                </a:lnTo>
                <a:lnTo>
                  <a:pt x="1344956" y="1543098"/>
                </a:lnTo>
                <a:lnTo>
                  <a:pt x="1351559" y="1572135"/>
                </a:lnTo>
                <a:lnTo>
                  <a:pt x="1361481" y="1631273"/>
                </a:lnTo>
                <a:lnTo>
                  <a:pt x="1371391" y="1708025"/>
                </a:lnTo>
                <a:lnTo>
                  <a:pt x="1384608" y="1834709"/>
                </a:lnTo>
                <a:lnTo>
                  <a:pt x="1401133" y="2023810"/>
                </a:lnTo>
                <a:lnTo>
                  <a:pt x="1437478" y="2455958"/>
                </a:lnTo>
                <a:lnTo>
                  <a:pt x="1450695" y="2573840"/>
                </a:lnTo>
                <a:lnTo>
                  <a:pt x="1460618" y="2638271"/>
                </a:lnTo>
                <a:lnTo>
                  <a:pt x="1467220" y="2669055"/>
                </a:lnTo>
                <a:lnTo>
                  <a:pt x="1473835" y="2690241"/>
                </a:lnTo>
                <a:lnTo>
                  <a:pt x="1480438" y="2702360"/>
                </a:lnTo>
                <a:lnTo>
                  <a:pt x="1483745" y="2705260"/>
                </a:lnTo>
                <a:lnTo>
                  <a:pt x="1487053" y="2706222"/>
                </a:lnTo>
                <a:lnTo>
                  <a:pt x="1490360" y="2705361"/>
                </a:lnTo>
                <a:lnTo>
                  <a:pt x="1496963" y="2698700"/>
                </a:lnTo>
                <a:lnTo>
                  <a:pt x="1503577" y="2686265"/>
                </a:lnTo>
                <a:lnTo>
                  <a:pt x="1513487" y="2658861"/>
                </a:lnTo>
                <a:lnTo>
                  <a:pt x="1526705" y="2610120"/>
                </a:lnTo>
                <a:lnTo>
                  <a:pt x="1543229" y="2536635"/>
                </a:lnTo>
                <a:lnTo>
                  <a:pt x="1579574" y="2357488"/>
                </a:lnTo>
                <a:lnTo>
                  <a:pt x="1615932" y="2168830"/>
                </a:lnTo>
                <a:lnTo>
                  <a:pt x="1639059" y="2033219"/>
                </a:lnTo>
                <a:lnTo>
                  <a:pt x="1658891" y="1899823"/>
                </a:lnTo>
                <a:lnTo>
                  <a:pt x="1688633" y="1675189"/>
                </a:lnTo>
                <a:lnTo>
                  <a:pt x="1724978" y="1405069"/>
                </a:lnTo>
                <a:lnTo>
                  <a:pt x="1754720" y="1207660"/>
                </a:lnTo>
                <a:lnTo>
                  <a:pt x="1777847" y="1072404"/>
                </a:lnTo>
                <a:lnTo>
                  <a:pt x="1794372" y="994322"/>
                </a:lnTo>
                <a:lnTo>
                  <a:pt x="1807590" y="945860"/>
                </a:lnTo>
                <a:lnTo>
                  <a:pt x="1820807" y="909731"/>
                </a:lnTo>
                <a:lnTo>
                  <a:pt x="1830717" y="890394"/>
                </a:lnTo>
                <a:lnTo>
                  <a:pt x="1840639" y="877921"/>
                </a:lnTo>
                <a:lnTo>
                  <a:pt x="1847242" y="873653"/>
                </a:lnTo>
                <a:lnTo>
                  <a:pt x="1853857" y="872881"/>
                </a:lnTo>
                <a:lnTo>
                  <a:pt x="1860459" y="875768"/>
                </a:lnTo>
                <a:lnTo>
                  <a:pt x="1867074" y="882378"/>
                </a:lnTo>
                <a:lnTo>
                  <a:pt x="1873676" y="892762"/>
                </a:lnTo>
                <a:lnTo>
                  <a:pt x="1883599" y="915227"/>
                </a:lnTo>
                <a:lnTo>
                  <a:pt x="1893509" y="945480"/>
                </a:lnTo>
                <a:lnTo>
                  <a:pt x="1906726" y="996386"/>
                </a:lnTo>
                <a:lnTo>
                  <a:pt x="1919944" y="1058398"/>
                </a:lnTo>
                <a:lnTo>
                  <a:pt x="1933161" y="1132137"/>
                </a:lnTo>
                <a:lnTo>
                  <a:pt x="1949686" y="1241687"/>
                </a:lnTo>
                <a:lnTo>
                  <a:pt x="1966211" y="1370713"/>
                </a:lnTo>
                <a:lnTo>
                  <a:pt x="1986043" y="1548658"/>
                </a:lnTo>
                <a:lnTo>
                  <a:pt x="2035605" y="2011729"/>
                </a:lnTo>
                <a:lnTo>
                  <a:pt x="2048822" y="2106628"/>
                </a:lnTo>
                <a:lnTo>
                  <a:pt x="2058732" y="2163043"/>
                </a:lnTo>
                <a:lnTo>
                  <a:pt x="2068655" y="2205123"/>
                </a:lnTo>
                <a:lnTo>
                  <a:pt x="2075257" y="2224738"/>
                </a:lnTo>
                <a:lnTo>
                  <a:pt x="2081872" y="2237528"/>
                </a:lnTo>
                <a:lnTo>
                  <a:pt x="2088474" y="2243581"/>
                </a:lnTo>
                <a:lnTo>
                  <a:pt x="2091782" y="2244151"/>
                </a:lnTo>
                <a:lnTo>
                  <a:pt x="2095089" y="2243151"/>
                </a:lnTo>
                <a:lnTo>
                  <a:pt x="2101692" y="2236591"/>
                </a:lnTo>
                <a:lnTo>
                  <a:pt x="2108307" y="2224359"/>
                </a:lnTo>
                <a:lnTo>
                  <a:pt x="2118217" y="2196525"/>
                </a:lnTo>
                <a:lnTo>
                  <a:pt x="2128127" y="2159193"/>
                </a:lnTo>
                <a:lnTo>
                  <a:pt x="2141357" y="2098485"/>
                </a:lnTo>
                <a:lnTo>
                  <a:pt x="2164484" y="1975626"/>
                </a:lnTo>
                <a:lnTo>
                  <a:pt x="2200829" y="1779712"/>
                </a:lnTo>
                <a:lnTo>
                  <a:pt x="2214046" y="1723006"/>
                </a:lnTo>
                <a:lnTo>
                  <a:pt x="2223968" y="1691525"/>
                </a:lnTo>
                <a:lnTo>
                  <a:pt x="2230571" y="1677165"/>
                </a:lnTo>
                <a:lnTo>
                  <a:pt x="2237186" y="1668845"/>
                </a:lnTo>
                <a:lnTo>
                  <a:pt x="2240493" y="1667085"/>
                </a:lnTo>
                <a:lnTo>
                  <a:pt x="2243788" y="1666971"/>
                </a:lnTo>
                <a:lnTo>
                  <a:pt x="2247096" y="1668554"/>
                </a:lnTo>
                <a:lnTo>
                  <a:pt x="2253711" y="1676912"/>
                </a:lnTo>
                <a:lnTo>
                  <a:pt x="2260313" y="1692285"/>
                </a:lnTo>
                <a:lnTo>
                  <a:pt x="2266928" y="1714838"/>
                </a:lnTo>
                <a:lnTo>
                  <a:pt x="2276838" y="1762439"/>
                </a:lnTo>
                <a:lnTo>
                  <a:pt x="2286748" y="1827060"/>
                </a:lnTo>
                <a:lnTo>
                  <a:pt x="2296670" y="1908954"/>
                </a:lnTo>
                <a:lnTo>
                  <a:pt x="2309888" y="2044185"/>
                </a:lnTo>
                <a:lnTo>
                  <a:pt x="2326400" y="2246051"/>
                </a:lnTo>
                <a:lnTo>
                  <a:pt x="2352847" y="2572067"/>
                </a:lnTo>
                <a:lnTo>
                  <a:pt x="2366064" y="2700929"/>
                </a:lnTo>
                <a:lnTo>
                  <a:pt x="2375975" y="2775427"/>
                </a:lnTo>
                <a:lnTo>
                  <a:pt x="2385884" y="2830398"/>
                </a:lnTo>
                <a:lnTo>
                  <a:pt x="2395807" y="2867312"/>
                </a:lnTo>
                <a:lnTo>
                  <a:pt x="2402409" y="2883268"/>
                </a:lnTo>
                <a:lnTo>
                  <a:pt x="2409024" y="2893563"/>
                </a:lnTo>
                <a:lnTo>
                  <a:pt x="2415627" y="2899350"/>
                </a:lnTo>
                <a:lnTo>
                  <a:pt x="2422242" y="2901668"/>
                </a:lnTo>
                <a:lnTo>
                  <a:pt x="2428844" y="2901402"/>
                </a:lnTo>
                <a:lnTo>
                  <a:pt x="2438766" y="2897273"/>
                </a:lnTo>
                <a:lnTo>
                  <a:pt x="2448676" y="2889726"/>
                </a:lnTo>
                <a:lnTo>
                  <a:pt x="2461894" y="2875454"/>
                </a:lnTo>
                <a:lnTo>
                  <a:pt x="2478418" y="2852749"/>
                </a:lnTo>
                <a:lnTo>
                  <a:pt x="2501546" y="2820306"/>
                </a:lnTo>
                <a:lnTo>
                  <a:pt x="2511456" y="2810061"/>
                </a:lnTo>
                <a:lnTo>
                  <a:pt x="2521378" y="2803945"/>
                </a:lnTo>
                <a:lnTo>
                  <a:pt x="2527980" y="2802564"/>
                </a:lnTo>
                <a:lnTo>
                  <a:pt x="2534596" y="2803464"/>
                </a:lnTo>
                <a:lnTo>
                  <a:pt x="2541198" y="2806592"/>
                </a:lnTo>
                <a:lnTo>
                  <a:pt x="2551120" y="2815215"/>
                </a:lnTo>
                <a:lnTo>
                  <a:pt x="2561030" y="2828271"/>
                </a:lnTo>
                <a:lnTo>
                  <a:pt x="2570940" y="2845810"/>
                </a:lnTo>
                <a:lnTo>
                  <a:pt x="2584158" y="2876189"/>
                </a:lnTo>
                <a:lnTo>
                  <a:pt x="2603990" y="2931768"/>
                </a:lnTo>
                <a:lnTo>
                  <a:pt x="2617207" y="2966795"/>
                </a:lnTo>
                <a:lnTo>
                  <a:pt x="2627117" y="2986220"/>
                </a:lnTo>
                <a:lnTo>
                  <a:pt x="2633732" y="2993894"/>
                </a:lnTo>
                <a:lnTo>
                  <a:pt x="2640334" y="2996060"/>
                </a:lnTo>
                <a:lnTo>
                  <a:pt x="2643642" y="2994781"/>
                </a:lnTo>
                <a:lnTo>
                  <a:pt x="2650257" y="2986942"/>
                </a:lnTo>
                <a:lnTo>
                  <a:pt x="2656859" y="2971366"/>
                </a:lnTo>
                <a:lnTo>
                  <a:pt x="2663474" y="2947357"/>
                </a:lnTo>
                <a:lnTo>
                  <a:pt x="2670077" y="2914280"/>
                </a:lnTo>
                <a:lnTo>
                  <a:pt x="2679999" y="2846646"/>
                </a:lnTo>
                <a:lnTo>
                  <a:pt x="2689909" y="2756698"/>
                </a:lnTo>
                <a:lnTo>
                  <a:pt x="2703127" y="2602181"/>
                </a:lnTo>
                <a:lnTo>
                  <a:pt x="2716344" y="2412092"/>
                </a:lnTo>
                <a:lnTo>
                  <a:pt x="2736176" y="2082213"/>
                </a:lnTo>
                <a:lnTo>
                  <a:pt x="2772521" y="1470652"/>
                </a:lnTo>
                <a:lnTo>
                  <a:pt x="2789046" y="1238622"/>
                </a:lnTo>
                <a:lnTo>
                  <a:pt x="2805571" y="1047862"/>
                </a:lnTo>
                <a:lnTo>
                  <a:pt x="2818788" y="927358"/>
                </a:lnTo>
                <a:lnTo>
                  <a:pt x="2832005" y="833941"/>
                </a:lnTo>
                <a:lnTo>
                  <a:pt x="2845223" y="764002"/>
                </a:lnTo>
                <a:lnTo>
                  <a:pt x="2855133" y="724885"/>
                </a:lnTo>
                <a:lnTo>
                  <a:pt x="2865042" y="696152"/>
                </a:lnTo>
                <a:lnTo>
                  <a:pt x="2874965" y="677220"/>
                </a:lnTo>
                <a:lnTo>
                  <a:pt x="2881567" y="670028"/>
                </a:lnTo>
                <a:lnTo>
                  <a:pt x="2888182" y="667368"/>
                </a:lnTo>
                <a:lnTo>
                  <a:pt x="2894785" y="669622"/>
                </a:lnTo>
                <a:lnTo>
                  <a:pt x="2901400" y="677182"/>
                </a:lnTo>
                <a:lnTo>
                  <a:pt x="2908002" y="690415"/>
                </a:lnTo>
                <a:lnTo>
                  <a:pt x="2914617" y="709562"/>
                </a:lnTo>
                <a:lnTo>
                  <a:pt x="2924527" y="749616"/>
                </a:lnTo>
                <a:lnTo>
                  <a:pt x="2934450" y="803296"/>
                </a:lnTo>
                <a:lnTo>
                  <a:pt x="2947667" y="895814"/>
                </a:lnTo>
                <a:lnTo>
                  <a:pt x="2960884" y="1012101"/>
                </a:lnTo>
                <a:lnTo>
                  <a:pt x="2977409" y="1187779"/>
                </a:lnTo>
                <a:lnTo>
                  <a:pt x="3017061" y="1634110"/>
                </a:lnTo>
                <a:lnTo>
                  <a:pt x="3030278" y="1742115"/>
                </a:lnTo>
                <a:lnTo>
                  <a:pt x="3040188" y="1800265"/>
                </a:lnTo>
                <a:lnTo>
                  <a:pt x="3046803" y="1827313"/>
                </a:lnTo>
                <a:lnTo>
                  <a:pt x="3053406" y="1844928"/>
                </a:lnTo>
                <a:lnTo>
                  <a:pt x="3060021" y="1853413"/>
                </a:lnTo>
                <a:lnTo>
                  <a:pt x="3063315" y="1854388"/>
                </a:lnTo>
                <a:lnTo>
                  <a:pt x="3066623" y="1853299"/>
                </a:lnTo>
                <a:lnTo>
                  <a:pt x="3073238" y="1845245"/>
                </a:lnTo>
                <a:lnTo>
                  <a:pt x="3079840" y="1829960"/>
                </a:lnTo>
                <a:lnTo>
                  <a:pt x="3086456" y="1808129"/>
                </a:lnTo>
                <a:lnTo>
                  <a:pt x="3096365" y="1764782"/>
                </a:lnTo>
                <a:lnTo>
                  <a:pt x="3109583" y="1692285"/>
                </a:lnTo>
                <a:lnTo>
                  <a:pt x="3145940" y="1482986"/>
                </a:lnTo>
                <a:lnTo>
                  <a:pt x="3162452" y="1409665"/>
                </a:lnTo>
                <a:lnTo>
                  <a:pt x="3178977" y="1351098"/>
                </a:lnTo>
                <a:lnTo>
                  <a:pt x="3192194" y="1313348"/>
                </a:lnTo>
                <a:lnTo>
                  <a:pt x="3205412" y="1283678"/>
                </a:lnTo>
                <a:lnTo>
                  <a:pt x="3215334" y="1267773"/>
                </a:lnTo>
                <a:lnTo>
                  <a:pt x="3221936" y="1260745"/>
                </a:lnTo>
                <a:lnTo>
                  <a:pt x="3228551" y="1256705"/>
                </a:lnTo>
                <a:lnTo>
                  <a:pt x="3235154" y="1255730"/>
                </a:lnTo>
                <a:lnTo>
                  <a:pt x="3241769" y="1257820"/>
                </a:lnTo>
                <a:lnTo>
                  <a:pt x="3248371" y="1263088"/>
                </a:lnTo>
                <a:lnTo>
                  <a:pt x="3254986" y="1271661"/>
                </a:lnTo>
                <a:lnTo>
                  <a:pt x="3264896" y="1291099"/>
                </a:lnTo>
                <a:lnTo>
                  <a:pt x="3274819" y="1319161"/>
                </a:lnTo>
                <a:lnTo>
                  <a:pt x="3284729" y="1356796"/>
                </a:lnTo>
                <a:lnTo>
                  <a:pt x="3294638" y="1405106"/>
                </a:lnTo>
                <a:lnTo>
                  <a:pt x="3304548" y="1465029"/>
                </a:lnTo>
                <a:lnTo>
                  <a:pt x="3317766" y="1564322"/>
                </a:lnTo>
                <a:lnTo>
                  <a:pt x="3330996" y="1685636"/>
                </a:lnTo>
                <a:lnTo>
                  <a:pt x="3347508" y="1862923"/>
                </a:lnTo>
                <a:lnTo>
                  <a:pt x="3406993" y="2532355"/>
                </a:lnTo>
                <a:lnTo>
                  <a:pt x="3423517" y="2676071"/>
                </a:lnTo>
                <a:lnTo>
                  <a:pt x="3440042" y="2794878"/>
                </a:lnTo>
                <a:lnTo>
                  <a:pt x="3453260" y="2872884"/>
                </a:lnTo>
                <a:lnTo>
                  <a:pt x="3466477" y="2936720"/>
                </a:lnTo>
                <a:lnTo>
                  <a:pt x="3479694" y="2986828"/>
                </a:lnTo>
                <a:lnTo>
                  <a:pt x="3489604" y="3015675"/>
                </a:lnTo>
                <a:lnTo>
                  <a:pt x="3499526" y="3037329"/>
                </a:lnTo>
                <a:lnTo>
                  <a:pt x="3509436" y="3052108"/>
                </a:lnTo>
                <a:lnTo>
                  <a:pt x="3519346" y="3060642"/>
                </a:lnTo>
                <a:lnTo>
                  <a:pt x="3525962" y="3063150"/>
                </a:lnTo>
                <a:lnTo>
                  <a:pt x="3532564" y="3063251"/>
                </a:lnTo>
                <a:lnTo>
                  <a:pt x="3539179" y="3060947"/>
                </a:lnTo>
                <a:lnTo>
                  <a:pt x="3545781" y="3056261"/>
                </a:lnTo>
                <a:lnTo>
                  <a:pt x="3555704" y="3044826"/>
                </a:lnTo>
                <a:lnTo>
                  <a:pt x="3565614" y="3028149"/>
                </a:lnTo>
                <a:lnTo>
                  <a:pt x="3575523" y="3006076"/>
                </a:lnTo>
                <a:lnTo>
                  <a:pt x="3585446" y="2978141"/>
                </a:lnTo>
                <a:lnTo>
                  <a:pt x="3598663" y="2930705"/>
                </a:lnTo>
                <a:lnTo>
                  <a:pt x="3611881" y="2871288"/>
                </a:lnTo>
                <a:lnTo>
                  <a:pt x="3628405" y="2782582"/>
                </a:lnTo>
                <a:lnTo>
                  <a:pt x="3664750" y="2563380"/>
                </a:lnTo>
                <a:lnTo>
                  <a:pt x="3691185" y="2412674"/>
                </a:lnTo>
                <a:lnTo>
                  <a:pt x="3707710" y="2331693"/>
                </a:lnTo>
                <a:lnTo>
                  <a:pt x="3720927" y="2279532"/>
                </a:lnTo>
                <a:lnTo>
                  <a:pt x="3730837" y="2250090"/>
                </a:lnTo>
                <a:lnTo>
                  <a:pt x="3740759" y="2229956"/>
                </a:lnTo>
                <a:lnTo>
                  <a:pt x="3747362" y="2221978"/>
                </a:lnTo>
                <a:lnTo>
                  <a:pt x="3753977" y="2218470"/>
                </a:lnTo>
                <a:lnTo>
                  <a:pt x="3760579" y="2219483"/>
                </a:lnTo>
                <a:lnTo>
                  <a:pt x="3767194" y="2225017"/>
                </a:lnTo>
                <a:lnTo>
                  <a:pt x="3773796" y="2234945"/>
                </a:lnTo>
                <a:lnTo>
                  <a:pt x="3783719" y="2257498"/>
                </a:lnTo>
                <a:lnTo>
                  <a:pt x="3793629" y="2287751"/>
                </a:lnTo>
                <a:lnTo>
                  <a:pt x="3810154" y="2348788"/>
                </a:lnTo>
                <a:lnTo>
                  <a:pt x="3836589" y="2448461"/>
                </a:lnTo>
                <a:lnTo>
                  <a:pt x="3849806" y="2487654"/>
                </a:lnTo>
                <a:lnTo>
                  <a:pt x="3859716" y="2508472"/>
                </a:lnTo>
                <a:lnTo>
                  <a:pt x="3866331" y="2517476"/>
                </a:lnTo>
                <a:lnTo>
                  <a:pt x="3872933" y="2522313"/>
                </a:lnTo>
                <a:lnTo>
                  <a:pt x="3879548" y="2522984"/>
                </a:lnTo>
                <a:lnTo>
                  <a:pt x="3886150" y="2519654"/>
                </a:lnTo>
                <a:lnTo>
                  <a:pt x="3892765" y="2512613"/>
                </a:lnTo>
                <a:lnTo>
                  <a:pt x="3902675" y="2496087"/>
                </a:lnTo>
                <a:lnTo>
                  <a:pt x="3915893" y="2466177"/>
                </a:lnTo>
                <a:lnTo>
                  <a:pt x="3939032" y="2410826"/>
                </a:lnTo>
                <a:lnTo>
                  <a:pt x="3948943" y="2393604"/>
                </a:lnTo>
                <a:lnTo>
                  <a:pt x="3955545" y="2385879"/>
                </a:lnTo>
                <a:lnTo>
                  <a:pt x="3962160" y="2381497"/>
                </a:lnTo>
                <a:lnTo>
                  <a:pt x="3968775" y="2380687"/>
                </a:lnTo>
                <a:lnTo>
                  <a:pt x="3975377" y="2383562"/>
                </a:lnTo>
                <a:lnTo>
                  <a:pt x="3981992" y="2390184"/>
                </a:lnTo>
                <a:lnTo>
                  <a:pt x="3988595" y="2400606"/>
                </a:lnTo>
                <a:lnTo>
                  <a:pt x="3998504" y="2422932"/>
                </a:lnTo>
                <a:lnTo>
                  <a:pt x="4011734" y="2462365"/>
                </a:lnTo>
                <a:lnTo>
                  <a:pt x="4034862" y="2535128"/>
                </a:lnTo>
                <a:lnTo>
                  <a:pt x="4044771" y="2557023"/>
                </a:lnTo>
                <a:lnTo>
                  <a:pt x="4051386" y="2565419"/>
                </a:lnTo>
                <a:lnTo>
                  <a:pt x="4054681" y="2567344"/>
                </a:lnTo>
                <a:lnTo>
                  <a:pt x="4057989" y="2567584"/>
                </a:lnTo>
                <a:lnTo>
                  <a:pt x="4061296" y="2566090"/>
                </a:lnTo>
                <a:lnTo>
                  <a:pt x="4067911" y="2557454"/>
                </a:lnTo>
                <a:lnTo>
                  <a:pt x="4074514" y="2541131"/>
                </a:lnTo>
                <a:lnTo>
                  <a:pt x="4081129" y="2517134"/>
                </a:lnTo>
                <a:lnTo>
                  <a:pt x="4091038" y="2467532"/>
                </a:lnTo>
                <a:lnTo>
                  <a:pt x="4100948" y="2403215"/>
                </a:lnTo>
                <a:lnTo>
                  <a:pt x="4114166" y="2298223"/>
                </a:lnTo>
                <a:lnTo>
                  <a:pt x="4114166" y="2298223"/>
                </a:lnTo>
              </a:path>
            </a:pathLst>
          </a:custGeom>
          <a:noFill/>
          <a:ln w="18998" cap="sq">
            <a:solidFill>
              <a:schemeClr val="accent1">
                <a:lumMod val="75000"/>
              </a:schemeClr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9" name="Connettore 7 28">
            <a:extLst>
              <a:ext uri="{FF2B5EF4-FFF2-40B4-BE49-F238E27FC236}">
                <a16:creationId xmlns:a16="http://schemas.microsoft.com/office/drawing/2014/main" id="{4C37596A-9827-D4C9-65B3-7D15F7FBC20C}"/>
              </a:ext>
            </a:extLst>
          </p:cNvPr>
          <p:cNvCxnSpPr>
            <a:cxnSpLocks/>
          </p:cNvCxnSpPr>
          <p:nvPr/>
        </p:nvCxnSpPr>
        <p:spPr>
          <a:xfrm>
            <a:off x="1058265" y="1344039"/>
            <a:ext cx="482297" cy="454381"/>
          </a:xfrm>
          <a:prstGeom prst="curvedConnector3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00B86A0C-0D16-AA26-5187-02D54BBCFEEB}"/>
              </a:ext>
            </a:extLst>
          </p:cNvPr>
          <p:cNvSpPr txBox="1"/>
          <p:nvPr/>
        </p:nvSpPr>
        <p:spPr>
          <a:xfrm>
            <a:off x="1327421" y="1356238"/>
            <a:ext cx="9172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+mj-lt"/>
              </a:rPr>
              <a:t>PCA + filtering</a:t>
            </a:r>
          </a:p>
        </p:txBody>
      </p:sp>
      <p:pic>
        <p:nvPicPr>
          <p:cNvPr id="32" name="Immagine 31" descr="Immagine che contiene oscurità, silhouette, arte&#10;&#10;Descrizione generata automaticamente">
            <a:extLst>
              <a:ext uri="{FF2B5EF4-FFF2-40B4-BE49-F238E27FC236}">
                <a16:creationId xmlns:a16="http://schemas.microsoft.com/office/drawing/2014/main" id="{56B29BDF-3BE3-2D38-02E8-334A599AA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118" y="2606415"/>
            <a:ext cx="682821" cy="512116"/>
          </a:xfrm>
          <a:prstGeom prst="rect">
            <a:avLst/>
          </a:prstGeom>
        </p:spPr>
      </p:pic>
      <p:cxnSp>
        <p:nvCxnSpPr>
          <p:cNvPr id="34" name="Connettore 7 33">
            <a:extLst>
              <a:ext uri="{FF2B5EF4-FFF2-40B4-BE49-F238E27FC236}">
                <a16:creationId xmlns:a16="http://schemas.microsoft.com/office/drawing/2014/main" id="{9D3CD310-394F-0DFB-208E-F7C775F11965}"/>
              </a:ext>
            </a:extLst>
          </p:cNvPr>
          <p:cNvCxnSpPr>
            <a:cxnSpLocks/>
            <a:stCxn id="32" idx="2"/>
          </p:cNvCxnSpPr>
          <p:nvPr/>
        </p:nvCxnSpPr>
        <p:spPr>
          <a:xfrm rot="16200000" flipH="1">
            <a:off x="783829" y="3092231"/>
            <a:ext cx="517292" cy="569892"/>
          </a:xfrm>
          <a:prstGeom prst="curved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B83C9549-10CB-CCB8-77F1-B05E4389EA1C}"/>
              </a:ext>
            </a:extLst>
          </p:cNvPr>
          <p:cNvSpPr txBox="1"/>
          <p:nvPr/>
        </p:nvSpPr>
        <p:spPr>
          <a:xfrm>
            <a:off x="885051" y="3100091"/>
            <a:ext cx="9172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+mj-lt"/>
              </a:rPr>
              <a:t>Envelope + filtering</a:t>
            </a:r>
          </a:p>
        </p:txBody>
      </p:sp>
      <p:sp>
        <p:nvSpPr>
          <p:cNvPr id="45" name="Rettangolo 44">
            <a:extLst>
              <a:ext uri="{FF2B5EF4-FFF2-40B4-BE49-F238E27FC236}">
                <a16:creationId xmlns:a16="http://schemas.microsoft.com/office/drawing/2014/main" id="{784314D1-880B-1BBC-449C-097B91CCF2F8}"/>
              </a:ext>
            </a:extLst>
          </p:cNvPr>
          <p:cNvSpPr/>
          <p:nvPr/>
        </p:nvSpPr>
        <p:spPr>
          <a:xfrm>
            <a:off x="4581937" y="3111305"/>
            <a:ext cx="228600" cy="2434729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F34B6797-1127-6D5E-BDBC-824D74C9C7A5}"/>
              </a:ext>
            </a:extLst>
          </p:cNvPr>
          <p:cNvSpPr txBox="1"/>
          <p:nvPr/>
        </p:nvSpPr>
        <p:spPr>
          <a:xfrm>
            <a:off x="608917" y="4734428"/>
            <a:ext cx="552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EEG</a:t>
            </a:r>
          </a:p>
        </p:txBody>
      </p: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C0200F31-DAA3-5D66-E735-865128B8BA55}"/>
              </a:ext>
            </a:extLst>
          </p:cNvPr>
          <p:cNvSpPr txBox="1"/>
          <p:nvPr/>
        </p:nvSpPr>
        <p:spPr>
          <a:xfrm>
            <a:off x="8440587" y="1873430"/>
            <a:ext cx="2031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Mutual Information</a:t>
            </a:r>
          </a:p>
        </p:txBody>
      </p:sp>
    </p:spTree>
    <p:extLst>
      <p:ext uri="{BB962C8B-B14F-4D97-AF65-F5344CB8AC3E}">
        <p14:creationId xmlns:p14="http://schemas.microsoft.com/office/powerpoint/2010/main" val="26168264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FC548268-940D-F5C5-9B50-788B90CDCD3D}"/>
              </a:ext>
            </a:extLst>
          </p:cNvPr>
          <p:cNvSpPr txBox="1"/>
          <p:nvPr/>
        </p:nvSpPr>
        <p:spPr>
          <a:xfrm>
            <a:off x="3927265" y="263426"/>
            <a:ext cx="43374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Measuring Articulatory Encoding </a:t>
            </a:r>
          </a:p>
        </p:txBody>
      </p:sp>
      <p:sp>
        <p:nvSpPr>
          <p:cNvPr id="18" name="Figura a mano libera 17">
            <a:extLst>
              <a:ext uri="{FF2B5EF4-FFF2-40B4-BE49-F238E27FC236}">
                <a16:creationId xmlns:a16="http://schemas.microsoft.com/office/drawing/2014/main" id="{8812B42D-DE5E-E5E5-3DA0-6F698849A549}"/>
              </a:ext>
            </a:extLst>
          </p:cNvPr>
          <p:cNvSpPr/>
          <p:nvPr/>
        </p:nvSpPr>
        <p:spPr>
          <a:xfrm>
            <a:off x="1399677" y="1834828"/>
            <a:ext cx="4337469" cy="1226425"/>
          </a:xfrm>
          <a:custGeom>
            <a:avLst/>
            <a:gdLst>
              <a:gd name="connsiteX0" fmla="*/ 0 w 4114165"/>
              <a:gd name="connsiteY0" fmla="*/ 1833480 h 3063504"/>
              <a:gd name="connsiteX1" fmla="*/ 45713 w 4114165"/>
              <a:gd name="connsiteY1" fmla="*/ 417481 h 3063504"/>
              <a:gd name="connsiteX2" fmla="*/ 52243 w 4114165"/>
              <a:gd name="connsiteY2" fmla="*/ 297352 h 3063504"/>
              <a:gd name="connsiteX3" fmla="*/ 58773 w 4114165"/>
              <a:gd name="connsiteY3" fmla="*/ 217167 h 3063504"/>
              <a:gd name="connsiteX4" fmla="*/ 62039 w 4114165"/>
              <a:gd name="connsiteY4" fmla="*/ 193329 h 3063504"/>
              <a:gd name="connsiteX5" fmla="*/ 65305 w 4114165"/>
              <a:gd name="connsiteY5" fmla="*/ 180827 h 3063504"/>
              <a:gd name="connsiteX6" fmla="*/ 68569 w 4114165"/>
              <a:gd name="connsiteY6" fmla="*/ 179911 h 3063504"/>
              <a:gd name="connsiteX7" fmla="*/ 71835 w 4114165"/>
              <a:gd name="connsiteY7" fmla="*/ 190731 h 3063504"/>
              <a:gd name="connsiteX8" fmla="*/ 75101 w 4114165"/>
              <a:gd name="connsiteY8" fmla="*/ 213328 h 3063504"/>
              <a:gd name="connsiteX9" fmla="*/ 81631 w 4114165"/>
              <a:gd name="connsiteY9" fmla="*/ 293496 h 3063504"/>
              <a:gd name="connsiteX10" fmla="*/ 88161 w 4114165"/>
              <a:gd name="connsiteY10" fmla="*/ 418608 h 3063504"/>
              <a:gd name="connsiteX11" fmla="*/ 97957 w 4114165"/>
              <a:gd name="connsiteY11" fmla="*/ 682450 h 3063504"/>
              <a:gd name="connsiteX12" fmla="*/ 111017 w 4114165"/>
              <a:gd name="connsiteY12" fmla="*/ 1145838 h 3063504"/>
              <a:gd name="connsiteX13" fmla="*/ 150200 w 4114165"/>
              <a:gd name="connsiteY13" fmla="*/ 2656215 h 3063504"/>
              <a:gd name="connsiteX14" fmla="*/ 159996 w 4114165"/>
              <a:gd name="connsiteY14" fmla="*/ 2898502 h 3063504"/>
              <a:gd name="connsiteX15" fmla="*/ 166526 w 4114165"/>
              <a:gd name="connsiteY15" fmla="*/ 3002974 h 3063504"/>
              <a:gd name="connsiteX16" fmla="*/ 173056 w 4114165"/>
              <a:gd name="connsiteY16" fmla="*/ 3056590 h 3063504"/>
              <a:gd name="connsiteX17" fmla="*/ 176322 w 4114165"/>
              <a:gd name="connsiteY17" fmla="*/ 3063504 h 3063504"/>
              <a:gd name="connsiteX18" fmla="*/ 179588 w 4114165"/>
              <a:gd name="connsiteY18" fmla="*/ 3056970 h 3063504"/>
              <a:gd name="connsiteX19" fmla="*/ 182852 w 4114165"/>
              <a:gd name="connsiteY19" fmla="*/ 3036988 h 3063504"/>
              <a:gd name="connsiteX20" fmla="*/ 189382 w 4114165"/>
              <a:gd name="connsiteY20" fmla="*/ 2957348 h 3063504"/>
              <a:gd name="connsiteX21" fmla="*/ 195914 w 4114165"/>
              <a:gd name="connsiteY21" fmla="*/ 2827131 h 3063504"/>
              <a:gd name="connsiteX22" fmla="*/ 205709 w 4114165"/>
              <a:gd name="connsiteY22" fmla="*/ 2547184 h 3063504"/>
              <a:gd name="connsiteX23" fmla="*/ 218770 w 4114165"/>
              <a:gd name="connsiteY23" fmla="*/ 2052391 h 3063504"/>
              <a:gd name="connsiteX24" fmla="*/ 257952 w 4114165"/>
              <a:gd name="connsiteY24" fmla="*/ 449365 h 3063504"/>
              <a:gd name="connsiteX25" fmla="*/ 267747 w 4114165"/>
              <a:gd name="connsiteY25" fmla="*/ 190794 h 3063504"/>
              <a:gd name="connsiteX26" fmla="*/ 274279 w 4114165"/>
              <a:gd name="connsiteY26" fmla="*/ 76196 h 3063504"/>
              <a:gd name="connsiteX27" fmla="*/ 280809 w 4114165"/>
              <a:gd name="connsiteY27" fmla="*/ 12309 h 3063504"/>
              <a:gd name="connsiteX28" fmla="*/ 284074 w 4114165"/>
              <a:gd name="connsiteY28" fmla="*/ 0 h 3063504"/>
              <a:gd name="connsiteX29" fmla="*/ 287339 w 4114165"/>
              <a:gd name="connsiteY29" fmla="*/ 871 h 3063504"/>
              <a:gd name="connsiteX30" fmla="*/ 290605 w 4114165"/>
              <a:gd name="connsiteY30" fmla="*/ 14841 h 3063504"/>
              <a:gd name="connsiteX31" fmla="*/ 293869 w 4114165"/>
              <a:gd name="connsiteY31" fmla="*/ 41707 h 3063504"/>
              <a:gd name="connsiteX32" fmla="*/ 300400 w 4114165"/>
              <a:gd name="connsiteY32" fmla="*/ 132747 h 3063504"/>
              <a:gd name="connsiteX33" fmla="*/ 306931 w 4114165"/>
              <a:gd name="connsiteY33" fmla="*/ 270150 h 3063504"/>
              <a:gd name="connsiteX34" fmla="*/ 316726 w 4114165"/>
              <a:gd name="connsiteY34" fmla="*/ 550888 h 3063504"/>
              <a:gd name="connsiteX35" fmla="*/ 329787 w 4114165"/>
              <a:gd name="connsiteY35" fmla="*/ 1025879 h 3063504"/>
              <a:gd name="connsiteX36" fmla="*/ 362436 w 4114165"/>
              <a:gd name="connsiteY36" fmla="*/ 2279786 h 3063504"/>
              <a:gd name="connsiteX37" fmla="*/ 372232 w 4114165"/>
              <a:gd name="connsiteY37" fmla="*/ 2556694 h 3063504"/>
              <a:gd name="connsiteX38" fmla="*/ 382027 w 4114165"/>
              <a:gd name="connsiteY38" fmla="*/ 2748670 h 3063504"/>
              <a:gd name="connsiteX39" fmla="*/ 388567 w 4114165"/>
              <a:gd name="connsiteY39" fmla="*/ 2823459 h 3063504"/>
              <a:gd name="connsiteX40" fmla="*/ 391823 w 4114165"/>
              <a:gd name="connsiteY40" fmla="*/ 2844202 h 3063504"/>
              <a:gd name="connsiteX41" fmla="*/ 395093 w 4114165"/>
              <a:gd name="connsiteY41" fmla="*/ 2853750 h 3063504"/>
              <a:gd name="connsiteX42" fmla="*/ 398362 w 4114165"/>
              <a:gd name="connsiteY42" fmla="*/ 2852192 h 3063504"/>
              <a:gd name="connsiteX43" fmla="*/ 401619 w 4114165"/>
              <a:gd name="connsiteY43" fmla="*/ 2839668 h 3063504"/>
              <a:gd name="connsiteX44" fmla="*/ 404889 w 4114165"/>
              <a:gd name="connsiteY44" fmla="*/ 2816443 h 3063504"/>
              <a:gd name="connsiteX45" fmla="*/ 411415 w 4114165"/>
              <a:gd name="connsiteY45" fmla="*/ 2739337 h 3063504"/>
              <a:gd name="connsiteX46" fmla="*/ 417954 w 4114165"/>
              <a:gd name="connsiteY46" fmla="*/ 2624582 h 3063504"/>
              <a:gd name="connsiteX47" fmla="*/ 427737 w 4114165"/>
              <a:gd name="connsiteY47" fmla="*/ 2392894 h 3063504"/>
              <a:gd name="connsiteX48" fmla="*/ 440802 w 4114165"/>
              <a:gd name="connsiteY48" fmla="*/ 2005562 h 3063504"/>
              <a:gd name="connsiteX49" fmla="*/ 473459 w 4114165"/>
              <a:gd name="connsiteY49" fmla="*/ 995006 h 3063504"/>
              <a:gd name="connsiteX50" fmla="*/ 483255 w 4114165"/>
              <a:gd name="connsiteY50" fmla="*/ 770207 h 3063504"/>
              <a:gd name="connsiteX51" fmla="*/ 493051 w 4114165"/>
              <a:gd name="connsiteY51" fmla="*/ 610130 h 3063504"/>
              <a:gd name="connsiteX52" fmla="*/ 499577 w 4114165"/>
              <a:gd name="connsiteY52" fmla="*/ 543438 h 3063504"/>
              <a:gd name="connsiteX53" fmla="*/ 506103 w 4114165"/>
              <a:gd name="connsiteY53" fmla="*/ 509955 h 3063504"/>
              <a:gd name="connsiteX54" fmla="*/ 509373 w 4114165"/>
              <a:gd name="connsiteY54" fmla="*/ 505624 h 3063504"/>
              <a:gd name="connsiteX55" fmla="*/ 512642 w 4114165"/>
              <a:gd name="connsiteY55" fmla="*/ 509409 h 3063504"/>
              <a:gd name="connsiteX56" fmla="*/ 515899 w 4114165"/>
              <a:gd name="connsiteY56" fmla="*/ 521111 h 3063504"/>
              <a:gd name="connsiteX57" fmla="*/ 522438 w 4114165"/>
              <a:gd name="connsiteY57" fmla="*/ 567167 h 3063504"/>
              <a:gd name="connsiteX58" fmla="*/ 528965 w 4114165"/>
              <a:gd name="connsiteY58" fmla="*/ 641054 h 3063504"/>
              <a:gd name="connsiteX59" fmla="*/ 538760 w 4114165"/>
              <a:gd name="connsiteY59" fmla="*/ 796230 h 3063504"/>
              <a:gd name="connsiteX60" fmla="*/ 551826 w 4114165"/>
              <a:gd name="connsiteY60" fmla="*/ 1063160 h 3063504"/>
              <a:gd name="connsiteX61" fmla="*/ 591009 w 4114165"/>
              <a:gd name="connsiteY61" fmla="*/ 1914399 h 3063504"/>
              <a:gd name="connsiteX62" fmla="*/ 600805 w 4114165"/>
              <a:gd name="connsiteY62" fmla="*/ 2064446 h 3063504"/>
              <a:gd name="connsiteX63" fmla="*/ 610601 w 4114165"/>
              <a:gd name="connsiteY63" fmla="*/ 2170198 h 3063504"/>
              <a:gd name="connsiteX64" fmla="*/ 617127 w 4114165"/>
              <a:gd name="connsiteY64" fmla="*/ 2214063 h 3063504"/>
              <a:gd name="connsiteX65" fmla="*/ 623653 w 4114165"/>
              <a:gd name="connsiteY65" fmla="*/ 2236173 h 3063504"/>
              <a:gd name="connsiteX66" fmla="*/ 626923 w 4114165"/>
              <a:gd name="connsiteY66" fmla="*/ 2239162 h 3063504"/>
              <a:gd name="connsiteX67" fmla="*/ 630192 w 4114165"/>
              <a:gd name="connsiteY67" fmla="*/ 2236882 h 3063504"/>
              <a:gd name="connsiteX68" fmla="*/ 633449 w 4114165"/>
              <a:gd name="connsiteY68" fmla="*/ 2229500 h 3063504"/>
              <a:gd name="connsiteX69" fmla="*/ 639988 w 4114165"/>
              <a:gd name="connsiteY69" fmla="*/ 2200083 h 3063504"/>
              <a:gd name="connsiteX70" fmla="*/ 646514 w 4114165"/>
              <a:gd name="connsiteY70" fmla="*/ 2152659 h 3063504"/>
              <a:gd name="connsiteX71" fmla="*/ 656310 w 4114165"/>
              <a:gd name="connsiteY71" fmla="*/ 2052556 h 3063504"/>
              <a:gd name="connsiteX72" fmla="*/ 669375 w 4114165"/>
              <a:gd name="connsiteY72" fmla="*/ 1878764 h 3063504"/>
              <a:gd name="connsiteX73" fmla="*/ 715085 w 4114165"/>
              <a:gd name="connsiteY73" fmla="*/ 1222160 h 3063504"/>
              <a:gd name="connsiteX74" fmla="*/ 724881 w 4114165"/>
              <a:gd name="connsiteY74" fmla="*/ 1127717 h 3063504"/>
              <a:gd name="connsiteX75" fmla="*/ 734677 w 4114165"/>
              <a:gd name="connsiteY75" fmla="*/ 1062526 h 3063504"/>
              <a:gd name="connsiteX76" fmla="*/ 741203 w 4114165"/>
              <a:gd name="connsiteY76" fmla="*/ 1036617 h 3063504"/>
              <a:gd name="connsiteX77" fmla="*/ 744472 w 4114165"/>
              <a:gd name="connsiteY77" fmla="*/ 1029057 h 3063504"/>
              <a:gd name="connsiteX78" fmla="*/ 747729 w 4114165"/>
              <a:gd name="connsiteY78" fmla="*/ 1025119 h 3063504"/>
              <a:gd name="connsiteX79" fmla="*/ 750999 w 4114165"/>
              <a:gd name="connsiteY79" fmla="*/ 1024765 h 3063504"/>
              <a:gd name="connsiteX80" fmla="*/ 754268 w 4114165"/>
              <a:gd name="connsiteY80" fmla="*/ 1027956 h 3063504"/>
              <a:gd name="connsiteX81" fmla="*/ 757525 w 4114165"/>
              <a:gd name="connsiteY81" fmla="*/ 1034629 h 3063504"/>
              <a:gd name="connsiteX82" fmla="*/ 764064 w 4114165"/>
              <a:gd name="connsiteY82" fmla="*/ 1058018 h 3063504"/>
              <a:gd name="connsiteX83" fmla="*/ 770590 w 4114165"/>
              <a:gd name="connsiteY83" fmla="*/ 1094020 h 3063504"/>
              <a:gd name="connsiteX84" fmla="*/ 780386 w 4114165"/>
              <a:gd name="connsiteY84" fmla="*/ 1168847 h 3063504"/>
              <a:gd name="connsiteX85" fmla="*/ 793451 w 4114165"/>
              <a:gd name="connsiteY85" fmla="*/ 1298760 h 3063504"/>
              <a:gd name="connsiteX86" fmla="*/ 839161 w 4114165"/>
              <a:gd name="connsiteY86" fmla="*/ 1793806 h 3063504"/>
              <a:gd name="connsiteX87" fmla="*/ 848957 w 4114165"/>
              <a:gd name="connsiteY87" fmla="*/ 1861910 h 3063504"/>
              <a:gd name="connsiteX88" fmla="*/ 855483 w 4114165"/>
              <a:gd name="connsiteY88" fmla="*/ 1893644 h 3063504"/>
              <a:gd name="connsiteX89" fmla="*/ 862022 w 4114165"/>
              <a:gd name="connsiteY89" fmla="*/ 1913500 h 3063504"/>
              <a:gd name="connsiteX90" fmla="*/ 865279 w 4114165"/>
              <a:gd name="connsiteY90" fmla="*/ 1918844 h 3063504"/>
              <a:gd name="connsiteX91" fmla="*/ 868548 w 4114165"/>
              <a:gd name="connsiteY91" fmla="*/ 1921098 h 3063504"/>
              <a:gd name="connsiteX92" fmla="*/ 871818 w 4114165"/>
              <a:gd name="connsiteY92" fmla="*/ 1920262 h 3063504"/>
              <a:gd name="connsiteX93" fmla="*/ 875075 w 4114165"/>
              <a:gd name="connsiteY93" fmla="*/ 1916400 h 3063504"/>
              <a:gd name="connsiteX94" fmla="*/ 881613 w 4114165"/>
              <a:gd name="connsiteY94" fmla="*/ 1899735 h 3063504"/>
              <a:gd name="connsiteX95" fmla="*/ 888140 w 4114165"/>
              <a:gd name="connsiteY95" fmla="*/ 1871800 h 3063504"/>
              <a:gd name="connsiteX96" fmla="*/ 897936 w 4114165"/>
              <a:gd name="connsiteY96" fmla="*/ 1811016 h 3063504"/>
              <a:gd name="connsiteX97" fmla="*/ 911001 w 4114165"/>
              <a:gd name="connsiteY97" fmla="*/ 1702099 h 3063504"/>
              <a:gd name="connsiteX98" fmla="*/ 937119 w 4114165"/>
              <a:gd name="connsiteY98" fmla="*/ 1442590 h 3063504"/>
              <a:gd name="connsiteX99" fmla="*/ 953441 w 4114165"/>
              <a:gd name="connsiteY99" fmla="*/ 1297291 h 3063504"/>
              <a:gd name="connsiteX100" fmla="*/ 963237 w 4114165"/>
              <a:gd name="connsiteY100" fmla="*/ 1230796 h 3063504"/>
              <a:gd name="connsiteX101" fmla="*/ 973033 w 4114165"/>
              <a:gd name="connsiteY101" fmla="*/ 1185563 h 3063504"/>
              <a:gd name="connsiteX102" fmla="*/ 979559 w 4114165"/>
              <a:gd name="connsiteY102" fmla="*/ 1168835 h 3063504"/>
              <a:gd name="connsiteX103" fmla="*/ 982829 w 4114165"/>
              <a:gd name="connsiteY103" fmla="*/ 1164732 h 3063504"/>
              <a:gd name="connsiteX104" fmla="*/ 986098 w 4114165"/>
              <a:gd name="connsiteY104" fmla="*/ 1163542 h 3063504"/>
              <a:gd name="connsiteX105" fmla="*/ 989355 w 4114165"/>
              <a:gd name="connsiteY105" fmla="*/ 1165264 h 3063504"/>
              <a:gd name="connsiteX106" fmla="*/ 992624 w 4114165"/>
              <a:gd name="connsiteY106" fmla="*/ 1169911 h 3063504"/>
              <a:gd name="connsiteX107" fmla="*/ 999151 w 4114165"/>
              <a:gd name="connsiteY107" fmla="*/ 1187868 h 3063504"/>
              <a:gd name="connsiteX108" fmla="*/ 1005689 w 4114165"/>
              <a:gd name="connsiteY108" fmla="*/ 1217006 h 3063504"/>
              <a:gd name="connsiteX109" fmla="*/ 1015485 w 4114165"/>
              <a:gd name="connsiteY109" fmla="*/ 1279968 h 3063504"/>
              <a:gd name="connsiteX110" fmla="*/ 1025281 w 4114165"/>
              <a:gd name="connsiteY110" fmla="*/ 1362685 h 3063504"/>
              <a:gd name="connsiteX111" fmla="*/ 1041603 w 4114165"/>
              <a:gd name="connsiteY111" fmla="*/ 1530359 h 3063504"/>
              <a:gd name="connsiteX112" fmla="*/ 1067721 w 4114165"/>
              <a:gd name="connsiteY112" fmla="*/ 1808255 h 3063504"/>
              <a:gd name="connsiteX113" fmla="*/ 1077517 w 4114165"/>
              <a:gd name="connsiteY113" fmla="*/ 1891643 h 3063504"/>
              <a:gd name="connsiteX114" fmla="*/ 1087313 w 4114165"/>
              <a:gd name="connsiteY114" fmla="*/ 1952402 h 3063504"/>
              <a:gd name="connsiteX115" fmla="*/ 1093852 w 4114165"/>
              <a:gd name="connsiteY115" fmla="*/ 1977209 h 3063504"/>
              <a:gd name="connsiteX116" fmla="*/ 1097109 w 4114165"/>
              <a:gd name="connsiteY116" fmla="*/ 1984288 h 3063504"/>
              <a:gd name="connsiteX117" fmla="*/ 1100378 w 4114165"/>
              <a:gd name="connsiteY117" fmla="*/ 1987618 h 3063504"/>
              <a:gd name="connsiteX118" fmla="*/ 1103648 w 4114165"/>
              <a:gd name="connsiteY118" fmla="*/ 1987061 h 3063504"/>
              <a:gd name="connsiteX119" fmla="*/ 1106904 w 4114165"/>
              <a:gd name="connsiteY119" fmla="*/ 1982502 h 3063504"/>
              <a:gd name="connsiteX120" fmla="*/ 1110174 w 4114165"/>
              <a:gd name="connsiteY120" fmla="*/ 1973853 h 3063504"/>
              <a:gd name="connsiteX121" fmla="*/ 1116700 w 4114165"/>
              <a:gd name="connsiteY121" fmla="*/ 1944158 h 3063504"/>
              <a:gd name="connsiteX122" fmla="*/ 1123239 w 4114165"/>
              <a:gd name="connsiteY122" fmla="*/ 1898000 h 3063504"/>
              <a:gd name="connsiteX123" fmla="*/ 1133035 w 4114165"/>
              <a:gd name="connsiteY123" fmla="*/ 1799302 h 3063504"/>
              <a:gd name="connsiteX124" fmla="*/ 1142831 w 4114165"/>
              <a:gd name="connsiteY124" fmla="*/ 1669529 h 3063504"/>
              <a:gd name="connsiteX125" fmla="*/ 1159153 w 4114165"/>
              <a:gd name="connsiteY125" fmla="*/ 1406436 h 3063504"/>
              <a:gd name="connsiteX126" fmla="*/ 1182001 w 4114165"/>
              <a:gd name="connsiteY126" fmla="*/ 1034654 h 3063504"/>
              <a:gd name="connsiteX127" fmla="*/ 1191797 w 4114165"/>
              <a:gd name="connsiteY127" fmla="*/ 914138 h 3063504"/>
              <a:gd name="connsiteX128" fmla="*/ 1198336 w 4114165"/>
              <a:gd name="connsiteY128" fmla="*/ 857229 h 3063504"/>
              <a:gd name="connsiteX129" fmla="*/ 1204863 w 4114165"/>
              <a:gd name="connsiteY129" fmla="*/ 823127 h 3063504"/>
              <a:gd name="connsiteX130" fmla="*/ 1208132 w 4114165"/>
              <a:gd name="connsiteY130" fmla="*/ 815504 h 3063504"/>
              <a:gd name="connsiteX131" fmla="*/ 1211389 w 4114165"/>
              <a:gd name="connsiteY131" fmla="*/ 814516 h 3063504"/>
              <a:gd name="connsiteX132" fmla="*/ 1214658 w 4114165"/>
              <a:gd name="connsiteY132" fmla="*/ 820341 h 3063504"/>
              <a:gd name="connsiteX133" fmla="*/ 1217928 w 4114165"/>
              <a:gd name="connsiteY133" fmla="*/ 833131 h 3063504"/>
              <a:gd name="connsiteX134" fmla="*/ 1224454 w 4114165"/>
              <a:gd name="connsiteY134" fmla="*/ 879694 h 3063504"/>
              <a:gd name="connsiteX135" fmla="*/ 1230980 w 4114165"/>
              <a:gd name="connsiteY135" fmla="*/ 953774 h 3063504"/>
              <a:gd name="connsiteX136" fmla="*/ 1240776 w 4114165"/>
              <a:gd name="connsiteY136" fmla="*/ 1112711 h 3063504"/>
              <a:gd name="connsiteX137" fmla="*/ 1253841 w 4114165"/>
              <a:gd name="connsiteY137" fmla="*/ 1396407 h 3063504"/>
              <a:gd name="connsiteX138" fmla="*/ 1289755 w 4114165"/>
              <a:gd name="connsiteY138" fmla="*/ 2259461 h 3063504"/>
              <a:gd name="connsiteX139" fmla="*/ 1299551 w 4114165"/>
              <a:gd name="connsiteY139" fmla="*/ 2414207 h 3063504"/>
              <a:gd name="connsiteX140" fmla="*/ 1306090 w 4114165"/>
              <a:gd name="connsiteY140" fmla="*/ 2478878 h 3063504"/>
              <a:gd name="connsiteX141" fmla="*/ 1309347 w 4114165"/>
              <a:gd name="connsiteY141" fmla="*/ 2498177 h 3063504"/>
              <a:gd name="connsiteX142" fmla="*/ 1312616 w 4114165"/>
              <a:gd name="connsiteY142" fmla="*/ 2508320 h 3063504"/>
              <a:gd name="connsiteX143" fmla="*/ 1315886 w 4114165"/>
              <a:gd name="connsiteY143" fmla="*/ 2509067 h 3063504"/>
              <a:gd name="connsiteX144" fmla="*/ 1319143 w 4114165"/>
              <a:gd name="connsiteY144" fmla="*/ 2500266 h 3063504"/>
              <a:gd name="connsiteX145" fmla="*/ 1322412 w 4114165"/>
              <a:gd name="connsiteY145" fmla="*/ 2481892 h 3063504"/>
              <a:gd name="connsiteX146" fmla="*/ 1328938 w 4114165"/>
              <a:gd name="connsiteY146" fmla="*/ 2416689 h 3063504"/>
              <a:gd name="connsiteX147" fmla="*/ 1335477 w 4114165"/>
              <a:gd name="connsiteY147" fmla="*/ 2315078 h 3063504"/>
              <a:gd name="connsiteX148" fmla="*/ 1345273 w 4114165"/>
              <a:gd name="connsiteY148" fmla="*/ 2101829 h 3063504"/>
              <a:gd name="connsiteX149" fmla="*/ 1358326 w 4114165"/>
              <a:gd name="connsiteY149" fmla="*/ 1731731 h 3063504"/>
              <a:gd name="connsiteX150" fmla="*/ 1390983 w 4114165"/>
              <a:gd name="connsiteY150" fmla="*/ 746033 h 3063504"/>
              <a:gd name="connsiteX151" fmla="*/ 1400779 w 4114165"/>
              <a:gd name="connsiteY151" fmla="*/ 542587 h 3063504"/>
              <a:gd name="connsiteX152" fmla="*/ 1407305 w 4114165"/>
              <a:gd name="connsiteY152" fmla="*/ 451054 h 3063504"/>
              <a:gd name="connsiteX153" fmla="*/ 1413844 w 4114165"/>
              <a:gd name="connsiteY153" fmla="*/ 399459 h 3063504"/>
              <a:gd name="connsiteX154" fmla="*/ 1417101 w 4114165"/>
              <a:gd name="connsiteY154" fmla="*/ 389390 h 3063504"/>
              <a:gd name="connsiteX155" fmla="*/ 1420370 w 4114165"/>
              <a:gd name="connsiteY155" fmla="*/ 390002 h 3063504"/>
              <a:gd name="connsiteX156" fmla="*/ 1423640 w 4114165"/>
              <a:gd name="connsiteY156" fmla="*/ 401305 h 3063504"/>
              <a:gd name="connsiteX157" fmla="*/ 1426896 w 4114165"/>
              <a:gd name="connsiteY157" fmla="*/ 423206 h 3063504"/>
              <a:gd name="connsiteX158" fmla="*/ 1433423 w 4114165"/>
              <a:gd name="connsiteY158" fmla="*/ 497902 h 3063504"/>
              <a:gd name="connsiteX159" fmla="*/ 1439962 w 4114165"/>
              <a:gd name="connsiteY159" fmla="*/ 611295 h 3063504"/>
              <a:gd name="connsiteX160" fmla="*/ 1449758 w 4114165"/>
              <a:gd name="connsiteY160" fmla="*/ 844173 h 3063504"/>
              <a:gd name="connsiteX161" fmla="*/ 1462810 w 4114165"/>
              <a:gd name="connsiteY161" fmla="*/ 1239775 h 3063504"/>
              <a:gd name="connsiteX162" fmla="*/ 1495467 w 4114165"/>
              <a:gd name="connsiteY162" fmla="*/ 2273631 h 3063504"/>
              <a:gd name="connsiteX163" fmla="*/ 1505263 w 4114165"/>
              <a:gd name="connsiteY163" fmla="*/ 2490199 h 3063504"/>
              <a:gd name="connsiteX164" fmla="*/ 1511789 w 4114165"/>
              <a:gd name="connsiteY164" fmla="*/ 2591265 h 3063504"/>
              <a:gd name="connsiteX165" fmla="*/ 1518328 w 4114165"/>
              <a:gd name="connsiteY165" fmla="*/ 2653302 h 3063504"/>
              <a:gd name="connsiteX166" fmla="*/ 1521585 w 4114165"/>
              <a:gd name="connsiteY166" fmla="*/ 2668954 h 3063504"/>
              <a:gd name="connsiteX167" fmla="*/ 1524854 w 4114165"/>
              <a:gd name="connsiteY167" fmla="*/ 2674159 h 3063504"/>
              <a:gd name="connsiteX168" fmla="*/ 1528124 w 4114165"/>
              <a:gd name="connsiteY168" fmla="*/ 2668878 h 3063504"/>
              <a:gd name="connsiteX169" fmla="*/ 1531381 w 4114165"/>
              <a:gd name="connsiteY169" fmla="*/ 2653214 h 3063504"/>
              <a:gd name="connsiteX170" fmla="*/ 1537920 w 4114165"/>
              <a:gd name="connsiteY170" fmla="*/ 2591404 h 3063504"/>
              <a:gd name="connsiteX171" fmla="*/ 1544446 w 4114165"/>
              <a:gd name="connsiteY171" fmla="*/ 2491149 h 3063504"/>
              <a:gd name="connsiteX172" fmla="*/ 1554242 w 4114165"/>
              <a:gd name="connsiteY172" fmla="*/ 2277418 h 3063504"/>
              <a:gd name="connsiteX173" fmla="*/ 1567307 w 4114165"/>
              <a:gd name="connsiteY173" fmla="*/ 1903661 h 3063504"/>
              <a:gd name="connsiteX174" fmla="*/ 1603221 w 4114165"/>
              <a:gd name="connsiteY174" fmla="*/ 803195 h 3063504"/>
              <a:gd name="connsiteX175" fmla="*/ 1613017 w 4114165"/>
              <a:gd name="connsiteY175" fmla="*/ 601038 h 3063504"/>
              <a:gd name="connsiteX176" fmla="*/ 1619543 w 4114165"/>
              <a:gd name="connsiteY176" fmla="*/ 509316 h 3063504"/>
              <a:gd name="connsiteX177" fmla="*/ 1626082 w 4114165"/>
              <a:gd name="connsiteY177" fmla="*/ 456003 h 3063504"/>
              <a:gd name="connsiteX178" fmla="*/ 1629339 w 4114165"/>
              <a:gd name="connsiteY178" fmla="*/ 444364 h 3063504"/>
              <a:gd name="connsiteX179" fmla="*/ 1632608 w 4114165"/>
              <a:gd name="connsiteY179" fmla="*/ 442877 h 3063504"/>
              <a:gd name="connsiteX180" fmla="*/ 1635878 w 4114165"/>
              <a:gd name="connsiteY180" fmla="*/ 451531 h 3063504"/>
              <a:gd name="connsiteX181" fmla="*/ 1639135 w 4114165"/>
              <a:gd name="connsiteY181" fmla="*/ 470215 h 3063504"/>
              <a:gd name="connsiteX182" fmla="*/ 1645674 w 4114165"/>
              <a:gd name="connsiteY182" fmla="*/ 536772 h 3063504"/>
              <a:gd name="connsiteX183" fmla="*/ 1652200 w 4114165"/>
              <a:gd name="connsiteY183" fmla="*/ 639838 h 3063504"/>
              <a:gd name="connsiteX184" fmla="*/ 1661996 w 4114165"/>
              <a:gd name="connsiteY184" fmla="*/ 853620 h 3063504"/>
              <a:gd name="connsiteX185" fmla="*/ 1675061 w 4114165"/>
              <a:gd name="connsiteY185" fmla="*/ 1218766 h 3063504"/>
              <a:gd name="connsiteX186" fmla="*/ 1704436 w 4114165"/>
              <a:gd name="connsiteY186" fmla="*/ 2091786 h 3063504"/>
              <a:gd name="connsiteX187" fmla="*/ 1714232 w 4114165"/>
              <a:gd name="connsiteY187" fmla="*/ 2309620 h 3063504"/>
              <a:gd name="connsiteX188" fmla="*/ 1720771 w 4114165"/>
              <a:gd name="connsiteY188" fmla="*/ 2416397 h 3063504"/>
              <a:gd name="connsiteX189" fmla="*/ 1727297 w 4114165"/>
              <a:gd name="connsiteY189" fmla="*/ 2487590 h 3063504"/>
              <a:gd name="connsiteX190" fmla="*/ 1730566 w 4114165"/>
              <a:gd name="connsiteY190" fmla="*/ 2508991 h 3063504"/>
              <a:gd name="connsiteX191" fmla="*/ 1733823 w 4114165"/>
              <a:gd name="connsiteY191" fmla="*/ 2520654 h 3063504"/>
              <a:gd name="connsiteX192" fmla="*/ 1737093 w 4114165"/>
              <a:gd name="connsiteY192" fmla="*/ 2522490 h 3063504"/>
              <a:gd name="connsiteX193" fmla="*/ 1740362 w 4114165"/>
              <a:gd name="connsiteY193" fmla="*/ 2514513 h 3063504"/>
              <a:gd name="connsiteX194" fmla="*/ 1743619 w 4114165"/>
              <a:gd name="connsiteY194" fmla="*/ 2496835 h 3063504"/>
              <a:gd name="connsiteX195" fmla="*/ 1750158 w 4114165"/>
              <a:gd name="connsiteY195" fmla="*/ 2433252 h 3063504"/>
              <a:gd name="connsiteX196" fmla="*/ 1756684 w 4114165"/>
              <a:gd name="connsiteY196" fmla="*/ 2334453 h 3063504"/>
              <a:gd name="connsiteX197" fmla="*/ 1766480 w 4114165"/>
              <a:gd name="connsiteY197" fmla="*/ 2129472 h 3063504"/>
              <a:gd name="connsiteX198" fmla="*/ 1779545 w 4114165"/>
              <a:gd name="connsiteY198" fmla="*/ 1780459 h 3063504"/>
              <a:gd name="connsiteX199" fmla="*/ 1808933 w 4114165"/>
              <a:gd name="connsiteY199" fmla="*/ 958789 h 3063504"/>
              <a:gd name="connsiteX200" fmla="*/ 1818729 w 4114165"/>
              <a:gd name="connsiteY200" fmla="*/ 760608 h 3063504"/>
              <a:gd name="connsiteX201" fmla="*/ 1825255 w 4114165"/>
              <a:gd name="connsiteY201" fmla="*/ 666874 h 3063504"/>
              <a:gd name="connsiteX202" fmla="*/ 1831781 w 4114165"/>
              <a:gd name="connsiteY202" fmla="*/ 608307 h 3063504"/>
              <a:gd name="connsiteX203" fmla="*/ 1835051 w 4114165"/>
              <a:gd name="connsiteY203" fmla="*/ 592984 h 3063504"/>
              <a:gd name="connsiteX204" fmla="*/ 1838320 w 4114165"/>
              <a:gd name="connsiteY204" fmla="*/ 587177 h 3063504"/>
              <a:gd name="connsiteX205" fmla="*/ 1841577 w 4114165"/>
              <a:gd name="connsiteY205" fmla="*/ 590945 h 3063504"/>
              <a:gd name="connsiteX206" fmla="*/ 1844847 w 4114165"/>
              <a:gd name="connsiteY206" fmla="*/ 604242 h 3063504"/>
              <a:gd name="connsiteX207" fmla="*/ 1851373 w 4114165"/>
              <a:gd name="connsiteY207" fmla="*/ 658745 h 3063504"/>
              <a:gd name="connsiteX208" fmla="*/ 1857912 w 4114165"/>
              <a:gd name="connsiteY208" fmla="*/ 748413 h 3063504"/>
              <a:gd name="connsiteX209" fmla="*/ 1867708 w 4114165"/>
              <a:gd name="connsiteY209" fmla="*/ 940528 h 3063504"/>
              <a:gd name="connsiteX210" fmla="*/ 1880760 w 4114165"/>
              <a:gd name="connsiteY210" fmla="*/ 1275586 h 3063504"/>
              <a:gd name="connsiteX211" fmla="*/ 1910148 w 4114165"/>
              <a:gd name="connsiteY211" fmla="*/ 2084682 h 3063504"/>
              <a:gd name="connsiteX212" fmla="*/ 1919944 w 4114165"/>
              <a:gd name="connsiteY212" fmla="*/ 2284015 h 3063504"/>
              <a:gd name="connsiteX213" fmla="*/ 1926483 w 4114165"/>
              <a:gd name="connsiteY213" fmla="*/ 2379484 h 3063504"/>
              <a:gd name="connsiteX214" fmla="*/ 1933009 w 4114165"/>
              <a:gd name="connsiteY214" fmla="*/ 2440280 h 3063504"/>
              <a:gd name="connsiteX215" fmla="*/ 1936266 w 4114165"/>
              <a:gd name="connsiteY215" fmla="*/ 2456844 h 3063504"/>
              <a:gd name="connsiteX216" fmla="*/ 1939535 w 4114165"/>
              <a:gd name="connsiteY216" fmla="*/ 2463923 h 3063504"/>
              <a:gd name="connsiteX217" fmla="*/ 1942805 w 4114165"/>
              <a:gd name="connsiteY217" fmla="*/ 2461428 h 3063504"/>
              <a:gd name="connsiteX218" fmla="*/ 1946061 w 4114165"/>
              <a:gd name="connsiteY218" fmla="*/ 2449398 h 3063504"/>
              <a:gd name="connsiteX219" fmla="*/ 1952600 w 4114165"/>
              <a:gd name="connsiteY219" fmla="*/ 2397263 h 3063504"/>
              <a:gd name="connsiteX220" fmla="*/ 1959127 w 4114165"/>
              <a:gd name="connsiteY220" fmla="*/ 2309620 h 3063504"/>
              <a:gd name="connsiteX221" fmla="*/ 1968923 w 4114165"/>
              <a:gd name="connsiteY221" fmla="*/ 2119620 h 3063504"/>
              <a:gd name="connsiteX222" fmla="*/ 1981988 w 4114165"/>
              <a:gd name="connsiteY222" fmla="*/ 1785309 h 3063504"/>
              <a:gd name="connsiteX223" fmla="*/ 2014632 w 4114165"/>
              <a:gd name="connsiteY223" fmla="*/ 895928 h 3063504"/>
              <a:gd name="connsiteX224" fmla="*/ 2024428 w 4114165"/>
              <a:gd name="connsiteY224" fmla="*/ 714045 h 3063504"/>
              <a:gd name="connsiteX225" fmla="*/ 2030967 w 4114165"/>
              <a:gd name="connsiteY225" fmla="*/ 632633 h 3063504"/>
              <a:gd name="connsiteX226" fmla="*/ 2037493 w 4114165"/>
              <a:gd name="connsiteY226" fmla="*/ 587036 h 3063504"/>
              <a:gd name="connsiteX227" fmla="*/ 2040763 w 4114165"/>
              <a:gd name="connsiteY227" fmla="*/ 578268 h 3063504"/>
              <a:gd name="connsiteX228" fmla="*/ 2044019 w 4114165"/>
              <a:gd name="connsiteY228" fmla="*/ 578989 h 3063504"/>
              <a:gd name="connsiteX229" fmla="*/ 2047289 w 4114165"/>
              <a:gd name="connsiteY229" fmla="*/ 589172 h 3063504"/>
              <a:gd name="connsiteX230" fmla="*/ 2050559 w 4114165"/>
              <a:gd name="connsiteY230" fmla="*/ 608725 h 3063504"/>
              <a:gd name="connsiteX231" fmla="*/ 2057085 w 4114165"/>
              <a:gd name="connsiteY231" fmla="*/ 674928 h 3063504"/>
              <a:gd name="connsiteX232" fmla="*/ 2063611 w 4114165"/>
              <a:gd name="connsiteY232" fmla="*/ 774867 h 3063504"/>
              <a:gd name="connsiteX233" fmla="*/ 2073407 w 4114165"/>
              <a:gd name="connsiteY233" fmla="*/ 978645 h 3063504"/>
              <a:gd name="connsiteX234" fmla="*/ 2086472 w 4114165"/>
              <a:gd name="connsiteY234" fmla="*/ 1320706 h 3063504"/>
              <a:gd name="connsiteX235" fmla="*/ 2112590 w 4114165"/>
              <a:gd name="connsiteY235" fmla="*/ 2034865 h 3063504"/>
              <a:gd name="connsiteX236" fmla="*/ 2122386 w 4114165"/>
              <a:gd name="connsiteY236" fmla="*/ 2239782 h 3063504"/>
              <a:gd name="connsiteX237" fmla="*/ 2128925 w 4114165"/>
              <a:gd name="connsiteY237" fmla="*/ 2341241 h 3063504"/>
              <a:gd name="connsiteX238" fmla="*/ 2135451 w 4114165"/>
              <a:gd name="connsiteY238" fmla="*/ 2409888 h 3063504"/>
              <a:gd name="connsiteX239" fmla="*/ 2141978 w 4114165"/>
              <a:gd name="connsiteY239" fmla="*/ 2443155 h 3063504"/>
              <a:gd name="connsiteX240" fmla="*/ 2145247 w 4114165"/>
              <a:gd name="connsiteY240" fmla="*/ 2446131 h 3063504"/>
              <a:gd name="connsiteX241" fmla="*/ 2148517 w 4114165"/>
              <a:gd name="connsiteY241" fmla="*/ 2439964 h 3063504"/>
              <a:gd name="connsiteX242" fmla="*/ 2151773 w 4114165"/>
              <a:gd name="connsiteY242" fmla="*/ 2424768 h 3063504"/>
              <a:gd name="connsiteX243" fmla="*/ 2158312 w 4114165"/>
              <a:gd name="connsiteY243" fmla="*/ 2368074 h 3063504"/>
              <a:gd name="connsiteX244" fmla="*/ 2164839 w 4114165"/>
              <a:gd name="connsiteY244" fmla="*/ 2278595 h 3063504"/>
              <a:gd name="connsiteX245" fmla="*/ 2174635 w 4114165"/>
              <a:gd name="connsiteY245" fmla="*/ 2091647 h 3063504"/>
              <a:gd name="connsiteX246" fmla="*/ 2187687 w 4114165"/>
              <a:gd name="connsiteY246" fmla="*/ 1772557 h 3063504"/>
              <a:gd name="connsiteX247" fmla="*/ 2217075 w 4114165"/>
              <a:gd name="connsiteY247" fmla="*/ 1024625 h 3063504"/>
              <a:gd name="connsiteX248" fmla="*/ 2226870 w 4114165"/>
              <a:gd name="connsiteY248" fmla="*/ 845731 h 3063504"/>
              <a:gd name="connsiteX249" fmla="*/ 2233409 w 4114165"/>
              <a:gd name="connsiteY249" fmla="*/ 761431 h 3063504"/>
              <a:gd name="connsiteX250" fmla="*/ 2239936 w 4114165"/>
              <a:gd name="connsiteY250" fmla="*/ 708853 h 3063504"/>
              <a:gd name="connsiteX251" fmla="*/ 2243205 w 4114165"/>
              <a:gd name="connsiteY251" fmla="*/ 695038 h 3063504"/>
              <a:gd name="connsiteX252" fmla="*/ 2246462 w 4114165"/>
              <a:gd name="connsiteY252" fmla="*/ 689694 h 3063504"/>
              <a:gd name="connsiteX253" fmla="*/ 2249731 w 4114165"/>
              <a:gd name="connsiteY253" fmla="*/ 692796 h 3063504"/>
              <a:gd name="connsiteX254" fmla="*/ 2253001 w 4114165"/>
              <a:gd name="connsiteY254" fmla="*/ 704269 h 3063504"/>
              <a:gd name="connsiteX255" fmla="*/ 2259527 w 4114165"/>
              <a:gd name="connsiteY255" fmla="*/ 751529 h 3063504"/>
              <a:gd name="connsiteX256" fmla="*/ 2266054 w 4114165"/>
              <a:gd name="connsiteY256" fmla="*/ 829091 h 3063504"/>
              <a:gd name="connsiteX257" fmla="*/ 2275849 w 4114165"/>
              <a:gd name="connsiteY257" fmla="*/ 994119 h 3063504"/>
              <a:gd name="connsiteX258" fmla="*/ 2288915 w 4114165"/>
              <a:gd name="connsiteY258" fmla="*/ 1278550 h 3063504"/>
              <a:gd name="connsiteX259" fmla="*/ 2318302 w 4114165"/>
              <a:gd name="connsiteY259" fmla="*/ 1947602 h 3063504"/>
              <a:gd name="connsiteX260" fmla="*/ 2328098 w 4114165"/>
              <a:gd name="connsiteY260" fmla="*/ 2107248 h 3063504"/>
              <a:gd name="connsiteX261" fmla="*/ 2334624 w 4114165"/>
              <a:gd name="connsiteY261" fmla="*/ 2182253 h 3063504"/>
              <a:gd name="connsiteX262" fmla="*/ 2341163 w 4114165"/>
              <a:gd name="connsiteY262" fmla="*/ 2228892 h 3063504"/>
              <a:gd name="connsiteX263" fmla="*/ 2344420 w 4114165"/>
              <a:gd name="connsiteY263" fmla="*/ 2241074 h 3063504"/>
              <a:gd name="connsiteX264" fmla="*/ 2347690 w 4114165"/>
              <a:gd name="connsiteY264" fmla="*/ 2245734 h 3063504"/>
              <a:gd name="connsiteX265" fmla="*/ 2350959 w 4114165"/>
              <a:gd name="connsiteY265" fmla="*/ 2242898 h 3063504"/>
              <a:gd name="connsiteX266" fmla="*/ 2354216 w 4114165"/>
              <a:gd name="connsiteY266" fmla="*/ 2232653 h 3063504"/>
              <a:gd name="connsiteX267" fmla="*/ 2360755 w 4114165"/>
              <a:gd name="connsiteY267" fmla="*/ 2190737 h 3063504"/>
              <a:gd name="connsiteX268" fmla="*/ 2367281 w 4114165"/>
              <a:gd name="connsiteY268" fmla="*/ 2122267 h 3063504"/>
              <a:gd name="connsiteX269" fmla="*/ 2377077 w 4114165"/>
              <a:gd name="connsiteY269" fmla="*/ 1977450 h 3063504"/>
              <a:gd name="connsiteX270" fmla="*/ 2390142 w 4114165"/>
              <a:gd name="connsiteY270" fmla="*/ 1730097 h 3063504"/>
              <a:gd name="connsiteX271" fmla="*/ 2416260 w 4114165"/>
              <a:gd name="connsiteY271" fmla="*/ 1215334 h 3063504"/>
              <a:gd name="connsiteX272" fmla="*/ 2426056 w 4114165"/>
              <a:gd name="connsiteY272" fmla="*/ 1071011 h 3063504"/>
              <a:gd name="connsiteX273" fmla="*/ 2432582 w 4114165"/>
              <a:gd name="connsiteY273" fmla="*/ 1001122 h 3063504"/>
              <a:gd name="connsiteX274" fmla="*/ 2439109 w 4114165"/>
              <a:gd name="connsiteY274" fmla="*/ 955357 h 3063504"/>
              <a:gd name="connsiteX275" fmla="*/ 2442378 w 4114165"/>
              <a:gd name="connsiteY275" fmla="*/ 941997 h 3063504"/>
              <a:gd name="connsiteX276" fmla="*/ 2445647 w 4114165"/>
              <a:gd name="connsiteY276" fmla="*/ 935108 h 3063504"/>
              <a:gd name="connsiteX277" fmla="*/ 2448905 w 4114165"/>
              <a:gd name="connsiteY277" fmla="*/ 934678 h 3063504"/>
              <a:gd name="connsiteX278" fmla="*/ 2452174 w 4114165"/>
              <a:gd name="connsiteY278" fmla="*/ 940630 h 3063504"/>
              <a:gd name="connsiteX279" fmla="*/ 2455443 w 4114165"/>
              <a:gd name="connsiteY279" fmla="*/ 952824 h 3063504"/>
              <a:gd name="connsiteX280" fmla="*/ 2461970 w 4114165"/>
              <a:gd name="connsiteY280" fmla="*/ 995044 h 3063504"/>
              <a:gd name="connsiteX281" fmla="*/ 2468496 w 4114165"/>
              <a:gd name="connsiteY281" fmla="*/ 1058867 h 3063504"/>
              <a:gd name="connsiteX282" fmla="*/ 2478292 w 4114165"/>
              <a:gd name="connsiteY282" fmla="*/ 1187690 h 3063504"/>
              <a:gd name="connsiteX283" fmla="*/ 2494627 w 4114165"/>
              <a:gd name="connsiteY283" fmla="*/ 1454253 h 3063504"/>
              <a:gd name="connsiteX284" fmla="*/ 2514218 w 4114165"/>
              <a:gd name="connsiteY284" fmla="*/ 1766340 h 3063504"/>
              <a:gd name="connsiteX285" fmla="*/ 2524014 w 4114165"/>
              <a:gd name="connsiteY285" fmla="*/ 1883767 h 3063504"/>
              <a:gd name="connsiteX286" fmla="*/ 2530540 w 4114165"/>
              <a:gd name="connsiteY286" fmla="*/ 1939878 h 3063504"/>
              <a:gd name="connsiteX287" fmla="*/ 2537067 w 4114165"/>
              <a:gd name="connsiteY287" fmla="*/ 1975778 h 3063504"/>
              <a:gd name="connsiteX288" fmla="*/ 2540336 w 4114165"/>
              <a:gd name="connsiteY288" fmla="*/ 1985782 h 3063504"/>
              <a:gd name="connsiteX289" fmla="*/ 2543606 w 4114165"/>
              <a:gd name="connsiteY289" fmla="*/ 1990417 h 3063504"/>
              <a:gd name="connsiteX290" fmla="*/ 2546862 w 4114165"/>
              <a:gd name="connsiteY290" fmla="*/ 1989708 h 3063504"/>
              <a:gd name="connsiteX291" fmla="*/ 2550132 w 4114165"/>
              <a:gd name="connsiteY291" fmla="*/ 1983731 h 3063504"/>
              <a:gd name="connsiteX292" fmla="*/ 2556658 w 4114165"/>
              <a:gd name="connsiteY292" fmla="*/ 1956580 h 3063504"/>
              <a:gd name="connsiteX293" fmla="*/ 2563197 w 4114165"/>
              <a:gd name="connsiteY293" fmla="*/ 1910790 h 3063504"/>
              <a:gd name="connsiteX294" fmla="*/ 2572993 w 4114165"/>
              <a:gd name="connsiteY294" fmla="*/ 1813029 h 3063504"/>
              <a:gd name="connsiteX295" fmla="*/ 2586046 w 4114165"/>
              <a:gd name="connsiteY295" fmla="*/ 1647001 h 3063504"/>
              <a:gd name="connsiteX296" fmla="*/ 2608907 w 4114165"/>
              <a:gd name="connsiteY296" fmla="*/ 1350946 h 3063504"/>
              <a:gd name="connsiteX297" fmla="*/ 2618703 w 4114165"/>
              <a:gd name="connsiteY297" fmla="*/ 1256465 h 3063504"/>
              <a:gd name="connsiteX298" fmla="*/ 2625229 w 4114165"/>
              <a:gd name="connsiteY298" fmla="*/ 1211991 h 3063504"/>
              <a:gd name="connsiteX299" fmla="*/ 2631768 w 4114165"/>
              <a:gd name="connsiteY299" fmla="*/ 1184474 h 3063504"/>
              <a:gd name="connsiteX300" fmla="*/ 2635025 w 4114165"/>
              <a:gd name="connsiteY300" fmla="*/ 1177408 h 3063504"/>
              <a:gd name="connsiteX301" fmla="*/ 2638294 w 4114165"/>
              <a:gd name="connsiteY301" fmla="*/ 1174850 h 3063504"/>
              <a:gd name="connsiteX302" fmla="*/ 2641564 w 4114165"/>
              <a:gd name="connsiteY302" fmla="*/ 1176787 h 3063504"/>
              <a:gd name="connsiteX303" fmla="*/ 2644821 w 4114165"/>
              <a:gd name="connsiteY303" fmla="*/ 1183144 h 3063504"/>
              <a:gd name="connsiteX304" fmla="*/ 2651359 w 4114165"/>
              <a:gd name="connsiteY304" fmla="*/ 1208496 h 3063504"/>
              <a:gd name="connsiteX305" fmla="*/ 2657886 w 4114165"/>
              <a:gd name="connsiteY305" fmla="*/ 1249272 h 3063504"/>
              <a:gd name="connsiteX306" fmla="*/ 2667681 w 4114165"/>
              <a:gd name="connsiteY306" fmla="*/ 1333964 h 3063504"/>
              <a:gd name="connsiteX307" fmla="*/ 2684004 w 4114165"/>
              <a:gd name="connsiteY307" fmla="*/ 1510794 h 3063504"/>
              <a:gd name="connsiteX308" fmla="*/ 2700326 w 4114165"/>
              <a:gd name="connsiteY308" fmla="*/ 1682319 h 3063504"/>
              <a:gd name="connsiteX309" fmla="*/ 2710121 w 4114165"/>
              <a:gd name="connsiteY309" fmla="*/ 1760046 h 3063504"/>
              <a:gd name="connsiteX310" fmla="*/ 2716661 w 4114165"/>
              <a:gd name="connsiteY310" fmla="*/ 1795706 h 3063504"/>
              <a:gd name="connsiteX311" fmla="*/ 2723187 w 4114165"/>
              <a:gd name="connsiteY311" fmla="*/ 1816398 h 3063504"/>
              <a:gd name="connsiteX312" fmla="*/ 2726456 w 4114165"/>
              <a:gd name="connsiteY312" fmla="*/ 1820817 h 3063504"/>
              <a:gd name="connsiteX313" fmla="*/ 2729713 w 4114165"/>
              <a:gd name="connsiteY313" fmla="*/ 1821222 h 3063504"/>
              <a:gd name="connsiteX314" fmla="*/ 2732983 w 4114165"/>
              <a:gd name="connsiteY314" fmla="*/ 1817613 h 3063504"/>
              <a:gd name="connsiteX315" fmla="*/ 2736252 w 4114165"/>
              <a:gd name="connsiteY315" fmla="*/ 1810079 h 3063504"/>
              <a:gd name="connsiteX316" fmla="*/ 2742779 w 4114165"/>
              <a:gd name="connsiteY316" fmla="*/ 1783638 h 3063504"/>
              <a:gd name="connsiteX317" fmla="*/ 2749305 w 4114165"/>
              <a:gd name="connsiteY317" fmla="*/ 1743368 h 3063504"/>
              <a:gd name="connsiteX318" fmla="*/ 2759101 w 4114165"/>
              <a:gd name="connsiteY318" fmla="*/ 1661703 h 3063504"/>
              <a:gd name="connsiteX319" fmla="*/ 2775436 w 4114165"/>
              <a:gd name="connsiteY319" fmla="*/ 1493066 h 3063504"/>
              <a:gd name="connsiteX320" fmla="*/ 2791758 w 4114165"/>
              <a:gd name="connsiteY320" fmla="*/ 1328785 h 3063504"/>
              <a:gd name="connsiteX321" fmla="*/ 2801554 w 4114165"/>
              <a:gd name="connsiteY321" fmla="*/ 1253248 h 3063504"/>
              <a:gd name="connsiteX322" fmla="*/ 2808080 w 4114165"/>
              <a:gd name="connsiteY322" fmla="*/ 1217943 h 3063504"/>
              <a:gd name="connsiteX323" fmla="*/ 2814619 w 4114165"/>
              <a:gd name="connsiteY323" fmla="*/ 1196783 h 3063504"/>
              <a:gd name="connsiteX324" fmla="*/ 2817876 w 4114165"/>
              <a:gd name="connsiteY324" fmla="*/ 1191882 h 3063504"/>
              <a:gd name="connsiteX325" fmla="*/ 2821145 w 4114165"/>
              <a:gd name="connsiteY325" fmla="*/ 1190882 h 3063504"/>
              <a:gd name="connsiteX326" fmla="*/ 2824414 w 4114165"/>
              <a:gd name="connsiteY326" fmla="*/ 1193807 h 3063504"/>
              <a:gd name="connsiteX327" fmla="*/ 2827671 w 4114165"/>
              <a:gd name="connsiteY327" fmla="*/ 1200632 h 3063504"/>
              <a:gd name="connsiteX328" fmla="*/ 2834210 w 4114165"/>
              <a:gd name="connsiteY328" fmla="*/ 1225718 h 3063504"/>
              <a:gd name="connsiteX329" fmla="*/ 2840736 w 4114165"/>
              <a:gd name="connsiteY329" fmla="*/ 1265152 h 3063504"/>
              <a:gd name="connsiteX330" fmla="*/ 2850532 w 4114165"/>
              <a:gd name="connsiteY330" fmla="*/ 1347489 h 3063504"/>
              <a:gd name="connsiteX331" fmla="*/ 2863598 w 4114165"/>
              <a:gd name="connsiteY331" fmla="*/ 1487861 h 3063504"/>
              <a:gd name="connsiteX332" fmla="*/ 2889716 w 4114165"/>
              <a:gd name="connsiteY332" fmla="*/ 1782726 h 3063504"/>
              <a:gd name="connsiteX333" fmla="*/ 2899511 w 4114165"/>
              <a:gd name="connsiteY333" fmla="*/ 1866418 h 3063504"/>
              <a:gd name="connsiteX334" fmla="*/ 2906038 w 4114165"/>
              <a:gd name="connsiteY334" fmla="*/ 1907105 h 3063504"/>
              <a:gd name="connsiteX335" fmla="*/ 2912577 w 4114165"/>
              <a:gd name="connsiteY335" fmla="*/ 1933685 h 3063504"/>
              <a:gd name="connsiteX336" fmla="*/ 2915833 w 4114165"/>
              <a:gd name="connsiteY336" fmla="*/ 1941334 h 3063504"/>
              <a:gd name="connsiteX337" fmla="*/ 2919103 w 4114165"/>
              <a:gd name="connsiteY337" fmla="*/ 1945107 h 3063504"/>
              <a:gd name="connsiteX338" fmla="*/ 2922373 w 4114165"/>
              <a:gd name="connsiteY338" fmla="*/ 1944968 h 3063504"/>
              <a:gd name="connsiteX339" fmla="*/ 2925629 w 4114165"/>
              <a:gd name="connsiteY339" fmla="*/ 1940929 h 3063504"/>
              <a:gd name="connsiteX340" fmla="*/ 2928899 w 4114165"/>
              <a:gd name="connsiteY340" fmla="*/ 1933014 h 3063504"/>
              <a:gd name="connsiteX341" fmla="*/ 2935425 w 4114165"/>
              <a:gd name="connsiteY341" fmla="*/ 1905965 h 3063504"/>
              <a:gd name="connsiteX342" fmla="*/ 2941951 w 4114165"/>
              <a:gd name="connsiteY342" fmla="*/ 1864898 h 3063504"/>
              <a:gd name="connsiteX343" fmla="*/ 2951747 w 4114165"/>
              <a:gd name="connsiteY343" fmla="*/ 1780649 h 3063504"/>
              <a:gd name="connsiteX344" fmla="*/ 2964813 w 4114165"/>
              <a:gd name="connsiteY344" fmla="*/ 1637427 h 3063504"/>
              <a:gd name="connsiteX345" fmla="*/ 3000726 w 4114165"/>
              <a:gd name="connsiteY345" fmla="*/ 1222059 h 3063504"/>
              <a:gd name="connsiteX346" fmla="*/ 3010522 w 4114165"/>
              <a:gd name="connsiteY346" fmla="*/ 1142292 h 3063504"/>
              <a:gd name="connsiteX347" fmla="*/ 3017061 w 4114165"/>
              <a:gd name="connsiteY347" fmla="*/ 1103479 h 3063504"/>
              <a:gd name="connsiteX348" fmla="*/ 3023588 w 4114165"/>
              <a:gd name="connsiteY348" fmla="*/ 1077469 h 3063504"/>
              <a:gd name="connsiteX349" fmla="*/ 3030114 w 4114165"/>
              <a:gd name="connsiteY349" fmla="*/ 1064920 h 3063504"/>
              <a:gd name="connsiteX350" fmla="*/ 3033383 w 4114165"/>
              <a:gd name="connsiteY350" fmla="*/ 1063780 h 3063504"/>
              <a:gd name="connsiteX351" fmla="*/ 3036653 w 4114165"/>
              <a:gd name="connsiteY351" fmla="*/ 1066060 h 3063504"/>
              <a:gd name="connsiteX352" fmla="*/ 3039910 w 4114165"/>
              <a:gd name="connsiteY352" fmla="*/ 1071720 h 3063504"/>
              <a:gd name="connsiteX353" fmla="*/ 3046448 w 4114165"/>
              <a:gd name="connsiteY353" fmla="*/ 1092918 h 3063504"/>
              <a:gd name="connsiteX354" fmla="*/ 3052975 w 4114165"/>
              <a:gd name="connsiteY354" fmla="*/ 1126603 h 3063504"/>
              <a:gd name="connsiteX355" fmla="*/ 3062770 w 4114165"/>
              <a:gd name="connsiteY355" fmla="*/ 1198036 h 3063504"/>
              <a:gd name="connsiteX356" fmla="*/ 3075836 w 4114165"/>
              <a:gd name="connsiteY356" fmla="*/ 1324289 h 3063504"/>
              <a:gd name="connsiteX357" fmla="*/ 3098684 w 4114165"/>
              <a:gd name="connsiteY357" fmla="*/ 1588788 h 3063504"/>
              <a:gd name="connsiteX358" fmla="*/ 3118276 w 4114165"/>
              <a:gd name="connsiteY358" fmla="*/ 1805419 h 3063504"/>
              <a:gd name="connsiteX359" fmla="*/ 3131341 w 4114165"/>
              <a:gd name="connsiteY359" fmla="*/ 1919515 h 3063504"/>
              <a:gd name="connsiteX360" fmla="*/ 3141137 w 4114165"/>
              <a:gd name="connsiteY360" fmla="*/ 1981109 h 3063504"/>
              <a:gd name="connsiteX361" fmla="*/ 3147663 w 4114165"/>
              <a:gd name="connsiteY361" fmla="*/ 2008741 h 3063504"/>
              <a:gd name="connsiteX362" fmla="*/ 3154202 w 4114165"/>
              <a:gd name="connsiteY362" fmla="*/ 2024671 h 3063504"/>
              <a:gd name="connsiteX363" fmla="*/ 3157459 w 4114165"/>
              <a:gd name="connsiteY363" fmla="*/ 2028065 h 3063504"/>
              <a:gd name="connsiteX364" fmla="*/ 3160729 w 4114165"/>
              <a:gd name="connsiteY364" fmla="*/ 2028356 h 3063504"/>
              <a:gd name="connsiteX365" fmla="*/ 3163998 w 4114165"/>
              <a:gd name="connsiteY365" fmla="*/ 2025494 h 3063504"/>
              <a:gd name="connsiteX366" fmla="*/ 3167255 w 4114165"/>
              <a:gd name="connsiteY366" fmla="*/ 2019454 h 3063504"/>
              <a:gd name="connsiteX367" fmla="*/ 3173794 w 4114165"/>
              <a:gd name="connsiteY367" fmla="*/ 1997888 h 3063504"/>
              <a:gd name="connsiteX368" fmla="*/ 3180320 w 4114165"/>
              <a:gd name="connsiteY368" fmla="*/ 1963798 h 3063504"/>
              <a:gd name="connsiteX369" fmla="*/ 3190116 w 4114165"/>
              <a:gd name="connsiteY369" fmla="*/ 1890225 h 3063504"/>
              <a:gd name="connsiteX370" fmla="*/ 3199912 w 4114165"/>
              <a:gd name="connsiteY370" fmla="*/ 1792185 h 3063504"/>
              <a:gd name="connsiteX371" fmla="*/ 3212965 w 4114165"/>
              <a:gd name="connsiteY371" fmla="*/ 1630792 h 3063504"/>
              <a:gd name="connsiteX372" fmla="*/ 3258687 w 4114165"/>
              <a:gd name="connsiteY372" fmla="*/ 1017660 h 3063504"/>
              <a:gd name="connsiteX373" fmla="*/ 3268482 w 4114165"/>
              <a:gd name="connsiteY373" fmla="*/ 933703 h 3063504"/>
              <a:gd name="connsiteX374" fmla="*/ 3275009 w 4114165"/>
              <a:gd name="connsiteY374" fmla="*/ 897080 h 3063504"/>
              <a:gd name="connsiteX375" fmla="*/ 3281535 w 4114165"/>
              <a:gd name="connsiteY375" fmla="*/ 878136 h 3063504"/>
              <a:gd name="connsiteX376" fmla="*/ 3284804 w 4114165"/>
              <a:gd name="connsiteY376" fmla="*/ 875743 h 3063504"/>
              <a:gd name="connsiteX377" fmla="*/ 3288074 w 4114165"/>
              <a:gd name="connsiteY377" fmla="*/ 878237 h 3063504"/>
              <a:gd name="connsiteX378" fmla="*/ 3291331 w 4114165"/>
              <a:gd name="connsiteY378" fmla="*/ 885696 h 3063504"/>
              <a:gd name="connsiteX379" fmla="*/ 3297870 w 4114165"/>
              <a:gd name="connsiteY379" fmla="*/ 915632 h 3063504"/>
              <a:gd name="connsiteX380" fmla="*/ 3304396 w 4114165"/>
              <a:gd name="connsiteY380" fmla="*/ 965374 h 3063504"/>
              <a:gd name="connsiteX381" fmla="*/ 3314192 w 4114165"/>
              <a:gd name="connsiteY381" fmla="*/ 1075076 h 3063504"/>
              <a:gd name="connsiteX382" fmla="*/ 3323988 w 4114165"/>
              <a:gd name="connsiteY382" fmla="*/ 1221514 h 3063504"/>
              <a:gd name="connsiteX383" fmla="*/ 3340310 w 4114165"/>
              <a:gd name="connsiteY383" fmla="*/ 1521761 h 3063504"/>
              <a:gd name="connsiteX384" fmla="*/ 3366441 w 4114165"/>
              <a:gd name="connsiteY384" fmla="*/ 2016579 h 3063504"/>
              <a:gd name="connsiteX385" fmla="*/ 3376237 w 4114165"/>
              <a:gd name="connsiteY385" fmla="*/ 2160789 h 3063504"/>
              <a:gd name="connsiteX386" fmla="*/ 3386032 w 4114165"/>
              <a:gd name="connsiteY386" fmla="*/ 2262576 h 3063504"/>
              <a:gd name="connsiteX387" fmla="*/ 3392559 w 4114165"/>
              <a:gd name="connsiteY387" fmla="*/ 2302136 h 3063504"/>
              <a:gd name="connsiteX388" fmla="*/ 3395828 w 4114165"/>
              <a:gd name="connsiteY388" fmla="*/ 2312672 h 3063504"/>
              <a:gd name="connsiteX389" fmla="*/ 3399085 w 4114165"/>
              <a:gd name="connsiteY389" fmla="*/ 2316813 h 3063504"/>
              <a:gd name="connsiteX390" fmla="*/ 3402354 w 4114165"/>
              <a:gd name="connsiteY390" fmla="*/ 2314458 h 3063504"/>
              <a:gd name="connsiteX391" fmla="*/ 3405624 w 4114165"/>
              <a:gd name="connsiteY391" fmla="*/ 2305568 h 3063504"/>
              <a:gd name="connsiteX392" fmla="*/ 3412150 w 4114165"/>
              <a:gd name="connsiteY392" fmla="*/ 2268275 h 3063504"/>
              <a:gd name="connsiteX393" fmla="*/ 3418677 w 4114165"/>
              <a:gd name="connsiteY393" fmla="*/ 2205743 h 3063504"/>
              <a:gd name="connsiteX394" fmla="*/ 3428472 w 4114165"/>
              <a:gd name="connsiteY394" fmla="*/ 2068625 h 3063504"/>
              <a:gd name="connsiteX395" fmla="*/ 3438268 w 4114165"/>
              <a:gd name="connsiteY395" fmla="*/ 1888224 h 3063504"/>
              <a:gd name="connsiteX396" fmla="*/ 3454590 w 4114165"/>
              <a:gd name="connsiteY396" fmla="*/ 1528523 h 3063504"/>
              <a:gd name="connsiteX397" fmla="*/ 3477451 w 4114165"/>
              <a:gd name="connsiteY397" fmla="*/ 1031083 h 3063504"/>
              <a:gd name="connsiteX398" fmla="*/ 3487247 w 4114165"/>
              <a:gd name="connsiteY398" fmla="*/ 866929 h 3063504"/>
              <a:gd name="connsiteX399" fmla="*/ 3497043 w 4114165"/>
              <a:gd name="connsiteY399" fmla="*/ 752567 h 3063504"/>
              <a:gd name="connsiteX400" fmla="*/ 3503569 w 4114165"/>
              <a:gd name="connsiteY400" fmla="*/ 708790 h 3063504"/>
              <a:gd name="connsiteX401" fmla="*/ 3506839 w 4114165"/>
              <a:gd name="connsiteY401" fmla="*/ 697342 h 3063504"/>
              <a:gd name="connsiteX402" fmla="*/ 3510108 w 4114165"/>
              <a:gd name="connsiteY402" fmla="*/ 693037 h 3063504"/>
              <a:gd name="connsiteX403" fmla="*/ 3513365 w 4114165"/>
              <a:gd name="connsiteY403" fmla="*/ 695924 h 3063504"/>
              <a:gd name="connsiteX404" fmla="*/ 3516634 w 4114165"/>
              <a:gd name="connsiteY404" fmla="*/ 705979 h 3063504"/>
              <a:gd name="connsiteX405" fmla="*/ 3523161 w 4114165"/>
              <a:gd name="connsiteY405" fmla="*/ 747236 h 3063504"/>
              <a:gd name="connsiteX406" fmla="*/ 3529700 w 4114165"/>
              <a:gd name="connsiteY406" fmla="*/ 815390 h 3063504"/>
              <a:gd name="connsiteX407" fmla="*/ 3539496 w 4114165"/>
              <a:gd name="connsiteY407" fmla="*/ 962638 h 3063504"/>
              <a:gd name="connsiteX408" fmla="*/ 3552548 w 4114165"/>
              <a:gd name="connsiteY408" fmla="*/ 1223718 h 3063504"/>
              <a:gd name="connsiteX409" fmla="*/ 3591731 w 4114165"/>
              <a:gd name="connsiteY409" fmla="*/ 2071171 h 3063504"/>
              <a:gd name="connsiteX410" fmla="*/ 3601527 w 4114165"/>
              <a:gd name="connsiteY410" fmla="*/ 2206351 h 3063504"/>
              <a:gd name="connsiteX411" fmla="*/ 3608066 w 4114165"/>
              <a:gd name="connsiteY411" fmla="*/ 2265109 h 3063504"/>
              <a:gd name="connsiteX412" fmla="*/ 3614593 w 4114165"/>
              <a:gd name="connsiteY412" fmla="*/ 2296311 h 3063504"/>
              <a:gd name="connsiteX413" fmla="*/ 3617862 w 4114165"/>
              <a:gd name="connsiteY413" fmla="*/ 2301250 h 3063504"/>
              <a:gd name="connsiteX414" fmla="*/ 3621119 w 4114165"/>
              <a:gd name="connsiteY414" fmla="*/ 2299034 h 3063504"/>
              <a:gd name="connsiteX415" fmla="*/ 3624388 w 4114165"/>
              <a:gd name="connsiteY415" fmla="*/ 2289726 h 3063504"/>
              <a:gd name="connsiteX416" fmla="*/ 3630915 w 4114165"/>
              <a:gd name="connsiteY416" fmla="*/ 2250394 h 3063504"/>
              <a:gd name="connsiteX417" fmla="*/ 3637453 w 4114165"/>
              <a:gd name="connsiteY417" fmla="*/ 2185001 h 3063504"/>
              <a:gd name="connsiteX418" fmla="*/ 3647249 w 4114165"/>
              <a:gd name="connsiteY418" fmla="*/ 2044375 h 3063504"/>
              <a:gd name="connsiteX419" fmla="*/ 3660302 w 4114165"/>
              <a:gd name="connsiteY419" fmla="*/ 1798352 h 3063504"/>
              <a:gd name="connsiteX420" fmla="*/ 3692959 w 4114165"/>
              <a:gd name="connsiteY420" fmla="*/ 1140064 h 3063504"/>
              <a:gd name="connsiteX421" fmla="*/ 3702755 w 4114165"/>
              <a:gd name="connsiteY421" fmla="*/ 999805 h 3063504"/>
              <a:gd name="connsiteX422" fmla="*/ 3709281 w 4114165"/>
              <a:gd name="connsiteY422" fmla="*/ 933399 h 3063504"/>
              <a:gd name="connsiteX423" fmla="*/ 3715807 w 4114165"/>
              <a:gd name="connsiteY423" fmla="*/ 891369 h 3063504"/>
              <a:gd name="connsiteX424" fmla="*/ 3719077 w 4114165"/>
              <a:gd name="connsiteY424" fmla="*/ 879922 h 3063504"/>
              <a:gd name="connsiteX425" fmla="*/ 3722346 w 4114165"/>
              <a:gd name="connsiteY425" fmla="*/ 874932 h 3063504"/>
              <a:gd name="connsiteX426" fmla="*/ 3725603 w 4114165"/>
              <a:gd name="connsiteY426" fmla="*/ 876414 h 3063504"/>
              <a:gd name="connsiteX427" fmla="*/ 3728873 w 4114165"/>
              <a:gd name="connsiteY427" fmla="*/ 884278 h 3063504"/>
              <a:gd name="connsiteX428" fmla="*/ 3735399 w 4114165"/>
              <a:gd name="connsiteY428" fmla="*/ 918570 h 3063504"/>
              <a:gd name="connsiteX429" fmla="*/ 3741938 w 4114165"/>
              <a:gd name="connsiteY429" fmla="*/ 975973 h 3063504"/>
              <a:gd name="connsiteX430" fmla="*/ 3751734 w 4114165"/>
              <a:gd name="connsiteY430" fmla="*/ 1099301 h 3063504"/>
              <a:gd name="connsiteX431" fmla="*/ 3764786 w 4114165"/>
              <a:gd name="connsiteY431" fmla="*/ 1313260 h 3063504"/>
              <a:gd name="connsiteX432" fmla="*/ 3794174 w 4114165"/>
              <a:gd name="connsiteY432" fmla="*/ 1820969 h 3063504"/>
              <a:gd name="connsiteX433" fmla="*/ 3803970 w 4114165"/>
              <a:gd name="connsiteY433" fmla="*/ 1943664 h 3063504"/>
              <a:gd name="connsiteX434" fmla="*/ 3810509 w 4114165"/>
              <a:gd name="connsiteY434" fmla="*/ 2002054 h 3063504"/>
              <a:gd name="connsiteX435" fmla="*/ 3817035 w 4114165"/>
              <a:gd name="connsiteY435" fmla="*/ 2039208 h 3063504"/>
              <a:gd name="connsiteX436" fmla="*/ 3820304 w 4114165"/>
              <a:gd name="connsiteY436" fmla="*/ 2049453 h 3063504"/>
              <a:gd name="connsiteX437" fmla="*/ 3823561 w 4114165"/>
              <a:gd name="connsiteY437" fmla="*/ 2054050 h 3063504"/>
              <a:gd name="connsiteX438" fmla="*/ 3826831 w 4114165"/>
              <a:gd name="connsiteY438" fmla="*/ 2053011 h 3063504"/>
              <a:gd name="connsiteX439" fmla="*/ 3830100 w 4114165"/>
              <a:gd name="connsiteY439" fmla="*/ 2046401 h 3063504"/>
              <a:gd name="connsiteX440" fmla="*/ 3836626 w 4114165"/>
              <a:gd name="connsiteY440" fmla="*/ 2017073 h 3063504"/>
              <a:gd name="connsiteX441" fmla="*/ 3843153 w 4114165"/>
              <a:gd name="connsiteY441" fmla="*/ 1967724 h 3063504"/>
              <a:gd name="connsiteX442" fmla="*/ 3852949 w 4114165"/>
              <a:gd name="connsiteY442" fmla="*/ 1861834 h 3063504"/>
              <a:gd name="connsiteX443" fmla="*/ 3866014 w 4114165"/>
              <a:gd name="connsiteY443" fmla="*/ 1679090 h 3063504"/>
              <a:gd name="connsiteX444" fmla="*/ 3892132 w 4114165"/>
              <a:gd name="connsiteY444" fmla="*/ 1294657 h 3063504"/>
              <a:gd name="connsiteX445" fmla="*/ 3901928 w 4114165"/>
              <a:gd name="connsiteY445" fmla="*/ 1185892 h 3063504"/>
              <a:gd name="connsiteX446" fmla="*/ 3908467 w 4114165"/>
              <a:gd name="connsiteY446" fmla="*/ 1133061 h 3063504"/>
              <a:gd name="connsiteX447" fmla="*/ 3914993 w 4114165"/>
              <a:gd name="connsiteY447" fmla="*/ 1098427 h 3063504"/>
              <a:gd name="connsiteX448" fmla="*/ 3918263 w 4114165"/>
              <a:gd name="connsiteY448" fmla="*/ 1088360 h 3063504"/>
              <a:gd name="connsiteX449" fmla="*/ 3921519 w 4114165"/>
              <a:gd name="connsiteY449" fmla="*/ 1083244 h 3063504"/>
              <a:gd name="connsiteX450" fmla="*/ 3924789 w 4114165"/>
              <a:gd name="connsiteY450" fmla="*/ 1083117 h 3063504"/>
              <a:gd name="connsiteX451" fmla="*/ 3928058 w 4114165"/>
              <a:gd name="connsiteY451" fmla="*/ 1087916 h 3063504"/>
              <a:gd name="connsiteX452" fmla="*/ 3931315 w 4114165"/>
              <a:gd name="connsiteY452" fmla="*/ 1097591 h 3063504"/>
              <a:gd name="connsiteX453" fmla="*/ 3937854 w 4114165"/>
              <a:gd name="connsiteY453" fmla="*/ 1130946 h 3063504"/>
              <a:gd name="connsiteX454" fmla="*/ 3944380 w 4114165"/>
              <a:gd name="connsiteY454" fmla="*/ 1181523 h 3063504"/>
              <a:gd name="connsiteX455" fmla="*/ 3954176 w 4114165"/>
              <a:gd name="connsiteY455" fmla="*/ 1284311 h 3063504"/>
              <a:gd name="connsiteX456" fmla="*/ 3970498 w 4114165"/>
              <a:gd name="connsiteY456" fmla="*/ 1500132 h 3063504"/>
              <a:gd name="connsiteX457" fmla="*/ 3990090 w 4114165"/>
              <a:gd name="connsiteY457" fmla="*/ 1758754 h 3063504"/>
              <a:gd name="connsiteX458" fmla="*/ 3999886 w 4114165"/>
              <a:gd name="connsiteY458" fmla="*/ 1858187 h 3063504"/>
              <a:gd name="connsiteX459" fmla="*/ 4006412 w 4114165"/>
              <a:gd name="connsiteY459" fmla="*/ 1906257 h 3063504"/>
              <a:gd name="connsiteX460" fmla="*/ 4012951 w 4114165"/>
              <a:gd name="connsiteY460" fmla="*/ 1937206 h 3063504"/>
              <a:gd name="connsiteX461" fmla="*/ 4016208 w 4114165"/>
              <a:gd name="connsiteY461" fmla="*/ 1945779 h 3063504"/>
              <a:gd name="connsiteX462" fmla="*/ 4019477 w 4114165"/>
              <a:gd name="connsiteY462" fmla="*/ 1949628 h 3063504"/>
              <a:gd name="connsiteX463" fmla="*/ 4022747 w 4114165"/>
              <a:gd name="connsiteY463" fmla="*/ 1948678 h 3063504"/>
              <a:gd name="connsiteX464" fmla="*/ 4026004 w 4114165"/>
              <a:gd name="connsiteY464" fmla="*/ 1942955 h 3063504"/>
              <a:gd name="connsiteX465" fmla="*/ 4032542 w 4114165"/>
              <a:gd name="connsiteY465" fmla="*/ 1917400 h 3063504"/>
              <a:gd name="connsiteX466" fmla="*/ 4039069 w 4114165"/>
              <a:gd name="connsiteY466" fmla="*/ 1874003 h 3063504"/>
              <a:gd name="connsiteX467" fmla="*/ 4048865 w 4114165"/>
              <a:gd name="connsiteY467" fmla="*/ 1779560 h 3063504"/>
              <a:gd name="connsiteX468" fmla="*/ 4061930 w 4114165"/>
              <a:gd name="connsiteY468" fmla="*/ 1613430 h 3063504"/>
              <a:gd name="connsiteX469" fmla="*/ 4091317 w 4114165"/>
              <a:gd name="connsiteY469" fmla="*/ 1214410 h 3063504"/>
              <a:gd name="connsiteX470" fmla="*/ 4101113 w 4114165"/>
              <a:gd name="connsiteY470" fmla="*/ 1119638 h 3063504"/>
              <a:gd name="connsiteX471" fmla="*/ 4107639 w 4114165"/>
              <a:gd name="connsiteY471" fmla="*/ 1076545 h 3063504"/>
              <a:gd name="connsiteX472" fmla="*/ 4114166 w 4114165"/>
              <a:gd name="connsiteY472" fmla="*/ 1052054 h 3063504"/>
              <a:gd name="connsiteX473" fmla="*/ 4114166 w 4114165"/>
              <a:gd name="connsiteY473" fmla="*/ 1052054 h 3063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</a:cxnLst>
            <a:rect l="l" t="t" r="r" b="b"/>
            <a:pathLst>
              <a:path w="4114165" h="3063504">
                <a:moveTo>
                  <a:pt x="0" y="1833480"/>
                </a:moveTo>
                <a:lnTo>
                  <a:pt x="45713" y="417481"/>
                </a:lnTo>
                <a:lnTo>
                  <a:pt x="52243" y="297352"/>
                </a:lnTo>
                <a:lnTo>
                  <a:pt x="58773" y="217167"/>
                </a:lnTo>
                <a:lnTo>
                  <a:pt x="62039" y="193329"/>
                </a:lnTo>
                <a:lnTo>
                  <a:pt x="65305" y="180827"/>
                </a:lnTo>
                <a:lnTo>
                  <a:pt x="68569" y="179911"/>
                </a:lnTo>
                <a:lnTo>
                  <a:pt x="71835" y="190731"/>
                </a:lnTo>
                <a:lnTo>
                  <a:pt x="75101" y="213328"/>
                </a:lnTo>
                <a:lnTo>
                  <a:pt x="81631" y="293496"/>
                </a:lnTo>
                <a:lnTo>
                  <a:pt x="88161" y="418608"/>
                </a:lnTo>
                <a:lnTo>
                  <a:pt x="97957" y="682450"/>
                </a:lnTo>
                <a:lnTo>
                  <a:pt x="111017" y="1145838"/>
                </a:lnTo>
                <a:lnTo>
                  <a:pt x="150200" y="2656215"/>
                </a:lnTo>
                <a:lnTo>
                  <a:pt x="159996" y="2898502"/>
                </a:lnTo>
                <a:lnTo>
                  <a:pt x="166526" y="3002974"/>
                </a:lnTo>
                <a:lnTo>
                  <a:pt x="173056" y="3056590"/>
                </a:lnTo>
                <a:lnTo>
                  <a:pt x="176322" y="3063504"/>
                </a:lnTo>
                <a:lnTo>
                  <a:pt x="179588" y="3056970"/>
                </a:lnTo>
                <a:lnTo>
                  <a:pt x="182852" y="3036988"/>
                </a:lnTo>
                <a:lnTo>
                  <a:pt x="189382" y="2957348"/>
                </a:lnTo>
                <a:lnTo>
                  <a:pt x="195914" y="2827131"/>
                </a:lnTo>
                <a:lnTo>
                  <a:pt x="205709" y="2547184"/>
                </a:lnTo>
                <a:lnTo>
                  <a:pt x="218770" y="2052391"/>
                </a:lnTo>
                <a:lnTo>
                  <a:pt x="257952" y="449365"/>
                </a:lnTo>
                <a:lnTo>
                  <a:pt x="267747" y="190794"/>
                </a:lnTo>
                <a:lnTo>
                  <a:pt x="274279" y="76196"/>
                </a:lnTo>
                <a:lnTo>
                  <a:pt x="280809" y="12309"/>
                </a:lnTo>
                <a:lnTo>
                  <a:pt x="284074" y="0"/>
                </a:lnTo>
                <a:lnTo>
                  <a:pt x="287339" y="871"/>
                </a:lnTo>
                <a:lnTo>
                  <a:pt x="290605" y="14841"/>
                </a:lnTo>
                <a:lnTo>
                  <a:pt x="293869" y="41707"/>
                </a:lnTo>
                <a:lnTo>
                  <a:pt x="300400" y="132747"/>
                </a:lnTo>
                <a:lnTo>
                  <a:pt x="306931" y="270150"/>
                </a:lnTo>
                <a:lnTo>
                  <a:pt x="316726" y="550888"/>
                </a:lnTo>
                <a:lnTo>
                  <a:pt x="329787" y="1025879"/>
                </a:lnTo>
                <a:lnTo>
                  <a:pt x="362436" y="2279786"/>
                </a:lnTo>
                <a:lnTo>
                  <a:pt x="372232" y="2556694"/>
                </a:lnTo>
                <a:lnTo>
                  <a:pt x="382027" y="2748670"/>
                </a:lnTo>
                <a:lnTo>
                  <a:pt x="388567" y="2823459"/>
                </a:lnTo>
                <a:lnTo>
                  <a:pt x="391823" y="2844202"/>
                </a:lnTo>
                <a:lnTo>
                  <a:pt x="395093" y="2853750"/>
                </a:lnTo>
                <a:lnTo>
                  <a:pt x="398362" y="2852192"/>
                </a:lnTo>
                <a:lnTo>
                  <a:pt x="401619" y="2839668"/>
                </a:lnTo>
                <a:lnTo>
                  <a:pt x="404889" y="2816443"/>
                </a:lnTo>
                <a:lnTo>
                  <a:pt x="411415" y="2739337"/>
                </a:lnTo>
                <a:lnTo>
                  <a:pt x="417954" y="2624582"/>
                </a:lnTo>
                <a:lnTo>
                  <a:pt x="427737" y="2392894"/>
                </a:lnTo>
                <a:lnTo>
                  <a:pt x="440802" y="2005562"/>
                </a:lnTo>
                <a:lnTo>
                  <a:pt x="473459" y="995006"/>
                </a:lnTo>
                <a:lnTo>
                  <a:pt x="483255" y="770207"/>
                </a:lnTo>
                <a:lnTo>
                  <a:pt x="493051" y="610130"/>
                </a:lnTo>
                <a:lnTo>
                  <a:pt x="499577" y="543438"/>
                </a:lnTo>
                <a:lnTo>
                  <a:pt x="506103" y="509955"/>
                </a:lnTo>
                <a:lnTo>
                  <a:pt x="509373" y="505624"/>
                </a:lnTo>
                <a:lnTo>
                  <a:pt x="512642" y="509409"/>
                </a:lnTo>
                <a:lnTo>
                  <a:pt x="515899" y="521111"/>
                </a:lnTo>
                <a:lnTo>
                  <a:pt x="522438" y="567167"/>
                </a:lnTo>
                <a:lnTo>
                  <a:pt x="528965" y="641054"/>
                </a:lnTo>
                <a:lnTo>
                  <a:pt x="538760" y="796230"/>
                </a:lnTo>
                <a:lnTo>
                  <a:pt x="551826" y="1063160"/>
                </a:lnTo>
                <a:lnTo>
                  <a:pt x="591009" y="1914399"/>
                </a:lnTo>
                <a:lnTo>
                  <a:pt x="600805" y="2064446"/>
                </a:lnTo>
                <a:lnTo>
                  <a:pt x="610601" y="2170198"/>
                </a:lnTo>
                <a:lnTo>
                  <a:pt x="617127" y="2214063"/>
                </a:lnTo>
                <a:lnTo>
                  <a:pt x="623653" y="2236173"/>
                </a:lnTo>
                <a:lnTo>
                  <a:pt x="626923" y="2239162"/>
                </a:lnTo>
                <a:lnTo>
                  <a:pt x="630192" y="2236882"/>
                </a:lnTo>
                <a:lnTo>
                  <a:pt x="633449" y="2229500"/>
                </a:lnTo>
                <a:lnTo>
                  <a:pt x="639988" y="2200083"/>
                </a:lnTo>
                <a:lnTo>
                  <a:pt x="646514" y="2152659"/>
                </a:lnTo>
                <a:lnTo>
                  <a:pt x="656310" y="2052556"/>
                </a:lnTo>
                <a:lnTo>
                  <a:pt x="669375" y="1878764"/>
                </a:lnTo>
                <a:lnTo>
                  <a:pt x="715085" y="1222160"/>
                </a:lnTo>
                <a:lnTo>
                  <a:pt x="724881" y="1127717"/>
                </a:lnTo>
                <a:lnTo>
                  <a:pt x="734677" y="1062526"/>
                </a:lnTo>
                <a:lnTo>
                  <a:pt x="741203" y="1036617"/>
                </a:lnTo>
                <a:lnTo>
                  <a:pt x="744472" y="1029057"/>
                </a:lnTo>
                <a:lnTo>
                  <a:pt x="747729" y="1025119"/>
                </a:lnTo>
                <a:lnTo>
                  <a:pt x="750999" y="1024765"/>
                </a:lnTo>
                <a:lnTo>
                  <a:pt x="754268" y="1027956"/>
                </a:lnTo>
                <a:lnTo>
                  <a:pt x="757525" y="1034629"/>
                </a:lnTo>
                <a:lnTo>
                  <a:pt x="764064" y="1058018"/>
                </a:lnTo>
                <a:lnTo>
                  <a:pt x="770590" y="1094020"/>
                </a:lnTo>
                <a:lnTo>
                  <a:pt x="780386" y="1168847"/>
                </a:lnTo>
                <a:lnTo>
                  <a:pt x="793451" y="1298760"/>
                </a:lnTo>
                <a:lnTo>
                  <a:pt x="839161" y="1793806"/>
                </a:lnTo>
                <a:lnTo>
                  <a:pt x="848957" y="1861910"/>
                </a:lnTo>
                <a:lnTo>
                  <a:pt x="855483" y="1893644"/>
                </a:lnTo>
                <a:lnTo>
                  <a:pt x="862022" y="1913500"/>
                </a:lnTo>
                <a:lnTo>
                  <a:pt x="865279" y="1918844"/>
                </a:lnTo>
                <a:lnTo>
                  <a:pt x="868548" y="1921098"/>
                </a:lnTo>
                <a:lnTo>
                  <a:pt x="871818" y="1920262"/>
                </a:lnTo>
                <a:lnTo>
                  <a:pt x="875075" y="1916400"/>
                </a:lnTo>
                <a:lnTo>
                  <a:pt x="881613" y="1899735"/>
                </a:lnTo>
                <a:lnTo>
                  <a:pt x="888140" y="1871800"/>
                </a:lnTo>
                <a:lnTo>
                  <a:pt x="897936" y="1811016"/>
                </a:lnTo>
                <a:lnTo>
                  <a:pt x="911001" y="1702099"/>
                </a:lnTo>
                <a:lnTo>
                  <a:pt x="937119" y="1442590"/>
                </a:lnTo>
                <a:lnTo>
                  <a:pt x="953441" y="1297291"/>
                </a:lnTo>
                <a:lnTo>
                  <a:pt x="963237" y="1230796"/>
                </a:lnTo>
                <a:lnTo>
                  <a:pt x="973033" y="1185563"/>
                </a:lnTo>
                <a:lnTo>
                  <a:pt x="979559" y="1168835"/>
                </a:lnTo>
                <a:lnTo>
                  <a:pt x="982829" y="1164732"/>
                </a:lnTo>
                <a:lnTo>
                  <a:pt x="986098" y="1163542"/>
                </a:lnTo>
                <a:lnTo>
                  <a:pt x="989355" y="1165264"/>
                </a:lnTo>
                <a:lnTo>
                  <a:pt x="992624" y="1169911"/>
                </a:lnTo>
                <a:lnTo>
                  <a:pt x="999151" y="1187868"/>
                </a:lnTo>
                <a:lnTo>
                  <a:pt x="1005689" y="1217006"/>
                </a:lnTo>
                <a:lnTo>
                  <a:pt x="1015485" y="1279968"/>
                </a:lnTo>
                <a:lnTo>
                  <a:pt x="1025281" y="1362685"/>
                </a:lnTo>
                <a:lnTo>
                  <a:pt x="1041603" y="1530359"/>
                </a:lnTo>
                <a:lnTo>
                  <a:pt x="1067721" y="1808255"/>
                </a:lnTo>
                <a:lnTo>
                  <a:pt x="1077517" y="1891643"/>
                </a:lnTo>
                <a:lnTo>
                  <a:pt x="1087313" y="1952402"/>
                </a:lnTo>
                <a:lnTo>
                  <a:pt x="1093852" y="1977209"/>
                </a:lnTo>
                <a:lnTo>
                  <a:pt x="1097109" y="1984288"/>
                </a:lnTo>
                <a:lnTo>
                  <a:pt x="1100378" y="1987618"/>
                </a:lnTo>
                <a:lnTo>
                  <a:pt x="1103648" y="1987061"/>
                </a:lnTo>
                <a:lnTo>
                  <a:pt x="1106904" y="1982502"/>
                </a:lnTo>
                <a:lnTo>
                  <a:pt x="1110174" y="1973853"/>
                </a:lnTo>
                <a:lnTo>
                  <a:pt x="1116700" y="1944158"/>
                </a:lnTo>
                <a:lnTo>
                  <a:pt x="1123239" y="1898000"/>
                </a:lnTo>
                <a:lnTo>
                  <a:pt x="1133035" y="1799302"/>
                </a:lnTo>
                <a:lnTo>
                  <a:pt x="1142831" y="1669529"/>
                </a:lnTo>
                <a:lnTo>
                  <a:pt x="1159153" y="1406436"/>
                </a:lnTo>
                <a:lnTo>
                  <a:pt x="1182001" y="1034654"/>
                </a:lnTo>
                <a:lnTo>
                  <a:pt x="1191797" y="914138"/>
                </a:lnTo>
                <a:lnTo>
                  <a:pt x="1198336" y="857229"/>
                </a:lnTo>
                <a:lnTo>
                  <a:pt x="1204863" y="823127"/>
                </a:lnTo>
                <a:lnTo>
                  <a:pt x="1208132" y="815504"/>
                </a:lnTo>
                <a:lnTo>
                  <a:pt x="1211389" y="814516"/>
                </a:lnTo>
                <a:lnTo>
                  <a:pt x="1214658" y="820341"/>
                </a:lnTo>
                <a:lnTo>
                  <a:pt x="1217928" y="833131"/>
                </a:lnTo>
                <a:lnTo>
                  <a:pt x="1224454" y="879694"/>
                </a:lnTo>
                <a:lnTo>
                  <a:pt x="1230980" y="953774"/>
                </a:lnTo>
                <a:lnTo>
                  <a:pt x="1240776" y="1112711"/>
                </a:lnTo>
                <a:lnTo>
                  <a:pt x="1253841" y="1396407"/>
                </a:lnTo>
                <a:lnTo>
                  <a:pt x="1289755" y="2259461"/>
                </a:lnTo>
                <a:lnTo>
                  <a:pt x="1299551" y="2414207"/>
                </a:lnTo>
                <a:lnTo>
                  <a:pt x="1306090" y="2478878"/>
                </a:lnTo>
                <a:lnTo>
                  <a:pt x="1309347" y="2498177"/>
                </a:lnTo>
                <a:lnTo>
                  <a:pt x="1312616" y="2508320"/>
                </a:lnTo>
                <a:lnTo>
                  <a:pt x="1315886" y="2509067"/>
                </a:lnTo>
                <a:lnTo>
                  <a:pt x="1319143" y="2500266"/>
                </a:lnTo>
                <a:lnTo>
                  <a:pt x="1322412" y="2481892"/>
                </a:lnTo>
                <a:lnTo>
                  <a:pt x="1328938" y="2416689"/>
                </a:lnTo>
                <a:lnTo>
                  <a:pt x="1335477" y="2315078"/>
                </a:lnTo>
                <a:lnTo>
                  <a:pt x="1345273" y="2101829"/>
                </a:lnTo>
                <a:lnTo>
                  <a:pt x="1358326" y="1731731"/>
                </a:lnTo>
                <a:lnTo>
                  <a:pt x="1390983" y="746033"/>
                </a:lnTo>
                <a:lnTo>
                  <a:pt x="1400779" y="542587"/>
                </a:lnTo>
                <a:lnTo>
                  <a:pt x="1407305" y="451054"/>
                </a:lnTo>
                <a:lnTo>
                  <a:pt x="1413844" y="399459"/>
                </a:lnTo>
                <a:lnTo>
                  <a:pt x="1417101" y="389390"/>
                </a:lnTo>
                <a:lnTo>
                  <a:pt x="1420370" y="390002"/>
                </a:lnTo>
                <a:lnTo>
                  <a:pt x="1423640" y="401305"/>
                </a:lnTo>
                <a:lnTo>
                  <a:pt x="1426896" y="423206"/>
                </a:lnTo>
                <a:lnTo>
                  <a:pt x="1433423" y="497902"/>
                </a:lnTo>
                <a:lnTo>
                  <a:pt x="1439962" y="611295"/>
                </a:lnTo>
                <a:lnTo>
                  <a:pt x="1449758" y="844173"/>
                </a:lnTo>
                <a:lnTo>
                  <a:pt x="1462810" y="1239775"/>
                </a:lnTo>
                <a:lnTo>
                  <a:pt x="1495467" y="2273631"/>
                </a:lnTo>
                <a:lnTo>
                  <a:pt x="1505263" y="2490199"/>
                </a:lnTo>
                <a:lnTo>
                  <a:pt x="1511789" y="2591265"/>
                </a:lnTo>
                <a:lnTo>
                  <a:pt x="1518328" y="2653302"/>
                </a:lnTo>
                <a:lnTo>
                  <a:pt x="1521585" y="2668954"/>
                </a:lnTo>
                <a:lnTo>
                  <a:pt x="1524854" y="2674159"/>
                </a:lnTo>
                <a:lnTo>
                  <a:pt x="1528124" y="2668878"/>
                </a:lnTo>
                <a:lnTo>
                  <a:pt x="1531381" y="2653214"/>
                </a:lnTo>
                <a:lnTo>
                  <a:pt x="1537920" y="2591404"/>
                </a:lnTo>
                <a:lnTo>
                  <a:pt x="1544446" y="2491149"/>
                </a:lnTo>
                <a:lnTo>
                  <a:pt x="1554242" y="2277418"/>
                </a:lnTo>
                <a:lnTo>
                  <a:pt x="1567307" y="1903661"/>
                </a:lnTo>
                <a:lnTo>
                  <a:pt x="1603221" y="803195"/>
                </a:lnTo>
                <a:lnTo>
                  <a:pt x="1613017" y="601038"/>
                </a:lnTo>
                <a:lnTo>
                  <a:pt x="1619543" y="509316"/>
                </a:lnTo>
                <a:lnTo>
                  <a:pt x="1626082" y="456003"/>
                </a:lnTo>
                <a:lnTo>
                  <a:pt x="1629339" y="444364"/>
                </a:lnTo>
                <a:lnTo>
                  <a:pt x="1632608" y="442877"/>
                </a:lnTo>
                <a:lnTo>
                  <a:pt x="1635878" y="451531"/>
                </a:lnTo>
                <a:lnTo>
                  <a:pt x="1639135" y="470215"/>
                </a:lnTo>
                <a:lnTo>
                  <a:pt x="1645674" y="536772"/>
                </a:lnTo>
                <a:lnTo>
                  <a:pt x="1652200" y="639838"/>
                </a:lnTo>
                <a:lnTo>
                  <a:pt x="1661996" y="853620"/>
                </a:lnTo>
                <a:lnTo>
                  <a:pt x="1675061" y="1218766"/>
                </a:lnTo>
                <a:lnTo>
                  <a:pt x="1704436" y="2091786"/>
                </a:lnTo>
                <a:lnTo>
                  <a:pt x="1714232" y="2309620"/>
                </a:lnTo>
                <a:lnTo>
                  <a:pt x="1720771" y="2416397"/>
                </a:lnTo>
                <a:lnTo>
                  <a:pt x="1727297" y="2487590"/>
                </a:lnTo>
                <a:lnTo>
                  <a:pt x="1730566" y="2508991"/>
                </a:lnTo>
                <a:lnTo>
                  <a:pt x="1733823" y="2520654"/>
                </a:lnTo>
                <a:lnTo>
                  <a:pt x="1737093" y="2522490"/>
                </a:lnTo>
                <a:lnTo>
                  <a:pt x="1740362" y="2514513"/>
                </a:lnTo>
                <a:lnTo>
                  <a:pt x="1743619" y="2496835"/>
                </a:lnTo>
                <a:lnTo>
                  <a:pt x="1750158" y="2433252"/>
                </a:lnTo>
                <a:lnTo>
                  <a:pt x="1756684" y="2334453"/>
                </a:lnTo>
                <a:lnTo>
                  <a:pt x="1766480" y="2129472"/>
                </a:lnTo>
                <a:lnTo>
                  <a:pt x="1779545" y="1780459"/>
                </a:lnTo>
                <a:lnTo>
                  <a:pt x="1808933" y="958789"/>
                </a:lnTo>
                <a:lnTo>
                  <a:pt x="1818729" y="760608"/>
                </a:lnTo>
                <a:lnTo>
                  <a:pt x="1825255" y="666874"/>
                </a:lnTo>
                <a:lnTo>
                  <a:pt x="1831781" y="608307"/>
                </a:lnTo>
                <a:lnTo>
                  <a:pt x="1835051" y="592984"/>
                </a:lnTo>
                <a:lnTo>
                  <a:pt x="1838320" y="587177"/>
                </a:lnTo>
                <a:lnTo>
                  <a:pt x="1841577" y="590945"/>
                </a:lnTo>
                <a:lnTo>
                  <a:pt x="1844847" y="604242"/>
                </a:lnTo>
                <a:lnTo>
                  <a:pt x="1851373" y="658745"/>
                </a:lnTo>
                <a:lnTo>
                  <a:pt x="1857912" y="748413"/>
                </a:lnTo>
                <a:lnTo>
                  <a:pt x="1867708" y="940528"/>
                </a:lnTo>
                <a:lnTo>
                  <a:pt x="1880760" y="1275586"/>
                </a:lnTo>
                <a:lnTo>
                  <a:pt x="1910148" y="2084682"/>
                </a:lnTo>
                <a:lnTo>
                  <a:pt x="1919944" y="2284015"/>
                </a:lnTo>
                <a:lnTo>
                  <a:pt x="1926483" y="2379484"/>
                </a:lnTo>
                <a:lnTo>
                  <a:pt x="1933009" y="2440280"/>
                </a:lnTo>
                <a:lnTo>
                  <a:pt x="1936266" y="2456844"/>
                </a:lnTo>
                <a:lnTo>
                  <a:pt x="1939535" y="2463923"/>
                </a:lnTo>
                <a:lnTo>
                  <a:pt x="1942805" y="2461428"/>
                </a:lnTo>
                <a:lnTo>
                  <a:pt x="1946061" y="2449398"/>
                </a:lnTo>
                <a:lnTo>
                  <a:pt x="1952600" y="2397263"/>
                </a:lnTo>
                <a:lnTo>
                  <a:pt x="1959127" y="2309620"/>
                </a:lnTo>
                <a:lnTo>
                  <a:pt x="1968923" y="2119620"/>
                </a:lnTo>
                <a:lnTo>
                  <a:pt x="1981988" y="1785309"/>
                </a:lnTo>
                <a:lnTo>
                  <a:pt x="2014632" y="895928"/>
                </a:lnTo>
                <a:lnTo>
                  <a:pt x="2024428" y="714045"/>
                </a:lnTo>
                <a:lnTo>
                  <a:pt x="2030967" y="632633"/>
                </a:lnTo>
                <a:lnTo>
                  <a:pt x="2037493" y="587036"/>
                </a:lnTo>
                <a:lnTo>
                  <a:pt x="2040763" y="578268"/>
                </a:lnTo>
                <a:lnTo>
                  <a:pt x="2044019" y="578989"/>
                </a:lnTo>
                <a:lnTo>
                  <a:pt x="2047289" y="589172"/>
                </a:lnTo>
                <a:lnTo>
                  <a:pt x="2050559" y="608725"/>
                </a:lnTo>
                <a:lnTo>
                  <a:pt x="2057085" y="674928"/>
                </a:lnTo>
                <a:lnTo>
                  <a:pt x="2063611" y="774867"/>
                </a:lnTo>
                <a:lnTo>
                  <a:pt x="2073407" y="978645"/>
                </a:lnTo>
                <a:lnTo>
                  <a:pt x="2086472" y="1320706"/>
                </a:lnTo>
                <a:lnTo>
                  <a:pt x="2112590" y="2034865"/>
                </a:lnTo>
                <a:lnTo>
                  <a:pt x="2122386" y="2239782"/>
                </a:lnTo>
                <a:lnTo>
                  <a:pt x="2128925" y="2341241"/>
                </a:lnTo>
                <a:lnTo>
                  <a:pt x="2135451" y="2409888"/>
                </a:lnTo>
                <a:lnTo>
                  <a:pt x="2141978" y="2443155"/>
                </a:lnTo>
                <a:lnTo>
                  <a:pt x="2145247" y="2446131"/>
                </a:lnTo>
                <a:lnTo>
                  <a:pt x="2148517" y="2439964"/>
                </a:lnTo>
                <a:lnTo>
                  <a:pt x="2151773" y="2424768"/>
                </a:lnTo>
                <a:lnTo>
                  <a:pt x="2158312" y="2368074"/>
                </a:lnTo>
                <a:lnTo>
                  <a:pt x="2164839" y="2278595"/>
                </a:lnTo>
                <a:lnTo>
                  <a:pt x="2174635" y="2091647"/>
                </a:lnTo>
                <a:lnTo>
                  <a:pt x="2187687" y="1772557"/>
                </a:lnTo>
                <a:lnTo>
                  <a:pt x="2217075" y="1024625"/>
                </a:lnTo>
                <a:lnTo>
                  <a:pt x="2226870" y="845731"/>
                </a:lnTo>
                <a:lnTo>
                  <a:pt x="2233409" y="761431"/>
                </a:lnTo>
                <a:lnTo>
                  <a:pt x="2239936" y="708853"/>
                </a:lnTo>
                <a:lnTo>
                  <a:pt x="2243205" y="695038"/>
                </a:lnTo>
                <a:lnTo>
                  <a:pt x="2246462" y="689694"/>
                </a:lnTo>
                <a:lnTo>
                  <a:pt x="2249731" y="692796"/>
                </a:lnTo>
                <a:lnTo>
                  <a:pt x="2253001" y="704269"/>
                </a:lnTo>
                <a:lnTo>
                  <a:pt x="2259527" y="751529"/>
                </a:lnTo>
                <a:lnTo>
                  <a:pt x="2266054" y="829091"/>
                </a:lnTo>
                <a:lnTo>
                  <a:pt x="2275849" y="994119"/>
                </a:lnTo>
                <a:lnTo>
                  <a:pt x="2288915" y="1278550"/>
                </a:lnTo>
                <a:lnTo>
                  <a:pt x="2318302" y="1947602"/>
                </a:lnTo>
                <a:lnTo>
                  <a:pt x="2328098" y="2107248"/>
                </a:lnTo>
                <a:lnTo>
                  <a:pt x="2334624" y="2182253"/>
                </a:lnTo>
                <a:lnTo>
                  <a:pt x="2341163" y="2228892"/>
                </a:lnTo>
                <a:lnTo>
                  <a:pt x="2344420" y="2241074"/>
                </a:lnTo>
                <a:lnTo>
                  <a:pt x="2347690" y="2245734"/>
                </a:lnTo>
                <a:lnTo>
                  <a:pt x="2350959" y="2242898"/>
                </a:lnTo>
                <a:lnTo>
                  <a:pt x="2354216" y="2232653"/>
                </a:lnTo>
                <a:lnTo>
                  <a:pt x="2360755" y="2190737"/>
                </a:lnTo>
                <a:lnTo>
                  <a:pt x="2367281" y="2122267"/>
                </a:lnTo>
                <a:lnTo>
                  <a:pt x="2377077" y="1977450"/>
                </a:lnTo>
                <a:lnTo>
                  <a:pt x="2390142" y="1730097"/>
                </a:lnTo>
                <a:lnTo>
                  <a:pt x="2416260" y="1215334"/>
                </a:lnTo>
                <a:lnTo>
                  <a:pt x="2426056" y="1071011"/>
                </a:lnTo>
                <a:lnTo>
                  <a:pt x="2432582" y="1001122"/>
                </a:lnTo>
                <a:lnTo>
                  <a:pt x="2439109" y="955357"/>
                </a:lnTo>
                <a:lnTo>
                  <a:pt x="2442378" y="941997"/>
                </a:lnTo>
                <a:lnTo>
                  <a:pt x="2445647" y="935108"/>
                </a:lnTo>
                <a:lnTo>
                  <a:pt x="2448905" y="934678"/>
                </a:lnTo>
                <a:lnTo>
                  <a:pt x="2452174" y="940630"/>
                </a:lnTo>
                <a:lnTo>
                  <a:pt x="2455443" y="952824"/>
                </a:lnTo>
                <a:lnTo>
                  <a:pt x="2461970" y="995044"/>
                </a:lnTo>
                <a:lnTo>
                  <a:pt x="2468496" y="1058867"/>
                </a:lnTo>
                <a:lnTo>
                  <a:pt x="2478292" y="1187690"/>
                </a:lnTo>
                <a:lnTo>
                  <a:pt x="2494627" y="1454253"/>
                </a:lnTo>
                <a:lnTo>
                  <a:pt x="2514218" y="1766340"/>
                </a:lnTo>
                <a:lnTo>
                  <a:pt x="2524014" y="1883767"/>
                </a:lnTo>
                <a:lnTo>
                  <a:pt x="2530540" y="1939878"/>
                </a:lnTo>
                <a:lnTo>
                  <a:pt x="2537067" y="1975778"/>
                </a:lnTo>
                <a:lnTo>
                  <a:pt x="2540336" y="1985782"/>
                </a:lnTo>
                <a:lnTo>
                  <a:pt x="2543606" y="1990417"/>
                </a:lnTo>
                <a:lnTo>
                  <a:pt x="2546862" y="1989708"/>
                </a:lnTo>
                <a:lnTo>
                  <a:pt x="2550132" y="1983731"/>
                </a:lnTo>
                <a:lnTo>
                  <a:pt x="2556658" y="1956580"/>
                </a:lnTo>
                <a:lnTo>
                  <a:pt x="2563197" y="1910790"/>
                </a:lnTo>
                <a:lnTo>
                  <a:pt x="2572993" y="1813029"/>
                </a:lnTo>
                <a:lnTo>
                  <a:pt x="2586046" y="1647001"/>
                </a:lnTo>
                <a:lnTo>
                  <a:pt x="2608907" y="1350946"/>
                </a:lnTo>
                <a:lnTo>
                  <a:pt x="2618703" y="1256465"/>
                </a:lnTo>
                <a:lnTo>
                  <a:pt x="2625229" y="1211991"/>
                </a:lnTo>
                <a:lnTo>
                  <a:pt x="2631768" y="1184474"/>
                </a:lnTo>
                <a:lnTo>
                  <a:pt x="2635025" y="1177408"/>
                </a:lnTo>
                <a:lnTo>
                  <a:pt x="2638294" y="1174850"/>
                </a:lnTo>
                <a:lnTo>
                  <a:pt x="2641564" y="1176787"/>
                </a:lnTo>
                <a:lnTo>
                  <a:pt x="2644821" y="1183144"/>
                </a:lnTo>
                <a:lnTo>
                  <a:pt x="2651359" y="1208496"/>
                </a:lnTo>
                <a:lnTo>
                  <a:pt x="2657886" y="1249272"/>
                </a:lnTo>
                <a:lnTo>
                  <a:pt x="2667681" y="1333964"/>
                </a:lnTo>
                <a:lnTo>
                  <a:pt x="2684004" y="1510794"/>
                </a:lnTo>
                <a:lnTo>
                  <a:pt x="2700326" y="1682319"/>
                </a:lnTo>
                <a:lnTo>
                  <a:pt x="2710121" y="1760046"/>
                </a:lnTo>
                <a:lnTo>
                  <a:pt x="2716661" y="1795706"/>
                </a:lnTo>
                <a:lnTo>
                  <a:pt x="2723187" y="1816398"/>
                </a:lnTo>
                <a:lnTo>
                  <a:pt x="2726456" y="1820817"/>
                </a:lnTo>
                <a:lnTo>
                  <a:pt x="2729713" y="1821222"/>
                </a:lnTo>
                <a:lnTo>
                  <a:pt x="2732983" y="1817613"/>
                </a:lnTo>
                <a:lnTo>
                  <a:pt x="2736252" y="1810079"/>
                </a:lnTo>
                <a:lnTo>
                  <a:pt x="2742779" y="1783638"/>
                </a:lnTo>
                <a:lnTo>
                  <a:pt x="2749305" y="1743368"/>
                </a:lnTo>
                <a:lnTo>
                  <a:pt x="2759101" y="1661703"/>
                </a:lnTo>
                <a:lnTo>
                  <a:pt x="2775436" y="1493066"/>
                </a:lnTo>
                <a:lnTo>
                  <a:pt x="2791758" y="1328785"/>
                </a:lnTo>
                <a:lnTo>
                  <a:pt x="2801554" y="1253248"/>
                </a:lnTo>
                <a:lnTo>
                  <a:pt x="2808080" y="1217943"/>
                </a:lnTo>
                <a:lnTo>
                  <a:pt x="2814619" y="1196783"/>
                </a:lnTo>
                <a:lnTo>
                  <a:pt x="2817876" y="1191882"/>
                </a:lnTo>
                <a:lnTo>
                  <a:pt x="2821145" y="1190882"/>
                </a:lnTo>
                <a:lnTo>
                  <a:pt x="2824414" y="1193807"/>
                </a:lnTo>
                <a:lnTo>
                  <a:pt x="2827671" y="1200632"/>
                </a:lnTo>
                <a:lnTo>
                  <a:pt x="2834210" y="1225718"/>
                </a:lnTo>
                <a:lnTo>
                  <a:pt x="2840736" y="1265152"/>
                </a:lnTo>
                <a:lnTo>
                  <a:pt x="2850532" y="1347489"/>
                </a:lnTo>
                <a:lnTo>
                  <a:pt x="2863598" y="1487861"/>
                </a:lnTo>
                <a:lnTo>
                  <a:pt x="2889716" y="1782726"/>
                </a:lnTo>
                <a:lnTo>
                  <a:pt x="2899511" y="1866418"/>
                </a:lnTo>
                <a:lnTo>
                  <a:pt x="2906038" y="1907105"/>
                </a:lnTo>
                <a:lnTo>
                  <a:pt x="2912577" y="1933685"/>
                </a:lnTo>
                <a:lnTo>
                  <a:pt x="2915833" y="1941334"/>
                </a:lnTo>
                <a:lnTo>
                  <a:pt x="2919103" y="1945107"/>
                </a:lnTo>
                <a:lnTo>
                  <a:pt x="2922373" y="1944968"/>
                </a:lnTo>
                <a:lnTo>
                  <a:pt x="2925629" y="1940929"/>
                </a:lnTo>
                <a:lnTo>
                  <a:pt x="2928899" y="1933014"/>
                </a:lnTo>
                <a:lnTo>
                  <a:pt x="2935425" y="1905965"/>
                </a:lnTo>
                <a:lnTo>
                  <a:pt x="2941951" y="1864898"/>
                </a:lnTo>
                <a:lnTo>
                  <a:pt x="2951747" y="1780649"/>
                </a:lnTo>
                <a:lnTo>
                  <a:pt x="2964813" y="1637427"/>
                </a:lnTo>
                <a:lnTo>
                  <a:pt x="3000726" y="1222059"/>
                </a:lnTo>
                <a:lnTo>
                  <a:pt x="3010522" y="1142292"/>
                </a:lnTo>
                <a:lnTo>
                  <a:pt x="3017061" y="1103479"/>
                </a:lnTo>
                <a:lnTo>
                  <a:pt x="3023588" y="1077469"/>
                </a:lnTo>
                <a:lnTo>
                  <a:pt x="3030114" y="1064920"/>
                </a:lnTo>
                <a:lnTo>
                  <a:pt x="3033383" y="1063780"/>
                </a:lnTo>
                <a:lnTo>
                  <a:pt x="3036653" y="1066060"/>
                </a:lnTo>
                <a:lnTo>
                  <a:pt x="3039910" y="1071720"/>
                </a:lnTo>
                <a:lnTo>
                  <a:pt x="3046448" y="1092918"/>
                </a:lnTo>
                <a:lnTo>
                  <a:pt x="3052975" y="1126603"/>
                </a:lnTo>
                <a:lnTo>
                  <a:pt x="3062770" y="1198036"/>
                </a:lnTo>
                <a:lnTo>
                  <a:pt x="3075836" y="1324289"/>
                </a:lnTo>
                <a:lnTo>
                  <a:pt x="3098684" y="1588788"/>
                </a:lnTo>
                <a:lnTo>
                  <a:pt x="3118276" y="1805419"/>
                </a:lnTo>
                <a:lnTo>
                  <a:pt x="3131341" y="1919515"/>
                </a:lnTo>
                <a:lnTo>
                  <a:pt x="3141137" y="1981109"/>
                </a:lnTo>
                <a:lnTo>
                  <a:pt x="3147663" y="2008741"/>
                </a:lnTo>
                <a:lnTo>
                  <a:pt x="3154202" y="2024671"/>
                </a:lnTo>
                <a:lnTo>
                  <a:pt x="3157459" y="2028065"/>
                </a:lnTo>
                <a:lnTo>
                  <a:pt x="3160729" y="2028356"/>
                </a:lnTo>
                <a:lnTo>
                  <a:pt x="3163998" y="2025494"/>
                </a:lnTo>
                <a:lnTo>
                  <a:pt x="3167255" y="2019454"/>
                </a:lnTo>
                <a:lnTo>
                  <a:pt x="3173794" y="1997888"/>
                </a:lnTo>
                <a:lnTo>
                  <a:pt x="3180320" y="1963798"/>
                </a:lnTo>
                <a:lnTo>
                  <a:pt x="3190116" y="1890225"/>
                </a:lnTo>
                <a:lnTo>
                  <a:pt x="3199912" y="1792185"/>
                </a:lnTo>
                <a:lnTo>
                  <a:pt x="3212965" y="1630792"/>
                </a:lnTo>
                <a:lnTo>
                  <a:pt x="3258687" y="1017660"/>
                </a:lnTo>
                <a:lnTo>
                  <a:pt x="3268482" y="933703"/>
                </a:lnTo>
                <a:lnTo>
                  <a:pt x="3275009" y="897080"/>
                </a:lnTo>
                <a:lnTo>
                  <a:pt x="3281535" y="878136"/>
                </a:lnTo>
                <a:lnTo>
                  <a:pt x="3284804" y="875743"/>
                </a:lnTo>
                <a:lnTo>
                  <a:pt x="3288074" y="878237"/>
                </a:lnTo>
                <a:lnTo>
                  <a:pt x="3291331" y="885696"/>
                </a:lnTo>
                <a:lnTo>
                  <a:pt x="3297870" y="915632"/>
                </a:lnTo>
                <a:lnTo>
                  <a:pt x="3304396" y="965374"/>
                </a:lnTo>
                <a:lnTo>
                  <a:pt x="3314192" y="1075076"/>
                </a:lnTo>
                <a:lnTo>
                  <a:pt x="3323988" y="1221514"/>
                </a:lnTo>
                <a:lnTo>
                  <a:pt x="3340310" y="1521761"/>
                </a:lnTo>
                <a:lnTo>
                  <a:pt x="3366441" y="2016579"/>
                </a:lnTo>
                <a:lnTo>
                  <a:pt x="3376237" y="2160789"/>
                </a:lnTo>
                <a:lnTo>
                  <a:pt x="3386032" y="2262576"/>
                </a:lnTo>
                <a:lnTo>
                  <a:pt x="3392559" y="2302136"/>
                </a:lnTo>
                <a:lnTo>
                  <a:pt x="3395828" y="2312672"/>
                </a:lnTo>
                <a:lnTo>
                  <a:pt x="3399085" y="2316813"/>
                </a:lnTo>
                <a:lnTo>
                  <a:pt x="3402354" y="2314458"/>
                </a:lnTo>
                <a:lnTo>
                  <a:pt x="3405624" y="2305568"/>
                </a:lnTo>
                <a:lnTo>
                  <a:pt x="3412150" y="2268275"/>
                </a:lnTo>
                <a:lnTo>
                  <a:pt x="3418677" y="2205743"/>
                </a:lnTo>
                <a:lnTo>
                  <a:pt x="3428472" y="2068625"/>
                </a:lnTo>
                <a:lnTo>
                  <a:pt x="3438268" y="1888224"/>
                </a:lnTo>
                <a:lnTo>
                  <a:pt x="3454590" y="1528523"/>
                </a:lnTo>
                <a:lnTo>
                  <a:pt x="3477451" y="1031083"/>
                </a:lnTo>
                <a:lnTo>
                  <a:pt x="3487247" y="866929"/>
                </a:lnTo>
                <a:lnTo>
                  <a:pt x="3497043" y="752567"/>
                </a:lnTo>
                <a:lnTo>
                  <a:pt x="3503569" y="708790"/>
                </a:lnTo>
                <a:lnTo>
                  <a:pt x="3506839" y="697342"/>
                </a:lnTo>
                <a:lnTo>
                  <a:pt x="3510108" y="693037"/>
                </a:lnTo>
                <a:lnTo>
                  <a:pt x="3513365" y="695924"/>
                </a:lnTo>
                <a:lnTo>
                  <a:pt x="3516634" y="705979"/>
                </a:lnTo>
                <a:lnTo>
                  <a:pt x="3523161" y="747236"/>
                </a:lnTo>
                <a:lnTo>
                  <a:pt x="3529700" y="815390"/>
                </a:lnTo>
                <a:lnTo>
                  <a:pt x="3539496" y="962638"/>
                </a:lnTo>
                <a:lnTo>
                  <a:pt x="3552548" y="1223718"/>
                </a:lnTo>
                <a:lnTo>
                  <a:pt x="3591731" y="2071171"/>
                </a:lnTo>
                <a:lnTo>
                  <a:pt x="3601527" y="2206351"/>
                </a:lnTo>
                <a:lnTo>
                  <a:pt x="3608066" y="2265109"/>
                </a:lnTo>
                <a:lnTo>
                  <a:pt x="3614593" y="2296311"/>
                </a:lnTo>
                <a:lnTo>
                  <a:pt x="3617862" y="2301250"/>
                </a:lnTo>
                <a:lnTo>
                  <a:pt x="3621119" y="2299034"/>
                </a:lnTo>
                <a:lnTo>
                  <a:pt x="3624388" y="2289726"/>
                </a:lnTo>
                <a:lnTo>
                  <a:pt x="3630915" y="2250394"/>
                </a:lnTo>
                <a:lnTo>
                  <a:pt x="3637453" y="2185001"/>
                </a:lnTo>
                <a:lnTo>
                  <a:pt x="3647249" y="2044375"/>
                </a:lnTo>
                <a:lnTo>
                  <a:pt x="3660302" y="1798352"/>
                </a:lnTo>
                <a:lnTo>
                  <a:pt x="3692959" y="1140064"/>
                </a:lnTo>
                <a:lnTo>
                  <a:pt x="3702755" y="999805"/>
                </a:lnTo>
                <a:lnTo>
                  <a:pt x="3709281" y="933399"/>
                </a:lnTo>
                <a:lnTo>
                  <a:pt x="3715807" y="891369"/>
                </a:lnTo>
                <a:lnTo>
                  <a:pt x="3719077" y="879922"/>
                </a:lnTo>
                <a:lnTo>
                  <a:pt x="3722346" y="874932"/>
                </a:lnTo>
                <a:lnTo>
                  <a:pt x="3725603" y="876414"/>
                </a:lnTo>
                <a:lnTo>
                  <a:pt x="3728873" y="884278"/>
                </a:lnTo>
                <a:lnTo>
                  <a:pt x="3735399" y="918570"/>
                </a:lnTo>
                <a:lnTo>
                  <a:pt x="3741938" y="975973"/>
                </a:lnTo>
                <a:lnTo>
                  <a:pt x="3751734" y="1099301"/>
                </a:lnTo>
                <a:lnTo>
                  <a:pt x="3764786" y="1313260"/>
                </a:lnTo>
                <a:lnTo>
                  <a:pt x="3794174" y="1820969"/>
                </a:lnTo>
                <a:lnTo>
                  <a:pt x="3803970" y="1943664"/>
                </a:lnTo>
                <a:lnTo>
                  <a:pt x="3810509" y="2002054"/>
                </a:lnTo>
                <a:lnTo>
                  <a:pt x="3817035" y="2039208"/>
                </a:lnTo>
                <a:lnTo>
                  <a:pt x="3820304" y="2049453"/>
                </a:lnTo>
                <a:lnTo>
                  <a:pt x="3823561" y="2054050"/>
                </a:lnTo>
                <a:lnTo>
                  <a:pt x="3826831" y="2053011"/>
                </a:lnTo>
                <a:lnTo>
                  <a:pt x="3830100" y="2046401"/>
                </a:lnTo>
                <a:lnTo>
                  <a:pt x="3836626" y="2017073"/>
                </a:lnTo>
                <a:lnTo>
                  <a:pt x="3843153" y="1967724"/>
                </a:lnTo>
                <a:lnTo>
                  <a:pt x="3852949" y="1861834"/>
                </a:lnTo>
                <a:lnTo>
                  <a:pt x="3866014" y="1679090"/>
                </a:lnTo>
                <a:lnTo>
                  <a:pt x="3892132" y="1294657"/>
                </a:lnTo>
                <a:lnTo>
                  <a:pt x="3901928" y="1185892"/>
                </a:lnTo>
                <a:lnTo>
                  <a:pt x="3908467" y="1133061"/>
                </a:lnTo>
                <a:lnTo>
                  <a:pt x="3914993" y="1098427"/>
                </a:lnTo>
                <a:lnTo>
                  <a:pt x="3918263" y="1088360"/>
                </a:lnTo>
                <a:lnTo>
                  <a:pt x="3921519" y="1083244"/>
                </a:lnTo>
                <a:lnTo>
                  <a:pt x="3924789" y="1083117"/>
                </a:lnTo>
                <a:lnTo>
                  <a:pt x="3928058" y="1087916"/>
                </a:lnTo>
                <a:lnTo>
                  <a:pt x="3931315" y="1097591"/>
                </a:lnTo>
                <a:lnTo>
                  <a:pt x="3937854" y="1130946"/>
                </a:lnTo>
                <a:lnTo>
                  <a:pt x="3944380" y="1181523"/>
                </a:lnTo>
                <a:lnTo>
                  <a:pt x="3954176" y="1284311"/>
                </a:lnTo>
                <a:lnTo>
                  <a:pt x="3970498" y="1500132"/>
                </a:lnTo>
                <a:lnTo>
                  <a:pt x="3990090" y="1758754"/>
                </a:lnTo>
                <a:lnTo>
                  <a:pt x="3999886" y="1858187"/>
                </a:lnTo>
                <a:lnTo>
                  <a:pt x="4006412" y="1906257"/>
                </a:lnTo>
                <a:lnTo>
                  <a:pt x="4012951" y="1937206"/>
                </a:lnTo>
                <a:lnTo>
                  <a:pt x="4016208" y="1945779"/>
                </a:lnTo>
                <a:lnTo>
                  <a:pt x="4019477" y="1949628"/>
                </a:lnTo>
                <a:lnTo>
                  <a:pt x="4022747" y="1948678"/>
                </a:lnTo>
                <a:lnTo>
                  <a:pt x="4026004" y="1942955"/>
                </a:lnTo>
                <a:lnTo>
                  <a:pt x="4032542" y="1917400"/>
                </a:lnTo>
                <a:lnTo>
                  <a:pt x="4039069" y="1874003"/>
                </a:lnTo>
                <a:lnTo>
                  <a:pt x="4048865" y="1779560"/>
                </a:lnTo>
                <a:lnTo>
                  <a:pt x="4061930" y="1613430"/>
                </a:lnTo>
                <a:lnTo>
                  <a:pt x="4091317" y="1214410"/>
                </a:lnTo>
                <a:lnTo>
                  <a:pt x="4101113" y="1119638"/>
                </a:lnTo>
                <a:lnTo>
                  <a:pt x="4107639" y="1076545"/>
                </a:lnTo>
                <a:lnTo>
                  <a:pt x="4114166" y="1052054"/>
                </a:lnTo>
                <a:lnTo>
                  <a:pt x="4114166" y="1052054"/>
                </a:lnTo>
              </a:path>
            </a:pathLst>
          </a:custGeom>
          <a:noFill/>
          <a:ln w="18998" cap="sq">
            <a:solidFill>
              <a:schemeClr val="accent1">
                <a:lumMod val="75000"/>
              </a:schemeClr>
            </a:solidFill>
            <a:prstDash val="solid"/>
            <a:round/>
          </a:ln>
        </p:spPr>
        <p:txBody>
          <a:bodyPr rtlCol="0" anchor="ctr"/>
          <a:lstStyle/>
          <a:p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Figura a mano libera 14">
            <a:extLst>
              <a:ext uri="{FF2B5EF4-FFF2-40B4-BE49-F238E27FC236}">
                <a16:creationId xmlns:a16="http://schemas.microsoft.com/office/drawing/2014/main" id="{00B67D47-63B9-ED7F-3705-AA513A18CAE1}"/>
              </a:ext>
            </a:extLst>
          </p:cNvPr>
          <p:cNvSpPr/>
          <p:nvPr/>
        </p:nvSpPr>
        <p:spPr>
          <a:xfrm>
            <a:off x="1399678" y="3097661"/>
            <a:ext cx="4337468" cy="1190017"/>
          </a:xfrm>
          <a:custGeom>
            <a:avLst/>
            <a:gdLst>
              <a:gd name="connsiteX0" fmla="*/ 0 w 4114165"/>
              <a:gd name="connsiteY0" fmla="*/ 1426330 h 3063504"/>
              <a:gd name="connsiteX1" fmla="*/ 19106 w 4114165"/>
              <a:gd name="connsiteY1" fmla="*/ 1079343 h 3063504"/>
              <a:gd name="connsiteX2" fmla="*/ 28660 w 4114165"/>
              <a:gd name="connsiteY2" fmla="*/ 944391 h 3063504"/>
              <a:gd name="connsiteX3" fmla="*/ 38212 w 4114165"/>
              <a:gd name="connsiteY3" fmla="*/ 852379 h 3063504"/>
              <a:gd name="connsiteX4" fmla="*/ 44582 w 4114165"/>
              <a:gd name="connsiteY4" fmla="*/ 819708 h 3063504"/>
              <a:gd name="connsiteX5" fmla="*/ 47765 w 4114165"/>
              <a:gd name="connsiteY5" fmla="*/ 812730 h 3063504"/>
              <a:gd name="connsiteX6" fmla="*/ 50950 w 4114165"/>
              <a:gd name="connsiteY6" fmla="*/ 812198 h 3063504"/>
              <a:gd name="connsiteX7" fmla="*/ 54134 w 4114165"/>
              <a:gd name="connsiteY7" fmla="*/ 818213 h 3063504"/>
              <a:gd name="connsiteX8" fmla="*/ 57319 w 4114165"/>
              <a:gd name="connsiteY8" fmla="*/ 830801 h 3063504"/>
              <a:gd name="connsiteX9" fmla="*/ 63687 w 4114165"/>
              <a:gd name="connsiteY9" fmla="*/ 875439 h 3063504"/>
              <a:gd name="connsiteX10" fmla="*/ 70056 w 4114165"/>
              <a:gd name="connsiteY10" fmla="*/ 945100 h 3063504"/>
              <a:gd name="connsiteX11" fmla="*/ 79608 w 4114165"/>
              <a:gd name="connsiteY11" fmla="*/ 1091880 h 3063504"/>
              <a:gd name="connsiteX12" fmla="*/ 92347 w 4114165"/>
              <a:gd name="connsiteY12" fmla="*/ 1349148 h 3063504"/>
              <a:gd name="connsiteX13" fmla="*/ 130558 w 4114165"/>
              <a:gd name="connsiteY13" fmla="*/ 2179860 h 3063504"/>
              <a:gd name="connsiteX14" fmla="*/ 140112 w 4114165"/>
              <a:gd name="connsiteY14" fmla="*/ 2309798 h 3063504"/>
              <a:gd name="connsiteX15" fmla="*/ 146480 w 4114165"/>
              <a:gd name="connsiteY15" fmla="*/ 2364047 h 3063504"/>
              <a:gd name="connsiteX16" fmla="*/ 149664 w 4114165"/>
              <a:gd name="connsiteY16" fmla="*/ 2380472 h 3063504"/>
              <a:gd name="connsiteX17" fmla="*/ 152849 w 4114165"/>
              <a:gd name="connsiteY17" fmla="*/ 2389450 h 3063504"/>
              <a:gd name="connsiteX18" fmla="*/ 156033 w 4114165"/>
              <a:gd name="connsiteY18" fmla="*/ 2390855 h 3063504"/>
              <a:gd name="connsiteX19" fmla="*/ 159218 w 4114165"/>
              <a:gd name="connsiteY19" fmla="*/ 2384600 h 3063504"/>
              <a:gd name="connsiteX20" fmla="*/ 162401 w 4114165"/>
              <a:gd name="connsiteY20" fmla="*/ 2370696 h 3063504"/>
              <a:gd name="connsiteX21" fmla="*/ 168770 w 4114165"/>
              <a:gd name="connsiteY21" fmla="*/ 2320207 h 3063504"/>
              <a:gd name="connsiteX22" fmla="*/ 175140 w 4114165"/>
              <a:gd name="connsiteY22" fmla="*/ 2240720 h 3063504"/>
              <a:gd name="connsiteX23" fmla="*/ 184692 w 4114165"/>
              <a:gd name="connsiteY23" fmla="*/ 2072639 h 3063504"/>
              <a:gd name="connsiteX24" fmla="*/ 197429 w 4114165"/>
              <a:gd name="connsiteY24" fmla="*/ 1777458 h 3063504"/>
              <a:gd name="connsiteX25" fmla="*/ 235642 w 4114165"/>
              <a:gd name="connsiteY25" fmla="*/ 818581 h 3063504"/>
              <a:gd name="connsiteX26" fmla="*/ 245194 w 4114165"/>
              <a:gd name="connsiteY26" fmla="*/ 665925 h 3063504"/>
              <a:gd name="connsiteX27" fmla="*/ 251563 w 4114165"/>
              <a:gd name="connsiteY27" fmla="*/ 600835 h 3063504"/>
              <a:gd name="connsiteX28" fmla="*/ 257933 w 4114165"/>
              <a:gd name="connsiteY28" fmla="*/ 568563 h 3063504"/>
              <a:gd name="connsiteX29" fmla="*/ 261116 w 4114165"/>
              <a:gd name="connsiteY29" fmla="*/ 565293 h 3063504"/>
              <a:gd name="connsiteX30" fmla="*/ 264300 w 4114165"/>
              <a:gd name="connsiteY30" fmla="*/ 570754 h 3063504"/>
              <a:gd name="connsiteX31" fmla="*/ 267485 w 4114165"/>
              <a:gd name="connsiteY31" fmla="*/ 584961 h 3063504"/>
              <a:gd name="connsiteX32" fmla="*/ 273854 w 4114165"/>
              <a:gd name="connsiteY32" fmla="*/ 639269 h 3063504"/>
              <a:gd name="connsiteX33" fmla="*/ 280222 w 4114165"/>
              <a:gd name="connsiteY33" fmla="*/ 726772 h 3063504"/>
              <a:gd name="connsiteX34" fmla="*/ 289776 w 4114165"/>
              <a:gd name="connsiteY34" fmla="*/ 913999 h 3063504"/>
              <a:gd name="connsiteX35" fmla="*/ 302513 w 4114165"/>
              <a:gd name="connsiteY35" fmla="*/ 1245232 h 3063504"/>
              <a:gd name="connsiteX36" fmla="*/ 340728 w 4114165"/>
              <a:gd name="connsiteY36" fmla="*/ 2325374 h 3063504"/>
              <a:gd name="connsiteX37" fmla="*/ 350283 w 4114165"/>
              <a:gd name="connsiteY37" fmla="*/ 2497177 h 3063504"/>
              <a:gd name="connsiteX38" fmla="*/ 356645 w 4114165"/>
              <a:gd name="connsiteY38" fmla="*/ 2570484 h 3063504"/>
              <a:gd name="connsiteX39" fmla="*/ 363019 w 4114165"/>
              <a:gd name="connsiteY39" fmla="*/ 2607106 h 3063504"/>
              <a:gd name="connsiteX40" fmla="*/ 366200 w 4114165"/>
              <a:gd name="connsiteY40" fmla="*/ 2611083 h 3063504"/>
              <a:gd name="connsiteX41" fmla="*/ 369380 w 4114165"/>
              <a:gd name="connsiteY41" fmla="*/ 2605384 h 3063504"/>
              <a:gd name="connsiteX42" fmla="*/ 372574 w 4114165"/>
              <a:gd name="connsiteY42" fmla="*/ 2590024 h 3063504"/>
              <a:gd name="connsiteX43" fmla="*/ 378935 w 4114165"/>
              <a:gd name="connsiteY43" fmla="*/ 2530861 h 3063504"/>
              <a:gd name="connsiteX44" fmla="*/ 385310 w 4114165"/>
              <a:gd name="connsiteY44" fmla="*/ 2435532 h 3063504"/>
              <a:gd name="connsiteX45" fmla="*/ 394865 w 4114165"/>
              <a:gd name="connsiteY45" fmla="*/ 2232425 h 3063504"/>
              <a:gd name="connsiteX46" fmla="*/ 407601 w 4114165"/>
              <a:gd name="connsiteY46" fmla="*/ 1876548 h 3063504"/>
              <a:gd name="connsiteX47" fmla="*/ 442627 w 4114165"/>
              <a:gd name="connsiteY47" fmla="*/ 825508 h 3063504"/>
              <a:gd name="connsiteX48" fmla="*/ 452182 w 4114165"/>
              <a:gd name="connsiteY48" fmla="*/ 631949 h 3063504"/>
              <a:gd name="connsiteX49" fmla="*/ 458544 w 4114165"/>
              <a:gd name="connsiteY49" fmla="*/ 543618 h 3063504"/>
              <a:gd name="connsiteX50" fmla="*/ 464918 w 4114165"/>
              <a:gd name="connsiteY50" fmla="*/ 491393 h 3063504"/>
              <a:gd name="connsiteX51" fmla="*/ 468099 w 4114165"/>
              <a:gd name="connsiteY51" fmla="*/ 479329 h 3063504"/>
              <a:gd name="connsiteX52" fmla="*/ 471280 w 4114165"/>
              <a:gd name="connsiteY52" fmla="*/ 476719 h 3063504"/>
              <a:gd name="connsiteX53" fmla="*/ 474473 w 4114165"/>
              <a:gd name="connsiteY53" fmla="*/ 483516 h 3063504"/>
              <a:gd name="connsiteX54" fmla="*/ 477654 w 4114165"/>
              <a:gd name="connsiteY54" fmla="*/ 499587 h 3063504"/>
              <a:gd name="connsiteX55" fmla="*/ 484015 w 4114165"/>
              <a:gd name="connsiteY55" fmla="*/ 558573 h 3063504"/>
              <a:gd name="connsiteX56" fmla="*/ 490390 w 4114165"/>
              <a:gd name="connsiteY56" fmla="*/ 650919 h 3063504"/>
              <a:gd name="connsiteX57" fmla="*/ 499945 w 4114165"/>
              <a:gd name="connsiteY57" fmla="*/ 843021 h 3063504"/>
              <a:gd name="connsiteX58" fmla="*/ 512680 w 4114165"/>
              <a:gd name="connsiteY58" fmla="*/ 1171038 h 3063504"/>
              <a:gd name="connsiteX59" fmla="*/ 544526 w 4114165"/>
              <a:gd name="connsiteY59" fmla="*/ 2034016 h 3063504"/>
              <a:gd name="connsiteX60" fmla="*/ 554081 w 4114165"/>
              <a:gd name="connsiteY60" fmla="*/ 2220635 h 3063504"/>
              <a:gd name="connsiteX61" fmla="*/ 563624 w 4114165"/>
              <a:gd name="connsiteY61" fmla="*/ 2346673 h 3063504"/>
              <a:gd name="connsiteX62" fmla="*/ 569998 w 4114165"/>
              <a:gd name="connsiteY62" fmla="*/ 2393211 h 3063504"/>
              <a:gd name="connsiteX63" fmla="*/ 573179 w 4114165"/>
              <a:gd name="connsiteY63" fmla="*/ 2404874 h 3063504"/>
              <a:gd name="connsiteX64" fmla="*/ 576372 w 4114165"/>
              <a:gd name="connsiteY64" fmla="*/ 2408799 h 3063504"/>
              <a:gd name="connsiteX65" fmla="*/ 579553 w 4114165"/>
              <a:gd name="connsiteY65" fmla="*/ 2405102 h 3063504"/>
              <a:gd name="connsiteX66" fmla="*/ 582734 w 4114165"/>
              <a:gd name="connsiteY66" fmla="*/ 2393945 h 3063504"/>
              <a:gd name="connsiteX67" fmla="*/ 589108 w 4114165"/>
              <a:gd name="connsiteY67" fmla="*/ 2350282 h 3063504"/>
              <a:gd name="connsiteX68" fmla="*/ 595470 w 4114165"/>
              <a:gd name="connsiteY68" fmla="*/ 2280520 h 3063504"/>
              <a:gd name="connsiteX69" fmla="*/ 605025 w 4114165"/>
              <a:gd name="connsiteY69" fmla="*/ 2134981 h 3063504"/>
              <a:gd name="connsiteX70" fmla="*/ 617760 w 4114165"/>
              <a:gd name="connsiteY70" fmla="*/ 1888743 h 3063504"/>
              <a:gd name="connsiteX71" fmla="*/ 646426 w 4114165"/>
              <a:gd name="connsiteY71" fmla="*/ 1318008 h 3063504"/>
              <a:gd name="connsiteX72" fmla="*/ 655981 w 4114165"/>
              <a:gd name="connsiteY72" fmla="*/ 1179079 h 3063504"/>
              <a:gd name="connsiteX73" fmla="*/ 665523 w 4114165"/>
              <a:gd name="connsiteY73" fmla="*/ 1084231 h 3063504"/>
              <a:gd name="connsiteX74" fmla="*/ 671897 w 4114165"/>
              <a:gd name="connsiteY74" fmla="*/ 1047837 h 3063504"/>
              <a:gd name="connsiteX75" fmla="*/ 675078 w 4114165"/>
              <a:gd name="connsiteY75" fmla="*/ 1037782 h 3063504"/>
              <a:gd name="connsiteX76" fmla="*/ 678259 w 4114165"/>
              <a:gd name="connsiteY76" fmla="*/ 1033059 h 3063504"/>
              <a:gd name="connsiteX77" fmla="*/ 681452 w 4114165"/>
              <a:gd name="connsiteY77" fmla="*/ 1033502 h 3063504"/>
              <a:gd name="connsiteX78" fmla="*/ 684633 w 4114165"/>
              <a:gd name="connsiteY78" fmla="*/ 1038909 h 3063504"/>
              <a:gd name="connsiteX79" fmla="*/ 691007 w 4114165"/>
              <a:gd name="connsiteY79" fmla="*/ 1063476 h 3063504"/>
              <a:gd name="connsiteX80" fmla="*/ 697369 w 4114165"/>
              <a:gd name="connsiteY80" fmla="*/ 1104049 h 3063504"/>
              <a:gd name="connsiteX81" fmla="*/ 706924 w 4114165"/>
              <a:gd name="connsiteY81" fmla="*/ 1187437 h 3063504"/>
              <a:gd name="connsiteX82" fmla="*/ 738770 w 4114165"/>
              <a:gd name="connsiteY82" fmla="*/ 1501044 h 3063504"/>
              <a:gd name="connsiteX83" fmla="*/ 748325 w 4114165"/>
              <a:gd name="connsiteY83" fmla="*/ 1560169 h 3063504"/>
              <a:gd name="connsiteX84" fmla="*/ 754686 w 4114165"/>
              <a:gd name="connsiteY84" fmla="*/ 1583596 h 3063504"/>
              <a:gd name="connsiteX85" fmla="*/ 757880 w 4114165"/>
              <a:gd name="connsiteY85" fmla="*/ 1590282 h 3063504"/>
              <a:gd name="connsiteX86" fmla="*/ 761061 w 4114165"/>
              <a:gd name="connsiteY86" fmla="*/ 1593663 h 3063504"/>
              <a:gd name="connsiteX87" fmla="*/ 764241 w 4114165"/>
              <a:gd name="connsiteY87" fmla="*/ 1593828 h 3063504"/>
              <a:gd name="connsiteX88" fmla="*/ 767422 w 4114165"/>
              <a:gd name="connsiteY88" fmla="*/ 1590940 h 3063504"/>
              <a:gd name="connsiteX89" fmla="*/ 773796 w 4114165"/>
              <a:gd name="connsiteY89" fmla="*/ 1576821 h 3063504"/>
              <a:gd name="connsiteX90" fmla="*/ 780158 w 4114165"/>
              <a:gd name="connsiteY90" fmla="*/ 1553495 h 3063504"/>
              <a:gd name="connsiteX91" fmla="*/ 792906 w 4114165"/>
              <a:gd name="connsiteY91" fmla="*/ 1490875 h 3063504"/>
              <a:gd name="connsiteX92" fmla="*/ 805642 w 4114165"/>
              <a:gd name="connsiteY92" fmla="*/ 1429686 h 3063504"/>
              <a:gd name="connsiteX93" fmla="*/ 812004 w 4114165"/>
              <a:gd name="connsiteY93" fmla="*/ 1408348 h 3063504"/>
              <a:gd name="connsiteX94" fmla="*/ 818378 w 4114165"/>
              <a:gd name="connsiteY94" fmla="*/ 1397407 h 3063504"/>
              <a:gd name="connsiteX95" fmla="*/ 821559 w 4114165"/>
              <a:gd name="connsiteY95" fmla="*/ 1396635 h 3063504"/>
              <a:gd name="connsiteX96" fmla="*/ 824740 w 4114165"/>
              <a:gd name="connsiteY96" fmla="*/ 1399345 h 3063504"/>
              <a:gd name="connsiteX97" fmla="*/ 827933 w 4114165"/>
              <a:gd name="connsiteY97" fmla="*/ 1405740 h 3063504"/>
              <a:gd name="connsiteX98" fmla="*/ 834295 w 4114165"/>
              <a:gd name="connsiteY98" fmla="*/ 1430142 h 3063504"/>
              <a:gd name="connsiteX99" fmla="*/ 840669 w 4114165"/>
              <a:gd name="connsiteY99" fmla="*/ 1470285 h 3063504"/>
              <a:gd name="connsiteX100" fmla="*/ 850224 w 4114165"/>
              <a:gd name="connsiteY100" fmla="*/ 1558649 h 3063504"/>
              <a:gd name="connsiteX101" fmla="*/ 862960 w 4114165"/>
              <a:gd name="connsiteY101" fmla="*/ 1718561 h 3063504"/>
              <a:gd name="connsiteX102" fmla="*/ 891612 w 4114165"/>
              <a:gd name="connsiteY102" fmla="*/ 2106134 h 3063504"/>
              <a:gd name="connsiteX103" fmla="*/ 897986 w 4114165"/>
              <a:gd name="connsiteY103" fmla="*/ 2164423 h 3063504"/>
              <a:gd name="connsiteX104" fmla="*/ 904348 w 4114165"/>
              <a:gd name="connsiteY104" fmla="*/ 2202286 h 3063504"/>
              <a:gd name="connsiteX105" fmla="*/ 907541 w 4114165"/>
              <a:gd name="connsiteY105" fmla="*/ 2212354 h 3063504"/>
              <a:gd name="connsiteX106" fmla="*/ 910722 w 4114165"/>
              <a:gd name="connsiteY106" fmla="*/ 2215950 h 3063504"/>
              <a:gd name="connsiteX107" fmla="*/ 913903 w 4114165"/>
              <a:gd name="connsiteY107" fmla="*/ 2212772 h 3063504"/>
              <a:gd name="connsiteX108" fmla="*/ 917096 w 4114165"/>
              <a:gd name="connsiteY108" fmla="*/ 2202540 h 3063504"/>
              <a:gd name="connsiteX109" fmla="*/ 923458 w 4114165"/>
              <a:gd name="connsiteY109" fmla="*/ 2160358 h 3063504"/>
              <a:gd name="connsiteX110" fmla="*/ 929832 w 4114165"/>
              <a:gd name="connsiteY110" fmla="*/ 2088937 h 3063504"/>
              <a:gd name="connsiteX111" fmla="*/ 939387 w 4114165"/>
              <a:gd name="connsiteY111" fmla="*/ 1929354 h 3063504"/>
              <a:gd name="connsiteX112" fmla="*/ 948930 w 4114165"/>
              <a:gd name="connsiteY112" fmla="*/ 1715256 h 3063504"/>
              <a:gd name="connsiteX113" fmla="*/ 964859 w 4114165"/>
              <a:gd name="connsiteY113" fmla="*/ 1281386 h 3063504"/>
              <a:gd name="connsiteX114" fmla="*/ 983956 w 4114165"/>
              <a:gd name="connsiteY114" fmla="*/ 762432 h 3063504"/>
              <a:gd name="connsiteX115" fmla="*/ 993511 w 4114165"/>
              <a:gd name="connsiteY115" fmla="*/ 562035 h 3063504"/>
              <a:gd name="connsiteX116" fmla="*/ 999886 w 4114165"/>
              <a:gd name="connsiteY116" fmla="*/ 466070 h 3063504"/>
              <a:gd name="connsiteX117" fmla="*/ 1006247 w 4114165"/>
              <a:gd name="connsiteY117" fmla="*/ 406589 h 3063504"/>
              <a:gd name="connsiteX118" fmla="*/ 1009441 w 4114165"/>
              <a:gd name="connsiteY118" fmla="*/ 391842 h 3063504"/>
              <a:gd name="connsiteX119" fmla="*/ 1012621 w 4114165"/>
              <a:gd name="connsiteY119" fmla="*/ 387604 h 3063504"/>
              <a:gd name="connsiteX120" fmla="*/ 1015802 w 4114165"/>
              <a:gd name="connsiteY120" fmla="*/ 394136 h 3063504"/>
              <a:gd name="connsiteX121" fmla="*/ 1018996 w 4114165"/>
              <a:gd name="connsiteY121" fmla="*/ 411587 h 3063504"/>
              <a:gd name="connsiteX122" fmla="*/ 1025357 w 4114165"/>
              <a:gd name="connsiteY122" fmla="*/ 479311 h 3063504"/>
              <a:gd name="connsiteX123" fmla="*/ 1031731 w 4114165"/>
              <a:gd name="connsiteY123" fmla="*/ 589755 h 3063504"/>
              <a:gd name="connsiteX124" fmla="*/ 1041274 w 4114165"/>
              <a:gd name="connsiteY124" fmla="*/ 828914 h 3063504"/>
              <a:gd name="connsiteX125" fmla="*/ 1054022 w 4114165"/>
              <a:gd name="connsiteY125" fmla="*/ 1256857 h 3063504"/>
              <a:gd name="connsiteX126" fmla="*/ 1092230 w 4114165"/>
              <a:gd name="connsiteY126" fmla="*/ 2652391 h 3063504"/>
              <a:gd name="connsiteX127" fmla="*/ 1101785 w 4114165"/>
              <a:gd name="connsiteY127" fmla="*/ 2862019 h 3063504"/>
              <a:gd name="connsiteX128" fmla="*/ 1108146 w 4114165"/>
              <a:gd name="connsiteY128" fmla="*/ 2943532 h 3063504"/>
              <a:gd name="connsiteX129" fmla="*/ 1111340 w 4114165"/>
              <a:gd name="connsiteY129" fmla="*/ 2965110 h 3063504"/>
              <a:gd name="connsiteX130" fmla="*/ 1114521 w 4114165"/>
              <a:gd name="connsiteY130" fmla="*/ 2973430 h 3063504"/>
              <a:gd name="connsiteX131" fmla="*/ 1117701 w 4114165"/>
              <a:gd name="connsiteY131" fmla="*/ 2968315 h 3063504"/>
              <a:gd name="connsiteX132" fmla="*/ 1120895 w 4114165"/>
              <a:gd name="connsiteY132" fmla="*/ 2949661 h 3063504"/>
              <a:gd name="connsiteX133" fmla="*/ 1127256 w 4114165"/>
              <a:gd name="connsiteY133" fmla="*/ 2872251 h 3063504"/>
              <a:gd name="connsiteX134" fmla="*/ 1133631 w 4114165"/>
              <a:gd name="connsiteY134" fmla="*/ 2743364 h 3063504"/>
              <a:gd name="connsiteX135" fmla="*/ 1143173 w 4114165"/>
              <a:gd name="connsiteY135" fmla="*/ 2463378 h 3063504"/>
              <a:gd name="connsiteX136" fmla="*/ 1155922 w 4114165"/>
              <a:gd name="connsiteY136" fmla="*/ 1965154 h 3063504"/>
              <a:gd name="connsiteX137" fmla="*/ 1190948 w 4114165"/>
              <a:gd name="connsiteY137" fmla="*/ 471744 h 3063504"/>
              <a:gd name="connsiteX138" fmla="*/ 1200503 w 4114165"/>
              <a:gd name="connsiteY138" fmla="*/ 198810 h 3063504"/>
              <a:gd name="connsiteX139" fmla="*/ 1206865 w 4114165"/>
              <a:gd name="connsiteY139" fmla="*/ 77799 h 3063504"/>
              <a:gd name="connsiteX140" fmla="*/ 1213239 w 4114165"/>
              <a:gd name="connsiteY140" fmla="*/ 11588 h 3063504"/>
              <a:gd name="connsiteX141" fmla="*/ 1216420 w 4114165"/>
              <a:gd name="connsiteY141" fmla="*/ 0 h 3063504"/>
              <a:gd name="connsiteX142" fmla="*/ 1219601 w 4114165"/>
              <a:gd name="connsiteY142" fmla="*/ 2996 h 3063504"/>
              <a:gd name="connsiteX143" fmla="*/ 1222781 w 4114165"/>
              <a:gd name="connsiteY143" fmla="*/ 20580 h 3063504"/>
              <a:gd name="connsiteX144" fmla="*/ 1229156 w 4114165"/>
              <a:gd name="connsiteY144" fmla="*/ 98807 h 3063504"/>
              <a:gd name="connsiteX145" fmla="*/ 1235530 w 4114165"/>
              <a:gd name="connsiteY145" fmla="*/ 231880 h 3063504"/>
              <a:gd name="connsiteX146" fmla="*/ 1245072 w 4114165"/>
              <a:gd name="connsiteY146" fmla="*/ 522962 h 3063504"/>
              <a:gd name="connsiteX147" fmla="*/ 1257821 w 4114165"/>
              <a:gd name="connsiteY147" fmla="*/ 1041176 h 3063504"/>
              <a:gd name="connsiteX148" fmla="*/ 1292847 w 4114165"/>
              <a:gd name="connsiteY148" fmla="*/ 2583224 h 3063504"/>
              <a:gd name="connsiteX149" fmla="*/ 1302390 w 4114165"/>
              <a:gd name="connsiteY149" fmla="*/ 2862221 h 3063504"/>
              <a:gd name="connsiteX150" fmla="*/ 1308764 w 4114165"/>
              <a:gd name="connsiteY150" fmla="*/ 2985271 h 3063504"/>
              <a:gd name="connsiteX151" fmla="*/ 1315138 w 4114165"/>
              <a:gd name="connsiteY151" fmla="*/ 3052069 h 3063504"/>
              <a:gd name="connsiteX152" fmla="*/ 1318319 w 4114165"/>
              <a:gd name="connsiteY152" fmla="*/ 3063504 h 3063504"/>
              <a:gd name="connsiteX153" fmla="*/ 1321500 w 4114165"/>
              <a:gd name="connsiteY153" fmla="*/ 3060098 h 3063504"/>
              <a:gd name="connsiteX154" fmla="*/ 1324681 w 4114165"/>
              <a:gd name="connsiteY154" fmla="*/ 3041913 h 3063504"/>
              <a:gd name="connsiteX155" fmla="*/ 1331055 w 4114165"/>
              <a:gd name="connsiteY155" fmla="*/ 2962109 h 3063504"/>
              <a:gd name="connsiteX156" fmla="*/ 1337429 w 4114165"/>
              <a:gd name="connsiteY156" fmla="*/ 2827372 h 3063504"/>
              <a:gd name="connsiteX157" fmla="*/ 1346971 w 4114165"/>
              <a:gd name="connsiteY157" fmla="*/ 2534799 h 3063504"/>
              <a:gd name="connsiteX158" fmla="*/ 1359720 w 4114165"/>
              <a:gd name="connsiteY158" fmla="*/ 2019403 h 3063504"/>
              <a:gd name="connsiteX159" fmla="*/ 1391553 w 4114165"/>
              <a:gd name="connsiteY159" fmla="*/ 642650 h 3063504"/>
              <a:gd name="connsiteX160" fmla="*/ 1401108 w 4114165"/>
              <a:gd name="connsiteY160" fmla="*/ 357415 h 3063504"/>
              <a:gd name="connsiteX161" fmla="*/ 1407482 w 4114165"/>
              <a:gd name="connsiteY161" fmla="*/ 227415 h 3063504"/>
              <a:gd name="connsiteX162" fmla="*/ 1413844 w 4114165"/>
              <a:gd name="connsiteY162" fmla="*/ 151377 h 3063504"/>
              <a:gd name="connsiteX163" fmla="*/ 1417037 w 4114165"/>
              <a:gd name="connsiteY163" fmla="*/ 134458 h 3063504"/>
              <a:gd name="connsiteX164" fmla="*/ 1420218 w 4114165"/>
              <a:gd name="connsiteY164" fmla="*/ 131770 h 3063504"/>
              <a:gd name="connsiteX165" fmla="*/ 1423399 w 4114165"/>
              <a:gd name="connsiteY165" fmla="*/ 143257 h 3063504"/>
              <a:gd name="connsiteX166" fmla="*/ 1426580 w 4114165"/>
              <a:gd name="connsiteY166" fmla="*/ 168709 h 3063504"/>
              <a:gd name="connsiteX167" fmla="*/ 1432954 w 4114165"/>
              <a:gd name="connsiteY167" fmla="*/ 259960 h 3063504"/>
              <a:gd name="connsiteX168" fmla="*/ 1439328 w 4114165"/>
              <a:gd name="connsiteY168" fmla="*/ 401057 h 3063504"/>
              <a:gd name="connsiteX169" fmla="*/ 1448870 w 4114165"/>
              <a:gd name="connsiteY169" fmla="*/ 691492 h 3063504"/>
              <a:gd name="connsiteX170" fmla="*/ 1461619 w 4114165"/>
              <a:gd name="connsiteY170" fmla="*/ 1179130 h 3063504"/>
              <a:gd name="connsiteX171" fmla="*/ 1487091 w 4114165"/>
              <a:gd name="connsiteY171" fmla="*/ 2181025 h 3063504"/>
              <a:gd name="connsiteX172" fmla="*/ 1496646 w 4114165"/>
              <a:gd name="connsiteY172" fmla="*/ 2459592 h 3063504"/>
              <a:gd name="connsiteX173" fmla="*/ 1503007 w 4114165"/>
              <a:gd name="connsiteY173" fmla="*/ 2593785 h 3063504"/>
              <a:gd name="connsiteX174" fmla="*/ 1509382 w 4114165"/>
              <a:gd name="connsiteY174" fmla="*/ 2680946 h 3063504"/>
              <a:gd name="connsiteX175" fmla="*/ 1512562 w 4114165"/>
              <a:gd name="connsiteY175" fmla="*/ 2705982 h 3063504"/>
              <a:gd name="connsiteX176" fmla="*/ 1515743 w 4114165"/>
              <a:gd name="connsiteY176" fmla="*/ 2718442 h 3063504"/>
              <a:gd name="connsiteX177" fmla="*/ 1518937 w 4114165"/>
              <a:gd name="connsiteY177" fmla="*/ 2718341 h 3063504"/>
              <a:gd name="connsiteX178" fmla="*/ 1522117 w 4114165"/>
              <a:gd name="connsiteY178" fmla="*/ 2705817 h 3063504"/>
              <a:gd name="connsiteX179" fmla="*/ 1525298 w 4114165"/>
              <a:gd name="connsiteY179" fmla="*/ 2681162 h 3063504"/>
              <a:gd name="connsiteX180" fmla="*/ 1531672 w 4114165"/>
              <a:gd name="connsiteY180" fmla="*/ 2597166 h 3063504"/>
              <a:gd name="connsiteX181" fmla="*/ 1538034 w 4114165"/>
              <a:gd name="connsiteY181" fmla="*/ 2471052 h 3063504"/>
              <a:gd name="connsiteX182" fmla="*/ 1547589 w 4114165"/>
              <a:gd name="connsiteY182" fmla="*/ 2217318 h 3063504"/>
              <a:gd name="connsiteX183" fmla="*/ 1563518 w 4114165"/>
              <a:gd name="connsiteY183" fmla="*/ 1692310 h 3063504"/>
              <a:gd name="connsiteX184" fmla="*/ 1582615 w 4114165"/>
              <a:gd name="connsiteY184" fmla="*/ 1074303 h 3063504"/>
              <a:gd name="connsiteX185" fmla="*/ 1592171 w 4114165"/>
              <a:gd name="connsiteY185" fmla="*/ 838804 h 3063504"/>
              <a:gd name="connsiteX186" fmla="*/ 1598545 w 4114165"/>
              <a:gd name="connsiteY186" fmla="*/ 724265 h 3063504"/>
              <a:gd name="connsiteX187" fmla="*/ 1604906 w 4114165"/>
              <a:gd name="connsiteY187" fmla="*/ 648563 h 3063504"/>
              <a:gd name="connsiteX188" fmla="*/ 1608087 w 4114165"/>
              <a:gd name="connsiteY188" fmla="*/ 626010 h 3063504"/>
              <a:gd name="connsiteX189" fmla="*/ 1611281 w 4114165"/>
              <a:gd name="connsiteY189" fmla="*/ 613828 h 3063504"/>
              <a:gd name="connsiteX190" fmla="*/ 1614461 w 4114165"/>
              <a:gd name="connsiteY190" fmla="*/ 611992 h 3063504"/>
              <a:gd name="connsiteX191" fmla="*/ 1617642 w 4114165"/>
              <a:gd name="connsiteY191" fmla="*/ 620362 h 3063504"/>
              <a:gd name="connsiteX192" fmla="*/ 1620836 w 4114165"/>
              <a:gd name="connsiteY192" fmla="*/ 638724 h 3063504"/>
              <a:gd name="connsiteX193" fmla="*/ 1627197 w 4114165"/>
              <a:gd name="connsiteY193" fmla="*/ 703889 h 3063504"/>
              <a:gd name="connsiteX194" fmla="*/ 1633572 w 4114165"/>
              <a:gd name="connsiteY194" fmla="*/ 803537 h 3063504"/>
              <a:gd name="connsiteX195" fmla="*/ 1643127 w 4114165"/>
              <a:gd name="connsiteY195" fmla="*/ 1005807 h 3063504"/>
              <a:gd name="connsiteX196" fmla="*/ 1659043 w 4114165"/>
              <a:gd name="connsiteY196" fmla="*/ 1426507 h 3063504"/>
              <a:gd name="connsiteX197" fmla="*/ 1678153 w 4114165"/>
              <a:gd name="connsiteY197" fmla="*/ 1923162 h 3063504"/>
              <a:gd name="connsiteX198" fmla="*/ 1687696 w 4114165"/>
              <a:gd name="connsiteY198" fmla="*/ 2112656 h 3063504"/>
              <a:gd name="connsiteX199" fmla="*/ 1694070 w 4114165"/>
              <a:gd name="connsiteY199" fmla="*/ 2204756 h 3063504"/>
              <a:gd name="connsiteX200" fmla="*/ 1700444 w 4114165"/>
              <a:gd name="connsiteY200" fmla="*/ 2265400 h 3063504"/>
              <a:gd name="connsiteX201" fmla="*/ 1703625 w 4114165"/>
              <a:gd name="connsiteY201" fmla="*/ 2283281 h 3063504"/>
              <a:gd name="connsiteX202" fmla="*/ 1706806 w 4114165"/>
              <a:gd name="connsiteY202" fmla="*/ 2292702 h 3063504"/>
              <a:gd name="connsiteX203" fmla="*/ 1709986 w 4114165"/>
              <a:gd name="connsiteY203" fmla="*/ 2293639 h 3063504"/>
              <a:gd name="connsiteX204" fmla="*/ 1713180 w 4114165"/>
              <a:gd name="connsiteY204" fmla="*/ 2286193 h 3063504"/>
              <a:gd name="connsiteX205" fmla="*/ 1716361 w 4114165"/>
              <a:gd name="connsiteY205" fmla="*/ 2270504 h 3063504"/>
              <a:gd name="connsiteX206" fmla="*/ 1722735 w 4114165"/>
              <a:gd name="connsiteY206" fmla="*/ 2215532 h 3063504"/>
              <a:gd name="connsiteX207" fmla="*/ 1729096 w 4114165"/>
              <a:gd name="connsiteY207" fmla="*/ 2131689 h 3063504"/>
              <a:gd name="connsiteX208" fmla="*/ 1738651 w 4114165"/>
              <a:gd name="connsiteY208" fmla="*/ 1961012 h 3063504"/>
              <a:gd name="connsiteX209" fmla="*/ 1754568 w 4114165"/>
              <a:gd name="connsiteY209" fmla="*/ 1602325 h 3063504"/>
              <a:gd name="connsiteX210" fmla="*/ 1773678 w 4114165"/>
              <a:gd name="connsiteY210" fmla="*/ 1169278 h 3063504"/>
              <a:gd name="connsiteX211" fmla="*/ 1783233 w 4114165"/>
              <a:gd name="connsiteY211" fmla="*/ 998855 h 3063504"/>
              <a:gd name="connsiteX212" fmla="*/ 1792788 w 4114165"/>
              <a:gd name="connsiteY212" fmla="*/ 880580 h 3063504"/>
              <a:gd name="connsiteX213" fmla="*/ 1799150 w 4114165"/>
              <a:gd name="connsiteY213" fmla="*/ 835904 h 3063504"/>
              <a:gd name="connsiteX214" fmla="*/ 1802343 w 4114165"/>
              <a:gd name="connsiteY214" fmla="*/ 824520 h 3063504"/>
              <a:gd name="connsiteX215" fmla="*/ 1805524 w 4114165"/>
              <a:gd name="connsiteY215" fmla="*/ 820556 h 3063504"/>
              <a:gd name="connsiteX216" fmla="*/ 1808705 w 4114165"/>
              <a:gd name="connsiteY216" fmla="*/ 824051 h 3063504"/>
              <a:gd name="connsiteX217" fmla="*/ 1811886 w 4114165"/>
              <a:gd name="connsiteY217" fmla="*/ 834916 h 3063504"/>
              <a:gd name="connsiteX218" fmla="*/ 1818260 w 4114165"/>
              <a:gd name="connsiteY218" fmla="*/ 878162 h 3063504"/>
              <a:gd name="connsiteX219" fmla="*/ 1824634 w 4114165"/>
              <a:gd name="connsiteY219" fmla="*/ 948342 h 3063504"/>
              <a:gd name="connsiteX220" fmla="*/ 1834176 w 4114165"/>
              <a:gd name="connsiteY220" fmla="*/ 1097237 h 3063504"/>
              <a:gd name="connsiteX221" fmla="*/ 1846912 w 4114165"/>
              <a:gd name="connsiteY221" fmla="*/ 1354719 h 3063504"/>
              <a:gd name="connsiteX222" fmla="*/ 1878758 w 4114165"/>
              <a:gd name="connsiteY222" fmla="*/ 2030319 h 3063504"/>
              <a:gd name="connsiteX223" fmla="*/ 1888313 w 4114165"/>
              <a:gd name="connsiteY223" fmla="*/ 2169894 h 3063504"/>
              <a:gd name="connsiteX224" fmla="*/ 1894687 w 4114165"/>
              <a:gd name="connsiteY224" fmla="*/ 2233983 h 3063504"/>
              <a:gd name="connsiteX225" fmla="*/ 1901049 w 4114165"/>
              <a:gd name="connsiteY225" fmla="*/ 2272112 h 3063504"/>
              <a:gd name="connsiteX226" fmla="*/ 1904242 w 4114165"/>
              <a:gd name="connsiteY226" fmla="*/ 2281014 h 3063504"/>
              <a:gd name="connsiteX227" fmla="*/ 1907423 w 4114165"/>
              <a:gd name="connsiteY227" fmla="*/ 2283053 h 3063504"/>
              <a:gd name="connsiteX228" fmla="*/ 1910604 w 4114165"/>
              <a:gd name="connsiteY228" fmla="*/ 2278216 h 3063504"/>
              <a:gd name="connsiteX229" fmla="*/ 1913785 w 4114165"/>
              <a:gd name="connsiteY229" fmla="*/ 2266591 h 3063504"/>
              <a:gd name="connsiteX230" fmla="*/ 1920159 w 4114165"/>
              <a:gd name="connsiteY230" fmla="*/ 2223573 h 3063504"/>
              <a:gd name="connsiteX231" fmla="*/ 1926520 w 4114165"/>
              <a:gd name="connsiteY231" fmla="*/ 2155837 h 3063504"/>
              <a:gd name="connsiteX232" fmla="*/ 1936075 w 4114165"/>
              <a:gd name="connsiteY232" fmla="*/ 2014084 h 3063504"/>
              <a:gd name="connsiteX233" fmla="*/ 1948811 w 4114165"/>
              <a:gd name="connsiteY233" fmla="*/ 1770329 h 3063504"/>
              <a:gd name="connsiteX234" fmla="*/ 1980657 w 4114165"/>
              <a:gd name="connsiteY234" fmla="*/ 1119397 h 3063504"/>
              <a:gd name="connsiteX235" fmla="*/ 1990212 w 4114165"/>
              <a:gd name="connsiteY235" fmla="*/ 975352 h 3063504"/>
              <a:gd name="connsiteX236" fmla="*/ 1999767 w 4114165"/>
              <a:gd name="connsiteY236" fmla="*/ 875591 h 3063504"/>
              <a:gd name="connsiteX237" fmla="*/ 2006142 w 4114165"/>
              <a:gd name="connsiteY237" fmla="*/ 836740 h 3063504"/>
              <a:gd name="connsiteX238" fmla="*/ 2009322 w 4114165"/>
              <a:gd name="connsiteY238" fmla="*/ 825938 h 3063504"/>
              <a:gd name="connsiteX239" fmla="*/ 2012503 w 4114165"/>
              <a:gd name="connsiteY239" fmla="*/ 820923 h 3063504"/>
              <a:gd name="connsiteX240" fmla="*/ 2015684 w 4114165"/>
              <a:gd name="connsiteY240" fmla="*/ 821658 h 3063504"/>
              <a:gd name="connsiteX241" fmla="*/ 2018877 w 4114165"/>
              <a:gd name="connsiteY241" fmla="*/ 828028 h 3063504"/>
              <a:gd name="connsiteX242" fmla="*/ 2025239 w 4114165"/>
              <a:gd name="connsiteY242" fmla="*/ 857115 h 3063504"/>
              <a:gd name="connsiteX243" fmla="*/ 2031613 w 4114165"/>
              <a:gd name="connsiteY243" fmla="*/ 906553 h 3063504"/>
              <a:gd name="connsiteX244" fmla="*/ 2041168 w 4114165"/>
              <a:gd name="connsiteY244" fmla="*/ 1013849 h 3063504"/>
              <a:gd name="connsiteX245" fmla="*/ 2053904 w 4114165"/>
              <a:gd name="connsiteY245" fmla="*/ 1203418 h 3063504"/>
              <a:gd name="connsiteX246" fmla="*/ 2098486 w 4114165"/>
              <a:gd name="connsiteY246" fmla="*/ 1923390 h 3063504"/>
              <a:gd name="connsiteX247" fmla="*/ 2108028 w 4114165"/>
              <a:gd name="connsiteY247" fmla="*/ 2025937 h 3063504"/>
              <a:gd name="connsiteX248" fmla="*/ 2117583 w 4114165"/>
              <a:gd name="connsiteY248" fmla="*/ 2096700 h 3063504"/>
              <a:gd name="connsiteX249" fmla="*/ 2123957 w 4114165"/>
              <a:gd name="connsiteY249" fmla="*/ 2125104 h 3063504"/>
              <a:gd name="connsiteX250" fmla="*/ 2130319 w 4114165"/>
              <a:gd name="connsiteY250" fmla="*/ 2138324 h 3063504"/>
              <a:gd name="connsiteX251" fmla="*/ 2133512 w 4114165"/>
              <a:gd name="connsiteY251" fmla="*/ 2139299 h 3063504"/>
              <a:gd name="connsiteX252" fmla="*/ 2136693 w 4114165"/>
              <a:gd name="connsiteY252" fmla="*/ 2136589 h 3063504"/>
              <a:gd name="connsiteX253" fmla="*/ 2139874 w 4114165"/>
              <a:gd name="connsiteY253" fmla="*/ 2130283 h 3063504"/>
              <a:gd name="connsiteX254" fmla="*/ 2146248 w 4114165"/>
              <a:gd name="connsiteY254" fmla="*/ 2107312 h 3063504"/>
              <a:gd name="connsiteX255" fmla="*/ 2152610 w 4114165"/>
              <a:gd name="connsiteY255" fmla="*/ 2071335 h 3063504"/>
              <a:gd name="connsiteX256" fmla="*/ 2162165 w 4114165"/>
              <a:gd name="connsiteY256" fmla="*/ 1995685 h 3063504"/>
              <a:gd name="connsiteX257" fmla="*/ 2174901 w 4114165"/>
              <a:gd name="connsiteY257" fmla="*/ 1861973 h 3063504"/>
              <a:gd name="connsiteX258" fmla="*/ 2194011 w 4114165"/>
              <a:gd name="connsiteY258" fmla="*/ 1618546 h 3063504"/>
              <a:gd name="connsiteX259" fmla="*/ 2219482 w 4114165"/>
              <a:gd name="connsiteY259" fmla="*/ 1290681 h 3063504"/>
              <a:gd name="connsiteX260" fmla="*/ 2232218 w 4114165"/>
              <a:gd name="connsiteY260" fmla="*/ 1157476 h 3063504"/>
              <a:gd name="connsiteX261" fmla="*/ 2241773 w 4114165"/>
              <a:gd name="connsiteY261" fmla="*/ 1081331 h 3063504"/>
              <a:gd name="connsiteX262" fmla="*/ 2251328 w 4114165"/>
              <a:gd name="connsiteY262" fmla="*/ 1030020 h 3063504"/>
              <a:gd name="connsiteX263" fmla="*/ 2257702 w 4114165"/>
              <a:gd name="connsiteY263" fmla="*/ 1010924 h 3063504"/>
              <a:gd name="connsiteX264" fmla="*/ 2260883 w 4114165"/>
              <a:gd name="connsiteY264" fmla="*/ 1006061 h 3063504"/>
              <a:gd name="connsiteX265" fmla="*/ 2264064 w 4114165"/>
              <a:gd name="connsiteY265" fmla="*/ 1004351 h 3063504"/>
              <a:gd name="connsiteX266" fmla="*/ 2267257 w 4114165"/>
              <a:gd name="connsiteY266" fmla="*/ 1005782 h 3063504"/>
              <a:gd name="connsiteX267" fmla="*/ 2270438 w 4114165"/>
              <a:gd name="connsiteY267" fmla="*/ 1010316 h 3063504"/>
              <a:gd name="connsiteX268" fmla="*/ 2276800 w 4114165"/>
              <a:gd name="connsiteY268" fmla="*/ 1028450 h 3063504"/>
              <a:gd name="connsiteX269" fmla="*/ 2283174 w 4114165"/>
              <a:gd name="connsiteY269" fmla="*/ 1058069 h 3063504"/>
              <a:gd name="connsiteX270" fmla="*/ 2292729 w 4114165"/>
              <a:gd name="connsiteY270" fmla="*/ 1121841 h 3063504"/>
              <a:gd name="connsiteX271" fmla="*/ 2305465 w 4114165"/>
              <a:gd name="connsiteY271" fmla="*/ 1236014 h 3063504"/>
              <a:gd name="connsiteX272" fmla="*/ 2324575 w 4114165"/>
              <a:gd name="connsiteY272" fmla="*/ 1444287 h 3063504"/>
              <a:gd name="connsiteX273" fmla="*/ 2353227 w 4114165"/>
              <a:gd name="connsiteY273" fmla="*/ 1757361 h 3063504"/>
              <a:gd name="connsiteX274" fmla="*/ 2365963 w 4114165"/>
              <a:gd name="connsiteY274" fmla="*/ 1871318 h 3063504"/>
              <a:gd name="connsiteX275" fmla="*/ 2378699 w 4114165"/>
              <a:gd name="connsiteY275" fmla="*/ 1960101 h 3063504"/>
              <a:gd name="connsiteX276" fmla="*/ 2388254 w 4114165"/>
              <a:gd name="connsiteY276" fmla="*/ 2007196 h 3063504"/>
              <a:gd name="connsiteX277" fmla="*/ 2394628 w 4114165"/>
              <a:gd name="connsiteY277" fmla="*/ 2028331 h 3063504"/>
              <a:gd name="connsiteX278" fmla="*/ 2400990 w 4114165"/>
              <a:gd name="connsiteY278" fmla="*/ 2040690 h 3063504"/>
              <a:gd name="connsiteX279" fmla="*/ 2404183 w 4114165"/>
              <a:gd name="connsiteY279" fmla="*/ 2043425 h 3063504"/>
              <a:gd name="connsiteX280" fmla="*/ 2407364 w 4114165"/>
              <a:gd name="connsiteY280" fmla="*/ 2043805 h 3063504"/>
              <a:gd name="connsiteX281" fmla="*/ 2410545 w 4114165"/>
              <a:gd name="connsiteY281" fmla="*/ 2041766 h 3063504"/>
              <a:gd name="connsiteX282" fmla="*/ 2413726 w 4114165"/>
              <a:gd name="connsiteY282" fmla="*/ 2037258 h 3063504"/>
              <a:gd name="connsiteX283" fmla="*/ 2420100 w 4114165"/>
              <a:gd name="connsiteY283" fmla="*/ 2020707 h 3063504"/>
              <a:gd name="connsiteX284" fmla="*/ 2426474 w 4114165"/>
              <a:gd name="connsiteY284" fmla="*/ 1993899 h 3063504"/>
              <a:gd name="connsiteX285" fmla="*/ 2432836 w 4114165"/>
              <a:gd name="connsiteY285" fmla="*/ 1956694 h 3063504"/>
              <a:gd name="connsiteX286" fmla="*/ 2442391 w 4114165"/>
              <a:gd name="connsiteY286" fmla="*/ 1881614 h 3063504"/>
              <a:gd name="connsiteX287" fmla="*/ 2451946 w 4114165"/>
              <a:gd name="connsiteY287" fmla="*/ 1784575 h 3063504"/>
              <a:gd name="connsiteX288" fmla="*/ 2464682 w 4114165"/>
              <a:gd name="connsiteY288" fmla="*/ 1626031 h 3063504"/>
              <a:gd name="connsiteX289" fmla="*/ 2490153 w 4114165"/>
              <a:gd name="connsiteY289" fmla="*/ 1257757 h 3063504"/>
              <a:gd name="connsiteX290" fmla="*/ 2506083 w 4114165"/>
              <a:gd name="connsiteY290" fmla="*/ 1048014 h 3063504"/>
              <a:gd name="connsiteX291" fmla="*/ 2515625 w 4114165"/>
              <a:gd name="connsiteY291" fmla="*/ 952141 h 3063504"/>
              <a:gd name="connsiteX292" fmla="*/ 2521999 w 4114165"/>
              <a:gd name="connsiteY292" fmla="*/ 906236 h 3063504"/>
              <a:gd name="connsiteX293" fmla="*/ 2528373 w 4114165"/>
              <a:gd name="connsiteY293" fmla="*/ 877262 h 3063504"/>
              <a:gd name="connsiteX294" fmla="*/ 2531554 w 4114165"/>
              <a:gd name="connsiteY294" fmla="*/ 869652 h 3063504"/>
              <a:gd name="connsiteX295" fmla="*/ 2534735 w 4114165"/>
              <a:gd name="connsiteY295" fmla="*/ 866853 h 3063504"/>
              <a:gd name="connsiteX296" fmla="*/ 2537916 w 4114165"/>
              <a:gd name="connsiteY296" fmla="*/ 868955 h 3063504"/>
              <a:gd name="connsiteX297" fmla="*/ 2541109 w 4114165"/>
              <a:gd name="connsiteY297" fmla="*/ 876059 h 3063504"/>
              <a:gd name="connsiteX298" fmla="*/ 2547471 w 4114165"/>
              <a:gd name="connsiteY298" fmla="*/ 905299 h 3063504"/>
              <a:gd name="connsiteX299" fmla="*/ 2553845 w 4114165"/>
              <a:gd name="connsiteY299" fmla="*/ 954281 h 3063504"/>
              <a:gd name="connsiteX300" fmla="*/ 2563400 w 4114165"/>
              <a:gd name="connsiteY300" fmla="*/ 1062425 h 3063504"/>
              <a:gd name="connsiteX301" fmla="*/ 2572942 w 4114165"/>
              <a:gd name="connsiteY301" fmla="*/ 1206420 h 3063504"/>
              <a:gd name="connsiteX302" fmla="*/ 2588872 w 4114165"/>
              <a:gd name="connsiteY302" fmla="*/ 1499651 h 3063504"/>
              <a:gd name="connsiteX303" fmla="*/ 2614343 w 4114165"/>
              <a:gd name="connsiteY303" fmla="*/ 1975335 h 3063504"/>
              <a:gd name="connsiteX304" fmla="*/ 2623898 w 4114165"/>
              <a:gd name="connsiteY304" fmla="*/ 2111528 h 3063504"/>
              <a:gd name="connsiteX305" fmla="*/ 2633453 w 4114165"/>
              <a:gd name="connsiteY305" fmla="*/ 2206554 h 3063504"/>
              <a:gd name="connsiteX306" fmla="*/ 2639815 w 4114165"/>
              <a:gd name="connsiteY306" fmla="*/ 2243037 h 3063504"/>
              <a:gd name="connsiteX307" fmla="*/ 2643008 w 4114165"/>
              <a:gd name="connsiteY307" fmla="*/ 2252623 h 3063504"/>
              <a:gd name="connsiteX308" fmla="*/ 2646189 w 4114165"/>
              <a:gd name="connsiteY308" fmla="*/ 2256295 h 3063504"/>
              <a:gd name="connsiteX309" fmla="*/ 2649370 w 4114165"/>
              <a:gd name="connsiteY309" fmla="*/ 2254003 h 3063504"/>
              <a:gd name="connsiteX310" fmla="*/ 2652551 w 4114165"/>
              <a:gd name="connsiteY310" fmla="*/ 2245772 h 3063504"/>
              <a:gd name="connsiteX311" fmla="*/ 2658925 w 4114165"/>
              <a:gd name="connsiteY311" fmla="*/ 2211759 h 3063504"/>
              <a:gd name="connsiteX312" fmla="*/ 2665299 w 4114165"/>
              <a:gd name="connsiteY312" fmla="*/ 2155381 h 3063504"/>
              <a:gd name="connsiteX313" fmla="*/ 2674841 w 4114165"/>
              <a:gd name="connsiteY313" fmla="*/ 2033383 h 3063504"/>
              <a:gd name="connsiteX314" fmla="*/ 2687590 w 4114165"/>
              <a:gd name="connsiteY314" fmla="*/ 1816866 h 3063504"/>
              <a:gd name="connsiteX315" fmla="*/ 2725797 w 4114165"/>
              <a:gd name="connsiteY315" fmla="*/ 1116307 h 3063504"/>
              <a:gd name="connsiteX316" fmla="*/ 2735353 w 4114165"/>
              <a:gd name="connsiteY316" fmla="*/ 1006339 h 3063504"/>
              <a:gd name="connsiteX317" fmla="*/ 2741714 w 4114165"/>
              <a:gd name="connsiteY317" fmla="*/ 959548 h 3063504"/>
              <a:gd name="connsiteX318" fmla="*/ 2748088 w 4114165"/>
              <a:gd name="connsiteY318" fmla="*/ 935995 h 3063504"/>
              <a:gd name="connsiteX319" fmla="*/ 2751269 w 4114165"/>
              <a:gd name="connsiteY319" fmla="*/ 933171 h 3063504"/>
              <a:gd name="connsiteX320" fmla="*/ 2754450 w 4114165"/>
              <a:gd name="connsiteY320" fmla="*/ 936337 h 3063504"/>
              <a:gd name="connsiteX321" fmla="*/ 2757643 w 4114165"/>
              <a:gd name="connsiteY321" fmla="*/ 945416 h 3063504"/>
              <a:gd name="connsiteX322" fmla="*/ 2764005 w 4114165"/>
              <a:gd name="connsiteY322" fmla="*/ 980709 h 3063504"/>
              <a:gd name="connsiteX323" fmla="*/ 2770379 w 4114165"/>
              <a:gd name="connsiteY323" fmla="*/ 1037225 h 3063504"/>
              <a:gd name="connsiteX324" fmla="*/ 2779934 w 4114165"/>
              <a:gd name="connsiteY324" fmla="*/ 1155678 h 3063504"/>
              <a:gd name="connsiteX325" fmla="*/ 2792670 w 4114165"/>
              <a:gd name="connsiteY325" fmla="*/ 1356429 h 3063504"/>
              <a:gd name="connsiteX326" fmla="*/ 2818142 w 4114165"/>
              <a:gd name="connsiteY326" fmla="*/ 1765998 h 3063504"/>
              <a:gd name="connsiteX327" fmla="*/ 2827697 w 4114165"/>
              <a:gd name="connsiteY327" fmla="*/ 1875662 h 3063504"/>
              <a:gd name="connsiteX328" fmla="*/ 2834058 w 4114165"/>
              <a:gd name="connsiteY328" fmla="*/ 1925847 h 3063504"/>
              <a:gd name="connsiteX329" fmla="*/ 2840433 w 4114165"/>
              <a:gd name="connsiteY329" fmla="*/ 1955251 h 3063504"/>
              <a:gd name="connsiteX330" fmla="*/ 2843613 w 4114165"/>
              <a:gd name="connsiteY330" fmla="*/ 1961823 h 3063504"/>
              <a:gd name="connsiteX331" fmla="*/ 2846807 w 4114165"/>
              <a:gd name="connsiteY331" fmla="*/ 1962912 h 3063504"/>
              <a:gd name="connsiteX332" fmla="*/ 2849988 w 4114165"/>
              <a:gd name="connsiteY332" fmla="*/ 1958543 h 3063504"/>
              <a:gd name="connsiteX333" fmla="*/ 2853168 w 4114165"/>
              <a:gd name="connsiteY333" fmla="*/ 1948818 h 3063504"/>
              <a:gd name="connsiteX334" fmla="*/ 2859543 w 4114165"/>
              <a:gd name="connsiteY334" fmla="*/ 1914032 h 3063504"/>
              <a:gd name="connsiteX335" fmla="*/ 2865904 w 4114165"/>
              <a:gd name="connsiteY335" fmla="*/ 1860517 h 3063504"/>
              <a:gd name="connsiteX336" fmla="*/ 2875459 w 4114165"/>
              <a:gd name="connsiteY336" fmla="*/ 1751587 h 3063504"/>
              <a:gd name="connsiteX337" fmla="*/ 2891388 w 4114165"/>
              <a:gd name="connsiteY337" fmla="*/ 1526332 h 3063504"/>
              <a:gd name="connsiteX338" fmla="*/ 2907305 w 4114165"/>
              <a:gd name="connsiteY338" fmla="*/ 1308055 h 3063504"/>
              <a:gd name="connsiteX339" fmla="*/ 2916860 w 4114165"/>
              <a:gd name="connsiteY339" fmla="*/ 1209459 h 3063504"/>
              <a:gd name="connsiteX340" fmla="*/ 2923222 w 4114165"/>
              <a:gd name="connsiteY340" fmla="*/ 1164897 h 3063504"/>
              <a:gd name="connsiteX341" fmla="*/ 2929596 w 4114165"/>
              <a:gd name="connsiteY341" fmla="*/ 1140279 h 3063504"/>
              <a:gd name="connsiteX342" fmla="*/ 2932777 w 4114165"/>
              <a:gd name="connsiteY342" fmla="*/ 1135974 h 3063504"/>
              <a:gd name="connsiteX343" fmla="*/ 2935957 w 4114165"/>
              <a:gd name="connsiteY343" fmla="*/ 1137164 h 3063504"/>
              <a:gd name="connsiteX344" fmla="*/ 2939151 w 4114165"/>
              <a:gd name="connsiteY344" fmla="*/ 1143888 h 3063504"/>
              <a:gd name="connsiteX345" fmla="*/ 2945512 w 4114165"/>
              <a:gd name="connsiteY345" fmla="*/ 1173735 h 3063504"/>
              <a:gd name="connsiteX346" fmla="*/ 2951887 w 4114165"/>
              <a:gd name="connsiteY346" fmla="*/ 1224490 h 3063504"/>
              <a:gd name="connsiteX347" fmla="*/ 2961442 w 4114165"/>
              <a:gd name="connsiteY347" fmla="*/ 1335142 h 3063504"/>
              <a:gd name="connsiteX348" fmla="*/ 2974177 w 4114165"/>
              <a:gd name="connsiteY348" fmla="*/ 1529549 h 3063504"/>
              <a:gd name="connsiteX349" fmla="*/ 2999649 w 4114165"/>
              <a:gd name="connsiteY349" fmla="*/ 1943005 h 3063504"/>
              <a:gd name="connsiteX350" fmla="*/ 3009204 w 4114165"/>
              <a:gd name="connsiteY350" fmla="*/ 2056291 h 3063504"/>
              <a:gd name="connsiteX351" fmla="*/ 3015566 w 4114165"/>
              <a:gd name="connsiteY351" fmla="*/ 2107590 h 3063504"/>
              <a:gd name="connsiteX352" fmla="*/ 3021940 w 4114165"/>
              <a:gd name="connsiteY352" fmla="*/ 2135956 h 3063504"/>
              <a:gd name="connsiteX353" fmla="*/ 3025121 w 4114165"/>
              <a:gd name="connsiteY353" fmla="*/ 2140869 h 3063504"/>
              <a:gd name="connsiteX354" fmla="*/ 3028314 w 4114165"/>
              <a:gd name="connsiteY354" fmla="*/ 2139375 h 3063504"/>
              <a:gd name="connsiteX355" fmla="*/ 3031495 w 4114165"/>
              <a:gd name="connsiteY355" fmla="*/ 2131372 h 3063504"/>
              <a:gd name="connsiteX356" fmla="*/ 3037856 w 4114165"/>
              <a:gd name="connsiteY356" fmla="*/ 2095864 h 3063504"/>
              <a:gd name="connsiteX357" fmla="*/ 3044231 w 4114165"/>
              <a:gd name="connsiteY357" fmla="*/ 2035004 h 3063504"/>
              <a:gd name="connsiteX358" fmla="*/ 3053786 w 4114165"/>
              <a:gd name="connsiteY358" fmla="*/ 1900292 h 3063504"/>
              <a:gd name="connsiteX359" fmla="*/ 3066522 w 4114165"/>
              <a:gd name="connsiteY359" fmla="*/ 1656777 h 3063504"/>
              <a:gd name="connsiteX360" fmla="*/ 3101548 w 4114165"/>
              <a:gd name="connsiteY360" fmla="*/ 916683 h 3063504"/>
              <a:gd name="connsiteX361" fmla="*/ 3111104 w 4114165"/>
              <a:gd name="connsiteY361" fmla="*/ 783301 h 3063504"/>
              <a:gd name="connsiteX362" fmla="*/ 3117465 w 4114165"/>
              <a:gd name="connsiteY362" fmla="*/ 726430 h 3063504"/>
              <a:gd name="connsiteX363" fmla="*/ 3123839 w 4114165"/>
              <a:gd name="connsiteY363" fmla="*/ 698723 h 3063504"/>
              <a:gd name="connsiteX364" fmla="*/ 3127020 w 4114165"/>
              <a:gd name="connsiteY364" fmla="*/ 696418 h 3063504"/>
              <a:gd name="connsiteX365" fmla="*/ 3130214 w 4114165"/>
              <a:gd name="connsiteY365" fmla="*/ 701990 h 3063504"/>
              <a:gd name="connsiteX366" fmla="*/ 3133394 w 4114165"/>
              <a:gd name="connsiteY366" fmla="*/ 715476 h 3063504"/>
              <a:gd name="connsiteX367" fmla="*/ 3139756 w 4114165"/>
              <a:gd name="connsiteY367" fmla="*/ 765952 h 3063504"/>
              <a:gd name="connsiteX368" fmla="*/ 3146130 w 4114165"/>
              <a:gd name="connsiteY368" fmla="*/ 846579 h 3063504"/>
              <a:gd name="connsiteX369" fmla="*/ 3155685 w 4114165"/>
              <a:gd name="connsiteY369" fmla="*/ 1018294 h 3063504"/>
              <a:gd name="connsiteX370" fmla="*/ 3168421 w 4114165"/>
              <a:gd name="connsiteY370" fmla="*/ 1320136 h 3063504"/>
              <a:gd name="connsiteX371" fmla="*/ 3203448 w 4114165"/>
              <a:gd name="connsiteY371" fmla="*/ 2215089 h 3063504"/>
              <a:gd name="connsiteX372" fmla="*/ 3213003 w 4114165"/>
              <a:gd name="connsiteY372" fmla="*/ 2377344 h 3063504"/>
              <a:gd name="connsiteX373" fmla="*/ 3219364 w 4114165"/>
              <a:gd name="connsiteY373" fmla="*/ 2449018 h 3063504"/>
              <a:gd name="connsiteX374" fmla="*/ 3225738 w 4114165"/>
              <a:gd name="connsiteY374" fmla="*/ 2487996 h 3063504"/>
              <a:gd name="connsiteX375" fmla="*/ 3228919 w 4114165"/>
              <a:gd name="connsiteY375" fmla="*/ 2494657 h 3063504"/>
              <a:gd name="connsiteX376" fmla="*/ 3232113 w 4114165"/>
              <a:gd name="connsiteY376" fmla="*/ 2492656 h 3063504"/>
              <a:gd name="connsiteX377" fmla="*/ 3235293 w 4114165"/>
              <a:gd name="connsiteY377" fmla="*/ 2481980 h 3063504"/>
              <a:gd name="connsiteX378" fmla="*/ 3241655 w 4114165"/>
              <a:gd name="connsiteY378" fmla="*/ 2435063 h 3063504"/>
              <a:gd name="connsiteX379" fmla="*/ 3248029 w 4114165"/>
              <a:gd name="connsiteY379" fmla="*/ 2355601 h 3063504"/>
              <a:gd name="connsiteX380" fmla="*/ 3257584 w 4114165"/>
              <a:gd name="connsiteY380" fmla="*/ 2182202 h 3063504"/>
              <a:gd name="connsiteX381" fmla="*/ 3270320 w 4114165"/>
              <a:gd name="connsiteY381" fmla="*/ 1873902 h 3063504"/>
              <a:gd name="connsiteX382" fmla="*/ 3305347 w 4114165"/>
              <a:gd name="connsiteY382" fmla="*/ 952647 h 3063504"/>
              <a:gd name="connsiteX383" fmla="*/ 3314902 w 4114165"/>
              <a:gd name="connsiteY383" fmla="*/ 781693 h 3063504"/>
              <a:gd name="connsiteX384" fmla="*/ 3321263 w 4114165"/>
              <a:gd name="connsiteY384" fmla="*/ 703307 h 3063504"/>
              <a:gd name="connsiteX385" fmla="*/ 3327637 w 4114165"/>
              <a:gd name="connsiteY385" fmla="*/ 656541 h 3063504"/>
              <a:gd name="connsiteX386" fmla="*/ 3330818 w 4114165"/>
              <a:gd name="connsiteY386" fmla="*/ 645461 h 3063504"/>
              <a:gd name="connsiteX387" fmla="*/ 3334012 w 4114165"/>
              <a:gd name="connsiteY387" fmla="*/ 642662 h 3063504"/>
              <a:gd name="connsiteX388" fmla="*/ 3337192 w 4114165"/>
              <a:gd name="connsiteY388" fmla="*/ 648095 h 3063504"/>
              <a:gd name="connsiteX389" fmla="*/ 3340373 w 4114165"/>
              <a:gd name="connsiteY389" fmla="*/ 661657 h 3063504"/>
              <a:gd name="connsiteX390" fmla="*/ 3346747 w 4114165"/>
              <a:gd name="connsiteY390" fmla="*/ 712272 h 3063504"/>
              <a:gd name="connsiteX391" fmla="*/ 3353109 w 4114165"/>
              <a:gd name="connsiteY391" fmla="*/ 792026 h 3063504"/>
              <a:gd name="connsiteX392" fmla="*/ 3362664 w 4114165"/>
              <a:gd name="connsiteY392" fmla="*/ 958282 h 3063504"/>
              <a:gd name="connsiteX393" fmla="*/ 3375400 w 4114165"/>
              <a:gd name="connsiteY393" fmla="*/ 1241725 h 3063504"/>
              <a:gd name="connsiteX394" fmla="*/ 3404065 w 4114165"/>
              <a:gd name="connsiteY394" fmla="*/ 1914374 h 3063504"/>
              <a:gd name="connsiteX395" fmla="*/ 3413620 w 4114165"/>
              <a:gd name="connsiteY395" fmla="*/ 2082783 h 3063504"/>
              <a:gd name="connsiteX396" fmla="*/ 3423163 w 4114165"/>
              <a:gd name="connsiteY396" fmla="*/ 2199285 h 3063504"/>
              <a:gd name="connsiteX397" fmla="*/ 3429537 w 4114165"/>
              <a:gd name="connsiteY397" fmla="*/ 2244088 h 3063504"/>
              <a:gd name="connsiteX398" fmla="*/ 3432718 w 4114165"/>
              <a:gd name="connsiteY398" fmla="*/ 2256169 h 3063504"/>
              <a:gd name="connsiteX399" fmla="*/ 3435911 w 4114165"/>
              <a:gd name="connsiteY399" fmla="*/ 2261335 h 3063504"/>
              <a:gd name="connsiteX400" fmla="*/ 3439092 w 4114165"/>
              <a:gd name="connsiteY400" fmla="*/ 2259613 h 3063504"/>
              <a:gd name="connsiteX401" fmla="*/ 3442273 w 4114165"/>
              <a:gd name="connsiteY401" fmla="*/ 2251116 h 3063504"/>
              <a:gd name="connsiteX402" fmla="*/ 3448647 w 4114165"/>
              <a:gd name="connsiteY402" fmla="*/ 2214582 h 3063504"/>
              <a:gd name="connsiteX403" fmla="*/ 3455008 w 4114165"/>
              <a:gd name="connsiteY403" fmla="*/ 2153824 h 3063504"/>
              <a:gd name="connsiteX404" fmla="*/ 3464564 w 4114165"/>
              <a:gd name="connsiteY404" fmla="*/ 2023974 h 3063504"/>
              <a:gd name="connsiteX405" fmla="*/ 3477299 w 4114165"/>
              <a:gd name="connsiteY405" fmla="*/ 1799315 h 3063504"/>
              <a:gd name="connsiteX406" fmla="*/ 3509145 w 4114165"/>
              <a:gd name="connsiteY406" fmla="*/ 1210295 h 3063504"/>
              <a:gd name="connsiteX407" fmla="*/ 3518700 w 4114165"/>
              <a:gd name="connsiteY407" fmla="*/ 1086549 h 3063504"/>
              <a:gd name="connsiteX408" fmla="*/ 3525062 w 4114165"/>
              <a:gd name="connsiteY408" fmla="*/ 1027956 h 3063504"/>
              <a:gd name="connsiteX409" fmla="*/ 3531436 w 4114165"/>
              <a:gd name="connsiteY409" fmla="*/ 990536 h 3063504"/>
              <a:gd name="connsiteX410" fmla="*/ 3534617 w 4114165"/>
              <a:gd name="connsiteY410" fmla="*/ 980063 h 3063504"/>
              <a:gd name="connsiteX411" fmla="*/ 3537797 w 4114165"/>
              <a:gd name="connsiteY411" fmla="*/ 975137 h 3063504"/>
              <a:gd name="connsiteX412" fmla="*/ 3540991 w 4114165"/>
              <a:gd name="connsiteY412" fmla="*/ 975694 h 3063504"/>
              <a:gd name="connsiteX413" fmla="*/ 3544172 w 4114165"/>
              <a:gd name="connsiteY413" fmla="*/ 981697 h 3063504"/>
              <a:gd name="connsiteX414" fmla="*/ 3550546 w 4114165"/>
              <a:gd name="connsiteY414" fmla="*/ 1009341 h 3063504"/>
              <a:gd name="connsiteX415" fmla="*/ 3556908 w 4114165"/>
              <a:gd name="connsiteY415" fmla="*/ 1056435 h 3063504"/>
              <a:gd name="connsiteX416" fmla="*/ 3566463 w 4114165"/>
              <a:gd name="connsiteY416" fmla="*/ 1158261 h 3063504"/>
              <a:gd name="connsiteX417" fmla="*/ 3579198 w 4114165"/>
              <a:gd name="connsiteY417" fmla="*/ 1335737 h 3063504"/>
              <a:gd name="connsiteX418" fmla="*/ 3611044 w 4114165"/>
              <a:gd name="connsiteY418" fmla="*/ 1805545 h 3063504"/>
              <a:gd name="connsiteX419" fmla="*/ 3620599 w 4114165"/>
              <a:gd name="connsiteY419" fmla="*/ 1906206 h 3063504"/>
              <a:gd name="connsiteX420" fmla="*/ 3626961 w 4114165"/>
              <a:gd name="connsiteY420" fmla="*/ 1954998 h 3063504"/>
              <a:gd name="connsiteX421" fmla="*/ 3633335 w 4114165"/>
              <a:gd name="connsiteY421" fmla="*/ 1987567 h 3063504"/>
              <a:gd name="connsiteX422" fmla="*/ 3639696 w 4114165"/>
              <a:gd name="connsiteY422" fmla="*/ 2003270 h 3063504"/>
              <a:gd name="connsiteX423" fmla="*/ 3642890 w 4114165"/>
              <a:gd name="connsiteY423" fmla="*/ 2004764 h 3063504"/>
              <a:gd name="connsiteX424" fmla="*/ 3646071 w 4114165"/>
              <a:gd name="connsiteY424" fmla="*/ 2002092 h 3063504"/>
              <a:gd name="connsiteX425" fmla="*/ 3649251 w 4114165"/>
              <a:gd name="connsiteY425" fmla="*/ 1995343 h 3063504"/>
              <a:gd name="connsiteX426" fmla="*/ 3655626 w 4114165"/>
              <a:gd name="connsiteY426" fmla="*/ 1970079 h 3063504"/>
              <a:gd name="connsiteX427" fmla="*/ 3661987 w 4114165"/>
              <a:gd name="connsiteY427" fmla="*/ 1930329 h 3063504"/>
              <a:gd name="connsiteX428" fmla="*/ 3671542 w 4114165"/>
              <a:gd name="connsiteY428" fmla="*/ 1847423 h 3063504"/>
              <a:gd name="connsiteX429" fmla="*/ 3684278 w 4114165"/>
              <a:gd name="connsiteY429" fmla="*/ 1705138 h 3063504"/>
              <a:gd name="connsiteX430" fmla="*/ 3719305 w 4114165"/>
              <a:gd name="connsiteY430" fmla="*/ 1285869 h 3063504"/>
              <a:gd name="connsiteX431" fmla="*/ 3728860 w 4114165"/>
              <a:gd name="connsiteY431" fmla="*/ 1203127 h 3063504"/>
              <a:gd name="connsiteX432" fmla="*/ 3738415 w 4114165"/>
              <a:gd name="connsiteY432" fmla="*/ 1145914 h 3063504"/>
              <a:gd name="connsiteX433" fmla="*/ 3744789 w 4114165"/>
              <a:gd name="connsiteY433" fmla="*/ 1123703 h 3063504"/>
              <a:gd name="connsiteX434" fmla="*/ 3747970 w 4114165"/>
              <a:gd name="connsiteY434" fmla="*/ 1117612 h 3063504"/>
              <a:gd name="connsiteX435" fmla="*/ 3751151 w 4114165"/>
              <a:gd name="connsiteY435" fmla="*/ 1114864 h 3063504"/>
              <a:gd name="connsiteX436" fmla="*/ 3754344 w 4114165"/>
              <a:gd name="connsiteY436" fmla="*/ 1115497 h 3063504"/>
              <a:gd name="connsiteX437" fmla="*/ 3757525 w 4114165"/>
              <a:gd name="connsiteY437" fmla="*/ 1119435 h 3063504"/>
              <a:gd name="connsiteX438" fmla="*/ 3763887 w 4114165"/>
              <a:gd name="connsiteY438" fmla="*/ 1137050 h 3063504"/>
              <a:gd name="connsiteX439" fmla="*/ 3770261 w 4114165"/>
              <a:gd name="connsiteY439" fmla="*/ 1166935 h 3063504"/>
              <a:gd name="connsiteX440" fmla="*/ 3779816 w 4114165"/>
              <a:gd name="connsiteY440" fmla="*/ 1232253 h 3063504"/>
              <a:gd name="connsiteX441" fmla="*/ 3792552 w 4114165"/>
              <a:gd name="connsiteY441" fmla="*/ 1349413 h 3063504"/>
              <a:gd name="connsiteX442" fmla="*/ 3818023 w 4114165"/>
              <a:gd name="connsiteY442" fmla="*/ 1628335 h 3063504"/>
              <a:gd name="connsiteX443" fmla="*/ 3833953 w 4114165"/>
              <a:gd name="connsiteY443" fmla="*/ 1785195 h 3063504"/>
              <a:gd name="connsiteX444" fmla="*/ 3843495 w 4114165"/>
              <a:gd name="connsiteY444" fmla="*/ 1858085 h 3063504"/>
              <a:gd name="connsiteX445" fmla="*/ 3853050 w 4114165"/>
              <a:gd name="connsiteY445" fmla="*/ 1909448 h 3063504"/>
              <a:gd name="connsiteX446" fmla="*/ 3859424 w 4114165"/>
              <a:gd name="connsiteY446" fmla="*/ 1930215 h 3063504"/>
              <a:gd name="connsiteX447" fmla="*/ 3865786 w 4114165"/>
              <a:gd name="connsiteY447" fmla="*/ 1939611 h 3063504"/>
              <a:gd name="connsiteX448" fmla="*/ 3868979 w 4114165"/>
              <a:gd name="connsiteY448" fmla="*/ 1939992 h 3063504"/>
              <a:gd name="connsiteX449" fmla="*/ 3872160 w 4114165"/>
              <a:gd name="connsiteY449" fmla="*/ 1937472 h 3063504"/>
              <a:gd name="connsiteX450" fmla="*/ 3875341 w 4114165"/>
              <a:gd name="connsiteY450" fmla="*/ 1932115 h 3063504"/>
              <a:gd name="connsiteX451" fmla="*/ 3881715 w 4114165"/>
              <a:gd name="connsiteY451" fmla="*/ 1913057 h 3063504"/>
              <a:gd name="connsiteX452" fmla="*/ 3888077 w 4114165"/>
              <a:gd name="connsiteY452" fmla="*/ 1883437 h 3063504"/>
              <a:gd name="connsiteX453" fmla="*/ 3897632 w 4114165"/>
              <a:gd name="connsiteY453" fmla="*/ 1821260 h 3063504"/>
              <a:gd name="connsiteX454" fmla="*/ 3910367 w 4114165"/>
              <a:gd name="connsiteY454" fmla="*/ 1711888 h 3063504"/>
              <a:gd name="connsiteX455" fmla="*/ 3932658 w 4114165"/>
              <a:gd name="connsiteY455" fmla="*/ 1484088 h 3063504"/>
              <a:gd name="connsiteX456" fmla="*/ 3951768 w 4114165"/>
              <a:gd name="connsiteY456" fmla="*/ 1301736 h 3063504"/>
              <a:gd name="connsiteX457" fmla="*/ 3961323 w 4114165"/>
              <a:gd name="connsiteY457" fmla="*/ 1230328 h 3063504"/>
              <a:gd name="connsiteX458" fmla="*/ 3970878 w 4114165"/>
              <a:gd name="connsiteY458" fmla="*/ 1178180 h 3063504"/>
              <a:gd name="connsiteX459" fmla="*/ 3977240 w 4114165"/>
              <a:gd name="connsiteY459" fmla="*/ 1155741 h 3063504"/>
              <a:gd name="connsiteX460" fmla="*/ 3983614 w 4114165"/>
              <a:gd name="connsiteY460" fmla="*/ 1143901 h 3063504"/>
              <a:gd name="connsiteX461" fmla="*/ 3986795 w 4114165"/>
              <a:gd name="connsiteY461" fmla="*/ 1142077 h 3063504"/>
              <a:gd name="connsiteX462" fmla="*/ 3989976 w 4114165"/>
              <a:gd name="connsiteY462" fmla="*/ 1142989 h 3063504"/>
              <a:gd name="connsiteX463" fmla="*/ 3993169 w 4114165"/>
              <a:gd name="connsiteY463" fmla="*/ 1146661 h 3063504"/>
              <a:gd name="connsiteX464" fmla="*/ 3999531 w 4114165"/>
              <a:gd name="connsiteY464" fmla="*/ 1162136 h 3063504"/>
              <a:gd name="connsiteX465" fmla="*/ 4005905 w 4114165"/>
              <a:gd name="connsiteY465" fmla="*/ 1188070 h 3063504"/>
              <a:gd name="connsiteX466" fmla="*/ 4015460 w 4114165"/>
              <a:gd name="connsiteY466" fmla="*/ 1244992 h 3063504"/>
              <a:gd name="connsiteX467" fmla="*/ 4025002 w 4114165"/>
              <a:gd name="connsiteY467" fmla="*/ 1320275 h 3063504"/>
              <a:gd name="connsiteX468" fmla="*/ 4040932 w 4114165"/>
              <a:gd name="connsiteY468" fmla="*/ 1473210 h 3063504"/>
              <a:gd name="connsiteX469" fmla="*/ 4069584 w 4114165"/>
              <a:gd name="connsiteY469" fmla="*/ 1754601 h 3063504"/>
              <a:gd name="connsiteX470" fmla="*/ 4079139 w 4114165"/>
              <a:gd name="connsiteY470" fmla="*/ 1826731 h 3063504"/>
              <a:gd name="connsiteX471" fmla="*/ 4088694 w 4114165"/>
              <a:gd name="connsiteY471" fmla="*/ 1879436 h 3063504"/>
              <a:gd name="connsiteX472" fmla="*/ 4095069 w 4114165"/>
              <a:gd name="connsiteY472" fmla="*/ 1902103 h 3063504"/>
              <a:gd name="connsiteX473" fmla="*/ 4101430 w 4114165"/>
              <a:gd name="connsiteY473" fmla="*/ 1914082 h 3063504"/>
              <a:gd name="connsiteX474" fmla="*/ 4104611 w 4114165"/>
              <a:gd name="connsiteY474" fmla="*/ 1915995 h 3063504"/>
              <a:gd name="connsiteX475" fmla="*/ 4107804 w 4114165"/>
              <a:gd name="connsiteY475" fmla="*/ 1915184 h 3063504"/>
              <a:gd name="connsiteX476" fmla="*/ 4110985 w 4114165"/>
              <a:gd name="connsiteY476" fmla="*/ 1911702 h 3063504"/>
              <a:gd name="connsiteX477" fmla="*/ 4114166 w 4114165"/>
              <a:gd name="connsiteY477" fmla="*/ 1905598 h 3063504"/>
              <a:gd name="connsiteX478" fmla="*/ 4114166 w 4114165"/>
              <a:gd name="connsiteY478" fmla="*/ 1905598 h 3063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</a:cxnLst>
            <a:rect l="l" t="t" r="r" b="b"/>
            <a:pathLst>
              <a:path w="4114165" h="3063504">
                <a:moveTo>
                  <a:pt x="0" y="1426330"/>
                </a:moveTo>
                <a:lnTo>
                  <a:pt x="19106" y="1079343"/>
                </a:lnTo>
                <a:lnTo>
                  <a:pt x="28660" y="944391"/>
                </a:lnTo>
                <a:lnTo>
                  <a:pt x="38212" y="852379"/>
                </a:lnTo>
                <a:lnTo>
                  <a:pt x="44582" y="819708"/>
                </a:lnTo>
                <a:lnTo>
                  <a:pt x="47765" y="812730"/>
                </a:lnTo>
                <a:lnTo>
                  <a:pt x="50950" y="812198"/>
                </a:lnTo>
                <a:lnTo>
                  <a:pt x="54134" y="818213"/>
                </a:lnTo>
                <a:lnTo>
                  <a:pt x="57319" y="830801"/>
                </a:lnTo>
                <a:lnTo>
                  <a:pt x="63687" y="875439"/>
                </a:lnTo>
                <a:lnTo>
                  <a:pt x="70056" y="945100"/>
                </a:lnTo>
                <a:lnTo>
                  <a:pt x="79608" y="1091880"/>
                </a:lnTo>
                <a:lnTo>
                  <a:pt x="92347" y="1349148"/>
                </a:lnTo>
                <a:lnTo>
                  <a:pt x="130558" y="2179860"/>
                </a:lnTo>
                <a:lnTo>
                  <a:pt x="140112" y="2309798"/>
                </a:lnTo>
                <a:lnTo>
                  <a:pt x="146480" y="2364047"/>
                </a:lnTo>
                <a:lnTo>
                  <a:pt x="149664" y="2380472"/>
                </a:lnTo>
                <a:lnTo>
                  <a:pt x="152849" y="2389450"/>
                </a:lnTo>
                <a:lnTo>
                  <a:pt x="156033" y="2390855"/>
                </a:lnTo>
                <a:lnTo>
                  <a:pt x="159218" y="2384600"/>
                </a:lnTo>
                <a:lnTo>
                  <a:pt x="162401" y="2370696"/>
                </a:lnTo>
                <a:lnTo>
                  <a:pt x="168770" y="2320207"/>
                </a:lnTo>
                <a:lnTo>
                  <a:pt x="175140" y="2240720"/>
                </a:lnTo>
                <a:lnTo>
                  <a:pt x="184692" y="2072639"/>
                </a:lnTo>
                <a:lnTo>
                  <a:pt x="197429" y="1777458"/>
                </a:lnTo>
                <a:lnTo>
                  <a:pt x="235642" y="818581"/>
                </a:lnTo>
                <a:lnTo>
                  <a:pt x="245194" y="665925"/>
                </a:lnTo>
                <a:lnTo>
                  <a:pt x="251563" y="600835"/>
                </a:lnTo>
                <a:lnTo>
                  <a:pt x="257933" y="568563"/>
                </a:lnTo>
                <a:lnTo>
                  <a:pt x="261116" y="565293"/>
                </a:lnTo>
                <a:lnTo>
                  <a:pt x="264300" y="570754"/>
                </a:lnTo>
                <a:lnTo>
                  <a:pt x="267485" y="584961"/>
                </a:lnTo>
                <a:lnTo>
                  <a:pt x="273854" y="639269"/>
                </a:lnTo>
                <a:lnTo>
                  <a:pt x="280222" y="726772"/>
                </a:lnTo>
                <a:lnTo>
                  <a:pt x="289776" y="913999"/>
                </a:lnTo>
                <a:lnTo>
                  <a:pt x="302513" y="1245232"/>
                </a:lnTo>
                <a:lnTo>
                  <a:pt x="340728" y="2325374"/>
                </a:lnTo>
                <a:lnTo>
                  <a:pt x="350283" y="2497177"/>
                </a:lnTo>
                <a:lnTo>
                  <a:pt x="356645" y="2570484"/>
                </a:lnTo>
                <a:lnTo>
                  <a:pt x="363019" y="2607106"/>
                </a:lnTo>
                <a:lnTo>
                  <a:pt x="366200" y="2611083"/>
                </a:lnTo>
                <a:lnTo>
                  <a:pt x="369380" y="2605384"/>
                </a:lnTo>
                <a:lnTo>
                  <a:pt x="372574" y="2590024"/>
                </a:lnTo>
                <a:lnTo>
                  <a:pt x="378935" y="2530861"/>
                </a:lnTo>
                <a:lnTo>
                  <a:pt x="385310" y="2435532"/>
                </a:lnTo>
                <a:lnTo>
                  <a:pt x="394865" y="2232425"/>
                </a:lnTo>
                <a:lnTo>
                  <a:pt x="407601" y="1876548"/>
                </a:lnTo>
                <a:lnTo>
                  <a:pt x="442627" y="825508"/>
                </a:lnTo>
                <a:lnTo>
                  <a:pt x="452182" y="631949"/>
                </a:lnTo>
                <a:lnTo>
                  <a:pt x="458544" y="543618"/>
                </a:lnTo>
                <a:lnTo>
                  <a:pt x="464918" y="491393"/>
                </a:lnTo>
                <a:lnTo>
                  <a:pt x="468099" y="479329"/>
                </a:lnTo>
                <a:lnTo>
                  <a:pt x="471280" y="476719"/>
                </a:lnTo>
                <a:lnTo>
                  <a:pt x="474473" y="483516"/>
                </a:lnTo>
                <a:lnTo>
                  <a:pt x="477654" y="499587"/>
                </a:lnTo>
                <a:lnTo>
                  <a:pt x="484015" y="558573"/>
                </a:lnTo>
                <a:lnTo>
                  <a:pt x="490390" y="650919"/>
                </a:lnTo>
                <a:lnTo>
                  <a:pt x="499945" y="843021"/>
                </a:lnTo>
                <a:lnTo>
                  <a:pt x="512680" y="1171038"/>
                </a:lnTo>
                <a:lnTo>
                  <a:pt x="544526" y="2034016"/>
                </a:lnTo>
                <a:lnTo>
                  <a:pt x="554081" y="2220635"/>
                </a:lnTo>
                <a:lnTo>
                  <a:pt x="563624" y="2346673"/>
                </a:lnTo>
                <a:lnTo>
                  <a:pt x="569998" y="2393211"/>
                </a:lnTo>
                <a:lnTo>
                  <a:pt x="573179" y="2404874"/>
                </a:lnTo>
                <a:lnTo>
                  <a:pt x="576372" y="2408799"/>
                </a:lnTo>
                <a:lnTo>
                  <a:pt x="579553" y="2405102"/>
                </a:lnTo>
                <a:lnTo>
                  <a:pt x="582734" y="2393945"/>
                </a:lnTo>
                <a:lnTo>
                  <a:pt x="589108" y="2350282"/>
                </a:lnTo>
                <a:lnTo>
                  <a:pt x="595470" y="2280520"/>
                </a:lnTo>
                <a:lnTo>
                  <a:pt x="605025" y="2134981"/>
                </a:lnTo>
                <a:lnTo>
                  <a:pt x="617760" y="1888743"/>
                </a:lnTo>
                <a:lnTo>
                  <a:pt x="646426" y="1318008"/>
                </a:lnTo>
                <a:lnTo>
                  <a:pt x="655981" y="1179079"/>
                </a:lnTo>
                <a:lnTo>
                  <a:pt x="665523" y="1084231"/>
                </a:lnTo>
                <a:lnTo>
                  <a:pt x="671897" y="1047837"/>
                </a:lnTo>
                <a:lnTo>
                  <a:pt x="675078" y="1037782"/>
                </a:lnTo>
                <a:lnTo>
                  <a:pt x="678259" y="1033059"/>
                </a:lnTo>
                <a:lnTo>
                  <a:pt x="681452" y="1033502"/>
                </a:lnTo>
                <a:lnTo>
                  <a:pt x="684633" y="1038909"/>
                </a:lnTo>
                <a:lnTo>
                  <a:pt x="691007" y="1063476"/>
                </a:lnTo>
                <a:lnTo>
                  <a:pt x="697369" y="1104049"/>
                </a:lnTo>
                <a:lnTo>
                  <a:pt x="706924" y="1187437"/>
                </a:lnTo>
                <a:lnTo>
                  <a:pt x="738770" y="1501044"/>
                </a:lnTo>
                <a:lnTo>
                  <a:pt x="748325" y="1560169"/>
                </a:lnTo>
                <a:lnTo>
                  <a:pt x="754686" y="1583596"/>
                </a:lnTo>
                <a:lnTo>
                  <a:pt x="757880" y="1590282"/>
                </a:lnTo>
                <a:lnTo>
                  <a:pt x="761061" y="1593663"/>
                </a:lnTo>
                <a:lnTo>
                  <a:pt x="764241" y="1593828"/>
                </a:lnTo>
                <a:lnTo>
                  <a:pt x="767422" y="1590940"/>
                </a:lnTo>
                <a:lnTo>
                  <a:pt x="773796" y="1576821"/>
                </a:lnTo>
                <a:lnTo>
                  <a:pt x="780158" y="1553495"/>
                </a:lnTo>
                <a:lnTo>
                  <a:pt x="792906" y="1490875"/>
                </a:lnTo>
                <a:lnTo>
                  <a:pt x="805642" y="1429686"/>
                </a:lnTo>
                <a:lnTo>
                  <a:pt x="812004" y="1408348"/>
                </a:lnTo>
                <a:lnTo>
                  <a:pt x="818378" y="1397407"/>
                </a:lnTo>
                <a:lnTo>
                  <a:pt x="821559" y="1396635"/>
                </a:lnTo>
                <a:lnTo>
                  <a:pt x="824740" y="1399345"/>
                </a:lnTo>
                <a:lnTo>
                  <a:pt x="827933" y="1405740"/>
                </a:lnTo>
                <a:lnTo>
                  <a:pt x="834295" y="1430142"/>
                </a:lnTo>
                <a:lnTo>
                  <a:pt x="840669" y="1470285"/>
                </a:lnTo>
                <a:lnTo>
                  <a:pt x="850224" y="1558649"/>
                </a:lnTo>
                <a:lnTo>
                  <a:pt x="862960" y="1718561"/>
                </a:lnTo>
                <a:lnTo>
                  <a:pt x="891612" y="2106134"/>
                </a:lnTo>
                <a:lnTo>
                  <a:pt x="897986" y="2164423"/>
                </a:lnTo>
                <a:lnTo>
                  <a:pt x="904348" y="2202286"/>
                </a:lnTo>
                <a:lnTo>
                  <a:pt x="907541" y="2212354"/>
                </a:lnTo>
                <a:lnTo>
                  <a:pt x="910722" y="2215950"/>
                </a:lnTo>
                <a:lnTo>
                  <a:pt x="913903" y="2212772"/>
                </a:lnTo>
                <a:lnTo>
                  <a:pt x="917096" y="2202540"/>
                </a:lnTo>
                <a:lnTo>
                  <a:pt x="923458" y="2160358"/>
                </a:lnTo>
                <a:lnTo>
                  <a:pt x="929832" y="2088937"/>
                </a:lnTo>
                <a:lnTo>
                  <a:pt x="939387" y="1929354"/>
                </a:lnTo>
                <a:lnTo>
                  <a:pt x="948930" y="1715256"/>
                </a:lnTo>
                <a:lnTo>
                  <a:pt x="964859" y="1281386"/>
                </a:lnTo>
                <a:lnTo>
                  <a:pt x="983956" y="762432"/>
                </a:lnTo>
                <a:lnTo>
                  <a:pt x="993511" y="562035"/>
                </a:lnTo>
                <a:lnTo>
                  <a:pt x="999886" y="466070"/>
                </a:lnTo>
                <a:lnTo>
                  <a:pt x="1006247" y="406589"/>
                </a:lnTo>
                <a:lnTo>
                  <a:pt x="1009441" y="391842"/>
                </a:lnTo>
                <a:lnTo>
                  <a:pt x="1012621" y="387604"/>
                </a:lnTo>
                <a:lnTo>
                  <a:pt x="1015802" y="394136"/>
                </a:lnTo>
                <a:lnTo>
                  <a:pt x="1018996" y="411587"/>
                </a:lnTo>
                <a:lnTo>
                  <a:pt x="1025357" y="479311"/>
                </a:lnTo>
                <a:lnTo>
                  <a:pt x="1031731" y="589755"/>
                </a:lnTo>
                <a:lnTo>
                  <a:pt x="1041274" y="828914"/>
                </a:lnTo>
                <a:lnTo>
                  <a:pt x="1054022" y="1256857"/>
                </a:lnTo>
                <a:lnTo>
                  <a:pt x="1092230" y="2652391"/>
                </a:lnTo>
                <a:lnTo>
                  <a:pt x="1101785" y="2862019"/>
                </a:lnTo>
                <a:lnTo>
                  <a:pt x="1108146" y="2943532"/>
                </a:lnTo>
                <a:lnTo>
                  <a:pt x="1111340" y="2965110"/>
                </a:lnTo>
                <a:lnTo>
                  <a:pt x="1114521" y="2973430"/>
                </a:lnTo>
                <a:lnTo>
                  <a:pt x="1117701" y="2968315"/>
                </a:lnTo>
                <a:lnTo>
                  <a:pt x="1120895" y="2949661"/>
                </a:lnTo>
                <a:lnTo>
                  <a:pt x="1127256" y="2872251"/>
                </a:lnTo>
                <a:lnTo>
                  <a:pt x="1133631" y="2743364"/>
                </a:lnTo>
                <a:lnTo>
                  <a:pt x="1143173" y="2463378"/>
                </a:lnTo>
                <a:lnTo>
                  <a:pt x="1155922" y="1965154"/>
                </a:lnTo>
                <a:lnTo>
                  <a:pt x="1190948" y="471744"/>
                </a:lnTo>
                <a:lnTo>
                  <a:pt x="1200503" y="198810"/>
                </a:lnTo>
                <a:lnTo>
                  <a:pt x="1206865" y="77799"/>
                </a:lnTo>
                <a:lnTo>
                  <a:pt x="1213239" y="11588"/>
                </a:lnTo>
                <a:lnTo>
                  <a:pt x="1216420" y="0"/>
                </a:lnTo>
                <a:lnTo>
                  <a:pt x="1219601" y="2996"/>
                </a:lnTo>
                <a:lnTo>
                  <a:pt x="1222781" y="20580"/>
                </a:lnTo>
                <a:lnTo>
                  <a:pt x="1229156" y="98807"/>
                </a:lnTo>
                <a:lnTo>
                  <a:pt x="1235530" y="231880"/>
                </a:lnTo>
                <a:lnTo>
                  <a:pt x="1245072" y="522962"/>
                </a:lnTo>
                <a:lnTo>
                  <a:pt x="1257821" y="1041176"/>
                </a:lnTo>
                <a:lnTo>
                  <a:pt x="1292847" y="2583224"/>
                </a:lnTo>
                <a:lnTo>
                  <a:pt x="1302390" y="2862221"/>
                </a:lnTo>
                <a:lnTo>
                  <a:pt x="1308764" y="2985271"/>
                </a:lnTo>
                <a:lnTo>
                  <a:pt x="1315138" y="3052069"/>
                </a:lnTo>
                <a:lnTo>
                  <a:pt x="1318319" y="3063504"/>
                </a:lnTo>
                <a:lnTo>
                  <a:pt x="1321500" y="3060098"/>
                </a:lnTo>
                <a:lnTo>
                  <a:pt x="1324681" y="3041913"/>
                </a:lnTo>
                <a:lnTo>
                  <a:pt x="1331055" y="2962109"/>
                </a:lnTo>
                <a:lnTo>
                  <a:pt x="1337429" y="2827372"/>
                </a:lnTo>
                <a:lnTo>
                  <a:pt x="1346971" y="2534799"/>
                </a:lnTo>
                <a:lnTo>
                  <a:pt x="1359720" y="2019403"/>
                </a:lnTo>
                <a:lnTo>
                  <a:pt x="1391553" y="642650"/>
                </a:lnTo>
                <a:lnTo>
                  <a:pt x="1401108" y="357415"/>
                </a:lnTo>
                <a:lnTo>
                  <a:pt x="1407482" y="227415"/>
                </a:lnTo>
                <a:lnTo>
                  <a:pt x="1413844" y="151377"/>
                </a:lnTo>
                <a:lnTo>
                  <a:pt x="1417037" y="134458"/>
                </a:lnTo>
                <a:lnTo>
                  <a:pt x="1420218" y="131770"/>
                </a:lnTo>
                <a:lnTo>
                  <a:pt x="1423399" y="143257"/>
                </a:lnTo>
                <a:lnTo>
                  <a:pt x="1426580" y="168709"/>
                </a:lnTo>
                <a:lnTo>
                  <a:pt x="1432954" y="259960"/>
                </a:lnTo>
                <a:lnTo>
                  <a:pt x="1439328" y="401057"/>
                </a:lnTo>
                <a:lnTo>
                  <a:pt x="1448870" y="691492"/>
                </a:lnTo>
                <a:lnTo>
                  <a:pt x="1461619" y="1179130"/>
                </a:lnTo>
                <a:lnTo>
                  <a:pt x="1487091" y="2181025"/>
                </a:lnTo>
                <a:lnTo>
                  <a:pt x="1496646" y="2459592"/>
                </a:lnTo>
                <a:lnTo>
                  <a:pt x="1503007" y="2593785"/>
                </a:lnTo>
                <a:lnTo>
                  <a:pt x="1509382" y="2680946"/>
                </a:lnTo>
                <a:lnTo>
                  <a:pt x="1512562" y="2705982"/>
                </a:lnTo>
                <a:lnTo>
                  <a:pt x="1515743" y="2718442"/>
                </a:lnTo>
                <a:lnTo>
                  <a:pt x="1518937" y="2718341"/>
                </a:lnTo>
                <a:lnTo>
                  <a:pt x="1522117" y="2705817"/>
                </a:lnTo>
                <a:lnTo>
                  <a:pt x="1525298" y="2681162"/>
                </a:lnTo>
                <a:lnTo>
                  <a:pt x="1531672" y="2597166"/>
                </a:lnTo>
                <a:lnTo>
                  <a:pt x="1538034" y="2471052"/>
                </a:lnTo>
                <a:lnTo>
                  <a:pt x="1547589" y="2217318"/>
                </a:lnTo>
                <a:lnTo>
                  <a:pt x="1563518" y="1692310"/>
                </a:lnTo>
                <a:lnTo>
                  <a:pt x="1582615" y="1074303"/>
                </a:lnTo>
                <a:lnTo>
                  <a:pt x="1592171" y="838804"/>
                </a:lnTo>
                <a:lnTo>
                  <a:pt x="1598545" y="724265"/>
                </a:lnTo>
                <a:lnTo>
                  <a:pt x="1604906" y="648563"/>
                </a:lnTo>
                <a:lnTo>
                  <a:pt x="1608087" y="626010"/>
                </a:lnTo>
                <a:lnTo>
                  <a:pt x="1611281" y="613828"/>
                </a:lnTo>
                <a:lnTo>
                  <a:pt x="1614461" y="611992"/>
                </a:lnTo>
                <a:lnTo>
                  <a:pt x="1617642" y="620362"/>
                </a:lnTo>
                <a:lnTo>
                  <a:pt x="1620836" y="638724"/>
                </a:lnTo>
                <a:lnTo>
                  <a:pt x="1627197" y="703889"/>
                </a:lnTo>
                <a:lnTo>
                  <a:pt x="1633572" y="803537"/>
                </a:lnTo>
                <a:lnTo>
                  <a:pt x="1643127" y="1005807"/>
                </a:lnTo>
                <a:lnTo>
                  <a:pt x="1659043" y="1426507"/>
                </a:lnTo>
                <a:lnTo>
                  <a:pt x="1678153" y="1923162"/>
                </a:lnTo>
                <a:lnTo>
                  <a:pt x="1687696" y="2112656"/>
                </a:lnTo>
                <a:lnTo>
                  <a:pt x="1694070" y="2204756"/>
                </a:lnTo>
                <a:lnTo>
                  <a:pt x="1700444" y="2265400"/>
                </a:lnTo>
                <a:lnTo>
                  <a:pt x="1703625" y="2283281"/>
                </a:lnTo>
                <a:lnTo>
                  <a:pt x="1706806" y="2292702"/>
                </a:lnTo>
                <a:lnTo>
                  <a:pt x="1709986" y="2293639"/>
                </a:lnTo>
                <a:lnTo>
                  <a:pt x="1713180" y="2286193"/>
                </a:lnTo>
                <a:lnTo>
                  <a:pt x="1716361" y="2270504"/>
                </a:lnTo>
                <a:lnTo>
                  <a:pt x="1722735" y="2215532"/>
                </a:lnTo>
                <a:lnTo>
                  <a:pt x="1729096" y="2131689"/>
                </a:lnTo>
                <a:lnTo>
                  <a:pt x="1738651" y="1961012"/>
                </a:lnTo>
                <a:lnTo>
                  <a:pt x="1754568" y="1602325"/>
                </a:lnTo>
                <a:lnTo>
                  <a:pt x="1773678" y="1169278"/>
                </a:lnTo>
                <a:lnTo>
                  <a:pt x="1783233" y="998855"/>
                </a:lnTo>
                <a:lnTo>
                  <a:pt x="1792788" y="880580"/>
                </a:lnTo>
                <a:lnTo>
                  <a:pt x="1799150" y="835904"/>
                </a:lnTo>
                <a:lnTo>
                  <a:pt x="1802343" y="824520"/>
                </a:lnTo>
                <a:lnTo>
                  <a:pt x="1805524" y="820556"/>
                </a:lnTo>
                <a:lnTo>
                  <a:pt x="1808705" y="824051"/>
                </a:lnTo>
                <a:lnTo>
                  <a:pt x="1811886" y="834916"/>
                </a:lnTo>
                <a:lnTo>
                  <a:pt x="1818260" y="878162"/>
                </a:lnTo>
                <a:lnTo>
                  <a:pt x="1824634" y="948342"/>
                </a:lnTo>
                <a:lnTo>
                  <a:pt x="1834176" y="1097237"/>
                </a:lnTo>
                <a:lnTo>
                  <a:pt x="1846912" y="1354719"/>
                </a:lnTo>
                <a:lnTo>
                  <a:pt x="1878758" y="2030319"/>
                </a:lnTo>
                <a:lnTo>
                  <a:pt x="1888313" y="2169894"/>
                </a:lnTo>
                <a:lnTo>
                  <a:pt x="1894687" y="2233983"/>
                </a:lnTo>
                <a:lnTo>
                  <a:pt x="1901049" y="2272112"/>
                </a:lnTo>
                <a:lnTo>
                  <a:pt x="1904242" y="2281014"/>
                </a:lnTo>
                <a:lnTo>
                  <a:pt x="1907423" y="2283053"/>
                </a:lnTo>
                <a:lnTo>
                  <a:pt x="1910604" y="2278216"/>
                </a:lnTo>
                <a:lnTo>
                  <a:pt x="1913785" y="2266591"/>
                </a:lnTo>
                <a:lnTo>
                  <a:pt x="1920159" y="2223573"/>
                </a:lnTo>
                <a:lnTo>
                  <a:pt x="1926520" y="2155837"/>
                </a:lnTo>
                <a:lnTo>
                  <a:pt x="1936075" y="2014084"/>
                </a:lnTo>
                <a:lnTo>
                  <a:pt x="1948811" y="1770329"/>
                </a:lnTo>
                <a:lnTo>
                  <a:pt x="1980657" y="1119397"/>
                </a:lnTo>
                <a:lnTo>
                  <a:pt x="1990212" y="975352"/>
                </a:lnTo>
                <a:lnTo>
                  <a:pt x="1999767" y="875591"/>
                </a:lnTo>
                <a:lnTo>
                  <a:pt x="2006142" y="836740"/>
                </a:lnTo>
                <a:lnTo>
                  <a:pt x="2009322" y="825938"/>
                </a:lnTo>
                <a:lnTo>
                  <a:pt x="2012503" y="820923"/>
                </a:lnTo>
                <a:lnTo>
                  <a:pt x="2015684" y="821658"/>
                </a:lnTo>
                <a:lnTo>
                  <a:pt x="2018877" y="828028"/>
                </a:lnTo>
                <a:lnTo>
                  <a:pt x="2025239" y="857115"/>
                </a:lnTo>
                <a:lnTo>
                  <a:pt x="2031613" y="906553"/>
                </a:lnTo>
                <a:lnTo>
                  <a:pt x="2041168" y="1013849"/>
                </a:lnTo>
                <a:lnTo>
                  <a:pt x="2053904" y="1203418"/>
                </a:lnTo>
                <a:lnTo>
                  <a:pt x="2098486" y="1923390"/>
                </a:lnTo>
                <a:lnTo>
                  <a:pt x="2108028" y="2025937"/>
                </a:lnTo>
                <a:lnTo>
                  <a:pt x="2117583" y="2096700"/>
                </a:lnTo>
                <a:lnTo>
                  <a:pt x="2123957" y="2125104"/>
                </a:lnTo>
                <a:lnTo>
                  <a:pt x="2130319" y="2138324"/>
                </a:lnTo>
                <a:lnTo>
                  <a:pt x="2133512" y="2139299"/>
                </a:lnTo>
                <a:lnTo>
                  <a:pt x="2136693" y="2136589"/>
                </a:lnTo>
                <a:lnTo>
                  <a:pt x="2139874" y="2130283"/>
                </a:lnTo>
                <a:lnTo>
                  <a:pt x="2146248" y="2107312"/>
                </a:lnTo>
                <a:lnTo>
                  <a:pt x="2152610" y="2071335"/>
                </a:lnTo>
                <a:lnTo>
                  <a:pt x="2162165" y="1995685"/>
                </a:lnTo>
                <a:lnTo>
                  <a:pt x="2174901" y="1861973"/>
                </a:lnTo>
                <a:lnTo>
                  <a:pt x="2194011" y="1618546"/>
                </a:lnTo>
                <a:lnTo>
                  <a:pt x="2219482" y="1290681"/>
                </a:lnTo>
                <a:lnTo>
                  <a:pt x="2232218" y="1157476"/>
                </a:lnTo>
                <a:lnTo>
                  <a:pt x="2241773" y="1081331"/>
                </a:lnTo>
                <a:lnTo>
                  <a:pt x="2251328" y="1030020"/>
                </a:lnTo>
                <a:lnTo>
                  <a:pt x="2257702" y="1010924"/>
                </a:lnTo>
                <a:lnTo>
                  <a:pt x="2260883" y="1006061"/>
                </a:lnTo>
                <a:lnTo>
                  <a:pt x="2264064" y="1004351"/>
                </a:lnTo>
                <a:lnTo>
                  <a:pt x="2267257" y="1005782"/>
                </a:lnTo>
                <a:lnTo>
                  <a:pt x="2270438" y="1010316"/>
                </a:lnTo>
                <a:lnTo>
                  <a:pt x="2276800" y="1028450"/>
                </a:lnTo>
                <a:lnTo>
                  <a:pt x="2283174" y="1058069"/>
                </a:lnTo>
                <a:lnTo>
                  <a:pt x="2292729" y="1121841"/>
                </a:lnTo>
                <a:lnTo>
                  <a:pt x="2305465" y="1236014"/>
                </a:lnTo>
                <a:lnTo>
                  <a:pt x="2324575" y="1444287"/>
                </a:lnTo>
                <a:lnTo>
                  <a:pt x="2353227" y="1757361"/>
                </a:lnTo>
                <a:lnTo>
                  <a:pt x="2365963" y="1871318"/>
                </a:lnTo>
                <a:lnTo>
                  <a:pt x="2378699" y="1960101"/>
                </a:lnTo>
                <a:lnTo>
                  <a:pt x="2388254" y="2007196"/>
                </a:lnTo>
                <a:lnTo>
                  <a:pt x="2394628" y="2028331"/>
                </a:lnTo>
                <a:lnTo>
                  <a:pt x="2400990" y="2040690"/>
                </a:lnTo>
                <a:lnTo>
                  <a:pt x="2404183" y="2043425"/>
                </a:lnTo>
                <a:lnTo>
                  <a:pt x="2407364" y="2043805"/>
                </a:lnTo>
                <a:lnTo>
                  <a:pt x="2410545" y="2041766"/>
                </a:lnTo>
                <a:lnTo>
                  <a:pt x="2413726" y="2037258"/>
                </a:lnTo>
                <a:lnTo>
                  <a:pt x="2420100" y="2020707"/>
                </a:lnTo>
                <a:lnTo>
                  <a:pt x="2426474" y="1993899"/>
                </a:lnTo>
                <a:lnTo>
                  <a:pt x="2432836" y="1956694"/>
                </a:lnTo>
                <a:lnTo>
                  <a:pt x="2442391" y="1881614"/>
                </a:lnTo>
                <a:lnTo>
                  <a:pt x="2451946" y="1784575"/>
                </a:lnTo>
                <a:lnTo>
                  <a:pt x="2464682" y="1626031"/>
                </a:lnTo>
                <a:lnTo>
                  <a:pt x="2490153" y="1257757"/>
                </a:lnTo>
                <a:lnTo>
                  <a:pt x="2506083" y="1048014"/>
                </a:lnTo>
                <a:lnTo>
                  <a:pt x="2515625" y="952141"/>
                </a:lnTo>
                <a:lnTo>
                  <a:pt x="2521999" y="906236"/>
                </a:lnTo>
                <a:lnTo>
                  <a:pt x="2528373" y="877262"/>
                </a:lnTo>
                <a:lnTo>
                  <a:pt x="2531554" y="869652"/>
                </a:lnTo>
                <a:lnTo>
                  <a:pt x="2534735" y="866853"/>
                </a:lnTo>
                <a:lnTo>
                  <a:pt x="2537916" y="868955"/>
                </a:lnTo>
                <a:lnTo>
                  <a:pt x="2541109" y="876059"/>
                </a:lnTo>
                <a:lnTo>
                  <a:pt x="2547471" y="905299"/>
                </a:lnTo>
                <a:lnTo>
                  <a:pt x="2553845" y="954281"/>
                </a:lnTo>
                <a:lnTo>
                  <a:pt x="2563400" y="1062425"/>
                </a:lnTo>
                <a:lnTo>
                  <a:pt x="2572942" y="1206420"/>
                </a:lnTo>
                <a:lnTo>
                  <a:pt x="2588872" y="1499651"/>
                </a:lnTo>
                <a:lnTo>
                  <a:pt x="2614343" y="1975335"/>
                </a:lnTo>
                <a:lnTo>
                  <a:pt x="2623898" y="2111528"/>
                </a:lnTo>
                <a:lnTo>
                  <a:pt x="2633453" y="2206554"/>
                </a:lnTo>
                <a:lnTo>
                  <a:pt x="2639815" y="2243037"/>
                </a:lnTo>
                <a:lnTo>
                  <a:pt x="2643008" y="2252623"/>
                </a:lnTo>
                <a:lnTo>
                  <a:pt x="2646189" y="2256295"/>
                </a:lnTo>
                <a:lnTo>
                  <a:pt x="2649370" y="2254003"/>
                </a:lnTo>
                <a:lnTo>
                  <a:pt x="2652551" y="2245772"/>
                </a:lnTo>
                <a:lnTo>
                  <a:pt x="2658925" y="2211759"/>
                </a:lnTo>
                <a:lnTo>
                  <a:pt x="2665299" y="2155381"/>
                </a:lnTo>
                <a:lnTo>
                  <a:pt x="2674841" y="2033383"/>
                </a:lnTo>
                <a:lnTo>
                  <a:pt x="2687590" y="1816866"/>
                </a:lnTo>
                <a:lnTo>
                  <a:pt x="2725797" y="1116307"/>
                </a:lnTo>
                <a:lnTo>
                  <a:pt x="2735353" y="1006339"/>
                </a:lnTo>
                <a:lnTo>
                  <a:pt x="2741714" y="959548"/>
                </a:lnTo>
                <a:lnTo>
                  <a:pt x="2748088" y="935995"/>
                </a:lnTo>
                <a:lnTo>
                  <a:pt x="2751269" y="933171"/>
                </a:lnTo>
                <a:lnTo>
                  <a:pt x="2754450" y="936337"/>
                </a:lnTo>
                <a:lnTo>
                  <a:pt x="2757643" y="945416"/>
                </a:lnTo>
                <a:lnTo>
                  <a:pt x="2764005" y="980709"/>
                </a:lnTo>
                <a:lnTo>
                  <a:pt x="2770379" y="1037225"/>
                </a:lnTo>
                <a:lnTo>
                  <a:pt x="2779934" y="1155678"/>
                </a:lnTo>
                <a:lnTo>
                  <a:pt x="2792670" y="1356429"/>
                </a:lnTo>
                <a:lnTo>
                  <a:pt x="2818142" y="1765998"/>
                </a:lnTo>
                <a:lnTo>
                  <a:pt x="2827697" y="1875662"/>
                </a:lnTo>
                <a:lnTo>
                  <a:pt x="2834058" y="1925847"/>
                </a:lnTo>
                <a:lnTo>
                  <a:pt x="2840433" y="1955251"/>
                </a:lnTo>
                <a:lnTo>
                  <a:pt x="2843613" y="1961823"/>
                </a:lnTo>
                <a:lnTo>
                  <a:pt x="2846807" y="1962912"/>
                </a:lnTo>
                <a:lnTo>
                  <a:pt x="2849988" y="1958543"/>
                </a:lnTo>
                <a:lnTo>
                  <a:pt x="2853168" y="1948818"/>
                </a:lnTo>
                <a:lnTo>
                  <a:pt x="2859543" y="1914032"/>
                </a:lnTo>
                <a:lnTo>
                  <a:pt x="2865904" y="1860517"/>
                </a:lnTo>
                <a:lnTo>
                  <a:pt x="2875459" y="1751587"/>
                </a:lnTo>
                <a:lnTo>
                  <a:pt x="2891388" y="1526332"/>
                </a:lnTo>
                <a:lnTo>
                  <a:pt x="2907305" y="1308055"/>
                </a:lnTo>
                <a:lnTo>
                  <a:pt x="2916860" y="1209459"/>
                </a:lnTo>
                <a:lnTo>
                  <a:pt x="2923222" y="1164897"/>
                </a:lnTo>
                <a:lnTo>
                  <a:pt x="2929596" y="1140279"/>
                </a:lnTo>
                <a:lnTo>
                  <a:pt x="2932777" y="1135974"/>
                </a:lnTo>
                <a:lnTo>
                  <a:pt x="2935957" y="1137164"/>
                </a:lnTo>
                <a:lnTo>
                  <a:pt x="2939151" y="1143888"/>
                </a:lnTo>
                <a:lnTo>
                  <a:pt x="2945512" y="1173735"/>
                </a:lnTo>
                <a:lnTo>
                  <a:pt x="2951887" y="1224490"/>
                </a:lnTo>
                <a:lnTo>
                  <a:pt x="2961442" y="1335142"/>
                </a:lnTo>
                <a:lnTo>
                  <a:pt x="2974177" y="1529549"/>
                </a:lnTo>
                <a:lnTo>
                  <a:pt x="2999649" y="1943005"/>
                </a:lnTo>
                <a:lnTo>
                  <a:pt x="3009204" y="2056291"/>
                </a:lnTo>
                <a:lnTo>
                  <a:pt x="3015566" y="2107590"/>
                </a:lnTo>
                <a:lnTo>
                  <a:pt x="3021940" y="2135956"/>
                </a:lnTo>
                <a:lnTo>
                  <a:pt x="3025121" y="2140869"/>
                </a:lnTo>
                <a:lnTo>
                  <a:pt x="3028314" y="2139375"/>
                </a:lnTo>
                <a:lnTo>
                  <a:pt x="3031495" y="2131372"/>
                </a:lnTo>
                <a:lnTo>
                  <a:pt x="3037856" y="2095864"/>
                </a:lnTo>
                <a:lnTo>
                  <a:pt x="3044231" y="2035004"/>
                </a:lnTo>
                <a:lnTo>
                  <a:pt x="3053786" y="1900292"/>
                </a:lnTo>
                <a:lnTo>
                  <a:pt x="3066522" y="1656777"/>
                </a:lnTo>
                <a:lnTo>
                  <a:pt x="3101548" y="916683"/>
                </a:lnTo>
                <a:lnTo>
                  <a:pt x="3111104" y="783301"/>
                </a:lnTo>
                <a:lnTo>
                  <a:pt x="3117465" y="726430"/>
                </a:lnTo>
                <a:lnTo>
                  <a:pt x="3123839" y="698723"/>
                </a:lnTo>
                <a:lnTo>
                  <a:pt x="3127020" y="696418"/>
                </a:lnTo>
                <a:lnTo>
                  <a:pt x="3130214" y="701990"/>
                </a:lnTo>
                <a:lnTo>
                  <a:pt x="3133394" y="715476"/>
                </a:lnTo>
                <a:lnTo>
                  <a:pt x="3139756" y="765952"/>
                </a:lnTo>
                <a:lnTo>
                  <a:pt x="3146130" y="846579"/>
                </a:lnTo>
                <a:lnTo>
                  <a:pt x="3155685" y="1018294"/>
                </a:lnTo>
                <a:lnTo>
                  <a:pt x="3168421" y="1320136"/>
                </a:lnTo>
                <a:lnTo>
                  <a:pt x="3203448" y="2215089"/>
                </a:lnTo>
                <a:lnTo>
                  <a:pt x="3213003" y="2377344"/>
                </a:lnTo>
                <a:lnTo>
                  <a:pt x="3219364" y="2449018"/>
                </a:lnTo>
                <a:lnTo>
                  <a:pt x="3225738" y="2487996"/>
                </a:lnTo>
                <a:lnTo>
                  <a:pt x="3228919" y="2494657"/>
                </a:lnTo>
                <a:lnTo>
                  <a:pt x="3232113" y="2492656"/>
                </a:lnTo>
                <a:lnTo>
                  <a:pt x="3235293" y="2481980"/>
                </a:lnTo>
                <a:lnTo>
                  <a:pt x="3241655" y="2435063"/>
                </a:lnTo>
                <a:lnTo>
                  <a:pt x="3248029" y="2355601"/>
                </a:lnTo>
                <a:lnTo>
                  <a:pt x="3257584" y="2182202"/>
                </a:lnTo>
                <a:lnTo>
                  <a:pt x="3270320" y="1873902"/>
                </a:lnTo>
                <a:lnTo>
                  <a:pt x="3305347" y="952647"/>
                </a:lnTo>
                <a:lnTo>
                  <a:pt x="3314902" y="781693"/>
                </a:lnTo>
                <a:lnTo>
                  <a:pt x="3321263" y="703307"/>
                </a:lnTo>
                <a:lnTo>
                  <a:pt x="3327637" y="656541"/>
                </a:lnTo>
                <a:lnTo>
                  <a:pt x="3330818" y="645461"/>
                </a:lnTo>
                <a:lnTo>
                  <a:pt x="3334012" y="642662"/>
                </a:lnTo>
                <a:lnTo>
                  <a:pt x="3337192" y="648095"/>
                </a:lnTo>
                <a:lnTo>
                  <a:pt x="3340373" y="661657"/>
                </a:lnTo>
                <a:lnTo>
                  <a:pt x="3346747" y="712272"/>
                </a:lnTo>
                <a:lnTo>
                  <a:pt x="3353109" y="792026"/>
                </a:lnTo>
                <a:lnTo>
                  <a:pt x="3362664" y="958282"/>
                </a:lnTo>
                <a:lnTo>
                  <a:pt x="3375400" y="1241725"/>
                </a:lnTo>
                <a:lnTo>
                  <a:pt x="3404065" y="1914374"/>
                </a:lnTo>
                <a:lnTo>
                  <a:pt x="3413620" y="2082783"/>
                </a:lnTo>
                <a:lnTo>
                  <a:pt x="3423163" y="2199285"/>
                </a:lnTo>
                <a:lnTo>
                  <a:pt x="3429537" y="2244088"/>
                </a:lnTo>
                <a:lnTo>
                  <a:pt x="3432718" y="2256169"/>
                </a:lnTo>
                <a:lnTo>
                  <a:pt x="3435911" y="2261335"/>
                </a:lnTo>
                <a:lnTo>
                  <a:pt x="3439092" y="2259613"/>
                </a:lnTo>
                <a:lnTo>
                  <a:pt x="3442273" y="2251116"/>
                </a:lnTo>
                <a:lnTo>
                  <a:pt x="3448647" y="2214582"/>
                </a:lnTo>
                <a:lnTo>
                  <a:pt x="3455008" y="2153824"/>
                </a:lnTo>
                <a:lnTo>
                  <a:pt x="3464564" y="2023974"/>
                </a:lnTo>
                <a:lnTo>
                  <a:pt x="3477299" y="1799315"/>
                </a:lnTo>
                <a:lnTo>
                  <a:pt x="3509145" y="1210295"/>
                </a:lnTo>
                <a:lnTo>
                  <a:pt x="3518700" y="1086549"/>
                </a:lnTo>
                <a:lnTo>
                  <a:pt x="3525062" y="1027956"/>
                </a:lnTo>
                <a:lnTo>
                  <a:pt x="3531436" y="990536"/>
                </a:lnTo>
                <a:lnTo>
                  <a:pt x="3534617" y="980063"/>
                </a:lnTo>
                <a:lnTo>
                  <a:pt x="3537797" y="975137"/>
                </a:lnTo>
                <a:lnTo>
                  <a:pt x="3540991" y="975694"/>
                </a:lnTo>
                <a:lnTo>
                  <a:pt x="3544172" y="981697"/>
                </a:lnTo>
                <a:lnTo>
                  <a:pt x="3550546" y="1009341"/>
                </a:lnTo>
                <a:lnTo>
                  <a:pt x="3556908" y="1056435"/>
                </a:lnTo>
                <a:lnTo>
                  <a:pt x="3566463" y="1158261"/>
                </a:lnTo>
                <a:lnTo>
                  <a:pt x="3579198" y="1335737"/>
                </a:lnTo>
                <a:lnTo>
                  <a:pt x="3611044" y="1805545"/>
                </a:lnTo>
                <a:lnTo>
                  <a:pt x="3620599" y="1906206"/>
                </a:lnTo>
                <a:lnTo>
                  <a:pt x="3626961" y="1954998"/>
                </a:lnTo>
                <a:lnTo>
                  <a:pt x="3633335" y="1987567"/>
                </a:lnTo>
                <a:lnTo>
                  <a:pt x="3639696" y="2003270"/>
                </a:lnTo>
                <a:lnTo>
                  <a:pt x="3642890" y="2004764"/>
                </a:lnTo>
                <a:lnTo>
                  <a:pt x="3646071" y="2002092"/>
                </a:lnTo>
                <a:lnTo>
                  <a:pt x="3649251" y="1995343"/>
                </a:lnTo>
                <a:lnTo>
                  <a:pt x="3655626" y="1970079"/>
                </a:lnTo>
                <a:lnTo>
                  <a:pt x="3661987" y="1930329"/>
                </a:lnTo>
                <a:lnTo>
                  <a:pt x="3671542" y="1847423"/>
                </a:lnTo>
                <a:lnTo>
                  <a:pt x="3684278" y="1705138"/>
                </a:lnTo>
                <a:lnTo>
                  <a:pt x="3719305" y="1285869"/>
                </a:lnTo>
                <a:lnTo>
                  <a:pt x="3728860" y="1203127"/>
                </a:lnTo>
                <a:lnTo>
                  <a:pt x="3738415" y="1145914"/>
                </a:lnTo>
                <a:lnTo>
                  <a:pt x="3744789" y="1123703"/>
                </a:lnTo>
                <a:lnTo>
                  <a:pt x="3747970" y="1117612"/>
                </a:lnTo>
                <a:lnTo>
                  <a:pt x="3751151" y="1114864"/>
                </a:lnTo>
                <a:lnTo>
                  <a:pt x="3754344" y="1115497"/>
                </a:lnTo>
                <a:lnTo>
                  <a:pt x="3757525" y="1119435"/>
                </a:lnTo>
                <a:lnTo>
                  <a:pt x="3763887" y="1137050"/>
                </a:lnTo>
                <a:lnTo>
                  <a:pt x="3770261" y="1166935"/>
                </a:lnTo>
                <a:lnTo>
                  <a:pt x="3779816" y="1232253"/>
                </a:lnTo>
                <a:lnTo>
                  <a:pt x="3792552" y="1349413"/>
                </a:lnTo>
                <a:lnTo>
                  <a:pt x="3818023" y="1628335"/>
                </a:lnTo>
                <a:lnTo>
                  <a:pt x="3833953" y="1785195"/>
                </a:lnTo>
                <a:lnTo>
                  <a:pt x="3843495" y="1858085"/>
                </a:lnTo>
                <a:lnTo>
                  <a:pt x="3853050" y="1909448"/>
                </a:lnTo>
                <a:lnTo>
                  <a:pt x="3859424" y="1930215"/>
                </a:lnTo>
                <a:lnTo>
                  <a:pt x="3865786" y="1939611"/>
                </a:lnTo>
                <a:lnTo>
                  <a:pt x="3868979" y="1939992"/>
                </a:lnTo>
                <a:lnTo>
                  <a:pt x="3872160" y="1937472"/>
                </a:lnTo>
                <a:lnTo>
                  <a:pt x="3875341" y="1932115"/>
                </a:lnTo>
                <a:lnTo>
                  <a:pt x="3881715" y="1913057"/>
                </a:lnTo>
                <a:lnTo>
                  <a:pt x="3888077" y="1883437"/>
                </a:lnTo>
                <a:lnTo>
                  <a:pt x="3897632" y="1821260"/>
                </a:lnTo>
                <a:lnTo>
                  <a:pt x="3910367" y="1711888"/>
                </a:lnTo>
                <a:lnTo>
                  <a:pt x="3932658" y="1484088"/>
                </a:lnTo>
                <a:lnTo>
                  <a:pt x="3951768" y="1301736"/>
                </a:lnTo>
                <a:lnTo>
                  <a:pt x="3961323" y="1230328"/>
                </a:lnTo>
                <a:lnTo>
                  <a:pt x="3970878" y="1178180"/>
                </a:lnTo>
                <a:lnTo>
                  <a:pt x="3977240" y="1155741"/>
                </a:lnTo>
                <a:lnTo>
                  <a:pt x="3983614" y="1143901"/>
                </a:lnTo>
                <a:lnTo>
                  <a:pt x="3986795" y="1142077"/>
                </a:lnTo>
                <a:lnTo>
                  <a:pt x="3989976" y="1142989"/>
                </a:lnTo>
                <a:lnTo>
                  <a:pt x="3993169" y="1146661"/>
                </a:lnTo>
                <a:lnTo>
                  <a:pt x="3999531" y="1162136"/>
                </a:lnTo>
                <a:lnTo>
                  <a:pt x="4005905" y="1188070"/>
                </a:lnTo>
                <a:lnTo>
                  <a:pt x="4015460" y="1244992"/>
                </a:lnTo>
                <a:lnTo>
                  <a:pt x="4025002" y="1320275"/>
                </a:lnTo>
                <a:lnTo>
                  <a:pt x="4040932" y="1473210"/>
                </a:lnTo>
                <a:lnTo>
                  <a:pt x="4069584" y="1754601"/>
                </a:lnTo>
                <a:lnTo>
                  <a:pt x="4079139" y="1826731"/>
                </a:lnTo>
                <a:lnTo>
                  <a:pt x="4088694" y="1879436"/>
                </a:lnTo>
                <a:lnTo>
                  <a:pt x="4095069" y="1902103"/>
                </a:lnTo>
                <a:lnTo>
                  <a:pt x="4101430" y="1914082"/>
                </a:lnTo>
                <a:lnTo>
                  <a:pt x="4104611" y="1915995"/>
                </a:lnTo>
                <a:lnTo>
                  <a:pt x="4107804" y="1915184"/>
                </a:lnTo>
                <a:lnTo>
                  <a:pt x="4110985" y="1911702"/>
                </a:lnTo>
                <a:lnTo>
                  <a:pt x="4114166" y="1905598"/>
                </a:lnTo>
                <a:lnTo>
                  <a:pt x="4114166" y="1905598"/>
                </a:lnTo>
              </a:path>
            </a:pathLst>
          </a:custGeom>
          <a:noFill/>
          <a:ln w="18998" cap="sq">
            <a:solidFill>
              <a:srgbClr val="C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igura a mano libera 20">
            <a:extLst>
              <a:ext uri="{FF2B5EF4-FFF2-40B4-BE49-F238E27FC236}">
                <a16:creationId xmlns:a16="http://schemas.microsoft.com/office/drawing/2014/main" id="{ACB676FC-C110-0884-D30C-488326B66C9F}"/>
              </a:ext>
            </a:extLst>
          </p:cNvPr>
          <p:cNvSpPr/>
          <p:nvPr/>
        </p:nvSpPr>
        <p:spPr>
          <a:xfrm flipH="1">
            <a:off x="1399677" y="4324086"/>
            <a:ext cx="4337467" cy="1190017"/>
          </a:xfrm>
          <a:custGeom>
            <a:avLst/>
            <a:gdLst>
              <a:gd name="connsiteX0" fmla="*/ 0 w 4114165"/>
              <a:gd name="connsiteY0" fmla="*/ 1426330 h 3063504"/>
              <a:gd name="connsiteX1" fmla="*/ 19106 w 4114165"/>
              <a:gd name="connsiteY1" fmla="*/ 1079343 h 3063504"/>
              <a:gd name="connsiteX2" fmla="*/ 28660 w 4114165"/>
              <a:gd name="connsiteY2" fmla="*/ 944391 h 3063504"/>
              <a:gd name="connsiteX3" fmla="*/ 38212 w 4114165"/>
              <a:gd name="connsiteY3" fmla="*/ 852379 h 3063504"/>
              <a:gd name="connsiteX4" fmla="*/ 44582 w 4114165"/>
              <a:gd name="connsiteY4" fmla="*/ 819708 h 3063504"/>
              <a:gd name="connsiteX5" fmla="*/ 47765 w 4114165"/>
              <a:gd name="connsiteY5" fmla="*/ 812730 h 3063504"/>
              <a:gd name="connsiteX6" fmla="*/ 50950 w 4114165"/>
              <a:gd name="connsiteY6" fmla="*/ 812198 h 3063504"/>
              <a:gd name="connsiteX7" fmla="*/ 54134 w 4114165"/>
              <a:gd name="connsiteY7" fmla="*/ 818213 h 3063504"/>
              <a:gd name="connsiteX8" fmla="*/ 57319 w 4114165"/>
              <a:gd name="connsiteY8" fmla="*/ 830801 h 3063504"/>
              <a:gd name="connsiteX9" fmla="*/ 63687 w 4114165"/>
              <a:gd name="connsiteY9" fmla="*/ 875439 h 3063504"/>
              <a:gd name="connsiteX10" fmla="*/ 70056 w 4114165"/>
              <a:gd name="connsiteY10" fmla="*/ 945100 h 3063504"/>
              <a:gd name="connsiteX11" fmla="*/ 79608 w 4114165"/>
              <a:gd name="connsiteY11" fmla="*/ 1091880 h 3063504"/>
              <a:gd name="connsiteX12" fmla="*/ 92347 w 4114165"/>
              <a:gd name="connsiteY12" fmla="*/ 1349148 h 3063504"/>
              <a:gd name="connsiteX13" fmla="*/ 130558 w 4114165"/>
              <a:gd name="connsiteY13" fmla="*/ 2179860 h 3063504"/>
              <a:gd name="connsiteX14" fmla="*/ 140112 w 4114165"/>
              <a:gd name="connsiteY14" fmla="*/ 2309798 h 3063504"/>
              <a:gd name="connsiteX15" fmla="*/ 146480 w 4114165"/>
              <a:gd name="connsiteY15" fmla="*/ 2364047 h 3063504"/>
              <a:gd name="connsiteX16" fmla="*/ 149664 w 4114165"/>
              <a:gd name="connsiteY16" fmla="*/ 2380472 h 3063504"/>
              <a:gd name="connsiteX17" fmla="*/ 152849 w 4114165"/>
              <a:gd name="connsiteY17" fmla="*/ 2389450 h 3063504"/>
              <a:gd name="connsiteX18" fmla="*/ 156033 w 4114165"/>
              <a:gd name="connsiteY18" fmla="*/ 2390855 h 3063504"/>
              <a:gd name="connsiteX19" fmla="*/ 159218 w 4114165"/>
              <a:gd name="connsiteY19" fmla="*/ 2384600 h 3063504"/>
              <a:gd name="connsiteX20" fmla="*/ 162401 w 4114165"/>
              <a:gd name="connsiteY20" fmla="*/ 2370696 h 3063504"/>
              <a:gd name="connsiteX21" fmla="*/ 168770 w 4114165"/>
              <a:gd name="connsiteY21" fmla="*/ 2320207 h 3063504"/>
              <a:gd name="connsiteX22" fmla="*/ 175140 w 4114165"/>
              <a:gd name="connsiteY22" fmla="*/ 2240720 h 3063504"/>
              <a:gd name="connsiteX23" fmla="*/ 184692 w 4114165"/>
              <a:gd name="connsiteY23" fmla="*/ 2072639 h 3063504"/>
              <a:gd name="connsiteX24" fmla="*/ 197429 w 4114165"/>
              <a:gd name="connsiteY24" fmla="*/ 1777458 h 3063504"/>
              <a:gd name="connsiteX25" fmla="*/ 235642 w 4114165"/>
              <a:gd name="connsiteY25" fmla="*/ 818581 h 3063504"/>
              <a:gd name="connsiteX26" fmla="*/ 245194 w 4114165"/>
              <a:gd name="connsiteY26" fmla="*/ 665925 h 3063504"/>
              <a:gd name="connsiteX27" fmla="*/ 251563 w 4114165"/>
              <a:gd name="connsiteY27" fmla="*/ 600835 h 3063504"/>
              <a:gd name="connsiteX28" fmla="*/ 257933 w 4114165"/>
              <a:gd name="connsiteY28" fmla="*/ 568563 h 3063504"/>
              <a:gd name="connsiteX29" fmla="*/ 261116 w 4114165"/>
              <a:gd name="connsiteY29" fmla="*/ 565293 h 3063504"/>
              <a:gd name="connsiteX30" fmla="*/ 264300 w 4114165"/>
              <a:gd name="connsiteY30" fmla="*/ 570754 h 3063504"/>
              <a:gd name="connsiteX31" fmla="*/ 267485 w 4114165"/>
              <a:gd name="connsiteY31" fmla="*/ 584961 h 3063504"/>
              <a:gd name="connsiteX32" fmla="*/ 273854 w 4114165"/>
              <a:gd name="connsiteY32" fmla="*/ 639269 h 3063504"/>
              <a:gd name="connsiteX33" fmla="*/ 280222 w 4114165"/>
              <a:gd name="connsiteY33" fmla="*/ 726772 h 3063504"/>
              <a:gd name="connsiteX34" fmla="*/ 289776 w 4114165"/>
              <a:gd name="connsiteY34" fmla="*/ 913999 h 3063504"/>
              <a:gd name="connsiteX35" fmla="*/ 302513 w 4114165"/>
              <a:gd name="connsiteY35" fmla="*/ 1245232 h 3063504"/>
              <a:gd name="connsiteX36" fmla="*/ 340728 w 4114165"/>
              <a:gd name="connsiteY36" fmla="*/ 2325374 h 3063504"/>
              <a:gd name="connsiteX37" fmla="*/ 350283 w 4114165"/>
              <a:gd name="connsiteY37" fmla="*/ 2497177 h 3063504"/>
              <a:gd name="connsiteX38" fmla="*/ 356645 w 4114165"/>
              <a:gd name="connsiteY38" fmla="*/ 2570484 h 3063504"/>
              <a:gd name="connsiteX39" fmla="*/ 363019 w 4114165"/>
              <a:gd name="connsiteY39" fmla="*/ 2607106 h 3063504"/>
              <a:gd name="connsiteX40" fmla="*/ 366200 w 4114165"/>
              <a:gd name="connsiteY40" fmla="*/ 2611083 h 3063504"/>
              <a:gd name="connsiteX41" fmla="*/ 369380 w 4114165"/>
              <a:gd name="connsiteY41" fmla="*/ 2605384 h 3063504"/>
              <a:gd name="connsiteX42" fmla="*/ 372574 w 4114165"/>
              <a:gd name="connsiteY42" fmla="*/ 2590024 h 3063504"/>
              <a:gd name="connsiteX43" fmla="*/ 378935 w 4114165"/>
              <a:gd name="connsiteY43" fmla="*/ 2530861 h 3063504"/>
              <a:gd name="connsiteX44" fmla="*/ 385310 w 4114165"/>
              <a:gd name="connsiteY44" fmla="*/ 2435532 h 3063504"/>
              <a:gd name="connsiteX45" fmla="*/ 394865 w 4114165"/>
              <a:gd name="connsiteY45" fmla="*/ 2232425 h 3063504"/>
              <a:gd name="connsiteX46" fmla="*/ 407601 w 4114165"/>
              <a:gd name="connsiteY46" fmla="*/ 1876548 h 3063504"/>
              <a:gd name="connsiteX47" fmla="*/ 442627 w 4114165"/>
              <a:gd name="connsiteY47" fmla="*/ 825508 h 3063504"/>
              <a:gd name="connsiteX48" fmla="*/ 452182 w 4114165"/>
              <a:gd name="connsiteY48" fmla="*/ 631949 h 3063504"/>
              <a:gd name="connsiteX49" fmla="*/ 458544 w 4114165"/>
              <a:gd name="connsiteY49" fmla="*/ 543618 h 3063504"/>
              <a:gd name="connsiteX50" fmla="*/ 464918 w 4114165"/>
              <a:gd name="connsiteY50" fmla="*/ 491393 h 3063504"/>
              <a:gd name="connsiteX51" fmla="*/ 468099 w 4114165"/>
              <a:gd name="connsiteY51" fmla="*/ 479329 h 3063504"/>
              <a:gd name="connsiteX52" fmla="*/ 471280 w 4114165"/>
              <a:gd name="connsiteY52" fmla="*/ 476719 h 3063504"/>
              <a:gd name="connsiteX53" fmla="*/ 474473 w 4114165"/>
              <a:gd name="connsiteY53" fmla="*/ 483516 h 3063504"/>
              <a:gd name="connsiteX54" fmla="*/ 477654 w 4114165"/>
              <a:gd name="connsiteY54" fmla="*/ 499587 h 3063504"/>
              <a:gd name="connsiteX55" fmla="*/ 484015 w 4114165"/>
              <a:gd name="connsiteY55" fmla="*/ 558573 h 3063504"/>
              <a:gd name="connsiteX56" fmla="*/ 490390 w 4114165"/>
              <a:gd name="connsiteY56" fmla="*/ 650919 h 3063504"/>
              <a:gd name="connsiteX57" fmla="*/ 499945 w 4114165"/>
              <a:gd name="connsiteY57" fmla="*/ 843021 h 3063504"/>
              <a:gd name="connsiteX58" fmla="*/ 512680 w 4114165"/>
              <a:gd name="connsiteY58" fmla="*/ 1171038 h 3063504"/>
              <a:gd name="connsiteX59" fmla="*/ 544526 w 4114165"/>
              <a:gd name="connsiteY59" fmla="*/ 2034016 h 3063504"/>
              <a:gd name="connsiteX60" fmla="*/ 554081 w 4114165"/>
              <a:gd name="connsiteY60" fmla="*/ 2220635 h 3063504"/>
              <a:gd name="connsiteX61" fmla="*/ 563624 w 4114165"/>
              <a:gd name="connsiteY61" fmla="*/ 2346673 h 3063504"/>
              <a:gd name="connsiteX62" fmla="*/ 569998 w 4114165"/>
              <a:gd name="connsiteY62" fmla="*/ 2393211 h 3063504"/>
              <a:gd name="connsiteX63" fmla="*/ 573179 w 4114165"/>
              <a:gd name="connsiteY63" fmla="*/ 2404874 h 3063504"/>
              <a:gd name="connsiteX64" fmla="*/ 576372 w 4114165"/>
              <a:gd name="connsiteY64" fmla="*/ 2408799 h 3063504"/>
              <a:gd name="connsiteX65" fmla="*/ 579553 w 4114165"/>
              <a:gd name="connsiteY65" fmla="*/ 2405102 h 3063504"/>
              <a:gd name="connsiteX66" fmla="*/ 582734 w 4114165"/>
              <a:gd name="connsiteY66" fmla="*/ 2393945 h 3063504"/>
              <a:gd name="connsiteX67" fmla="*/ 589108 w 4114165"/>
              <a:gd name="connsiteY67" fmla="*/ 2350282 h 3063504"/>
              <a:gd name="connsiteX68" fmla="*/ 595470 w 4114165"/>
              <a:gd name="connsiteY68" fmla="*/ 2280520 h 3063504"/>
              <a:gd name="connsiteX69" fmla="*/ 605025 w 4114165"/>
              <a:gd name="connsiteY69" fmla="*/ 2134981 h 3063504"/>
              <a:gd name="connsiteX70" fmla="*/ 617760 w 4114165"/>
              <a:gd name="connsiteY70" fmla="*/ 1888743 h 3063504"/>
              <a:gd name="connsiteX71" fmla="*/ 646426 w 4114165"/>
              <a:gd name="connsiteY71" fmla="*/ 1318008 h 3063504"/>
              <a:gd name="connsiteX72" fmla="*/ 655981 w 4114165"/>
              <a:gd name="connsiteY72" fmla="*/ 1179079 h 3063504"/>
              <a:gd name="connsiteX73" fmla="*/ 665523 w 4114165"/>
              <a:gd name="connsiteY73" fmla="*/ 1084231 h 3063504"/>
              <a:gd name="connsiteX74" fmla="*/ 671897 w 4114165"/>
              <a:gd name="connsiteY74" fmla="*/ 1047837 h 3063504"/>
              <a:gd name="connsiteX75" fmla="*/ 675078 w 4114165"/>
              <a:gd name="connsiteY75" fmla="*/ 1037782 h 3063504"/>
              <a:gd name="connsiteX76" fmla="*/ 678259 w 4114165"/>
              <a:gd name="connsiteY76" fmla="*/ 1033059 h 3063504"/>
              <a:gd name="connsiteX77" fmla="*/ 681452 w 4114165"/>
              <a:gd name="connsiteY77" fmla="*/ 1033502 h 3063504"/>
              <a:gd name="connsiteX78" fmla="*/ 684633 w 4114165"/>
              <a:gd name="connsiteY78" fmla="*/ 1038909 h 3063504"/>
              <a:gd name="connsiteX79" fmla="*/ 691007 w 4114165"/>
              <a:gd name="connsiteY79" fmla="*/ 1063476 h 3063504"/>
              <a:gd name="connsiteX80" fmla="*/ 697369 w 4114165"/>
              <a:gd name="connsiteY80" fmla="*/ 1104049 h 3063504"/>
              <a:gd name="connsiteX81" fmla="*/ 706924 w 4114165"/>
              <a:gd name="connsiteY81" fmla="*/ 1187437 h 3063504"/>
              <a:gd name="connsiteX82" fmla="*/ 738770 w 4114165"/>
              <a:gd name="connsiteY82" fmla="*/ 1501044 h 3063504"/>
              <a:gd name="connsiteX83" fmla="*/ 748325 w 4114165"/>
              <a:gd name="connsiteY83" fmla="*/ 1560169 h 3063504"/>
              <a:gd name="connsiteX84" fmla="*/ 754686 w 4114165"/>
              <a:gd name="connsiteY84" fmla="*/ 1583596 h 3063504"/>
              <a:gd name="connsiteX85" fmla="*/ 757880 w 4114165"/>
              <a:gd name="connsiteY85" fmla="*/ 1590282 h 3063504"/>
              <a:gd name="connsiteX86" fmla="*/ 761061 w 4114165"/>
              <a:gd name="connsiteY86" fmla="*/ 1593663 h 3063504"/>
              <a:gd name="connsiteX87" fmla="*/ 764241 w 4114165"/>
              <a:gd name="connsiteY87" fmla="*/ 1593828 h 3063504"/>
              <a:gd name="connsiteX88" fmla="*/ 767422 w 4114165"/>
              <a:gd name="connsiteY88" fmla="*/ 1590940 h 3063504"/>
              <a:gd name="connsiteX89" fmla="*/ 773796 w 4114165"/>
              <a:gd name="connsiteY89" fmla="*/ 1576821 h 3063504"/>
              <a:gd name="connsiteX90" fmla="*/ 780158 w 4114165"/>
              <a:gd name="connsiteY90" fmla="*/ 1553495 h 3063504"/>
              <a:gd name="connsiteX91" fmla="*/ 792906 w 4114165"/>
              <a:gd name="connsiteY91" fmla="*/ 1490875 h 3063504"/>
              <a:gd name="connsiteX92" fmla="*/ 805642 w 4114165"/>
              <a:gd name="connsiteY92" fmla="*/ 1429686 h 3063504"/>
              <a:gd name="connsiteX93" fmla="*/ 812004 w 4114165"/>
              <a:gd name="connsiteY93" fmla="*/ 1408348 h 3063504"/>
              <a:gd name="connsiteX94" fmla="*/ 818378 w 4114165"/>
              <a:gd name="connsiteY94" fmla="*/ 1397407 h 3063504"/>
              <a:gd name="connsiteX95" fmla="*/ 821559 w 4114165"/>
              <a:gd name="connsiteY95" fmla="*/ 1396635 h 3063504"/>
              <a:gd name="connsiteX96" fmla="*/ 824740 w 4114165"/>
              <a:gd name="connsiteY96" fmla="*/ 1399345 h 3063504"/>
              <a:gd name="connsiteX97" fmla="*/ 827933 w 4114165"/>
              <a:gd name="connsiteY97" fmla="*/ 1405740 h 3063504"/>
              <a:gd name="connsiteX98" fmla="*/ 834295 w 4114165"/>
              <a:gd name="connsiteY98" fmla="*/ 1430142 h 3063504"/>
              <a:gd name="connsiteX99" fmla="*/ 840669 w 4114165"/>
              <a:gd name="connsiteY99" fmla="*/ 1470285 h 3063504"/>
              <a:gd name="connsiteX100" fmla="*/ 850224 w 4114165"/>
              <a:gd name="connsiteY100" fmla="*/ 1558649 h 3063504"/>
              <a:gd name="connsiteX101" fmla="*/ 862960 w 4114165"/>
              <a:gd name="connsiteY101" fmla="*/ 1718561 h 3063504"/>
              <a:gd name="connsiteX102" fmla="*/ 891612 w 4114165"/>
              <a:gd name="connsiteY102" fmla="*/ 2106134 h 3063504"/>
              <a:gd name="connsiteX103" fmla="*/ 897986 w 4114165"/>
              <a:gd name="connsiteY103" fmla="*/ 2164423 h 3063504"/>
              <a:gd name="connsiteX104" fmla="*/ 904348 w 4114165"/>
              <a:gd name="connsiteY104" fmla="*/ 2202286 h 3063504"/>
              <a:gd name="connsiteX105" fmla="*/ 907541 w 4114165"/>
              <a:gd name="connsiteY105" fmla="*/ 2212354 h 3063504"/>
              <a:gd name="connsiteX106" fmla="*/ 910722 w 4114165"/>
              <a:gd name="connsiteY106" fmla="*/ 2215950 h 3063504"/>
              <a:gd name="connsiteX107" fmla="*/ 913903 w 4114165"/>
              <a:gd name="connsiteY107" fmla="*/ 2212772 h 3063504"/>
              <a:gd name="connsiteX108" fmla="*/ 917096 w 4114165"/>
              <a:gd name="connsiteY108" fmla="*/ 2202540 h 3063504"/>
              <a:gd name="connsiteX109" fmla="*/ 923458 w 4114165"/>
              <a:gd name="connsiteY109" fmla="*/ 2160358 h 3063504"/>
              <a:gd name="connsiteX110" fmla="*/ 929832 w 4114165"/>
              <a:gd name="connsiteY110" fmla="*/ 2088937 h 3063504"/>
              <a:gd name="connsiteX111" fmla="*/ 939387 w 4114165"/>
              <a:gd name="connsiteY111" fmla="*/ 1929354 h 3063504"/>
              <a:gd name="connsiteX112" fmla="*/ 948930 w 4114165"/>
              <a:gd name="connsiteY112" fmla="*/ 1715256 h 3063504"/>
              <a:gd name="connsiteX113" fmla="*/ 964859 w 4114165"/>
              <a:gd name="connsiteY113" fmla="*/ 1281386 h 3063504"/>
              <a:gd name="connsiteX114" fmla="*/ 983956 w 4114165"/>
              <a:gd name="connsiteY114" fmla="*/ 762432 h 3063504"/>
              <a:gd name="connsiteX115" fmla="*/ 993511 w 4114165"/>
              <a:gd name="connsiteY115" fmla="*/ 562035 h 3063504"/>
              <a:gd name="connsiteX116" fmla="*/ 999886 w 4114165"/>
              <a:gd name="connsiteY116" fmla="*/ 466070 h 3063504"/>
              <a:gd name="connsiteX117" fmla="*/ 1006247 w 4114165"/>
              <a:gd name="connsiteY117" fmla="*/ 406589 h 3063504"/>
              <a:gd name="connsiteX118" fmla="*/ 1009441 w 4114165"/>
              <a:gd name="connsiteY118" fmla="*/ 391842 h 3063504"/>
              <a:gd name="connsiteX119" fmla="*/ 1012621 w 4114165"/>
              <a:gd name="connsiteY119" fmla="*/ 387604 h 3063504"/>
              <a:gd name="connsiteX120" fmla="*/ 1015802 w 4114165"/>
              <a:gd name="connsiteY120" fmla="*/ 394136 h 3063504"/>
              <a:gd name="connsiteX121" fmla="*/ 1018996 w 4114165"/>
              <a:gd name="connsiteY121" fmla="*/ 411587 h 3063504"/>
              <a:gd name="connsiteX122" fmla="*/ 1025357 w 4114165"/>
              <a:gd name="connsiteY122" fmla="*/ 479311 h 3063504"/>
              <a:gd name="connsiteX123" fmla="*/ 1031731 w 4114165"/>
              <a:gd name="connsiteY123" fmla="*/ 589755 h 3063504"/>
              <a:gd name="connsiteX124" fmla="*/ 1041274 w 4114165"/>
              <a:gd name="connsiteY124" fmla="*/ 828914 h 3063504"/>
              <a:gd name="connsiteX125" fmla="*/ 1054022 w 4114165"/>
              <a:gd name="connsiteY125" fmla="*/ 1256857 h 3063504"/>
              <a:gd name="connsiteX126" fmla="*/ 1092230 w 4114165"/>
              <a:gd name="connsiteY126" fmla="*/ 2652391 h 3063504"/>
              <a:gd name="connsiteX127" fmla="*/ 1101785 w 4114165"/>
              <a:gd name="connsiteY127" fmla="*/ 2862019 h 3063504"/>
              <a:gd name="connsiteX128" fmla="*/ 1108146 w 4114165"/>
              <a:gd name="connsiteY128" fmla="*/ 2943532 h 3063504"/>
              <a:gd name="connsiteX129" fmla="*/ 1111340 w 4114165"/>
              <a:gd name="connsiteY129" fmla="*/ 2965110 h 3063504"/>
              <a:gd name="connsiteX130" fmla="*/ 1114521 w 4114165"/>
              <a:gd name="connsiteY130" fmla="*/ 2973430 h 3063504"/>
              <a:gd name="connsiteX131" fmla="*/ 1117701 w 4114165"/>
              <a:gd name="connsiteY131" fmla="*/ 2968315 h 3063504"/>
              <a:gd name="connsiteX132" fmla="*/ 1120895 w 4114165"/>
              <a:gd name="connsiteY132" fmla="*/ 2949661 h 3063504"/>
              <a:gd name="connsiteX133" fmla="*/ 1127256 w 4114165"/>
              <a:gd name="connsiteY133" fmla="*/ 2872251 h 3063504"/>
              <a:gd name="connsiteX134" fmla="*/ 1133631 w 4114165"/>
              <a:gd name="connsiteY134" fmla="*/ 2743364 h 3063504"/>
              <a:gd name="connsiteX135" fmla="*/ 1143173 w 4114165"/>
              <a:gd name="connsiteY135" fmla="*/ 2463378 h 3063504"/>
              <a:gd name="connsiteX136" fmla="*/ 1155922 w 4114165"/>
              <a:gd name="connsiteY136" fmla="*/ 1965154 h 3063504"/>
              <a:gd name="connsiteX137" fmla="*/ 1190948 w 4114165"/>
              <a:gd name="connsiteY137" fmla="*/ 471744 h 3063504"/>
              <a:gd name="connsiteX138" fmla="*/ 1200503 w 4114165"/>
              <a:gd name="connsiteY138" fmla="*/ 198810 h 3063504"/>
              <a:gd name="connsiteX139" fmla="*/ 1206865 w 4114165"/>
              <a:gd name="connsiteY139" fmla="*/ 77799 h 3063504"/>
              <a:gd name="connsiteX140" fmla="*/ 1213239 w 4114165"/>
              <a:gd name="connsiteY140" fmla="*/ 11588 h 3063504"/>
              <a:gd name="connsiteX141" fmla="*/ 1216420 w 4114165"/>
              <a:gd name="connsiteY141" fmla="*/ 0 h 3063504"/>
              <a:gd name="connsiteX142" fmla="*/ 1219601 w 4114165"/>
              <a:gd name="connsiteY142" fmla="*/ 2996 h 3063504"/>
              <a:gd name="connsiteX143" fmla="*/ 1222781 w 4114165"/>
              <a:gd name="connsiteY143" fmla="*/ 20580 h 3063504"/>
              <a:gd name="connsiteX144" fmla="*/ 1229156 w 4114165"/>
              <a:gd name="connsiteY144" fmla="*/ 98807 h 3063504"/>
              <a:gd name="connsiteX145" fmla="*/ 1235530 w 4114165"/>
              <a:gd name="connsiteY145" fmla="*/ 231880 h 3063504"/>
              <a:gd name="connsiteX146" fmla="*/ 1245072 w 4114165"/>
              <a:gd name="connsiteY146" fmla="*/ 522962 h 3063504"/>
              <a:gd name="connsiteX147" fmla="*/ 1257821 w 4114165"/>
              <a:gd name="connsiteY147" fmla="*/ 1041176 h 3063504"/>
              <a:gd name="connsiteX148" fmla="*/ 1292847 w 4114165"/>
              <a:gd name="connsiteY148" fmla="*/ 2583224 h 3063504"/>
              <a:gd name="connsiteX149" fmla="*/ 1302390 w 4114165"/>
              <a:gd name="connsiteY149" fmla="*/ 2862221 h 3063504"/>
              <a:gd name="connsiteX150" fmla="*/ 1308764 w 4114165"/>
              <a:gd name="connsiteY150" fmla="*/ 2985271 h 3063504"/>
              <a:gd name="connsiteX151" fmla="*/ 1315138 w 4114165"/>
              <a:gd name="connsiteY151" fmla="*/ 3052069 h 3063504"/>
              <a:gd name="connsiteX152" fmla="*/ 1318319 w 4114165"/>
              <a:gd name="connsiteY152" fmla="*/ 3063504 h 3063504"/>
              <a:gd name="connsiteX153" fmla="*/ 1321500 w 4114165"/>
              <a:gd name="connsiteY153" fmla="*/ 3060098 h 3063504"/>
              <a:gd name="connsiteX154" fmla="*/ 1324681 w 4114165"/>
              <a:gd name="connsiteY154" fmla="*/ 3041913 h 3063504"/>
              <a:gd name="connsiteX155" fmla="*/ 1331055 w 4114165"/>
              <a:gd name="connsiteY155" fmla="*/ 2962109 h 3063504"/>
              <a:gd name="connsiteX156" fmla="*/ 1337429 w 4114165"/>
              <a:gd name="connsiteY156" fmla="*/ 2827372 h 3063504"/>
              <a:gd name="connsiteX157" fmla="*/ 1346971 w 4114165"/>
              <a:gd name="connsiteY157" fmla="*/ 2534799 h 3063504"/>
              <a:gd name="connsiteX158" fmla="*/ 1359720 w 4114165"/>
              <a:gd name="connsiteY158" fmla="*/ 2019403 h 3063504"/>
              <a:gd name="connsiteX159" fmla="*/ 1391553 w 4114165"/>
              <a:gd name="connsiteY159" fmla="*/ 642650 h 3063504"/>
              <a:gd name="connsiteX160" fmla="*/ 1401108 w 4114165"/>
              <a:gd name="connsiteY160" fmla="*/ 357415 h 3063504"/>
              <a:gd name="connsiteX161" fmla="*/ 1407482 w 4114165"/>
              <a:gd name="connsiteY161" fmla="*/ 227415 h 3063504"/>
              <a:gd name="connsiteX162" fmla="*/ 1413844 w 4114165"/>
              <a:gd name="connsiteY162" fmla="*/ 151377 h 3063504"/>
              <a:gd name="connsiteX163" fmla="*/ 1417037 w 4114165"/>
              <a:gd name="connsiteY163" fmla="*/ 134458 h 3063504"/>
              <a:gd name="connsiteX164" fmla="*/ 1420218 w 4114165"/>
              <a:gd name="connsiteY164" fmla="*/ 131770 h 3063504"/>
              <a:gd name="connsiteX165" fmla="*/ 1423399 w 4114165"/>
              <a:gd name="connsiteY165" fmla="*/ 143257 h 3063504"/>
              <a:gd name="connsiteX166" fmla="*/ 1426580 w 4114165"/>
              <a:gd name="connsiteY166" fmla="*/ 168709 h 3063504"/>
              <a:gd name="connsiteX167" fmla="*/ 1432954 w 4114165"/>
              <a:gd name="connsiteY167" fmla="*/ 259960 h 3063504"/>
              <a:gd name="connsiteX168" fmla="*/ 1439328 w 4114165"/>
              <a:gd name="connsiteY168" fmla="*/ 401057 h 3063504"/>
              <a:gd name="connsiteX169" fmla="*/ 1448870 w 4114165"/>
              <a:gd name="connsiteY169" fmla="*/ 691492 h 3063504"/>
              <a:gd name="connsiteX170" fmla="*/ 1461619 w 4114165"/>
              <a:gd name="connsiteY170" fmla="*/ 1179130 h 3063504"/>
              <a:gd name="connsiteX171" fmla="*/ 1487091 w 4114165"/>
              <a:gd name="connsiteY171" fmla="*/ 2181025 h 3063504"/>
              <a:gd name="connsiteX172" fmla="*/ 1496646 w 4114165"/>
              <a:gd name="connsiteY172" fmla="*/ 2459592 h 3063504"/>
              <a:gd name="connsiteX173" fmla="*/ 1503007 w 4114165"/>
              <a:gd name="connsiteY173" fmla="*/ 2593785 h 3063504"/>
              <a:gd name="connsiteX174" fmla="*/ 1509382 w 4114165"/>
              <a:gd name="connsiteY174" fmla="*/ 2680946 h 3063504"/>
              <a:gd name="connsiteX175" fmla="*/ 1512562 w 4114165"/>
              <a:gd name="connsiteY175" fmla="*/ 2705982 h 3063504"/>
              <a:gd name="connsiteX176" fmla="*/ 1515743 w 4114165"/>
              <a:gd name="connsiteY176" fmla="*/ 2718442 h 3063504"/>
              <a:gd name="connsiteX177" fmla="*/ 1518937 w 4114165"/>
              <a:gd name="connsiteY177" fmla="*/ 2718341 h 3063504"/>
              <a:gd name="connsiteX178" fmla="*/ 1522117 w 4114165"/>
              <a:gd name="connsiteY178" fmla="*/ 2705817 h 3063504"/>
              <a:gd name="connsiteX179" fmla="*/ 1525298 w 4114165"/>
              <a:gd name="connsiteY179" fmla="*/ 2681162 h 3063504"/>
              <a:gd name="connsiteX180" fmla="*/ 1531672 w 4114165"/>
              <a:gd name="connsiteY180" fmla="*/ 2597166 h 3063504"/>
              <a:gd name="connsiteX181" fmla="*/ 1538034 w 4114165"/>
              <a:gd name="connsiteY181" fmla="*/ 2471052 h 3063504"/>
              <a:gd name="connsiteX182" fmla="*/ 1547589 w 4114165"/>
              <a:gd name="connsiteY182" fmla="*/ 2217318 h 3063504"/>
              <a:gd name="connsiteX183" fmla="*/ 1563518 w 4114165"/>
              <a:gd name="connsiteY183" fmla="*/ 1692310 h 3063504"/>
              <a:gd name="connsiteX184" fmla="*/ 1582615 w 4114165"/>
              <a:gd name="connsiteY184" fmla="*/ 1074303 h 3063504"/>
              <a:gd name="connsiteX185" fmla="*/ 1592171 w 4114165"/>
              <a:gd name="connsiteY185" fmla="*/ 838804 h 3063504"/>
              <a:gd name="connsiteX186" fmla="*/ 1598545 w 4114165"/>
              <a:gd name="connsiteY186" fmla="*/ 724265 h 3063504"/>
              <a:gd name="connsiteX187" fmla="*/ 1604906 w 4114165"/>
              <a:gd name="connsiteY187" fmla="*/ 648563 h 3063504"/>
              <a:gd name="connsiteX188" fmla="*/ 1608087 w 4114165"/>
              <a:gd name="connsiteY188" fmla="*/ 626010 h 3063504"/>
              <a:gd name="connsiteX189" fmla="*/ 1611281 w 4114165"/>
              <a:gd name="connsiteY189" fmla="*/ 613828 h 3063504"/>
              <a:gd name="connsiteX190" fmla="*/ 1614461 w 4114165"/>
              <a:gd name="connsiteY190" fmla="*/ 611992 h 3063504"/>
              <a:gd name="connsiteX191" fmla="*/ 1617642 w 4114165"/>
              <a:gd name="connsiteY191" fmla="*/ 620362 h 3063504"/>
              <a:gd name="connsiteX192" fmla="*/ 1620836 w 4114165"/>
              <a:gd name="connsiteY192" fmla="*/ 638724 h 3063504"/>
              <a:gd name="connsiteX193" fmla="*/ 1627197 w 4114165"/>
              <a:gd name="connsiteY193" fmla="*/ 703889 h 3063504"/>
              <a:gd name="connsiteX194" fmla="*/ 1633572 w 4114165"/>
              <a:gd name="connsiteY194" fmla="*/ 803537 h 3063504"/>
              <a:gd name="connsiteX195" fmla="*/ 1643127 w 4114165"/>
              <a:gd name="connsiteY195" fmla="*/ 1005807 h 3063504"/>
              <a:gd name="connsiteX196" fmla="*/ 1659043 w 4114165"/>
              <a:gd name="connsiteY196" fmla="*/ 1426507 h 3063504"/>
              <a:gd name="connsiteX197" fmla="*/ 1678153 w 4114165"/>
              <a:gd name="connsiteY197" fmla="*/ 1923162 h 3063504"/>
              <a:gd name="connsiteX198" fmla="*/ 1687696 w 4114165"/>
              <a:gd name="connsiteY198" fmla="*/ 2112656 h 3063504"/>
              <a:gd name="connsiteX199" fmla="*/ 1694070 w 4114165"/>
              <a:gd name="connsiteY199" fmla="*/ 2204756 h 3063504"/>
              <a:gd name="connsiteX200" fmla="*/ 1700444 w 4114165"/>
              <a:gd name="connsiteY200" fmla="*/ 2265400 h 3063504"/>
              <a:gd name="connsiteX201" fmla="*/ 1703625 w 4114165"/>
              <a:gd name="connsiteY201" fmla="*/ 2283281 h 3063504"/>
              <a:gd name="connsiteX202" fmla="*/ 1706806 w 4114165"/>
              <a:gd name="connsiteY202" fmla="*/ 2292702 h 3063504"/>
              <a:gd name="connsiteX203" fmla="*/ 1709986 w 4114165"/>
              <a:gd name="connsiteY203" fmla="*/ 2293639 h 3063504"/>
              <a:gd name="connsiteX204" fmla="*/ 1713180 w 4114165"/>
              <a:gd name="connsiteY204" fmla="*/ 2286193 h 3063504"/>
              <a:gd name="connsiteX205" fmla="*/ 1716361 w 4114165"/>
              <a:gd name="connsiteY205" fmla="*/ 2270504 h 3063504"/>
              <a:gd name="connsiteX206" fmla="*/ 1722735 w 4114165"/>
              <a:gd name="connsiteY206" fmla="*/ 2215532 h 3063504"/>
              <a:gd name="connsiteX207" fmla="*/ 1729096 w 4114165"/>
              <a:gd name="connsiteY207" fmla="*/ 2131689 h 3063504"/>
              <a:gd name="connsiteX208" fmla="*/ 1738651 w 4114165"/>
              <a:gd name="connsiteY208" fmla="*/ 1961012 h 3063504"/>
              <a:gd name="connsiteX209" fmla="*/ 1754568 w 4114165"/>
              <a:gd name="connsiteY209" fmla="*/ 1602325 h 3063504"/>
              <a:gd name="connsiteX210" fmla="*/ 1773678 w 4114165"/>
              <a:gd name="connsiteY210" fmla="*/ 1169278 h 3063504"/>
              <a:gd name="connsiteX211" fmla="*/ 1783233 w 4114165"/>
              <a:gd name="connsiteY211" fmla="*/ 998855 h 3063504"/>
              <a:gd name="connsiteX212" fmla="*/ 1792788 w 4114165"/>
              <a:gd name="connsiteY212" fmla="*/ 880580 h 3063504"/>
              <a:gd name="connsiteX213" fmla="*/ 1799150 w 4114165"/>
              <a:gd name="connsiteY213" fmla="*/ 835904 h 3063504"/>
              <a:gd name="connsiteX214" fmla="*/ 1802343 w 4114165"/>
              <a:gd name="connsiteY214" fmla="*/ 824520 h 3063504"/>
              <a:gd name="connsiteX215" fmla="*/ 1805524 w 4114165"/>
              <a:gd name="connsiteY215" fmla="*/ 820556 h 3063504"/>
              <a:gd name="connsiteX216" fmla="*/ 1808705 w 4114165"/>
              <a:gd name="connsiteY216" fmla="*/ 824051 h 3063504"/>
              <a:gd name="connsiteX217" fmla="*/ 1811886 w 4114165"/>
              <a:gd name="connsiteY217" fmla="*/ 834916 h 3063504"/>
              <a:gd name="connsiteX218" fmla="*/ 1818260 w 4114165"/>
              <a:gd name="connsiteY218" fmla="*/ 878162 h 3063504"/>
              <a:gd name="connsiteX219" fmla="*/ 1824634 w 4114165"/>
              <a:gd name="connsiteY219" fmla="*/ 948342 h 3063504"/>
              <a:gd name="connsiteX220" fmla="*/ 1834176 w 4114165"/>
              <a:gd name="connsiteY220" fmla="*/ 1097237 h 3063504"/>
              <a:gd name="connsiteX221" fmla="*/ 1846912 w 4114165"/>
              <a:gd name="connsiteY221" fmla="*/ 1354719 h 3063504"/>
              <a:gd name="connsiteX222" fmla="*/ 1878758 w 4114165"/>
              <a:gd name="connsiteY222" fmla="*/ 2030319 h 3063504"/>
              <a:gd name="connsiteX223" fmla="*/ 1888313 w 4114165"/>
              <a:gd name="connsiteY223" fmla="*/ 2169894 h 3063504"/>
              <a:gd name="connsiteX224" fmla="*/ 1894687 w 4114165"/>
              <a:gd name="connsiteY224" fmla="*/ 2233983 h 3063504"/>
              <a:gd name="connsiteX225" fmla="*/ 1901049 w 4114165"/>
              <a:gd name="connsiteY225" fmla="*/ 2272112 h 3063504"/>
              <a:gd name="connsiteX226" fmla="*/ 1904242 w 4114165"/>
              <a:gd name="connsiteY226" fmla="*/ 2281014 h 3063504"/>
              <a:gd name="connsiteX227" fmla="*/ 1907423 w 4114165"/>
              <a:gd name="connsiteY227" fmla="*/ 2283053 h 3063504"/>
              <a:gd name="connsiteX228" fmla="*/ 1910604 w 4114165"/>
              <a:gd name="connsiteY228" fmla="*/ 2278216 h 3063504"/>
              <a:gd name="connsiteX229" fmla="*/ 1913785 w 4114165"/>
              <a:gd name="connsiteY229" fmla="*/ 2266591 h 3063504"/>
              <a:gd name="connsiteX230" fmla="*/ 1920159 w 4114165"/>
              <a:gd name="connsiteY230" fmla="*/ 2223573 h 3063504"/>
              <a:gd name="connsiteX231" fmla="*/ 1926520 w 4114165"/>
              <a:gd name="connsiteY231" fmla="*/ 2155837 h 3063504"/>
              <a:gd name="connsiteX232" fmla="*/ 1936075 w 4114165"/>
              <a:gd name="connsiteY232" fmla="*/ 2014084 h 3063504"/>
              <a:gd name="connsiteX233" fmla="*/ 1948811 w 4114165"/>
              <a:gd name="connsiteY233" fmla="*/ 1770329 h 3063504"/>
              <a:gd name="connsiteX234" fmla="*/ 1980657 w 4114165"/>
              <a:gd name="connsiteY234" fmla="*/ 1119397 h 3063504"/>
              <a:gd name="connsiteX235" fmla="*/ 1990212 w 4114165"/>
              <a:gd name="connsiteY235" fmla="*/ 975352 h 3063504"/>
              <a:gd name="connsiteX236" fmla="*/ 1999767 w 4114165"/>
              <a:gd name="connsiteY236" fmla="*/ 875591 h 3063504"/>
              <a:gd name="connsiteX237" fmla="*/ 2006142 w 4114165"/>
              <a:gd name="connsiteY237" fmla="*/ 836740 h 3063504"/>
              <a:gd name="connsiteX238" fmla="*/ 2009322 w 4114165"/>
              <a:gd name="connsiteY238" fmla="*/ 825938 h 3063504"/>
              <a:gd name="connsiteX239" fmla="*/ 2012503 w 4114165"/>
              <a:gd name="connsiteY239" fmla="*/ 820923 h 3063504"/>
              <a:gd name="connsiteX240" fmla="*/ 2015684 w 4114165"/>
              <a:gd name="connsiteY240" fmla="*/ 821658 h 3063504"/>
              <a:gd name="connsiteX241" fmla="*/ 2018877 w 4114165"/>
              <a:gd name="connsiteY241" fmla="*/ 828028 h 3063504"/>
              <a:gd name="connsiteX242" fmla="*/ 2025239 w 4114165"/>
              <a:gd name="connsiteY242" fmla="*/ 857115 h 3063504"/>
              <a:gd name="connsiteX243" fmla="*/ 2031613 w 4114165"/>
              <a:gd name="connsiteY243" fmla="*/ 906553 h 3063504"/>
              <a:gd name="connsiteX244" fmla="*/ 2041168 w 4114165"/>
              <a:gd name="connsiteY244" fmla="*/ 1013849 h 3063504"/>
              <a:gd name="connsiteX245" fmla="*/ 2053904 w 4114165"/>
              <a:gd name="connsiteY245" fmla="*/ 1203418 h 3063504"/>
              <a:gd name="connsiteX246" fmla="*/ 2098486 w 4114165"/>
              <a:gd name="connsiteY246" fmla="*/ 1923390 h 3063504"/>
              <a:gd name="connsiteX247" fmla="*/ 2108028 w 4114165"/>
              <a:gd name="connsiteY247" fmla="*/ 2025937 h 3063504"/>
              <a:gd name="connsiteX248" fmla="*/ 2117583 w 4114165"/>
              <a:gd name="connsiteY248" fmla="*/ 2096700 h 3063504"/>
              <a:gd name="connsiteX249" fmla="*/ 2123957 w 4114165"/>
              <a:gd name="connsiteY249" fmla="*/ 2125104 h 3063504"/>
              <a:gd name="connsiteX250" fmla="*/ 2130319 w 4114165"/>
              <a:gd name="connsiteY250" fmla="*/ 2138324 h 3063504"/>
              <a:gd name="connsiteX251" fmla="*/ 2133512 w 4114165"/>
              <a:gd name="connsiteY251" fmla="*/ 2139299 h 3063504"/>
              <a:gd name="connsiteX252" fmla="*/ 2136693 w 4114165"/>
              <a:gd name="connsiteY252" fmla="*/ 2136589 h 3063504"/>
              <a:gd name="connsiteX253" fmla="*/ 2139874 w 4114165"/>
              <a:gd name="connsiteY253" fmla="*/ 2130283 h 3063504"/>
              <a:gd name="connsiteX254" fmla="*/ 2146248 w 4114165"/>
              <a:gd name="connsiteY254" fmla="*/ 2107312 h 3063504"/>
              <a:gd name="connsiteX255" fmla="*/ 2152610 w 4114165"/>
              <a:gd name="connsiteY255" fmla="*/ 2071335 h 3063504"/>
              <a:gd name="connsiteX256" fmla="*/ 2162165 w 4114165"/>
              <a:gd name="connsiteY256" fmla="*/ 1995685 h 3063504"/>
              <a:gd name="connsiteX257" fmla="*/ 2174901 w 4114165"/>
              <a:gd name="connsiteY257" fmla="*/ 1861973 h 3063504"/>
              <a:gd name="connsiteX258" fmla="*/ 2194011 w 4114165"/>
              <a:gd name="connsiteY258" fmla="*/ 1618546 h 3063504"/>
              <a:gd name="connsiteX259" fmla="*/ 2219482 w 4114165"/>
              <a:gd name="connsiteY259" fmla="*/ 1290681 h 3063504"/>
              <a:gd name="connsiteX260" fmla="*/ 2232218 w 4114165"/>
              <a:gd name="connsiteY260" fmla="*/ 1157476 h 3063504"/>
              <a:gd name="connsiteX261" fmla="*/ 2241773 w 4114165"/>
              <a:gd name="connsiteY261" fmla="*/ 1081331 h 3063504"/>
              <a:gd name="connsiteX262" fmla="*/ 2251328 w 4114165"/>
              <a:gd name="connsiteY262" fmla="*/ 1030020 h 3063504"/>
              <a:gd name="connsiteX263" fmla="*/ 2257702 w 4114165"/>
              <a:gd name="connsiteY263" fmla="*/ 1010924 h 3063504"/>
              <a:gd name="connsiteX264" fmla="*/ 2260883 w 4114165"/>
              <a:gd name="connsiteY264" fmla="*/ 1006061 h 3063504"/>
              <a:gd name="connsiteX265" fmla="*/ 2264064 w 4114165"/>
              <a:gd name="connsiteY265" fmla="*/ 1004351 h 3063504"/>
              <a:gd name="connsiteX266" fmla="*/ 2267257 w 4114165"/>
              <a:gd name="connsiteY266" fmla="*/ 1005782 h 3063504"/>
              <a:gd name="connsiteX267" fmla="*/ 2270438 w 4114165"/>
              <a:gd name="connsiteY267" fmla="*/ 1010316 h 3063504"/>
              <a:gd name="connsiteX268" fmla="*/ 2276800 w 4114165"/>
              <a:gd name="connsiteY268" fmla="*/ 1028450 h 3063504"/>
              <a:gd name="connsiteX269" fmla="*/ 2283174 w 4114165"/>
              <a:gd name="connsiteY269" fmla="*/ 1058069 h 3063504"/>
              <a:gd name="connsiteX270" fmla="*/ 2292729 w 4114165"/>
              <a:gd name="connsiteY270" fmla="*/ 1121841 h 3063504"/>
              <a:gd name="connsiteX271" fmla="*/ 2305465 w 4114165"/>
              <a:gd name="connsiteY271" fmla="*/ 1236014 h 3063504"/>
              <a:gd name="connsiteX272" fmla="*/ 2324575 w 4114165"/>
              <a:gd name="connsiteY272" fmla="*/ 1444287 h 3063504"/>
              <a:gd name="connsiteX273" fmla="*/ 2353227 w 4114165"/>
              <a:gd name="connsiteY273" fmla="*/ 1757361 h 3063504"/>
              <a:gd name="connsiteX274" fmla="*/ 2365963 w 4114165"/>
              <a:gd name="connsiteY274" fmla="*/ 1871318 h 3063504"/>
              <a:gd name="connsiteX275" fmla="*/ 2378699 w 4114165"/>
              <a:gd name="connsiteY275" fmla="*/ 1960101 h 3063504"/>
              <a:gd name="connsiteX276" fmla="*/ 2388254 w 4114165"/>
              <a:gd name="connsiteY276" fmla="*/ 2007196 h 3063504"/>
              <a:gd name="connsiteX277" fmla="*/ 2394628 w 4114165"/>
              <a:gd name="connsiteY277" fmla="*/ 2028331 h 3063504"/>
              <a:gd name="connsiteX278" fmla="*/ 2400990 w 4114165"/>
              <a:gd name="connsiteY278" fmla="*/ 2040690 h 3063504"/>
              <a:gd name="connsiteX279" fmla="*/ 2404183 w 4114165"/>
              <a:gd name="connsiteY279" fmla="*/ 2043425 h 3063504"/>
              <a:gd name="connsiteX280" fmla="*/ 2407364 w 4114165"/>
              <a:gd name="connsiteY280" fmla="*/ 2043805 h 3063504"/>
              <a:gd name="connsiteX281" fmla="*/ 2410545 w 4114165"/>
              <a:gd name="connsiteY281" fmla="*/ 2041766 h 3063504"/>
              <a:gd name="connsiteX282" fmla="*/ 2413726 w 4114165"/>
              <a:gd name="connsiteY282" fmla="*/ 2037258 h 3063504"/>
              <a:gd name="connsiteX283" fmla="*/ 2420100 w 4114165"/>
              <a:gd name="connsiteY283" fmla="*/ 2020707 h 3063504"/>
              <a:gd name="connsiteX284" fmla="*/ 2426474 w 4114165"/>
              <a:gd name="connsiteY284" fmla="*/ 1993899 h 3063504"/>
              <a:gd name="connsiteX285" fmla="*/ 2432836 w 4114165"/>
              <a:gd name="connsiteY285" fmla="*/ 1956694 h 3063504"/>
              <a:gd name="connsiteX286" fmla="*/ 2442391 w 4114165"/>
              <a:gd name="connsiteY286" fmla="*/ 1881614 h 3063504"/>
              <a:gd name="connsiteX287" fmla="*/ 2451946 w 4114165"/>
              <a:gd name="connsiteY287" fmla="*/ 1784575 h 3063504"/>
              <a:gd name="connsiteX288" fmla="*/ 2464682 w 4114165"/>
              <a:gd name="connsiteY288" fmla="*/ 1626031 h 3063504"/>
              <a:gd name="connsiteX289" fmla="*/ 2490153 w 4114165"/>
              <a:gd name="connsiteY289" fmla="*/ 1257757 h 3063504"/>
              <a:gd name="connsiteX290" fmla="*/ 2506083 w 4114165"/>
              <a:gd name="connsiteY290" fmla="*/ 1048014 h 3063504"/>
              <a:gd name="connsiteX291" fmla="*/ 2515625 w 4114165"/>
              <a:gd name="connsiteY291" fmla="*/ 952141 h 3063504"/>
              <a:gd name="connsiteX292" fmla="*/ 2521999 w 4114165"/>
              <a:gd name="connsiteY292" fmla="*/ 906236 h 3063504"/>
              <a:gd name="connsiteX293" fmla="*/ 2528373 w 4114165"/>
              <a:gd name="connsiteY293" fmla="*/ 877262 h 3063504"/>
              <a:gd name="connsiteX294" fmla="*/ 2531554 w 4114165"/>
              <a:gd name="connsiteY294" fmla="*/ 869652 h 3063504"/>
              <a:gd name="connsiteX295" fmla="*/ 2534735 w 4114165"/>
              <a:gd name="connsiteY295" fmla="*/ 866853 h 3063504"/>
              <a:gd name="connsiteX296" fmla="*/ 2537916 w 4114165"/>
              <a:gd name="connsiteY296" fmla="*/ 868955 h 3063504"/>
              <a:gd name="connsiteX297" fmla="*/ 2541109 w 4114165"/>
              <a:gd name="connsiteY297" fmla="*/ 876059 h 3063504"/>
              <a:gd name="connsiteX298" fmla="*/ 2547471 w 4114165"/>
              <a:gd name="connsiteY298" fmla="*/ 905299 h 3063504"/>
              <a:gd name="connsiteX299" fmla="*/ 2553845 w 4114165"/>
              <a:gd name="connsiteY299" fmla="*/ 954281 h 3063504"/>
              <a:gd name="connsiteX300" fmla="*/ 2563400 w 4114165"/>
              <a:gd name="connsiteY300" fmla="*/ 1062425 h 3063504"/>
              <a:gd name="connsiteX301" fmla="*/ 2572942 w 4114165"/>
              <a:gd name="connsiteY301" fmla="*/ 1206420 h 3063504"/>
              <a:gd name="connsiteX302" fmla="*/ 2588872 w 4114165"/>
              <a:gd name="connsiteY302" fmla="*/ 1499651 h 3063504"/>
              <a:gd name="connsiteX303" fmla="*/ 2614343 w 4114165"/>
              <a:gd name="connsiteY303" fmla="*/ 1975335 h 3063504"/>
              <a:gd name="connsiteX304" fmla="*/ 2623898 w 4114165"/>
              <a:gd name="connsiteY304" fmla="*/ 2111528 h 3063504"/>
              <a:gd name="connsiteX305" fmla="*/ 2633453 w 4114165"/>
              <a:gd name="connsiteY305" fmla="*/ 2206554 h 3063504"/>
              <a:gd name="connsiteX306" fmla="*/ 2639815 w 4114165"/>
              <a:gd name="connsiteY306" fmla="*/ 2243037 h 3063504"/>
              <a:gd name="connsiteX307" fmla="*/ 2643008 w 4114165"/>
              <a:gd name="connsiteY307" fmla="*/ 2252623 h 3063504"/>
              <a:gd name="connsiteX308" fmla="*/ 2646189 w 4114165"/>
              <a:gd name="connsiteY308" fmla="*/ 2256295 h 3063504"/>
              <a:gd name="connsiteX309" fmla="*/ 2649370 w 4114165"/>
              <a:gd name="connsiteY309" fmla="*/ 2254003 h 3063504"/>
              <a:gd name="connsiteX310" fmla="*/ 2652551 w 4114165"/>
              <a:gd name="connsiteY310" fmla="*/ 2245772 h 3063504"/>
              <a:gd name="connsiteX311" fmla="*/ 2658925 w 4114165"/>
              <a:gd name="connsiteY311" fmla="*/ 2211759 h 3063504"/>
              <a:gd name="connsiteX312" fmla="*/ 2665299 w 4114165"/>
              <a:gd name="connsiteY312" fmla="*/ 2155381 h 3063504"/>
              <a:gd name="connsiteX313" fmla="*/ 2674841 w 4114165"/>
              <a:gd name="connsiteY313" fmla="*/ 2033383 h 3063504"/>
              <a:gd name="connsiteX314" fmla="*/ 2687590 w 4114165"/>
              <a:gd name="connsiteY314" fmla="*/ 1816866 h 3063504"/>
              <a:gd name="connsiteX315" fmla="*/ 2725797 w 4114165"/>
              <a:gd name="connsiteY315" fmla="*/ 1116307 h 3063504"/>
              <a:gd name="connsiteX316" fmla="*/ 2735353 w 4114165"/>
              <a:gd name="connsiteY316" fmla="*/ 1006339 h 3063504"/>
              <a:gd name="connsiteX317" fmla="*/ 2741714 w 4114165"/>
              <a:gd name="connsiteY317" fmla="*/ 959548 h 3063504"/>
              <a:gd name="connsiteX318" fmla="*/ 2748088 w 4114165"/>
              <a:gd name="connsiteY318" fmla="*/ 935995 h 3063504"/>
              <a:gd name="connsiteX319" fmla="*/ 2751269 w 4114165"/>
              <a:gd name="connsiteY319" fmla="*/ 933171 h 3063504"/>
              <a:gd name="connsiteX320" fmla="*/ 2754450 w 4114165"/>
              <a:gd name="connsiteY320" fmla="*/ 936337 h 3063504"/>
              <a:gd name="connsiteX321" fmla="*/ 2757643 w 4114165"/>
              <a:gd name="connsiteY321" fmla="*/ 945416 h 3063504"/>
              <a:gd name="connsiteX322" fmla="*/ 2764005 w 4114165"/>
              <a:gd name="connsiteY322" fmla="*/ 980709 h 3063504"/>
              <a:gd name="connsiteX323" fmla="*/ 2770379 w 4114165"/>
              <a:gd name="connsiteY323" fmla="*/ 1037225 h 3063504"/>
              <a:gd name="connsiteX324" fmla="*/ 2779934 w 4114165"/>
              <a:gd name="connsiteY324" fmla="*/ 1155678 h 3063504"/>
              <a:gd name="connsiteX325" fmla="*/ 2792670 w 4114165"/>
              <a:gd name="connsiteY325" fmla="*/ 1356429 h 3063504"/>
              <a:gd name="connsiteX326" fmla="*/ 2818142 w 4114165"/>
              <a:gd name="connsiteY326" fmla="*/ 1765998 h 3063504"/>
              <a:gd name="connsiteX327" fmla="*/ 2827697 w 4114165"/>
              <a:gd name="connsiteY327" fmla="*/ 1875662 h 3063504"/>
              <a:gd name="connsiteX328" fmla="*/ 2834058 w 4114165"/>
              <a:gd name="connsiteY328" fmla="*/ 1925847 h 3063504"/>
              <a:gd name="connsiteX329" fmla="*/ 2840433 w 4114165"/>
              <a:gd name="connsiteY329" fmla="*/ 1955251 h 3063504"/>
              <a:gd name="connsiteX330" fmla="*/ 2843613 w 4114165"/>
              <a:gd name="connsiteY330" fmla="*/ 1961823 h 3063504"/>
              <a:gd name="connsiteX331" fmla="*/ 2846807 w 4114165"/>
              <a:gd name="connsiteY331" fmla="*/ 1962912 h 3063504"/>
              <a:gd name="connsiteX332" fmla="*/ 2849988 w 4114165"/>
              <a:gd name="connsiteY332" fmla="*/ 1958543 h 3063504"/>
              <a:gd name="connsiteX333" fmla="*/ 2853168 w 4114165"/>
              <a:gd name="connsiteY333" fmla="*/ 1948818 h 3063504"/>
              <a:gd name="connsiteX334" fmla="*/ 2859543 w 4114165"/>
              <a:gd name="connsiteY334" fmla="*/ 1914032 h 3063504"/>
              <a:gd name="connsiteX335" fmla="*/ 2865904 w 4114165"/>
              <a:gd name="connsiteY335" fmla="*/ 1860517 h 3063504"/>
              <a:gd name="connsiteX336" fmla="*/ 2875459 w 4114165"/>
              <a:gd name="connsiteY336" fmla="*/ 1751587 h 3063504"/>
              <a:gd name="connsiteX337" fmla="*/ 2891388 w 4114165"/>
              <a:gd name="connsiteY337" fmla="*/ 1526332 h 3063504"/>
              <a:gd name="connsiteX338" fmla="*/ 2907305 w 4114165"/>
              <a:gd name="connsiteY338" fmla="*/ 1308055 h 3063504"/>
              <a:gd name="connsiteX339" fmla="*/ 2916860 w 4114165"/>
              <a:gd name="connsiteY339" fmla="*/ 1209459 h 3063504"/>
              <a:gd name="connsiteX340" fmla="*/ 2923222 w 4114165"/>
              <a:gd name="connsiteY340" fmla="*/ 1164897 h 3063504"/>
              <a:gd name="connsiteX341" fmla="*/ 2929596 w 4114165"/>
              <a:gd name="connsiteY341" fmla="*/ 1140279 h 3063504"/>
              <a:gd name="connsiteX342" fmla="*/ 2932777 w 4114165"/>
              <a:gd name="connsiteY342" fmla="*/ 1135974 h 3063504"/>
              <a:gd name="connsiteX343" fmla="*/ 2935957 w 4114165"/>
              <a:gd name="connsiteY343" fmla="*/ 1137164 h 3063504"/>
              <a:gd name="connsiteX344" fmla="*/ 2939151 w 4114165"/>
              <a:gd name="connsiteY344" fmla="*/ 1143888 h 3063504"/>
              <a:gd name="connsiteX345" fmla="*/ 2945512 w 4114165"/>
              <a:gd name="connsiteY345" fmla="*/ 1173735 h 3063504"/>
              <a:gd name="connsiteX346" fmla="*/ 2951887 w 4114165"/>
              <a:gd name="connsiteY346" fmla="*/ 1224490 h 3063504"/>
              <a:gd name="connsiteX347" fmla="*/ 2961442 w 4114165"/>
              <a:gd name="connsiteY347" fmla="*/ 1335142 h 3063504"/>
              <a:gd name="connsiteX348" fmla="*/ 2974177 w 4114165"/>
              <a:gd name="connsiteY348" fmla="*/ 1529549 h 3063504"/>
              <a:gd name="connsiteX349" fmla="*/ 2999649 w 4114165"/>
              <a:gd name="connsiteY349" fmla="*/ 1943005 h 3063504"/>
              <a:gd name="connsiteX350" fmla="*/ 3009204 w 4114165"/>
              <a:gd name="connsiteY350" fmla="*/ 2056291 h 3063504"/>
              <a:gd name="connsiteX351" fmla="*/ 3015566 w 4114165"/>
              <a:gd name="connsiteY351" fmla="*/ 2107590 h 3063504"/>
              <a:gd name="connsiteX352" fmla="*/ 3021940 w 4114165"/>
              <a:gd name="connsiteY352" fmla="*/ 2135956 h 3063504"/>
              <a:gd name="connsiteX353" fmla="*/ 3025121 w 4114165"/>
              <a:gd name="connsiteY353" fmla="*/ 2140869 h 3063504"/>
              <a:gd name="connsiteX354" fmla="*/ 3028314 w 4114165"/>
              <a:gd name="connsiteY354" fmla="*/ 2139375 h 3063504"/>
              <a:gd name="connsiteX355" fmla="*/ 3031495 w 4114165"/>
              <a:gd name="connsiteY355" fmla="*/ 2131372 h 3063504"/>
              <a:gd name="connsiteX356" fmla="*/ 3037856 w 4114165"/>
              <a:gd name="connsiteY356" fmla="*/ 2095864 h 3063504"/>
              <a:gd name="connsiteX357" fmla="*/ 3044231 w 4114165"/>
              <a:gd name="connsiteY357" fmla="*/ 2035004 h 3063504"/>
              <a:gd name="connsiteX358" fmla="*/ 3053786 w 4114165"/>
              <a:gd name="connsiteY358" fmla="*/ 1900292 h 3063504"/>
              <a:gd name="connsiteX359" fmla="*/ 3066522 w 4114165"/>
              <a:gd name="connsiteY359" fmla="*/ 1656777 h 3063504"/>
              <a:gd name="connsiteX360" fmla="*/ 3101548 w 4114165"/>
              <a:gd name="connsiteY360" fmla="*/ 916683 h 3063504"/>
              <a:gd name="connsiteX361" fmla="*/ 3111104 w 4114165"/>
              <a:gd name="connsiteY361" fmla="*/ 783301 h 3063504"/>
              <a:gd name="connsiteX362" fmla="*/ 3117465 w 4114165"/>
              <a:gd name="connsiteY362" fmla="*/ 726430 h 3063504"/>
              <a:gd name="connsiteX363" fmla="*/ 3123839 w 4114165"/>
              <a:gd name="connsiteY363" fmla="*/ 698723 h 3063504"/>
              <a:gd name="connsiteX364" fmla="*/ 3127020 w 4114165"/>
              <a:gd name="connsiteY364" fmla="*/ 696418 h 3063504"/>
              <a:gd name="connsiteX365" fmla="*/ 3130214 w 4114165"/>
              <a:gd name="connsiteY365" fmla="*/ 701990 h 3063504"/>
              <a:gd name="connsiteX366" fmla="*/ 3133394 w 4114165"/>
              <a:gd name="connsiteY366" fmla="*/ 715476 h 3063504"/>
              <a:gd name="connsiteX367" fmla="*/ 3139756 w 4114165"/>
              <a:gd name="connsiteY367" fmla="*/ 765952 h 3063504"/>
              <a:gd name="connsiteX368" fmla="*/ 3146130 w 4114165"/>
              <a:gd name="connsiteY368" fmla="*/ 846579 h 3063504"/>
              <a:gd name="connsiteX369" fmla="*/ 3155685 w 4114165"/>
              <a:gd name="connsiteY369" fmla="*/ 1018294 h 3063504"/>
              <a:gd name="connsiteX370" fmla="*/ 3168421 w 4114165"/>
              <a:gd name="connsiteY370" fmla="*/ 1320136 h 3063504"/>
              <a:gd name="connsiteX371" fmla="*/ 3203448 w 4114165"/>
              <a:gd name="connsiteY371" fmla="*/ 2215089 h 3063504"/>
              <a:gd name="connsiteX372" fmla="*/ 3213003 w 4114165"/>
              <a:gd name="connsiteY372" fmla="*/ 2377344 h 3063504"/>
              <a:gd name="connsiteX373" fmla="*/ 3219364 w 4114165"/>
              <a:gd name="connsiteY373" fmla="*/ 2449018 h 3063504"/>
              <a:gd name="connsiteX374" fmla="*/ 3225738 w 4114165"/>
              <a:gd name="connsiteY374" fmla="*/ 2487996 h 3063504"/>
              <a:gd name="connsiteX375" fmla="*/ 3228919 w 4114165"/>
              <a:gd name="connsiteY375" fmla="*/ 2494657 h 3063504"/>
              <a:gd name="connsiteX376" fmla="*/ 3232113 w 4114165"/>
              <a:gd name="connsiteY376" fmla="*/ 2492656 h 3063504"/>
              <a:gd name="connsiteX377" fmla="*/ 3235293 w 4114165"/>
              <a:gd name="connsiteY377" fmla="*/ 2481980 h 3063504"/>
              <a:gd name="connsiteX378" fmla="*/ 3241655 w 4114165"/>
              <a:gd name="connsiteY378" fmla="*/ 2435063 h 3063504"/>
              <a:gd name="connsiteX379" fmla="*/ 3248029 w 4114165"/>
              <a:gd name="connsiteY379" fmla="*/ 2355601 h 3063504"/>
              <a:gd name="connsiteX380" fmla="*/ 3257584 w 4114165"/>
              <a:gd name="connsiteY380" fmla="*/ 2182202 h 3063504"/>
              <a:gd name="connsiteX381" fmla="*/ 3270320 w 4114165"/>
              <a:gd name="connsiteY381" fmla="*/ 1873902 h 3063504"/>
              <a:gd name="connsiteX382" fmla="*/ 3305347 w 4114165"/>
              <a:gd name="connsiteY382" fmla="*/ 952647 h 3063504"/>
              <a:gd name="connsiteX383" fmla="*/ 3314902 w 4114165"/>
              <a:gd name="connsiteY383" fmla="*/ 781693 h 3063504"/>
              <a:gd name="connsiteX384" fmla="*/ 3321263 w 4114165"/>
              <a:gd name="connsiteY384" fmla="*/ 703307 h 3063504"/>
              <a:gd name="connsiteX385" fmla="*/ 3327637 w 4114165"/>
              <a:gd name="connsiteY385" fmla="*/ 656541 h 3063504"/>
              <a:gd name="connsiteX386" fmla="*/ 3330818 w 4114165"/>
              <a:gd name="connsiteY386" fmla="*/ 645461 h 3063504"/>
              <a:gd name="connsiteX387" fmla="*/ 3334012 w 4114165"/>
              <a:gd name="connsiteY387" fmla="*/ 642662 h 3063504"/>
              <a:gd name="connsiteX388" fmla="*/ 3337192 w 4114165"/>
              <a:gd name="connsiteY388" fmla="*/ 648095 h 3063504"/>
              <a:gd name="connsiteX389" fmla="*/ 3340373 w 4114165"/>
              <a:gd name="connsiteY389" fmla="*/ 661657 h 3063504"/>
              <a:gd name="connsiteX390" fmla="*/ 3346747 w 4114165"/>
              <a:gd name="connsiteY390" fmla="*/ 712272 h 3063504"/>
              <a:gd name="connsiteX391" fmla="*/ 3353109 w 4114165"/>
              <a:gd name="connsiteY391" fmla="*/ 792026 h 3063504"/>
              <a:gd name="connsiteX392" fmla="*/ 3362664 w 4114165"/>
              <a:gd name="connsiteY392" fmla="*/ 958282 h 3063504"/>
              <a:gd name="connsiteX393" fmla="*/ 3375400 w 4114165"/>
              <a:gd name="connsiteY393" fmla="*/ 1241725 h 3063504"/>
              <a:gd name="connsiteX394" fmla="*/ 3404065 w 4114165"/>
              <a:gd name="connsiteY394" fmla="*/ 1914374 h 3063504"/>
              <a:gd name="connsiteX395" fmla="*/ 3413620 w 4114165"/>
              <a:gd name="connsiteY395" fmla="*/ 2082783 h 3063504"/>
              <a:gd name="connsiteX396" fmla="*/ 3423163 w 4114165"/>
              <a:gd name="connsiteY396" fmla="*/ 2199285 h 3063504"/>
              <a:gd name="connsiteX397" fmla="*/ 3429537 w 4114165"/>
              <a:gd name="connsiteY397" fmla="*/ 2244088 h 3063504"/>
              <a:gd name="connsiteX398" fmla="*/ 3432718 w 4114165"/>
              <a:gd name="connsiteY398" fmla="*/ 2256169 h 3063504"/>
              <a:gd name="connsiteX399" fmla="*/ 3435911 w 4114165"/>
              <a:gd name="connsiteY399" fmla="*/ 2261335 h 3063504"/>
              <a:gd name="connsiteX400" fmla="*/ 3439092 w 4114165"/>
              <a:gd name="connsiteY400" fmla="*/ 2259613 h 3063504"/>
              <a:gd name="connsiteX401" fmla="*/ 3442273 w 4114165"/>
              <a:gd name="connsiteY401" fmla="*/ 2251116 h 3063504"/>
              <a:gd name="connsiteX402" fmla="*/ 3448647 w 4114165"/>
              <a:gd name="connsiteY402" fmla="*/ 2214582 h 3063504"/>
              <a:gd name="connsiteX403" fmla="*/ 3455008 w 4114165"/>
              <a:gd name="connsiteY403" fmla="*/ 2153824 h 3063504"/>
              <a:gd name="connsiteX404" fmla="*/ 3464564 w 4114165"/>
              <a:gd name="connsiteY404" fmla="*/ 2023974 h 3063504"/>
              <a:gd name="connsiteX405" fmla="*/ 3477299 w 4114165"/>
              <a:gd name="connsiteY405" fmla="*/ 1799315 h 3063504"/>
              <a:gd name="connsiteX406" fmla="*/ 3509145 w 4114165"/>
              <a:gd name="connsiteY406" fmla="*/ 1210295 h 3063504"/>
              <a:gd name="connsiteX407" fmla="*/ 3518700 w 4114165"/>
              <a:gd name="connsiteY407" fmla="*/ 1086549 h 3063504"/>
              <a:gd name="connsiteX408" fmla="*/ 3525062 w 4114165"/>
              <a:gd name="connsiteY408" fmla="*/ 1027956 h 3063504"/>
              <a:gd name="connsiteX409" fmla="*/ 3531436 w 4114165"/>
              <a:gd name="connsiteY409" fmla="*/ 990536 h 3063504"/>
              <a:gd name="connsiteX410" fmla="*/ 3534617 w 4114165"/>
              <a:gd name="connsiteY410" fmla="*/ 980063 h 3063504"/>
              <a:gd name="connsiteX411" fmla="*/ 3537797 w 4114165"/>
              <a:gd name="connsiteY411" fmla="*/ 975137 h 3063504"/>
              <a:gd name="connsiteX412" fmla="*/ 3540991 w 4114165"/>
              <a:gd name="connsiteY412" fmla="*/ 975694 h 3063504"/>
              <a:gd name="connsiteX413" fmla="*/ 3544172 w 4114165"/>
              <a:gd name="connsiteY413" fmla="*/ 981697 h 3063504"/>
              <a:gd name="connsiteX414" fmla="*/ 3550546 w 4114165"/>
              <a:gd name="connsiteY414" fmla="*/ 1009341 h 3063504"/>
              <a:gd name="connsiteX415" fmla="*/ 3556908 w 4114165"/>
              <a:gd name="connsiteY415" fmla="*/ 1056435 h 3063504"/>
              <a:gd name="connsiteX416" fmla="*/ 3566463 w 4114165"/>
              <a:gd name="connsiteY416" fmla="*/ 1158261 h 3063504"/>
              <a:gd name="connsiteX417" fmla="*/ 3579198 w 4114165"/>
              <a:gd name="connsiteY417" fmla="*/ 1335737 h 3063504"/>
              <a:gd name="connsiteX418" fmla="*/ 3611044 w 4114165"/>
              <a:gd name="connsiteY418" fmla="*/ 1805545 h 3063504"/>
              <a:gd name="connsiteX419" fmla="*/ 3620599 w 4114165"/>
              <a:gd name="connsiteY419" fmla="*/ 1906206 h 3063504"/>
              <a:gd name="connsiteX420" fmla="*/ 3626961 w 4114165"/>
              <a:gd name="connsiteY420" fmla="*/ 1954998 h 3063504"/>
              <a:gd name="connsiteX421" fmla="*/ 3633335 w 4114165"/>
              <a:gd name="connsiteY421" fmla="*/ 1987567 h 3063504"/>
              <a:gd name="connsiteX422" fmla="*/ 3639696 w 4114165"/>
              <a:gd name="connsiteY422" fmla="*/ 2003270 h 3063504"/>
              <a:gd name="connsiteX423" fmla="*/ 3642890 w 4114165"/>
              <a:gd name="connsiteY423" fmla="*/ 2004764 h 3063504"/>
              <a:gd name="connsiteX424" fmla="*/ 3646071 w 4114165"/>
              <a:gd name="connsiteY424" fmla="*/ 2002092 h 3063504"/>
              <a:gd name="connsiteX425" fmla="*/ 3649251 w 4114165"/>
              <a:gd name="connsiteY425" fmla="*/ 1995343 h 3063504"/>
              <a:gd name="connsiteX426" fmla="*/ 3655626 w 4114165"/>
              <a:gd name="connsiteY426" fmla="*/ 1970079 h 3063504"/>
              <a:gd name="connsiteX427" fmla="*/ 3661987 w 4114165"/>
              <a:gd name="connsiteY427" fmla="*/ 1930329 h 3063504"/>
              <a:gd name="connsiteX428" fmla="*/ 3671542 w 4114165"/>
              <a:gd name="connsiteY428" fmla="*/ 1847423 h 3063504"/>
              <a:gd name="connsiteX429" fmla="*/ 3684278 w 4114165"/>
              <a:gd name="connsiteY429" fmla="*/ 1705138 h 3063504"/>
              <a:gd name="connsiteX430" fmla="*/ 3719305 w 4114165"/>
              <a:gd name="connsiteY430" fmla="*/ 1285869 h 3063504"/>
              <a:gd name="connsiteX431" fmla="*/ 3728860 w 4114165"/>
              <a:gd name="connsiteY431" fmla="*/ 1203127 h 3063504"/>
              <a:gd name="connsiteX432" fmla="*/ 3738415 w 4114165"/>
              <a:gd name="connsiteY432" fmla="*/ 1145914 h 3063504"/>
              <a:gd name="connsiteX433" fmla="*/ 3744789 w 4114165"/>
              <a:gd name="connsiteY433" fmla="*/ 1123703 h 3063504"/>
              <a:gd name="connsiteX434" fmla="*/ 3747970 w 4114165"/>
              <a:gd name="connsiteY434" fmla="*/ 1117612 h 3063504"/>
              <a:gd name="connsiteX435" fmla="*/ 3751151 w 4114165"/>
              <a:gd name="connsiteY435" fmla="*/ 1114864 h 3063504"/>
              <a:gd name="connsiteX436" fmla="*/ 3754344 w 4114165"/>
              <a:gd name="connsiteY436" fmla="*/ 1115497 h 3063504"/>
              <a:gd name="connsiteX437" fmla="*/ 3757525 w 4114165"/>
              <a:gd name="connsiteY437" fmla="*/ 1119435 h 3063504"/>
              <a:gd name="connsiteX438" fmla="*/ 3763887 w 4114165"/>
              <a:gd name="connsiteY438" fmla="*/ 1137050 h 3063504"/>
              <a:gd name="connsiteX439" fmla="*/ 3770261 w 4114165"/>
              <a:gd name="connsiteY439" fmla="*/ 1166935 h 3063504"/>
              <a:gd name="connsiteX440" fmla="*/ 3779816 w 4114165"/>
              <a:gd name="connsiteY440" fmla="*/ 1232253 h 3063504"/>
              <a:gd name="connsiteX441" fmla="*/ 3792552 w 4114165"/>
              <a:gd name="connsiteY441" fmla="*/ 1349413 h 3063504"/>
              <a:gd name="connsiteX442" fmla="*/ 3818023 w 4114165"/>
              <a:gd name="connsiteY442" fmla="*/ 1628335 h 3063504"/>
              <a:gd name="connsiteX443" fmla="*/ 3833953 w 4114165"/>
              <a:gd name="connsiteY443" fmla="*/ 1785195 h 3063504"/>
              <a:gd name="connsiteX444" fmla="*/ 3843495 w 4114165"/>
              <a:gd name="connsiteY444" fmla="*/ 1858085 h 3063504"/>
              <a:gd name="connsiteX445" fmla="*/ 3853050 w 4114165"/>
              <a:gd name="connsiteY445" fmla="*/ 1909448 h 3063504"/>
              <a:gd name="connsiteX446" fmla="*/ 3859424 w 4114165"/>
              <a:gd name="connsiteY446" fmla="*/ 1930215 h 3063504"/>
              <a:gd name="connsiteX447" fmla="*/ 3865786 w 4114165"/>
              <a:gd name="connsiteY447" fmla="*/ 1939611 h 3063504"/>
              <a:gd name="connsiteX448" fmla="*/ 3868979 w 4114165"/>
              <a:gd name="connsiteY448" fmla="*/ 1939992 h 3063504"/>
              <a:gd name="connsiteX449" fmla="*/ 3872160 w 4114165"/>
              <a:gd name="connsiteY449" fmla="*/ 1937472 h 3063504"/>
              <a:gd name="connsiteX450" fmla="*/ 3875341 w 4114165"/>
              <a:gd name="connsiteY450" fmla="*/ 1932115 h 3063504"/>
              <a:gd name="connsiteX451" fmla="*/ 3881715 w 4114165"/>
              <a:gd name="connsiteY451" fmla="*/ 1913057 h 3063504"/>
              <a:gd name="connsiteX452" fmla="*/ 3888077 w 4114165"/>
              <a:gd name="connsiteY452" fmla="*/ 1883437 h 3063504"/>
              <a:gd name="connsiteX453" fmla="*/ 3897632 w 4114165"/>
              <a:gd name="connsiteY453" fmla="*/ 1821260 h 3063504"/>
              <a:gd name="connsiteX454" fmla="*/ 3910367 w 4114165"/>
              <a:gd name="connsiteY454" fmla="*/ 1711888 h 3063504"/>
              <a:gd name="connsiteX455" fmla="*/ 3932658 w 4114165"/>
              <a:gd name="connsiteY455" fmla="*/ 1484088 h 3063504"/>
              <a:gd name="connsiteX456" fmla="*/ 3951768 w 4114165"/>
              <a:gd name="connsiteY456" fmla="*/ 1301736 h 3063504"/>
              <a:gd name="connsiteX457" fmla="*/ 3961323 w 4114165"/>
              <a:gd name="connsiteY457" fmla="*/ 1230328 h 3063504"/>
              <a:gd name="connsiteX458" fmla="*/ 3970878 w 4114165"/>
              <a:gd name="connsiteY458" fmla="*/ 1178180 h 3063504"/>
              <a:gd name="connsiteX459" fmla="*/ 3977240 w 4114165"/>
              <a:gd name="connsiteY459" fmla="*/ 1155741 h 3063504"/>
              <a:gd name="connsiteX460" fmla="*/ 3983614 w 4114165"/>
              <a:gd name="connsiteY460" fmla="*/ 1143901 h 3063504"/>
              <a:gd name="connsiteX461" fmla="*/ 3986795 w 4114165"/>
              <a:gd name="connsiteY461" fmla="*/ 1142077 h 3063504"/>
              <a:gd name="connsiteX462" fmla="*/ 3989976 w 4114165"/>
              <a:gd name="connsiteY462" fmla="*/ 1142989 h 3063504"/>
              <a:gd name="connsiteX463" fmla="*/ 3993169 w 4114165"/>
              <a:gd name="connsiteY463" fmla="*/ 1146661 h 3063504"/>
              <a:gd name="connsiteX464" fmla="*/ 3999531 w 4114165"/>
              <a:gd name="connsiteY464" fmla="*/ 1162136 h 3063504"/>
              <a:gd name="connsiteX465" fmla="*/ 4005905 w 4114165"/>
              <a:gd name="connsiteY465" fmla="*/ 1188070 h 3063504"/>
              <a:gd name="connsiteX466" fmla="*/ 4015460 w 4114165"/>
              <a:gd name="connsiteY466" fmla="*/ 1244992 h 3063504"/>
              <a:gd name="connsiteX467" fmla="*/ 4025002 w 4114165"/>
              <a:gd name="connsiteY467" fmla="*/ 1320275 h 3063504"/>
              <a:gd name="connsiteX468" fmla="*/ 4040932 w 4114165"/>
              <a:gd name="connsiteY468" fmla="*/ 1473210 h 3063504"/>
              <a:gd name="connsiteX469" fmla="*/ 4069584 w 4114165"/>
              <a:gd name="connsiteY469" fmla="*/ 1754601 h 3063504"/>
              <a:gd name="connsiteX470" fmla="*/ 4079139 w 4114165"/>
              <a:gd name="connsiteY470" fmla="*/ 1826731 h 3063504"/>
              <a:gd name="connsiteX471" fmla="*/ 4088694 w 4114165"/>
              <a:gd name="connsiteY471" fmla="*/ 1879436 h 3063504"/>
              <a:gd name="connsiteX472" fmla="*/ 4095069 w 4114165"/>
              <a:gd name="connsiteY472" fmla="*/ 1902103 h 3063504"/>
              <a:gd name="connsiteX473" fmla="*/ 4101430 w 4114165"/>
              <a:gd name="connsiteY473" fmla="*/ 1914082 h 3063504"/>
              <a:gd name="connsiteX474" fmla="*/ 4104611 w 4114165"/>
              <a:gd name="connsiteY474" fmla="*/ 1915995 h 3063504"/>
              <a:gd name="connsiteX475" fmla="*/ 4107804 w 4114165"/>
              <a:gd name="connsiteY475" fmla="*/ 1915184 h 3063504"/>
              <a:gd name="connsiteX476" fmla="*/ 4110985 w 4114165"/>
              <a:gd name="connsiteY476" fmla="*/ 1911702 h 3063504"/>
              <a:gd name="connsiteX477" fmla="*/ 4114166 w 4114165"/>
              <a:gd name="connsiteY477" fmla="*/ 1905598 h 3063504"/>
              <a:gd name="connsiteX478" fmla="*/ 4114166 w 4114165"/>
              <a:gd name="connsiteY478" fmla="*/ 1905598 h 3063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</a:cxnLst>
            <a:rect l="l" t="t" r="r" b="b"/>
            <a:pathLst>
              <a:path w="4114165" h="3063504">
                <a:moveTo>
                  <a:pt x="0" y="1426330"/>
                </a:moveTo>
                <a:lnTo>
                  <a:pt x="19106" y="1079343"/>
                </a:lnTo>
                <a:lnTo>
                  <a:pt x="28660" y="944391"/>
                </a:lnTo>
                <a:lnTo>
                  <a:pt x="38212" y="852379"/>
                </a:lnTo>
                <a:lnTo>
                  <a:pt x="44582" y="819708"/>
                </a:lnTo>
                <a:lnTo>
                  <a:pt x="47765" y="812730"/>
                </a:lnTo>
                <a:lnTo>
                  <a:pt x="50950" y="812198"/>
                </a:lnTo>
                <a:lnTo>
                  <a:pt x="54134" y="818213"/>
                </a:lnTo>
                <a:lnTo>
                  <a:pt x="57319" y="830801"/>
                </a:lnTo>
                <a:lnTo>
                  <a:pt x="63687" y="875439"/>
                </a:lnTo>
                <a:lnTo>
                  <a:pt x="70056" y="945100"/>
                </a:lnTo>
                <a:lnTo>
                  <a:pt x="79608" y="1091880"/>
                </a:lnTo>
                <a:lnTo>
                  <a:pt x="92347" y="1349148"/>
                </a:lnTo>
                <a:lnTo>
                  <a:pt x="130558" y="2179860"/>
                </a:lnTo>
                <a:lnTo>
                  <a:pt x="140112" y="2309798"/>
                </a:lnTo>
                <a:lnTo>
                  <a:pt x="146480" y="2364047"/>
                </a:lnTo>
                <a:lnTo>
                  <a:pt x="149664" y="2380472"/>
                </a:lnTo>
                <a:lnTo>
                  <a:pt x="152849" y="2389450"/>
                </a:lnTo>
                <a:lnTo>
                  <a:pt x="156033" y="2390855"/>
                </a:lnTo>
                <a:lnTo>
                  <a:pt x="159218" y="2384600"/>
                </a:lnTo>
                <a:lnTo>
                  <a:pt x="162401" y="2370696"/>
                </a:lnTo>
                <a:lnTo>
                  <a:pt x="168770" y="2320207"/>
                </a:lnTo>
                <a:lnTo>
                  <a:pt x="175140" y="2240720"/>
                </a:lnTo>
                <a:lnTo>
                  <a:pt x="184692" y="2072639"/>
                </a:lnTo>
                <a:lnTo>
                  <a:pt x="197429" y="1777458"/>
                </a:lnTo>
                <a:lnTo>
                  <a:pt x="235642" y="818581"/>
                </a:lnTo>
                <a:lnTo>
                  <a:pt x="245194" y="665925"/>
                </a:lnTo>
                <a:lnTo>
                  <a:pt x="251563" y="600835"/>
                </a:lnTo>
                <a:lnTo>
                  <a:pt x="257933" y="568563"/>
                </a:lnTo>
                <a:lnTo>
                  <a:pt x="261116" y="565293"/>
                </a:lnTo>
                <a:lnTo>
                  <a:pt x="264300" y="570754"/>
                </a:lnTo>
                <a:lnTo>
                  <a:pt x="267485" y="584961"/>
                </a:lnTo>
                <a:lnTo>
                  <a:pt x="273854" y="639269"/>
                </a:lnTo>
                <a:lnTo>
                  <a:pt x="280222" y="726772"/>
                </a:lnTo>
                <a:lnTo>
                  <a:pt x="289776" y="913999"/>
                </a:lnTo>
                <a:lnTo>
                  <a:pt x="302513" y="1245232"/>
                </a:lnTo>
                <a:lnTo>
                  <a:pt x="340728" y="2325374"/>
                </a:lnTo>
                <a:lnTo>
                  <a:pt x="350283" y="2497177"/>
                </a:lnTo>
                <a:lnTo>
                  <a:pt x="356645" y="2570484"/>
                </a:lnTo>
                <a:lnTo>
                  <a:pt x="363019" y="2607106"/>
                </a:lnTo>
                <a:lnTo>
                  <a:pt x="366200" y="2611083"/>
                </a:lnTo>
                <a:lnTo>
                  <a:pt x="369380" y="2605384"/>
                </a:lnTo>
                <a:lnTo>
                  <a:pt x="372574" y="2590024"/>
                </a:lnTo>
                <a:lnTo>
                  <a:pt x="378935" y="2530861"/>
                </a:lnTo>
                <a:lnTo>
                  <a:pt x="385310" y="2435532"/>
                </a:lnTo>
                <a:lnTo>
                  <a:pt x="394865" y="2232425"/>
                </a:lnTo>
                <a:lnTo>
                  <a:pt x="407601" y="1876548"/>
                </a:lnTo>
                <a:lnTo>
                  <a:pt x="442627" y="825508"/>
                </a:lnTo>
                <a:lnTo>
                  <a:pt x="452182" y="631949"/>
                </a:lnTo>
                <a:lnTo>
                  <a:pt x="458544" y="543618"/>
                </a:lnTo>
                <a:lnTo>
                  <a:pt x="464918" y="491393"/>
                </a:lnTo>
                <a:lnTo>
                  <a:pt x="468099" y="479329"/>
                </a:lnTo>
                <a:lnTo>
                  <a:pt x="471280" y="476719"/>
                </a:lnTo>
                <a:lnTo>
                  <a:pt x="474473" y="483516"/>
                </a:lnTo>
                <a:lnTo>
                  <a:pt x="477654" y="499587"/>
                </a:lnTo>
                <a:lnTo>
                  <a:pt x="484015" y="558573"/>
                </a:lnTo>
                <a:lnTo>
                  <a:pt x="490390" y="650919"/>
                </a:lnTo>
                <a:lnTo>
                  <a:pt x="499945" y="843021"/>
                </a:lnTo>
                <a:lnTo>
                  <a:pt x="512680" y="1171038"/>
                </a:lnTo>
                <a:lnTo>
                  <a:pt x="544526" y="2034016"/>
                </a:lnTo>
                <a:lnTo>
                  <a:pt x="554081" y="2220635"/>
                </a:lnTo>
                <a:lnTo>
                  <a:pt x="563624" y="2346673"/>
                </a:lnTo>
                <a:lnTo>
                  <a:pt x="569998" y="2393211"/>
                </a:lnTo>
                <a:lnTo>
                  <a:pt x="573179" y="2404874"/>
                </a:lnTo>
                <a:lnTo>
                  <a:pt x="576372" y="2408799"/>
                </a:lnTo>
                <a:lnTo>
                  <a:pt x="579553" y="2405102"/>
                </a:lnTo>
                <a:lnTo>
                  <a:pt x="582734" y="2393945"/>
                </a:lnTo>
                <a:lnTo>
                  <a:pt x="589108" y="2350282"/>
                </a:lnTo>
                <a:lnTo>
                  <a:pt x="595470" y="2280520"/>
                </a:lnTo>
                <a:lnTo>
                  <a:pt x="605025" y="2134981"/>
                </a:lnTo>
                <a:lnTo>
                  <a:pt x="617760" y="1888743"/>
                </a:lnTo>
                <a:lnTo>
                  <a:pt x="646426" y="1318008"/>
                </a:lnTo>
                <a:lnTo>
                  <a:pt x="655981" y="1179079"/>
                </a:lnTo>
                <a:lnTo>
                  <a:pt x="665523" y="1084231"/>
                </a:lnTo>
                <a:lnTo>
                  <a:pt x="671897" y="1047837"/>
                </a:lnTo>
                <a:lnTo>
                  <a:pt x="675078" y="1037782"/>
                </a:lnTo>
                <a:lnTo>
                  <a:pt x="678259" y="1033059"/>
                </a:lnTo>
                <a:lnTo>
                  <a:pt x="681452" y="1033502"/>
                </a:lnTo>
                <a:lnTo>
                  <a:pt x="684633" y="1038909"/>
                </a:lnTo>
                <a:lnTo>
                  <a:pt x="691007" y="1063476"/>
                </a:lnTo>
                <a:lnTo>
                  <a:pt x="697369" y="1104049"/>
                </a:lnTo>
                <a:lnTo>
                  <a:pt x="706924" y="1187437"/>
                </a:lnTo>
                <a:lnTo>
                  <a:pt x="738770" y="1501044"/>
                </a:lnTo>
                <a:lnTo>
                  <a:pt x="748325" y="1560169"/>
                </a:lnTo>
                <a:lnTo>
                  <a:pt x="754686" y="1583596"/>
                </a:lnTo>
                <a:lnTo>
                  <a:pt x="757880" y="1590282"/>
                </a:lnTo>
                <a:lnTo>
                  <a:pt x="761061" y="1593663"/>
                </a:lnTo>
                <a:lnTo>
                  <a:pt x="764241" y="1593828"/>
                </a:lnTo>
                <a:lnTo>
                  <a:pt x="767422" y="1590940"/>
                </a:lnTo>
                <a:lnTo>
                  <a:pt x="773796" y="1576821"/>
                </a:lnTo>
                <a:lnTo>
                  <a:pt x="780158" y="1553495"/>
                </a:lnTo>
                <a:lnTo>
                  <a:pt x="792906" y="1490875"/>
                </a:lnTo>
                <a:lnTo>
                  <a:pt x="805642" y="1429686"/>
                </a:lnTo>
                <a:lnTo>
                  <a:pt x="812004" y="1408348"/>
                </a:lnTo>
                <a:lnTo>
                  <a:pt x="818378" y="1397407"/>
                </a:lnTo>
                <a:lnTo>
                  <a:pt x="821559" y="1396635"/>
                </a:lnTo>
                <a:lnTo>
                  <a:pt x="824740" y="1399345"/>
                </a:lnTo>
                <a:lnTo>
                  <a:pt x="827933" y="1405740"/>
                </a:lnTo>
                <a:lnTo>
                  <a:pt x="834295" y="1430142"/>
                </a:lnTo>
                <a:lnTo>
                  <a:pt x="840669" y="1470285"/>
                </a:lnTo>
                <a:lnTo>
                  <a:pt x="850224" y="1558649"/>
                </a:lnTo>
                <a:lnTo>
                  <a:pt x="862960" y="1718561"/>
                </a:lnTo>
                <a:lnTo>
                  <a:pt x="891612" y="2106134"/>
                </a:lnTo>
                <a:lnTo>
                  <a:pt x="897986" y="2164423"/>
                </a:lnTo>
                <a:lnTo>
                  <a:pt x="904348" y="2202286"/>
                </a:lnTo>
                <a:lnTo>
                  <a:pt x="907541" y="2212354"/>
                </a:lnTo>
                <a:lnTo>
                  <a:pt x="910722" y="2215950"/>
                </a:lnTo>
                <a:lnTo>
                  <a:pt x="913903" y="2212772"/>
                </a:lnTo>
                <a:lnTo>
                  <a:pt x="917096" y="2202540"/>
                </a:lnTo>
                <a:lnTo>
                  <a:pt x="923458" y="2160358"/>
                </a:lnTo>
                <a:lnTo>
                  <a:pt x="929832" y="2088937"/>
                </a:lnTo>
                <a:lnTo>
                  <a:pt x="939387" y="1929354"/>
                </a:lnTo>
                <a:lnTo>
                  <a:pt x="948930" y="1715256"/>
                </a:lnTo>
                <a:lnTo>
                  <a:pt x="964859" y="1281386"/>
                </a:lnTo>
                <a:lnTo>
                  <a:pt x="983956" y="762432"/>
                </a:lnTo>
                <a:lnTo>
                  <a:pt x="993511" y="562035"/>
                </a:lnTo>
                <a:lnTo>
                  <a:pt x="999886" y="466070"/>
                </a:lnTo>
                <a:lnTo>
                  <a:pt x="1006247" y="406589"/>
                </a:lnTo>
                <a:lnTo>
                  <a:pt x="1009441" y="391842"/>
                </a:lnTo>
                <a:lnTo>
                  <a:pt x="1012621" y="387604"/>
                </a:lnTo>
                <a:lnTo>
                  <a:pt x="1015802" y="394136"/>
                </a:lnTo>
                <a:lnTo>
                  <a:pt x="1018996" y="411587"/>
                </a:lnTo>
                <a:lnTo>
                  <a:pt x="1025357" y="479311"/>
                </a:lnTo>
                <a:lnTo>
                  <a:pt x="1031731" y="589755"/>
                </a:lnTo>
                <a:lnTo>
                  <a:pt x="1041274" y="828914"/>
                </a:lnTo>
                <a:lnTo>
                  <a:pt x="1054022" y="1256857"/>
                </a:lnTo>
                <a:lnTo>
                  <a:pt x="1092230" y="2652391"/>
                </a:lnTo>
                <a:lnTo>
                  <a:pt x="1101785" y="2862019"/>
                </a:lnTo>
                <a:lnTo>
                  <a:pt x="1108146" y="2943532"/>
                </a:lnTo>
                <a:lnTo>
                  <a:pt x="1111340" y="2965110"/>
                </a:lnTo>
                <a:lnTo>
                  <a:pt x="1114521" y="2973430"/>
                </a:lnTo>
                <a:lnTo>
                  <a:pt x="1117701" y="2968315"/>
                </a:lnTo>
                <a:lnTo>
                  <a:pt x="1120895" y="2949661"/>
                </a:lnTo>
                <a:lnTo>
                  <a:pt x="1127256" y="2872251"/>
                </a:lnTo>
                <a:lnTo>
                  <a:pt x="1133631" y="2743364"/>
                </a:lnTo>
                <a:lnTo>
                  <a:pt x="1143173" y="2463378"/>
                </a:lnTo>
                <a:lnTo>
                  <a:pt x="1155922" y="1965154"/>
                </a:lnTo>
                <a:lnTo>
                  <a:pt x="1190948" y="471744"/>
                </a:lnTo>
                <a:lnTo>
                  <a:pt x="1200503" y="198810"/>
                </a:lnTo>
                <a:lnTo>
                  <a:pt x="1206865" y="77799"/>
                </a:lnTo>
                <a:lnTo>
                  <a:pt x="1213239" y="11588"/>
                </a:lnTo>
                <a:lnTo>
                  <a:pt x="1216420" y="0"/>
                </a:lnTo>
                <a:lnTo>
                  <a:pt x="1219601" y="2996"/>
                </a:lnTo>
                <a:lnTo>
                  <a:pt x="1222781" y="20580"/>
                </a:lnTo>
                <a:lnTo>
                  <a:pt x="1229156" y="98807"/>
                </a:lnTo>
                <a:lnTo>
                  <a:pt x="1235530" y="231880"/>
                </a:lnTo>
                <a:lnTo>
                  <a:pt x="1245072" y="522962"/>
                </a:lnTo>
                <a:lnTo>
                  <a:pt x="1257821" y="1041176"/>
                </a:lnTo>
                <a:lnTo>
                  <a:pt x="1292847" y="2583224"/>
                </a:lnTo>
                <a:lnTo>
                  <a:pt x="1302390" y="2862221"/>
                </a:lnTo>
                <a:lnTo>
                  <a:pt x="1308764" y="2985271"/>
                </a:lnTo>
                <a:lnTo>
                  <a:pt x="1315138" y="3052069"/>
                </a:lnTo>
                <a:lnTo>
                  <a:pt x="1318319" y="3063504"/>
                </a:lnTo>
                <a:lnTo>
                  <a:pt x="1321500" y="3060098"/>
                </a:lnTo>
                <a:lnTo>
                  <a:pt x="1324681" y="3041913"/>
                </a:lnTo>
                <a:lnTo>
                  <a:pt x="1331055" y="2962109"/>
                </a:lnTo>
                <a:lnTo>
                  <a:pt x="1337429" y="2827372"/>
                </a:lnTo>
                <a:lnTo>
                  <a:pt x="1346971" y="2534799"/>
                </a:lnTo>
                <a:lnTo>
                  <a:pt x="1359720" y="2019403"/>
                </a:lnTo>
                <a:lnTo>
                  <a:pt x="1391553" y="642650"/>
                </a:lnTo>
                <a:lnTo>
                  <a:pt x="1401108" y="357415"/>
                </a:lnTo>
                <a:lnTo>
                  <a:pt x="1407482" y="227415"/>
                </a:lnTo>
                <a:lnTo>
                  <a:pt x="1413844" y="151377"/>
                </a:lnTo>
                <a:lnTo>
                  <a:pt x="1417037" y="134458"/>
                </a:lnTo>
                <a:lnTo>
                  <a:pt x="1420218" y="131770"/>
                </a:lnTo>
                <a:lnTo>
                  <a:pt x="1423399" y="143257"/>
                </a:lnTo>
                <a:lnTo>
                  <a:pt x="1426580" y="168709"/>
                </a:lnTo>
                <a:lnTo>
                  <a:pt x="1432954" y="259960"/>
                </a:lnTo>
                <a:lnTo>
                  <a:pt x="1439328" y="401057"/>
                </a:lnTo>
                <a:lnTo>
                  <a:pt x="1448870" y="691492"/>
                </a:lnTo>
                <a:lnTo>
                  <a:pt x="1461619" y="1179130"/>
                </a:lnTo>
                <a:lnTo>
                  <a:pt x="1487091" y="2181025"/>
                </a:lnTo>
                <a:lnTo>
                  <a:pt x="1496646" y="2459592"/>
                </a:lnTo>
                <a:lnTo>
                  <a:pt x="1503007" y="2593785"/>
                </a:lnTo>
                <a:lnTo>
                  <a:pt x="1509382" y="2680946"/>
                </a:lnTo>
                <a:lnTo>
                  <a:pt x="1512562" y="2705982"/>
                </a:lnTo>
                <a:lnTo>
                  <a:pt x="1515743" y="2718442"/>
                </a:lnTo>
                <a:lnTo>
                  <a:pt x="1518937" y="2718341"/>
                </a:lnTo>
                <a:lnTo>
                  <a:pt x="1522117" y="2705817"/>
                </a:lnTo>
                <a:lnTo>
                  <a:pt x="1525298" y="2681162"/>
                </a:lnTo>
                <a:lnTo>
                  <a:pt x="1531672" y="2597166"/>
                </a:lnTo>
                <a:lnTo>
                  <a:pt x="1538034" y="2471052"/>
                </a:lnTo>
                <a:lnTo>
                  <a:pt x="1547589" y="2217318"/>
                </a:lnTo>
                <a:lnTo>
                  <a:pt x="1563518" y="1692310"/>
                </a:lnTo>
                <a:lnTo>
                  <a:pt x="1582615" y="1074303"/>
                </a:lnTo>
                <a:lnTo>
                  <a:pt x="1592171" y="838804"/>
                </a:lnTo>
                <a:lnTo>
                  <a:pt x="1598545" y="724265"/>
                </a:lnTo>
                <a:lnTo>
                  <a:pt x="1604906" y="648563"/>
                </a:lnTo>
                <a:lnTo>
                  <a:pt x="1608087" y="626010"/>
                </a:lnTo>
                <a:lnTo>
                  <a:pt x="1611281" y="613828"/>
                </a:lnTo>
                <a:lnTo>
                  <a:pt x="1614461" y="611992"/>
                </a:lnTo>
                <a:lnTo>
                  <a:pt x="1617642" y="620362"/>
                </a:lnTo>
                <a:lnTo>
                  <a:pt x="1620836" y="638724"/>
                </a:lnTo>
                <a:lnTo>
                  <a:pt x="1627197" y="703889"/>
                </a:lnTo>
                <a:lnTo>
                  <a:pt x="1633572" y="803537"/>
                </a:lnTo>
                <a:lnTo>
                  <a:pt x="1643127" y="1005807"/>
                </a:lnTo>
                <a:lnTo>
                  <a:pt x="1659043" y="1426507"/>
                </a:lnTo>
                <a:lnTo>
                  <a:pt x="1678153" y="1923162"/>
                </a:lnTo>
                <a:lnTo>
                  <a:pt x="1687696" y="2112656"/>
                </a:lnTo>
                <a:lnTo>
                  <a:pt x="1694070" y="2204756"/>
                </a:lnTo>
                <a:lnTo>
                  <a:pt x="1700444" y="2265400"/>
                </a:lnTo>
                <a:lnTo>
                  <a:pt x="1703625" y="2283281"/>
                </a:lnTo>
                <a:lnTo>
                  <a:pt x="1706806" y="2292702"/>
                </a:lnTo>
                <a:lnTo>
                  <a:pt x="1709986" y="2293639"/>
                </a:lnTo>
                <a:lnTo>
                  <a:pt x="1713180" y="2286193"/>
                </a:lnTo>
                <a:lnTo>
                  <a:pt x="1716361" y="2270504"/>
                </a:lnTo>
                <a:lnTo>
                  <a:pt x="1722735" y="2215532"/>
                </a:lnTo>
                <a:lnTo>
                  <a:pt x="1729096" y="2131689"/>
                </a:lnTo>
                <a:lnTo>
                  <a:pt x="1738651" y="1961012"/>
                </a:lnTo>
                <a:lnTo>
                  <a:pt x="1754568" y="1602325"/>
                </a:lnTo>
                <a:lnTo>
                  <a:pt x="1773678" y="1169278"/>
                </a:lnTo>
                <a:lnTo>
                  <a:pt x="1783233" y="998855"/>
                </a:lnTo>
                <a:lnTo>
                  <a:pt x="1792788" y="880580"/>
                </a:lnTo>
                <a:lnTo>
                  <a:pt x="1799150" y="835904"/>
                </a:lnTo>
                <a:lnTo>
                  <a:pt x="1802343" y="824520"/>
                </a:lnTo>
                <a:lnTo>
                  <a:pt x="1805524" y="820556"/>
                </a:lnTo>
                <a:lnTo>
                  <a:pt x="1808705" y="824051"/>
                </a:lnTo>
                <a:lnTo>
                  <a:pt x="1811886" y="834916"/>
                </a:lnTo>
                <a:lnTo>
                  <a:pt x="1818260" y="878162"/>
                </a:lnTo>
                <a:lnTo>
                  <a:pt x="1824634" y="948342"/>
                </a:lnTo>
                <a:lnTo>
                  <a:pt x="1834176" y="1097237"/>
                </a:lnTo>
                <a:lnTo>
                  <a:pt x="1846912" y="1354719"/>
                </a:lnTo>
                <a:lnTo>
                  <a:pt x="1878758" y="2030319"/>
                </a:lnTo>
                <a:lnTo>
                  <a:pt x="1888313" y="2169894"/>
                </a:lnTo>
                <a:lnTo>
                  <a:pt x="1894687" y="2233983"/>
                </a:lnTo>
                <a:lnTo>
                  <a:pt x="1901049" y="2272112"/>
                </a:lnTo>
                <a:lnTo>
                  <a:pt x="1904242" y="2281014"/>
                </a:lnTo>
                <a:lnTo>
                  <a:pt x="1907423" y="2283053"/>
                </a:lnTo>
                <a:lnTo>
                  <a:pt x="1910604" y="2278216"/>
                </a:lnTo>
                <a:lnTo>
                  <a:pt x="1913785" y="2266591"/>
                </a:lnTo>
                <a:lnTo>
                  <a:pt x="1920159" y="2223573"/>
                </a:lnTo>
                <a:lnTo>
                  <a:pt x="1926520" y="2155837"/>
                </a:lnTo>
                <a:lnTo>
                  <a:pt x="1936075" y="2014084"/>
                </a:lnTo>
                <a:lnTo>
                  <a:pt x="1948811" y="1770329"/>
                </a:lnTo>
                <a:lnTo>
                  <a:pt x="1980657" y="1119397"/>
                </a:lnTo>
                <a:lnTo>
                  <a:pt x="1990212" y="975352"/>
                </a:lnTo>
                <a:lnTo>
                  <a:pt x="1999767" y="875591"/>
                </a:lnTo>
                <a:lnTo>
                  <a:pt x="2006142" y="836740"/>
                </a:lnTo>
                <a:lnTo>
                  <a:pt x="2009322" y="825938"/>
                </a:lnTo>
                <a:lnTo>
                  <a:pt x="2012503" y="820923"/>
                </a:lnTo>
                <a:lnTo>
                  <a:pt x="2015684" y="821658"/>
                </a:lnTo>
                <a:lnTo>
                  <a:pt x="2018877" y="828028"/>
                </a:lnTo>
                <a:lnTo>
                  <a:pt x="2025239" y="857115"/>
                </a:lnTo>
                <a:lnTo>
                  <a:pt x="2031613" y="906553"/>
                </a:lnTo>
                <a:lnTo>
                  <a:pt x="2041168" y="1013849"/>
                </a:lnTo>
                <a:lnTo>
                  <a:pt x="2053904" y="1203418"/>
                </a:lnTo>
                <a:lnTo>
                  <a:pt x="2098486" y="1923390"/>
                </a:lnTo>
                <a:lnTo>
                  <a:pt x="2108028" y="2025937"/>
                </a:lnTo>
                <a:lnTo>
                  <a:pt x="2117583" y="2096700"/>
                </a:lnTo>
                <a:lnTo>
                  <a:pt x="2123957" y="2125104"/>
                </a:lnTo>
                <a:lnTo>
                  <a:pt x="2130319" y="2138324"/>
                </a:lnTo>
                <a:lnTo>
                  <a:pt x="2133512" y="2139299"/>
                </a:lnTo>
                <a:lnTo>
                  <a:pt x="2136693" y="2136589"/>
                </a:lnTo>
                <a:lnTo>
                  <a:pt x="2139874" y="2130283"/>
                </a:lnTo>
                <a:lnTo>
                  <a:pt x="2146248" y="2107312"/>
                </a:lnTo>
                <a:lnTo>
                  <a:pt x="2152610" y="2071335"/>
                </a:lnTo>
                <a:lnTo>
                  <a:pt x="2162165" y="1995685"/>
                </a:lnTo>
                <a:lnTo>
                  <a:pt x="2174901" y="1861973"/>
                </a:lnTo>
                <a:lnTo>
                  <a:pt x="2194011" y="1618546"/>
                </a:lnTo>
                <a:lnTo>
                  <a:pt x="2219482" y="1290681"/>
                </a:lnTo>
                <a:lnTo>
                  <a:pt x="2232218" y="1157476"/>
                </a:lnTo>
                <a:lnTo>
                  <a:pt x="2241773" y="1081331"/>
                </a:lnTo>
                <a:lnTo>
                  <a:pt x="2251328" y="1030020"/>
                </a:lnTo>
                <a:lnTo>
                  <a:pt x="2257702" y="1010924"/>
                </a:lnTo>
                <a:lnTo>
                  <a:pt x="2260883" y="1006061"/>
                </a:lnTo>
                <a:lnTo>
                  <a:pt x="2264064" y="1004351"/>
                </a:lnTo>
                <a:lnTo>
                  <a:pt x="2267257" y="1005782"/>
                </a:lnTo>
                <a:lnTo>
                  <a:pt x="2270438" y="1010316"/>
                </a:lnTo>
                <a:lnTo>
                  <a:pt x="2276800" y="1028450"/>
                </a:lnTo>
                <a:lnTo>
                  <a:pt x="2283174" y="1058069"/>
                </a:lnTo>
                <a:lnTo>
                  <a:pt x="2292729" y="1121841"/>
                </a:lnTo>
                <a:lnTo>
                  <a:pt x="2305465" y="1236014"/>
                </a:lnTo>
                <a:lnTo>
                  <a:pt x="2324575" y="1444287"/>
                </a:lnTo>
                <a:lnTo>
                  <a:pt x="2353227" y="1757361"/>
                </a:lnTo>
                <a:lnTo>
                  <a:pt x="2365963" y="1871318"/>
                </a:lnTo>
                <a:lnTo>
                  <a:pt x="2378699" y="1960101"/>
                </a:lnTo>
                <a:lnTo>
                  <a:pt x="2388254" y="2007196"/>
                </a:lnTo>
                <a:lnTo>
                  <a:pt x="2394628" y="2028331"/>
                </a:lnTo>
                <a:lnTo>
                  <a:pt x="2400990" y="2040690"/>
                </a:lnTo>
                <a:lnTo>
                  <a:pt x="2404183" y="2043425"/>
                </a:lnTo>
                <a:lnTo>
                  <a:pt x="2407364" y="2043805"/>
                </a:lnTo>
                <a:lnTo>
                  <a:pt x="2410545" y="2041766"/>
                </a:lnTo>
                <a:lnTo>
                  <a:pt x="2413726" y="2037258"/>
                </a:lnTo>
                <a:lnTo>
                  <a:pt x="2420100" y="2020707"/>
                </a:lnTo>
                <a:lnTo>
                  <a:pt x="2426474" y="1993899"/>
                </a:lnTo>
                <a:lnTo>
                  <a:pt x="2432836" y="1956694"/>
                </a:lnTo>
                <a:lnTo>
                  <a:pt x="2442391" y="1881614"/>
                </a:lnTo>
                <a:lnTo>
                  <a:pt x="2451946" y="1784575"/>
                </a:lnTo>
                <a:lnTo>
                  <a:pt x="2464682" y="1626031"/>
                </a:lnTo>
                <a:lnTo>
                  <a:pt x="2490153" y="1257757"/>
                </a:lnTo>
                <a:lnTo>
                  <a:pt x="2506083" y="1048014"/>
                </a:lnTo>
                <a:lnTo>
                  <a:pt x="2515625" y="952141"/>
                </a:lnTo>
                <a:lnTo>
                  <a:pt x="2521999" y="906236"/>
                </a:lnTo>
                <a:lnTo>
                  <a:pt x="2528373" y="877262"/>
                </a:lnTo>
                <a:lnTo>
                  <a:pt x="2531554" y="869652"/>
                </a:lnTo>
                <a:lnTo>
                  <a:pt x="2534735" y="866853"/>
                </a:lnTo>
                <a:lnTo>
                  <a:pt x="2537916" y="868955"/>
                </a:lnTo>
                <a:lnTo>
                  <a:pt x="2541109" y="876059"/>
                </a:lnTo>
                <a:lnTo>
                  <a:pt x="2547471" y="905299"/>
                </a:lnTo>
                <a:lnTo>
                  <a:pt x="2553845" y="954281"/>
                </a:lnTo>
                <a:lnTo>
                  <a:pt x="2563400" y="1062425"/>
                </a:lnTo>
                <a:lnTo>
                  <a:pt x="2572942" y="1206420"/>
                </a:lnTo>
                <a:lnTo>
                  <a:pt x="2588872" y="1499651"/>
                </a:lnTo>
                <a:lnTo>
                  <a:pt x="2614343" y="1975335"/>
                </a:lnTo>
                <a:lnTo>
                  <a:pt x="2623898" y="2111528"/>
                </a:lnTo>
                <a:lnTo>
                  <a:pt x="2633453" y="2206554"/>
                </a:lnTo>
                <a:lnTo>
                  <a:pt x="2639815" y="2243037"/>
                </a:lnTo>
                <a:lnTo>
                  <a:pt x="2643008" y="2252623"/>
                </a:lnTo>
                <a:lnTo>
                  <a:pt x="2646189" y="2256295"/>
                </a:lnTo>
                <a:lnTo>
                  <a:pt x="2649370" y="2254003"/>
                </a:lnTo>
                <a:lnTo>
                  <a:pt x="2652551" y="2245772"/>
                </a:lnTo>
                <a:lnTo>
                  <a:pt x="2658925" y="2211759"/>
                </a:lnTo>
                <a:lnTo>
                  <a:pt x="2665299" y="2155381"/>
                </a:lnTo>
                <a:lnTo>
                  <a:pt x="2674841" y="2033383"/>
                </a:lnTo>
                <a:lnTo>
                  <a:pt x="2687590" y="1816866"/>
                </a:lnTo>
                <a:lnTo>
                  <a:pt x="2725797" y="1116307"/>
                </a:lnTo>
                <a:lnTo>
                  <a:pt x="2735353" y="1006339"/>
                </a:lnTo>
                <a:lnTo>
                  <a:pt x="2741714" y="959548"/>
                </a:lnTo>
                <a:lnTo>
                  <a:pt x="2748088" y="935995"/>
                </a:lnTo>
                <a:lnTo>
                  <a:pt x="2751269" y="933171"/>
                </a:lnTo>
                <a:lnTo>
                  <a:pt x="2754450" y="936337"/>
                </a:lnTo>
                <a:lnTo>
                  <a:pt x="2757643" y="945416"/>
                </a:lnTo>
                <a:lnTo>
                  <a:pt x="2764005" y="980709"/>
                </a:lnTo>
                <a:lnTo>
                  <a:pt x="2770379" y="1037225"/>
                </a:lnTo>
                <a:lnTo>
                  <a:pt x="2779934" y="1155678"/>
                </a:lnTo>
                <a:lnTo>
                  <a:pt x="2792670" y="1356429"/>
                </a:lnTo>
                <a:lnTo>
                  <a:pt x="2818142" y="1765998"/>
                </a:lnTo>
                <a:lnTo>
                  <a:pt x="2827697" y="1875662"/>
                </a:lnTo>
                <a:lnTo>
                  <a:pt x="2834058" y="1925847"/>
                </a:lnTo>
                <a:lnTo>
                  <a:pt x="2840433" y="1955251"/>
                </a:lnTo>
                <a:lnTo>
                  <a:pt x="2843613" y="1961823"/>
                </a:lnTo>
                <a:lnTo>
                  <a:pt x="2846807" y="1962912"/>
                </a:lnTo>
                <a:lnTo>
                  <a:pt x="2849988" y="1958543"/>
                </a:lnTo>
                <a:lnTo>
                  <a:pt x="2853168" y="1948818"/>
                </a:lnTo>
                <a:lnTo>
                  <a:pt x="2859543" y="1914032"/>
                </a:lnTo>
                <a:lnTo>
                  <a:pt x="2865904" y="1860517"/>
                </a:lnTo>
                <a:lnTo>
                  <a:pt x="2875459" y="1751587"/>
                </a:lnTo>
                <a:lnTo>
                  <a:pt x="2891388" y="1526332"/>
                </a:lnTo>
                <a:lnTo>
                  <a:pt x="2907305" y="1308055"/>
                </a:lnTo>
                <a:lnTo>
                  <a:pt x="2916860" y="1209459"/>
                </a:lnTo>
                <a:lnTo>
                  <a:pt x="2923222" y="1164897"/>
                </a:lnTo>
                <a:lnTo>
                  <a:pt x="2929596" y="1140279"/>
                </a:lnTo>
                <a:lnTo>
                  <a:pt x="2932777" y="1135974"/>
                </a:lnTo>
                <a:lnTo>
                  <a:pt x="2935957" y="1137164"/>
                </a:lnTo>
                <a:lnTo>
                  <a:pt x="2939151" y="1143888"/>
                </a:lnTo>
                <a:lnTo>
                  <a:pt x="2945512" y="1173735"/>
                </a:lnTo>
                <a:lnTo>
                  <a:pt x="2951887" y="1224490"/>
                </a:lnTo>
                <a:lnTo>
                  <a:pt x="2961442" y="1335142"/>
                </a:lnTo>
                <a:lnTo>
                  <a:pt x="2974177" y="1529549"/>
                </a:lnTo>
                <a:lnTo>
                  <a:pt x="2999649" y="1943005"/>
                </a:lnTo>
                <a:lnTo>
                  <a:pt x="3009204" y="2056291"/>
                </a:lnTo>
                <a:lnTo>
                  <a:pt x="3015566" y="2107590"/>
                </a:lnTo>
                <a:lnTo>
                  <a:pt x="3021940" y="2135956"/>
                </a:lnTo>
                <a:lnTo>
                  <a:pt x="3025121" y="2140869"/>
                </a:lnTo>
                <a:lnTo>
                  <a:pt x="3028314" y="2139375"/>
                </a:lnTo>
                <a:lnTo>
                  <a:pt x="3031495" y="2131372"/>
                </a:lnTo>
                <a:lnTo>
                  <a:pt x="3037856" y="2095864"/>
                </a:lnTo>
                <a:lnTo>
                  <a:pt x="3044231" y="2035004"/>
                </a:lnTo>
                <a:lnTo>
                  <a:pt x="3053786" y="1900292"/>
                </a:lnTo>
                <a:lnTo>
                  <a:pt x="3066522" y="1656777"/>
                </a:lnTo>
                <a:lnTo>
                  <a:pt x="3101548" y="916683"/>
                </a:lnTo>
                <a:lnTo>
                  <a:pt x="3111104" y="783301"/>
                </a:lnTo>
                <a:lnTo>
                  <a:pt x="3117465" y="726430"/>
                </a:lnTo>
                <a:lnTo>
                  <a:pt x="3123839" y="698723"/>
                </a:lnTo>
                <a:lnTo>
                  <a:pt x="3127020" y="696418"/>
                </a:lnTo>
                <a:lnTo>
                  <a:pt x="3130214" y="701990"/>
                </a:lnTo>
                <a:lnTo>
                  <a:pt x="3133394" y="715476"/>
                </a:lnTo>
                <a:lnTo>
                  <a:pt x="3139756" y="765952"/>
                </a:lnTo>
                <a:lnTo>
                  <a:pt x="3146130" y="846579"/>
                </a:lnTo>
                <a:lnTo>
                  <a:pt x="3155685" y="1018294"/>
                </a:lnTo>
                <a:lnTo>
                  <a:pt x="3168421" y="1320136"/>
                </a:lnTo>
                <a:lnTo>
                  <a:pt x="3203448" y="2215089"/>
                </a:lnTo>
                <a:lnTo>
                  <a:pt x="3213003" y="2377344"/>
                </a:lnTo>
                <a:lnTo>
                  <a:pt x="3219364" y="2449018"/>
                </a:lnTo>
                <a:lnTo>
                  <a:pt x="3225738" y="2487996"/>
                </a:lnTo>
                <a:lnTo>
                  <a:pt x="3228919" y="2494657"/>
                </a:lnTo>
                <a:lnTo>
                  <a:pt x="3232113" y="2492656"/>
                </a:lnTo>
                <a:lnTo>
                  <a:pt x="3235293" y="2481980"/>
                </a:lnTo>
                <a:lnTo>
                  <a:pt x="3241655" y="2435063"/>
                </a:lnTo>
                <a:lnTo>
                  <a:pt x="3248029" y="2355601"/>
                </a:lnTo>
                <a:lnTo>
                  <a:pt x="3257584" y="2182202"/>
                </a:lnTo>
                <a:lnTo>
                  <a:pt x="3270320" y="1873902"/>
                </a:lnTo>
                <a:lnTo>
                  <a:pt x="3305347" y="952647"/>
                </a:lnTo>
                <a:lnTo>
                  <a:pt x="3314902" y="781693"/>
                </a:lnTo>
                <a:lnTo>
                  <a:pt x="3321263" y="703307"/>
                </a:lnTo>
                <a:lnTo>
                  <a:pt x="3327637" y="656541"/>
                </a:lnTo>
                <a:lnTo>
                  <a:pt x="3330818" y="645461"/>
                </a:lnTo>
                <a:lnTo>
                  <a:pt x="3334012" y="642662"/>
                </a:lnTo>
                <a:lnTo>
                  <a:pt x="3337192" y="648095"/>
                </a:lnTo>
                <a:lnTo>
                  <a:pt x="3340373" y="661657"/>
                </a:lnTo>
                <a:lnTo>
                  <a:pt x="3346747" y="712272"/>
                </a:lnTo>
                <a:lnTo>
                  <a:pt x="3353109" y="792026"/>
                </a:lnTo>
                <a:lnTo>
                  <a:pt x="3362664" y="958282"/>
                </a:lnTo>
                <a:lnTo>
                  <a:pt x="3375400" y="1241725"/>
                </a:lnTo>
                <a:lnTo>
                  <a:pt x="3404065" y="1914374"/>
                </a:lnTo>
                <a:lnTo>
                  <a:pt x="3413620" y="2082783"/>
                </a:lnTo>
                <a:lnTo>
                  <a:pt x="3423163" y="2199285"/>
                </a:lnTo>
                <a:lnTo>
                  <a:pt x="3429537" y="2244088"/>
                </a:lnTo>
                <a:lnTo>
                  <a:pt x="3432718" y="2256169"/>
                </a:lnTo>
                <a:lnTo>
                  <a:pt x="3435911" y="2261335"/>
                </a:lnTo>
                <a:lnTo>
                  <a:pt x="3439092" y="2259613"/>
                </a:lnTo>
                <a:lnTo>
                  <a:pt x="3442273" y="2251116"/>
                </a:lnTo>
                <a:lnTo>
                  <a:pt x="3448647" y="2214582"/>
                </a:lnTo>
                <a:lnTo>
                  <a:pt x="3455008" y="2153824"/>
                </a:lnTo>
                <a:lnTo>
                  <a:pt x="3464564" y="2023974"/>
                </a:lnTo>
                <a:lnTo>
                  <a:pt x="3477299" y="1799315"/>
                </a:lnTo>
                <a:lnTo>
                  <a:pt x="3509145" y="1210295"/>
                </a:lnTo>
                <a:lnTo>
                  <a:pt x="3518700" y="1086549"/>
                </a:lnTo>
                <a:lnTo>
                  <a:pt x="3525062" y="1027956"/>
                </a:lnTo>
                <a:lnTo>
                  <a:pt x="3531436" y="990536"/>
                </a:lnTo>
                <a:lnTo>
                  <a:pt x="3534617" y="980063"/>
                </a:lnTo>
                <a:lnTo>
                  <a:pt x="3537797" y="975137"/>
                </a:lnTo>
                <a:lnTo>
                  <a:pt x="3540991" y="975694"/>
                </a:lnTo>
                <a:lnTo>
                  <a:pt x="3544172" y="981697"/>
                </a:lnTo>
                <a:lnTo>
                  <a:pt x="3550546" y="1009341"/>
                </a:lnTo>
                <a:lnTo>
                  <a:pt x="3556908" y="1056435"/>
                </a:lnTo>
                <a:lnTo>
                  <a:pt x="3566463" y="1158261"/>
                </a:lnTo>
                <a:lnTo>
                  <a:pt x="3579198" y="1335737"/>
                </a:lnTo>
                <a:lnTo>
                  <a:pt x="3611044" y="1805545"/>
                </a:lnTo>
                <a:lnTo>
                  <a:pt x="3620599" y="1906206"/>
                </a:lnTo>
                <a:lnTo>
                  <a:pt x="3626961" y="1954998"/>
                </a:lnTo>
                <a:lnTo>
                  <a:pt x="3633335" y="1987567"/>
                </a:lnTo>
                <a:lnTo>
                  <a:pt x="3639696" y="2003270"/>
                </a:lnTo>
                <a:lnTo>
                  <a:pt x="3642890" y="2004764"/>
                </a:lnTo>
                <a:lnTo>
                  <a:pt x="3646071" y="2002092"/>
                </a:lnTo>
                <a:lnTo>
                  <a:pt x="3649251" y="1995343"/>
                </a:lnTo>
                <a:lnTo>
                  <a:pt x="3655626" y="1970079"/>
                </a:lnTo>
                <a:lnTo>
                  <a:pt x="3661987" y="1930329"/>
                </a:lnTo>
                <a:lnTo>
                  <a:pt x="3671542" y="1847423"/>
                </a:lnTo>
                <a:lnTo>
                  <a:pt x="3684278" y="1705138"/>
                </a:lnTo>
                <a:lnTo>
                  <a:pt x="3719305" y="1285869"/>
                </a:lnTo>
                <a:lnTo>
                  <a:pt x="3728860" y="1203127"/>
                </a:lnTo>
                <a:lnTo>
                  <a:pt x="3738415" y="1145914"/>
                </a:lnTo>
                <a:lnTo>
                  <a:pt x="3744789" y="1123703"/>
                </a:lnTo>
                <a:lnTo>
                  <a:pt x="3747970" y="1117612"/>
                </a:lnTo>
                <a:lnTo>
                  <a:pt x="3751151" y="1114864"/>
                </a:lnTo>
                <a:lnTo>
                  <a:pt x="3754344" y="1115497"/>
                </a:lnTo>
                <a:lnTo>
                  <a:pt x="3757525" y="1119435"/>
                </a:lnTo>
                <a:lnTo>
                  <a:pt x="3763887" y="1137050"/>
                </a:lnTo>
                <a:lnTo>
                  <a:pt x="3770261" y="1166935"/>
                </a:lnTo>
                <a:lnTo>
                  <a:pt x="3779816" y="1232253"/>
                </a:lnTo>
                <a:lnTo>
                  <a:pt x="3792552" y="1349413"/>
                </a:lnTo>
                <a:lnTo>
                  <a:pt x="3818023" y="1628335"/>
                </a:lnTo>
                <a:lnTo>
                  <a:pt x="3833953" y="1785195"/>
                </a:lnTo>
                <a:lnTo>
                  <a:pt x="3843495" y="1858085"/>
                </a:lnTo>
                <a:lnTo>
                  <a:pt x="3853050" y="1909448"/>
                </a:lnTo>
                <a:lnTo>
                  <a:pt x="3859424" y="1930215"/>
                </a:lnTo>
                <a:lnTo>
                  <a:pt x="3865786" y="1939611"/>
                </a:lnTo>
                <a:lnTo>
                  <a:pt x="3868979" y="1939992"/>
                </a:lnTo>
                <a:lnTo>
                  <a:pt x="3872160" y="1937472"/>
                </a:lnTo>
                <a:lnTo>
                  <a:pt x="3875341" y="1932115"/>
                </a:lnTo>
                <a:lnTo>
                  <a:pt x="3881715" y="1913057"/>
                </a:lnTo>
                <a:lnTo>
                  <a:pt x="3888077" y="1883437"/>
                </a:lnTo>
                <a:lnTo>
                  <a:pt x="3897632" y="1821260"/>
                </a:lnTo>
                <a:lnTo>
                  <a:pt x="3910367" y="1711888"/>
                </a:lnTo>
                <a:lnTo>
                  <a:pt x="3932658" y="1484088"/>
                </a:lnTo>
                <a:lnTo>
                  <a:pt x="3951768" y="1301736"/>
                </a:lnTo>
                <a:lnTo>
                  <a:pt x="3961323" y="1230328"/>
                </a:lnTo>
                <a:lnTo>
                  <a:pt x="3970878" y="1178180"/>
                </a:lnTo>
                <a:lnTo>
                  <a:pt x="3977240" y="1155741"/>
                </a:lnTo>
                <a:lnTo>
                  <a:pt x="3983614" y="1143901"/>
                </a:lnTo>
                <a:lnTo>
                  <a:pt x="3986795" y="1142077"/>
                </a:lnTo>
                <a:lnTo>
                  <a:pt x="3989976" y="1142989"/>
                </a:lnTo>
                <a:lnTo>
                  <a:pt x="3993169" y="1146661"/>
                </a:lnTo>
                <a:lnTo>
                  <a:pt x="3999531" y="1162136"/>
                </a:lnTo>
                <a:lnTo>
                  <a:pt x="4005905" y="1188070"/>
                </a:lnTo>
                <a:lnTo>
                  <a:pt x="4015460" y="1244992"/>
                </a:lnTo>
                <a:lnTo>
                  <a:pt x="4025002" y="1320275"/>
                </a:lnTo>
                <a:lnTo>
                  <a:pt x="4040932" y="1473210"/>
                </a:lnTo>
                <a:lnTo>
                  <a:pt x="4069584" y="1754601"/>
                </a:lnTo>
                <a:lnTo>
                  <a:pt x="4079139" y="1826731"/>
                </a:lnTo>
                <a:lnTo>
                  <a:pt x="4088694" y="1879436"/>
                </a:lnTo>
                <a:lnTo>
                  <a:pt x="4095069" y="1902103"/>
                </a:lnTo>
                <a:lnTo>
                  <a:pt x="4101430" y="1914082"/>
                </a:lnTo>
                <a:lnTo>
                  <a:pt x="4104611" y="1915995"/>
                </a:lnTo>
                <a:lnTo>
                  <a:pt x="4107804" y="1915184"/>
                </a:lnTo>
                <a:lnTo>
                  <a:pt x="4110985" y="1911702"/>
                </a:lnTo>
                <a:lnTo>
                  <a:pt x="4114166" y="1905598"/>
                </a:lnTo>
                <a:lnTo>
                  <a:pt x="4114166" y="1905598"/>
                </a:lnTo>
              </a:path>
            </a:pathLst>
          </a:custGeom>
          <a:noFill/>
          <a:ln w="18998" cap="sq">
            <a:solidFill>
              <a:schemeClr val="accent2">
                <a:lumMod val="75000"/>
              </a:schemeClr>
            </a:solidFill>
            <a:prstDash val="solid"/>
            <a:round/>
          </a:ln>
        </p:spPr>
        <p:txBody>
          <a:bodyPr rtlCol="0" anchor="ctr"/>
          <a:lstStyle/>
          <a:p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" name="Figura a mano libera 21">
            <a:extLst>
              <a:ext uri="{FF2B5EF4-FFF2-40B4-BE49-F238E27FC236}">
                <a16:creationId xmlns:a16="http://schemas.microsoft.com/office/drawing/2014/main" id="{471AA130-DDC3-B768-C1A6-5253051BC18E}"/>
              </a:ext>
            </a:extLst>
          </p:cNvPr>
          <p:cNvSpPr/>
          <p:nvPr/>
        </p:nvSpPr>
        <p:spPr>
          <a:xfrm>
            <a:off x="456790" y="993444"/>
            <a:ext cx="601475" cy="307777"/>
          </a:xfrm>
          <a:custGeom>
            <a:avLst/>
            <a:gdLst>
              <a:gd name="connsiteX0" fmla="*/ 0 w 4114165"/>
              <a:gd name="connsiteY0" fmla="*/ 962866 h 3063250"/>
              <a:gd name="connsiteX1" fmla="*/ 13219 w 4114165"/>
              <a:gd name="connsiteY1" fmla="*/ 938578 h 3063250"/>
              <a:gd name="connsiteX2" fmla="*/ 29741 w 4114165"/>
              <a:gd name="connsiteY2" fmla="*/ 914936 h 3063250"/>
              <a:gd name="connsiteX3" fmla="*/ 52873 w 4114165"/>
              <a:gd name="connsiteY3" fmla="*/ 887165 h 3063250"/>
              <a:gd name="connsiteX4" fmla="*/ 79309 w 4114165"/>
              <a:gd name="connsiteY4" fmla="*/ 860382 h 3063250"/>
              <a:gd name="connsiteX5" fmla="*/ 99137 w 4114165"/>
              <a:gd name="connsiteY5" fmla="*/ 843895 h 3063250"/>
              <a:gd name="connsiteX6" fmla="*/ 109050 w 4114165"/>
              <a:gd name="connsiteY6" fmla="*/ 838551 h 3063250"/>
              <a:gd name="connsiteX7" fmla="*/ 118964 w 4114165"/>
              <a:gd name="connsiteY7" fmla="*/ 836816 h 3063250"/>
              <a:gd name="connsiteX8" fmla="*/ 125574 w 4114165"/>
              <a:gd name="connsiteY8" fmla="*/ 838272 h 3063250"/>
              <a:gd name="connsiteX9" fmla="*/ 132182 w 4114165"/>
              <a:gd name="connsiteY9" fmla="*/ 842248 h 3063250"/>
              <a:gd name="connsiteX10" fmla="*/ 138791 w 4114165"/>
              <a:gd name="connsiteY10" fmla="*/ 849049 h 3063250"/>
              <a:gd name="connsiteX11" fmla="*/ 145401 w 4114165"/>
              <a:gd name="connsiteY11" fmla="*/ 859078 h 3063250"/>
              <a:gd name="connsiteX12" fmla="*/ 155315 w 4114165"/>
              <a:gd name="connsiteY12" fmla="*/ 880859 h 3063250"/>
              <a:gd name="connsiteX13" fmla="*/ 165228 w 4114165"/>
              <a:gd name="connsiteY13" fmla="*/ 911631 h 3063250"/>
              <a:gd name="connsiteX14" fmla="*/ 175142 w 4114165"/>
              <a:gd name="connsiteY14" fmla="*/ 951773 h 3063250"/>
              <a:gd name="connsiteX15" fmla="*/ 188360 w 4114165"/>
              <a:gd name="connsiteY15" fmla="*/ 1018952 h 3063250"/>
              <a:gd name="connsiteX16" fmla="*/ 204883 w 4114165"/>
              <a:gd name="connsiteY16" fmla="*/ 1119511 h 3063250"/>
              <a:gd name="connsiteX17" fmla="*/ 237928 w 4114165"/>
              <a:gd name="connsiteY17" fmla="*/ 1325872 h 3063250"/>
              <a:gd name="connsiteX18" fmla="*/ 251146 w 4114165"/>
              <a:gd name="connsiteY18" fmla="*/ 1392203 h 3063250"/>
              <a:gd name="connsiteX19" fmla="*/ 264365 w 4114165"/>
              <a:gd name="connsiteY19" fmla="*/ 1444629 h 3063250"/>
              <a:gd name="connsiteX20" fmla="*/ 274279 w 4114165"/>
              <a:gd name="connsiteY20" fmla="*/ 1474666 h 3063250"/>
              <a:gd name="connsiteX21" fmla="*/ 284192 w 4114165"/>
              <a:gd name="connsiteY21" fmla="*/ 1497675 h 3063250"/>
              <a:gd name="connsiteX22" fmla="*/ 297410 w 4114165"/>
              <a:gd name="connsiteY22" fmla="*/ 1521267 h 3063250"/>
              <a:gd name="connsiteX23" fmla="*/ 323847 w 4114165"/>
              <a:gd name="connsiteY23" fmla="*/ 1565120 h 3063250"/>
              <a:gd name="connsiteX24" fmla="*/ 340373 w 4114165"/>
              <a:gd name="connsiteY24" fmla="*/ 1598538 h 3063250"/>
              <a:gd name="connsiteX25" fmla="*/ 363500 w 4114165"/>
              <a:gd name="connsiteY25" fmla="*/ 1652395 h 3063250"/>
              <a:gd name="connsiteX26" fmla="*/ 386628 w 4114165"/>
              <a:gd name="connsiteY26" fmla="*/ 1713129 h 3063250"/>
              <a:gd name="connsiteX27" fmla="*/ 406460 w 4114165"/>
              <a:gd name="connsiteY27" fmla="*/ 1772988 h 3063250"/>
              <a:gd name="connsiteX28" fmla="*/ 422985 w 4114165"/>
              <a:gd name="connsiteY28" fmla="*/ 1832430 h 3063250"/>
              <a:gd name="connsiteX29" fmla="*/ 439510 w 4114165"/>
              <a:gd name="connsiteY29" fmla="*/ 1903407 h 3063250"/>
              <a:gd name="connsiteX30" fmla="*/ 456035 w 4114165"/>
              <a:gd name="connsiteY30" fmla="*/ 1987175 h 3063250"/>
              <a:gd name="connsiteX31" fmla="*/ 472547 w 4114165"/>
              <a:gd name="connsiteY31" fmla="*/ 2085024 h 3063250"/>
              <a:gd name="connsiteX32" fmla="*/ 502289 w 4114165"/>
              <a:gd name="connsiteY32" fmla="*/ 2284990 h 3063250"/>
              <a:gd name="connsiteX33" fmla="*/ 518814 w 4114165"/>
              <a:gd name="connsiteY33" fmla="*/ 2386930 h 3063250"/>
              <a:gd name="connsiteX34" fmla="*/ 532031 w 4114165"/>
              <a:gd name="connsiteY34" fmla="*/ 2452703 h 3063250"/>
              <a:gd name="connsiteX35" fmla="*/ 541941 w 4114165"/>
              <a:gd name="connsiteY35" fmla="*/ 2490718 h 3063250"/>
              <a:gd name="connsiteX36" fmla="*/ 551864 w 4114165"/>
              <a:gd name="connsiteY36" fmla="*/ 2518717 h 3063250"/>
              <a:gd name="connsiteX37" fmla="*/ 561774 w 4114165"/>
              <a:gd name="connsiteY37" fmla="*/ 2537066 h 3063250"/>
              <a:gd name="connsiteX38" fmla="*/ 568389 w 4114165"/>
              <a:gd name="connsiteY38" fmla="*/ 2544335 h 3063250"/>
              <a:gd name="connsiteX39" fmla="*/ 574991 w 4114165"/>
              <a:gd name="connsiteY39" fmla="*/ 2548070 h 3063250"/>
              <a:gd name="connsiteX40" fmla="*/ 581606 w 4114165"/>
              <a:gd name="connsiteY40" fmla="*/ 2548741 h 3063250"/>
              <a:gd name="connsiteX41" fmla="*/ 588208 w 4114165"/>
              <a:gd name="connsiteY41" fmla="*/ 2546969 h 3063250"/>
              <a:gd name="connsiteX42" fmla="*/ 598131 w 4114165"/>
              <a:gd name="connsiteY42" fmla="*/ 2541042 h 3063250"/>
              <a:gd name="connsiteX43" fmla="*/ 644385 w 4114165"/>
              <a:gd name="connsiteY43" fmla="*/ 2506927 h 3063250"/>
              <a:gd name="connsiteX44" fmla="*/ 670820 w 4114165"/>
              <a:gd name="connsiteY44" fmla="*/ 2490034 h 3063250"/>
              <a:gd name="connsiteX45" fmla="*/ 687345 w 4114165"/>
              <a:gd name="connsiteY45" fmla="*/ 2476269 h 3063250"/>
              <a:gd name="connsiteX46" fmla="*/ 700562 w 4114165"/>
              <a:gd name="connsiteY46" fmla="*/ 2461681 h 3063250"/>
              <a:gd name="connsiteX47" fmla="*/ 710485 w 4114165"/>
              <a:gd name="connsiteY47" fmla="*/ 2447156 h 3063250"/>
              <a:gd name="connsiteX48" fmla="*/ 720395 w 4114165"/>
              <a:gd name="connsiteY48" fmla="*/ 2427478 h 3063250"/>
              <a:gd name="connsiteX49" fmla="*/ 730305 w 4114165"/>
              <a:gd name="connsiteY49" fmla="*/ 2399808 h 3063250"/>
              <a:gd name="connsiteX50" fmla="*/ 740214 w 4114165"/>
              <a:gd name="connsiteY50" fmla="*/ 2360615 h 3063250"/>
              <a:gd name="connsiteX51" fmla="*/ 750137 w 4114165"/>
              <a:gd name="connsiteY51" fmla="*/ 2306011 h 3063250"/>
              <a:gd name="connsiteX52" fmla="*/ 760047 w 4114165"/>
              <a:gd name="connsiteY52" fmla="*/ 2232146 h 3063250"/>
              <a:gd name="connsiteX53" fmla="*/ 769957 w 4114165"/>
              <a:gd name="connsiteY53" fmla="*/ 2135437 h 3063250"/>
              <a:gd name="connsiteX54" fmla="*/ 779879 w 4114165"/>
              <a:gd name="connsiteY54" fmla="*/ 2013021 h 3063250"/>
              <a:gd name="connsiteX55" fmla="*/ 793097 w 4114165"/>
              <a:gd name="connsiteY55" fmla="*/ 1806394 h 3063250"/>
              <a:gd name="connsiteX56" fmla="*/ 806314 w 4114165"/>
              <a:gd name="connsiteY56" fmla="*/ 1550988 h 3063250"/>
              <a:gd name="connsiteX57" fmla="*/ 826134 w 4114165"/>
              <a:gd name="connsiteY57" fmla="*/ 1101061 h 3063250"/>
              <a:gd name="connsiteX58" fmla="*/ 852581 w 4114165"/>
              <a:gd name="connsiteY58" fmla="*/ 502805 h 3063250"/>
              <a:gd name="connsiteX59" fmla="*/ 865798 w 4114165"/>
              <a:gd name="connsiteY59" fmla="*/ 268992 h 3063250"/>
              <a:gd name="connsiteX60" fmla="*/ 875708 w 4114165"/>
              <a:gd name="connsiteY60" fmla="*/ 140161 h 3063250"/>
              <a:gd name="connsiteX61" fmla="*/ 885618 w 4114165"/>
              <a:gd name="connsiteY61" fmla="*/ 54144 h 3063250"/>
              <a:gd name="connsiteX62" fmla="*/ 892233 w 4114165"/>
              <a:gd name="connsiteY62" fmla="*/ 19833 h 3063250"/>
              <a:gd name="connsiteX63" fmla="*/ 898835 w 4114165"/>
              <a:gd name="connsiteY63" fmla="*/ 2645 h 3063250"/>
              <a:gd name="connsiteX64" fmla="*/ 902143 w 4114165"/>
              <a:gd name="connsiteY64" fmla="*/ 0 h 3063250"/>
              <a:gd name="connsiteX65" fmla="*/ 905450 w 4114165"/>
              <a:gd name="connsiteY65" fmla="*/ 1042 h 3063250"/>
              <a:gd name="connsiteX66" fmla="*/ 908758 w 4114165"/>
              <a:gd name="connsiteY66" fmla="*/ 5543 h 3063250"/>
              <a:gd name="connsiteX67" fmla="*/ 915360 w 4114165"/>
              <a:gd name="connsiteY67" fmla="*/ 23974 h 3063250"/>
              <a:gd name="connsiteX68" fmla="*/ 921975 w 4114165"/>
              <a:gd name="connsiteY68" fmla="*/ 53496 h 3063250"/>
              <a:gd name="connsiteX69" fmla="*/ 931885 w 4114165"/>
              <a:gd name="connsiteY69" fmla="*/ 114728 h 3063250"/>
              <a:gd name="connsiteX70" fmla="*/ 945103 w 4114165"/>
              <a:gd name="connsiteY70" fmla="*/ 219005 h 3063250"/>
              <a:gd name="connsiteX71" fmla="*/ 991370 w 4114165"/>
              <a:gd name="connsiteY71" fmla="*/ 608560 h 3063250"/>
              <a:gd name="connsiteX72" fmla="*/ 1007895 w 4114165"/>
              <a:gd name="connsiteY72" fmla="*/ 717439 h 3063250"/>
              <a:gd name="connsiteX73" fmla="*/ 1057457 w 4114165"/>
              <a:gd name="connsiteY73" fmla="*/ 1020560 h 3063250"/>
              <a:gd name="connsiteX74" fmla="*/ 1070674 w 4114165"/>
              <a:gd name="connsiteY74" fmla="*/ 1129034 h 3063250"/>
              <a:gd name="connsiteX75" fmla="*/ 1083891 w 4114165"/>
              <a:gd name="connsiteY75" fmla="*/ 1261492 h 3063250"/>
              <a:gd name="connsiteX76" fmla="*/ 1100416 w 4114165"/>
              <a:gd name="connsiteY76" fmla="*/ 1462079 h 3063250"/>
              <a:gd name="connsiteX77" fmla="*/ 1123543 w 4114165"/>
              <a:gd name="connsiteY77" fmla="*/ 1789577 h 3063250"/>
              <a:gd name="connsiteX78" fmla="*/ 1146683 w 4114165"/>
              <a:gd name="connsiteY78" fmla="*/ 2110389 h 3063250"/>
              <a:gd name="connsiteX79" fmla="*/ 1159901 w 4114165"/>
              <a:gd name="connsiteY79" fmla="*/ 2255687 h 3063250"/>
              <a:gd name="connsiteX80" fmla="*/ 1169810 w 4114165"/>
              <a:gd name="connsiteY80" fmla="*/ 2336454 h 3063250"/>
              <a:gd name="connsiteX81" fmla="*/ 1176425 w 4114165"/>
              <a:gd name="connsiteY81" fmla="*/ 2375343 h 3063250"/>
              <a:gd name="connsiteX82" fmla="*/ 1183028 w 4114165"/>
              <a:gd name="connsiteY82" fmla="*/ 2401809 h 3063250"/>
              <a:gd name="connsiteX83" fmla="*/ 1189643 w 4114165"/>
              <a:gd name="connsiteY83" fmla="*/ 2415701 h 3063250"/>
              <a:gd name="connsiteX84" fmla="*/ 1192950 w 4114165"/>
              <a:gd name="connsiteY84" fmla="*/ 2417917 h 3063250"/>
              <a:gd name="connsiteX85" fmla="*/ 1196245 w 4114165"/>
              <a:gd name="connsiteY85" fmla="*/ 2417030 h 3063250"/>
              <a:gd name="connsiteX86" fmla="*/ 1199553 w 4114165"/>
              <a:gd name="connsiteY86" fmla="*/ 2413054 h 3063250"/>
              <a:gd name="connsiteX87" fmla="*/ 1206168 w 4114165"/>
              <a:gd name="connsiteY87" fmla="*/ 2396073 h 3063250"/>
              <a:gd name="connsiteX88" fmla="*/ 1212770 w 4114165"/>
              <a:gd name="connsiteY88" fmla="*/ 2367517 h 3063250"/>
              <a:gd name="connsiteX89" fmla="*/ 1222680 w 4114165"/>
              <a:gd name="connsiteY89" fmla="*/ 2304808 h 3063250"/>
              <a:gd name="connsiteX90" fmla="*/ 1232602 w 4114165"/>
              <a:gd name="connsiteY90" fmla="*/ 2221471 h 3063250"/>
              <a:gd name="connsiteX91" fmla="*/ 1249127 w 4114165"/>
              <a:gd name="connsiteY91" fmla="*/ 2051011 h 3063250"/>
              <a:gd name="connsiteX92" fmla="*/ 1278857 w 4114165"/>
              <a:gd name="connsiteY92" fmla="*/ 1738519 h 3063250"/>
              <a:gd name="connsiteX93" fmla="*/ 1292087 w 4114165"/>
              <a:gd name="connsiteY93" fmla="*/ 1631108 h 3063250"/>
              <a:gd name="connsiteX94" fmla="*/ 1301997 w 4114165"/>
              <a:gd name="connsiteY94" fmla="*/ 1571186 h 3063250"/>
              <a:gd name="connsiteX95" fmla="*/ 1311907 w 4114165"/>
              <a:gd name="connsiteY95" fmla="*/ 1530802 h 3063250"/>
              <a:gd name="connsiteX96" fmla="*/ 1318522 w 4114165"/>
              <a:gd name="connsiteY96" fmla="*/ 1515125 h 3063250"/>
              <a:gd name="connsiteX97" fmla="*/ 1325124 w 4114165"/>
              <a:gd name="connsiteY97" fmla="*/ 1508553 h 3063250"/>
              <a:gd name="connsiteX98" fmla="*/ 1328431 w 4114165"/>
              <a:gd name="connsiteY98" fmla="*/ 1508692 h 3063250"/>
              <a:gd name="connsiteX99" fmla="*/ 1331739 w 4114165"/>
              <a:gd name="connsiteY99" fmla="*/ 1511098 h 3063250"/>
              <a:gd name="connsiteX100" fmla="*/ 1338341 w 4114165"/>
              <a:gd name="connsiteY100" fmla="*/ 1522673 h 3063250"/>
              <a:gd name="connsiteX101" fmla="*/ 1344956 w 4114165"/>
              <a:gd name="connsiteY101" fmla="*/ 1543098 h 3063250"/>
              <a:gd name="connsiteX102" fmla="*/ 1351559 w 4114165"/>
              <a:gd name="connsiteY102" fmla="*/ 1572135 h 3063250"/>
              <a:gd name="connsiteX103" fmla="*/ 1361481 w 4114165"/>
              <a:gd name="connsiteY103" fmla="*/ 1631273 h 3063250"/>
              <a:gd name="connsiteX104" fmla="*/ 1371391 w 4114165"/>
              <a:gd name="connsiteY104" fmla="*/ 1708025 h 3063250"/>
              <a:gd name="connsiteX105" fmla="*/ 1384608 w 4114165"/>
              <a:gd name="connsiteY105" fmla="*/ 1834709 h 3063250"/>
              <a:gd name="connsiteX106" fmla="*/ 1401133 w 4114165"/>
              <a:gd name="connsiteY106" fmla="*/ 2023810 h 3063250"/>
              <a:gd name="connsiteX107" fmla="*/ 1437478 w 4114165"/>
              <a:gd name="connsiteY107" fmla="*/ 2455958 h 3063250"/>
              <a:gd name="connsiteX108" fmla="*/ 1450695 w 4114165"/>
              <a:gd name="connsiteY108" fmla="*/ 2573840 h 3063250"/>
              <a:gd name="connsiteX109" fmla="*/ 1460618 w 4114165"/>
              <a:gd name="connsiteY109" fmla="*/ 2638271 h 3063250"/>
              <a:gd name="connsiteX110" fmla="*/ 1467220 w 4114165"/>
              <a:gd name="connsiteY110" fmla="*/ 2669055 h 3063250"/>
              <a:gd name="connsiteX111" fmla="*/ 1473835 w 4114165"/>
              <a:gd name="connsiteY111" fmla="*/ 2690241 h 3063250"/>
              <a:gd name="connsiteX112" fmla="*/ 1480438 w 4114165"/>
              <a:gd name="connsiteY112" fmla="*/ 2702360 h 3063250"/>
              <a:gd name="connsiteX113" fmla="*/ 1483745 w 4114165"/>
              <a:gd name="connsiteY113" fmla="*/ 2705260 h 3063250"/>
              <a:gd name="connsiteX114" fmla="*/ 1487053 w 4114165"/>
              <a:gd name="connsiteY114" fmla="*/ 2706222 h 3063250"/>
              <a:gd name="connsiteX115" fmla="*/ 1490360 w 4114165"/>
              <a:gd name="connsiteY115" fmla="*/ 2705361 h 3063250"/>
              <a:gd name="connsiteX116" fmla="*/ 1496963 w 4114165"/>
              <a:gd name="connsiteY116" fmla="*/ 2698700 h 3063250"/>
              <a:gd name="connsiteX117" fmla="*/ 1503577 w 4114165"/>
              <a:gd name="connsiteY117" fmla="*/ 2686265 h 3063250"/>
              <a:gd name="connsiteX118" fmla="*/ 1513487 w 4114165"/>
              <a:gd name="connsiteY118" fmla="*/ 2658861 h 3063250"/>
              <a:gd name="connsiteX119" fmla="*/ 1526705 w 4114165"/>
              <a:gd name="connsiteY119" fmla="*/ 2610120 h 3063250"/>
              <a:gd name="connsiteX120" fmla="*/ 1543229 w 4114165"/>
              <a:gd name="connsiteY120" fmla="*/ 2536635 h 3063250"/>
              <a:gd name="connsiteX121" fmla="*/ 1579574 w 4114165"/>
              <a:gd name="connsiteY121" fmla="*/ 2357488 h 3063250"/>
              <a:gd name="connsiteX122" fmla="*/ 1615932 w 4114165"/>
              <a:gd name="connsiteY122" fmla="*/ 2168830 h 3063250"/>
              <a:gd name="connsiteX123" fmla="*/ 1639059 w 4114165"/>
              <a:gd name="connsiteY123" fmla="*/ 2033219 h 3063250"/>
              <a:gd name="connsiteX124" fmla="*/ 1658891 w 4114165"/>
              <a:gd name="connsiteY124" fmla="*/ 1899823 h 3063250"/>
              <a:gd name="connsiteX125" fmla="*/ 1688633 w 4114165"/>
              <a:gd name="connsiteY125" fmla="*/ 1675189 h 3063250"/>
              <a:gd name="connsiteX126" fmla="*/ 1724978 w 4114165"/>
              <a:gd name="connsiteY126" fmla="*/ 1405069 h 3063250"/>
              <a:gd name="connsiteX127" fmla="*/ 1754720 w 4114165"/>
              <a:gd name="connsiteY127" fmla="*/ 1207660 h 3063250"/>
              <a:gd name="connsiteX128" fmla="*/ 1777847 w 4114165"/>
              <a:gd name="connsiteY128" fmla="*/ 1072404 h 3063250"/>
              <a:gd name="connsiteX129" fmla="*/ 1794372 w 4114165"/>
              <a:gd name="connsiteY129" fmla="*/ 994322 h 3063250"/>
              <a:gd name="connsiteX130" fmla="*/ 1807590 w 4114165"/>
              <a:gd name="connsiteY130" fmla="*/ 945860 h 3063250"/>
              <a:gd name="connsiteX131" fmla="*/ 1820807 w 4114165"/>
              <a:gd name="connsiteY131" fmla="*/ 909731 h 3063250"/>
              <a:gd name="connsiteX132" fmla="*/ 1830717 w 4114165"/>
              <a:gd name="connsiteY132" fmla="*/ 890394 h 3063250"/>
              <a:gd name="connsiteX133" fmla="*/ 1840639 w 4114165"/>
              <a:gd name="connsiteY133" fmla="*/ 877921 h 3063250"/>
              <a:gd name="connsiteX134" fmla="*/ 1847242 w 4114165"/>
              <a:gd name="connsiteY134" fmla="*/ 873653 h 3063250"/>
              <a:gd name="connsiteX135" fmla="*/ 1853857 w 4114165"/>
              <a:gd name="connsiteY135" fmla="*/ 872881 h 3063250"/>
              <a:gd name="connsiteX136" fmla="*/ 1860459 w 4114165"/>
              <a:gd name="connsiteY136" fmla="*/ 875768 h 3063250"/>
              <a:gd name="connsiteX137" fmla="*/ 1867074 w 4114165"/>
              <a:gd name="connsiteY137" fmla="*/ 882378 h 3063250"/>
              <a:gd name="connsiteX138" fmla="*/ 1873676 w 4114165"/>
              <a:gd name="connsiteY138" fmla="*/ 892762 h 3063250"/>
              <a:gd name="connsiteX139" fmla="*/ 1883599 w 4114165"/>
              <a:gd name="connsiteY139" fmla="*/ 915227 h 3063250"/>
              <a:gd name="connsiteX140" fmla="*/ 1893509 w 4114165"/>
              <a:gd name="connsiteY140" fmla="*/ 945480 h 3063250"/>
              <a:gd name="connsiteX141" fmla="*/ 1906726 w 4114165"/>
              <a:gd name="connsiteY141" fmla="*/ 996386 h 3063250"/>
              <a:gd name="connsiteX142" fmla="*/ 1919944 w 4114165"/>
              <a:gd name="connsiteY142" fmla="*/ 1058398 h 3063250"/>
              <a:gd name="connsiteX143" fmla="*/ 1933161 w 4114165"/>
              <a:gd name="connsiteY143" fmla="*/ 1132137 h 3063250"/>
              <a:gd name="connsiteX144" fmla="*/ 1949686 w 4114165"/>
              <a:gd name="connsiteY144" fmla="*/ 1241687 h 3063250"/>
              <a:gd name="connsiteX145" fmla="*/ 1966211 w 4114165"/>
              <a:gd name="connsiteY145" fmla="*/ 1370713 h 3063250"/>
              <a:gd name="connsiteX146" fmla="*/ 1986043 w 4114165"/>
              <a:gd name="connsiteY146" fmla="*/ 1548658 h 3063250"/>
              <a:gd name="connsiteX147" fmla="*/ 2035605 w 4114165"/>
              <a:gd name="connsiteY147" fmla="*/ 2011729 h 3063250"/>
              <a:gd name="connsiteX148" fmla="*/ 2048822 w 4114165"/>
              <a:gd name="connsiteY148" fmla="*/ 2106628 h 3063250"/>
              <a:gd name="connsiteX149" fmla="*/ 2058732 w 4114165"/>
              <a:gd name="connsiteY149" fmla="*/ 2163043 h 3063250"/>
              <a:gd name="connsiteX150" fmla="*/ 2068655 w 4114165"/>
              <a:gd name="connsiteY150" fmla="*/ 2205123 h 3063250"/>
              <a:gd name="connsiteX151" fmla="*/ 2075257 w 4114165"/>
              <a:gd name="connsiteY151" fmla="*/ 2224738 h 3063250"/>
              <a:gd name="connsiteX152" fmla="*/ 2081872 w 4114165"/>
              <a:gd name="connsiteY152" fmla="*/ 2237528 h 3063250"/>
              <a:gd name="connsiteX153" fmla="*/ 2088474 w 4114165"/>
              <a:gd name="connsiteY153" fmla="*/ 2243581 h 3063250"/>
              <a:gd name="connsiteX154" fmla="*/ 2091782 w 4114165"/>
              <a:gd name="connsiteY154" fmla="*/ 2244151 h 3063250"/>
              <a:gd name="connsiteX155" fmla="*/ 2095089 w 4114165"/>
              <a:gd name="connsiteY155" fmla="*/ 2243151 h 3063250"/>
              <a:gd name="connsiteX156" fmla="*/ 2101692 w 4114165"/>
              <a:gd name="connsiteY156" fmla="*/ 2236591 h 3063250"/>
              <a:gd name="connsiteX157" fmla="*/ 2108307 w 4114165"/>
              <a:gd name="connsiteY157" fmla="*/ 2224359 h 3063250"/>
              <a:gd name="connsiteX158" fmla="*/ 2118217 w 4114165"/>
              <a:gd name="connsiteY158" fmla="*/ 2196525 h 3063250"/>
              <a:gd name="connsiteX159" fmla="*/ 2128127 w 4114165"/>
              <a:gd name="connsiteY159" fmla="*/ 2159193 h 3063250"/>
              <a:gd name="connsiteX160" fmla="*/ 2141357 w 4114165"/>
              <a:gd name="connsiteY160" fmla="*/ 2098485 h 3063250"/>
              <a:gd name="connsiteX161" fmla="*/ 2164484 w 4114165"/>
              <a:gd name="connsiteY161" fmla="*/ 1975626 h 3063250"/>
              <a:gd name="connsiteX162" fmla="*/ 2200829 w 4114165"/>
              <a:gd name="connsiteY162" fmla="*/ 1779712 h 3063250"/>
              <a:gd name="connsiteX163" fmla="*/ 2214046 w 4114165"/>
              <a:gd name="connsiteY163" fmla="*/ 1723006 h 3063250"/>
              <a:gd name="connsiteX164" fmla="*/ 2223968 w 4114165"/>
              <a:gd name="connsiteY164" fmla="*/ 1691525 h 3063250"/>
              <a:gd name="connsiteX165" fmla="*/ 2230571 w 4114165"/>
              <a:gd name="connsiteY165" fmla="*/ 1677165 h 3063250"/>
              <a:gd name="connsiteX166" fmla="*/ 2237186 w 4114165"/>
              <a:gd name="connsiteY166" fmla="*/ 1668845 h 3063250"/>
              <a:gd name="connsiteX167" fmla="*/ 2240493 w 4114165"/>
              <a:gd name="connsiteY167" fmla="*/ 1667085 h 3063250"/>
              <a:gd name="connsiteX168" fmla="*/ 2243788 w 4114165"/>
              <a:gd name="connsiteY168" fmla="*/ 1666971 h 3063250"/>
              <a:gd name="connsiteX169" fmla="*/ 2247096 w 4114165"/>
              <a:gd name="connsiteY169" fmla="*/ 1668554 h 3063250"/>
              <a:gd name="connsiteX170" fmla="*/ 2253711 w 4114165"/>
              <a:gd name="connsiteY170" fmla="*/ 1676912 h 3063250"/>
              <a:gd name="connsiteX171" fmla="*/ 2260313 w 4114165"/>
              <a:gd name="connsiteY171" fmla="*/ 1692285 h 3063250"/>
              <a:gd name="connsiteX172" fmla="*/ 2266928 w 4114165"/>
              <a:gd name="connsiteY172" fmla="*/ 1714838 h 3063250"/>
              <a:gd name="connsiteX173" fmla="*/ 2276838 w 4114165"/>
              <a:gd name="connsiteY173" fmla="*/ 1762439 h 3063250"/>
              <a:gd name="connsiteX174" fmla="*/ 2286748 w 4114165"/>
              <a:gd name="connsiteY174" fmla="*/ 1827060 h 3063250"/>
              <a:gd name="connsiteX175" fmla="*/ 2296670 w 4114165"/>
              <a:gd name="connsiteY175" fmla="*/ 1908954 h 3063250"/>
              <a:gd name="connsiteX176" fmla="*/ 2309888 w 4114165"/>
              <a:gd name="connsiteY176" fmla="*/ 2044185 h 3063250"/>
              <a:gd name="connsiteX177" fmla="*/ 2326400 w 4114165"/>
              <a:gd name="connsiteY177" fmla="*/ 2246051 h 3063250"/>
              <a:gd name="connsiteX178" fmla="*/ 2352847 w 4114165"/>
              <a:gd name="connsiteY178" fmla="*/ 2572067 h 3063250"/>
              <a:gd name="connsiteX179" fmla="*/ 2366064 w 4114165"/>
              <a:gd name="connsiteY179" fmla="*/ 2700929 h 3063250"/>
              <a:gd name="connsiteX180" fmla="*/ 2375975 w 4114165"/>
              <a:gd name="connsiteY180" fmla="*/ 2775427 h 3063250"/>
              <a:gd name="connsiteX181" fmla="*/ 2385884 w 4114165"/>
              <a:gd name="connsiteY181" fmla="*/ 2830398 h 3063250"/>
              <a:gd name="connsiteX182" fmla="*/ 2395807 w 4114165"/>
              <a:gd name="connsiteY182" fmla="*/ 2867312 h 3063250"/>
              <a:gd name="connsiteX183" fmla="*/ 2402409 w 4114165"/>
              <a:gd name="connsiteY183" fmla="*/ 2883268 h 3063250"/>
              <a:gd name="connsiteX184" fmla="*/ 2409024 w 4114165"/>
              <a:gd name="connsiteY184" fmla="*/ 2893563 h 3063250"/>
              <a:gd name="connsiteX185" fmla="*/ 2415627 w 4114165"/>
              <a:gd name="connsiteY185" fmla="*/ 2899350 h 3063250"/>
              <a:gd name="connsiteX186" fmla="*/ 2422242 w 4114165"/>
              <a:gd name="connsiteY186" fmla="*/ 2901668 h 3063250"/>
              <a:gd name="connsiteX187" fmla="*/ 2428844 w 4114165"/>
              <a:gd name="connsiteY187" fmla="*/ 2901402 h 3063250"/>
              <a:gd name="connsiteX188" fmla="*/ 2438766 w 4114165"/>
              <a:gd name="connsiteY188" fmla="*/ 2897273 h 3063250"/>
              <a:gd name="connsiteX189" fmla="*/ 2448676 w 4114165"/>
              <a:gd name="connsiteY189" fmla="*/ 2889726 h 3063250"/>
              <a:gd name="connsiteX190" fmla="*/ 2461894 w 4114165"/>
              <a:gd name="connsiteY190" fmla="*/ 2875454 h 3063250"/>
              <a:gd name="connsiteX191" fmla="*/ 2478418 w 4114165"/>
              <a:gd name="connsiteY191" fmla="*/ 2852749 h 3063250"/>
              <a:gd name="connsiteX192" fmla="*/ 2501546 w 4114165"/>
              <a:gd name="connsiteY192" fmla="*/ 2820306 h 3063250"/>
              <a:gd name="connsiteX193" fmla="*/ 2511456 w 4114165"/>
              <a:gd name="connsiteY193" fmla="*/ 2810061 h 3063250"/>
              <a:gd name="connsiteX194" fmla="*/ 2521378 w 4114165"/>
              <a:gd name="connsiteY194" fmla="*/ 2803945 h 3063250"/>
              <a:gd name="connsiteX195" fmla="*/ 2527980 w 4114165"/>
              <a:gd name="connsiteY195" fmla="*/ 2802564 h 3063250"/>
              <a:gd name="connsiteX196" fmla="*/ 2534596 w 4114165"/>
              <a:gd name="connsiteY196" fmla="*/ 2803464 h 3063250"/>
              <a:gd name="connsiteX197" fmla="*/ 2541198 w 4114165"/>
              <a:gd name="connsiteY197" fmla="*/ 2806592 h 3063250"/>
              <a:gd name="connsiteX198" fmla="*/ 2551120 w 4114165"/>
              <a:gd name="connsiteY198" fmla="*/ 2815215 h 3063250"/>
              <a:gd name="connsiteX199" fmla="*/ 2561030 w 4114165"/>
              <a:gd name="connsiteY199" fmla="*/ 2828271 h 3063250"/>
              <a:gd name="connsiteX200" fmla="*/ 2570940 w 4114165"/>
              <a:gd name="connsiteY200" fmla="*/ 2845810 h 3063250"/>
              <a:gd name="connsiteX201" fmla="*/ 2584158 w 4114165"/>
              <a:gd name="connsiteY201" fmla="*/ 2876189 h 3063250"/>
              <a:gd name="connsiteX202" fmla="*/ 2603990 w 4114165"/>
              <a:gd name="connsiteY202" fmla="*/ 2931768 h 3063250"/>
              <a:gd name="connsiteX203" fmla="*/ 2617207 w 4114165"/>
              <a:gd name="connsiteY203" fmla="*/ 2966795 h 3063250"/>
              <a:gd name="connsiteX204" fmla="*/ 2627117 w 4114165"/>
              <a:gd name="connsiteY204" fmla="*/ 2986220 h 3063250"/>
              <a:gd name="connsiteX205" fmla="*/ 2633732 w 4114165"/>
              <a:gd name="connsiteY205" fmla="*/ 2993894 h 3063250"/>
              <a:gd name="connsiteX206" fmla="*/ 2640334 w 4114165"/>
              <a:gd name="connsiteY206" fmla="*/ 2996060 h 3063250"/>
              <a:gd name="connsiteX207" fmla="*/ 2643642 w 4114165"/>
              <a:gd name="connsiteY207" fmla="*/ 2994781 h 3063250"/>
              <a:gd name="connsiteX208" fmla="*/ 2650257 w 4114165"/>
              <a:gd name="connsiteY208" fmla="*/ 2986942 h 3063250"/>
              <a:gd name="connsiteX209" fmla="*/ 2656859 w 4114165"/>
              <a:gd name="connsiteY209" fmla="*/ 2971366 h 3063250"/>
              <a:gd name="connsiteX210" fmla="*/ 2663474 w 4114165"/>
              <a:gd name="connsiteY210" fmla="*/ 2947357 h 3063250"/>
              <a:gd name="connsiteX211" fmla="*/ 2670077 w 4114165"/>
              <a:gd name="connsiteY211" fmla="*/ 2914280 h 3063250"/>
              <a:gd name="connsiteX212" fmla="*/ 2679999 w 4114165"/>
              <a:gd name="connsiteY212" fmla="*/ 2846646 h 3063250"/>
              <a:gd name="connsiteX213" fmla="*/ 2689909 w 4114165"/>
              <a:gd name="connsiteY213" fmla="*/ 2756698 h 3063250"/>
              <a:gd name="connsiteX214" fmla="*/ 2703127 w 4114165"/>
              <a:gd name="connsiteY214" fmla="*/ 2602181 h 3063250"/>
              <a:gd name="connsiteX215" fmla="*/ 2716344 w 4114165"/>
              <a:gd name="connsiteY215" fmla="*/ 2412092 h 3063250"/>
              <a:gd name="connsiteX216" fmla="*/ 2736176 w 4114165"/>
              <a:gd name="connsiteY216" fmla="*/ 2082213 h 3063250"/>
              <a:gd name="connsiteX217" fmla="*/ 2772521 w 4114165"/>
              <a:gd name="connsiteY217" fmla="*/ 1470652 h 3063250"/>
              <a:gd name="connsiteX218" fmla="*/ 2789046 w 4114165"/>
              <a:gd name="connsiteY218" fmla="*/ 1238622 h 3063250"/>
              <a:gd name="connsiteX219" fmla="*/ 2805571 w 4114165"/>
              <a:gd name="connsiteY219" fmla="*/ 1047862 h 3063250"/>
              <a:gd name="connsiteX220" fmla="*/ 2818788 w 4114165"/>
              <a:gd name="connsiteY220" fmla="*/ 927358 h 3063250"/>
              <a:gd name="connsiteX221" fmla="*/ 2832005 w 4114165"/>
              <a:gd name="connsiteY221" fmla="*/ 833941 h 3063250"/>
              <a:gd name="connsiteX222" fmla="*/ 2845223 w 4114165"/>
              <a:gd name="connsiteY222" fmla="*/ 764002 h 3063250"/>
              <a:gd name="connsiteX223" fmla="*/ 2855133 w 4114165"/>
              <a:gd name="connsiteY223" fmla="*/ 724885 h 3063250"/>
              <a:gd name="connsiteX224" fmla="*/ 2865042 w 4114165"/>
              <a:gd name="connsiteY224" fmla="*/ 696152 h 3063250"/>
              <a:gd name="connsiteX225" fmla="*/ 2874965 w 4114165"/>
              <a:gd name="connsiteY225" fmla="*/ 677220 h 3063250"/>
              <a:gd name="connsiteX226" fmla="*/ 2881567 w 4114165"/>
              <a:gd name="connsiteY226" fmla="*/ 670028 h 3063250"/>
              <a:gd name="connsiteX227" fmla="*/ 2888182 w 4114165"/>
              <a:gd name="connsiteY227" fmla="*/ 667368 h 3063250"/>
              <a:gd name="connsiteX228" fmla="*/ 2894785 w 4114165"/>
              <a:gd name="connsiteY228" fmla="*/ 669622 h 3063250"/>
              <a:gd name="connsiteX229" fmla="*/ 2901400 w 4114165"/>
              <a:gd name="connsiteY229" fmla="*/ 677182 h 3063250"/>
              <a:gd name="connsiteX230" fmla="*/ 2908002 w 4114165"/>
              <a:gd name="connsiteY230" fmla="*/ 690415 h 3063250"/>
              <a:gd name="connsiteX231" fmla="*/ 2914617 w 4114165"/>
              <a:gd name="connsiteY231" fmla="*/ 709562 h 3063250"/>
              <a:gd name="connsiteX232" fmla="*/ 2924527 w 4114165"/>
              <a:gd name="connsiteY232" fmla="*/ 749616 h 3063250"/>
              <a:gd name="connsiteX233" fmla="*/ 2934450 w 4114165"/>
              <a:gd name="connsiteY233" fmla="*/ 803296 h 3063250"/>
              <a:gd name="connsiteX234" fmla="*/ 2947667 w 4114165"/>
              <a:gd name="connsiteY234" fmla="*/ 895814 h 3063250"/>
              <a:gd name="connsiteX235" fmla="*/ 2960884 w 4114165"/>
              <a:gd name="connsiteY235" fmla="*/ 1012101 h 3063250"/>
              <a:gd name="connsiteX236" fmla="*/ 2977409 w 4114165"/>
              <a:gd name="connsiteY236" fmla="*/ 1187779 h 3063250"/>
              <a:gd name="connsiteX237" fmla="*/ 3017061 w 4114165"/>
              <a:gd name="connsiteY237" fmla="*/ 1634110 h 3063250"/>
              <a:gd name="connsiteX238" fmla="*/ 3030278 w 4114165"/>
              <a:gd name="connsiteY238" fmla="*/ 1742115 h 3063250"/>
              <a:gd name="connsiteX239" fmla="*/ 3040188 w 4114165"/>
              <a:gd name="connsiteY239" fmla="*/ 1800265 h 3063250"/>
              <a:gd name="connsiteX240" fmla="*/ 3046803 w 4114165"/>
              <a:gd name="connsiteY240" fmla="*/ 1827313 h 3063250"/>
              <a:gd name="connsiteX241" fmla="*/ 3053406 w 4114165"/>
              <a:gd name="connsiteY241" fmla="*/ 1844928 h 3063250"/>
              <a:gd name="connsiteX242" fmla="*/ 3060021 w 4114165"/>
              <a:gd name="connsiteY242" fmla="*/ 1853413 h 3063250"/>
              <a:gd name="connsiteX243" fmla="*/ 3063315 w 4114165"/>
              <a:gd name="connsiteY243" fmla="*/ 1854388 h 3063250"/>
              <a:gd name="connsiteX244" fmla="*/ 3066623 w 4114165"/>
              <a:gd name="connsiteY244" fmla="*/ 1853299 h 3063250"/>
              <a:gd name="connsiteX245" fmla="*/ 3073238 w 4114165"/>
              <a:gd name="connsiteY245" fmla="*/ 1845245 h 3063250"/>
              <a:gd name="connsiteX246" fmla="*/ 3079840 w 4114165"/>
              <a:gd name="connsiteY246" fmla="*/ 1829960 h 3063250"/>
              <a:gd name="connsiteX247" fmla="*/ 3086456 w 4114165"/>
              <a:gd name="connsiteY247" fmla="*/ 1808129 h 3063250"/>
              <a:gd name="connsiteX248" fmla="*/ 3096365 w 4114165"/>
              <a:gd name="connsiteY248" fmla="*/ 1764782 h 3063250"/>
              <a:gd name="connsiteX249" fmla="*/ 3109583 w 4114165"/>
              <a:gd name="connsiteY249" fmla="*/ 1692285 h 3063250"/>
              <a:gd name="connsiteX250" fmla="*/ 3145940 w 4114165"/>
              <a:gd name="connsiteY250" fmla="*/ 1482986 h 3063250"/>
              <a:gd name="connsiteX251" fmla="*/ 3162452 w 4114165"/>
              <a:gd name="connsiteY251" fmla="*/ 1409665 h 3063250"/>
              <a:gd name="connsiteX252" fmla="*/ 3178977 w 4114165"/>
              <a:gd name="connsiteY252" fmla="*/ 1351098 h 3063250"/>
              <a:gd name="connsiteX253" fmla="*/ 3192194 w 4114165"/>
              <a:gd name="connsiteY253" fmla="*/ 1313348 h 3063250"/>
              <a:gd name="connsiteX254" fmla="*/ 3205412 w 4114165"/>
              <a:gd name="connsiteY254" fmla="*/ 1283678 h 3063250"/>
              <a:gd name="connsiteX255" fmla="*/ 3215334 w 4114165"/>
              <a:gd name="connsiteY255" fmla="*/ 1267773 h 3063250"/>
              <a:gd name="connsiteX256" fmla="*/ 3221936 w 4114165"/>
              <a:gd name="connsiteY256" fmla="*/ 1260745 h 3063250"/>
              <a:gd name="connsiteX257" fmla="*/ 3228551 w 4114165"/>
              <a:gd name="connsiteY257" fmla="*/ 1256705 h 3063250"/>
              <a:gd name="connsiteX258" fmla="*/ 3235154 w 4114165"/>
              <a:gd name="connsiteY258" fmla="*/ 1255730 h 3063250"/>
              <a:gd name="connsiteX259" fmla="*/ 3241769 w 4114165"/>
              <a:gd name="connsiteY259" fmla="*/ 1257820 h 3063250"/>
              <a:gd name="connsiteX260" fmla="*/ 3248371 w 4114165"/>
              <a:gd name="connsiteY260" fmla="*/ 1263088 h 3063250"/>
              <a:gd name="connsiteX261" fmla="*/ 3254986 w 4114165"/>
              <a:gd name="connsiteY261" fmla="*/ 1271661 h 3063250"/>
              <a:gd name="connsiteX262" fmla="*/ 3264896 w 4114165"/>
              <a:gd name="connsiteY262" fmla="*/ 1291099 h 3063250"/>
              <a:gd name="connsiteX263" fmla="*/ 3274819 w 4114165"/>
              <a:gd name="connsiteY263" fmla="*/ 1319161 h 3063250"/>
              <a:gd name="connsiteX264" fmla="*/ 3284729 w 4114165"/>
              <a:gd name="connsiteY264" fmla="*/ 1356796 h 3063250"/>
              <a:gd name="connsiteX265" fmla="*/ 3294638 w 4114165"/>
              <a:gd name="connsiteY265" fmla="*/ 1405106 h 3063250"/>
              <a:gd name="connsiteX266" fmla="*/ 3304548 w 4114165"/>
              <a:gd name="connsiteY266" fmla="*/ 1465029 h 3063250"/>
              <a:gd name="connsiteX267" fmla="*/ 3317766 w 4114165"/>
              <a:gd name="connsiteY267" fmla="*/ 1564322 h 3063250"/>
              <a:gd name="connsiteX268" fmla="*/ 3330996 w 4114165"/>
              <a:gd name="connsiteY268" fmla="*/ 1685636 h 3063250"/>
              <a:gd name="connsiteX269" fmla="*/ 3347508 w 4114165"/>
              <a:gd name="connsiteY269" fmla="*/ 1862923 h 3063250"/>
              <a:gd name="connsiteX270" fmla="*/ 3406993 w 4114165"/>
              <a:gd name="connsiteY270" fmla="*/ 2532355 h 3063250"/>
              <a:gd name="connsiteX271" fmla="*/ 3423517 w 4114165"/>
              <a:gd name="connsiteY271" fmla="*/ 2676071 h 3063250"/>
              <a:gd name="connsiteX272" fmla="*/ 3440042 w 4114165"/>
              <a:gd name="connsiteY272" fmla="*/ 2794878 h 3063250"/>
              <a:gd name="connsiteX273" fmla="*/ 3453260 w 4114165"/>
              <a:gd name="connsiteY273" fmla="*/ 2872884 h 3063250"/>
              <a:gd name="connsiteX274" fmla="*/ 3466477 w 4114165"/>
              <a:gd name="connsiteY274" fmla="*/ 2936720 h 3063250"/>
              <a:gd name="connsiteX275" fmla="*/ 3479694 w 4114165"/>
              <a:gd name="connsiteY275" fmla="*/ 2986828 h 3063250"/>
              <a:gd name="connsiteX276" fmla="*/ 3489604 w 4114165"/>
              <a:gd name="connsiteY276" fmla="*/ 3015675 h 3063250"/>
              <a:gd name="connsiteX277" fmla="*/ 3499526 w 4114165"/>
              <a:gd name="connsiteY277" fmla="*/ 3037329 h 3063250"/>
              <a:gd name="connsiteX278" fmla="*/ 3509436 w 4114165"/>
              <a:gd name="connsiteY278" fmla="*/ 3052108 h 3063250"/>
              <a:gd name="connsiteX279" fmla="*/ 3519346 w 4114165"/>
              <a:gd name="connsiteY279" fmla="*/ 3060642 h 3063250"/>
              <a:gd name="connsiteX280" fmla="*/ 3525962 w 4114165"/>
              <a:gd name="connsiteY280" fmla="*/ 3063150 h 3063250"/>
              <a:gd name="connsiteX281" fmla="*/ 3532564 w 4114165"/>
              <a:gd name="connsiteY281" fmla="*/ 3063251 h 3063250"/>
              <a:gd name="connsiteX282" fmla="*/ 3539179 w 4114165"/>
              <a:gd name="connsiteY282" fmla="*/ 3060947 h 3063250"/>
              <a:gd name="connsiteX283" fmla="*/ 3545781 w 4114165"/>
              <a:gd name="connsiteY283" fmla="*/ 3056261 h 3063250"/>
              <a:gd name="connsiteX284" fmla="*/ 3555704 w 4114165"/>
              <a:gd name="connsiteY284" fmla="*/ 3044826 h 3063250"/>
              <a:gd name="connsiteX285" fmla="*/ 3565614 w 4114165"/>
              <a:gd name="connsiteY285" fmla="*/ 3028149 h 3063250"/>
              <a:gd name="connsiteX286" fmla="*/ 3575523 w 4114165"/>
              <a:gd name="connsiteY286" fmla="*/ 3006076 h 3063250"/>
              <a:gd name="connsiteX287" fmla="*/ 3585446 w 4114165"/>
              <a:gd name="connsiteY287" fmla="*/ 2978141 h 3063250"/>
              <a:gd name="connsiteX288" fmla="*/ 3598663 w 4114165"/>
              <a:gd name="connsiteY288" fmla="*/ 2930705 h 3063250"/>
              <a:gd name="connsiteX289" fmla="*/ 3611881 w 4114165"/>
              <a:gd name="connsiteY289" fmla="*/ 2871288 h 3063250"/>
              <a:gd name="connsiteX290" fmla="*/ 3628405 w 4114165"/>
              <a:gd name="connsiteY290" fmla="*/ 2782582 h 3063250"/>
              <a:gd name="connsiteX291" fmla="*/ 3664750 w 4114165"/>
              <a:gd name="connsiteY291" fmla="*/ 2563380 h 3063250"/>
              <a:gd name="connsiteX292" fmla="*/ 3691185 w 4114165"/>
              <a:gd name="connsiteY292" fmla="*/ 2412674 h 3063250"/>
              <a:gd name="connsiteX293" fmla="*/ 3707710 w 4114165"/>
              <a:gd name="connsiteY293" fmla="*/ 2331693 h 3063250"/>
              <a:gd name="connsiteX294" fmla="*/ 3720927 w 4114165"/>
              <a:gd name="connsiteY294" fmla="*/ 2279532 h 3063250"/>
              <a:gd name="connsiteX295" fmla="*/ 3730837 w 4114165"/>
              <a:gd name="connsiteY295" fmla="*/ 2250090 h 3063250"/>
              <a:gd name="connsiteX296" fmla="*/ 3740759 w 4114165"/>
              <a:gd name="connsiteY296" fmla="*/ 2229956 h 3063250"/>
              <a:gd name="connsiteX297" fmla="*/ 3747362 w 4114165"/>
              <a:gd name="connsiteY297" fmla="*/ 2221978 h 3063250"/>
              <a:gd name="connsiteX298" fmla="*/ 3753977 w 4114165"/>
              <a:gd name="connsiteY298" fmla="*/ 2218470 h 3063250"/>
              <a:gd name="connsiteX299" fmla="*/ 3760579 w 4114165"/>
              <a:gd name="connsiteY299" fmla="*/ 2219483 h 3063250"/>
              <a:gd name="connsiteX300" fmla="*/ 3767194 w 4114165"/>
              <a:gd name="connsiteY300" fmla="*/ 2225017 h 3063250"/>
              <a:gd name="connsiteX301" fmla="*/ 3773796 w 4114165"/>
              <a:gd name="connsiteY301" fmla="*/ 2234945 h 3063250"/>
              <a:gd name="connsiteX302" fmla="*/ 3783719 w 4114165"/>
              <a:gd name="connsiteY302" fmla="*/ 2257498 h 3063250"/>
              <a:gd name="connsiteX303" fmla="*/ 3793629 w 4114165"/>
              <a:gd name="connsiteY303" fmla="*/ 2287751 h 3063250"/>
              <a:gd name="connsiteX304" fmla="*/ 3810154 w 4114165"/>
              <a:gd name="connsiteY304" fmla="*/ 2348788 h 3063250"/>
              <a:gd name="connsiteX305" fmla="*/ 3836589 w 4114165"/>
              <a:gd name="connsiteY305" fmla="*/ 2448461 h 3063250"/>
              <a:gd name="connsiteX306" fmla="*/ 3849806 w 4114165"/>
              <a:gd name="connsiteY306" fmla="*/ 2487654 h 3063250"/>
              <a:gd name="connsiteX307" fmla="*/ 3859716 w 4114165"/>
              <a:gd name="connsiteY307" fmla="*/ 2508472 h 3063250"/>
              <a:gd name="connsiteX308" fmla="*/ 3866331 w 4114165"/>
              <a:gd name="connsiteY308" fmla="*/ 2517476 h 3063250"/>
              <a:gd name="connsiteX309" fmla="*/ 3872933 w 4114165"/>
              <a:gd name="connsiteY309" fmla="*/ 2522313 h 3063250"/>
              <a:gd name="connsiteX310" fmla="*/ 3879548 w 4114165"/>
              <a:gd name="connsiteY310" fmla="*/ 2522984 h 3063250"/>
              <a:gd name="connsiteX311" fmla="*/ 3886150 w 4114165"/>
              <a:gd name="connsiteY311" fmla="*/ 2519654 h 3063250"/>
              <a:gd name="connsiteX312" fmla="*/ 3892765 w 4114165"/>
              <a:gd name="connsiteY312" fmla="*/ 2512613 h 3063250"/>
              <a:gd name="connsiteX313" fmla="*/ 3902675 w 4114165"/>
              <a:gd name="connsiteY313" fmla="*/ 2496087 h 3063250"/>
              <a:gd name="connsiteX314" fmla="*/ 3915893 w 4114165"/>
              <a:gd name="connsiteY314" fmla="*/ 2466177 h 3063250"/>
              <a:gd name="connsiteX315" fmla="*/ 3939032 w 4114165"/>
              <a:gd name="connsiteY315" fmla="*/ 2410826 h 3063250"/>
              <a:gd name="connsiteX316" fmla="*/ 3948943 w 4114165"/>
              <a:gd name="connsiteY316" fmla="*/ 2393604 h 3063250"/>
              <a:gd name="connsiteX317" fmla="*/ 3955545 w 4114165"/>
              <a:gd name="connsiteY317" fmla="*/ 2385879 h 3063250"/>
              <a:gd name="connsiteX318" fmla="*/ 3962160 w 4114165"/>
              <a:gd name="connsiteY318" fmla="*/ 2381497 h 3063250"/>
              <a:gd name="connsiteX319" fmla="*/ 3968775 w 4114165"/>
              <a:gd name="connsiteY319" fmla="*/ 2380687 h 3063250"/>
              <a:gd name="connsiteX320" fmla="*/ 3975377 w 4114165"/>
              <a:gd name="connsiteY320" fmla="*/ 2383562 h 3063250"/>
              <a:gd name="connsiteX321" fmla="*/ 3981992 w 4114165"/>
              <a:gd name="connsiteY321" fmla="*/ 2390184 h 3063250"/>
              <a:gd name="connsiteX322" fmla="*/ 3988595 w 4114165"/>
              <a:gd name="connsiteY322" fmla="*/ 2400606 h 3063250"/>
              <a:gd name="connsiteX323" fmla="*/ 3998504 w 4114165"/>
              <a:gd name="connsiteY323" fmla="*/ 2422932 h 3063250"/>
              <a:gd name="connsiteX324" fmla="*/ 4011734 w 4114165"/>
              <a:gd name="connsiteY324" fmla="*/ 2462365 h 3063250"/>
              <a:gd name="connsiteX325" fmla="*/ 4034862 w 4114165"/>
              <a:gd name="connsiteY325" fmla="*/ 2535128 h 3063250"/>
              <a:gd name="connsiteX326" fmla="*/ 4044771 w 4114165"/>
              <a:gd name="connsiteY326" fmla="*/ 2557023 h 3063250"/>
              <a:gd name="connsiteX327" fmla="*/ 4051386 w 4114165"/>
              <a:gd name="connsiteY327" fmla="*/ 2565419 h 3063250"/>
              <a:gd name="connsiteX328" fmla="*/ 4054681 w 4114165"/>
              <a:gd name="connsiteY328" fmla="*/ 2567344 h 3063250"/>
              <a:gd name="connsiteX329" fmla="*/ 4057989 w 4114165"/>
              <a:gd name="connsiteY329" fmla="*/ 2567584 h 3063250"/>
              <a:gd name="connsiteX330" fmla="*/ 4061296 w 4114165"/>
              <a:gd name="connsiteY330" fmla="*/ 2566090 h 3063250"/>
              <a:gd name="connsiteX331" fmla="*/ 4067911 w 4114165"/>
              <a:gd name="connsiteY331" fmla="*/ 2557454 h 3063250"/>
              <a:gd name="connsiteX332" fmla="*/ 4074514 w 4114165"/>
              <a:gd name="connsiteY332" fmla="*/ 2541131 h 3063250"/>
              <a:gd name="connsiteX333" fmla="*/ 4081129 w 4114165"/>
              <a:gd name="connsiteY333" fmla="*/ 2517134 h 3063250"/>
              <a:gd name="connsiteX334" fmla="*/ 4091038 w 4114165"/>
              <a:gd name="connsiteY334" fmla="*/ 2467532 h 3063250"/>
              <a:gd name="connsiteX335" fmla="*/ 4100948 w 4114165"/>
              <a:gd name="connsiteY335" fmla="*/ 2403215 h 3063250"/>
              <a:gd name="connsiteX336" fmla="*/ 4114166 w 4114165"/>
              <a:gd name="connsiteY336" fmla="*/ 2298223 h 3063250"/>
              <a:gd name="connsiteX337" fmla="*/ 4114166 w 4114165"/>
              <a:gd name="connsiteY337" fmla="*/ 2298223 h 3063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</a:cxnLst>
            <a:rect l="l" t="t" r="r" b="b"/>
            <a:pathLst>
              <a:path w="4114165" h="3063250">
                <a:moveTo>
                  <a:pt x="0" y="962866"/>
                </a:moveTo>
                <a:lnTo>
                  <a:pt x="13219" y="938578"/>
                </a:lnTo>
                <a:lnTo>
                  <a:pt x="29741" y="914936"/>
                </a:lnTo>
                <a:lnTo>
                  <a:pt x="52873" y="887165"/>
                </a:lnTo>
                <a:lnTo>
                  <a:pt x="79309" y="860382"/>
                </a:lnTo>
                <a:lnTo>
                  <a:pt x="99137" y="843895"/>
                </a:lnTo>
                <a:lnTo>
                  <a:pt x="109050" y="838551"/>
                </a:lnTo>
                <a:lnTo>
                  <a:pt x="118964" y="836816"/>
                </a:lnTo>
                <a:lnTo>
                  <a:pt x="125574" y="838272"/>
                </a:lnTo>
                <a:lnTo>
                  <a:pt x="132182" y="842248"/>
                </a:lnTo>
                <a:lnTo>
                  <a:pt x="138791" y="849049"/>
                </a:lnTo>
                <a:lnTo>
                  <a:pt x="145401" y="859078"/>
                </a:lnTo>
                <a:lnTo>
                  <a:pt x="155315" y="880859"/>
                </a:lnTo>
                <a:lnTo>
                  <a:pt x="165228" y="911631"/>
                </a:lnTo>
                <a:lnTo>
                  <a:pt x="175142" y="951773"/>
                </a:lnTo>
                <a:lnTo>
                  <a:pt x="188360" y="1018952"/>
                </a:lnTo>
                <a:lnTo>
                  <a:pt x="204883" y="1119511"/>
                </a:lnTo>
                <a:lnTo>
                  <a:pt x="237928" y="1325872"/>
                </a:lnTo>
                <a:lnTo>
                  <a:pt x="251146" y="1392203"/>
                </a:lnTo>
                <a:lnTo>
                  <a:pt x="264365" y="1444629"/>
                </a:lnTo>
                <a:lnTo>
                  <a:pt x="274279" y="1474666"/>
                </a:lnTo>
                <a:lnTo>
                  <a:pt x="284192" y="1497675"/>
                </a:lnTo>
                <a:lnTo>
                  <a:pt x="297410" y="1521267"/>
                </a:lnTo>
                <a:lnTo>
                  <a:pt x="323847" y="1565120"/>
                </a:lnTo>
                <a:lnTo>
                  <a:pt x="340373" y="1598538"/>
                </a:lnTo>
                <a:lnTo>
                  <a:pt x="363500" y="1652395"/>
                </a:lnTo>
                <a:lnTo>
                  <a:pt x="386628" y="1713129"/>
                </a:lnTo>
                <a:lnTo>
                  <a:pt x="406460" y="1772988"/>
                </a:lnTo>
                <a:lnTo>
                  <a:pt x="422985" y="1832430"/>
                </a:lnTo>
                <a:lnTo>
                  <a:pt x="439510" y="1903407"/>
                </a:lnTo>
                <a:lnTo>
                  <a:pt x="456035" y="1987175"/>
                </a:lnTo>
                <a:lnTo>
                  <a:pt x="472547" y="2085024"/>
                </a:lnTo>
                <a:lnTo>
                  <a:pt x="502289" y="2284990"/>
                </a:lnTo>
                <a:lnTo>
                  <a:pt x="518814" y="2386930"/>
                </a:lnTo>
                <a:lnTo>
                  <a:pt x="532031" y="2452703"/>
                </a:lnTo>
                <a:lnTo>
                  <a:pt x="541941" y="2490718"/>
                </a:lnTo>
                <a:lnTo>
                  <a:pt x="551864" y="2518717"/>
                </a:lnTo>
                <a:lnTo>
                  <a:pt x="561774" y="2537066"/>
                </a:lnTo>
                <a:lnTo>
                  <a:pt x="568389" y="2544335"/>
                </a:lnTo>
                <a:lnTo>
                  <a:pt x="574991" y="2548070"/>
                </a:lnTo>
                <a:lnTo>
                  <a:pt x="581606" y="2548741"/>
                </a:lnTo>
                <a:lnTo>
                  <a:pt x="588208" y="2546969"/>
                </a:lnTo>
                <a:lnTo>
                  <a:pt x="598131" y="2541042"/>
                </a:lnTo>
                <a:lnTo>
                  <a:pt x="644385" y="2506927"/>
                </a:lnTo>
                <a:lnTo>
                  <a:pt x="670820" y="2490034"/>
                </a:lnTo>
                <a:lnTo>
                  <a:pt x="687345" y="2476269"/>
                </a:lnTo>
                <a:lnTo>
                  <a:pt x="700562" y="2461681"/>
                </a:lnTo>
                <a:lnTo>
                  <a:pt x="710485" y="2447156"/>
                </a:lnTo>
                <a:lnTo>
                  <a:pt x="720395" y="2427478"/>
                </a:lnTo>
                <a:lnTo>
                  <a:pt x="730305" y="2399808"/>
                </a:lnTo>
                <a:lnTo>
                  <a:pt x="740214" y="2360615"/>
                </a:lnTo>
                <a:lnTo>
                  <a:pt x="750137" y="2306011"/>
                </a:lnTo>
                <a:lnTo>
                  <a:pt x="760047" y="2232146"/>
                </a:lnTo>
                <a:lnTo>
                  <a:pt x="769957" y="2135437"/>
                </a:lnTo>
                <a:lnTo>
                  <a:pt x="779879" y="2013021"/>
                </a:lnTo>
                <a:lnTo>
                  <a:pt x="793097" y="1806394"/>
                </a:lnTo>
                <a:lnTo>
                  <a:pt x="806314" y="1550988"/>
                </a:lnTo>
                <a:lnTo>
                  <a:pt x="826134" y="1101061"/>
                </a:lnTo>
                <a:lnTo>
                  <a:pt x="852581" y="502805"/>
                </a:lnTo>
                <a:lnTo>
                  <a:pt x="865798" y="268992"/>
                </a:lnTo>
                <a:lnTo>
                  <a:pt x="875708" y="140161"/>
                </a:lnTo>
                <a:lnTo>
                  <a:pt x="885618" y="54144"/>
                </a:lnTo>
                <a:lnTo>
                  <a:pt x="892233" y="19833"/>
                </a:lnTo>
                <a:lnTo>
                  <a:pt x="898835" y="2645"/>
                </a:lnTo>
                <a:lnTo>
                  <a:pt x="902143" y="0"/>
                </a:lnTo>
                <a:lnTo>
                  <a:pt x="905450" y="1042"/>
                </a:lnTo>
                <a:lnTo>
                  <a:pt x="908758" y="5543"/>
                </a:lnTo>
                <a:lnTo>
                  <a:pt x="915360" y="23974"/>
                </a:lnTo>
                <a:lnTo>
                  <a:pt x="921975" y="53496"/>
                </a:lnTo>
                <a:lnTo>
                  <a:pt x="931885" y="114728"/>
                </a:lnTo>
                <a:lnTo>
                  <a:pt x="945103" y="219005"/>
                </a:lnTo>
                <a:lnTo>
                  <a:pt x="991370" y="608560"/>
                </a:lnTo>
                <a:lnTo>
                  <a:pt x="1007895" y="717439"/>
                </a:lnTo>
                <a:lnTo>
                  <a:pt x="1057457" y="1020560"/>
                </a:lnTo>
                <a:lnTo>
                  <a:pt x="1070674" y="1129034"/>
                </a:lnTo>
                <a:lnTo>
                  <a:pt x="1083891" y="1261492"/>
                </a:lnTo>
                <a:lnTo>
                  <a:pt x="1100416" y="1462079"/>
                </a:lnTo>
                <a:lnTo>
                  <a:pt x="1123543" y="1789577"/>
                </a:lnTo>
                <a:lnTo>
                  <a:pt x="1146683" y="2110389"/>
                </a:lnTo>
                <a:lnTo>
                  <a:pt x="1159901" y="2255687"/>
                </a:lnTo>
                <a:lnTo>
                  <a:pt x="1169810" y="2336454"/>
                </a:lnTo>
                <a:lnTo>
                  <a:pt x="1176425" y="2375343"/>
                </a:lnTo>
                <a:lnTo>
                  <a:pt x="1183028" y="2401809"/>
                </a:lnTo>
                <a:lnTo>
                  <a:pt x="1189643" y="2415701"/>
                </a:lnTo>
                <a:lnTo>
                  <a:pt x="1192950" y="2417917"/>
                </a:lnTo>
                <a:lnTo>
                  <a:pt x="1196245" y="2417030"/>
                </a:lnTo>
                <a:lnTo>
                  <a:pt x="1199553" y="2413054"/>
                </a:lnTo>
                <a:lnTo>
                  <a:pt x="1206168" y="2396073"/>
                </a:lnTo>
                <a:lnTo>
                  <a:pt x="1212770" y="2367517"/>
                </a:lnTo>
                <a:lnTo>
                  <a:pt x="1222680" y="2304808"/>
                </a:lnTo>
                <a:lnTo>
                  <a:pt x="1232602" y="2221471"/>
                </a:lnTo>
                <a:lnTo>
                  <a:pt x="1249127" y="2051011"/>
                </a:lnTo>
                <a:lnTo>
                  <a:pt x="1278857" y="1738519"/>
                </a:lnTo>
                <a:lnTo>
                  <a:pt x="1292087" y="1631108"/>
                </a:lnTo>
                <a:lnTo>
                  <a:pt x="1301997" y="1571186"/>
                </a:lnTo>
                <a:lnTo>
                  <a:pt x="1311907" y="1530802"/>
                </a:lnTo>
                <a:lnTo>
                  <a:pt x="1318522" y="1515125"/>
                </a:lnTo>
                <a:lnTo>
                  <a:pt x="1325124" y="1508553"/>
                </a:lnTo>
                <a:lnTo>
                  <a:pt x="1328431" y="1508692"/>
                </a:lnTo>
                <a:lnTo>
                  <a:pt x="1331739" y="1511098"/>
                </a:lnTo>
                <a:lnTo>
                  <a:pt x="1338341" y="1522673"/>
                </a:lnTo>
                <a:lnTo>
                  <a:pt x="1344956" y="1543098"/>
                </a:lnTo>
                <a:lnTo>
                  <a:pt x="1351559" y="1572135"/>
                </a:lnTo>
                <a:lnTo>
                  <a:pt x="1361481" y="1631273"/>
                </a:lnTo>
                <a:lnTo>
                  <a:pt x="1371391" y="1708025"/>
                </a:lnTo>
                <a:lnTo>
                  <a:pt x="1384608" y="1834709"/>
                </a:lnTo>
                <a:lnTo>
                  <a:pt x="1401133" y="2023810"/>
                </a:lnTo>
                <a:lnTo>
                  <a:pt x="1437478" y="2455958"/>
                </a:lnTo>
                <a:lnTo>
                  <a:pt x="1450695" y="2573840"/>
                </a:lnTo>
                <a:lnTo>
                  <a:pt x="1460618" y="2638271"/>
                </a:lnTo>
                <a:lnTo>
                  <a:pt x="1467220" y="2669055"/>
                </a:lnTo>
                <a:lnTo>
                  <a:pt x="1473835" y="2690241"/>
                </a:lnTo>
                <a:lnTo>
                  <a:pt x="1480438" y="2702360"/>
                </a:lnTo>
                <a:lnTo>
                  <a:pt x="1483745" y="2705260"/>
                </a:lnTo>
                <a:lnTo>
                  <a:pt x="1487053" y="2706222"/>
                </a:lnTo>
                <a:lnTo>
                  <a:pt x="1490360" y="2705361"/>
                </a:lnTo>
                <a:lnTo>
                  <a:pt x="1496963" y="2698700"/>
                </a:lnTo>
                <a:lnTo>
                  <a:pt x="1503577" y="2686265"/>
                </a:lnTo>
                <a:lnTo>
                  <a:pt x="1513487" y="2658861"/>
                </a:lnTo>
                <a:lnTo>
                  <a:pt x="1526705" y="2610120"/>
                </a:lnTo>
                <a:lnTo>
                  <a:pt x="1543229" y="2536635"/>
                </a:lnTo>
                <a:lnTo>
                  <a:pt x="1579574" y="2357488"/>
                </a:lnTo>
                <a:lnTo>
                  <a:pt x="1615932" y="2168830"/>
                </a:lnTo>
                <a:lnTo>
                  <a:pt x="1639059" y="2033219"/>
                </a:lnTo>
                <a:lnTo>
                  <a:pt x="1658891" y="1899823"/>
                </a:lnTo>
                <a:lnTo>
                  <a:pt x="1688633" y="1675189"/>
                </a:lnTo>
                <a:lnTo>
                  <a:pt x="1724978" y="1405069"/>
                </a:lnTo>
                <a:lnTo>
                  <a:pt x="1754720" y="1207660"/>
                </a:lnTo>
                <a:lnTo>
                  <a:pt x="1777847" y="1072404"/>
                </a:lnTo>
                <a:lnTo>
                  <a:pt x="1794372" y="994322"/>
                </a:lnTo>
                <a:lnTo>
                  <a:pt x="1807590" y="945860"/>
                </a:lnTo>
                <a:lnTo>
                  <a:pt x="1820807" y="909731"/>
                </a:lnTo>
                <a:lnTo>
                  <a:pt x="1830717" y="890394"/>
                </a:lnTo>
                <a:lnTo>
                  <a:pt x="1840639" y="877921"/>
                </a:lnTo>
                <a:lnTo>
                  <a:pt x="1847242" y="873653"/>
                </a:lnTo>
                <a:lnTo>
                  <a:pt x="1853857" y="872881"/>
                </a:lnTo>
                <a:lnTo>
                  <a:pt x="1860459" y="875768"/>
                </a:lnTo>
                <a:lnTo>
                  <a:pt x="1867074" y="882378"/>
                </a:lnTo>
                <a:lnTo>
                  <a:pt x="1873676" y="892762"/>
                </a:lnTo>
                <a:lnTo>
                  <a:pt x="1883599" y="915227"/>
                </a:lnTo>
                <a:lnTo>
                  <a:pt x="1893509" y="945480"/>
                </a:lnTo>
                <a:lnTo>
                  <a:pt x="1906726" y="996386"/>
                </a:lnTo>
                <a:lnTo>
                  <a:pt x="1919944" y="1058398"/>
                </a:lnTo>
                <a:lnTo>
                  <a:pt x="1933161" y="1132137"/>
                </a:lnTo>
                <a:lnTo>
                  <a:pt x="1949686" y="1241687"/>
                </a:lnTo>
                <a:lnTo>
                  <a:pt x="1966211" y="1370713"/>
                </a:lnTo>
                <a:lnTo>
                  <a:pt x="1986043" y="1548658"/>
                </a:lnTo>
                <a:lnTo>
                  <a:pt x="2035605" y="2011729"/>
                </a:lnTo>
                <a:lnTo>
                  <a:pt x="2048822" y="2106628"/>
                </a:lnTo>
                <a:lnTo>
                  <a:pt x="2058732" y="2163043"/>
                </a:lnTo>
                <a:lnTo>
                  <a:pt x="2068655" y="2205123"/>
                </a:lnTo>
                <a:lnTo>
                  <a:pt x="2075257" y="2224738"/>
                </a:lnTo>
                <a:lnTo>
                  <a:pt x="2081872" y="2237528"/>
                </a:lnTo>
                <a:lnTo>
                  <a:pt x="2088474" y="2243581"/>
                </a:lnTo>
                <a:lnTo>
                  <a:pt x="2091782" y="2244151"/>
                </a:lnTo>
                <a:lnTo>
                  <a:pt x="2095089" y="2243151"/>
                </a:lnTo>
                <a:lnTo>
                  <a:pt x="2101692" y="2236591"/>
                </a:lnTo>
                <a:lnTo>
                  <a:pt x="2108307" y="2224359"/>
                </a:lnTo>
                <a:lnTo>
                  <a:pt x="2118217" y="2196525"/>
                </a:lnTo>
                <a:lnTo>
                  <a:pt x="2128127" y="2159193"/>
                </a:lnTo>
                <a:lnTo>
                  <a:pt x="2141357" y="2098485"/>
                </a:lnTo>
                <a:lnTo>
                  <a:pt x="2164484" y="1975626"/>
                </a:lnTo>
                <a:lnTo>
                  <a:pt x="2200829" y="1779712"/>
                </a:lnTo>
                <a:lnTo>
                  <a:pt x="2214046" y="1723006"/>
                </a:lnTo>
                <a:lnTo>
                  <a:pt x="2223968" y="1691525"/>
                </a:lnTo>
                <a:lnTo>
                  <a:pt x="2230571" y="1677165"/>
                </a:lnTo>
                <a:lnTo>
                  <a:pt x="2237186" y="1668845"/>
                </a:lnTo>
                <a:lnTo>
                  <a:pt x="2240493" y="1667085"/>
                </a:lnTo>
                <a:lnTo>
                  <a:pt x="2243788" y="1666971"/>
                </a:lnTo>
                <a:lnTo>
                  <a:pt x="2247096" y="1668554"/>
                </a:lnTo>
                <a:lnTo>
                  <a:pt x="2253711" y="1676912"/>
                </a:lnTo>
                <a:lnTo>
                  <a:pt x="2260313" y="1692285"/>
                </a:lnTo>
                <a:lnTo>
                  <a:pt x="2266928" y="1714838"/>
                </a:lnTo>
                <a:lnTo>
                  <a:pt x="2276838" y="1762439"/>
                </a:lnTo>
                <a:lnTo>
                  <a:pt x="2286748" y="1827060"/>
                </a:lnTo>
                <a:lnTo>
                  <a:pt x="2296670" y="1908954"/>
                </a:lnTo>
                <a:lnTo>
                  <a:pt x="2309888" y="2044185"/>
                </a:lnTo>
                <a:lnTo>
                  <a:pt x="2326400" y="2246051"/>
                </a:lnTo>
                <a:lnTo>
                  <a:pt x="2352847" y="2572067"/>
                </a:lnTo>
                <a:lnTo>
                  <a:pt x="2366064" y="2700929"/>
                </a:lnTo>
                <a:lnTo>
                  <a:pt x="2375975" y="2775427"/>
                </a:lnTo>
                <a:lnTo>
                  <a:pt x="2385884" y="2830398"/>
                </a:lnTo>
                <a:lnTo>
                  <a:pt x="2395807" y="2867312"/>
                </a:lnTo>
                <a:lnTo>
                  <a:pt x="2402409" y="2883268"/>
                </a:lnTo>
                <a:lnTo>
                  <a:pt x="2409024" y="2893563"/>
                </a:lnTo>
                <a:lnTo>
                  <a:pt x="2415627" y="2899350"/>
                </a:lnTo>
                <a:lnTo>
                  <a:pt x="2422242" y="2901668"/>
                </a:lnTo>
                <a:lnTo>
                  <a:pt x="2428844" y="2901402"/>
                </a:lnTo>
                <a:lnTo>
                  <a:pt x="2438766" y="2897273"/>
                </a:lnTo>
                <a:lnTo>
                  <a:pt x="2448676" y="2889726"/>
                </a:lnTo>
                <a:lnTo>
                  <a:pt x="2461894" y="2875454"/>
                </a:lnTo>
                <a:lnTo>
                  <a:pt x="2478418" y="2852749"/>
                </a:lnTo>
                <a:lnTo>
                  <a:pt x="2501546" y="2820306"/>
                </a:lnTo>
                <a:lnTo>
                  <a:pt x="2511456" y="2810061"/>
                </a:lnTo>
                <a:lnTo>
                  <a:pt x="2521378" y="2803945"/>
                </a:lnTo>
                <a:lnTo>
                  <a:pt x="2527980" y="2802564"/>
                </a:lnTo>
                <a:lnTo>
                  <a:pt x="2534596" y="2803464"/>
                </a:lnTo>
                <a:lnTo>
                  <a:pt x="2541198" y="2806592"/>
                </a:lnTo>
                <a:lnTo>
                  <a:pt x="2551120" y="2815215"/>
                </a:lnTo>
                <a:lnTo>
                  <a:pt x="2561030" y="2828271"/>
                </a:lnTo>
                <a:lnTo>
                  <a:pt x="2570940" y="2845810"/>
                </a:lnTo>
                <a:lnTo>
                  <a:pt x="2584158" y="2876189"/>
                </a:lnTo>
                <a:lnTo>
                  <a:pt x="2603990" y="2931768"/>
                </a:lnTo>
                <a:lnTo>
                  <a:pt x="2617207" y="2966795"/>
                </a:lnTo>
                <a:lnTo>
                  <a:pt x="2627117" y="2986220"/>
                </a:lnTo>
                <a:lnTo>
                  <a:pt x="2633732" y="2993894"/>
                </a:lnTo>
                <a:lnTo>
                  <a:pt x="2640334" y="2996060"/>
                </a:lnTo>
                <a:lnTo>
                  <a:pt x="2643642" y="2994781"/>
                </a:lnTo>
                <a:lnTo>
                  <a:pt x="2650257" y="2986942"/>
                </a:lnTo>
                <a:lnTo>
                  <a:pt x="2656859" y="2971366"/>
                </a:lnTo>
                <a:lnTo>
                  <a:pt x="2663474" y="2947357"/>
                </a:lnTo>
                <a:lnTo>
                  <a:pt x="2670077" y="2914280"/>
                </a:lnTo>
                <a:lnTo>
                  <a:pt x="2679999" y="2846646"/>
                </a:lnTo>
                <a:lnTo>
                  <a:pt x="2689909" y="2756698"/>
                </a:lnTo>
                <a:lnTo>
                  <a:pt x="2703127" y="2602181"/>
                </a:lnTo>
                <a:lnTo>
                  <a:pt x="2716344" y="2412092"/>
                </a:lnTo>
                <a:lnTo>
                  <a:pt x="2736176" y="2082213"/>
                </a:lnTo>
                <a:lnTo>
                  <a:pt x="2772521" y="1470652"/>
                </a:lnTo>
                <a:lnTo>
                  <a:pt x="2789046" y="1238622"/>
                </a:lnTo>
                <a:lnTo>
                  <a:pt x="2805571" y="1047862"/>
                </a:lnTo>
                <a:lnTo>
                  <a:pt x="2818788" y="927358"/>
                </a:lnTo>
                <a:lnTo>
                  <a:pt x="2832005" y="833941"/>
                </a:lnTo>
                <a:lnTo>
                  <a:pt x="2845223" y="764002"/>
                </a:lnTo>
                <a:lnTo>
                  <a:pt x="2855133" y="724885"/>
                </a:lnTo>
                <a:lnTo>
                  <a:pt x="2865042" y="696152"/>
                </a:lnTo>
                <a:lnTo>
                  <a:pt x="2874965" y="677220"/>
                </a:lnTo>
                <a:lnTo>
                  <a:pt x="2881567" y="670028"/>
                </a:lnTo>
                <a:lnTo>
                  <a:pt x="2888182" y="667368"/>
                </a:lnTo>
                <a:lnTo>
                  <a:pt x="2894785" y="669622"/>
                </a:lnTo>
                <a:lnTo>
                  <a:pt x="2901400" y="677182"/>
                </a:lnTo>
                <a:lnTo>
                  <a:pt x="2908002" y="690415"/>
                </a:lnTo>
                <a:lnTo>
                  <a:pt x="2914617" y="709562"/>
                </a:lnTo>
                <a:lnTo>
                  <a:pt x="2924527" y="749616"/>
                </a:lnTo>
                <a:lnTo>
                  <a:pt x="2934450" y="803296"/>
                </a:lnTo>
                <a:lnTo>
                  <a:pt x="2947667" y="895814"/>
                </a:lnTo>
                <a:lnTo>
                  <a:pt x="2960884" y="1012101"/>
                </a:lnTo>
                <a:lnTo>
                  <a:pt x="2977409" y="1187779"/>
                </a:lnTo>
                <a:lnTo>
                  <a:pt x="3017061" y="1634110"/>
                </a:lnTo>
                <a:lnTo>
                  <a:pt x="3030278" y="1742115"/>
                </a:lnTo>
                <a:lnTo>
                  <a:pt x="3040188" y="1800265"/>
                </a:lnTo>
                <a:lnTo>
                  <a:pt x="3046803" y="1827313"/>
                </a:lnTo>
                <a:lnTo>
                  <a:pt x="3053406" y="1844928"/>
                </a:lnTo>
                <a:lnTo>
                  <a:pt x="3060021" y="1853413"/>
                </a:lnTo>
                <a:lnTo>
                  <a:pt x="3063315" y="1854388"/>
                </a:lnTo>
                <a:lnTo>
                  <a:pt x="3066623" y="1853299"/>
                </a:lnTo>
                <a:lnTo>
                  <a:pt x="3073238" y="1845245"/>
                </a:lnTo>
                <a:lnTo>
                  <a:pt x="3079840" y="1829960"/>
                </a:lnTo>
                <a:lnTo>
                  <a:pt x="3086456" y="1808129"/>
                </a:lnTo>
                <a:lnTo>
                  <a:pt x="3096365" y="1764782"/>
                </a:lnTo>
                <a:lnTo>
                  <a:pt x="3109583" y="1692285"/>
                </a:lnTo>
                <a:lnTo>
                  <a:pt x="3145940" y="1482986"/>
                </a:lnTo>
                <a:lnTo>
                  <a:pt x="3162452" y="1409665"/>
                </a:lnTo>
                <a:lnTo>
                  <a:pt x="3178977" y="1351098"/>
                </a:lnTo>
                <a:lnTo>
                  <a:pt x="3192194" y="1313348"/>
                </a:lnTo>
                <a:lnTo>
                  <a:pt x="3205412" y="1283678"/>
                </a:lnTo>
                <a:lnTo>
                  <a:pt x="3215334" y="1267773"/>
                </a:lnTo>
                <a:lnTo>
                  <a:pt x="3221936" y="1260745"/>
                </a:lnTo>
                <a:lnTo>
                  <a:pt x="3228551" y="1256705"/>
                </a:lnTo>
                <a:lnTo>
                  <a:pt x="3235154" y="1255730"/>
                </a:lnTo>
                <a:lnTo>
                  <a:pt x="3241769" y="1257820"/>
                </a:lnTo>
                <a:lnTo>
                  <a:pt x="3248371" y="1263088"/>
                </a:lnTo>
                <a:lnTo>
                  <a:pt x="3254986" y="1271661"/>
                </a:lnTo>
                <a:lnTo>
                  <a:pt x="3264896" y="1291099"/>
                </a:lnTo>
                <a:lnTo>
                  <a:pt x="3274819" y="1319161"/>
                </a:lnTo>
                <a:lnTo>
                  <a:pt x="3284729" y="1356796"/>
                </a:lnTo>
                <a:lnTo>
                  <a:pt x="3294638" y="1405106"/>
                </a:lnTo>
                <a:lnTo>
                  <a:pt x="3304548" y="1465029"/>
                </a:lnTo>
                <a:lnTo>
                  <a:pt x="3317766" y="1564322"/>
                </a:lnTo>
                <a:lnTo>
                  <a:pt x="3330996" y="1685636"/>
                </a:lnTo>
                <a:lnTo>
                  <a:pt x="3347508" y="1862923"/>
                </a:lnTo>
                <a:lnTo>
                  <a:pt x="3406993" y="2532355"/>
                </a:lnTo>
                <a:lnTo>
                  <a:pt x="3423517" y="2676071"/>
                </a:lnTo>
                <a:lnTo>
                  <a:pt x="3440042" y="2794878"/>
                </a:lnTo>
                <a:lnTo>
                  <a:pt x="3453260" y="2872884"/>
                </a:lnTo>
                <a:lnTo>
                  <a:pt x="3466477" y="2936720"/>
                </a:lnTo>
                <a:lnTo>
                  <a:pt x="3479694" y="2986828"/>
                </a:lnTo>
                <a:lnTo>
                  <a:pt x="3489604" y="3015675"/>
                </a:lnTo>
                <a:lnTo>
                  <a:pt x="3499526" y="3037329"/>
                </a:lnTo>
                <a:lnTo>
                  <a:pt x="3509436" y="3052108"/>
                </a:lnTo>
                <a:lnTo>
                  <a:pt x="3519346" y="3060642"/>
                </a:lnTo>
                <a:lnTo>
                  <a:pt x="3525962" y="3063150"/>
                </a:lnTo>
                <a:lnTo>
                  <a:pt x="3532564" y="3063251"/>
                </a:lnTo>
                <a:lnTo>
                  <a:pt x="3539179" y="3060947"/>
                </a:lnTo>
                <a:lnTo>
                  <a:pt x="3545781" y="3056261"/>
                </a:lnTo>
                <a:lnTo>
                  <a:pt x="3555704" y="3044826"/>
                </a:lnTo>
                <a:lnTo>
                  <a:pt x="3565614" y="3028149"/>
                </a:lnTo>
                <a:lnTo>
                  <a:pt x="3575523" y="3006076"/>
                </a:lnTo>
                <a:lnTo>
                  <a:pt x="3585446" y="2978141"/>
                </a:lnTo>
                <a:lnTo>
                  <a:pt x="3598663" y="2930705"/>
                </a:lnTo>
                <a:lnTo>
                  <a:pt x="3611881" y="2871288"/>
                </a:lnTo>
                <a:lnTo>
                  <a:pt x="3628405" y="2782582"/>
                </a:lnTo>
                <a:lnTo>
                  <a:pt x="3664750" y="2563380"/>
                </a:lnTo>
                <a:lnTo>
                  <a:pt x="3691185" y="2412674"/>
                </a:lnTo>
                <a:lnTo>
                  <a:pt x="3707710" y="2331693"/>
                </a:lnTo>
                <a:lnTo>
                  <a:pt x="3720927" y="2279532"/>
                </a:lnTo>
                <a:lnTo>
                  <a:pt x="3730837" y="2250090"/>
                </a:lnTo>
                <a:lnTo>
                  <a:pt x="3740759" y="2229956"/>
                </a:lnTo>
                <a:lnTo>
                  <a:pt x="3747362" y="2221978"/>
                </a:lnTo>
                <a:lnTo>
                  <a:pt x="3753977" y="2218470"/>
                </a:lnTo>
                <a:lnTo>
                  <a:pt x="3760579" y="2219483"/>
                </a:lnTo>
                <a:lnTo>
                  <a:pt x="3767194" y="2225017"/>
                </a:lnTo>
                <a:lnTo>
                  <a:pt x="3773796" y="2234945"/>
                </a:lnTo>
                <a:lnTo>
                  <a:pt x="3783719" y="2257498"/>
                </a:lnTo>
                <a:lnTo>
                  <a:pt x="3793629" y="2287751"/>
                </a:lnTo>
                <a:lnTo>
                  <a:pt x="3810154" y="2348788"/>
                </a:lnTo>
                <a:lnTo>
                  <a:pt x="3836589" y="2448461"/>
                </a:lnTo>
                <a:lnTo>
                  <a:pt x="3849806" y="2487654"/>
                </a:lnTo>
                <a:lnTo>
                  <a:pt x="3859716" y="2508472"/>
                </a:lnTo>
                <a:lnTo>
                  <a:pt x="3866331" y="2517476"/>
                </a:lnTo>
                <a:lnTo>
                  <a:pt x="3872933" y="2522313"/>
                </a:lnTo>
                <a:lnTo>
                  <a:pt x="3879548" y="2522984"/>
                </a:lnTo>
                <a:lnTo>
                  <a:pt x="3886150" y="2519654"/>
                </a:lnTo>
                <a:lnTo>
                  <a:pt x="3892765" y="2512613"/>
                </a:lnTo>
                <a:lnTo>
                  <a:pt x="3902675" y="2496087"/>
                </a:lnTo>
                <a:lnTo>
                  <a:pt x="3915893" y="2466177"/>
                </a:lnTo>
                <a:lnTo>
                  <a:pt x="3939032" y="2410826"/>
                </a:lnTo>
                <a:lnTo>
                  <a:pt x="3948943" y="2393604"/>
                </a:lnTo>
                <a:lnTo>
                  <a:pt x="3955545" y="2385879"/>
                </a:lnTo>
                <a:lnTo>
                  <a:pt x="3962160" y="2381497"/>
                </a:lnTo>
                <a:lnTo>
                  <a:pt x="3968775" y="2380687"/>
                </a:lnTo>
                <a:lnTo>
                  <a:pt x="3975377" y="2383562"/>
                </a:lnTo>
                <a:lnTo>
                  <a:pt x="3981992" y="2390184"/>
                </a:lnTo>
                <a:lnTo>
                  <a:pt x="3988595" y="2400606"/>
                </a:lnTo>
                <a:lnTo>
                  <a:pt x="3998504" y="2422932"/>
                </a:lnTo>
                <a:lnTo>
                  <a:pt x="4011734" y="2462365"/>
                </a:lnTo>
                <a:lnTo>
                  <a:pt x="4034862" y="2535128"/>
                </a:lnTo>
                <a:lnTo>
                  <a:pt x="4044771" y="2557023"/>
                </a:lnTo>
                <a:lnTo>
                  <a:pt x="4051386" y="2565419"/>
                </a:lnTo>
                <a:lnTo>
                  <a:pt x="4054681" y="2567344"/>
                </a:lnTo>
                <a:lnTo>
                  <a:pt x="4057989" y="2567584"/>
                </a:lnTo>
                <a:lnTo>
                  <a:pt x="4061296" y="2566090"/>
                </a:lnTo>
                <a:lnTo>
                  <a:pt x="4067911" y="2557454"/>
                </a:lnTo>
                <a:lnTo>
                  <a:pt x="4074514" y="2541131"/>
                </a:lnTo>
                <a:lnTo>
                  <a:pt x="4081129" y="2517134"/>
                </a:lnTo>
                <a:lnTo>
                  <a:pt x="4091038" y="2467532"/>
                </a:lnTo>
                <a:lnTo>
                  <a:pt x="4100948" y="2403215"/>
                </a:lnTo>
                <a:lnTo>
                  <a:pt x="4114166" y="2298223"/>
                </a:lnTo>
                <a:lnTo>
                  <a:pt x="4114166" y="2298223"/>
                </a:lnTo>
              </a:path>
            </a:pathLst>
          </a:custGeom>
          <a:noFill/>
          <a:ln w="18998" cap="sq">
            <a:solidFill>
              <a:schemeClr val="accent1">
                <a:lumMod val="75000"/>
              </a:schemeClr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9" name="Connettore 7 28">
            <a:extLst>
              <a:ext uri="{FF2B5EF4-FFF2-40B4-BE49-F238E27FC236}">
                <a16:creationId xmlns:a16="http://schemas.microsoft.com/office/drawing/2014/main" id="{4C37596A-9827-D4C9-65B3-7D15F7FBC20C}"/>
              </a:ext>
            </a:extLst>
          </p:cNvPr>
          <p:cNvCxnSpPr>
            <a:cxnSpLocks/>
          </p:cNvCxnSpPr>
          <p:nvPr/>
        </p:nvCxnSpPr>
        <p:spPr>
          <a:xfrm>
            <a:off x="1058265" y="1344039"/>
            <a:ext cx="482297" cy="454381"/>
          </a:xfrm>
          <a:prstGeom prst="curvedConnector3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00B86A0C-0D16-AA26-5187-02D54BBCFEEB}"/>
              </a:ext>
            </a:extLst>
          </p:cNvPr>
          <p:cNvSpPr txBox="1"/>
          <p:nvPr/>
        </p:nvSpPr>
        <p:spPr>
          <a:xfrm>
            <a:off x="1327421" y="1356238"/>
            <a:ext cx="9172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+mj-lt"/>
              </a:rPr>
              <a:t>PCA + filtering</a:t>
            </a:r>
          </a:p>
        </p:txBody>
      </p:sp>
      <p:pic>
        <p:nvPicPr>
          <p:cNvPr id="32" name="Immagine 31" descr="Immagine che contiene oscurità, silhouette, arte&#10;&#10;Descrizione generata automaticamente">
            <a:extLst>
              <a:ext uri="{FF2B5EF4-FFF2-40B4-BE49-F238E27FC236}">
                <a16:creationId xmlns:a16="http://schemas.microsoft.com/office/drawing/2014/main" id="{56B29BDF-3BE3-2D38-02E8-334A599AA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118" y="2606415"/>
            <a:ext cx="682821" cy="512116"/>
          </a:xfrm>
          <a:prstGeom prst="rect">
            <a:avLst/>
          </a:prstGeom>
        </p:spPr>
      </p:pic>
      <p:cxnSp>
        <p:nvCxnSpPr>
          <p:cNvPr id="34" name="Connettore 7 33">
            <a:extLst>
              <a:ext uri="{FF2B5EF4-FFF2-40B4-BE49-F238E27FC236}">
                <a16:creationId xmlns:a16="http://schemas.microsoft.com/office/drawing/2014/main" id="{9D3CD310-394F-0DFB-208E-F7C775F11965}"/>
              </a:ext>
            </a:extLst>
          </p:cNvPr>
          <p:cNvCxnSpPr>
            <a:cxnSpLocks/>
            <a:stCxn id="32" idx="2"/>
          </p:cNvCxnSpPr>
          <p:nvPr/>
        </p:nvCxnSpPr>
        <p:spPr>
          <a:xfrm rot="16200000" flipH="1">
            <a:off x="783829" y="3092231"/>
            <a:ext cx="517292" cy="569892"/>
          </a:xfrm>
          <a:prstGeom prst="curved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B83C9549-10CB-CCB8-77F1-B05E4389EA1C}"/>
              </a:ext>
            </a:extLst>
          </p:cNvPr>
          <p:cNvSpPr txBox="1"/>
          <p:nvPr/>
        </p:nvSpPr>
        <p:spPr>
          <a:xfrm>
            <a:off x="885051" y="3100091"/>
            <a:ext cx="9172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+mj-lt"/>
              </a:rPr>
              <a:t>Envelope + filtering</a:t>
            </a:r>
          </a:p>
        </p:txBody>
      </p:sp>
      <p:sp>
        <p:nvSpPr>
          <p:cNvPr id="45" name="Rettangolo 44">
            <a:extLst>
              <a:ext uri="{FF2B5EF4-FFF2-40B4-BE49-F238E27FC236}">
                <a16:creationId xmlns:a16="http://schemas.microsoft.com/office/drawing/2014/main" id="{784314D1-880B-1BBC-449C-097B91CCF2F8}"/>
              </a:ext>
            </a:extLst>
          </p:cNvPr>
          <p:cNvSpPr/>
          <p:nvPr/>
        </p:nvSpPr>
        <p:spPr>
          <a:xfrm>
            <a:off x="4581937" y="3111305"/>
            <a:ext cx="228600" cy="2434729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Connettore 2 48">
            <a:extLst>
              <a:ext uri="{FF2B5EF4-FFF2-40B4-BE49-F238E27FC236}">
                <a16:creationId xmlns:a16="http://schemas.microsoft.com/office/drawing/2014/main" id="{C5F2E82D-205F-3B28-EA22-B8596ED6F95B}"/>
              </a:ext>
            </a:extLst>
          </p:cNvPr>
          <p:cNvCxnSpPr>
            <a:cxnSpLocks/>
          </p:cNvCxnSpPr>
          <p:nvPr/>
        </p:nvCxnSpPr>
        <p:spPr>
          <a:xfrm>
            <a:off x="4696237" y="2981736"/>
            <a:ext cx="0" cy="28915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nettore 2 55">
            <a:extLst>
              <a:ext uri="{FF2B5EF4-FFF2-40B4-BE49-F238E27FC236}">
                <a16:creationId xmlns:a16="http://schemas.microsoft.com/office/drawing/2014/main" id="{BB7D46F1-B038-F128-128D-2A33127E31A3}"/>
              </a:ext>
            </a:extLst>
          </p:cNvPr>
          <p:cNvCxnSpPr>
            <a:cxnSpLocks/>
          </p:cNvCxnSpPr>
          <p:nvPr/>
        </p:nvCxnSpPr>
        <p:spPr>
          <a:xfrm>
            <a:off x="4674701" y="4123223"/>
            <a:ext cx="0" cy="28915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F34B6797-1127-6D5E-BDBC-824D74C9C7A5}"/>
              </a:ext>
            </a:extLst>
          </p:cNvPr>
          <p:cNvSpPr txBox="1"/>
          <p:nvPr/>
        </p:nvSpPr>
        <p:spPr>
          <a:xfrm>
            <a:off x="608917" y="4734428"/>
            <a:ext cx="552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EEG</a:t>
            </a:r>
          </a:p>
        </p:txBody>
      </p: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C0200F31-DAA3-5D66-E735-865128B8BA55}"/>
              </a:ext>
            </a:extLst>
          </p:cNvPr>
          <p:cNvSpPr txBox="1"/>
          <p:nvPr/>
        </p:nvSpPr>
        <p:spPr>
          <a:xfrm>
            <a:off x="8440587" y="1873430"/>
            <a:ext cx="2031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Mutual Information</a:t>
            </a:r>
          </a:p>
        </p:txBody>
      </p:sp>
    </p:spTree>
    <p:extLst>
      <p:ext uri="{BB962C8B-B14F-4D97-AF65-F5344CB8AC3E}">
        <p14:creationId xmlns:p14="http://schemas.microsoft.com/office/powerpoint/2010/main" val="847175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FC548268-940D-F5C5-9B50-788B90CDCD3D}"/>
              </a:ext>
            </a:extLst>
          </p:cNvPr>
          <p:cNvSpPr txBox="1"/>
          <p:nvPr/>
        </p:nvSpPr>
        <p:spPr>
          <a:xfrm>
            <a:off x="3927265" y="263426"/>
            <a:ext cx="43374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Measuring Articulatory Encoding </a:t>
            </a:r>
          </a:p>
        </p:txBody>
      </p:sp>
      <p:sp>
        <p:nvSpPr>
          <p:cNvPr id="18" name="Figura a mano libera 17">
            <a:extLst>
              <a:ext uri="{FF2B5EF4-FFF2-40B4-BE49-F238E27FC236}">
                <a16:creationId xmlns:a16="http://schemas.microsoft.com/office/drawing/2014/main" id="{8812B42D-DE5E-E5E5-3DA0-6F698849A549}"/>
              </a:ext>
            </a:extLst>
          </p:cNvPr>
          <p:cNvSpPr/>
          <p:nvPr/>
        </p:nvSpPr>
        <p:spPr>
          <a:xfrm>
            <a:off x="1399677" y="1834828"/>
            <a:ext cx="4337469" cy="1226425"/>
          </a:xfrm>
          <a:custGeom>
            <a:avLst/>
            <a:gdLst>
              <a:gd name="connsiteX0" fmla="*/ 0 w 4114165"/>
              <a:gd name="connsiteY0" fmla="*/ 1833480 h 3063504"/>
              <a:gd name="connsiteX1" fmla="*/ 45713 w 4114165"/>
              <a:gd name="connsiteY1" fmla="*/ 417481 h 3063504"/>
              <a:gd name="connsiteX2" fmla="*/ 52243 w 4114165"/>
              <a:gd name="connsiteY2" fmla="*/ 297352 h 3063504"/>
              <a:gd name="connsiteX3" fmla="*/ 58773 w 4114165"/>
              <a:gd name="connsiteY3" fmla="*/ 217167 h 3063504"/>
              <a:gd name="connsiteX4" fmla="*/ 62039 w 4114165"/>
              <a:gd name="connsiteY4" fmla="*/ 193329 h 3063504"/>
              <a:gd name="connsiteX5" fmla="*/ 65305 w 4114165"/>
              <a:gd name="connsiteY5" fmla="*/ 180827 h 3063504"/>
              <a:gd name="connsiteX6" fmla="*/ 68569 w 4114165"/>
              <a:gd name="connsiteY6" fmla="*/ 179911 h 3063504"/>
              <a:gd name="connsiteX7" fmla="*/ 71835 w 4114165"/>
              <a:gd name="connsiteY7" fmla="*/ 190731 h 3063504"/>
              <a:gd name="connsiteX8" fmla="*/ 75101 w 4114165"/>
              <a:gd name="connsiteY8" fmla="*/ 213328 h 3063504"/>
              <a:gd name="connsiteX9" fmla="*/ 81631 w 4114165"/>
              <a:gd name="connsiteY9" fmla="*/ 293496 h 3063504"/>
              <a:gd name="connsiteX10" fmla="*/ 88161 w 4114165"/>
              <a:gd name="connsiteY10" fmla="*/ 418608 h 3063504"/>
              <a:gd name="connsiteX11" fmla="*/ 97957 w 4114165"/>
              <a:gd name="connsiteY11" fmla="*/ 682450 h 3063504"/>
              <a:gd name="connsiteX12" fmla="*/ 111017 w 4114165"/>
              <a:gd name="connsiteY12" fmla="*/ 1145838 h 3063504"/>
              <a:gd name="connsiteX13" fmla="*/ 150200 w 4114165"/>
              <a:gd name="connsiteY13" fmla="*/ 2656215 h 3063504"/>
              <a:gd name="connsiteX14" fmla="*/ 159996 w 4114165"/>
              <a:gd name="connsiteY14" fmla="*/ 2898502 h 3063504"/>
              <a:gd name="connsiteX15" fmla="*/ 166526 w 4114165"/>
              <a:gd name="connsiteY15" fmla="*/ 3002974 h 3063504"/>
              <a:gd name="connsiteX16" fmla="*/ 173056 w 4114165"/>
              <a:gd name="connsiteY16" fmla="*/ 3056590 h 3063504"/>
              <a:gd name="connsiteX17" fmla="*/ 176322 w 4114165"/>
              <a:gd name="connsiteY17" fmla="*/ 3063504 h 3063504"/>
              <a:gd name="connsiteX18" fmla="*/ 179588 w 4114165"/>
              <a:gd name="connsiteY18" fmla="*/ 3056970 h 3063504"/>
              <a:gd name="connsiteX19" fmla="*/ 182852 w 4114165"/>
              <a:gd name="connsiteY19" fmla="*/ 3036988 h 3063504"/>
              <a:gd name="connsiteX20" fmla="*/ 189382 w 4114165"/>
              <a:gd name="connsiteY20" fmla="*/ 2957348 h 3063504"/>
              <a:gd name="connsiteX21" fmla="*/ 195914 w 4114165"/>
              <a:gd name="connsiteY21" fmla="*/ 2827131 h 3063504"/>
              <a:gd name="connsiteX22" fmla="*/ 205709 w 4114165"/>
              <a:gd name="connsiteY22" fmla="*/ 2547184 h 3063504"/>
              <a:gd name="connsiteX23" fmla="*/ 218770 w 4114165"/>
              <a:gd name="connsiteY23" fmla="*/ 2052391 h 3063504"/>
              <a:gd name="connsiteX24" fmla="*/ 257952 w 4114165"/>
              <a:gd name="connsiteY24" fmla="*/ 449365 h 3063504"/>
              <a:gd name="connsiteX25" fmla="*/ 267747 w 4114165"/>
              <a:gd name="connsiteY25" fmla="*/ 190794 h 3063504"/>
              <a:gd name="connsiteX26" fmla="*/ 274279 w 4114165"/>
              <a:gd name="connsiteY26" fmla="*/ 76196 h 3063504"/>
              <a:gd name="connsiteX27" fmla="*/ 280809 w 4114165"/>
              <a:gd name="connsiteY27" fmla="*/ 12309 h 3063504"/>
              <a:gd name="connsiteX28" fmla="*/ 284074 w 4114165"/>
              <a:gd name="connsiteY28" fmla="*/ 0 h 3063504"/>
              <a:gd name="connsiteX29" fmla="*/ 287339 w 4114165"/>
              <a:gd name="connsiteY29" fmla="*/ 871 h 3063504"/>
              <a:gd name="connsiteX30" fmla="*/ 290605 w 4114165"/>
              <a:gd name="connsiteY30" fmla="*/ 14841 h 3063504"/>
              <a:gd name="connsiteX31" fmla="*/ 293869 w 4114165"/>
              <a:gd name="connsiteY31" fmla="*/ 41707 h 3063504"/>
              <a:gd name="connsiteX32" fmla="*/ 300400 w 4114165"/>
              <a:gd name="connsiteY32" fmla="*/ 132747 h 3063504"/>
              <a:gd name="connsiteX33" fmla="*/ 306931 w 4114165"/>
              <a:gd name="connsiteY33" fmla="*/ 270150 h 3063504"/>
              <a:gd name="connsiteX34" fmla="*/ 316726 w 4114165"/>
              <a:gd name="connsiteY34" fmla="*/ 550888 h 3063504"/>
              <a:gd name="connsiteX35" fmla="*/ 329787 w 4114165"/>
              <a:gd name="connsiteY35" fmla="*/ 1025879 h 3063504"/>
              <a:gd name="connsiteX36" fmla="*/ 362436 w 4114165"/>
              <a:gd name="connsiteY36" fmla="*/ 2279786 h 3063504"/>
              <a:gd name="connsiteX37" fmla="*/ 372232 w 4114165"/>
              <a:gd name="connsiteY37" fmla="*/ 2556694 h 3063504"/>
              <a:gd name="connsiteX38" fmla="*/ 382027 w 4114165"/>
              <a:gd name="connsiteY38" fmla="*/ 2748670 h 3063504"/>
              <a:gd name="connsiteX39" fmla="*/ 388567 w 4114165"/>
              <a:gd name="connsiteY39" fmla="*/ 2823459 h 3063504"/>
              <a:gd name="connsiteX40" fmla="*/ 391823 w 4114165"/>
              <a:gd name="connsiteY40" fmla="*/ 2844202 h 3063504"/>
              <a:gd name="connsiteX41" fmla="*/ 395093 w 4114165"/>
              <a:gd name="connsiteY41" fmla="*/ 2853750 h 3063504"/>
              <a:gd name="connsiteX42" fmla="*/ 398362 w 4114165"/>
              <a:gd name="connsiteY42" fmla="*/ 2852192 h 3063504"/>
              <a:gd name="connsiteX43" fmla="*/ 401619 w 4114165"/>
              <a:gd name="connsiteY43" fmla="*/ 2839668 h 3063504"/>
              <a:gd name="connsiteX44" fmla="*/ 404889 w 4114165"/>
              <a:gd name="connsiteY44" fmla="*/ 2816443 h 3063504"/>
              <a:gd name="connsiteX45" fmla="*/ 411415 w 4114165"/>
              <a:gd name="connsiteY45" fmla="*/ 2739337 h 3063504"/>
              <a:gd name="connsiteX46" fmla="*/ 417954 w 4114165"/>
              <a:gd name="connsiteY46" fmla="*/ 2624582 h 3063504"/>
              <a:gd name="connsiteX47" fmla="*/ 427737 w 4114165"/>
              <a:gd name="connsiteY47" fmla="*/ 2392894 h 3063504"/>
              <a:gd name="connsiteX48" fmla="*/ 440802 w 4114165"/>
              <a:gd name="connsiteY48" fmla="*/ 2005562 h 3063504"/>
              <a:gd name="connsiteX49" fmla="*/ 473459 w 4114165"/>
              <a:gd name="connsiteY49" fmla="*/ 995006 h 3063504"/>
              <a:gd name="connsiteX50" fmla="*/ 483255 w 4114165"/>
              <a:gd name="connsiteY50" fmla="*/ 770207 h 3063504"/>
              <a:gd name="connsiteX51" fmla="*/ 493051 w 4114165"/>
              <a:gd name="connsiteY51" fmla="*/ 610130 h 3063504"/>
              <a:gd name="connsiteX52" fmla="*/ 499577 w 4114165"/>
              <a:gd name="connsiteY52" fmla="*/ 543438 h 3063504"/>
              <a:gd name="connsiteX53" fmla="*/ 506103 w 4114165"/>
              <a:gd name="connsiteY53" fmla="*/ 509955 h 3063504"/>
              <a:gd name="connsiteX54" fmla="*/ 509373 w 4114165"/>
              <a:gd name="connsiteY54" fmla="*/ 505624 h 3063504"/>
              <a:gd name="connsiteX55" fmla="*/ 512642 w 4114165"/>
              <a:gd name="connsiteY55" fmla="*/ 509409 h 3063504"/>
              <a:gd name="connsiteX56" fmla="*/ 515899 w 4114165"/>
              <a:gd name="connsiteY56" fmla="*/ 521111 h 3063504"/>
              <a:gd name="connsiteX57" fmla="*/ 522438 w 4114165"/>
              <a:gd name="connsiteY57" fmla="*/ 567167 h 3063504"/>
              <a:gd name="connsiteX58" fmla="*/ 528965 w 4114165"/>
              <a:gd name="connsiteY58" fmla="*/ 641054 h 3063504"/>
              <a:gd name="connsiteX59" fmla="*/ 538760 w 4114165"/>
              <a:gd name="connsiteY59" fmla="*/ 796230 h 3063504"/>
              <a:gd name="connsiteX60" fmla="*/ 551826 w 4114165"/>
              <a:gd name="connsiteY60" fmla="*/ 1063160 h 3063504"/>
              <a:gd name="connsiteX61" fmla="*/ 591009 w 4114165"/>
              <a:gd name="connsiteY61" fmla="*/ 1914399 h 3063504"/>
              <a:gd name="connsiteX62" fmla="*/ 600805 w 4114165"/>
              <a:gd name="connsiteY62" fmla="*/ 2064446 h 3063504"/>
              <a:gd name="connsiteX63" fmla="*/ 610601 w 4114165"/>
              <a:gd name="connsiteY63" fmla="*/ 2170198 h 3063504"/>
              <a:gd name="connsiteX64" fmla="*/ 617127 w 4114165"/>
              <a:gd name="connsiteY64" fmla="*/ 2214063 h 3063504"/>
              <a:gd name="connsiteX65" fmla="*/ 623653 w 4114165"/>
              <a:gd name="connsiteY65" fmla="*/ 2236173 h 3063504"/>
              <a:gd name="connsiteX66" fmla="*/ 626923 w 4114165"/>
              <a:gd name="connsiteY66" fmla="*/ 2239162 h 3063504"/>
              <a:gd name="connsiteX67" fmla="*/ 630192 w 4114165"/>
              <a:gd name="connsiteY67" fmla="*/ 2236882 h 3063504"/>
              <a:gd name="connsiteX68" fmla="*/ 633449 w 4114165"/>
              <a:gd name="connsiteY68" fmla="*/ 2229500 h 3063504"/>
              <a:gd name="connsiteX69" fmla="*/ 639988 w 4114165"/>
              <a:gd name="connsiteY69" fmla="*/ 2200083 h 3063504"/>
              <a:gd name="connsiteX70" fmla="*/ 646514 w 4114165"/>
              <a:gd name="connsiteY70" fmla="*/ 2152659 h 3063504"/>
              <a:gd name="connsiteX71" fmla="*/ 656310 w 4114165"/>
              <a:gd name="connsiteY71" fmla="*/ 2052556 h 3063504"/>
              <a:gd name="connsiteX72" fmla="*/ 669375 w 4114165"/>
              <a:gd name="connsiteY72" fmla="*/ 1878764 h 3063504"/>
              <a:gd name="connsiteX73" fmla="*/ 715085 w 4114165"/>
              <a:gd name="connsiteY73" fmla="*/ 1222160 h 3063504"/>
              <a:gd name="connsiteX74" fmla="*/ 724881 w 4114165"/>
              <a:gd name="connsiteY74" fmla="*/ 1127717 h 3063504"/>
              <a:gd name="connsiteX75" fmla="*/ 734677 w 4114165"/>
              <a:gd name="connsiteY75" fmla="*/ 1062526 h 3063504"/>
              <a:gd name="connsiteX76" fmla="*/ 741203 w 4114165"/>
              <a:gd name="connsiteY76" fmla="*/ 1036617 h 3063504"/>
              <a:gd name="connsiteX77" fmla="*/ 744472 w 4114165"/>
              <a:gd name="connsiteY77" fmla="*/ 1029057 h 3063504"/>
              <a:gd name="connsiteX78" fmla="*/ 747729 w 4114165"/>
              <a:gd name="connsiteY78" fmla="*/ 1025119 h 3063504"/>
              <a:gd name="connsiteX79" fmla="*/ 750999 w 4114165"/>
              <a:gd name="connsiteY79" fmla="*/ 1024765 h 3063504"/>
              <a:gd name="connsiteX80" fmla="*/ 754268 w 4114165"/>
              <a:gd name="connsiteY80" fmla="*/ 1027956 h 3063504"/>
              <a:gd name="connsiteX81" fmla="*/ 757525 w 4114165"/>
              <a:gd name="connsiteY81" fmla="*/ 1034629 h 3063504"/>
              <a:gd name="connsiteX82" fmla="*/ 764064 w 4114165"/>
              <a:gd name="connsiteY82" fmla="*/ 1058018 h 3063504"/>
              <a:gd name="connsiteX83" fmla="*/ 770590 w 4114165"/>
              <a:gd name="connsiteY83" fmla="*/ 1094020 h 3063504"/>
              <a:gd name="connsiteX84" fmla="*/ 780386 w 4114165"/>
              <a:gd name="connsiteY84" fmla="*/ 1168847 h 3063504"/>
              <a:gd name="connsiteX85" fmla="*/ 793451 w 4114165"/>
              <a:gd name="connsiteY85" fmla="*/ 1298760 h 3063504"/>
              <a:gd name="connsiteX86" fmla="*/ 839161 w 4114165"/>
              <a:gd name="connsiteY86" fmla="*/ 1793806 h 3063504"/>
              <a:gd name="connsiteX87" fmla="*/ 848957 w 4114165"/>
              <a:gd name="connsiteY87" fmla="*/ 1861910 h 3063504"/>
              <a:gd name="connsiteX88" fmla="*/ 855483 w 4114165"/>
              <a:gd name="connsiteY88" fmla="*/ 1893644 h 3063504"/>
              <a:gd name="connsiteX89" fmla="*/ 862022 w 4114165"/>
              <a:gd name="connsiteY89" fmla="*/ 1913500 h 3063504"/>
              <a:gd name="connsiteX90" fmla="*/ 865279 w 4114165"/>
              <a:gd name="connsiteY90" fmla="*/ 1918844 h 3063504"/>
              <a:gd name="connsiteX91" fmla="*/ 868548 w 4114165"/>
              <a:gd name="connsiteY91" fmla="*/ 1921098 h 3063504"/>
              <a:gd name="connsiteX92" fmla="*/ 871818 w 4114165"/>
              <a:gd name="connsiteY92" fmla="*/ 1920262 h 3063504"/>
              <a:gd name="connsiteX93" fmla="*/ 875075 w 4114165"/>
              <a:gd name="connsiteY93" fmla="*/ 1916400 h 3063504"/>
              <a:gd name="connsiteX94" fmla="*/ 881613 w 4114165"/>
              <a:gd name="connsiteY94" fmla="*/ 1899735 h 3063504"/>
              <a:gd name="connsiteX95" fmla="*/ 888140 w 4114165"/>
              <a:gd name="connsiteY95" fmla="*/ 1871800 h 3063504"/>
              <a:gd name="connsiteX96" fmla="*/ 897936 w 4114165"/>
              <a:gd name="connsiteY96" fmla="*/ 1811016 h 3063504"/>
              <a:gd name="connsiteX97" fmla="*/ 911001 w 4114165"/>
              <a:gd name="connsiteY97" fmla="*/ 1702099 h 3063504"/>
              <a:gd name="connsiteX98" fmla="*/ 937119 w 4114165"/>
              <a:gd name="connsiteY98" fmla="*/ 1442590 h 3063504"/>
              <a:gd name="connsiteX99" fmla="*/ 953441 w 4114165"/>
              <a:gd name="connsiteY99" fmla="*/ 1297291 h 3063504"/>
              <a:gd name="connsiteX100" fmla="*/ 963237 w 4114165"/>
              <a:gd name="connsiteY100" fmla="*/ 1230796 h 3063504"/>
              <a:gd name="connsiteX101" fmla="*/ 973033 w 4114165"/>
              <a:gd name="connsiteY101" fmla="*/ 1185563 h 3063504"/>
              <a:gd name="connsiteX102" fmla="*/ 979559 w 4114165"/>
              <a:gd name="connsiteY102" fmla="*/ 1168835 h 3063504"/>
              <a:gd name="connsiteX103" fmla="*/ 982829 w 4114165"/>
              <a:gd name="connsiteY103" fmla="*/ 1164732 h 3063504"/>
              <a:gd name="connsiteX104" fmla="*/ 986098 w 4114165"/>
              <a:gd name="connsiteY104" fmla="*/ 1163542 h 3063504"/>
              <a:gd name="connsiteX105" fmla="*/ 989355 w 4114165"/>
              <a:gd name="connsiteY105" fmla="*/ 1165264 h 3063504"/>
              <a:gd name="connsiteX106" fmla="*/ 992624 w 4114165"/>
              <a:gd name="connsiteY106" fmla="*/ 1169911 h 3063504"/>
              <a:gd name="connsiteX107" fmla="*/ 999151 w 4114165"/>
              <a:gd name="connsiteY107" fmla="*/ 1187868 h 3063504"/>
              <a:gd name="connsiteX108" fmla="*/ 1005689 w 4114165"/>
              <a:gd name="connsiteY108" fmla="*/ 1217006 h 3063504"/>
              <a:gd name="connsiteX109" fmla="*/ 1015485 w 4114165"/>
              <a:gd name="connsiteY109" fmla="*/ 1279968 h 3063504"/>
              <a:gd name="connsiteX110" fmla="*/ 1025281 w 4114165"/>
              <a:gd name="connsiteY110" fmla="*/ 1362685 h 3063504"/>
              <a:gd name="connsiteX111" fmla="*/ 1041603 w 4114165"/>
              <a:gd name="connsiteY111" fmla="*/ 1530359 h 3063504"/>
              <a:gd name="connsiteX112" fmla="*/ 1067721 w 4114165"/>
              <a:gd name="connsiteY112" fmla="*/ 1808255 h 3063504"/>
              <a:gd name="connsiteX113" fmla="*/ 1077517 w 4114165"/>
              <a:gd name="connsiteY113" fmla="*/ 1891643 h 3063504"/>
              <a:gd name="connsiteX114" fmla="*/ 1087313 w 4114165"/>
              <a:gd name="connsiteY114" fmla="*/ 1952402 h 3063504"/>
              <a:gd name="connsiteX115" fmla="*/ 1093852 w 4114165"/>
              <a:gd name="connsiteY115" fmla="*/ 1977209 h 3063504"/>
              <a:gd name="connsiteX116" fmla="*/ 1097109 w 4114165"/>
              <a:gd name="connsiteY116" fmla="*/ 1984288 h 3063504"/>
              <a:gd name="connsiteX117" fmla="*/ 1100378 w 4114165"/>
              <a:gd name="connsiteY117" fmla="*/ 1987618 h 3063504"/>
              <a:gd name="connsiteX118" fmla="*/ 1103648 w 4114165"/>
              <a:gd name="connsiteY118" fmla="*/ 1987061 h 3063504"/>
              <a:gd name="connsiteX119" fmla="*/ 1106904 w 4114165"/>
              <a:gd name="connsiteY119" fmla="*/ 1982502 h 3063504"/>
              <a:gd name="connsiteX120" fmla="*/ 1110174 w 4114165"/>
              <a:gd name="connsiteY120" fmla="*/ 1973853 h 3063504"/>
              <a:gd name="connsiteX121" fmla="*/ 1116700 w 4114165"/>
              <a:gd name="connsiteY121" fmla="*/ 1944158 h 3063504"/>
              <a:gd name="connsiteX122" fmla="*/ 1123239 w 4114165"/>
              <a:gd name="connsiteY122" fmla="*/ 1898000 h 3063504"/>
              <a:gd name="connsiteX123" fmla="*/ 1133035 w 4114165"/>
              <a:gd name="connsiteY123" fmla="*/ 1799302 h 3063504"/>
              <a:gd name="connsiteX124" fmla="*/ 1142831 w 4114165"/>
              <a:gd name="connsiteY124" fmla="*/ 1669529 h 3063504"/>
              <a:gd name="connsiteX125" fmla="*/ 1159153 w 4114165"/>
              <a:gd name="connsiteY125" fmla="*/ 1406436 h 3063504"/>
              <a:gd name="connsiteX126" fmla="*/ 1182001 w 4114165"/>
              <a:gd name="connsiteY126" fmla="*/ 1034654 h 3063504"/>
              <a:gd name="connsiteX127" fmla="*/ 1191797 w 4114165"/>
              <a:gd name="connsiteY127" fmla="*/ 914138 h 3063504"/>
              <a:gd name="connsiteX128" fmla="*/ 1198336 w 4114165"/>
              <a:gd name="connsiteY128" fmla="*/ 857229 h 3063504"/>
              <a:gd name="connsiteX129" fmla="*/ 1204863 w 4114165"/>
              <a:gd name="connsiteY129" fmla="*/ 823127 h 3063504"/>
              <a:gd name="connsiteX130" fmla="*/ 1208132 w 4114165"/>
              <a:gd name="connsiteY130" fmla="*/ 815504 h 3063504"/>
              <a:gd name="connsiteX131" fmla="*/ 1211389 w 4114165"/>
              <a:gd name="connsiteY131" fmla="*/ 814516 h 3063504"/>
              <a:gd name="connsiteX132" fmla="*/ 1214658 w 4114165"/>
              <a:gd name="connsiteY132" fmla="*/ 820341 h 3063504"/>
              <a:gd name="connsiteX133" fmla="*/ 1217928 w 4114165"/>
              <a:gd name="connsiteY133" fmla="*/ 833131 h 3063504"/>
              <a:gd name="connsiteX134" fmla="*/ 1224454 w 4114165"/>
              <a:gd name="connsiteY134" fmla="*/ 879694 h 3063504"/>
              <a:gd name="connsiteX135" fmla="*/ 1230980 w 4114165"/>
              <a:gd name="connsiteY135" fmla="*/ 953774 h 3063504"/>
              <a:gd name="connsiteX136" fmla="*/ 1240776 w 4114165"/>
              <a:gd name="connsiteY136" fmla="*/ 1112711 h 3063504"/>
              <a:gd name="connsiteX137" fmla="*/ 1253841 w 4114165"/>
              <a:gd name="connsiteY137" fmla="*/ 1396407 h 3063504"/>
              <a:gd name="connsiteX138" fmla="*/ 1289755 w 4114165"/>
              <a:gd name="connsiteY138" fmla="*/ 2259461 h 3063504"/>
              <a:gd name="connsiteX139" fmla="*/ 1299551 w 4114165"/>
              <a:gd name="connsiteY139" fmla="*/ 2414207 h 3063504"/>
              <a:gd name="connsiteX140" fmla="*/ 1306090 w 4114165"/>
              <a:gd name="connsiteY140" fmla="*/ 2478878 h 3063504"/>
              <a:gd name="connsiteX141" fmla="*/ 1309347 w 4114165"/>
              <a:gd name="connsiteY141" fmla="*/ 2498177 h 3063504"/>
              <a:gd name="connsiteX142" fmla="*/ 1312616 w 4114165"/>
              <a:gd name="connsiteY142" fmla="*/ 2508320 h 3063504"/>
              <a:gd name="connsiteX143" fmla="*/ 1315886 w 4114165"/>
              <a:gd name="connsiteY143" fmla="*/ 2509067 h 3063504"/>
              <a:gd name="connsiteX144" fmla="*/ 1319143 w 4114165"/>
              <a:gd name="connsiteY144" fmla="*/ 2500266 h 3063504"/>
              <a:gd name="connsiteX145" fmla="*/ 1322412 w 4114165"/>
              <a:gd name="connsiteY145" fmla="*/ 2481892 h 3063504"/>
              <a:gd name="connsiteX146" fmla="*/ 1328938 w 4114165"/>
              <a:gd name="connsiteY146" fmla="*/ 2416689 h 3063504"/>
              <a:gd name="connsiteX147" fmla="*/ 1335477 w 4114165"/>
              <a:gd name="connsiteY147" fmla="*/ 2315078 h 3063504"/>
              <a:gd name="connsiteX148" fmla="*/ 1345273 w 4114165"/>
              <a:gd name="connsiteY148" fmla="*/ 2101829 h 3063504"/>
              <a:gd name="connsiteX149" fmla="*/ 1358326 w 4114165"/>
              <a:gd name="connsiteY149" fmla="*/ 1731731 h 3063504"/>
              <a:gd name="connsiteX150" fmla="*/ 1390983 w 4114165"/>
              <a:gd name="connsiteY150" fmla="*/ 746033 h 3063504"/>
              <a:gd name="connsiteX151" fmla="*/ 1400779 w 4114165"/>
              <a:gd name="connsiteY151" fmla="*/ 542587 h 3063504"/>
              <a:gd name="connsiteX152" fmla="*/ 1407305 w 4114165"/>
              <a:gd name="connsiteY152" fmla="*/ 451054 h 3063504"/>
              <a:gd name="connsiteX153" fmla="*/ 1413844 w 4114165"/>
              <a:gd name="connsiteY153" fmla="*/ 399459 h 3063504"/>
              <a:gd name="connsiteX154" fmla="*/ 1417101 w 4114165"/>
              <a:gd name="connsiteY154" fmla="*/ 389390 h 3063504"/>
              <a:gd name="connsiteX155" fmla="*/ 1420370 w 4114165"/>
              <a:gd name="connsiteY155" fmla="*/ 390002 h 3063504"/>
              <a:gd name="connsiteX156" fmla="*/ 1423640 w 4114165"/>
              <a:gd name="connsiteY156" fmla="*/ 401305 h 3063504"/>
              <a:gd name="connsiteX157" fmla="*/ 1426896 w 4114165"/>
              <a:gd name="connsiteY157" fmla="*/ 423206 h 3063504"/>
              <a:gd name="connsiteX158" fmla="*/ 1433423 w 4114165"/>
              <a:gd name="connsiteY158" fmla="*/ 497902 h 3063504"/>
              <a:gd name="connsiteX159" fmla="*/ 1439962 w 4114165"/>
              <a:gd name="connsiteY159" fmla="*/ 611295 h 3063504"/>
              <a:gd name="connsiteX160" fmla="*/ 1449758 w 4114165"/>
              <a:gd name="connsiteY160" fmla="*/ 844173 h 3063504"/>
              <a:gd name="connsiteX161" fmla="*/ 1462810 w 4114165"/>
              <a:gd name="connsiteY161" fmla="*/ 1239775 h 3063504"/>
              <a:gd name="connsiteX162" fmla="*/ 1495467 w 4114165"/>
              <a:gd name="connsiteY162" fmla="*/ 2273631 h 3063504"/>
              <a:gd name="connsiteX163" fmla="*/ 1505263 w 4114165"/>
              <a:gd name="connsiteY163" fmla="*/ 2490199 h 3063504"/>
              <a:gd name="connsiteX164" fmla="*/ 1511789 w 4114165"/>
              <a:gd name="connsiteY164" fmla="*/ 2591265 h 3063504"/>
              <a:gd name="connsiteX165" fmla="*/ 1518328 w 4114165"/>
              <a:gd name="connsiteY165" fmla="*/ 2653302 h 3063504"/>
              <a:gd name="connsiteX166" fmla="*/ 1521585 w 4114165"/>
              <a:gd name="connsiteY166" fmla="*/ 2668954 h 3063504"/>
              <a:gd name="connsiteX167" fmla="*/ 1524854 w 4114165"/>
              <a:gd name="connsiteY167" fmla="*/ 2674159 h 3063504"/>
              <a:gd name="connsiteX168" fmla="*/ 1528124 w 4114165"/>
              <a:gd name="connsiteY168" fmla="*/ 2668878 h 3063504"/>
              <a:gd name="connsiteX169" fmla="*/ 1531381 w 4114165"/>
              <a:gd name="connsiteY169" fmla="*/ 2653214 h 3063504"/>
              <a:gd name="connsiteX170" fmla="*/ 1537920 w 4114165"/>
              <a:gd name="connsiteY170" fmla="*/ 2591404 h 3063504"/>
              <a:gd name="connsiteX171" fmla="*/ 1544446 w 4114165"/>
              <a:gd name="connsiteY171" fmla="*/ 2491149 h 3063504"/>
              <a:gd name="connsiteX172" fmla="*/ 1554242 w 4114165"/>
              <a:gd name="connsiteY172" fmla="*/ 2277418 h 3063504"/>
              <a:gd name="connsiteX173" fmla="*/ 1567307 w 4114165"/>
              <a:gd name="connsiteY173" fmla="*/ 1903661 h 3063504"/>
              <a:gd name="connsiteX174" fmla="*/ 1603221 w 4114165"/>
              <a:gd name="connsiteY174" fmla="*/ 803195 h 3063504"/>
              <a:gd name="connsiteX175" fmla="*/ 1613017 w 4114165"/>
              <a:gd name="connsiteY175" fmla="*/ 601038 h 3063504"/>
              <a:gd name="connsiteX176" fmla="*/ 1619543 w 4114165"/>
              <a:gd name="connsiteY176" fmla="*/ 509316 h 3063504"/>
              <a:gd name="connsiteX177" fmla="*/ 1626082 w 4114165"/>
              <a:gd name="connsiteY177" fmla="*/ 456003 h 3063504"/>
              <a:gd name="connsiteX178" fmla="*/ 1629339 w 4114165"/>
              <a:gd name="connsiteY178" fmla="*/ 444364 h 3063504"/>
              <a:gd name="connsiteX179" fmla="*/ 1632608 w 4114165"/>
              <a:gd name="connsiteY179" fmla="*/ 442877 h 3063504"/>
              <a:gd name="connsiteX180" fmla="*/ 1635878 w 4114165"/>
              <a:gd name="connsiteY180" fmla="*/ 451531 h 3063504"/>
              <a:gd name="connsiteX181" fmla="*/ 1639135 w 4114165"/>
              <a:gd name="connsiteY181" fmla="*/ 470215 h 3063504"/>
              <a:gd name="connsiteX182" fmla="*/ 1645674 w 4114165"/>
              <a:gd name="connsiteY182" fmla="*/ 536772 h 3063504"/>
              <a:gd name="connsiteX183" fmla="*/ 1652200 w 4114165"/>
              <a:gd name="connsiteY183" fmla="*/ 639838 h 3063504"/>
              <a:gd name="connsiteX184" fmla="*/ 1661996 w 4114165"/>
              <a:gd name="connsiteY184" fmla="*/ 853620 h 3063504"/>
              <a:gd name="connsiteX185" fmla="*/ 1675061 w 4114165"/>
              <a:gd name="connsiteY185" fmla="*/ 1218766 h 3063504"/>
              <a:gd name="connsiteX186" fmla="*/ 1704436 w 4114165"/>
              <a:gd name="connsiteY186" fmla="*/ 2091786 h 3063504"/>
              <a:gd name="connsiteX187" fmla="*/ 1714232 w 4114165"/>
              <a:gd name="connsiteY187" fmla="*/ 2309620 h 3063504"/>
              <a:gd name="connsiteX188" fmla="*/ 1720771 w 4114165"/>
              <a:gd name="connsiteY188" fmla="*/ 2416397 h 3063504"/>
              <a:gd name="connsiteX189" fmla="*/ 1727297 w 4114165"/>
              <a:gd name="connsiteY189" fmla="*/ 2487590 h 3063504"/>
              <a:gd name="connsiteX190" fmla="*/ 1730566 w 4114165"/>
              <a:gd name="connsiteY190" fmla="*/ 2508991 h 3063504"/>
              <a:gd name="connsiteX191" fmla="*/ 1733823 w 4114165"/>
              <a:gd name="connsiteY191" fmla="*/ 2520654 h 3063504"/>
              <a:gd name="connsiteX192" fmla="*/ 1737093 w 4114165"/>
              <a:gd name="connsiteY192" fmla="*/ 2522490 h 3063504"/>
              <a:gd name="connsiteX193" fmla="*/ 1740362 w 4114165"/>
              <a:gd name="connsiteY193" fmla="*/ 2514513 h 3063504"/>
              <a:gd name="connsiteX194" fmla="*/ 1743619 w 4114165"/>
              <a:gd name="connsiteY194" fmla="*/ 2496835 h 3063504"/>
              <a:gd name="connsiteX195" fmla="*/ 1750158 w 4114165"/>
              <a:gd name="connsiteY195" fmla="*/ 2433252 h 3063504"/>
              <a:gd name="connsiteX196" fmla="*/ 1756684 w 4114165"/>
              <a:gd name="connsiteY196" fmla="*/ 2334453 h 3063504"/>
              <a:gd name="connsiteX197" fmla="*/ 1766480 w 4114165"/>
              <a:gd name="connsiteY197" fmla="*/ 2129472 h 3063504"/>
              <a:gd name="connsiteX198" fmla="*/ 1779545 w 4114165"/>
              <a:gd name="connsiteY198" fmla="*/ 1780459 h 3063504"/>
              <a:gd name="connsiteX199" fmla="*/ 1808933 w 4114165"/>
              <a:gd name="connsiteY199" fmla="*/ 958789 h 3063504"/>
              <a:gd name="connsiteX200" fmla="*/ 1818729 w 4114165"/>
              <a:gd name="connsiteY200" fmla="*/ 760608 h 3063504"/>
              <a:gd name="connsiteX201" fmla="*/ 1825255 w 4114165"/>
              <a:gd name="connsiteY201" fmla="*/ 666874 h 3063504"/>
              <a:gd name="connsiteX202" fmla="*/ 1831781 w 4114165"/>
              <a:gd name="connsiteY202" fmla="*/ 608307 h 3063504"/>
              <a:gd name="connsiteX203" fmla="*/ 1835051 w 4114165"/>
              <a:gd name="connsiteY203" fmla="*/ 592984 h 3063504"/>
              <a:gd name="connsiteX204" fmla="*/ 1838320 w 4114165"/>
              <a:gd name="connsiteY204" fmla="*/ 587177 h 3063504"/>
              <a:gd name="connsiteX205" fmla="*/ 1841577 w 4114165"/>
              <a:gd name="connsiteY205" fmla="*/ 590945 h 3063504"/>
              <a:gd name="connsiteX206" fmla="*/ 1844847 w 4114165"/>
              <a:gd name="connsiteY206" fmla="*/ 604242 h 3063504"/>
              <a:gd name="connsiteX207" fmla="*/ 1851373 w 4114165"/>
              <a:gd name="connsiteY207" fmla="*/ 658745 h 3063504"/>
              <a:gd name="connsiteX208" fmla="*/ 1857912 w 4114165"/>
              <a:gd name="connsiteY208" fmla="*/ 748413 h 3063504"/>
              <a:gd name="connsiteX209" fmla="*/ 1867708 w 4114165"/>
              <a:gd name="connsiteY209" fmla="*/ 940528 h 3063504"/>
              <a:gd name="connsiteX210" fmla="*/ 1880760 w 4114165"/>
              <a:gd name="connsiteY210" fmla="*/ 1275586 h 3063504"/>
              <a:gd name="connsiteX211" fmla="*/ 1910148 w 4114165"/>
              <a:gd name="connsiteY211" fmla="*/ 2084682 h 3063504"/>
              <a:gd name="connsiteX212" fmla="*/ 1919944 w 4114165"/>
              <a:gd name="connsiteY212" fmla="*/ 2284015 h 3063504"/>
              <a:gd name="connsiteX213" fmla="*/ 1926483 w 4114165"/>
              <a:gd name="connsiteY213" fmla="*/ 2379484 h 3063504"/>
              <a:gd name="connsiteX214" fmla="*/ 1933009 w 4114165"/>
              <a:gd name="connsiteY214" fmla="*/ 2440280 h 3063504"/>
              <a:gd name="connsiteX215" fmla="*/ 1936266 w 4114165"/>
              <a:gd name="connsiteY215" fmla="*/ 2456844 h 3063504"/>
              <a:gd name="connsiteX216" fmla="*/ 1939535 w 4114165"/>
              <a:gd name="connsiteY216" fmla="*/ 2463923 h 3063504"/>
              <a:gd name="connsiteX217" fmla="*/ 1942805 w 4114165"/>
              <a:gd name="connsiteY217" fmla="*/ 2461428 h 3063504"/>
              <a:gd name="connsiteX218" fmla="*/ 1946061 w 4114165"/>
              <a:gd name="connsiteY218" fmla="*/ 2449398 h 3063504"/>
              <a:gd name="connsiteX219" fmla="*/ 1952600 w 4114165"/>
              <a:gd name="connsiteY219" fmla="*/ 2397263 h 3063504"/>
              <a:gd name="connsiteX220" fmla="*/ 1959127 w 4114165"/>
              <a:gd name="connsiteY220" fmla="*/ 2309620 h 3063504"/>
              <a:gd name="connsiteX221" fmla="*/ 1968923 w 4114165"/>
              <a:gd name="connsiteY221" fmla="*/ 2119620 h 3063504"/>
              <a:gd name="connsiteX222" fmla="*/ 1981988 w 4114165"/>
              <a:gd name="connsiteY222" fmla="*/ 1785309 h 3063504"/>
              <a:gd name="connsiteX223" fmla="*/ 2014632 w 4114165"/>
              <a:gd name="connsiteY223" fmla="*/ 895928 h 3063504"/>
              <a:gd name="connsiteX224" fmla="*/ 2024428 w 4114165"/>
              <a:gd name="connsiteY224" fmla="*/ 714045 h 3063504"/>
              <a:gd name="connsiteX225" fmla="*/ 2030967 w 4114165"/>
              <a:gd name="connsiteY225" fmla="*/ 632633 h 3063504"/>
              <a:gd name="connsiteX226" fmla="*/ 2037493 w 4114165"/>
              <a:gd name="connsiteY226" fmla="*/ 587036 h 3063504"/>
              <a:gd name="connsiteX227" fmla="*/ 2040763 w 4114165"/>
              <a:gd name="connsiteY227" fmla="*/ 578268 h 3063504"/>
              <a:gd name="connsiteX228" fmla="*/ 2044019 w 4114165"/>
              <a:gd name="connsiteY228" fmla="*/ 578989 h 3063504"/>
              <a:gd name="connsiteX229" fmla="*/ 2047289 w 4114165"/>
              <a:gd name="connsiteY229" fmla="*/ 589172 h 3063504"/>
              <a:gd name="connsiteX230" fmla="*/ 2050559 w 4114165"/>
              <a:gd name="connsiteY230" fmla="*/ 608725 h 3063504"/>
              <a:gd name="connsiteX231" fmla="*/ 2057085 w 4114165"/>
              <a:gd name="connsiteY231" fmla="*/ 674928 h 3063504"/>
              <a:gd name="connsiteX232" fmla="*/ 2063611 w 4114165"/>
              <a:gd name="connsiteY232" fmla="*/ 774867 h 3063504"/>
              <a:gd name="connsiteX233" fmla="*/ 2073407 w 4114165"/>
              <a:gd name="connsiteY233" fmla="*/ 978645 h 3063504"/>
              <a:gd name="connsiteX234" fmla="*/ 2086472 w 4114165"/>
              <a:gd name="connsiteY234" fmla="*/ 1320706 h 3063504"/>
              <a:gd name="connsiteX235" fmla="*/ 2112590 w 4114165"/>
              <a:gd name="connsiteY235" fmla="*/ 2034865 h 3063504"/>
              <a:gd name="connsiteX236" fmla="*/ 2122386 w 4114165"/>
              <a:gd name="connsiteY236" fmla="*/ 2239782 h 3063504"/>
              <a:gd name="connsiteX237" fmla="*/ 2128925 w 4114165"/>
              <a:gd name="connsiteY237" fmla="*/ 2341241 h 3063504"/>
              <a:gd name="connsiteX238" fmla="*/ 2135451 w 4114165"/>
              <a:gd name="connsiteY238" fmla="*/ 2409888 h 3063504"/>
              <a:gd name="connsiteX239" fmla="*/ 2141978 w 4114165"/>
              <a:gd name="connsiteY239" fmla="*/ 2443155 h 3063504"/>
              <a:gd name="connsiteX240" fmla="*/ 2145247 w 4114165"/>
              <a:gd name="connsiteY240" fmla="*/ 2446131 h 3063504"/>
              <a:gd name="connsiteX241" fmla="*/ 2148517 w 4114165"/>
              <a:gd name="connsiteY241" fmla="*/ 2439964 h 3063504"/>
              <a:gd name="connsiteX242" fmla="*/ 2151773 w 4114165"/>
              <a:gd name="connsiteY242" fmla="*/ 2424768 h 3063504"/>
              <a:gd name="connsiteX243" fmla="*/ 2158312 w 4114165"/>
              <a:gd name="connsiteY243" fmla="*/ 2368074 h 3063504"/>
              <a:gd name="connsiteX244" fmla="*/ 2164839 w 4114165"/>
              <a:gd name="connsiteY244" fmla="*/ 2278595 h 3063504"/>
              <a:gd name="connsiteX245" fmla="*/ 2174635 w 4114165"/>
              <a:gd name="connsiteY245" fmla="*/ 2091647 h 3063504"/>
              <a:gd name="connsiteX246" fmla="*/ 2187687 w 4114165"/>
              <a:gd name="connsiteY246" fmla="*/ 1772557 h 3063504"/>
              <a:gd name="connsiteX247" fmla="*/ 2217075 w 4114165"/>
              <a:gd name="connsiteY247" fmla="*/ 1024625 h 3063504"/>
              <a:gd name="connsiteX248" fmla="*/ 2226870 w 4114165"/>
              <a:gd name="connsiteY248" fmla="*/ 845731 h 3063504"/>
              <a:gd name="connsiteX249" fmla="*/ 2233409 w 4114165"/>
              <a:gd name="connsiteY249" fmla="*/ 761431 h 3063504"/>
              <a:gd name="connsiteX250" fmla="*/ 2239936 w 4114165"/>
              <a:gd name="connsiteY250" fmla="*/ 708853 h 3063504"/>
              <a:gd name="connsiteX251" fmla="*/ 2243205 w 4114165"/>
              <a:gd name="connsiteY251" fmla="*/ 695038 h 3063504"/>
              <a:gd name="connsiteX252" fmla="*/ 2246462 w 4114165"/>
              <a:gd name="connsiteY252" fmla="*/ 689694 h 3063504"/>
              <a:gd name="connsiteX253" fmla="*/ 2249731 w 4114165"/>
              <a:gd name="connsiteY253" fmla="*/ 692796 h 3063504"/>
              <a:gd name="connsiteX254" fmla="*/ 2253001 w 4114165"/>
              <a:gd name="connsiteY254" fmla="*/ 704269 h 3063504"/>
              <a:gd name="connsiteX255" fmla="*/ 2259527 w 4114165"/>
              <a:gd name="connsiteY255" fmla="*/ 751529 h 3063504"/>
              <a:gd name="connsiteX256" fmla="*/ 2266054 w 4114165"/>
              <a:gd name="connsiteY256" fmla="*/ 829091 h 3063504"/>
              <a:gd name="connsiteX257" fmla="*/ 2275849 w 4114165"/>
              <a:gd name="connsiteY257" fmla="*/ 994119 h 3063504"/>
              <a:gd name="connsiteX258" fmla="*/ 2288915 w 4114165"/>
              <a:gd name="connsiteY258" fmla="*/ 1278550 h 3063504"/>
              <a:gd name="connsiteX259" fmla="*/ 2318302 w 4114165"/>
              <a:gd name="connsiteY259" fmla="*/ 1947602 h 3063504"/>
              <a:gd name="connsiteX260" fmla="*/ 2328098 w 4114165"/>
              <a:gd name="connsiteY260" fmla="*/ 2107248 h 3063504"/>
              <a:gd name="connsiteX261" fmla="*/ 2334624 w 4114165"/>
              <a:gd name="connsiteY261" fmla="*/ 2182253 h 3063504"/>
              <a:gd name="connsiteX262" fmla="*/ 2341163 w 4114165"/>
              <a:gd name="connsiteY262" fmla="*/ 2228892 h 3063504"/>
              <a:gd name="connsiteX263" fmla="*/ 2344420 w 4114165"/>
              <a:gd name="connsiteY263" fmla="*/ 2241074 h 3063504"/>
              <a:gd name="connsiteX264" fmla="*/ 2347690 w 4114165"/>
              <a:gd name="connsiteY264" fmla="*/ 2245734 h 3063504"/>
              <a:gd name="connsiteX265" fmla="*/ 2350959 w 4114165"/>
              <a:gd name="connsiteY265" fmla="*/ 2242898 h 3063504"/>
              <a:gd name="connsiteX266" fmla="*/ 2354216 w 4114165"/>
              <a:gd name="connsiteY266" fmla="*/ 2232653 h 3063504"/>
              <a:gd name="connsiteX267" fmla="*/ 2360755 w 4114165"/>
              <a:gd name="connsiteY267" fmla="*/ 2190737 h 3063504"/>
              <a:gd name="connsiteX268" fmla="*/ 2367281 w 4114165"/>
              <a:gd name="connsiteY268" fmla="*/ 2122267 h 3063504"/>
              <a:gd name="connsiteX269" fmla="*/ 2377077 w 4114165"/>
              <a:gd name="connsiteY269" fmla="*/ 1977450 h 3063504"/>
              <a:gd name="connsiteX270" fmla="*/ 2390142 w 4114165"/>
              <a:gd name="connsiteY270" fmla="*/ 1730097 h 3063504"/>
              <a:gd name="connsiteX271" fmla="*/ 2416260 w 4114165"/>
              <a:gd name="connsiteY271" fmla="*/ 1215334 h 3063504"/>
              <a:gd name="connsiteX272" fmla="*/ 2426056 w 4114165"/>
              <a:gd name="connsiteY272" fmla="*/ 1071011 h 3063504"/>
              <a:gd name="connsiteX273" fmla="*/ 2432582 w 4114165"/>
              <a:gd name="connsiteY273" fmla="*/ 1001122 h 3063504"/>
              <a:gd name="connsiteX274" fmla="*/ 2439109 w 4114165"/>
              <a:gd name="connsiteY274" fmla="*/ 955357 h 3063504"/>
              <a:gd name="connsiteX275" fmla="*/ 2442378 w 4114165"/>
              <a:gd name="connsiteY275" fmla="*/ 941997 h 3063504"/>
              <a:gd name="connsiteX276" fmla="*/ 2445647 w 4114165"/>
              <a:gd name="connsiteY276" fmla="*/ 935108 h 3063504"/>
              <a:gd name="connsiteX277" fmla="*/ 2448905 w 4114165"/>
              <a:gd name="connsiteY277" fmla="*/ 934678 h 3063504"/>
              <a:gd name="connsiteX278" fmla="*/ 2452174 w 4114165"/>
              <a:gd name="connsiteY278" fmla="*/ 940630 h 3063504"/>
              <a:gd name="connsiteX279" fmla="*/ 2455443 w 4114165"/>
              <a:gd name="connsiteY279" fmla="*/ 952824 h 3063504"/>
              <a:gd name="connsiteX280" fmla="*/ 2461970 w 4114165"/>
              <a:gd name="connsiteY280" fmla="*/ 995044 h 3063504"/>
              <a:gd name="connsiteX281" fmla="*/ 2468496 w 4114165"/>
              <a:gd name="connsiteY281" fmla="*/ 1058867 h 3063504"/>
              <a:gd name="connsiteX282" fmla="*/ 2478292 w 4114165"/>
              <a:gd name="connsiteY282" fmla="*/ 1187690 h 3063504"/>
              <a:gd name="connsiteX283" fmla="*/ 2494627 w 4114165"/>
              <a:gd name="connsiteY283" fmla="*/ 1454253 h 3063504"/>
              <a:gd name="connsiteX284" fmla="*/ 2514218 w 4114165"/>
              <a:gd name="connsiteY284" fmla="*/ 1766340 h 3063504"/>
              <a:gd name="connsiteX285" fmla="*/ 2524014 w 4114165"/>
              <a:gd name="connsiteY285" fmla="*/ 1883767 h 3063504"/>
              <a:gd name="connsiteX286" fmla="*/ 2530540 w 4114165"/>
              <a:gd name="connsiteY286" fmla="*/ 1939878 h 3063504"/>
              <a:gd name="connsiteX287" fmla="*/ 2537067 w 4114165"/>
              <a:gd name="connsiteY287" fmla="*/ 1975778 h 3063504"/>
              <a:gd name="connsiteX288" fmla="*/ 2540336 w 4114165"/>
              <a:gd name="connsiteY288" fmla="*/ 1985782 h 3063504"/>
              <a:gd name="connsiteX289" fmla="*/ 2543606 w 4114165"/>
              <a:gd name="connsiteY289" fmla="*/ 1990417 h 3063504"/>
              <a:gd name="connsiteX290" fmla="*/ 2546862 w 4114165"/>
              <a:gd name="connsiteY290" fmla="*/ 1989708 h 3063504"/>
              <a:gd name="connsiteX291" fmla="*/ 2550132 w 4114165"/>
              <a:gd name="connsiteY291" fmla="*/ 1983731 h 3063504"/>
              <a:gd name="connsiteX292" fmla="*/ 2556658 w 4114165"/>
              <a:gd name="connsiteY292" fmla="*/ 1956580 h 3063504"/>
              <a:gd name="connsiteX293" fmla="*/ 2563197 w 4114165"/>
              <a:gd name="connsiteY293" fmla="*/ 1910790 h 3063504"/>
              <a:gd name="connsiteX294" fmla="*/ 2572993 w 4114165"/>
              <a:gd name="connsiteY294" fmla="*/ 1813029 h 3063504"/>
              <a:gd name="connsiteX295" fmla="*/ 2586046 w 4114165"/>
              <a:gd name="connsiteY295" fmla="*/ 1647001 h 3063504"/>
              <a:gd name="connsiteX296" fmla="*/ 2608907 w 4114165"/>
              <a:gd name="connsiteY296" fmla="*/ 1350946 h 3063504"/>
              <a:gd name="connsiteX297" fmla="*/ 2618703 w 4114165"/>
              <a:gd name="connsiteY297" fmla="*/ 1256465 h 3063504"/>
              <a:gd name="connsiteX298" fmla="*/ 2625229 w 4114165"/>
              <a:gd name="connsiteY298" fmla="*/ 1211991 h 3063504"/>
              <a:gd name="connsiteX299" fmla="*/ 2631768 w 4114165"/>
              <a:gd name="connsiteY299" fmla="*/ 1184474 h 3063504"/>
              <a:gd name="connsiteX300" fmla="*/ 2635025 w 4114165"/>
              <a:gd name="connsiteY300" fmla="*/ 1177408 h 3063504"/>
              <a:gd name="connsiteX301" fmla="*/ 2638294 w 4114165"/>
              <a:gd name="connsiteY301" fmla="*/ 1174850 h 3063504"/>
              <a:gd name="connsiteX302" fmla="*/ 2641564 w 4114165"/>
              <a:gd name="connsiteY302" fmla="*/ 1176787 h 3063504"/>
              <a:gd name="connsiteX303" fmla="*/ 2644821 w 4114165"/>
              <a:gd name="connsiteY303" fmla="*/ 1183144 h 3063504"/>
              <a:gd name="connsiteX304" fmla="*/ 2651359 w 4114165"/>
              <a:gd name="connsiteY304" fmla="*/ 1208496 h 3063504"/>
              <a:gd name="connsiteX305" fmla="*/ 2657886 w 4114165"/>
              <a:gd name="connsiteY305" fmla="*/ 1249272 h 3063504"/>
              <a:gd name="connsiteX306" fmla="*/ 2667681 w 4114165"/>
              <a:gd name="connsiteY306" fmla="*/ 1333964 h 3063504"/>
              <a:gd name="connsiteX307" fmla="*/ 2684004 w 4114165"/>
              <a:gd name="connsiteY307" fmla="*/ 1510794 h 3063504"/>
              <a:gd name="connsiteX308" fmla="*/ 2700326 w 4114165"/>
              <a:gd name="connsiteY308" fmla="*/ 1682319 h 3063504"/>
              <a:gd name="connsiteX309" fmla="*/ 2710121 w 4114165"/>
              <a:gd name="connsiteY309" fmla="*/ 1760046 h 3063504"/>
              <a:gd name="connsiteX310" fmla="*/ 2716661 w 4114165"/>
              <a:gd name="connsiteY310" fmla="*/ 1795706 h 3063504"/>
              <a:gd name="connsiteX311" fmla="*/ 2723187 w 4114165"/>
              <a:gd name="connsiteY311" fmla="*/ 1816398 h 3063504"/>
              <a:gd name="connsiteX312" fmla="*/ 2726456 w 4114165"/>
              <a:gd name="connsiteY312" fmla="*/ 1820817 h 3063504"/>
              <a:gd name="connsiteX313" fmla="*/ 2729713 w 4114165"/>
              <a:gd name="connsiteY313" fmla="*/ 1821222 h 3063504"/>
              <a:gd name="connsiteX314" fmla="*/ 2732983 w 4114165"/>
              <a:gd name="connsiteY314" fmla="*/ 1817613 h 3063504"/>
              <a:gd name="connsiteX315" fmla="*/ 2736252 w 4114165"/>
              <a:gd name="connsiteY315" fmla="*/ 1810079 h 3063504"/>
              <a:gd name="connsiteX316" fmla="*/ 2742779 w 4114165"/>
              <a:gd name="connsiteY316" fmla="*/ 1783638 h 3063504"/>
              <a:gd name="connsiteX317" fmla="*/ 2749305 w 4114165"/>
              <a:gd name="connsiteY317" fmla="*/ 1743368 h 3063504"/>
              <a:gd name="connsiteX318" fmla="*/ 2759101 w 4114165"/>
              <a:gd name="connsiteY318" fmla="*/ 1661703 h 3063504"/>
              <a:gd name="connsiteX319" fmla="*/ 2775436 w 4114165"/>
              <a:gd name="connsiteY319" fmla="*/ 1493066 h 3063504"/>
              <a:gd name="connsiteX320" fmla="*/ 2791758 w 4114165"/>
              <a:gd name="connsiteY320" fmla="*/ 1328785 h 3063504"/>
              <a:gd name="connsiteX321" fmla="*/ 2801554 w 4114165"/>
              <a:gd name="connsiteY321" fmla="*/ 1253248 h 3063504"/>
              <a:gd name="connsiteX322" fmla="*/ 2808080 w 4114165"/>
              <a:gd name="connsiteY322" fmla="*/ 1217943 h 3063504"/>
              <a:gd name="connsiteX323" fmla="*/ 2814619 w 4114165"/>
              <a:gd name="connsiteY323" fmla="*/ 1196783 h 3063504"/>
              <a:gd name="connsiteX324" fmla="*/ 2817876 w 4114165"/>
              <a:gd name="connsiteY324" fmla="*/ 1191882 h 3063504"/>
              <a:gd name="connsiteX325" fmla="*/ 2821145 w 4114165"/>
              <a:gd name="connsiteY325" fmla="*/ 1190882 h 3063504"/>
              <a:gd name="connsiteX326" fmla="*/ 2824414 w 4114165"/>
              <a:gd name="connsiteY326" fmla="*/ 1193807 h 3063504"/>
              <a:gd name="connsiteX327" fmla="*/ 2827671 w 4114165"/>
              <a:gd name="connsiteY327" fmla="*/ 1200632 h 3063504"/>
              <a:gd name="connsiteX328" fmla="*/ 2834210 w 4114165"/>
              <a:gd name="connsiteY328" fmla="*/ 1225718 h 3063504"/>
              <a:gd name="connsiteX329" fmla="*/ 2840736 w 4114165"/>
              <a:gd name="connsiteY329" fmla="*/ 1265152 h 3063504"/>
              <a:gd name="connsiteX330" fmla="*/ 2850532 w 4114165"/>
              <a:gd name="connsiteY330" fmla="*/ 1347489 h 3063504"/>
              <a:gd name="connsiteX331" fmla="*/ 2863598 w 4114165"/>
              <a:gd name="connsiteY331" fmla="*/ 1487861 h 3063504"/>
              <a:gd name="connsiteX332" fmla="*/ 2889716 w 4114165"/>
              <a:gd name="connsiteY332" fmla="*/ 1782726 h 3063504"/>
              <a:gd name="connsiteX333" fmla="*/ 2899511 w 4114165"/>
              <a:gd name="connsiteY333" fmla="*/ 1866418 h 3063504"/>
              <a:gd name="connsiteX334" fmla="*/ 2906038 w 4114165"/>
              <a:gd name="connsiteY334" fmla="*/ 1907105 h 3063504"/>
              <a:gd name="connsiteX335" fmla="*/ 2912577 w 4114165"/>
              <a:gd name="connsiteY335" fmla="*/ 1933685 h 3063504"/>
              <a:gd name="connsiteX336" fmla="*/ 2915833 w 4114165"/>
              <a:gd name="connsiteY336" fmla="*/ 1941334 h 3063504"/>
              <a:gd name="connsiteX337" fmla="*/ 2919103 w 4114165"/>
              <a:gd name="connsiteY337" fmla="*/ 1945107 h 3063504"/>
              <a:gd name="connsiteX338" fmla="*/ 2922373 w 4114165"/>
              <a:gd name="connsiteY338" fmla="*/ 1944968 h 3063504"/>
              <a:gd name="connsiteX339" fmla="*/ 2925629 w 4114165"/>
              <a:gd name="connsiteY339" fmla="*/ 1940929 h 3063504"/>
              <a:gd name="connsiteX340" fmla="*/ 2928899 w 4114165"/>
              <a:gd name="connsiteY340" fmla="*/ 1933014 h 3063504"/>
              <a:gd name="connsiteX341" fmla="*/ 2935425 w 4114165"/>
              <a:gd name="connsiteY341" fmla="*/ 1905965 h 3063504"/>
              <a:gd name="connsiteX342" fmla="*/ 2941951 w 4114165"/>
              <a:gd name="connsiteY342" fmla="*/ 1864898 h 3063504"/>
              <a:gd name="connsiteX343" fmla="*/ 2951747 w 4114165"/>
              <a:gd name="connsiteY343" fmla="*/ 1780649 h 3063504"/>
              <a:gd name="connsiteX344" fmla="*/ 2964813 w 4114165"/>
              <a:gd name="connsiteY344" fmla="*/ 1637427 h 3063504"/>
              <a:gd name="connsiteX345" fmla="*/ 3000726 w 4114165"/>
              <a:gd name="connsiteY345" fmla="*/ 1222059 h 3063504"/>
              <a:gd name="connsiteX346" fmla="*/ 3010522 w 4114165"/>
              <a:gd name="connsiteY346" fmla="*/ 1142292 h 3063504"/>
              <a:gd name="connsiteX347" fmla="*/ 3017061 w 4114165"/>
              <a:gd name="connsiteY347" fmla="*/ 1103479 h 3063504"/>
              <a:gd name="connsiteX348" fmla="*/ 3023588 w 4114165"/>
              <a:gd name="connsiteY348" fmla="*/ 1077469 h 3063504"/>
              <a:gd name="connsiteX349" fmla="*/ 3030114 w 4114165"/>
              <a:gd name="connsiteY349" fmla="*/ 1064920 h 3063504"/>
              <a:gd name="connsiteX350" fmla="*/ 3033383 w 4114165"/>
              <a:gd name="connsiteY350" fmla="*/ 1063780 h 3063504"/>
              <a:gd name="connsiteX351" fmla="*/ 3036653 w 4114165"/>
              <a:gd name="connsiteY351" fmla="*/ 1066060 h 3063504"/>
              <a:gd name="connsiteX352" fmla="*/ 3039910 w 4114165"/>
              <a:gd name="connsiteY352" fmla="*/ 1071720 h 3063504"/>
              <a:gd name="connsiteX353" fmla="*/ 3046448 w 4114165"/>
              <a:gd name="connsiteY353" fmla="*/ 1092918 h 3063504"/>
              <a:gd name="connsiteX354" fmla="*/ 3052975 w 4114165"/>
              <a:gd name="connsiteY354" fmla="*/ 1126603 h 3063504"/>
              <a:gd name="connsiteX355" fmla="*/ 3062770 w 4114165"/>
              <a:gd name="connsiteY355" fmla="*/ 1198036 h 3063504"/>
              <a:gd name="connsiteX356" fmla="*/ 3075836 w 4114165"/>
              <a:gd name="connsiteY356" fmla="*/ 1324289 h 3063504"/>
              <a:gd name="connsiteX357" fmla="*/ 3098684 w 4114165"/>
              <a:gd name="connsiteY357" fmla="*/ 1588788 h 3063504"/>
              <a:gd name="connsiteX358" fmla="*/ 3118276 w 4114165"/>
              <a:gd name="connsiteY358" fmla="*/ 1805419 h 3063504"/>
              <a:gd name="connsiteX359" fmla="*/ 3131341 w 4114165"/>
              <a:gd name="connsiteY359" fmla="*/ 1919515 h 3063504"/>
              <a:gd name="connsiteX360" fmla="*/ 3141137 w 4114165"/>
              <a:gd name="connsiteY360" fmla="*/ 1981109 h 3063504"/>
              <a:gd name="connsiteX361" fmla="*/ 3147663 w 4114165"/>
              <a:gd name="connsiteY361" fmla="*/ 2008741 h 3063504"/>
              <a:gd name="connsiteX362" fmla="*/ 3154202 w 4114165"/>
              <a:gd name="connsiteY362" fmla="*/ 2024671 h 3063504"/>
              <a:gd name="connsiteX363" fmla="*/ 3157459 w 4114165"/>
              <a:gd name="connsiteY363" fmla="*/ 2028065 h 3063504"/>
              <a:gd name="connsiteX364" fmla="*/ 3160729 w 4114165"/>
              <a:gd name="connsiteY364" fmla="*/ 2028356 h 3063504"/>
              <a:gd name="connsiteX365" fmla="*/ 3163998 w 4114165"/>
              <a:gd name="connsiteY365" fmla="*/ 2025494 h 3063504"/>
              <a:gd name="connsiteX366" fmla="*/ 3167255 w 4114165"/>
              <a:gd name="connsiteY366" fmla="*/ 2019454 h 3063504"/>
              <a:gd name="connsiteX367" fmla="*/ 3173794 w 4114165"/>
              <a:gd name="connsiteY367" fmla="*/ 1997888 h 3063504"/>
              <a:gd name="connsiteX368" fmla="*/ 3180320 w 4114165"/>
              <a:gd name="connsiteY368" fmla="*/ 1963798 h 3063504"/>
              <a:gd name="connsiteX369" fmla="*/ 3190116 w 4114165"/>
              <a:gd name="connsiteY369" fmla="*/ 1890225 h 3063504"/>
              <a:gd name="connsiteX370" fmla="*/ 3199912 w 4114165"/>
              <a:gd name="connsiteY370" fmla="*/ 1792185 h 3063504"/>
              <a:gd name="connsiteX371" fmla="*/ 3212965 w 4114165"/>
              <a:gd name="connsiteY371" fmla="*/ 1630792 h 3063504"/>
              <a:gd name="connsiteX372" fmla="*/ 3258687 w 4114165"/>
              <a:gd name="connsiteY372" fmla="*/ 1017660 h 3063504"/>
              <a:gd name="connsiteX373" fmla="*/ 3268482 w 4114165"/>
              <a:gd name="connsiteY373" fmla="*/ 933703 h 3063504"/>
              <a:gd name="connsiteX374" fmla="*/ 3275009 w 4114165"/>
              <a:gd name="connsiteY374" fmla="*/ 897080 h 3063504"/>
              <a:gd name="connsiteX375" fmla="*/ 3281535 w 4114165"/>
              <a:gd name="connsiteY375" fmla="*/ 878136 h 3063504"/>
              <a:gd name="connsiteX376" fmla="*/ 3284804 w 4114165"/>
              <a:gd name="connsiteY376" fmla="*/ 875743 h 3063504"/>
              <a:gd name="connsiteX377" fmla="*/ 3288074 w 4114165"/>
              <a:gd name="connsiteY377" fmla="*/ 878237 h 3063504"/>
              <a:gd name="connsiteX378" fmla="*/ 3291331 w 4114165"/>
              <a:gd name="connsiteY378" fmla="*/ 885696 h 3063504"/>
              <a:gd name="connsiteX379" fmla="*/ 3297870 w 4114165"/>
              <a:gd name="connsiteY379" fmla="*/ 915632 h 3063504"/>
              <a:gd name="connsiteX380" fmla="*/ 3304396 w 4114165"/>
              <a:gd name="connsiteY380" fmla="*/ 965374 h 3063504"/>
              <a:gd name="connsiteX381" fmla="*/ 3314192 w 4114165"/>
              <a:gd name="connsiteY381" fmla="*/ 1075076 h 3063504"/>
              <a:gd name="connsiteX382" fmla="*/ 3323988 w 4114165"/>
              <a:gd name="connsiteY382" fmla="*/ 1221514 h 3063504"/>
              <a:gd name="connsiteX383" fmla="*/ 3340310 w 4114165"/>
              <a:gd name="connsiteY383" fmla="*/ 1521761 h 3063504"/>
              <a:gd name="connsiteX384" fmla="*/ 3366441 w 4114165"/>
              <a:gd name="connsiteY384" fmla="*/ 2016579 h 3063504"/>
              <a:gd name="connsiteX385" fmla="*/ 3376237 w 4114165"/>
              <a:gd name="connsiteY385" fmla="*/ 2160789 h 3063504"/>
              <a:gd name="connsiteX386" fmla="*/ 3386032 w 4114165"/>
              <a:gd name="connsiteY386" fmla="*/ 2262576 h 3063504"/>
              <a:gd name="connsiteX387" fmla="*/ 3392559 w 4114165"/>
              <a:gd name="connsiteY387" fmla="*/ 2302136 h 3063504"/>
              <a:gd name="connsiteX388" fmla="*/ 3395828 w 4114165"/>
              <a:gd name="connsiteY388" fmla="*/ 2312672 h 3063504"/>
              <a:gd name="connsiteX389" fmla="*/ 3399085 w 4114165"/>
              <a:gd name="connsiteY389" fmla="*/ 2316813 h 3063504"/>
              <a:gd name="connsiteX390" fmla="*/ 3402354 w 4114165"/>
              <a:gd name="connsiteY390" fmla="*/ 2314458 h 3063504"/>
              <a:gd name="connsiteX391" fmla="*/ 3405624 w 4114165"/>
              <a:gd name="connsiteY391" fmla="*/ 2305568 h 3063504"/>
              <a:gd name="connsiteX392" fmla="*/ 3412150 w 4114165"/>
              <a:gd name="connsiteY392" fmla="*/ 2268275 h 3063504"/>
              <a:gd name="connsiteX393" fmla="*/ 3418677 w 4114165"/>
              <a:gd name="connsiteY393" fmla="*/ 2205743 h 3063504"/>
              <a:gd name="connsiteX394" fmla="*/ 3428472 w 4114165"/>
              <a:gd name="connsiteY394" fmla="*/ 2068625 h 3063504"/>
              <a:gd name="connsiteX395" fmla="*/ 3438268 w 4114165"/>
              <a:gd name="connsiteY395" fmla="*/ 1888224 h 3063504"/>
              <a:gd name="connsiteX396" fmla="*/ 3454590 w 4114165"/>
              <a:gd name="connsiteY396" fmla="*/ 1528523 h 3063504"/>
              <a:gd name="connsiteX397" fmla="*/ 3477451 w 4114165"/>
              <a:gd name="connsiteY397" fmla="*/ 1031083 h 3063504"/>
              <a:gd name="connsiteX398" fmla="*/ 3487247 w 4114165"/>
              <a:gd name="connsiteY398" fmla="*/ 866929 h 3063504"/>
              <a:gd name="connsiteX399" fmla="*/ 3497043 w 4114165"/>
              <a:gd name="connsiteY399" fmla="*/ 752567 h 3063504"/>
              <a:gd name="connsiteX400" fmla="*/ 3503569 w 4114165"/>
              <a:gd name="connsiteY400" fmla="*/ 708790 h 3063504"/>
              <a:gd name="connsiteX401" fmla="*/ 3506839 w 4114165"/>
              <a:gd name="connsiteY401" fmla="*/ 697342 h 3063504"/>
              <a:gd name="connsiteX402" fmla="*/ 3510108 w 4114165"/>
              <a:gd name="connsiteY402" fmla="*/ 693037 h 3063504"/>
              <a:gd name="connsiteX403" fmla="*/ 3513365 w 4114165"/>
              <a:gd name="connsiteY403" fmla="*/ 695924 h 3063504"/>
              <a:gd name="connsiteX404" fmla="*/ 3516634 w 4114165"/>
              <a:gd name="connsiteY404" fmla="*/ 705979 h 3063504"/>
              <a:gd name="connsiteX405" fmla="*/ 3523161 w 4114165"/>
              <a:gd name="connsiteY405" fmla="*/ 747236 h 3063504"/>
              <a:gd name="connsiteX406" fmla="*/ 3529700 w 4114165"/>
              <a:gd name="connsiteY406" fmla="*/ 815390 h 3063504"/>
              <a:gd name="connsiteX407" fmla="*/ 3539496 w 4114165"/>
              <a:gd name="connsiteY407" fmla="*/ 962638 h 3063504"/>
              <a:gd name="connsiteX408" fmla="*/ 3552548 w 4114165"/>
              <a:gd name="connsiteY408" fmla="*/ 1223718 h 3063504"/>
              <a:gd name="connsiteX409" fmla="*/ 3591731 w 4114165"/>
              <a:gd name="connsiteY409" fmla="*/ 2071171 h 3063504"/>
              <a:gd name="connsiteX410" fmla="*/ 3601527 w 4114165"/>
              <a:gd name="connsiteY410" fmla="*/ 2206351 h 3063504"/>
              <a:gd name="connsiteX411" fmla="*/ 3608066 w 4114165"/>
              <a:gd name="connsiteY411" fmla="*/ 2265109 h 3063504"/>
              <a:gd name="connsiteX412" fmla="*/ 3614593 w 4114165"/>
              <a:gd name="connsiteY412" fmla="*/ 2296311 h 3063504"/>
              <a:gd name="connsiteX413" fmla="*/ 3617862 w 4114165"/>
              <a:gd name="connsiteY413" fmla="*/ 2301250 h 3063504"/>
              <a:gd name="connsiteX414" fmla="*/ 3621119 w 4114165"/>
              <a:gd name="connsiteY414" fmla="*/ 2299034 h 3063504"/>
              <a:gd name="connsiteX415" fmla="*/ 3624388 w 4114165"/>
              <a:gd name="connsiteY415" fmla="*/ 2289726 h 3063504"/>
              <a:gd name="connsiteX416" fmla="*/ 3630915 w 4114165"/>
              <a:gd name="connsiteY416" fmla="*/ 2250394 h 3063504"/>
              <a:gd name="connsiteX417" fmla="*/ 3637453 w 4114165"/>
              <a:gd name="connsiteY417" fmla="*/ 2185001 h 3063504"/>
              <a:gd name="connsiteX418" fmla="*/ 3647249 w 4114165"/>
              <a:gd name="connsiteY418" fmla="*/ 2044375 h 3063504"/>
              <a:gd name="connsiteX419" fmla="*/ 3660302 w 4114165"/>
              <a:gd name="connsiteY419" fmla="*/ 1798352 h 3063504"/>
              <a:gd name="connsiteX420" fmla="*/ 3692959 w 4114165"/>
              <a:gd name="connsiteY420" fmla="*/ 1140064 h 3063504"/>
              <a:gd name="connsiteX421" fmla="*/ 3702755 w 4114165"/>
              <a:gd name="connsiteY421" fmla="*/ 999805 h 3063504"/>
              <a:gd name="connsiteX422" fmla="*/ 3709281 w 4114165"/>
              <a:gd name="connsiteY422" fmla="*/ 933399 h 3063504"/>
              <a:gd name="connsiteX423" fmla="*/ 3715807 w 4114165"/>
              <a:gd name="connsiteY423" fmla="*/ 891369 h 3063504"/>
              <a:gd name="connsiteX424" fmla="*/ 3719077 w 4114165"/>
              <a:gd name="connsiteY424" fmla="*/ 879922 h 3063504"/>
              <a:gd name="connsiteX425" fmla="*/ 3722346 w 4114165"/>
              <a:gd name="connsiteY425" fmla="*/ 874932 h 3063504"/>
              <a:gd name="connsiteX426" fmla="*/ 3725603 w 4114165"/>
              <a:gd name="connsiteY426" fmla="*/ 876414 h 3063504"/>
              <a:gd name="connsiteX427" fmla="*/ 3728873 w 4114165"/>
              <a:gd name="connsiteY427" fmla="*/ 884278 h 3063504"/>
              <a:gd name="connsiteX428" fmla="*/ 3735399 w 4114165"/>
              <a:gd name="connsiteY428" fmla="*/ 918570 h 3063504"/>
              <a:gd name="connsiteX429" fmla="*/ 3741938 w 4114165"/>
              <a:gd name="connsiteY429" fmla="*/ 975973 h 3063504"/>
              <a:gd name="connsiteX430" fmla="*/ 3751734 w 4114165"/>
              <a:gd name="connsiteY430" fmla="*/ 1099301 h 3063504"/>
              <a:gd name="connsiteX431" fmla="*/ 3764786 w 4114165"/>
              <a:gd name="connsiteY431" fmla="*/ 1313260 h 3063504"/>
              <a:gd name="connsiteX432" fmla="*/ 3794174 w 4114165"/>
              <a:gd name="connsiteY432" fmla="*/ 1820969 h 3063504"/>
              <a:gd name="connsiteX433" fmla="*/ 3803970 w 4114165"/>
              <a:gd name="connsiteY433" fmla="*/ 1943664 h 3063504"/>
              <a:gd name="connsiteX434" fmla="*/ 3810509 w 4114165"/>
              <a:gd name="connsiteY434" fmla="*/ 2002054 h 3063504"/>
              <a:gd name="connsiteX435" fmla="*/ 3817035 w 4114165"/>
              <a:gd name="connsiteY435" fmla="*/ 2039208 h 3063504"/>
              <a:gd name="connsiteX436" fmla="*/ 3820304 w 4114165"/>
              <a:gd name="connsiteY436" fmla="*/ 2049453 h 3063504"/>
              <a:gd name="connsiteX437" fmla="*/ 3823561 w 4114165"/>
              <a:gd name="connsiteY437" fmla="*/ 2054050 h 3063504"/>
              <a:gd name="connsiteX438" fmla="*/ 3826831 w 4114165"/>
              <a:gd name="connsiteY438" fmla="*/ 2053011 h 3063504"/>
              <a:gd name="connsiteX439" fmla="*/ 3830100 w 4114165"/>
              <a:gd name="connsiteY439" fmla="*/ 2046401 h 3063504"/>
              <a:gd name="connsiteX440" fmla="*/ 3836626 w 4114165"/>
              <a:gd name="connsiteY440" fmla="*/ 2017073 h 3063504"/>
              <a:gd name="connsiteX441" fmla="*/ 3843153 w 4114165"/>
              <a:gd name="connsiteY441" fmla="*/ 1967724 h 3063504"/>
              <a:gd name="connsiteX442" fmla="*/ 3852949 w 4114165"/>
              <a:gd name="connsiteY442" fmla="*/ 1861834 h 3063504"/>
              <a:gd name="connsiteX443" fmla="*/ 3866014 w 4114165"/>
              <a:gd name="connsiteY443" fmla="*/ 1679090 h 3063504"/>
              <a:gd name="connsiteX444" fmla="*/ 3892132 w 4114165"/>
              <a:gd name="connsiteY444" fmla="*/ 1294657 h 3063504"/>
              <a:gd name="connsiteX445" fmla="*/ 3901928 w 4114165"/>
              <a:gd name="connsiteY445" fmla="*/ 1185892 h 3063504"/>
              <a:gd name="connsiteX446" fmla="*/ 3908467 w 4114165"/>
              <a:gd name="connsiteY446" fmla="*/ 1133061 h 3063504"/>
              <a:gd name="connsiteX447" fmla="*/ 3914993 w 4114165"/>
              <a:gd name="connsiteY447" fmla="*/ 1098427 h 3063504"/>
              <a:gd name="connsiteX448" fmla="*/ 3918263 w 4114165"/>
              <a:gd name="connsiteY448" fmla="*/ 1088360 h 3063504"/>
              <a:gd name="connsiteX449" fmla="*/ 3921519 w 4114165"/>
              <a:gd name="connsiteY449" fmla="*/ 1083244 h 3063504"/>
              <a:gd name="connsiteX450" fmla="*/ 3924789 w 4114165"/>
              <a:gd name="connsiteY450" fmla="*/ 1083117 h 3063504"/>
              <a:gd name="connsiteX451" fmla="*/ 3928058 w 4114165"/>
              <a:gd name="connsiteY451" fmla="*/ 1087916 h 3063504"/>
              <a:gd name="connsiteX452" fmla="*/ 3931315 w 4114165"/>
              <a:gd name="connsiteY452" fmla="*/ 1097591 h 3063504"/>
              <a:gd name="connsiteX453" fmla="*/ 3937854 w 4114165"/>
              <a:gd name="connsiteY453" fmla="*/ 1130946 h 3063504"/>
              <a:gd name="connsiteX454" fmla="*/ 3944380 w 4114165"/>
              <a:gd name="connsiteY454" fmla="*/ 1181523 h 3063504"/>
              <a:gd name="connsiteX455" fmla="*/ 3954176 w 4114165"/>
              <a:gd name="connsiteY455" fmla="*/ 1284311 h 3063504"/>
              <a:gd name="connsiteX456" fmla="*/ 3970498 w 4114165"/>
              <a:gd name="connsiteY456" fmla="*/ 1500132 h 3063504"/>
              <a:gd name="connsiteX457" fmla="*/ 3990090 w 4114165"/>
              <a:gd name="connsiteY457" fmla="*/ 1758754 h 3063504"/>
              <a:gd name="connsiteX458" fmla="*/ 3999886 w 4114165"/>
              <a:gd name="connsiteY458" fmla="*/ 1858187 h 3063504"/>
              <a:gd name="connsiteX459" fmla="*/ 4006412 w 4114165"/>
              <a:gd name="connsiteY459" fmla="*/ 1906257 h 3063504"/>
              <a:gd name="connsiteX460" fmla="*/ 4012951 w 4114165"/>
              <a:gd name="connsiteY460" fmla="*/ 1937206 h 3063504"/>
              <a:gd name="connsiteX461" fmla="*/ 4016208 w 4114165"/>
              <a:gd name="connsiteY461" fmla="*/ 1945779 h 3063504"/>
              <a:gd name="connsiteX462" fmla="*/ 4019477 w 4114165"/>
              <a:gd name="connsiteY462" fmla="*/ 1949628 h 3063504"/>
              <a:gd name="connsiteX463" fmla="*/ 4022747 w 4114165"/>
              <a:gd name="connsiteY463" fmla="*/ 1948678 h 3063504"/>
              <a:gd name="connsiteX464" fmla="*/ 4026004 w 4114165"/>
              <a:gd name="connsiteY464" fmla="*/ 1942955 h 3063504"/>
              <a:gd name="connsiteX465" fmla="*/ 4032542 w 4114165"/>
              <a:gd name="connsiteY465" fmla="*/ 1917400 h 3063504"/>
              <a:gd name="connsiteX466" fmla="*/ 4039069 w 4114165"/>
              <a:gd name="connsiteY466" fmla="*/ 1874003 h 3063504"/>
              <a:gd name="connsiteX467" fmla="*/ 4048865 w 4114165"/>
              <a:gd name="connsiteY467" fmla="*/ 1779560 h 3063504"/>
              <a:gd name="connsiteX468" fmla="*/ 4061930 w 4114165"/>
              <a:gd name="connsiteY468" fmla="*/ 1613430 h 3063504"/>
              <a:gd name="connsiteX469" fmla="*/ 4091317 w 4114165"/>
              <a:gd name="connsiteY469" fmla="*/ 1214410 h 3063504"/>
              <a:gd name="connsiteX470" fmla="*/ 4101113 w 4114165"/>
              <a:gd name="connsiteY470" fmla="*/ 1119638 h 3063504"/>
              <a:gd name="connsiteX471" fmla="*/ 4107639 w 4114165"/>
              <a:gd name="connsiteY471" fmla="*/ 1076545 h 3063504"/>
              <a:gd name="connsiteX472" fmla="*/ 4114166 w 4114165"/>
              <a:gd name="connsiteY472" fmla="*/ 1052054 h 3063504"/>
              <a:gd name="connsiteX473" fmla="*/ 4114166 w 4114165"/>
              <a:gd name="connsiteY473" fmla="*/ 1052054 h 3063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</a:cxnLst>
            <a:rect l="l" t="t" r="r" b="b"/>
            <a:pathLst>
              <a:path w="4114165" h="3063504">
                <a:moveTo>
                  <a:pt x="0" y="1833480"/>
                </a:moveTo>
                <a:lnTo>
                  <a:pt x="45713" y="417481"/>
                </a:lnTo>
                <a:lnTo>
                  <a:pt x="52243" y="297352"/>
                </a:lnTo>
                <a:lnTo>
                  <a:pt x="58773" y="217167"/>
                </a:lnTo>
                <a:lnTo>
                  <a:pt x="62039" y="193329"/>
                </a:lnTo>
                <a:lnTo>
                  <a:pt x="65305" y="180827"/>
                </a:lnTo>
                <a:lnTo>
                  <a:pt x="68569" y="179911"/>
                </a:lnTo>
                <a:lnTo>
                  <a:pt x="71835" y="190731"/>
                </a:lnTo>
                <a:lnTo>
                  <a:pt x="75101" y="213328"/>
                </a:lnTo>
                <a:lnTo>
                  <a:pt x="81631" y="293496"/>
                </a:lnTo>
                <a:lnTo>
                  <a:pt x="88161" y="418608"/>
                </a:lnTo>
                <a:lnTo>
                  <a:pt x="97957" y="682450"/>
                </a:lnTo>
                <a:lnTo>
                  <a:pt x="111017" y="1145838"/>
                </a:lnTo>
                <a:lnTo>
                  <a:pt x="150200" y="2656215"/>
                </a:lnTo>
                <a:lnTo>
                  <a:pt x="159996" y="2898502"/>
                </a:lnTo>
                <a:lnTo>
                  <a:pt x="166526" y="3002974"/>
                </a:lnTo>
                <a:lnTo>
                  <a:pt x="173056" y="3056590"/>
                </a:lnTo>
                <a:lnTo>
                  <a:pt x="176322" y="3063504"/>
                </a:lnTo>
                <a:lnTo>
                  <a:pt x="179588" y="3056970"/>
                </a:lnTo>
                <a:lnTo>
                  <a:pt x="182852" y="3036988"/>
                </a:lnTo>
                <a:lnTo>
                  <a:pt x="189382" y="2957348"/>
                </a:lnTo>
                <a:lnTo>
                  <a:pt x="195914" y="2827131"/>
                </a:lnTo>
                <a:lnTo>
                  <a:pt x="205709" y="2547184"/>
                </a:lnTo>
                <a:lnTo>
                  <a:pt x="218770" y="2052391"/>
                </a:lnTo>
                <a:lnTo>
                  <a:pt x="257952" y="449365"/>
                </a:lnTo>
                <a:lnTo>
                  <a:pt x="267747" y="190794"/>
                </a:lnTo>
                <a:lnTo>
                  <a:pt x="274279" y="76196"/>
                </a:lnTo>
                <a:lnTo>
                  <a:pt x="280809" y="12309"/>
                </a:lnTo>
                <a:lnTo>
                  <a:pt x="284074" y="0"/>
                </a:lnTo>
                <a:lnTo>
                  <a:pt x="287339" y="871"/>
                </a:lnTo>
                <a:lnTo>
                  <a:pt x="290605" y="14841"/>
                </a:lnTo>
                <a:lnTo>
                  <a:pt x="293869" y="41707"/>
                </a:lnTo>
                <a:lnTo>
                  <a:pt x="300400" y="132747"/>
                </a:lnTo>
                <a:lnTo>
                  <a:pt x="306931" y="270150"/>
                </a:lnTo>
                <a:lnTo>
                  <a:pt x="316726" y="550888"/>
                </a:lnTo>
                <a:lnTo>
                  <a:pt x="329787" y="1025879"/>
                </a:lnTo>
                <a:lnTo>
                  <a:pt x="362436" y="2279786"/>
                </a:lnTo>
                <a:lnTo>
                  <a:pt x="372232" y="2556694"/>
                </a:lnTo>
                <a:lnTo>
                  <a:pt x="382027" y="2748670"/>
                </a:lnTo>
                <a:lnTo>
                  <a:pt x="388567" y="2823459"/>
                </a:lnTo>
                <a:lnTo>
                  <a:pt x="391823" y="2844202"/>
                </a:lnTo>
                <a:lnTo>
                  <a:pt x="395093" y="2853750"/>
                </a:lnTo>
                <a:lnTo>
                  <a:pt x="398362" y="2852192"/>
                </a:lnTo>
                <a:lnTo>
                  <a:pt x="401619" y="2839668"/>
                </a:lnTo>
                <a:lnTo>
                  <a:pt x="404889" y="2816443"/>
                </a:lnTo>
                <a:lnTo>
                  <a:pt x="411415" y="2739337"/>
                </a:lnTo>
                <a:lnTo>
                  <a:pt x="417954" y="2624582"/>
                </a:lnTo>
                <a:lnTo>
                  <a:pt x="427737" y="2392894"/>
                </a:lnTo>
                <a:lnTo>
                  <a:pt x="440802" y="2005562"/>
                </a:lnTo>
                <a:lnTo>
                  <a:pt x="473459" y="995006"/>
                </a:lnTo>
                <a:lnTo>
                  <a:pt x="483255" y="770207"/>
                </a:lnTo>
                <a:lnTo>
                  <a:pt x="493051" y="610130"/>
                </a:lnTo>
                <a:lnTo>
                  <a:pt x="499577" y="543438"/>
                </a:lnTo>
                <a:lnTo>
                  <a:pt x="506103" y="509955"/>
                </a:lnTo>
                <a:lnTo>
                  <a:pt x="509373" y="505624"/>
                </a:lnTo>
                <a:lnTo>
                  <a:pt x="512642" y="509409"/>
                </a:lnTo>
                <a:lnTo>
                  <a:pt x="515899" y="521111"/>
                </a:lnTo>
                <a:lnTo>
                  <a:pt x="522438" y="567167"/>
                </a:lnTo>
                <a:lnTo>
                  <a:pt x="528965" y="641054"/>
                </a:lnTo>
                <a:lnTo>
                  <a:pt x="538760" y="796230"/>
                </a:lnTo>
                <a:lnTo>
                  <a:pt x="551826" y="1063160"/>
                </a:lnTo>
                <a:lnTo>
                  <a:pt x="591009" y="1914399"/>
                </a:lnTo>
                <a:lnTo>
                  <a:pt x="600805" y="2064446"/>
                </a:lnTo>
                <a:lnTo>
                  <a:pt x="610601" y="2170198"/>
                </a:lnTo>
                <a:lnTo>
                  <a:pt x="617127" y="2214063"/>
                </a:lnTo>
                <a:lnTo>
                  <a:pt x="623653" y="2236173"/>
                </a:lnTo>
                <a:lnTo>
                  <a:pt x="626923" y="2239162"/>
                </a:lnTo>
                <a:lnTo>
                  <a:pt x="630192" y="2236882"/>
                </a:lnTo>
                <a:lnTo>
                  <a:pt x="633449" y="2229500"/>
                </a:lnTo>
                <a:lnTo>
                  <a:pt x="639988" y="2200083"/>
                </a:lnTo>
                <a:lnTo>
                  <a:pt x="646514" y="2152659"/>
                </a:lnTo>
                <a:lnTo>
                  <a:pt x="656310" y="2052556"/>
                </a:lnTo>
                <a:lnTo>
                  <a:pt x="669375" y="1878764"/>
                </a:lnTo>
                <a:lnTo>
                  <a:pt x="715085" y="1222160"/>
                </a:lnTo>
                <a:lnTo>
                  <a:pt x="724881" y="1127717"/>
                </a:lnTo>
                <a:lnTo>
                  <a:pt x="734677" y="1062526"/>
                </a:lnTo>
                <a:lnTo>
                  <a:pt x="741203" y="1036617"/>
                </a:lnTo>
                <a:lnTo>
                  <a:pt x="744472" y="1029057"/>
                </a:lnTo>
                <a:lnTo>
                  <a:pt x="747729" y="1025119"/>
                </a:lnTo>
                <a:lnTo>
                  <a:pt x="750999" y="1024765"/>
                </a:lnTo>
                <a:lnTo>
                  <a:pt x="754268" y="1027956"/>
                </a:lnTo>
                <a:lnTo>
                  <a:pt x="757525" y="1034629"/>
                </a:lnTo>
                <a:lnTo>
                  <a:pt x="764064" y="1058018"/>
                </a:lnTo>
                <a:lnTo>
                  <a:pt x="770590" y="1094020"/>
                </a:lnTo>
                <a:lnTo>
                  <a:pt x="780386" y="1168847"/>
                </a:lnTo>
                <a:lnTo>
                  <a:pt x="793451" y="1298760"/>
                </a:lnTo>
                <a:lnTo>
                  <a:pt x="839161" y="1793806"/>
                </a:lnTo>
                <a:lnTo>
                  <a:pt x="848957" y="1861910"/>
                </a:lnTo>
                <a:lnTo>
                  <a:pt x="855483" y="1893644"/>
                </a:lnTo>
                <a:lnTo>
                  <a:pt x="862022" y="1913500"/>
                </a:lnTo>
                <a:lnTo>
                  <a:pt x="865279" y="1918844"/>
                </a:lnTo>
                <a:lnTo>
                  <a:pt x="868548" y="1921098"/>
                </a:lnTo>
                <a:lnTo>
                  <a:pt x="871818" y="1920262"/>
                </a:lnTo>
                <a:lnTo>
                  <a:pt x="875075" y="1916400"/>
                </a:lnTo>
                <a:lnTo>
                  <a:pt x="881613" y="1899735"/>
                </a:lnTo>
                <a:lnTo>
                  <a:pt x="888140" y="1871800"/>
                </a:lnTo>
                <a:lnTo>
                  <a:pt x="897936" y="1811016"/>
                </a:lnTo>
                <a:lnTo>
                  <a:pt x="911001" y="1702099"/>
                </a:lnTo>
                <a:lnTo>
                  <a:pt x="937119" y="1442590"/>
                </a:lnTo>
                <a:lnTo>
                  <a:pt x="953441" y="1297291"/>
                </a:lnTo>
                <a:lnTo>
                  <a:pt x="963237" y="1230796"/>
                </a:lnTo>
                <a:lnTo>
                  <a:pt x="973033" y="1185563"/>
                </a:lnTo>
                <a:lnTo>
                  <a:pt x="979559" y="1168835"/>
                </a:lnTo>
                <a:lnTo>
                  <a:pt x="982829" y="1164732"/>
                </a:lnTo>
                <a:lnTo>
                  <a:pt x="986098" y="1163542"/>
                </a:lnTo>
                <a:lnTo>
                  <a:pt x="989355" y="1165264"/>
                </a:lnTo>
                <a:lnTo>
                  <a:pt x="992624" y="1169911"/>
                </a:lnTo>
                <a:lnTo>
                  <a:pt x="999151" y="1187868"/>
                </a:lnTo>
                <a:lnTo>
                  <a:pt x="1005689" y="1217006"/>
                </a:lnTo>
                <a:lnTo>
                  <a:pt x="1015485" y="1279968"/>
                </a:lnTo>
                <a:lnTo>
                  <a:pt x="1025281" y="1362685"/>
                </a:lnTo>
                <a:lnTo>
                  <a:pt x="1041603" y="1530359"/>
                </a:lnTo>
                <a:lnTo>
                  <a:pt x="1067721" y="1808255"/>
                </a:lnTo>
                <a:lnTo>
                  <a:pt x="1077517" y="1891643"/>
                </a:lnTo>
                <a:lnTo>
                  <a:pt x="1087313" y="1952402"/>
                </a:lnTo>
                <a:lnTo>
                  <a:pt x="1093852" y="1977209"/>
                </a:lnTo>
                <a:lnTo>
                  <a:pt x="1097109" y="1984288"/>
                </a:lnTo>
                <a:lnTo>
                  <a:pt x="1100378" y="1987618"/>
                </a:lnTo>
                <a:lnTo>
                  <a:pt x="1103648" y="1987061"/>
                </a:lnTo>
                <a:lnTo>
                  <a:pt x="1106904" y="1982502"/>
                </a:lnTo>
                <a:lnTo>
                  <a:pt x="1110174" y="1973853"/>
                </a:lnTo>
                <a:lnTo>
                  <a:pt x="1116700" y="1944158"/>
                </a:lnTo>
                <a:lnTo>
                  <a:pt x="1123239" y="1898000"/>
                </a:lnTo>
                <a:lnTo>
                  <a:pt x="1133035" y="1799302"/>
                </a:lnTo>
                <a:lnTo>
                  <a:pt x="1142831" y="1669529"/>
                </a:lnTo>
                <a:lnTo>
                  <a:pt x="1159153" y="1406436"/>
                </a:lnTo>
                <a:lnTo>
                  <a:pt x="1182001" y="1034654"/>
                </a:lnTo>
                <a:lnTo>
                  <a:pt x="1191797" y="914138"/>
                </a:lnTo>
                <a:lnTo>
                  <a:pt x="1198336" y="857229"/>
                </a:lnTo>
                <a:lnTo>
                  <a:pt x="1204863" y="823127"/>
                </a:lnTo>
                <a:lnTo>
                  <a:pt x="1208132" y="815504"/>
                </a:lnTo>
                <a:lnTo>
                  <a:pt x="1211389" y="814516"/>
                </a:lnTo>
                <a:lnTo>
                  <a:pt x="1214658" y="820341"/>
                </a:lnTo>
                <a:lnTo>
                  <a:pt x="1217928" y="833131"/>
                </a:lnTo>
                <a:lnTo>
                  <a:pt x="1224454" y="879694"/>
                </a:lnTo>
                <a:lnTo>
                  <a:pt x="1230980" y="953774"/>
                </a:lnTo>
                <a:lnTo>
                  <a:pt x="1240776" y="1112711"/>
                </a:lnTo>
                <a:lnTo>
                  <a:pt x="1253841" y="1396407"/>
                </a:lnTo>
                <a:lnTo>
                  <a:pt x="1289755" y="2259461"/>
                </a:lnTo>
                <a:lnTo>
                  <a:pt x="1299551" y="2414207"/>
                </a:lnTo>
                <a:lnTo>
                  <a:pt x="1306090" y="2478878"/>
                </a:lnTo>
                <a:lnTo>
                  <a:pt x="1309347" y="2498177"/>
                </a:lnTo>
                <a:lnTo>
                  <a:pt x="1312616" y="2508320"/>
                </a:lnTo>
                <a:lnTo>
                  <a:pt x="1315886" y="2509067"/>
                </a:lnTo>
                <a:lnTo>
                  <a:pt x="1319143" y="2500266"/>
                </a:lnTo>
                <a:lnTo>
                  <a:pt x="1322412" y="2481892"/>
                </a:lnTo>
                <a:lnTo>
                  <a:pt x="1328938" y="2416689"/>
                </a:lnTo>
                <a:lnTo>
                  <a:pt x="1335477" y="2315078"/>
                </a:lnTo>
                <a:lnTo>
                  <a:pt x="1345273" y="2101829"/>
                </a:lnTo>
                <a:lnTo>
                  <a:pt x="1358326" y="1731731"/>
                </a:lnTo>
                <a:lnTo>
                  <a:pt x="1390983" y="746033"/>
                </a:lnTo>
                <a:lnTo>
                  <a:pt x="1400779" y="542587"/>
                </a:lnTo>
                <a:lnTo>
                  <a:pt x="1407305" y="451054"/>
                </a:lnTo>
                <a:lnTo>
                  <a:pt x="1413844" y="399459"/>
                </a:lnTo>
                <a:lnTo>
                  <a:pt x="1417101" y="389390"/>
                </a:lnTo>
                <a:lnTo>
                  <a:pt x="1420370" y="390002"/>
                </a:lnTo>
                <a:lnTo>
                  <a:pt x="1423640" y="401305"/>
                </a:lnTo>
                <a:lnTo>
                  <a:pt x="1426896" y="423206"/>
                </a:lnTo>
                <a:lnTo>
                  <a:pt x="1433423" y="497902"/>
                </a:lnTo>
                <a:lnTo>
                  <a:pt x="1439962" y="611295"/>
                </a:lnTo>
                <a:lnTo>
                  <a:pt x="1449758" y="844173"/>
                </a:lnTo>
                <a:lnTo>
                  <a:pt x="1462810" y="1239775"/>
                </a:lnTo>
                <a:lnTo>
                  <a:pt x="1495467" y="2273631"/>
                </a:lnTo>
                <a:lnTo>
                  <a:pt x="1505263" y="2490199"/>
                </a:lnTo>
                <a:lnTo>
                  <a:pt x="1511789" y="2591265"/>
                </a:lnTo>
                <a:lnTo>
                  <a:pt x="1518328" y="2653302"/>
                </a:lnTo>
                <a:lnTo>
                  <a:pt x="1521585" y="2668954"/>
                </a:lnTo>
                <a:lnTo>
                  <a:pt x="1524854" y="2674159"/>
                </a:lnTo>
                <a:lnTo>
                  <a:pt x="1528124" y="2668878"/>
                </a:lnTo>
                <a:lnTo>
                  <a:pt x="1531381" y="2653214"/>
                </a:lnTo>
                <a:lnTo>
                  <a:pt x="1537920" y="2591404"/>
                </a:lnTo>
                <a:lnTo>
                  <a:pt x="1544446" y="2491149"/>
                </a:lnTo>
                <a:lnTo>
                  <a:pt x="1554242" y="2277418"/>
                </a:lnTo>
                <a:lnTo>
                  <a:pt x="1567307" y="1903661"/>
                </a:lnTo>
                <a:lnTo>
                  <a:pt x="1603221" y="803195"/>
                </a:lnTo>
                <a:lnTo>
                  <a:pt x="1613017" y="601038"/>
                </a:lnTo>
                <a:lnTo>
                  <a:pt x="1619543" y="509316"/>
                </a:lnTo>
                <a:lnTo>
                  <a:pt x="1626082" y="456003"/>
                </a:lnTo>
                <a:lnTo>
                  <a:pt x="1629339" y="444364"/>
                </a:lnTo>
                <a:lnTo>
                  <a:pt x="1632608" y="442877"/>
                </a:lnTo>
                <a:lnTo>
                  <a:pt x="1635878" y="451531"/>
                </a:lnTo>
                <a:lnTo>
                  <a:pt x="1639135" y="470215"/>
                </a:lnTo>
                <a:lnTo>
                  <a:pt x="1645674" y="536772"/>
                </a:lnTo>
                <a:lnTo>
                  <a:pt x="1652200" y="639838"/>
                </a:lnTo>
                <a:lnTo>
                  <a:pt x="1661996" y="853620"/>
                </a:lnTo>
                <a:lnTo>
                  <a:pt x="1675061" y="1218766"/>
                </a:lnTo>
                <a:lnTo>
                  <a:pt x="1704436" y="2091786"/>
                </a:lnTo>
                <a:lnTo>
                  <a:pt x="1714232" y="2309620"/>
                </a:lnTo>
                <a:lnTo>
                  <a:pt x="1720771" y="2416397"/>
                </a:lnTo>
                <a:lnTo>
                  <a:pt x="1727297" y="2487590"/>
                </a:lnTo>
                <a:lnTo>
                  <a:pt x="1730566" y="2508991"/>
                </a:lnTo>
                <a:lnTo>
                  <a:pt x="1733823" y="2520654"/>
                </a:lnTo>
                <a:lnTo>
                  <a:pt x="1737093" y="2522490"/>
                </a:lnTo>
                <a:lnTo>
                  <a:pt x="1740362" y="2514513"/>
                </a:lnTo>
                <a:lnTo>
                  <a:pt x="1743619" y="2496835"/>
                </a:lnTo>
                <a:lnTo>
                  <a:pt x="1750158" y="2433252"/>
                </a:lnTo>
                <a:lnTo>
                  <a:pt x="1756684" y="2334453"/>
                </a:lnTo>
                <a:lnTo>
                  <a:pt x="1766480" y="2129472"/>
                </a:lnTo>
                <a:lnTo>
                  <a:pt x="1779545" y="1780459"/>
                </a:lnTo>
                <a:lnTo>
                  <a:pt x="1808933" y="958789"/>
                </a:lnTo>
                <a:lnTo>
                  <a:pt x="1818729" y="760608"/>
                </a:lnTo>
                <a:lnTo>
                  <a:pt x="1825255" y="666874"/>
                </a:lnTo>
                <a:lnTo>
                  <a:pt x="1831781" y="608307"/>
                </a:lnTo>
                <a:lnTo>
                  <a:pt x="1835051" y="592984"/>
                </a:lnTo>
                <a:lnTo>
                  <a:pt x="1838320" y="587177"/>
                </a:lnTo>
                <a:lnTo>
                  <a:pt x="1841577" y="590945"/>
                </a:lnTo>
                <a:lnTo>
                  <a:pt x="1844847" y="604242"/>
                </a:lnTo>
                <a:lnTo>
                  <a:pt x="1851373" y="658745"/>
                </a:lnTo>
                <a:lnTo>
                  <a:pt x="1857912" y="748413"/>
                </a:lnTo>
                <a:lnTo>
                  <a:pt x="1867708" y="940528"/>
                </a:lnTo>
                <a:lnTo>
                  <a:pt x="1880760" y="1275586"/>
                </a:lnTo>
                <a:lnTo>
                  <a:pt x="1910148" y="2084682"/>
                </a:lnTo>
                <a:lnTo>
                  <a:pt x="1919944" y="2284015"/>
                </a:lnTo>
                <a:lnTo>
                  <a:pt x="1926483" y="2379484"/>
                </a:lnTo>
                <a:lnTo>
                  <a:pt x="1933009" y="2440280"/>
                </a:lnTo>
                <a:lnTo>
                  <a:pt x="1936266" y="2456844"/>
                </a:lnTo>
                <a:lnTo>
                  <a:pt x="1939535" y="2463923"/>
                </a:lnTo>
                <a:lnTo>
                  <a:pt x="1942805" y="2461428"/>
                </a:lnTo>
                <a:lnTo>
                  <a:pt x="1946061" y="2449398"/>
                </a:lnTo>
                <a:lnTo>
                  <a:pt x="1952600" y="2397263"/>
                </a:lnTo>
                <a:lnTo>
                  <a:pt x="1959127" y="2309620"/>
                </a:lnTo>
                <a:lnTo>
                  <a:pt x="1968923" y="2119620"/>
                </a:lnTo>
                <a:lnTo>
                  <a:pt x="1981988" y="1785309"/>
                </a:lnTo>
                <a:lnTo>
                  <a:pt x="2014632" y="895928"/>
                </a:lnTo>
                <a:lnTo>
                  <a:pt x="2024428" y="714045"/>
                </a:lnTo>
                <a:lnTo>
                  <a:pt x="2030967" y="632633"/>
                </a:lnTo>
                <a:lnTo>
                  <a:pt x="2037493" y="587036"/>
                </a:lnTo>
                <a:lnTo>
                  <a:pt x="2040763" y="578268"/>
                </a:lnTo>
                <a:lnTo>
                  <a:pt x="2044019" y="578989"/>
                </a:lnTo>
                <a:lnTo>
                  <a:pt x="2047289" y="589172"/>
                </a:lnTo>
                <a:lnTo>
                  <a:pt x="2050559" y="608725"/>
                </a:lnTo>
                <a:lnTo>
                  <a:pt x="2057085" y="674928"/>
                </a:lnTo>
                <a:lnTo>
                  <a:pt x="2063611" y="774867"/>
                </a:lnTo>
                <a:lnTo>
                  <a:pt x="2073407" y="978645"/>
                </a:lnTo>
                <a:lnTo>
                  <a:pt x="2086472" y="1320706"/>
                </a:lnTo>
                <a:lnTo>
                  <a:pt x="2112590" y="2034865"/>
                </a:lnTo>
                <a:lnTo>
                  <a:pt x="2122386" y="2239782"/>
                </a:lnTo>
                <a:lnTo>
                  <a:pt x="2128925" y="2341241"/>
                </a:lnTo>
                <a:lnTo>
                  <a:pt x="2135451" y="2409888"/>
                </a:lnTo>
                <a:lnTo>
                  <a:pt x="2141978" y="2443155"/>
                </a:lnTo>
                <a:lnTo>
                  <a:pt x="2145247" y="2446131"/>
                </a:lnTo>
                <a:lnTo>
                  <a:pt x="2148517" y="2439964"/>
                </a:lnTo>
                <a:lnTo>
                  <a:pt x="2151773" y="2424768"/>
                </a:lnTo>
                <a:lnTo>
                  <a:pt x="2158312" y="2368074"/>
                </a:lnTo>
                <a:lnTo>
                  <a:pt x="2164839" y="2278595"/>
                </a:lnTo>
                <a:lnTo>
                  <a:pt x="2174635" y="2091647"/>
                </a:lnTo>
                <a:lnTo>
                  <a:pt x="2187687" y="1772557"/>
                </a:lnTo>
                <a:lnTo>
                  <a:pt x="2217075" y="1024625"/>
                </a:lnTo>
                <a:lnTo>
                  <a:pt x="2226870" y="845731"/>
                </a:lnTo>
                <a:lnTo>
                  <a:pt x="2233409" y="761431"/>
                </a:lnTo>
                <a:lnTo>
                  <a:pt x="2239936" y="708853"/>
                </a:lnTo>
                <a:lnTo>
                  <a:pt x="2243205" y="695038"/>
                </a:lnTo>
                <a:lnTo>
                  <a:pt x="2246462" y="689694"/>
                </a:lnTo>
                <a:lnTo>
                  <a:pt x="2249731" y="692796"/>
                </a:lnTo>
                <a:lnTo>
                  <a:pt x="2253001" y="704269"/>
                </a:lnTo>
                <a:lnTo>
                  <a:pt x="2259527" y="751529"/>
                </a:lnTo>
                <a:lnTo>
                  <a:pt x="2266054" y="829091"/>
                </a:lnTo>
                <a:lnTo>
                  <a:pt x="2275849" y="994119"/>
                </a:lnTo>
                <a:lnTo>
                  <a:pt x="2288915" y="1278550"/>
                </a:lnTo>
                <a:lnTo>
                  <a:pt x="2318302" y="1947602"/>
                </a:lnTo>
                <a:lnTo>
                  <a:pt x="2328098" y="2107248"/>
                </a:lnTo>
                <a:lnTo>
                  <a:pt x="2334624" y="2182253"/>
                </a:lnTo>
                <a:lnTo>
                  <a:pt x="2341163" y="2228892"/>
                </a:lnTo>
                <a:lnTo>
                  <a:pt x="2344420" y="2241074"/>
                </a:lnTo>
                <a:lnTo>
                  <a:pt x="2347690" y="2245734"/>
                </a:lnTo>
                <a:lnTo>
                  <a:pt x="2350959" y="2242898"/>
                </a:lnTo>
                <a:lnTo>
                  <a:pt x="2354216" y="2232653"/>
                </a:lnTo>
                <a:lnTo>
                  <a:pt x="2360755" y="2190737"/>
                </a:lnTo>
                <a:lnTo>
                  <a:pt x="2367281" y="2122267"/>
                </a:lnTo>
                <a:lnTo>
                  <a:pt x="2377077" y="1977450"/>
                </a:lnTo>
                <a:lnTo>
                  <a:pt x="2390142" y="1730097"/>
                </a:lnTo>
                <a:lnTo>
                  <a:pt x="2416260" y="1215334"/>
                </a:lnTo>
                <a:lnTo>
                  <a:pt x="2426056" y="1071011"/>
                </a:lnTo>
                <a:lnTo>
                  <a:pt x="2432582" y="1001122"/>
                </a:lnTo>
                <a:lnTo>
                  <a:pt x="2439109" y="955357"/>
                </a:lnTo>
                <a:lnTo>
                  <a:pt x="2442378" y="941997"/>
                </a:lnTo>
                <a:lnTo>
                  <a:pt x="2445647" y="935108"/>
                </a:lnTo>
                <a:lnTo>
                  <a:pt x="2448905" y="934678"/>
                </a:lnTo>
                <a:lnTo>
                  <a:pt x="2452174" y="940630"/>
                </a:lnTo>
                <a:lnTo>
                  <a:pt x="2455443" y="952824"/>
                </a:lnTo>
                <a:lnTo>
                  <a:pt x="2461970" y="995044"/>
                </a:lnTo>
                <a:lnTo>
                  <a:pt x="2468496" y="1058867"/>
                </a:lnTo>
                <a:lnTo>
                  <a:pt x="2478292" y="1187690"/>
                </a:lnTo>
                <a:lnTo>
                  <a:pt x="2494627" y="1454253"/>
                </a:lnTo>
                <a:lnTo>
                  <a:pt x="2514218" y="1766340"/>
                </a:lnTo>
                <a:lnTo>
                  <a:pt x="2524014" y="1883767"/>
                </a:lnTo>
                <a:lnTo>
                  <a:pt x="2530540" y="1939878"/>
                </a:lnTo>
                <a:lnTo>
                  <a:pt x="2537067" y="1975778"/>
                </a:lnTo>
                <a:lnTo>
                  <a:pt x="2540336" y="1985782"/>
                </a:lnTo>
                <a:lnTo>
                  <a:pt x="2543606" y="1990417"/>
                </a:lnTo>
                <a:lnTo>
                  <a:pt x="2546862" y="1989708"/>
                </a:lnTo>
                <a:lnTo>
                  <a:pt x="2550132" y="1983731"/>
                </a:lnTo>
                <a:lnTo>
                  <a:pt x="2556658" y="1956580"/>
                </a:lnTo>
                <a:lnTo>
                  <a:pt x="2563197" y="1910790"/>
                </a:lnTo>
                <a:lnTo>
                  <a:pt x="2572993" y="1813029"/>
                </a:lnTo>
                <a:lnTo>
                  <a:pt x="2586046" y="1647001"/>
                </a:lnTo>
                <a:lnTo>
                  <a:pt x="2608907" y="1350946"/>
                </a:lnTo>
                <a:lnTo>
                  <a:pt x="2618703" y="1256465"/>
                </a:lnTo>
                <a:lnTo>
                  <a:pt x="2625229" y="1211991"/>
                </a:lnTo>
                <a:lnTo>
                  <a:pt x="2631768" y="1184474"/>
                </a:lnTo>
                <a:lnTo>
                  <a:pt x="2635025" y="1177408"/>
                </a:lnTo>
                <a:lnTo>
                  <a:pt x="2638294" y="1174850"/>
                </a:lnTo>
                <a:lnTo>
                  <a:pt x="2641564" y="1176787"/>
                </a:lnTo>
                <a:lnTo>
                  <a:pt x="2644821" y="1183144"/>
                </a:lnTo>
                <a:lnTo>
                  <a:pt x="2651359" y="1208496"/>
                </a:lnTo>
                <a:lnTo>
                  <a:pt x="2657886" y="1249272"/>
                </a:lnTo>
                <a:lnTo>
                  <a:pt x="2667681" y="1333964"/>
                </a:lnTo>
                <a:lnTo>
                  <a:pt x="2684004" y="1510794"/>
                </a:lnTo>
                <a:lnTo>
                  <a:pt x="2700326" y="1682319"/>
                </a:lnTo>
                <a:lnTo>
                  <a:pt x="2710121" y="1760046"/>
                </a:lnTo>
                <a:lnTo>
                  <a:pt x="2716661" y="1795706"/>
                </a:lnTo>
                <a:lnTo>
                  <a:pt x="2723187" y="1816398"/>
                </a:lnTo>
                <a:lnTo>
                  <a:pt x="2726456" y="1820817"/>
                </a:lnTo>
                <a:lnTo>
                  <a:pt x="2729713" y="1821222"/>
                </a:lnTo>
                <a:lnTo>
                  <a:pt x="2732983" y="1817613"/>
                </a:lnTo>
                <a:lnTo>
                  <a:pt x="2736252" y="1810079"/>
                </a:lnTo>
                <a:lnTo>
                  <a:pt x="2742779" y="1783638"/>
                </a:lnTo>
                <a:lnTo>
                  <a:pt x="2749305" y="1743368"/>
                </a:lnTo>
                <a:lnTo>
                  <a:pt x="2759101" y="1661703"/>
                </a:lnTo>
                <a:lnTo>
                  <a:pt x="2775436" y="1493066"/>
                </a:lnTo>
                <a:lnTo>
                  <a:pt x="2791758" y="1328785"/>
                </a:lnTo>
                <a:lnTo>
                  <a:pt x="2801554" y="1253248"/>
                </a:lnTo>
                <a:lnTo>
                  <a:pt x="2808080" y="1217943"/>
                </a:lnTo>
                <a:lnTo>
                  <a:pt x="2814619" y="1196783"/>
                </a:lnTo>
                <a:lnTo>
                  <a:pt x="2817876" y="1191882"/>
                </a:lnTo>
                <a:lnTo>
                  <a:pt x="2821145" y="1190882"/>
                </a:lnTo>
                <a:lnTo>
                  <a:pt x="2824414" y="1193807"/>
                </a:lnTo>
                <a:lnTo>
                  <a:pt x="2827671" y="1200632"/>
                </a:lnTo>
                <a:lnTo>
                  <a:pt x="2834210" y="1225718"/>
                </a:lnTo>
                <a:lnTo>
                  <a:pt x="2840736" y="1265152"/>
                </a:lnTo>
                <a:lnTo>
                  <a:pt x="2850532" y="1347489"/>
                </a:lnTo>
                <a:lnTo>
                  <a:pt x="2863598" y="1487861"/>
                </a:lnTo>
                <a:lnTo>
                  <a:pt x="2889716" y="1782726"/>
                </a:lnTo>
                <a:lnTo>
                  <a:pt x="2899511" y="1866418"/>
                </a:lnTo>
                <a:lnTo>
                  <a:pt x="2906038" y="1907105"/>
                </a:lnTo>
                <a:lnTo>
                  <a:pt x="2912577" y="1933685"/>
                </a:lnTo>
                <a:lnTo>
                  <a:pt x="2915833" y="1941334"/>
                </a:lnTo>
                <a:lnTo>
                  <a:pt x="2919103" y="1945107"/>
                </a:lnTo>
                <a:lnTo>
                  <a:pt x="2922373" y="1944968"/>
                </a:lnTo>
                <a:lnTo>
                  <a:pt x="2925629" y="1940929"/>
                </a:lnTo>
                <a:lnTo>
                  <a:pt x="2928899" y="1933014"/>
                </a:lnTo>
                <a:lnTo>
                  <a:pt x="2935425" y="1905965"/>
                </a:lnTo>
                <a:lnTo>
                  <a:pt x="2941951" y="1864898"/>
                </a:lnTo>
                <a:lnTo>
                  <a:pt x="2951747" y="1780649"/>
                </a:lnTo>
                <a:lnTo>
                  <a:pt x="2964813" y="1637427"/>
                </a:lnTo>
                <a:lnTo>
                  <a:pt x="3000726" y="1222059"/>
                </a:lnTo>
                <a:lnTo>
                  <a:pt x="3010522" y="1142292"/>
                </a:lnTo>
                <a:lnTo>
                  <a:pt x="3017061" y="1103479"/>
                </a:lnTo>
                <a:lnTo>
                  <a:pt x="3023588" y="1077469"/>
                </a:lnTo>
                <a:lnTo>
                  <a:pt x="3030114" y="1064920"/>
                </a:lnTo>
                <a:lnTo>
                  <a:pt x="3033383" y="1063780"/>
                </a:lnTo>
                <a:lnTo>
                  <a:pt x="3036653" y="1066060"/>
                </a:lnTo>
                <a:lnTo>
                  <a:pt x="3039910" y="1071720"/>
                </a:lnTo>
                <a:lnTo>
                  <a:pt x="3046448" y="1092918"/>
                </a:lnTo>
                <a:lnTo>
                  <a:pt x="3052975" y="1126603"/>
                </a:lnTo>
                <a:lnTo>
                  <a:pt x="3062770" y="1198036"/>
                </a:lnTo>
                <a:lnTo>
                  <a:pt x="3075836" y="1324289"/>
                </a:lnTo>
                <a:lnTo>
                  <a:pt x="3098684" y="1588788"/>
                </a:lnTo>
                <a:lnTo>
                  <a:pt x="3118276" y="1805419"/>
                </a:lnTo>
                <a:lnTo>
                  <a:pt x="3131341" y="1919515"/>
                </a:lnTo>
                <a:lnTo>
                  <a:pt x="3141137" y="1981109"/>
                </a:lnTo>
                <a:lnTo>
                  <a:pt x="3147663" y="2008741"/>
                </a:lnTo>
                <a:lnTo>
                  <a:pt x="3154202" y="2024671"/>
                </a:lnTo>
                <a:lnTo>
                  <a:pt x="3157459" y="2028065"/>
                </a:lnTo>
                <a:lnTo>
                  <a:pt x="3160729" y="2028356"/>
                </a:lnTo>
                <a:lnTo>
                  <a:pt x="3163998" y="2025494"/>
                </a:lnTo>
                <a:lnTo>
                  <a:pt x="3167255" y="2019454"/>
                </a:lnTo>
                <a:lnTo>
                  <a:pt x="3173794" y="1997888"/>
                </a:lnTo>
                <a:lnTo>
                  <a:pt x="3180320" y="1963798"/>
                </a:lnTo>
                <a:lnTo>
                  <a:pt x="3190116" y="1890225"/>
                </a:lnTo>
                <a:lnTo>
                  <a:pt x="3199912" y="1792185"/>
                </a:lnTo>
                <a:lnTo>
                  <a:pt x="3212965" y="1630792"/>
                </a:lnTo>
                <a:lnTo>
                  <a:pt x="3258687" y="1017660"/>
                </a:lnTo>
                <a:lnTo>
                  <a:pt x="3268482" y="933703"/>
                </a:lnTo>
                <a:lnTo>
                  <a:pt x="3275009" y="897080"/>
                </a:lnTo>
                <a:lnTo>
                  <a:pt x="3281535" y="878136"/>
                </a:lnTo>
                <a:lnTo>
                  <a:pt x="3284804" y="875743"/>
                </a:lnTo>
                <a:lnTo>
                  <a:pt x="3288074" y="878237"/>
                </a:lnTo>
                <a:lnTo>
                  <a:pt x="3291331" y="885696"/>
                </a:lnTo>
                <a:lnTo>
                  <a:pt x="3297870" y="915632"/>
                </a:lnTo>
                <a:lnTo>
                  <a:pt x="3304396" y="965374"/>
                </a:lnTo>
                <a:lnTo>
                  <a:pt x="3314192" y="1075076"/>
                </a:lnTo>
                <a:lnTo>
                  <a:pt x="3323988" y="1221514"/>
                </a:lnTo>
                <a:lnTo>
                  <a:pt x="3340310" y="1521761"/>
                </a:lnTo>
                <a:lnTo>
                  <a:pt x="3366441" y="2016579"/>
                </a:lnTo>
                <a:lnTo>
                  <a:pt x="3376237" y="2160789"/>
                </a:lnTo>
                <a:lnTo>
                  <a:pt x="3386032" y="2262576"/>
                </a:lnTo>
                <a:lnTo>
                  <a:pt x="3392559" y="2302136"/>
                </a:lnTo>
                <a:lnTo>
                  <a:pt x="3395828" y="2312672"/>
                </a:lnTo>
                <a:lnTo>
                  <a:pt x="3399085" y="2316813"/>
                </a:lnTo>
                <a:lnTo>
                  <a:pt x="3402354" y="2314458"/>
                </a:lnTo>
                <a:lnTo>
                  <a:pt x="3405624" y="2305568"/>
                </a:lnTo>
                <a:lnTo>
                  <a:pt x="3412150" y="2268275"/>
                </a:lnTo>
                <a:lnTo>
                  <a:pt x="3418677" y="2205743"/>
                </a:lnTo>
                <a:lnTo>
                  <a:pt x="3428472" y="2068625"/>
                </a:lnTo>
                <a:lnTo>
                  <a:pt x="3438268" y="1888224"/>
                </a:lnTo>
                <a:lnTo>
                  <a:pt x="3454590" y="1528523"/>
                </a:lnTo>
                <a:lnTo>
                  <a:pt x="3477451" y="1031083"/>
                </a:lnTo>
                <a:lnTo>
                  <a:pt x="3487247" y="866929"/>
                </a:lnTo>
                <a:lnTo>
                  <a:pt x="3497043" y="752567"/>
                </a:lnTo>
                <a:lnTo>
                  <a:pt x="3503569" y="708790"/>
                </a:lnTo>
                <a:lnTo>
                  <a:pt x="3506839" y="697342"/>
                </a:lnTo>
                <a:lnTo>
                  <a:pt x="3510108" y="693037"/>
                </a:lnTo>
                <a:lnTo>
                  <a:pt x="3513365" y="695924"/>
                </a:lnTo>
                <a:lnTo>
                  <a:pt x="3516634" y="705979"/>
                </a:lnTo>
                <a:lnTo>
                  <a:pt x="3523161" y="747236"/>
                </a:lnTo>
                <a:lnTo>
                  <a:pt x="3529700" y="815390"/>
                </a:lnTo>
                <a:lnTo>
                  <a:pt x="3539496" y="962638"/>
                </a:lnTo>
                <a:lnTo>
                  <a:pt x="3552548" y="1223718"/>
                </a:lnTo>
                <a:lnTo>
                  <a:pt x="3591731" y="2071171"/>
                </a:lnTo>
                <a:lnTo>
                  <a:pt x="3601527" y="2206351"/>
                </a:lnTo>
                <a:lnTo>
                  <a:pt x="3608066" y="2265109"/>
                </a:lnTo>
                <a:lnTo>
                  <a:pt x="3614593" y="2296311"/>
                </a:lnTo>
                <a:lnTo>
                  <a:pt x="3617862" y="2301250"/>
                </a:lnTo>
                <a:lnTo>
                  <a:pt x="3621119" y="2299034"/>
                </a:lnTo>
                <a:lnTo>
                  <a:pt x="3624388" y="2289726"/>
                </a:lnTo>
                <a:lnTo>
                  <a:pt x="3630915" y="2250394"/>
                </a:lnTo>
                <a:lnTo>
                  <a:pt x="3637453" y="2185001"/>
                </a:lnTo>
                <a:lnTo>
                  <a:pt x="3647249" y="2044375"/>
                </a:lnTo>
                <a:lnTo>
                  <a:pt x="3660302" y="1798352"/>
                </a:lnTo>
                <a:lnTo>
                  <a:pt x="3692959" y="1140064"/>
                </a:lnTo>
                <a:lnTo>
                  <a:pt x="3702755" y="999805"/>
                </a:lnTo>
                <a:lnTo>
                  <a:pt x="3709281" y="933399"/>
                </a:lnTo>
                <a:lnTo>
                  <a:pt x="3715807" y="891369"/>
                </a:lnTo>
                <a:lnTo>
                  <a:pt x="3719077" y="879922"/>
                </a:lnTo>
                <a:lnTo>
                  <a:pt x="3722346" y="874932"/>
                </a:lnTo>
                <a:lnTo>
                  <a:pt x="3725603" y="876414"/>
                </a:lnTo>
                <a:lnTo>
                  <a:pt x="3728873" y="884278"/>
                </a:lnTo>
                <a:lnTo>
                  <a:pt x="3735399" y="918570"/>
                </a:lnTo>
                <a:lnTo>
                  <a:pt x="3741938" y="975973"/>
                </a:lnTo>
                <a:lnTo>
                  <a:pt x="3751734" y="1099301"/>
                </a:lnTo>
                <a:lnTo>
                  <a:pt x="3764786" y="1313260"/>
                </a:lnTo>
                <a:lnTo>
                  <a:pt x="3794174" y="1820969"/>
                </a:lnTo>
                <a:lnTo>
                  <a:pt x="3803970" y="1943664"/>
                </a:lnTo>
                <a:lnTo>
                  <a:pt x="3810509" y="2002054"/>
                </a:lnTo>
                <a:lnTo>
                  <a:pt x="3817035" y="2039208"/>
                </a:lnTo>
                <a:lnTo>
                  <a:pt x="3820304" y="2049453"/>
                </a:lnTo>
                <a:lnTo>
                  <a:pt x="3823561" y="2054050"/>
                </a:lnTo>
                <a:lnTo>
                  <a:pt x="3826831" y="2053011"/>
                </a:lnTo>
                <a:lnTo>
                  <a:pt x="3830100" y="2046401"/>
                </a:lnTo>
                <a:lnTo>
                  <a:pt x="3836626" y="2017073"/>
                </a:lnTo>
                <a:lnTo>
                  <a:pt x="3843153" y="1967724"/>
                </a:lnTo>
                <a:lnTo>
                  <a:pt x="3852949" y="1861834"/>
                </a:lnTo>
                <a:lnTo>
                  <a:pt x="3866014" y="1679090"/>
                </a:lnTo>
                <a:lnTo>
                  <a:pt x="3892132" y="1294657"/>
                </a:lnTo>
                <a:lnTo>
                  <a:pt x="3901928" y="1185892"/>
                </a:lnTo>
                <a:lnTo>
                  <a:pt x="3908467" y="1133061"/>
                </a:lnTo>
                <a:lnTo>
                  <a:pt x="3914993" y="1098427"/>
                </a:lnTo>
                <a:lnTo>
                  <a:pt x="3918263" y="1088360"/>
                </a:lnTo>
                <a:lnTo>
                  <a:pt x="3921519" y="1083244"/>
                </a:lnTo>
                <a:lnTo>
                  <a:pt x="3924789" y="1083117"/>
                </a:lnTo>
                <a:lnTo>
                  <a:pt x="3928058" y="1087916"/>
                </a:lnTo>
                <a:lnTo>
                  <a:pt x="3931315" y="1097591"/>
                </a:lnTo>
                <a:lnTo>
                  <a:pt x="3937854" y="1130946"/>
                </a:lnTo>
                <a:lnTo>
                  <a:pt x="3944380" y="1181523"/>
                </a:lnTo>
                <a:lnTo>
                  <a:pt x="3954176" y="1284311"/>
                </a:lnTo>
                <a:lnTo>
                  <a:pt x="3970498" y="1500132"/>
                </a:lnTo>
                <a:lnTo>
                  <a:pt x="3990090" y="1758754"/>
                </a:lnTo>
                <a:lnTo>
                  <a:pt x="3999886" y="1858187"/>
                </a:lnTo>
                <a:lnTo>
                  <a:pt x="4006412" y="1906257"/>
                </a:lnTo>
                <a:lnTo>
                  <a:pt x="4012951" y="1937206"/>
                </a:lnTo>
                <a:lnTo>
                  <a:pt x="4016208" y="1945779"/>
                </a:lnTo>
                <a:lnTo>
                  <a:pt x="4019477" y="1949628"/>
                </a:lnTo>
                <a:lnTo>
                  <a:pt x="4022747" y="1948678"/>
                </a:lnTo>
                <a:lnTo>
                  <a:pt x="4026004" y="1942955"/>
                </a:lnTo>
                <a:lnTo>
                  <a:pt x="4032542" y="1917400"/>
                </a:lnTo>
                <a:lnTo>
                  <a:pt x="4039069" y="1874003"/>
                </a:lnTo>
                <a:lnTo>
                  <a:pt x="4048865" y="1779560"/>
                </a:lnTo>
                <a:lnTo>
                  <a:pt x="4061930" y="1613430"/>
                </a:lnTo>
                <a:lnTo>
                  <a:pt x="4091317" y="1214410"/>
                </a:lnTo>
                <a:lnTo>
                  <a:pt x="4101113" y="1119638"/>
                </a:lnTo>
                <a:lnTo>
                  <a:pt x="4107639" y="1076545"/>
                </a:lnTo>
                <a:lnTo>
                  <a:pt x="4114166" y="1052054"/>
                </a:lnTo>
                <a:lnTo>
                  <a:pt x="4114166" y="1052054"/>
                </a:lnTo>
              </a:path>
            </a:pathLst>
          </a:custGeom>
          <a:noFill/>
          <a:ln w="18998" cap="sq">
            <a:solidFill>
              <a:schemeClr val="accent1">
                <a:lumMod val="75000"/>
              </a:schemeClr>
            </a:solidFill>
            <a:prstDash val="solid"/>
            <a:round/>
          </a:ln>
        </p:spPr>
        <p:txBody>
          <a:bodyPr rtlCol="0" anchor="ctr"/>
          <a:lstStyle/>
          <a:p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Figura a mano libera 14">
            <a:extLst>
              <a:ext uri="{FF2B5EF4-FFF2-40B4-BE49-F238E27FC236}">
                <a16:creationId xmlns:a16="http://schemas.microsoft.com/office/drawing/2014/main" id="{00B67D47-63B9-ED7F-3705-AA513A18CAE1}"/>
              </a:ext>
            </a:extLst>
          </p:cNvPr>
          <p:cNvSpPr/>
          <p:nvPr/>
        </p:nvSpPr>
        <p:spPr>
          <a:xfrm>
            <a:off x="1399678" y="3097661"/>
            <a:ext cx="4337468" cy="1190017"/>
          </a:xfrm>
          <a:custGeom>
            <a:avLst/>
            <a:gdLst>
              <a:gd name="connsiteX0" fmla="*/ 0 w 4114165"/>
              <a:gd name="connsiteY0" fmla="*/ 1426330 h 3063504"/>
              <a:gd name="connsiteX1" fmla="*/ 19106 w 4114165"/>
              <a:gd name="connsiteY1" fmla="*/ 1079343 h 3063504"/>
              <a:gd name="connsiteX2" fmla="*/ 28660 w 4114165"/>
              <a:gd name="connsiteY2" fmla="*/ 944391 h 3063504"/>
              <a:gd name="connsiteX3" fmla="*/ 38212 w 4114165"/>
              <a:gd name="connsiteY3" fmla="*/ 852379 h 3063504"/>
              <a:gd name="connsiteX4" fmla="*/ 44582 w 4114165"/>
              <a:gd name="connsiteY4" fmla="*/ 819708 h 3063504"/>
              <a:gd name="connsiteX5" fmla="*/ 47765 w 4114165"/>
              <a:gd name="connsiteY5" fmla="*/ 812730 h 3063504"/>
              <a:gd name="connsiteX6" fmla="*/ 50950 w 4114165"/>
              <a:gd name="connsiteY6" fmla="*/ 812198 h 3063504"/>
              <a:gd name="connsiteX7" fmla="*/ 54134 w 4114165"/>
              <a:gd name="connsiteY7" fmla="*/ 818213 h 3063504"/>
              <a:gd name="connsiteX8" fmla="*/ 57319 w 4114165"/>
              <a:gd name="connsiteY8" fmla="*/ 830801 h 3063504"/>
              <a:gd name="connsiteX9" fmla="*/ 63687 w 4114165"/>
              <a:gd name="connsiteY9" fmla="*/ 875439 h 3063504"/>
              <a:gd name="connsiteX10" fmla="*/ 70056 w 4114165"/>
              <a:gd name="connsiteY10" fmla="*/ 945100 h 3063504"/>
              <a:gd name="connsiteX11" fmla="*/ 79608 w 4114165"/>
              <a:gd name="connsiteY11" fmla="*/ 1091880 h 3063504"/>
              <a:gd name="connsiteX12" fmla="*/ 92347 w 4114165"/>
              <a:gd name="connsiteY12" fmla="*/ 1349148 h 3063504"/>
              <a:gd name="connsiteX13" fmla="*/ 130558 w 4114165"/>
              <a:gd name="connsiteY13" fmla="*/ 2179860 h 3063504"/>
              <a:gd name="connsiteX14" fmla="*/ 140112 w 4114165"/>
              <a:gd name="connsiteY14" fmla="*/ 2309798 h 3063504"/>
              <a:gd name="connsiteX15" fmla="*/ 146480 w 4114165"/>
              <a:gd name="connsiteY15" fmla="*/ 2364047 h 3063504"/>
              <a:gd name="connsiteX16" fmla="*/ 149664 w 4114165"/>
              <a:gd name="connsiteY16" fmla="*/ 2380472 h 3063504"/>
              <a:gd name="connsiteX17" fmla="*/ 152849 w 4114165"/>
              <a:gd name="connsiteY17" fmla="*/ 2389450 h 3063504"/>
              <a:gd name="connsiteX18" fmla="*/ 156033 w 4114165"/>
              <a:gd name="connsiteY18" fmla="*/ 2390855 h 3063504"/>
              <a:gd name="connsiteX19" fmla="*/ 159218 w 4114165"/>
              <a:gd name="connsiteY19" fmla="*/ 2384600 h 3063504"/>
              <a:gd name="connsiteX20" fmla="*/ 162401 w 4114165"/>
              <a:gd name="connsiteY20" fmla="*/ 2370696 h 3063504"/>
              <a:gd name="connsiteX21" fmla="*/ 168770 w 4114165"/>
              <a:gd name="connsiteY21" fmla="*/ 2320207 h 3063504"/>
              <a:gd name="connsiteX22" fmla="*/ 175140 w 4114165"/>
              <a:gd name="connsiteY22" fmla="*/ 2240720 h 3063504"/>
              <a:gd name="connsiteX23" fmla="*/ 184692 w 4114165"/>
              <a:gd name="connsiteY23" fmla="*/ 2072639 h 3063504"/>
              <a:gd name="connsiteX24" fmla="*/ 197429 w 4114165"/>
              <a:gd name="connsiteY24" fmla="*/ 1777458 h 3063504"/>
              <a:gd name="connsiteX25" fmla="*/ 235642 w 4114165"/>
              <a:gd name="connsiteY25" fmla="*/ 818581 h 3063504"/>
              <a:gd name="connsiteX26" fmla="*/ 245194 w 4114165"/>
              <a:gd name="connsiteY26" fmla="*/ 665925 h 3063504"/>
              <a:gd name="connsiteX27" fmla="*/ 251563 w 4114165"/>
              <a:gd name="connsiteY27" fmla="*/ 600835 h 3063504"/>
              <a:gd name="connsiteX28" fmla="*/ 257933 w 4114165"/>
              <a:gd name="connsiteY28" fmla="*/ 568563 h 3063504"/>
              <a:gd name="connsiteX29" fmla="*/ 261116 w 4114165"/>
              <a:gd name="connsiteY29" fmla="*/ 565293 h 3063504"/>
              <a:gd name="connsiteX30" fmla="*/ 264300 w 4114165"/>
              <a:gd name="connsiteY30" fmla="*/ 570754 h 3063504"/>
              <a:gd name="connsiteX31" fmla="*/ 267485 w 4114165"/>
              <a:gd name="connsiteY31" fmla="*/ 584961 h 3063504"/>
              <a:gd name="connsiteX32" fmla="*/ 273854 w 4114165"/>
              <a:gd name="connsiteY32" fmla="*/ 639269 h 3063504"/>
              <a:gd name="connsiteX33" fmla="*/ 280222 w 4114165"/>
              <a:gd name="connsiteY33" fmla="*/ 726772 h 3063504"/>
              <a:gd name="connsiteX34" fmla="*/ 289776 w 4114165"/>
              <a:gd name="connsiteY34" fmla="*/ 913999 h 3063504"/>
              <a:gd name="connsiteX35" fmla="*/ 302513 w 4114165"/>
              <a:gd name="connsiteY35" fmla="*/ 1245232 h 3063504"/>
              <a:gd name="connsiteX36" fmla="*/ 340728 w 4114165"/>
              <a:gd name="connsiteY36" fmla="*/ 2325374 h 3063504"/>
              <a:gd name="connsiteX37" fmla="*/ 350283 w 4114165"/>
              <a:gd name="connsiteY37" fmla="*/ 2497177 h 3063504"/>
              <a:gd name="connsiteX38" fmla="*/ 356645 w 4114165"/>
              <a:gd name="connsiteY38" fmla="*/ 2570484 h 3063504"/>
              <a:gd name="connsiteX39" fmla="*/ 363019 w 4114165"/>
              <a:gd name="connsiteY39" fmla="*/ 2607106 h 3063504"/>
              <a:gd name="connsiteX40" fmla="*/ 366200 w 4114165"/>
              <a:gd name="connsiteY40" fmla="*/ 2611083 h 3063504"/>
              <a:gd name="connsiteX41" fmla="*/ 369380 w 4114165"/>
              <a:gd name="connsiteY41" fmla="*/ 2605384 h 3063504"/>
              <a:gd name="connsiteX42" fmla="*/ 372574 w 4114165"/>
              <a:gd name="connsiteY42" fmla="*/ 2590024 h 3063504"/>
              <a:gd name="connsiteX43" fmla="*/ 378935 w 4114165"/>
              <a:gd name="connsiteY43" fmla="*/ 2530861 h 3063504"/>
              <a:gd name="connsiteX44" fmla="*/ 385310 w 4114165"/>
              <a:gd name="connsiteY44" fmla="*/ 2435532 h 3063504"/>
              <a:gd name="connsiteX45" fmla="*/ 394865 w 4114165"/>
              <a:gd name="connsiteY45" fmla="*/ 2232425 h 3063504"/>
              <a:gd name="connsiteX46" fmla="*/ 407601 w 4114165"/>
              <a:gd name="connsiteY46" fmla="*/ 1876548 h 3063504"/>
              <a:gd name="connsiteX47" fmla="*/ 442627 w 4114165"/>
              <a:gd name="connsiteY47" fmla="*/ 825508 h 3063504"/>
              <a:gd name="connsiteX48" fmla="*/ 452182 w 4114165"/>
              <a:gd name="connsiteY48" fmla="*/ 631949 h 3063504"/>
              <a:gd name="connsiteX49" fmla="*/ 458544 w 4114165"/>
              <a:gd name="connsiteY49" fmla="*/ 543618 h 3063504"/>
              <a:gd name="connsiteX50" fmla="*/ 464918 w 4114165"/>
              <a:gd name="connsiteY50" fmla="*/ 491393 h 3063504"/>
              <a:gd name="connsiteX51" fmla="*/ 468099 w 4114165"/>
              <a:gd name="connsiteY51" fmla="*/ 479329 h 3063504"/>
              <a:gd name="connsiteX52" fmla="*/ 471280 w 4114165"/>
              <a:gd name="connsiteY52" fmla="*/ 476719 h 3063504"/>
              <a:gd name="connsiteX53" fmla="*/ 474473 w 4114165"/>
              <a:gd name="connsiteY53" fmla="*/ 483516 h 3063504"/>
              <a:gd name="connsiteX54" fmla="*/ 477654 w 4114165"/>
              <a:gd name="connsiteY54" fmla="*/ 499587 h 3063504"/>
              <a:gd name="connsiteX55" fmla="*/ 484015 w 4114165"/>
              <a:gd name="connsiteY55" fmla="*/ 558573 h 3063504"/>
              <a:gd name="connsiteX56" fmla="*/ 490390 w 4114165"/>
              <a:gd name="connsiteY56" fmla="*/ 650919 h 3063504"/>
              <a:gd name="connsiteX57" fmla="*/ 499945 w 4114165"/>
              <a:gd name="connsiteY57" fmla="*/ 843021 h 3063504"/>
              <a:gd name="connsiteX58" fmla="*/ 512680 w 4114165"/>
              <a:gd name="connsiteY58" fmla="*/ 1171038 h 3063504"/>
              <a:gd name="connsiteX59" fmla="*/ 544526 w 4114165"/>
              <a:gd name="connsiteY59" fmla="*/ 2034016 h 3063504"/>
              <a:gd name="connsiteX60" fmla="*/ 554081 w 4114165"/>
              <a:gd name="connsiteY60" fmla="*/ 2220635 h 3063504"/>
              <a:gd name="connsiteX61" fmla="*/ 563624 w 4114165"/>
              <a:gd name="connsiteY61" fmla="*/ 2346673 h 3063504"/>
              <a:gd name="connsiteX62" fmla="*/ 569998 w 4114165"/>
              <a:gd name="connsiteY62" fmla="*/ 2393211 h 3063504"/>
              <a:gd name="connsiteX63" fmla="*/ 573179 w 4114165"/>
              <a:gd name="connsiteY63" fmla="*/ 2404874 h 3063504"/>
              <a:gd name="connsiteX64" fmla="*/ 576372 w 4114165"/>
              <a:gd name="connsiteY64" fmla="*/ 2408799 h 3063504"/>
              <a:gd name="connsiteX65" fmla="*/ 579553 w 4114165"/>
              <a:gd name="connsiteY65" fmla="*/ 2405102 h 3063504"/>
              <a:gd name="connsiteX66" fmla="*/ 582734 w 4114165"/>
              <a:gd name="connsiteY66" fmla="*/ 2393945 h 3063504"/>
              <a:gd name="connsiteX67" fmla="*/ 589108 w 4114165"/>
              <a:gd name="connsiteY67" fmla="*/ 2350282 h 3063504"/>
              <a:gd name="connsiteX68" fmla="*/ 595470 w 4114165"/>
              <a:gd name="connsiteY68" fmla="*/ 2280520 h 3063504"/>
              <a:gd name="connsiteX69" fmla="*/ 605025 w 4114165"/>
              <a:gd name="connsiteY69" fmla="*/ 2134981 h 3063504"/>
              <a:gd name="connsiteX70" fmla="*/ 617760 w 4114165"/>
              <a:gd name="connsiteY70" fmla="*/ 1888743 h 3063504"/>
              <a:gd name="connsiteX71" fmla="*/ 646426 w 4114165"/>
              <a:gd name="connsiteY71" fmla="*/ 1318008 h 3063504"/>
              <a:gd name="connsiteX72" fmla="*/ 655981 w 4114165"/>
              <a:gd name="connsiteY72" fmla="*/ 1179079 h 3063504"/>
              <a:gd name="connsiteX73" fmla="*/ 665523 w 4114165"/>
              <a:gd name="connsiteY73" fmla="*/ 1084231 h 3063504"/>
              <a:gd name="connsiteX74" fmla="*/ 671897 w 4114165"/>
              <a:gd name="connsiteY74" fmla="*/ 1047837 h 3063504"/>
              <a:gd name="connsiteX75" fmla="*/ 675078 w 4114165"/>
              <a:gd name="connsiteY75" fmla="*/ 1037782 h 3063504"/>
              <a:gd name="connsiteX76" fmla="*/ 678259 w 4114165"/>
              <a:gd name="connsiteY76" fmla="*/ 1033059 h 3063504"/>
              <a:gd name="connsiteX77" fmla="*/ 681452 w 4114165"/>
              <a:gd name="connsiteY77" fmla="*/ 1033502 h 3063504"/>
              <a:gd name="connsiteX78" fmla="*/ 684633 w 4114165"/>
              <a:gd name="connsiteY78" fmla="*/ 1038909 h 3063504"/>
              <a:gd name="connsiteX79" fmla="*/ 691007 w 4114165"/>
              <a:gd name="connsiteY79" fmla="*/ 1063476 h 3063504"/>
              <a:gd name="connsiteX80" fmla="*/ 697369 w 4114165"/>
              <a:gd name="connsiteY80" fmla="*/ 1104049 h 3063504"/>
              <a:gd name="connsiteX81" fmla="*/ 706924 w 4114165"/>
              <a:gd name="connsiteY81" fmla="*/ 1187437 h 3063504"/>
              <a:gd name="connsiteX82" fmla="*/ 738770 w 4114165"/>
              <a:gd name="connsiteY82" fmla="*/ 1501044 h 3063504"/>
              <a:gd name="connsiteX83" fmla="*/ 748325 w 4114165"/>
              <a:gd name="connsiteY83" fmla="*/ 1560169 h 3063504"/>
              <a:gd name="connsiteX84" fmla="*/ 754686 w 4114165"/>
              <a:gd name="connsiteY84" fmla="*/ 1583596 h 3063504"/>
              <a:gd name="connsiteX85" fmla="*/ 757880 w 4114165"/>
              <a:gd name="connsiteY85" fmla="*/ 1590282 h 3063504"/>
              <a:gd name="connsiteX86" fmla="*/ 761061 w 4114165"/>
              <a:gd name="connsiteY86" fmla="*/ 1593663 h 3063504"/>
              <a:gd name="connsiteX87" fmla="*/ 764241 w 4114165"/>
              <a:gd name="connsiteY87" fmla="*/ 1593828 h 3063504"/>
              <a:gd name="connsiteX88" fmla="*/ 767422 w 4114165"/>
              <a:gd name="connsiteY88" fmla="*/ 1590940 h 3063504"/>
              <a:gd name="connsiteX89" fmla="*/ 773796 w 4114165"/>
              <a:gd name="connsiteY89" fmla="*/ 1576821 h 3063504"/>
              <a:gd name="connsiteX90" fmla="*/ 780158 w 4114165"/>
              <a:gd name="connsiteY90" fmla="*/ 1553495 h 3063504"/>
              <a:gd name="connsiteX91" fmla="*/ 792906 w 4114165"/>
              <a:gd name="connsiteY91" fmla="*/ 1490875 h 3063504"/>
              <a:gd name="connsiteX92" fmla="*/ 805642 w 4114165"/>
              <a:gd name="connsiteY92" fmla="*/ 1429686 h 3063504"/>
              <a:gd name="connsiteX93" fmla="*/ 812004 w 4114165"/>
              <a:gd name="connsiteY93" fmla="*/ 1408348 h 3063504"/>
              <a:gd name="connsiteX94" fmla="*/ 818378 w 4114165"/>
              <a:gd name="connsiteY94" fmla="*/ 1397407 h 3063504"/>
              <a:gd name="connsiteX95" fmla="*/ 821559 w 4114165"/>
              <a:gd name="connsiteY95" fmla="*/ 1396635 h 3063504"/>
              <a:gd name="connsiteX96" fmla="*/ 824740 w 4114165"/>
              <a:gd name="connsiteY96" fmla="*/ 1399345 h 3063504"/>
              <a:gd name="connsiteX97" fmla="*/ 827933 w 4114165"/>
              <a:gd name="connsiteY97" fmla="*/ 1405740 h 3063504"/>
              <a:gd name="connsiteX98" fmla="*/ 834295 w 4114165"/>
              <a:gd name="connsiteY98" fmla="*/ 1430142 h 3063504"/>
              <a:gd name="connsiteX99" fmla="*/ 840669 w 4114165"/>
              <a:gd name="connsiteY99" fmla="*/ 1470285 h 3063504"/>
              <a:gd name="connsiteX100" fmla="*/ 850224 w 4114165"/>
              <a:gd name="connsiteY100" fmla="*/ 1558649 h 3063504"/>
              <a:gd name="connsiteX101" fmla="*/ 862960 w 4114165"/>
              <a:gd name="connsiteY101" fmla="*/ 1718561 h 3063504"/>
              <a:gd name="connsiteX102" fmla="*/ 891612 w 4114165"/>
              <a:gd name="connsiteY102" fmla="*/ 2106134 h 3063504"/>
              <a:gd name="connsiteX103" fmla="*/ 897986 w 4114165"/>
              <a:gd name="connsiteY103" fmla="*/ 2164423 h 3063504"/>
              <a:gd name="connsiteX104" fmla="*/ 904348 w 4114165"/>
              <a:gd name="connsiteY104" fmla="*/ 2202286 h 3063504"/>
              <a:gd name="connsiteX105" fmla="*/ 907541 w 4114165"/>
              <a:gd name="connsiteY105" fmla="*/ 2212354 h 3063504"/>
              <a:gd name="connsiteX106" fmla="*/ 910722 w 4114165"/>
              <a:gd name="connsiteY106" fmla="*/ 2215950 h 3063504"/>
              <a:gd name="connsiteX107" fmla="*/ 913903 w 4114165"/>
              <a:gd name="connsiteY107" fmla="*/ 2212772 h 3063504"/>
              <a:gd name="connsiteX108" fmla="*/ 917096 w 4114165"/>
              <a:gd name="connsiteY108" fmla="*/ 2202540 h 3063504"/>
              <a:gd name="connsiteX109" fmla="*/ 923458 w 4114165"/>
              <a:gd name="connsiteY109" fmla="*/ 2160358 h 3063504"/>
              <a:gd name="connsiteX110" fmla="*/ 929832 w 4114165"/>
              <a:gd name="connsiteY110" fmla="*/ 2088937 h 3063504"/>
              <a:gd name="connsiteX111" fmla="*/ 939387 w 4114165"/>
              <a:gd name="connsiteY111" fmla="*/ 1929354 h 3063504"/>
              <a:gd name="connsiteX112" fmla="*/ 948930 w 4114165"/>
              <a:gd name="connsiteY112" fmla="*/ 1715256 h 3063504"/>
              <a:gd name="connsiteX113" fmla="*/ 964859 w 4114165"/>
              <a:gd name="connsiteY113" fmla="*/ 1281386 h 3063504"/>
              <a:gd name="connsiteX114" fmla="*/ 983956 w 4114165"/>
              <a:gd name="connsiteY114" fmla="*/ 762432 h 3063504"/>
              <a:gd name="connsiteX115" fmla="*/ 993511 w 4114165"/>
              <a:gd name="connsiteY115" fmla="*/ 562035 h 3063504"/>
              <a:gd name="connsiteX116" fmla="*/ 999886 w 4114165"/>
              <a:gd name="connsiteY116" fmla="*/ 466070 h 3063504"/>
              <a:gd name="connsiteX117" fmla="*/ 1006247 w 4114165"/>
              <a:gd name="connsiteY117" fmla="*/ 406589 h 3063504"/>
              <a:gd name="connsiteX118" fmla="*/ 1009441 w 4114165"/>
              <a:gd name="connsiteY118" fmla="*/ 391842 h 3063504"/>
              <a:gd name="connsiteX119" fmla="*/ 1012621 w 4114165"/>
              <a:gd name="connsiteY119" fmla="*/ 387604 h 3063504"/>
              <a:gd name="connsiteX120" fmla="*/ 1015802 w 4114165"/>
              <a:gd name="connsiteY120" fmla="*/ 394136 h 3063504"/>
              <a:gd name="connsiteX121" fmla="*/ 1018996 w 4114165"/>
              <a:gd name="connsiteY121" fmla="*/ 411587 h 3063504"/>
              <a:gd name="connsiteX122" fmla="*/ 1025357 w 4114165"/>
              <a:gd name="connsiteY122" fmla="*/ 479311 h 3063504"/>
              <a:gd name="connsiteX123" fmla="*/ 1031731 w 4114165"/>
              <a:gd name="connsiteY123" fmla="*/ 589755 h 3063504"/>
              <a:gd name="connsiteX124" fmla="*/ 1041274 w 4114165"/>
              <a:gd name="connsiteY124" fmla="*/ 828914 h 3063504"/>
              <a:gd name="connsiteX125" fmla="*/ 1054022 w 4114165"/>
              <a:gd name="connsiteY125" fmla="*/ 1256857 h 3063504"/>
              <a:gd name="connsiteX126" fmla="*/ 1092230 w 4114165"/>
              <a:gd name="connsiteY126" fmla="*/ 2652391 h 3063504"/>
              <a:gd name="connsiteX127" fmla="*/ 1101785 w 4114165"/>
              <a:gd name="connsiteY127" fmla="*/ 2862019 h 3063504"/>
              <a:gd name="connsiteX128" fmla="*/ 1108146 w 4114165"/>
              <a:gd name="connsiteY128" fmla="*/ 2943532 h 3063504"/>
              <a:gd name="connsiteX129" fmla="*/ 1111340 w 4114165"/>
              <a:gd name="connsiteY129" fmla="*/ 2965110 h 3063504"/>
              <a:gd name="connsiteX130" fmla="*/ 1114521 w 4114165"/>
              <a:gd name="connsiteY130" fmla="*/ 2973430 h 3063504"/>
              <a:gd name="connsiteX131" fmla="*/ 1117701 w 4114165"/>
              <a:gd name="connsiteY131" fmla="*/ 2968315 h 3063504"/>
              <a:gd name="connsiteX132" fmla="*/ 1120895 w 4114165"/>
              <a:gd name="connsiteY132" fmla="*/ 2949661 h 3063504"/>
              <a:gd name="connsiteX133" fmla="*/ 1127256 w 4114165"/>
              <a:gd name="connsiteY133" fmla="*/ 2872251 h 3063504"/>
              <a:gd name="connsiteX134" fmla="*/ 1133631 w 4114165"/>
              <a:gd name="connsiteY134" fmla="*/ 2743364 h 3063504"/>
              <a:gd name="connsiteX135" fmla="*/ 1143173 w 4114165"/>
              <a:gd name="connsiteY135" fmla="*/ 2463378 h 3063504"/>
              <a:gd name="connsiteX136" fmla="*/ 1155922 w 4114165"/>
              <a:gd name="connsiteY136" fmla="*/ 1965154 h 3063504"/>
              <a:gd name="connsiteX137" fmla="*/ 1190948 w 4114165"/>
              <a:gd name="connsiteY137" fmla="*/ 471744 h 3063504"/>
              <a:gd name="connsiteX138" fmla="*/ 1200503 w 4114165"/>
              <a:gd name="connsiteY138" fmla="*/ 198810 h 3063504"/>
              <a:gd name="connsiteX139" fmla="*/ 1206865 w 4114165"/>
              <a:gd name="connsiteY139" fmla="*/ 77799 h 3063504"/>
              <a:gd name="connsiteX140" fmla="*/ 1213239 w 4114165"/>
              <a:gd name="connsiteY140" fmla="*/ 11588 h 3063504"/>
              <a:gd name="connsiteX141" fmla="*/ 1216420 w 4114165"/>
              <a:gd name="connsiteY141" fmla="*/ 0 h 3063504"/>
              <a:gd name="connsiteX142" fmla="*/ 1219601 w 4114165"/>
              <a:gd name="connsiteY142" fmla="*/ 2996 h 3063504"/>
              <a:gd name="connsiteX143" fmla="*/ 1222781 w 4114165"/>
              <a:gd name="connsiteY143" fmla="*/ 20580 h 3063504"/>
              <a:gd name="connsiteX144" fmla="*/ 1229156 w 4114165"/>
              <a:gd name="connsiteY144" fmla="*/ 98807 h 3063504"/>
              <a:gd name="connsiteX145" fmla="*/ 1235530 w 4114165"/>
              <a:gd name="connsiteY145" fmla="*/ 231880 h 3063504"/>
              <a:gd name="connsiteX146" fmla="*/ 1245072 w 4114165"/>
              <a:gd name="connsiteY146" fmla="*/ 522962 h 3063504"/>
              <a:gd name="connsiteX147" fmla="*/ 1257821 w 4114165"/>
              <a:gd name="connsiteY147" fmla="*/ 1041176 h 3063504"/>
              <a:gd name="connsiteX148" fmla="*/ 1292847 w 4114165"/>
              <a:gd name="connsiteY148" fmla="*/ 2583224 h 3063504"/>
              <a:gd name="connsiteX149" fmla="*/ 1302390 w 4114165"/>
              <a:gd name="connsiteY149" fmla="*/ 2862221 h 3063504"/>
              <a:gd name="connsiteX150" fmla="*/ 1308764 w 4114165"/>
              <a:gd name="connsiteY150" fmla="*/ 2985271 h 3063504"/>
              <a:gd name="connsiteX151" fmla="*/ 1315138 w 4114165"/>
              <a:gd name="connsiteY151" fmla="*/ 3052069 h 3063504"/>
              <a:gd name="connsiteX152" fmla="*/ 1318319 w 4114165"/>
              <a:gd name="connsiteY152" fmla="*/ 3063504 h 3063504"/>
              <a:gd name="connsiteX153" fmla="*/ 1321500 w 4114165"/>
              <a:gd name="connsiteY153" fmla="*/ 3060098 h 3063504"/>
              <a:gd name="connsiteX154" fmla="*/ 1324681 w 4114165"/>
              <a:gd name="connsiteY154" fmla="*/ 3041913 h 3063504"/>
              <a:gd name="connsiteX155" fmla="*/ 1331055 w 4114165"/>
              <a:gd name="connsiteY155" fmla="*/ 2962109 h 3063504"/>
              <a:gd name="connsiteX156" fmla="*/ 1337429 w 4114165"/>
              <a:gd name="connsiteY156" fmla="*/ 2827372 h 3063504"/>
              <a:gd name="connsiteX157" fmla="*/ 1346971 w 4114165"/>
              <a:gd name="connsiteY157" fmla="*/ 2534799 h 3063504"/>
              <a:gd name="connsiteX158" fmla="*/ 1359720 w 4114165"/>
              <a:gd name="connsiteY158" fmla="*/ 2019403 h 3063504"/>
              <a:gd name="connsiteX159" fmla="*/ 1391553 w 4114165"/>
              <a:gd name="connsiteY159" fmla="*/ 642650 h 3063504"/>
              <a:gd name="connsiteX160" fmla="*/ 1401108 w 4114165"/>
              <a:gd name="connsiteY160" fmla="*/ 357415 h 3063504"/>
              <a:gd name="connsiteX161" fmla="*/ 1407482 w 4114165"/>
              <a:gd name="connsiteY161" fmla="*/ 227415 h 3063504"/>
              <a:gd name="connsiteX162" fmla="*/ 1413844 w 4114165"/>
              <a:gd name="connsiteY162" fmla="*/ 151377 h 3063504"/>
              <a:gd name="connsiteX163" fmla="*/ 1417037 w 4114165"/>
              <a:gd name="connsiteY163" fmla="*/ 134458 h 3063504"/>
              <a:gd name="connsiteX164" fmla="*/ 1420218 w 4114165"/>
              <a:gd name="connsiteY164" fmla="*/ 131770 h 3063504"/>
              <a:gd name="connsiteX165" fmla="*/ 1423399 w 4114165"/>
              <a:gd name="connsiteY165" fmla="*/ 143257 h 3063504"/>
              <a:gd name="connsiteX166" fmla="*/ 1426580 w 4114165"/>
              <a:gd name="connsiteY166" fmla="*/ 168709 h 3063504"/>
              <a:gd name="connsiteX167" fmla="*/ 1432954 w 4114165"/>
              <a:gd name="connsiteY167" fmla="*/ 259960 h 3063504"/>
              <a:gd name="connsiteX168" fmla="*/ 1439328 w 4114165"/>
              <a:gd name="connsiteY168" fmla="*/ 401057 h 3063504"/>
              <a:gd name="connsiteX169" fmla="*/ 1448870 w 4114165"/>
              <a:gd name="connsiteY169" fmla="*/ 691492 h 3063504"/>
              <a:gd name="connsiteX170" fmla="*/ 1461619 w 4114165"/>
              <a:gd name="connsiteY170" fmla="*/ 1179130 h 3063504"/>
              <a:gd name="connsiteX171" fmla="*/ 1487091 w 4114165"/>
              <a:gd name="connsiteY171" fmla="*/ 2181025 h 3063504"/>
              <a:gd name="connsiteX172" fmla="*/ 1496646 w 4114165"/>
              <a:gd name="connsiteY172" fmla="*/ 2459592 h 3063504"/>
              <a:gd name="connsiteX173" fmla="*/ 1503007 w 4114165"/>
              <a:gd name="connsiteY173" fmla="*/ 2593785 h 3063504"/>
              <a:gd name="connsiteX174" fmla="*/ 1509382 w 4114165"/>
              <a:gd name="connsiteY174" fmla="*/ 2680946 h 3063504"/>
              <a:gd name="connsiteX175" fmla="*/ 1512562 w 4114165"/>
              <a:gd name="connsiteY175" fmla="*/ 2705982 h 3063504"/>
              <a:gd name="connsiteX176" fmla="*/ 1515743 w 4114165"/>
              <a:gd name="connsiteY176" fmla="*/ 2718442 h 3063504"/>
              <a:gd name="connsiteX177" fmla="*/ 1518937 w 4114165"/>
              <a:gd name="connsiteY177" fmla="*/ 2718341 h 3063504"/>
              <a:gd name="connsiteX178" fmla="*/ 1522117 w 4114165"/>
              <a:gd name="connsiteY178" fmla="*/ 2705817 h 3063504"/>
              <a:gd name="connsiteX179" fmla="*/ 1525298 w 4114165"/>
              <a:gd name="connsiteY179" fmla="*/ 2681162 h 3063504"/>
              <a:gd name="connsiteX180" fmla="*/ 1531672 w 4114165"/>
              <a:gd name="connsiteY180" fmla="*/ 2597166 h 3063504"/>
              <a:gd name="connsiteX181" fmla="*/ 1538034 w 4114165"/>
              <a:gd name="connsiteY181" fmla="*/ 2471052 h 3063504"/>
              <a:gd name="connsiteX182" fmla="*/ 1547589 w 4114165"/>
              <a:gd name="connsiteY182" fmla="*/ 2217318 h 3063504"/>
              <a:gd name="connsiteX183" fmla="*/ 1563518 w 4114165"/>
              <a:gd name="connsiteY183" fmla="*/ 1692310 h 3063504"/>
              <a:gd name="connsiteX184" fmla="*/ 1582615 w 4114165"/>
              <a:gd name="connsiteY184" fmla="*/ 1074303 h 3063504"/>
              <a:gd name="connsiteX185" fmla="*/ 1592171 w 4114165"/>
              <a:gd name="connsiteY185" fmla="*/ 838804 h 3063504"/>
              <a:gd name="connsiteX186" fmla="*/ 1598545 w 4114165"/>
              <a:gd name="connsiteY186" fmla="*/ 724265 h 3063504"/>
              <a:gd name="connsiteX187" fmla="*/ 1604906 w 4114165"/>
              <a:gd name="connsiteY187" fmla="*/ 648563 h 3063504"/>
              <a:gd name="connsiteX188" fmla="*/ 1608087 w 4114165"/>
              <a:gd name="connsiteY188" fmla="*/ 626010 h 3063504"/>
              <a:gd name="connsiteX189" fmla="*/ 1611281 w 4114165"/>
              <a:gd name="connsiteY189" fmla="*/ 613828 h 3063504"/>
              <a:gd name="connsiteX190" fmla="*/ 1614461 w 4114165"/>
              <a:gd name="connsiteY190" fmla="*/ 611992 h 3063504"/>
              <a:gd name="connsiteX191" fmla="*/ 1617642 w 4114165"/>
              <a:gd name="connsiteY191" fmla="*/ 620362 h 3063504"/>
              <a:gd name="connsiteX192" fmla="*/ 1620836 w 4114165"/>
              <a:gd name="connsiteY192" fmla="*/ 638724 h 3063504"/>
              <a:gd name="connsiteX193" fmla="*/ 1627197 w 4114165"/>
              <a:gd name="connsiteY193" fmla="*/ 703889 h 3063504"/>
              <a:gd name="connsiteX194" fmla="*/ 1633572 w 4114165"/>
              <a:gd name="connsiteY194" fmla="*/ 803537 h 3063504"/>
              <a:gd name="connsiteX195" fmla="*/ 1643127 w 4114165"/>
              <a:gd name="connsiteY195" fmla="*/ 1005807 h 3063504"/>
              <a:gd name="connsiteX196" fmla="*/ 1659043 w 4114165"/>
              <a:gd name="connsiteY196" fmla="*/ 1426507 h 3063504"/>
              <a:gd name="connsiteX197" fmla="*/ 1678153 w 4114165"/>
              <a:gd name="connsiteY197" fmla="*/ 1923162 h 3063504"/>
              <a:gd name="connsiteX198" fmla="*/ 1687696 w 4114165"/>
              <a:gd name="connsiteY198" fmla="*/ 2112656 h 3063504"/>
              <a:gd name="connsiteX199" fmla="*/ 1694070 w 4114165"/>
              <a:gd name="connsiteY199" fmla="*/ 2204756 h 3063504"/>
              <a:gd name="connsiteX200" fmla="*/ 1700444 w 4114165"/>
              <a:gd name="connsiteY200" fmla="*/ 2265400 h 3063504"/>
              <a:gd name="connsiteX201" fmla="*/ 1703625 w 4114165"/>
              <a:gd name="connsiteY201" fmla="*/ 2283281 h 3063504"/>
              <a:gd name="connsiteX202" fmla="*/ 1706806 w 4114165"/>
              <a:gd name="connsiteY202" fmla="*/ 2292702 h 3063504"/>
              <a:gd name="connsiteX203" fmla="*/ 1709986 w 4114165"/>
              <a:gd name="connsiteY203" fmla="*/ 2293639 h 3063504"/>
              <a:gd name="connsiteX204" fmla="*/ 1713180 w 4114165"/>
              <a:gd name="connsiteY204" fmla="*/ 2286193 h 3063504"/>
              <a:gd name="connsiteX205" fmla="*/ 1716361 w 4114165"/>
              <a:gd name="connsiteY205" fmla="*/ 2270504 h 3063504"/>
              <a:gd name="connsiteX206" fmla="*/ 1722735 w 4114165"/>
              <a:gd name="connsiteY206" fmla="*/ 2215532 h 3063504"/>
              <a:gd name="connsiteX207" fmla="*/ 1729096 w 4114165"/>
              <a:gd name="connsiteY207" fmla="*/ 2131689 h 3063504"/>
              <a:gd name="connsiteX208" fmla="*/ 1738651 w 4114165"/>
              <a:gd name="connsiteY208" fmla="*/ 1961012 h 3063504"/>
              <a:gd name="connsiteX209" fmla="*/ 1754568 w 4114165"/>
              <a:gd name="connsiteY209" fmla="*/ 1602325 h 3063504"/>
              <a:gd name="connsiteX210" fmla="*/ 1773678 w 4114165"/>
              <a:gd name="connsiteY210" fmla="*/ 1169278 h 3063504"/>
              <a:gd name="connsiteX211" fmla="*/ 1783233 w 4114165"/>
              <a:gd name="connsiteY211" fmla="*/ 998855 h 3063504"/>
              <a:gd name="connsiteX212" fmla="*/ 1792788 w 4114165"/>
              <a:gd name="connsiteY212" fmla="*/ 880580 h 3063504"/>
              <a:gd name="connsiteX213" fmla="*/ 1799150 w 4114165"/>
              <a:gd name="connsiteY213" fmla="*/ 835904 h 3063504"/>
              <a:gd name="connsiteX214" fmla="*/ 1802343 w 4114165"/>
              <a:gd name="connsiteY214" fmla="*/ 824520 h 3063504"/>
              <a:gd name="connsiteX215" fmla="*/ 1805524 w 4114165"/>
              <a:gd name="connsiteY215" fmla="*/ 820556 h 3063504"/>
              <a:gd name="connsiteX216" fmla="*/ 1808705 w 4114165"/>
              <a:gd name="connsiteY216" fmla="*/ 824051 h 3063504"/>
              <a:gd name="connsiteX217" fmla="*/ 1811886 w 4114165"/>
              <a:gd name="connsiteY217" fmla="*/ 834916 h 3063504"/>
              <a:gd name="connsiteX218" fmla="*/ 1818260 w 4114165"/>
              <a:gd name="connsiteY218" fmla="*/ 878162 h 3063504"/>
              <a:gd name="connsiteX219" fmla="*/ 1824634 w 4114165"/>
              <a:gd name="connsiteY219" fmla="*/ 948342 h 3063504"/>
              <a:gd name="connsiteX220" fmla="*/ 1834176 w 4114165"/>
              <a:gd name="connsiteY220" fmla="*/ 1097237 h 3063504"/>
              <a:gd name="connsiteX221" fmla="*/ 1846912 w 4114165"/>
              <a:gd name="connsiteY221" fmla="*/ 1354719 h 3063504"/>
              <a:gd name="connsiteX222" fmla="*/ 1878758 w 4114165"/>
              <a:gd name="connsiteY222" fmla="*/ 2030319 h 3063504"/>
              <a:gd name="connsiteX223" fmla="*/ 1888313 w 4114165"/>
              <a:gd name="connsiteY223" fmla="*/ 2169894 h 3063504"/>
              <a:gd name="connsiteX224" fmla="*/ 1894687 w 4114165"/>
              <a:gd name="connsiteY224" fmla="*/ 2233983 h 3063504"/>
              <a:gd name="connsiteX225" fmla="*/ 1901049 w 4114165"/>
              <a:gd name="connsiteY225" fmla="*/ 2272112 h 3063504"/>
              <a:gd name="connsiteX226" fmla="*/ 1904242 w 4114165"/>
              <a:gd name="connsiteY226" fmla="*/ 2281014 h 3063504"/>
              <a:gd name="connsiteX227" fmla="*/ 1907423 w 4114165"/>
              <a:gd name="connsiteY227" fmla="*/ 2283053 h 3063504"/>
              <a:gd name="connsiteX228" fmla="*/ 1910604 w 4114165"/>
              <a:gd name="connsiteY228" fmla="*/ 2278216 h 3063504"/>
              <a:gd name="connsiteX229" fmla="*/ 1913785 w 4114165"/>
              <a:gd name="connsiteY229" fmla="*/ 2266591 h 3063504"/>
              <a:gd name="connsiteX230" fmla="*/ 1920159 w 4114165"/>
              <a:gd name="connsiteY230" fmla="*/ 2223573 h 3063504"/>
              <a:gd name="connsiteX231" fmla="*/ 1926520 w 4114165"/>
              <a:gd name="connsiteY231" fmla="*/ 2155837 h 3063504"/>
              <a:gd name="connsiteX232" fmla="*/ 1936075 w 4114165"/>
              <a:gd name="connsiteY232" fmla="*/ 2014084 h 3063504"/>
              <a:gd name="connsiteX233" fmla="*/ 1948811 w 4114165"/>
              <a:gd name="connsiteY233" fmla="*/ 1770329 h 3063504"/>
              <a:gd name="connsiteX234" fmla="*/ 1980657 w 4114165"/>
              <a:gd name="connsiteY234" fmla="*/ 1119397 h 3063504"/>
              <a:gd name="connsiteX235" fmla="*/ 1990212 w 4114165"/>
              <a:gd name="connsiteY235" fmla="*/ 975352 h 3063504"/>
              <a:gd name="connsiteX236" fmla="*/ 1999767 w 4114165"/>
              <a:gd name="connsiteY236" fmla="*/ 875591 h 3063504"/>
              <a:gd name="connsiteX237" fmla="*/ 2006142 w 4114165"/>
              <a:gd name="connsiteY237" fmla="*/ 836740 h 3063504"/>
              <a:gd name="connsiteX238" fmla="*/ 2009322 w 4114165"/>
              <a:gd name="connsiteY238" fmla="*/ 825938 h 3063504"/>
              <a:gd name="connsiteX239" fmla="*/ 2012503 w 4114165"/>
              <a:gd name="connsiteY239" fmla="*/ 820923 h 3063504"/>
              <a:gd name="connsiteX240" fmla="*/ 2015684 w 4114165"/>
              <a:gd name="connsiteY240" fmla="*/ 821658 h 3063504"/>
              <a:gd name="connsiteX241" fmla="*/ 2018877 w 4114165"/>
              <a:gd name="connsiteY241" fmla="*/ 828028 h 3063504"/>
              <a:gd name="connsiteX242" fmla="*/ 2025239 w 4114165"/>
              <a:gd name="connsiteY242" fmla="*/ 857115 h 3063504"/>
              <a:gd name="connsiteX243" fmla="*/ 2031613 w 4114165"/>
              <a:gd name="connsiteY243" fmla="*/ 906553 h 3063504"/>
              <a:gd name="connsiteX244" fmla="*/ 2041168 w 4114165"/>
              <a:gd name="connsiteY244" fmla="*/ 1013849 h 3063504"/>
              <a:gd name="connsiteX245" fmla="*/ 2053904 w 4114165"/>
              <a:gd name="connsiteY245" fmla="*/ 1203418 h 3063504"/>
              <a:gd name="connsiteX246" fmla="*/ 2098486 w 4114165"/>
              <a:gd name="connsiteY246" fmla="*/ 1923390 h 3063504"/>
              <a:gd name="connsiteX247" fmla="*/ 2108028 w 4114165"/>
              <a:gd name="connsiteY247" fmla="*/ 2025937 h 3063504"/>
              <a:gd name="connsiteX248" fmla="*/ 2117583 w 4114165"/>
              <a:gd name="connsiteY248" fmla="*/ 2096700 h 3063504"/>
              <a:gd name="connsiteX249" fmla="*/ 2123957 w 4114165"/>
              <a:gd name="connsiteY249" fmla="*/ 2125104 h 3063504"/>
              <a:gd name="connsiteX250" fmla="*/ 2130319 w 4114165"/>
              <a:gd name="connsiteY250" fmla="*/ 2138324 h 3063504"/>
              <a:gd name="connsiteX251" fmla="*/ 2133512 w 4114165"/>
              <a:gd name="connsiteY251" fmla="*/ 2139299 h 3063504"/>
              <a:gd name="connsiteX252" fmla="*/ 2136693 w 4114165"/>
              <a:gd name="connsiteY252" fmla="*/ 2136589 h 3063504"/>
              <a:gd name="connsiteX253" fmla="*/ 2139874 w 4114165"/>
              <a:gd name="connsiteY253" fmla="*/ 2130283 h 3063504"/>
              <a:gd name="connsiteX254" fmla="*/ 2146248 w 4114165"/>
              <a:gd name="connsiteY254" fmla="*/ 2107312 h 3063504"/>
              <a:gd name="connsiteX255" fmla="*/ 2152610 w 4114165"/>
              <a:gd name="connsiteY255" fmla="*/ 2071335 h 3063504"/>
              <a:gd name="connsiteX256" fmla="*/ 2162165 w 4114165"/>
              <a:gd name="connsiteY256" fmla="*/ 1995685 h 3063504"/>
              <a:gd name="connsiteX257" fmla="*/ 2174901 w 4114165"/>
              <a:gd name="connsiteY257" fmla="*/ 1861973 h 3063504"/>
              <a:gd name="connsiteX258" fmla="*/ 2194011 w 4114165"/>
              <a:gd name="connsiteY258" fmla="*/ 1618546 h 3063504"/>
              <a:gd name="connsiteX259" fmla="*/ 2219482 w 4114165"/>
              <a:gd name="connsiteY259" fmla="*/ 1290681 h 3063504"/>
              <a:gd name="connsiteX260" fmla="*/ 2232218 w 4114165"/>
              <a:gd name="connsiteY260" fmla="*/ 1157476 h 3063504"/>
              <a:gd name="connsiteX261" fmla="*/ 2241773 w 4114165"/>
              <a:gd name="connsiteY261" fmla="*/ 1081331 h 3063504"/>
              <a:gd name="connsiteX262" fmla="*/ 2251328 w 4114165"/>
              <a:gd name="connsiteY262" fmla="*/ 1030020 h 3063504"/>
              <a:gd name="connsiteX263" fmla="*/ 2257702 w 4114165"/>
              <a:gd name="connsiteY263" fmla="*/ 1010924 h 3063504"/>
              <a:gd name="connsiteX264" fmla="*/ 2260883 w 4114165"/>
              <a:gd name="connsiteY264" fmla="*/ 1006061 h 3063504"/>
              <a:gd name="connsiteX265" fmla="*/ 2264064 w 4114165"/>
              <a:gd name="connsiteY265" fmla="*/ 1004351 h 3063504"/>
              <a:gd name="connsiteX266" fmla="*/ 2267257 w 4114165"/>
              <a:gd name="connsiteY266" fmla="*/ 1005782 h 3063504"/>
              <a:gd name="connsiteX267" fmla="*/ 2270438 w 4114165"/>
              <a:gd name="connsiteY267" fmla="*/ 1010316 h 3063504"/>
              <a:gd name="connsiteX268" fmla="*/ 2276800 w 4114165"/>
              <a:gd name="connsiteY268" fmla="*/ 1028450 h 3063504"/>
              <a:gd name="connsiteX269" fmla="*/ 2283174 w 4114165"/>
              <a:gd name="connsiteY269" fmla="*/ 1058069 h 3063504"/>
              <a:gd name="connsiteX270" fmla="*/ 2292729 w 4114165"/>
              <a:gd name="connsiteY270" fmla="*/ 1121841 h 3063504"/>
              <a:gd name="connsiteX271" fmla="*/ 2305465 w 4114165"/>
              <a:gd name="connsiteY271" fmla="*/ 1236014 h 3063504"/>
              <a:gd name="connsiteX272" fmla="*/ 2324575 w 4114165"/>
              <a:gd name="connsiteY272" fmla="*/ 1444287 h 3063504"/>
              <a:gd name="connsiteX273" fmla="*/ 2353227 w 4114165"/>
              <a:gd name="connsiteY273" fmla="*/ 1757361 h 3063504"/>
              <a:gd name="connsiteX274" fmla="*/ 2365963 w 4114165"/>
              <a:gd name="connsiteY274" fmla="*/ 1871318 h 3063504"/>
              <a:gd name="connsiteX275" fmla="*/ 2378699 w 4114165"/>
              <a:gd name="connsiteY275" fmla="*/ 1960101 h 3063504"/>
              <a:gd name="connsiteX276" fmla="*/ 2388254 w 4114165"/>
              <a:gd name="connsiteY276" fmla="*/ 2007196 h 3063504"/>
              <a:gd name="connsiteX277" fmla="*/ 2394628 w 4114165"/>
              <a:gd name="connsiteY277" fmla="*/ 2028331 h 3063504"/>
              <a:gd name="connsiteX278" fmla="*/ 2400990 w 4114165"/>
              <a:gd name="connsiteY278" fmla="*/ 2040690 h 3063504"/>
              <a:gd name="connsiteX279" fmla="*/ 2404183 w 4114165"/>
              <a:gd name="connsiteY279" fmla="*/ 2043425 h 3063504"/>
              <a:gd name="connsiteX280" fmla="*/ 2407364 w 4114165"/>
              <a:gd name="connsiteY280" fmla="*/ 2043805 h 3063504"/>
              <a:gd name="connsiteX281" fmla="*/ 2410545 w 4114165"/>
              <a:gd name="connsiteY281" fmla="*/ 2041766 h 3063504"/>
              <a:gd name="connsiteX282" fmla="*/ 2413726 w 4114165"/>
              <a:gd name="connsiteY282" fmla="*/ 2037258 h 3063504"/>
              <a:gd name="connsiteX283" fmla="*/ 2420100 w 4114165"/>
              <a:gd name="connsiteY283" fmla="*/ 2020707 h 3063504"/>
              <a:gd name="connsiteX284" fmla="*/ 2426474 w 4114165"/>
              <a:gd name="connsiteY284" fmla="*/ 1993899 h 3063504"/>
              <a:gd name="connsiteX285" fmla="*/ 2432836 w 4114165"/>
              <a:gd name="connsiteY285" fmla="*/ 1956694 h 3063504"/>
              <a:gd name="connsiteX286" fmla="*/ 2442391 w 4114165"/>
              <a:gd name="connsiteY286" fmla="*/ 1881614 h 3063504"/>
              <a:gd name="connsiteX287" fmla="*/ 2451946 w 4114165"/>
              <a:gd name="connsiteY287" fmla="*/ 1784575 h 3063504"/>
              <a:gd name="connsiteX288" fmla="*/ 2464682 w 4114165"/>
              <a:gd name="connsiteY288" fmla="*/ 1626031 h 3063504"/>
              <a:gd name="connsiteX289" fmla="*/ 2490153 w 4114165"/>
              <a:gd name="connsiteY289" fmla="*/ 1257757 h 3063504"/>
              <a:gd name="connsiteX290" fmla="*/ 2506083 w 4114165"/>
              <a:gd name="connsiteY290" fmla="*/ 1048014 h 3063504"/>
              <a:gd name="connsiteX291" fmla="*/ 2515625 w 4114165"/>
              <a:gd name="connsiteY291" fmla="*/ 952141 h 3063504"/>
              <a:gd name="connsiteX292" fmla="*/ 2521999 w 4114165"/>
              <a:gd name="connsiteY292" fmla="*/ 906236 h 3063504"/>
              <a:gd name="connsiteX293" fmla="*/ 2528373 w 4114165"/>
              <a:gd name="connsiteY293" fmla="*/ 877262 h 3063504"/>
              <a:gd name="connsiteX294" fmla="*/ 2531554 w 4114165"/>
              <a:gd name="connsiteY294" fmla="*/ 869652 h 3063504"/>
              <a:gd name="connsiteX295" fmla="*/ 2534735 w 4114165"/>
              <a:gd name="connsiteY295" fmla="*/ 866853 h 3063504"/>
              <a:gd name="connsiteX296" fmla="*/ 2537916 w 4114165"/>
              <a:gd name="connsiteY296" fmla="*/ 868955 h 3063504"/>
              <a:gd name="connsiteX297" fmla="*/ 2541109 w 4114165"/>
              <a:gd name="connsiteY297" fmla="*/ 876059 h 3063504"/>
              <a:gd name="connsiteX298" fmla="*/ 2547471 w 4114165"/>
              <a:gd name="connsiteY298" fmla="*/ 905299 h 3063504"/>
              <a:gd name="connsiteX299" fmla="*/ 2553845 w 4114165"/>
              <a:gd name="connsiteY299" fmla="*/ 954281 h 3063504"/>
              <a:gd name="connsiteX300" fmla="*/ 2563400 w 4114165"/>
              <a:gd name="connsiteY300" fmla="*/ 1062425 h 3063504"/>
              <a:gd name="connsiteX301" fmla="*/ 2572942 w 4114165"/>
              <a:gd name="connsiteY301" fmla="*/ 1206420 h 3063504"/>
              <a:gd name="connsiteX302" fmla="*/ 2588872 w 4114165"/>
              <a:gd name="connsiteY302" fmla="*/ 1499651 h 3063504"/>
              <a:gd name="connsiteX303" fmla="*/ 2614343 w 4114165"/>
              <a:gd name="connsiteY303" fmla="*/ 1975335 h 3063504"/>
              <a:gd name="connsiteX304" fmla="*/ 2623898 w 4114165"/>
              <a:gd name="connsiteY304" fmla="*/ 2111528 h 3063504"/>
              <a:gd name="connsiteX305" fmla="*/ 2633453 w 4114165"/>
              <a:gd name="connsiteY305" fmla="*/ 2206554 h 3063504"/>
              <a:gd name="connsiteX306" fmla="*/ 2639815 w 4114165"/>
              <a:gd name="connsiteY306" fmla="*/ 2243037 h 3063504"/>
              <a:gd name="connsiteX307" fmla="*/ 2643008 w 4114165"/>
              <a:gd name="connsiteY307" fmla="*/ 2252623 h 3063504"/>
              <a:gd name="connsiteX308" fmla="*/ 2646189 w 4114165"/>
              <a:gd name="connsiteY308" fmla="*/ 2256295 h 3063504"/>
              <a:gd name="connsiteX309" fmla="*/ 2649370 w 4114165"/>
              <a:gd name="connsiteY309" fmla="*/ 2254003 h 3063504"/>
              <a:gd name="connsiteX310" fmla="*/ 2652551 w 4114165"/>
              <a:gd name="connsiteY310" fmla="*/ 2245772 h 3063504"/>
              <a:gd name="connsiteX311" fmla="*/ 2658925 w 4114165"/>
              <a:gd name="connsiteY311" fmla="*/ 2211759 h 3063504"/>
              <a:gd name="connsiteX312" fmla="*/ 2665299 w 4114165"/>
              <a:gd name="connsiteY312" fmla="*/ 2155381 h 3063504"/>
              <a:gd name="connsiteX313" fmla="*/ 2674841 w 4114165"/>
              <a:gd name="connsiteY313" fmla="*/ 2033383 h 3063504"/>
              <a:gd name="connsiteX314" fmla="*/ 2687590 w 4114165"/>
              <a:gd name="connsiteY314" fmla="*/ 1816866 h 3063504"/>
              <a:gd name="connsiteX315" fmla="*/ 2725797 w 4114165"/>
              <a:gd name="connsiteY315" fmla="*/ 1116307 h 3063504"/>
              <a:gd name="connsiteX316" fmla="*/ 2735353 w 4114165"/>
              <a:gd name="connsiteY316" fmla="*/ 1006339 h 3063504"/>
              <a:gd name="connsiteX317" fmla="*/ 2741714 w 4114165"/>
              <a:gd name="connsiteY317" fmla="*/ 959548 h 3063504"/>
              <a:gd name="connsiteX318" fmla="*/ 2748088 w 4114165"/>
              <a:gd name="connsiteY318" fmla="*/ 935995 h 3063504"/>
              <a:gd name="connsiteX319" fmla="*/ 2751269 w 4114165"/>
              <a:gd name="connsiteY319" fmla="*/ 933171 h 3063504"/>
              <a:gd name="connsiteX320" fmla="*/ 2754450 w 4114165"/>
              <a:gd name="connsiteY320" fmla="*/ 936337 h 3063504"/>
              <a:gd name="connsiteX321" fmla="*/ 2757643 w 4114165"/>
              <a:gd name="connsiteY321" fmla="*/ 945416 h 3063504"/>
              <a:gd name="connsiteX322" fmla="*/ 2764005 w 4114165"/>
              <a:gd name="connsiteY322" fmla="*/ 980709 h 3063504"/>
              <a:gd name="connsiteX323" fmla="*/ 2770379 w 4114165"/>
              <a:gd name="connsiteY323" fmla="*/ 1037225 h 3063504"/>
              <a:gd name="connsiteX324" fmla="*/ 2779934 w 4114165"/>
              <a:gd name="connsiteY324" fmla="*/ 1155678 h 3063504"/>
              <a:gd name="connsiteX325" fmla="*/ 2792670 w 4114165"/>
              <a:gd name="connsiteY325" fmla="*/ 1356429 h 3063504"/>
              <a:gd name="connsiteX326" fmla="*/ 2818142 w 4114165"/>
              <a:gd name="connsiteY326" fmla="*/ 1765998 h 3063504"/>
              <a:gd name="connsiteX327" fmla="*/ 2827697 w 4114165"/>
              <a:gd name="connsiteY327" fmla="*/ 1875662 h 3063504"/>
              <a:gd name="connsiteX328" fmla="*/ 2834058 w 4114165"/>
              <a:gd name="connsiteY328" fmla="*/ 1925847 h 3063504"/>
              <a:gd name="connsiteX329" fmla="*/ 2840433 w 4114165"/>
              <a:gd name="connsiteY329" fmla="*/ 1955251 h 3063504"/>
              <a:gd name="connsiteX330" fmla="*/ 2843613 w 4114165"/>
              <a:gd name="connsiteY330" fmla="*/ 1961823 h 3063504"/>
              <a:gd name="connsiteX331" fmla="*/ 2846807 w 4114165"/>
              <a:gd name="connsiteY331" fmla="*/ 1962912 h 3063504"/>
              <a:gd name="connsiteX332" fmla="*/ 2849988 w 4114165"/>
              <a:gd name="connsiteY332" fmla="*/ 1958543 h 3063504"/>
              <a:gd name="connsiteX333" fmla="*/ 2853168 w 4114165"/>
              <a:gd name="connsiteY333" fmla="*/ 1948818 h 3063504"/>
              <a:gd name="connsiteX334" fmla="*/ 2859543 w 4114165"/>
              <a:gd name="connsiteY334" fmla="*/ 1914032 h 3063504"/>
              <a:gd name="connsiteX335" fmla="*/ 2865904 w 4114165"/>
              <a:gd name="connsiteY335" fmla="*/ 1860517 h 3063504"/>
              <a:gd name="connsiteX336" fmla="*/ 2875459 w 4114165"/>
              <a:gd name="connsiteY336" fmla="*/ 1751587 h 3063504"/>
              <a:gd name="connsiteX337" fmla="*/ 2891388 w 4114165"/>
              <a:gd name="connsiteY337" fmla="*/ 1526332 h 3063504"/>
              <a:gd name="connsiteX338" fmla="*/ 2907305 w 4114165"/>
              <a:gd name="connsiteY338" fmla="*/ 1308055 h 3063504"/>
              <a:gd name="connsiteX339" fmla="*/ 2916860 w 4114165"/>
              <a:gd name="connsiteY339" fmla="*/ 1209459 h 3063504"/>
              <a:gd name="connsiteX340" fmla="*/ 2923222 w 4114165"/>
              <a:gd name="connsiteY340" fmla="*/ 1164897 h 3063504"/>
              <a:gd name="connsiteX341" fmla="*/ 2929596 w 4114165"/>
              <a:gd name="connsiteY341" fmla="*/ 1140279 h 3063504"/>
              <a:gd name="connsiteX342" fmla="*/ 2932777 w 4114165"/>
              <a:gd name="connsiteY342" fmla="*/ 1135974 h 3063504"/>
              <a:gd name="connsiteX343" fmla="*/ 2935957 w 4114165"/>
              <a:gd name="connsiteY343" fmla="*/ 1137164 h 3063504"/>
              <a:gd name="connsiteX344" fmla="*/ 2939151 w 4114165"/>
              <a:gd name="connsiteY344" fmla="*/ 1143888 h 3063504"/>
              <a:gd name="connsiteX345" fmla="*/ 2945512 w 4114165"/>
              <a:gd name="connsiteY345" fmla="*/ 1173735 h 3063504"/>
              <a:gd name="connsiteX346" fmla="*/ 2951887 w 4114165"/>
              <a:gd name="connsiteY346" fmla="*/ 1224490 h 3063504"/>
              <a:gd name="connsiteX347" fmla="*/ 2961442 w 4114165"/>
              <a:gd name="connsiteY347" fmla="*/ 1335142 h 3063504"/>
              <a:gd name="connsiteX348" fmla="*/ 2974177 w 4114165"/>
              <a:gd name="connsiteY348" fmla="*/ 1529549 h 3063504"/>
              <a:gd name="connsiteX349" fmla="*/ 2999649 w 4114165"/>
              <a:gd name="connsiteY349" fmla="*/ 1943005 h 3063504"/>
              <a:gd name="connsiteX350" fmla="*/ 3009204 w 4114165"/>
              <a:gd name="connsiteY350" fmla="*/ 2056291 h 3063504"/>
              <a:gd name="connsiteX351" fmla="*/ 3015566 w 4114165"/>
              <a:gd name="connsiteY351" fmla="*/ 2107590 h 3063504"/>
              <a:gd name="connsiteX352" fmla="*/ 3021940 w 4114165"/>
              <a:gd name="connsiteY352" fmla="*/ 2135956 h 3063504"/>
              <a:gd name="connsiteX353" fmla="*/ 3025121 w 4114165"/>
              <a:gd name="connsiteY353" fmla="*/ 2140869 h 3063504"/>
              <a:gd name="connsiteX354" fmla="*/ 3028314 w 4114165"/>
              <a:gd name="connsiteY354" fmla="*/ 2139375 h 3063504"/>
              <a:gd name="connsiteX355" fmla="*/ 3031495 w 4114165"/>
              <a:gd name="connsiteY355" fmla="*/ 2131372 h 3063504"/>
              <a:gd name="connsiteX356" fmla="*/ 3037856 w 4114165"/>
              <a:gd name="connsiteY356" fmla="*/ 2095864 h 3063504"/>
              <a:gd name="connsiteX357" fmla="*/ 3044231 w 4114165"/>
              <a:gd name="connsiteY357" fmla="*/ 2035004 h 3063504"/>
              <a:gd name="connsiteX358" fmla="*/ 3053786 w 4114165"/>
              <a:gd name="connsiteY358" fmla="*/ 1900292 h 3063504"/>
              <a:gd name="connsiteX359" fmla="*/ 3066522 w 4114165"/>
              <a:gd name="connsiteY359" fmla="*/ 1656777 h 3063504"/>
              <a:gd name="connsiteX360" fmla="*/ 3101548 w 4114165"/>
              <a:gd name="connsiteY360" fmla="*/ 916683 h 3063504"/>
              <a:gd name="connsiteX361" fmla="*/ 3111104 w 4114165"/>
              <a:gd name="connsiteY361" fmla="*/ 783301 h 3063504"/>
              <a:gd name="connsiteX362" fmla="*/ 3117465 w 4114165"/>
              <a:gd name="connsiteY362" fmla="*/ 726430 h 3063504"/>
              <a:gd name="connsiteX363" fmla="*/ 3123839 w 4114165"/>
              <a:gd name="connsiteY363" fmla="*/ 698723 h 3063504"/>
              <a:gd name="connsiteX364" fmla="*/ 3127020 w 4114165"/>
              <a:gd name="connsiteY364" fmla="*/ 696418 h 3063504"/>
              <a:gd name="connsiteX365" fmla="*/ 3130214 w 4114165"/>
              <a:gd name="connsiteY365" fmla="*/ 701990 h 3063504"/>
              <a:gd name="connsiteX366" fmla="*/ 3133394 w 4114165"/>
              <a:gd name="connsiteY366" fmla="*/ 715476 h 3063504"/>
              <a:gd name="connsiteX367" fmla="*/ 3139756 w 4114165"/>
              <a:gd name="connsiteY367" fmla="*/ 765952 h 3063504"/>
              <a:gd name="connsiteX368" fmla="*/ 3146130 w 4114165"/>
              <a:gd name="connsiteY368" fmla="*/ 846579 h 3063504"/>
              <a:gd name="connsiteX369" fmla="*/ 3155685 w 4114165"/>
              <a:gd name="connsiteY369" fmla="*/ 1018294 h 3063504"/>
              <a:gd name="connsiteX370" fmla="*/ 3168421 w 4114165"/>
              <a:gd name="connsiteY370" fmla="*/ 1320136 h 3063504"/>
              <a:gd name="connsiteX371" fmla="*/ 3203448 w 4114165"/>
              <a:gd name="connsiteY371" fmla="*/ 2215089 h 3063504"/>
              <a:gd name="connsiteX372" fmla="*/ 3213003 w 4114165"/>
              <a:gd name="connsiteY372" fmla="*/ 2377344 h 3063504"/>
              <a:gd name="connsiteX373" fmla="*/ 3219364 w 4114165"/>
              <a:gd name="connsiteY373" fmla="*/ 2449018 h 3063504"/>
              <a:gd name="connsiteX374" fmla="*/ 3225738 w 4114165"/>
              <a:gd name="connsiteY374" fmla="*/ 2487996 h 3063504"/>
              <a:gd name="connsiteX375" fmla="*/ 3228919 w 4114165"/>
              <a:gd name="connsiteY375" fmla="*/ 2494657 h 3063504"/>
              <a:gd name="connsiteX376" fmla="*/ 3232113 w 4114165"/>
              <a:gd name="connsiteY376" fmla="*/ 2492656 h 3063504"/>
              <a:gd name="connsiteX377" fmla="*/ 3235293 w 4114165"/>
              <a:gd name="connsiteY377" fmla="*/ 2481980 h 3063504"/>
              <a:gd name="connsiteX378" fmla="*/ 3241655 w 4114165"/>
              <a:gd name="connsiteY378" fmla="*/ 2435063 h 3063504"/>
              <a:gd name="connsiteX379" fmla="*/ 3248029 w 4114165"/>
              <a:gd name="connsiteY379" fmla="*/ 2355601 h 3063504"/>
              <a:gd name="connsiteX380" fmla="*/ 3257584 w 4114165"/>
              <a:gd name="connsiteY380" fmla="*/ 2182202 h 3063504"/>
              <a:gd name="connsiteX381" fmla="*/ 3270320 w 4114165"/>
              <a:gd name="connsiteY381" fmla="*/ 1873902 h 3063504"/>
              <a:gd name="connsiteX382" fmla="*/ 3305347 w 4114165"/>
              <a:gd name="connsiteY382" fmla="*/ 952647 h 3063504"/>
              <a:gd name="connsiteX383" fmla="*/ 3314902 w 4114165"/>
              <a:gd name="connsiteY383" fmla="*/ 781693 h 3063504"/>
              <a:gd name="connsiteX384" fmla="*/ 3321263 w 4114165"/>
              <a:gd name="connsiteY384" fmla="*/ 703307 h 3063504"/>
              <a:gd name="connsiteX385" fmla="*/ 3327637 w 4114165"/>
              <a:gd name="connsiteY385" fmla="*/ 656541 h 3063504"/>
              <a:gd name="connsiteX386" fmla="*/ 3330818 w 4114165"/>
              <a:gd name="connsiteY386" fmla="*/ 645461 h 3063504"/>
              <a:gd name="connsiteX387" fmla="*/ 3334012 w 4114165"/>
              <a:gd name="connsiteY387" fmla="*/ 642662 h 3063504"/>
              <a:gd name="connsiteX388" fmla="*/ 3337192 w 4114165"/>
              <a:gd name="connsiteY388" fmla="*/ 648095 h 3063504"/>
              <a:gd name="connsiteX389" fmla="*/ 3340373 w 4114165"/>
              <a:gd name="connsiteY389" fmla="*/ 661657 h 3063504"/>
              <a:gd name="connsiteX390" fmla="*/ 3346747 w 4114165"/>
              <a:gd name="connsiteY390" fmla="*/ 712272 h 3063504"/>
              <a:gd name="connsiteX391" fmla="*/ 3353109 w 4114165"/>
              <a:gd name="connsiteY391" fmla="*/ 792026 h 3063504"/>
              <a:gd name="connsiteX392" fmla="*/ 3362664 w 4114165"/>
              <a:gd name="connsiteY392" fmla="*/ 958282 h 3063504"/>
              <a:gd name="connsiteX393" fmla="*/ 3375400 w 4114165"/>
              <a:gd name="connsiteY393" fmla="*/ 1241725 h 3063504"/>
              <a:gd name="connsiteX394" fmla="*/ 3404065 w 4114165"/>
              <a:gd name="connsiteY394" fmla="*/ 1914374 h 3063504"/>
              <a:gd name="connsiteX395" fmla="*/ 3413620 w 4114165"/>
              <a:gd name="connsiteY395" fmla="*/ 2082783 h 3063504"/>
              <a:gd name="connsiteX396" fmla="*/ 3423163 w 4114165"/>
              <a:gd name="connsiteY396" fmla="*/ 2199285 h 3063504"/>
              <a:gd name="connsiteX397" fmla="*/ 3429537 w 4114165"/>
              <a:gd name="connsiteY397" fmla="*/ 2244088 h 3063504"/>
              <a:gd name="connsiteX398" fmla="*/ 3432718 w 4114165"/>
              <a:gd name="connsiteY398" fmla="*/ 2256169 h 3063504"/>
              <a:gd name="connsiteX399" fmla="*/ 3435911 w 4114165"/>
              <a:gd name="connsiteY399" fmla="*/ 2261335 h 3063504"/>
              <a:gd name="connsiteX400" fmla="*/ 3439092 w 4114165"/>
              <a:gd name="connsiteY400" fmla="*/ 2259613 h 3063504"/>
              <a:gd name="connsiteX401" fmla="*/ 3442273 w 4114165"/>
              <a:gd name="connsiteY401" fmla="*/ 2251116 h 3063504"/>
              <a:gd name="connsiteX402" fmla="*/ 3448647 w 4114165"/>
              <a:gd name="connsiteY402" fmla="*/ 2214582 h 3063504"/>
              <a:gd name="connsiteX403" fmla="*/ 3455008 w 4114165"/>
              <a:gd name="connsiteY403" fmla="*/ 2153824 h 3063504"/>
              <a:gd name="connsiteX404" fmla="*/ 3464564 w 4114165"/>
              <a:gd name="connsiteY404" fmla="*/ 2023974 h 3063504"/>
              <a:gd name="connsiteX405" fmla="*/ 3477299 w 4114165"/>
              <a:gd name="connsiteY405" fmla="*/ 1799315 h 3063504"/>
              <a:gd name="connsiteX406" fmla="*/ 3509145 w 4114165"/>
              <a:gd name="connsiteY406" fmla="*/ 1210295 h 3063504"/>
              <a:gd name="connsiteX407" fmla="*/ 3518700 w 4114165"/>
              <a:gd name="connsiteY407" fmla="*/ 1086549 h 3063504"/>
              <a:gd name="connsiteX408" fmla="*/ 3525062 w 4114165"/>
              <a:gd name="connsiteY408" fmla="*/ 1027956 h 3063504"/>
              <a:gd name="connsiteX409" fmla="*/ 3531436 w 4114165"/>
              <a:gd name="connsiteY409" fmla="*/ 990536 h 3063504"/>
              <a:gd name="connsiteX410" fmla="*/ 3534617 w 4114165"/>
              <a:gd name="connsiteY410" fmla="*/ 980063 h 3063504"/>
              <a:gd name="connsiteX411" fmla="*/ 3537797 w 4114165"/>
              <a:gd name="connsiteY411" fmla="*/ 975137 h 3063504"/>
              <a:gd name="connsiteX412" fmla="*/ 3540991 w 4114165"/>
              <a:gd name="connsiteY412" fmla="*/ 975694 h 3063504"/>
              <a:gd name="connsiteX413" fmla="*/ 3544172 w 4114165"/>
              <a:gd name="connsiteY413" fmla="*/ 981697 h 3063504"/>
              <a:gd name="connsiteX414" fmla="*/ 3550546 w 4114165"/>
              <a:gd name="connsiteY414" fmla="*/ 1009341 h 3063504"/>
              <a:gd name="connsiteX415" fmla="*/ 3556908 w 4114165"/>
              <a:gd name="connsiteY415" fmla="*/ 1056435 h 3063504"/>
              <a:gd name="connsiteX416" fmla="*/ 3566463 w 4114165"/>
              <a:gd name="connsiteY416" fmla="*/ 1158261 h 3063504"/>
              <a:gd name="connsiteX417" fmla="*/ 3579198 w 4114165"/>
              <a:gd name="connsiteY417" fmla="*/ 1335737 h 3063504"/>
              <a:gd name="connsiteX418" fmla="*/ 3611044 w 4114165"/>
              <a:gd name="connsiteY418" fmla="*/ 1805545 h 3063504"/>
              <a:gd name="connsiteX419" fmla="*/ 3620599 w 4114165"/>
              <a:gd name="connsiteY419" fmla="*/ 1906206 h 3063504"/>
              <a:gd name="connsiteX420" fmla="*/ 3626961 w 4114165"/>
              <a:gd name="connsiteY420" fmla="*/ 1954998 h 3063504"/>
              <a:gd name="connsiteX421" fmla="*/ 3633335 w 4114165"/>
              <a:gd name="connsiteY421" fmla="*/ 1987567 h 3063504"/>
              <a:gd name="connsiteX422" fmla="*/ 3639696 w 4114165"/>
              <a:gd name="connsiteY422" fmla="*/ 2003270 h 3063504"/>
              <a:gd name="connsiteX423" fmla="*/ 3642890 w 4114165"/>
              <a:gd name="connsiteY423" fmla="*/ 2004764 h 3063504"/>
              <a:gd name="connsiteX424" fmla="*/ 3646071 w 4114165"/>
              <a:gd name="connsiteY424" fmla="*/ 2002092 h 3063504"/>
              <a:gd name="connsiteX425" fmla="*/ 3649251 w 4114165"/>
              <a:gd name="connsiteY425" fmla="*/ 1995343 h 3063504"/>
              <a:gd name="connsiteX426" fmla="*/ 3655626 w 4114165"/>
              <a:gd name="connsiteY426" fmla="*/ 1970079 h 3063504"/>
              <a:gd name="connsiteX427" fmla="*/ 3661987 w 4114165"/>
              <a:gd name="connsiteY427" fmla="*/ 1930329 h 3063504"/>
              <a:gd name="connsiteX428" fmla="*/ 3671542 w 4114165"/>
              <a:gd name="connsiteY428" fmla="*/ 1847423 h 3063504"/>
              <a:gd name="connsiteX429" fmla="*/ 3684278 w 4114165"/>
              <a:gd name="connsiteY429" fmla="*/ 1705138 h 3063504"/>
              <a:gd name="connsiteX430" fmla="*/ 3719305 w 4114165"/>
              <a:gd name="connsiteY430" fmla="*/ 1285869 h 3063504"/>
              <a:gd name="connsiteX431" fmla="*/ 3728860 w 4114165"/>
              <a:gd name="connsiteY431" fmla="*/ 1203127 h 3063504"/>
              <a:gd name="connsiteX432" fmla="*/ 3738415 w 4114165"/>
              <a:gd name="connsiteY432" fmla="*/ 1145914 h 3063504"/>
              <a:gd name="connsiteX433" fmla="*/ 3744789 w 4114165"/>
              <a:gd name="connsiteY433" fmla="*/ 1123703 h 3063504"/>
              <a:gd name="connsiteX434" fmla="*/ 3747970 w 4114165"/>
              <a:gd name="connsiteY434" fmla="*/ 1117612 h 3063504"/>
              <a:gd name="connsiteX435" fmla="*/ 3751151 w 4114165"/>
              <a:gd name="connsiteY435" fmla="*/ 1114864 h 3063504"/>
              <a:gd name="connsiteX436" fmla="*/ 3754344 w 4114165"/>
              <a:gd name="connsiteY436" fmla="*/ 1115497 h 3063504"/>
              <a:gd name="connsiteX437" fmla="*/ 3757525 w 4114165"/>
              <a:gd name="connsiteY437" fmla="*/ 1119435 h 3063504"/>
              <a:gd name="connsiteX438" fmla="*/ 3763887 w 4114165"/>
              <a:gd name="connsiteY438" fmla="*/ 1137050 h 3063504"/>
              <a:gd name="connsiteX439" fmla="*/ 3770261 w 4114165"/>
              <a:gd name="connsiteY439" fmla="*/ 1166935 h 3063504"/>
              <a:gd name="connsiteX440" fmla="*/ 3779816 w 4114165"/>
              <a:gd name="connsiteY440" fmla="*/ 1232253 h 3063504"/>
              <a:gd name="connsiteX441" fmla="*/ 3792552 w 4114165"/>
              <a:gd name="connsiteY441" fmla="*/ 1349413 h 3063504"/>
              <a:gd name="connsiteX442" fmla="*/ 3818023 w 4114165"/>
              <a:gd name="connsiteY442" fmla="*/ 1628335 h 3063504"/>
              <a:gd name="connsiteX443" fmla="*/ 3833953 w 4114165"/>
              <a:gd name="connsiteY443" fmla="*/ 1785195 h 3063504"/>
              <a:gd name="connsiteX444" fmla="*/ 3843495 w 4114165"/>
              <a:gd name="connsiteY444" fmla="*/ 1858085 h 3063504"/>
              <a:gd name="connsiteX445" fmla="*/ 3853050 w 4114165"/>
              <a:gd name="connsiteY445" fmla="*/ 1909448 h 3063504"/>
              <a:gd name="connsiteX446" fmla="*/ 3859424 w 4114165"/>
              <a:gd name="connsiteY446" fmla="*/ 1930215 h 3063504"/>
              <a:gd name="connsiteX447" fmla="*/ 3865786 w 4114165"/>
              <a:gd name="connsiteY447" fmla="*/ 1939611 h 3063504"/>
              <a:gd name="connsiteX448" fmla="*/ 3868979 w 4114165"/>
              <a:gd name="connsiteY448" fmla="*/ 1939992 h 3063504"/>
              <a:gd name="connsiteX449" fmla="*/ 3872160 w 4114165"/>
              <a:gd name="connsiteY449" fmla="*/ 1937472 h 3063504"/>
              <a:gd name="connsiteX450" fmla="*/ 3875341 w 4114165"/>
              <a:gd name="connsiteY450" fmla="*/ 1932115 h 3063504"/>
              <a:gd name="connsiteX451" fmla="*/ 3881715 w 4114165"/>
              <a:gd name="connsiteY451" fmla="*/ 1913057 h 3063504"/>
              <a:gd name="connsiteX452" fmla="*/ 3888077 w 4114165"/>
              <a:gd name="connsiteY452" fmla="*/ 1883437 h 3063504"/>
              <a:gd name="connsiteX453" fmla="*/ 3897632 w 4114165"/>
              <a:gd name="connsiteY453" fmla="*/ 1821260 h 3063504"/>
              <a:gd name="connsiteX454" fmla="*/ 3910367 w 4114165"/>
              <a:gd name="connsiteY454" fmla="*/ 1711888 h 3063504"/>
              <a:gd name="connsiteX455" fmla="*/ 3932658 w 4114165"/>
              <a:gd name="connsiteY455" fmla="*/ 1484088 h 3063504"/>
              <a:gd name="connsiteX456" fmla="*/ 3951768 w 4114165"/>
              <a:gd name="connsiteY456" fmla="*/ 1301736 h 3063504"/>
              <a:gd name="connsiteX457" fmla="*/ 3961323 w 4114165"/>
              <a:gd name="connsiteY457" fmla="*/ 1230328 h 3063504"/>
              <a:gd name="connsiteX458" fmla="*/ 3970878 w 4114165"/>
              <a:gd name="connsiteY458" fmla="*/ 1178180 h 3063504"/>
              <a:gd name="connsiteX459" fmla="*/ 3977240 w 4114165"/>
              <a:gd name="connsiteY459" fmla="*/ 1155741 h 3063504"/>
              <a:gd name="connsiteX460" fmla="*/ 3983614 w 4114165"/>
              <a:gd name="connsiteY460" fmla="*/ 1143901 h 3063504"/>
              <a:gd name="connsiteX461" fmla="*/ 3986795 w 4114165"/>
              <a:gd name="connsiteY461" fmla="*/ 1142077 h 3063504"/>
              <a:gd name="connsiteX462" fmla="*/ 3989976 w 4114165"/>
              <a:gd name="connsiteY462" fmla="*/ 1142989 h 3063504"/>
              <a:gd name="connsiteX463" fmla="*/ 3993169 w 4114165"/>
              <a:gd name="connsiteY463" fmla="*/ 1146661 h 3063504"/>
              <a:gd name="connsiteX464" fmla="*/ 3999531 w 4114165"/>
              <a:gd name="connsiteY464" fmla="*/ 1162136 h 3063504"/>
              <a:gd name="connsiteX465" fmla="*/ 4005905 w 4114165"/>
              <a:gd name="connsiteY465" fmla="*/ 1188070 h 3063504"/>
              <a:gd name="connsiteX466" fmla="*/ 4015460 w 4114165"/>
              <a:gd name="connsiteY466" fmla="*/ 1244992 h 3063504"/>
              <a:gd name="connsiteX467" fmla="*/ 4025002 w 4114165"/>
              <a:gd name="connsiteY467" fmla="*/ 1320275 h 3063504"/>
              <a:gd name="connsiteX468" fmla="*/ 4040932 w 4114165"/>
              <a:gd name="connsiteY468" fmla="*/ 1473210 h 3063504"/>
              <a:gd name="connsiteX469" fmla="*/ 4069584 w 4114165"/>
              <a:gd name="connsiteY469" fmla="*/ 1754601 h 3063504"/>
              <a:gd name="connsiteX470" fmla="*/ 4079139 w 4114165"/>
              <a:gd name="connsiteY470" fmla="*/ 1826731 h 3063504"/>
              <a:gd name="connsiteX471" fmla="*/ 4088694 w 4114165"/>
              <a:gd name="connsiteY471" fmla="*/ 1879436 h 3063504"/>
              <a:gd name="connsiteX472" fmla="*/ 4095069 w 4114165"/>
              <a:gd name="connsiteY472" fmla="*/ 1902103 h 3063504"/>
              <a:gd name="connsiteX473" fmla="*/ 4101430 w 4114165"/>
              <a:gd name="connsiteY473" fmla="*/ 1914082 h 3063504"/>
              <a:gd name="connsiteX474" fmla="*/ 4104611 w 4114165"/>
              <a:gd name="connsiteY474" fmla="*/ 1915995 h 3063504"/>
              <a:gd name="connsiteX475" fmla="*/ 4107804 w 4114165"/>
              <a:gd name="connsiteY475" fmla="*/ 1915184 h 3063504"/>
              <a:gd name="connsiteX476" fmla="*/ 4110985 w 4114165"/>
              <a:gd name="connsiteY476" fmla="*/ 1911702 h 3063504"/>
              <a:gd name="connsiteX477" fmla="*/ 4114166 w 4114165"/>
              <a:gd name="connsiteY477" fmla="*/ 1905598 h 3063504"/>
              <a:gd name="connsiteX478" fmla="*/ 4114166 w 4114165"/>
              <a:gd name="connsiteY478" fmla="*/ 1905598 h 3063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</a:cxnLst>
            <a:rect l="l" t="t" r="r" b="b"/>
            <a:pathLst>
              <a:path w="4114165" h="3063504">
                <a:moveTo>
                  <a:pt x="0" y="1426330"/>
                </a:moveTo>
                <a:lnTo>
                  <a:pt x="19106" y="1079343"/>
                </a:lnTo>
                <a:lnTo>
                  <a:pt x="28660" y="944391"/>
                </a:lnTo>
                <a:lnTo>
                  <a:pt x="38212" y="852379"/>
                </a:lnTo>
                <a:lnTo>
                  <a:pt x="44582" y="819708"/>
                </a:lnTo>
                <a:lnTo>
                  <a:pt x="47765" y="812730"/>
                </a:lnTo>
                <a:lnTo>
                  <a:pt x="50950" y="812198"/>
                </a:lnTo>
                <a:lnTo>
                  <a:pt x="54134" y="818213"/>
                </a:lnTo>
                <a:lnTo>
                  <a:pt x="57319" y="830801"/>
                </a:lnTo>
                <a:lnTo>
                  <a:pt x="63687" y="875439"/>
                </a:lnTo>
                <a:lnTo>
                  <a:pt x="70056" y="945100"/>
                </a:lnTo>
                <a:lnTo>
                  <a:pt x="79608" y="1091880"/>
                </a:lnTo>
                <a:lnTo>
                  <a:pt x="92347" y="1349148"/>
                </a:lnTo>
                <a:lnTo>
                  <a:pt x="130558" y="2179860"/>
                </a:lnTo>
                <a:lnTo>
                  <a:pt x="140112" y="2309798"/>
                </a:lnTo>
                <a:lnTo>
                  <a:pt x="146480" y="2364047"/>
                </a:lnTo>
                <a:lnTo>
                  <a:pt x="149664" y="2380472"/>
                </a:lnTo>
                <a:lnTo>
                  <a:pt x="152849" y="2389450"/>
                </a:lnTo>
                <a:lnTo>
                  <a:pt x="156033" y="2390855"/>
                </a:lnTo>
                <a:lnTo>
                  <a:pt x="159218" y="2384600"/>
                </a:lnTo>
                <a:lnTo>
                  <a:pt x="162401" y="2370696"/>
                </a:lnTo>
                <a:lnTo>
                  <a:pt x="168770" y="2320207"/>
                </a:lnTo>
                <a:lnTo>
                  <a:pt x="175140" y="2240720"/>
                </a:lnTo>
                <a:lnTo>
                  <a:pt x="184692" y="2072639"/>
                </a:lnTo>
                <a:lnTo>
                  <a:pt x="197429" y="1777458"/>
                </a:lnTo>
                <a:lnTo>
                  <a:pt x="235642" y="818581"/>
                </a:lnTo>
                <a:lnTo>
                  <a:pt x="245194" y="665925"/>
                </a:lnTo>
                <a:lnTo>
                  <a:pt x="251563" y="600835"/>
                </a:lnTo>
                <a:lnTo>
                  <a:pt x="257933" y="568563"/>
                </a:lnTo>
                <a:lnTo>
                  <a:pt x="261116" y="565293"/>
                </a:lnTo>
                <a:lnTo>
                  <a:pt x="264300" y="570754"/>
                </a:lnTo>
                <a:lnTo>
                  <a:pt x="267485" y="584961"/>
                </a:lnTo>
                <a:lnTo>
                  <a:pt x="273854" y="639269"/>
                </a:lnTo>
                <a:lnTo>
                  <a:pt x="280222" y="726772"/>
                </a:lnTo>
                <a:lnTo>
                  <a:pt x="289776" y="913999"/>
                </a:lnTo>
                <a:lnTo>
                  <a:pt x="302513" y="1245232"/>
                </a:lnTo>
                <a:lnTo>
                  <a:pt x="340728" y="2325374"/>
                </a:lnTo>
                <a:lnTo>
                  <a:pt x="350283" y="2497177"/>
                </a:lnTo>
                <a:lnTo>
                  <a:pt x="356645" y="2570484"/>
                </a:lnTo>
                <a:lnTo>
                  <a:pt x="363019" y="2607106"/>
                </a:lnTo>
                <a:lnTo>
                  <a:pt x="366200" y="2611083"/>
                </a:lnTo>
                <a:lnTo>
                  <a:pt x="369380" y="2605384"/>
                </a:lnTo>
                <a:lnTo>
                  <a:pt x="372574" y="2590024"/>
                </a:lnTo>
                <a:lnTo>
                  <a:pt x="378935" y="2530861"/>
                </a:lnTo>
                <a:lnTo>
                  <a:pt x="385310" y="2435532"/>
                </a:lnTo>
                <a:lnTo>
                  <a:pt x="394865" y="2232425"/>
                </a:lnTo>
                <a:lnTo>
                  <a:pt x="407601" y="1876548"/>
                </a:lnTo>
                <a:lnTo>
                  <a:pt x="442627" y="825508"/>
                </a:lnTo>
                <a:lnTo>
                  <a:pt x="452182" y="631949"/>
                </a:lnTo>
                <a:lnTo>
                  <a:pt x="458544" y="543618"/>
                </a:lnTo>
                <a:lnTo>
                  <a:pt x="464918" y="491393"/>
                </a:lnTo>
                <a:lnTo>
                  <a:pt x="468099" y="479329"/>
                </a:lnTo>
                <a:lnTo>
                  <a:pt x="471280" y="476719"/>
                </a:lnTo>
                <a:lnTo>
                  <a:pt x="474473" y="483516"/>
                </a:lnTo>
                <a:lnTo>
                  <a:pt x="477654" y="499587"/>
                </a:lnTo>
                <a:lnTo>
                  <a:pt x="484015" y="558573"/>
                </a:lnTo>
                <a:lnTo>
                  <a:pt x="490390" y="650919"/>
                </a:lnTo>
                <a:lnTo>
                  <a:pt x="499945" y="843021"/>
                </a:lnTo>
                <a:lnTo>
                  <a:pt x="512680" y="1171038"/>
                </a:lnTo>
                <a:lnTo>
                  <a:pt x="544526" y="2034016"/>
                </a:lnTo>
                <a:lnTo>
                  <a:pt x="554081" y="2220635"/>
                </a:lnTo>
                <a:lnTo>
                  <a:pt x="563624" y="2346673"/>
                </a:lnTo>
                <a:lnTo>
                  <a:pt x="569998" y="2393211"/>
                </a:lnTo>
                <a:lnTo>
                  <a:pt x="573179" y="2404874"/>
                </a:lnTo>
                <a:lnTo>
                  <a:pt x="576372" y="2408799"/>
                </a:lnTo>
                <a:lnTo>
                  <a:pt x="579553" y="2405102"/>
                </a:lnTo>
                <a:lnTo>
                  <a:pt x="582734" y="2393945"/>
                </a:lnTo>
                <a:lnTo>
                  <a:pt x="589108" y="2350282"/>
                </a:lnTo>
                <a:lnTo>
                  <a:pt x="595470" y="2280520"/>
                </a:lnTo>
                <a:lnTo>
                  <a:pt x="605025" y="2134981"/>
                </a:lnTo>
                <a:lnTo>
                  <a:pt x="617760" y="1888743"/>
                </a:lnTo>
                <a:lnTo>
                  <a:pt x="646426" y="1318008"/>
                </a:lnTo>
                <a:lnTo>
                  <a:pt x="655981" y="1179079"/>
                </a:lnTo>
                <a:lnTo>
                  <a:pt x="665523" y="1084231"/>
                </a:lnTo>
                <a:lnTo>
                  <a:pt x="671897" y="1047837"/>
                </a:lnTo>
                <a:lnTo>
                  <a:pt x="675078" y="1037782"/>
                </a:lnTo>
                <a:lnTo>
                  <a:pt x="678259" y="1033059"/>
                </a:lnTo>
                <a:lnTo>
                  <a:pt x="681452" y="1033502"/>
                </a:lnTo>
                <a:lnTo>
                  <a:pt x="684633" y="1038909"/>
                </a:lnTo>
                <a:lnTo>
                  <a:pt x="691007" y="1063476"/>
                </a:lnTo>
                <a:lnTo>
                  <a:pt x="697369" y="1104049"/>
                </a:lnTo>
                <a:lnTo>
                  <a:pt x="706924" y="1187437"/>
                </a:lnTo>
                <a:lnTo>
                  <a:pt x="738770" y="1501044"/>
                </a:lnTo>
                <a:lnTo>
                  <a:pt x="748325" y="1560169"/>
                </a:lnTo>
                <a:lnTo>
                  <a:pt x="754686" y="1583596"/>
                </a:lnTo>
                <a:lnTo>
                  <a:pt x="757880" y="1590282"/>
                </a:lnTo>
                <a:lnTo>
                  <a:pt x="761061" y="1593663"/>
                </a:lnTo>
                <a:lnTo>
                  <a:pt x="764241" y="1593828"/>
                </a:lnTo>
                <a:lnTo>
                  <a:pt x="767422" y="1590940"/>
                </a:lnTo>
                <a:lnTo>
                  <a:pt x="773796" y="1576821"/>
                </a:lnTo>
                <a:lnTo>
                  <a:pt x="780158" y="1553495"/>
                </a:lnTo>
                <a:lnTo>
                  <a:pt x="792906" y="1490875"/>
                </a:lnTo>
                <a:lnTo>
                  <a:pt x="805642" y="1429686"/>
                </a:lnTo>
                <a:lnTo>
                  <a:pt x="812004" y="1408348"/>
                </a:lnTo>
                <a:lnTo>
                  <a:pt x="818378" y="1397407"/>
                </a:lnTo>
                <a:lnTo>
                  <a:pt x="821559" y="1396635"/>
                </a:lnTo>
                <a:lnTo>
                  <a:pt x="824740" y="1399345"/>
                </a:lnTo>
                <a:lnTo>
                  <a:pt x="827933" y="1405740"/>
                </a:lnTo>
                <a:lnTo>
                  <a:pt x="834295" y="1430142"/>
                </a:lnTo>
                <a:lnTo>
                  <a:pt x="840669" y="1470285"/>
                </a:lnTo>
                <a:lnTo>
                  <a:pt x="850224" y="1558649"/>
                </a:lnTo>
                <a:lnTo>
                  <a:pt x="862960" y="1718561"/>
                </a:lnTo>
                <a:lnTo>
                  <a:pt x="891612" y="2106134"/>
                </a:lnTo>
                <a:lnTo>
                  <a:pt x="897986" y="2164423"/>
                </a:lnTo>
                <a:lnTo>
                  <a:pt x="904348" y="2202286"/>
                </a:lnTo>
                <a:lnTo>
                  <a:pt x="907541" y="2212354"/>
                </a:lnTo>
                <a:lnTo>
                  <a:pt x="910722" y="2215950"/>
                </a:lnTo>
                <a:lnTo>
                  <a:pt x="913903" y="2212772"/>
                </a:lnTo>
                <a:lnTo>
                  <a:pt x="917096" y="2202540"/>
                </a:lnTo>
                <a:lnTo>
                  <a:pt x="923458" y="2160358"/>
                </a:lnTo>
                <a:lnTo>
                  <a:pt x="929832" y="2088937"/>
                </a:lnTo>
                <a:lnTo>
                  <a:pt x="939387" y="1929354"/>
                </a:lnTo>
                <a:lnTo>
                  <a:pt x="948930" y="1715256"/>
                </a:lnTo>
                <a:lnTo>
                  <a:pt x="964859" y="1281386"/>
                </a:lnTo>
                <a:lnTo>
                  <a:pt x="983956" y="762432"/>
                </a:lnTo>
                <a:lnTo>
                  <a:pt x="993511" y="562035"/>
                </a:lnTo>
                <a:lnTo>
                  <a:pt x="999886" y="466070"/>
                </a:lnTo>
                <a:lnTo>
                  <a:pt x="1006247" y="406589"/>
                </a:lnTo>
                <a:lnTo>
                  <a:pt x="1009441" y="391842"/>
                </a:lnTo>
                <a:lnTo>
                  <a:pt x="1012621" y="387604"/>
                </a:lnTo>
                <a:lnTo>
                  <a:pt x="1015802" y="394136"/>
                </a:lnTo>
                <a:lnTo>
                  <a:pt x="1018996" y="411587"/>
                </a:lnTo>
                <a:lnTo>
                  <a:pt x="1025357" y="479311"/>
                </a:lnTo>
                <a:lnTo>
                  <a:pt x="1031731" y="589755"/>
                </a:lnTo>
                <a:lnTo>
                  <a:pt x="1041274" y="828914"/>
                </a:lnTo>
                <a:lnTo>
                  <a:pt x="1054022" y="1256857"/>
                </a:lnTo>
                <a:lnTo>
                  <a:pt x="1092230" y="2652391"/>
                </a:lnTo>
                <a:lnTo>
                  <a:pt x="1101785" y="2862019"/>
                </a:lnTo>
                <a:lnTo>
                  <a:pt x="1108146" y="2943532"/>
                </a:lnTo>
                <a:lnTo>
                  <a:pt x="1111340" y="2965110"/>
                </a:lnTo>
                <a:lnTo>
                  <a:pt x="1114521" y="2973430"/>
                </a:lnTo>
                <a:lnTo>
                  <a:pt x="1117701" y="2968315"/>
                </a:lnTo>
                <a:lnTo>
                  <a:pt x="1120895" y="2949661"/>
                </a:lnTo>
                <a:lnTo>
                  <a:pt x="1127256" y="2872251"/>
                </a:lnTo>
                <a:lnTo>
                  <a:pt x="1133631" y="2743364"/>
                </a:lnTo>
                <a:lnTo>
                  <a:pt x="1143173" y="2463378"/>
                </a:lnTo>
                <a:lnTo>
                  <a:pt x="1155922" y="1965154"/>
                </a:lnTo>
                <a:lnTo>
                  <a:pt x="1190948" y="471744"/>
                </a:lnTo>
                <a:lnTo>
                  <a:pt x="1200503" y="198810"/>
                </a:lnTo>
                <a:lnTo>
                  <a:pt x="1206865" y="77799"/>
                </a:lnTo>
                <a:lnTo>
                  <a:pt x="1213239" y="11588"/>
                </a:lnTo>
                <a:lnTo>
                  <a:pt x="1216420" y="0"/>
                </a:lnTo>
                <a:lnTo>
                  <a:pt x="1219601" y="2996"/>
                </a:lnTo>
                <a:lnTo>
                  <a:pt x="1222781" y="20580"/>
                </a:lnTo>
                <a:lnTo>
                  <a:pt x="1229156" y="98807"/>
                </a:lnTo>
                <a:lnTo>
                  <a:pt x="1235530" y="231880"/>
                </a:lnTo>
                <a:lnTo>
                  <a:pt x="1245072" y="522962"/>
                </a:lnTo>
                <a:lnTo>
                  <a:pt x="1257821" y="1041176"/>
                </a:lnTo>
                <a:lnTo>
                  <a:pt x="1292847" y="2583224"/>
                </a:lnTo>
                <a:lnTo>
                  <a:pt x="1302390" y="2862221"/>
                </a:lnTo>
                <a:lnTo>
                  <a:pt x="1308764" y="2985271"/>
                </a:lnTo>
                <a:lnTo>
                  <a:pt x="1315138" y="3052069"/>
                </a:lnTo>
                <a:lnTo>
                  <a:pt x="1318319" y="3063504"/>
                </a:lnTo>
                <a:lnTo>
                  <a:pt x="1321500" y="3060098"/>
                </a:lnTo>
                <a:lnTo>
                  <a:pt x="1324681" y="3041913"/>
                </a:lnTo>
                <a:lnTo>
                  <a:pt x="1331055" y="2962109"/>
                </a:lnTo>
                <a:lnTo>
                  <a:pt x="1337429" y="2827372"/>
                </a:lnTo>
                <a:lnTo>
                  <a:pt x="1346971" y="2534799"/>
                </a:lnTo>
                <a:lnTo>
                  <a:pt x="1359720" y="2019403"/>
                </a:lnTo>
                <a:lnTo>
                  <a:pt x="1391553" y="642650"/>
                </a:lnTo>
                <a:lnTo>
                  <a:pt x="1401108" y="357415"/>
                </a:lnTo>
                <a:lnTo>
                  <a:pt x="1407482" y="227415"/>
                </a:lnTo>
                <a:lnTo>
                  <a:pt x="1413844" y="151377"/>
                </a:lnTo>
                <a:lnTo>
                  <a:pt x="1417037" y="134458"/>
                </a:lnTo>
                <a:lnTo>
                  <a:pt x="1420218" y="131770"/>
                </a:lnTo>
                <a:lnTo>
                  <a:pt x="1423399" y="143257"/>
                </a:lnTo>
                <a:lnTo>
                  <a:pt x="1426580" y="168709"/>
                </a:lnTo>
                <a:lnTo>
                  <a:pt x="1432954" y="259960"/>
                </a:lnTo>
                <a:lnTo>
                  <a:pt x="1439328" y="401057"/>
                </a:lnTo>
                <a:lnTo>
                  <a:pt x="1448870" y="691492"/>
                </a:lnTo>
                <a:lnTo>
                  <a:pt x="1461619" y="1179130"/>
                </a:lnTo>
                <a:lnTo>
                  <a:pt x="1487091" y="2181025"/>
                </a:lnTo>
                <a:lnTo>
                  <a:pt x="1496646" y="2459592"/>
                </a:lnTo>
                <a:lnTo>
                  <a:pt x="1503007" y="2593785"/>
                </a:lnTo>
                <a:lnTo>
                  <a:pt x="1509382" y="2680946"/>
                </a:lnTo>
                <a:lnTo>
                  <a:pt x="1512562" y="2705982"/>
                </a:lnTo>
                <a:lnTo>
                  <a:pt x="1515743" y="2718442"/>
                </a:lnTo>
                <a:lnTo>
                  <a:pt x="1518937" y="2718341"/>
                </a:lnTo>
                <a:lnTo>
                  <a:pt x="1522117" y="2705817"/>
                </a:lnTo>
                <a:lnTo>
                  <a:pt x="1525298" y="2681162"/>
                </a:lnTo>
                <a:lnTo>
                  <a:pt x="1531672" y="2597166"/>
                </a:lnTo>
                <a:lnTo>
                  <a:pt x="1538034" y="2471052"/>
                </a:lnTo>
                <a:lnTo>
                  <a:pt x="1547589" y="2217318"/>
                </a:lnTo>
                <a:lnTo>
                  <a:pt x="1563518" y="1692310"/>
                </a:lnTo>
                <a:lnTo>
                  <a:pt x="1582615" y="1074303"/>
                </a:lnTo>
                <a:lnTo>
                  <a:pt x="1592171" y="838804"/>
                </a:lnTo>
                <a:lnTo>
                  <a:pt x="1598545" y="724265"/>
                </a:lnTo>
                <a:lnTo>
                  <a:pt x="1604906" y="648563"/>
                </a:lnTo>
                <a:lnTo>
                  <a:pt x="1608087" y="626010"/>
                </a:lnTo>
                <a:lnTo>
                  <a:pt x="1611281" y="613828"/>
                </a:lnTo>
                <a:lnTo>
                  <a:pt x="1614461" y="611992"/>
                </a:lnTo>
                <a:lnTo>
                  <a:pt x="1617642" y="620362"/>
                </a:lnTo>
                <a:lnTo>
                  <a:pt x="1620836" y="638724"/>
                </a:lnTo>
                <a:lnTo>
                  <a:pt x="1627197" y="703889"/>
                </a:lnTo>
                <a:lnTo>
                  <a:pt x="1633572" y="803537"/>
                </a:lnTo>
                <a:lnTo>
                  <a:pt x="1643127" y="1005807"/>
                </a:lnTo>
                <a:lnTo>
                  <a:pt x="1659043" y="1426507"/>
                </a:lnTo>
                <a:lnTo>
                  <a:pt x="1678153" y="1923162"/>
                </a:lnTo>
                <a:lnTo>
                  <a:pt x="1687696" y="2112656"/>
                </a:lnTo>
                <a:lnTo>
                  <a:pt x="1694070" y="2204756"/>
                </a:lnTo>
                <a:lnTo>
                  <a:pt x="1700444" y="2265400"/>
                </a:lnTo>
                <a:lnTo>
                  <a:pt x="1703625" y="2283281"/>
                </a:lnTo>
                <a:lnTo>
                  <a:pt x="1706806" y="2292702"/>
                </a:lnTo>
                <a:lnTo>
                  <a:pt x="1709986" y="2293639"/>
                </a:lnTo>
                <a:lnTo>
                  <a:pt x="1713180" y="2286193"/>
                </a:lnTo>
                <a:lnTo>
                  <a:pt x="1716361" y="2270504"/>
                </a:lnTo>
                <a:lnTo>
                  <a:pt x="1722735" y="2215532"/>
                </a:lnTo>
                <a:lnTo>
                  <a:pt x="1729096" y="2131689"/>
                </a:lnTo>
                <a:lnTo>
                  <a:pt x="1738651" y="1961012"/>
                </a:lnTo>
                <a:lnTo>
                  <a:pt x="1754568" y="1602325"/>
                </a:lnTo>
                <a:lnTo>
                  <a:pt x="1773678" y="1169278"/>
                </a:lnTo>
                <a:lnTo>
                  <a:pt x="1783233" y="998855"/>
                </a:lnTo>
                <a:lnTo>
                  <a:pt x="1792788" y="880580"/>
                </a:lnTo>
                <a:lnTo>
                  <a:pt x="1799150" y="835904"/>
                </a:lnTo>
                <a:lnTo>
                  <a:pt x="1802343" y="824520"/>
                </a:lnTo>
                <a:lnTo>
                  <a:pt x="1805524" y="820556"/>
                </a:lnTo>
                <a:lnTo>
                  <a:pt x="1808705" y="824051"/>
                </a:lnTo>
                <a:lnTo>
                  <a:pt x="1811886" y="834916"/>
                </a:lnTo>
                <a:lnTo>
                  <a:pt x="1818260" y="878162"/>
                </a:lnTo>
                <a:lnTo>
                  <a:pt x="1824634" y="948342"/>
                </a:lnTo>
                <a:lnTo>
                  <a:pt x="1834176" y="1097237"/>
                </a:lnTo>
                <a:lnTo>
                  <a:pt x="1846912" y="1354719"/>
                </a:lnTo>
                <a:lnTo>
                  <a:pt x="1878758" y="2030319"/>
                </a:lnTo>
                <a:lnTo>
                  <a:pt x="1888313" y="2169894"/>
                </a:lnTo>
                <a:lnTo>
                  <a:pt x="1894687" y="2233983"/>
                </a:lnTo>
                <a:lnTo>
                  <a:pt x="1901049" y="2272112"/>
                </a:lnTo>
                <a:lnTo>
                  <a:pt x="1904242" y="2281014"/>
                </a:lnTo>
                <a:lnTo>
                  <a:pt x="1907423" y="2283053"/>
                </a:lnTo>
                <a:lnTo>
                  <a:pt x="1910604" y="2278216"/>
                </a:lnTo>
                <a:lnTo>
                  <a:pt x="1913785" y="2266591"/>
                </a:lnTo>
                <a:lnTo>
                  <a:pt x="1920159" y="2223573"/>
                </a:lnTo>
                <a:lnTo>
                  <a:pt x="1926520" y="2155837"/>
                </a:lnTo>
                <a:lnTo>
                  <a:pt x="1936075" y="2014084"/>
                </a:lnTo>
                <a:lnTo>
                  <a:pt x="1948811" y="1770329"/>
                </a:lnTo>
                <a:lnTo>
                  <a:pt x="1980657" y="1119397"/>
                </a:lnTo>
                <a:lnTo>
                  <a:pt x="1990212" y="975352"/>
                </a:lnTo>
                <a:lnTo>
                  <a:pt x="1999767" y="875591"/>
                </a:lnTo>
                <a:lnTo>
                  <a:pt x="2006142" y="836740"/>
                </a:lnTo>
                <a:lnTo>
                  <a:pt x="2009322" y="825938"/>
                </a:lnTo>
                <a:lnTo>
                  <a:pt x="2012503" y="820923"/>
                </a:lnTo>
                <a:lnTo>
                  <a:pt x="2015684" y="821658"/>
                </a:lnTo>
                <a:lnTo>
                  <a:pt x="2018877" y="828028"/>
                </a:lnTo>
                <a:lnTo>
                  <a:pt x="2025239" y="857115"/>
                </a:lnTo>
                <a:lnTo>
                  <a:pt x="2031613" y="906553"/>
                </a:lnTo>
                <a:lnTo>
                  <a:pt x="2041168" y="1013849"/>
                </a:lnTo>
                <a:lnTo>
                  <a:pt x="2053904" y="1203418"/>
                </a:lnTo>
                <a:lnTo>
                  <a:pt x="2098486" y="1923390"/>
                </a:lnTo>
                <a:lnTo>
                  <a:pt x="2108028" y="2025937"/>
                </a:lnTo>
                <a:lnTo>
                  <a:pt x="2117583" y="2096700"/>
                </a:lnTo>
                <a:lnTo>
                  <a:pt x="2123957" y="2125104"/>
                </a:lnTo>
                <a:lnTo>
                  <a:pt x="2130319" y="2138324"/>
                </a:lnTo>
                <a:lnTo>
                  <a:pt x="2133512" y="2139299"/>
                </a:lnTo>
                <a:lnTo>
                  <a:pt x="2136693" y="2136589"/>
                </a:lnTo>
                <a:lnTo>
                  <a:pt x="2139874" y="2130283"/>
                </a:lnTo>
                <a:lnTo>
                  <a:pt x="2146248" y="2107312"/>
                </a:lnTo>
                <a:lnTo>
                  <a:pt x="2152610" y="2071335"/>
                </a:lnTo>
                <a:lnTo>
                  <a:pt x="2162165" y="1995685"/>
                </a:lnTo>
                <a:lnTo>
                  <a:pt x="2174901" y="1861973"/>
                </a:lnTo>
                <a:lnTo>
                  <a:pt x="2194011" y="1618546"/>
                </a:lnTo>
                <a:lnTo>
                  <a:pt x="2219482" y="1290681"/>
                </a:lnTo>
                <a:lnTo>
                  <a:pt x="2232218" y="1157476"/>
                </a:lnTo>
                <a:lnTo>
                  <a:pt x="2241773" y="1081331"/>
                </a:lnTo>
                <a:lnTo>
                  <a:pt x="2251328" y="1030020"/>
                </a:lnTo>
                <a:lnTo>
                  <a:pt x="2257702" y="1010924"/>
                </a:lnTo>
                <a:lnTo>
                  <a:pt x="2260883" y="1006061"/>
                </a:lnTo>
                <a:lnTo>
                  <a:pt x="2264064" y="1004351"/>
                </a:lnTo>
                <a:lnTo>
                  <a:pt x="2267257" y="1005782"/>
                </a:lnTo>
                <a:lnTo>
                  <a:pt x="2270438" y="1010316"/>
                </a:lnTo>
                <a:lnTo>
                  <a:pt x="2276800" y="1028450"/>
                </a:lnTo>
                <a:lnTo>
                  <a:pt x="2283174" y="1058069"/>
                </a:lnTo>
                <a:lnTo>
                  <a:pt x="2292729" y="1121841"/>
                </a:lnTo>
                <a:lnTo>
                  <a:pt x="2305465" y="1236014"/>
                </a:lnTo>
                <a:lnTo>
                  <a:pt x="2324575" y="1444287"/>
                </a:lnTo>
                <a:lnTo>
                  <a:pt x="2353227" y="1757361"/>
                </a:lnTo>
                <a:lnTo>
                  <a:pt x="2365963" y="1871318"/>
                </a:lnTo>
                <a:lnTo>
                  <a:pt x="2378699" y="1960101"/>
                </a:lnTo>
                <a:lnTo>
                  <a:pt x="2388254" y="2007196"/>
                </a:lnTo>
                <a:lnTo>
                  <a:pt x="2394628" y="2028331"/>
                </a:lnTo>
                <a:lnTo>
                  <a:pt x="2400990" y="2040690"/>
                </a:lnTo>
                <a:lnTo>
                  <a:pt x="2404183" y="2043425"/>
                </a:lnTo>
                <a:lnTo>
                  <a:pt x="2407364" y="2043805"/>
                </a:lnTo>
                <a:lnTo>
                  <a:pt x="2410545" y="2041766"/>
                </a:lnTo>
                <a:lnTo>
                  <a:pt x="2413726" y="2037258"/>
                </a:lnTo>
                <a:lnTo>
                  <a:pt x="2420100" y="2020707"/>
                </a:lnTo>
                <a:lnTo>
                  <a:pt x="2426474" y="1993899"/>
                </a:lnTo>
                <a:lnTo>
                  <a:pt x="2432836" y="1956694"/>
                </a:lnTo>
                <a:lnTo>
                  <a:pt x="2442391" y="1881614"/>
                </a:lnTo>
                <a:lnTo>
                  <a:pt x="2451946" y="1784575"/>
                </a:lnTo>
                <a:lnTo>
                  <a:pt x="2464682" y="1626031"/>
                </a:lnTo>
                <a:lnTo>
                  <a:pt x="2490153" y="1257757"/>
                </a:lnTo>
                <a:lnTo>
                  <a:pt x="2506083" y="1048014"/>
                </a:lnTo>
                <a:lnTo>
                  <a:pt x="2515625" y="952141"/>
                </a:lnTo>
                <a:lnTo>
                  <a:pt x="2521999" y="906236"/>
                </a:lnTo>
                <a:lnTo>
                  <a:pt x="2528373" y="877262"/>
                </a:lnTo>
                <a:lnTo>
                  <a:pt x="2531554" y="869652"/>
                </a:lnTo>
                <a:lnTo>
                  <a:pt x="2534735" y="866853"/>
                </a:lnTo>
                <a:lnTo>
                  <a:pt x="2537916" y="868955"/>
                </a:lnTo>
                <a:lnTo>
                  <a:pt x="2541109" y="876059"/>
                </a:lnTo>
                <a:lnTo>
                  <a:pt x="2547471" y="905299"/>
                </a:lnTo>
                <a:lnTo>
                  <a:pt x="2553845" y="954281"/>
                </a:lnTo>
                <a:lnTo>
                  <a:pt x="2563400" y="1062425"/>
                </a:lnTo>
                <a:lnTo>
                  <a:pt x="2572942" y="1206420"/>
                </a:lnTo>
                <a:lnTo>
                  <a:pt x="2588872" y="1499651"/>
                </a:lnTo>
                <a:lnTo>
                  <a:pt x="2614343" y="1975335"/>
                </a:lnTo>
                <a:lnTo>
                  <a:pt x="2623898" y="2111528"/>
                </a:lnTo>
                <a:lnTo>
                  <a:pt x="2633453" y="2206554"/>
                </a:lnTo>
                <a:lnTo>
                  <a:pt x="2639815" y="2243037"/>
                </a:lnTo>
                <a:lnTo>
                  <a:pt x="2643008" y="2252623"/>
                </a:lnTo>
                <a:lnTo>
                  <a:pt x="2646189" y="2256295"/>
                </a:lnTo>
                <a:lnTo>
                  <a:pt x="2649370" y="2254003"/>
                </a:lnTo>
                <a:lnTo>
                  <a:pt x="2652551" y="2245772"/>
                </a:lnTo>
                <a:lnTo>
                  <a:pt x="2658925" y="2211759"/>
                </a:lnTo>
                <a:lnTo>
                  <a:pt x="2665299" y="2155381"/>
                </a:lnTo>
                <a:lnTo>
                  <a:pt x="2674841" y="2033383"/>
                </a:lnTo>
                <a:lnTo>
                  <a:pt x="2687590" y="1816866"/>
                </a:lnTo>
                <a:lnTo>
                  <a:pt x="2725797" y="1116307"/>
                </a:lnTo>
                <a:lnTo>
                  <a:pt x="2735353" y="1006339"/>
                </a:lnTo>
                <a:lnTo>
                  <a:pt x="2741714" y="959548"/>
                </a:lnTo>
                <a:lnTo>
                  <a:pt x="2748088" y="935995"/>
                </a:lnTo>
                <a:lnTo>
                  <a:pt x="2751269" y="933171"/>
                </a:lnTo>
                <a:lnTo>
                  <a:pt x="2754450" y="936337"/>
                </a:lnTo>
                <a:lnTo>
                  <a:pt x="2757643" y="945416"/>
                </a:lnTo>
                <a:lnTo>
                  <a:pt x="2764005" y="980709"/>
                </a:lnTo>
                <a:lnTo>
                  <a:pt x="2770379" y="1037225"/>
                </a:lnTo>
                <a:lnTo>
                  <a:pt x="2779934" y="1155678"/>
                </a:lnTo>
                <a:lnTo>
                  <a:pt x="2792670" y="1356429"/>
                </a:lnTo>
                <a:lnTo>
                  <a:pt x="2818142" y="1765998"/>
                </a:lnTo>
                <a:lnTo>
                  <a:pt x="2827697" y="1875662"/>
                </a:lnTo>
                <a:lnTo>
                  <a:pt x="2834058" y="1925847"/>
                </a:lnTo>
                <a:lnTo>
                  <a:pt x="2840433" y="1955251"/>
                </a:lnTo>
                <a:lnTo>
                  <a:pt x="2843613" y="1961823"/>
                </a:lnTo>
                <a:lnTo>
                  <a:pt x="2846807" y="1962912"/>
                </a:lnTo>
                <a:lnTo>
                  <a:pt x="2849988" y="1958543"/>
                </a:lnTo>
                <a:lnTo>
                  <a:pt x="2853168" y="1948818"/>
                </a:lnTo>
                <a:lnTo>
                  <a:pt x="2859543" y="1914032"/>
                </a:lnTo>
                <a:lnTo>
                  <a:pt x="2865904" y="1860517"/>
                </a:lnTo>
                <a:lnTo>
                  <a:pt x="2875459" y="1751587"/>
                </a:lnTo>
                <a:lnTo>
                  <a:pt x="2891388" y="1526332"/>
                </a:lnTo>
                <a:lnTo>
                  <a:pt x="2907305" y="1308055"/>
                </a:lnTo>
                <a:lnTo>
                  <a:pt x="2916860" y="1209459"/>
                </a:lnTo>
                <a:lnTo>
                  <a:pt x="2923222" y="1164897"/>
                </a:lnTo>
                <a:lnTo>
                  <a:pt x="2929596" y="1140279"/>
                </a:lnTo>
                <a:lnTo>
                  <a:pt x="2932777" y="1135974"/>
                </a:lnTo>
                <a:lnTo>
                  <a:pt x="2935957" y="1137164"/>
                </a:lnTo>
                <a:lnTo>
                  <a:pt x="2939151" y="1143888"/>
                </a:lnTo>
                <a:lnTo>
                  <a:pt x="2945512" y="1173735"/>
                </a:lnTo>
                <a:lnTo>
                  <a:pt x="2951887" y="1224490"/>
                </a:lnTo>
                <a:lnTo>
                  <a:pt x="2961442" y="1335142"/>
                </a:lnTo>
                <a:lnTo>
                  <a:pt x="2974177" y="1529549"/>
                </a:lnTo>
                <a:lnTo>
                  <a:pt x="2999649" y="1943005"/>
                </a:lnTo>
                <a:lnTo>
                  <a:pt x="3009204" y="2056291"/>
                </a:lnTo>
                <a:lnTo>
                  <a:pt x="3015566" y="2107590"/>
                </a:lnTo>
                <a:lnTo>
                  <a:pt x="3021940" y="2135956"/>
                </a:lnTo>
                <a:lnTo>
                  <a:pt x="3025121" y="2140869"/>
                </a:lnTo>
                <a:lnTo>
                  <a:pt x="3028314" y="2139375"/>
                </a:lnTo>
                <a:lnTo>
                  <a:pt x="3031495" y="2131372"/>
                </a:lnTo>
                <a:lnTo>
                  <a:pt x="3037856" y="2095864"/>
                </a:lnTo>
                <a:lnTo>
                  <a:pt x="3044231" y="2035004"/>
                </a:lnTo>
                <a:lnTo>
                  <a:pt x="3053786" y="1900292"/>
                </a:lnTo>
                <a:lnTo>
                  <a:pt x="3066522" y="1656777"/>
                </a:lnTo>
                <a:lnTo>
                  <a:pt x="3101548" y="916683"/>
                </a:lnTo>
                <a:lnTo>
                  <a:pt x="3111104" y="783301"/>
                </a:lnTo>
                <a:lnTo>
                  <a:pt x="3117465" y="726430"/>
                </a:lnTo>
                <a:lnTo>
                  <a:pt x="3123839" y="698723"/>
                </a:lnTo>
                <a:lnTo>
                  <a:pt x="3127020" y="696418"/>
                </a:lnTo>
                <a:lnTo>
                  <a:pt x="3130214" y="701990"/>
                </a:lnTo>
                <a:lnTo>
                  <a:pt x="3133394" y="715476"/>
                </a:lnTo>
                <a:lnTo>
                  <a:pt x="3139756" y="765952"/>
                </a:lnTo>
                <a:lnTo>
                  <a:pt x="3146130" y="846579"/>
                </a:lnTo>
                <a:lnTo>
                  <a:pt x="3155685" y="1018294"/>
                </a:lnTo>
                <a:lnTo>
                  <a:pt x="3168421" y="1320136"/>
                </a:lnTo>
                <a:lnTo>
                  <a:pt x="3203448" y="2215089"/>
                </a:lnTo>
                <a:lnTo>
                  <a:pt x="3213003" y="2377344"/>
                </a:lnTo>
                <a:lnTo>
                  <a:pt x="3219364" y="2449018"/>
                </a:lnTo>
                <a:lnTo>
                  <a:pt x="3225738" y="2487996"/>
                </a:lnTo>
                <a:lnTo>
                  <a:pt x="3228919" y="2494657"/>
                </a:lnTo>
                <a:lnTo>
                  <a:pt x="3232113" y="2492656"/>
                </a:lnTo>
                <a:lnTo>
                  <a:pt x="3235293" y="2481980"/>
                </a:lnTo>
                <a:lnTo>
                  <a:pt x="3241655" y="2435063"/>
                </a:lnTo>
                <a:lnTo>
                  <a:pt x="3248029" y="2355601"/>
                </a:lnTo>
                <a:lnTo>
                  <a:pt x="3257584" y="2182202"/>
                </a:lnTo>
                <a:lnTo>
                  <a:pt x="3270320" y="1873902"/>
                </a:lnTo>
                <a:lnTo>
                  <a:pt x="3305347" y="952647"/>
                </a:lnTo>
                <a:lnTo>
                  <a:pt x="3314902" y="781693"/>
                </a:lnTo>
                <a:lnTo>
                  <a:pt x="3321263" y="703307"/>
                </a:lnTo>
                <a:lnTo>
                  <a:pt x="3327637" y="656541"/>
                </a:lnTo>
                <a:lnTo>
                  <a:pt x="3330818" y="645461"/>
                </a:lnTo>
                <a:lnTo>
                  <a:pt x="3334012" y="642662"/>
                </a:lnTo>
                <a:lnTo>
                  <a:pt x="3337192" y="648095"/>
                </a:lnTo>
                <a:lnTo>
                  <a:pt x="3340373" y="661657"/>
                </a:lnTo>
                <a:lnTo>
                  <a:pt x="3346747" y="712272"/>
                </a:lnTo>
                <a:lnTo>
                  <a:pt x="3353109" y="792026"/>
                </a:lnTo>
                <a:lnTo>
                  <a:pt x="3362664" y="958282"/>
                </a:lnTo>
                <a:lnTo>
                  <a:pt x="3375400" y="1241725"/>
                </a:lnTo>
                <a:lnTo>
                  <a:pt x="3404065" y="1914374"/>
                </a:lnTo>
                <a:lnTo>
                  <a:pt x="3413620" y="2082783"/>
                </a:lnTo>
                <a:lnTo>
                  <a:pt x="3423163" y="2199285"/>
                </a:lnTo>
                <a:lnTo>
                  <a:pt x="3429537" y="2244088"/>
                </a:lnTo>
                <a:lnTo>
                  <a:pt x="3432718" y="2256169"/>
                </a:lnTo>
                <a:lnTo>
                  <a:pt x="3435911" y="2261335"/>
                </a:lnTo>
                <a:lnTo>
                  <a:pt x="3439092" y="2259613"/>
                </a:lnTo>
                <a:lnTo>
                  <a:pt x="3442273" y="2251116"/>
                </a:lnTo>
                <a:lnTo>
                  <a:pt x="3448647" y="2214582"/>
                </a:lnTo>
                <a:lnTo>
                  <a:pt x="3455008" y="2153824"/>
                </a:lnTo>
                <a:lnTo>
                  <a:pt x="3464564" y="2023974"/>
                </a:lnTo>
                <a:lnTo>
                  <a:pt x="3477299" y="1799315"/>
                </a:lnTo>
                <a:lnTo>
                  <a:pt x="3509145" y="1210295"/>
                </a:lnTo>
                <a:lnTo>
                  <a:pt x="3518700" y="1086549"/>
                </a:lnTo>
                <a:lnTo>
                  <a:pt x="3525062" y="1027956"/>
                </a:lnTo>
                <a:lnTo>
                  <a:pt x="3531436" y="990536"/>
                </a:lnTo>
                <a:lnTo>
                  <a:pt x="3534617" y="980063"/>
                </a:lnTo>
                <a:lnTo>
                  <a:pt x="3537797" y="975137"/>
                </a:lnTo>
                <a:lnTo>
                  <a:pt x="3540991" y="975694"/>
                </a:lnTo>
                <a:lnTo>
                  <a:pt x="3544172" y="981697"/>
                </a:lnTo>
                <a:lnTo>
                  <a:pt x="3550546" y="1009341"/>
                </a:lnTo>
                <a:lnTo>
                  <a:pt x="3556908" y="1056435"/>
                </a:lnTo>
                <a:lnTo>
                  <a:pt x="3566463" y="1158261"/>
                </a:lnTo>
                <a:lnTo>
                  <a:pt x="3579198" y="1335737"/>
                </a:lnTo>
                <a:lnTo>
                  <a:pt x="3611044" y="1805545"/>
                </a:lnTo>
                <a:lnTo>
                  <a:pt x="3620599" y="1906206"/>
                </a:lnTo>
                <a:lnTo>
                  <a:pt x="3626961" y="1954998"/>
                </a:lnTo>
                <a:lnTo>
                  <a:pt x="3633335" y="1987567"/>
                </a:lnTo>
                <a:lnTo>
                  <a:pt x="3639696" y="2003270"/>
                </a:lnTo>
                <a:lnTo>
                  <a:pt x="3642890" y="2004764"/>
                </a:lnTo>
                <a:lnTo>
                  <a:pt x="3646071" y="2002092"/>
                </a:lnTo>
                <a:lnTo>
                  <a:pt x="3649251" y="1995343"/>
                </a:lnTo>
                <a:lnTo>
                  <a:pt x="3655626" y="1970079"/>
                </a:lnTo>
                <a:lnTo>
                  <a:pt x="3661987" y="1930329"/>
                </a:lnTo>
                <a:lnTo>
                  <a:pt x="3671542" y="1847423"/>
                </a:lnTo>
                <a:lnTo>
                  <a:pt x="3684278" y="1705138"/>
                </a:lnTo>
                <a:lnTo>
                  <a:pt x="3719305" y="1285869"/>
                </a:lnTo>
                <a:lnTo>
                  <a:pt x="3728860" y="1203127"/>
                </a:lnTo>
                <a:lnTo>
                  <a:pt x="3738415" y="1145914"/>
                </a:lnTo>
                <a:lnTo>
                  <a:pt x="3744789" y="1123703"/>
                </a:lnTo>
                <a:lnTo>
                  <a:pt x="3747970" y="1117612"/>
                </a:lnTo>
                <a:lnTo>
                  <a:pt x="3751151" y="1114864"/>
                </a:lnTo>
                <a:lnTo>
                  <a:pt x="3754344" y="1115497"/>
                </a:lnTo>
                <a:lnTo>
                  <a:pt x="3757525" y="1119435"/>
                </a:lnTo>
                <a:lnTo>
                  <a:pt x="3763887" y="1137050"/>
                </a:lnTo>
                <a:lnTo>
                  <a:pt x="3770261" y="1166935"/>
                </a:lnTo>
                <a:lnTo>
                  <a:pt x="3779816" y="1232253"/>
                </a:lnTo>
                <a:lnTo>
                  <a:pt x="3792552" y="1349413"/>
                </a:lnTo>
                <a:lnTo>
                  <a:pt x="3818023" y="1628335"/>
                </a:lnTo>
                <a:lnTo>
                  <a:pt x="3833953" y="1785195"/>
                </a:lnTo>
                <a:lnTo>
                  <a:pt x="3843495" y="1858085"/>
                </a:lnTo>
                <a:lnTo>
                  <a:pt x="3853050" y="1909448"/>
                </a:lnTo>
                <a:lnTo>
                  <a:pt x="3859424" y="1930215"/>
                </a:lnTo>
                <a:lnTo>
                  <a:pt x="3865786" y="1939611"/>
                </a:lnTo>
                <a:lnTo>
                  <a:pt x="3868979" y="1939992"/>
                </a:lnTo>
                <a:lnTo>
                  <a:pt x="3872160" y="1937472"/>
                </a:lnTo>
                <a:lnTo>
                  <a:pt x="3875341" y="1932115"/>
                </a:lnTo>
                <a:lnTo>
                  <a:pt x="3881715" y="1913057"/>
                </a:lnTo>
                <a:lnTo>
                  <a:pt x="3888077" y="1883437"/>
                </a:lnTo>
                <a:lnTo>
                  <a:pt x="3897632" y="1821260"/>
                </a:lnTo>
                <a:lnTo>
                  <a:pt x="3910367" y="1711888"/>
                </a:lnTo>
                <a:lnTo>
                  <a:pt x="3932658" y="1484088"/>
                </a:lnTo>
                <a:lnTo>
                  <a:pt x="3951768" y="1301736"/>
                </a:lnTo>
                <a:lnTo>
                  <a:pt x="3961323" y="1230328"/>
                </a:lnTo>
                <a:lnTo>
                  <a:pt x="3970878" y="1178180"/>
                </a:lnTo>
                <a:lnTo>
                  <a:pt x="3977240" y="1155741"/>
                </a:lnTo>
                <a:lnTo>
                  <a:pt x="3983614" y="1143901"/>
                </a:lnTo>
                <a:lnTo>
                  <a:pt x="3986795" y="1142077"/>
                </a:lnTo>
                <a:lnTo>
                  <a:pt x="3989976" y="1142989"/>
                </a:lnTo>
                <a:lnTo>
                  <a:pt x="3993169" y="1146661"/>
                </a:lnTo>
                <a:lnTo>
                  <a:pt x="3999531" y="1162136"/>
                </a:lnTo>
                <a:lnTo>
                  <a:pt x="4005905" y="1188070"/>
                </a:lnTo>
                <a:lnTo>
                  <a:pt x="4015460" y="1244992"/>
                </a:lnTo>
                <a:lnTo>
                  <a:pt x="4025002" y="1320275"/>
                </a:lnTo>
                <a:lnTo>
                  <a:pt x="4040932" y="1473210"/>
                </a:lnTo>
                <a:lnTo>
                  <a:pt x="4069584" y="1754601"/>
                </a:lnTo>
                <a:lnTo>
                  <a:pt x="4079139" y="1826731"/>
                </a:lnTo>
                <a:lnTo>
                  <a:pt x="4088694" y="1879436"/>
                </a:lnTo>
                <a:lnTo>
                  <a:pt x="4095069" y="1902103"/>
                </a:lnTo>
                <a:lnTo>
                  <a:pt x="4101430" y="1914082"/>
                </a:lnTo>
                <a:lnTo>
                  <a:pt x="4104611" y="1915995"/>
                </a:lnTo>
                <a:lnTo>
                  <a:pt x="4107804" y="1915184"/>
                </a:lnTo>
                <a:lnTo>
                  <a:pt x="4110985" y="1911702"/>
                </a:lnTo>
                <a:lnTo>
                  <a:pt x="4114166" y="1905598"/>
                </a:lnTo>
                <a:lnTo>
                  <a:pt x="4114166" y="1905598"/>
                </a:lnTo>
              </a:path>
            </a:pathLst>
          </a:custGeom>
          <a:noFill/>
          <a:ln w="18998" cap="sq">
            <a:solidFill>
              <a:srgbClr val="C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igura a mano libera 20">
            <a:extLst>
              <a:ext uri="{FF2B5EF4-FFF2-40B4-BE49-F238E27FC236}">
                <a16:creationId xmlns:a16="http://schemas.microsoft.com/office/drawing/2014/main" id="{ACB676FC-C110-0884-D30C-488326B66C9F}"/>
              </a:ext>
            </a:extLst>
          </p:cNvPr>
          <p:cNvSpPr/>
          <p:nvPr/>
        </p:nvSpPr>
        <p:spPr>
          <a:xfrm flipH="1">
            <a:off x="1399677" y="4324086"/>
            <a:ext cx="4337467" cy="1190017"/>
          </a:xfrm>
          <a:custGeom>
            <a:avLst/>
            <a:gdLst>
              <a:gd name="connsiteX0" fmla="*/ 0 w 4114165"/>
              <a:gd name="connsiteY0" fmla="*/ 1426330 h 3063504"/>
              <a:gd name="connsiteX1" fmla="*/ 19106 w 4114165"/>
              <a:gd name="connsiteY1" fmla="*/ 1079343 h 3063504"/>
              <a:gd name="connsiteX2" fmla="*/ 28660 w 4114165"/>
              <a:gd name="connsiteY2" fmla="*/ 944391 h 3063504"/>
              <a:gd name="connsiteX3" fmla="*/ 38212 w 4114165"/>
              <a:gd name="connsiteY3" fmla="*/ 852379 h 3063504"/>
              <a:gd name="connsiteX4" fmla="*/ 44582 w 4114165"/>
              <a:gd name="connsiteY4" fmla="*/ 819708 h 3063504"/>
              <a:gd name="connsiteX5" fmla="*/ 47765 w 4114165"/>
              <a:gd name="connsiteY5" fmla="*/ 812730 h 3063504"/>
              <a:gd name="connsiteX6" fmla="*/ 50950 w 4114165"/>
              <a:gd name="connsiteY6" fmla="*/ 812198 h 3063504"/>
              <a:gd name="connsiteX7" fmla="*/ 54134 w 4114165"/>
              <a:gd name="connsiteY7" fmla="*/ 818213 h 3063504"/>
              <a:gd name="connsiteX8" fmla="*/ 57319 w 4114165"/>
              <a:gd name="connsiteY8" fmla="*/ 830801 h 3063504"/>
              <a:gd name="connsiteX9" fmla="*/ 63687 w 4114165"/>
              <a:gd name="connsiteY9" fmla="*/ 875439 h 3063504"/>
              <a:gd name="connsiteX10" fmla="*/ 70056 w 4114165"/>
              <a:gd name="connsiteY10" fmla="*/ 945100 h 3063504"/>
              <a:gd name="connsiteX11" fmla="*/ 79608 w 4114165"/>
              <a:gd name="connsiteY11" fmla="*/ 1091880 h 3063504"/>
              <a:gd name="connsiteX12" fmla="*/ 92347 w 4114165"/>
              <a:gd name="connsiteY12" fmla="*/ 1349148 h 3063504"/>
              <a:gd name="connsiteX13" fmla="*/ 130558 w 4114165"/>
              <a:gd name="connsiteY13" fmla="*/ 2179860 h 3063504"/>
              <a:gd name="connsiteX14" fmla="*/ 140112 w 4114165"/>
              <a:gd name="connsiteY14" fmla="*/ 2309798 h 3063504"/>
              <a:gd name="connsiteX15" fmla="*/ 146480 w 4114165"/>
              <a:gd name="connsiteY15" fmla="*/ 2364047 h 3063504"/>
              <a:gd name="connsiteX16" fmla="*/ 149664 w 4114165"/>
              <a:gd name="connsiteY16" fmla="*/ 2380472 h 3063504"/>
              <a:gd name="connsiteX17" fmla="*/ 152849 w 4114165"/>
              <a:gd name="connsiteY17" fmla="*/ 2389450 h 3063504"/>
              <a:gd name="connsiteX18" fmla="*/ 156033 w 4114165"/>
              <a:gd name="connsiteY18" fmla="*/ 2390855 h 3063504"/>
              <a:gd name="connsiteX19" fmla="*/ 159218 w 4114165"/>
              <a:gd name="connsiteY19" fmla="*/ 2384600 h 3063504"/>
              <a:gd name="connsiteX20" fmla="*/ 162401 w 4114165"/>
              <a:gd name="connsiteY20" fmla="*/ 2370696 h 3063504"/>
              <a:gd name="connsiteX21" fmla="*/ 168770 w 4114165"/>
              <a:gd name="connsiteY21" fmla="*/ 2320207 h 3063504"/>
              <a:gd name="connsiteX22" fmla="*/ 175140 w 4114165"/>
              <a:gd name="connsiteY22" fmla="*/ 2240720 h 3063504"/>
              <a:gd name="connsiteX23" fmla="*/ 184692 w 4114165"/>
              <a:gd name="connsiteY23" fmla="*/ 2072639 h 3063504"/>
              <a:gd name="connsiteX24" fmla="*/ 197429 w 4114165"/>
              <a:gd name="connsiteY24" fmla="*/ 1777458 h 3063504"/>
              <a:gd name="connsiteX25" fmla="*/ 235642 w 4114165"/>
              <a:gd name="connsiteY25" fmla="*/ 818581 h 3063504"/>
              <a:gd name="connsiteX26" fmla="*/ 245194 w 4114165"/>
              <a:gd name="connsiteY26" fmla="*/ 665925 h 3063504"/>
              <a:gd name="connsiteX27" fmla="*/ 251563 w 4114165"/>
              <a:gd name="connsiteY27" fmla="*/ 600835 h 3063504"/>
              <a:gd name="connsiteX28" fmla="*/ 257933 w 4114165"/>
              <a:gd name="connsiteY28" fmla="*/ 568563 h 3063504"/>
              <a:gd name="connsiteX29" fmla="*/ 261116 w 4114165"/>
              <a:gd name="connsiteY29" fmla="*/ 565293 h 3063504"/>
              <a:gd name="connsiteX30" fmla="*/ 264300 w 4114165"/>
              <a:gd name="connsiteY30" fmla="*/ 570754 h 3063504"/>
              <a:gd name="connsiteX31" fmla="*/ 267485 w 4114165"/>
              <a:gd name="connsiteY31" fmla="*/ 584961 h 3063504"/>
              <a:gd name="connsiteX32" fmla="*/ 273854 w 4114165"/>
              <a:gd name="connsiteY32" fmla="*/ 639269 h 3063504"/>
              <a:gd name="connsiteX33" fmla="*/ 280222 w 4114165"/>
              <a:gd name="connsiteY33" fmla="*/ 726772 h 3063504"/>
              <a:gd name="connsiteX34" fmla="*/ 289776 w 4114165"/>
              <a:gd name="connsiteY34" fmla="*/ 913999 h 3063504"/>
              <a:gd name="connsiteX35" fmla="*/ 302513 w 4114165"/>
              <a:gd name="connsiteY35" fmla="*/ 1245232 h 3063504"/>
              <a:gd name="connsiteX36" fmla="*/ 340728 w 4114165"/>
              <a:gd name="connsiteY36" fmla="*/ 2325374 h 3063504"/>
              <a:gd name="connsiteX37" fmla="*/ 350283 w 4114165"/>
              <a:gd name="connsiteY37" fmla="*/ 2497177 h 3063504"/>
              <a:gd name="connsiteX38" fmla="*/ 356645 w 4114165"/>
              <a:gd name="connsiteY38" fmla="*/ 2570484 h 3063504"/>
              <a:gd name="connsiteX39" fmla="*/ 363019 w 4114165"/>
              <a:gd name="connsiteY39" fmla="*/ 2607106 h 3063504"/>
              <a:gd name="connsiteX40" fmla="*/ 366200 w 4114165"/>
              <a:gd name="connsiteY40" fmla="*/ 2611083 h 3063504"/>
              <a:gd name="connsiteX41" fmla="*/ 369380 w 4114165"/>
              <a:gd name="connsiteY41" fmla="*/ 2605384 h 3063504"/>
              <a:gd name="connsiteX42" fmla="*/ 372574 w 4114165"/>
              <a:gd name="connsiteY42" fmla="*/ 2590024 h 3063504"/>
              <a:gd name="connsiteX43" fmla="*/ 378935 w 4114165"/>
              <a:gd name="connsiteY43" fmla="*/ 2530861 h 3063504"/>
              <a:gd name="connsiteX44" fmla="*/ 385310 w 4114165"/>
              <a:gd name="connsiteY44" fmla="*/ 2435532 h 3063504"/>
              <a:gd name="connsiteX45" fmla="*/ 394865 w 4114165"/>
              <a:gd name="connsiteY45" fmla="*/ 2232425 h 3063504"/>
              <a:gd name="connsiteX46" fmla="*/ 407601 w 4114165"/>
              <a:gd name="connsiteY46" fmla="*/ 1876548 h 3063504"/>
              <a:gd name="connsiteX47" fmla="*/ 442627 w 4114165"/>
              <a:gd name="connsiteY47" fmla="*/ 825508 h 3063504"/>
              <a:gd name="connsiteX48" fmla="*/ 452182 w 4114165"/>
              <a:gd name="connsiteY48" fmla="*/ 631949 h 3063504"/>
              <a:gd name="connsiteX49" fmla="*/ 458544 w 4114165"/>
              <a:gd name="connsiteY49" fmla="*/ 543618 h 3063504"/>
              <a:gd name="connsiteX50" fmla="*/ 464918 w 4114165"/>
              <a:gd name="connsiteY50" fmla="*/ 491393 h 3063504"/>
              <a:gd name="connsiteX51" fmla="*/ 468099 w 4114165"/>
              <a:gd name="connsiteY51" fmla="*/ 479329 h 3063504"/>
              <a:gd name="connsiteX52" fmla="*/ 471280 w 4114165"/>
              <a:gd name="connsiteY52" fmla="*/ 476719 h 3063504"/>
              <a:gd name="connsiteX53" fmla="*/ 474473 w 4114165"/>
              <a:gd name="connsiteY53" fmla="*/ 483516 h 3063504"/>
              <a:gd name="connsiteX54" fmla="*/ 477654 w 4114165"/>
              <a:gd name="connsiteY54" fmla="*/ 499587 h 3063504"/>
              <a:gd name="connsiteX55" fmla="*/ 484015 w 4114165"/>
              <a:gd name="connsiteY55" fmla="*/ 558573 h 3063504"/>
              <a:gd name="connsiteX56" fmla="*/ 490390 w 4114165"/>
              <a:gd name="connsiteY56" fmla="*/ 650919 h 3063504"/>
              <a:gd name="connsiteX57" fmla="*/ 499945 w 4114165"/>
              <a:gd name="connsiteY57" fmla="*/ 843021 h 3063504"/>
              <a:gd name="connsiteX58" fmla="*/ 512680 w 4114165"/>
              <a:gd name="connsiteY58" fmla="*/ 1171038 h 3063504"/>
              <a:gd name="connsiteX59" fmla="*/ 544526 w 4114165"/>
              <a:gd name="connsiteY59" fmla="*/ 2034016 h 3063504"/>
              <a:gd name="connsiteX60" fmla="*/ 554081 w 4114165"/>
              <a:gd name="connsiteY60" fmla="*/ 2220635 h 3063504"/>
              <a:gd name="connsiteX61" fmla="*/ 563624 w 4114165"/>
              <a:gd name="connsiteY61" fmla="*/ 2346673 h 3063504"/>
              <a:gd name="connsiteX62" fmla="*/ 569998 w 4114165"/>
              <a:gd name="connsiteY62" fmla="*/ 2393211 h 3063504"/>
              <a:gd name="connsiteX63" fmla="*/ 573179 w 4114165"/>
              <a:gd name="connsiteY63" fmla="*/ 2404874 h 3063504"/>
              <a:gd name="connsiteX64" fmla="*/ 576372 w 4114165"/>
              <a:gd name="connsiteY64" fmla="*/ 2408799 h 3063504"/>
              <a:gd name="connsiteX65" fmla="*/ 579553 w 4114165"/>
              <a:gd name="connsiteY65" fmla="*/ 2405102 h 3063504"/>
              <a:gd name="connsiteX66" fmla="*/ 582734 w 4114165"/>
              <a:gd name="connsiteY66" fmla="*/ 2393945 h 3063504"/>
              <a:gd name="connsiteX67" fmla="*/ 589108 w 4114165"/>
              <a:gd name="connsiteY67" fmla="*/ 2350282 h 3063504"/>
              <a:gd name="connsiteX68" fmla="*/ 595470 w 4114165"/>
              <a:gd name="connsiteY68" fmla="*/ 2280520 h 3063504"/>
              <a:gd name="connsiteX69" fmla="*/ 605025 w 4114165"/>
              <a:gd name="connsiteY69" fmla="*/ 2134981 h 3063504"/>
              <a:gd name="connsiteX70" fmla="*/ 617760 w 4114165"/>
              <a:gd name="connsiteY70" fmla="*/ 1888743 h 3063504"/>
              <a:gd name="connsiteX71" fmla="*/ 646426 w 4114165"/>
              <a:gd name="connsiteY71" fmla="*/ 1318008 h 3063504"/>
              <a:gd name="connsiteX72" fmla="*/ 655981 w 4114165"/>
              <a:gd name="connsiteY72" fmla="*/ 1179079 h 3063504"/>
              <a:gd name="connsiteX73" fmla="*/ 665523 w 4114165"/>
              <a:gd name="connsiteY73" fmla="*/ 1084231 h 3063504"/>
              <a:gd name="connsiteX74" fmla="*/ 671897 w 4114165"/>
              <a:gd name="connsiteY74" fmla="*/ 1047837 h 3063504"/>
              <a:gd name="connsiteX75" fmla="*/ 675078 w 4114165"/>
              <a:gd name="connsiteY75" fmla="*/ 1037782 h 3063504"/>
              <a:gd name="connsiteX76" fmla="*/ 678259 w 4114165"/>
              <a:gd name="connsiteY76" fmla="*/ 1033059 h 3063504"/>
              <a:gd name="connsiteX77" fmla="*/ 681452 w 4114165"/>
              <a:gd name="connsiteY77" fmla="*/ 1033502 h 3063504"/>
              <a:gd name="connsiteX78" fmla="*/ 684633 w 4114165"/>
              <a:gd name="connsiteY78" fmla="*/ 1038909 h 3063504"/>
              <a:gd name="connsiteX79" fmla="*/ 691007 w 4114165"/>
              <a:gd name="connsiteY79" fmla="*/ 1063476 h 3063504"/>
              <a:gd name="connsiteX80" fmla="*/ 697369 w 4114165"/>
              <a:gd name="connsiteY80" fmla="*/ 1104049 h 3063504"/>
              <a:gd name="connsiteX81" fmla="*/ 706924 w 4114165"/>
              <a:gd name="connsiteY81" fmla="*/ 1187437 h 3063504"/>
              <a:gd name="connsiteX82" fmla="*/ 738770 w 4114165"/>
              <a:gd name="connsiteY82" fmla="*/ 1501044 h 3063504"/>
              <a:gd name="connsiteX83" fmla="*/ 748325 w 4114165"/>
              <a:gd name="connsiteY83" fmla="*/ 1560169 h 3063504"/>
              <a:gd name="connsiteX84" fmla="*/ 754686 w 4114165"/>
              <a:gd name="connsiteY84" fmla="*/ 1583596 h 3063504"/>
              <a:gd name="connsiteX85" fmla="*/ 757880 w 4114165"/>
              <a:gd name="connsiteY85" fmla="*/ 1590282 h 3063504"/>
              <a:gd name="connsiteX86" fmla="*/ 761061 w 4114165"/>
              <a:gd name="connsiteY86" fmla="*/ 1593663 h 3063504"/>
              <a:gd name="connsiteX87" fmla="*/ 764241 w 4114165"/>
              <a:gd name="connsiteY87" fmla="*/ 1593828 h 3063504"/>
              <a:gd name="connsiteX88" fmla="*/ 767422 w 4114165"/>
              <a:gd name="connsiteY88" fmla="*/ 1590940 h 3063504"/>
              <a:gd name="connsiteX89" fmla="*/ 773796 w 4114165"/>
              <a:gd name="connsiteY89" fmla="*/ 1576821 h 3063504"/>
              <a:gd name="connsiteX90" fmla="*/ 780158 w 4114165"/>
              <a:gd name="connsiteY90" fmla="*/ 1553495 h 3063504"/>
              <a:gd name="connsiteX91" fmla="*/ 792906 w 4114165"/>
              <a:gd name="connsiteY91" fmla="*/ 1490875 h 3063504"/>
              <a:gd name="connsiteX92" fmla="*/ 805642 w 4114165"/>
              <a:gd name="connsiteY92" fmla="*/ 1429686 h 3063504"/>
              <a:gd name="connsiteX93" fmla="*/ 812004 w 4114165"/>
              <a:gd name="connsiteY93" fmla="*/ 1408348 h 3063504"/>
              <a:gd name="connsiteX94" fmla="*/ 818378 w 4114165"/>
              <a:gd name="connsiteY94" fmla="*/ 1397407 h 3063504"/>
              <a:gd name="connsiteX95" fmla="*/ 821559 w 4114165"/>
              <a:gd name="connsiteY95" fmla="*/ 1396635 h 3063504"/>
              <a:gd name="connsiteX96" fmla="*/ 824740 w 4114165"/>
              <a:gd name="connsiteY96" fmla="*/ 1399345 h 3063504"/>
              <a:gd name="connsiteX97" fmla="*/ 827933 w 4114165"/>
              <a:gd name="connsiteY97" fmla="*/ 1405740 h 3063504"/>
              <a:gd name="connsiteX98" fmla="*/ 834295 w 4114165"/>
              <a:gd name="connsiteY98" fmla="*/ 1430142 h 3063504"/>
              <a:gd name="connsiteX99" fmla="*/ 840669 w 4114165"/>
              <a:gd name="connsiteY99" fmla="*/ 1470285 h 3063504"/>
              <a:gd name="connsiteX100" fmla="*/ 850224 w 4114165"/>
              <a:gd name="connsiteY100" fmla="*/ 1558649 h 3063504"/>
              <a:gd name="connsiteX101" fmla="*/ 862960 w 4114165"/>
              <a:gd name="connsiteY101" fmla="*/ 1718561 h 3063504"/>
              <a:gd name="connsiteX102" fmla="*/ 891612 w 4114165"/>
              <a:gd name="connsiteY102" fmla="*/ 2106134 h 3063504"/>
              <a:gd name="connsiteX103" fmla="*/ 897986 w 4114165"/>
              <a:gd name="connsiteY103" fmla="*/ 2164423 h 3063504"/>
              <a:gd name="connsiteX104" fmla="*/ 904348 w 4114165"/>
              <a:gd name="connsiteY104" fmla="*/ 2202286 h 3063504"/>
              <a:gd name="connsiteX105" fmla="*/ 907541 w 4114165"/>
              <a:gd name="connsiteY105" fmla="*/ 2212354 h 3063504"/>
              <a:gd name="connsiteX106" fmla="*/ 910722 w 4114165"/>
              <a:gd name="connsiteY106" fmla="*/ 2215950 h 3063504"/>
              <a:gd name="connsiteX107" fmla="*/ 913903 w 4114165"/>
              <a:gd name="connsiteY107" fmla="*/ 2212772 h 3063504"/>
              <a:gd name="connsiteX108" fmla="*/ 917096 w 4114165"/>
              <a:gd name="connsiteY108" fmla="*/ 2202540 h 3063504"/>
              <a:gd name="connsiteX109" fmla="*/ 923458 w 4114165"/>
              <a:gd name="connsiteY109" fmla="*/ 2160358 h 3063504"/>
              <a:gd name="connsiteX110" fmla="*/ 929832 w 4114165"/>
              <a:gd name="connsiteY110" fmla="*/ 2088937 h 3063504"/>
              <a:gd name="connsiteX111" fmla="*/ 939387 w 4114165"/>
              <a:gd name="connsiteY111" fmla="*/ 1929354 h 3063504"/>
              <a:gd name="connsiteX112" fmla="*/ 948930 w 4114165"/>
              <a:gd name="connsiteY112" fmla="*/ 1715256 h 3063504"/>
              <a:gd name="connsiteX113" fmla="*/ 964859 w 4114165"/>
              <a:gd name="connsiteY113" fmla="*/ 1281386 h 3063504"/>
              <a:gd name="connsiteX114" fmla="*/ 983956 w 4114165"/>
              <a:gd name="connsiteY114" fmla="*/ 762432 h 3063504"/>
              <a:gd name="connsiteX115" fmla="*/ 993511 w 4114165"/>
              <a:gd name="connsiteY115" fmla="*/ 562035 h 3063504"/>
              <a:gd name="connsiteX116" fmla="*/ 999886 w 4114165"/>
              <a:gd name="connsiteY116" fmla="*/ 466070 h 3063504"/>
              <a:gd name="connsiteX117" fmla="*/ 1006247 w 4114165"/>
              <a:gd name="connsiteY117" fmla="*/ 406589 h 3063504"/>
              <a:gd name="connsiteX118" fmla="*/ 1009441 w 4114165"/>
              <a:gd name="connsiteY118" fmla="*/ 391842 h 3063504"/>
              <a:gd name="connsiteX119" fmla="*/ 1012621 w 4114165"/>
              <a:gd name="connsiteY119" fmla="*/ 387604 h 3063504"/>
              <a:gd name="connsiteX120" fmla="*/ 1015802 w 4114165"/>
              <a:gd name="connsiteY120" fmla="*/ 394136 h 3063504"/>
              <a:gd name="connsiteX121" fmla="*/ 1018996 w 4114165"/>
              <a:gd name="connsiteY121" fmla="*/ 411587 h 3063504"/>
              <a:gd name="connsiteX122" fmla="*/ 1025357 w 4114165"/>
              <a:gd name="connsiteY122" fmla="*/ 479311 h 3063504"/>
              <a:gd name="connsiteX123" fmla="*/ 1031731 w 4114165"/>
              <a:gd name="connsiteY123" fmla="*/ 589755 h 3063504"/>
              <a:gd name="connsiteX124" fmla="*/ 1041274 w 4114165"/>
              <a:gd name="connsiteY124" fmla="*/ 828914 h 3063504"/>
              <a:gd name="connsiteX125" fmla="*/ 1054022 w 4114165"/>
              <a:gd name="connsiteY125" fmla="*/ 1256857 h 3063504"/>
              <a:gd name="connsiteX126" fmla="*/ 1092230 w 4114165"/>
              <a:gd name="connsiteY126" fmla="*/ 2652391 h 3063504"/>
              <a:gd name="connsiteX127" fmla="*/ 1101785 w 4114165"/>
              <a:gd name="connsiteY127" fmla="*/ 2862019 h 3063504"/>
              <a:gd name="connsiteX128" fmla="*/ 1108146 w 4114165"/>
              <a:gd name="connsiteY128" fmla="*/ 2943532 h 3063504"/>
              <a:gd name="connsiteX129" fmla="*/ 1111340 w 4114165"/>
              <a:gd name="connsiteY129" fmla="*/ 2965110 h 3063504"/>
              <a:gd name="connsiteX130" fmla="*/ 1114521 w 4114165"/>
              <a:gd name="connsiteY130" fmla="*/ 2973430 h 3063504"/>
              <a:gd name="connsiteX131" fmla="*/ 1117701 w 4114165"/>
              <a:gd name="connsiteY131" fmla="*/ 2968315 h 3063504"/>
              <a:gd name="connsiteX132" fmla="*/ 1120895 w 4114165"/>
              <a:gd name="connsiteY132" fmla="*/ 2949661 h 3063504"/>
              <a:gd name="connsiteX133" fmla="*/ 1127256 w 4114165"/>
              <a:gd name="connsiteY133" fmla="*/ 2872251 h 3063504"/>
              <a:gd name="connsiteX134" fmla="*/ 1133631 w 4114165"/>
              <a:gd name="connsiteY134" fmla="*/ 2743364 h 3063504"/>
              <a:gd name="connsiteX135" fmla="*/ 1143173 w 4114165"/>
              <a:gd name="connsiteY135" fmla="*/ 2463378 h 3063504"/>
              <a:gd name="connsiteX136" fmla="*/ 1155922 w 4114165"/>
              <a:gd name="connsiteY136" fmla="*/ 1965154 h 3063504"/>
              <a:gd name="connsiteX137" fmla="*/ 1190948 w 4114165"/>
              <a:gd name="connsiteY137" fmla="*/ 471744 h 3063504"/>
              <a:gd name="connsiteX138" fmla="*/ 1200503 w 4114165"/>
              <a:gd name="connsiteY138" fmla="*/ 198810 h 3063504"/>
              <a:gd name="connsiteX139" fmla="*/ 1206865 w 4114165"/>
              <a:gd name="connsiteY139" fmla="*/ 77799 h 3063504"/>
              <a:gd name="connsiteX140" fmla="*/ 1213239 w 4114165"/>
              <a:gd name="connsiteY140" fmla="*/ 11588 h 3063504"/>
              <a:gd name="connsiteX141" fmla="*/ 1216420 w 4114165"/>
              <a:gd name="connsiteY141" fmla="*/ 0 h 3063504"/>
              <a:gd name="connsiteX142" fmla="*/ 1219601 w 4114165"/>
              <a:gd name="connsiteY142" fmla="*/ 2996 h 3063504"/>
              <a:gd name="connsiteX143" fmla="*/ 1222781 w 4114165"/>
              <a:gd name="connsiteY143" fmla="*/ 20580 h 3063504"/>
              <a:gd name="connsiteX144" fmla="*/ 1229156 w 4114165"/>
              <a:gd name="connsiteY144" fmla="*/ 98807 h 3063504"/>
              <a:gd name="connsiteX145" fmla="*/ 1235530 w 4114165"/>
              <a:gd name="connsiteY145" fmla="*/ 231880 h 3063504"/>
              <a:gd name="connsiteX146" fmla="*/ 1245072 w 4114165"/>
              <a:gd name="connsiteY146" fmla="*/ 522962 h 3063504"/>
              <a:gd name="connsiteX147" fmla="*/ 1257821 w 4114165"/>
              <a:gd name="connsiteY147" fmla="*/ 1041176 h 3063504"/>
              <a:gd name="connsiteX148" fmla="*/ 1292847 w 4114165"/>
              <a:gd name="connsiteY148" fmla="*/ 2583224 h 3063504"/>
              <a:gd name="connsiteX149" fmla="*/ 1302390 w 4114165"/>
              <a:gd name="connsiteY149" fmla="*/ 2862221 h 3063504"/>
              <a:gd name="connsiteX150" fmla="*/ 1308764 w 4114165"/>
              <a:gd name="connsiteY150" fmla="*/ 2985271 h 3063504"/>
              <a:gd name="connsiteX151" fmla="*/ 1315138 w 4114165"/>
              <a:gd name="connsiteY151" fmla="*/ 3052069 h 3063504"/>
              <a:gd name="connsiteX152" fmla="*/ 1318319 w 4114165"/>
              <a:gd name="connsiteY152" fmla="*/ 3063504 h 3063504"/>
              <a:gd name="connsiteX153" fmla="*/ 1321500 w 4114165"/>
              <a:gd name="connsiteY153" fmla="*/ 3060098 h 3063504"/>
              <a:gd name="connsiteX154" fmla="*/ 1324681 w 4114165"/>
              <a:gd name="connsiteY154" fmla="*/ 3041913 h 3063504"/>
              <a:gd name="connsiteX155" fmla="*/ 1331055 w 4114165"/>
              <a:gd name="connsiteY155" fmla="*/ 2962109 h 3063504"/>
              <a:gd name="connsiteX156" fmla="*/ 1337429 w 4114165"/>
              <a:gd name="connsiteY156" fmla="*/ 2827372 h 3063504"/>
              <a:gd name="connsiteX157" fmla="*/ 1346971 w 4114165"/>
              <a:gd name="connsiteY157" fmla="*/ 2534799 h 3063504"/>
              <a:gd name="connsiteX158" fmla="*/ 1359720 w 4114165"/>
              <a:gd name="connsiteY158" fmla="*/ 2019403 h 3063504"/>
              <a:gd name="connsiteX159" fmla="*/ 1391553 w 4114165"/>
              <a:gd name="connsiteY159" fmla="*/ 642650 h 3063504"/>
              <a:gd name="connsiteX160" fmla="*/ 1401108 w 4114165"/>
              <a:gd name="connsiteY160" fmla="*/ 357415 h 3063504"/>
              <a:gd name="connsiteX161" fmla="*/ 1407482 w 4114165"/>
              <a:gd name="connsiteY161" fmla="*/ 227415 h 3063504"/>
              <a:gd name="connsiteX162" fmla="*/ 1413844 w 4114165"/>
              <a:gd name="connsiteY162" fmla="*/ 151377 h 3063504"/>
              <a:gd name="connsiteX163" fmla="*/ 1417037 w 4114165"/>
              <a:gd name="connsiteY163" fmla="*/ 134458 h 3063504"/>
              <a:gd name="connsiteX164" fmla="*/ 1420218 w 4114165"/>
              <a:gd name="connsiteY164" fmla="*/ 131770 h 3063504"/>
              <a:gd name="connsiteX165" fmla="*/ 1423399 w 4114165"/>
              <a:gd name="connsiteY165" fmla="*/ 143257 h 3063504"/>
              <a:gd name="connsiteX166" fmla="*/ 1426580 w 4114165"/>
              <a:gd name="connsiteY166" fmla="*/ 168709 h 3063504"/>
              <a:gd name="connsiteX167" fmla="*/ 1432954 w 4114165"/>
              <a:gd name="connsiteY167" fmla="*/ 259960 h 3063504"/>
              <a:gd name="connsiteX168" fmla="*/ 1439328 w 4114165"/>
              <a:gd name="connsiteY168" fmla="*/ 401057 h 3063504"/>
              <a:gd name="connsiteX169" fmla="*/ 1448870 w 4114165"/>
              <a:gd name="connsiteY169" fmla="*/ 691492 h 3063504"/>
              <a:gd name="connsiteX170" fmla="*/ 1461619 w 4114165"/>
              <a:gd name="connsiteY170" fmla="*/ 1179130 h 3063504"/>
              <a:gd name="connsiteX171" fmla="*/ 1487091 w 4114165"/>
              <a:gd name="connsiteY171" fmla="*/ 2181025 h 3063504"/>
              <a:gd name="connsiteX172" fmla="*/ 1496646 w 4114165"/>
              <a:gd name="connsiteY172" fmla="*/ 2459592 h 3063504"/>
              <a:gd name="connsiteX173" fmla="*/ 1503007 w 4114165"/>
              <a:gd name="connsiteY173" fmla="*/ 2593785 h 3063504"/>
              <a:gd name="connsiteX174" fmla="*/ 1509382 w 4114165"/>
              <a:gd name="connsiteY174" fmla="*/ 2680946 h 3063504"/>
              <a:gd name="connsiteX175" fmla="*/ 1512562 w 4114165"/>
              <a:gd name="connsiteY175" fmla="*/ 2705982 h 3063504"/>
              <a:gd name="connsiteX176" fmla="*/ 1515743 w 4114165"/>
              <a:gd name="connsiteY176" fmla="*/ 2718442 h 3063504"/>
              <a:gd name="connsiteX177" fmla="*/ 1518937 w 4114165"/>
              <a:gd name="connsiteY177" fmla="*/ 2718341 h 3063504"/>
              <a:gd name="connsiteX178" fmla="*/ 1522117 w 4114165"/>
              <a:gd name="connsiteY178" fmla="*/ 2705817 h 3063504"/>
              <a:gd name="connsiteX179" fmla="*/ 1525298 w 4114165"/>
              <a:gd name="connsiteY179" fmla="*/ 2681162 h 3063504"/>
              <a:gd name="connsiteX180" fmla="*/ 1531672 w 4114165"/>
              <a:gd name="connsiteY180" fmla="*/ 2597166 h 3063504"/>
              <a:gd name="connsiteX181" fmla="*/ 1538034 w 4114165"/>
              <a:gd name="connsiteY181" fmla="*/ 2471052 h 3063504"/>
              <a:gd name="connsiteX182" fmla="*/ 1547589 w 4114165"/>
              <a:gd name="connsiteY182" fmla="*/ 2217318 h 3063504"/>
              <a:gd name="connsiteX183" fmla="*/ 1563518 w 4114165"/>
              <a:gd name="connsiteY183" fmla="*/ 1692310 h 3063504"/>
              <a:gd name="connsiteX184" fmla="*/ 1582615 w 4114165"/>
              <a:gd name="connsiteY184" fmla="*/ 1074303 h 3063504"/>
              <a:gd name="connsiteX185" fmla="*/ 1592171 w 4114165"/>
              <a:gd name="connsiteY185" fmla="*/ 838804 h 3063504"/>
              <a:gd name="connsiteX186" fmla="*/ 1598545 w 4114165"/>
              <a:gd name="connsiteY186" fmla="*/ 724265 h 3063504"/>
              <a:gd name="connsiteX187" fmla="*/ 1604906 w 4114165"/>
              <a:gd name="connsiteY187" fmla="*/ 648563 h 3063504"/>
              <a:gd name="connsiteX188" fmla="*/ 1608087 w 4114165"/>
              <a:gd name="connsiteY188" fmla="*/ 626010 h 3063504"/>
              <a:gd name="connsiteX189" fmla="*/ 1611281 w 4114165"/>
              <a:gd name="connsiteY189" fmla="*/ 613828 h 3063504"/>
              <a:gd name="connsiteX190" fmla="*/ 1614461 w 4114165"/>
              <a:gd name="connsiteY190" fmla="*/ 611992 h 3063504"/>
              <a:gd name="connsiteX191" fmla="*/ 1617642 w 4114165"/>
              <a:gd name="connsiteY191" fmla="*/ 620362 h 3063504"/>
              <a:gd name="connsiteX192" fmla="*/ 1620836 w 4114165"/>
              <a:gd name="connsiteY192" fmla="*/ 638724 h 3063504"/>
              <a:gd name="connsiteX193" fmla="*/ 1627197 w 4114165"/>
              <a:gd name="connsiteY193" fmla="*/ 703889 h 3063504"/>
              <a:gd name="connsiteX194" fmla="*/ 1633572 w 4114165"/>
              <a:gd name="connsiteY194" fmla="*/ 803537 h 3063504"/>
              <a:gd name="connsiteX195" fmla="*/ 1643127 w 4114165"/>
              <a:gd name="connsiteY195" fmla="*/ 1005807 h 3063504"/>
              <a:gd name="connsiteX196" fmla="*/ 1659043 w 4114165"/>
              <a:gd name="connsiteY196" fmla="*/ 1426507 h 3063504"/>
              <a:gd name="connsiteX197" fmla="*/ 1678153 w 4114165"/>
              <a:gd name="connsiteY197" fmla="*/ 1923162 h 3063504"/>
              <a:gd name="connsiteX198" fmla="*/ 1687696 w 4114165"/>
              <a:gd name="connsiteY198" fmla="*/ 2112656 h 3063504"/>
              <a:gd name="connsiteX199" fmla="*/ 1694070 w 4114165"/>
              <a:gd name="connsiteY199" fmla="*/ 2204756 h 3063504"/>
              <a:gd name="connsiteX200" fmla="*/ 1700444 w 4114165"/>
              <a:gd name="connsiteY200" fmla="*/ 2265400 h 3063504"/>
              <a:gd name="connsiteX201" fmla="*/ 1703625 w 4114165"/>
              <a:gd name="connsiteY201" fmla="*/ 2283281 h 3063504"/>
              <a:gd name="connsiteX202" fmla="*/ 1706806 w 4114165"/>
              <a:gd name="connsiteY202" fmla="*/ 2292702 h 3063504"/>
              <a:gd name="connsiteX203" fmla="*/ 1709986 w 4114165"/>
              <a:gd name="connsiteY203" fmla="*/ 2293639 h 3063504"/>
              <a:gd name="connsiteX204" fmla="*/ 1713180 w 4114165"/>
              <a:gd name="connsiteY204" fmla="*/ 2286193 h 3063504"/>
              <a:gd name="connsiteX205" fmla="*/ 1716361 w 4114165"/>
              <a:gd name="connsiteY205" fmla="*/ 2270504 h 3063504"/>
              <a:gd name="connsiteX206" fmla="*/ 1722735 w 4114165"/>
              <a:gd name="connsiteY206" fmla="*/ 2215532 h 3063504"/>
              <a:gd name="connsiteX207" fmla="*/ 1729096 w 4114165"/>
              <a:gd name="connsiteY207" fmla="*/ 2131689 h 3063504"/>
              <a:gd name="connsiteX208" fmla="*/ 1738651 w 4114165"/>
              <a:gd name="connsiteY208" fmla="*/ 1961012 h 3063504"/>
              <a:gd name="connsiteX209" fmla="*/ 1754568 w 4114165"/>
              <a:gd name="connsiteY209" fmla="*/ 1602325 h 3063504"/>
              <a:gd name="connsiteX210" fmla="*/ 1773678 w 4114165"/>
              <a:gd name="connsiteY210" fmla="*/ 1169278 h 3063504"/>
              <a:gd name="connsiteX211" fmla="*/ 1783233 w 4114165"/>
              <a:gd name="connsiteY211" fmla="*/ 998855 h 3063504"/>
              <a:gd name="connsiteX212" fmla="*/ 1792788 w 4114165"/>
              <a:gd name="connsiteY212" fmla="*/ 880580 h 3063504"/>
              <a:gd name="connsiteX213" fmla="*/ 1799150 w 4114165"/>
              <a:gd name="connsiteY213" fmla="*/ 835904 h 3063504"/>
              <a:gd name="connsiteX214" fmla="*/ 1802343 w 4114165"/>
              <a:gd name="connsiteY214" fmla="*/ 824520 h 3063504"/>
              <a:gd name="connsiteX215" fmla="*/ 1805524 w 4114165"/>
              <a:gd name="connsiteY215" fmla="*/ 820556 h 3063504"/>
              <a:gd name="connsiteX216" fmla="*/ 1808705 w 4114165"/>
              <a:gd name="connsiteY216" fmla="*/ 824051 h 3063504"/>
              <a:gd name="connsiteX217" fmla="*/ 1811886 w 4114165"/>
              <a:gd name="connsiteY217" fmla="*/ 834916 h 3063504"/>
              <a:gd name="connsiteX218" fmla="*/ 1818260 w 4114165"/>
              <a:gd name="connsiteY218" fmla="*/ 878162 h 3063504"/>
              <a:gd name="connsiteX219" fmla="*/ 1824634 w 4114165"/>
              <a:gd name="connsiteY219" fmla="*/ 948342 h 3063504"/>
              <a:gd name="connsiteX220" fmla="*/ 1834176 w 4114165"/>
              <a:gd name="connsiteY220" fmla="*/ 1097237 h 3063504"/>
              <a:gd name="connsiteX221" fmla="*/ 1846912 w 4114165"/>
              <a:gd name="connsiteY221" fmla="*/ 1354719 h 3063504"/>
              <a:gd name="connsiteX222" fmla="*/ 1878758 w 4114165"/>
              <a:gd name="connsiteY222" fmla="*/ 2030319 h 3063504"/>
              <a:gd name="connsiteX223" fmla="*/ 1888313 w 4114165"/>
              <a:gd name="connsiteY223" fmla="*/ 2169894 h 3063504"/>
              <a:gd name="connsiteX224" fmla="*/ 1894687 w 4114165"/>
              <a:gd name="connsiteY224" fmla="*/ 2233983 h 3063504"/>
              <a:gd name="connsiteX225" fmla="*/ 1901049 w 4114165"/>
              <a:gd name="connsiteY225" fmla="*/ 2272112 h 3063504"/>
              <a:gd name="connsiteX226" fmla="*/ 1904242 w 4114165"/>
              <a:gd name="connsiteY226" fmla="*/ 2281014 h 3063504"/>
              <a:gd name="connsiteX227" fmla="*/ 1907423 w 4114165"/>
              <a:gd name="connsiteY227" fmla="*/ 2283053 h 3063504"/>
              <a:gd name="connsiteX228" fmla="*/ 1910604 w 4114165"/>
              <a:gd name="connsiteY228" fmla="*/ 2278216 h 3063504"/>
              <a:gd name="connsiteX229" fmla="*/ 1913785 w 4114165"/>
              <a:gd name="connsiteY229" fmla="*/ 2266591 h 3063504"/>
              <a:gd name="connsiteX230" fmla="*/ 1920159 w 4114165"/>
              <a:gd name="connsiteY230" fmla="*/ 2223573 h 3063504"/>
              <a:gd name="connsiteX231" fmla="*/ 1926520 w 4114165"/>
              <a:gd name="connsiteY231" fmla="*/ 2155837 h 3063504"/>
              <a:gd name="connsiteX232" fmla="*/ 1936075 w 4114165"/>
              <a:gd name="connsiteY232" fmla="*/ 2014084 h 3063504"/>
              <a:gd name="connsiteX233" fmla="*/ 1948811 w 4114165"/>
              <a:gd name="connsiteY233" fmla="*/ 1770329 h 3063504"/>
              <a:gd name="connsiteX234" fmla="*/ 1980657 w 4114165"/>
              <a:gd name="connsiteY234" fmla="*/ 1119397 h 3063504"/>
              <a:gd name="connsiteX235" fmla="*/ 1990212 w 4114165"/>
              <a:gd name="connsiteY235" fmla="*/ 975352 h 3063504"/>
              <a:gd name="connsiteX236" fmla="*/ 1999767 w 4114165"/>
              <a:gd name="connsiteY236" fmla="*/ 875591 h 3063504"/>
              <a:gd name="connsiteX237" fmla="*/ 2006142 w 4114165"/>
              <a:gd name="connsiteY237" fmla="*/ 836740 h 3063504"/>
              <a:gd name="connsiteX238" fmla="*/ 2009322 w 4114165"/>
              <a:gd name="connsiteY238" fmla="*/ 825938 h 3063504"/>
              <a:gd name="connsiteX239" fmla="*/ 2012503 w 4114165"/>
              <a:gd name="connsiteY239" fmla="*/ 820923 h 3063504"/>
              <a:gd name="connsiteX240" fmla="*/ 2015684 w 4114165"/>
              <a:gd name="connsiteY240" fmla="*/ 821658 h 3063504"/>
              <a:gd name="connsiteX241" fmla="*/ 2018877 w 4114165"/>
              <a:gd name="connsiteY241" fmla="*/ 828028 h 3063504"/>
              <a:gd name="connsiteX242" fmla="*/ 2025239 w 4114165"/>
              <a:gd name="connsiteY242" fmla="*/ 857115 h 3063504"/>
              <a:gd name="connsiteX243" fmla="*/ 2031613 w 4114165"/>
              <a:gd name="connsiteY243" fmla="*/ 906553 h 3063504"/>
              <a:gd name="connsiteX244" fmla="*/ 2041168 w 4114165"/>
              <a:gd name="connsiteY244" fmla="*/ 1013849 h 3063504"/>
              <a:gd name="connsiteX245" fmla="*/ 2053904 w 4114165"/>
              <a:gd name="connsiteY245" fmla="*/ 1203418 h 3063504"/>
              <a:gd name="connsiteX246" fmla="*/ 2098486 w 4114165"/>
              <a:gd name="connsiteY246" fmla="*/ 1923390 h 3063504"/>
              <a:gd name="connsiteX247" fmla="*/ 2108028 w 4114165"/>
              <a:gd name="connsiteY247" fmla="*/ 2025937 h 3063504"/>
              <a:gd name="connsiteX248" fmla="*/ 2117583 w 4114165"/>
              <a:gd name="connsiteY248" fmla="*/ 2096700 h 3063504"/>
              <a:gd name="connsiteX249" fmla="*/ 2123957 w 4114165"/>
              <a:gd name="connsiteY249" fmla="*/ 2125104 h 3063504"/>
              <a:gd name="connsiteX250" fmla="*/ 2130319 w 4114165"/>
              <a:gd name="connsiteY250" fmla="*/ 2138324 h 3063504"/>
              <a:gd name="connsiteX251" fmla="*/ 2133512 w 4114165"/>
              <a:gd name="connsiteY251" fmla="*/ 2139299 h 3063504"/>
              <a:gd name="connsiteX252" fmla="*/ 2136693 w 4114165"/>
              <a:gd name="connsiteY252" fmla="*/ 2136589 h 3063504"/>
              <a:gd name="connsiteX253" fmla="*/ 2139874 w 4114165"/>
              <a:gd name="connsiteY253" fmla="*/ 2130283 h 3063504"/>
              <a:gd name="connsiteX254" fmla="*/ 2146248 w 4114165"/>
              <a:gd name="connsiteY254" fmla="*/ 2107312 h 3063504"/>
              <a:gd name="connsiteX255" fmla="*/ 2152610 w 4114165"/>
              <a:gd name="connsiteY255" fmla="*/ 2071335 h 3063504"/>
              <a:gd name="connsiteX256" fmla="*/ 2162165 w 4114165"/>
              <a:gd name="connsiteY256" fmla="*/ 1995685 h 3063504"/>
              <a:gd name="connsiteX257" fmla="*/ 2174901 w 4114165"/>
              <a:gd name="connsiteY257" fmla="*/ 1861973 h 3063504"/>
              <a:gd name="connsiteX258" fmla="*/ 2194011 w 4114165"/>
              <a:gd name="connsiteY258" fmla="*/ 1618546 h 3063504"/>
              <a:gd name="connsiteX259" fmla="*/ 2219482 w 4114165"/>
              <a:gd name="connsiteY259" fmla="*/ 1290681 h 3063504"/>
              <a:gd name="connsiteX260" fmla="*/ 2232218 w 4114165"/>
              <a:gd name="connsiteY260" fmla="*/ 1157476 h 3063504"/>
              <a:gd name="connsiteX261" fmla="*/ 2241773 w 4114165"/>
              <a:gd name="connsiteY261" fmla="*/ 1081331 h 3063504"/>
              <a:gd name="connsiteX262" fmla="*/ 2251328 w 4114165"/>
              <a:gd name="connsiteY262" fmla="*/ 1030020 h 3063504"/>
              <a:gd name="connsiteX263" fmla="*/ 2257702 w 4114165"/>
              <a:gd name="connsiteY263" fmla="*/ 1010924 h 3063504"/>
              <a:gd name="connsiteX264" fmla="*/ 2260883 w 4114165"/>
              <a:gd name="connsiteY264" fmla="*/ 1006061 h 3063504"/>
              <a:gd name="connsiteX265" fmla="*/ 2264064 w 4114165"/>
              <a:gd name="connsiteY265" fmla="*/ 1004351 h 3063504"/>
              <a:gd name="connsiteX266" fmla="*/ 2267257 w 4114165"/>
              <a:gd name="connsiteY266" fmla="*/ 1005782 h 3063504"/>
              <a:gd name="connsiteX267" fmla="*/ 2270438 w 4114165"/>
              <a:gd name="connsiteY267" fmla="*/ 1010316 h 3063504"/>
              <a:gd name="connsiteX268" fmla="*/ 2276800 w 4114165"/>
              <a:gd name="connsiteY268" fmla="*/ 1028450 h 3063504"/>
              <a:gd name="connsiteX269" fmla="*/ 2283174 w 4114165"/>
              <a:gd name="connsiteY269" fmla="*/ 1058069 h 3063504"/>
              <a:gd name="connsiteX270" fmla="*/ 2292729 w 4114165"/>
              <a:gd name="connsiteY270" fmla="*/ 1121841 h 3063504"/>
              <a:gd name="connsiteX271" fmla="*/ 2305465 w 4114165"/>
              <a:gd name="connsiteY271" fmla="*/ 1236014 h 3063504"/>
              <a:gd name="connsiteX272" fmla="*/ 2324575 w 4114165"/>
              <a:gd name="connsiteY272" fmla="*/ 1444287 h 3063504"/>
              <a:gd name="connsiteX273" fmla="*/ 2353227 w 4114165"/>
              <a:gd name="connsiteY273" fmla="*/ 1757361 h 3063504"/>
              <a:gd name="connsiteX274" fmla="*/ 2365963 w 4114165"/>
              <a:gd name="connsiteY274" fmla="*/ 1871318 h 3063504"/>
              <a:gd name="connsiteX275" fmla="*/ 2378699 w 4114165"/>
              <a:gd name="connsiteY275" fmla="*/ 1960101 h 3063504"/>
              <a:gd name="connsiteX276" fmla="*/ 2388254 w 4114165"/>
              <a:gd name="connsiteY276" fmla="*/ 2007196 h 3063504"/>
              <a:gd name="connsiteX277" fmla="*/ 2394628 w 4114165"/>
              <a:gd name="connsiteY277" fmla="*/ 2028331 h 3063504"/>
              <a:gd name="connsiteX278" fmla="*/ 2400990 w 4114165"/>
              <a:gd name="connsiteY278" fmla="*/ 2040690 h 3063504"/>
              <a:gd name="connsiteX279" fmla="*/ 2404183 w 4114165"/>
              <a:gd name="connsiteY279" fmla="*/ 2043425 h 3063504"/>
              <a:gd name="connsiteX280" fmla="*/ 2407364 w 4114165"/>
              <a:gd name="connsiteY280" fmla="*/ 2043805 h 3063504"/>
              <a:gd name="connsiteX281" fmla="*/ 2410545 w 4114165"/>
              <a:gd name="connsiteY281" fmla="*/ 2041766 h 3063504"/>
              <a:gd name="connsiteX282" fmla="*/ 2413726 w 4114165"/>
              <a:gd name="connsiteY282" fmla="*/ 2037258 h 3063504"/>
              <a:gd name="connsiteX283" fmla="*/ 2420100 w 4114165"/>
              <a:gd name="connsiteY283" fmla="*/ 2020707 h 3063504"/>
              <a:gd name="connsiteX284" fmla="*/ 2426474 w 4114165"/>
              <a:gd name="connsiteY284" fmla="*/ 1993899 h 3063504"/>
              <a:gd name="connsiteX285" fmla="*/ 2432836 w 4114165"/>
              <a:gd name="connsiteY285" fmla="*/ 1956694 h 3063504"/>
              <a:gd name="connsiteX286" fmla="*/ 2442391 w 4114165"/>
              <a:gd name="connsiteY286" fmla="*/ 1881614 h 3063504"/>
              <a:gd name="connsiteX287" fmla="*/ 2451946 w 4114165"/>
              <a:gd name="connsiteY287" fmla="*/ 1784575 h 3063504"/>
              <a:gd name="connsiteX288" fmla="*/ 2464682 w 4114165"/>
              <a:gd name="connsiteY288" fmla="*/ 1626031 h 3063504"/>
              <a:gd name="connsiteX289" fmla="*/ 2490153 w 4114165"/>
              <a:gd name="connsiteY289" fmla="*/ 1257757 h 3063504"/>
              <a:gd name="connsiteX290" fmla="*/ 2506083 w 4114165"/>
              <a:gd name="connsiteY290" fmla="*/ 1048014 h 3063504"/>
              <a:gd name="connsiteX291" fmla="*/ 2515625 w 4114165"/>
              <a:gd name="connsiteY291" fmla="*/ 952141 h 3063504"/>
              <a:gd name="connsiteX292" fmla="*/ 2521999 w 4114165"/>
              <a:gd name="connsiteY292" fmla="*/ 906236 h 3063504"/>
              <a:gd name="connsiteX293" fmla="*/ 2528373 w 4114165"/>
              <a:gd name="connsiteY293" fmla="*/ 877262 h 3063504"/>
              <a:gd name="connsiteX294" fmla="*/ 2531554 w 4114165"/>
              <a:gd name="connsiteY294" fmla="*/ 869652 h 3063504"/>
              <a:gd name="connsiteX295" fmla="*/ 2534735 w 4114165"/>
              <a:gd name="connsiteY295" fmla="*/ 866853 h 3063504"/>
              <a:gd name="connsiteX296" fmla="*/ 2537916 w 4114165"/>
              <a:gd name="connsiteY296" fmla="*/ 868955 h 3063504"/>
              <a:gd name="connsiteX297" fmla="*/ 2541109 w 4114165"/>
              <a:gd name="connsiteY297" fmla="*/ 876059 h 3063504"/>
              <a:gd name="connsiteX298" fmla="*/ 2547471 w 4114165"/>
              <a:gd name="connsiteY298" fmla="*/ 905299 h 3063504"/>
              <a:gd name="connsiteX299" fmla="*/ 2553845 w 4114165"/>
              <a:gd name="connsiteY299" fmla="*/ 954281 h 3063504"/>
              <a:gd name="connsiteX300" fmla="*/ 2563400 w 4114165"/>
              <a:gd name="connsiteY300" fmla="*/ 1062425 h 3063504"/>
              <a:gd name="connsiteX301" fmla="*/ 2572942 w 4114165"/>
              <a:gd name="connsiteY301" fmla="*/ 1206420 h 3063504"/>
              <a:gd name="connsiteX302" fmla="*/ 2588872 w 4114165"/>
              <a:gd name="connsiteY302" fmla="*/ 1499651 h 3063504"/>
              <a:gd name="connsiteX303" fmla="*/ 2614343 w 4114165"/>
              <a:gd name="connsiteY303" fmla="*/ 1975335 h 3063504"/>
              <a:gd name="connsiteX304" fmla="*/ 2623898 w 4114165"/>
              <a:gd name="connsiteY304" fmla="*/ 2111528 h 3063504"/>
              <a:gd name="connsiteX305" fmla="*/ 2633453 w 4114165"/>
              <a:gd name="connsiteY305" fmla="*/ 2206554 h 3063504"/>
              <a:gd name="connsiteX306" fmla="*/ 2639815 w 4114165"/>
              <a:gd name="connsiteY306" fmla="*/ 2243037 h 3063504"/>
              <a:gd name="connsiteX307" fmla="*/ 2643008 w 4114165"/>
              <a:gd name="connsiteY307" fmla="*/ 2252623 h 3063504"/>
              <a:gd name="connsiteX308" fmla="*/ 2646189 w 4114165"/>
              <a:gd name="connsiteY308" fmla="*/ 2256295 h 3063504"/>
              <a:gd name="connsiteX309" fmla="*/ 2649370 w 4114165"/>
              <a:gd name="connsiteY309" fmla="*/ 2254003 h 3063504"/>
              <a:gd name="connsiteX310" fmla="*/ 2652551 w 4114165"/>
              <a:gd name="connsiteY310" fmla="*/ 2245772 h 3063504"/>
              <a:gd name="connsiteX311" fmla="*/ 2658925 w 4114165"/>
              <a:gd name="connsiteY311" fmla="*/ 2211759 h 3063504"/>
              <a:gd name="connsiteX312" fmla="*/ 2665299 w 4114165"/>
              <a:gd name="connsiteY312" fmla="*/ 2155381 h 3063504"/>
              <a:gd name="connsiteX313" fmla="*/ 2674841 w 4114165"/>
              <a:gd name="connsiteY313" fmla="*/ 2033383 h 3063504"/>
              <a:gd name="connsiteX314" fmla="*/ 2687590 w 4114165"/>
              <a:gd name="connsiteY314" fmla="*/ 1816866 h 3063504"/>
              <a:gd name="connsiteX315" fmla="*/ 2725797 w 4114165"/>
              <a:gd name="connsiteY315" fmla="*/ 1116307 h 3063504"/>
              <a:gd name="connsiteX316" fmla="*/ 2735353 w 4114165"/>
              <a:gd name="connsiteY316" fmla="*/ 1006339 h 3063504"/>
              <a:gd name="connsiteX317" fmla="*/ 2741714 w 4114165"/>
              <a:gd name="connsiteY317" fmla="*/ 959548 h 3063504"/>
              <a:gd name="connsiteX318" fmla="*/ 2748088 w 4114165"/>
              <a:gd name="connsiteY318" fmla="*/ 935995 h 3063504"/>
              <a:gd name="connsiteX319" fmla="*/ 2751269 w 4114165"/>
              <a:gd name="connsiteY319" fmla="*/ 933171 h 3063504"/>
              <a:gd name="connsiteX320" fmla="*/ 2754450 w 4114165"/>
              <a:gd name="connsiteY320" fmla="*/ 936337 h 3063504"/>
              <a:gd name="connsiteX321" fmla="*/ 2757643 w 4114165"/>
              <a:gd name="connsiteY321" fmla="*/ 945416 h 3063504"/>
              <a:gd name="connsiteX322" fmla="*/ 2764005 w 4114165"/>
              <a:gd name="connsiteY322" fmla="*/ 980709 h 3063504"/>
              <a:gd name="connsiteX323" fmla="*/ 2770379 w 4114165"/>
              <a:gd name="connsiteY323" fmla="*/ 1037225 h 3063504"/>
              <a:gd name="connsiteX324" fmla="*/ 2779934 w 4114165"/>
              <a:gd name="connsiteY324" fmla="*/ 1155678 h 3063504"/>
              <a:gd name="connsiteX325" fmla="*/ 2792670 w 4114165"/>
              <a:gd name="connsiteY325" fmla="*/ 1356429 h 3063504"/>
              <a:gd name="connsiteX326" fmla="*/ 2818142 w 4114165"/>
              <a:gd name="connsiteY326" fmla="*/ 1765998 h 3063504"/>
              <a:gd name="connsiteX327" fmla="*/ 2827697 w 4114165"/>
              <a:gd name="connsiteY327" fmla="*/ 1875662 h 3063504"/>
              <a:gd name="connsiteX328" fmla="*/ 2834058 w 4114165"/>
              <a:gd name="connsiteY328" fmla="*/ 1925847 h 3063504"/>
              <a:gd name="connsiteX329" fmla="*/ 2840433 w 4114165"/>
              <a:gd name="connsiteY329" fmla="*/ 1955251 h 3063504"/>
              <a:gd name="connsiteX330" fmla="*/ 2843613 w 4114165"/>
              <a:gd name="connsiteY330" fmla="*/ 1961823 h 3063504"/>
              <a:gd name="connsiteX331" fmla="*/ 2846807 w 4114165"/>
              <a:gd name="connsiteY331" fmla="*/ 1962912 h 3063504"/>
              <a:gd name="connsiteX332" fmla="*/ 2849988 w 4114165"/>
              <a:gd name="connsiteY332" fmla="*/ 1958543 h 3063504"/>
              <a:gd name="connsiteX333" fmla="*/ 2853168 w 4114165"/>
              <a:gd name="connsiteY333" fmla="*/ 1948818 h 3063504"/>
              <a:gd name="connsiteX334" fmla="*/ 2859543 w 4114165"/>
              <a:gd name="connsiteY334" fmla="*/ 1914032 h 3063504"/>
              <a:gd name="connsiteX335" fmla="*/ 2865904 w 4114165"/>
              <a:gd name="connsiteY335" fmla="*/ 1860517 h 3063504"/>
              <a:gd name="connsiteX336" fmla="*/ 2875459 w 4114165"/>
              <a:gd name="connsiteY336" fmla="*/ 1751587 h 3063504"/>
              <a:gd name="connsiteX337" fmla="*/ 2891388 w 4114165"/>
              <a:gd name="connsiteY337" fmla="*/ 1526332 h 3063504"/>
              <a:gd name="connsiteX338" fmla="*/ 2907305 w 4114165"/>
              <a:gd name="connsiteY338" fmla="*/ 1308055 h 3063504"/>
              <a:gd name="connsiteX339" fmla="*/ 2916860 w 4114165"/>
              <a:gd name="connsiteY339" fmla="*/ 1209459 h 3063504"/>
              <a:gd name="connsiteX340" fmla="*/ 2923222 w 4114165"/>
              <a:gd name="connsiteY340" fmla="*/ 1164897 h 3063504"/>
              <a:gd name="connsiteX341" fmla="*/ 2929596 w 4114165"/>
              <a:gd name="connsiteY341" fmla="*/ 1140279 h 3063504"/>
              <a:gd name="connsiteX342" fmla="*/ 2932777 w 4114165"/>
              <a:gd name="connsiteY342" fmla="*/ 1135974 h 3063504"/>
              <a:gd name="connsiteX343" fmla="*/ 2935957 w 4114165"/>
              <a:gd name="connsiteY343" fmla="*/ 1137164 h 3063504"/>
              <a:gd name="connsiteX344" fmla="*/ 2939151 w 4114165"/>
              <a:gd name="connsiteY344" fmla="*/ 1143888 h 3063504"/>
              <a:gd name="connsiteX345" fmla="*/ 2945512 w 4114165"/>
              <a:gd name="connsiteY345" fmla="*/ 1173735 h 3063504"/>
              <a:gd name="connsiteX346" fmla="*/ 2951887 w 4114165"/>
              <a:gd name="connsiteY346" fmla="*/ 1224490 h 3063504"/>
              <a:gd name="connsiteX347" fmla="*/ 2961442 w 4114165"/>
              <a:gd name="connsiteY347" fmla="*/ 1335142 h 3063504"/>
              <a:gd name="connsiteX348" fmla="*/ 2974177 w 4114165"/>
              <a:gd name="connsiteY348" fmla="*/ 1529549 h 3063504"/>
              <a:gd name="connsiteX349" fmla="*/ 2999649 w 4114165"/>
              <a:gd name="connsiteY349" fmla="*/ 1943005 h 3063504"/>
              <a:gd name="connsiteX350" fmla="*/ 3009204 w 4114165"/>
              <a:gd name="connsiteY350" fmla="*/ 2056291 h 3063504"/>
              <a:gd name="connsiteX351" fmla="*/ 3015566 w 4114165"/>
              <a:gd name="connsiteY351" fmla="*/ 2107590 h 3063504"/>
              <a:gd name="connsiteX352" fmla="*/ 3021940 w 4114165"/>
              <a:gd name="connsiteY352" fmla="*/ 2135956 h 3063504"/>
              <a:gd name="connsiteX353" fmla="*/ 3025121 w 4114165"/>
              <a:gd name="connsiteY353" fmla="*/ 2140869 h 3063504"/>
              <a:gd name="connsiteX354" fmla="*/ 3028314 w 4114165"/>
              <a:gd name="connsiteY354" fmla="*/ 2139375 h 3063504"/>
              <a:gd name="connsiteX355" fmla="*/ 3031495 w 4114165"/>
              <a:gd name="connsiteY355" fmla="*/ 2131372 h 3063504"/>
              <a:gd name="connsiteX356" fmla="*/ 3037856 w 4114165"/>
              <a:gd name="connsiteY356" fmla="*/ 2095864 h 3063504"/>
              <a:gd name="connsiteX357" fmla="*/ 3044231 w 4114165"/>
              <a:gd name="connsiteY357" fmla="*/ 2035004 h 3063504"/>
              <a:gd name="connsiteX358" fmla="*/ 3053786 w 4114165"/>
              <a:gd name="connsiteY358" fmla="*/ 1900292 h 3063504"/>
              <a:gd name="connsiteX359" fmla="*/ 3066522 w 4114165"/>
              <a:gd name="connsiteY359" fmla="*/ 1656777 h 3063504"/>
              <a:gd name="connsiteX360" fmla="*/ 3101548 w 4114165"/>
              <a:gd name="connsiteY360" fmla="*/ 916683 h 3063504"/>
              <a:gd name="connsiteX361" fmla="*/ 3111104 w 4114165"/>
              <a:gd name="connsiteY361" fmla="*/ 783301 h 3063504"/>
              <a:gd name="connsiteX362" fmla="*/ 3117465 w 4114165"/>
              <a:gd name="connsiteY362" fmla="*/ 726430 h 3063504"/>
              <a:gd name="connsiteX363" fmla="*/ 3123839 w 4114165"/>
              <a:gd name="connsiteY363" fmla="*/ 698723 h 3063504"/>
              <a:gd name="connsiteX364" fmla="*/ 3127020 w 4114165"/>
              <a:gd name="connsiteY364" fmla="*/ 696418 h 3063504"/>
              <a:gd name="connsiteX365" fmla="*/ 3130214 w 4114165"/>
              <a:gd name="connsiteY365" fmla="*/ 701990 h 3063504"/>
              <a:gd name="connsiteX366" fmla="*/ 3133394 w 4114165"/>
              <a:gd name="connsiteY366" fmla="*/ 715476 h 3063504"/>
              <a:gd name="connsiteX367" fmla="*/ 3139756 w 4114165"/>
              <a:gd name="connsiteY367" fmla="*/ 765952 h 3063504"/>
              <a:gd name="connsiteX368" fmla="*/ 3146130 w 4114165"/>
              <a:gd name="connsiteY368" fmla="*/ 846579 h 3063504"/>
              <a:gd name="connsiteX369" fmla="*/ 3155685 w 4114165"/>
              <a:gd name="connsiteY369" fmla="*/ 1018294 h 3063504"/>
              <a:gd name="connsiteX370" fmla="*/ 3168421 w 4114165"/>
              <a:gd name="connsiteY370" fmla="*/ 1320136 h 3063504"/>
              <a:gd name="connsiteX371" fmla="*/ 3203448 w 4114165"/>
              <a:gd name="connsiteY371" fmla="*/ 2215089 h 3063504"/>
              <a:gd name="connsiteX372" fmla="*/ 3213003 w 4114165"/>
              <a:gd name="connsiteY372" fmla="*/ 2377344 h 3063504"/>
              <a:gd name="connsiteX373" fmla="*/ 3219364 w 4114165"/>
              <a:gd name="connsiteY373" fmla="*/ 2449018 h 3063504"/>
              <a:gd name="connsiteX374" fmla="*/ 3225738 w 4114165"/>
              <a:gd name="connsiteY374" fmla="*/ 2487996 h 3063504"/>
              <a:gd name="connsiteX375" fmla="*/ 3228919 w 4114165"/>
              <a:gd name="connsiteY375" fmla="*/ 2494657 h 3063504"/>
              <a:gd name="connsiteX376" fmla="*/ 3232113 w 4114165"/>
              <a:gd name="connsiteY376" fmla="*/ 2492656 h 3063504"/>
              <a:gd name="connsiteX377" fmla="*/ 3235293 w 4114165"/>
              <a:gd name="connsiteY377" fmla="*/ 2481980 h 3063504"/>
              <a:gd name="connsiteX378" fmla="*/ 3241655 w 4114165"/>
              <a:gd name="connsiteY378" fmla="*/ 2435063 h 3063504"/>
              <a:gd name="connsiteX379" fmla="*/ 3248029 w 4114165"/>
              <a:gd name="connsiteY379" fmla="*/ 2355601 h 3063504"/>
              <a:gd name="connsiteX380" fmla="*/ 3257584 w 4114165"/>
              <a:gd name="connsiteY380" fmla="*/ 2182202 h 3063504"/>
              <a:gd name="connsiteX381" fmla="*/ 3270320 w 4114165"/>
              <a:gd name="connsiteY381" fmla="*/ 1873902 h 3063504"/>
              <a:gd name="connsiteX382" fmla="*/ 3305347 w 4114165"/>
              <a:gd name="connsiteY382" fmla="*/ 952647 h 3063504"/>
              <a:gd name="connsiteX383" fmla="*/ 3314902 w 4114165"/>
              <a:gd name="connsiteY383" fmla="*/ 781693 h 3063504"/>
              <a:gd name="connsiteX384" fmla="*/ 3321263 w 4114165"/>
              <a:gd name="connsiteY384" fmla="*/ 703307 h 3063504"/>
              <a:gd name="connsiteX385" fmla="*/ 3327637 w 4114165"/>
              <a:gd name="connsiteY385" fmla="*/ 656541 h 3063504"/>
              <a:gd name="connsiteX386" fmla="*/ 3330818 w 4114165"/>
              <a:gd name="connsiteY386" fmla="*/ 645461 h 3063504"/>
              <a:gd name="connsiteX387" fmla="*/ 3334012 w 4114165"/>
              <a:gd name="connsiteY387" fmla="*/ 642662 h 3063504"/>
              <a:gd name="connsiteX388" fmla="*/ 3337192 w 4114165"/>
              <a:gd name="connsiteY388" fmla="*/ 648095 h 3063504"/>
              <a:gd name="connsiteX389" fmla="*/ 3340373 w 4114165"/>
              <a:gd name="connsiteY389" fmla="*/ 661657 h 3063504"/>
              <a:gd name="connsiteX390" fmla="*/ 3346747 w 4114165"/>
              <a:gd name="connsiteY390" fmla="*/ 712272 h 3063504"/>
              <a:gd name="connsiteX391" fmla="*/ 3353109 w 4114165"/>
              <a:gd name="connsiteY391" fmla="*/ 792026 h 3063504"/>
              <a:gd name="connsiteX392" fmla="*/ 3362664 w 4114165"/>
              <a:gd name="connsiteY392" fmla="*/ 958282 h 3063504"/>
              <a:gd name="connsiteX393" fmla="*/ 3375400 w 4114165"/>
              <a:gd name="connsiteY393" fmla="*/ 1241725 h 3063504"/>
              <a:gd name="connsiteX394" fmla="*/ 3404065 w 4114165"/>
              <a:gd name="connsiteY394" fmla="*/ 1914374 h 3063504"/>
              <a:gd name="connsiteX395" fmla="*/ 3413620 w 4114165"/>
              <a:gd name="connsiteY395" fmla="*/ 2082783 h 3063504"/>
              <a:gd name="connsiteX396" fmla="*/ 3423163 w 4114165"/>
              <a:gd name="connsiteY396" fmla="*/ 2199285 h 3063504"/>
              <a:gd name="connsiteX397" fmla="*/ 3429537 w 4114165"/>
              <a:gd name="connsiteY397" fmla="*/ 2244088 h 3063504"/>
              <a:gd name="connsiteX398" fmla="*/ 3432718 w 4114165"/>
              <a:gd name="connsiteY398" fmla="*/ 2256169 h 3063504"/>
              <a:gd name="connsiteX399" fmla="*/ 3435911 w 4114165"/>
              <a:gd name="connsiteY399" fmla="*/ 2261335 h 3063504"/>
              <a:gd name="connsiteX400" fmla="*/ 3439092 w 4114165"/>
              <a:gd name="connsiteY400" fmla="*/ 2259613 h 3063504"/>
              <a:gd name="connsiteX401" fmla="*/ 3442273 w 4114165"/>
              <a:gd name="connsiteY401" fmla="*/ 2251116 h 3063504"/>
              <a:gd name="connsiteX402" fmla="*/ 3448647 w 4114165"/>
              <a:gd name="connsiteY402" fmla="*/ 2214582 h 3063504"/>
              <a:gd name="connsiteX403" fmla="*/ 3455008 w 4114165"/>
              <a:gd name="connsiteY403" fmla="*/ 2153824 h 3063504"/>
              <a:gd name="connsiteX404" fmla="*/ 3464564 w 4114165"/>
              <a:gd name="connsiteY404" fmla="*/ 2023974 h 3063504"/>
              <a:gd name="connsiteX405" fmla="*/ 3477299 w 4114165"/>
              <a:gd name="connsiteY405" fmla="*/ 1799315 h 3063504"/>
              <a:gd name="connsiteX406" fmla="*/ 3509145 w 4114165"/>
              <a:gd name="connsiteY406" fmla="*/ 1210295 h 3063504"/>
              <a:gd name="connsiteX407" fmla="*/ 3518700 w 4114165"/>
              <a:gd name="connsiteY407" fmla="*/ 1086549 h 3063504"/>
              <a:gd name="connsiteX408" fmla="*/ 3525062 w 4114165"/>
              <a:gd name="connsiteY408" fmla="*/ 1027956 h 3063504"/>
              <a:gd name="connsiteX409" fmla="*/ 3531436 w 4114165"/>
              <a:gd name="connsiteY409" fmla="*/ 990536 h 3063504"/>
              <a:gd name="connsiteX410" fmla="*/ 3534617 w 4114165"/>
              <a:gd name="connsiteY410" fmla="*/ 980063 h 3063504"/>
              <a:gd name="connsiteX411" fmla="*/ 3537797 w 4114165"/>
              <a:gd name="connsiteY411" fmla="*/ 975137 h 3063504"/>
              <a:gd name="connsiteX412" fmla="*/ 3540991 w 4114165"/>
              <a:gd name="connsiteY412" fmla="*/ 975694 h 3063504"/>
              <a:gd name="connsiteX413" fmla="*/ 3544172 w 4114165"/>
              <a:gd name="connsiteY413" fmla="*/ 981697 h 3063504"/>
              <a:gd name="connsiteX414" fmla="*/ 3550546 w 4114165"/>
              <a:gd name="connsiteY414" fmla="*/ 1009341 h 3063504"/>
              <a:gd name="connsiteX415" fmla="*/ 3556908 w 4114165"/>
              <a:gd name="connsiteY415" fmla="*/ 1056435 h 3063504"/>
              <a:gd name="connsiteX416" fmla="*/ 3566463 w 4114165"/>
              <a:gd name="connsiteY416" fmla="*/ 1158261 h 3063504"/>
              <a:gd name="connsiteX417" fmla="*/ 3579198 w 4114165"/>
              <a:gd name="connsiteY417" fmla="*/ 1335737 h 3063504"/>
              <a:gd name="connsiteX418" fmla="*/ 3611044 w 4114165"/>
              <a:gd name="connsiteY418" fmla="*/ 1805545 h 3063504"/>
              <a:gd name="connsiteX419" fmla="*/ 3620599 w 4114165"/>
              <a:gd name="connsiteY419" fmla="*/ 1906206 h 3063504"/>
              <a:gd name="connsiteX420" fmla="*/ 3626961 w 4114165"/>
              <a:gd name="connsiteY420" fmla="*/ 1954998 h 3063504"/>
              <a:gd name="connsiteX421" fmla="*/ 3633335 w 4114165"/>
              <a:gd name="connsiteY421" fmla="*/ 1987567 h 3063504"/>
              <a:gd name="connsiteX422" fmla="*/ 3639696 w 4114165"/>
              <a:gd name="connsiteY422" fmla="*/ 2003270 h 3063504"/>
              <a:gd name="connsiteX423" fmla="*/ 3642890 w 4114165"/>
              <a:gd name="connsiteY423" fmla="*/ 2004764 h 3063504"/>
              <a:gd name="connsiteX424" fmla="*/ 3646071 w 4114165"/>
              <a:gd name="connsiteY424" fmla="*/ 2002092 h 3063504"/>
              <a:gd name="connsiteX425" fmla="*/ 3649251 w 4114165"/>
              <a:gd name="connsiteY425" fmla="*/ 1995343 h 3063504"/>
              <a:gd name="connsiteX426" fmla="*/ 3655626 w 4114165"/>
              <a:gd name="connsiteY426" fmla="*/ 1970079 h 3063504"/>
              <a:gd name="connsiteX427" fmla="*/ 3661987 w 4114165"/>
              <a:gd name="connsiteY427" fmla="*/ 1930329 h 3063504"/>
              <a:gd name="connsiteX428" fmla="*/ 3671542 w 4114165"/>
              <a:gd name="connsiteY428" fmla="*/ 1847423 h 3063504"/>
              <a:gd name="connsiteX429" fmla="*/ 3684278 w 4114165"/>
              <a:gd name="connsiteY429" fmla="*/ 1705138 h 3063504"/>
              <a:gd name="connsiteX430" fmla="*/ 3719305 w 4114165"/>
              <a:gd name="connsiteY430" fmla="*/ 1285869 h 3063504"/>
              <a:gd name="connsiteX431" fmla="*/ 3728860 w 4114165"/>
              <a:gd name="connsiteY431" fmla="*/ 1203127 h 3063504"/>
              <a:gd name="connsiteX432" fmla="*/ 3738415 w 4114165"/>
              <a:gd name="connsiteY432" fmla="*/ 1145914 h 3063504"/>
              <a:gd name="connsiteX433" fmla="*/ 3744789 w 4114165"/>
              <a:gd name="connsiteY433" fmla="*/ 1123703 h 3063504"/>
              <a:gd name="connsiteX434" fmla="*/ 3747970 w 4114165"/>
              <a:gd name="connsiteY434" fmla="*/ 1117612 h 3063504"/>
              <a:gd name="connsiteX435" fmla="*/ 3751151 w 4114165"/>
              <a:gd name="connsiteY435" fmla="*/ 1114864 h 3063504"/>
              <a:gd name="connsiteX436" fmla="*/ 3754344 w 4114165"/>
              <a:gd name="connsiteY436" fmla="*/ 1115497 h 3063504"/>
              <a:gd name="connsiteX437" fmla="*/ 3757525 w 4114165"/>
              <a:gd name="connsiteY437" fmla="*/ 1119435 h 3063504"/>
              <a:gd name="connsiteX438" fmla="*/ 3763887 w 4114165"/>
              <a:gd name="connsiteY438" fmla="*/ 1137050 h 3063504"/>
              <a:gd name="connsiteX439" fmla="*/ 3770261 w 4114165"/>
              <a:gd name="connsiteY439" fmla="*/ 1166935 h 3063504"/>
              <a:gd name="connsiteX440" fmla="*/ 3779816 w 4114165"/>
              <a:gd name="connsiteY440" fmla="*/ 1232253 h 3063504"/>
              <a:gd name="connsiteX441" fmla="*/ 3792552 w 4114165"/>
              <a:gd name="connsiteY441" fmla="*/ 1349413 h 3063504"/>
              <a:gd name="connsiteX442" fmla="*/ 3818023 w 4114165"/>
              <a:gd name="connsiteY442" fmla="*/ 1628335 h 3063504"/>
              <a:gd name="connsiteX443" fmla="*/ 3833953 w 4114165"/>
              <a:gd name="connsiteY443" fmla="*/ 1785195 h 3063504"/>
              <a:gd name="connsiteX444" fmla="*/ 3843495 w 4114165"/>
              <a:gd name="connsiteY444" fmla="*/ 1858085 h 3063504"/>
              <a:gd name="connsiteX445" fmla="*/ 3853050 w 4114165"/>
              <a:gd name="connsiteY445" fmla="*/ 1909448 h 3063504"/>
              <a:gd name="connsiteX446" fmla="*/ 3859424 w 4114165"/>
              <a:gd name="connsiteY446" fmla="*/ 1930215 h 3063504"/>
              <a:gd name="connsiteX447" fmla="*/ 3865786 w 4114165"/>
              <a:gd name="connsiteY447" fmla="*/ 1939611 h 3063504"/>
              <a:gd name="connsiteX448" fmla="*/ 3868979 w 4114165"/>
              <a:gd name="connsiteY448" fmla="*/ 1939992 h 3063504"/>
              <a:gd name="connsiteX449" fmla="*/ 3872160 w 4114165"/>
              <a:gd name="connsiteY449" fmla="*/ 1937472 h 3063504"/>
              <a:gd name="connsiteX450" fmla="*/ 3875341 w 4114165"/>
              <a:gd name="connsiteY450" fmla="*/ 1932115 h 3063504"/>
              <a:gd name="connsiteX451" fmla="*/ 3881715 w 4114165"/>
              <a:gd name="connsiteY451" fmla="*/ 1913057 h 3063504"/>
              <a:gd name="connsiteX452" fmla="*/ 3888077 w 4114165"/>
              <a:gd name="connsiteY452" fmla="*/ 1883437 h 3063504"/>
              <a:gd name="connsiteX453" fmla="*/ 3897632 w 4114165"/>
              <a:gd name="connsiteY453" fmla="*/ 1821260 h 3063504"/>
              <a:gd name="connsiteX454" fmla="*/ 3910367 w 4114165"/>
              <a:gd name="connsiteY454" fmla="*/ 1711888 h 3063504"/>
              <a:gd name="connsiteX455" fmla="*/ 3932658 w 4114165"/>
              <a:gd name="connsiteY455" fmla="*/ 1484088 h 3063504"/>
              <a:gd name="connsiteX456" fmla="*/ 3951768 w 4114165"/>
              <a:gd name="connsiteY456" fmla="*/ 1301736 h 3063504"/>
              <a:gd name="connsiteX457" fmla="*/ 3961323 w 4114165"/>
              <a:gd name="connsiteY457" fmla="*/ 1230328 h 3063504"/>
              <a:gd name="connsiteX458" fmla="*/ 3970878 w 4114165"/>
              <a:gd name="connsiteY458" fmla="*/ 1178180 h 3063504"/>
              <a:gd name="connsiteX459" fmla="*/ 3977240 w 4114165"/>
              <a:gd name="connsiteY459" fmla="*/ 1155741 h 3063504"/>
              <a:gd name="connsiteX460" fmla="*/ 3983614 w 4114165"/>
              <a:gd name="connsiteY460" fmla="*/ 1143901 h 3063504"/>
              <a:gd name="connsiteX461" fmla="*/ 3986795 w 4114165"/>
              <a:gd name="connsiteY461" fmla="*/ 1142077 h 3063504"/>
              <a:gd name="connsiteX462" fmla="*/ 3989976 w 4114165"/>
              <a:gd name="connsiteY462" fmla="*/ 1142989 h 3063504"/>
              <a:gd name="connsiteX463" fmla="*/ 3993169 w 4114165"/>
              <a:gd name="connsiteY463" fmla="*/ 1146661 h 3063504"/>
              <a:gd name="connsiteX464" fmla="*/ 3999531 w 4114165"/>
              <a:gd name="connsiteY464" fmla="*/ 1162136 h 3063504"/>
              <a:gd name="connsiteX465" fmla="*/ 4005905 w 4114165"/>
              <a:gd name="connsiteY465" fmla="*/ 1188070 h 3063504"/>
              <a:gd name="connsiteX466" fmla="*/ 4015460 w 4114165"/>
              <a:gd name="connsiteY466" fmla="*/ 1244992 h 3063504"/>
              <a:gd name="connsiteX467" fmla="*/ 4025002 w 4114165"/>
              <a:gd name="connsiteY467" fmla="*/ 1320275 h 3063504"/>
              <a:gd name="connsiteX468" fmla="*/ 4040932 w 4114165"/>
              <a:gd name="connsiteY468" fmla="*/ 1473210 h 3063504"/>
              <a:gd name="connsiteX469" fmla="*/ 4069584 w 4114165"/>
              <a:gd name="connsiteY469" fmla="*/ 1754601 h 3063504"/>
              <a:gd name="connsiteX470" fmla="*/ 4079139 w 4114165"/>
              <a:gd name="connsiteY470" fmla="*/ 1826731 h 3063504"/>
              <a:gd name="connsiteX471" fmla="*/ 4088694 w 4114165"/>
              <a:gd name="connsiteY471" fmla="*/ 1879436 h 3063504"/>
              <a:gd name="connsiteX472" fmla="*/ 4095069 w 4114165"/>
              <a:gd name="connsiteY472" fmla="*/ 1902103 h 3063504"/>
              <a:gd name="connsiteX473" fmla="*/ 4101430 w 4114165"/>
              <a:gd name="connsiteY473" fmla="*/ 1914082 h 3063504"/>
              <a:gd name="connsiteX474" fmla="*/ 4104611 w 4114165"/>
              <a:gd name="connsiteY474" fmla="*/ 1915995 h 3063504"/>
              <a:gd name="connsiteX475" fmla="*/ 4107804 w 4114165"/>
              <a:gd name="connsiteY475" fmla="*/ 1915184 h 3063504"/>
              <a:gd name="connsiteX476" fmla="*/ 4110985 w 4114165"/>
              <a:gd name="connsiteY476" fmla="*/ 1911702 h 3063504"/>
              <a:gd name="connsiteX477" fmla="*/ 4114166 w 4114165"/>
              <a:gd name="connsiteY477" fmla="*/ 1905598 h 3063504"/>
              <a:gd name="connsiteX478" fmla="*/ 4114166 w 4114165"/>
              <a:gd name="connsiteY478" fmla="*/ 1905598 h 3063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</a:cxnLst>
            <a:rect l="l" t="t" r="r" b="b"/>
            <a:pathLst>
              <a:path w="4114165" h="3063504">
                <a:moveTo>
                  <a:pt x="0" y="1426330"/>
                </a:moveTo>
                <a:lnTo>
                  <a:pt x="19106" y="1079343"/>
                </a:lnTo>
                <a:lnTo>
                  <a:pt x="28660" y="944391"/>
                </a:lnTo>
                <a:lnTo>
                  <a:pt x="38212" y="852379"/>
                </a:lnTo>
                <a:lnTo>
                  <a:pt x="44582" y="819708"/>
                </a:lnTo>
                <a:lnTo>
                  <a:pt x="47765" y="812730"/>
                </a:lnTo>
                <a:lnTo>
                  <a:pt x="50950" y="812198"/>
                </a:lnTo>
                <a:lnTo>
                  <a:pt x="54134" y="818213"/>
                </a:lnTo>
                <a:lnTo>
                  <a:pt x="57319" y="830801"/>
                </a:lnTo>
                <a:lnTo>
                  <a:pt x="63687" y="875439"/>
                </a:lnTo>
                <a:lnTo>
                  <a:pt x="70056" y="945100"/>
                </a:lnTo>
                <a:lnTo>
                  <a:pt x="79608" y="1091880"/>
                </a:lnTo>
                <a:lnTo>
                  <a:pt x="92347" y="1349148"/>
                </a:lnTo>
                <a:lnTo>
                  <a:pt x="130558" y="2179860"/>
                </a:lnTo>
                <a:lnTo>
                  <a:pt x="140112" y="2309798"/>
                </a:lnTo>
                <a:lnTo>
                  <a:pt x="146480" y="2364047"/>
                </a:lnTo>
                <a:lnTo>
                  <a:pt x="149664" y="2380472"/>
                </a:lnTo>
                <a:lnTo>
                  <a:pt x="152849" y="2389450"/>
                </a:lnTo>
                <a:lnTo>
                  <a:pt x="156033" y="2390855"/>
                </a:lnTo>
                <a:lnTo>
                  <a:pt x="159218" y="2384600"/>
                </a:lnTo>
                <a:lnTo>
                  <a:pt x="162401" y="2370696"/>
                </a:lnTo>
                <a:lnTo>
                  <a:pt x="168770" y="2320207"/>
                </a:lnTo>
                <a:lnTo>
                  <a:pt x="175140" y="2240720"/>
                </a:lnTo>
                <a:lnTo>
                  <a:pt x="184692" y="2072639"/>
                </a:lnTo>
                <a:lnTo>
                  <a:pt x="197429" y="1777458"/>
                </a:lnTo>
                <a:lnTo>
                  <a:pt x="235642" y="818581"/>
                </a:lnTo>
                <a:lnTo>
                  <a:pt x="245194" y="665925"/>
                </a:lnTo>
                <a:lnTo>
                  <a:pt x="251563" y="600835"/>
                </a:lnTo>
                <a:lnTo>
                  <a:pt x="257933" y="568563"/>
                </a:lnTo>
                <a:lnTo>
                  <a:pt x="261116" y="565293"/>
                </a:lnTo>
                <a:lnTo>
                  <a:pt x="264300" y="570754"/>
                </a:lnTo>
                <a:lnTo>
                  <a:pt x="267485" y="584961"/>
                </a:lnTo>
                <a:lnTo>
                  <a:pt x="273854" y="639269"/>
                </a:lnTo>
                <a:lnTo>
                  <a:pt x="280222" y="726772"/>
                </a:lnTo>
                <a:lnTo>
                  <a:pt x="289776" y="913999"/>
                </a:lnTo>
                <a:lnTo>
                  <a:pt x="302513" y="1245232"/>
                </a:lnTo>
                <a:lnTo>
                  <a:pt x="340728" y="2325374"/>
                </a:lnTo>
                <a:lnTo>
                  <a:pt x="350283" y="2497177"/>
                </a:lnTo>
                <a:lnTo>
                  <a:pt x="356645" y="2570484"/>
                </a:lnTo>
                <a:lnTo>
                  <a:pt x="363019" y="2607106"/>
                </a:lnTo>
                <a:lnTo>
                  <a:pt x="366200" y="2611083"/>
                </a:lnTo>
                <a:lnTo>
                  <a:pt x="369380" y="2605384"/>
                </a:lnTo>
                <a:lnTo>
                  <a:pt x="372574" y="2590024"/>
                </a:lnTo>
                <a:lnTo>
                  <a:pt x="378935" y="2530861"/>
                </a:lnTo>
                <a:lnTo>
                  <a:pt x="385310" y="2435532"/>
                </a:lnTo>
                <a:lnTo>
                  <a:pt x="394865" y="2232425"/>
                </a:lnTo>
                <a:lnTo>
                  <a:pt x="407601" y="1876548"/>
                </a:lnTo>
                <a:lnTo>
                  <a:pt x="442627" y="825508"/>
                </a:lnTo>
                <a:lnTo>
                  <a:pt x="452182" y="631949"/>
                </a:lnTo>
                <a:lnTo>
                  <a:pt x="458544" y="543618"/>
                </a:lnTo>
                <a:lnTo>
                  <a:pt x="464918" y="491393"/>
                </a:lnTo>
                <a:lnTo>
                  <a:pt x="468099" y="479329"/>
                </a:lnTo>
                <a:lnTo>
                  <a:pt x="471280" y="476719"/>
                </a:lnTo>
                <a:lnTo>
                  <a:pt x="474473" y="483516"/>
                </a:lnTo>
                <a:lnTo>
                  <a:pt x="477654" y="499587"/>
                </a:lnTo>
                <a:lnTo>
                  <a:pt x="484015" y="558573"/>
                </a:lnTo>
                <a:lnTo>
                  <a:pt x="490390" y="650919"/>
                </a:lnTo>
                <a:lnTo>
                  <a:pt x="499945" y="843021"/>
                </a:lnTo>
                <a:lnTo>
                  <a:pt x="512680" y="1171038"/>
                </a:lnTo>
                <a:lnTo>
                  <a:pt x="544526" y="2034016"/>
                </a:lnTo>
                <a:lnTo>
                  <a:pt x="554081" y="2220635"/>
                </a:lnTo>
                <a:lnTo>
                  <a:pt x="563624" y="2346673"/>
                </a:lnTo>
                <a:lnTo>
                  <a:pt x="569998" y="2393211"/>
                </a:lnTo>
                <a:lnTo>
                  <a:pt x="573179" y="2404874"/>
                </a:lnTo>
                <a:lnTo>
                  <a:pt x="576372" y="2408799"/>
                </a:lnTo>
                <a:lnTo>
                  <a:pt x="579553" y="2405102"/>
                </a:lnTo>
                <a:lnTo>
                  <a:pt x="582734" y="2393945"/>
                </a:lnTo>
                <a:lnTo>
                  <a:pt x="589108" y="2350282"/>
                </a:lnTo>
                <a:lnTo>
                  <a:pt x="595470" y="2280520"/>
                </a:lnTo>
                <a:lnTo>
                  <a:pt x="605025" y="2134981"/>
                </a:lnTo>
                <a:lnTo>
                  <a:pt x="617760" y="1888743"/>
                </a:lnTo>
                <a:lnTo>
                  <a:pt x="646426" y="1318008"/>
                </a:lnTo>
                <a:lnTo>
                  <a:pt x="655981" y="1179079"/>
                </a:lnTo>
                <a:lnTo>
                  <a:pt x="665523" y="1084231"/>
                </a:lnTo>
                <a:lnTo>
                  <a:pt x="671897" y="1047837"/>
                </a:lnTo>
                <a:lnTo>
                  <a:pt x="675078" y="1037782"/>
                </a:lnTo>
                <a:lnTo>
                  <a:pt x="678259" y="1033059"/>
                </a:lnTo>
                <a:lnTo>
                  <a:pt x="681452" y="1033502"/>
                </a:lnTo>
                <a:lnTo>
                  <a:pt x="684633" y="1038909"/>
                </a:lnTo>
                <a:lnTo>
                  <a:pt x="691007" y="1063476"/>
                </a:lnTo>
                <a:lnTo>
                  <a:pt x="697369" y="1104049"/>
                </a:lnTo>
                <a:lnTo>
                  <a:pt x="706924" y="1187437"/>
                </a:lnTo>
                <a:lnTo>
                  <a:pt x="738770" y="1501044"/>
                </a:lnTo>
                <a:lnTo>
                  <a:pt x="748325" y="1560169"/>
                </a:lnTo>
                <a:lnTo>
                  <a:pt x="754686" y="1583596"/>
                </a:lnTo>
                <a:lnTo>
                  <a:pt x="757880" y="1590282"/>
                </a:lnTo>
                <a:lnTo>
                  <a:pt x="761061" y="1593663"/>
                </a:lnTo>
                <a:lnTo>
                  <a:pt x="764241" y="1593828"/>
                </a:lnTo>
                <a:lnTo>
                  <a:pt x="767422" y="1590940"/>
                </a:lnTo>
                <a:lnTo>
                  <a:pt x="773796" y="1576821"/>
                </a:lnTo>
                <a:lnTo>
                  <a:pt x="780158" y="1553495"/>
                </a:lnTo>
                <a:lnTo>
                  <a:pt x="792906" y="1490875"/>
                </a:lnTo>
                <a:lnTo>
                  <a:pt x="805642" y="1429686"/>
                </a:lnTo>
                <a:lnTo>
                  <a:pt x="812004" y="1408348"/>
                </a:lnTo>
                <a:lnTo>
                  <a:pt x="818378" y="1397407"/>
                </a:lnTo>
                <a:lnTo>
                  <a:pt x="821559" y="1396635"/>
                </a:lnTo>
                <a:lnTo>
                  <a:pt x="824740" y="1399345"/>
                </a:lnTo>
                <a:lnTo>
                  <a:pt x="827933" y="1405740"/>
                </a:lnTo>
                <a:lnTo>
                  <a:pt x="834295" y="1430142"/>
                </a:lnTo>
                <a:lnTo>
                  <a:pt x="840669" y="1470285"/>
                </a:lnTo>
                <a:lnTo>
                  <a:pt x="850224" y="1558649"/>
                </a:lnTo>
                <a:lnTo>
                  <a:pt x="862960" y="1718561"/>
                </a:lnTo>
                <a:lnTo>
                  <a:pt x="891612" y="2106134"/>
                </a:lnTo>
                <a:lnTo>
                  <a:pt x="897986" y="2164423"/>
                </a:lnTo>
                <a:lnTo>
                  <a:pt x="904348" y="2202286"/>
                </a:lnTo>
                <a:lnTo>
                  <a:pt x="907541" y="2212354"/>
                </a:lnTo>
                <a:lnTo>
                  <a:pt x="910722" y="2215950"/>
                </a:lnTo>
                <a:lnTo>
                  <a:pt x="913903" y="2212772"/>
                </a:lnTo>
                <a:lnTo>
                  <a:pt x="917096" y="2202540"/>
                </a:lnTo>
                <a:lnTo>
                  <a:pt x="923458" y="2160358"/>
                </a:lnTo>
                <a:lnTo>
                  <a:pt x="929832" y="2088937"/>
                </a:lnTo>
                <a:lnTo>
                  <a:pt x="939387" y="1929354"/>
                </a:lnTo>
                <a:lnTo>
                  <a:pt x="948930" y="1715256"/>
                </a:lnTo>
                <a:lnTo>
                  <a:pt x="964859" y="1281386"/>
                </a:lnTo>
                <a:lnTo>
                  <a:pt x="983956" y="762432"/>
                </a:lnTo>
                <a:lnTo>
                  <a:pt x="993511" y="562035"/>
                </a:lnTo>
                <a:lnTo>
                  <a:pt x="999886" y="466070"/>
                </a:lnTo>
                <a:lnTo>
                  <a:pt x="1006247" y="406589"/>
                </a:lnTo>
                <a:lnTo>
                  <a:pt x="1009441" y="391842"/>
                </a:lnTo>
                <a:lnTo>
                  <a:pt x="1012621" y="387604"/>
                </a:lnTo>
                <a:lnTo>
                  <a:pt x="1015802" y="394136"/>
                </a:lnTo>
                <a:lnTo>
                  <a:pt x="1018996" y="411587"/>
                </a:lnTo>
                <a:lnTo>
                  <a:pt x="1025357" y="479311"/>
                </a:lnTo>
                <a:lnTo>
                  <a:pt x="1031731" y="589755"/>
                </a:lnTo>
                <a:lnTo>
                  <a:pt x="1041274" y="828914"/>
                </a:lnTo>
                <a:lnTo>
                  <a:pt x="1054022" y="1256857"/>
                </a:lnTo>
                <a:lnTo>
                  <a:pt x="1092230" y="2652391"/>
                </a:lnTo>
                <a:lnTo>
                  <a:pt x="1101785" y="2862019"/>
                </a:lnTo>
                <a:lnTo>
                  <a:pt x="1108146" y="2943532"/>
                </a:lnTo>
                <a:lnTo>
                  <a:pt x="1111340" y="2965110"/>
                </a:lnTo>
                <a:lnTo>
                  <a:pt x="1114521" y="2973430"/>
                </a:lnTo>
                <a:lnTo>
                  <a:pt x="1117701" y="2968315"/>
                </a:lnTo>
                <a:lnTo>
                  <a:pt x="1120895" y="2949661"/>
                </a:lnTo>
                <a:lnTo>
                  <a:pt x="1127256" y="2872251"/>
                </a:lnTo>
                <a:lnTo>
                  <a:pt x="1133631" y="2743364"/>
                </a:lnTo>
                <a:lnTo>
                  <a:pt x="1143173" y="2463378"/>
                </a:lnTo>
                <a:lnTo>
                  <a:pt x="1155922" y="1965154"/>
                </a:lnTo>
                <a:lnTo>
                  <a:pt x="1190948" y="471744"/>
                </a:lnTo>
                <a:lnTo>
                  <a:pt x="1200503" y="198810"/>
                </a:lnTo>
                <a:lnTo>
                  <a:pt x="1206865" y="77799"/>
                </a:lnTo>
                <a:lnTo>
                  <a:pt x="1213239" y="11588"/>
                </a:lnTo>
                <a:lnTo>
                  <a:pt x="1216420" y="0"/>
                </a:lnTo>
                <a:lnTo>
                  <a:pt x="1219601" y="2996"/>
                </a:lnTo>
                <a:lnTo>
                  <a:pt x="1222781" y="20580"/>
                </a:lnTo>
                <a:lnTo>
                  <a:pt x="1229156" y="98807"/>
                </a:lnTo>
                <a:lnTo>
                  <a:pt x="1235530" y="231880"/>
                </a:lnTo>
                <a:lnTo>
                  <a:pt x="1245072" y="522962"/>
                </a:lnTo>
                <a:lnTo>
                  <a:pt x="1257821" y="1041176"/>
                </a:lnTo>
                <a:lnTo>
                  <a:pt x="1292847" y="2583224"/>
                </a:lnTo>
                <a:lnTo>
                  <a:pt x="1302390" y="2862221"/>
                </a:lnTo>
                <a:lnTo>
                  <a:pt x="1308764" y="2985271"/>
                </a:lnTo>
                <a:lnTo>
                  <a:pt x="1315138" y="3052069"/>
                </a:lnTo>
                <a:lnTo>
                  <a:pt x="1318319" y="3063504"/>
                </a:lnTo>
                <a:lnTo>
                  <a:pt x="1321500" y="3060098"/>
                </a:lnTo>
                <a:lnTo>
                  <a:pt x="1324681" y="3041913"/>
                </a:lnTo>
                <a:lnTo>
                  <a:pt x="1331055" y="2962109"/>
                </a:lnTo>
                <a:lnTo>
                  <a:pt x="1337429" y="2827372"/>
                </a:lnTo>
                <a:lnTo>
                  <a:pt x="1346971" y="2534799"/>
                </a:lnTo>
                <a:lnTo>
                  <a:pt x="1359720" y="2019403"/>
                </a:lnTo>
                <a:lnTo>
                  <a:pt x="1391553" y="642650"/>
                </a:lnTo>
                <a:lnTo>
                  <a:pt x="1401108" y="357415"/>
                </a:lnTo>
                <a:lnTo>
                  <a:pt x="1407482" y="227415"/>
                </a:lnTo>
                <a:lnTo>
                  <a:pt x="1413844" y="151377"/>
                </a:lnTo>
                <a:lnTo>
                  <a:pt x="1417037" y="134458"/>
                </a:lnTo>
                <a:lnTo>
                  <a:pt x="1420218" y="131770"/>
                </a:lnTo>
                <a:lnTo>
                  <a:pt x="1423399" y="143257"/>
                </a:lnTo>
                <a:lnTo>
                  <a:pt x="1426580" y="168709"/>
                </a:lnTo>
                <a:lnTo>
                  <a:pt x="1432954" y="259960"/>
                </a:lnTo>
                <a:lnTo>
                  <a:pt x="1439328" y="401057"/>
                </a:lnTo>
                <a:lnTo>
                  <a:pt x="1448870" y="691492"/>
                </a:lnTo>
                <a:lnTo>
                  <a:pt x="1461619" y="1179130"/>
                </a:lnTo>
                <a:lnTo>
                  <a:pt x="1487091" y="2181025"/>
                </a:lnTo>
                <a:lnTo>
                  <a:pt x="1496646" y="2459592"/>
                </a:lnTo>
                <a:lnTo>
                  <a:pt x="1503007" y="2593785"/>
                </a:lnTo>
                <a:lnTo>
                  <a:pt x="1509382" y="2680946"/>
                </a:lnTo>
                <a:lnTo>
                  <a:pt x="1512562" y="2705982"/>
                </a:lnTo>
                <a:lnTo>
                  <a:pt x="1515743" y="2718442"/>
                </a:lnTo>
                <a:lnTo>
                  <a:pt x="1518937" y="2718341"/>
                </a:lnTo>
                <a:lnTo>
                  <a:pt x="1522117" y="2705817"/>
                </a:lnTo>
                <a:lnTo>
                  <a:pt x="1525298" y="2681162"/>
                </a:lnTo>
                <a:lnTo>
                  <a:pt x="1531672" y="2597166"/>
                </a:lnTo>
                <a:lnTo>
                  <a:pt x="1538034" y="2471052"/>
                </a:lnTo>
                <a:lnTo>
                  <a:pt x="1547589" y="2217318"/>
                </a:lnTo>
                <a:lnTo>
                  <a:pt x="1563518" y="1692310"/>
                </a:lnTo>
                <a:lnTo>
                  <a:pt x="1582615" y="1074303"/>
                </a:lnTo>
                <a:lnTo>
                  <a:pt x="1592171" y="838804"/>
                </a:lnTo>
                <a:lnTo>
                  <a:pt x="1598545" y="724265"/>
                </a:lnTo>
                <a:lnTo>
                  <a:pt x="1604906" y="648563"/>
                </a:lnTo>
                <a:lnTo>
                  <a:pt x="1608087" y="626010"/>
                </a:lnTo>
                <a:lnTo>
                  <a:pt x="1611281" y="613828"/>
                </a:lnTo>
                <a:lnTo>
                  <a:pt x="1614461" y="611992"/>
                </a:lnTo>
                <a:lnTo>
                  <a:pt x="1617642" y="620362"/>
                </a:lnTo>
                <a:lnTo>
                  <a:pt x="1620836" y="638724"/>
                </a:lnTo>
                <a:lnTo>
                  <a:pt x="1627197" y="703889"/>
                </a:lnTo>
                <a:lnTo>
                  <a:pt x="1633572" y="803537"/>
                </a:lnTo>
                <a:lnTo>
                  <a:pt x="1643127" y="1005807"/>
                </a:lnTo>
                <a:lnTo>
                  <a:pt x="1659043" y="1426507"/>
                </a:lnTo>
                <a:lnTo>
                  <a:pt x="1678153" y="1923162"/>
                </a:lnTo>
                <a:lnTo>
                  <a:pt x="1687696" y="2112656"/>
                </a:lnTo>
                <a:lnTo>
                  <a:pt x="1694070" y="2204756"/>
                </a:lnTo>
                <a:lnTo>
                  <a:pt x="1700444" y="2265400"/>
                </a:lnTo>
                <a:lnTo>
                  <a:pt x="1703625" y="2283281"/>
                </a:lnTo>
                <a:lnTo>
                  <a:pt x="1706806" y="2292702"/>
                </a:lnTo>
                <a:lnTo>
                  <a:pt x="1709986" y="2293639"/>
                </a:lnTo>
                <a:lnTo>
                  <a:pt x="1713180" y="2286193"/>
                </a:lnTo>
                <a:lnTo>
                  <a:pt x="1716361" y="2270504"/>
                </a:lnTo>
                <a:lnTo>
                  <a:pt x="1722735" y="2215532"/>
                </a:lnTo>
                <a:lnTo>
                  <a:pt x="1729096" y="2131689"/>
                </a:lnTo>
                <a:lnTo>
                  <a:pt x="1738651" y="1961012"/>
                </a:lnTo>
                <a:lnTo>
                  <a:pt x="1754568" y="1602325"/>
                </a:lnTo>
                <a:lnTo>
                  <a:pt x="1773678" y="1169278"/>
                </a:lnTo>
                <a:lnTo>
                  <a:pt x="1783233" y="998855"/>
                </a:lnTo>
                <a:lnTo>
                  <a:pt x="1792788" y="880580"/>
                </a:lnTo>
                <a:lnTo>
                  <a:pt x="1799150" y="835904"/>
                </a:lnTo>
                <a:lnTo>
                  <a:pt x="1802343" y="824520"/>
                </a:lnTo>
                <a:lnTo>
                  <a:pt x="1805524" y="820556"/>
                </a:lnTo>
                <a:lnTo>
                  <a:pt x="1808705" y="824051"/>
                </a:lnTo>
                <a:lnTo>
                  <a:pt x="1811886" y="834916"/>
                </a:lnTo>
                <a:lnTo>
                  <a:pt x="1818260" y="878162"/>
                </a:lnTo>
                <a:lnTo>
                  <a:pt x="1824634" y="948342"/>
                </a:lnTo>
                <a:lnTo>
                  <a:pt x="1834176" y="1097237"/>
                </a:lnTo>
                <a:lnTo>
                  <a:pt x="1846912" y="1354719"/>
                </a:lnTo>
                <a:lnTo>
                  <a:pt x="1878758" y="2030319"/>
                </a:lnTo>
                <a:lnTo>
                  <a:pt x="1888313" y="2169894"/>
                </a:lnTo>
                <a:lnTo>
                  <a:pt x="1894687" y="2233983"/>
                </a:lnTo>
                <a:lnTo>
                  <a:pt x="1901049" y="2272112"/>
                </a:lnTo>
                <a:lnTo>
                  <a:pt x="1904242" y="2281014"/>
                </a:lnTo>
                <a:lnTo>
                  <a:pt x="1907423" y="2283053"/>
                </a:lnTo>
                <a:lnTo>
                  <a:pt x="1910604" y="2278216"/>
                </a:lnTo>
                <a:lnTo>
                  <a:pt x="1913785" y="2266591"/>
                </a:lnTo>
                <a:lnTo>
                  <a:pt x="1920159" y="2223573"/>
                </a:lnTo>
                <a:lnTo>
                  <a:pt x="1926520" y="2155837"/>
                </a:lnTo>
                <a:lnTo>
                  <a:pt x="1936075" y="2014084"/>
                </a:lnTo>
                <a:lnTo>
                  <a:pt x="1948811" y="1770329"/>
                </a:lnTo>
                <a:lnTo>
                  <a:pt x="1980657" y="1119397"/>
                </a:lnTo>
                <a:lnTo>
                  <a:pt x="1990212" y="975352"/>
                </a:lnTo>
                <a:lnTo>
                  <a:pt x="1999767" y="875591"/>
                </a:lnTo>
                <a:lnTo>
                  <a:pt x="2006142" y="836740"/>
                </a:lnTo>
                <a:lnTo>
                  <a:pt x="2009322" y="825938"/>
                </a:lnTo>
                <a:lnTo>
                  <a:pt x="2012503" y="820923"/>
                </a:lnTo>
                <a:lnTo>
                  <a:pt x="2015684" y="821658"/>
                </a:lnTo>
                <a:lnTo>
                  <a:pt x="2018877" y="828028"/>
                </a:lnTo>
                <a:lnTo>
                  <a:pt x="2025239" y="857115"/>
                </a:lnTo>
                <a:lnTo>
                  <a:pt x="2031613" y="906553"/>
                </a:lnTo>
                <a:lnTo>
                  <a:pt x="2041168" y="1013849"/>
                </a:lnTo>
                <a:lnTo>
                  <a:pt x="2053904" y="1203418"/>
                </a:lnTo>
                <a:lnTo>
                  <a:pt x="2098486" y="1923390"/>
                </a:lnTo>
                <a:lnTo>
                  <a:pt x="2108028" y="2025937"/>
                </a:lnTo>
                <a:lnTo>
                  <a:pt x="2117583" y="2096700"/>
                </a:lnTo>
                <a:lnTo>
                  <a:pt x="2123957" y="2125104"/>
                </a:lnTo>
                <a:lnTo>
                  <a:pt x="2130319" y="2138324"/>
                </a:lnTo>
                <a:lnTo>
                  <a:pt x="2133512" y="2139299"/>
                </a:lnTo>
                <a:lnTo>
                  <a:pt x="2136693" y="2136589"/>
                </a:lnTo>
                <a:lnTo>
                  <a:pt x="2139874" y="2130283"/>
                </a:lnTo>
                <a:lnTo>
                  <a:pt x="2146248" y="2107312"/>
                </a:lnTo>
                <a:lnTo>
                  <a:pt x="2152610" y="2071335"/>
                </a:lnTo>
                <a:lnTo>
                  <a:pt x="2162165" y="1995685"/>
                </a:lnTo>
                <a:lnTo>
                  <a:pt x="2174901" y="1861973"/>
                </a:lnTo>
                <a:lnTo>
                  <a:pt x="2194011" y="1618546"/>
                </a:lnTo>
                <a:lnTo>
                  <a:pt x="2219482" y="1290681"/>
                </a:lnTo>
                <a:lnTo>
                  <a:pt x="2232218" y="1157476"/>
                </a:lnTo>
                <a:lnTo>
                  <a:pt x="2241773" y="1081331"/>
                </a:lnTo>
                <a:lnTo>
                  <a:pt x="2251328" y="1030020"/>
                </a:lnTo>
                <a:lnTo>
                  <a:pt x="2257702" y="1010924"/>
                </a:lnTo>
                <a:lnTo>
                  <a:pt x="2260883" y="1006061"/>
                </a:lnTo>
                <a:lnTo>
                  <a:pt x="2264064" y="1004351"/>
                </a:lnTo>
                <a:lnTo>
                  <a:pt x="2267257" y="1005782"/>
                </a:lnTo>
                <a:lnTo>
                  <a:pt x="2270438" y="1010316"/>
                </a:lnTo>
                <a:lnTo>
                  <a:pt x="2276800" y="1028450"/>
                </a:lnTo>
                <a:lnTo>
                  <a:pt x="2283174" y="1058069"/>
                </a:lnTo>
                <a:lnTo>
                  <a:pt x="2292729" y="1121841"/>
                </a:lnTo>
                <a:lnTo>
                  <a:pt x="2305465" y="1236014"/>
                </a:lnTo>
                <a:lnTo>
                  <a:pt x="2324575" y="1444287"/>
                </a:lnTo>
                <a:lnTo>
                  <a:pt x="2353227" y="1757361"/>
                </a:lnTo>
                <a:lnTo>
                  <a:pt x="2365963" y="1871318"/>
                </a:lnTo>
                <a:lnTo>
                  <a:pt x="2378699" y="1960101"/>
                </a:lnTo>
                <a:lnTo>
                  <a:pt x="2388254" y="2007196"/>
                </a:lnTo>
                <a:lnTo>
                  <a:pt x="2394628" y="2028331"/>
                </a:lnTo>
                <a:lnTo>
                  <a:pt x="2400990" y="2040690"/>
                </a:lnTo>
                <a:lnTo>
                  <a:pt x="2404183" y="2043425"/>
                </a:lnTo>
                <a:lnTo>
                  <a:pt x="2407364" y="2043805"/>
                </a:lnTo>
                <a:lnTo>
                  <a:pt x="2410545" y="2041766"/>
                </a:lnTo>
                <a:lnTo>
                  <a:pt x="2413726" y="2037258"/>
                </a:lnTo>
                <a:lnTo>
                  <a:pt x="2420100" y="2020707"/>
                </a:lnTo>
                <a:lnTo>
                  <a:pt x="2426474" y="1993899"/>
                </a:lnTo>
                <a:lnTo>
                  <a:pt x="2432836" y="1956694"/>
                </a:lnTo>
                <a:lnTo>
                  <a:pt x="2442391" y="1881614"/>
                </a:lnTo>
                <a:lnTo>
                  <a:pt x="2451946" y="1784575"/>
                </a:lnTo>
                <a:lnTo>
                  <a:pt x="2464682" y="1626031"/>
                </a:lnTo>
                <a:lnTo>
                  <a:pt x="2490153" y="1257757"/>
                </a:lnTo>
                <a:lnTo>
                  <a:pt x="2506083" y="1048014"/>
                </a:lnTo>
                <a:lnTo>
                  <a:pt x="2515625" y="952141"/>
                </a:lnTo>
                <a:lnTo>
                  <a:pt x="2521999" y="906236"/>
                </a:lnTo>
                <a:lnTo>
                  <a:pt x="2528373" y="877262"/>
                </a:lnTo>
                <a:lnTo>
                  <a:pt x="2531554" y="869652"/>
                </a:lnTo>
                <a:lnTo>
                  <a:pt x="2534735" y="866853"/>
                </a:lnTo>
                <a:lnTo>
                  <a:pt x="2537916" y="868955"/>
                </a:lnTo>
                <a:lnTo>
                  <a:pt x="2541109" y="876059"/>
                </a:lnTo>
                <a:lnTo>
                  <a:pt x="2547471" y="905299"/>
                </a:lnTo>
                <a:lnTo>
                  <a:pt x="2553845" y="954281"/>
                </a:lnTo>
                <a:lnTo>
                  <a:pt x="2563400" y="1062425"/>
                </a:lnTo>
                <a:lnTo>
                  <a:pt x="2572942" y="1206420"/>
                </a:lnTo>
                <a:lnTo>
                  <a:pt x="2588872" y="1499651"/>
                </a:lnTo>
                <a:lnTo>
                  <a:pt x="2614343" y="1975335"/>
                </a:lnTo>
                <a:lnTo>
                  <a:pt x="2623898" y="2111528"/>
                </a:lnTo>
                <a:lnTo>
                  <a:pt x="2633453" y="2206554"/>
                </a:lnTo>
                <a:lnTo>
                  <a:pt x="2639815" y="2243037"/>
                </a:lnTo>
                <a:lnTo>
                  <a:pt x="2643008" y="2252623"/>
                </a:lnTo>
                <a:lnTo>
                  <a:pt x="2646189" y="2256295"/>
                </a:lnTo>
                <a:lnTo>
                  <a:pt x="2649370" y="2254003"/>
                </a:lnTo>
                <a:lnTo>
                  <a:pt x="2652551" y="2245772"/>
                </a:lnTo>
                <a:lnTo>
                  <a:pt x="2658925" y="2211759"/>
                </a:lnTo>
                <a:lnTo>
                  <a:pt x="2665299" y="2155381"/>
                </a:lnTo>
                <a:lnTo>
                  <a:pt x="2674841" y="2033383"/>
                </a:lnTo>
                <a:lnTo>
                  <a:pt x="2687590" y="1816866"/>
                </a:lnTo>
                <a:lnTo>
                  <a:pt x="2725797" y="1116307"/>
                </a:lnTo>
                <a:lnTo>
                  <a:pt x="2735353" y="1006339"/>
                </a:lnTo>
                <a:lnTo>
                  <a:pt x="2741714" y="959548"/>
                </a:lnTo>
                <a:lnTo>
                  <a:pt x="2748088" y="935995"/>
                </a:lnTo>
                <a:lnTo>
                  <a:pt x="2751269" y="933171"/>
                </a:lnTo>
                <a:lnTo>
                  <a:pt x="2754450" y="936337"/>
                </a:lnTo>
                <a:lnTo>
                  <a:pt x="2757643" y="945416"/>
                </a:lnTo>
                <a:lnTo>
                  <a:pt x="2764005" y="980709"/>
                </a:lnTo>
                <a:lnTo>
                  <a:pt x="2770379" y="1037225"/>
                </a:lnTo>
                <a:lnTo>
                  <a:pt x="2779934" y="1155678"/>
                </a:lnTo>
                <a:lnTo>
                  <a:pt x="2792670" y="1356429"/>
                </a:lnTo>
                <a:lnTo>
                  <a:pt x="2818142" y="1765998"/>
                </a:lnTo>
                <a:lnTo>
                  <a:pt x="2827697" y="1875662"/>
                </a:lnTo>
                <a:lnTo>
                  <a:pt x="2834058" y="1925847"/>
                </a:lnTo>
                <a:lnTo>
                  <a:pt x="2840433" y="1955251"/>
                </a:lnTo>
                <a:lnTo>
                  <a:pt x="2843613" y="1961823"/>
                </a:lnTo>
                <a:lnTo>
                  <a:pt x="2846807" y="1962912"/>
                </a:lnTo>
                <a:lnTo>
                  <a:pt x="2849988" y="1958543"/>
                </a:lnTo>
                <a:lnTo>
                  <a:pt x="2853168" y="1948818"/>
                </a:lnTo>
                <a:lnTo>
                  <a:pt x="2859543" y="1914032"/>
                </a:lnTo>
                <a:lnTo>
                  <a:pt x="2865904" y="1860517"/>
                </a:lnTo>
                <a:lnTo>
                  <a:pt x="2875459" y="1751587"/>
                </a:lnTo>
                <a:lnTo>
                  <a:pt x="2891388" y="1526332"/>
                </a:lnTo>
                <a:lnTo>
                  <a:pt x="2907305" y="1308055"/>
                </a:lnTo>
                <a:lnTo>
                  <a:pt x="2916860" y="1209459"/>
                </a:lnTo>
                <a:lnTo>
                  <a:pt x="2923222" y="1164897"/>
                </a:lnTo>
                <a:lnTo>
                  <a:pt x="2929596" y="1140279"/>
                </a:lnTo>
                <a:lnTo>
                  <a:pt x="2932777" y="1135974"/>
                </a:lnTo>
                <a:lnTo>
                  <a:pt x="2935957" y="1137164"/>
                </a:lnTo>
                <a:lnTo>
                  <a:pt x="2939151" y="1143888"/>
                </a:lnTo>
                <a:lnTo>
                  <a:pt x="2945512" y="1173735"/>
                </a:lnTo>
                <a:lnTo>
                  <a:pt x="2951887" y="1224490"/>
                </a:lnTo>
                <a:lnTo>
                  <a:pt x="2961442" y="1335142"/>
                </a:lnTo>
                <a:lnTo>
                  <a:pt x="2974177" y="1529549"/>
                </a:lnTo>
                <a:lnTo>
                  <a:pt x="2999649" y="1943005"/>
                </a:lnTo>
                <a:lnTo>
                  <a:pt x="3009204" y="2056291"/>
                </a:lnTo>
                <a:lnTo>
                  <a:pt x="3015566" y="2107590"/>
                </a:lnTo>
                <a:lnTo>
                  <a:pt x="3021940" y="2135956"/>
                </a:lnTo>
                <a:lnTo>
                  <a:pt x="3025121" y="2140869"/>
                </a:lnTo>
                <a:lnTo>
                  <a:pt x="3028314" y="2139375"/>
                </a:lnTo>
                <a:lnTo>
                  <a:pt x="3031495" y="2131372"/>
                </a:lnTo>
                <a:lnTo>
                  <a:pt x="3037856" y="2095864"/>
                </a:lnTo>
                <a:lnTo>
                  <a:pt x="3044231" y="2035004"/>
                </a:lnTo>
                <a:lnTo>
                  <a:pt x="3053786" y="1900292"/>
                </a:lnTo>
                <a:lnTo>
                  <a:pt x="3066522" y="1656777"/>
                </a:lnTo>
                <a:lnTo>
                  <a:pt x="3101548" y="916683"/>
                </a:lnTo>
                <a:lnTo>
                  <a:pt x="3111104" y="783301"/>
                </a:lnTo>
                <a:lnTo>
                  <a:pt x="3117465" y="726430"/>
                </a:lnTo>
                <a:lnTo>
                  <a:pt x="3123839" y="698723"/>
                </a:lnTo>
                <a:lnTo>
                  <a:pt x="3127020" y="696418"/>
                </a:lnTo>
                <a:lnTo>
                  <a:pt x="3130214" y="701990"/>
                </a:lnTo>
                <a:lnTo>
                  <a:pt x="3133394" y="715476"/>
                </a:lnTo>
                <a:lnTo>
                  <a:pt x="3139756" y="765952"/>
                </a:lnTo>
                <a:lnTo>
                  <a:pt x="3146130" y="846579"/>
                </a:lnTo>
                <a:lnTo>
                  <a:pt x="3155685" y="1018294"/>
                </a:lnTo>
                <a:lnTo>
                  <a:pt x="3168421" y="1320136"/>
                </a:lnTo>
                <a:lnTo>
                  <a:pt x="3203448" y="2215089"/>
                </a:lnTo>
                <a:lnTo>
                  <a:pt x="3213003" y="2377344"/>
                </a:lnTo>
                <a:lnTo>
                  <a:pt x="3219364" y="2449018"/>
                </a:lnTo>
                <a:lnTo>
                  <a:pt x="3225738" y="2487996"/>
                </a:lnTo>
                <a:lnTo>
                  <a:pt x="3228919" y="2494657"/>
                </a:lnTo>
                <a:lnTo>
                  <a:pt x="3232113" y="2492656"/>
                </a:lnTo>
                <a:lnTo>
                  <a:pt x="3235293" y="2481980"/>
                </a:lnTo>
                <a:lnTo>
                  <a:pt x="3241655" y="2435063"/>
                </a:lnTo>
                <a:lnTo>
                  <a:pt x="3248029" y="2355601"/>
                </a:lnTo>
                <a:lnTo>
                  <a:pt x="3257584" y="2182202"/>
                </a:lnTo>
                <a:lnTo>
                  <a:pt x="3270320" y="1873902"/>
                </a:lnTo>
                <a:lnTo>
                  <a:pt x="3305347" y="952647"/>
                </a:lnTo>
                <a:lnTo>
                  <a:pt x="3314902" y="781693"/>
                </a:lnTo>
                <a:lnTo>
                  <a:pt x="3321263" y="703307"/>
                </a:lnTo>
                <a:lnTo>
                  <a:pt x="3327637" y="656541"/>
                </a:lnTo>
                <a:lnTo>
                  <a:pt x="3330818" y="645461"/>
                </a:lnTo>
                <a:lnTo>
                  <a:pt x="3334012" y="642662"/>
                </a:lnTo>
                <a:lnTo>
                  <a:pt x="3337192" y="648095"/>
                </a:lnTo>
                <a:lnTo>
                  <a:pt x="3340373" y="661657"/>
                </a:lnTo>
                <a:lnTo>
                  <a:pt x="3346747" y="712272"/>
                </a:lnTo>
                <a:lnTo>
                  <a:pt x="3353109" y="792026"/>
                </a:lnTo>
                <a:lnTo>
                  <a:pt x="3362664" y="958282"/>
                </a:lnTo>
                <a:lnTo>
                  <a:pt x="3375400" y="1241725"/>
                </a:lnTo>
                <a:lnTo>
                  <a:pt x="3404065" y="1914374"/>
                </a:lnTo>
                <a:lnTo>
                  <a:pt x="3413620" y="2082783"/>
                </a:lnTo>
                <a:lnTo>
                  <a:pt x="3423163" y="2199285"/>
                </a:lnTo>
                <a:lnTo>
                  <a:pt x="3429537" y="2244088"/>
                </a:lnTo>
                <a:lnTo>
                  <a:pt x="3432718" y="2256169"/>
                </a:lnTo>
                <a:lnTo>
                  <a:pt x="3435911" y="2261335"/>
                </a:lnTo>
                <a:lnTo>
                  <a:pt x="3439092" y="2259613"/>
                </a:lnTo>
                <a:lnTo>
                  <a:pt x="3442273" y="2251116"/>
                </a:lnTo>
                <a:lnTo>
                  <a:pt x="3448647" y="2214582"/>
                </a:lnTo>
                <a:lnTo>
                  <a:pt x="3455008" y="2153824"/>
                </a:lnTo>
                <a:lnTo>
                  <a:pt x="3464564" y="2023974"/>
                </a:lnTo>
                <a:lnTo>
                  <a:pt x="3477299" y="1799315"/>
                </a:lnTo>
                <a:lnTo>
                  <a:pt x="3509145" y="1210295"/>
                </a:lnTo>
                <a:lnTo>
                  <a:pt x="3518700" y="1086549"/>
                </a:lnTo>
                <a:lnTo>
                  <a:pt x="3525062" y="1027956"/>
                </a:lnTo>
                <a:lnTo>
                  <a:pt x="3531436" y="990536"/>
                </a:lnTo>
                <a:lnTo>
                  <a:pt x="3534617" y="980063"/>
                </a:lnTo>
                <a:lnTo>
                  <a:pt x="3537797" y="975137"/>
                </a:lnTo>
                <a:lnTo>
                  <a:pt x="3540991" y="975694"/>
                </a:lnTo>
                <a:lnTo>
                  <a:pt x="3544172" y="981697"/>
                </a:lnTo>
                <a:lnTo>
                  <a:pt x="3550546" y="1009341"/>
                </a:lnTo>
                <a:lnTo>
                  <a:pt x="3556908" y="1056435"/>
                </a:lnTo>
                <a:lnTo>
                  <a:pt x="3566463" y="1158261"/>
                </a:lnTo>
                <a:lnTo>
                  <a:pt x="3579198" y="1335737"/>
                </a:lnTo>
                <a:lnTo>
                  <a:pt x="3611044" y="1805545"/>
                </a:lnTo>
                <a:lnTo>
                  <a:pt x="3620599" y="1906206"/>
                </a:lnTo>
                <a:lnTo>
                  <a:pt x="3626961" y="1954998"/>
                </a:lnTo>
                <a:lnTo>
                  <a:pt x="3633335" y="1987567"/>
                </a:lnTo>
                <a:lnTo>
                  <a:pt x="3639696" y="2003270"/>
                </a:lnTo>
                <a:lnTo>
                  <a:pt x="3642890" y="2004764"/>
                </a:lnTo>
                <a:lnTo>
                  <a:pt x="3646071" y="2002092"/>
                </a:lnTo>
                <a:lnTo>
                  <a:pt x="3649251" y="1995343"/>
                </a:lnTo>
                <a:lnTo>
                  <a:pt x="3655626" y="1970079"/>
                </a:lnTo>
                <a:lnTo>
                  <a:pt x="3661987" y="1930329"/>
                </a:lnTo>
                <a:lnTo>
                  <a:pt x="3671542" y="1847423"/>
                </a:lnTo>
                <a:lnTo>
                  <a:pt x="3684278" y="1705138"/>
                </a:lnTo>
                <a:lnTo>
                  <a:pt x="3719305" y="1285869"/>
                </a:lnTo>
                <a:lnTo>
                  <a:pt x="3728860" y="1203127"/>
                </a:lnTo>
                <a:lnTo>
                  <a:pt x="3738415" y="1145914"/>
                </a:lnTo>
                <a:lnTo>
                  <a:pt x="3744789" y="1123703"/>
                </a:lnTo>
                <a:lnTo>
                  <a:pt x="3747970" y="1117612"/>
                </a:lnTo>
                <a:lnTo>
                  <a:pt x="3751151" y="1114864"/>
                </a:lnTo>
                <a:lnTo>
                  <a:pt x="3754344" y="1115497"/>
                </a:lnTo>
                <a:lnTo>
                  <a:pt x="3757525" y="1119435"/>
                </a:lnTo>
                <a:lnTo>
                  <a:pt x="3763887" y="1137050"/>
                </a:lnTo>
                <a:lnTo>
                  <a:pt x="3770261" y="1166935"/>
                </a:lnTo>
                <a:lnTo>
                  <a:pt x="3779816" y="1232253"/>
                </a:lnTo>
                <a:lnTo>
                  <a:pt x="3792552" y="1349413"/>
                </a:lnTo>
                <a:lnTo>
                  <a:pt x="3818023" y="1628335"/>
                </a:lnTo>
                <a:lnTo>
                  <a:pt x="3833953" y="1785195"/>
                </a:lnTo>
                <a:lnTo>
                  <a:pt x="3843495" y="1858085"/>
                </a:lnTo>
                <a:lnTo>
                  <a:pt x="3853050" y="1909448"/>
                </a:lnTo>
                <a:lnTo>
                  <a:pt x="3859424" y="1930215"/>
                </a:lnTo>
                <a:lnTo>
                  <a:pt x="3865786" y="1939611"/>
                </a:lnTo>
                <a:lnTo>
                  <a:pt x="3868979" y="1939992"/>
                </a:lnTo>
                <a:lnTo>
                  <a:pt x="3872160" y="1937472"/>
                </a:lnTo>
                <a:lnTo>
                  <a:pt x="3875341" y="1932115"/>
                </a:lnTo>
                <a:lnTo>
                  <a:pt x="3881715" y="1913057"/>
                </a:lnTo>
                <a:lnTo>
                  <a:pt x="3888077" y="1883437"/>
                </a:lnTo>
                <a:lnTo>
                  <a:pt x="3897632" y="1821260"/>
                </a:lnTo>
                <a:lnTo>
                  <a:pt x="3910367" y="1711888"/>
                </a:lnTo>
                <a:lnTo>
                  <a:pt x="3932658" y="1484088"/>
                </a:lnTo>
                <a:lnTo>
                  <a:pt x="3951768" y="1301736"/>
                </a:lnTo>
                <a:lnTo>
                  <a:pt x="3961323" y="1230328"/>
                </a:lnTo>
                <a:lnTo>
                  <a:pt x="3970878" y="1178180"/>
                </a:lnTo>
                <a:lnTo>
                  <a:pt x="3977240" y="1155741"/>
                </a:lnTo>
                <a:lnTo>
                  <a:pt x="3983614" y="1143901"/>
                </a:lnTo>
                <a:lnTo>
                  <a:pt x="3986795" y="1142077"/>
                </a:lnTo>
                <a:lnTo>
                  <a:pt x="3989976" y="1142989"/>
                </a:lnTo>
                <a:lnTo>
                  <a:pt x="3993169" y="1146661"/>
                </a:lnTo>
                <a:lnTo>
                  <a:pt x="3999531" y="1162136"/>
                </a:lnTo>
                <a:lnTo>
                  <a:pt x="4005905" y="1188070"/>
                </a:lnTo>
                <a:lnTo>
                  <a:pt x="4015460" y="1244992"/>
                </a:lnTo>
                <a:lnTo>
                  <a:pt x="4025002" y="1320275"/>
                </a:lnTo>
                <a:lnTo>
                  <a:pt x="4040932" y="1473210"/>
                </a:lnTo>
                <a:lnTo>
                  <a:pt x="4069584" y="1754601"/>
                </a:lnTo>
                <a:lnTo>
                  <a:pt x="4079139" y="1826731"/>
                </a:lnTo>
                <a:lnTo>
                  <a:pt x="4088694" y="1879436"/>
                </a:lnTo>
                <a:lnTo>
                  <a:pt x="4095069" y="1902103"/>
                </a:lnTo>
                <a:lnTo>
                  <a:pt x="4101430" y="1914082"/>
                </a:lnTo>
                <a:lnTo>
                  <a:pt x="4104611" y="1915995"/>
                </a:lnTo>
                <a:lnTo>
                  <a:pt x="4107804" y="1915184"/>
                </a:lnTo>
                <a:lnTo>
                  <a:pt x="4110985" y="1911702"/>
                </a:lnTo>
                <a:lnTo>
                  <a:pt x="4114166" y="1905598"/>
                </a:lnTo>
                <a:lnTo>
                  <a:pt x="4114166" y="1905598"/>
                </a:lnTo>
              </a:path>
            </a:pathLst>
          </a:custGeom>
          <a:noFill/>
          <a:ln w="18998" cap="sq">
            <a:solidFill>
              <a:schemeClr val="accent2">
                <a:lumMod val="75000"/>
              </a:schemeClr>
            </a:solidFill>
            <a:prstDash val="solid"/>
            <a:round/>
          </a:ln>
        </p:spPr>
        <p:txBody>
          <a:bodyPr rtlCol="0" anchor="ctr"/>
          <a:lstStyle/>
          <a:p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" name="Figura a mano libera 21">
            <a:extLst>
              <a:ext uri="{FF2B5EF4-FFF2-40B4-BE49-F238E27FC236}">
                <a16:creationId xmlns:a16="http://schemas.microsoft.com/office/drawing/2014/main" id="{471AA130-DDC3-B768-C1A6-5253051BC18E}"/>
              </a:ext>
            </a:extLst>
          </p:cNvPr>
          <p:cNvSpPr/>
          <p:nvPr/>
        </p:nvSpPr>
        <p:spPr>
          <a:xfrm>
            <a:off x="456790" y="993444"/>
            <a:ext cx="601475" cy="307777"/>
          </a:xfrm>
          <a:custGeom>
            <a:avLst/>
            <a:gdLst>
              <a:gd name="connsiteX0" fmla="*/ 0 w 4114165"/>
              <a:gd name="connsiteY0" fmla="*/ 962866 h 3063250"/>
              <a:gd name="connsiteX1" fmla="*/ 13219 w 4114165"/>
              <a:gd name="connsiteY1" fmla="*/ 938578 h 3063250"/>
              <a:gd name="connsiteX2" fmla="*/ 29741 w 4114165"/>
              <a:gd name="connsiteY2" fmla="*/ 914936 h 3063250"/>
              <a:gd name="connsiteX3" fmla="*/ 52873 w 4114165"/>
              <a:gd name="connsiteY3" fmla="*/ 887165 h 3063250"/>
              <a:gd name="connsiteX4" fmla="*/ 79309 w 4114165"/>
              <a:gd name="connsiteY4" fmla="*/ 860382 h 3063250"/>
              <a:gd name="connsiteX5" fmla="*/ 99137 w 4114165"/>
              <a:gd name="connsiteY5" fmla="*/ 843895 h 3063250"/>
              <a:gd name="connsiteX6" fmla="*/ 109050 w 4114165"/>
              <a:gd name="connsiteY6" fmla="*/ 838551 h 3063250"/>
              <a:gd name="connsiteX7" fmla="*/ 118964 w 4114165"/>
              <a:gd name="connsiteY7" fmla="*/ 836816 h 3063250"/>
              <a:gd name="connsiteX8" fmla="*/ 125574 w 4114165"/>
              <a:gd name="connsiteY8" fmla="*/ 838272 h 3063250"/>
              <a:gd name="connsiteX9" fmla="*/ 132182 w 4114165"/>
              <a:gd name="connsiteY9" fmla="*/ 842248 h 3063250"/>
              <a:gd name="connsiteX10" fmla="*/ 138791 w 4114165"/>
              <a:gd name="connsiteY10" fmla="*/ 849049 h 3063250"/>
              <a:gd name="connsiteX11" fmla="*/ 145401 w 4114165"/>
              <a:gd name="connsiteY11" fmla="*/ 859078 h 3063250"/>
              <a:gd name="connsiteX12" fmla="*/ 155315 w 4114165"/>
              <a:gd name="connsiteY12" fmla="*/ 880859 h 3063250"/>
              <a:gd name="connsiteX13" fmla="*/ 165228 w 4114165"/>
              <a:gd name="connsiteY13" fmla="*/ 911631 h 3063250"/>
              <a:gd name="connsiteX14" fmla="*/ 175142 w 4114165"/>
              <a:gd name="connsiteY14" fmla="*/ 951773 h 3063250"/>
              <a:gd name="connsiteX15" fmla="*/ 188360 w 4114165"/>
              <a:gd name="connsiteY15" fmla="*/ 1018952 h 3063250"/>
              <a:gd name="connsiteX16" fmla="*/ 204883 w 4114165"/>
              <a:gd name="connsiteY16" fmla="*/ 1119511 h 3063250"/>
              <a:gd name="connsiteX17" fmla="*/ 237928 w 4114165"/>
              <a:gd name="connsiteY17" fmla="*/ 1325872 h 3063250"/>
              <a:gd name="connsiteX18" fmla="*/ 251146 w 4114165"/>
              <a:gd name="connsiteY18" fmla="*/ 1392203 h 3063250"/>
              <a:gd name="connsiteX19" fmla="*/ 264365 w 4114165"/>
              <a:gd name="connsiteY19" fmla="*/ 1444629 h 3063250"/>
              <a:gd name="connsiteX20" fmla="*/ 274279 w 4114165"/>
              <a:gd name="connsiteY20" fmla="*/ 1474666 h 3063250"/>
              <a:gd name="connsiteX21" fmla="*/ 284192 w 4114165"/>
              <a:gd name="connsiteY21" fmla="*/ 1497675 h 3063250"/>
              <a:gd name="connsiteX22" fmla="*/ 297410 w 4114165"/>
              <a:gd name="connsiteY22" fmla="*/ 1521267 h 3063250"/>
              <a:gd name="connsiteX23" fmla="*/ 323847 w 4114165"/>
              <a:gd name="connsiteY23" fmla="*/ 1565120 h 3063250"/>
              <a:gd name="connsiteX24" fmla="*/ 340373 w 4114165"/>
              <a:gd name="connsiteY24" fmla="*/ 1598538 h 3063250"/>
              <a:gd name="connsiteX25" fmla="*/ 363500 w 4114165"/>
              <a:gd name="connsiteY25" fmla="*/ 1652395 h 3063250"/>
              <a:gd name="connsiteX26" fmla="*/ 386628 w 4114165"/>
              <a:gd name="connsiteY26" fmla="*/ 1713129 h 3063250"/>
              <a:gd name="connsiteX27" fmla="*/ 406460 w 4114165"/>
              <a:gd name="connsiteY27" fmla="*/ 1772988 h 3063250"/>
              <a:gd name="connsiteX28" fmla="*/ 422985 w 4114165"/>
              <a:gd name="connsiteY28" fmla="*/ 1832430 h 3063250"/>
              <a:gd name="connsiteX29" fmla="*/ 439510 w 4114165"/>
              <a:gd name="connsiteY29" fmla="*/ 1903407 h 3063250"/>
              <a:gd name="connsiteX30" fmla="*/ 456035 w 4114165"/>
              <a:gd name="connsiteY30" fmla="*/ 1987175 h 3063250"/>
              <a:gd name="connsiteX31" fmla="*/ 472547 w 4114165"/>
              <a:gd name="connsiteY31" fmla="*/ 2085024 h 3063250"/>
              <a:gd name="connsiteX32" fmla="*/ 502289 w 4114165"/>
              <a:gd name="connsiteY32" fmla="*/ 2284990 h 3063250"/>
              <a:gd name="connsiteX33" fmla="*/ 518814 w 4114165"/>
              <a:gd name="connsiteY33" fmla="*/ 2386930 h 3063250"/>
              <a:gd name="connsiteX34" fmla="*/ 532031 w 4114165"/>
              <a:gd name="connsiteY34" fmla="*/ 2452703 h 3063250"/>
              <a:gd name="connsiteX35" fmla="*/ 541941 w 4114165"/>
              <a:gd name="connsiteY35" fmla="*/ 2490718 h 3063250"/>
              <a:gd name="connsiteX36" fmla="*/ 551864 w 4114165"/>
              <a:gd name="connsiteY36" fmla="*/ 2518717 h 3063250"/>
              <a:gd name="connsiteX37" fmla="*/ 561774 w 4114165"/>
              <a:gd name="connsiteY37" fmla="*/ 2537066 h 3063250"/>
              <a:gd name="connsiteX38" fmla="*/ 568389 w 4114165"/>
              <a:gd name="connsiteY38" fmla="*/ 2544335 h 3063250"/>
              <a:gd name="connsiteX39" fmla="*/ 574991 w 4114165"/>
              <a:gd name="connsiteY39" fmla="*/ 2548070 h 3063250"/>
              <a:gd name="connsiteX40" fmla="*/ 581606 w 4114165"/>
              <a:gd name="connsiteY40" fmla="*/ 2548741 h 3063250"/>
              <a:gd name="connsiteX41" fmla="*/ 588208 w 4114165"/>
              <a:gd name="connsiteY41" fmla="*/ 2546969 h 3063250"/>
              <a:gd name="connsiteX42" fmla="*/ 598131 w 4114165"/>
              <a:gd name="connsiteY42" fmla="*/ 2541042 h 3063250"/>
              <a:gd name="connsiteX43" fmla="*/ 644385 w 4114165"/>
              <a:gd name="connsiteY43" fmla="*/ 2506927 h 3063250"/>
              <a:gd name="connsiteX44" fmla="*/ 670820 w 4114165"/>
              <a:gd name="connsiteY44" fmla="*/ 2490034 h 3063250"/>
              <a:gd name="connsiteX45" fmla="*/ 687345 w 4114165"/>
              <a:gd name="connsiteY45" fmla="*/ 2476269 h 3063250"/>
              <a:gd name="connsiteX46" fmla="*/ 700562 w 4114165"/>
              <a:gd name="connsiteY46" fmla="*/ 2461681 h 3063250"/>
              <a:gd name="connsiteX47" fmla="*/ 710485 w 4114165"/>
              <a:gd name="connsiteY47" fmla="*/ 2447156 h 3063250"/>
              <a:gd name="connsiteX48" fmla="*/ 720395 w 4114165"/>
              <a:gd name="connsiteY48" fmla="*/ 2427478 h 3063250"/>
              <a:gd name="connsiteX49" fmla="*/ 730305 w 4114165"/>
              <a:gd name="connsiteY49" fmla="*/ 2399808 h 3063250"/>
              <a:gd name="connsiteX50" fmla="*/ 740214 w 4114165"/>
              <a:gd name="connsiteY50" fmla="*/ 2360615 h 3063250"/>
              <a:gd name="connsiteX51" fmla="*/ 750137 w 4114165"/>
              <a:gd name="connsiteY51" fmla="*/ 2306011 h 3063250"/>
              <a:gd name="connsiteX52" fmla="*/ 760047 w 4114165"/>
              <a:gd name="connsiteY52" fmla="*/ 2232146 h 3063250"/>
              <a:gd name="connsiteX53" fmla="*/ 769957 w 4114165"/>
              <a:gd name="connsiteY53" fmla="*/ 2135437 h 3063250"/>
              <a:gd name="connsiteX54" fmla="*/ 779879 w 4114165"/>
              <a:gd name="connsiteY54" fmla="*/ 2013021 h 3063250"/>
              <a:gd name="connsiteX55" fmla="*/ 793097 w 4114165"/>
              <a:gd name="connsiteY55" fmla="*/ 1806394 h 3063250"/>
              <a:gd name="connsiteX56" fmla="*/ 806314 w 4114165"/>
              <a:gd name="connsiteY56" fmla="*/ 1550988 h 3063250"/>
              <a:gd name="connsiteX57" fmla="*/ 826134 w 4114165"/>
              <a:gd name="connsiteY57" fmla="*/ 1101061 h 3063250"/>
              <a:gd name="connsiteX58" fmla="*/ 852581 w 4114165"/>
              <a:gd name="connsiteY58" fmla="*/ 502805 h 3063250"/>
              <a:gd name="connsiteX59" fmla="*/ 865798 w 4114165"/>
              <a:gd name="connsiteY59" fmla="*/ 268992 h 3063250"/>
              <a:gd name="connsiteX60" fmla="*/ 875708 w 4114165"/>
              <a:gd name="connsiteY60" fmla="*/ 140161 h 3063250"/>
              <a:gd name="connsiteX61" fmla="*/ 885618 w 4114165"/>
              <a:gd name="connsiteY61" fmla="*/ 54144 h 3063250"/>
              <a:gd name="connsiteX62" fmla="*/ 892233 w 4114165"/>
              <a:gd name="connsiteY62" fmla="*/ 19833 h 3063250"/>
              <a:gd name="connsiteX63" fmla="*/ 898835 w 4114165"/>
              <a:gd name="connsiteY63" fmla="*/ 2645 h 3063250"/>
              <a:gd name="connsiteX64" fmla="*/ 902143 w 4114165"/>
              <a:gd name="connsiteY64" fmla="*/ 0 h 3063250"/>
              <a:gd name="connsiteX65" fmla="*/ 905450 w 4114165"/>
              <a:gd name="connsiteY65" fmla="*/ 1042 h 3063250"/>
              <a:gd name="connsiteX66" fmla="*/ 908758 w 4114165"/>
              <a:gd name="connsiteY66" fmla="*/ 5543 h 3063250"/>
              <a:gd name="connsiteX67" fmla="*/ 915360 w 4114165"/>
              <a:gd name="connsiteY67" fmla="*/ 23974 h 3063250"/>
              <a:gd name="connsiteX68" fmla="*/ 921975 w 4114165"/>
              <a:gd name="connsiteY68" fmla="*/ 53496 h 3063250"/>
              <a:gd name="connsiteX69" fmla="*/ 931885 w 4114165"/>
              <a:gd name="connsiteY69" fmla="*/ 114728 h 3063250"/>
              <a:gd name="connsiteX70" fmla="*/ 945103 w 4114165"/>
              <a:gd name="connsiteY70" fmla="*/ 219005 h 3063250"/>
              <a:gd name="connsiteX71" fmla="*/ 991370 w 4114165"/>
              <a:gd name="connsiteY71" fmla="*/ 608560 h 3063250"/>
              <a:gd name="connsiteX72" fmla="*/ 1007895 w 4114165"/>
              <a:gd name="connsiteY72" fmla="*/ 717439 h 3063250"/>
              <a:gd name="connsiteX73" fmla="*/ 1057457 w 4114165"/>
              <a:gd name="connsiteY73" fmla="*/ 1020560 h 3063250"/>
              <a:gd name="connsiteX74" fmla="*/ 1070674 w 4114165"/>
              <a:gd name="connsiteY74" fmla="*/ 1129034 h 3063250"/>
              <a:gd name="connsiteX75" fmla="*/ 1083891 w 4114165"/>
              <a:gd name="connsiteY75" fmla="*/ 1261492 h 3063250"/>
              <a:gd name="connsiteX76" fmla="*/ 1100416 w 4114165"/>
              <a:gd name="connsiteY76" fmla="*/ 1462079 h 3063250"/>
              <a:gd name="connsiteX77" fmla="*/ 1123543 w 4114165"/>
              <a:gd name="connsiteY77" fmla="*/ 1789577 h 3063250"/>
              <a:gd name="connsiteX78" fmla="*/ 1146683 w 4114165"/>
              <a:gd name="connsiteY78" fmla="*/ 2110389 h 3063250"/>
              <a:gd name="connsiteX79" fmla="*/ 1159901 w 4114165"/>
              <a:gd name="connsiteY79" fmla="*/ 2255687 h 3063250"/>
              <a:gd name="connsiteX80" fmla="*/ 1169810 w 4114165"/>
              <a:gd name="connsiteY80" fmla="*/ 2336454 h 3063250"/>
              <a:gd name="connsiteX81" fmla="*/ 1176425 w 4114165"/>
              <a:gd name="connsiteY81" fmla="*/ 2375343 h 3063250"/>
              <a:gd name="connsiteX82" fmla="*/ 1183028 w 4114165"/>
              <a:gd name="connsiteY82" fmla="*/ 2401809 h 3063250"/>
              <a:gd name="connsiteX83" fmla="*/ 1189643 w 4114165"/>
              <a:gd name="connsiteY83" fmla="*/ 2415701 h 3063250"/>
              <a:gd name="connsiteX84" fmla="*/ 1192950 w 4114165"/>
              <a:gd name="connsiteY84" fmla="*/ 2417917 h 3063250"/>
              <a:gd name="connsiteX85" fmla="*/ 1196245 w 4114165"/>
              <a:gd name="connsiteY85" fmla="*/ 2417030 h 3063250"/>
              <a:gd name="connsiteX86" fmla="*/ 1199553 w 4114165"/>
              <a:gd name="connsiteY86" fmla="*/ 2413054 h 3063250"/>
              <a:gd name="connsiteX87" fmla="*/ 1206168 w 4114165"/>
              <a:gd name="connsiteY87" fmla="*/ 2396073 h 3063250"/>
              <a:gd name="connsiteX88" fmla="*/ 1212770 w 4114165"/>
              <a:gd name="connsiteY88" fmla="*/ 2367517 h 3063250"/>
              <a:gd name="connsiteX89" fmla="*/ 1222680 w 4114165"/>
              <a:gd name="connsiteY89" fmla="*/ 2304808 h 3063250"/>
              <a:gd name="connsiteX90" fmla="*/ 1232602 w 4114165"/>
              <a:gd name="connsiteY90" fmla="*/ 2221471 h 3063250"/>
              <a:gd name="connsiteX91" fmla="*/ 1249127 w 4114165"/>
              <a:gd name="connsiteY91" fmla="*/ 2051011 h 3063250"/>
              <a:gd name="connsiteX92" fmla="*/ 1278857 w 4114165"/>
              <a:gd name="connsiteY92" fmla="*/ 1738519 h 3063250"/>
              <a:gd name="connsiteX93" fmla="*/ 1292087 w 4114165"/>
              <a:gd name="connsiteY93" fmla="*/ 1631108 h 3063250"/>
              <a:gd name="connsiteX94" fmla="*/ 1301997 w 4114165"/>
              <a:gd name="connsiteY94" fmla="*/ 1571186 h 3063250"/>
              <a:gd name="connsiteX95" fmla="*/ 1311907 w 4114165"/>
              <a:gd name="connsiteY95" fmla="*/ 1530802 h 3063250"/>
              <a:gd name="connsiteX96" fmla="*/ 1318522 w 4114165"/>
              <a:gd name="connsiteY96" fmla="*/ 1515125 h 3063250"/>
              <a:gd name="connsiteX97" fmla="*/ 1325124 w 4114165"/>
              <a:gd name="connsiteY97" fmla="*/ 1508553 h 3063250"/>
              <a:gd name="connsiteX98" fmla="*/ 1328431 w 4114165"/>
              <a:gd name="connsiteY98" fmla="*/ 1508692 h 3063250"/>
              <a:gd name="connsiteX99" fmla="*/ 1331739 w 4114165"/>
              <a:gd name="connsiteY99" fmla="*/ 1511098 h 3063250"/>
              <a:gd name="connsiteX100" fmla="*/ 1338341 w 4114165"/>
              <a:gd name="connsiteY100" fmla="*/ 1522673 h 3063250"/>
              <a:gd name="connsiteX101" fmla="*/ 1344956 w 4114165"/>
              <a:gd name="connsiteY101" fmla="*/ 1543098 h 3063250"/>
              <a:gd name="connsiteX102" fmla="*/ 1351559 w 4114165"/>
              <a:gd name="connsiteY102" fmla="*/ 1572135 h 3063250"/>
              <a:gd name="connsiteX103" fmla="*/ 1361481 w 4114165"/>
              <a:gd name="connsiteY103" fmla="*/ 1631273 h 3063250"/>
              <a:gd name="connsiteX104" fmla="*/ 1371391 w 4114165"/>
              <a:gd name="connsiteY104" fmla="*/ 1708025 h 3063250"/>
              <a:gd name="connsiteX105" fmla="*/ 1384608 w 4114165"/>
              <a:gd name="connsiteY105" fmla="*/ 1834709 h 3063250"/>
              <a:gd name="connsiteX106" fmla="*/ 1401133 w 4114165"/>
              <a:gd name="connsiteY106" fmla="*/ 2023810 h 3063250"/>
              <a:gd name="connsiteX107" fmla="*/ 1437478 w 4114165"/>
              <a:gd name="connsiteY107" fmla="*/ 2455958 h 3063250"/>
              <a:gd name="connsiteX108" fmla="*/ 1450695 w 4114165"/>
              <a:gd name="connsiteY108" fmla="*/ 2573840 h 3063250"/>
              <a:gd name="connsiteX109" fmla="*/ 1460618 w 4114165"/>
              <a:gd name="connsiteY109" fmla="*/ 2638271 h 3063250"/>
              <a:gd name="connsiteX110" fmla="*/ 1467220 w 4114165"/>
              <a:gd name="connsiteY110" fmla="*/ 2669055 h 3063250"/>
              <a:gd name="connsiteX111" fmla="*/ 1473835 w 4114165"/>
              <a:gd name="connsiteY111" fmla="*/ 2690241 h 3063250"/>
              <a:gd name="connsiteX112" fmla="*/ 1480438 w 4114165"/>
              <a:gd name="connsiteY112" fmla="*/ 2702360 h 3063250"/>
              <a:gd name="connsiteX113" fmla="*/ 1483745 w 4114165"/>
              <a:gd name="connsiteY113" fmla="*/ 2705260 h 3063250"/>
              <a:gd name="connsiteX114" fmla="*/ 1487053 w 4114165"/>
              <a:gd name="connsiteY114" fmla="*/ 2706222 h 3063250"/>
              <a:gd name="connsiteX115" fmla="*/ 1490360 w 4114165"/>
              <a:gd name="connsiteY115" fmla="*/ 2705361 h 3063250"/>
              <a:gd name="connsiteX116" fmla="*/ 1496963 w 4114165"/>
              <a:gd name="connsiteY116" fmla="*/ 2698700 h 3063250"/>
              <a:gd name="connsiteX117" fmla="*/ 1503577 w 4114165"/>
              <a:gd name="connsiteY117" fmla="*/ 2686265 h 3063250"/>
              <a:gd name="connsiteX118" fmla="*/ 1513487 w 4114165"/>
              <a:gd name="connsiteY118" fmla="*/ 2658861 h 3063250"/>
              <a:gd name="connsiteX119" fmla="*/ 1526705 w 4114165"/>
              <a:gd name="connsiteY119" fmla="*/ 2610120 h 3063250"/>
              <a:gd name="connsiteX120" fmla="*/ 1543229 w 4114165"/>
              <a:gd name="connsiteY120" fmla="*/ 2536635 h 3063250"/>
              <a:gd name="connsiteX121" fmla="*/ 1579574 w 4114165"/>
              <a:gd name="connsiteY121" fmla="*/ 2357488 h 3063250"/>
              <a:gd name="connsiteX122" fmla="*/ 1615932 w 4114165"/>
              <a:gd name="connsiteY122" fmla="*/ 2168830 h 3063250"/>
              <a:gd name="connsiteX123" fmla="*/ 1639059 w 4114165"/>
              <a:gd name="connsiteY123" fmla="*/ 2033219 h 3063250"/>
              <a:gd name="connsiteX124" fmla="*/ 1658891 w 4114165"/>
              <a:gd name="connsiteY124" fmla="*/ 1899823 h 3063250"/>
              <a:gd name="connsiteX125" fmla="*/ 1688633 w 4114165"/>
              <a:gd name="connsiteY125" fmla="*/ 1675189 h 3063250"/>
              <a:gd name="connsiteX126" fmla="*/ 1724978 w 4114165"/>
              <a:gd name="connsiteY126" fmla="*/ 1405069 h 3063250"/>
              <a:gd name="connsiteX127" fmla="*/ 1754720 w 4114165"/>
              <a:gd name="connsiteY127" fmla="*/ 1207660 h 3063250"/>
              <a:gd name="connsiteX128" fmla="*/ 1777847 w 4114165"/>
              <a:gd name="connsiteY128" fmla="*/ 1072404 h 3063250"/>
              <a:gd name="connsiteX129" fmla="*/ 1794372 w 4114165"/>
              <a:gd name="connsiteY129" fmla="*/ 994322 h 3063250"/>
              <a:gd name="connsiteX130" fmla="*/ 1807590 w 4114165"/>
              <a:gd name="connsiteY130" fmla="*/ 945860 h 3063250"/>
              <a:gd name="connsiteX131" fmla="*/ 1820807 w 4114165"/>
              <a:gd name="connsiteY131" fmla="*/ 909731 h 3063250"/>
              <a:gd name="connsiteX132" fmla="*/ 1830717 w 4114165"/>
              <a:gd name="connsiteY132" fmla="*/ 890394 h 3063250"/>
              <a:gd name="connsiteX133" fmla="*/ 1840639 w 4114165"/>
              <a:gd name="connsiteY133" fmla="*/ 877921 h 3063250"/>
              <a:gd name="connsiteX134" fmla="*/ 1847242 w 4114165"/>
              <a:gd name="connsiteY134" fmla="*/ 873653 h 3063250"/>
              <a:gd name="connsiteX135" fmla="*/ 1853857 w 4114165"/>
              <a:gd name="connsiteY135" fmla="*/ 872881 h 3063250"/>
              <a:gd name="connsiteX136" fmla="*/ 1860459 w 4114165"/>
              <a:gd name="connsiteY136" fmla="*/ 875768 h 3063250"/>
              <a:gd name="connsiteX137" fmla="*/ 1867074 w 4114165"/>
              <a:gd name="connsiteY137" fmla="*/ 882378 h 3063250"/>
              <a:gd name="connsiteX138" fmla="*/ 1873676 w 4114165"/>
              <a:gd name="connsiteY138" fmla="*/ 892762 h 3063250"/>
              <a:gd name="connsiteX139" fmla="*/ 1883599 w 4114165"/>
              <a:gd name="connsiteY139" fmla="*/ 915227 h 3063250"/>
              <a:gd name="connsiteX140" fmla="*/ 1893509 w 4114165"/>
              <a:gd name="connsiteY140" fmla="*/ 945480 h 3063250"/>
              <a:gd name="connsiteX141" fmla="*/ 1906726 w 4114165"/>
              <a:gd name="connsiteY141" fmla="*/ 996386 h 3063250"/>
              <a:gd name="connsiteX142" fmla="*/ 1919944 w 4114165"/>
              <a:gd name="connsiteY142" fmla="*/ 1058398 h 3063250"/>
              <a:gd name="connsiteX143" fmla="*/ 1933161 w 4114165"/>
              <a:gd name="connsiteY143" fmla="*/ 1132137 h 3063250"/>
              <a:gd name="connsiteX144" fmla="*/ 1949686 w 4114165"/>
              <a:gd name="connsiteY144" fmla="*/ 1241687 h 3063250"/>
              <a:gd name="connsiteX145" fmla="*/ 1966211 w 4114165"/>
              <a:gd name="connsiteY145" fmla="*/ 1370713 h 3063250"/>
              <a:gd name="connsiteX146" fmla="*/ 1986043 w 4114165"/>
              <a:gd name="connsiteY146" fmla="*/ 1548658 h 3063250"/>
              <a:gd name="connsiteX147" fmla="*/ 2035605 w 4114165"/>
              <a:gd name="connsiteY147" fmla="*/ 2011729 h 3063250"/>
              <a:gd name="connsiteX148" fmla="*/ 2048822 w 4114165"/>
              <a:gd name="connsiteY148" fmla="*/ 2106628 h 3063250"/>
              <a:gd name="connsiteX149" fmla="*/ 2058732 w 4114165"/>
              <a:gd name="connsiteY149" fmla="*/ 2163043 h 3063250"/>
              <a:gd name="connsiteX150" fmla="*/ 2068655 w 4114165"/>
              <a:gd name="connsiteY150" fmla="*/ 2205123 h 3063250"/>
              <a:gd name="connsiteX151" fmla="*/ 2075257 w 4114165"/>
              <a:gd name="connsiteY151" fmla="*/ 2224738 h 3063250"/>
              <a:gd name="connsiteX152" fmla="*/ 2081872 w 4114165"/>
              <a:gd name="connsiteY152" fmla="*/ 2237528 h 3063250"/>
              <a:gd name="connsiteX153" fmla="*/ 2088474 w 4114165"/>
              <a:gd name="connsiteY153" fmla="*/ 2243581 h 3063250"/>
              <a:gd name="connsiteX154" fmla="*/ 2091782 w 4114165"/>
              <a:gd name="connsiteY154" fmla="*/ 2244151 h 3063250"/>
              <a:gd name="connsiteX155" fmla="*/ 2095089 w 4114165"/>
              <a:gd name="connsiteY155" fmla="*/ 2243151 h 3063250"/>
              <a:gd name="connsiteX156" fmla="*/ 2101692 w 4114165"/>
              <a:gd name="connsiteY156" fmla="*/ 2236591 h 3063250"/>
              <a:gd name="connsiteX157" fmla="*/ 2108307 w 4114165"/>
              <a:gd name="connsiteY157" fmla="*/ 2224359 h 3063250"/>
              <a:gd name="connsiteX158" fmla="*/ 2118217 w 4114165"/>
              <a:gd name="connsiteY158" fmla="*/ 2196525 h 3063250"/>
              <a:gd name="connsiteX159" fmla="*/ 2128127 w 4114165"/>
              <a:gd name="connsiteY159" fmla="*/ 2159193 h 3063250"/>
              <a:gd name="connsiteX160" fmla="*/ 2141357 w 4114165"/>
              <a:gd name="connsiteY160" fmla="*/ 2098485 h 3063250"/>
              <a:gd name="connsiteX161" fmla="*/ 2164484 w 4114165"/>
              <a:gd name="connsiteY161" fmla="*/ 1975626 h 3063250"/>
              <a:gd name="connsiteX162" fmla="*/ 2200829 w 4114165"/>
              <a:gd name="connsiteY162" fmla="*/ 1779712 h 3063250"/>
              <a:gd name="connsiteX163" fmla="*/ 2214046 w 4114165"/>
              <a:gd name="connsiteY163" fmla="*/ 1723006 h 3063250"/>
              <a:gd name="connsiteX164" fmla="*/ 2223968 w 4114165"/>
              <a:gd name="connsiteY164" fmla="*/ 1691525 h 3063250"/>
              <a:gd name="connsiteX165" fmla="*/ 2230571 w 4114165"/>
              <a:gd name="connsiteY165" fmla="*/ 1677165 h 3063250"/>
              <a:gd name="connsiteX166" fmla="*/ 2237186 w 4114165"/>
              <a:gd name="connsiteY166" fmla="*/ 1668845 h 3063250"/>
              <a:gd name="connsiteX167" fmla="*/ 2240493 w 4114165"/>
              <a:gd name="connsiteY167" fmla="*/ 1667085 h 3063250"/>
              <a:gd name="connsiteX168" fmla="*/ 2243788 w 4114165"/>
              <a:gd name="connsiteY168" fmla="*/ 1666971 h 3063250"/>
              <a:gd name="connsiteX169" fmla="*/ 2247096 w 4114165"/>
              <a:gd name="connsiteY169" fmla="*/ 1668554 h 3063250"/>
              <a:gd name="connsiteX170" fmla="*/ 2253711 w 4114165"/>
              <a:gd name="connsiteY170" fmla="*/ 1676912 h 3063250"/>
              <a:gd name="connsiteX171" fmla="*/ 2260313 w 4114165"/>
              <a:gd name="connsiteY171" fmla="*/ 1692285 h 3063250"/>
              <a:gd name="connsiteX172" fmla="*/ 2266928 w 4114165"/>
              <a:gd name="connsiteY172" fmla="*/ 1714838 h 3063250"/>
              <a:gd name="connsiteX173" fmla="*/ 2276838 w 4114165"/>
              <a:gd name="connsiteY173" fmla="*/ 1762439 h 3063250"/>
              <a:gd name="connsiteX174" fmla="*/ 2286748 w 4114165"/>
              <a:gd name="connsiteY174" fmla="*/ 1827060 h 3063250"/>
              <a:gd name="connsiteX175" fmla="*/ 2296670 w 4114165"/>
              <a:gd name="connsiteY175" fmla="*/ 1908954 h 3063250"/>
              <a:gd name="connsiteX176" fmla="*/ 2309888 w 4114165"/>
              <a:gd name="connsiteY176" fmla="*/ 2044185 h 3063250"/>
              <a:gd name="connsiteX177" fmla="*/ 2326400 w 4114165"/>
              <a:gd name="connsiteY177" fmla="*/ 2246051 h 3063250"/>
              <a:gd name="connsiteX178" fmla="*/ 2352847 w 4114165"/>
              <a:gd name="connsiteY178" fmla="*/ 2572067 h 3063250"/>
              <a:gd name="connsiteX179" fmla="*/ 2366064 w 4114165"/>
              <a:gd name="connsiteY179" fmla="*/ 2700929 h 3063250"/>
              <a:gd name="connsiteX180" fmla="*/ 2375975 w 4114165"/>
              <a:gd name="connsiteY180" fmla="*/ 2775427 h 3063250"/>
              <a:gd name="connsiteX181" fmla="*/ 2385884 w 4114165"/>
              <a:gd name="connsiteY181" fmla="*/ 2830398 h 3063250"/>
              <a:gd name="connsiteX182" fmla="*/ 2395807 w 4114165"/>
              <a:gd name="connsiteY182" fmla="*/ 2867312 h 3063250"/>
              <a:gd name="connsiteX183" fmla="*/ 2402409 w 4114165"/>
              <a:gd name="connsiteY183" fmla="*/ 2883268 h 3063250"/>
              <a:gd name="connsiteX184" fmla="*/ 2409024 w 4114165"/>
              <a:gd name="connsiteY184" fmla="*/ 2893563 h 3063250"/>
              <a:gd name="connsiteX185" fmla="*/ 2415627 w 4114165"/>
              <a:gd name="connsiteY185" fmla="*/ 2899350 h 3063250"/>
              <a:gd name="connsiteX186" fmla="*/ 2422242 w 4114165"/>
              <a:gd name="connsiteY186" fmla="*/ 2901668 h 3063250"/>
              <a:gd name="connsiteX187" fmla="*/ 2428844 w 4114165"/>
              <a:gd name="connsiteY187" fmla="*/ 2901402 h 3063250"/>
              <a:gd name="connsiteX188" fmla="*/ 2438766 w 4114165"/>
              <a:gd name="connsiteY188" fmla="*/ 2897273 h 3063250"/>
              <a:gd name="connsiteX189" fmla="*/ 2448676 w 4114165"/>
              <a:gd name="connsiteY189" fmla="*/ 2889726 h 3063250"/>
              <a:gd name="connsiteX190" fmla="*/ 2461894 w 4114165"/>
              <a:gd name="connsiteY190" fmla="*/ 2875454 h 3063250"/>
              <a:gd name="connsiteX191" fmla="*/ 2478418 w 4114165"/>
              <a:gd name="connsiteY191" fmla="*/ 2852749 h 3063250"/>
              <a:gd name="connsiteX192" fmla="*/ 2501546 w 4114165"/>
              <a:gd name="connsiteY192" fmla="*/ 2820306 h 3063250"/>
              <a:gd name="connsiteX193" fmla="*/ 2511456 w 4114165"/>
              <a:gd name="connsiteY193" fmla="*/ 2810061 h 3063250"/>
              <a:gd name="connsiteX194" fmla="*/ 2521378 w 4114165"/>
              <a:gd name="connsiteY194" fmla="*/ 2803945 h 3063250"/>
              <a:gd name="connsiteX195" fmla="*/ 2527980 w 4114165"/>
              <a:gd name="connsiteY195" fmla="*/ 2802564 h 3063250"/>
              <a:gd name="connsiteX196" fmla="*/ 2534596 w 4114165"/>
              <a:gd name="connsiteY196" fmla="*/ 2803464 h 3063250"/>
              <a:gd name="connsiteX197" fmla="*/ 2541198 w 4114165"/>
              <a:gd name="connsiteY197" fmla="*/ 2806592 h 3063250"/>
              <a:gd name="connsiteX198" fmla="*/ 2551120 w 4114165"/>
              <a:gd name="connsiteY198" fmla="*/ 2815215 h 3063250"/>
              <a:gd name="connsiteX199" fmla="*/ 2561030 w 4114165"/>
              <a:gd name="connsiteY199" fmla="*/ 2828271 h 3063250"/>
              <a:gd name="connsiteX200" fmla="*/ 2570940 w 4114165"/>
              <a:gd name="connsiteY200" fmla="*/ 2845810 h 3063250"/>
              <a:gd name="connsiteX201" fmla="*/ 2584158 w 4114165"/>
              <a:gd name="connsiteY201" fmla="*/ 2876189 h 3063250"/>
              <a:gd name="connsiteX202" fmla="*/ 2603990 w 4114165"/>
              <a:gd name="connsiteY202" fmla="*/ 2931768 h 3063250"/>
              <a:gd name="connsiteX203" fmla="*/ 2617207 w 4114165"/>
              <a:gd name="connsiteY203" fmla="*/ 2966795 h 3063250"/>
              <a:gd name="connsiteX204" fmla="*/ 2627117 w 4114165"/>
              <a:gd name="connsiteY204" fmla="*/ 2986220 h 3063250"/>
              <a:gd name="connsiteX205" fmla="*/ 2633732 w 4114165"/>
              <a:gd name="connsiteY205" fmla="*/ 2993894 h 3063250"/>
              <a:gd name="connsiteX206" fmla="*/ 2640334 w 4114165"/>
              <a:gd name="connsiteY206" fmla="*/ 2996060 h 3063250"/>
              <a:gd name="connsiteX207" fmla="*/ 2643642 w 4114165"/>
              <a:gd name="connsiteY207" fmla="*/ 2994781 h 3063250"/>
              <a:gd name="connsiteX208" fmla="*/ 2650257 w 4114165"/>
              <a:gd name="connsiteY208" fmla="*/ 2986942 h 3063250"/>
              <a:gd name="connsiteX209" fmla="*/ 2656859 w 4114165"/>
              <a:gd name="connsiteY209" fmla="*/ 2971366 h 3063250"/>
              <a:gd name="connsiteX210" fmla="*/ 2663474 w 4114165"/>
              <a:gd name="connsiteY210" fmla="*/ 2947357 h 3063250"/>
              <a:gd name="connsiteX211" fmla="*/ 2670077 w 4114165"/>
              <a:gd name="connsiteY211" fmla="*/ 2914280 h 3063250"/>
              <a:gd name="connsiteX212" fmla="*/ 2679999 w 4114165"/>
              <a:gd name="connsiteY212" fmla="*/ 2846646 h 3063250"/>
              <a:gd name="connsiteX213" fmla="*/ 2689909 w 4114165"/>
              <a:gd name="connsiteY213" fmla="*/ 2756698 h 3063250"/>
              <a:gd name="connsiteX214" fmla="*/ 2703127 w 4114165"/>
              <a:gd name="connsiteY214" fmla="*/ 2602181 h 3063250"/>
              <a:gd name="connsiteX215" fmla="*/ 2716344 w 4114165"/>
              <a:gd name="connsiteY215" fmla="*/ 2412092 h 3063250"/>
              <a:gd name="connsiteX216" fmla="*/ 2736176 w 4114165"/>
              <a:gd name="connsiteY216" fmla="*/ 2082213 h 3063250"/>
              <a:gd name="connsiteX217" fmla="*/ 2772521 w 4114165"/>
              <a:gd name="connsiteY217" fmla="*/ 1470652 h 3063250"/>
              <a:gd name="connsiteX218" fmla="*/ 2789046 w 4114165"/>
              <a:gd name="connsiteY218" fmla="*/ 1238622 h 3063250"/>
              <a:gd name="connsiteX219" fmla="*/ 2805571 w 4114165"/>
              <a:gd name="connsiteY219" fmla="*/ 1047862 h 3063250"/>
              <a:gd name="connsiteX220" fmla="*/ 2818788 w 4114165"/>
              <a:gd name="connsiteY220" fmla="*/ 927358 h 3063250"/>
              <a:gd name="connsiteX221" fmla="*/ 2832005 w 4114165"/>
              <a:gd name="connsiteY221" fmla="*/ 833941 h 3063250"/>
              <a:gd name="connsiteX222" fmla="*/ 2845223 w 4114165"/>
              <a:gd name="connsiteY222" fmla="*/ 764002 h 3063250"/>
              <a:gd name="connsiteX223" fmla="*/ 2855133 w 4114165"/>
              <a:gd name="connsiteY223" fmla="*/ 724885 h 3063250"/>
              <a:gd name="connsiteX224" fmla="*/ 2865042 w 4114165"/>
              <a:gd name="connsiteY224" fmla="*/ 696152 h 3063250"/>
              <a:gd name="connsiteX225" fmla="*/ 2874965 w 4114165"/>
              <a:gd name="connsiteY225" fmla="*/ 677220 h 3063250"/>
              <a:gd name="connsiteX226" fmla="*/ 2881567 w 4114165"/>
              <a:gd name="connsiteY226" fmla="*/ 670028 h 3063250"/>
              <a:gd name="connsiteX227" fmla="*/ 2888182 w 4114165"/>
              <a:gd name="connsiteY227" fmla="*/ 667368 h 3063250"/>
              <a:gd name="connsiteX228" fmla="*/ 2894785 w 4114165"/>
              <a:gd name="connsiteY228" fmla="*/ 669622 h 3063250"/>
              <a:gd name="connsiteX229" fmla="*/ 2901400 w 4114165"/>
              <a:gd name="connsiteY229" fmla="*/ 677182 h 3063250"/>
              <a:gd name="connsiteX230" fmla="*/ 2908002 w 4114165"/>
              <a:gd name="connsiteY230" fmla="*/ 690415 h 3063250"/>
              <a:gd name="connsiteX231" fmla="*/ 2914617 w 4114165"/>
              <a:gd name="connsiteY231" fmla="*/ 709562 h 3063250"/>
              <a:gd name="connsiteX232" fmla="*/ 2924527 w 4114165"/>
              <a:gd name="connsiteY232" fmla="*/ 749616 h 3063250"/>
              <a:gd name="connsiteX233" fmla="*/ 2934450 w 4114165"/>
              <a:gd name="connsiteY233" fmla="*/ 803296 h 3063250"/>
              <a:gd name="connsiteX234" fmla="*/ 2947667 w 4114165"/>
              <a:gd name="connsiteY234" fmla="*/ 895814 h 3063250"/>
              <a:gd name="connsiteX235" fmla="*/ 2960884 w 4114165"/>
              <a:gd name="connsiteY235" fmla="*/ 1012101 h 3063250"/>
              <a:gd name="connsiteX236" fmla="*/ 2977409 w 4114165"/>
              <a:gd name="connsiteY236" fmla="*/ 1187779 h 3063250"/>
              <a:gd name="connsiteX237" fmla="*/ 3017061 w 4114165"/>
              <a:gd name="connsiteY237" fmla="*/ 1634110 h 3063250"/>
              <a:gd name="connsiteX238" fmla="*/ 3030278 w 4114165"/>
              <a:gd name="connsiteY238" fmla="*/ 1742115 h 3063250"/>
              <a:gd name="connsiteX239" fmla="*/ 3040188 w 4114165"/>
              <a:gd name="connsiteY239" fmla="*/ 1800265 h 3063250"/>
              <a:gd name="connsiteX240" fmla="*/ 3046803 w 4114165"/>
              <a:gd name="connsiteY240" fmla="*/ 1827313 h 3063250"/>
              <a:gd name="connsiteX241" fmla="*/ 3053406 w 4114165"/>
              <a:gd name="connsiteY241" fmla="*/ 1844928 h 3063250"/>
              <a:gd name="connsiteX242" fmla="*/ 3060021 w 4114165"/>
              <a:gd name="connsiteY242" fmla="*/ 1853413 h 3063250"/>
              <a:gd name="connsiteX243" fmla="*/ 3063315 w 4114165"/>
              <a:gd name="connsiteY243" fmla="*/ 1854388 h 3063250"/>
              <a:gd name="connsiteX244" fmla="*/ 3066623 w 4114165"/>
              <a:gd name="connsiteY244" fmla="*/ 1853299 h 3063250"/>
              <a:gd name="connsiteX245" fmla="*/ 3073238 w 4114165"/>
              <a:gd name="connsiteY245" fmla="*/ 1845245 h 3063250"/>
              <a:gd name="connsiteX246" fmla="*/ 3079840 w 4114165"/>
              <a:gd name="connsiteY246" fmla="*/ 1829960 h 3063250"/>
              <a:gd name="connsiteX247" fmla="*/ 3086456 w 4114165"/>
              <a:gd name="connsiteY247" fmla="*/ 1808129 h 3063250"/>
              <a:gd name="connsiteX248" fmla="*/ 3096365 w 4114165"/>
              <a:gd name="connsiteY248" fmla="*/ 1764782 h 3063250"/>
              <a:gd name="connsiteX249" fmla="*/ 3109583 w 4114165"/>
              <a:gd name="connsiteY249" fmla="*/ 1692285 h 3063250"/>
              <a:gd name="connsiteX250" fmla="*/ 3145940 w 4114165"/>
              <a:gd name="connsiteY250" fmla="*/ 1482986 h 3063250"/>
              <a:gd name="connsiteX251" fmla="*/ 3162452 w 4114165"/>
              <a:gd name="connsiteY251" fmla="*/ 1409665 h 3063250"/>
              <a:gd name="connsiteX252" fmla="*/ 3178977 w 4114165"/>
              <a:gd name="connsiteY252" fmla="*/ 1351098 h 3063250"/>
              <a:gd name="connsiteX253" fmla="*/ 3192194 w 4114165"/>
              <a:gd name="connsiteY253" fmla="*/ 1313348 h 3063250"/>
              <a:gd name="connsiteX254" fmla="*/ 3205412 w 4114165"/>
              <a:gd name="connsiteY254" fmla="*/ 1283678 h 3063250"/>
              <a:gd name="connsiteX255" fmla="*/ 3215334 w 4114165"/>
              <a:gd name="connsiteY255" fmla="*/ 1267773 h 3063250"/>
              <a:gd name="connsiteX256" fmla="*/ 3221936 w 4114165"/>
              <a:gd name="connsiteY256" fmla="*/ 1260745 h 3063250"/>
              <a:gd name="connsiteX257" fmla="*/ 3228551 w 4114165"/>
              <a:gd name="connsiteY257" fmla="*/ 1256705 h 3063250"/>
              <a:gd name="connsiteX258" fmla="*/ 3235154 w 4114165"/>
              <a:gd name="connsiteY258" fmla="*/ 1255730 h 3063250"/>
              <a:gd name="connsiteX259" fmla="*/ 3241769 w 4114165"/>
              <a:gd name="connsiteY259" fmla="*/ 1257820 h 3063250"/>
              <a:gd name="connsiteX260" fmla="*/ 3248371 w 4114165"/>
              <a:gd name="connsiteY260" fmla="*/ 1263088 h 3063250"/>
              <a:gd name="connsiteX261" fmla="*/ 3254986 w 4114165"/>
              <a:gd name="connsiteY261" fmla="*/ 1271661 h 3063250"/>
              <a:gd name="connsiteX262" fmla="*/ 3264896 w 4114165"/>
              <a:gd name="connsiteY262" fmla="*/ 1291099 h 3063250"/>
              <a:gd name="connsiteX263" fmla="*/ 3274819 w 4114165"/>
              <a:gd name="connsiteY263" fmla="*/ 1319161 h 3063250"/>
              <a:gd name="connsiteX264" fmla="*/ 3284729 w 4114165"/>
              <a:gd name="connsiteY264" fmla="*/ 1356796 h 3063250"/>
              <a:gd name="connsiteX265" fmla="*/ 3294638 w 4114165"/>
              <a:gd name="connsiteY265" fmla="*/ 1405106 h 3063250"/>
              <a:gd name="connsiteX266" fmla="*/ 3304548 w 4114165"/>
              <a:gd name="connsiteY266" fmla="*/ 1465029 h 3063250"/>
              <a:gd name="connsiteX267" fmla="*/ 3317766 w 4114165"/>
              <a:gd name="connsiteY267" fmla="*/ 1564322 h 3063250"/>
              <a:gd name="connsiteX268" fmla="*/ 3330996 w 4114165"/>
              <a:gd name="connsiteY268" fmla="*/ 1685636 h 3063250"/>
              <a:gd name="connsiteX269" fmla="*/ 3347508 w 4114165"/>
              <a:gd name="connsiteY269" fmla="*/ 1862923 h 3063250"/>
              <a:gd name="connsiteX270" fmla="*/ 3406993 w 4114165"/>
              <a:gd name="connsiteY270" fmla="*/ 2532355 h 3063250"/>
              <a:gd name="connsiteX271" fmla="*/ 3423517 w 4114165"/>
              <a:gd name="connsiteY271" fmla="*/ 2676071 h 3063250"/>
              <a:gd name="connsiteX272" fmla="*/ 3440042 w 4114165"/>
              <a:gd name="connsiteY272" fmla="*/ 2794878 h 3063250"/>
              <a:gd name="connsiteX273" fmla="*/ 3453260 w 4114165"/>
              <a:gd name="connsiteY273" fmla="*/ 2872884 h 3063250"/>
              <a:gd name="connsiteX274" fmla="*/ 3466477 w 4114165"/>
              <a:gd name="connsiteY274" fmla="*/ 2936720 h 3063250"/>
              <a:gd name="connsiteX275" fmla="*/ 3479694 w 4114165"/>
              <a:gd name="connsiteY275" fmla="*/ 2986828 h 3063250"/>
              <a:gd name="connsiteX276" fmla="*/ 3489604 w 4114165"/>
              <a:gd name="connsiteY276" fmla="*/ 3015675 h 3063250"/>
              <a:gd name="connsiteX277" fmla="*/ 3499526 w 4114165"/>
              <a:gd name="connsiteY277" fmla="*/ 3037329 h 3063250"/>
              <a:gd name="connsiteX278" fmla="*/ 3509436 w 4114165"/>
              <a:gd name="connsiteY278" fmla="*/ 3052108 h 3063250"/>
              <a:gd name="connsiteX279" fmla="*/ 3519346 w 4114165"/>
              <a:gd name="connsiteY279" fmla="*/ 3060642 h 3063250"/>
              <a:gd name="connsiteX280" fmla="*/ 3525962 w 4114165"/>
              <a:gd name="connsiteY280" fmla="*/ 3063150 h 3063250"/>
              <a:gd name="connsiteX281" fmla="*/ 3532564 w 4114165"/>
              <a:gd name="connsiteY281" fmla="*/ 3063251 h 3063250"/>
              <a:gd name="connsiteX282" fmla="*/ 3539179 w 4114165"/>
              <a:gd name="connsiteY282" fmla="*/ 3060947 h 3063250"/>
              <a:gd name="connsiteX283" fmla="*/ 3545781 w 4114165"/>
              <a:gd name="connsiteY283" fmla="*/ 3056261 h 3063250"/>
              <a:gd name="connsiteX284" fmla="*/ 3555704 w 4114165"/>
              <a:gd name="connsiteY284" fmla="*/ 3044826 h 3063250"/>
              <a:gd name="connsiteX285" fmla="*/ 3565614 w 4114165"/>
              <a:gd name="connsiteY285" fmla="*/ 3028149 h 3063250"/>
              <a:gd name="connsiteX286" fmla="*/ 3575523 w 4114165"/>
              <a:gd name="connsiteY286" fmla="*/ 3006076 h 3063250"/>
              <a:gd name="connsiteX287" fmla="*/ 3585446 w 4114165"/>
              <a:gd name="connsiteY287" fmla="*/ 2978141 h 3063250"/>
              <a:gd name="connsiteX288" fmla="*/ 3598663 w 4114165"/>
              <a:gd name="connsiteY288" fmla="*/ 2930705 h 3063250"/>
              <a:gd name="connsiteX289" fmla="*/ 3611881 w 4114165"/>
              <a:gd name="connsiteY289" fmla="*/ 2871288 h 3063250"/>
              <a:gd name="connsiteX290" fmla="*/ 3628405 w 4114165"/>
              <a:gd name="connsiteY290" fmla="*/ 2782582 h 3063250"/>
              <a:gd name="connsiteX291" fmla="*/ 3664750 w 4114165"/>
              <a:gd name="connsiteY291" fmla="*/ 2563380 h 3063250"/>
              <a:gd name="connsiteX292" fmla="*/ 3691185 w 4114165"/>
              <a:gd name="connsiteY292" fmla="*/ 2412674 h 3063250"/>
              <a:gd name="connsiteX293" fmla="*/ 3707710 w 4114165"/>
              <a:gd name="connsiteY293" fmla="*/ 2331693 h 3063250"/>
              <a:gd name="connsiteX294" fmla="*/ 3720927 w 4114165"/>
              <a:gd name="connsiteY294" fmla="*/ 2279532 h 3063250"/>
              <a:gd name="connsiteX295" fmla="*/ 3730837 w 4114165"/>
              <a:gd name="connsiteY295" fmla="*/ 2250090 h 3063250"/>
              <a:gd name="connsiteX296" fmla="*/ 3740759 w 4114165"/>
              <a:gd name="connsiteY296" fmla="*/ 2229956 h 3063250"/>
              <a:gd name="connsiteX297" fmla="*/ 3747362 w 4114165"/>
              <a:gd name="connsiteY297" fmla="*/ 2221978 h 3063250"/>
              <a:gd name="connsiteX298" fmla="*/ 3753977 w 4114165"/>
              <a:gd name="connsiteY298" fmla="*/ 2218470 h 3063250"/>
              <a:gd name="connsiteX299" fmla="*/ 3760579 w 4114165"/>
              <a:gd name="connsiteY299" fmla="*/ 2219483 h 3063250"/>
              <a:gd name="connsiteX300" fmla="*/ 3767194 w 4114165"/>
              <a:gd name="connsiteY300" fmla="*/ 2225017 h 3063250"/>
              <a:gd name="connsiteX301" fmla="*/ 3773796 w 4114165"/>
              <a:gd name="connsiteY301" fmla="*/ 2234945 h 3063250"/>
              <a:gd name="connsiteX302" fmla="*/ 3783719 w 4114165"/>
              <a:gd name="connsiteY302" fmla="*/ 2257498 h 3063250"/>
              <a:gd name="connsiteX303" fmla="*/ 3793629 w 4114165"/>
              <a:gd name="connsiteY303" fmla="*/ 2287751 h 3063250"/>
              <a:gd name="connsiteX304" fmla="*/ 3810154 w 4114165"/>
              <a:gd name="connsiteY304" fmla="*/ 2348788 h 3063250"/>
              <a:gd name="connsiteX305" fmla="*/ 3836589 w 4114165"/>
              <a:gd name="connsiteY305" fmla="*/ 2448461 h 3063250"/>
              <a:gd name="connsiteX306" fmla="*/ 3849806 w 4114165"/>
              <a:gd name="connsiteY306" fmla="*/ 2487654 h 3063250"/>
              <a:gd name="connsiteX307" fmla="*/ 3859716 w 4114165"/>
              <a:gd name="connsiteY307" fmla="*/ 2508472 h 3063250"/>
              <a:gd name="connsiteX308" fmla="*/ 3866331 w 4114165"/>
              <a:gd name="connsiteY308" fmla="*/ 2517476 h 3063250"/>
              <a:gd name="connsiteX309" fmla="*/ 3872933 w 4114165"/>
              <a:gd name="connsiteY309" fmla="*/ 2522313 h 3063250"/>
              <a:gd name="connsiteX310" fmla="*/ 3879548 w 4114165"/>
              <a:gd name="connsiteY310" fmla="*/ 2522984 h 3063250"/>
              <a:gd name="connsiteX311" fmla="*/ 3886150 w 4114165"/>
              <a:gd name="connsiteY311" fmla="*/ 2519654 h 3063250"/>
              <a:gd name="connsiteX312" fmla="*/ 3892765 w 4114165"/>
              <a:gd name="connsiteY312" fmla="*/ 2512613 h 3063250"/>
              <a:gd name="connsiteX313" fmla="*/ 3902675 w 4114165"/>
              <a:gd name="connsiteY313" fmla="*/ 2496087 h 3063250"/>
              <a:gd name="connsiteX314" fmla="*/ 3915893 w 4114165"/>
              <a:gd name="connsiteY314" fmla="*/ 2466177 h 3063250"/>
              <a:gd name="connsiteX315" fmla="*/ 3939032 w 4114165"/>
              <a:gd name="connsiteY315" fmla="*/ 2410826 h 3063250"/>
              <a:gd name="connsiteX316" fmla="*/ 3948943 w 4114165"/>
              <a:gd name="connsiteY316" fmla="*/ 2393604 h 3063250"/>
              <a:gd name="connsiteX317" fmla="*/ 3955545 w 4114165"/>
              <a:gd name="connsiteY317" fmla="*/ 2385879 h 3063250"/>
              <a:gd name="connsiteX318" fmla="*/ 3962160 w 4114165"/>
              <a:gd name="connsiteY318" fmla="*/ 2381497 h 3063250"/>
              <a:gd name="connsiteX319" fmla="*/ 3968775 w 4114165"/>
              <a:gd name="connsiteY319" fmla="*/ 2380687 h 3063250"/>
              <a:gd name="connsiteX320" fmla="*/ 3975377 w 4114165"/>
              <a:gd name="connsiteY320" fmla="*/ 2383562 h 3063250"/>
              <a:gd name="connsiteX321" fmla="*/ 3981992 w 4114165"/>
              <a:gd name="connsiteY321" fmla="*/ 2390184 h 3063250"/>
              <a:gd name="connsiteX322" fmla="*/ 3988595 w 4114165"/>
              <a:gd name="connsiteY322" fmla="*/ 2400606 h 3063250"/>
              <a:gd name="connsiteX323" fmla="*/ 3998504 w 4114165"/>
              <a:gd name="connsiteY323" fmla="*/ 2422932 h 3063250"/>
              <a:gd name="connsiteX324" fmla="*/ 4011734 w 4114165"/>
              <a:gd name="connsiteY324" fmla="*/ 2462365 h 3063250"/>
              <a:gd name="connsiteX325" fmla="*/ 4034862 w 4114165"/>
              <a:gd name="connsiteY325" fmla="*/ 2535128 h 3063250"/>
              <a:gd name="connsiteX326" fmla="*/ 4044771 w 4114165"/>
              <a:gd name="connsiteY326" fmla="*/ 2557023 h 3063250"/>
              <a:gd name="connsiteX327" fmla="*/ 4051386 w 4114165"/>
              <a:gd name="connsiteY327" fmla="*/ 2565419 h 3063250"/>
              <a:gd name="connsiteX328" fmla="*/ 4054681 w 4114165"/>
              <a:gd name="connsiteY328" fmla="*/ 2567344 h 3063250"/>
              <a:gd name="connsiteX329" fmla="*/ 4057989 w 4114165"/>
              <a:gd name="connsiteY329" fmla="*/ 2567584 h 3063250"/>
              <a:gd name="connsiteX330" fmla="*/ 4061296 w 4114165"/>
              <a:gd name="connsiteY330" fmla="*/ 2566090 h 3063250"/>
              <a:gd name="connsiteX331" fmla="*/ 4067911 w 4114165"/>
              <a:gd name="connsiteY331" fmla="*/ 2557454 h 3063250"/>
              <a:gd name="connsiteX332" fmla="*/ 4074514 w 4114165"/>
              <a:gd name="connsiteY332" fmla="*/ 2541131 h 3063250"/>
              <a:gd name="connsiteX333" fmla="*/ 4081129 w 4114165"/>
              <a:gd name="connsiteY333" fmla="*/ 2517134 h 3063250"/>
              <a:gd name="connsiteX334" fmla="*/ 4091038 w 4114165"/>
              <a:gd name="connsiteY334" fmla="*/ 2467532 h 3063250"/>
              <a:gd name="connsiteX335" fmla="*/ 4100948 w 4114165"/>
              <a:gd name="connsiteY335" fmla="*/ 2403215 h 3063250"/>
              <a:gd name="connsiteX336" fmla="*/ 4114166 w 4114165"/>
              <a:gd name="connsiteY336" fmla="*/ 2298223 h 3063250"/>
              <a:gd name="connsiteX337" fmla="*/ 4114166 w 4114165"/>
              <a:gd name="connsiteY337" fmla="*/ 2298223 h 3063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</a:cxnLst>
            <a:rect l="l" t="t" r="r" b="b"/>
            <a:pathLst>
              <a:path w="4114165" h="3063250">
                <a:moveTo>
                  <a:pt x="0" y="962866"/>
                </a:moveTo>
                <a:lnTo>
                  <a:pt x="13219" y="938578"/>
                </a:lnTo>
                <a:lnTo>
                  <a:pt x="29741" y="914936"/>
                </a:lnTo>
                <a:lnTo>
                  <a:pt x="52873" y="887165"/>
                </a:lnTo>
                <a:lnTo>
                  <a:pt x="79309" y="860382"/>
                </a:lnTo>
                <a:lnTo>
                  <a:pt x="99137" y="843895"/>
                </a:lnTo>
                <a:lnTo>
                  <a:pt x="109050" y="838551"/>
                </a:lnTo>
                <a:lnTo>
                  <a:pt x="118964" y="836816"/>
                </a:lnTo>
                <a:lnTo>
                  <a:pt x="125574" y="838272"/>
                </a:lnTo>
                <a:lnTo>
                  <a:pt x="132182" y="842248"/>
                </a:lnTo>
                <a:lnTo>
                  <a:pt x="138791" y="849049"/>
                </a:lnTo>
                <a:lnTo>
                  <a:pt x="145401" y="859078"/>
                </a:lnTo>
                <a:lnTo>
                  <a:pt x="155315" y="880859"/>
                </a:lnTo>
                <a:lnTo>
                  <a:pt x="165228" y="911631"/>
                </a:lnTo>
                <a:lnTo>
                  <a:pt x="175142" y="951773"/>
                </a:lnTo>
                <a:lnTo>
                  <a:pt x="188360" y="1018952"/>
                </a:lnTo>
                <a:lnTo>
                  <a:pt x="204883" y="1119511"/>
                </a:lnTo>
                <a:lnTo>
                  <a:pt x="237928" y="1325872"/>
                </a:lnTo>
                <a:lnTo>
                  <a:pt x="251146" y="1392203"/>
                </a:lnTo>
                <a:lnTo>
                  <a:pt x="264365" y="1444629"/>
                </a:lnTo>
                <a:lnTo>
                  <a:pt x="274279" y="1474666"/>
                </a:lnTo>
                <a:lnTo>
                  <a:pt x="284192" y="1497675"/>
                </a:lnTo>
                <a:lnTo>
                  <a:pt x="297410" y="1521267"/>
                </a:lnTo>
                <a:lnTo>
                  <a:pt x="323847" y="1565120"/>
                </a:lnTo>
                <a:lnTo>
                  <a:pt x="340373" y="1598538"/>
                </a:lnTo>
                <a:lnTo>
                  <a:pt x="363500" y="1652395"/>
                </a:lnTo>
                <a:lnTo>
                  <a:pt x="386628" y="1713129"/>
                </a:lnTo>
                <a:lnTo>
                  <a:pt x="406460" y="1772988"/>
                </a:lnTo>
                <a:lnTo>
                  <a:pt x="422985" y="1832430"/>
                </a:lnTo>
                <a:lnTo>
                  <a:pt x="439510" y="1903407"/>
                </a:lnTo>
                <a:lnTo>
                  <a:pt x="456035" y="1987175"/>
                </a:lnTo>
                <a:lnTo>
                  <a:pt x="472547" y="2085024"/>
                </a:lnTo>
                <a:lnTo>
                  <a:pt x="502289" y="2284990"/>
                </a:lnTo>
                <a:lnTo>
                  <a:pt x="518814" y="2386930"/>
                </a:lnTo>
                <a:lnTo>
                  <a:pt x="532031" y="2452703"/>
                </a:lnTo>
                <a:lnTo>
                  <a:pt x="541941" y="2490718"/>
                </a:lnTo>
                <a:lnTo>
                  <a:pt x="551864" y="2518717"/>
                </a:lnTo>
                <a:lnTo>
                  <a:pt x="561774" y="2537066"/>
                </a:lnTo>
                <a:lnTo>
                  <a:pt x="568389" y="2544335"/>
                </a:lnTo>
                <a:lnTo>
                  <a:pt x="574991" y="2548070"/>
                </a:lnTo>
                <a:lnTo>
                  <a:pt x="581606" y="2548741"/>
                </a:lnTo>
                <a:lnTo>
                  <a:pt x="588208" y="2546969"/>
                </a:lnTo>
                <a:lnTo>
                  <a:pt x="598131" y="2541042"/>
                </a:lnTo>
                <a:lnTo>
                  <a:pt x="644385" y="2506927"/>
                </a:lnTo>
                <a:lnTo>
                  <a:pt x="670820" y="2490034"/>
                </a:lnTo>
                <a:lnTo>
                  <a:pt x="687345" y="2476269"/>
                </a:lnTo>
                <a:lnTo>
                  <a:pt x="700562" y="2461681"/>
                </a:lnTo>
                <a:lnTo>
                  <a:pt x="710485" y="2447156"/>
                </a:lnTo>
                <a:lnTo>
                  <a:pt x="720395" y="2427478"/>
                </a:lnTo>
                <a:lnTo>
                  <a:pt x="730305" y="2399808"/>
                </a:lnTo>
                <a:lnTo>
                  <a:pt x="740214" y="2360615"/>
                </a:lnTo>
                <a:lnTo>
                  <a:pt x="750137" y="2306011"/>
                </a:lnTo>
                <a:lnTo>
                  <a:pt x="760047" y="2232146"/>
                </a:lnTo>
                <a:lnTo>
                  <a:pt x="769957" y="2135437"/>
                </a:lnTo>
                <a:lnTo>
                  <a:pt x="779879" y="2013021"/>
                </a:lnTo>
                <a:lnTo>
                  <a:pt x="793097" y="1806394"/>
                </a:lnTo>
                <a:lnTo>
                  <a:pt x="806314" y="1550988"/>
                </a:lnTo>
                <a:lnTo>
                  <a:pt x="826134" y="1101061"/>
                </a:lnTo>
                <a:lnTo>
                  <a:pt x="852581" y="502805"/>
                </a:lnTo>
                <a:lnTo>
                  <a:pt x="865798" y="268992"/>
                </a:lnTo>
                <a:lnTo>
                  <a:pt x="875708" y="140161"/>
                </a:lnTo>
                <a:lnTo>
                  <a:pt x="885618" y="54144"/>
                </a:lnTo>
                <a:lnTo>
                  <a:pt x="892233" y="19833"/>
                </a:lnTo>
                <a:lnTo>
                  <a:pt x="898835" y="2645"/>
                </a:lnTo>
                <a:lnTo>
                  <a:pt x="902143" y="0"/>
                </a:lnTo>
                <a:lnTo>
                  <a:pt x="905450" y="1042"/>
                </a:lnTo>
                <a:lnTo>
                  <a:pt x="908758" y="5543"/>
                </a:lnTo>
                <a:lnTo>
                  <a:pt x="915360" y="23974"/>
                </a:lnTo>
                <a:lnTo>
                  <a:pt x="921975" y="53496"/>
                </a:lnTo>
                <a:lnTo>
                  <a:pt x="931885" y="114728"/>
                </a:lnTo>
                <a:lnTo>
                  <a:pt x="945103" y="219005"/>
                </a:lnTo>
                <a:lnTo>
                  <a:pt x="991370" y="608560"/>
                </a:lnTo>
                <a:lnTo>
                  <a:pt x="1007895" y="717439"/>
                </a:lnTo>
                <a:lnTo>
                  <a:pt x="1057457" y="1020560"/>
                </a:lnTo>
                <a:lnTo>
                  <a:pt x="1070674" y="1129034"/>
                </a:lnTo>
                <a:lnTo>
                  <a:pt x="1083891" y="1261492"/>
                </a:lnTo>
                <a:lnTo>
                  <a:pt x="1100416" y="1462079"/>
                </a:lnTo>
                <a:lnTo>
                  <a:pt x="1123543" y="1789577"/>
                </a:lnTo>
                <a:lnTo>
                  <a:pt x="1146683" y="2110389"/>
                </a:lnTo>
                <a:lnTo>
                  <a:pt x="1159901" y="2255687"/>
                </a:lnTo>
                <a:lnTo>
                  <a:pt x="1169810" y="2336454"/>
                </a:lnTo>
                <a:lnTo>
                  <a:pt x="1176425" y="2375343"/>
                </a:lnTo>
                <a:lnTo>
                  <a:pt x="1183028" y="2401809"/>
                </a:lnTo>
                <a:lnTo>
                  <a:pt x="1189643" y="2415701"/>
                </a:lnTo>
                <a:lnTo>
                  <a:pt x="1192950" y="2417917"/>
                </a:lnTo>
                <a:lnTo>
                  <a:pt x="1196245" y="2417030"/>
                </a:lnTo>
                <a:lnTo>
                  <a:pt x="1199553" y="2413054"/>
                </a:lnTo>
                <a:lnTo>
                  <a:pt x="1206168" y="2396073"/>
                </a:lnTo>
                <a:lnTo>
                  <a:pt x="1212770" y="2367517"/>
                </a:lnTo>
                <a:lnTo>
                  <a:pt x="1222680" y="2304808"/>
                </a:lnTo>
                <a:lnTo>
                  <a:pt x="1232602" y="2221471"/>
                </a:lnTo>
                <a:lnTo>
                  <a:pt x="1249127" y="2051011"/>
                </a:lnTo>
                <a:lnTo>
                  <a:pt x="1278857" y="1738519"/>
                </a:lnTo>
                <a:lnTo>
                  <a:pt x="1292087" y="1631108"/>
                </a:lnTo>
                <a:lnTo>
                  <a:pt x="1301997" y="1571186"/>
                </a:lnTo>
                <a:lnTo>
                  <a:pt x="1311907" y="1530802"/>
                </a:lnTo>
                <a:lnTo>
                  <a:pt x="1318522" y="1515125"/>
                </a:lnTo>
                <a:lnTo>
                  <a:pt x="1325124" y="1508553"/>
                </a:lnTo>
                <a:lnTo>
                  <a:pt x="1328431" y="1508692"/>
                </a:lnTo>
                <a:lnTo>
                  <a:pt x="1331739" y="1511098"/>
                </a:lnTo>
                <a:lnTo>
                  <a:pt x="1338341" y="1522673"/>
                </a:lnTo>
                <a:lnTo>
                  <a:pt x="1344956" y="1543098"/>
                </a:lnTo>
                <a:lnTo>
                  <a:pt x="1351559" y="1572135"/>
                </a:lnTo>
                <a:lnTo>
                  <a:pt x="1361481" y="1631273"/>
                </a:lnTo>
                <a:lnTo>
                  <a:pt x="1371391" y="1708025"/>
                </a:lnTo>
                <a:lnTo>
                  <a:pt x="1384608" y="1834709"/>
                </a:lnTo>
                <a:lnTo>
                  <a:pt x="1401133" y="2023810"/>
                </a:lnTo>
                <a:lnTo>
                  <a:pt x="1437478" y="2455958"/>
                </a:lnTo>
                <a:lnTo>
                  <a:pt x="1450695" y="2573840"/>
                </a:lnTo>
                <a:lnTo>
                  <a:pt x="1460618" y="2638271"/>
                </a:lnTo>
                <a:lnTo>
                  <a:pt x="1467220" y="2669055"/>
                </a:lnTo>
                <a:lnTo>
                  <a:pt x="1473835" y="2690241"/>
                </a:lnTo>
                <a:lnTo>
                  <a:pt x="1480438" y="2702360"/>
                </a:lnTo>
                <a:lnTo>
                  <a:pt x="1483745" y="2705260"/>
                </a:lnTo>
                <a:lnTo>
                  <a:pt x="1487053" y="2706222"/>
                </a:lnTo>
                <a:lnTo>
                  <a:pt x="1490360" y="2705361"/>
                </a:lnTo>
                <a:lnTo>
                  <a:pt x="1496963" y="2698700"/>
                </a:lnTo>
                <a:lnTo>
                  <a:pt x="1503577" y="2686265"/>
                </a:lnTo>
                <a:lnTo>
                  <a:pt x="1513487" y="2658861"/>
                </a:lnTo>
                <a:lnTo>
                  <a:pt x="1526705" y="2610120"/>
                </a:lnTo>
                <a:lnTo>
                  <a:pt x="1543229" y="2536635"/>
                </a:lnTo>
                <a:lnTo>
                  <a:pt x="1579574" y="2357488"/>
                </a:lnTo>
                <a:lnTo>
                  <a:pt x="1615932" y="2168830"/>
                </a:lnTo>
                <a:lnTo>
                  <a:pt x="1639059" y="2033219"/>
                </a:lnTo>
                <a:lnTo>
                  <a:pt x="1658891" y="1899823"/>
                </a:lnTo>
                <a:lnTo>
                  <a:pt x="1688633" y="1675189"/>
                </a:lnTo>
                <a:lnTo>
                  <a:pt x="1724978" y="1405069"/>
                </a:lnTo>
                <a:lnTo>
                  <a:pt x="1754720" y="1207660"/>
                </a:lnTo>
                <a:lnTo>
                  <a:pt x="1777847" y="1072404"/>
                </a:lnTo>
                <a:lnTo>
                  <a:pt x="1794372" y="994322"/>
                </a:lnTo>
                <a:lnTo>
                  <a:pt x="1807590" y="945860"/>
                </a:lnTo>
                <a:lnTo>
                  <a:pt x="1820807" y="909731"/>
                </a:lnTo>
                <a:lnTo>
                  <a:pt x="1830717" y="890394"/>
                </a:lnTo>
                <a:lnTo>
                  <a:pt x="1840639" y="877921"/>
                </a:lnTo>
                <a:lnTo>
                  <a:pt x="1847242" y="873653"/>
                </a:lnTo>
                <a:lnTo>
                  <a:pt x="1853857" y="872881"/>
                </a:lnTo>
                <a:lnTo>
                  <a:pt x="1860459" y="875768"/>
                </a:lnTo>
                <a:lnTo>
                  <a:pt x="1867074" y="882378"/>
                </a:lnTo>
                <a:lnTo>
                  <a:pt x="1873676" y="892762"/>
                </a:lnTo>
                <a:lnTo>
                  <a:pt x="1883599" y="915227"/>
                </a:lnTo>
                <a:lnTo>
                  <a:pt x="1893509" y="945480"/>
                </a:lnTo>
                <a:lnTo>
                  <a:pt x="1906726" y="996386"/>
                </a:lnTo>
                <a:lnTo>
                  <a:pt x="1919944" y="1058398"/>
                </a:lnTo>
                <a:lnTo>
                  <a:pt x="1933161" y="1132137"/>
                </a:lnTo>
                <a:lnTo>
                  <a:pt x="1949686" y="1241687"/>
                </a:lnTo>
                <a:lnTo>
                  <a:pt x="1966211" y="1370713"/>
                </a:lnTo>
                <a:lnTo>
                  <a:pt x="1986043" y="1548658"/>
                </a:lnTo>
                <a:lnTo>
                  <a:pt x="2035605" y="2011729"/>
                </a:lnTo>
                <a:lnTo>
                  <a:pt x="2048822" y="2106628"/>
                </a:lnTo>
                <a:lnTo>
                  <a:pt x="2058732" y="2163043"/>
                </a:lnTo>
                <a:lnTo>
                  <a:pt x="2068655" y="2205123"/>
                </a:lnTo>
                <a:lnTo>
                  <a:pt x="2075257" y="2224738"/>
                </a:lnTo>
                <a:lnTo>
                  <a:pt x="2081872" y="2237528"/>
                </a:lnTo>
                <a:lnTo>
                  <a:pt x="2088474" y="2243581"/>
                </a:lnTo>
                <a:lnTo>
                  <a:pt x="2091782" y="2244151"/>
                </a:lnTo>
                <a:lnTo>
                  <a:pt x="2095089" y="2243151"/>
                </a:lnTo>
                <a:lnTo>
                  <a:pt x="2101692" y="2236591"/>
                </a:lnTo>
                <a:lnTo>
                  <a:pt x="2108307" y="2224359"/>
                </a:lnTo>
                <a:lnTo>
                  <a:pt x="2118217" y="2196525"/>
                </a:lnTo>
                <a:lnTo>
                  <a:pt x="2128127" y="2159193"/>
                </a:lnTo>
                <a:lnTo>
                  <a:pt x="2141357" y="2098485"/>
                </a:lnTo>
                <a:lnTo>
                  <a:pt x="2164484" y="1975626"/>
                </a:lnTo>
                <a:lnTo>
                  <a:pt x="2200829" y="1779712"/>
                </a:lnTo>
                <a:lnTo>
                  <a:pt x="2214046" y="1723006"/>
                </a:lnTo>
                <a:lnTo>
                  <a:pt x="2223968" y="1691525"/>
                </a:lnTo>
                <a:lnTo>
                  <a:pt x="2230571" y="1677165"/>
                </a:lnTo>
                <a:lnTo>
                  <a:pt x="2237186" y="1668845"/>
                </a:lnTo>
                <a:lnTo>
                  <a:pt x="2240493" y="1667085"/>
                </a:lnTo>
                <a:lnTo>
                  <a:pt x="2243788" y="1666971"/>
                </a:lnTo>
                <a:lnTo>
                  <a:pt x="2247096" y="1668554"/>
                </a:lnTo>
                <a:lnTo>
                  <a:pt x="2253711" y="1676912"/>
                </a:lnTo>
                <a:lnTo>
                  <a:pt x="2260313" y="1692285"/>
                </a:lnTo>
                <a:lnTo>
                  <a:pt x="2266928" y="1714838"/>
                </a:lnTo>
                <a:lnTo>
                  <a:pt x="2276838" y="1762439"/>
                </a:lnTo>
                <a:lnTo>
                  <a:pt x="2286748" y="1827060"/>
                </a:lnTo>
                <a:lnTo>
                  <a:pt x="2296670" y="1908954"/>
                </a:lnTo>
                <a:lnTo>
                  <a:pt x="2309888" y="2044185"/>
                </a:lnTo>
                <a:lnTo>
                  <a:pt x="2326400" y="2246051"/>
                </a:lnTo>
                <a:lnTo>
                  <a:pt x="2352847" y="2572067"/>
                </a:lnTo>
                <a:lnTo>
                  <a:pt x="2366064" y="2700929"/>
                </a:lnTo>
                <a:lnTo>
                  <a:pt x="2375975" y="2775427"/>
                </a:lnTo>
                <a:lnTo>
                  <a:pt x="2385884" y="2830398"/>
                </a:lnTo>
                <a:lnTo>
                  <a:pt x="2395807" y="2867312"/>
                </a:lnTo>
                <a:lnTo>
                  <a:pt x="2402409" y="2883268"/>
                </a:lnTo>
                <a:lnTo>
                  <a:pt x="2409024" y="2893563"/>
                </a:lnTo>
                <a:lnTo>
                  <a:pt x="2415627" y="2899350"/>
                </a:lnTo>
                <a:lnTo>
                  <a:pt x="2422242" y="2901668"/>
                </a:lnTo>
                <a:lnTo>
                  <a:pt x="2428844" y="2901402"/>
                </a:lnTo>
                <a:lnTo>
                  <a:pt x="2438766" y="2897273"/>
                </a:lnTo>
                <a:lnTo>
                  <a:pt x="2448676" y="2889726"/>
                </a:lnTo>
                <a:lnTo>
                  <a:pt x="2461894" y="2875454"/>
                </a:lnTo>
                <a:lnTo>
                  <a:pt x="2478418" y="2852749"/>
                </a:lnTo>
                <a:lnTo>
                  <a:pt x="2501546" y="2820306"/>
                </a:lnTo>
                <a:lnTo>
                  <a:pt x="2511456" y="2810061"/>
                </a:lnTo>
                <a:lnTo>
                  <a:pt x="2521378" y="2803945"/>
                </a:lnTo>
                <a:lnTo>
                  <a:pt x="2527980" y="2802564"/>
                </a:lnTo>
                <a:lnTo>
                  <a:pt x="2534596" y="2803464"/>
                </a:lnTo>
                <a:lnTo>
                  <a:pt x="2541198" y="2806592"/>
                </a:lnTo>
                <a:lnTo>
                  <a:pt x="2551120" y="2815215"/>
                </a:lnTo>
                <a:lnTo>
                  <a:pt x="2561030" y="2828271"/>
                </a:lnTo>
                <a:lnTo>
                  <a:pt x="2570940" y="2845810"/>
                </a:lnTo>
                <a:lnTo>
                  <a:pt x="2584158" y="2876189"/>
                </a:lnTo>
                <a:lnTo>
                  <a:pt x="2603990" y="2931768"/>
                </a:lnTo>
                <a:lnTo>
                  <a:pt x="2617207" y="2966795"/>
                </a:lnTo>
                <a:lnTo>
                  <a:pt x="2627117" y="2986220"/>
                </a:lnTo>
                <a:lnTo>
                  <a:pt x="2633732" y="2993894"/>
                </a:lnTo>
                <a:lnTo>
                  <a:pt x="2640334" y="2996060"/>
                </a:lnTo>
                <a:lnTo>
                  <a:pt x="2643642" y="2994781"/>
                </a:lnTo>
                <a:lnTo>
                  <a:pt x="2650257" y="2986942"/>
                </a:lnTo>
                <a:lnTo>
                  <a:pt x="2656859" y="2971366"/>
                </a:lnTo>
                <a:lnTo>
                  <a:pt x="2663474" y="2947357"/>
                </a:lnTo>
                <a:lnTo>
                  <a:pt x="2670077" y="2914280"/>
                </a:lnTo>
                <a:lnTo>
                  <a:pt x="2679999" y="2846646"/>
                </a:lnTo>
                <a:lnTo>
                  <a:pt x="2689909" y="2756698"/>
                </a:lnTo>
                <a:lnTo>
                  <a:pt x="2703127" y="2602181"/>
                </a:lnTo>
                <a:lnTo>
                  <a:pt x="2716344" y="2412092"/>
                </a:lnTo>
                <a:lnTo>
                  <a:pt x="2736176" y="2082213"/>
                </a:lnTo>
                <a:lnTo>
                  <a:pt x="2772521" y="1470652"/>
                </a:lnTo>
                <a:lnTo>
                  <a:pt x="2789046" y="1238622"/>
                </a:lnTo>
                <a:lnTo>
                  <a:pt x="2805571" y="1047862"/>
                </a:lnTo>
                <a:lnTo>
                  <a:pt x="2818788" y="927358"/>
                </a:lnTo>
                <a:lnTo>
                  <a:pt x="2832005" y="833941"/>
                </a:lnTo>
                <a:lnTo>
                  <a:pt x="2845223" y="764002"/>
                </a:lnTo>
                <a:lnTo>
                  <a:pt x="2855133" y="724885"/>
                </a:lnTo>
                <a:lnTo>
                  <a:pt x="2865042" y="696152"/>
                </a:lnTo>
                <a:lnTo>
                  <a:pt x="2874965" y="677220"/>
                </a:lnTo>
                <a:lnTo>
                  <a:pt x="2881567" y="670028"/>
                </a:lnTo>
                <a:lnTo>
                  <a:pt x="2888182" y="667368"/>
                </a:lnTo>
                <a:lnTo>
                  <a:pt x="2894785" y="669622"/>
                </a:lnTo>
                <a:lnTo>
                  <a:pt x="2901400" y="677182"/>
                </a:lnTo>
                <a:lnTo>
                  <a:pt x="2908002" y="690415"/>
                </a:lnTo>
                <a:lnTo>
                  <a:pt x="2914617" y="709562"/>
                </a:lnTo>
                <a:lnTo>
                  <a:pt x="2924527" y="749616"/>
                </a:lnTo>
                <a:lnTo>
                  <a:pt x="2934450" y="803296"/>
                </a:lnTo>
                <a:lnTo>
                  <a:pt x="2947667" y="895814"/>
                </a:lnTo>
                <a:lnTo>
                  <a:pt x="2960884" y="1012101"/>
                </a:lnTo>
                <a:lnTo>
                  <a:pt x="2977409" y="1187779"/>
                </a:lnTo>
                <a:lnTo>
                  <a:pt x="3017061" y="1634110"/>
                </a:lnTo>
                <a:lnTo>
                  <a:pt x="3030278" y="1742115"/>
                </a:lnTo>
                <a:lnTo>
                  <a:pt x="3040188" y="1800265"/>
                </a:lnTo>
                <a:lnTo>
                  <a:pt x="3046803" y="1827313"/>
                </a:lnTo>
                <a:lnTo>
                  <a:pt x="3053406" y="1844928"/>
                </a:lnTo>
                <a:lnTo>
                  <a:pt x="3060021" y="1853413"/>
                </a:lnTo>
                <a:lnTo>
                  <a:pt x="3063315" y="1854388"/>
                </a:lnTo>
                <a:lnTo>
                  <a:pt x="3066623" y="1853299"/>
                </a:lnTo>
                <a:lnTo>
                  <a:pt x="3073238" y="1845245"/>
                </a:lnTo>
                <a:lnTo>
                  <a:pt x="3079840" y="1829960"/>
                </a:lnTo>
                <a:lnTo>
                  <a:pt x="3086456" y="1808129"/>
                </a:lnTo>
                <a:lnTo>
                  <a:pt x="3096365" y="1764782"/>
                </a:lnTo>
                <a:lnTo>
                  <a:pt x="3109583" y="1692285"/>
                </a:lnTo>
                <a:lnTo>
                  <a:pt x="3145940" y="1482986"/>
                </a:lnTo>
                <a:lnTo>
                  <a:pt x="3162452" y="1409665"/>
                </a:lnTo>
                <a:lnTo>
                  <a:pt x="3178977" y="1351098"/>
                </a:lnTo>
                <a:lnTo>
                  <a:pt x="3192194" y="1313348"/>
                </a:lnTo>
                <a:lnTo>
                  <a:pt x="3205412" y="1283678"/>
                </a:lnTo>
                <a:lnTo>
                  <a:pt x="3215334" y="1267773"/>
                </a:lnTo>
                <a:lnTo>
                  <a:pt x="3221936" y="1260745"/>
                </a:lnTo>
                <a:lnTo>
                  <a:pt x="3228551" y="1256705"/>
                </a:lnTo>
                <a:lnTo>
                  <a:pt x="3235154" y="1255730"/>
                </a:lnTo>
                <a:lnTo>
                  <a:pt x="3241769" y="1257820"/>
                </a:lnTo>
                <a:lnTo>
                  <a:pt x="3248371" y="1263088"/>
                </a:lnTo>
                <a:lnTo>
                  <a:pt x="3254986" y="1271661"/>
                </a:lnTo>
                <a:lnTo>
                  <a:pt x="3264896" y="1291099"/>
                </a:lnTo>
                <a:lnTo>
                  <a:pt x="3274819" y="1319161"/>
                </a:lnTo>
                <a:lnTo>
                  <a:pt x="3284729" y="1356796"/>
                </a:lnTo>
                <a:lnTo>
                  <a:pt x="3294638" y="1405106"/>
                </a:lnTo>
                <a:lnTo>
                  <a:pt x="3304548" y="1465029"/>
                </a:lnTo>
                <a:lnTo>
                  <a:pt x="3317766" y="1564322"/>
                </a:lnTo>
                <a:lnTo>
                  <a:pt x="3330996" y="1685636"/>
                </a:lnTo>
                <a:lnTo>
                  <a:pt x="3347508" y="1862923"/>
                </a:lnTo>
                <a:lnTo>
                  <a:pt x="3406993" y="2532355"/>
                </a:lnTo>
                <a:lnTo>
                  <a:pt x="3423517" y="2676071"/>
                </a:lnTo>
                <a:lnTo>
                  <a:pt x="3440042" y="2794878"/>
                </a:lnTo>
                <a:lnTo>
                  <a:pt x="3453260" y="2872884"/>
                </a:lnTo>
                <a:lnTo>
                  <a:pt x="3466477" y="2936720"/>
                </a:lnTo>
                <a:lnTo>
                  <a:pt x="3479694" y="2986828"/>
                </a:lnTo>
                <a:lnTo>
                  <a:pt x="3489604" y="3015675"/>
                </a:lnTo>
                <a:lnTo>
                  <a:pt x="3499526" y="3037329"/>
                </a:lnTo>
                <a:lnTo>
                  <a:pt x="3509436" y="3052108"/>
                </a:lnTo>
                <a:lnTo>
                  <a:pt x="3519346" y="3060642"/>
                </a:lnTo>
                <a:lnTo>
                  <a:pt x="3525962" y="3063150"/>
                </a:lnTo>
                <a:lnTo>
                  <a:pt x="3532564" y="3063251"/>
                </a:lnTo>
                <a:lnTo>
                  <a:pt x="3539179" y="3060947"/>
                </a:lnTo>
                <a:lnTo>
                  <a:pt x="3545781" y="3056261"/>
                </a:lnTo>
                <a:lnTo>
                  <a:pt x="3555704" y="3044826"/>
                </a:lnTo>
                <a:lnTo>
                  <a:pt x="3565614" y="3028149"/>
                </a:lnTo>
                <a:lnTo>
                  <a:pt x="3575523" y="3006076"/>
                </a:lnTo>
                <a:lnTo>
                  <a:pt x="3585446" y="2978141"/>
                </a:lnTo>
                <a:lnTo>
                  <a:pt x="3598663" y="2930705"/>
                </a:lnTo>
                <a:lnTo>
                  <a:pt x="3611881" y="2871288"/>
                </a:lnTo>
                <a:lnTo>
                  <a:pt x="3628405" y="2782582"/>
                </a:lnTo>
                <a:lnTo>
                  <a:pt x="3664750" y="2563380"/>
                </a:lnTo>
                <a:lnTo>
                  <a:pt x="3691185" y="2412674"/>
                </a:lnTo>
                <a:lnTo>
                  <a:pt x="3707710" y="2331693"/>
                </a:lnTo>
                <a:lnTo>
                  <a:pt x="3720927" y="2279532"/>
                </a:lnTo>
                <a:lnTo>
                  <a:pt x="3730837" y="2250090"/>
                </a:lnTo>
                <a:lnTo>
                  <a:pt x="3740759" y="2229956"/>
                </a:lnTo>
                <a:lnTo>
                  <a:pt x="3747362" y="2221978"/>
                </a:lnTo>
                <a:lnTo>
                  <a:pt x="3753977" y="2218470"/>
                </a:lnTo>
                <a:lnTo>
                  <a:pt x="3760579" y="2219483"/>
                </a:lnTo>
                <a:lnTo>
                  <a:pt x="3767194" y="2225017"/>
                </a:lnTo>
                <a:lnTo>
                  <a:pt x="3773796" y="2234945"/>
                </a:lnTo>
                <a:lnTo>
                  <a:pt x="3783719" y="2257498"/>
                </a:lnTo>
                <a:lnTo>
                  <a:pt x="3793629" y="2287751"/>
                </a:lnTo>
                <a:lnTo>
                  <a:pt x="3810154" y="2348788"/>
                </a:lnTo>
                <a:lnTo>
                  <a:pt x="3836589" y="2448461"/>
                </a:lnTo>
                <a:lnTo>
                  <a:pt x="3849806" y="2487654"/>
                </a:lnTo>
                <a:lnTo>
                  <a:pt x="3859716" y="2508472"/>
                </a:lnTo>
                <a:lnTo>
                  <a:pt x="3866331" y="2517476"/>
                </a:lnTo>
                <a:lnTo>
                  <a:pt x="3872933" y="2522313"/>
                </a:lnTo>
                <a:lnTo>
                  <a:pt x="3879548" y="2522984"/>
                </a:lnTo>
                <a:lnTo>
                  <a:pt x="3886150" y="2519654"/>
                </a:lnTo>
                <a:lnTo>
                  <a:pt x="3892765" y="2512613"/>
                </a:lnTo>
                <a:lnTo>
                  <a:pt x="3902675" y="2496087"/>
                </a:lnTo>
                <a:lnTo>
                  <a:pt x="3915893" y="2466177"/>
                </a:lnTo>
                <a:lnTo>
                  <a:pt x="3939032" y="2410826"/>
                </a:lnTo>
                <a:lnTo>
                  <a:pt x="3948943" y="2393604"/>
                </a:lnTo>
                <a:lnTo>
                  <a:pt x="3955545" y="2385879"/>
                </a:lnTo>
                <a:lnTo>
                  <a:pt x="3962160" y="2381497"/>
                </a:lnTo>
                <a:lnTo>
                  <a:pt x="3968775" y="2380687"/>
                </a:lnTo>
                <a:lnTo>
                  <a:pt x="3975377" y="2383562"/>
                </a:lnTo>
                <a:lnTo>
                  <a:pt x="3981992" y="2390184"/>
                </a:lnTo>
                <a:lnTo>
                  <a:pt x="3988595" y="2400606"/>
                </a:lnTo>
                <a:lnTo>
                  <a:pt x="3998504" y="2422932"/>
                </a:lnTo>
                <a:lnTo>
                  <a:pt x="4011734" y="2462365"/>
                </a:lnTo>
                <a:lnTo>
                  <a:pt x="4034862" y="2535128"/>
                </a:lnTo>
                <a:lnTo>
                  <a:pt x="4044771" y="2557023"/>
                </a:lnTo>
                <a:lnTo>
                  <a:pt x="4051386" y="2565419"/>
                </a:lnTo>
                <a:lnTo>
                  <a:pt x="4054681" y="2567344"/>
                </a:lnTo>
                <a:lnTo>
                  <a:pt x="4057989" y="2567584"/>
                </a:lnTo>
                <a:lnTo>
                  <a:pt x="4061296" y="2566090"/>
                </a:lnTo>
                <a:lnTo>
                  <a:pt x="4067911" y="2557454"/>
                </a:lnTo>
                <a:lnTo>
                  <a:pt x="4074514" y="2541131"/>
                </a:lnTo>
                <a:lnTo>
                  <a:pt x="4081129" y="2517134"/>
                </a:lnTo>
                <a:lnTo>
                  <a:pt x="4091038" y="2467532"/>
                </a:lnTo>
                <a:lnTo>
                  <a:pt x="4100948" y="2403215"/>
                </a:lnTo>
                <a:lnTo>
                  <a:pt x="4114166" y="2298223"/>
                </a:lnTo>
                <a:lnTo>
                  <a:pt x="4114166" y="2298223"/>
                </a:lnTo>
              </a:path>
            </a:pathLst>
          </a:custGeom>
          <a:noFill/>
          <a:ln w="18998" cap="sq">
            <a:solidFill>
              <a:schemeClr val="accent1">
                <a:lumMod val="75000"/>
              </a:schemeClr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9" name="Connettore 7 28">
            <a:extLst>
              <a:ext uri="{FF2B5EF4-FFF2-40B4-BE49-F238E27FC236}">
                <a16:creationId xmlns:a16="http://schemas.microsoft.com/office/drawing/2014/main" id="{4C37596A-9827-D4C9-65B3-7D15F7FBC20C}"/>
              </a:ext>
            </a:extLst>
          </p:cNvPr>
          <p:cNvCxnSpPr>
            <a:cxnSpLocks/>
          </p:cNvCxnSpPr>
          <p:nvPr/>
        </p:nvCxnSpPr>
        <p:spPr>
          <a:xfrm>
            <a:off x="1058265" y="1344039"/>
            <a:ext cx="482297" cy="454381"/>
          </a:xfrm>
          <a:prstGeom prst="curvedConnector3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00B86A0C-0D16-AA26-5187-02D54BBCFEEB}"/>
              </a:ext>
            </a:extLst>
          </p:cNvPr>
          <p:cNvSpPr txBox="1"/>
          <p:nvPr/>
        </p:nvSpPr>
        <p:spPr>
          <a:xfrm>
            <a:off x="1327421" y="1356238"/>
            <a:ext cx="9172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+mj-lt"/>
              </a:rPr>
              <a:t>PCA + filtering</a:t>
            </a:r>
          </a:p>
        </p:txBody>
      </p:sp>
      <p:pic>
        <p:nvPicPr>
          <p:cNvPr id="32" name="Immagine 31" descr="Immagine che contiene oscurità, silhouette, arte&#10;&#10;Descrizione generata automaticamente">
            <a:extLst>
              <a:ext uri="{FF2B5EF4-FFF2-40B4-BE49-F238E27FC236}">
                <a16:creationId xmlns:a16="http://schemas.microsoft.com/office/drawing/2014/main" id="{56B29BDF-3BE3-2D38-02E8-334A599AA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118" y="2606415"/>
            <a:ext cx="682821" cy="512116"/>
          </a:xfrm>
          <a:prstGeom prst="rect">
            <a:avLst/>
          </a:prstGeom>
        </p:spPr>
      </p:pic>
      <p:cxnSp>
        <p:nvCxnSpPr>
          <p:cNvPr id="34" name="Connettore 7 33">
            <a:extLst>
              <a:ext uri="{FF2B5EF4-FFF2-40B4-BE49-F238E27FC236}">
                <a16:creationId xmlns:a16="http://schemas.microsoft.com/office/drawing/2014/main" id="{9D3CD310-394F-0DFB-208E-F7C775F11965}"/>
              </a:ext>
            </a:extLst>
          </p:cNvPr>
          <p:cNvCxnSpPr>
            <a:cxnSpLocks/>
            <a:stCxn id="32" idx="2"/>
          </p:cNvCxnSpPr>
          <p:nvPr/>
        </p:nvCxnSpPr>
        <p:spPr>
          <a:xfrm rot="16200000" flipH="1">
            <a:off x="783829" y="3092231"/>
            <a:ext cx="517292" cy="569892"/>
          </a:xfrm>
          <a:prstGeom prst="curved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B83C9549-10CB-CCB8-77F1-B05E4389EA1C}"/>
              </a:ext>
            </a:extLst>
          </p:cNvPr>
          <p:cNvSpPr txBox="1"/>
          <p:nvPr/>
        </p:nvSpPr>
        <p:spPr>
          <a:xfrm>
            <a:off x="885051" y="3100091"/>
            <a:ext cx="9172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+mj-lt"/>
              </a:rPr>
              <a:t>Envelope + filtering</a:t>
            </a:r>
          </a:p>
        </p:txBody>
      </p:sp>
      <p:sp>
        <p:nvSpPr>
          <p:cNvPr id="45" name="Rettangolo 44">
            <a:extLst>
              <a:ext uri="{FF2B5EF4-FFF2-40B4-BE49-F238E27FC236}">
                <a16:creationId xmlns:a16="http://schemas.microsoft.com/office/drawing/2014/main" id="{784314D1-880B-1BBC-449C-097B91CCF2F8}"/>
              </a:ext>
            </a:extLst>
          </p:cNvPr>
          <p:cNvSpPr/>
          <p:nvPr/>
        </p:nvSpPr>
        <p:spPr>
          <a:xfrm>
            <a:off x="4581937" y="3111305"/>
            <a:ext cx="228600" cy="2434729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Connettore 2 48">
            <a:extLst>
              <a:ext uri="{FF2B5EF4-FFF2-40B4-BE49-F238E27FC236}">
                <a16:creationId xmlns:a16="http://schemas.microsoft.com/office/drawing/2014/main" id="{C5F2E82D-205F-3B28-EA22-B8596ED6F95B}"/>
              </a:ext>
            </a:extLst>
          </p:cNvPr>
          <p:cNvCxnSpPr>
            <a:cxnSpLocks/>
          </p:cNvCxnSpPr>
          <p:nvPr/>
        </p:nvCxnSpPr>
        <p:spPr>
          <a:xfrm>
            <a:off x="4696237" y="2981736"/>
            <a:ext cx="0" cy="28915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nettore 2 55">
            <a:extLst>
              <a:ext uri="{FF2B5EF4-FFF2-40B4-BE49-F238E27FC236}">
                <a16:creationId xmlns:a16="http://schemas.microsoft.com/office/drawing/2014/main" id="{BB7D46F1-B038-F128-128D-2A33127E31A3}"/>
              </a:ext>
            </a:extLst>
          </p:cNvPr>
          <p:cNvCxnSpPr>
            <a:cxnSpLocks/>
          </p:cNvCxnSpPr>
          <p:nvPr/>
        </p:nvCxnSpPr>
        <p:spPr>
          <a:xfrm>
            <a:off x="4674701" y="4123223"/>
            <a:ext cx="0" cy="28915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F34B6797-1127-6D5E-BDBC-824D74C9C7A5}"/>
              </a:ext>
            </a:extLst>
          </p:cNvPr>
          <p:cNvSpPr txBox="1"/>
          <p:nvPr/>
        </p:nvSpPr>
        <p:spPr>
          <a:xfrm>
            <a:off x="608917" y="4734428"/>
            <a:ext cx="552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EEG</a:t>
            </a:r>
          </a:p>
        </p:txBody>
      </p:sp>
      <p:sp>
        <p:nvSpPr>
          <p:cNvPr id="58" name="Ovale 57">
            <a:extLst>
              <a:ext uri="{FF2B5EF4-FFF2-40B4-BE49-F238E27FC236}">
                <a16:creationId xmlns:a16="http://schemas.microsoft.com/office/drawing/2014/main" id="{33B8C8D3-B2F6-0B77-70EB-7A6D4172645F}"/>
              </a:ext>
            </a:extLst>
          </p:cNvPr>
          <p:cNvSpPr/>
          <p:nvPr/>
        </p:nvSpPr>
        <p:spPr>
          <a:xfrm>
            <a:off x="7138532" y="2768210"/>
            <a:ext cx="2030859" cy="2034182"/>
          </a:xfrm>
          <a:prstGeom prst="ellipse">
            <a:avLst/>
          </a:prstGeom>
          <a:solidFill>
            <a:srgbClr val="C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C0200F31-DAA3-5D66-E735-865128B8BA55}"/>
              </a:ext>
            </a:extLst>
          </p:cNvPr>
          <p:cNvSpPr txBox="1"/>
          <p:nvPr/>
        </p:nvSpPr>
        <p:spPr>
          <a:xfrm>
            <a:off x="8440587" y="1873430"/>
            <a:ext cx="2031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Mutual Information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asellaDiTesto 63">
                <a:extLst>
                  <a:ext uri="{FF2B5EF4-FFF2-40B4-BE49-F238E27FC236}">
                    <a16:creationId xmlns:a16="http://schemas.microsoft.com/office/drawing/2014/main" id="{0C8B0E24-14FB-2557-9F21-44173214FC73}"/>
                  </a:ext>
                </a:extLst>
              </p:cNvPr>
              <p:cNvSpPr txBox="1"/>
              <p:nvPr/>
            </p:nvSpPr>
            <p:spPr>
              <a:xfrm>
                <a:off x="7318604" y="2336784"/>
                <a:ext cx="16707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it-IT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𝐴𝑢𝑑𝑖𝑜</m:t>
                      </m:r>
                      <m:r>
                        <a:rPr lang="it-IT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𝐸𝐸𝐺</m:t>
                      </m:r>
                      <m:r>
                        <a:rPr lang="it-IT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4" name="CasellaDiTesto 63">
                <a:extLst>
                  <a:ext uri="{FF2B5EF4-FFF2-40B4-BE49-F238E27FC236}">
                    <a16:creationId xmlns:a16="http://schemas.microsoft.com/office/drawing/2014/main" id="{0C8B0E24-14FB-2557-9F21-44173214FC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8604" y="2336784"/>
                <a:ext cx="1670714" cy="369332"/>
              </a:xfrm>
              <a:prstGeom prst="rect">
                <a:avLst/>
              </a:prstGeom>
              <a:blipFill>
                <a:blip r:embed="rId3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69929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FC548268-940D-F5C5-9B50-788B90CDCD3D}"/>
              </a:ext>
            </a:extLst>
          </p:cNvPr>
          <p:cNvSpPr txBox="1"/>
          <p:nvPr/>
        </p:nvSpPr>
        <p:spPr>
          <a:xfrm>
            <a:off x="3927265" y="263426"/>
            <a:ext cx="43374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Measuring Articulatory Encoding </a:t>
            </a:r>
          </a:p>
        </p:txBody>
      </p:sp>
      <p:sp>
        <p:nvSpPr>
          <p:cNvPr id="18" name="Figura a mano libera 17">
            <a:extLst>
              <a:ext uri="{FF2B5EF4-FFF2-40B4-BE49-F238E27FC236}">
                <a16:creationId xmlns:a16="http://schemas.microsoft.com/office/drawing/2014/main" id="{8812B42D-DE5E-E5E5-3DA0-6F698849A549}"/>
              </a:ext>
            </a:extLst>
          </p:cNvPr>
          <p:cNvSpPr/>
          <p:nvPr/>
        </p:nvSpPr>
        <p:spPr>
          <a:xfrm>
            <a:off x="1399677" y="1834828"/>
            <a:ext cx="4337469" cy="1226425"/>
          </a:xfrm>
          <a:custGeom>
            <a:avLst/>
            <a:gdLst>
              <a:gd name="connsiteX0" fmla="*/ 0 w 4114165"/>
              <a:gd name="connsiteY0" fmla="*/ 1833480 h 3063504"/>
              <a:gd name="connsiteX1" fmla="*/ 45713 w 4114165"/>
              <a:gd name="connsiteY1" fmla="*/ 417481 h 3063504"/>
              <a:gd name="connsiteX2" fmla="*/ 52243 w 4114165"/>
              <a:gd name="connsiteY2" fmla="*/ 297352 h 3063504"/>
              <a:gd name="connsiteX3" fmla="*/ 58773 w 4114165"/>
              <a:gd name="connsiteY3" fmla="*/ 217167 h 3063504"/>
              <a:gd name="connsiteX4" fmla="*/ 62039 w 4114165"/>
              <a:gd name="connsiteY4" fmla="*/ 193329 h 3063504"/>
              <a:gd name="connsiteX5" fmla="*/ 65305 w 4114165"/>
              <a:gd name="connsiteY5" fmla="*/ 180827 h 3063504"/>
              <a:gd name="connsiteX6" fmla="*/ 68569 w 4114165"/>
              <a:gd name="connsiteY6" fmla="*/ 179911 h 3063504"/>
              <a:gd name="connsiteX7" fmla="*/ 71835 w 4114165"/>
              <a:gd name="connsiteY7" fmla="*/ 190731 h 3063504"/>
              <a:gd name="connsiteX8" fmla="*/ 75101 w 4114165"/>
              <a:gd name="connsiteY8" fmla="*/ 213328 h 3063504"/>
              <a:gd name="connsiteX9" fmla="*/ 81631 w 4114165"/>
              <a:gd name="connsiteY9" fmla="*/ 293496 h 3063504"/>
              <a:gd name="connsiteX10" fmla="*/ 88161 w 4114165"/>
              <a:gd name="connsiteY10" fmla="*/ 418608 h 3063504"/>
              <a:gd name="connsiteX11" fmla="*/ 97957 w 4114165"/>
              <a:gd name="connsiteY11" fmla="*/ 682450 h 3063504"/>
              <a:gd name="connsiteX12" fmla="*/ 111017 w 4114165"/>
              <a:gd name="connsiteY12" fmla="*/ 1145838 h 3063504"/>
              <a:gd name="connsiteX13" fmla="*/ 150200 w 4114165"/>
              <a:gd name="connsiteY13" fmla="*/ 2656215 h 3063504"/>
              <a:gd name="connsiteX14" fmla="*/ 159996 w 4114165"/>
              <a:gd name="connsiteY14" fmla="*/ 2898502 h 3063504"/>
              <a:gd name="connsiteX15" fmla="*/ 166526 w 4114165"/>
              <a:gd name="connsiteY15" fmla="*/ 3002974 h 3063504"/>
              <a:gd name="connsiteX16" fmla="*/ 173056 w 4114165"/>
              <a:gd name="connsiteY16" fmla="*/ 3056590 h 3063504"/>
              <a:gd name="connsiteX17" fmla="*/ 176322 w 4114165"/>
              <a:gd name="connsiteY17" fmla="*/ 3063504 h 3063504"/>
              <a:gd name="connsiteX18" fmla="*/ 179588 w 4114165"/>
              <a:gd name="connsiteY18" fmla="*/ 3056970 h 3063504"/>
              <a:gd name="connsiteX19" fmla="*/ 182852 w 4114165"/>
              <a:gd name="connsiteY19" fmla="*/ 3036988 h 3063504"/>
              <a:gd name="connsiteX20" fmla="*/ 189382 w 4114165"/>
              <a:gd name="connsiteY20" fmla="*/ 2957348 h 3063504"/>
              <a:gd name="connsiteX21" fmla="*/ 195914 w 4114165"/>
              <a:gd name="connsiteY21" fmla="*/ 2827131 h 3063504"/>
              <a:gd name="connsiteX22" fmla="*/ 205709 w 4114165"/>
              <a:gd name="connsiteY22" fmla="*/ 2547184 h 3063504"/>
              <a:gd name="connsiteX23" fmla="*/ 218770 w 4114165"/>
              <a:gd name="connsiteY23" fmla="*/ 2052391 h 3063504"/>
              <a:gd name="connsiteX24" fmla="*/ 257952 w 4114165"/>
              <a:gd name="connsiteY24" fmla="*/ 449365 h 3063504"/>
              <a:gd name="connsiteX25" fmla="*/ 267747 w 4114165"/>
              <a:gd name="connsiteY25" fmla="*/ 190794 h 3063504"/>
              <a:gd name="connsiteX26" fmla="*/ 274279 w 4114165"/>
              <a:gd name="connsiteY26" fmla="*/ 76196 h 3063504"/>
              <a:gd name="connsiteX27" fmla="*/ 280809 w 4114165"/>
              <a:gd name="connsiteY27" fmla="*/ 12309 h 3063504"/>
              <a:gd name="connsiteX28" fmla="*/ 284074 w 4114165"/>
              <a:gd name="connsiteY28" fmla="*/ 0 h 3063504"/>
              <a:gd name="connsiteX29" fmla="*/ 287339 w 4114165"/>
              <a:gd name="connsiteY29" fmla="*/ 871 h 3063504"/>
              <a:gd name="connsiteX30" fmla="*/ 290605 w 4114165"/>
              <a:gd name="connsiteY30" fmla="*/ 14841 h 3063504"/>
              <a:gd name="connsiteX31" fmla="*/ 293869 w 4114165"/>
              <a:gd name="connsiteY31" fmla="*/ 41707 h 3063504"/>
              <a:gd name="connsiteX32" fmla="*/ 300400 w 4114165"/>
              <a:gd name="connsiteY32" fmla="*/ 132747 h 3063504"/>
              <a:gd name="connsiteX33" fmla="*/ 306931 w 4114165"/>
              <a:gd name="connsiteY33" fmla="*/ 270150 h 3063504"/>
              <a:gd name="connsiteX34" fmla="*/ 316726 w 4114165"/>
              <a:gd name="connsiteY34" fmla="*/ 550888 h 3063504"/>
              <a:gd name="connsiteX35" fmla="*/ 329787 w 4114165"/>
              <a:gd name="connsiteY35" fmla="*/ 1025879 h 3063504"/>
              <a:gd name="connsiteX36" fmla="*/ 362436 w 4114165"/>
              <a:gd name="connsiteY36" fmla="*/ 2279786 h 3063504"/>
              <a:gd name="connsiteX37" fmla="*/ 372232 w 4114165"/>
              <a:gd name="connsiteY37" fmla="*/ 2556694 h 3063504"/>
              <a:gd name="connsiteX38" fmla="*/ 382027 w 4114165"/>
              <a:gd name="connsiteY38" fmla="*/ 2748670 h 3063504"/>
              <a:gd name="connsiteX39" fmla="*/ 388567 w 4114165"/>
              <a:gd name="connsiteY39" fmla="*/ 2823459 h 3063504"/>
              <a:gd name="connsiteX40" fmla="*/ 391823 w 4114165"/>
              <a:gd name="connsiteY40" fmla="*/ 2844202 h 3063504"/>
              <a:gd name="connsiteX41" fmla="*/ 395093 w 4114165"/>
              <a:gd name="connsiteY41" fmla="*/ 2853750 h 3063504"/>
              <a:gd name="connsiteX42" fmla="*/ 398362 w 4114165"/>
              <a:gd name="connsiteY42" fmla="*/ 2852192 h 3063504"/>
              <a:gd name="connsiteX43" fmla="*/ 401619 w 4114165"/>
              <a:gd name="connsiteY43" fmla="*/ 2839668 h 3063504"/>
              <a:gd name="connsiteX44" fmla="*/ 404889 w 4114165"/>
              <a:gd name="connsiteY44" fmla="*/ 2816443 h 3063504"/>
              <a:gd name="connsiteX45" fmla="*/ 411415 w 4114165"/>
              <a:gd name="connsiteY45" fmla="*/ 2739337 h 3063504"/>
              <a:gd name="connsiteX46" fmla="*/ 417954 w 4114165"/>
              <a:gd name="connsiteY46" fmla="*/ 2624582 h 3063504"/>
              <a:gd name="connsiteX47" fmla="*/ 427737 w 4114165"/>
              <a:gd name="connsiteY47" fmla="*/ 2392894 h 3063504"/>
              <a:gd name="connsiteX48" fmla="*/ 440802 w 4114165"/>
              <a:gd name="connsiteY48" fmla="*/ 2005562 h 3063504"/>
              <a:gd name="connsiteX49" fmla="*/ 473459 w 4114165"/>
              <a:gd name="connsiteY49" fmla="*/ 995006 h 3063504"/>
              <a:gd name="connsiteX50" fmla="*/ 483255 w 4114165"/>
              <a:gd name="connsiteY50" fmla="*/ 770207 h 3063504"/>
              <a:gd name="connsiteX51" fmla="*/ 493051 w 4114165"/>
              <a:gd name="connsiteY51" fmla="*/ 610130 h 3063504"/>
              <a:gd name="connsiteX52" fmla="*/ 499577 w 4114165"/>
              <a:gd name="connsiteY52" fmla="*/ 543438 h 3063504"/>
              <a:gd name="connsiteX53" fmla="*/ 506103 w 4114165"/>
              <a:gd name="connsiteY53" fmla="*/ 509955 h 3063504"/>
              <a:gd name="connsiteX54" fmla="*/ 509373 w 4114165"/>
              <a:gd name="connsiteY54" fmla="*/ 505624 h 3063504"/>
              <a:gd name="connsiteX55" fmla="*/ 512642 w 4114165"/>
              <a:gd name="connsiteY55" fmla="*/ 509409 h 3063504"/>
              <a:gd name="connsiteX56" fmla="*/ 515899 w 4114165"/>
              <a:gd name="connsiteY56" fmla="*/ 521111 h 3063504"/>
              <a:gd name="connsiteX57" fmla="*/ 522438 w 4114165"/>
              <a:gd name="connsiteY57" fmla="*/ 567167 h 3063504"/>
              <a:gd name="connsiteX58" fmla="*/ 528965 w 4114165"/>
              <a:gd name="connsiteY58" fmla="*/ 641054 h 3063504"/>
              <a:gd name="connsiteX59" fmla="*/ 538760 w 4114165"/>
              <a:gd name="connsiteY59" fmla="*/ 796230 h 3063504"/>
              <a:gd name="connsiteX60" fmla="*/ 551826 w 4114165"/>
              <a:gd name="connsiteY60" fmla="*/ 1063160 h 3063504"/>
              <a:gd name="connsiteX61" fmla="*/ 591009 w 4114165"/>
              <a:gd name="connsiteY61" fmla="*/ 1914399 h 3063504"/>
              <a:gd name="connsiteX62" fmla="*/ 600805 w 4114165"/>
              <a:gd name="connsiteY62" fmla="*/ 2064446 h 3063504"/>
              <a:gd name="connsiteX63" fmla="*/ 610601 w 4114165"/>
              <a:gd name="connsiteY63" fmla="*/ 2170198 h 3063504"/>
              <a:gd name="connsiteX64" fmla="*/ 617127 w 4114165"/>
              <a:gd name="connsiteY64" fmla="*/ 2214063 h 3063504"/>
              <a:gd name="connsiteX65" fmla="*/ 623653 w 4114165"/>
              <a:gd name="connsiteY65" fmla="*/ 2236173 h 3063504"/>
              <a:gd name="connsiteX66" fmla="*/ 626923 w 4114165"/>
              <a:gd name="connsiteY66" fmla="*/ 2239162 h 3063504"/>
              <a:gd name="connsiteX67" fmla="*/ 630192 w 4114165"/>
              <a:gd name="connsiteY67" fmla="*/ 2236882 h 3063504"/>
              <a:gd name="connsiteX68" fmla="*/ 633449 w 4114165"/>
              <a:gd name="connsiteY68" fmla="*/ 2229500 h 3063504"/>
              <a:gd name="connsiteX69" fmla="*/ 639988 w 4114165"/>
              <a:gd name="connsiteY69" fmla="*/ 2200083 h 3063504"/>
              <a:gd name="connsiteX70" fmla="*/ 646514 w 4114165"/>
              <a:gd name="connsiteY70" fmla="*/ 2152659 h 3063504"/>
              <a:gd name="connsiteX71" fmla="*/ 656310 w 4114165"/>
              <a:gd name="connsiteY71" fmla="*/ 2052556 h 3063504"/>
              <a:gd name="connsiteX72" fmla="*/ 669375 w 4114165"/>
              <a:gd name="connsiteY72" fmla="*/ 1878764 h 3063504"/>
              <a:gd name="connsiteX73" fmla="*/ 715085 w 4114165"/>
              <a:gd name="connsiteY73" fmla="*/ 1222160 h 3063504"/>
              <a:gd name="connsiteX74" fmla="*/ 724881 w 4114165"/>
              <a:gd name="connsiteY74" fmla="*/ 1127717 h 3063504"/>
              <a:gd name="connsiteX75" fmla="*/ 734677 w 4114165"/>
              <a:gd name="connsiteY75" fmla="*/ 1062526 h 3063504"/>
              <a:gd name="connsiteX76" fmla="*/ 741203 w 4114165"/>
              <a:gd name="connsiteY76" fmla="*/ 1036617 h 3063504"/>
              <a:gd name="connsiteX77" fmla="*/ 744472 w 4114165"/>
              <a:gd name="connsiteY77" fmla="*/ 1029057 h 3063504"/>
              <a:gd name="connsiteX78" fmla="*/ 747729 w 4114165"/>
              <a:gd name="connsiteY78" fmla="*/ 1025119 h 3063504"/>
              <a:gd name="connsiteX79" fmla="*/ 750999 w 4114165"/>
              <a:gd name="connsiteY79" fmla="*/ 1024765 h 3063504"/>
              <a:gd name="connsiteX80" fmla="*/ 754268 w 4114165"/>
              <a:gd name="connsiteY80" fmla="*/ 1027956 h 3063504"/>
              <a:gd name="connsiteX81" fmla="*/ 757525 w 4114165"/>
              <a:gd name="connsiteY81" fmla="*/ 1034629 h 3063504"/>
              <a:gd name="connsiteX82" fmla="*/ 764064 w 4114165"/>
              <a:gd name="connsiteY82" fmla="*/ 1058018 h 3063504"/>
              <a:gd name="connsiteX83" fmla="*/ 770590 w 4114165"/>
              <a:gd name="connsiteY83" fmla="*/ 1094020 h 3063504"/>
              <a:gd name="connsiteX84" fmla="*/ 780386 w 4114165"/>
              <a:gd name="connsiteY84" fmla="*/ 1168847 h 3063504"/>
              <a:gd name="connsiteX85" fmla="*/ 793451 w 4114165"/>
              <a:gd name="connsiteY85" fmla="*/ 1298760 h 3063504"/>
              <a:gd name="connsiteX86" fmla="*/ 839161 w 4114165"/>
              <a:gd name="connsiteY86" fmla="*/ 1793806 h 3063504"/>
              <a:gd name="connsiteX87" fmla="*/ 848957 w 4114165"/>
              <a:gd name="connsiteY87" fmla="*/ 1861910 h 3063504"/>
              <a:gd name="connsiteX88" fmla="*/ 855483 w 4114165"/>
              <a:gd name="connsiteY88" fmla="*/ 1893644 h 3063504"/>
              <a:gd name="connsiteX89" fmla="*/ 862022 w 4114165"/>
              <a:gd name="connsiteY89" fmla="*/ 1913500 h 3063504"/>
              <a:gd name="connsiteX90" fmla="*/ 865279 w 4114165"/>
              <a:gd name="connsiteY90" fmla="*/ 1918844 h 3063504"/>
              <a:gd name="connsiteX91" fmla="*/ 868548 w 4114165"/>
              <a:gd name="connsiteY91" fmla="*/ 1921098 h 3063504"/>
              <a:gd name="connsiteX92" fmla="*/ 871818 w 4114165"/>
              <a:gd name="connsiteY92" fmla="*/ 1920262 h 3063504"/>
              <a:gd name="connsiteX93" fmla="*/ 875075 w 4114165"/>
              <a:gd name="connsiteY93" fmla="*/ 1916400 h 3063504"/>
              <a:gd name="connsiteX94" fmla="*/ 881613 w 4114165"/>
              <a:gd name="connsiteY94" fmla="*/ 1899735 h 3063504"/>
              <a:gd name="connsiteX95" fmla="*/ 888140 w 4114165"/>
              <a:gd name="connsiteY95" fmla="*/ 1871800 h 3063504"/>
              <a:gd name="connsiteX96" fmla="*/ 897936 w 4114165"/>
              <a:gd name="connsiteY96" fmla="*/ 1811016 h 3063504"/>
              <a:gd name="connsiteX97" fmla="*/ 911001 w 4114165"/>
              <a:gd name="connsiteY97" fmla="*/ 1702099 h 3063504"/>
              <a:gd name="connsiteX98" fmla="*/ 937119 w 4114165"/>
              <a:gd name="connsiteY98" fmla="*/ 1442590 h 3063504"/>
              <a:gd name="connsiteX99" fmla="*/ 953441 w 4114165"/>
              <a:gd name="connsiteY99" fmla="*/ 1297291 h 3063504"/>
              <a:gd name="connsiteX100" fmla="*/ 963237 w 4114165"/>
              <a:gd name="connsiteY100" fmla="*/ 1230796 h 3063504"/>
              <a:gd name="connsiteX101" fmla="*/ 973033 w 4114165"/>
              <a:gd name="connsiteY101" fmla="*/ 1185563 h 3063504"/>
              <a:gd name="connsiteX102" fmla="*/ 979559 w 4114165"/>
              <a:gd name="connsiteY102" fmla="*/ 1168835 h 3063504"/>
              <a:gd name="connsiteX103" fmla="*/ 982829 w 4114165"/>
              <a:gd name="connsiteY103" fmla="*/ 1164732 h 3063504"/>
              <a:gd name="connsiteX104" fmla="*/ 986098 w 4114165"/>
              <a:gd name="connsiteY104" fmla="*/ 1163542 h 3063504"/>
              <a:gd name="connsiteX105" fmla="*/ 989355 w 4114165"/>
              <a:gd name="connsiteY105" fmla="*/ 1165264 h 3063504"/>
              <a:gd name="connsiteX106" fmla="*/ 992624 w 4114165"/>
              <a:gd name="connsiteY106" fmla="*/ 1169911 h 3063504"/>
              <a:gd name="connsiteX107" fmla="*/ 999151 w 4114165"/>
              <a:gd name="connsiteY107" fmla="*/ 1187868 h 3063504"/>
              <a:gd name="connsiteX108" fmla="*/ 1005689 w 4114165"/>
              <a:gd name="connsiteY108" fmla="*/ 1217006 h 3063504"/>
              <a:gd name="connsiteX109" fmla="*/ 1015485 w 4114165"/>
              <a:gd name="connsiteY109" fmla="*/ 1279968 h 3063504"/>
              <a:gd name="connsiteX110" fmla="*/ 1025281 w 4114165"/>
              <a:gd name="connsiteY110" fmla="*/ 1362685 h 3063504"/>
              <a:gd name="connsiteX111" fmla="*/ 1041603 w 4114165"/>
              <a:gd name="connsiteY111" fmla="*/ 1530359 h 3063504"/>
              <a:gd name="connsiteX112" fmla="*/ 1067721 w 4114165"/>
              <a:gd name="connsiteY112" fmla="*/ 1808255 h 3063504"/>
              <a:gd name="connsiteX113" fmla="*/ 1077517 w 4114165"/>
              <a:gd name="connsiteY113" fmla="*/ 1891643 h 3063504"/>
              <a:gd name="connsiteX114" fmla="*/ 1087313 w 4114165"/>
              <a:gd name="connsiteY114" fmla="*/ 1952402 h 3063504"/>
              <a:gd name="connsiteX115" fmla="*/ 1093852 w 4114165"/>
              <a:gd name="connsiteY115" fmla="*/ 1977209 h 3063504"/>
              <a:gd name="connsiteX116" fmla="*/ 1097109 w 4114165"/>
              <a:gd name="connsiteY116" fmla="*/ 1984288 h 3063504"/>
              <a:gd name="connsiteX117" fmla="*/ 1100378 w 4114165"/>
              <a:gd name="connsiteY117" fmla="*/ 1987618 h 3063504"/>
              <a:gd name="connsiteX118" fmla="*/ 1103648 w 4114165"/>
              <a:gd name="connsiteY118" fmla="*/ 1987061 h 3063504"/>
              <a:gd name="connsiteX119" fmla="*/ 1106904 w 4114165"/>
              <a:gd name="connsiteY119" fmla="*/ 1982502 h 3063504"/>
              <a:gd name="connsiteX120" fmla="*/ 1110174 w 4114165"/>
              <a:gd name="connsiteY120" fmla="*/ 1973853 h 3063504"/>
              <a:gd name="connsiteX121" fmla="*/ 1116700 w 4114165"/>
              <a:gd name="connsiteY121" fmla="*/ 1944158 h 3063504"/>
              <a:gd name="connsiteX122" fmla="*/ 1123239 w 4114165"/>
              <a:gd name="connsiteY122" fmla="*/ 1898000 h 3063504"/>
              <a:gd name="connsiteX123" fmla="*/ 1133035 w 4114165"/>
              <a:gd name="connsiteY123" fmla="*/ 1799302 h 3063504"/>
              <a:gd name="connsiteX124" fmla="*/ 1142831 w 4114165"/>
              <a:gd name="connsiteY124" fmla="*/ 1669529 h 3063504"/>
              <a:gd name="connsiteX125" fmla="*/ 1159153 w 4114165"/>
              <a:gd name="connsiteY125" fmla="*/ 1406436 h 3063504"/>
              <a:gd name="connsiteX126" fmla="*/ 1182001 w 4114165"/>
              <a:gd name="connsiteY126" fmla="*/ 1034654 h 3063504"/>
              <a:gd name="connsiteX127" fmla="*/ 1191797 w 4114165"/>
              <a:gd name="connsiteY127" fmla="*/ 914138 h 3063504"/>
              <a:gd name="connsiteX128" fmla="*/ 1198336 w 4114165"/>
              <a:gd name="connsiteY128" fmla="*/ 857229 h 3063504"/>
              <a:gd name="connsiteX129" fmla="*/ 1204863 w 4114165"/>
              <a:gd name="connsiteY129" fmla="*/ 823127 h 3063504"/>
              <a:gd name="connsiteX130" fmla="*/ 1208132 w 4114165"/>
              <a:gd name="connsiteY130" fmla="*/ 815504 h 3063504"/>
              <a:gd name="connsiteX131" fmla="*/ 1211389 w 4114165"/>
              <a:gd name="connsiteY131" fmla="*/ 814516 h 3063504"/>
              <a:gd name="connsiteX132" fmla="*/ 1214658 w 4114165"/>
              <a:gd name="connsiteY132" fmla="*/ 820341 h 3063504"/>
              <a:gd name="connsiteX133" fmla="*/ 1217928 w 4114165"/>
              <a:gd name="connsiteY133" fmla="*/ 833131 h 3063504"/>
              <a:gd name="connsiteX134" fmla="*/ 1224454 w 4114165"/>
              <a:gd name="connsiteY134" fmla="*/ 879694 h 3063504"/>
              <a:gd name="connsiteX135" fmla="*/ 1230980 w 4114165"/>
              <a:gd name="connsiteY135" fmla="*/ 953774 h 3063504"/>
              <a:gd name="connsiteX136" fmla="*/ 1240776 w 4114165"/>
              <a:gd name="connsiteY136" fmla="*/ 1112711 h 3063504"/>
              <a:gd name="connsiteX137" fmla="*/ 1253841 w 4114165"/>
              <a:gd name="connsiteY137" fmla="*/ 1396407 h 3063504"/>
              <a:gd name="connsiteX138" fmla="*/ 1289755 w 4114165"/>
              <a:gd name="connsiteY138" fmla="*/ 2259461 h 3063504"/>
              <a:gd name="connsiteX139" fmla="*/ 1299551 w 4114165"/>
              <a:gd name="connsiteY139" fmla="*/ 2414207 h 3063504"/>
              <a:gd name="connsiteX140" fmla="*/ 1306090 w 4114165"/>
              <a:gd name="connsiteY140" fmla="*/ 2478878 h 3063504"/>
              <a:gd name="connsiteX141" fmla="*/ 1309347 w 4114165"/>
              <a:gd name="connsiteY141" fmla="*/ 2498177 h 3063504"/>
              <a:gd name="connsiteX142" fmla="*/ 1312616 w 4114165"/>
              <a:gd name="connsiteY142" fmla="*/ 2508320 h 3063504"/>
              <a:gd name="connsiteX143" fmla="*/ 1315886 w 4114165"/>
              <a:gd name="connsiteY143" fmla="*/ 2509067 h 3063504"/>
              <a:gd name="connsiteX144" fmla="*/ 1319143 w 4114165"/>
              <a:gd name="connsiteY144" fmla="*/ 2500266 h 3063504"/>
              <a:gd name="connsiteX145" fmla="*/ 1322412 w 4114165"/>
              <a:gd name="connsiteY145" fmla="*/ 2481892 h 3063504"/>
              <a:gd name="connsiteX146" fmla="*/ 1328938 w 4114165"/>
              <a:gd name="connsiteY146" fmla="*/ 2416689 h 3063504"/>
              <a:gd name="connsiteX147" fmla="*/ 1335477 w 4114165"/>
              <a:gd name="connsiteY147" fmla="*/ 2315078 h 3063504"/>
              <a:gd name="connsiteX148" fmla="*/ 1345273 w 4114165"/>
              <a:gd name="connsiteY148" fmla="*/ 2101829 h 3063504"/>
              <a:gd name="connsiteX149" fmla="*/ 1358326 w 4114165"/>
              <a:gd name="connsiteY149" fmla="*/ 1731731 h 3063504"/>
              <a:gd name="connsiteX150" fmla="*/ 1390983 w 4114165"/>
              <a:gd name="connsiteY150" fmla="*/ 746033 h 3063504"/>
              <a:gd name="connsiteX151" fmla="*/ 1400779 w 4114165"/>
              <a:gd name="connsiteY151" fmla="*/ 542587 h 3063504"/>
              <a:gd name="connsiteX152" fmla="*/ 1407305 w 4114165"/>
              <a:gd name="connsiteY152" fmla="*/ 451054 h 3063504"/>
              <a:gd name="connsiteX153" fmla="*/ 1413844 w 4114165"/>
              <a:gd name="connsiteY153" fmla="*/ 399459 h 3063504"/>
              <a:gd name="connsiteX154" fmla="*/ 1417101 w 4114165"/>
              <a:gd name="connsiteY154" fmla="*/ 389390 h 3063504"/>
              <a:gd name="connsiteX155" fmla="*/ 1420370 w 4114165"/>
              <a:gd name="connsiteY155" fmla="*/ 390002 h 3063504"/>
              <a:gd name="connsiteX156" fmla="*/ 1423640 w 4114165"/>
              <a:gd name="connsiteY156" fmla="*/ 401305 h 3063504"/>
              <a:gd name="connsiteX157" fmla="*/ 1426896 w 4114165"/>
              <a:gd name="connsiteY157" fmla="*/ 423206 h 3063504"/>
              <a:gd name="connsiteX158" fmla="*/ 1433423 w 4114165"/>
              <a:gd name="connsiteY158" fmla="*/ 497902 h 3063504"/>
              <a:gd name="connsiteX159" fmla="*/ 1439962 w 4114165"/>
              <a:gd name="connsiteY159" fmla="*/ 611295 h 3063504"/>
              <a:gd name="connsiteX160" fmla="*/ 1449758 w 4114165"/>
              <a:gd name="connsiteY160" fmla="*/ 844173 h 3063504"/>
              <a:gd name="connsiteX161" fmla="*/ 1462810 w 4114165"/>
              <a:gd name="connsiteY161" fmla="*/ 1239775 h 3063504"/>
              <a:gd name="connsiteX162" fmla="*/ 1495467 w 4114165"/>
              <a:gd name="connsiteY162" fmla="*/ 2273631 h 3063504"/>
              <a:gd name="connsiteX163" fmla="*/ 1505263 w 4114165"/>
              <a:gd name="connsiteY163" fmla="*/ 2490199 h 3063504"/>
              <a:gd name="connsiteX164" fmla="*/ 1511789 w 4114165"/>
              <a:gd name="connsiteY164" fmla="*/ 2591265 h 3063504"/>
              <a:gd name="connsiteX165" fmla="*/ 1518328 w 4114165"/>
              <a:gd name="connsiteY165" fmla="*/ 2653302 h 3063504"/>
              <a:gd name="connsiteX166" fmla="*/ 1521585 w 4114165"/>
              <a:gd name="connsiteY166" fmla="*/ 2668954 h 3063504"/>
              <a:gd name="connsiteX167" fmla="*/ 1524854 w 4114165"/>
              <a:gd name="connsiteY167" fmla="*/ 2674159 h 3063504"/>
              <a:gd name="connsiteX168" fmla="*/ 1528124 w 4114165"/>
              <a:gd name="connsiteY168" fmla="*/ 2668878 h 3063504"/>
              <a:gd name="connsiteX169" fmla="*/ 1531381 w 4114165"/>
              <a:gd name="connsiteY169" fmla="*/ 2653214 h 3063504"/>
              <a:gd name="connsiteX170" fmla="*/ 1537920 w 4114165"/>
              <a:gd name="connsiteY170" fmla="*/ 2591404 h 3063504"/>
              <a:gd name="connsiteX171" fmla="*/ 1544446 w 4114165"/>
              <a:gd name="connsiteY171" fmla="*/ 2491149 h 3063504"/>
              <a:gd name="connsiteX172" fmla="*/ 1554242 w 4114165"/>
              <a:gd name="connsiteY172" fmla="*/ 2277418 h 3063504"/>
              <a:gd name="connsiteX173" fmla="*/ 1567307 w 4114165"/>
              <a:gd name="connsiteY173" fmla="*/ 1903661 h 3063504"/>
              <a:gd name="connsiteX174" fmla="*/ 1603221 w 4114165"/>
              <a:gd name="connsiteY174" fmla="*/ 803195 h 3063504"/>
              <a:gd name="connsiteX175" fmla="*/ 1613017 w 4114165"/>
              <a:gd name="connsiteY175" fmla="*/ 601038 h 3063504"/>
              <a:gd name="connsiteX176" fmla="*/ 1619543 w 4114165"/>
              <a:gd name="connsiteY176" fmla="*/ 509316 h 3063504"/>
              <a:gd name="connsiteX177" fmla="*/ 1626082 w 4114165"/>
              <a:gd name="connsiteY177" fmla="*/ 456003 h 3063504"/>
              <a:gd name="connsiteX178" fmla="*/ 1629339 w 4114165"/>
              <a:gd name="connsiteY178" fmla="*/ 444364 h 3063504"/>
              <a:gd name="connsiteX179" fmla="*/ 1632608 w 4114165"/>
              <a:gd name="connsiteY179" fmla="*/ 442877 h 3063504"/>
              <a:gd name="connsiteX180" fmla="*/ 1635878 w 4114165"/>
              <a:gd name="connsiteY180" fmla="*/ 451531 h 3063504"/>
              <a:gd name="connsiteX181" fmla="*/ 1639135 w 4114165"/>
              <a:gd name="connsiteY181" fmla="*/ 470215 h 3063504"/>
              <a:gd name="connsiteX182" fmla="*/ 1645674 w 4114165"/>
              <a:gd name="connsiteY182" fmla="*/ 536772 h 3063504"/>
              <a:gd name="connsiteX183" fmla="*/ 1652200 w 4114165"/>
              <a:gd name="connsiteY183" fmla="*/ 639838 h 3063504"/>
              <a:gd name="connsiteX184" fmla="*/ 1661996 w 4114165"/>
              <a:gd name="connsiteY184" fmla="*/ 853620 h 3063504"/>
              <a:gd name="connsiteX185" fmla="*/ 1675061 w 4114165"/>
              <a:gd name="connsiteY185" fmla="*/ 1218766 h 3063504"/>
              <a:gd name="connsiteX186" fmla="*/ 1704436 w 4114165"/>
              <a:gd name="connsiteY186" fmla="*/ 2091786 h 3063504"/>
              <a:gd name="connsiteX187" fmla="*/ 1714232 w 4114165"/>
              <a:gd name="connsiteY187" fmla="*/ 2309620 h 3063504"/>
              <a:gd name="connsiteX188" fmla="*/ 1720771 w 4114165"/>
              <a:gd name="connsiteY188" fmla="*/ 2416397 h 3063504"/>
              <a:gd name="connsiteX189" fmla="*/ 1727297 w 4114165"/>
              <a:gd name="connsiteY189" fmla="*/ 2487590 h 3063504"/>
              <a:gd name="connsiteX190" fmla="*/ 1730566 w 4114165"/>
              <a:gd name="connsiteY190" fmla="*/ 2508991 h 3063504"/>
              <a:gd name="connsiteX191" fmla="*/ 1733823 w 4114165"/>
              <a:gd name="connsiteY191" fmla="*/ 2520654 h 3063504"/>
              <a:gd name="connsiteX192" fmla="*/ 1737093 w 4114165"/>
              <a:gd name="connsiteY192" fmla="*/ 2522490 h 3063504"/>
              <a:gd name="connsiteX193" fmla="*/ 1740362 w 4114165"/>
              <a:gd name="connsiteY193" fmla="*/ 2514513 h 3063504"/>
              <a:gd name="connsiteX194" fmla="*/ 1743619 w 4114165"/>
              <a:gd name="connsiteY194" fmla="*/ 2496835 h 3063504"/>
              <a:gd name="connsiteX195" fmla="*/ 1750158 w 4114165"/>
              <a:gd name="connsiteY195" fmla="*/ 2433252 h 3063504"/>
              <a:gd name="connsiteX196" fmla="*/ 1756684 w 4114165"/>
              <a:gd name="connsiteY196" fmla="*/ 2334453 h 3063504"/>
              <a:gd name="connsiteX197" fmla="*/ 1766480 w 4114165"/>
              <a:gd name="connsiteY197" fmla="*/ 2129472 h 3063504"/>
              <a:gd name="connsiteX198" fmla="*/ 1779545 w 4114165"/>
              <a:gd name="connsiteY198" fmla="*/ 1780459 h 3063504"/>
              <a:gd name="connsiteX199" fmla="*/ 1808933 w 4114165"/>
              <a:gd name="connsiteY199" fmla="*/ 958789 h 3063504"/>
              <a:gd name="connsiteX200" fmla="*/ 1818729 w 4114165"/>
              <a:gd name="connsiteY200" fmla="*/ 760608 h 3063504"/>
              <a:gd name="connsiteX201" fmla="*/ 1825255 w 4114165"/>
              <a:gd name="connsiteY201" fmla="*/ 666874 h 3063504"/>
              <a:gd name="connsiteX202" fmla="*/ 1831781 w 4114165"/>
              <a:gd name="connsiteY202" fmla="*/ 608307 h 3063504"/>
              <a:gd name="connsiteX203" fmla="*/ 1835051 w 4114165"/>
              <a:gd name="connsiteY203" fmla="*/ 592984 h 3063504"/>
              <a:gd name="connsiteX204" fmla="*/ 1838320 w 4114165"/>
              <a:gd name="connsiteY204" fmla="*/ 587177 h 3063504"/>
              <a:gd name="connsiteX205" fmla="*/ 1841577 w 4114165"/>
              <a:gd name="connsiteY205" fmla="*/ 590945 h 3063504"/>
              <a:gd name="connsiteX206" fmla="*/ 1844847 w 4114165"/>
              <a:gd name="connsiteY206" fmla="*/ 604242 h 3063504"/>
              <a:gd name="connsiteX207" fmla="*/ 1851373 w 4114165"/>
              <a:gd name="connsiteY207" fmla="*/ 658745 h 3063504"/>
              <a:gd name="connsiteX208" fmla="*/ 1857912 w 4114165"/>
              <a:gd name="connsiteY208" fmla="*/ 748413 h 3063504"/>
              <a:gd name="connsiteX209" fmla="*/ 1867708 w 4114165"/>
              <a:gd name="connsiteY209" fmla="*/ 940528 h 3063504"/>
              <a:gd name="connsiteX210" fmla="*/ 1880760 w 4114165"/>
              <a:gd name="connsiteY210" fmla="*/ 1275586 h 3063504"/>
              <a:gd name="connsiteX211" fmla="*/ 1910148 w 4114165"/>
              <a:gd name="connsiteY211" fmla="*/ 2084682 h 3063504"/>
              <a:gd name="connsiteX212" fmla="*/ 1919944 w 4114165"/>
              <a:gd name="connsiteY212" fmla="*/ 2284015 h 3063504"/>
              <a:gd name="connsiteX213" fmla="*/ 1926483 w 4114165"/>
              <a:gd name="connsiteY213" fmla="*/ 2379484 h 3063504"/>
              <a:gd name="connsiteX214" fmla="*/ 1933009 w 4114165"/>
              <a:gd name="connsiteY214" fmla="*/ 2440280 h 3063504"/>
              <a:gd name="connsiteX215" fmla="*/ 1936266 w 4114165"/>
              <a:gd name="connsiteY215" fmla="*/ 2456844 h 3063504"/>
              <a:gd name="connsiteX216" fmla="*/ 1939535 w 4114165"/>
              <a:gd name="connsiteY216" fmla="*/ 2463923 h 3063504"/>
              <a:gd name="connsiteX217" fmla="*/ 1942805 w 4114165"/>
              <a:gd name="connsiteY217" fmla="*/ 2461428 h 3063504"/>
              <a:gd name="connsiteX218" fmla="*/ 1946061 w 4114165"/>
              <a:gd name="connsiteY218" fmla="*/ 2449398 h 3063504"/>
              <a:gd name="connsiteX219" fmla="*/ 1952600 w 4114165"/>
              <a:gd name="connsiteY219" fmla="*/ 2397263 h 3063504"/>
              <a:gd name="connsiteX220" fmla="*/ 1959127 w 4114165"/>
              <a:gd name="connsiteY220" fmla="*/ 2309620 h 3063504"/>
              <a:gd name="connsiteX221" fmla="*/ 1968923 w 4114165"/>
              <a:gd name="connsiteY221" fmla="*/ 2119620 h 3063504"/>
              <a:gd name="connsiteX222" fmla="*/ 1981988 w 4114165"/>
              <a:gd name="connsiteY222" fmla="*/ 1785309 h 3063504"/>
              <a:gd name="connsiteX223" fmla="*/ 2014632 w 4114165"/>
              <a:gd name="connsiteY223" fmla="*/ 895928 h 3063504"/>
              <a:gd name="connsiteX224" fmla="*/ 2024428 w 4114165"/>
              <a:gd name="connsiteY224" fmla="*/ 714045 h 3063504"/>
              <a:gd name="connsiteX225" fmla="*/ 2030967 w 4114165"/>
              <a:gd name="connsiteY225" fmla="*/ 632633 h 3063504"/>
              <a:gd name="connsiteX226" fmla="*/ 2037493 w 4114165"/>
              <a:gd name="connsiteY226" fmla="*/ 587036 h 3063504"/>
              <a:gd name="connsiteX227" fmla="*/ 2040763 w 4114165"/>
              <a:gd name="connsiteY227" fmla="*/ 578268 h 3063504"/>
              <a:gd name="connsiteX228" fmla="*/ 2044019 w 4114165"/>
              <a:gd name="connsiteY228" fmla="*/ 578989 h 3063504"/>
              <a:gd name="connsiteX229" fmla="*/ 2047289 w 4114165"/>
              <a:gd name="connsiteY229" fmla="*/ 589172 h 3063504"/>
              <a:gd name="connsiteX230" fmla="*/ 2050559 w 4114165"/>
              <a:gd name="connsiteY230" fmla="*/ 608725 h 3063504"/>
              <a:gd name="connsiteX231" fmla="*/ 2057085 w 4114165"/>
              <a:gd name="connsiteY231" fmla="*/ 674928 h 3063504"/>
              <a:gd name="connsiteX232" fmla="*/ 2063611 w 4114165"/>
              <a:gd name="connsiteY232" fmla="*/ 774867 h 3063504"/>
              <a:gd name="connsiteX233" fmla="*/ 2073407 w 4114165"/>
              <a:gd name="connsiteY233" fmla="*/ 978645 h 3063504"/>
              <a:gd name="connsiteX234" fmla="*/ 2086472 w 4114165"/>
              <a:gd name="connsiteY234" fmla="*/ 1320706 h 3063504"/>
              <a:gd name="connsiteX235" fmla="*/ 2112590 w 4114165"/>
              <a:gd name="connsiteY235" fmla="*/ 2034865 h 3063504"/>
              <a:gd name="connsiteX236" fmla="*/ 2122386 w 4114165"/>
              <a:gd name="connsiteY236" fmla="*/ 2239782 h 3063504"/>
              <a:gd name="connsiteX237" fmla="*/ 2128925 w 4114165"/>
              <a:gd name="connsiteY237" fmla="*/ 2341241 h 3063504"/>
              <a:gd name="connsiteX238" fmla="*/ 2135451 w 4114165"/>
              <a:gd name="connsiteY238" fmla="*/ 2409888 h 3063504"/>
              <a:gd name="connsiteX239" fmla="*/ 2141978 w 4114165"/>
              <a:gd name="connsiteY239" fmla="*/ 2443155 h 3063504"/>
              <a:gd name="connsiteX240" fmla="*/ 2145247 w 4114165"/>
              <a:gd name="connsiteY240" fmla="*/ 2446131 h 3063504"/>
              <a:gd name="connsiteX241" fmla="*/ 2148517 w 4114165"/>
              <a:gd name="connsiteY241" fmla="*/ 2439964 h 3063504"/>
              <a:gd name="connsiteX242" fmla="*/ 2151773 w 4114165"/>
              <a:gd name="connsiteY242" fmla="*/ 2424768 h 3063504"/>
              <a:gd name="connsiteX243" fmla="*/ 2158312 w 4114165"/>
              <a:gd name="connsiteY243" fmla="*/ 2368074 h 3063504"/>
              <a:gd name="connsiteX244" fmla="*/ 2164839 w 4114165"/>
              <a:gd name="connsiteY244" fmla="*/ 2278595 h 3063504"/>
              <a:gd name="connsiteX245" fmla="*/ 2174635 w 4114165"/>
              <a:gd name="connsiteY245" fmla="*/ 2091647 h 3063504"/>
              <a:gd name="connsiteX246" fmla="*/ 2187687 w 4114165"/>
              <a:gd name="connsiteY246" fmla="*/ 1772557 h 3063504"/>
              <a:gd name="connsiteX247" fmla="*/ 2217075 w 4114165"/>
              <a:gd name="connsiteY247" fmla="*/ 1024625 h 3063504"/>
              <a:gd name="connsiteX248" fmla="*/ 2226870 w 4114165"/>
              <a:gd name="connsiteY248" fmla="*/ 845731 h 3063504"/>
              <a:gd name="connsiteX249" fmla="*/ 2233409 w 4114165"/>
              <a:gd name="connsiteY249" fmla="*/ 761431 h 3063504"/>
              <a:gd name="connsiteX250" fmla="*/ 2239936 w 4114165"/>
              <a:gd name="connsiteY250" fmla="*/ 708853 h 3063504"/>
              <a:gd name="connsiteX251" fmla="*/ 2243205 w 4114165"/>
              <a:gd name="connsiteY251" fmla="*/ 695038 h 3063504"/>
              <a:gd name="connsiteX252" fmla="*/ 2246462 w 4114165"/>
              <a:gd name="connsiteY252" fmla="*/ 689694 h 3063504"/>
              <a:gd name="connsiteX253" fmla="*/ 2249731 w 4114165"/>
              <a:gd name="connsiteY253" fmla="*/ 692796 h 3063504"/>
              <a:gd name="connsiteX254" fmla="*/ 2253001 w 4114165"/>
              <a:gd name="connsiteY254" fmla="*/ 704269 h 3063504"/>
              <a:gd name="connsiteX255" fmla="*/ 2259527 w 4114165"/>
              <a:gd name="connsiteY255" fmla="*/ 751529 h 3063504"/>
              <a:gd name="connsiteX256" fmla="*/ 2266054 w 4114165"/>
              <a:gd name="connsiteY256" fmla="*/ 829091 h 3063504"/>
              <a:gd name="connsiteX257" fmla="*/ 2275849 w 4114165"/>
              <a:gd name="connsiteY257" fmla="*/ 994119 h 3063504"/>
              <a:gd name="connsiteX258" fmla="*/ 2288915 w 4114165"/>
              <a:gd name="connsiteY258" fmla="*/ 1278550 h 3063504"/>
              <a:gd name="connsiteX259" fmla="*/ 2318302 w 4114165"/>
              <a:gd name="connsiteY259" fmla="*/ 1947602 h 3063504"/>
              <a:gd name="connsiteX260" fmla="*/ 2328098 w 4114165"/>
              <a:gd name="connsiteY260" fmla="*/ 2107248 h 3063504"/>
              <a:gd name="connsiteX261" fmla="*/ 2334624 w 4114165"/>
              <a:gd name="connsiteY261" fmla="*/ 2182253 h 3063504"/>
              <a:gd name="connsiteX262" fmla="*/ 2341163 w 4114165"/>
              <a:gd name="connsiteY262" fmla="*/ 2228892 h 3063504"/>
              <a:gd name="connsiteX263" fmla="*/ 2344420 w 4114165"/>
              <a:gd name="connsiteY263" fmla="*/ 2241074 h 3063504"/>
              <a:gd name="connsiteX264" fmla="*/ 2347690 w 4114165"/>
              <a:gd name="connsiteY264" fmla="*/ 2245734 h 3063504"/>
              <a:gd name="connsiteX265" fmla="*/ 2350959 w 4114165"/>
              <a:gd name="connsiteY265" fmla="*/ 2242898 h 3063504"/>
              <a:gd name="connsiteX266" fmla="*/ 2354216 w 4114165"/>
              <a:gd name="connsiteY266" fmla="*/ 2232653 h 3063504"/>
              <a:gd name="connsiteX267" fmla="*/ 2360755 w 4114165"/>
              <a:gd name="connsiteY267" fmla="*/ 2190737 h 3063504"/>
              <a:gd name="connsiteX268" fmla="*/ 2367281 w 4114165"/>
              <a:gd name="connsiteY268" fmla="*/ 2122267 h 3063504"/>
              <a:gd name="connsiteX269" fmla="*/ 2377077 w 4114165"/>
              <a:gd name="connsiteY269" fmla="*/ 1977450 h 3063504"/>
              <a:gd name="connsiteX270" fmla="*/ 2390142 w 4114165"/>
              <a:gd name="connsiteY270" fmla="*/ 1730097 h 3063504"/>
              <a:gd name="connsiteX271" fmla="*/ 2416260 w 4114165"/>
              <a:gd name="connsiteY271" fmla="*/ 1215334 h 3063504"/>
              <a:gd name="connsiteX272" fmla="*/ 2426056 w 4114165"/>
              <a:gd name="connsiteY272" fmla="*/ 1071011 h 3063504"/>
              <a:gd name="connsiteX273" fmla="*/ 2432582 w 4114165"/>
              <a:gd name="connsiteY273" fmla="*/ 1001122 h 3063504"/>
              <a:gd name="connsiteX274" fmla="*/ 2439109 w 4114165"/>
              <a:gd name="connsiteY274" fmla="*/ 955357 h 3063504"/>
              <a:gd name="connsiteX275" fmla="*/ 2442378 w 4114165"/>
              <a:gd name="connsiteY275" fmla="*/ 941997 h 3063504"/>
              <a:gd name="connsiteX276" fmla="*/ 2445647 w 4114165"/>
              <a:gd name="connsiteY276" fmla="*/ 935108 h 3063504"/>
              <a:gd name="connsiteX277" fmla="*/ 2448905 w 4114165"/>
              <a:gd name="connsiteY277" fmla="*/ 934678 h 3063504"/>
              <a:gd name="connsiteX278" fmla="*/ 2452174 w 4114165"/>
              <a:gd name="connsiteY278" fmla="*/ 940630 h 3063504"/>
              <a:gd name="connsiteX279" fmla="*/ 2455443 w 4114165"/>
              <a:gd name="connsiteY279" fmla="*/ 952824 h 3063504"/>
              <a:gd name="connsiteX280" fmla="*/ 2461970 w 4114165"/>
              <a:gd name="connsiteY280" fmla="*/ 995044 h 3063504"/>
              <a:gd name="connsiteX281" fmla="*/ 2468496 w 4114165"/>
              <a:gd name="connsiteY281" fmla="*/ 1058867 h 3063504"/>
              <a:gd name="connsiteX282" fmla="*/ 2478292 w 4114165"/>
              <a:gd name="connsiteY282" fmla="*/ 1187690 h 3063504"/>
              <a:gd name="connsiteX283" fmla="*/ 2494627 w 4114165"/>
              <a:gd name="connsiteY283" fmla="*/ 1454253 h 3063504"/>
              <a:gd name="connsiteX284" fmla="*/ 2514218 w 4114165"/>
              <a:gd name="connsiteY284" fmla="*/ 1766340 h 3063504"/>
              <a:gd name="connsiteX285" fmla="*/ 2524014 w 4114165"/>
              <a:gd name="connsiteY285" fmla="*/ 1883767 h 3063504"/>
              <a:gd name="connsiteX286" fmla="*/ 2530540 w 4114165"/>
              <a:gd name="connsiteY286" fmla="*/ 1939878 h 3063504"/>
              <a:gd name="connsiteX287" fmla="*/ 2537067 w 4114165"/>
              <a:gd name="connsiteY287" fmla="*/ 1975778 h 3063504"/>
              <a:gd name="connsiteX288" fmla="*/ 2540336 w 4114165"/>
              <a:gd name="connsiteY288" fmla="*/ 1985782 h 3063504"/>
              <a:gd name="connsiteX289" fmla="*/ 2543606 w 4114165"/>
              <a:gd name="connsiteY289" fmla="*/ 1990417 h 3063504"/>
              <a:gd name="connsiteX290" fmla="*/ 2546862 w 4114165"/>
              <a:gd name="connsiteY290" fmla="*/ 1989708 h 3063504"/>
              <a:gd name="connsiteX291" fmla="*/ 2550132 w 4114165"/>
              <a:gd name="connsiteY291" fmla="*/ 1983731 h 3063504"/>
              <a:gd name="connsiteX292" fmla="*/ 2556658 w 4114165"/>
              <a:gd name="connsiteY292" fmla="*/ 1956580 h 3063504"/>
              <a:gd name="connsiteX293" fmla="*/ 2563197 w 4114165"/>
              <a:gd name="connsiteY293" fmla="*/ 1910790 h 3063504"/>
              <a:gd name="connsiteX294" fmla="*/ 2572993 w 4114165"/>
              <a:gd name="connsiteY294" fmla="*/ 1813029 h 3063504"/>
              <a:gd name="connsiteX295" fmla="*/ 2586046 w 4114165"/>
              <a:gd name="connsiteY295" fmla="*/ 1647001 h 3063504"/>
              <a:gd name="connsiteX296" fmla="*/ 2608907 w 4114165"/>
              <a:gd name="connsiteY296" fmla="*/ 1350946 h 3063504"/>
              <a:gd name="connsiteX297" fmla="*/ 2618703 w 4114165"/>
              <a:gd name="connsiteY297" fmla="*/ 1256465 h 3063504"/>
              <a:gd name="connsiteX298" fmla="*/ 2625229 w 4114165"/>
              <a:gd name="connsiteY298" fmla="*/ 1211991 h 3063504"/>
              <a:gd name="connsiteX299" fmla="*/ 2631768 w 4114165"/>
              <a:gd name="connsiteY299" fmla="*/ 1184474 h 3063504"/>
              <a:gd name="connsiteX300" fmla="*/ 2635025 w 4114165"/>
              <a:gd name="connsiteY300" fmla="*/ 1177408 h 3063504"/>
              <a:gd name="connsiteX301" fmla="*/ 2638294 w 4114165"/>
              <a:gd name="connsiteY301" fmla="*/ 1174850 h 3063504"/>
              <a:gd name="connsiteX302" fmla="*/ 2641564 w 4114165"/>
              <a:gd name="connsiteY302" fmla="*/ 1176787 h 3063504"/>
              <a:gd name="connsiteX303" fmla="*/ 2644821 w 4114165"/>
              <a:gd name="connsiteY303" fmla="*/ 1183144 h 3063504"/>
              <a:gd name="connsiteX304" fmla="*/ 2651359 w 4114165"/>
              <a:gd name="connsiteY304" fmla="*/ 1208496 h 3063504"/>
              <a:gd name="connsiteX305" fmla="*/ 2657886 w 4114165"/>
              <a:gd name="connsiteY305" fmla="*/ 1249272 h 3063504"/>
              <a:gd name="connsiteX306" fmla="*/ 2667681 w 4114165"/>
              <a:gd name="connsiteY306" fmla="*/ 1333964 h 3063504"/>
              <a:gd name="connsiteX307" fmla="*/ 2684004 w 4114165"/>
              <a:gd name="connsiteY307" fmla="*/ 1510794 h 3063504"/>
              <a:gd name="connsiteX308" fmla="*/ 2700326 w 4114165"/>
              <a:gd name="connsiteY308" fmla="*/ 1682319 h 3063504"/>
              <a:gd name="connsiteX309" fmla="*/ 2710121 w 4114165"/>
              <a:gd name="connsiteY309" fmla="*/ 1760046 h 3063504"/>
              <a:gd name="connsiteX310" fmla="*/ 2716661 w 4114165"/>
              <a:gd name="connsiteY310" fmla="*/ 1795706 h 3063504"/>
              <a:gd name="connsiteX311" fmla="*/ 2723187 w 4114165"/>
              <a:gd name="connsiteY311" fmla="*/ 1816398 h 3063504"/>
              <a:gd name="connsiteX312" fmla="*/ 2726456 w 4114165"/>
              <a:gd name="connsiteY312" fmla="*/ 1820817 h 3063504"/>
              <a:gd name="connsiteX313" fmla="*/ 2729713 w 4114165"/>
              <a:gd name="connsiteY313" fmla="*/ 1821222 h 3063504"/>
              <a:gd name="connsiteX314" fmla="*/ 2732983 w 4114165"/>
              <a:gd name="connsiteY314" fmla="*/ 1817613 h 3063504"/>
              <a:gd name="connsiteX315" fmla="*/ 2736252 w 4114165"/>
              <a:gd name="connsiteY315" fmla="*/ 1810079 h 3063504"/>
              <a:gd name="connsiteX316" fmla="*/ 2742779 w 4114165"/>
              <a:gd name="connsiteY316" fmla="*/ 1783638 h 3063504"/>
              <a:gd name="connsiteX317" fmla="*/ 2749305 w 4114165"/>
              <a:gd name="connsiteY317" fmla="*/ 1743368 h 3063504"/>
              <a:gd name="connsiteX318" fmla="*/ 2759101 w 4114165"/>
              <a:gd name="connsiteY318" fmla="*/ 1661703 h 3063504"/>
              <a:gd name="connsiteX319" fmla="*/ 2775436 w 4114165"/>
              <a:gd name="connsiteY319" fmla="*/ 1493066 h 3063504"/>
              <a:gd name="connsiteX320" fmla="*/ 2791758 w 4114165"/>
              <a:gd name="connsiteY320" fmla="*/ 1328785 h 3063504"/>
              <a:gd name="connsiteX321" fmla="*/ 2801554 w 4114165"/>
              <a:gd name="connsiteY321" fmla="*/ 1253248 h 3063504"/>
              <a:gd name="connsiteX322" fmla="*/ 2808080 w 4114165"/>
              <a:gd name="connsiteY322" fmla="*/ 1217943 h 3063504"/>
              <a:gd name="connsiteX323" fmla="*/ 2814619 w 4114165"/>
              <a:gd name="connsiteY323" fmla="*/ 1196783 h 3063504"/>
              <a:gd name="connsiteX324" fmla="*/ 2817876 w 4114165"/>
              <a:gd name="connsiteY324" fmla="*/ 1191882 h 3063504"/>
              <a:gd name="connsiteX325" fmla="*/ 2821145 w 4114165"/>
              <a:gd name="connsiteY325" fmla="*/ 1190882 h 3063504"/>
              <a:gd name="connsiteX326" fmla="*/ 2824414 w 4114165"/>
              <a:gd name="connsiteY326" fmla="*/ 1193807 h 3063504"/>
              <a:gd name="connsiteX327" fmla="*/ 2827671 w 4114165"/>
              <a:gd name="connsiteY327" fmla="*/ 1200632 h 3063504"/>
              <a:gd name="connsiteX328" fmla="*/ 2834210 w 4114165"/>
              <a:gd name="connsiteY328" fmla="*/ 1225718 h 3063504"/>
              <a:gd name="connsiteX329" fmla="*/ 2840736 w 4114165"/>
              <a:gd name="connsiteY329" fmla="*/ 1265152 h 3063504"/>
              <a:gd name="connsiteX330" fmla="*/ 2850532 w 4114165"/>
              <a:gd name="connsiteY330" fmla="*/ 1347489 h 3063504"/>
              <a:gd name="connsiteX331" fmla="*/ 2863598 w 4114165"/>
              <a:gd name="connsiteY331" fmla="*/ 1487861 h 3063504"/>
              <a:gd name="connsiteX332" fmla="*/ 2889716 w 4114165"/>
              <a:gd name="connsiteY332" fmla="*/ 1782726 h 3063504"/>
              <a:gd name="connsiteX333" fmla="*/ 2899511 w 4114165"/>
              <a:gd name="connsiteY333" fmla="*/ 1866418 h 3063504"/>
              <a:gd name="connsiteX334" fmla="*/ 2906038 w 4114165"/>
              <a:gd name="connsiteY334" fmla="*/ 1907105 h 3063504"/>
              <a:gd name="connsiteX335" fmla="*/ 2912577 w 4114165"/>
              <a:gd name="connsiteY335" fmla="*/ 1933685 h 3063504"/>
              <a:gd name="connsiteX336" fmla="*/ 2915833 w 4114165"/>
              <a:gd name="connsiteY336" fmla="*/ 1941334 h 3063504"/>
              <a:gd name="connsiteX337" fmla="*/ 2919103 w 4114165"/>
              <a:gd name="connsiteY337" fmla="*/ 1945107 h 3063504"/>
              <a:gd name="connsiteX338" fmla="*/ 2922373 w 4114165"/>
              <a:gd name="connsiteY338" fmla="*/ 1944968 h 3063504"/>
              <a:gd name="connsiteX339" fmla="*/ 2925629 w 4114165"/>
              <a:gd name="connsiteY339" fmla="*/ 1940929 h 3063504"/>
              <a:gd name="connsiteX340" fmla="*/ 2928899 w 4114165"/>
              <a:gd name="connsiteY340" fmla="*/ 1933014 h 3063504"/>
              <a:gd name="connsiteX341" fmla="*/ 2935425 w 4114165"/>
              <a:gd name="connsiteY341" fmla="*/ 1905965 h 3063504"/>
              <a:gd name="connsiteX342" fmla="*/ 2941951 w 4114165"/>
              <a:gd name="connsiteY342" fmla="*/ 1864898 h 3063504"/>
              <a:gd name="connsiteX343" fmla="*/ 2951747 w 4114165"/>
              <a:gd name="connsiteY343" fmla="*/ 1780649 h 3063504"/>
              <a:gd name="connsiteX344" fmla="*/ 2964813 w 4114165"/>
              <a:gd name="connsiteY344" fmla="*/ 1637427 h 3063504"/>
              <a:gd name="connsiteX345" fmla="*/ 3000726 w 4114165"/>
              <a:gd name="connsiteY345" fmla="*/ 1222059 h 3063504"/>
              <a:gd name="connsiteX346" fmla="*/ 3010522 w 4114165"/>
              <a:gd name="connsiteY346" fmla="*/ 1142292 h 3063504"/>
              <a:gd name="connsiteX347" fmla="*/ 3017061 w 4114165"/>
              <a:gd name="connsiteY347" fmla="*/ 1103479 h 3063504"/>
              <a:gd name="connsiteX348" fmla="*/ 3023588 w 4114165"/>
              <a:gd name="connsiteY348" fmla="*/ 1077469 h 3063504"/>
              <a:gd name="connsiteX349" fmla="*/ 3030114 w 4114165"/>
              <a:gd name="connsiteY349" fmla="*/ 1064920 h 3063504"/>
              <a:gd name="connsiteX350" fmla="*/ 3033383 w 4114165"/>
              <a:gd name="connsiteY350" fmla="*/ 1063780 h 3063504"/>
              <a:gd name="connsiteX351" fmla="*/ 3036653 w 4114165"/>
              <a:gd name="connsiteY351" fmla="*/ 1066060 h 3063504"/>
              <a:gd name="connsiteX352" fmla="*/ 3039910 w 4114165"/>
              <a:gd name="connsiteY352" fmla="*/ 1071720 h 3063504"/>
              <a:gd name="connsiteX353" fmla="*/ 3046448 w 4114165"/>
              <a:gd name="connsiteY353" fmla="*/ 1092918 h 3063504"/>
              <a:gd name="connsiteX354" fmla="*/ 3052975 w 4114165"/>
              <a:gd name="connsiteY354" fmla="*/ 1126603 h 3063504"/>
              <a:gd name="connsiteX355" fmla="*/ 3062770 w 4114165"/>
              <a:gd name="connsiteY355" fmla="*/ 1198036 h 3063504"/>
              <a:gd name="connsiteX356" fmla="*/ 3075836 w 4114165"/>
              <a:gd name="connsiteY356" fmla="*/ 1324289 h 3063504"/>
              <a:gd name="connsiteX357" fmla="*/ 3098684 w 4114165"/>
              <a:gd name="connsiteY357" fmla="*/ 1588788 h 3063504"/>
              <a:gd name="connsiteX358" fmla="*/ 3118276 w 4114165"/>
              <a:gd name="connsiteY358" fmla="*/ 1805419 h 3063504"/>
              <a:gd name="connsiteX359" fmla="*/ 3131341 w 4114165"/>
              <a:gd name="connsiteY359" fmla="*/ 1919515 h 3063504"/>
              <a:gd name="connsiteX360" fmla="*/ 3141137 w 4114165"/>
              <a:gd name="connsiteY360" fmla="*/ 1981109 h 3063504"/>
              <a:gd name="connsiteX361" fmla="*/ 3147663 w 4114165"/>
              <a:gd name="connsiteY361" fmla="*/ 2008741 h 3063504"/>
              <a:gd name="connsiteX362" fmla="*/ 3154202 w 4114165"/>
              <a:gd name="connsiteY362" fmla="*/ 2024671 h 3063504"/>
              <a:gd name="connsiteX363" fmla="*/ 3157459 w 4114165"/>
              <a:gd name="connsiteY363" fmla="*/ 2028065 h 3063504"/>
              <a:gd name="connsiteX364" fmla="*/ 3160729 w 4114165"/>
              <a:gd name="connsiteY364" fmla="*/ 2028356 h 3063504"/>
              <a:gd name="connsiteX365" fmla="*/ 3163998 w 4114165"/>
              <a:gd name="connsiteY365" fmla="*/ 2025494 h 3063504"/>
              <a:gd name="connsiteX366" fmla="*/ 3167255 w 4114165"/>
              <a:gd name="connsiteY366" fmla="*/ 2019454 h 3063504"/>
              <a:gd name="connsiteX367" fmla="*/ 3173794 w 4114165"/>
              <a:gd name="connsiteY367" fmla="*/ 1997888 h 3063504"/>
              <a:gd name="connsiteX368" fmla="*/ 3180320 w 4114165"/>
              <a:gd name="connsiteY368" fmla="*/ 1963798 h 3063504"/>
              <a:gd name="connsiteX369" fmla="*/ 3190116 w 4114165"/>
              <a:gd name="connsiteY369" fmla="*/ 1890225 h 3063504"/>
              <a:gd name="connsiteX370" fmla="*/ 3199912 w 4114165"/>
              <a:gd name="connsiteY370" fmla="*/ 1792185 h 3063504"/>
              <a:gd name="connsiteX371" fmla="*/ 3212965 w 4114165"/>
              <a:gd name="connsiteY371" fmla="*/ 1630792 h 3063504"/>
              <a:gd name="connsiteX372" fmla="*/ 3258687 w 4114165"/>
              <a:gd name="connsiteY372" fmla="*/ 1017660 h 3063504"/>
              <a:gd name="connsiteX373" fmla="*/ 3268482 w 4114165"/>
              <a:gd name="connsiteY373" fmla="*/ 933703 h 3063504"/>
              <a:gd name="connsiteX374" fmla="*/ 3275009 w 4114165"/>
              <a:gd name="connsiteY374" fmla="*/ 897080 h 3063504"/>
              <a:gd name="connsiteX375" fmla="*/ 3281535 w 4114165"/>
              <a:gd name="connsiteY375" fmla="*/ 878136 h 3063504"/>
              <a:gd name="connsiteX376" fmla="*/ 3284804 w 4114165"/>
              <a:gd name="connsiteY376" fmla="*/ 875743 h 3063504"/>
              <a:gd name="connsiteX377" fmla="*/ 3288074 w 4114165"/>
              <a:gd name="connsiteY377" fmla="*/ 878237 h 3063504"/>
              <a:gd name="connsiteX378" fmla="*/ 3291331 w 4114165"/>
              <a:gd name="connsiteY378" fmla="*/ 885696 h 3063504"/>
              <a:gd name="connsiteX379" fmla="*/ 3297870 w 4114165"/>
              <a:gd name="connsiteY379" fmla="*/ 915632 h 3063504"/>
              <a:gd name="connsiteX380" fmla="*/ 3304396 w 4114165"/>
              <a:gd name="connsiteY380" fmla="*/ 965374 h 3063504"/>
              <a:gd name="connsiteX381" fmla="*/ 3314192 w 4114165"/>
              <a:gd name="connsiteY381" fmla="*/ 1075076 h 3063504"/>
              <a:gd name="connsiteX382" fmla="*/ 3323988 w 4114165"/>
              <a:gd name="connsiteY382" fmla="*/ 1221514 h 3063504"/>
              <a:gd name="connsiteX383" fmla="*/ 3340310 w 4114165"/>
              <a:gd name="connsiteY383" fmla="*/ 1521761 h 3063504"/>
              <a:gd name="connsiteX384" fmla="*/ 3366441 w 4114165"/>
              <a:gd name="connsiteY384" fmla="*/ 2016579 h 3063504"/>
              <a:gd name="connsiteX385" fmla="*/ 3376237 w 4114165"/>
              <a:gd name="connsiteY385" fmla="*/ 2160789 h 3063504"/>
              <a:gd name="connsiteX386" fmla="*/ 3386032 w 4114165"/>
              <a:gd name="connsiteY386" fmla="*/ 2262576 h 3063504"/>
              <a:gd name="connsiteX387" fmla="*/ 3392559 w 4114165"/>
              <a:gd name="connsiteY387" fmla="*/ 2302136 h 3063504"/>
              <a:gd name="connsiteX388" fmla="*/ 3395828 w 4114165"/>
              <a:gd name="connsiteY388" fmla="*/ 2312672 h 3063504"/>
              <a:gd name="connsiteX389" fmla="*/ 3399085 w 4114165"/>
              <a:gd name="connsiteY389" fmla="*/ 2316813 h 3063504"/>
              <a:gd name="connsiteX390" fmla="*/ 3402354 w 4114165"/>
              <a:gd name="connsiteY390" fmla="*/ 2314458 h 3063504"/>
              <a:gd name="connsiteX391" fmla="*/ 3405624 w 4114165"/>
              <a:gd name="connsiteY391" fmla="*/ 2305568 h 3063504"/>
              <a:gd name="connsiteX392" fmla="*/ 3412150 w 4114165"/>
              <a:gd name="connsiteY392" fmla="*/ 2268275 h 3063504"/>
              <a:gd name="connsiteX393" fmla="*/ 3418677 w 4114165"/>
              <a:gd name="connsiteY393" fmla="*/ 2205743 h 3063504"/>
              <a:gd name="connsiteX394" fmla="*/ 3428472 w 4114165"/>
              <a:gd name="connsiteY394" fmla="*/ 2068625 h 3063504"/>
              <a:gd name="connsiteX395" fmla="*/ 3438268 w 4114165"/>
              <a:gd name="connsiteY395" fmla="*/ 1888224 h 3063504"/>
              <a:gd name="connsiteX396" fmla="*/ 3454590 w 4114165"/>
              <a:gd name="connsiteY396" fmla="*/ 1528523 h 3063504"/>
              <a:gd name="connsiteX397" fmla="*/ 3477451 w 4114165"/>
              <a:gd name="connsiteY397" fmla="*/ 1031083 h 3063504"/>
              <a:gd name="connsiteX398" fmla="*/ 3487247 w 4114165"/>
              <a:gd name="connsiteY398" fmla="*/ 866929 h 3063504"/>
              <a:gd name="connsiteX399" fmla="*/ 3497043 w 4114165"/>
              <a:gd name="connsiteY399" fmla="*/ 752567 h 3063504"/>
              <a:gd name="connsiteX400" fmla="*/ 3503569 w 4114165"/>
              <a:gd name="connsiteY400" fmla="*/ 708790 h 3063504"/>
              <a:gd name="connsiteX401" fmla="*/ 3506839 w 4114165"/>
              <a:gd name="connsiteY401" fmla="*/ 697342 h 3063504"/>
              <a:gd name="connsiteX402" fmla="*/ 3510108 w 4114165"/>
              <a:gd name="connsiteY402" fmla="*/ 693037 h 3063504"/>
              <a:gd name="connsiteX403" fmla="*/ 3513365 w 4114165"/>
              <a:gd name="connsiteY403" fmla="*/ 695924 h 3063504"/>
              <a:gd name="connsiteX404" fmla="*/ 3516634 w 4114165"/>
              <a:gd name="connsiteY404" fmla="*/ 705979 h 3063504"/>
              <a:gd name="connsiteX405" fmla="*/ 3523161 w 4114165"/>
              <a:gd name="connsiteY405" fmla="*/ 747236 h 3063504"/>
              <a:gd name="connsiteX406" fmla="*/ 3529700 w 4114165"/>
              <a:gd name="connsiteY406" fmla="*/ 815390 h 3063504"/>
              <a:gd name="connsiteX407" fmla="*/ 3539496 w 4114165"/>
              <a:gd name="connsiteY407" fmla="*/ 962638 h 3063504"/>
              <a:gd name="connsiteX408" fmla="*/ 3552548 w 4114165"/>
              <a:gd name="connsiteY408" fmla="*/ 1223718 h 3063504"/>
              <a:gd name="connsiteX409" fmla="*/ 3591731 w 4114165"/>
              <a:gd name="connsiteY409" fmla="*/ 2071171 h 3063504"/>
              <a:gd name="connsiteX410" fmla="*/ 3601527 w 4114165"/>
              <a:gd name="connsiteY410" fmla="*/ 2206351 h 3063504"/>
              <a:gd name="connsiteX411" fmla="*/ 3608066 w 4114165"/>
              <a:gd name="connsiteY411" fmla="*/ 2265109 h 3063504"/>
              <a:gd name="connsiteX412" fmla="*/ 3614593 w 4114165"/>
              <a:gd name="connsiteY412" fmla="*/ 2296311 h 3063504"/>
              <a:gd name="connsiteX413" fmla="*/ 3617862 w 4114165"/>
              <a:gd name="connsiteY413" fmla="*/ 2301250 h 3063504"/>
              <a:gd name="connsiteX414" fmla="*/ 3621119 w 4114165"/>
              <a:gd name="connsiteY414" fmla="*/ 2299034 h 3063504"/>
              <a:gd name="connsiteX415" fmla="*/ 3624388 w 4114165"/>
              <a:gd name="connsiteY415" fmla="*/ 2289726 h 3063504"/>
              <a:gd name="connsiteX416" fmla="*/ 3630915 w 4114165"/>
              <a:gd name="connsiteY416" fmla="*/ 2250394 h 3063504"/>
              <a:gd name="connsiteX417" fmla="*/ 3637453 w 4114165"/>
              <a:gd name="connsiteY417" fmla="*/ 2185001 h 3063504"/>
              <a:gd name="connsiteX418" fmla="*/ 3647249 w 4114165"/>
              <a:gd name="connsiteY418" fmla="*/ 2044375 h 3063504"/>
              <a:gd name="connsiteX419" fmla="*/ 3660302 w 4114165"/>
              <a:gd name="connsiteY419" fmla="*/ 1798352 h 3063504"/>
              <a:gd name="connsiteX420" fmla="*/ 3692959 w 4114165"/>
              <a:gd name="connsiteY420" fmla="*/ 1140064 h 3063504"/>
              <a:gd name="connsiteX421" fmla="*/ 3702755 w 4114165"/>
              <a:gd name="connsiteY421" fmla="*/ 999805 h 3063504"/>
              <a:gd name="connsiteX422" fmla="*/ 3709281 w 4114165"/>
              <a:gd name="connsiteY422" fmla="*/ 933399 h 3063504"/>
              <a:gd name="connsiteX423" fmla="*/ 3715807 w 4114165"/>
              <a:gd name="connsiteY423" fmla="*/ 891369 h 3063504"/>
              <a:gd name="connsiteX424" fmla="*/ 3719077 w 4114165"/>
              <a:gd name="connsiteY424" fmla="*/ 879922 h 3063504"/>
              <a:gd name="connsiteX425" fmla="*/ 3722346 w 4114165"/>
              <a:gd name="connsiteY425" fmla="*/ 874932 h 3063504"/>
              <a:gd name="connsiteX426" fmla="*/ 3725603 w 4114165"/>
              <a:gd name="connsiteY426" fmla="*/ 876414 h 3063504"/>
              <a:gd name="connsiteX427" fmla="*/ 3728873 w 4114165"/>
              <a:gd name="connsiteY427" fmla="*/ 884278 h 3063504"/>
              <a:gd name="connsiteX428" fmla="*/ 3735399 w 4114165"/>
              <a:gd name="connsiteY428" fmla="*/ 918570 h 3063504"/>
              <a:gd name="connsiteX429" fmla="*/ 3741938 w 4114165"/>
              <a:gd name="connsiteY429" fmla="*/ 975973 h 3063504"/>
              <a:gd name="connsiteX430" fmla="*/ 3751734 w 4114165"/>
              <a:gd name="connsiteY430" fmla="*/ 1099301 h 3063504"/>
              <a:gd name="connsiteX431" fmla="*/ 3764786 w 4114165"/>
              <a:gd name="connsiteY431" fmla="*/ 1313260 h 3063504"/>
              <a:gd name="connsiteX432" fmla="*/ 3794174 w 4114165"/>
              <a:gd name="connsiteY432" fmla="*/ 1820969 h 3063504"/>
              <a:gd name="connsiteX433" fmla="*/ 3803970 w 4114165"/>
              <a:gd name="connsiteY433" fmla="*/ 1943664 h 3063504"/>
              <a:gd name="connsiteX434" fmla="*/ 3810509 w 4114165"/>
              <a:gd name="connsiteY434" fmla="*/ 2002054 h 3063504"/>
              <a:gd name="connsiteX435" fmla="*/ 3817035 w 4114165"/>
              <a:gd name="connsiteY435" fmla="*/ 2039208 h 3063504"/>
              <a:gd name="connsiteX436" fmla="*/ 3820304 w 4114165"/>
              <a:gd name="connsiteY436" fmla="*/ 2049453 h 3063504"/>
              <a:gd name="connsiteX437" fmla="*/ 3823561 w 4114165"/>
              <a:gd name="connsiteY437" fmla="*/ 2054050 h 3063504"/>
              <a:gd name="connsiteX438" fmla="*/ 3826831 w 4114165"/>
              <a:gd name="connsiteY438" fmla="*/ 2053011 h 3063504"/>
              <a:gd name="connsiteX439" fmla="*/ 3830100 w 4114165"/>
              <a:gd name="connsiteY439" fmla="*/ 2046401 h 3063504"/>
              <a:gd name="connsiteX440" fmla="*/ 3836626 w 4114165"/>
              <a:gd name="connsiteY440" fmla="*/ 2017073 h 3063504"/>
              <a:gd name="connsiteX441" fmla="*/ 3843153 w 4114165"/>
              <a:gd name="connsiteY441" fmla="*/ 1967724 h 3063504"/>
              <a:gd name="connsiteX442" fmla="*/ 3852949 w 4114165"/>
              <a:gd name="connsiteY442" fmla="*/ 1861834 h 3063504"/>
              <a:gd name="connsiteX443" fmla="*/ 3866014 w 4114165"/>
              <a:gd name="connsiteY443" fmla="*/ 1679090 h 3063504"/>
              <a:gd name="connsiteX444" fmla="*/ 3892132 w 4114165"/>
              <a:gd name="connsiteY444" fmla="*/ 1294657 h 3063504"/>
              <a:gd name="connsiteX445" fmla="*/ 3901928 w 4114165"/>
              <a:gd name="connsiteY445" fmla="*/ 1185892 h 3063504"/>
              <a:gd name="connsiteX446" fmla="*/ 3908467 w 4114165"/>
              <a:gd name="connsiteY446" fmla="*/ 1133061 h 3063504"/>
              <a:gd name="connsiteX447" fmla="*/ 3914993 w 4114165"/>
              <a:gd name="connsiteY447" fmla="*/ 1098427 h 3063504"/>
              <a:gd name="connsiteX448" fmla="*/ 3918263 w 4114165"/>
              <a:gd name="connsiteY448" fmla="*/ 1088360 h 3063504"/>
              <a:gd name="connsiteX449" fmla="*/ 3921519 w 4114165"/>
              <a:gd name="connsiteY449" fmla="*/ 1083244 h 3063504"/>
              <a:gd name="connsiteX450" fmla="*/ 3924789 w 4114165"/>
              <a:gd name="connsiteY450" fmla="*/ 1083117 h 3063504"/>
              <a:gd name="connsiteX451" fmla="*/ 3928058 w 4114165"/>
              <a:gd name="connsiteY451" fmla="*/ 1087916 h 3063504"/>
              <a:gd name="connsiteX452" fmla="*/ 3931315 w 4114165"/>
              <a:gd name="connsiteY452" fmla="*/ 1097591 h 3063504"/>
              <a:gd name="connsiteX453" fmla="*/ 3937854 w 4114165"/>
              <a:gd name="connsiteY453" fmla="*/ 1130946 h 3063504"/>
              <a:gd name="connsiteX454" fmla="*/ 3944380 w 4114165"/>
              <a:gd name="connsiteY454" fmla="*/ 1181523 h 3063504"/>
              <a:gd name="connsiteX455" fmla="*/ 3954176 w 4114165"/>
              <a:gd name="connsiteY455" fmla="*/ 1284311 h 3063504"/>
              <a:gd name="connsiteX456" fmla="*/ 3970498 w 4114165"/>
              <a:gd name="connsiteY456" fmla="*/ 1500132 h 3063504"/>
              <a:gd name="connsiteX457" fmla="*/ 3990090 w 4114165"/>
              <a:gd name="connsiteY457" fmla="*/ 1758754 h 3063504"/>
              <a:gd name="connsiteX458" fmla="*/ 3999886 w 4114165"/>
              <a:gd name="connsiteY458" fmla="*/ 1858187 h 3063504"/>
              <a:gd name="connsiteX459" fmla="*/ 4006412 w 4114165"/>
              <a:gd name="connsiteY459" fmla="*/ 1906257 h 3063504"/>
              <a:gd name="connsiteX460" fmla="*/ 4012951 w 4114165"/>
              <a:gd name="connsiteY460" fmla="*/ 1937206 h 3063504"/>
              <a:gd name="connsiteX461" fmla="*/ 4016208 w 4114165"/>
              <a:gd name="connsiteY461" fmla="*/ 1945779 h 3063504"/>
              <a:gd name="connsiteX462" fmla="*/ 4019477 w 4114165"/>
              <a:gd name="connsiteY462" fmla="*/ 1949628 h 3063504"/>
              <a:gd name="connsiteX463" fmla="*/ 4022747 w 4114165"/>
              <a:gd name="connsiteY463" fmla="*/ 1948678 h 3063504"/>
              <a:gd name="connsiteX464" fmla="*/ 4026004 w 4114165"/>
              <a:gd name="connsiteY464" fmla="*/ 1942955 h 3063504"/>
              <a:gd name="connsiteX465" fmla="*/ 4032542 w 4114165"/>
              <a:gd name="connsiteY465" fmla="*/ 1917400 h 3063504"/>
              <a:gd name="connsiteX466" fmla="*/ 4039069 w 4114165"/>
              <a:gd name="connsiteY466" fmla="*/ 1874003 h 3063504"/>
              <a:gd name="connsiteX467" fmla="*/ 4048865 w 4114165"/>
              <a:gd name="connsiteY467" fmla="*/ 1779560 h 3063504"/>
              <a:gd name="connsiteX468" fmla="*/ 4061930 w 4114165"/>
              <a:gd name="connsiteY468" fmla="*/ 1613430 h 3063504"/>
              <a:gd name="connsiteX469" fmla="*/ 4091317 w 4114165"/>
              <a:gd name="connsiteY469" fmla="*/ 1214410 h 3063504"/>
              <a:gd name="connsiteX470" fmla="*/ 4101113 w 4114165"/>
              <a:gd name="connsiteY470" fmla="*/ 1119638 h 3063504"/>
              <a:gd name="connsiteX471" fmla="*/ 4107639 w 4114165"/>
              <a:gd name="connsiteY471" fmla="*/ 1076545 h 3063504"/>
              <a:gd name="connsiteX472" fmla="*/ 4114166 w 4114165"/>
              <a:gd name="connsiteY472" fmla="*/ 1052054 h 3063504"/>
              <a:gd name="connsiteX473" fmla="*/ 4114166 w 4114165"/>
              <a:gd name="connsiteY473" fmla="*/ 1052054 h 3063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</a:cxnLst>
            <a:rect l="l" t="t" r="r" b="b"/>
            <a:pathLst>
              <a:path w="4114165" h="3063504">
                <a:moveTo>
                  <a:pt x="0" y="1833480"/>
                </a:moveTo>
                <a:lnTo>
                  <a:pt x="45713" y="417481"/>
                </a:lnTo>
                <a:lnTo>
                  <a:pt x="52243" y="297352"/>
                </a:lnTo>
                <a:lnTo>
                  <a:pt x="58773" y="217167"/>
                </a:lnTo>
                <a:lnTo>
                  <a:pt x="62039" y="193329"/>
                </a:lnTo>
                <a:lnTo>
                  <a:pt x="65305" y="180827"/>
                </a:lnTo>
                <a:lnTo>
                  <a:pt x="68569" y="179911"/>
                </a:lnTo>
                <a:lnTo>
                  <a:pt x="71835" y="190731"/>
                </a:lnTo>
                <a:lnTo>
                  <a:pt x="75101" y="213328"/>
                </a:lnTo>
                <a:lnTo>
                  <a:pt x="81631" y="293496"/>
                </a:lnTo>
                <a:lnTo>
                  <a:pt x="88161" y="418608"/>
                </a:lnTo>
                <a:lnTo>
                  <a:pt x="97957" y="682450"/>
                </a:lnTo>
                <a:lnTo>
                  <a:pt x="111017" y="1145838"/>
                </a:lnTo>
                <a:lnTo>
                  <a:pt x="150200" y="2656215"/>
                </a:lnTo>
                <a:lnTo>
                  <a:pt x="159996" y="2898502"/>
                </a:lnTo>
                <a:lnTo>
                  <a:pt x="166526" y="3002974"/>
                </a:lnTo>
                <a:lnTo>
                  <a:pt x="173056" y="3056590"/>
                </a:lnTo>
                <a:lnTo>
                  <a:pt x="176322" y="3063504"/>
                </a:lnTo>
                <a:lnTo>
                  <a:pt x="179588" y="3056970"/>
                </a:lnTo>
                <a:lnTo>
                  <a:pt x="182852" y="3036988"/>
                </a:lnTo>
                <a:lnTo>
                  <a:pt x="189382" y="2957348"/>
                </a:lnTo>
                <a:lnTo>
                  <a:pt x="195914" y="2827131"/>
                </a:lnTo>
                <a:lnTo>
                  <a:pt x="205709" y="2547184"/>
                </a:lnTo>
                <a:lnTo>
                  <a:pt x="218770" y="2052391"/>
                </a:lnTo>
                <a:lnTo>
                  <a:pt x="257952" y="449365"/>
                </a:lnTo>
                <a:lnTo>
                  <a:pt x="267747" y="190794"/>
                </a:lnTo>
                <a:lnTo>
                  <a:pt x="274279" y="76196"/>
                </a:lnTo>
                <a:lnTo>
                  <a:pt x="280809" y="12309"/>
                </a:lnTo>
                <a:lnTo>
                  <a:pt x="284074" y="0"/>
                </a:lnTo>
                <a:lnTo>
                  <a:pt x="287339" y="871"/>
                </a:lnTo>
                <a:lnTo>
                  <a:pt x="290605" y="14841"/>
                </a:lnTo>
                <a:lnTo>
                  <a:pt x="293869" y="41707"/>
                </a:lnTo>
                <a:lnTo>
                  <a:pt x="300400" y="132747"/>
                </a:lnTo>
                <a:lnTo>
                  <a:pt x="306931" y="270150"/>
                </a:lnTo>
                <a:lnTo>
                  <a:pt x="316726" y="550888"/>
                </a:lnTo>
                <a:lnTo>
                  <a:pt x="329787" y="1025879"/>
                </a:lnTo>
                <a:lnTo>
                  <a:pt x="362436" y="2279786"/>
                </a:lnTo>
                <a:lnTo>
                  <a:pt x="372232" y="2556694"/>
                </a:lnTo>
                <a:lnTo>
                  <a:pt x="382027" y="2748670"/>
                </a:lnTo>
                <a:lnTo>
                  <a:pt x="388567" y="2823459"/>
                </a:lnTo>
                <a:lnTo>
                  <a:pt x="391823" y="2844202"/>
                </a:lnTo>
                <a:lnTo>
                  <a:pt x="395093" y="2853750"/>
                </a:lnTo>
                <a:lnTo>
                  <a:pt x="398362" y="2852192"/>
                </a:lnTo>
                <a:lnTo>
                  <a:pt x="401619" y="2839668"/>
                </a:lnTo>
                <a:lnTo>
                  <a:pt x="404889" y="2816443"/>
                </a:lnTo>
                <a:lnTo>
                  <a:pt x="411415" y="2739337"/>
                </a:lnTo>
                <a:lnTo>
                  <a:pt x="417954" y="2624582"/>
                </a:lnTo>
                <a:lnTo>
                  <a:pt x="427737" y="2392894"/>
                </a:lnTo>
                <a:lnTo>
                  <a:pt x="440802" y="2005562"/>
                </a:lnTo>
                <a:lnTo>
                  <a:pt x="473459" y="995006"/>
                </a:lnTo>
                <a:lnTo>
                  <a:pt x="483255" y="770207"/>
                </a:lnTo>
                <a:lnTo>
                  <a:pt x="493051" y="610130"/>
                </a:lnTo>
                <a:lnTo>
                  <a:pt x="499577" y="543438"/>
                </a:lnTo>
                <a:lnTo>
                  <a:pt x="506103" y="509955"/>
                </a:lnTo>
                <a:lnTo>
                  <a:pt x="509373" y="505624"/>
                </a:lnTo>
                <a:lnTo>
                  <a:pt x="512642" y="509409"/>
                </a:lnTo>
                <a:lnTo>
                  <a:pt x="515899" y="521111"/>
                </a:lnTo>
                <a:lnTo>
                  <a:pt x="522438" y="567167"/>
                </a:lnTo>
                <a:lnTo>
                  <a:pt x="528965" y="641054"/>
                </a:lnTo>
                <a:lnTo>
                  <a:pt x="538760" y="796230"/>
                </a:lnTo>
                <a:lnTo>
                  <a:pt x="551826" y="1063160"/>
                </a:lnTo>
                <a:lnTo>
                  <a:pt x="591009" y="1914399"/>
                </a:lnTo>
                <a:lnTo>
                  <a:pt x="600805" y="2064446"/>
                </a:lnTo>
                <a:lnTo>
                  <a:pt x="610601" y="2170198"/>
                </a:lnTo>
                <a:lnTo>
                  <a:pt x="617127" y="2214063"/>
                </a:lnTo>
                <a:lnTo>
                  <a:pt x="623653" y="2236173"/>
                </a:lnTo>
                <a:lnTo>
                  <a:pt x="626923" y="2239162"/>
                </a:lnTo>
                <a:lnTo>
                  <a:pt x="630192" y="2236882"/>
                </a:lnTo>
                <a:lnTo>
                  <a:pt x="633449" y="2229500"/>
                </a:lnTo>
                <a:lnTo>
                  <a:pt x="639988" y="2200083"/>
                </a:lnTo>
                <a:lnTo>
                  <a:pt x="646514" y="2152659"/>
                </a:lnTo>
                <a:lnTo>
                  <a:pt x="656310" y="2052556"/>
                </a:lnTo>
                <a:lnTo>
                  <a:pt x="669375" y="1878764"/>
                </a:lnTo>
                <a:lnTo>
                  <a:pt x="715085" y="1222160"/>
                </a:lnTo>
                <a:lnTo>
                  <a:pt x="724881" y="1127717"/>
                </a:lnTo>
                <a:lnTo>
                  <a:pt x="734677" y="1062526"/>
                </a:lnTo>
                <a:lnTo>
                  <a:pt x="741203" y="1036617"/>
                </a:lnTo>
                <a:lnTo>
                  <a:pt x="744472" y="1029057"/>
                </a:lnTo>
                <a:lnTo>
                  <a:pt x="747729" y="1025119"/>
                </a:lnTo>
                <a:lnTo>
                  <a:pt x="750999" y="1024765"/>
                </a:lnTo>
                <a:lnTo>
                  <a:pt x="754268" y="1027956"/>
                </a:lnTo>
                <a:lnTo>
                  <a:pt x="757525" y="1034629"/>
                </a:lnTo>
                <a:lnTo>
                  <a:pt x="764064" y="1058018"/>
                </a:lnTo>
                <a:lnTo>
                  <a:pt x="770590" y="1094020"/>
                </a:lnTo>
                <a:lnTo>
                  <a:pt x="780386" y="1168847"/>
                </a:lnTo>
                <a:lnTo>
                  <a:pt x="793451" y="1298760"/>
                </a:lnTo>
                <a:lnTo>
                  <a:pt x="839161" y="1793806"/>
                </a:lnTo>
                <a:lnTo>
                  <a:pt x="848957" y="1861910"/>
                </a:lnTo>
                <a:lnTo>
                  <a:pt x="855483" y="1893644"/>
                </a:lnTo>
                <a:lnTo>
                  <a:pt x="862022" y="1913500"/>
                </a:lnTo>
                <a:lnTo>
                  <a:pt x="865279" y="1918844"/>
                </a:lnTo>
                <a:lnTo>
                  <a:pt x="868548" y="1921098"/>
                </a:lnTo>
                <a:lnTo>
                  <a:pt x="871818" y="1920262"/>
                </a:lnTo>
                <a:lnTo>
                  <a:pt x="875075" y="1916400"/>
                </a:lnTo>
                <a:lnTo>
                  <a:pt x="881613" y="1899735"/>
                </a:lnTo>
                <a:lnTo>
                  <a:pt x="888140" y="1871800"/>
                </a:lnTo>
                <a:lnTo>
                  <a:pt x="897936" y="1811016"/>
                </a:lnTo>
                <a:lnTo>
                  <a:pt x="911001" y="1702099"/>
                </a:lnTo>
                <a:lnTo>
                  <a:pt x="937119" y="1442590"/>
                </a:lnTo>
                <a:lnTo>
                  <a:pt x="953441" y="1297291"/>
                </a:lnTo>
                <a:lnTo>
                  <a:pt x="963237" y="1230796"/>
                </a:lnTo>
                <a:lnTo>
                  <a:pt x="973033" y="1185563"/>
                </a:lnTo>
                <a:lnTo>
                  <a:pt x="979559" y="1168835"/>
                </a:lnTo>
                <a:lnTo>
                  <a:pt x="982829" y="1164732"/>
                </a:lnTo>
                <a:lnTo>
                  <a:pt x="986098" y="1163542"/>
                </a:lnTo>
                <a:lnTo>
                  <a:pt x="989355" y="1165264"/>
                </a:lnTo>
                <a:lnTo>
                  <a:pt x="992624" y="1169911"/>
                </a:lnTo>
                <a:lnTo>
                  <a:pt x="999151" y="1187868"/>
                </a:lnTo>
                <a:lnTo>
                  <a:pt x="1005689" y="1217006"/>
                </a:lnTo>
                <a:lnTo>
                  <a:pt x="1015485" y="1279968"/>
                </a:lnTo>
                <a:lnTo>
                  <a:pt x="1025281" y="1362685"/>
                </a:lnTo>
                <a:lnTo>
                  <a:pt x="1041603" y="1530359"/>
                </a:lnTo>
                <a:lnTo>
                  <a:pt x="1067721" y="1808255"/>
                </a:lnTo>
                <a:lnTo>
                  <a:pt x="1077517" y="1891643"/>
                </a:lnTo>
                <a:lnTo>
                  <a:pt x="1087313" y="1952402"/>
                </a:lnTo>
                <a:lnTo>
                  <a:pt x="1093852" y="1977209"/>
                </a:lnTo>
                <a:lnTo>
                  <a:pt x="1097109" y="1984288"/>
                </a:lnTo>
                <a:lnTo>
                  <a:pt x="1100378" y="1987618"/>
                </a:lnTo>
                <a:lnTo>
                  <a:pt x="1103648" y="1987061"/>
                </a:lnTo>
                <a:lnTo>
                  <a:pt x="1106904" y="1982502"/>
                </a:lnTo>
                <a:lnTo>
                  <a:pt x="1110174" y="1973853"/>
                </a:lnTo>
                <a:lnTo>
                  <a:pt x="1116700" y="1944158"/>
                </a:lnTo>
                <a:lnTo>
                  <a:pt x="1123239" y="1898000"/>
                </a:lnTo>
                <a:lnTo>
                  <a:pt x="1133035" y="1799302"/>
                </a:lnTo>
                <a:lnTo>
                  <a:pt x="1142831" y="1669529"/>
                </a:lnTo>
                <a:lnTo>
                  <a:pt x="1159153" y="1406436"/>
                </a:lnTo>
                <a:lnTo>
                  <a:pt x="1182001" y="1034654"/>
                </a:lnTo>
                <a:lnTo>
                  <a:pt x="1191797" y="914138"/>
                </a:lnTo>
                <a:lnTo>
                  <a:pt x="1198336" y="857229"/>
                </a:lnTo>
                <a:lnTo>
                  <a:pt x="1204863" y="823127"/>
                </a:lnTo>
                <a:lnTo>
                  <a:pt x="1208132" y="815504"/>
                </a:lnTo>
                <a:lnTo>
                  <a:pt x="1211389" y="814516"/>
                </a:lnTo>
                <a:lnTo>
                  <a:pt x="1214658" y="820341"/>
                </a:lnTo>
                <a:lnTo>
                  <a:pt x="1217928" y="833131"/>
                </a:lnTo>
                <a:lnTo>
                  <a:pt x="1224454" y="879694"/>
                </a:lnTo>
                <a:lnTo>
                  <a:pt x="1230980" y="953774"/>
                </a:lnTo>
                <a:lnTo>
                  <a:pt x="1240776" y="1112711"/>
                </a:lnTo>
                <a:lnTo>
                  <a:pt x="1253841" y="1396407"/>
                </a:lnTo>
                <a:lnTo>
                  <a:pt x="1289755" y="2259461"/>
                </a:lnTo>
                <a:lnTo>
                  <a:pt x="1299551" y="2414207"/>
                </a:lnTo>
                <a:lnTo>
                  <a:pt x="1306090" y="2478878"/>
                </a:lnTo>
                <a:lnTo>
                  <a:pt x="1309347" y="2498177"/>
                </a:lnTo>
                <a:lnTo>
                  <a:pt x="1312616" y="2508320"/>
                </a:lnTo>
                <a:lnTo>
                  <a:pt x="1315886" y="2509067"/>
                </a:lnTo>
                <a:lnTo>
                  <a:pt x="1319143" y="2500266"/>
                </a:lnTo>
                <a:lnTo>
                  <a:pt x="1322412" y="2481892"/>
                </a:lnTo>
                <a:lnTo>
                  <a:pt x="1328938" y="2416689"/>
                </a:lnTo>
                <a:lnTo>
                  <a:pt x="1335477" y="2315078"/>
                </a:lnTo>
                <a:lnTo>
                  <a:pt x="1345273" y="2101829"/>
                </a:lnTo>
                <a:lnTo>
                  <a:pt x="1358326" y="1731731"/>
                </a:lnTo>
                <a:lnTo>
                  <a:pt x="1390983" y="746033"/>
                </a:lnTo>
                <a:lnTo>
                  <a:pt x="1400779" y="542587"/>
                </a:lnTo>
                <a:lnTo>
                  <a:pt x="1407305" y="451054"/>
                </a:lnTo>
                <a:lnTo>
                  <a:pt x="1413844" y="399459"/>
                </a:lnTo>
                <a:lnTo>
                  <a:pt x="1417101" y="389390"/>
                </a:lnTo>
                <a:lnTo>
                  <a:pt x="1420370" y="390002"/>
                </a:lnTo>
                <a:lnTo>
                  <a:pt x="1423640" y="401305"/>
                </a:lnTo>
                <a:lnTo>
                  <a:pt x="1426896" y="423206"/>
                </a:lnTo>
                <a:lnTo>
                  <a:pt x="1433423" y="497902"/>
                </a:lnTo>
                <a:lnTo>
                  <a:pt x="1439962" y="611295"/>
                </a:lnTo>
                <a:lnTo>
                  <a:pt x="1449758" y="844173"/>
                </a:lnTo>
                <a:lnTo>
                  <a:pt x="1462810" y="1239775"/>
                </a:lnTo>
                <a:lnTo>
                  <a:pt x="1495467" y="2273631"/>
                </a:lnTo>
                <a:lnTo>
                  <a:pt x="1505263" y="2490199"/>
                </a:lnTo>
                <a:lnTo>
                  <a:pt x="1511789" y="2591265"/>
                </a:lnTo>
                <a:lnTo>
                  <a:pt x="1518328" y="2653302"/>
                </a:lnTo>
                <a:lnTo>
                  <a:pt x="1521585" y="2668954"/>
                </a:lnTo>
                <a:lnTo>
                  <a:pt x="1524854" y="2674159"/>
                </a:lnTo>
                <a:lnTo>
                  <a:pt x="1528124" y="2668878"/>
                </a:lnTo>
                <a:lnTo>
                  <a:pt x="1531381" y="2653214"/>
                </a:lnTo>
                <a:lnTo>
                  <a:pt x="1537920" y="2591404"/>
                </a:lnTo>
                <a:lnTo>
                  <a:pt x="1544446" y="2491149"/>
                </a:lnTo>
                <a:lnTo>
                  <a:pt x="1554242" y="2277418"/>
                </a:lnTo>
                <a:lnTo>
                  <a:pt x="1567307" y="1903661"/>
                </a:lnTo>
                <a:lnTo>
                  <a:pt x="1603221" y="803195"/>
                </a:lnTo>
                <a:lnTo>
                  <a:pt x="1613017" y="601038"/>
                </a:lnTo>
                <a:lnTo>
                  <a:pt x="1619543" y="509316"/>
                </a:lnTo>
                <a:lnTo>
                  <a:pt x="1626082" y="456003"/>
                </a:lnTo>
                <a:lnTo>
                  <a:pt x="1629339" y="444364"/>
                </a:lnTo>
                <a:lnTo>
                  <a:pt x="1632608" y="442877"/>
                </a:lnTo>
                <a:lnTo>
                  <a:pt x="1635878" y="451531"/>
                </a:lnTo>
                <a:lnTo>
                  <a:pt x="1639135" y="470215"/>
                </a:lnTo>
                <a:lnTo>
                  <a:pt x="1645674" y="536772"/>
                </a:lnTo>
                <a:lnTo>
                  <a:pt x="1652200" y="639838"/>
                </a:lnTo>
                <a:lnTo>
                  <a:pt x="1661996" y="853620"/>
                </a:lnTo>
                <a:lnTo>
                  <a:pt x="1675061" y="1218766"/>
                </a:lnTo>
                <a:lnTo>
                  <a:pt x="1704436" y="2091786"/>
                </a:lnTo>
                <a:lnTo>
                  <a:pt x="1714232" y="2309620"/>
                </a:lnTo>
                <a:lnTo>
                  <a:pt x="1720771" y="2416397"/>
                </a:lnTo>
                <a:lnTo>
                  <a:pt x="1727297" y="2487590"/>
                </a:lnTo>
                <a:lnTo>
                  <a:pt x="1730566" y="2508991"/>
                </a:lnTo>
                <a:lnTo>
                  <a:pt x="1733823" y="2520654"/>
                </a:lnTo>
                <a:lnTo>
                  <a:pt x="1737093" y="2522490"/>
                </a:lnTo>
                <a:lnTo>
                  <a:pt x="1740362" y="2514513"/>
                </a:lnTo>
                <a:lnTo>
                  <a:pt x="1743619" y="2496835"/>
                </a:lnTo>
                <a:lnTo>
                  <a:pt x="1750158" y="2433252"/>
                </a:lnTo>
                <a:lnTo>
                  <a:pt x="1756684" y="2334453"/>
                </a:lnTo>
                <a:lnTo>
                  <a:pt x="1766480" y="2129472"/>
                </a:lnTo>
                <a:lnTo>
                  <a:pt x="1779545" y="1780459"/>
                </a:lnTo>
                <a:lnTo>
                  <a:pt x="1808933" y="958789"/>
                </a:lnTo>
                <a:lnTo>
                  <a:pt x="1818729" y="760608"/>
                </a:lnTo>
                <a:lnTo>
                  <a:pt x="1825255" y="666874"/>
                </a:lnTo>
                <a:lnTo>
                  <a:pt x="1831781" y="608307"/>
                </a:lnTo>
                <a:lnTo>
                  <a:pt x="1835051" y="592984"/>
                </a:lnTo>
                <a:lnTo>
                  <a:pt x="1838320" y="587177"/>
                </a:lnTo>
                <a:lnTo>
                  <a:pt x="1841577" y="590945"/>
                </a:lnTo>
                <a:lnTo>
                  <a:pt x="1844847" y="604242"/>
                </a:lnTo>
                <a:lnTo>
                  <a:pt x="1851373" y="658745"/>
                </a:lnTo>
                <a:lnTo>
                  <a:pt x="1857912" y="748413"/>
                </a:lnTo>
                <a:lnTo>
                  <a:pt x="1867708" y="940528"/>
                </a:lnTo>
                <a:lnTo>
                  <a:pt x="1880760" y="1275586"/>
                </a:lnTo>
                <a:lnTo>
                  <a:pt x="1910148" y="2084682"/>
                </a:lnTo>
                <a:lnTo>
                  <a:pt x="1919944" y="2284015"/>
                </a:lnTo>
                <a:lnTo>
                  <a:pt x="1926483" y="2379484"/>
                </a:lnTo>
                <a:lnTo>
                  <a:pt x="1933009" y="2440280"/>
                </a:lnTo>
                <a:lnTo>
                  <a:pt x="1936266" y="2456844"/>
                </a:lnTo>
                <a:lnTo>
                  <a:pt x="1939535" y="2463923"/>
                </a:lnTo>
                <a:lnTo>
                  <a:pt x="1942805" y="2461428"/>
                </a:lnTo>
                <a:lnTo>
                  <a:pt x="1946061" y="2449398"/>
                </a:lnTo>
                <a:lnTo>
                  <a:pt x="1952600" y="2397263"/>
                </a:lnTo>
                <a:lnTo>
                  <a:pt x="1959127" y="2309620"/>
                </a:lnTo>
                <a:lnTo>
                  <a:pt x="1968923" y="2119620"/>
                </a:lnTo>
                <a:lnTo>
                  <a:pt x="1981988" y="1785309"/>
                </a:lnTo>
                <a:lnTo>
                  <a:pt x="2014632" y="895928"/>
                </a:lnTo>
                <a:lnTo>
                  <a:pt x="2024428" y="714045"/>
                </a:lnTo>
                <a:lnTo>
                  <a:pt x="2030967" y="632633"/>
                </a:lnTo>
                <a:lnTo>
                  <a:pt x="2037493" y="587036"/>
                </a:lnTo>
                <a:lnTo>
                  <a:pt x="2040763" y="578268"/>
                </a:lnTo>
                <a:lnTo>
                  <a:pt x="2044019" y="578989"/>
                </a:lnTo>
                <a:lnTo>
                  <a:pt x="2047289" y="589172"/>
                </a:lnTo>
                <a:lnTo>
                  <a:pt x="2050559" y="608725"/>
                </a:lnTo>
                <a:lnTo>
                  <a:pt x="2057085" y="674928"/>
                </a:lnTo>
                <a:lnTo>
                  <a:pt x="2063611" y="774867"/>
                </a:lnTo>
                <a:lnTo>
                  <a:pt x="2073407" y="978645"/>
                </a:lnTo>
                <a:lnTo>
                  <a:pt x="2086472" y="1320706"/>
                </a:lnTo>
                <a:lnTo>
                  <a:pt x="2112590" y="2034865"/>
                </a:lnTo>
                <a:lnTo>
                  <a:pt x="2122386" y="2239782"/>
                </a:lnTo>
                <a:lnTo>
                  <a:pt x="2128925" y="2341241"/>
                </a:lnTo>
                <a:lnTo>
                  <a:pt x="2135451" y="2409888"/>
                </a:lnTo>
                <a:lnTo>
                  <a:pt x="2141978" y="2443155"/>
                </a:lnTo>
                <a:lnTo>
                  <a:pt x="2145247" y="2446131"/>
                </a:lnTo>
                <a:lnTo>
                  <a:pt x="2148517" y="2439964"/>
                </a:lnTo>
                <a:lnTo>
                  <a:pt x="2151773" y="2424768"/>
                </a:lnTo>
                <a:lnTo>
                  <a:pt x="2158312" y="2368074"/>
                </a:lnTo>
                <a:lnTo>
                  <a:pt x="2164839" y="2278595"/>
                </a:lnTo>
                <a:lnTo>
                  <a:pt x="2174635" y="2091647"/>
                </a:lnTo>
                <a:lnTo>
                  <a:pt x="2187687" y="1772557"/>
                </a:lnTo>
                <a:lnTo>
                  <a:pt x="2217075" y="1024625"/>
                </a:lnTo>
                <a:lnTo>
                  <a:pt x="2226870" y="845731"/>
                </a:lnTo>
                <a:lnTo>
                  <a:pt x="2233409" y="761431"/>
                </a:lnTo>
                <a:lnTo>
                  <a:pt x="2239936" y="708853"/>
                </a:lnTo>
                <a:lnTo>
                  <a:pt x="2243205" y="695038"/>
                </a:lnTo>
                <a:lnTo>
                  <a:pt x="2246462" y="689694"/>
                </a:lnTo>
                <a:lnTo>
                  <a:pt x="2249731" y="692796"/>
                </a:lnTo>
                <a:lnTo>
                  <a:pt x="2253001" y="704269"/>
                </a:lnTo>
                <a:lnTo>
                  <a:pt x="2259527" y="751529"/>
                </a:lnTo>
                <a:lnTo>
                  <a:pt x="2266054" y="829091"/>
                </a:lnTo>
                <a:lnTo>
                  <a:pt x="2275849" y="994119"/>
                </a:lnTo>
                <a:lnTo>
                  <a:pt x="2288915" y="1278550"/>
                </a:lnTo>
                <a:lnTo>
                  <a:pt x="2318302" y="1947602"/>
                </a:lnTo>
                <a:lnTo>
                  <a:pt x="2328098" y="2107248"/>
                </a:lnTo>
                <a:lnTo>
                  <a:pt x="2334624" y="2182253"/>
                </a:lnTo>
                <a:lnTo>
                  <a:pt x="2341163" y="2228892"/>
                </a:lnTo>
                <a:lnTo>
                  <a:pt x="2344420" y="2241074"/>
                </a:lnTo>
                <a:lnTo>
                  <a:pt x="2347690" y="2245734"/>
                </a:lnTo>
                <a:lnTo>
                  <a:pt x="2350959" y="2242898"/>
                </a:lnTo>
                <a:lnTo>
                  <a:pt x="2354216" y="2232653"/>
                </a:lnTo>
                <a:lnTo>
                  <a:pt x="2360755" y="2190737"/>
                </a:lnTo>
                <a:lnTo>
                  <a:pt x="2367281" y="2122267"/>
                </a:lnTo>
                <a:lnTo>
                  <a:pt x="2377077" y="1977450"/>
                </a:lnTo>
                <a:lnTo>
                  <a:pt x="2390142" y="1730097"/>
                </a:lnTo>
                <a:lnTo>
                  <a:pt x="2416260" y="1215334"/>
                </a:lnTo>
                <a:lnTo>
                  <a:pt x="2426056" y="1071011"/>
                </a:lnTo>
                <a:lnTo>
                  <a:pt x="2432582" y="1001122"/>
                </a:lnTo>
                <a:lnTo>
                  <a:pt x="2439109" y="955357"/>
                </a:lnTo>
                <a:lnTo>
                  <a:pt x="2442378" y="941997"/>
                </a:lnTo>
                <a:lnTo>
                  <a:pt x="2445647" y="935108"/>
                </a:lnTo>
                <a:lnTo>
                  <a:pt x="2448905" y="934678"/>
                </a:lnTo>
                <a:lnTo>
                  <a:pt x="2452174" y="940630"/>
                </a:lnTo>
                <a:lnTo>
                  <a:pt x="2455443" y="952824"/>
                </a:lnTo>
                <a:lnTo>
                  <a:pt x="2461970" y="995044"/>
                </a:lnTo>
                <a:lnTo>
                  <a:pt x="2468496" y="1058867"/>
                </a:lnTo>
                <a:lnTo>
                  <a:pt x="2478292" y="1187690"/>
                </a:lnTo>
                <a:lnTo>
                  <a:pt x="2494627" y="1454253"/>
                </a:lnTo>
                <a:lnTo>
                  <a:pt x="2514218" y="1766340"/>
                </a:lnTo>
                <a:lnTo>
                  <a:pt x="2524014" y="1883767"/>
                </a:lnTo>
                <a:lnTo>
                  <a:pt x="2530540" y="1939878"/>
                </a:lnTo>
                <a:lnTo>
                  <a:pt x="2537067" y="1975778"/>
                </a:lnTo>
                <a:lnTo>
                  <a:pt x="2540336" y="1985782"/>
                </a:lnTo>
                <a:lnTo>
                  <a:pt x="2543606" y="1990417"/>
                </a:lnTo>
                <a:lnTo>
                  <a:pt x="2546862" y="1989708"/>
                </a:lnTo>
                <a:lnTo>
                  <a:pt x="2550132" y="1983731"/>
                </a:lnTo>
                <a:lnTo>
                  <a:pt x="2556658" y="1956580"/>
                </a:lnTo>
                <a:lnTo>
                  <a:pt x="2563197" y="1910790"/>
                </a:lnTo>
                <a:lnTo>
                  <a:pt x="2572993" y="1813029"/>
                </a:lnTo>
                <a:lnTo>
                  <a:pt x="2586046" y="1647001"/>
                </a:lnTo>
                <a:lnTo>
                  <a:pt x="2608907" y="1350946"/>
                </a:lnTo>
                <a:lnTo>
                  <a:pt x="2618703" y="1256465"/>
                </a:lnTo>
                <a:lnTo>
                  <a:pt x="2625229" y="1211991"/>
                </a:lnTo>
                <a:lnTo>
                  <a:pt x="2631768" y="1184474"/>
                </a:lnTo>
                <a:lnTo>
                  <a:pt x="2635025" y="1177408"/>
                </a:lnTo>
                <a:lnTo>
                  <a:pt x="2638294" y="1174850"/>
                </a:lnTo>
                <a:lnTo>
                  <a:pt x="2641564" y="1176787"/>
                </a:lnTo>
                <a:lnTo>
                  <a:pt x="2644821" y="1183144"/>
                </a:lnTo>
                <a:lnTo>
                  <a:pt x="2651359" y="1208496"/>
                </a:lnTo>
                <a:lnTo>
                  <a:pt x="2657886" y="1249272"/>
                </a:lnTo>
                <a:lnTo>
                  <a:pt x="2667681" y="1333964"/>
                </a:lnTo>
                <a:lnTo>
                  <a:pt x="2684004" y="1510794"/>
                </a:lnTo>
                <a:lnTo>
                  <a:pt x="2700326" y="1682319"/>
                </a:lnTo>
                <a:lnTo>
                  <a:pt x="2710121" y="1760046"/>
                </a:lnTo>
                <a:lnTo>
                  <a:pt x="2716661" y="1795706"/>
                </a:lnTo>
                <a:lnTo>
                  <a:pt x="2723187" y="1816398"/>
                </a:lnTo>
                <a:lnTo>
                  <a:pt x="2726456" y="1820817"/>
                </a:lnTo>
                <a:lnTo>
                  <a:pt x="2729713" y="1821222"/>
                </a:lnTo>
                <a:lnTo>
                  <a:pt x="2732983" y="1817613"/>
                </a:lnTo>
                <a:lnTo>
                  <a:pt x="2736252" y="1810079"/>
                </a:lnTo>
                <a:lnTo>
                  <a:pt x="2742779" y="1783638"/>
                </a:lnTo>
                <a:lnTo>
                  <a:pt x="2749305" y="1743368"/>
                </a:lnTo>
                <a:lnTo>
                  <a:pt x="2759101" y="1661703"/>
                </a:lnTo>
                <a:lnTo>
                  <a:pt x="2775436" y="1493066"/>
                </a:lnTo>
                <a:lnTo>
                  <a:pt x="2791758" y="1328785"/>
                </a:lnTo>
                <a:lnTo>
                  <a:pt x="2801554" y="1253248"/>
                </a:lnTo>
                <a:lnTo>
                  <a:pt x="2808080" y="1217943"/>
                </a:lnTo>
                <a:lnTo>
                  <a:pt x="2814619" y="1196783"/>
                </a:lnTo>
                <a:lnTo>
                  <a:pt x="2817876" y="1191882"/>
                </a:lnTo>
                <a:lnTo>
                  <a:pt x="2821145" y="1190882"/>
                </a:lnTo>
                <a:lnTo>
                  <a:pt x="2824414" y="1193807"/>
                </a:lnTo>
                <a:lnTo>
                  <a:pt x="2827671" y="1200632"/>
                </a:lnTo>
                <a:lnTo>
                  <a:pt x="2834210" y="1225718"/>
                </a:lnTo>
                <a:lnTo>
                  <a:pt x="2840736" y="1265152"/>
                </a:lnTo>
                <a:lnTo>
                  <a:pt x="2850532" y="1347489"/>
                </a:lnTo>
                <a:lnTo>
                  <a:pt x="2863598" y="1487861"/>
                </a:lnTo>
                <a:lnTo>
                  <a:pt x="2889716" y="1782726"/>
                </a:lnTo>
                <a:lnTo>
                  <a:pt x="2899511" y="1866418"/>
                </a:lnTo>
                <a:lnTo>
                  <a:pt x="2906038" y="1907105"/>
                </a:lnTo>
                <a:lnTo>
                  <a:pt x="2912577" y="1933685"/>
                </a:lnTo>
                <a:lnTo>
                  <a:pt x="2915833" y="1941334"/>
                </a:lnTo>
                <a:lnTo>
                  <a:pt x="2919103" y="1945107"/>
                </a:lnTo>
                <a:lnTo>
                  <a:pt x="2922373" y="1944968"/>
                </a:lnTo>
                <a:lnTo>
                  <a:pt x="2925629" y="1940929"/>
                </a:lnTo>
                <a:lnTo>
                  <a:pt x="2928899" y="1933014"/>
                </a:lnTo>
                <a:lnTo>
                  <a:pt x="2935425" y="1905965"/>
                </a:lnTo>
                <a:lnTo>
                  <a:pt x="2941951" y="1864898"/>
                </a:lnTo>
                <a:lnTo>
                  <a:pt x="2951747" y="1780649"/>
                </a:lnTo>
                <a:lnTo>
                  <a:pt x="2964813" y="1637427"/>
                </a:lnTo>
                <a:lnTo>
                  <a:pt x="3000726" y="1222059"/>
                </a:lnTo>
                <a:lnTo>
                  <a:pt x="3010522" y="1142292"/>
                </a:lnTo>
                <a:lnTo>
                  <a:pt x="3017061" y="1103479"/>
                </a:lnTo>
                <a:lnTo>
                  <a:pt x="3023588" y="1077469"/>
                </a:lnTo>
                <a:lnTo>
                  <a:pt x="3030114" y="1064920"/>
                </a:lnTo>
                <a:lnTo>
                  <a:pt x="3033383" y="1063780"/>
                </a:lnTo>
                <a:lnTo>
                  <a:pt x="3036653" y="1066060"/>
                </a:lnTo>
                <a:lnTo>
                  <a:pt x="3039910" y="1071720"/>
                </a:lnTo>
                <a:lnTo>
                  <a:pt x="3046448" y="1092918"/>
                </a:lnTo>
                <a:lnTo>
                  <a:pt x="3052975" y="1126603"/>
                </a:lnTo>
                <a:lnTo>
                  <a:pt x="3062770" y="1198036"/>
                </a:lnTo>
                <a:lnTo>
                  <a:pt x="3075836" y="1324289"/>
                </a:lnTo>
                <a:lnTo>
                  <a:pt x="3098684" y="1588788"/>
                </a:lnTo>
                <a:lnTo>
                  <a:pt x="3118276" y="1805419"/>
                </a:lnTo>
                <a:lnTo>
                  <a:pt x="3131341" y="1919515"/>
                </a:lnTo>
                <a:lnTo>
                  <a:pt x="3141137" y="1981109"/>
                </a:lnTo>
                <a:lnTo>
                  <a:pt x="3147663" y="2008741"/>
                </a:lnTo>
                <a:lnTo>
                  <a:pt x="3154202" y="2024671"/>
                </a:lnTo>
                <a:lnTo>
                  <a:pt x="3157459" y="2028065"/>
                </a:lnTo>
                <a:lnTo>
                  <a:pt x="3160729" y="2028356"/>
                </a:lnTo>
                <a:lnTo>
                  <a:pt x="3163998" y="2025494"/>
                </a:lnTo>
                <a:lnTo>
                  <a:pt x="3167255" y="2019454"/>
                </a:lnTo>
                <a:lnTo>
                  <a:pt x="3173794" y="1997888"/>
                </a:lnTo>
                <a:lnTo>
                  <a:pt x="3180320" y="1963798"/>
                </a:lnTo>
                <a:lnTo>
                  <a:pt x="3190116" y="1890225"/>
                </a:lnTo>
                <a:lnTo>
                  <a:pt x="3199912" y="1792185"/>
                </a:lnTo>
                <a:lnTo>
                  <a:pt x="3212965" y="1630792"/>
                </a:lnTo>
                <a:lnTo>
                  <a:pt x="3258687" y="1017660"/>
                </a:lnTo>
                <a:lnTo>
                  <a:pt x="3268482" y="933703"/>
                </a:lnTo>
                <a:lnTo>
                  <a:pt x="3275009" y="897080"/>
                </a:lnTo>
                <a:lnTo>
                  <a:pt x="3281535" y="878136"/>
                </a:lnTo>
                <a:lnTo>
                  <a:pt x="3284804" y="875743"/>
                </a:lnTo>
                <a:lnTo>
                  <a:pt x="3288074" y="878237"/>
                </a:lnTo>
                <a:lnTo>
                  <a:pt x="3291331" y="885696"/>
                </a:lnTo>
                <a:lnTo>
                  <a:pt x="3297870" y="915632"/>
                </a:lnTo>
                <a:lnTo>
                  <a:pt x="3304396" y="965374"/>
                </a:lnTo>
                <a:lnTo>
                  <a:pt x="3314192" y="1075076"/>
                </a:lnTo>
                <a:lnTo>
                  <a:pt x="3323988" y="1221514"/>
                </a:lnTo>
                <a:lnTo>
                  <a:pt x="3340310" y="1521761"/>
                </a:lnTo>
                <a:lnTo>
                  <a:pt x="3366441" y="2016579"/>
                </a:lnTo>
                <a:lnTo>
                  <a:pt x="3376237" y="2160789"/>
                </a:lnTo>
                <a:lnTo>
                  <a:pt x="3386032" y="2262576"/>
                </a:lnTo>
                <a:lnTo>
                  <a:pt x="3392559" y="2302136"/>
                </a:lnTo>
                <a:lnTo>
                  <a:pt x="3395828" y="2312672"/>
                </a:lnTo>
                <a:lnTo>
                  <a:pt x="3399085" y="2316813"/>
                </a:lnTo>
                <a:lnTo>
                  <a:pt x="3402354" y="2314458"/>
                </a:lnTo>
                <a:lnTo>
                  <a:pt x="3405624" y="2305568"/>
                </a:lnTo>
                <a:lnTo>
                  <a:pt x="3412150" y="2268275"/>
                </a:lnTo>
                <a:lnTo>
                  <a:pt x="3418677" y="2205743"/>
                </a:lnTo>
                <a:lnTo>
                  <a:pt x="3428472" y="2068625"/>
                </a:lnTo>
                <a:lnTo>
                  <a:pt x="3438268" y="1888224"/>
                </a:lnTo>
                <a:lnTo>
                  <a:pt x="3454590" y="1528523"/>
                </a:lnTo>
                <a:lnTo>
                  <a:pt x="3477451" y="1031083"/>
                </a:lnTo>
                <a:lnTo>
                  <a:pt x="3487247" y="866929"/>
                </a:lnTo>
                <a:lnTo>
                  <a:pt x="3497043" y="752567"/>
                </a:lnTo>
                <a:lnTo>
                  <a:pt x="3503569" y="708790"/>
                </a:lnTo>
                <a:lnTo>
                  <a:pt x="3506839" y="697342"/>
                </a:lnTo>
                <a:lnTo>
                  <a:pt x="3510108" y="693037"/>
                </a:lnTo>
                <a:lnTo>
                  <a:pt x="3513365" y="695924"/>
                </a:lnTo>
                <a:lnTo>
                  <a:pt x="3516634" y="705979"/>
                </a:lnTo>
                <a:lnTo>
                  <a:pt x="3523161" y="747236"/>
                </a:lnTo>
                <a:lnTo>
                  <a:pt x="3529700" y="815390"/>
                </a:lnTo>
                <a:lnTo>
                  <a:pt x="3539496" y="962638"/>
                </a:lnTo>
                <a:lnTo>
                  <a:pt x="3552548" y="1223718"/>
                </a:lnTo>
                <a:lnTo>
                  <a:pt x="3591731" y="2071171"/>
                </a:lnTo>
                <a:lnTo>
                  <a:pt x="3601527" y="2206351"/>
                </a:lnTo>
                <a:lnTo>
                  <a:pt x="3608066" y="2265109"/>
                </a:lnTo>
                <a:lnTo>
                  <a:pt x="3614593" y="2296311"/>
                </a:lnTo>
                <a:lnTo>
                  <a:pt x="3617862" y="2301250"/>
                </a:lnTo>
                <a:lnTo>
                  <a:pt x="3621119" y="2299034"/>
                </a:lnTo>
                <a:lnTo>
                  <a:pt x="3624388" y="2289726"/>
                </a:lnTo>
                <a:lnTo>
                  <a:pt x="3630915" y="2250394"/>
                </a:lnTo>
                <a:lnTo>
                  <a:pt x="3637453" y="2185001"/>
                </a:lnTo>
                <a:lnTo>
                  <a:pt x="3647249" y="2044375"/>
                </a:lnTo>
                <a:lnTo>
                  <a:pt x="3660302" y="1798352"/>
                </a:lnTo>
                <a:lnTo>
                  <a:pt x="3692959" y="1140064"/>
                </a:lnTo>
                <a:lnTo>
                  <a:pt x="3702755" y="999805"/>
                </a:lnTo>
                <a:lnTo>
                  <a:pt x="3709281" y="933399"/>
                </a:lnTo>
                <a:lnTo>
                  <a:pt x="3715807" y="891369"/>
                </a:lnTo>
                <a:lnTo>
                  <a:pt x="3719077" y="879922"/>
                </a:lnTo>
                <a:lnTo>
                  <a:pt x="3722346" y="874932"/>
                </a:lnTo>
                <a:lnTo>
                  <a:pt x="3725603" y="876414"/>
                </a:lnTo>
                <a:lnTo>
                  <a:pt x="3728873" y="884278"/>
                </a:lnTo>
                <a:lnTo>
                  <a:pt x="3735399" y="918570"/>
                </a:lnTo>
                <a:lnTo>
                  <a:pt x="3741938" y="975973"/>
                </a:lnTo>
                <a:lnTo>
                  <a:pt x="3751734" y="1099301"/>
                </a:lnTo>
                <a:lnTo>
                  <a:pt x="3764786" y="1313260"/>
                </a:lnTo>
                <a:lnTo>
                  <a:pt x="3794174" y="1820969"/>
                </a:lnTo>
                <a:lnTo>
                  <a:pt x="3803970" y="1943664"/>
                </a:lnTo>
                <a:lnTo>
                  <a:pt x="3810509" y="2002054"/>
                </a:lnTo>
                <a:lnTo>
                  <a:pt x="3817035" y="2039208"/>
                </a:lnTo>
                <a:lnTo>
                  <a:pt x="3820304" y="2049453"/>
                </a:lnTo>
                <a:lnTo>
                  <a:pt x="3823561" y="2054050"/>
                </a:lnTo>
                <a:lnTo>
                  <a:pt x="3826831" y="2053011"/>
                </a:lnTo>
                <a:lnTo>
                  <a:pt x="3830100" y="2046401"/>
                </a:lnTo>
                <a:lnTo>
                  <a:pt x="3836626" y="2017073"/>
                </a:lnTo>
                <a:lnTo>
                  <a:pt x="3843153" y="1967724"/>
                </a:lnTo>
                <a:lnTo>
                  <a:pt x="3852949" y="1861834"/>
                </a:lnTo>
                <a:lnTo>
                  <a:pt x="3866014" y="1679090"/>
                </a:lnTo>
                <a:lnTo>
                  <a:pt x="3892132" y="1294657"/>
                </a:lnTo>
                <a:lnTo>
                  <a:pt x="3901928" y="1185892"/>
                </a:lnTo>
                <a:lnTo>
                  <a:pt x="3908467" y="1133061"/>
                </a:lnTo>
                <a:lnTo>
                  <a:pt x="3914993" y="1098427"/>
                </a:lnTo>
                <a:lnTo>
                  <a:pt x="3918263" y="1088360"/>
                </a:lnTo>
                <a:lnTo>
                  <a:pt x="3921519" y="1083244"/>
                </a:lnTo>
                <a:lnTo>
                  <a:pt x="3924789" y="1083117"/>
                </a:lnTo>
                <a:lnTo>
                  <a:pt x="3928058" y="1087916"/>
                </a:lnTo>
                <a:lnTo>
                  <a:pt x="3931315" y="1097591"/>
                </a:lnTo>
                <a:lnTo>
                  <a:pt x="3937854" y="1130946"/>
                </a:lnTo>
                <a:lnTo>
                  <a:pt x="3944380" y="1181523"/>
                </a:lnTo>
                <a:lnTo>
                  <a:pt x="3954176" y="1284311"/>
                </a:lnTo>
                <a:lnTo>
                  <a:pt x="3970498" y="1500132"/>
                </a:lnTo>
                <a:lnTo>
                  <a:pt x="3990090" y="1758754"/>
                </a:lnTo>
                <a:lnTo>
                  <a:pt x="3999886" y="1858187"/>
                </a:lnTo>
                <a:lnTo>
                  <a:pt x="4006412" y="1906257"/>
                </a:lnTo>
                <a:lnTo>
                  <a:pt x="4012951" y="1937206"/>
                </a:lnTo>
                <a:lnTo>
                  <a:pt x="4016208" y="1945779"/>
                </a:lnTo>
                <a:lnTo>
                  <a:pt x="4019477" y="1949628"/>
                </a:lnTo>
                <a:lnTo>
                  <a:pt x="4022747" y="1948678"/>
                </a:lnTo>
                <a:lnTo>
                  <a:pt x="4026004" y="1942955"/>
                </a:lnTo>
                <a:lnTo>
                  <a:pt x="4032542" y="1917400"/>
                </a:lnTo>
                <a:lnTo>
                  <a:pt x="4039069" y="1874003"/>
                </a:lnTo>
                <a:lnTo>
                  <a:pt x="4048865" y="1779560"/>
                </a:lnTo>
                <a:lnTo>
                  <a:pt x="4061930" y="1613430"/>
                </a:lnTo>
                <a:lnTo>
                  <a:pt x="4091317" y="1214410"/>
                </a:lnTo>
                <a:lnTo>
                  <a:pt x="4101113" y="1119638"/>
                </a:lnTo>
                <a:lnTo>
                  <a:pt x="4107639" y="1076545"/>
                </a:lnTo>
                <a:lnTo>
                  <a:pt x="4114166" y="1052054"/>
                </a:lnTo>
                <a:lnTo>
                  <a:pt x="4114166" y="1052054"/>
                </a:lnTo>
              </a:path>
            </a:pathLst>
          </a:custGeom>
          <a:noFill/>
          <a:ln w="18998" cap="sq">
            <a:solidFill>
              <a:schemeClr val="accent1">
                <a:lumMod val="75000"/>
              </a:schemeClr>
            </a:solidFill>
            <a:prstDash val="solid"/>
            <a:round/>
          </a:ln>
        </p:spPr>
        <p:txBody>
          <a:bodyPr rtlCol="0" anchor="ctr"/>
          <a:lstStyle/>
          <a:p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Figura a mano libera 14">
            <a:extLst>
              <a:ext uri="{FF2B5EF4-FFF2-40B4-BE49-F238E27FC236}">
                <a16:creationId xmlns:a16="http://schemas.microsoft.com/office/drawing/2014/main" id="{00B67D47-63B9-ED7F-3705-AA513A18CAE1}"/>
              </a:ext>
            </a:extLst>
          </p:cNvPr>
          <p:cNvSpPr/>
          <p:nvPr/>
        </p:nvSpPr>
        <p:spPr>
          <a:xfrm>
            <a:off x="1399678" y="3097661"/>
            <a:ext cx="4337468" cy="1190017"/>
          </a:xfrm>
          <a:custGeom>
            <a:avLst/>
            <a:gdLst>
              <a:gd name="connsiteX0" fmla="*/ 0 w 4114165"/>
              <a:gd name="connsiteY0" fmla="*/ 1426330 h 3063504"/>
              <a:gd name="connsiteX1" fmla="*/ 19106 w 4114165"/>
              <a:gd name="connsiteY1" fmla="*/ 1079343 h 3063504"/>
              <a:gd name="connsiteX2" fmla="*/ 28660 w 4114165"/>
              <a:gd name="connsiteY2" fmla="*/ 944391 h 3063504"/>
              <a:gd name="connsiteX3" fmla="*/ 38212 w 4114165"/>
              <a:gd name="connsiteY3" fmla="*/ 852379 h 3063504"/>
              <a:gd name="connsiteX4" fmla="*/ 44582 w 4114165"/>
              <a:gd name="connsiteY4" fmla="*/ 819708 h 3063504"/>
              <a:gd name="connsiteX5" fmla="*/ 47765 w 4114165"/>
              <a:gd name="connsiteY5" fmla="*/ 812730 h 3063504"/>
              <a:gd name="connsiteX6" fmla="*/ 50950 w 4114165"/>
              <a:gd name="connsiteY6" fmla="*/ 812198 h 3063504"/>
              <a:gd name="connsiteX7" fmla="*/ 54134 w 4114165"/>
              <a:gd name="connsiteY7" fmla="*/ 818213 h 3063504"/>
              <a:gd name="connsiteX8" fmla="*/ 57319 w 4114165"/>
              <a:gd name="connsiteY8" fmla="*/ 830801 h 3063504"/>
              <a:gd name="connsiteX9" fmla="*/ 63687 w 4114165"/>
              <a:gd name="connsiteY9" fmla="*/ 875439 h 3063504"/>
              <a:gd name="connsiteX10" fmla="*/ 70056 w 4114165"/>
              <a:gd name="connsiteY10" fmla="*/ 945100 h 3063504"/>
              <a:gd name="connsiteX11" fmla="*/ 79608 w 4114165"/>
              <a:gd name="connsiteY11" fmla="*/ 1091880 h 3063504"/>
              <a:gd name="connsiteX12" fmla="*/ 92347 w 4114165"/>
              <a:gd name="connsiteY12" fmla="*/ 1349148 h 3063504"/>
              <a:gd name="connsiteX13" fmla="*/ 130558 w 4114165"/>
              <a:gd name="connsiteY13" fmla="*/ 2179860 h 3063504"/>
              <a:gd name="connsiteX14" fmla="*/ 140112 w 4114165"/>
              <a:gd name="connsiteY14" fmla="*/ 2309798 h 3063504"/>
              <a:gd name="connsiteX15" fmla="*/ 146480 w 4114165"/>
              <a:gd name="connsiteY15" fmla="*/ 2364047 h 3063504"/>
              <a:gd name="connsiteX16" fmla="*/ 149664 w 4114165"/>
              <a:gd name="connsiteY16" fmla="*/ 2380472 h 3063504"/>
              <a:gd name="connsiteX17" fmla="*/ 152849 w 4114165"/>
              <a:gd name="connsiteY17" fmla="*/ 2389450 h 3063504"/>
              <a:gd name="connsiteX18" fmla="*/ 156033 w 4114165"/>
              <a:gd name="connsiteY18" fmla="*/ 2390855 h 3063504"/>
              <a:gd name="connsiteX19" fmla="*/ 159218 w 4114165"/>
              <a:gd name="connsiteY19" fmla="*/ 2384600 h 3063504"/>
              <a:gd name="connsiteX20" fmla="*/ 162401 w 4114165"/>
              <a:gd name="connsiteY20" fmla="*/ 2370696 h 3063504"/>
              <a:gd name="connsiteX21" fmla="*/ 168770 w 4114165"/>
              <a:gd name="connsiteY21" fmla="*/ 2320207 h 3063504"/>
              <a:gd name="connsiteX22" fmla="*/ 175140 w 4114165"/>
              <a:gd name="connsiteY22" fmla="*/ 2240720 h 3063504"/>
              <a:gd name="connsiteX23" fmla="*/ 184692 w 4114165"/>
              <a:gd name="connsiteY23" fmla="*/ 2072639 h 3063504"/>
              <a:gd name="connsiteX24" fmla="*/ 197429 w 4114165"/>
              <a:gd name="connsiteY24" fmla="*/ 1777458 h 3063504"/>
              <a:gd name="connsiteX25" fmla="*/ 235642 w 4114165"/>
              <a:gd name="connsiteY25" fmla="*/ 818581 h 3063504"/>
              <a:gd name="connsiteX26" fmla="*/ 245194 w 4114165"/>
              <a:gd name="connsiteY26" fmla="*/ 665925 h 3063504"/>
              <a:gd name="connsiteX27" fmla="*/ 251563 w 4114165"/>
              <a:gd name="connsiteY27" fmla="*/ 600835 h 3063504"/>
              <a:gd name="connsiteX28" fmla="*/ 257933 w 4114165"/>
              <a:gd name="connsiteY28" fmla="*/ 568563 h 3063504"/>
              <a:gd name="connsiteX29" fmla="*/ 261116 w 4114165"/>
              <a:gd name="connsiteY29" fmla="*/ 565293 h 3063504"/>
              <a:gd name="connsiteX30" fmla="*/ 264300 w 4114165"/>
              <a:gd name="connsiteY30" fmla="*/ 570754 h 3063504"/>
              <a:gd name="connsiteX31" fmla="*/ 267485 w 4114165"/>
              <a:gd name="connsiteY31" fmla="*/ 584961 h 3063504"/>
              <a:gd name="connsiteX32" fmla="*/ 273854 w 4114165"/>
              <a:gd name="connsiteY32" fmla="*/ 639269 h 3063504"/>
              <a:gd name="connsiteX33" fmla="*/ 280222 w 4114165"/>
              <a:gd name="connsiteY33" fmla="*/ 726772 h 3063504"/>
              <a:gd name="connsiteX34" fmla="*/ 289776 w 4114165"/>
              <a:gd name="connsiteY34" fmla="*/ 913999 h 3063504"/>
              <a:gd name="connsiteX35" fmla="*/ 302513 w 4114165"/>
              <a:gd name="connsiteY35" fmla="*/ 1245232 h 3063504"/>
              <a:gd name="connsiteX36" fmla="*/ 340728 w 4114165"/>
              <a:gd name="connsiteY36" fmla="*/ 2325374 h 3063504"/>
              <a:gd name="connsiteX37" fmla="*/ 350283 w 4114165"/>
              <a:gd name="connsiteY37" fmla="*/ 2497177 h 3063504"/>
              <a:gd name="connsiteX38" fmla="*/ 356645 w 4114165"/>
              <a:gd name="connsiteY38" fmla="*/ 2570484 h 3063504"/>
              <a:gd name="connsiteX39" fmla="*/ 363019 w 4114165"/>
              <a:gd name="connsiteY39" fmla="*/ 2607106 h 3063504"/>
              <a:gd name="connsiteX40" fmla="*/ 366200 w 4114165"/>
              <a:gd name="connsiteY40" fmla="*/ 2611083 h 3063504"/>
              <a:gd name="connsiteX41" fmla="*/ 369380 w 4114165"/>
              <a:gd name="connsiteY41" fmla="*/ 2605384 h 3063504"/>
              <a:gd name="connsiteX42" fmla="*/ 372574 w 4114165"/>
              <a:gd name="connsiteY42" fmla="*/ 2590024 h 3063504"/>
              <a:gd name="connsiteX43" fmla="*/ 378935 w 4114165"/>
              <a:gd name="connsiteY43" fmla="*/ 2530861 h 3063504"/>
              <a:gd name="connsiteX44" fmla="*/ 385310 w 4114165"/>
              <a:gd name="connsiteY44" fmla="*/ 2435532 h 3063504"/>
              <a:gd name="connsiteX45" fmla="*/ 394865 w 4114165"/>
              <a:gd name="connsiteY45" fmla="*/ 2232425 h 3063504"/>
              <a:gd name="connsiteX46" fmla="*/ 407601 w 4114165"/>
              <a:gd name="connsiteY46" fmla="*/ 1876548 h 3063504"/>
              <a:gd name="connsiteX47" fmla="*/ 442627 w 4114165"/>
              <a:gd name="connsiteY47" fmla="*/ 825508 h 3063504"/>
              <a:gd name="connsiteX48" fmla="*/ 452182 w 4114165"/>
              <a:gd name="connsiteY48" fmla="*/ 631949 h 3063504"/>
              <a:gd name="connsiteX49" fmla="*/ 458544 w 4114165"/>
              <a:gd name="connsiteY49" fmla="*/ 543618 h 3063504"/>
              <a:gd name="connsiteX50" fmla="*/ 464918 w 4114165"/>
              <a:gd name="connsiteY50" fmla="*/ 491393 h 3063504"/>
              <a:gd name="connsiteX51" fmla="*/ 468099 w 4114165"/>
              <a:gd name="connsiteY51" fmla="*/ 479329 h 3063504"/>
              <a:gd name="connsiteX52" fmla="*/ 471280 w 4114165"/>
              <a:gd name="connsiteY52" fmla="*/ 476719 h 3063504"/>
              <a:gd name="connsiteX53" fmla="*/ 474473 w 4114165"/>
              <a:gd name="connsiteY53" fmla="*/ 483516 h 3063504"/>
              <a:gd name="connsiteX54" fmla="*/ 477654 w 4114165"/>
              <a:gd name="connsiteY54" fmla="*/ 499587 h 3063504"/>
              <a:gd name="connsiteX55" fmla="*/ 484015 w 4114165"/>
              <a:gd name="connsiteY55" fmla="*/ 558573 h 3063504"/>
              <a:gd name="connsiteX56" fmla="*/ 490390 w 4114165"/>
              <a:gd name="connsiteY56" fmla="*/ 650919 h 3063504"/>
              <a:gd name="connsiteX57" fmla="*/ 499945 w 4114165"/>
              <a:gd name="connsiteY57" fmla="*/ 843021 h 3063504"/>
              <a:gd name="connsiteX58" fmla="*/ 512680 w 4114165"/>
              <a:gd name="connsiteY58" fmla="*/ 1171038 h 3063504"/>
              <a:gd name="connsiteX59" fmla="*/ 544526 w 4114165"/>
              <a:gd name="connsiteY59" fmla="*/ 2034016 h 3063504"/>
              <a:gd name="connsiteX60" fmla="*/ 554081 w 4114165"/>
              <a:gd name="connsiteY60" fmla="*/ 2220635 h 3063504"/>
              <a:gd name="connsiteX61" fmla="*/ 563624 w 4114165"/>
              <a:gd name="connsiteY61" fmla="*/ 2346673 h 3063504"/>
              <a:gd name="connsiteX62" fmla="*/ 569998 w 4114165"/>
              <a:gd name="connsiteY62" fmla="*/ 2393211 h 3063504"/>
              <a:gd name="connsiteX63" fmla="*/ 573179 w 4114165"/>
              <a:gd name="connsiteY63" fmla="*/ 2404874 h 3063504"/>
              <a:gd name="connsiteX64" fmla="*/ 576372 w 4114165"/>
              <a:gd name="connsiteY64" fmla="*/ 2408799 h 3063504"/>
              <a:gd name="connsiteX65" fmla="*/ 579553 w 4114165"/>
              <a:gd name="connsiteY65" fmla="*/ 2405102 h 3063504"/>
              <a:gd name="connsiteX66" fmla="*/ 582734 w 4114165"/>
              <a:gd name="connsiteY66" fmla="*/ 2393945 h 3063504"/>
              <a:gd name="connsiteX67" fmla="*/ 589108 w 4114165"/>
              <a:gd name="connsiteY67" fmla="*/ 2350282 h 3063504"/>
              <a:gd name="connsiteX68" fmla="*/ 595470 w 4114165"/>
              <a:gd name="connsiteY68" fmla="*/ 2280520 h 3063504"/>
              <a:gd name="connsiteX69" fmla="*/ 605025 w 4114165"/>
              <a:gd name="connsiteY69" fmla="*/ 2134981 h 3063504"/>
              <a:gd name="connsiteX70" fmla="*/ 617760 w 4114165"/>
              <a:gd name="connsiteY70" fmla="*/ 1888743 h 3063504"/>
              <a:gd name="connsiteX71" fmla="*/ 646426 w 4114165"/>
              <a:gd name="connsiteY71" fmla="*/ 1318008 h 3063504"/>
              <a:gd name="connsiteX72" fmla="*/ 655981 w 4114165"/>
              <a:gd name="connsiteY72" fmla="*/ 1179079 h 3063504"/>
              <a:gd name="connsiteX73" fmla="*/ 665523 w 4114165"/>
              <a:gd name="connsiteY73" fmla="*/ 1084231 h 3063504"/>
              <a:gd name="connsiteX74" fmla="*/ 671897 w 4114165"/>
              <a:gd name="connsiteY74" fmla="*/ 1047837 h 3063504"/>
              <a:gd name="connsiteX75" fmla="*/ 675078 w 4114165"/>
              <a:gd name="connsiteY75" fmla="*/ 1037782 h 3063504"/>
              <a:gd name="connsiteX76" fmla="*/ 678259 w 4114165"/>
              <a:gd name="connsiteY76" fmla="*/ 1033059 h 3063504"/>
              <a:gd name="connsiteX77" fmla="*/ 681452 w 4114165"/>
              <a:gd name="connsiteY77" fmla="*/ 1033502 h 3063504"/>
              <a:gd name="connsiteX78" fmla="*/ 684633 w 4114165"/>
              <a:gd name="connsiteY78" fmla="*/ 1038909 h 3063504"/>
              <a:gd name="connsiteX79" fmla="*/ 691007 w 4114165"/>
              <a:gd name="connsiteY79" fmla="*/ 1063476 h 3063504"/>
              <a:gd name="connsiteX80" fmla="*/ 697369 w 4114165"/>
              <a:gd name="connsiteY80" fmla="*/ 1104049 h 3063504"/>
              <a:gd name="connsiteX81" fmla="*/ 706924 w 4114165"/>
              <a:gd name="connsiteY81" fmla="*/ 1187437 h 3063504"/>
              <a:gd name="connsiteX82" fmla="*/ 738770 w 4114165"/>
              <a:gd name="connsiteY82" fmla="*/ 1501044 h 3063504"/>
              <a:gd name="connsiteX83" fmla="*/ 748325 w 4114165"/>
              <a:gd name="connsiteY83" fmla="*/ 1560169 h 3063504"/>
              <a:gd name="connsiteX84" fmla="*/ 754686 w 4114165"/>
              <a:gd name="connsiteY84" fmla="*/ 1583596 h 3063504"/>
              <a:gd name="connsiteX85" fmla="*/ 757880 w 4114165"/>
              <a:gd name="connsiteY85" fmla="*/ 1590282 h 3063504"/>
              <a:gd name="connsiteX86" fmla="*/ 761061 w 4114165"/>
              <a:gd name="connsiteY86" fmla="*/ 1593663 h 3063504"/>
              <a:gd name="connsiteX87" fmla="*/ 764241 w 4114165"/>
              <a:gd name="connsiteY87" fmla="*/ 1593828 h 3063504"/>
              <a:gd name="connsiteX88" fmla="*/ 767422 w 4114165"/>
              <a:gd name="connsiteY88" fmla="*/ 1590940 h 3063504"/>
              <a:gd name="connsiteX89" fmla="*/ 773796 w 4114165"/>
              <a:gd name="connsiteY89" fmla="*/ 1576821 h 3063504"/>
              <a:gd name="connsiteX90" fmla="*/ 780158 w 4114165"/>
              <a:gd name="connsiteY90" fmla="*/ 1553495 h 3063504"/>
              <a:gd name="connsiteX91" fmla="*/ 792906 w 4114165"/>
              <a:gd name="connsiteY91" fmla="*/ 1490875 h 3063504"/>
              <a:gd name="connsiteX92" fmla="*/ 805642 w 4114165"/>
              <a:gd name="connsiteY92" fmla="*/ 1429686 h 3063504"/>
              <a:gd name="connsiteX93" fmla="*/ 812004 w 4114165"/>
              <a:gd name="connsiteY93" fmla="*/ 1408348 h 3063504"/>
              <a:gd name="connsiteX94" fmla="*/ 818378 w 4114165"/>
              <a:gd name="connsiteY94" fmla="*/ 1397407 h 3063504"/>
              <a:gd name="connsiteX95" fmla="*/ 821559 w 4114165"/>
              <a:gd name="connsiteY95" fmla="*/ 1396635 h 3063504"/>
              <a:gd name="connsiteX96" fmla="*/ 824740 w 4114165"/>
              <a:gd name="connsiteY96" fmla="*/ 1399345 h 3063504"/>
              <a:gd name="connsiteX97" fmla="*/ 827933 w 4114165"/>
              <a:gd name="connsiteY97" fmla="*/ 1405740 h 3063504"/>
              <a:gd name="connsiteX98" fmla="*/ 834295 w 4114165"/>
              <a:gd name="connsiteY98" fmla="*/ 1430142 h 3063504"/>
              <a:gd name="connsiteX99" fmla="*/ 840669 w 4114165"/>
              <a:gd name="connsiteY99" fmla="*/ 1470285 h 3063504"/>
              <a:gd name="connsiteX100" fmla="*/ 850224 w 4114165"/>
              <a:gd name="connsiteY100" fmla="*/ 1558649 h 3063504"/>
              <a:gd name="connsiteX101" fmla="*/ 862960 w 4114165"/>
              <a:gd name="connsiteY101" fmla="*/ 1718561 h 3063504"/>
              <a:gd name="connsiteX102" fmla="*/ 891612 w 4114165"/>
              <a:gd name="connsiteY102" fmla="*/ 2106134 h 3063504"/>
              <a:gd name="connsiteX103" fmla="*/ 897986 w 4114165"/>
              <a:gd name="connsiteY103" fmla="*/ 2164423 h 3063504"/>
              <a:gd name="connsiteX104" fmla="*/ 904348 w 4114165"/>
              <a:gd name="connsiteY104" fmla="*/ 2202286 h 3063504"/>
              <a:gd name="connsiteX105" fmla="*/ 907541 w 4114165"/>
              <a:gd name="connsiteY105" fmla="*/ 2212354 h 3063504"/>
              <a:gd name="connsiteX106" fmla="*/ 910722 w 4114165"/>
              <a:gd name="connsiteY106" fmla="*/ 2215950 h 3063504"/>
              <a:gd name="connsiteX107" fmla="*/ 913903 w 4114165"/>
              <a:gd name="connsiteY107" fmla="*/ 2212772 h 3063504"/>
              <a:gd name="connsiteX108" fmla="*/ 917096 w 4114165"/>
              <a:gd name="connsiteY108" fmla="*/ 2202540 h 3063504"/>
              <a:gd name="connsiteX109" fmla="*/ 923458 w 4114165"/>
              <a:gd name="connsiteY109" fmla="*/ 2160358 h 3063504"/>
              <a:gd name="connsiteX110" fmla="*/ 929832 w 4114165"/>
              <a:gd name="connsiteY110" fmla="*/ 2088937 h 3063504"/>
              <a:gd name="connsiteX111" fmla="*/ 939387 w 4114165"/>
              <a:gd name="connsiteY111" fmla="*/ 1929354 h 3063504"/>
              <a:gd name="connsiteX112" fmla="*/ 948930 w 4114165"/>
              <a:gd name="connsiteY112" fmla="*/ 1715256 h 3063504"/>
              <a:gd name="connsiteX113" fmla="*/ 964859 w 4114165"/>
              <a:gd name="connsiteY113" fmla="*/ 1281386 h 3063504"/>
              <a:gd name="connsiteX114" fmla="*/ 983956 w 4114165"/>
              <a:gd name="connsiteY114" fmla="*/ 762432 h 3063504"/>
              <a:gd name="connsiteX115" fmla="*/ 993511 w 4114165"/>
              <a:gd name="connsiteY115" fmla="*/ 562035 h 3063504"/>
              <a:gd name="connsiteX116" fmla="*/ 999886 w 4114165"/>
              <a:gd name="connsiteY116" fmla="*/ 466070 h 3063504"/>
              <a:gd name="connsiteX117" fmla="*/ 1006247 w 4114165"/>
              <a:gd name="connsiteY117" fmla="*/ 406589 h 3063504"/>
              <a:gd name="connsiteX118" fmla="*/ 1009441 w 4114165"/>
              <a:gd name="connsiteY118" fmla="*/ 391842 h 3063504"/>
              <a:gd name="connsiteX119" fmla="*/ 1012621 w 4114165"/>
              <a:gd name="connsiteY119" fmla="*/ 387604 h 3063504"/>
              <a:gd name="connsiteX120" fmla="*/ 1015802 w 4114165"/>
              <a:gd name="connsiteY120" fmla="*/ 394136 h 3063504"/>
              <a:gd name="connsiteX121" fmla="*/ 1018996 w 4114165"/>
              <a:gd name="connsiteY121" fmla="*/ 411587 h 3063504"/>
              <a:gd name="connsiteX122" fmla="*/ 1025357 w 4114165"/>
              <a:gd name="connsiteY122" fmla="*/ 479311 h 3063504"/>
              <a:gd name="connsiteX123" fmla="*/ 1031731 w 4114165"/>
              <a:gd name="connsiteY123" fmla="*/ 589755 h 3063504"/>
              <a:gd name="connsiteX124" fmla="*/ 1041274 w 4114165"/>
              <a:gd name="connsiteY124" fmla="*/ 828914 h 3063504"/>
              <a:gd name="connsiteX125" fmla="*/ 1054022 w 4114165"/>
              <a:gd name="connsiteY125" fmla="*/ 1256857 h 3063504"/>
              <a:gd name="connsiteX126" fmla="*/ 1092230 w 4114165"/>
              <a:gd name="connsiteY126" fmla="*/ 2652391 h 3063504"/>
              <a:gd name="connsiteX127" fmla="*/ 1101785 w 4114165"/>
              <a:gd name="connsiteY127" fmla="*/ 2862019 h 3063504"/>
              <a:gd name="connsiteX128" fmla="*/ 1108146 w 4114165"/>
              <a:gd name="connsiteY128" fmla="*/ 2943532 h 3063504"/>
              <a:gd name="connsiteX129" fmla="*/ 1111340 w 4114165"/>
              <a:gd name="connsiteY129" fmla="*/ 2965110 h 3063504"/>
              <a:gd name="connsiteX130" fmla="*/ 1114521 w 4114165"/>
              <a:gd name="connsiteY130" fmla="*/ 2973430 h 3063504"/>
              <a:gd name="connsiteX131" fmla="*/ 1117701 w 4114165"/>
              <a:gd name="connsiteY131" fmla="*/ 2968315 h 3063504"/>
              <a:gd name="connsiteX132" fmla="*/ 1120895 w 4114165"/>
              <a:gd name="connsiteY132" fmla="*/ 2949661 h 3063504"/>
              <a:gd name="connsiteX133" fmla="*/ 1127256 w 4114165"/>
              <a:gd name="connsiteY133" fmla="*/ 2872251 h 3063504"/>
              <a:gd name="connsiteX134" fmla="*/ 1133631 w 4114165"/>
              <a:gd name="connsiteY134" fmla="*/ 2743364 h 3063504"/>
              <a:gd name="connsiteX135" fmla="*/ 1143173 w 4114165"/>
              <a:gd name="connsiteY135" fmla="*/ 2463378 h 3063504"/>
              <a:gd name="connsiteX136" fmla="*/ 1155922 w 4114165"/>
              <a:gd name="connsiteY136" fmla="*/ 1965154 h 3063504"/>
              <a:gd name="connsiteX137" fmla="*/ 1190948 w 4114165"/>
              <a:gd name="connsiteY137" fmla="*/ 471744 h 3063504"/>
              <a:gd name="connsiteX138" fmla="*/ 1200503 w 4114165"/>
              <a:gd name="connsiteY138" fmla="*/ 198810 h 3063504"/>
              <a:gd name="connsiteX139" fmla="*/ 1206865 w 4114165"/>
              <a:gd name="connsiteY139" fmla="*/ 77799 h 3063504"/>
              <a:gd name="connsiteX140" fmla="*/ 1213239 w 4114165"/>
              <a:gd name="connsiteY140" fmla="*/ 11588 h 3063504"/>
              <a:gd name="connsiteX141" fmla="*/ 1216420 w 4114165"/>
              <a:gd name="connsiteY141" fmla="*/ 0 h 3063504"/>
              <a:gd name="connsiteX142" fmla="*/ 1219601 w 4114165"/>
              <a:gd name="connsiteY142" fmla="*/ 2996 h 3063504"/>
              <a:gd name="connsiteX143" fmla="*/ 1222781 w 4114165"/>
              <a:gd name="connsiteY143" fmla="*/ 20580 h 3063504"/>
              <a:gd name="connsiteX144" fmla="*/ 1229156 w 4114165"/>
              <a:gd name="connsiteY144" fmla="*/ 98807 h 3063504"/>
              <a:gd name="connsiteX145" fmla="*/ 1235530 w 4114165"/>
              <a:gd name="connsiteY145" fmla="*/ 231880 h 3063504"/>
              <a:gd name="connsiteX146" fmla="*/ 1245072 w 4114165"/>
              <a:gd name="connsiteY146" fmla="*/ 522962 h 3063504"/>
              <a:gd name="connsiteX147" fmla="*/ 1257821 w 4114165"/>
              <a:gd name="connsiteY147" fmla="*/ 1041176 h 3063504"/>
              <a:gd name="connsiteX148" fmla="*/ 1292847 w 4114165"/>
              <a:gd name="connsiteY148" fmla="*/ 2583224 h 3063504"/>
              <a:gd name="connsiteX149" fmla="*/ 1302390 w 4114165"/>
              <a:gd name="connsiteY149" fmla="*/ 2862221 h 3063504"/>
              <a:gd name="connsiteX150" fmla="*/ 1308764 w 4114165"/>
              <a:gd name="connsiteY150" fmla="*/ 2985271 h 3063504"/>
              <a:gd name="connsiteX151" fmla="*/ 1315138 w 4114165"/>
              <a:gd name="connsiteY151" fmla="*/ 3052069 h 3063504"/>
              <a:gd name="connsiteX152" fmla="*/ 1318319 w 4114165"/>
              <a:gd name="connsiteY152" fmla="*/ 3063504 h 3063504"/>
              <a:gd name="connsiteX153" fmla="*/ 1321500 w 4114165"/>
              <a:gd name="connsiteY153" fmla="*/ 3060098 h 3063504"/>
              <a:gd name="connsiteX154" fmla="*/ 1324681 w 4114165"/>
              <a:gd name="connsiteY154" fmla="*/ 3041913 h 3063504"/>
              <a:gd name="connsiteX155" fmla="*/ 1331055 w 4114165"/>
              <a:gd name="connsiteY155" fmla="*/ 2962109 h 3063504"/>
              <a:gd name="connsiteX156" fmla="*/ 1337429 w 4114165"/>
              <a:gd name="connsiteY156" fmla="*/ 2827372 h 3063504"/>
              <a:gd name="connsiteX157" fmla="*/ 1346971 w 4114165"/>
              <a:gd name="connsiteY157" fmla="*/ 2534799 h 3063504"/>
              <a:gd name="connsiteX158" fmla="*/ 1359720 w 4114165"/>
              <a:gd name="connsiteY158" fmla="*/ 2019403 h 3063504"/>
              <a:gd name="connsiteX159" fmla="*/ 1391553 w 4114165"/>
              <a:gd name="connsiteY159" fmla="*/ 642650 h 3063504"/>
              <a:gd name="connsiteX160" fmla="*/ 1401108 w 4114165"/>
              <a:gd name="connsiteY160" fmla="*/ 357415 h 3063504"/>
              <a:gd name="connsiteX161" fmla="*/ 1407482 w 4114165"/>
              <a:gd name="connsiteY161" fmla="*/ 227415 h 3063504"/>
              <a:gd name="connsiteX162" fmla="*/ 1413844 w 4114165"/>
              <a:gd name="connsiteY162" fmla="*/ 151377 h 3063504"/>
              <a:gd name="connsiteX163" fmla="*/ 1417037 w 4114165"/>
              <a:gd name="connsiteY163" fmla="*/ 134458 h 3063504"/>
              <a:gd name="connsiteX164" fmla="*/ 1420218 w 4114165"/>
              <a:gd name="connsiteY164" fmla="*/ 131770 h 3063504"/>
              <a:gd name="connsiteX165" fmla="*/ 1423399 w 4114165"/>
              <a:gd name="connsiteY165" fmla="*/ 143257 h 3063504"/>
              <a:gd name="connsiteX166" fmla="*/ 1426580 w 4114165"/>
              <a:gd name="connsiteY166" fmla="*/ 168709 h 3063504"/>
              <a:gd name="connsiteX167" fmla="*/ 1432954 w 4114165"/>
              <a:gd name="connsiteY167" fmla="*/ 259960 h 3063504"/>
              <a:gd name="connsiteX168" fmla="*/ 1439328 w 4114165"/>
              <a:gd name="connsiteY168" fmla="*/ 401057 h 3063504"/>
              <a:gd name="connsiteX169" fmla="*/ 1448870 w 4114165"/>
              <a:gd name="connsiteY169" fmla="*/ 691492 h 3063504"/>
              <a:gd name="connsiteX170" fmla="*/ 1461619 w 4114165"/>
              <a:gd name="connsiteY170" fmla="*/ 1179130 h 3063504"/>
              <a:gd name="connsiteX171" fmla="*/ 1487091 w 4114165"/>
              <a:gd name="connsiteY171" fmla="*/ 2181025 h 3063504"/>
              <a:gd name="connsiteX172" fmla="*/ 1496646 w 4114165"/>
              <a:gd name="connsiteY172" fmla="*/ 2459592 h 3063504"/>
              <a:gd name="connsiteX173" fmla="*/ 1503007 w 4114165"/>
              <a:gd name="connsiteY173" fmla="*/ 2593785 h 3063504"/>
              <a:gd name="connsiteX174" fmla="*/ 1509382 w 4114165"/>
              <a:gd name="connsiteY174" fmla="*/ 2680946 h 3063504"/>
              <a:gd name="connsiteX175" fmla="*/ 1512562 w 4114165"/>
              <a:gd name="connsiteY175" fmla="*/ 2705982 h 3063504"/>
              <a:gd name="connsiteX176" fmla="*/ 1515743 w 4114165"/>
              <a:gd name="connsiteY176" fmla="*/ 2718442 h 3063504"/>
              <a:gd name="connsiteX177" fmla="*/ 1518937 w 4114165"/>
              <a:gd name="connsiteY177" fmla="*/ 2718341 h 3063504"/>
              <a:gd name="connsiteX178" fmla="*/ 1522117 w 4114165"/>
              <a:gd name="connsiteY178" fmla="*/ 2705817 h 3063504"/>
              <a:gd name="connsiteX179" fmla="*/ 1525298 w 4114165"/>
              <a:gd name="connsiteY179" fmla="*/ 2681162 h 3063504"/>
              <a:gd name="connsiteX180" fmla="*/ 1531672 w 4114165"/>
              <a:gd name="connsiteY180" fmla="*/ 2597166 h 3063504"/>
              <a:gd name="connsiteX181" fmla="*/ 1538034 w 4114165"/>
              <a:gd name="connsiteY181" fmla="*/ 2471052 h 3063504"/>
              <a:gd name="connsiteX182" fmla="*/ 1547589 w 4114165"/>
              <a:gd name="connsiteY182" fmla="*/ 2217318 h 3063504"/>
              <a:gd name="connsiteX183" fmla="*/ 1563518 w 4114165"/>
              <a:gd name="connsiteY183" fmla="*/ 1692310 h 3063504"/>
              <a:gd name="connsiteX184" fmla="*/ 1582615 w 4114165"/>
              <a:gd name="connsiteY184" fmla="*/ 1074303 h 3063504"/>
              <a:gd name="connsiteX185" fmla="*/ 1592171 w 4114165"/>
              <a:gd name="connsiteY185" fmla="*/ 838804 h 3063504"/>
              <a:gd name="connsiteX186" fmla="*/ 1598545 w 4114165"/>
              <a:gd name="connsiteY186" fmla="*/ 724265 h 3063504"/>
              <a:gd name="connsiteX187" fmla="*/ 1604906 w 4114165"/>
              <a:gd name="connsiteY187" fmla="*/ 648563 h 3063504"/>
              <a:gd name="connsiteX188" fmla="*/ 1608087 w 4114165"/>
              <a:gd name="connsiteY188" fmla="*/ 626010 h 3063504"/>
              <a:gd name="connsiteX189" fmla="*/ 1611281 w 4114165"/>
              <a:gd name="connsiteY189" fmla="*/ 613828 h 3063504"/>
              <a:gd name="connsiteX190" fmla="*/ 1614461 w 4114165"/>
              <a:gd name="connsiteY190" fmla="*/ 611992 h 3063504"/>
              <a:gd name="connsiteX191" fmla="*/ 1617642 w 4114165"/>
              <a:gd name="connsiteY191" fmla="*/ 620362 h 3063504"/>
              <a:gd name="connsiteX192" fmla="*/ 1620836 w 4114165"/>
              <a:gd name="connsiteY192" fmla="*/ 638724 h 3063504"/>
              <a:gd name="connsiteX193" fmla="*/ 1627197 w 4114165"/>
              <a:gd name="connsiteY193" fmla="*/ 703889 h 3063504"/>
              <a:gd name="connsiteX194" fmla="*/ 1633572 w 4114165"/>
              <a:gd name="connsiteY194" fmla="*/ 803537 h 3063504"/>
              <a:gd name="connsiteX195" fmla="*/ 1643127 w 4114165"/>
              <a:gd name="connsiteY195" fmla="*/ 1005807 h 3063504"/>
              <a:gd name="connsiteX196" fmla="*/ 1659043 w 4114165"/>
              <a:gd name="connsiteY196" fmla="*/ 1426507 h 3063504"/>
              <a:gd name="connsiteX197" fmla="*/ 1678153 w 4114165"/>
              <a:gd name="connsiteY197" fmla="*/ 1923162 h 3063504"/>
              <a:gd name="connsiteX198" fmla="*/ 1687696 w 4114165"/>
              <a:gd name="connsiteY198" fmla="*/ 2112656 h 3063504"/>
              <a:gd name="connsiteX199" fmla="*/ 1694070 w 4114165"/>
              <a:gd name="connsiteY199" fmla="*/ 2204756 h 3063504"/>
              <a:gd name="connsiteX200" fmla="*/ 1700444 w 4114165"/>
              <a:gd name="connsiteY200" fmla="*/ 2265400 h 3063504"/>
              <a:gd name="connsiteX201" fmla="*/ 1703625 w 4114165"/>
              <a:gd name="connsiteY201" fmla="*/ 2283281 h 3063504"/>
              <a:gd name="connsiteX202" fmla="*/ 1706806 w 4114165"/>
              <a:gd name="connsiteY202" fmla="*/ 2292702 h 3063504"/>
              <a:gd name="connsiteX203" fmla="*/ 1709986 w 4114165"/>
              <a:gd name="connsiteY203" fmla="*/ 2293639 h 3063504"/>
              <a:gd name="connsiteX204" fmla="*/ 1713180 w 4114165"/>
              <a:gd name="connsiteY204" fmla="*/ 2286193 h 3063504"/>
              <a:gd name="connsiteX205" fmla="*/ 1716361 w 4114165"/>
              <a:gd name="connsiteY205" fmla="*/ 2270504 h 3063504"/>
              <a:gd name="connsiteX206" fmla="*/ 1722735 w 4114165"/>
              <a:gd name="connsiteY206" fmla="*/ 2215532 h 3063504"/>
              <a:gd name="connsiteX207" fmla="*/ 1729096 w 4114165"/>
              <a:gd name="connsiteY207" fmla="*/ 2131689 h 3063504"/>
              <a:gd name="connsiteX208" fmla="*/ 1738651 w 4114165"/>
              <a:gd name="connsiteY208" fmla="*/ 1961012 h 3063504"/>
              <a:gd name="connsiteX209" fmla="*/ 1754568 w 4114165"/>
              <a:gd name="connsiteY209" fmla="*/ 1602325 h 3063504"/>
              <a:gd name="connsiteX210" fmla="*/ 1773678 w 4114165"/>
              <a:gd name="connsiteY210" fmla="*/ 1169278 h 3063504"/>
              <a:gd name="connsiteX211" fmla="*/ 1783233 w 4114165"/>
              <a:gd name="connsiteY211" fmla="*/ 998855 h 3063504"/>
              <a:gd name="connsiteX212" fmla="*/ 1792788 w 4114165"/>
              <a:gd name="connsiteY212" fmla="*/ 880580 h 3063504"/>
              <a:gd name="connsiteX213" fmla="*/ 1799150 w 4114165"/>
              <a:gd name="connsiteY213" fmla="*/ 835904 h 3063504"/>
              <a:gd name="connsiteX214" fmla="*/ 1802343 w 4114165"/>
              <a:gd name="connsiteY214" fmla="*/ 824520 h 3063504"/>
              <a:gd name="connsiteX215" fmla="*/ 1805524 w 4114165"/>
              <a:gd name="connsiteY215" fmla="*/ 820556 h 3063504"/>
              <a:gd name="connsiteX216" fmla="*/ 1808705 w 4114165"/>
              <a:gd name="connsiteY216" fmla="*/ 824051 h 3063504"/>
              <a:gd name="connsiteX217" fmla="*/ 1811886 w 4114165"/>
              <a:gd name="connsiteY217" fmla="*/ 834916 h 3063504"/>
              <a:gd name="connsiteX218" fmla="*/ 1818260 w 4114165"/>
              <a:gd name="connsiteY218" fmla="*/ 878162 h 3063504"/>
              <a:gd name="connsiteX219" fmla="*/ 1824634 w 4114165"/>
              <a:gd name="connsiteY219" fmla="*/ 948342 h 3063504"/>
              <a:gd name="connsiteX220" fmla="*/ 1834176 w 4114165"/>
              <a:gd name="connsiteY220" fmla="*/ 1097237 h 3063504"/>
              <a:gd name="connsiteX221" fmla="*/ 1846912 w 4114165"/>
              <a:gd name="connsiteY221" fmla="*/ 1354719 h 3063504"/>
              <a:gd name="connsiteX222" fmla="*/ 1878758 w 4114165"/>
              <a:gd name="connsiteY222" fmla="*/ 2030319 h 3063504"/>
              <a:gd name="connsiteX223" fmla="*/ 1888313 w 4114165"/>
              <a:gd name="connsiteY223" fmla="*/ 2169894 h 3063504"/>
              <a:gd name="connsiteX224" fmla="*/ 1894687 w 4114165"/>
              <a:gd name="connsiteY224" fmla="*/ 2233983 h 3063504"/>
              <a:gd name="connsiteX225" fmla="*/ 1901049 w 4114165"/>
              <a:gd name="connsiteY225" fmla="*/ 2272112 h 3063504"/>
              <a:gd name="connsiteX226" fmla="*/ 1904242 w 4114165"/>
              <a:gd name="connsiteY226" fmla="*/ 2281014 h 3063504"/>
              <a:gd name="connsiteX227" fmla="*/ 1907423 w 4114165"/>
              <a:gd name="connsiteY227" fmla="*/ 2283053 h 3063504"/>
              <a:gd name="connsiteX228" fmla="*/ 1910604 w 4114165"/>
              <a:gd name="connsiteY228" fmla="*/ 2278216 h 3063504"/>
              <a:gd name="connsiteX229" fmla="*/ 1913785 w 4114165"/>
              <a:gd name="connsiteY229" fmla="*/ 2266591 h 3063504"/>
              <a:gd name="connsiteX230" fmla="*/ 1920159 w 4114165"/>
              <a:gd name="connsiteY230" fmla="*/ 2223573 h 3063504"/>
              <a:gd name="connsiteX231" fmla="*/ 1926520 w 4114165"/>
              <a:gd name="connsiteY231" fmla="*/ 2155837 h 3063504"/>
              <a:gd name="connsiteX232" fmla="*/ 1936075 w 4114165"/>
              <a:gd name="connsiteY232" fmla="*/ 2014084 h 3063504"/>
              <a:gd name="connsiteX233" fmla="*/ 1948811 w 4114165"/>
              <a:gd name="connsiteY233" fmla="*/ 1770329 h 3063504"/>
              <a:gd name="connsiteX234" fmla="*/ 1980657 w 4114165"/>
              <a:gd name="connsiteY234" fmla="*/ 1119397 h 3063504"/>
              <a:gd name="connsiteX235" fmla="*/ 1990212 w 4114165"/>
              <a:gd name="connsiteY235" fmla="*/ 975352 h 3063504"/>
              <a:gd name="connsiteX236" fmla="*/ 1999767 w 4114165"/>
              <a:gd name="connsiteY236" fmla="*/ 875591 h 3063504"/>
              <a:gd name="connsiteX237" fmla="*/ 2006142 w 4114165"/>
              <a:gd name="connsiteY237" fmla="*/ 836740 h 3063504"/>
              <a:gd name="connsiteX238" fmla="*/ 2009322 w 4114165"/>
              <a:gd name="connsiteY238" fmla="*/ 825938 h 3063504"/>
              <a:gd name="connsiteX239" fmla="*/ 2012503 w 4114165"/>
              <a:gd name="connsiteY239" fmla="*/ 820923 h 3063504"/>
              <a:gd name="connsiteX240" fmla="*/ 2015684 w 4114165"/>
              <a:gd name="connsiteY240" fmla="*/ 821658 h 3063504"/>
              <a:gd name="connsiteX241" fmla="*/ 2018877 w 4114165"/>
              <a:gd name="connsiteY241" fmla="*/ 828028 h 3063504"/>
              <a:gd name="connsiteX242" fmla="*/ 2025239 w 4114165"/>
              <a:gd name="connsiteY242" fmla="*/ 857115 h 3063504"/>
              <a:gd name="connsiteX243" fmla="*/ 2031613 w 4114165"/>
              <a:gd name="connsiteY243" fmla="*/ 906553 h 3063504"/>
              <a:gd name="connsiteX244" fmla="*/ 2041168 w 4114165"/>
              <a:gd name="connsiteY244" fmla="*/ 1013849 h 3063504"/>
              <a:gd name="connsiteX245" fmla="*/ 2053904 w 4114165"/>
              <a:gd name="connsiteY245" fmla="*/ 1203418 h 3063504"/>
              <a:gd name="connsiteX246" fmla="*/ 2098486 w 4114165"/>
              <a:gd name="connsiteY246" fmla="*/ 1923390 h 3063504"/>
              <a:gd name="connsiteX247" fmla="*/ 2108028 w 4114165"/>
              <a:gd name="connsiteY247" fmla="*/ 2025937 h 3063504"/>
              <a:gd name="connsiteX248" fmla="*/ 2117583 w 4114165"/>
              <a:gd name="connsiteY248" fmla="*/ 2096700 h 3063504"/>
              <a:gd name="connsiteX249" fmla="*/ 2123957 w 4114165"/>
              <a:gd name="connsiteY249" fmla="*/ 2125104 h 3063504"/>
              <a:gd name="connsiteX250" fmla="*/ 2130319 w 4114165"/>
              <a:gd name="connsiteY250" fmla="*/ 2138324 h 3063504"/>
              <a:gd name="connsiteX251" fmla="*/ 2133512 w 4114165"/>
              <a:gd name="connsiteY251" fmla="*/ 2139299 h 3063504"/>
              <a:gd name="connsiteX252" fmla="*/ 2136693 w 4114165"/>
              <a:gd name="connsiteY252" fmla="*/ 2136589 h 3063504"/>
              <a:gd name="connsiteX253" fmla="*/ 2139874 w 4114165"/>
              <a:gd name="connsiteY253" fmla="*/ 2130283 h 3063504"/>
              <a:gd name="connsiteX254" fmla="*/ 2146248 w 4114165"/>
              <a:gd name="connsiteY254" fmla="*/ 2107312 h 3063504"/>
              <a:gd name="connsiteX255" fmla="*/ 2152610 w 4114165"/>
              <a:gd name="connsiteY255" fmla="*/ 2071335 h 3063504"/>
              <a:gd name="connsiteX256" fmla="*/ 2162165 w 4114165"/>
              <a:gd name="connsiteY256" fmla="*/ 1995685 h 3063504"/>
              <a:gd name="connsiteX257" fmla="*/ 2174901 w 4114165"/>
              <a:gd name="connsiteY257" fmla="*/ 1861973 h 3063504"/>
              <a:gd name="connsiteX258" fmla="*/ 2194011 w 4114165"/>
              <a:gd name="connsiteY258" fmla="*/ 1618546 h 3063504"/>
              <a:gd name="connsiteX259" fmla="*/ 2219482 w 4114165"/>
              <a:gd name="connsiteY259" fmla="*/ 1290681 h 3063504"/>
              <a:gd name="connsiteX260" fmla="*/ 2232218 w 4114165"/>
              <a:gd name="connsiteY260" fmla="*/ 1157476 h 3063504"/>
              <a:gd name="connsiteX261" fmla="*/ 2241773 w 4114165"/>
              <a:gd name="connsiteY261" fmla="*/ 1081331 h 3063504"/>
              <a:gd name="connsiteX262" fmla="*/ 2251328 w 4114165"/>
              <a:gd name="connsiteY262" fmla="*/ 1030020 h 3063504"/>
              <a:gd name="connsiteX263" fmla="*/ 2257702 w 4114165"/>
              <a:gd name="connsiteY263" fmla="*/ 1010924 h 3063504"/>
              <a:gd name="connsiteX264" fmla="*/ 2260883 w 4114165"/>
              <a:gd name="connsiteY264" fmla="*/ 1006061 h 3063504"/>
              <a:gd name="connsiteX265" fmla="*/ 2264064 w 4114165"/>
              <a:gd name="connsiteY265" fmla="*/ 1004351 h 3063504"/>
              <a:gd name="connsiteX266" fmla="*/ 2267257 w 4114165"/>
              <a:gd name="connsiteY266" fmla="*/ 1005782 h 3063504"/>
              <a:gd name="connsiteX267" fmla="*/ 2270438 w 4114165"/>
              <a:gd name="connsiteY267" fmla="*/ 1010316 h 3063504"/>
              <a:gd name="connsiteX268" fmla="*/ 2276800 w 4114165"/>
              <a:gd name="connsiteY268" fmla="*/ 1028450 h 3063504"/>
              <a:gd name="connsiteX269" fmla="*/ 2283174 w 4114165"/>
              <a:gd name="connsiteY269" fmla="*/ 1058069 h 3063504"/>
              <a:gd name="connsiteX270" fmla="*/ 2292729 w 4114165"/>
              <a:gd name="connsiteY270" fmla="*/ 1121841 h 3063504"/>
              <a:gd name="connsiteX271" fmla="*/ 2305465 w 4114165"/>
              <a:gd name="connsiteY271" fmla="*/ 1236014 h 3063504"/>
              <a:gd name="connsiteX272" fmla="*/ 2324575 w 4114165"/>
              <a:gd name="connsiteY272" fmla="*/ 1444287 h 3063504"/>
              <a:gd name="connsiteX273" fmla="*/ 2353227 w 4114165"/>
              <a:gd name="connsiteY273" fmla="*/ 1757361 h 3063504"/>
              <a:gd name="connsiteX274" fmla="*/ 2365963 w 4114165"/>
              <a:gd name="connsiteY274" fmla="*/ 1871318 h 3063504"/>
              <a:gd name="connsiteX275" fmla="*/ 2378699 w 4114165"/>
              <a:gd name="connsiteY275" fmla="*/ 1960101 h 3063504"/>
              <a:gd name="connsiteX276" fmla="*/ 2388254 w 4114165"/>
              <a:gd name="connsiteY276" fmla="*/ 2007196 h 3063504"/>
              <a:gd name="connsiteX277" fmla="*/ 2394628 w 4114165"/>
              <a:gd name="connsiteY277" fmla="*/ 2028331 h 3063504"/>
              <a:gd name="connsiteX278" fmla="*/ 2400990 w 4114165"/>
              <a:gd name="connsiteY278" fmla="*/ 2040690 h 3063504"/>
              <a:gd name="connsiteX279" fmla="*/ 2404183 w 4114165"/>
              <a:gd name="connsiteY279" fmla="*/ 2043425 h 3063504"/>
              <a:gd name="connsiteX280" fmla="*/ 2407364 w 4114165"/>
              <a:gd name="connsiteY280" fmla="*/ 2043805 h 3063504"/>
              <a:gd name="connsiteX281" fmla="*/ 2410545 w 4114165"/>
              <a:gd name="connsiteY281" fmla="*/ 2041766 h 3063504"/>
              <a:gd name="connsiteX282" fmla="*/ 2413726 w 4114165"/>
              <a:gd name="connsiteY282" fmla="*/ 2037258 h 3063504"/>
              <a:gd name="connsiteX283" fmla="*/ 2420100 w 4114165"/>
              <a:gd name="connsiteY283" fmla="*/ 2020707 h 3063504"/>
              <a:gd name="connsiteX284" fmla="*/ 2426474 w 4114165"/>
              <a:gd name="connsiteY284" fmla="*/ 1993899 h 3063504"/>
              <a:gd name="connsiteX285" fmla="*/ 2432836 w 4114165"/>
              <a:gd name="connsiteY285" fmla="*/ 1956694 h 3063504"/>
              <a:gd name="connsiteX286" fmla="*/ 2442391 w 4114165"/>
              <a:gd name="connsiteY286" fmla="*/ 1881614 h 3063504"/>
              <a:gd name="connsiteX287" fmla="*/ 2451946 w 4114165"/>
              <a:gd name="connsiteY287" fmla="*/ 1784575 h 3063504"/>
              <a:gd name="connsiteX288" fmla="*/ 2464682 w 4114165"/>
              <a:gd name="connsiteY288" fmla="*/ 1626031 h 3063504"/>
              <a:gd name="connsiteX289" fmla="*/ 2490153 w 4114165"/>
              <a:gd name="connsiteY289" fmla="*/ 1257757 h 3063504"/>
              <a:gd name="connsiteX290" fmla="*/ 2506083 w 4114165"/>
              <a:gd name="connsiteY290" fmla="*/ 1048014 h 3063504"/>
              <a:gd name="connsiteX291" fmla="*/ 2515625 w 4114165"/>
              <a:gd name="connsiteY291" fmla="*/ 952141 h 3063504"/>
              <a:gd name="connsiteX292" fmla="*/ 2521999 w 4114165"/>
              <a:gd name="connsiteY292" fmla="*/ 906236 h 3063504"/>
              <a:gd name="connsiteX293" fmla="*/ 2528373 w 4114165"/>
              <a:gd name="connsiteY293" fmla="*/ 877262 h 3063504"/>
              <a:gd name="connsiteX294" fmla="*/ 2531554 w 4114165"/>
              <a:gd name="connsiteY294" fmla="*/ 869652 h 3063504"/>
              <a:gd name="connsiteX295" fmla="*/ 2534735 w 4114165"/>
              <a:gd name="connsiteY295" fmla="*/ 866853 h 3063504"/>
              <a:gd name="connsiteX296" fmla="*/ 2537916 w 4114165"/>
              <a:gd name="connsiteY296" fmla="*/ 868955 h 3063504"/>
              <a:gd name="connsiteX297" fmla="*/ 2541109 w 4114165"/>
              <a:gd name="connsiteY297" fmla="*/ 876059 h 3063504"/>
              <a:gd name="connsiteX298" fmla="*/ 2547471 w 4114165"/>
              <a:gd name="connsiteY298" fmla="*/ 905299 h 3063504"/>
              <a:gd name="connsiteX299" fmla="*/ 2553845 w 4114165"/>
              <a:gd name="connsiteY299" fmla="*/ 954281 h 3063504"/>
              <a:gd name="connsiteX300" fmla="*/ 2563400 w 4114165"/>
              <a:gd name="connsiteY300" fmla="*/ 1062425 h 3063504"/>
              <a:gd name="connsiteX301" fmla="*/ 2572942 w 4114165"/>
              <a:gd name="connsiteY301" fmla="*/ 1206420 h 3063504"/>
              <a:gd name="connsiteX302" fmla="*/ 2588872 w 4114165"/>
              <a:gd name="connsiteY302" fmla="*/ 1499651 h 3063504"/>
              <a:gd name="connsiteX303" fmla="*/ 2614343 w 4114165"/>
              <a:gd name="connsiteY303" fmla="*/ 1975335 h 3063504"/>
              <a:gd name="connsiteX304" fmla="*/ 2623898 w 4114165"/>
              <a:gd name="connsiteY304" fmla="*/ 2111528 h 3063504"/>
              <a:gd name="connsiteX305" fmla="*/ 2633453 w 4114165"/>
              <a:gd name="connsiteY305" fmla="*/ 2206554 h 3063504"/>
              <a:gd name="connsiteX306" fmla="*/ 2639815 w 4114165"/>
              <a:gd name="connsiteY306" fmla="*/ 2243037 h 3063504"/>
              <a:gd name="connsiteX307" fmla="*/ 2643008 w 4114165"/>
              <a:gd name="connsiteY307" fmla="*/ 2252623 h 3063504"/>
              <a:gd name="connsiteX308" fmla="*/ 2646189 w 4114165"/>
              <a:gd name="connsiteY308" fmla="*/ 2256295 h 3063504"/>
              <a:gd name="connsiteX309" fmla="*/ 2649370 w 4114165"/>
              <a:gd name="connsiteY309" fmla="*/ 2254003 h 3063504"/>
              <a:gd name="connsiteX310" fmla="*/ 2652551 w 4114165"/>
              <a:gd name="connsiteY310" fmla="*/ 2245772 h 3063504"/>
              <a:gd name="connsiteX311" fmla="*/ 2658925 w 4114165"/>
              <a:gd name="connsiteY311" fmla="*/ 2211759 h 3063504"/>
              <a:gd name="connsiteX312" fmla="*/ 2665299 w 4114165"/>
              <a:gd name="connsiteY312" fmla="*/ 2155381 h 3063504"/>
              <a:gd name="connsiteX313" fmla="*/ 2674841 w 4114165"/>
              <a:gd name="connsiteY313" fmla="*/ 2033383 h 3063504"/>
              <a:gd name="connsiteX314" fmla="*/ 2687590 w 4114165"/>
              <a:gd name="connsiteY314" fmla="*/ 1816866 h 3063504"/>
              <a:gd name="connsiteX315" fmla="*/ 2725797 w 4114165"/>
              <a:gd name="connsiteY315" fmla="*/ 1116307 h 3063504"/>
              <a:gd name="connsiteX316" fmla="*/ 2735353 w 4114165"/>
              <a:gd name="connsiteY316" fmla="*/ 1006339 h 3063504"/>
              <a:gd name="connsiteX317" fmla="*/ 2741714 w 4114165"/>
              <a:gd name="connsiteY317" fmla="*/ 959548 h 3063504"/>
              <a:gd name="connsiteX318" fmla="*/ 2748088 w 4114165"/>
              <a:gd name="connsiteY318" fmla="*/ 935995 h 3063504"/>
              <a:gd name="connsiteX319" fmla="*/ 2751269 w 4114165"/>
              <a:gd name="connsiteY319" fmla="*/ 933171 h 3063504"/>
              <a:gd name="connsiteX320" fmla="*/ 2754450 w 4114165"/>
              <a:gd name="connsiteY320" fmla="*/ 936337 h 3063504"/>
              <a:gd name="connsiteX321" fmla="*/ 2757643 w 4114165"/>
              <a:gd name="connsiteY321" fmla="*/ 945416 h 3063504"/>
              <a:gd name="connsiteX322" fmla="*/ 2764005 w 4114165"/>
              <a:gd name="connsiteY322" fmla="*/ 980709 h 3063504"/>
              <a:gd name="connsiteX323" fmla="*/ 2770379 w 4114165"/>
              <a:gd name="connsiteY323" fmla="*/ 1037225 h 3063504"/>
              <a:gd name="connsiteX324" fmla="*/ 2779934 w 4114165"/>
              <a:gd name="connsiteY324" fmla="*/ 1155678 h 3063504"/>
              <a:gd name="connsiteX325" fmla="*/ 2792670 w 4114165"/>
              <a:gd name="connsiteY325" fmla="*/ 1356429 h 3063504"/>
              <a:gd name="connsiteX326" fmla="*/ 2818142 w 4114165"/>
              <a:gd name="connsiteY326" fmla="*/ 1765998 h 3063504"/>
              <a:gd name="connsiteX327" fmla="*/ 2827697 w 4114165"/>
              <a:gd name="connsiteY327" fmla="*/ 1875662 h 3063504"/>
              <a:gd name="connsiteX328" fmla="*/ 2834058 w 4114165"/>
              <a:gd name="connsiteY328" fmla="*/ 1925847 h 3063504"/>
              <a:gd name="connsiteX329" fmla="*/ 2840433 w 4114165"/>
              <a:gd name="connsiteY329" fmla="*/ 1955251 h 3063504"/>
              <a:gd name="connsiteX330" fmla="*/ 2843613 w 4114165"/>
              <a:gd name="connsiteY330" fmla="*/ 1961823 h 3063504"/>
              <a:gd name="connsiteX331" fmla="*/ 2846807 w 4114165"/>
              <a:gd name="connsiteY331" fmla="*/ 1962912 h 3063504"/>
              <a:gd name="connsiteX332" fmla="*/ 2849988 w 4114165"/>
              <a:gd name="connsiteY332" fmla="*/ 1958543 h 3063504"/>
              <a:gd name="connsiteX333" fmla="*/ 2853168 w 4114165"/>
              <a:gd name="connsiteY333" fmla="*/ 1948818 h 3063504"/>
              <a:gd name="connsiteX334" fmla="*/ 2859543 w 4114165"/>
              <a:gd name="connsiteY334" fmla="*/ 1914032 h 3063504"/>
              <a:gd name="connsiteX335" fmla="*/ 2865904 w 4114165"/>
              <a:gd name="connsiteY335" fmla="*/ 1860517 h 3063504"/>
              <a:gd name="connsiteX336" fmla="*/ 2875459 w 4114165"/>
              <a:gd name="connsiteY336" fmla="*/ 1751587 h 3063504"/>
              <a:gd name="connsiteX337" fmla="*/ 2891388 w 4114165"/>
              <a:gd name="connsiteY337" fmla="*/ 1526332 h 3063504"/>
              <a:gd name="connsiteX338" fmla="*/ 2907305 w 4114165"/>
              <a:gd name="connsiteY338" fmla="*/ 1308055 h 3063504"/>
              <a:gd name="connsiteX339" fmla="*/ 2916860 w 4114165"/>
              <a:gd name="connsiteY339" fmla="*/ 1209459 h 3063504"/>
              <a:gd name="connsiteX340" fmla="*/ 2923222 w 4114165"/>
              <a:gd name="connsiteY340" fmla="*/ 1164897 h 3063504"/>
              <a:gd name="connsiteX341" fmla="*/ 2929596 w 4114165"/>
              <a:gd name="connsiteY341" fmla="*/ 1140279 h 3063504"/>
              <a:gd name="connsiteX342" fmla="*/ 2932777 w 4114165"/>
              <a:gd name="connsiteY342" fmla="*/ 1135974 h 3063504"/>
              <a:gd name="connsiteX343" fmla="*/ 2935957 w 4114165"/>
              <a:gd name="connsiteY343" fmla="*/ 1137164 h 3063504"/>
              <a:gd name="connsiteX344" fmla="*/ 2939151 w 4114165"/>
              <a:gd name="connsiteY344" fmla="*/ 1143888 h 3063504"/>
              <a:gd name="connsiteX345" fmla="*/ 2945512 w 4114165"/>
              <a:gd name="connsiteY345" fmla="*/ 1173735 h 3063504"/>
              <a:gd name="connsiteX346" fmla="*/ 2951887 w 4114165"/>
              <a:gd name="connsiteY346" fmla="*/ 1224490 h 3063504"/>
              <a:gd name="connsiteX347" fmla="*/ 2961442 w 4114165"/>
              <a:gd name="connsiteY347" fmla="*/ 1335142 h 3063504"/>
              <a:gd name="connsiteX348" fmla="*/ 2974177 w 4114165"/>
              <a:gd name="connsiteY348" fmla="*/ 1529549 h 3063504"/>
              <a:gd name="connsiteX349" fmla="*/ 2999649 w 4114165"/>
              <a:gd name="connsiteY349" fmla="*/ 1943005 h 3063504"/>
              <a:gd name="connsiteX350" fmla="*/ 3009204 w 4114165"/>
              <a:gd name="connsiteY350" fmla="*/ 2056291 h 3063504"/>
              <a:gd name="connsiteX351" fmla="*/ 3015566 w 4114165"/>
              <a:gd name="connsiteY351" fmla="*/ 2107590 h 3063504"/>
              <a:gd name="connsiteX352" fmla="*/ 3021940 w 4114165"/>
              <a:gd name="connsiteY352" fmla="*/ 2135956 h 3063504"/>
              <a:gd name="connsiteX353" fmla="*/ 3025121 w 4114165"/>
              <a:gd name="connsiteY353" fmla="*/ 2140869 h 3063504"/>
              <a:gd name="connsiteX354" fmla="*/ 3028314 w 4114165"/>
              <a:gd name="connsiteY354" fmla="*/ 2139375 h 3063504"/>
              <a:gd name="connsiteX355" fmla="*/ 3031495 w 4114165"/>
              <a:gd name="connsiteY355" fmla="*/ 2131372 h 3063504"/>
              <a:gd name="connsiteX356" fmla="*/ 3037856 w 4114165"/>
              <a:gd name="connsiteY356" fmla="*/ 2095864 h 3063504"/>
              <a:gd name="connsiteX357" fmla="*/ 3044231 w 4114165"/>
              <a:gd name="connsiteY357" fmla="*/ 2035004 h 3063504"/>
              <a:gd name="connsiteX358" fmla="*/ 3053786 w 4114165"/>
              <a:gd name="connsiteY358" fmla="*/ 1900292 h 3063504"/>
              <a:gd name="connsiteX359" fmla="*/ 3066522 w 4114165"/>
              <a:gd name="connsiteY359" fmla="*/ 1656777 h 3063504"/>
              <a:gd name="connsiteX360" fmla="*/ 3101548 w 4114165"/>
              <a:gd name="connsiteY360" fmla="*/ 916683 h 3063504"/>
              <a:gd name="connsiteX361" fmla="*/ 3111104 w 4114165"/>
              <a:gd name="connsiteY361" fmla="*/ 783301 h 3063504"/>
              <a:gd name="connsiteX362" fmla="*/ 3117465 w 4114165"/>
              <a:gd name="connsiteY362" fmla="*/ 726430 h 3063504"/>
              <a:gd name="connsiteX363" fmla="*/ 3123839 w 4114165"/>
              <a:gd name="connsiteY363" fmla="*/ 698723 h 3063504"/>
              <a:gd name="connsiteX364" fmla="*/ 3127020 w 4114165"/>
              <a:gd name="connsiteY364" fmla="*/ 696418 h 3063504"/>
              <a:gd name="connsiteX365" fmla="*/ 3130214 w 4114165"/>
              <a:gd name="connsiteY365" fmla="*/ 701990 h 3063504"/>
              <a:gd name="connsiteX366" fmla="*/ 3133394 w 4114165"/>
              <a:gd name="connsiteY366" fmla="*/ 715476 h 3063504"/>
              <a:gd name="connsiteX367" fmla="*/ 3139756 w 4114165"/>
              <a:gd name="connsiteY367" fmla="*/ 765952 h 3063504"/>
              <a:gd name="connsiteX368" fmla="*/ 3146130 w 4114165"/>
              <a:gd name="connsiteY368" fmla="*/ 846579 h 3063504"/>
              <a:gd name="connsiteX369" fmla="*/ 3155685 w 4114165"/>
              <a:gd name="connsiteY369" fmla="*/ 1018294 h 3063504"/>
              <a:gd name="connsiteX370" fmla="*/ 3168421 w 4114165"/>
              <a:gd name="connsiteY370" fmla="*/ 1320136 h 3063504"/>
              <a:gd name="connsiteX371" fmla="*/ 3203448 w 4114165"/>
              <a:gd name="connsiteY371" fmla="*/ 2215089 h 3063504"/>
              <a:gd name="connsiteX372" fmla="*/ 3213003 w 4114165"/>
              <a:gd name="connsiteY372" fmla="*/ 2377344 h 3063504"/>
              <a:gd name="connsiteX373" fmla="*/ 3219364 w 4114165"/>
              <a:gd name="connsiteY373" fmla="*/ 2449018 h 3063504"/>
              <a:gd name="connsiteX374" fmla="*/ 3225738 w 4114165"/>
              <a:gd name="connsiteY374" fmla="*/ 2487996 h 3063504"/>
              <a:gd name="connsiteX375" fmla="*/ 3228919 w 4114165"/>
              <a:gd name="connsiteY375" fmla="*/ 2494657 h 3063504"/>
              <a:gd name="connsiteX376" fmla="*/ 3232113 w 4114165"/>
              <a:gd name="connsiteY376" fmla="*/ 2492656 h 3063504"/>
              <a:gd name="connsiteX377" fmla="*/ 3235293 w 4114165"/>
              <a:gd name="connsiteY377" fmla="*/ 2481980 h 3063504"/>
              <a:gd name="connsiteX378" fmla="*/ 3241655 w 4114165"/>
              <a:gd name="connsiteY378" fmla="*/ 2435063 h 3063504"/>
              <a:gd name="connsiteX379" fmla="*/ 3248029 w 4114165"/>
              <a:gd name="connsiteY379" fmla="*/ 2355601 h 3063504"/>
              <a:gd name="connsiteX380" fmla="*/ 3257584 w 4114165"/>
              <a:gd name="connsiteY380" fmla="*/ 2182202 h 3063504"/>
              <a:gd name="connsiteX381" fmla="*/ 3270320 w 4114165"/>
              <a:gd name="connsiteY381" fmla="*/ 1873902 h 3063504"/>
              <a:gd name="connsiteX382" fmla="*/ 3305347 w 4114165"/>
              <a:gd name="connsiteY382" fmla="*/ 952647 h 3063504"/>
              <a:gd name="connsiteX383" fmla="*/ 3314902 w 4114165"/>
              <a:gd name="connsiteY383" fmla="*/ 781693 h 3063504"/>
              <a:gd name="connsiteX384" fmla="*/ 3321263 w 4114165"/>
              <a:gd name="connsiteY384" fmla="*/ 703307 h 3063504"/>
              <a:gd name="connsiteX385" fmla="*/ 3327637 w 4114165"/>
              <a:gd name="connsiteY385" fmla="*/ 656541 h 3063504"/>
              <a:gd name="connsiteX386" fmla="*/ 3330818 w 4114165"/>
              <a:gd name="connsiteY386" fmla="*/ 645461 h 3063504"/>
              <a:gd name="connsiteX387" fmla="*/ 3334012 w 4114165"/>
              <a:gd name="connsiteY387" fmla="*/ 642662 h 3063504"/>
              <a:gd name="connsiteX388" fmla="*/ 3337192 w 4114165"/>
              <a:gd name="connsiteY388" fmla="*/ 648095 h 3063504"/>
              <a:gd name="connsiteX389" fmla="*/ 3340373 w 4114165"/>
              <a:gd name="connsiteY389" fmla="*/ 661657 h 3063504"/>
              <a:gd name="connsiteX390" fmla="*/ 3346747 w 4114165"/>
              <a:gd name="connsiteY390" fmla="*/ 712272 h 3063504"/>
              <a:gd name="connsiteX391" fmla="*/ 3353109 w 4114165"/>
              <a:gd name="connsiteY391" fmla="*/ 792026 h 3063504"/>
              <a:gd name="connsiteX392" fmla="*/ 3362664 w 4114165"/>
              <a:gd name="connsiteY392" fmla="*/ 958282 h 3063504"/>
              <a:gd name="connsiteX393" fmla="*/ 3375400 w 4114165"/>
              <a:gd name="connsiteY393" fmla="*/ 1241725 h 3063504"/>
              <a:gd name="connsiteX394" fmla="*/ 3404065 w 4114165"/>
              <a:gd name="connsiteY394" fmla="*/ 1914374 h 3063504"/>
              <a:gd name="connsiteX395" fmla="*/ 3413620 w 4114165"/>
              <a:gd name="connsiteY395" fmla="*/ 2082783 h 3063504"/>
              <a:gd name="connsiteX396" fmla="*/ 3423163 w 4114165"/>
              <a:gd name="connsiteY396" fmla="*/ 2199285 h 3063504"/>
              <a:gd name="connsiteX397" fmla="*/ 3429537 w 4114165"/>
              <a:gd name="connsiteY397" fmla="*/ 2244088 h 3063504"/>
              <a:gd name="connsiteX398" fmla="*/ 3432718 w 4114165"/>
              <a:gd name="connsiteY398" fmla="*/ 2256169 h 3063504"/>
              <a:gd name="connsiteX399" fmla="*/ 3435911 w 4114165"/>
              <a:gd name="connsiteY399" fmla="*/ 2261335 h 3063504"/>
              <a:gd name="connsiteX400" fmla="*/ 3439092 w 4114165"/>
              <a:gd name="connsiteY400" fmla="*/ 2259613 h 3063504"/>
              <a:gd name="connsiteX401" fmla="*/ 3442273 w 4114165"/>
              <a:gd name="connsiteY401" fmla="*/ 2251116 h 3063504"/>
              <a:gd name="connsiteX402" fmla="*/ 3448647 w 4114165"/>
              <a:gd name="connsiteY402" fmla="*/ 2214582 h 3063504"/>
              <a:gd name="connsiteX403" fmla="*/ 3455008 w 4114165"/>
              <a:gd name="connsiteY403" fmla="*/ 2153824 h 3063504"/>
              <a:gd name="connsiteX404" fmla="*/ 3464564 w 4114165"/>
              <a:gd name="connsiteY404" fmla="*/ 2023974 h 3063504"/>
              <a:gd name="connsiteX405" fmla="*/ 3477299 w 4114165"/>
              <a:gd name="connsiteY405" fmla="*/ 1799315 h 3063504"/>
              <a:gd name="connsiteX406" fmla="*/ 3509145 w 4114165"/>
              <a:gd name="connsiteY406" fmla="*/ 1210295 h 3063504"/>
              <a:gd name="connsiteX407" fmla="*/ 3518700 w 4114165"/>
              <a:gd name="connsiteY407" fmla="*/ 1086549 h 3063504"/>
              <a:gd name="connsiteX408" fmla="*/ 3525062 w 4114165"/>
              <a:gd name="connsiteY408" fmla="*/ 1027956 h 3063504"/>
              <a:gd name="connsiteX409" fmla="*/ 3531436 w 4114165"/>
              <a:gd name="connsiteY409" fmla="*/ 990536 h 3063504"/>
              <a:gd name="connsiteX410" fmla="*/ 3534617 w 4114165"/>
              <a:gd name="connsiteY410" fmla="*/ 980063 h 3063504"/>
              <a:gd name="connsiteX411" fmla="*/ 3537797 w 4114165"/>
              <a:gd name="connsiteY411" fmla="*/ 975137 h 3063504"/>
              <a:gd name="connsiteX412" fmla="*/ 3540991 w 4114165"/>
              <a:gd name="connsiteY412" fmla="*/ 975694 h 3063504"/>
              <a:gd name="connsiteX413" fmla="*/ 3544172 w 4114165"/>
              <a:gd name="connsiteY413" fmla="*/ 981697 h 3063504"/>
              <a:gd name="connsiteX414" fmla="*/ 3550546 w 4114165"/>
              <a:gd name="connsiteY414" fmla="*/ 1009341 h 3063504"/>
              <a:gd name="connsiteX415" fmla="*/ 3556908 w 4114165"/>
              <a:gd name="connsiteY415" fmla="*/ 1056435 h 3063504"/>
              <a:gd name="connsiteX416" fmla="*/ 3566463 w 4114165"/>
              <a:gd name="connsiteY416" fmla="*/ 1158261 h 3063504"/>
              <a:gd name="connsiteX417" fmla="*/ 3579198 w 4114165"/>
              <a:gd name="connsiteY417" fmla="*/ 1335737 h 3063504"/>
              <a:gd name="connsiteX418" fmla="*/ 3611044 w 4114165"/>
              <a:gd name="connsiteY418" fmla="*/ 1805545 h 3063504"/>
              <a:gd name="connsiteX419" fmla="*/ 3620599 w 4114165"/>
              <a:gd name="connsiteY419" fmla="*/ 1906206 h 3063504"/>
              <a:gd name="connsiteX420" fmla="*/ 3626961 w 4114165"/>
              <a:gd name="connsiteY420" fmla="*/ 1954998 h 3063504"/>
              <a:gd name="connsiteX421" fmla="*/ 3633335 w 4114165"/>
              <a:gd name="connsiteY421" fmla="*/ 1987567 h 3063504"/>
              <a:gd name="connsiteX422" fmla="*/ 3639696 w 4114165"/>
              <a:gd name="connsiteY422" fmla="*/ 2003270 h 3063504"/>
              <a:gd name="connsiteX423" fmla="*/ 3642890 w 4114165"/>
              <a:gd name="connsiteY423" fmla="*/ 2004764 h 3063504"/>
              <a:gd name="connsiteX424" fmla="*/ 3646071 w 4114165"/>
              <a:gd name="connsiteY424" fmla="*/ 2002092 h 3063504"/>
              <a:gd name="connsiteX425" fmla="*/ 3649251 w 4114165"/>
              <a:gd name="connsiteY425" fmla="*/ 1995343 h 3063504"/>
              <a:gd name="connsiteX426" fmla="*/ 3655626 w 4114165"/>
              <a:gd name="connsiteY426" fmla="*/ 1970079 h 3063504"/>
              <a:gd name="connsiteX427" fmla="*/ 3661987 w 4114165"/>
              <a:gd name="connsiteY427" fmla="*/ 1930329 h 3063504"/>
              <a:gd name="connsiteX428" fmla="*/ 3671542 w 4114165"/>
              <a:gd name="connsiteY428" fmla="*/ 1847423 h 3063504"/>
              <a:gd name="connsiteX429" fmla="*/ 3684278 w 4114165"/>
              <a:gd name="connsiteY429" fmla="*/ 1705138 h 3063504"/>
              <a:gd name="connsiteX430" fmla="*/ 3719305 w 4114165"/>
              <a:gd name="connsiteY430" fmla="*/ 1285869 h 3063504"/>
              <a:gd name="connsiteX431" fmla="*/ 3728860 w 4114165"/>
              <a:gd name="connsiteY431" fmla="*/ 1203127 h 3063504"/>
              <a:gd name="connsiteX432" fmla="*/ 3738415 w 4114165"/>
              <a:gd name="connsiteY432" fmla="*/ 1145914 h 3063504"/>
              <a:gd name="connsiteX433" fmla="*/ 3744789 w 4114165"/>
              <a:gd name="connsiteY433" fmla="*/ 1123703 h 3063504"/>
              <a:gd name="connsiteX434" fmla="*/ 3747970 w 4114165"/>
              <a:gd name="connsiteY434" fmla="*/ 1117612 h 3063504"/>
              <a:gd name="connsiteX435" fmla="*/ 3751151 w 4114165"/>
              <a:gd name="connsiteY435" fmla="*/ 1114864 h 3063504"/>
              <a:gd name="connsiteX436" fmla="*/ 3754344 w 4114165"/>
              <a:gd name="connsiteY436" fmla="*/ 1115497 h 3063504"/>
              <a:gd name="connsiteX437" fmla="*/ 3757525 w 4114165"/>
              <a:gd name="connsiteY437" fmla="*/ 1119435 h 3063504"/>
              <a:gd name="connsiteX438" fmla="*/ 3763887 w 4114165"/>
              <a:gd name="connsiteY438" fmla="*/ 1137050 h 3063504"/>
              <a:gd name="connsiteX439" fmla="*/ 3770261 w 4114165"/>
              <a:gd name="connsiteY439" fmla="*/ 1166935 h 3063504"/>
              <a:gd name="connsiteX440" fmla="*/ 3779816 w 4114165"/>
              <a:gd name="connsiteY440" fmla="*/ 1232253 h 3063504"/>
              <a:gd name="connsiteX441" fmla="*/ 3792552 w 4114165"/>
              <a:gd name="connsiteY441" fmla="*/ 1349413 h 3063504"/>
              <a:gd name="connsiteX442" fmla="*/ 3818023 w 4114165"/>
              <a:gd name="connsiteY442" fmla="*/ 1628335 h 3063504"/>
              <a:gd name="connsiteX443" fmla="*/ 3833953 w 4114165"/>
              <a:gd name="connsiteY443" fmla="*/ 1785195 h 3063504"/>
              <a:gd name="connsiteX444" fmla="*/ 3843495 w 4114165"/>
              <a:gd name="connsiteY444" fmla="*/ 1858085 h 3063504"/>
              <a:gd name="connsiteX445" fmla="*/ 3853050 w 4114165"/>
              <a:gd name="connsiteY445" fmla="*/ 1909448 h 3063504"/>
              <a:gd name="connsiteX446" fmla="*/ 3859424 w 4114165"/>
              <a:gd name="connsiteY446" fmla="*/ 1930215 h 3063504"/>
              <a:gd name="connsiteX447" fmla="*/ 3865786 w 4114165"/>
              <a:gd name="connsiteY447" fmla="*/ 1939611 h 3063504"/>
              <a:gd name="connsiteX448" fmla="*/ 3868979 w 4114165"/>
              <a:gd name="connsiteY448" fmla="*/ 1939992 h 3063504"/>
              <a:gd name="connsiteX449" fmla="*/ 3872160 w 4114165"/>
              <a:gd name="connsiteY449" fmla="*/ 1937472 h 3063504"/>
              <a:gd name="connsiteX450" fmla="*/ 3875341 w 4114165"/>
              <a:gd name="connsiteY450" fmla="*/ 1932115 h 3063504"/>
              <a:gd name="connsiteX451" fmla="*/ 3881715 w 4114165"/>
              <a:gd name="connsiteY451" fmla="*/ 1913057 h 3063504"/>
              <a:gd name="connsiteX452" fmla="*/ 3888077 w 4114165"/>
              <a:gd name="connsiteY452" fmla="*/ 1883437 h 3063504"/>
              <a:gd name="connsiteX453" fmla="*/ 3897632 w 4114165"/>
              <a:gd name="connsiteY453" fmla="*/ 1821260 h 3063504"/>
              <a:gd name="connsiteX454" fmla="*/ 3910367 w 4114165"/>
              <a:gd name="connsiteY454" fmla="*/ 1711888 h 3063504"/>
              <a:gd name="connsiteX455" fmla="*/ 3932658 w 4114165"/>
              <a:gd name="connsiteY455" fmla="*/ 1484088 h 3063504"/>
              <a:gd name="connsiteX456" fmla="*/ 3951768 w 4114165"/>
              <a:gd name="connsiteY456" fmla="*/ 1301736 h 3063504"/>
              <a:gd name="connsiteX457" fmla="*/ 3961323 w 4114165"/>
              <a:gd name="connsiteY457" fmla="*/ 1230328 h 3063504"/>
              <a:gd name="connsiteX458" fmla="*/ 3970878 w 4114165"/>
              <a:gd name="connsiteY458" fmla="*/ 1178180 h 3063504"/>
              <a:gd name="connsiteX459" fmla="*/ 3977240 w 4114165"/>
              <a:gd name="connsiteY459" fmla="*/ 1155741 h 3063504"/>
              <a:gd name="connsiteX460" fmla="*/ 3983614 w 4114165"/>
              <a:gd name="connsiteY460" fmla="*/ 1143901 h 3063504"/>
              <a:gd name="connsiteX461" fmla="*/ 3986795 w 4114165"/>
              <a:gd name="connsiteY461" fmla="*/ 1142077 h 3063504"/>
              <a:gd name="connsiteX462" fmla="*/ 3989976 w 4114165"/>
              <a:gd name="connsiteY462" fmla="*/ 1142989 h 3063504"/>
              <a:gd name="connsiteX463" fmla="*/ 3993169 w 4114165"/>
              <a:gd name="connsiteY463" fmla="*/ 1146661 h 3063504"/>
              <a:gd name="connsiteX464" fmla="*/ 3999531 w 4114165"/>
              <a:gd name="connsiteY464" fmla="*/ 1162136 h 3063504"/>
              <a:gd name="connsiteX465" fmla="*/ 4005905 w 4114165"/>
              <a:gd name="connsiteY465" fmla="*/ 1188070 h 3063504"/>
              <a:gd name="connsiteX466" fmla="*/ 4015460 w 4114165"/>
              <a:gd name="connsiteY466" fmla="*/ 1244992 h 3063504"/>
              <a:gd name="connsiteX467" fmla="*/ 4025002 w 4114165"/>
              <a:gd name="connsiteY467" fmla="*/ 1320275 h 3063504"/>
              <a:gd name="connsiteX468" fmla="*/ 4040932 w 4114165"/>
              <a:gd name="connsiteY468" fmla="*/ 1473210 h 3063504"/>
              <a:gd name="connsiteX469" fmla="*/ 4069584 w 4114165"/>
              <a:gd name="connsiteY469" fmla="*/ 1754601 h 3063504"/>
              <a:gd name="connsiteX470" fmla="*/ 4079139 w 4114165"/>
              <a:gd name="connsiteY470" fmla="*/ 1826731 h 3063504"/>
              <a:gd name="connsiteX471" fmla="*/ 4088694 w 4114165"/>
              <a:gd name="connsiteY471" fmla="*/ 1879436 h 3063504"/>
              <a:gd name="connsiteX472" fmla="*/ 4095069 w 4114165"/>
              <a:gd name="connsiteY472" fmla="*/ 1902103 h 3063504"/>
              <a:gd name="connsiteX473" fmla="*/ 4101430 w 4114165"/>
              <a:gd name="connsiteY473" fmla="*/ 1914082 h 3063504"/>
              <a:gd name="connsiteX474" fmla="*/ 4104611 w 4114165"/>
              <a:gd name="connsiteY474" fmla="*/ 1915995 h 3063504"/>
              <a:gd name="connsiteX475" fmla="*/ 4107804 w 4114165"/>
              <a:gd name="connsiteY475" fmla="*/ 1915184 h 3063504"/>
              <a:gd name="connsiteX476" fmla="*/ 4110985 w 4114165"/>
              <a:gd name="connsiteY476" fmla="*/ 1911702 h 3063504"/>
              <a:gd name="connsiteX477" fmla="*/ 4114166 w 4114165"/>
              <a:gd name="connsiteY477" fmla="*/ 1905598 h 3063504"/>
              <a:gd name="connsiteX478" fmla="*/ 4114166 w 4114165"/>
              <a:gd name="connsiteY478" fmla="*/ 1905598 h 3063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</a:cxnLst>
            <a:rect l="l" t="t" r="r" b="b"/>
            <a:pathLst>
              <a:path w="4114165" h="3063504">
                <a:moveTo>
                  <a:pt x="0" y="1426330"/>
                </a:moveTo>
                <a:lnTo>
                  <a:pt x="19106" y="1079343"/>
                </a:lnTo>
                <a:lnTo>
                  <a:pt x="28660" y="944391"/>
                </a:lnTo>
                <a:lnTo>
                  <a:pt x="38212" y="852379"/>
                </a:lnTo>
                <a:lnTo>
                  <a:pt x="44582" y="819708"/>
                </a:lnTo>
                <a:lnTo>
                  <a:pt x="47765" y="812730"/>
                </a:lnTo>
                <a:lnTo>
                  <a:pt x="50950" y="812198"/>
                </a:lnTo>
                <a:lnTo>
                  <a:pt x="54134" y="818213"/>
                </a:lnTo>
                <a:lnTo>
                  <a:pt x="57319" y="830801"/>
                </a:lnTo>
                <a:lnTo>
                  <a:pt x="63687" y="875439"/>
                </a:lnTo>
                <a:lnTo>
                  <a:pt x="70056" y="945100"/>
                </a:lnTo>
                <a:lnTo>
                  <a:pt x="79608" y="1091880"/>
                </a:lnTo>
                <a:lnTo>
                  <a:pt x="92347" y="1349148"/>
                </a:lnTo>
                <a:lnTo>
                  <a:pt x="130558" y="2179860"/>
                </a:lnTo>
                <a:lnTo>
                  <a:pt x="140112" y="2309798"/>
                </a:lnTo>
                <a:lnTo>
                  <a:pt x="146480" y="2364047"/>
                </a:lnTo>
                <a:lnTo>
                  <a:pt x="149664" y="2380472"/>
                </a:lnTo>
                <a:lnTo>
                  <a:pt x="152849" y="2389450"/>
                </a:lnTo>
                <a:lnTo>
                  <a:pt x="156033" y="2390855"/>
                </a:lnTo>
                <a:lnTo>
                  <a:pt x="159218" y="2384600"/>
                </a:lnTo>
                <a:lnTo>
                  <a:pt x="162401" y="2370696"/>
                </a:lnTo>
                <a:lnTo>
                  <a:pt x="168770" y="2320207"/>
                </a:lnTo>
                <a:lnTo>
                  <a:pt x="175140" y="2240720"/>
                </a:lnTo>
                <a:lnTo>
                  <a:pt x="184692" y="2072639"/>
                </a:lnTo>
                <a:lnTo>
                  <a:pt x="197429" y="1777458"/>
                </a:lnTo>
                <a:lnTo>
                  <a:pt x="235642" y="818581"/>
                </a:lnTo>
                <a:lnTo>
                  <a:pt x="245194" y="665925"/>
                </a:lnTo>
                <a:lnTo>
                  <a:pt x="251563" y="600835"/>
                </a:lnTo>
                <a:lnTo>
                  <a:pt x="257933" y="568563"/>
                </a:lnTo>
                <a:lnTo>
                  <a:pt x="261116" y="565293"/>
                </a:lnTo>
                <a:lnTo>
                  <a:pt x="264300" y="570754"/>
                </a:lnTo>
                <a:lnTo>
                  <a:pt x="267485" y="584961"/>
                </a:lnTo>
                <a:lnTo>
                  <a:pt x="273854" y="639269"/>
                </a:lnTo>
                <a:lnTo>
                  <a:pt x="280222" y="726772"/>
                </a:lnTo>
                <a:lnTo>
                  <a:pt x="289776" y="913999"/>
                </a:lnTo>
                <a:lnTo>
                  <a:pt x="302513" y="1245232"/>
                </a:lnTo>
                <a:lnTo>
                  <a:pt x="340728" y="2325374"/>
                </a:lnTo>
                <a:lnTo>
                  <a:pt x="350283" y="2497177"/>
                </a:lnTo>
                <a:lnTo>
                  <a:pt x="356645" y="2570484"/>
                </a:lnTo>
                <a:lnTo>
                  <a:pt x="363019" y="2607106"/>
                </a:lnTo>
                <a:lnTo>
                  <a:pt x="366200" y="2611083"/>
                </a:lnTo>
                <a:lnTo>
                  <a:pt x="369380" y="2605384"/>
                </a:lnTo>
                <a:lnTo>
                  <a:pt x="372574" y="2590024"/>
                </a:lnTo>
                <a:lnTo>
                  <a:pt x="378935" y="2530861"/>
                </a:lnTo>
                <a:lnTo>
                  <a:pt x="385310" y="2435532"/>
                </a:lnTo>
                <a:lnTo>
                  <a:pt x="394865" y="2232425"/>
                </a:lnTo>
                <a:lnTo>
                  <a:pt x="407601" y="1876548"/>
                </a:lnTo>
                <a:lnTo>
                  <a:pt x="442627" y="825508"/>
                </a:lnTo>
                <a:lnTo>
                  <a:pt x="452182" y="631949"/>
                </a:lnTo>
                <a:lnTo>
                  <a:pt x="458544" y="543618"/>
                </a:lnTo>
                <a:lnTo>
                  <a:pt x="464918" y="491393"/>
                </a:lnTo>
                <a:lnTo>
                  <a:pt x="468099" y="479329"/>
                </a:lnTo>
                <a:lnTo>
                  <a:pt x="471280" y="476719"/>
                </a:lnTo>
                <a:lnTo>
                  <a:pt x="474473" y="483516"/>
                </a:lnTo>
                <a:lnTo>
                  <a:pt x="477654" y="499587"/>
                </a:lnTo>
                <a:lnTo>
                  <a:pt x="484015" y="558573"/>
                </a:lnTo>
                <a:lnTo>
                  <a:pt x="490390" y="650919"/>
                </a:lnTo>
                <a:lnTo>
                  <a:pt x="499945" y="843021"/>
                </a:lnTo>
                <a:lnTo>
                  <a:pt x="512680" y="1171038"/>
                </a:lnTo>
                <a:lnTo>
                  <a:pt x="544526" y="2034016"/>
                </a:lnTo>
                <a:lnTo>
                  <a:pt x="554081" y="2220635"/>
                </a:lnTo>
                <a:lnTo>
                  <a:pt x="563624" y="2346673"/>
                </a:lnTo>
                <a:lnTo>
                  <a:pt x="569998" y="2393211"/>
                </a:lnTo>
                <a:lnTo>
                  <a:pt x="573179" y="2404874"/>
                </a:lnTo>
                <a:lnTo>
                  <a:pt x="576372" y="2408799"/>
                </a:lnTo>
                <a:lnTo>
                  <a:pt x="579553" y="2405102"/>
                </a:lnTo>
                <a:lnTo>
                  <a:pt x="582734" y="2393945"/>
                </a:lnTo>
                <a:lnTo>
                  <a:pt x="589108" y="2350282"/>
                </a:lnTo>
                <a:lnTo>
                  <a:pt x="595470" y="2280520"/>
                </a:lnTo>
                <a:lnTo>
                  <a:pt x="605025" y="2134981"/>
                </a:lnTo>
                <a:lnTo>
                  <a:pt x="617760" y="1888743"/>
                </a:lnTo>
                <a:lnTo>
                  <a:pt x="646426" y="1318008"/>
                </a:lnTo>
                <a:lnTo>
                  <a:pt x="655981" y="1179079"/>
                </a:lnTo>
                <a:lnTo>
                  <a:pt x="665523" y="1084231"/>
                </a:lnTo>
                <a:lnTo>
                  <a:pt x="671897" y="1047837"/>
                </a:lnTo>
                <a:lnTo>
                  <a:pt x="675078" y="1037782"/>
                </a:lnTo>
                <a:lnTo>
                  <a:pt x="678259" y="1033059"/>
                </a:lnTo>
                <a:lnTo>
                  <a:pt x="681452" y="1033502"/>
                </a:lnTo>
                <a:lnTo>
                  <a:pt x="684633" y="1038909"/>
                </a:lnTo>
                <a:lnTo>
                  <a:pt x="691007" y="1063476"/>
                </a:lnTo>
                <a:lnTo>
                  <a:pt x="697369" y="1104049"/>
                </a:lnTo>
                <a:lnTo>
                  <a:pt x="706924" y="1187437"/>
                </a:lnTo>
                <a:lnTo>
                  <a:pt x="738770" y="1501044"/>
                </a:lnTo>
                <a:lnTo>
                  <a:pt x="748325" y="1560169"/>
                </a:lnTo>
                <a:lnTo>
                  <a:pt x="754686" y="1583596"/>
                </a:lnTo>
                <a:lnTo>
                  <a:pt x="757880" y="1590282"/>
                </a:lnTo>
                <a:lnTo>
                  <a:pt x="761061" y="1593663"/>
                </a:lnTo>
                <a:lnTo>
                  <a:pt x="764241" y="1593828"/>
                </a:lnTo>
                <a:lnTo>
                  <a:pt x="767422" y="1590940"/>
                </a:lnTo>
                <a:lnTo>
                  <a:pt x="773796" y="1576821"/>
                </a:lnTo>
                <a:lnTo>
                  <a:pt x="780158" y="1553495"/>
                </a:lnTo>
                <a:lnTo>
                  <a:pt x="792906" y="1490875"/>
                </a:lnTo>
                <a:lnTo>
                  <a:pt x="805642" y="1429686"/>
                </a:lnTo>
                <a:lnTo>
                  <a:pt x="812004" y="1408348"/>
                </a:lnTo>
                <a:lnTo>
                  <a:pt x="818378" y="1397407"/>
                </a:lnTo>
                <a:lnTo>
                  <a:pt x="821559" y="1396635"/>
                </a:lnTo>
                <a:lnTo>
                  <a:pt x="824740" y="1399345"/>
                </a:lnTo>
                <a:lnTo>
                  <a:pt x="827933" y="1405740"/>
                </a:lnTo>
                <a:lnTo>
                  <a:pt x="834295" y="1430142"/>
                </a:lnTo>
                <a:lnTo>
                  <a:pt x="840669" y="1470285"/>
                </a:lnTo>
                <a:lnTo>
                  <a:pt x="850224" y="1558649"/>
                </a:lnTo>
                <a:lnTo>
                  <a:pt x="862960" y="1718561"/>
                </a:lnTo>
                <a:lnTo>
                  <a:pt x="891612" y="2106134"/>
                </a:lnTo>
                <a:lnTo>
                  <a:pt x="897986" y="2164423"/>
                </a:lnTo>
                <a:lnTo>
                  <a:pt x="904348" y="2202286"/>
                </a:lnTo>
                <a:lnTo>
                  <a:pt x="907541" y="2212354"/>
                </a:lnTo>
                <a:lnTo>
                  <a:pt x="910722" y="2215950"/>
                </a:lnTo>
                <a:lnTo>
                  <a:pt x="913903" y="2212772"/>
                </a:lnTo>
                <a:lnTo>
                  <a:pt x="917096" y="2202540"/>
                </a:lnTo>
                <a:lnTo>
                  <a:pt x="923458" y="2160358"/>
                </a:lnTo>
                <a:lnTo>
                  <a:pt x="929832" y="2088937"/>
                </a:lnTo>
                <a:lnTo>
                  <a:pt x="939387" y="1929354"/>
                </a:lnTo>
                <a:lnTo>
                  <a:pt x="948930" y="1715256"/>
                </a:lnTo>
                <a:lnTo>
                  <a:pt x="964859" y="1281386"/>
                </a:lnTo>
                <a:lnTo>
                  <a:pt x="983956" y="762432"/>
                </a:lnTo>
                <a:lnTo>
                  <a:pt x="993511" y="562035"/>
                </a:lnTo>
                <a:lnTo>
                  <a:pt x="999886" y="466070"/>
                </a:lnTo>
                <a:lnTo>
                  <a:pt x="1006247" y="406589"/>
                </a:lnTo>
                <a:lnTo>
                  <a:pt x="1009441" y="391842"/>
                </a:lnTo>
                <a:lnTo>
                  <a:pt x="1012621" y="387604"/>
                </a:lnTo>
                <a:lnTo>
                  <a:pt x="1015802" y="394136"/>
                </a:lnTo>
                <a:lnTo>
                  <a:pt x="1018996" y="411587"/>
                </a:lnTo>
                <a:lnTo>
                  <a:pt x="1025357" y="479311"/>
                </a:lnTo>
                <a:lnTo>
                  <a:pt x="1031731" y="589755"/>
                </a:lnTo>
                <a:lnTo>
                  <a:pt x="1041274" y="828914"/>
                </a:lnTo>
                <a:lnTo>
                  <a:pt x="1054022" y="1256857"/>
                </a:lnTo>
                <a:lnTo>
                  <a:pt x="1092230" y="2652391"/>
                </a:lnTo>
                <a:lnTo>
                  <a:pt x="1101785" y="2862019"/>
                </a:lnTo>
                <a:lnTo>
                  <a:pt x="1108146" y="2943532"/>
                </a:lnTo>
                <a:lnTo>
                  <a:pt x="1111340" y="2965110"/>
                </a:lnTo>
                <a:lnTo>
                  <a:pt x="1114521" y="2973430"/>
                </a:lnTo>
                <a:lnTo>
                  <a:pt x="1117701" y="2968315"/>
                </a:lnTo>
                <a:lnTo>
                  <a:pt x="1120895" y="2949661"/>
                </a:lnTo>
                <a:lnTo>
                  <a:pt x="1127256" y="2872251"/>
                </a:lnTo>
                <a:lnTo>
                  <a:pt x="1133631" y="2743364"/>
                </a:lnTo>
                <a:lnTo>
                  <a:pt x="1143173" y="2463378"/>
                </a:lnTo>
                <a:lnTo>
                  <a:pt x="1155922" y="1965154"/>
                </a:lnTo>
                <a:lnTo>
                  <a:pt x="1190948" y="471744"/>
                </a:lnTo>
                <a:lnTo>
                  <a:pt x="1200503" y="198810"/>
                </a:lnTo>
                <a:lnTo>
                  <a:pt x="1206865" y="77799"/>
                </a:lnTo>
                <a:lnTo>
                  <a:pt x="1213239" y="11588"/>
                </a:lnTo>
                <a:lnTo>
                  <a:pt x="1216420" y="0"/>
                </a:lnTo>
                <a:lnTo>
                  <a:pt x="1219601" y="2996"/>
                </a:lnTo>
                <a:lnTo>
                  <a:pt x="1222781" y="20580"/>
                </a:lnTo>
                <a:lnTo>
                  <a:pt x="1229156" y="98807"/>
                </a:lnTo>
                <a:lnTo>
                  <a:pt x="1235530" y="231880"/>
                </a:lnTo>
                <a:lnTo>
                  <a:pt x="1245072" y="522962"/>
                </a:lnTo>
                <a:lnTo>
                  <a:pt x="1257821" y="1041176"/>
                </a:lnTo>
                <a:lnTo>
                  <a:pt x="1292847" y="2583224"/>
                </a:lnTo>
                <a:lnTo>
                  <a:pt x="1302390" y="2862221"/>
                </a:lnTo>
                <a:lnTo>
                  <a:pt x="1308764" y="2985271"/>
                </a:lnTo>
                <a:lnTo>
                  <a:pt x="1315138" y="3052069"/>
                </a:lnTo>
                <a:lnTo>
                  <a:pt x="1318319" y="3063504"/>
                </a:lnTo>
                <a:lnTo>
                  <a:pt x="1321500" y="3060098"/>
                </a:lnTo>
                <a:lnTo>
                  <a:pt x="1324681" y="3041913"/>
                </a:lnTo>
                <a:lnTo>
                  <a:pt x="1331055" y="2962109"/>
                </a:lnTo>
                <a:lnTo>
                  <a:pt x="1337429" y="2827372"/>
                </a:lnTo>
                <a:lnTo>
                  <a:pt x="1346971" y="2534799"/>
                </a:lnTo>
                <a:lnTo>
                  <a:pt x="1359720" y="2019403"/>
                </a:lnTo>
                <a:lnTo>
                  <a:pt x="1391553" y="642650"/>
                </a:lnTo>
                <a:lnTo>
                  <a:pt x="1401108" y="357415"/>
                </a:lnTo>
                <a:lnTo>
                  <a:pt x="1407482" y="227415"/>
                </a:lnTo>
                <a:lnTo>
                  <a:pt x="1413844" y="151377"/>
                </a:lnTo>
                <a:lnTo>
                  <a:pt x="1417037" y="134458"/>
                </a:lnTo>
                <a:lnTo>
                  <a:pt x="1420218" y="131770"/>
                </a:lnTo>
                <a:lnTo>
                  <a:pt x="1423399" y="143257"/>
                </a:lnTo>
                <a:lnTo>
                  <a:pt x="1426580" y="168709"/>
                </a:lnTo>
                <a:lnTo>
                  <a:pt x="1432954" y="259960"/>
                </a:lnTo>
                <a:lnTo>
                  <a:pt x="1439328" y="401057"/>
                </a:lnTo>
                <a:lnTo>
                  <a:pt x="1448870" y="691492"/>
                </a:lnTo>
                <a:lnTo>
                  <a:pt x="1461619" y="1179130"/>
                </a:lnTo>
                <a:lnTo>
                  <a:pt x="1487091" y="2181025"/>
                </a:lnTo>
                <a:lnTo>
                  <a:pt x="1496646" y="2459592"/>
                </a:lnTo>
                <a:lnTo>
                  <a:pt x="1503007" y="2593785"/>
                </a:lnTo>
                <a:lnTo>
                  <a:pt x="1509382" y="2680946"/>
                </a:lnTo>
                <a:lnTo>
                  <a:pt x="1512562" y="2705982"/>
                </a:lnTo>
                <a:lnTo>
                  <a:pt x="1515743" y="2718442"/>
                </a:lnTo>
                <a:lnTo>
                  <a:pt x="1518937" y="2718341"/>
                </a:lnTo>
                <a:lnTo>
                  <a:pt x="1522117" y="2705817"/>
                </a:lnTo>
                <a:lnTo>
                  <a:pt x="1525298" y="2681162"/>
                </a:lnTo>
                <a:lnTo>
                  <a:pt x="1531672" y="2597166"/>
                </a:lnTo>
                <a:lnTo>
                  <a:pt x="1538034" y="2471052"/>
                </a:lnTo>
                <a:lnTo>
                  <a:pt x="1547589" y="2217318"/>
                </a:lnTo>
                <a:lnTo>
                  <a:pt x="1563518" y="1692310"/>
                </a:lnTo>
                <a:lnTo>
                  <a:pt x="1582615" y="1074303"/>
                </a:lnTo>
                <a:lnTo>
                  <a:pt x="1592171" y="838804"/>
                </a:lnTo>
                <a:lnTo>
                  <a:pt x="1598545" y="724265"/>
                </a:lnTo>
                <a:lnTo>
                  <a:pt x="1604906" y="648563"/>
                </a:lnTo>
                <a:lnTo>
                  <a:pt x="1608087" y="626010"/>
                </a:lnTo>
                <a:lnTo>
                  <a:pt x="1611281" y="613828"/>
                </a:lnTo>
                <a:lnTo>
                  <a:pt x="1614461" y="611992"/>
                </a:lnTo>
                <a:lnTo>
                  <a:pt x="1617642" y="620362"/>
                </a:lnTo>
                <a:lnTo>
                  <a:pt x="1620836" y="638724"/>
                </a:lnTo>
                <a:lnTo>
                  <a:pt x="1627197" y="703889"/>
                </a:lnTo>
                <a:lnTo>
                  <a:pt x="1633572" y="803537"/>
                </a:lnTo>
                <a:lnTo>
                  <a:pt x="1643127" y="1005807"/>
                </a:lnTo>
                <a:lnTo>
                  <a:pt x="1659043" y="1426507"/>
                </a:lnTo>
                <a:lnTo>
                  <a:pt x="1678153" y="1923162"/>
                </a:lnTo>
                <a:lnTo>
                  <a:pt x="1687696" y="2112656"/>
                </a:lnTo>
                <a:lnTo>
                  <a:pt x="1694070" y="2204756"/>
                </a:lnTo>
                <a:lnTo>
                  <a:pt x="1700444" y="2265400"/>
                </a:lnTo>
                <a:lnTo>
                  <a:pt x="1703625" y="2283281"/>
                </a:lnTo>
                <a:lnTo>
                  <a:pt x="1706806" y="2292702"/>
                </a:lnTo>
                <a:lnTo>
                  <a:pt x="1709986" y="2293639"/>
                </a:lnTo>
                <a:lnTo>
                  <a:pt x="1713180" y="2286193"/>
                </a:lnTo>
                <a:lnTo>
                  <a:pt x="1716361" y="2270504"/>
                </a:lnTo>
                <a:lnTo>
                  <a:pt x="1722735" y="2215532"/>
                </a:lnTo>
                <a:lnTo>
                  <a:pt x="1729096" y="2131689"/>
                </a:lnTo>
                <a:lnTo>
                  <a:pt x="1738651" y="1961012"/>
                </a:lnTo>
                <a:lnTo>
                  <a:pt x="1754568" y="1602325"/>
                </a:lnTo>
                <a:lnTo>
                  <a:pt x="1773678" y="1169278"/>
                </a:lnTo>
                <a:lnTo>
                  <a:pt x="1783233" y="998855"/>
                </a:lnTo>
                <a:lnTo>
                  <a:pt x="1792788" y="880580"/>
                </a:lnTo>
                <a:lnTo>
                  <a:pt x="1799150" y="835904"/>
                </a:lnTo>
                <a:lnTo>
                  <a:pt x="1802343" y="824520"/>
                </a:lnTo>
                <a:lnTo>
                  <a:pt x="1805524" y="820556"/>
                </a:lnTo>
                <a:lnTo>
                  <a:pt x="1808705" y="824051"/>
                </a:lnTo>
                <a:lnTo>
                  <a:pt x="1811886" y="834916"/>
                </a:lnTo>
                <a:lnTo>
                  <a:pt x="1818260" y="878162"/>
                </a:lnTo>
                <a:lnTo>
                  <a:pt x="1824634" y="948342"/>
                </a:lnTo>
                <a:lnTo>
                  <a:pt x="1834176" y="1097237"/>
                </a:lnTo>
                <a:lnTo>
                  <a:pt x="1846912" y="1354719"/>
                </a:lnTo>
                <a:lnTo>
                  <a:pt x="1878758" y="2030319"/>
                </a:lnTo>
                <a:lnTo>
                  <a:pt x="1888313" y="2169894"/>
                </a:lnTo>
                <a:lnTo>
                  <a:pt x="1894687" y="2233983"/>
                </a:lnTo>
                <a:lnTo>
                  <a:pt x="1901049" y="2272112"/>
                </a:lnTo>
                <a:lnTo>
                  <a:pt x="1904242" y="2281014"/>
                </a:lnTo>
                <a:lnTo>
                  <a:pt x="1907423" y="2283053"/>
                </a:lnTo>
                <a:lnTo>
                  <a:pt x="1910604" y="2278216"/>
                </a:lnTo>
                <a:lnTo>
                  <a:pt x="1913785" y="2266591"/>
                </a:lnTo>
                <a:lnTo>
                  <a:pt x="1920159" y="2223573"/>
                </a:lnTo>
                <a:lnTo>
                  <a:pt x="1926520" y="2155837"/>
                </a:lnTo>
                <a:lnTo>
                  <a:pt x="1936075" y="2014084"/>
                </a:lnTo>
                <a:lnTo>
                  <a:pt x="1948811" y="1770329"/>
                </a:lnTo>
                <a:lnTo>
                  <a:pt x="1980657" y="1119397"/>
                </a:lnTo>
                <a:lnTo>
                  <a:pt x="1990212" y="975352"/>
                </a:lnTo>
                <a:lnTo>
                  <a:pt x="1999767" y="875591"/>
                </a:lnTo>
                <a:lnTo>
                  <a:pt x="2006142" y="836740"/>
                </a:lnTo>
                <a:lnTo>
                  <a:pt x="2009322" y="825938"/>
                </a:lnTo>
                <a:lnTo>
                  <a:pt x="2012503" y="820923"/>
                </a:lnTo>
                <a:lnTo>
                  <a:pt x="2015684" y="821658"/>
                </a:lnTo>
                <a:lnTo>
                  <a:pt x="2018877" y="828028"/>
                </a:lnTo>
                <a:lnTo>
                  <a:pt x="2025239" y="857115"/>
                </a:lnTo>
                <a:lnTo>
                  <a:pt x="2031613" y="906553"/>
                </a:lnTo>
                <a:lnTo>
                  <a:pt x="2041168" y="1013849"/>
                </a:lnTo>
                <a:lnTo>
                  <a:pt x="2053904" y="1203418"/>
                </a:lnTo>
                <a:lnTo>
                  <a:pt x="2098486" y="1923390"/>
                </a:lnTo>
                <a:lnTo>
                  <a:pt x="2108028" y="2025937"/>
                </a:lnTo>
                <a:lnTo>
                  <a:pt x="2117583" y="2096700"/>
                </a:lnTo>
                <a:lnTo>
                  <a:pt x="2123957" y="2125104"/>
                </a:lnTo>
                <a:lnTo>
                  <a:pt x="2130319" y="2138324"/>
                </a:lnTo>
                <a:lnTo>
                  <a:pt x="2133512" y="2139299"/>
                </a:lnTo>
                <a:lnTo>
                  <a:pt x="2136693" y="2136589"/>
                </a:lnTo>
                <a:lnTo>
                  <a:pt x="2139874" y="2130283"/>
                </a:lnTo>
                <a:lnTo>
                  <a:pt x="2146248" y="2107312"/>
                </a:lnTo>
                <a:lnTo>
                  <a:pt x="2152610" y="2071335"/>
                </a:lnTo>
                <a:lnTo>
                  <a:pt x="2162165" y="1995685"/>
                </a:lnTo>
                <a:lnTo>
                  <a:pt x="2174901" y="1861973"/>
                </a:lnTo>
                <a:lnTo>
                  <a:pt x="2194011" y="1618546"/>
                </a:lnTo>
                <a:lnTo>
                  <a:pt x="2219482" y="1290681"/>
                </a:lnTo>
                <a:lnTo>
                  <a:pt x="2232218" y="1157476"/>
                </a:lnTo>
                <a:lnTo>
                  <a:pt x="2241773" y="1081331"/>
                </a:lnTo>
                <a:lnTo>
                  <a:pt x="2251328" y="1030020"/>
                </a:lnTo>
                <a:lnTo>
                  <a:pt x="2257702" y="1010924"/>
                </a:lnTo>
                <a:lnTo>
                  <a:pt x="2260883" y="1006061"/>
                </a:lnTo>
                <a:lnTo>
                  <a:pt x="2264064" y="1004351"/>
                </a:lnTo>
                <a:lnTo>
                  <a:pt x="2267257" y="1005782"/>
                </a:lnTo>
                <a:lnTo>
                  <a:pt x="2270438" y="1010316"/>
                </a:lnTo>
                <a:lnTo>
                  <a:pt x="2276800" y="1028450"/>
                </a:lnTo>
                <a:lnTo>
                  <a:pt x="2283174" y="1058069"/>
                </a:lnTo>
                <a:lnTo>
                  <a:pt x="2292729" y="1121841"/>
                </a:lnTo>
                <a:lnTo>
                  <a:pt x="2305465" y="1236014"/>
                </a:lnTo>
                <a:lnTo>
                  <a:pt x="2324575" y="1444287"/>
                </a:lnTo>
                <a:lnTo>
                  <a:pt x="2353227" y="1757361"/>
                </a:lnTo>
                <a:lnTo>
                  <a:pt x="2365963" y="1871318"/>
                </a:lnTo>
                <a:lnTo>
                  <a:pt x="2378699" y="1960101"/>
                </a:lnTo>
                <a:lnTo>
                  <a:pt x="2388254" y="2007196"/>
                </a:lnTo>
                <a:lnTo>
                  <a:pt x="2394628" y="2028331"/>
                </a:lnTo>
                <a:lnTo>
                  <a:pt x="2400990" y="2040690"/>
                </a:lnTo>
                <a:lnTo>
                  <a:pt x="2404183" y="2043425"/>
                </a:lnTo>
                <a:lnTo>
                  <a:pt x="2407364" y="2043805"/>
                </a:lnTo>
                <a:lnTo>
                  <a:pt x="2410545" y="2041766"/>
                </a:lnTo>
                <a:lnTo>
                  <a:pt x="2413726" y="2037258"/>
                </a:lnTo>
                <a:lnTo>
                  <a:pt x="2420100" y="2020707"/>
                </a:lnTo>
                <a:lnTo>
                  <a:pt x="2426474" y="1993899"/>
                </a:lnTo>
                <a:lnTo>
                  <a:pt x="2432836" y="1956694"/>
                </a:lnTo>
                <a:lnTo>
                  <a:pt x="2442391" y="1881614"/>
                </a:lnTo>
                <a:lnTo>
                  <a:pt x="2451946" y="1784575"/>
                </a:lnTo>
                <a:lnTo>
                  <a:pt x="2464682" y="1626031"/>
                </a:lnTo>
                <a:lnTo>
                  <a:pt x="2490153" y="1257757"/>
                </a:lnTo>
                <a:lnTo>
                  <a:pt x="2506083" y="1048014"/>
                </a:lnTo>
                <a:lnTo>
                  <a:pt x="2515625" y="952141"/>
                </a:lnTo>
                <a:lnTo>
                  <a:pt x="2521999" y="906236"/>
                </a:lnTo>
                <a:lnTo>
                  <a:pt x="2528373" y="877262"/>
                </a:lnTo>
                <a:lnTo>
                  <a:pt x="2531554" y="869652"/>
                </a:lnTo>
                <a:lnTo>
                  <a:pt x="2534735" y="866853"/>
                </a:lnTo>
                <a:lnTo>
                  <a:pt x="2537916" y="868955"/>
                </a:lnTo>
                <a:lnTo>
                  <a:pt x="2541109" y="876059"/>
                </a:lnTo>
                <a:lnTo>
                  <a:pt x="2547471" y="905299"/>
                </a:lnTo>
                <a:lnTo>
                  <a:pt x="2553845" y="954281"/>
                </a:lnTo>
                <a:lnTo>
                  <a:pt x="2563400" y="1062425"/>
                </a:lnTo>
                <a:lnTo>
                  <a:pt x="2572942" y="1206420"/>
                </a:lnTo>
                <a:lnTo>
                  <a:pt x="2588872" y="1499651"/>
                </a:lnTo>
                <a:lnTo>
                  <a:pt x="2614343" y="1975335"/>
                </a:lnTo>
                <a:lnTo>
                  <a:pt x="2623898" y="2111528"/>
                </a:lnTo>
                <a:lnTo>
                  <a:pt x="2633453" y="2206554"/>
                </a:lnTo>
                <a:lnTo>
                  <a:pt x="2639815" y="2243037"/>
                </a:lnTo>
                <a:lnTo>
                  <a:pt x="2643008" y="2252623"/>
                </a:lnTo>
                <a:lnTo>
                  <a:pt x="2646189" y="2256295"/>
                </a:lnTo>
                <a:lnTo>
                  <a:pt x="2649370" y="2254003"/>
                </a:lnTo>
                <a:lnTo>
                  <a:pt x="2652551" y="2245772"/>
                </a:lnTo>
                <a:lnTo>
                  <a:pt x="2658925" y="2211759"/>
                </a:lnTo>
                <a:lnTo>
                  <a:pt x="2665299" y="2155381"/>
                </a:lnTo>
                <a:lnTo>
                  <a:pt x="2674841" y="2033383"/>
                </a:lnTo>
                <a:lnTo>
                  <a:pt x="2687590" y="1816866"/>
                </a:lnTo>
                <a:lnTo>
                  <a:pt x="2725797" y="1116307"/>
                </a:lnTo>
                <a:lnTo>
                  <a:pt x="2735353" y="1006339"/>
                </a:lnTo>
                <a:lnTo>
                  <a:pt x="2741714" y="959548"/>
                </a:lnTo>
                <a:lnTo>
                  <a:pt x="2748088" y="935995"/>
                </a:lnTo>
                <a:lnTo>
                  <a:pt x="2751269" y="933171"/>
                </a:lnTo>
                <a:lnTo>
                  <a:pt x="2754450" y="936337"/>
                </a:lnTo>
                <a:lnTo>
                  <a:pt x="2757643" y="945416"/>
                </a:lnTo>
                <a:lnTo>
                  <a:pt x="2764005" y="980709"/>
                </a:lnTo>
                <a:lnTo>
                  <a:pt x="2770379" y="1037225"/>
                </a:lnTo>
                <a:lnTo>
                  <a:pt x="2779934" y="1155678"/>
                </a:lnTo>
                <a:lnTo>
                  <a:pt x="2792670" y="1356429"/>
                </a:lnTo>
                <a:lnTo>
                  <a:pt x="2818142" y="1765998"/>
                </a:lnTo>
                <a:lnTo>
                  <a:pt x="2827697" y="1875662"/>
                </a:lnTo>
                <a:lnTo>
                  <a:pt x="2834058" y="1925847"/>
                </a:lnTo>
                <a:lnTo>
                  <a:pt x="2840433" y="1955251"/>
                </a:lnTo>
                <a:lnTo>
                  <a:pt x="2843613" y="1961823"/>
                </a:lnTo>
                <a:lnTo>
                  <a:pt x="2846807" y="1962912"/>
                </a:lnTo>
                <a:lnTo>
                  <a:pt x="2849988" y="1958543"/>
                </a:lnTo>
                <a:lnTo>
                  <a:pt x="2853168" y="1948818"/>
                </a:lnTo>
                <a:lnTo>
                  <a:pt x="2859543" y="1914032"/>
                </a:lnTo>
                <a:lnTo>
                  <a:pt x="2865904" y="1860517"/>
                </a:lnTo>
                <a:lnTo>
                  <a:pt x="2875459" y="1751587"/>
                </a:lnTo>
                <a:lnTo>
                  <a:pt x="2891388" y="1526332"/>
                </a:lnTo>
                <a:lnTo>
                  <a:pt x="2907305" y="1308055"/>
                </a:lnTo>
                <a:lnTo>
                  <a:pt x="2916860" y="1209459"/>
                </a:lnTo>
                <a:lnTo>
                  <a:pt x="2923222" y="1164897"/>
                </a:lnTo>
                <a:lnTo>
                  <a:pt x="2929596" y="1140279"/>
                </a:lnTo>
                <a:lnTo>
                  <a:pt x="2932777" y="1135974"/>
                </a:lnTo>
                <a:lnTo>
                  <a:pt x="2935957" y="1137164"/>
                </a:lnTo>
                <a:lnTo>
                  <a:pt x="2939151" y="1143888"/>
                </a:lnTo>
                <a:lnTo>
                  <a:pt x="2945512" y="1173735"/>
                </a:lnTo>
                <a:lnTo>
                  <a:pt x="2951887" y="1224490"/>
                </a:lnTo>
                <a:lnTo>
                  <a:pt x="2961442" y="1335142"/>
                </a:lnTo>
                <a:lnTo>
                  <a:pt x="2974177" y="1529549"/>
                </a:lnTo>
                <a:lnTo>
                  <a:pt x="2999649" y="1943005"/>
                </a:lnTo>
                <a:lnTo>
                  <a:pt x="3009204" y="2056291"/>
                </a:lnTo>
                <a:lnTo>
                  <a:pt x="3015566" y="2107590"/>
                </a:lnTo>
                <a:lnTo>
                  <a:pt x="3021940" y="2135956"/>
                </a:lnTo>
                <a:lnTo>
                  <a:pt x="3025121" y="2140869"/>
                </a:lnTo>
                <a:lnTo>
                  <a:pt x="3028314" y="2139375"/>
                </a:lnTo>
                <a:lnTo>
                  <a:pt x="3031495" y="2131372"/>
                </a:lnTo>
                <a:lnTo>
                  <a:pt x="3037856" y="2095864"/>
                </a:lnTo>
                <a:lnTo>
                  <a:pt x="3044231" y="2035004"/>
                </a:lnTo>
                <a:lnTo>
                  <a:pt x="3053786" y="1900292"/>
                </a:lnTo>
                <a:lnTo>
                  <a:pt x="3066522" y="1656777"/>
                </a:lnTo>
                <a:lnTo>
                  <a:pt x="3101548" y="916683"/>
                </a:lnTo>
                <a:lnTo>
                  <a:pt x="3111104" y="783301"/>
                </a:lnTo>
                <a:lnTo>
                  <a:pt x="3117465" y="726430"/>
                </a:lnTo>
                <a:lnTo>
                  <a:pt x="3123839" y="698723"/>
                </a:lnTo>
                <a:lnTo>
                  <a:pt x="3127020" y="696418"/>
                </a:lnTo>
                <a:lnTo>
                  <a:pt x="3130214" y="701990"/>
                </a:lnTo>
                <a:lnTo>
                  <a:pt x="3133394" y="715476"/>
                </a:lnTo>
                <a:lnTo>
                  <a:pt x="3139756" y="765952"/>
                </a:lnTo>
                <a:lnTo>
                  <a:pt x="3146130" y="846579"/>
                </a:lnTo>
                <a:lnTo>
                  <a:pt x="3155685" y="1018294"/>
                </a:lnTo>
                <a:lnTo>
                  <a:pt x="3168421" y="1320136"/>
                </a:lnTo>
                <a:lnTo>
                  <a:pt x="3203448" y="2215089"/>
                </a:lnTo>
                <a:lnTo>
                  <a:pt x="3213003" y="2377344"/>
                </a:lnTo>
                <a:lnTo>
                  <a:pt x="3219364" y="2449018"/>
                </a:lnTo>
                <a:lnTo>
                  <a:pt x="3225738" y="2487996"/>
                </a:lnTo>
                <a:lnTo>
                  <a:pt x="3228919" y="2494657"/>
                </a:lnTo>
                <a:lnTo>
                  <a:pt x="3232113" y="2492656"/>
                </a:lnTo>
                <a:lnTo>
                  <a:pt x="3235293" y="2481980"/>
                </a:lnTo>
                <a:lnTo>
                  <a:pt x="3241655" y="2435063"/>
                </a:lnTo>
                <a:lnTo>
                  <a:pt x="3248029" y="2355601"/>
                </a:lnTo>
                <a:lnTo>
                  <a:pt x="3257584" y="2182202"/>
                </a:lnTo>
                <a:lnTo>
                  <a:pt x="3270320" y="1873902"/>
                </a:lnTo>
                <a:lnTo>
                  <a:pt x="3305347" y="952647"/>
                </a:lnTo>
                <a:lnTo>
                  <a:pt x="3314902" y="781693"/>
                </a:lnTo>
                <a:lnTo>
                  <a:pt x="3321263" y="703307"/>
                </a:lnTo>
                <a:lnTo>
                  <a:pt x="3327637" y="656541"/>
                </a:lnTo>
                <a:lnTo>
                  <a:pt x="3330818" y="645461"/>
                </a:lnTo>
                <a:lnTo>
                  <a:pt x="3334012" y="642662"/>
                </a:lnTo>
                <a:lnTo>
                  <a:pt x="3337192" y="648095"/>
                </a:lnTo>
                <a:lnTo>
                  <a:pt x="3340373" y="661657"/>
                </a:lnTo>
                <a:lnTo>
                  <a:pt x="3346747" y="712272"/>
                </a:lnTo>
                <a:lnTo>
                  <a:pt x="3353109" y="792026"/>
                </a:lnTo>
                <a:lnTo>
                  <a:pt x="3362664" y="958282"/>
                </a:lnTo>
                <a:lnTo>
                  <a:pt x="3375400" y="1241725"/>
                </a:lnTo>
                <a:lnTo>
                  <a:pt x="3404065" y="1914374"/>
                </a:lnTo>
                <a:lnTo>
                  <a:pt x="3413620" y="2082783"/>
                </a:lnTo>
                <a:lnTo>
                  <a:pt x="3423163" y="2199285"/>
                </a:lnTo>
                <a:lnTo>
                  <a:pt x="3429537" y="2244088"/>
                </a:lnTo>
                <a:lnTo>
                  <a:pt x="3432718" y="2256169"/>
                </a:lnTo>
                <a:lnTo>
                  <a:pt x="3435911" y="2261335"/>
                </a:lnTo>
                <a:lnTo>
                  <a:pt x="3439092" y="2259613"/>
                </a:lnTo>
                <a:lnTo>
                  <a:pt x="3442273" y="2251116"/>
                </a:lnTo>
                <a:lnTo>
                  <a:pt x="3448647" y="2214582"/>
                </a:lnTo>
                <a:lnTo>
                  <a:pt x="3455008" y="2153824"/>
                </a:lnTo>
                <a:lnTo>
                  <a:pt x="3464564" y="2023974"/>
                </a:lnTo>
                <a:lnTo>
                  <a:pt x="3477299" y="1799315"/>
                </a:lnTo>
                <a:lnTo>
                  <a:pt x="3509145" y="1210295"/>
                </a:lnTo>
                <a:lnTo>
                  <a:pt x="3518700" y="1086549"/>
                </a:lnTo>
                <a:lnTo>
                  <a:pt x="3525062" y="1027956"/>
                </a:lnTo>
                <a:lnTo>
                  <a:pt x="3531436" y="990536"/>
                </a:lnTo>
                <a:lnTo>
                  <a:pt x="3534617" y="980063"/>
                </a:lnTo>
                <a:lnTo>
                  <a:pt x="3537797" y="975137"/>
                </a:lnTo>
                <a:lnTo>
                  <a:pt x="3540991" y="975694"/>
                </a:lnTo>
                <a:lnTo>
                  <a:pt x="3544172" y="981697"/>
                </a:lnTo>
                <a:lnTo>
                  <a:pt x="3550546" y="1009341"/>
                </a:lnTo>
                <a:lnTo>
                  <a:pt x="3556908" y="1056435"/>
                </a:lnTo>
                <a:lnTo>
                  <a:pt x="3566463" y="1158261"/>
                </a:lnTo>
                <a:lnTo>
                  <a:pt x="3579198" y="1335737"/>
                </a:lnTo>
                <a:lnTo>
                  <a:pt x="3611044" y="1805545"/>
                </a:lnTo>
                <a:lnTo>
                  <a:pt x="3620599" y="1906206"/>
                </a:lnTo>
                <a:lnTo>
                  <a:pt x="3626961" y="1954998"/>
                </a:lnTo>
                <a:lnTo>
                  <a:pt x="3633335" y="1987567"/>
                </a:lnTo>
                <a:lnTo>
                  <a:pt x="3639696" y="2003270"/>
                </a:lnTo>
                <a:lnTo>
                  <a:pt x="3642890" y="2004764"/>
                </a:lnTo>
                <a:lnTo>
                  <a:pt x="3646071" y="2002092"/>
                </a:lnTo>
                <a:lnTo>
                  <a:pt x="3649251" y="1995343"/>
                </a:lnTo>
                <a:lnTo>
                  <a:pt x="3655626" y="1970079"/>
                </a:lnTo>
                <a:lnTo>
                  <a:pt x="3661987" y="1930329"/>
                </a:lnTo>
                <a:lnTo>
                  <a:pt x="3671542" y="1847423"/>
                </a:lnTo>
                <a:lnTo>
                  <a:pt x="3684278" y="1705138"/>
                </a:lnTo>
                <a:lnTo>
                  <a:pt x="3719305" y="1285869"/>
                </a:lnTo>
                <a:lnTo>
                  <a:pt x="3728860" y="1203127"/>
                </a:lnTo>
                <a:lnTo>
                  <a:pt x="3738415" y="1145914"/>
                </a:lnTo>
                <a:lnTo>
                  <a:pt x="3744789" y="1123703"/>
                </a:lnTo>
                <a:lnTo>
                  <a:pt x="3747970" y="1117612"/>
                </a:lnTo>
                <a:lnTo>
                  <a:pt x="3751151" y="1114864"/>
                </a:lnTo>
                <a:lnTo>
                  <a:pt x="3754344" y="1115497"/>
                </a:lnTo>
                <a:lnTo>
                  <a:pt x="3757525" y="1119435"/>
                </a:lnTo>
                <a:lnTo>
                  <a:pt x="3763887" y="1137050"/>
                </a:lnTo>
                <a:lnTo>
                  <a:pt x="3770261" y="1166935"/>
                </a:lnTo>
                <a:lnTo>
                  <a:pt x="3779816" y="1232253"/>
                </a:lnTo>
                <a:lnTo>
                  <a:pt x="3792552" y="1349413"/>
                </a:lnTo>
                <a:lnTo>
                  <a:pt x="3818023" y="1628335"/>
                </a:lnTo>
                <a:lnTo>
                  <a:pt x="3833953" y="1785195"/>
                </a:lnTo>
                <a:lnTo>
                  <a:pt x="3843495" y="1858085"/>
                </a:lnTo>
                <a:lnTo>
                  <a:pt x="3853050" y="1909448"/>
                </a:lnTo>
                <a:lnTo>
                  <a:pt x="3859424" y="1930215"/>
                </a:lnTo>
                <a:lnTo>
                  <a:pt x="3865786" y="1939611"/>
                </a:lnTo>
                <a:lnTo>
                  <a:pt x="3868979" y="1939992"/>
                </a:lnTo>
                <a:lnTo>
                  <a:pt x="3872160" y="1937472"/>
                </a:lnTo>
                <a:lnTo>
                  <a:pt x="3875341" y="1932115"/>
                </a:lnTo>
                <a:lnTo>
                  <a:pt x="3881715" y="1913057"/>
                </a:lnTo>
                <a:lnTo>
                  <a:pt x="3888077" y="1883437"/>
                </a:lnTo>
                <a:lnTo>
                  <a:pt x="3897632" y="1821260"/>
                </a:lnTo>
                <a:lnTo>
                  <a:pt x="3910367" y="1711888"/>
                </a:lnTo>
                <a:lnTo>
                  <a:pt x="3932658" y="1484088"/>
                </a:lnTo>
                <a:lnTo>
                  <a:pt x="3951768" y="1301736"/>
                </a:lnTo>
                <a:lnTo>
                  <a:pt x="3961323" y="1230328"/>
                </a:lnTo>
                <a:lnTo>
                  <a:pt x="3970878" y="1178180"/>
                </a:lnTo>
                <a:lnTo>
                  <a:pt x="3977240" y="1155741"/>
                </a:lnTo>
                <a:lnTo>
                  <a:pt x="3983614" y="1143901"/>
                </a:lnTo>
                <a:lnTo>
                  <a:pt x="3986795" y="1142077"/>
                </a:lnTo>
                <a:lnTo>
                  <a:pt x="3989976" y="1142989"/>
                </a:lnTo>
                <a:lnTo>
                  <a:pt x="3993169" y="1146661"/>
                </a:lnTo>
                <a:lnTo>
                  <a:pt x="3999531" y="1162136"/>
                </a:lnTo>
                <a:lnTo>
                  <a:pt x="4005905" y="1188070"/>
                </a:lnTo>
                <a:lnTo>
                  <a:pt x="4015460" y="1244992"/>
                </a:lnTo>
                <a:lnTo>
                  <a:pt x="4025002" y="1320275"/>
                </a:lnTo>
                <a:lnTo>
                  <a:pt x="4040932" y="1473210"/>
                </a:lnTo>
                <a:lnTo>
                  <a:pt x="4069584" y="1754601"/>
                </a:lnTo>
                <a:lnTo>
                  <a:pt x="4079139" y="1826731"/>
                </a:lnTo>
                <a:lnTo>
                  <a:pt x="4088694" y="1879436"/>
                </a:lnTo>
                <a:lnTo>
                  <a:pt x="4095069" y="1902103"/>
                </a:lnTo>
                <a:lnTo>
                  <a:pt x="4101430" y="1914082"/>
                </a:lnTo>
                <a:lnTo>
                  <a:pt x="4104611" y="1915995"/>
                </a:lnTo>
                <a:lnTo>
                  <a:pt x="4107804" y="1915184"/>
                </a:lnTo>
                <a:lnTo>
                  <a:pt x="4110985" y="1911702"/>
                </a:lnTo>
                <a:lnTo>
                  <a:pt x="4114166" y="1905598"/>
                </a:lnTo>
                <a:lnTo>
                  <a:pt x="4114166" y="1905598"/>
                </a:lnTo>
              </a:path>
            </a:pathLst>
          </a:custGeom>
          <a:noFill/>
          <a:ln w="18998" cap="sq">
            <a:solidFill>
              <a:srgbClr val="C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igura a mano libera 20">
            <a:extLst>
              <a:ext uri="{FF2B5EF4-FFF2-40B4-BE49-F238E27FC236}">
                <a16:creationId xmlns:a16="http://schemas.microsoft.com/office/drawing/2014/main" id="{ACB676FC-C110-0884-D30C-488326B66C9F}"/>
              </a:ext>
            </a:extLst>
          </p:cNvPr>
          <p:cNvSpPr/>
          <p:nvPr/>
        </p:nvSpPr>
        <p:spPr>
          <a:xfrm flipH="1">
            <a:off x="1399677" y="4324086"/>
            <a:ext cx="4337467" cy="1190017"/>
          </a:xfrm>
          <a:custGeom>
            <a:avLst/>
            <a:gdLst>
              <a:gd name="connsiteX0" fmla="*/ 0 w 4114165"/>
              <a:gd name="connsiteY0" fmla="*/ 1426330 h 3063504"/>
              <a:gd name="connsiteX1" fmla="*/ 19106 w 4114165"/>
              <a:gd name="connsiteY1" fmla="*/ 1079343 h 3063504"/>
              <a:gd name="connsiteX2" fmla="*/ 28660 w 4114165"/>
              <a:gd name="connsiteY2" fmla="*/ 944391 h 3063504"/>
              <a:gd name="connsiteX3" fmla="*/ 38212 w 4114165"/>
              <a:gd name="connsiteY3" fmla="*/ 852379 h 3063504"/>
              <a:gd name="connsiteX4" fmla="*/ 44582 w 4114165"/>
              <a:gd name="connsiteY4" fmla="*/ 819708 h 3063504"/>
              <a:gd name="connsiteX5" fmla="*/ 47765 w 4114165"/>
              <a:gd name="connsiteY5" fmla="*/ 812730 h 3063504"/>
              <a:gd name="connsiteX6" fmla="*/ 50950 w 4114165"/>
              <a:gd name="connsiteY6" fmla="*/ 812198 h 3063504"/>
              <a:gd name="connsiteX7" fmla="*/ 54134 w 4114165"/>
              <a:gd name="connsiteY7" fmla="*/ 818213 h 3063504"/>
              <a:gd name="connsiteX8" fmla="*/ 57319 w 4114165"/>
              <a:gd name="connsiteY8" fmla="*/ 830801 h 3063504"/>
              <a:gd name="connsiteX9" fmla="*/ 63687 w 4114165"/>
              <a:gd name="connsiteY9" fmla="*/ 875439 h 3063504"/>
              <a:gd name="connsiteX10" fmla="*/ 70056 w 4114165"/>
              <a:gd name="connsiteY10" fmla="*/ 945100 h 3063504"/>
              <a:gd name="connsiteX11" fmla="*/ 79608 w 4114165"/>
              <a:gd name="connsiteY11" fmla="*/ 1091880 h 3063504"/>
              <a:gd name="connsiteX12" fmla="*/ 92347 w 4114165"/>
              <a:gd name="connsiteY12" fmla="*/ 1349148 h 3063504"/>
              <a:gd name="connsiteX13" fmla="*/ 130558 w 4114165"/>
              <a:gd name="connsiteY13" fmla="*/ 2179860 h 3063504"/>
              <a:gd name="connsiteX14" fmla="*/ 140112 w 4114165"/>
              <a:gd name="connsiteY14" fmla="*/ 2309798 h 3063504"/>
              <a:gd name="connsiteX15" fmla="*/ 146480 w 4114165"/>
              <a:gd name="connsiteY15" fmla="*/ 2364047 h 3063504"/>
              <a:gd name="connsiteX16" fmla="*/ 149664 w 4114165"/>
              <a:gd name="connsiteY16" fmla="*/ 2380472 h 3063504"/>
              <a:gd name="connsiteX17" fmla="*/ 152849 w 4114165"/>
              <a:gd name="connsiteY17" fmla="*/ 2389450 h 3063504"/>
              <a:gd name="connsiteX18" fmla="*/ 156033 w 4114165"/>
              <a:gd name="connsiteY18" fmla="*/ 2390855 h 3063504"/>
              <a:gd name="connsiteX19" fmla="*/ 159218 w 4114165"/>
              <a:gd name="connsiteY19" fmla="*/ 2384600 h 3063504"/>
              <a:gd name="connsiteX20" fmla="*/ 162401 w 4114165"/>
              <a:gd name="connsiteY20" fmla="*/ 2370696 h 3063504"/>
              <a:gd name="connsiteX21" fmla="*/ 168770 w 4114165"/>
              <a:gd name="connsiteY21" fmla="*/ 2320207 h 3063504"/>
              <a:gd name="connsiteX22" fmla="*/ 175140 w 4114165"/>
              <a:gd name="connsiteY22" fmla="*/ 2240720 h 3063504"/>
              <a:gd name="connsiteX23" fmla="*/ 184692 w 4114165"/>
              <a:gd name="connsiteY23" fmla="*/ 2072639 h 3063504"/>
              <a:gd name="connsiteX24" fmla="*/ 197429 w 4114165"/>
              <a:gd name="connsiteY24" fmla="*/ 1777458 h 3063504"/>
              <a:gd name="connsiteX25" fmla="*/ 235642 w 4114165"/>
              <a:gd name="connsiteY25" fmla="*/ 818581 h 3063504"/>
              <a:gd name="connsiteX26" fmla="*/ 245194 w 4114165"/>
              <a:gd name="connsiteY26" fmla="*/ 665925 h 3063504"/>
              <a:gd name="connsiteX27" fmla="*/ 251563 w 4114165"/>
              <a:gd name="connsiteY27" fmla="*/ 600835 h 3063504"/>
              <a:gd name="connsiteX28" fmla="*/ 257933 w 4114165"/>
              <a:gd name="connsiteY28" fmla="*/ 568563 h 3063504"/>
              <a:gd name="connsiteX29" fmla="*/ 261116 w 4114165"/>
              <a:gd name="connsiteY29" fmla="*/ 565293 h 3063504"/>
              <a:gd name="connsiteX30" fmla="*/ 264300 w 4114165"/>
              <a:gd name="connsiteY30" fmla="*/ 570754 h 3063504"/>
              <a:gd name="connsiteX31" fmla="*/ 267485 w 4114165"/>
              <a:gd name="connsiteY31" fmla="*/ 584961 h 3063504"/>
              <a:gd name="connsiteX32" fmla="*/ 273854 w 4114165"/>
              <a:gd name="connsiteY32" fmla="*/ 639269 h 3063504"/>
              <a:gd name="connsiteX33" fmla="*/ 280222 w 4114165"/>
              <a:gd name="connsiteY33" fmla="*/ 726772 h 3063504"/>
              <a:gd name="connsiteX34" fmla="*/ 289776 w 4114165"/>
              <a:gd name="connsiteY34" fmla="*/ 913999 h 3063504"/>
              <a:gd name="connsiteX35" fmla="*/ 302513 w 4114165"/>
              <a:gd name="connsiteY35" fmla="*/ 1245232 h 3063504"/>
              <a:gd name="connsiteX36" fmla="*/ 340728 w 4114165"/>
              <a:gd name="connsiteY36" fmla="*/ 2325374 h 3063504"/>
              <a:gd name="connsiteX37" fmla="*/ 350283 w 4114165"/>
              <a:gd name="connsiteY37" fmla="*/ 2497177 h 3063504"/>
              <a:gd name="connsiteX38" fmla="*/ 356645 w 4114165"/>
              <a:gd name="connsiteY38" fmla="*/ 2570484 h 3063504"/>
              <a:gd name="connsiteX39" fmla="*/ 363019 w 4114165"/>
              <a:gd name="connsiteY39" fmla="*/ 2607106 h 3063504"/>
              <a:gd name="connsiteX40" fmla="*/ 366200 w 4114165"/>
              <a:gd name="connsiteY40" fmla="*/ 2611083 h 3063504"/>
              <a:gd name="connsiteX41" fmla="*/ 369380 w 4114165"/>
              <a:gd name="connsiteY41" fmla="*/ 2605384 h 3063504"/>
              <a:gd name="connsiteX42" fmla="*/ 372574 w 4114165"/>
              <a:gd name="connsiteY42" fmla="*/ 2590024 h 3063504"/>
              <a:gd name="connsiteX43" fmla="*/ 378935 w 4114165"/>
              <a:gd name="connsiteY43" fmla="*/ 2530861 h 3063504"/>
              <a:gd name="connsiteX44" fmla="*/ 385310 w 4114165"/>
              <a:gd name="connsiteY44" fmla="*/ 2435532 h 3063504"/>
              <a:gd name="connsiteX45" fmla="*/ 394865 w 4114165"/>
              <a:gd name="connsiteY45" fmla="*/ 2232425 h 3063504"/>
              <a:gd name="connsiteX46" fmla="*/ 407601 w 4114165"/>
              <a:gd name="connsiteY46" fmla="*/ 1876548 h 3063504"/>
              <a:gd name="connsiteX47" fmla="*/ 442627 w 4114165"/>
              <a:gd name="connsiteY47" fmla="*/ 825508 h 3063504"/>
              <a:gd name="connsiteX48" fmla="*/ 452182 w 4114165"/>
              <a:gd name="connsiteY48" fmla="*/ 631949 h 3063504"/>
              <a:gd name="connsiteX49" fmla="*/ 458544 w 4114165"/>
              <a:gd name="connsiteY49" fmla="*/ 543618 h 3063504"/>
              <a:gd name="connsiteX50" fmla="*/ 464918 w 4114165"/>
              <a:gd name="connsiteY50" fmla="*/ 491393 h 3063504"/>
              <a:gd name="connsiteX51" fmla="*/ 468099 w 4114165"/>
              <a:gd name="connsiteY51" fmla="*/ 479329 h 3063504"/>
              <a:gd name="connsiteX52" fmla="*/ 471280 w 4114165"/>
              <a:gd name="connsiteY52" fmla="*/ 476719 h 3063504"/>
              <a:gd name="connsiteX53" fmla="*/ 474473 w 4114165"/>
              <a:gd name="connsiteY53" fmla="*/ 483516 h 3063504"/>
              <a:gd name="connsiteX54" fmla="*/ 477654 w 4114165"/>
              <a:gd name="connsiteY54" fmla="*/ 499587 h 3063504"/>
              <a:gd name="connsiteX55" fmla="*/ 484015 w 4114165"/>
              <a:gd name="connsiteY55" fmla="*/ 558573 h 3063504"/>
              <a:gd name="connsiteX56" fmla="*/ 490390 w 4114165"/>
              <a:gd name="connsiteY56" fmla="*/ 650919 h 3063504"/>
              <a:gd name="connsiteX57" fmla="*/ 499945 w 4114165"/>
              <a:gd name="connsiteY57" fmla="*/ 843021 h 3063504"/>
              <a:gd name="connsiteX58" fmla="*/ 512680 w 4114165"/>
              <a:gd name="connsiteY58" fmla="*/ 1171038 h 3063504"/>
              <a:gd name="connsiteX59" fmla="*/ 544526 w 4114165"/>
              <a:gd name="connsiteY59" fmla="*/ 2034016 h 3063504"/>
              <a:gd name="connsiteX60" fmla="*/ 554081 w 4114165"/>
              <a:gd name="connsiteY60" fmla="*/ 2220635 h 3063504"/>
              <a:gd name="connsiteX61" fmla="*/ 563624 w 4114165"/>
              <a:gd name="connsiteY61" fmla="*/ 2346673 h 3063504"/>
              <a:gd name="connsiteX62" fmla="*/ 569998 w 4114165"/>
              <a:gd name="connsiteY62" fmla="*/ 2393211 h 3063504"/>
              <a:gd name="connsiteX63" fmla="*/ 573179 w 4114165"/>
              <a:gd name="connsiteY63" fmla="*/ 2404874 h 3063504"/>
              <a:gd name="connsiteX64" fmla="*/ 576372 w 4114165"/>
              <a:gd name="connsiteY64" fmla="*/ 2408799 h 3063504"/>
              <a:gd name="connsiteX65" fmla="*/ 579553 w 4114165"/>
              <a:gd name="connsiteY65" fmla="*/ 2405102 h 3063504"/>
              <a:gd name="connsiteX66" fmla="*/ 582734 w 4114165"/>
              <a:gd name="connsiteY66" fmla="*/ 2393945 h 3063504"/>
              <a:gd name="connsiteX67" fmla="*/ 589108 w 4114165"/>
              <a:gd name="connsiteY67" fmla="*/ 2350282 h 3063504"/>
              <a:gd name="connsiteX68" fmla="*/ 595470 w 4114165"/>
              <a:gd name="connsiteY68" fmla="*/ 2280520 h 3063504"/>
              <a:gd name="connsiteX69" fmla="*/ 605025 w 4114165"/>
              <a:gd name="connsiteY69" fmla="*/ 2134981 h 3063504"/>
              <a:gd name="connsiteX70" fmla="*/ 617760 w 4114165"/>
              <a:gd name="connsiteY70" fmla="*/ 1888743 h 3063504"/>
              <a:gd name="connsiteX71" fmla="*/ 646426 w 4114165"/>
              <a:gd name="connsiteY71" fmla="*/ 1318008 h 3063504"/>
              <a:gd name="connsiteX72" fmla="*/ 655981 w 4114165"/>
              <a:gd name="connsiteY72" fmla="*/ 1179079 h 3063504"/>
              <a:gd name="connsiteX73" fmla="*/ 665523 w 4114165"/>
              <a:gd name="connsiteY73" fmla="*/ 1084231 h 3063504"/>
              <a:gd name="connsiteX74" fmla="*/ 671897 w 4114165"/>
              <a:gd name="connsiteY74" fmla="*/ 1047837 h 3063504"/>
              <a:gd name="connsiteX75" fmla="*/ 675078 w 4114165"/>
              <a:gd name="connsiteY75" fmla="*/ 1037782 h 3063504"/>
              <a:gd name="connsiteX76" fmla="*/ 678259 w 4114165"/>
              <a:gd name="connsiteY76" fmla="*/ 1033059 h 3063504"/>
              <a:gd name="connsiteX77" fmla="*/ 681452 w 4114165"/>
              <a:gd name="connsiteY77" fmla="*/ 1033502 h 3063504"/>
              <a:gd name="connsiteX78" fmla="*/ 684633 w 4114165"/>
              <a:gd name="connsiteY78" fmla="*/ 1038909 h 3063504"/>
              <a:gd name="connsiteX79" fmla="*/ 691007 w 4114165"/>
              <a:gd name="connsiteY79" fmla="*/ 1063476 h 3063504"/>
              <a:gd name="connsiteX80" fmla="*/ 697369 w 4114165"/>
              <a:gd name="connsiteY80" fmla="*/ 1104049 h 3063504"/>
              <a:gd name="connsiteX81" fmla="*/ 706924 w 4114165"/>
              <a:gd name="connsiteY81" fmla="*/ 1187437 h 3063504"/>
              <a:gd name="connsiteX82" fmla="*/ 738770 w 4114165"/>
              <a:gd name="connsiteY82" fmla="*/ 1501044 h 3063504"/>
              <a:gd name="connsiteX83" fmla="*/ 748325 w 4114165"/>
              <a:gd name="connsiteY83" fmla="*/ 1560169 h 3063504"/>
              <a:gd name="connsiteX84" fmla="*/ 754686 w 4114165"/>
              <a:gd name="connsiteY84" fmla="*/ 1583596 h 3063504"/>
              <a:gd name="connsiteX85" fmla="*/ 757880 w 4114165"/>
              <a:gd name="connsiteY85" fmla="*/ 1590282 h 3063504"/>
              <a:gd name="connsiteX86" fmla="*/ 761061 w 4114165"/>
              <a:gd name="connsiteY86" fmla="*/ 1593663 h 3063504"/>
              <a:gd name="connsiteX87" fmla="*/ 764241 w 4114165"/>
              <a:gd name="connsiteY87" fmla="*/ 1593828 h 3063504"/>
              <a:gd name="connsiteX88" fmla="*/ 767422 w 4114165"/>
              <a:gd name="connsiteY88" fmla="*/ 1590940 h 3063504"/>
              <a:gd name="connsiteX89" fmla="*/ 773796 w 4114165"/>
              <a:gd name="connsiteY89" fmla="*/ 1576821 h 3063504"/>
              <a:gd name="connsiteX90" fmla="*/ 780158 w 4114165"/>
              <a:gd name="connsiteY90" fmla="*/ 1553495 h 3063504"/>
              <a:gd name="connsiteX91" fmla="*/ 792906 w 4114165"/>
              <a:gd name="connsiteY91" fmla="*/ 1490875 h 3063504"/>
              <a:gd name="connsiteX92" fmla="*/ 805642 w 4114165"/>
              <a:gd name="connsiteY92" fmla="*/ 1429686 h 3063504"/>
              <a:gd name="connsiteX93" fmla="*/ 812004 w 4114165"/>
              <a:gd name="connsiteY93" fmla="*/ 1408348 h 3063504"/>
              <a:gd name="connsiteX94" fmla="*/ 818378 w 4114165"/>
              <a:gd name="connsiteY94" fmla="*/ 1397407 h 3063504"/>
              <a:gd name="connsiteX95" fmla="*/ 821559 w 4114165"/>
              <a:gd name="connsiteY95" fmla="*/ 1396635 h 3063504"/>
              <a:gd name="connsiteX96" fmla="*/ 824740 w 4114165"/>
              <a:gd name="connsiteY96" fmla="*/ 1399345 h 3063504"/>
              <a:gd name="connsiteX97" fmla="*/ 827933 w 4114165"/>
              <a:gd name="connsiteY97" fmla="*/ 1405740 h 3063504"/>
              <a:gd name="connsiteX98" fmla="*/ 834295 w 4114165"/>
              <a:gd name="connsiteY98" fmla="*/ 1430142 h 3063504"/>
              <a:gd name="connsiteX99" fmla="*/ 840669 w 4114165"/>
              <a:gd name="connsiteY99" fmla="*/ 1470285 h 3063504"/>
              <a:gd name="connsiteX100" fmla="*/ 850224 w 4114165"/>
              <a:gd name="connsiteY100" fmla="*/ 1558649 h 3063504"/>
              <a:gd name="connsiteX101" fmla="*/ 862960 w 4114165"/>
              <a:gd name="connsiteY101" fmla="*/ 1718561 h 3063504"/>
              <a:gd name="connsiteX102" fmla="*/ 891612 w 4114165"/>
              <a:gd name="connsiteY102" fmla="*/ 2106134 h 3063504"/>
              <a:gd name="connsiteX103" fmla="*/ 897986 w 4114165"/>
              <a:gd name="connsiteY103" fmla="*/ 2164423 h 3063504"/>
              <a:gd name="connsiteX104" fmla="*/ 904348 w 4114165"/>
              <a:gd name="connsiteY104" fmla="*/ 2202286 h 3063504"/>
              <a:gd name="connsiteX105" fmla="*/ 907541 w 4114165"/>
              <a:gd name="connsiteY105" fmla="*/ 2212354 h 3063504"/>
              <a:gd name="connsiteX106" fmla="*/ 910722 w 4114165"/>
              <a:gd name="connsiteY106" fmla="*/ 2215950 h 3063504"/>
              <a:gd name="connsiteX107" fmla="*/ 913903 w 4114165"/>
              <a:gd name="connsiteY107" fmla="*/ 2212772 h 3063504"/>
              <a:gd name="connsiteX108" fmla="*/ 917096 w 4114165"/>
              <a:gd name="connsiteY108" fmla="*/ 2202540 h 3063504"/>
              <a:gd name="connsiteX109" fmla="*/ 923458 w 4114165"/>
              <a:gd name="connsiteY109" fmla="*/ 2160358 h 3063504"/>
              <a:gd name="connsiteX110" fmla="*/ 929832 w 4114165"/>
              <a:gd name="connsiteY110" fmla="*/ 2088937 h 3063504"/>
              <a:gd name="connsiteX111" fmla="*/ 939387 w 4114165"/>
              <a:gd name="connsiteY111" fmla="*/ 1929354 h 3063504"/>
              <a:gd name="connsiteX112" fmla="*/ 948930 w 4114165"/>
              <a:gd name="connsiteY112" fmla="*/ 1715256 h 3063504"/>
              <a:gd name="connsiteX113" fmla="*/ 964859 w 4114165"/>
              <a:gd name="connsiteY113" fmla="*/ 1281386 h 3063504"/>
              <a:gd name="connsiteX114" fmla="*/ 983956 w 4114165"/>
              <a:gd name="connsiteY114" fmla="*/ 762432 h 3063504"/>
              <a:gd name="connsiteX115" fmla="*/ 993511 w 4114165"/>
              <a:gd name="connsiteY115" fmla="*/ 562035 h 3063504"/>
              <a:gd name="connsiteX116" fmla="*/ 999886 w 4114165"/>
              <a:gd name="connsiteY116" fmla="*/ 466070 h 3063504"/>
              <a:gd name="connsiteX117" fmla="*/ 1006247 w 4114165"/>
              <a:gd name="connsiteY117" fmla="*/ 406589 h 3063504"/>
              <a:gd name="connsiteX118" fmla="*/ 1009441 w 4114165"/>
              <a:gd name="connsiteY118" fmla="*/ 391842 h 3063504"/>
              <a:gd name="connsiteX119" fmla="*/ 1012621 w 4114165"/>
              <a:gd name="connsiteY119" fmla="*/ 387604 h 3063504"/>
              <a:gd name="connsiteX120" fmla="*/ 1015802 w 4114165"/>
              <a:gd name="connsiteY120" fmla="*/ 394136 h 3063504"/>
              <a:gd name="connsiteX121" fmla="*/ 1018996 w 4114165"/>
              <a:gd name="connsiteY121" fmla="*/ 411587 h 3063504"/>
              <a:gd name="connsiteX122" fmla="*/ 1025357 w 4114165"/>
              <a:gd name="connsiteY122" fmla="*/ 479311 h 3063504"/>
              <a:gd name="connsiteX123" fmla="*/ 1031731 w 4114165"/>
              <a:gd name="connsiteY123" fmla="*/ 589755 h 3063504"/>
              <a:gd name="connsiteX124" fmla="*/ 1041274 w 4114165"/>
              <a:gd name="connsiteY124" fmla="*/ 828914 h 3063504"/>
              <a:gd name="connsiteX125" fmla="*/ 1054022 w 4114165"/>
              <a:gd name="connsiteY125" fmla="*/ 1256857 h 3063504"/>
              <a:gd name="connsiteX126" fmla="*/ 1092230 w 4114165"/>
              <a:gd name="connsiteY126" fmla="*/ 2652391 h 3063504"/>
              <a:gd name="connsiteX127" fmla="*/ 1101785 w 4114165"/>
              <a:gd name="connsiteY127" fmla="*/ 2862019 h 3063504"/>
              <a:gd name="connsiteX128" fmla="*/ 1108146 w 4114165"/>
              <a:gd name="connsiteY128" fmla="*/ 2943532 h 3063504"/>
              <a:gd name="connsiteX129" fmla="*/ 1111340 w 4114165"/>
              <a:gd name="connsiteY129" fmla="*/ 2965110 h 3063504"/>
              <a:gd name="connsiteX130" fmla="*/ 1114521 w 4114165"/>
              <a:gd name="connsiteY130" fmla="*/ 2973430 h 3063504"/>
              <a:gd name="connsiteX131" fmla="*/ 1117701 w 4114165"/>
              <a:gd name="connsiteY131" fmla="*/ 2968315 h 3063504"/>
              <a:gd name="connsiteX132" fmla="*/ 1120895 w 4114165"/>
              <a:gd name="connsiteY132" fmla="*/ 2949661 h 3063504"/>
              <a:gd name="connsiteX133" fmla="*/ 1127256 w 4114165"/>
              <a:gd name="connsiteY133" fmla="*/ 2872251 h 3063504"/>
              <a:gd name="connsiteX134" fmla="*/ 1133631 w 4114165"/>
              <a:gd name="connsiteY134" fmla="*/ 2743364 h 3063504"/>
              <a:gd name="connsiteX135" fmla="*/ 1143173 w 4114165"/>
              <a:gd name="connsiteY135" fmla="*/ 2463378 h 3063504"/>
              <a:gd name="connsiteX136" fmla="*/ 1155922 w 4114165"/>
              <a:gd name="connsiteY136" fmla="*/ 1965154 h 3063504"/>
              <a:gd name="connsiteX137" fmla="*/ 1190948 w 4114165"/>
              <a:gd name="connsiteY137" fmla="*/ 471744 h 3063504"/>
              <a:gd name="connsiteX138" fmla="*/ 1200503 w 4114165"/>
              <a:gd name="connsiteY138" fmla="*/ 198810 h 3063504"/>
              <a:gd name="connsiteX139" fmla="*/ 1206865 w 4114165"/>
              <a:gd name="connsiteY139" fmla="*/ 77799 h 3063504"/>
              <a:gd name="connsiteX140" fmla="*/ 1213239 w 4114165"/>
              <a:gd name="connsiteY140" fmla="*/ 11588 h 3063504"/>
              <a:gd name="connsiteX141" fmla="*/ 1216420 w 4114165"/>
              <a:gd name="connsiteY141" fmla="*/ 0 h 3063504"/>
              <a:gd name="connsiteX142" fmla="*/ 1219601 w 4114165"/>
              <a:gd name="connsiteY142" fmla="*/ 2996 h 3063504"/>
              <a:gd name="connsiteX143" fmla="*/ 1222781 w 4114165"/>
              <a:gd name="connsiteY143" fmla="*/ 20580 h 3063504"/>
              <a:gd name="connsiteX144" fmla="*/ 1229156 w 4114165"/>
              <a:gd name="connsiteY144" fmla="*/ 98807 h 3063504"/>
              <a:gd name="connsiteX145" fmla="*/ 1235530 w 4114165"/>
              <a:gd name="connsiteY145" fmla="*/ 231880 h 3063504"/>
              <a:gd name="connsiteX146" fmla="*/ 1245072 w 4114165"/>
              <a:gd name="connsiteY146" fmla="*/ 522962 h 3063504"/>
              <a:gd name="connsiteX147" fmla="*/ 1257821 w 4114165"/>
              <a:gd name="connsiteY147" fmla="*/ 1041176 h 3063504"/>
              <a:gd name="connsiteX148" fmla="*/ 1292847 w 4114165"/>
              <a:gd name="connsiteY148" fmla="*/ 2583224 h 3063504"/>
              <a:gd name="connsiteX149" fmla="*/ 1302390 w 4114165"/>
              <a:gd name="connsiteY149" fmla="*/ 2862221 h 3063504"/>
              <a:gd name="connsiteX150" fmla="*/ 1308764 w 4114165"/>
              <a:gd name="connsiteY150" fmla="*/ 2985271 h 3063504"/>
              <a:gd name="connsiteX151" fmla="*/ 1315138 w 4114165"/>
              <a:gd name="connsiteY151" fmla="*/ 3052069 h 3063504"/>
              <a:gd name="connsiteX152" fmla="*/ 1318319 w 4114165"/>
              <a:gd name="connsiteY152" fmla="*/ 3063504 h 3063504"/>
              <a:gd name="connsiteX153" fmla="*/ 1321500 w 4114165"/>
              <a:gd name="connsiteY153" fmla="*/ 3060098 h 3063504"/>
              <a:gd name="connsiteX154" fmla="*/ 1324681 w 4114165"/>
              <a:gd name="connsiteY154" fmla="*/ 3041913 h 3063504"/>
              <a:gd name="connsiteX155" fmla="*/ 1331055 w 4114165"/>
              <a:gd name="connsiteY155" fmla="*/ 2962109 h 3063504"/>
              <a:gd name="connsiteX156" fmla="*/ 1337429 w 4114165"/>
              <a:gd name="connsiteY156" fmla="*/ 2827372 h 3063504"/>
              <a:gd name="connsiteX157" fmla="*/ 1346971 w 4114165"/>
              <a:gd name="connsiteY157" fmla="*/ 2534799 h 3063504"/>
              <a:gd name="connsiteX158" fmla="*/ 1359720 w 4114165"/>
              <a:gd name="connsiteY158" fmla="*/ 2019403 h 3063504"/>
              <a:gd name="connsiteX159" fmla="*/ 1391553 w 4114165"/>
              <a:gd name="connsiteY159" fmla="*/ 642650 h 3063504"/>
              <a:gd name="connsiteX160" fmla="*/ 1401108 w 4114165"/>
              <a:gd name="connsiteY160" fmla="*/ 357415 h 3063504"/>
              <a:gd name="connsiteX161" fmla="*/ 1407482 w 4114165"/>
              <a:gd name="connsiteY161" fmla="*/ 227415 h 3063504"/>
              <a:gd name="connsiteX162" fmla="*/ 1413844 w 4114165"/>
              <a:gd name="connsiteY162" fmla="*/ 151377 h 3063504"/>
              <a:gd name="connsiteX163" fmla="*/ 1417037 w 4114165"/>
              <a:gd name="connsiteY163" fmla="*/ 134458 h 3063504"/>
              <a:gd name="connsiteX164" fmla="*/ 1420218 w 4114165"/>
              <a:gd name="connsiteY164" fmla="*/ 131770 h 3063504"/>
              <a:gd name="connsiteX165" fmla="*/ 1423399 w 4114165"/>
              <a:gd name="connsiteY165" fmla="*/ 143257 h 3063504"/>
              <a:gd name="connsiteX166" fmla="*/ 1426580 w 4114165"/>
              <a:gd name="connsiteY166" fmla="*/ 168709 h 3063504"/>
              <a:gd name="connsiteX167" fmla="*/ 1432954 w 4114165"/>
              <a:gd name="connsiteY167" fmla="*/ 259960 h 3063504"/>
              <a:gd name="connsiteX168" fmla="*/ 1439328 w 4114165"/>
              <a:gd name="connsiteY168" fmla="*/ 401057 h 3063504"/>
              <a:gd name="connsiteX169" fmla="*/ 1448870 w 4114165"/>
              <a:gd name="connsiteY169" fmla="*/ 691492 h 3063504"/>
              <a:gd name="connsiteX170" fmla="*/ 1461619 w 4114165"/>
              <a:gd name="connsiteY170" fmla="*/ 1179130 h 3063504"/>
              <a:gd name="connsiteX171" fmla="*/ 1487091 w 4114165"/>
              <a:gd name="connsiteY171" fmla="*/ 2181025 h 3063504"/>
              <a:gd name="connsiteX172" fmla="*/ 1496646 w 4114165"/>
              <a:gd name="connsiteY172" fmla="*/ 2459592 h 3063504"/>
              <a:gd name="connsiteX173" fmla="*/ 1503007 w 4114165"/>
              <a:gd name="connsiteY173" fmla="*/ 2593785 h 3063504"/>
              <a:gd name="connsiteX174" fmla="*/ 1509382 w 4114165"/>
              <a:gd name="connsiteY174" fmla="*/ 2680946 h 3063504"/>
              <a:gd name="connsiteX175" fmla="*/ 1512562 w 4114165"/>
              <a:gd name="connsiteY175" fmla="*/ 2705982 h 3063504"/>
              <a:gd name="connsiteX176" fmla="*/ 1515743 w 4114165"/>
              <a:gd name="connsiteY176" fmla="*/ 2718442 h 3063504"/>
              <a:gd name="connsiteX177" fmla="*/ 1518937 w 4114165"/>
              <a:gd name="connsiteY177" fmla="*/ 2718341 h 3063504"/>
              <a:gd name="connsiteX178" fmla="*/ 1522117 w 4114165"/>
              <a:gd name="connsiteY178" fmla="*/ 2705817 h 3063504"/>
              <a:gd name="connsiteX179" fmla="*/ 1525298 w 4114165"/>
              <a:gd name="connsiteY179" fmla="*/ 2681162 h 3063504"/>
              <a:gd name="connsiteX180" fmla="*/ 1531672 w 4114165"/>
              <a:gd name="connsiteY180" fmla="*/ 2597166 h 3063504"/>
              <a:gd name="connsiteX181" fmla="*/ 1538034 w 4114165"/>
              <a:gd name="connsiteY181" fmla="*/ 2471052 h 3063504"/>
              <a:gd name="connsiteX182" fmla="*/ 1547589 w 4114165"/>
              <a:gd name="connsiteY182" fmla="*/ 2217318 h 3063504"/>
              <a:gd name="connsiteX183" fmla="*/ 1563518 w 4114165"/>
              <a:gd name="connsiteY183" fmla="*/ 1692310 h 3063504"/>
              <a:gd name="connsiteX184" fmla="*/ 1582615 w 4114165"/>
              <a:gd name="connsiteY184" fmla="*/ 1074303 h 3063504"/>
              <a:gd name="connsiteX185" fmla="*/ 1592171 w 4114165"/>
              <a:gd name="connsiteY185" fmla="*/ 838804 h 3063504"/>
              <a:gd name="connsiteX186" fmla="*/ 1598545 w 4114165"/>
              <a:gd name="connsiteY186" fmla="*/ 724265 h 3063504"/>
              <a:gd name="connsiteX187" fmla="*/ 1604906 w 4114165"/>
              <a:gd name="connsiteY187" fmla="*/ 648563 h 3063504"/>
              <a:gd name="connsiteX188" fmla="*/ 1608087 w 4114165"/>
              <a:gd name="connsiteY188" fmla="*/ 626010 h 3063504"/>
              <a:gd name="connsiteX189" fmla="*/ 1611281 w 4114165"/>
              <a:gd name="connsiteY189" fmla="*/ 613828 h 3063504"/>
              <a:gd name="connsiteX190" fmla="*/ 1614461 w 4114165"/>
              <a:gd name="connsiteY190" fmla="*/ 611992 h 3063504"/>
              <a:gd name="connsiteX191" fmla="*/ 1617642 w 4114165"/>
              <a:gd name="connsiteY191" fmla="*/ 620362 h 3063504"/>
              <a:gd name="connsiteX192" fmla="*/ 1620836 w 4114165"/>
              <a:gd name="connsiteY192" fmla="*/ 638724 h 3063504"/>
              <a:gd name="connsiteX193" fmla="*/ 1627197 w 4114165"/>
              <a:gd name="connsiteY193" fmla="*/ 703889 h 3063504"/>
              <a:gd name="connsiteX194" fmla="*/ 1633572 w 4114165"/>
              <a:gd name="connsiteY194" fmla="*/ 803537 h 3063504"/>
              <a:gd name="connsiteX195" fmla="*/ 1643127 w 4114165"/>
              <a:gd name="connsiteY195" fmla="*/ 1005807 h 3063504"/>
              <a:gd name="connsiteX196" fmla="*/ 1659043 w 4114165"/>
              <a:gd name="connsiteY196" fmla="*/ 1426507 h 3063504"/>
              <a:gd name="connsiteX197" fmla="*/ 1678153 w 4114165"/>
              <a:gd name="connsiteY197" fmla="*/ 1923162 h 3063504"/>
              <a:gd name="connsiteX198" fmla="*/ 1687696 w 4114165"/>
              <a:gd name="connsiteY198" fmla="*/ 2112656 h 3063504"/>
              <a:gd name="connsiteX199" fmla="*/ 1694070 w 4114165"/>
              <a:gd name="connsiteY199" fmla="*/ 2204756 h 3063504"/>
              <a:gd name="connsiteX200" fmla="*/ 1700444 w 4114165"/>
              <a:gd name="connsiteY200" fmla="*/ 2265400 h 3063504"/>
              <a:gd name="connsiteX201" fmla="*/ 1703625 w 4114165"/>
              <a:gd name="connsiteY201" fmla="*/ 2283281 h 3063504"/>
              <a:gd name="connsiteX202" fmla="*/ 1706806 w 4114165"/>
              <a:gd name="connsiteY202" fmla="*/ 2292702 h 3063504"/>
              <a:gd name="connsiteX203" fmla="*/ 1709986 w 4114165"/>
              <a:gd name="connsiteY203" fmla="*/ 2293639 h 3063504"/>
              <a:gd name="connsiteX204" fmla="*/ 1713180 w 4114165"/>
              <a:gd name="connsiteY204" fmla="*/ 2286193 h 3063504"/>
              <a:gd name="connsiteX205" fmla="*/ 1716361 w 4114165"/>
              <a:gd name="connsiteY205" fmla="*/ 2270504 h 3063504"/>
              <a:gd name="connsiteX206" fmla="*/ 1722735 w 4114165"/>
              <a:gd name="connsiteY206" fmla="*/ 2215532 h 3063504"/>
              <a:gd name="connsiteX207" fmla="*/ 1729096 w 4114165"/>
              <a:gd name="connsiteY207" fmla="*/ 2131689 h 3063504"/>
              <a:gd name="connsiteX208" fmla="*/ 1738651 w 4114165"/>
              <a:gd name="connsiteY208" fmla="*/ 1961012 h 3063504"/>
              <a:gd name="connsiteX209" fmla="*/ 1754568 w 4114165"/>
              <a:gd name="connsiteY209" fmla="*/ 1602325 h 3063504"/>
              <a:gd name="connsiteX210" fmla="*/ 1773678 w 4114165"/>
              <a:gd name="connsiteY210" fmla="*/ 1169278 h 3063504"/>
              <a:gd name="connsiteX211" fmla="*/ 1783233 w 4114165"/>
              <a:gd name="connsiteY211" fmla="*/ 998855 h 3063504"/>
              <a:gd name="connsiteX212" fmla="*/ 1792788 w 4114165"/>
              <a:gd name="connsiteY212" fmla="*/ 880580 h 3063504"/>
              <a:gd name="connsiteX213" fmla="*/ 1799150 w 4114165"/>
              <a:gd name="connsiteY213" fmla="*/ 835904 h 3063504"/>
              <a:gd name="connsiteX214" fmla="*/ 1802343 w 4114165"/>
              <a:gd name="connsiteY214" fmla="*/ 824520 h 3063504"/>
              <a:gd name="connsiteX215" fmla="*/ 1805524 w 4114165"/>
              <a:gd name="connsiteY215" fmla="*/ 820556 h 3063504"/>
              <a:gd name="connsiteX216" fmla="*/ 1808705 w 4114165"/>
              <a:gd name="connsiteY216" fmla="*/ 824051 h 3063504"/>
              <a:gd name="connsiteX217" fmla="*/ 1811886 w 4114165"/>
              <a:gd name="connsiteY217" fmla="*/ 834916 h 3063504"/>
              <a:gd name="connsiteX218" fmla="*/ 1818260 w 4114165"/>
              <a:gd name="connsiteY218" fmla="*/ 878162 h 3063504"/>
              <a:gd name="connsiteX219" fmla="*/ 1824634 w 4114165"/>
              <a:gd name="connsiteY219" fmla="*/ 948342 h 3063504"/>
              <a:gd name="connsiteX220" fmla="*/ 1834176 w 4114165"/>
              <a:gd name="connsiteY220" fmla="*/ 1097237 h 3063504"/>
              <a:gd name="connsiteX221" fmla="*/ 1846912 w 4114165"/>
              <a:gd name="connsiteY221" fmla="*/ 1354719 h 3063504"/>
              <a:gd name="connsiteX222" fmla="*/ 1878758 w 4114165"/>
              <a:gd name="connsiteY222" fmla="*/ 2030319 h 3063504"/>
              <a:gd name="connsiteX223" fmla="*/ 1888313 w 4114165"/>
              <a:gd name="connsiteY223" fmla="*/ 2169894 h 3063504"/>
              <a:gd name="connsiteX224" fmla="*/ 1894687 w 4114165"/>
              <a:gd name="connsiteY224" fmla="*/ 2233983 h 3063504"/>
              <a:gd name="connsiteX225" fmla="*/ 1901049 w 4114165"/>
              <a:gd name="connsiteY225" fmla="*/ 2272112 h 3063504"/>
              <a:gd name="connsiteX226" fmla="*/ 1904242 w 4114165"/>
              <a:gd name="connsiteY226" fmla="*/ 2281014 h 3063504"/>
              <a:gd name="connsiteX227" fmla="*/ 1907423 w 4114165"/>
              <a:gd name="connsiteY227" fmla="*/ 2283053 h 3063504"/>
              <a:gd name="connsiteX228" fmla="*/ 1910604 w 4114165"/>
              <a:gd name="connsiteY228" fmla="*/ 2278216 h 3063504"/>
              <a:gd name="connsiteX229" fmla="*/ 1913785 w 4114165"/>
              <a:gd name="connsiteY229" fmla="*/ 2266591 h 3063504"/>
              <a:gd name="connsiteX230" fmla="*/ 1920159 w 4114165"/>
              <a:gd name="connsiteY230" fmla="*/ 2223573 h 3063504"/>
              <a:gd name="connsiteX231" fmla="*/ 1926520 w 4114165"/>
              <a:gd name="connsiteY231" fmla="*/ 2155837 h 3063504"/>
              <a:gd name="connsiteX232" fmla="*/ 1936075 w 4114165"/>
              <a:gd name="connsiteY232" fmla="*/ 2014084 h 3063504"/>
              <a:gd name="connsiteX233" fmla="*/ 1948811 w 4114165"/>
              <a:gd name="connsiteY233" fmla="*/ 1770329 h 3063504"/>
              <a:gd name="connsiteX234" fmla="*/ 1980657 w 4114165"/>
              <a:gd name="connsiteY234" fmla="*/ 1119397 h 3063504"/>
              <a:gd name="connsiteX235" fmla="*/ 1990212 w 4114165"/>
              <a:gd name="connsiteY235" fmla="*/ 975352 h 3063504"/>
              <a:gd name="connsiteX236" fmla="*/ 1999767 w 4114165"/>
              <a:gd name="connsiteY236" fmla="*/ 875591 h 3063504"/>
              <a:gd name="connsiteX237" fmla="*/ 2006142 w 4114165"/>
              <a:gd name="connsiteY237" fmla="*/ 836740 h 3063504"/>
              <a:gd name="connsiteX238" fmla="*/ 2009322 w 4114165"/>
              <a:gd name="connsiteY238" fmla="*/ 825938 h 3063504"/>
              <a:gd name="connsiteX239" fmla="*/ 2012503 w 4114165"/>
              <a:gd name="connsiteY239" fmla="*/ 820923 h 3063504"/>
              <a:gd name="connsiteX240" fmla="*/ 2015684 w 4114165"/>
              <a:gd name="connsiteY240" fmla="*/ 821658 h 3063504"/>
              <a:gd name="connsiteX241" fmla="*/ 2018877 w 4114165"/>
              <a:gd name="connsiteY241" fmla="*/ 828028 h 3063504"/>
              <a:gd name="connsiteX242" fmla="*/ 2025239 w 4114165"/>
              <a:gd name="connsiteY242" fmla="*/ 857115 h 3063504"/>
              <a:gd name="connsiteX243" fmla="*/ 2031613 w 4114165"/>
              <a:gd name="connsiteY243" fmla="*/ 906553 h 3063504"/>
              <a:gd name="connsiteX244" fmla="*/ 2041168 w 4114165"/>
              <a:gd name="connsiteY244" fmla="*/ 1013849 h 3063504"/>
              <a:gd name="connsiteX245" fmla="*/ 2053904 w 4114165"/>
              <a:gd name="connsiteY245" fmla="*/ 1203418 h 3063504"/>
              <a:gd name="connsiteX246" fmla="*/ 2098486 w 4114165"/>
              <a:gd name="connsiteY246" fmla="*/ 1923390 h 3063504"/>
              <a:gd name="connsiteX247" fmla="*/ 2108028 w 4114165"/>
              <a:gd name="connsiteY247" fmla="*/ 2025937 h 3063504"/>
              <a:gd name="connsiteX248" fmla="*/ 2117583 w 4114165"/>
              <a:gd name="connsiteY248" fmla="*/ 2096700 h 3063504"/>
              <a:gd name="connsiteX249" fmla="*/ 2123957 w 4114165"/>
              <a:gd name="connsiteY249" fmla="*/ 2125104 h 3063504"/>
              <a:gd name="connsiteX250" fmla="*/ 2130319 w 4114165"/>
              <a:gd name="connsiteY250" fmla="*/ 2138324 h 3063504"/>
              <a:gd name="connsiteX251" fmla="*/ 2133512 w 4114165"/>
              <a:gd name="connsiteY251" fmla="*/ 2139299 h 3063504"/>
              <a:gd name="connsiteX252" fmla="*/ 2136693 w 4114165"/>
              <a:gd name="connsiteY252" fmla="*/ 2136589 h 3063504"/>
              <a:gd name="connsiteX253" fmla="*/ 2139874 w 4114165"/>
              <a:gd name="connsiteY253" fmla="*/ 2130283 h 3063504"/>
              <a:gd name="connsiteX254" fmla="*/ 2146248 w 4114165"/>
              <a:gd name="connsiteY254" fmla="*/ 2107312 h 3063504"/>
              <a:gd name="connsiteX255" fmla="*/ 2152610 w 4114165"/>
              <a:gd name="connsiteY255" fmla="*/ 2071335 h 3063504"/>
              <a:gd name="connsiteX256" fmla="*/ 2162165 w 4114165"/>
              <a:gd name="connsiteY256" fmla="*/ 1995685 h 3063504"/>
              <a:gd name="connsiteX257" fmla="*/ 2174901 w 4114165"/>
              <a:gd name="connsiteY257" fmla="*/ 1861973 h 3063504"/>
              <a:gd name="connsiteX258" fmla="*/ 2194011 w 4114165"/>
              <a:gd name="connsiteY258" fmla="*/ 1618546 h 3063504"/>
              <a:gd name="connsiteX259" fmla="*/ 2219482 w 4114165"/>
              <a:gd name="connsiteY259" fmla="*/ 1290681 h 3063504"/>
              <a:gd name="connsiteX260" fmla="*/ 2232218 w 4114165"/>
              <a:gd name="connsiteY260" fmla="*/ 1157476 h 3063504"/>
              <a:gd name="connsiteX261" fmla="*/ 2241773 w 4114165"/>
              <a:gd name="connsiteY261" fmla="*/ 1081331 h 3063504"/>
              <a:gd name="connsiteX262" fmla="*/ 2251328 w 4114165"/>
              <a:gd name="connsiteY262" fmla="*/ 1030020 h 3063504"/>
              <a:gd name="connsiteX263" fmla="*/ 2257702 w 4114165"/>
              <a:gd name="connsiteY263" fmla="*/ 1010924 h 3063504"/>
              <a:gd name="connsiteX264" fmla="*/ 2260883 w 4114165"/>
              <a:gd name="connsiteY264" fmla="*/ 1006061 h 3063504"/>
              <a:gd name="connsiteX265" fmla="*/ 2264064 w 4114165"/>
              <a:gd name="connsiteY265" fmla="*/ 1004351 h 3063504"/>
              <a:gd name="connsiteX266" fmla="*/ 2267257 w 4114165"/>
              <a:gd name="connsiteY266" fmla="*/ 1005782 h 3063504"/>
              <a:gd name="connsiteX267" fmla="*/ 2270438 w 4114165"/>
              <a:gd name="connsiteY267" fmla="*/ 1010316 h 3063504"/>
              <a:gd name="connsiteX268" fmla="*/ 2276800 w 4114165"/>
              <a:gd name="connsiteY268" fmla="*/ 1028450 h 3063504"/>
              <a:gd name="connsiteX269" fmla="*/ 2283174 w 4114165"/>
              <a:gd name="connsiteY269" fmla="*/ 1058069 h 3063504"/>
              <a:gd name="connsiteX270" fmla="*/ 2292729 w 4114165"/>
              <a:gd name="connsiteY270" fmla="*/ 1121841 h 3063504"/>
              <a:gd name="connsiteX271" fmla="*/ 2305465 w 4114165"/>
              <a:gd name="connsiteY271" fmla="*/ 1236014 h 3063504"/>
              <a:gd name="connsiteX272" fmla="*/ 2324575 w 4114165"/>
              <a:gd name="connsiteY272" fmla="*/ 1444287 h 3063504"/>
              <a:gd name="connsiteX273" fmla="*/ 2353227 w 4114165"/>
              <a:gd name="connsiteY273" fmla="*/ 1757361 h 3063504"/>
              <a:gd name="connsiteX274" fmla="*/ 2365963 w 4114165"/>
              <a:gd name="connsiteY274" fmla="*/ 1871318 h 3063504"/>
              <a:gd name="connsiteX275" fmla="*/ 2378699 w 4114165"/>
              <a:gd name="connsiteY275" fmla="*/ 1960101 h 3063504"/>
              <a:gd name="connsiteX276" fmla="*/ 2388254 w 4114165"/>
              <a:gd name="connsiteY276" fmla="*/ 2007196 h 3063504"/>
              <a:gd name="connsiteX277" fmla="*/ 2394628 w 4114165"/>
              <a:gd name="connsiteY277" fmla="*/ 2028331 h 3063504"/>
              <a:gd name="connsiteX278" fmla="*/ 2400990 w 4114165"/>
              <a:gd name="connsiteY278" fmla="*/ 2040690 h 3063504"/>
              <a:gd name="connsiteX279" fmla="*/ 2404183 w 4114165"/>
              <a:gd name="connsiteY279" fmla="*/ 2043425 h 3063504"/>
              <a:gd name="connsiteX280" fmla="*/ 2407364 w 4114165"/>
              <a:gd name="connsiteY280" fmla="*/ 2043805 h 3063504"/>
              <a:gd name="connsiteX281" fmla="*/ 2410545 w 4114165"/>
              <a:gd name="connsiteY281" fmla="*/ 2041766 h 3063504"/>
              <a:gd name="connsiteX282" fmla="*/ 2413726 w 4114165"/>
              <a:gd name="connsiteY282" fmla="*/ 2037258 h 3063504"/>
              <a:gd name="connsiteX283" fmla="*/ 2420100 w 4114165"/>
              <a:gd name="connsiteY283" fmla="*/ 2020707 h 3063504"/>
              <a:gd name="connsiteX284" fmla="*/ 2426474 w 4114165"/>
              <a:gd name="connsiteY284" fmla="*/ 1993899 h 3063504"/>
              <a:gd name="connsiteX285" fmla="*/ 2432836 w 4114165"/>
              <a:gd name="connsiteY285" fmla="*/ 1956694 h 3063504"/>
              <a:gd name="connsiteX286" fmla="*/ 2442391 w 4114165"/>
              <a:gd name="connsiteY286" fmla="*/ 1881614 h 3063504"/>
              <a:gd name="connsiteX287" fmla="*/ 2451946 w 4114165"/>
              <a:gd name="connsiteY287" fmla="*/ 1784575 h 3063504"/>
              <a:gd name="connsiteX288" fmla="*/ 2464682 w 4114165"/>
              <a:gd name="connsiteY288" fmla="*/ 1626031 h 3063504"/>
              <a:gd name="connsiteX289" fmla="*/ 2490153 w 4114165"/>
              <a:gd name="connsiteY289" fmla="*/ 1257757 h 3063504"/>
              <a:gd name="connsiteX290" fmla="*/ 2506083 w 4114165"/>
              <a:gd name="connsiteY290" fmla="*/ 1048014 h 3063504"/>
              <a:gd name="connsiteX291" fmla="*/ 2515625 w 4114165"/>
              <a:gd name="connsiteY291" fmla="*/ 952141 h 3063504"/>
              <a:gd name="connsiteX292" fmla="*/ 2521999 w 4114165"/>
              <a:gd name="connsiteY292" fmla="*/ 906236 h 3063504"/>
              <a:gd name="connsiteX293" fmla="*/ 2528373 w 4114165"/>
              <a:gd name="connsiteY293" fmla="*/ 877262 h 3063504"/>
              <a:gd name="connsiteX294" fmla="*/ 2531554 w 4114165"/>
              <a:gd name="connsiteY294" fmla="*/ 869652 h 3063504"/>
              <a:gd name="connsiteX295" fmla="*/ 2534735 w 4114165"/>
              <a:gd name="connsiteY295" fmla="*/ 866853 h 3063504"/>
              <a:gd name="connsiteX296" fmla="*/ 2537916 w 4114165"/>
              <a:gd name="connsiteY296" fmla="*/ 868955 h 3063504"/>
              <a:gd name="connsiteX297" fmla="*/ 2541109 w 4114165"/>
              <a:gd name="connsiteY297" fmla="*/ 876059 h 3063504"/>
              <a:gd name="connsiteX298" fmla="*/ 2547471 w 4114165"/>
              <a:gd name="connsiteY298" fmla="*/ 905299 h 3063504"/>
              <a:gd name="connsiteX299" fmla="*/ 2553845 w 4114165"/>
              <a:gd name="connsiteY299" fmla="*/ 954281 h 3063504"/>
              <a:gd name="connsiteX300" fmla="*/ 2563400 w 4114165"/>
              <a:gd name="connsiteY300" fmla="*/ 1062425 h 3063504"/>
              <a:gd name="connsiteX301" fmla="*/ 2572942 w 4114165"/>
              <a:gd name="connsiteY301" fmla="*/ 1206420 h 3063504"/>
              <a:gd name="connsiteX302" fmla="*/ 2588872 w 4114165"/>
              <a:gd name="connsiteY302" fmla="*/ 1499651 h 3063504"/>
              <a:gd name="connsiteX303" fmla="*/ 2614343 w 4114165"/>
              <a:gd name="connsiteY303" fmla="*/ 1975335 h 3063504"/>
              <a:gd name="connsiteX304" fmla="*/ 2623898 w 4114165"/>
              <a:gd name="connsiteY304" fmla="*/ 2111528 h 3063504"/>
              <a:gd name="connsiteX305" fmla="*/ 2633453 w 4114165"/>
              <a:gd name="connsiteY305" fmla="*/ 2206554 h 3063504"/>
              <a:gd name="connsiteX306" fmla="*/ 2639815 w 4114165"/>
              <a:gd name="connsiteY306" fmla="*/ 2243037 h 3063504"/>
              <a:gd name="connsiteX307" fmla="*/ 2643008 w 4114165"/>
              <a:gd name="connsiteY307" fmla="*/ 2252623 h 3063504"/>
              <a:gd name="connsiteX308" fmla="*/ 2646189 w 4114165"/>
              <a:gd name="connsiteY308" fmla="*/ 2256295 h 3063504"/>
              <a:gd name="connsiteX309" fmla="*/ 2649370 w 4114165"/>
              <a:gd name="connsiteY309" fmla="*/ 2254003 h 3063504"/>
              <a:gd name="connsiteX310" fmla="*/ 2652551 w 4114165"/>
              <a:gd name="connsiteY310" fmla="*/ 2245772 h 3063504"/>
              <a:gd name="connsiteX311" fmla="*/ 2658925 w 4114165"/>
              <a:gd name="connsiteY311" fmla="*/ 2211759 h 3063504"/>
              <a:gd name="connsiteX312" fmla="*/ 2665299 w 4114165"/>
              <a:gd name="connsiteY312" fmla="*/ 2155381 h 3063504"/>
              <a:gd name="connsiteX313" fmla="*/ 2674841 w 4114165"/>
              <a:gd name="connsiteY313" fmla="*/ 2033383 h 3063504"/>
              <a:gd name="connsiteX314" fmla="*/ 2687590 w 4114165"/>
              <a:gd name="connsiteY314" fmla="*/ 1816866 h 3063504"/>
              <a:gd name="connsiteX315" fmla="*/ 2725797 w 4114165"/>
              <a:gd name="connsiteY315" fmla="*/ 1116307 h 3063504"/>
              <a:gd name="connsiteX316" fmla="*/ 2735353 w 4114165"/>
              <a:gd name="connsiteY316" fmla="*/ 1006339 h 3063504"/>
              <a:gd name="connsiteX317" fmla="*/ 2741714 w 4114165"/>
              <a:gd name="connsiteY317" fmla="*/ 959548 h 3063504"/>
              <a:gd name="connsiteX318" fmla="*/ 2748088 w 4114165"/>
              <a:gd name="connsiteY318" fmla="*/ 935995 h 3063504"/>
              <a:gd name="connsiteX319" fmla="*/ 2751269 w 4114165"/>
              <a:gd name="connsiteY319" fmla="*/ 933171 h 3063504"/>
              <a:gd name="connsiteX320" fmla="*/ 2754450 w 4114165"/>
              <a:gd name="connsiteY320" fmla="*/ 936337 h 3063504"/>
              <a:gd name="connsiteX321" fmla="*/ 2757643 w 4114165"/>
              <a:gd name="connsiteY321" fmla="*/ 945416 h 3063504"/>
              <a:gd name="connsiteX322" fmla="*/ 2764005 w 4114165"/>
              <a:gd name="connsiteY322" fmla="*/ 980709 h 3063504"/>
              <a:gd name="connsiteX323" fmla="*/ 2770379 w 4114165"/>
              <a:gd name="connsiteY323" fmla="*/ 1037225 h 3063504"/>
              <a:gd name="connsiteX324" fmla="*/ 2779934 w 4114165"/>
              <a:gd name="connsiteY324" fmla="*/ 1155678 h 3063504"/>
              <a:gd name="connsiteX325" fmla="*/ 2792670 w 4114165"/>
              <a:gd name="connsiteY325" fmla="*/ 1356429 h 3063504"/>
              <a:gd name="connsiteX326" fmla="*/ 2818142 w 4114165"/>
              <a:gd name="connsiteY326" fmla="*/ 1765998 h 3063504"/>
              <a:gd name="connsiteX327" fmla="*/ 2827697 w 4114165"/>
              <a:gd name="connsiteY327" fmla="*/ 1875662 h 3063504"/>
              <a:gd name="connsiteX328" fmla="*/ 2834058 w 4114165"/>
              <a:gd name="connsiteY328" fmla="*/ 1925847 h 3063504"/>
              <a:gd name="connsiteX329" fmla="*/ 2840433 w 4114165"/>
              <a:gd name="connsiteY329" fmla="*/ 1955251 h 3063504"/>
              <a:gd name="connsiteX330" fmla="*/ 2843613 w 4114165"/>
              <a:gd name="connsiteY330" fmla="*/ 1961823 h 3063504"/>
              <a:gd name="connsiteX331" fmla="*/ 2846807 w 4114165"/>
              <a:gd name="connsiteY331" fmla="*/ 1962912 h 3063504"/>
              <a:gd name="connsiteX332" fmla="*/ 2849988 w 4114165"/>
              <a:gd name="connsiteY332" fmla="*/ 1958543 h 3063504"/>
              <a:gd name="connsiteX333" fmla="*/ 2853168 w 4114165"/>
              <a:gd name="connsiteY333" fmla="*/ 1948818 h 3063504"/>
              <a:gd name="connsiteX334" fmla="*/ 2859543 w 4114165"/>
              <a:gd name="connsiteY334" fmla="*/ 1914032 h 3063504"/>
              <a:gd name="connsiteX335" fmla="*/ 2865904 w 4114165"/>
              <a:gd name="connsiteY335" fmla="*/ 1860517 h 3063504"/>
              <a:gd name="connsiteX336" fmla="*/ 2875459 w 4114165"/>
              <a:gd name="connsiteY336" fmla="*/ 1751587 h 3063504"/>
              <a:gd name="connsiteX337" fmla="*/ 2891388 w 4114165"/>
              <a:gd name="connsiteY337" fmla="*/ 1526332 h 3063504"/>
              <a:gd name="connsiteX338" fmla="*/ 2907305 w 4114165"/>
              <a:gd name="connsiteY338" fmla="*/ 1308055 h 3063504"/>
              <a:gd name="connsiteX339" fmla="*/ 2916860 w 4114165"/>
              <a:gd name="connsiteY339" fmla="*/ 1209459 h 3063504"/>
              <a:gd name="connsiteX340" fmla="*/ 2923222 w 4114165"/>
              <a:gd name="connsiteY340" fmla="*/ 1164897 h 3063504"/>
              <a:gd name="connsiteX341" fmla="*/ 2929596 w 4114165"/>
              <a:gd name="connsiteY341" fmla="*/ 1140279 h 3063504"/>
              <a:gd name="connsiteX342" fmla="*/ 2932777 w 4114165"/>
              <a:gd name="connsiteY342" fmla="*/ 1135974 h 3063504"/>
              <a:gd name="connsiteX343" fmla="*/ 2935957 w 4114165"/>
              <a:gd name="connsiteY343" fmla="*/ 1137164 h 3063504"/>
              <a:gd name="connsiteX344" fmla="*/ 2939151 w 4114165"/>
              <a:gd name="connsiteY344" fmla="*/ 1143888 h 3063504"/>
              <a:gd name="connsiteX345" fmla="*/ 2945512 w 4114165"/>
              <a:gd name="connsiteY345" fmla="*/ 1173735 h 3063504"/>
              <a:gd name="connsiteX346" fmla="*/ 2951887 w 4114165"/>
              <a:gd name="connsiteY346" fmla="*/ 1224490 h 3063504"/>
              <a:gd name="connsiteX347" fmla="*/ 2961442 w 4114165"/>
              <a:gd name="connsiteY347" fmla="*/ 1335142 h 3063504"/>
              <a:gd name="connsiteX348" fmla="*/ 2974177 w 4114165"/>
              <a:gd name="connsiteY348" fmla="*/ 1529549 h 3063504"/>
              <a:gd name="connsiteX349" fmla="*/ 2999649 w 4114165"/>
              <a:gd name="connsiteY349" fmla="*/ 1943005 h 3063504"/>
              <a:gd name="connsiteX350" fmla="*/ 3009204 w 4114165"/>
              <a:gd name="connsiteY350" fmla="*/ 2056291 h 3063504"/>
              <a:gd name="connsiteX351" fmla="*/ 3015566 w 4114165"/>
              <a:gd name="connsiteY351" fmla="*/ 2107590 h 3063504"/>
              <a:gd name="connsiteX352" fmla="*/ 3021940 w 4114165"/>
              <a:gd name="connsiteY352" fmla="*/ 2135956 h 3063504"/>
              <a:gd name="connsiteX353" fmla="*/ 3025121 w 4114165"/>
              <a:gd name="connsiteY353" fmla="*/ 2140869 h 3063504"/>
              <a:gd name="connsiteX354" fmla="*/ 3028314 w 4114165"/>
              <a:gd name="connsiteY354" fmla="*/ 2139375 h 3063504"/>
              <a:gd name="connsiteX355" fmla="*/ 3031495 w 4114165"/>
              <a:gd name="connsiteY355" fmla="*/ 2131372 h 3063504"/>
              <a:gd name="connsiteX356" fmla="*/ 3037856 w 4114165"/>
              <a:gd name="connsiteY356" fmla="*/ 2095864 h 3063504"/>
              <a:gd name="connsiteX357" fmla="*/ 3044231 w 4114165"/>
              <a:gd name="connsiteY357" fmla="*/ 2035004 h 3063504"/>
              <a:gd name="connsiteX358" fmla="*/ 3053786 w 4114165"/>
              <a:gd name="connsiteY358" fmla="*/ 1900292 h 3063504"/>
              <a:gd name="connsiteX359" fmla="*/ 3066522 w 4114165"/>
              <a:gd name="connsiteY359" fmla="*/ 1656777 h 3063504"/>
              <a:gd name="connsiteX360" fmla="*/ 3101548 w 4114165"/>
              <a:gd name="connsiteY360" fmla="*/ 916683 h 3063504"/>
              <a:gd name="connsiteX361" fmla="*/ 3111104 w 4114165"/>
              <a:gd name="connsiteY361" fmla="*/ 783301 h 3063504"/>
              <a:gd name="connsiteX362" fmla="*/ 3117465 w 4114165"/>
              <a:gd name="connsiteY362" fmla="*/ 726430 h 3063504"/>
              <a:gd name="connsiteX363" fmla="*/ 3123839 w 4114165"/>
              <a:gd name="connsiteY363" fmla="*/ 698723 h 3063504"/>
              <a:gd name="connsiteX364" fmla="*/ 3127020 w 4114165"/>
              <a:gd name="connsiteY364" fmla="*/ 696418 h 3063504"/>
              <a:gd name="connsiteX365" fmla="*/ 3130214 w 4114165"/>
              <a:gd name="connsiteY365" fmla="*/ 701990 h 3063504"/>
              <a:gd name="connsiteX366" fmla="*/ 3133394 w 4114165"/>
              <a:gd name="connsiteY366" fmla="*/ 715476 h 3063504"/>
              <a:gd name="connsiteX367" fmla="*/ 3139756 w 4114165"/>
              <a:gd name="connsiteY367" fmla="*/ 765952 h 3063504"/>
              <a:gd name="connsiteX368" fmla="*/ 3146130 w 4114165"/>
              <a:gd name="connsiteY368" fmla="*/ 846579 h 3063504"/>
              <a:gd name="connsiteX369" fmla="*/ 3155685 w 4114165"/>
              <a:gd name="connsiteY369" fmla="*/ 1018294 h 3063504"/>
              <a:gd name="connsiteX370" fmla="*/ 3168421 w 4114165"/>
              <a:gd name="connsiteY370" fmla="*/ 1320136 h 3063504"/>
              <a:gd name="connsiteX371" fmla="*/ 3203448 w 4114165"/>
              <a:gd name="connsiteY371" fmla="*/ 2215089 h 3063504"/>
              <a:gd name="connsiteX372" fmla="*/ 3213003 w 4114165"/>
              <a:gd name="connsiteY372" fmla="*/ 2377344 h 3063504"/>
              <a:gd name="connsiteX373" fmla="*/ 3219364 w 4114165"/>
              <a:gd name="connsiteY373" fmla="*/ 2449018 h 3063504"/>
              <a:gd name="connsiteX374" fmla="*/ 3225738 w 4114165"/>
              <a:gd name="connsiteY374" fmla="*/ 2487996 h 3063504"/>
              <a:gd name="connsiteX375" fmla="*/ 3228919 w 4114165"/>
              <a:gd name="connsiteY375" fmla="*/ 2494657 h 3063504"/>
              <a:gd name="connsiteX376" fmla="*/ 3232113 w 4114165"/>
              <a:gd name="connsiteY376" fmla="*/ 2492656 h 3063504"/>
              <a:gd name="connsiteX377" fmla="*/ 3235293 w 4114165"/>
              <a:gd name="connsiteY377" fmla="*/ 2481980 h 3063504"/>
              <a:gd name="connsiteX378" fmla="*/ 3241655 w 4114165"/>
              <a:gd name="connsiteY378" fmla="*/ 2435063 h 3063504"/>
              <a:gd name="connsiteX379" fmla="*/ 3248029 w 4114165"/>
              <a:gd name="connsiteY379" fmla="*/ 2355601 h 3063504"/>
              <a:gd name="connsiteX380" fmla="*/ 3257584 w 4114165"/>
              <a:gd name="connsiteY380" fmla="*/ 2182202 h 3063504"/>
              <a:gd name="connsiteX381" fmla="*/ 3270320 w 4114165"/>
              <a:gd name="connsiteY381" fmla="*/ 1873902 h 3063504"/>
              <a:gd name="connsiteX382" fmla="*/ 3305347 w 4114165"/>
              <a:gd name="connsiteY382" fmla="*/ 952647 h 3063504"/>
              <a:gd name="connsiteX383" fmla="*/ 3314902 w 4114165"/>
              <a:gd name="connsiteY383" fmla="*/ 781693 h 3063504"/>
              <a:gd name="connsiteX384" fmla="*/ 3321263 w 4114165"/>
              <a:gd name="connsiteY384" fmla="*/ 703307 h 3063504"/>
              <a:gd name="connsiteX385" fmla="*/ 3327637 w 4114165"/>
              <a:gd name="connsiteY385" fmla="*/ 656541 h 3063504"/>
              <a:gd name="connsiteX386" fmla="*/ 3330818 w 4114165"/>
              <a:gd name="connsiteY386" fmla="*/ 645461 h 3063504"/>
              <a:gd name="connsiteX387" fmla="*/ 3334012 w 4114165"/>
              <a:gd name="connsiteY387" fmla="*/ 642662 h 3063504"/>
              <a:gd name="connsiteX388" fmla="*/ 3337192 w 4114165"/>
              <a:gd name="connsiteY388" fmla="*/ 648095 h 3063504"/>
              <a:gd name="connsiteX389" fmla="*/ 3340373 w 4114165"/>
              <a:gd name="connsiteY389" fmla="*/ 661657 h 3063504"/>
              <a:gd name="connsiteX390" fmla="*/ 3346747 w 4114165"/>
              <a:gd name="connsiteY390" fmla="*/ 712272 h 3063504"/>
              <a:gd name="connsiteX391" fmla="*/ 3353109 w 4114165"/>
              <a:gd name="connsiteY391" fmla="*/ 792026 h 3063504"/>
              <a:gd name="connsiteX392" fmla="*/ 3362664 w 4114165"/>
              <a:gd name="connsiteY392" fmla="*/ 958282 h 3063504"/>
              <a:gd name="connsiteX393" fmla="*/ 3375400 w 4114165"/>
              <a:gd name="connsiteY393" fmla="*/ 1241725 h 3063504"/>
              <a:gd name="connsiteX394" fmla="*/ 3404065 w 4114165"/>
              <a:gd name="connsiteY394" fmla="*/ 1914374 h 3063504"/>
              <a:gd name="connsiteX395" fmla="*/ 3413620 w 4114165"/>
              <a:gd name="connsiteY395" fmla="*/ 2082783 h 3063504"/>
              <a:gd name="connsiteX396" fmla="*/ 3423163 w 4114165"/>
              <a:gd name="connsiteY396" fmla="*/ 2199285 h 3063504"/>
              <a:gd name="connsiteX397" fmla="*/ 3429537 w 4114165"/>
              <a:gd name="connsiteY397" fmla="*/ 2244088 h 3063504"/>
              <a:gd name="connsiteX398" fmla="*/ 3432718 w 4114165"/>
              <a:gd name="connsiteY398" fmla="*/ 2256169 h 3063504"/>
              <a:gd name="connsiteX399" fmla="*/ 3435911 w 4114165"/>
              <a:gd name="connsiteY399" fmla="*/ 2261335 h 3063504"/>
              <a:gd name="connsiteX400" fmla="*/ 3439092 w 4114165"/>
              <a:gd name="connsiteY400" fmla="*/ 2259613 h 3063504"/>
              <a:gd name="connsiteX401" fmla="*/ 3442273 w 4114165"/>
              <a:gd name="connsiteY401" fmla="*/ 2251116 h 3063504"/>
              <a:gd name="connsiteX402" fmla="*/ 3448647 w 4114165"/>
              <a:gd name="connsiteY402" fmla="*/ 2214582 h 3063504"/>
              <a:gd name="connsiteX403" fmla="*/ 3455008 w 4114165"/>
              <a:gd name="connsiteY403" fmla="*/ 2153824 h 3063504"/>
              <a:gd name="connsiteX404" fmla="*/ 3464564 w 4114165"/>
              <a:gd name="connsiteY404" fmla="*/ 2023974 h 3063504"/>
              <a:gd name="connsiteX405" fmla="*/ 3477299 w 4114165"/>
              <a:gd name="connsiteY405" fmla="*/ 1799315 h 3063504"/>
              <a:gd name="connsiteX406" fmla="*/ 3509145 w 4114165"/>
              <a:gd name="connsiteY406" fmla="*/ 1210295 h 3063504"/>
              <a:gd name="connsiteX407" fmla="*/ 3518700 w 4114165"/>
              <a:gd name="connsiteY407" fmla="*/ 1086549 h 3063504"/>
              <a:gd name="connsiteX408" fmla="*/ 3525062 w 4114165"/>
              <a:gd name="connsiteY408" fmla="*/ 1027956 h 3063504"/>
              <a:gd name="connsiteX409" fmla="*/ 3531436 w 4114165"/>
              <a:gd name="connsiteY409" fmla="*/ 990536 h 3063504"/>
              <a:gd name="connsiteX410" fmla="*/ 3534617 w 4114165"/>
              <a:gd name="connsiteY410" fmla="*/ 980063 h 3063504"/>
              <a:gd name="connsiteX411" fmla="*/ 3537797 w 4114165"/>
              <a:gd name="connsiteY411" fmla="*/ 975137 h 3063504"/>
              <a:gd name="connsiteX412" fmla="*/ 3540991 w 4114165"/>
              <a:gd name="connsiteY412" fmla="*/ 975694 h 3063504"/>
              <a:gd name="connsiteX413" fmla="*/ 3544172 w 4114165"/>
              <a:gd name="connsiteY413" fmla="*/ 981697 h 3063504"/>
              <a:gd name="connsiteX414" fmla="*/ 3550546 w 4114165"/>
              <a:gd name="connsiteY414" fmla="*/ 1009341 h 3063504"/>
              <a:gd name="connsiteX415" fmla="*/ 3556908 w 4114165"/>
              <a:gd name="connsiteY415" fmla="*/ 1056435 h 3063504"/>
              <a:gd name="connsiteX416" fmla="*/ 3566463 w 4114165"/>
              <a:gd name="connsiteY416" fmla="*/ 1158261 h 3063504"/>
              <a:gd name="connsiteX417" fmla="*/ 3579198 w 4114165"/>
              <a:gd name="connsiteY417" fmla="*/ 1335737 h 3063504"/>
              <a:gd name="connsiteX418" fmla="*/ 3611044 w 4114165"/>
              <a:gd name="connsiteY418" fmla="*/ 1805545 h 3063504"/>
              <a:gd name="connsiteX419" fmla="*/ 3620599 w 4114165"/>
              <a:gd name="connsiteY419" fmla="*/ 1906206 h 3063504"/>
              <a:gd name="connsiteX420" fmla="*/ 3626961 w 4114165"/>
              <a:gd name="connsiteY420" fmla="*/ 1954998 h 3063504"/>
              <a:gd name="connsiteX421" fmla="*/ 3633335 w 4114165"/>
              <a:gd name="connsiteY421" fmla="*/ 1987567 h 3063504"/>
              <a:gd name="connsiteX422" fmla="*/ 3639696 w 4114165"/>
              <a:gd name="connsiteY422" fmla="*/ 2003270 h 3063504"/>
              <a:gd name="connsiteX423" fmla="*/ 3642890 w 4114165"/>
              <a:gd name="connsiteY423" fmla="*/ 2004764 h 3063504"/>
              <a:gd name="connsiteX424" fmla="*/ 3646071 w 4114165"/>
              <a:gd name="connsiteY424" fmla="*/ 2002092 h 3063504"/>
              <a:gd name="connsiteX425" fmla="*/ 3649251 w 4114165"/>
              <a:gd name="connsiteY425" fmla="*/ 1995343 h 3063504"/>
              <a:gd name="connsiteX426" fmla="*/ 3655626 w 4114165"/>
              <a:gd name="connsiteY426" fmla="*/ 1970079 h 3063504"/>
              <a:gd name="connsiteX427" fmla="*/ 3661987 w 4114165"/>
              <a:gd name="connsiteY427" fmla="*/ 1930329 h 3063504"/>
              <a:gd name="connsiteX428" fmla="*/ 3671542 w 4114165"/>
              <a:gd name="connsiteY428" fmla="*/ 1847423 h 3063504"/>
              <a:gd name="connsiteX429" fmla="*/ 3684278 w 4114165"/>
              <a:gd name="connsiteY429" fmla="*/ 1705138 h 3063504"/>
              <a:gd name="connsiteX430" fmla="*/ 3719305 w 4114165"/>
              <a:gd name="connsiteY430" fmla="*/ 1285869 h 3063504"/>
              <a:gd name="connsiteX431" fmla="*/ 3728860 w 4114165"/>
              <a:gd name="connsiteY431" fmla="*/ 1203127 h 3063504"/>
              <a:gd name="connsiteX432" fmla="*/ 3738415 w 4114165"/>
              <a:gd name="connsiteY432" fmla="*/ 1145914 h 3063504"/>
              <a:gd name="connsiteX433" fmla="*/ 3744789 w 4114165"/>
              <a:gd name="connsiteY433" fmla="*/ 1123703 h 3063504"/>
              <a:gd name="connsiteX434" fmla="*/ 3747970 w 4114165"/>
              <a:gd name="connsiteY434" fmla="*/ 1117612 h 3063504"/>
              <a:gd name="connsiteX435" fmla="*/ 3751151 w 4114165"/>
              <a:gd name="connsiteY435" fmla="*/ 1114864 h 3063504"/>
              <a:gd name="connsiteX436" fmla="*/ 3754344 w 4114165"/>
              <a:gd name="connsiteY436" fmla="*/ 1115497 h 3063504"/>
              <a:gd name="connsiteX437" fmla="*/ 3757525 w 4114165"/>
              <a:gd name="connsiteY437" fmla="*/ 1119435 h 3063504"/>
              <a:gd name="connsiteX438" fmla="*/ 3763887 w 4114165"/>
              <a:gd name="connsiteY438" fmla="*/ 1137050 h 3063504"/>
              <a:gd name="connsiteX439" fmla="*/ 3770261 w 4114165"/>
              <a:gd name="connsiteY439" fmla="*/ 1166935 h 3063504"/>
              <a:gd name="connsiteX440" fmla="*/ 3779816 w 4114165"/>
              <a:gd name="connsiteY440" fmla="*/ 1232253 h 3063504"/>
              <a:gd name="connsiteX441" fmla="*/ 3792552 w 4114165"/>
              <a:gd name="connsiteY441" fmla="*/ 1349413 h 3063504"/>
              <a:gd name="connsiteX442" fmla="*/ 3818023 w 4114165"/>
              <a:gd name="connsiteY442" fmla="*/ 1628335 h 3063504"/>
              <a:gd name="connsiteX443" fmla="*/ 3833953 w 4114165"/>
              <a:gd name="connsiteY443" fmla="*/ 1785195 h 3063504"/>
              <a:gd name="connsiteX444" fmla="*/ 3843495 w 4114165"/>
              <a:gd name="connsiteY444" fmla="*/ 1858085 h 3063504"/>
              <a:gd name="connsiteX445" fmla="*/ 3853050 w 4114165"/>
              <a:gd name="connsiteY445" fmla="*/ 1909448 h 3063504"/>
              <a:gd name="connsiteX446" fmla="*/ 3859424 w 4114165"/>
              <a:gd name="connsiteY446" fmla="*/ 1930215 h 3063504"/>
              <a:gd name="connsiteX447" fmla="*/ 3865786 w 4114165"/>
              <a:gd name="connsiteY447" fmla="*/ 1939611 h 3063504"/>
              <a:gd name="connsiteX448" fmla="*/ 3868979 w 4114165"/>
              <a:gd name="connsiteY448" fmla="*/ 1939992 h 3063504"/>
              <a:gd name="connsiteX449" fmla="*/ 3872160 w 4114165"/>
              <a:gd name="connsiteY449" fmla="*/ 1937472 h 3063504"/>
              <a:gd name="connsiteX450" fmla="*/ 3875341 w 4114165"/>
              <a:gd name="connsiteY450" fmla="*/ 1932115 h 3063504"/>
              <a:gd name="connsiteX451" fmla="*/ 3881715 w 4114165"/>
              <a:gd name="connsiteY451" fmla="*/ 1913057 h 3063504"/>
              <a:gd name="connsiteX452" fmla="*/ 3888077 w 4114165"/>
              <a:gd name="connsiteY452" fmla="*/ 1883437 h 3063504"/>
              <a:gd name="connsiteX453" fmla="*/ 3897632 w 4114165"/>
              <a:gd name="connsiteY453" fmla="*/ 1821260 h 3063504"/>
              <a:gd name="connsiteX454" fmla="*/ 3910367 w 4114165"/>
              <a:gd name="connsiteY454" fmla="*/ 1711888 h 3063504"/>
              <a:gd name="connsiteX455" fmla="*/ 3932658 w 4114165"/>
              <a:gd name="connsiteY455" fmla="*/ 1484088 h 3063504"/>
              <a:gd name="connsiteX456" fmla="*/ 3951768 w 4114165"/>
              <a:gd name="connsiteY456" fmla="*/ 1301736 h 3063504"/>
              <a:gd name="connsiteX457" fmla="*/ 3961323 w 4114165"/>
              <a:gd name="connsiteY457" fmla="*/ 1230328 h 3063504"/>
              <a:gd name="connsiteX458" fmla="*/ 3970878 w 4114165"/>
              <a:gd name="connsiteY458" fmla="*/ 1178180 h 3063504"/>
              <a:gd name="connsiteX459" fmla="*/ 3977240 w 4114165"/>
              <a:gd name="connsiteY459" fmla="*/ 1155741 h 3063504"/>
              <a:gd name="connsiteX460" fmla="*/ 3983614 w 4114165"/>
              <a:gd name="connsiteY460" fmla="*/ 1143901 h 3063504"/>
              <a:gd name="connsiteX461" fmla="*/ 3986795 w 4114165"/>
              <a:gd name="connsiteY461" fmla="*/ 1142077 h 3063504"/>
              <a:gd name="connsiteX462" fmla="*/ 3989976 w 4114165"/>
              <a:gd name="connsiteY462" fmla="*/ 1142989 h 3063504"/>
              <a:gd name="connsiteX463" fmla="*/ 3993169 w 4114165"/>
              <a:gd name="connsiteY463" fmla="*/ 1146661 h 3063504"/>
              <a:gd name="connsiteX464" fmla="*/ 3999531 w 4114165"/>
              <a:gd name="connsiteY464" fmla="*/ 1162136 h 3063504"/>
              <a:gd name="connsiteX465" fmla="*/ 4005905 w 4114165"/>
              <a:gd name="connsiteY465" fmla="*/ 1188070 h 3063504"/>
              <a:gd name="connsiteX466" fmla="*/ 4015460 w 4114165"/>
              <a:gd name="connsiteY466" fmla="*/ 1244992 h 3063504"/>
              <a:gd name="connsiteX467" fmla="*/ 4025002 w 4114165"/>
              <a:gd name="connsiteY467" fmla="*/ 1320275 h 3063504"/>
              <a:gd name="connsiteX468" fmla="*/ 4040932 w 4114165"/>
              <a:gd name="connsiteY468" fmla="*/ 1473210 h 3063504"/>
              <a:gd name="connsiteX469" fmla="*/ 4069584 w 4114165"/>
              <a:gd name="connsiteY469" fmla="*/ 1754601 h 3063504"/>
              <a:gd name="connsiteX470" fmla="*/ 4079139 w 4114165"/>
              <a:gd name="connsiteY470" fmla="*/ 1826731 h 3063504"/>
              <a:gd name="connsiteX471" fmla="*/ 4088694 w 4114165"/>
              <a:gd name="connsiteY471" fmla="*/ 1879436 h 3063504"/>
              <a:gd name="connsiteX472" fmla="*/ 4095069 w 4114165"/>
              <a:gd name="connsiteY472" fmla="*/ 1902103 h 3063504"/>
              <a:gd name="connsiteX473" fmla="*/ 4101430 w 4114165"/>
              <a:gd name="connsiteY473" fmla="*/ 1914082 h 3063504"/>
              <a:gd name="connsiteX474" fmla="*/ 4104611 w 4114165"/>
              <a:gd name="connsiteY474" fmla="*/ 1915995 h 3063504"/>
              <a:gd name="connsiteX475" fmla="*/ 4107804 w 4114165"/>
              <a:gd name="connsiteY475" fmla="*/ 1915184 h 3063504"/>
              <a:gd name="connsiteX476" fmla="*/ 4110985 w 4114165"/>
              <a:gd name="connsiteY476" fmla="*/ 1911702 h 3063504"/>
              <a:gd name="connsiteX477" fmla="*/ 4114166 w 4114165"/>
              <a:gd name="connsiteY477" fmla="*/ 1905598 h 3063504"/>
              <a:gd name="connsiteX478" fmla="*/ 4114166 w 4114165"/>
              <a:gd name="connsiteY478" fmla="*/ 1905598 h 3063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</a:cxnLst>
            <a:rect l="l" t="t" r="r" b="b"/>
            <a:pathLst>
              <a:path w="4114165" h="3063504">
                <a:moveTo>
                  <a:pt x="0" y="1426330"/>
                </a:moveTo>
                <a:lnTo>
                  <a:pt x="19106" y="1079343"/>
                </a:lnTo>
                <a:lnTo>
                  <a:pt x="28660" y="944391"/>
                </a:lnTo>
                <a:lnTo>
                  <a:pt x="38212" y="852379"/>
                </a:lnTo>
                <a:lnTo>
                  <a:pt x="44582" y="819708"/>
                </a:lnTo>
                <a:lnTo>
                  <a:pt x="47765" y="812730"/>
                </a:lnTo>
                <a:lnTo>
                  <a:pt x="50950" y="812198"/>
                </a:lnTo>
                <a:lnTo>
                  <a:pt x="54134" y="818213"/>
                </a:lnTo>
                <a:lnTo>
                  <a:pt x="57319" y="830801"/>
                </a:lnTo>
                <a:lnTo>
                  <a:pt x="63687" y="875439"/>
                </a:lnTo>
                <a:lnTo>
                  <a:pt x="70056" y="945100"/>
                </a:lnTo>
                <a:lnTo>
                  <a:pt x="79608" y="1091880"/>
                </a:lnTo>
                <a:lnTo>
                  <a:pt x="92347" y="1349148"/>
                </a:lnTo>
                <a:lnTo>
                  <a:pt x="130558" y="2179860"/>
                </a:lnTo>
                <a:lnTo>
                  <a:pt x="140112" y="2309798"/>
                </a:lnTo>
                <a:lnTo>
                  <a:pt x="146480" y="2364047"/>
                </a:lnTo>
                <a:lnTo>
                  <a:pt x="149664" y="2380472"/>
                </a:lnTo>
                <a:lnTo>
                  <a:pt x="152849" y="2389450"/>
                </a:lnTo>
                <a:lnTo>
                  <a:pt x="156033" y="2390855"/>
                </a:lnTo>
                <a:lnTo>
                  <a:pt x="159218" y="2384600"/>
                </a:lnTo>
                <a:lnTo>
                  <a:pt x="162401" y="2370696"/>
                </a:lnTo>
                <a:lnTo>
                  <a:pt x="168770" y="2320207"/>
                </a:lnTo>
                <a:lnTo>
                  <a:pt x="175140" y="2240720"/>
                </a:lnTo>
                <a:lnTo>
                  <a:pt x="184692" y="2072639"/>
                </a:lnTo>
                <a:lnTo>
                  <a:pt x="197429" y="1777458"/>
                </a:lnTo>
                <a:lnTo>
                  <a:pt x="235642" y="818581"/>
                </a:lnTo>
                <a:lnTo>
                  <a:pt x="245194" y="665925"/>
                </a:lnTo>
                <a:lnTo>
                  <a:pt x="251563" y="600835"/>
                </a:lnTo>
                <a:lnTo>
                  <a:pt x="257933" y="568563"/>
                </a:lnTo>
                <a:lnTo>
                  <a:pt x="261116" y="565293"/>
                </a:lnTo>
                <a:lnTo>
                  <a:pt x="264300" y="570754"/>
                </a:lnTo>
                <a:lnTo>
                  <a:pt x="267485" y="584961"/>
                </a:lnTo>
                <a:lnTo>
                  <a:pt x="273854" y="639269"/>
                </a:lnTo>
                <a:lnTo>
                  <a:pt x="280222" y="726772"/>
                </a:lnTo>
                <a:lnTo>
                  <a:pt x="289776" y="913999"/>
                </a:lnTo>
                <a:lnTo>
                  <a:pt x="302513" y="1245232"/>
                </a:lnTo>
                <a:lnTo>
                  <a:pt x="340728" y="2325374"/>
                </a:lnTo>
                <a:lnTo>
                  <a:pt x="350283" y="2497177"/>
                </a:lnTo>
                <a:lnTo>
                  <a:pt x="356645" y="2570484"/>
                </a:lnTo>
                <a:lnTo>
                  <a:pt x="363019" y="2607106"/>
                </a:lnTo>
                <a:lnTo>
                  <a:pt x="366200" y="2611083"/>
                </a:lnTo>
                <a:lnTo>
                  <a:pt x="369380" y="2605384"/>
                </a:lnTo>
                <a:lnTo>
                  <a:pt x="372574" y="2590024"/>
                </a:lnTo>
                <a:lnTo>
                  <a:pt x="378935" y="2530861"/>
                </a:lnTo>
                <a:lnTo>
                  <a:pt x="385310" y="2435532"/>
                </a:lnTo>
                <a:lnTo>
                  <a:pt x="394865" y="2232425"/>
                </a:lnTo>
                <a:lnTo>
                  <a:pt x="407601" y="1876548"/>
                </a:lnTo>
                <a:lnTo>
                  <a:pt x="442627" y="825508"/>
                </a:lnTo>
                <a:lnTo>
                  <a:pt x="452182" y="631949"/>
                </a:lnTo>
                <a:lnTo>
                  <a:pt x="458544" y="543618"/>
                </a:lnTo>
                <a:lnTo>
                  <a:pt x="464918" y="491393"/>
                </a:lnTo>
                <a:lnTo>
                  <a:pt x="468099" y="479329"/>
                </a:lnTo>
                <a:lnTo>
                  <a:pt x="471280" y="476719"/>
                </a:lnTo>
                <a:lnTo>
                  <a:pt x="474473" y="483516"/>
                </a:lnTo>
                <a:lnTo>
                  <a:pt x="477654" y="499587"/>
                </a:lnTo>
                <a:lnTo>
                  <a:pt x="484015" y="558573"/>
                </a:lnTo>
                <a:lnTo>
                  <a:pt x="490390" y="650919"/>
                </a:lnTo>
                <a:lnTo>
                  <a:pt x="499945" y="843021"/>
                </a:lnTo>
                <a:lnTo>
                  <a:pt x="512680" y="1171038"/>
                </a:lnTo>
                <a:lnTo>
                  <a:pt x="544526" y="2034016"/>
                </a:lnTo>
                <a:lnTo>
                  <a:pt x="554081" y="2220635"/>
                </a:lnTo>
                <a:lnTo>
                  <a:pt x="563624" y="2346673"/>
                </a:lnTo>
                <a:lnTo>
                  <a:pt x="569998" y="2393211"/>
                </a:lnTo>
                <a:lnTo>
                  <a:pt x="573179" y="2404874"/>
                </a:lnTo>
                <a:lnTo>
                  <a:pt x="576372" y="2408799"/>
                </a:lnTo>
                <a:lnTo>
                  <a:pt x="579553" y="2405102"/>
                </a:lnTo>
                <a:lnTo>
                  <a:pt x="582734" y="2393945"/>
                </a:lnTo>
                <a:lnTo>
                  <a:pt x="589108" y="2350282"/>
                </a:lnTo>
                <a:lnTo>
                  <a:pt x="595470" y="2280520"/>
                </a:lnTo>
                <a:lnTo>
                  <a:pt x="605025" y="2134981"/>
                </a:lnTo>
                <a:lnTo>
                  <a:pt x="617760" y="1888743"/>
                </a:lnTo>
                <a:lnTo>
                  <a:pt x="646426" y="1318008"/>
                </a:lnTo>
                <a:lnTo>
                  <a:pt x="655981" y="1179079"/>
                </a:lnTo>
                <a:lnTo>
                  <a:pt x="665523" y="1084231"/>
                </a:lnTo>
                <a:lnTo>
                  <a:pt x="671897" y="1047837"/>
                </a:lnTo>
                <a:lnTo>
                  <a:pt x="675078" y="1037782"/>
                </a:lnTo>
                <a:lnTo>
                  <a:pt x="678259" y="1033059"/>
                </a:lnTo>
                <a:lnTo>
                  <a:pt x="681452" y="1033502"/>
                </a:lnTo>
                <a:lnTo>
                  <a:pt x="684633" y="1038909"/>
                </a:lnTo>
                <a:lnTo>
                  <a:pt x="691007" y="1063476"/>
                </a:lnTo>
                <a:lnTo>
                  <a:pt x="697369" y="1104049"/>
                </a:lnTo>
                <a:lnTo>
                  <a:pt x="706924" y="1187437"/>
                </a:lnTo>
                <a:lnTo>
                  <a:pt x="738770" y="1501044"/>
                </a:lnTo>
                <a:lnTo>
                  <a:pt x="748325" y="1560169"/>
                </a:lnTo>
                <a:lnTo>
                  <a:pt x="754686" y="1583596"/>
                </a:lnTo>
                <a:lnTo>
                  <a:pt x="757880" y="1590282"/>
                </a:lnTo>
                <a:lnTo>
                  <a:pt x="761061" y="1593663"/>
                </a:lnTo>
                <a:lnTo>
                  <a:pt x="764241" y="1593828"/>
                </a:lnTo>
                <a:lnTo>
                  <a:pt x="767422" y="1590940"/>
                </a:lnTo>
                <a:lnTo>
                  <a:pt x="773796" y="1576821"/>
                </a:lnTo>
                <a:lnTo>
                  <a:pt x="780158" y="1553495"/>
                </a:lnTo>
                <a:lnTo>
                  <a:pt x="792906" y="1490875"/>
                </a:lnTo>
                <a:lnTo>
                  <a:pt x="805642" y="1429686"/>
                </a:lnTo>
                <a:lnTo>
                  <a:pt x="812004" y="1408348"/>
                </a:lnTo>
                <a:lnTo>
                  <a:pt x="818378" y="1397407"/>
                </a:lnTo>
                <a:lnTo>
                  <a:pt x="821559" y="1396635"/>
                </a:lnTo>
                <a:lnTo>
                  <a:pt x="824740" y="1399345"/>
                </a:lnTo>
                <a:lnTo>
                  <a:pt x="827933" y="1405740"/>
                </a:lnTo>
                <a:lnTo>
                  <a:pt x="834295" y="1430142"/>
                </a:lnTo>
                <a:lnTo>
                  <a:pt x="840669" y="1470285"/>
                </a:lnTo>
                <a:lnTo>
                  <a:pt x="850224" y="1558649"/>
                </a:lnTo>
                <a:lnTo>
                  <a:pt x="862960" y="1718561"/>
                </a:lnTo>
                <a:lnTo>
                  <a:pt x="891612" y="2106134"/>
                </a:lnTo>
                <a:lnTo>
                  <a:pt x="897986" y="2164423"/>
                </a:lnTo>
                <a:lnTo>
                  <a:pt x="904348" y="2202286"/>
                </a:lnTo>
                <a:lnTo>
                  <a:pt x="907541" y="2212354"/>
                </a:lnTo>
                <a:lnTo>
                  <a:pt x="910722" y="2215950"/>
                </a:lnTo>
                <a:lnTo>
                  <a:pt x="913903" y="2212772"/>
                </a:lnTo>
                <a:lnTo>
                  <a:pt x="917096" y="2202540"/>
                </a:lnTo>
                <a:lnTo>
                  <a:pt x="923458" y="2160358"/>
                </a:lnTo>
                <a:lnTo>
                  <a:pt x="929832" y="2088937"/>
                </a:lnTo>
                <a:lnTo>
                  <a:pt x="939387" y="1929354"/>
                </a:lnTo>
                <a:lnTo>
                  <a:pt x="948930" y="1715256"/>
                </a:lnTo>
                <a:lnTo>
                  <a:pt x="964859" y="1281386"/>
                </a:lnTo>
                <a:lnTo>
                  <a:pt x="983956" y="762432"/>
                </a:lnTo>
                <a:lnTo>
                  <a:pt x="993511" y="562035"/>
                </a:lnTo>
                <a:lnTo>
                  <a:pt x="999886" y="466070"/>
                </a:lnTo>
                <a:lnTo>
                  <a:pt x="1006247" y="406589"/>
                </a:lnTo>
                <a:lnTo>
                  <a:pt x="1009441" y="391842"/>
                </a:lnTo>
                <a:lnTo>
                  <a:pt x="1012621" y="387604"/>
                </a:lnTo>
                <a:lnTo>
                  <a:pt x="1015802" y="394136"/>
                </a:lnTo>
                <a:lnTo>
                  <a:pt x="1018996" y="411587"/>
                </a:lnTo>
                <a:lnTo>
                  <a:pt x="1025357" y="479311"/>
                </a:lnTo>
                <a:lnTo>
                  <a:pt x="1031731" y="589755"/>
                </a:lnTo>
                <a:lnTo>
                  <a:pt x="1041274" y="828914"/>
                </a:lnTo>
                <a:lnTo>
                  <a:pt x="1054022" y="1256857"/>
                </a:lnTo>
                <a:lnTo>
                  <a:pt x="1092230" y="2652391"/>
                </a:lnTo>
                <a:lnTo>
                  <a:pt x="1101785" y="2862019"/>
                </a:lnTo>
                <a:lnTo>
                  <a:pt x="1108146" y="2943532"/>
                </a:lnTo>
                <a:lnTo>
                  <a:pt x="1111340" y="2965110"/>
                </a:lnTo>
                <a:lnTo>
                  <a:pt x="1114521" y="2973430"/>
                </a:lnTo>
                <a:lnTo>
                  <a:pt x="1117701" y="2968315"/>
                </a:lnTo>
                <a:lnTo>
                  <a:pt x="1120895" y="2949661"/>
                </a:lnTo>
                <a:lnTo>
                  <a:pt x="1127256" y="2872251"/>
                </a:lnTo>
                <a:lnTo>
                  <a:pt x="1133631" y="2743364"/>
                </a:lnTo>
                <a:lnTo>
                  <a:pt x="1143173" y="2463378"/>
                </a:lnTo>
                <a:lnTo>
                  <a:pt x="1155922" y="1965154"/>
                </a:lnTo>
                <a:lnTo>
                  <a:pt x="1190948" y="471744"/>
                </a:lnTo>
                <a:lnTo>
                  <a:pt x="1200503" y="198810"/>
                </a:lnTo>
                <a:lnTo>
                  <a:pt x="1206865" y="77799"/>
                </a:lnTo>
                <a:lnTo>
                  <a:pt x="1213239" y="11588"/>
                </a:lnTo>
                <a:lnTo>
                  <a:pt x="1216420" y="0"/>
                </a:lnTo>
                <a:lnTo>
                  <a:pt x="1219601" y="2996"/>
                </a:lnTo>
                <a:lnTo>
                  <a:pt x="1222781" y="20580"/>
                </a:lnTo>
                <a:lnTo>
                  <a:pt x="1229156" y="98807"/>
                </a:lnTo>
                <a:lnTo>
                  <a:pt x="1235530" y="231880"/>
                </a:lnTo>
                <a:lnTo>
                  <a:pt x="1245072" y="522962"/>
                </a:lnTo>
                <a:lnTo>
                  <a:pt x="1257821" y="1041176"/>
                </a:lnTo>
                <a:lnTo>
                  <a:pt x="1292847" y="2583224"/>
                </a:lnTo>
                <a:lnTo>
                  <a:pt x="1302390" y="2862221"/>
                </a:lnTo>
                <a:lnTo>
                  <a:pt x="1308764" y="2985271"/>
                </a:lnTo>
                <a:lnTo>
                  <a:pt x="1315138" y="3052069"/>
                </a:lnTo>
                <a:lnTo>
                  <a:pt x="1318319" y="3063504"/>
                </a:lnTo>
                <a:lnTo>
                  <a:pt x="1321500" y="3060098"/>
                </a:lnTo>
                <a:lnTo>
                  <a:pt x="1324681" y="3041913"/>
                </a:lnTo>
                <a:lnTo>
                  <a:pt x="1331055" y="2962109"/>
                </a:lnTo>
                <a:lnTo>
                  <a:pt x="1337429" y="2827372"/>
                </a:lnTo>
                <a:lnTo>
                  <a:pt x="1346971" y="2534799"/>
                </a:lnTo>
                <a:lnTo>
                  <a:pt x="1359720" y="2019403"/>
                </a:lnTo>
                <a:lnTo>
                  <a:pt x="1391553" y="642650"/>
                </a:lnTo>
                <a:lnTo>
                  <a:pt x="1401108" y="357415"/>
                </a:lnTo>
                <a:lnTo>
                  <a:pt x="1407482" y="227415"/>
                </a:lnTo>
                <a:lnTo>
                  <a:pt x="1413844" y="151377"/>
                </a:lnTo>
                <a:lnTo>
                  <a:pt x="1417037" y="134458"/>
                </a:lnTo>
                <a:lnTo>
                  <a:pt x="1420218" y="131770"/>
                </a:lnTo>
                <a:lnTo>
                  <a:pt x="1423399" y="143257"/>
                </a:lnTo>
                <a:lnTo>
                  <a:pt x="1426580" y="168709"/>
                </a:lnTo>
                <a:lnTo>
                  <a:pt x="1432954" y="259960"/>
                </a:lnTo>
                <a:lnTo>
                  <a:pt x="1439328" y="401057"/>
                </a:lnTo>
                <a:lnTo>
                  <a:pt x="1448870" y="691492"/>
                </a:lnTo>
                <a:lnTo>
                  <a:pt x="1461619" y="1179130"/>
                </a:lnTo>
                <a:lnTo>
                  <a:pt x="1487091" y="2181025"/>
                </a:lnTo>
                <a:lnTo>
                  <a:pt x="1496646" y="2459592"/>
                </a:lnTo>
                <a:lnTo>
                  <a:pt x="1503007" y="2593785"/>
                </a:lnTo>
                <a:lnTo>
                  <a:pt x="1509382" y="2680946"/>
                </a:lnTo>
                <a:lnTo>
                  <a:pt x="1512562" y="2705982"/>
                </a:lnTo>
                <a:lnTo>
                  <a:pt x="1515743" y="2718442"/>
                </a:lnTo>
                <a:lnTo>
                  <a:pt x="1518937" y="2718341"/>
                </a:lnTo>
                <a:lnTo>
                  <a:pt x="1522117" y="2705817"/>
                </a:lnTo>
                <a:lnTo>
                  <a:pt x="1525298" y="2681162"/>
                </a:lnTo>
                <a:lnTo>
                  <a:pt x="1531672" y="2597166"/>
                </a:lnTo>
                <a:lnTo>
                  <a:pt x="1538034" y="2471052"/>
                </a:lnTo>
                <a:lnTo>
                  <a:pt x="1547589" y="2217318"/>
                </a:lnTo>
                <a:lnTo>
                  <a:pt x="1563518" y="1692310"/>
                </a:lnTo>
                <a:lnTo>
                  <a:pt x="1582615" y="1074303"/>
                </a:lnTo>
                <a:lnTo>
                  <a:pt x="1592171" y="838804"/>
                </a:lnTo>
                <a:lnTo>
                  <a:pt x="1598545" y="724265"/>
                </a:lnTo>
                <a:lnTo>
                  <a:pt x="1604906" y="648563"/>
                </a:lnTo>
                <a:lnTo>
                  <a:pt x="1608087" y="626010"/>
                </a:lnTo>
                <a:lnTo>
                  <a:pt x="1611281" y="613828"/>
                </a:lnTo>
                <a:lnTo>
                  <a:pt x="1614461" y="611992"/>
                </a:lnTo>
                <a:lnTo>
                  <a:pt x="1617642" y="620362"/>
                </a:lnTo>
                <a:lnTo>
                  <a:pt x="1620836" y="638724"/>
                </a:lnTo>
                <a:lnTo>
                  <a:pt x="1627197" y="703889"/>
                </a:lnTo>
                <a:lnTo>
                  <a:pt x="1633572" y="803537"/>
                </a:lnTo>
                <a:lnTo>
                  <a:pt x="1643127" y="1005807"/>
                </a:lnTo>
                <a:lnTo>
                  <a:pt x="1659043" y="1426507"/>
                </a:lnTo>
                <a:lnTo>
                  <a:pt x="1678153" y="1923162"/>
                </a:lnTo>
                <a:lnTo>
                  <a:pt x="1687696" y="2112656"/>
                </a:lnTo>
                <a:lnTo>
                  <a:pt x="1694070" y="2204756"/>
                </a:lnTo>
                <a:lnTo>
                  <a:pt x="1700444" y="2265400"/>
                </a:lnTo>
                <a:lnTo>
                  <a:pt x="1703625" y="2283281"/>
                </a:lnTo>
                <a:lnTo>
                  <a:pt x="1706806" y="2292702"/>
                </a:lnTo>
                <a:lnTo>
                  <a:pt x="1709986" y="2293639"/>
                </a:lnTo>
                <a:lnTo>
                  <a:pt x="1713180" y="2286193"/>
                </a:lnTo>
                <a:lnTo>
                  <a:pt x="1716361" y="2270504"/>
                </a:lnTo>
                <a:lnTo>
                  <a:pt x="1722735" y="2215532"/>
                </a:lnTo>
                <a:lnTo>
                  <a:pt x="1729096" y="2131689"/>
                </a:lnTo>
                <a:lnTo>
                  <a:pt x="1738651" y="1961012"/>
                </a:lnTo>
                <a:lnTo>
                  <a:pt x="1754568" y="1602325"/>
                </a:lnTo>
                <a:lnTo>
                  <a:pt x="1773678" y="1169278"/>
                </a:lnTo>
                <a:lnTo>
                  <a:pt x="1783233" y="998855"/>
                </a:lnTo>
                <a:lnTo>
                  <a:pt x="1792788" y="880580"/>
                </a:lnTo>
                <a:lnTo>
                  <a:pt x="1799150" y="835904"/>
                </a:lnTo>
                <a:lnTo>
                  <a:pt x="1802343" y="824520"/>
                </a:lnTo>
                <a:lnTo>
                  <a:pt x="1805524" y="820556"/>
                </a:lnTo>
                <a:lnTo>
                  <a:pt x="1808705" y="824051"/>
                </a:lnTo>
                <a:lnTo>
                  <a:pt x="1811886" y="834916"/>
                </a:lnTo>
                <a:lnTo>
                  <a:pt x="1818260" y="878162"/>
                </a:lnTo>
                <a:lnTo>
                  <a:pt x="1824634" y="948342"/>
                </a:lnTo>
                <a:lnTo>
                  <a:pt x="1834176" y="1097237"/>
                </a:lnTo>
                <a:lnTo>
                  <a:pt x="1846912" y="1354719"/>
                </a:lnTo>
                <a:lnTo>
                  <a:pt x="1878758" y="2030319"/>
                </a:lnTo>
                <a:lnTo>
                  <a:pt x="1888313" y="2169894"/>
                </a:lnTo>
                <a:lnTo>
                  <a:pt x="1894687" y="2233983"/>
                </a:lnTo>
                <a:lnTo>
                  <a:pt x="1901049" y="2272112"/>
                </a:lnTo>
                <a:lnTo>
                  <a:pt x="1904242" y="2281014"/>
                </a:lnTo>
                <a:lnTo>
                  <a:pt x="1907423" y="2283053"/>
                </a:lnTo>
                <a:lnTo>
                  <a:pt x="1910604" y="2278216"/>
                </a:lnTo>
                <a:lnTo>
                  <a:pt x="1913785" y="2266591"/>
                </a:lnTo>
                <a:lnTo>
                  <a:pt x="1920159" y="2223573"/>
                </a:lnTo>
                <a:lnTo>
                  <a:pt x="1926520" y="2155837"/>
                </a:lnTo>
                <a:lnTo>
                  <a:pt x="1936075" y="2014084"/>
                </a:lnTo>
                <a:lnTo>
                  <a:pt x="1948811" y="1770329"/>
                </a:lnTo>
                <a:lnTo>
                  <a:pt x="1980657" y="1119397"/>
                </a:lnTo>
                <a:lnTo>
                  <a:pt x="1990212" y="975352"/>
                </a:lnTo>
                <a:lnTo>
                  <a:pt x="1999767" y="875591"/>
                </a:lnTo>
                <a:lnTo>
                  <a:pt x="2006142" y="836740"/>
                </a:lnTo>
                <a:lnTo>
                  <a:pt x="2009322" y="825938"/>
                </a:lnTo>
                <a:lnTo>
                  <a:pt x="2012503" y="820923"/>
                </a:lnTo>
                <a:lnTo>
                  <a:pt x="2015684" y="821658"/>
                </a:lnTo>
                <a:lnTo>
                  <a:pt x="2018877" y="828028"/>
                </a:lnTo>
                <a:lnTo>
                  <a:pt x="2025239" y="857115"/>
                </a:lnTo>
                <a:lnTo>
                  <a:pt x="2031613" y="906553"/>
                </a:lnTo>
                <a:lnTo>
                  <a:pt x="2041168" y="1013849"/>
                </a:lnTo>
                <a:lnTo>
                  <a:pt x="2053904" y="1203418"/>
                </a:lnTo>
                <a:lnTo>
                  <a:pt x="2098486" y="1923390"/>
                </a:lnTo>
                <a:lnTo>
                  <a:pt x="2108028" y="2025937"/>
                </a:lnTo>
                <a:lnTo>
                  <a:pt x="2117583" y="2096700"/>
                </a:lnTo>
                <a:lnTo>
                  <a:pt x="2123957" y="2125104"/>
                </a:lnTo>
                <a:lnTo>
                  <a:pt x="2130319" y="2138324"/>
                </a:lnTo>
                <a:lnTo>
                  <a:pt x="2133512" y="2139299"/>
                </a:lnTo>
                <a:lnTo>
                  <a:pt x="2136693" y="2136589"/>
                </a:lnTo>
                <a:lnTo>
                  <a:pt x="2139874" y="2130283"/>
                </a:lnTo>
                <a:lnTo>
                  <a:pt x="2146248" y="2107312"/>
                </a:lnTo>
                <a:lnTo>
                  <a:pt x="2152610" y="2071335"/>
                </a:lnTo>
                <a:lnTo>
                  <a:pt x="2162165" y="1995685"/>
                </a:lnTo>
                <a:lnTo>
                  <a:pt x="2174901" y="1861973"/>
                </a:lnTo>
                <a:lnTo>
                  <a:pt x="2194011" y="1618546"/>
                </a:lnTo>
                <a:lnTo>
                  <a:pt x="2219482" y="1290681"/>
                </a:lnTo>
                <a:lnTo>
                  <a:pt x="2232218" y="1157476"/>
                </a:lnTo>
                <a:lnTo>
                  <a:pt x="2241773" y="1081331"/>
                </a:lnTo>
                <a:lnTo>
                  <a:pt x="2251328" y="1030020"/>
                </a:lnTo>
                <a:lnTo>
                  <a:pt x="2257702" y="1010924"/>
                </a:lnTo>
                <a:lnTo>
                  <a:pt x="2260883" y="1006061"/>
                </a:lnTo>
                <a:lnTo>
                  <a:pt x="2264064" y="1004351"/>
                </a:lnTo>
                <a:lnTo>
                  <a:pt x="2267257" y="1005782"/>
                </a:lnTo>
                <a:lnTo>
                  <a:pt x="2270438" y="1010316"/>
                </a:lnTo>
                <a:lnTo>
                  <a:pt x="2276800" y="1028450"/>
                </a:lnTo>
                <a:lnTo>
                  <a:pt x="2283174" y="1058069"/>
                </a:lnTo>
                <a:lnTo>
                  <a:pt x="2292729" y="1121841"/>
                </a:lnTo>
                <a:lnTo>
                  <a:pt x="2305465" y="1236014"/>
                </a:lnTo>
                <a:lnTo>
                  <a:pt x="2324575" y="1444287"/>
                </a:lnTo>
                <a:lnTo>
                  <a:pt x="2353227" y="1757361"/>
                </a:lnTo>
                <a:lnTo>
                  <a:pt x="2365963" y="1871318"/>
                </a:lnTo>
                <a:lnTo>
                  <a:pt x="2378699" y="1960101"/>
                </a:lnTo>
                <a:lnTo>
                  <a:pt x="2388254" y="2007196"/>
                </a:lnTo>
                <a:lnTo>
                  <a:pt x="2394628" y="2028331"/>
                </a:lnTo>
                <a:lnTo>
                  <a:pt x="2400990" y="2040690"/>
                </a:lnTo>
                <a:lnTo>
                  <a:pt x="2404183" y="2043425"/>
                </a:lnTo>
                <a:lnTo>
                  <a:pt x="2407364" y="2043805"/>
                </a:lnTo>
                <a:lnTo>
                  <a:pt x="2410545" y="2041766"/>
                </a:lnTo>
                <a:lnTo>
                  <a:pt x="2413726" y="2037258"/>
                </a:lnTo>
                <a:lnTo>
                  <a:pt x="2420100" y="2020707"/>
                </a:lnTo>
                <a:lnTo>
                  <a:pt x="2426474" y="1993899"/>
                </a:lnTo>
                <a:lnTo>
                  <a:pt x="2432836" y="1956694"/>
                </a:lnTo>
                <a:lnTo>
                  <a:pt x="2442391" y="1881614"/>
                </a:lnTo>
                <a:lnTo>
                  <a:pt x="2451946" y="1784575"/>
                </a:lnTo>
                <a:lnTo>
                  <a:pt x="2464682" y="1626031"/>
                </a:lnTo>
                <a:lnTo>
                  <a:pt x="2490153" y="1257757"/>
                </a:lnTo>
                <a:lnTo>
                  <a:pt x="2506083" y="1048014"/>
                </a:lnTo>
                <a:lnTo>
                  <a:pt x="2515625" y="952141"/>
                </a:lnTo>
                <a:lnTo>
                  <a:pt x="2521999" y="906236"/>
                </a:lnTo>
                <a:lnTo>
                  <a:pt x="2528373" y="877262"/>
                </a:lnTo>
                <a:lnTo>
                  <a:pt x="2531554" y="869652"/>
                </a:lnTo>
                <a:lnTo>
                  <a:pt x="2534735" y="866853"/>
                </a:lnTo>
                <a:lnTo>
                  <a:pt x="2537916" y="868955"/>
                </a:lnTo>
                <a:lnTo>
                  <a:pt x="2541109" y="876059"/>
                </a:lnTo>
                <a:lnTo>
                  <a:pt x="2547471" y="905299"/>
                </a:lnTo>
                <a:lnTo>
                  <a:pt x="2553845" y="954281"/>
                </a:lnTo>
                <a:lnTo>
                  <a:pt x="2563400" y="1062425"/>
                </a:lnTo>
                <a:lnTo>
                  <a:pt x="2572942" y="1206420"/>
                </a:lnTo>
                <a:lnTo>
                  <a:pt x="2588872" y="1499651"/>
                </a:lnTo>
                <a:lnTo>
                  <a:pt x="2614343" y="1975335"/>
                </a:lnTo>
                <a:lnTo>
                  <a:pt x="2623898" y="2111528"/>
                </a:lnTo>
                <a:lnTo>
                  <a:pt x="2633453" y="2206554"/>
                </a:lnTo>
                <a:lnTo>
                  <a:pt x="2639815" y="2243037"/>
                </a:lnTo>
                <a:lnTo>
                  <a:pt x="2643008" y="2252623"/>
                </a:lnTo>
                <a:lnTo>
                  <a:pt x="2646189" y="2256295"/>
                </a:lnTo>
                <a:lnTo>
                  <a:pt x="2649370" y="2254003"/>
                </a:lnTo>
                <a:lnTo>
                  <a:pt x="2652551" y="2245772"/>
                </a:lnTo>
                <a:lnTo>
                  <a:pt x="2658925" y="2211759"/>
                </a:lnTo>
                <a:lnTo>
                  <a:pt x="2665299" y="2155381"/>
                </a:lnTo>
                <a:lnTo>
                  <a:pt x="2674841" y="2033383"/>
                </a:lnTo>
                <a:lnTo>
                  <a:pt x="2687590" y="1816866"/>
                </a:lnTo>
                <a:lnTo>
                  <a:pt x="2725797" y="1116307"/>
                </a:lnTo>
                <a:lnTo>
                  <a:pt x="2735353" y="1006339"/>
                </a:lnTo>
                <a:lnTo>
                  <a:pt x="2741714" y="959548"/>
                </a:lnTo>
                <a:lnTo>
                  <a:pt x="2748088" y="935995"/>
                </a:lnTo>
                <a:lnTo>
                  <a:pt x="2751269" y="933171"/>
                </a:lnTo>
                <a:lnTo>
                  <a:pt x="2754450" y="936337"/>
                </a:lnTo>
                <a:lnTo>
                  <a:pt x="2757643" y="945416"/>
                </a:lnTo>
                <a:lnTo>
                  <a:pt x="2764005" y="980709"/>
                </a:lnTo>
                <a:lnTo>
                  <a:pt x="2770379" y="1037225"/>
                </a:lnTo>
                <a:lnTo>
                  <a:pt x="2779934" y="1155678"/>
                </a:lnTo>
                <a:lnTo>
                  <a:pt x="2792670" y="1356429"/>
                </a:lnTo>
                <a:lnTo>
                  <a:pt x="2818142" y="1765998"/>
                </a:lnTo>
                <a:lnTo>
                  <a:pt x="2827697" y="1875662"/>
                </a:lnTo>
                <a:lnTo>
                  <a:pt x="2834058" y="1925847"/>
                </a:lnTo>
                <a:lnTo>
                  <a:pt x="2840433" y="1955251"/>
                </a:lnTo>
                <a:lnTo>
                  <a:pt x="2843613" y="1961823"/>
                </a:lnTo>
                <a:lnTo>
                  <a:pt x="2846807" y="1962912"/>
                </a:lnTo>
                <a:lnTo>
                  <a:pt x="2849988" y="1958543"/>
                </a:lnTo>
                <a:lnTo>
                  <a:pt x="2853168" y="1948818"/>
                </a:lnTo>
                <a:lnTo>
                  <a:pt x="2859543" y="1914032"/>
                </a:lnTo>
                <a:lnTo>
                  <a:pt x="2865904" y="1860517"/>
                </a:lnTo>
                <a:lnTo>
                  <a:pt x="2875459" y="1751587"/>
                </a:lnTo>
                <a:lnTo>
                  <a:pt x="2891388" y="1526332"/>
                </a:lnTo>
                <a:lnTo>
                  <a:pt x="2907305" y="1308055"/>
                </a:lnTo>
                <a:lnTo>
                  <a:pt x="2916860" y="1209459"/>
                </a:lnTo>
                <a:lnTo>
                  <a:pt x="2923222" y="1164897"/>
                </a:lnTo>
                <a:lnTo>
                  <a:pt x="2929596" y="1140279"/>
                </a:lnTo>
                <a:lnTo>
                  <a:pt x="2932777" y="1135974"/>
                </a:lnTo>
                <a:lnTo>
                  <a:pt x="2935957" y="1137164"/>
                </a:lnTo>
                <a:lnTo>
                  <a:pt x="2939151" y="1143888"/>
                </a:lnTo>
                <a:lnTo>
                  <a:pt x="2945512" y="1173735"/>
                </a:lnTo>
                <a:lnTo>
                  <a:pt x="2951887" y="1224490"/>
                </a:lnTo>
                <a:lnTo>
                  <a:pt x="2961442" y="1335142"/>
                </a:lnTo>
                <a:lnTo>
                  <a:pt x="2974177" y="1529549"/>
                </a:lnTo>
                <a:lnTo>
                  <a:pt x="2999649" y="1943005"/>
                </a:lnTo>
                <a:lnTo>
                  <a:pt x="3009204" y="2056291"/>
                </a:lnTo>
                <a:lnTo>
                  <a:pt x="3015566" y="2107590"/>
                </a:lnTo>
                <a:lnTo>
                  <a:pt x="3021940" y="2135956"/>
                </a:lnTo>
                <a:lnTo>
                  <a:pt x="3025121" y="2140869"/>
                </a:lnTo>
                <a:lnTo>
                  <a:pt x="3028314" y="2139375"/>
                </a:lnTo>
                <a:lnTo>
                  <a:pt x="3031495" y="2131372"/>
                </a:lnTo>
                <a:lnTo>
                  <a:pt x="3037856" y="2095864"/>
                </a:lnTo>
                <a:lnTo>
                  <a:pt x="3044231" y="2035004"/>
                </a:lnTo>
                <a:lnTo>
                  <a:pt x="3053786" y="1900292"/>
                </a:lnTo>
                <a:lnTo>
                  <a:pt x="3066522" y="1656777"/>
                </a:lnTo>
                <a:lnTo>
                  <a:pt x="3101548" y="916683"/>
                </a:lnTo>
                <a:lnTo>
                  <a:pt x="3111104" y="783301"/>
                </a:lnTo>
                <a:lnTo>
                  <a:pt x="3117465" y="726430"/>
                </a:lnTo>
                <a:lnTo>
                  <a:pt x="3123839" y="698723"/>
                </a:lnTo>
                <a:lnTo>
                  <a:pt x="3127020" y="696418"/>
                </a:lnTo>
                <a:lnTo>
                  <a:pt x="3130214" y="701990"/>
                </a:lnTo>
                <a:lnTo>
                  <a:pt x="3133394" y="715476"/>
                </a:lnTo>
                <a:lnTo>
                  <a:pt x="3139756" y="765952"/>
                </a:lnTo>
                <a:lnTo>
                  <a:pt x="3146130" y="846579"/>
                </a:lnTo>
                <a:lnTo>
                  <a:pt x="3155685" y="1018294"/>
                </a:lnTo>
                <a:lnTo>
                  <a:pt x="3168421" y="1320136"/>
                </a:lnTo>
                <a:lnTo>
                  <a:pt x="3203448" y="2215089"/>
                </a:lnTo>
                <a:lnTo>
                  <a:pt x="3213003" y="2377344"/>
                </a:lnTo>
                <a:lnTo>
                  <a:pt x="3219364" y="2449018"/>
                </a:lnTo>
                <a:lnTo>
                  <a:pt x="3225738" y="2487996"/>
                </a:lnTo>
                <a:lnTo>
                  <a:pt x="3228919" y="2494657"/>
                </a:lnTo>
                <a:lnTo>
                  <a:pt x="3232113" y="2492656"/>
                </a:lnTo>
                <a:lnTo>
                  <a:pt x="3235293" y="2481980"/>
                </a:lnTo>
                <a:lnTo>
                  <a:pt x="3241655" y="2435063"/>
                </a:lnTo>
                <a:lnTo>
                  <a:pt x="3248029" y="2355601"/>
                </a:lnTo>
                <a:lnTo>
                  <a:pt x="3257584" y="2182202"/>
                </a:lnTo>
                <a:lnTo>
                  <a:pt x="3270320" y="1873902"/>
                </a:lnTo>
                <a:lnTo>
                  <a:pt x="3305347" y="952647"/>
                </a:lnTo>
                <a:lnTo>
                  <a:pt x="3314902" y="781693"/>
                </a:lnTo>
                <a:lnTo>
                  <a:pt x="3321263" y="703307"/>
                </a:lnTo>
                <a:lnTo>
                  <a:pt x="3327637" y="656541"/>
                </a:lnTo>
                <a:lnTo>
                  <a:pt x="3330818" y="645461"/>
                </a:lnTo>
                <a:lnTo>
                  <a:pt x="3334012" y="642662"/>
                </a:lnTo>
                <a:lnTo>
                  <a:pt x="3337192" y="648095"/>
                </a:lnTo>
                <a:lnTo>
                  <a:pt x="3340373" y="661657"/>
                </a:lnTo>
                <a:lnTo>
                  <a:pt x="3346747" y="712272"/>
                </a:lnTo>
                <a:lnTo>
                  <a:pt x="3353109" y="792026"/>
                </a:lnTo>
                <a:lnTo>
                  <a:pt x="3362664" y="958282"/>
                </a:lnTo>
                <a:lnTo>
                  <a:pt x="3375400" y="1241725"/>
                </a:lnTo>
                <a:lnTo>
                  <a:pt x="3404065" y="1914374"/>
                </a:lnTo>
                <a:lnTo>
                  <a:pt x="3413620" y="2082783"/>
                </a:lnTo>
                <a:lnTo>
                  <a:pt x="3423163" y="2199285"/>
                </a:lnTo>
                <a:lnTo>
                  <a:pt x="3429537" y="2244088"/>
                </a:lnTo>
                <a:lnTo>
                  <a:pt x="3432718" y="2256169"/>
                </a:lnTo>
                <a:lnTo>
                  <a:pt x="3435911" y="2261335"/>
                </a:lnTo>
                <a:lnTo>
                  <a:pt x="3439092" y="2259613"/>
                </a:lnTo>
                <a:lnTo>
                  <a:pt x="3442273" y="2251116"/>
                </a:lnTo>
                <a:lnTo>
                  <a:pt x="3448647" y="2214582"/>
                </a:lnTo>
                <a:lnTo>
                  <a:pt x="3455008" y="2153824"/>
                </a:lnTo>
                <a:lnTo>
                  <a:pt x="3464564" y="2023974"/>
                </a:lnTo>
                <a:lnTo>
                  <a:pt x="3477299" y="1799315"/>
                </a:lnTo>
                <a:lnTo>
                  <a:pt x="3509145" y="1210295"/>
                </a:lnTo>
                <a:lnTo>
                  <a:pt x="3518700" y="1086549"/>
                </a:lnTo>
                <a:lnTo>
                  <a:pt x="3525062" y="1027956"/>
                </a:lnTo>
                <a:lnTo>
                  <a:pt x="3531436" y="990536"/>
                </a:lnTo>
                <a:lnTo>
                  <a:pt x="3534617" y="980063"/>
                </a:lnTo>
                <a:lnTo>
                  <a:pt x="3537797" y="975137"/>
                </a:lnTo>
                <a:lnTo>
                  <a:pt x="3540991" y="975694"/>
                </a:lnTo>
                <a:lnTo>
                  <a:pt x="3544172" y="981697"/>
                </a:lnTo>
                <a:lnTo>
                  <a:pt x="3550546" y="1009341"/>
                </a:lnTo>
                <a:lnTo>
                  <a:pt x="3556908" y="1056435"/>
                </a:lnTo>
                <a:lnTo>
                  <a:pt x="3566463" y="1158261"/>
                </a:lnTo>
                <a:lnTo>
                  <a:pt x="3579198" y="1335737"/>
                </a:lnTo>
                <a:lnTo>
                  <a:pt x="3611044" y="1805545"/>
                </a:lnTo>
                <a:lnTo>
                  <a:pt x="3620599" y="1906206"/>
                </a:lnTo>
                <a:lnTo>
                  <a:pt x="3626961" y="1954998"/>
                </a:lnTo>
                <a:lnTo>
                  <a:pt x="3633335" y="1987567"/>
                </a:lnTo>
                <a:lnTo>
                  <a:pt x="3639696" y="2003270"/>
                </a:lnTo>
                <a:lnTo>
                  <a:pt x="3642890" y="2004764"/>
                </a:lnTo>
                <a:lnTo>
                  <a:pt x="3646071" y="2002092"/>
                </a:lnTo>
                <a:lnTo>
                  <a:pt x="3649251" y="1995343"/>
                </a:lnTo>
                <a:lnTo>
                  <a:pt x="3655626" y="1970079"/>
                </a:lnTo>
                <a:lnTo>
                  <a:pt x="3661987" y="1930329"/>
                </a:lnTo>
                <a:lnTo>
                  <a:pt x="3671542" y="1847423"/>
                </a:lnTo>
                <a:lnTo>
                  <a:pt x="3684278" y="1705138"/>
                </a:lnTo>
                <a:lnTo>
                  <a:pt x="3719305" y="1285869"/>
                </a:lnTo>
                <a:lnTo>
                  <a:pt x="3728860" y="1203127"/>
                </a:lnTo>
                <a:lnTo>
                  <a:pt x="3738415" y="1145914"/>
                </a:lnTo>
                <a:lnTo>
                  <a:pt x="3744789" y="1123703"/>
                </a:lnTo>
                <a:lnTo>
                  <a:pt x="3747970" y="1117612"/>
                </a:lnTo>
                <a:lnTo>
                  <a:pt x="3751151" y="1114864"/>
                </a:lnTo>
                <a:lnTo>
                  <a:pt x="3754344" y="1115497"/>
                </a:lnTo>
                <a:lnTo>
                  <a:pt x="3757525" y="1119435"/>
                </a:lnTo>
                <a:lnTo>
                  <a:pt x="3763887" y="1137050"/>
                </a:lnTo>
                <a:lnTo>
                  <a:pt x="3770261" y="1166935"/>
                </a:lnTo>
                <a:lnTo>
                  <a:pt x="3779816" y="1232253"/>
                </a:lnTo>
                <a:lnTo>
                  <a:pt x="3792552" y="1349413"/>
                </a:lnTo>
                <a:lnTo>
                  <a:pt x="3818023" y="1628335"/>
                </a:lnTo>
                <a:lnTo>
                  <a:pt x="3833953" y="1785195"/>
                </a:lnTo>
                <a:lnTo>
                  <a:pt x="3843495" y="1858085"/>
                </a:lnTo>
                <a:lnTo>
                  <a:pt x="3853050" y="1909448"/>
                </a:lnTo>
                <a:lnTo>
                  <a:pt x="3859424" y="1930215"/>
                </a:lnTo>
                <a:lnTo>
                  <a:pt x="3865786" y="1939611"/>
                </a:lnTo>
                <a:lnTo>
                  <a:pt x="3868979" y="1939992"/>
                </a:lnTo>
                <a:lnTo>
                  <a:pt x="3872160" y="1937472"/>
                </a:lnTo>
                <a:lnTo>
                  <a:pt x="3875341" y="1932115"/>
                </a:lnTo>
                <a:lnTo>
                  <a:pt x="3881715" y="1913057"/>
                </a:lnTo>
                <a:lnTo>
                  <a:pt x="3888077" y="1883437"/>
                </a:lnTo>
                <a:lnTo>
                  <a:pt x="3897632" y="1821260"/>
                </a:lnTo>
                <a:lnTo>
                  <a:pt x="3910367" y="1711888"/>
                </a:lnTo>
                <a:lnTo>
                  <a:pt x="3932658" y="1484088"/>
                </a:lnTo>
                <a:lnTo>
                  <a:pt x="3951768" y="1301736"/>
                </a:lnTo>
                <a:lnTo>
                  <a:pt x="3961323" y="1230328"/>
                </a:lnTo>
                <a:lnTo>
                  <a:pt x="3970878" y="1178180"/>
                </a:lnTo>
                <a:lnTo>
                  <a:pt x="3977240" y="1155741"/>
                </a:lnTo>
                <a:lnTo>
                  <a:pt x="3983614" y="1143901"/>
                </a:lnTo>
                <a:lnTo>
                  <a:pt x="3986795" y="1142077"/>
                </a:lnTo>
                <a:lnTo>
                  <a:pt x="3989976" y="1142989"/>
                </a:lnTo>
                <a:lnTo>
                  <a:pt x="3993169" y="1146661"/>
                </a:lnTo>
                <a:lnTo>
                  <a:pt x="3999531" y="1162136"/>
                </a:lnTo>
                <a:lnTo>
                  <a:pt x="4005905" y="1188070"/>
                </a:lnTo>
                <a:lnTo>
                  <a:pt x="4015460" y="1244992"/>
                </a:lnTo>
                <a:lnTo>
                  <a:pt x="4025002" y="1320275"/>
                </a:lnTo>
                <a:lnTo>
                  <a:pt x="4040932" y="1473210"/>
                </a:lnTo>
                <a:lnTo>
                  <a:pt x="4069584" y="1754601"/>
                </a:lnTo>
                <a:lnTo>
                  <a:pt x="4079139" y="1826731"/>
                </a:lnTo>
                <a:lnTo>
                  <a:pt x="4088694" y="1879436"/>
                </a:lnTo>
                <a:lnTo>
                  <a:pt x="4095069" y="1902103"/>
                </a:lnTo>
                <a:lnTo>
                  <a:pt x="4101430" y="1914082"/>
                </a:lnTo>
                <a:lnTo>
                  <a:pt x="4104611" y="1915995"/>
                </a:lnTo>
                <a:lnTo>
                  <a:pt x="4107804" y="1915184"/>
                </a:lnTo>
                <a:lnTo>
                  <a:pt x="4110985" y="1911702"/>
                </a:lnTo>
                <a:lnTo>
                  <a:pt x="4114166" y="1905598"/>
                </a:lnTo>
                <a:lnTo>
                  <a:pt x="4114166" y="1905598"/>
                </a:lnTo>
              </a:path>
            </a:pathLst>
          </a:custGeom>
          <a:noFill/>
          <a:ln w="18998" cap="sq">
            <a:solidFill>
              <a:schemeClr val="accent2">
                <a:lumMod val="75000"/>
              </a:schemeClr>
            </a:solidFill>
            <a:prstDash val="solid"/>
            <a:round/>
          </a:ln>
        </p:spPr>
        <p:txBody>
          <a:bodyPr rtlCol="0" anchor="ctr"/>
          <a:lstStyle/>
          <a:p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" name="Figura a mano libera 21">
            <a:extLst>
              <a:ext uri="{FF2B5EF4-FFF2-40B4-BE49-F238E27FC236}">
                <a16:creationId xmlns:a16="http://schemas.microsoft.com/office/drawing/2014/main" id="{471AA130-DDC3-B768-C1A6-5253051BC18E}"/>
              </a:ext>
            </a:extLst>
          </p:cNvPr>
          <p:cNvSpPr/>
          <p:nvPr/>
        </p:nvSpPr>
        <p:spPr>
          <a:xfrm>
            <a:off x="456790" y="993444"/>
            <a:ext cx="601475" cy="307777"/>
          </a:xfrm>
          <a:custGeom>
            <a:avLst/>
            <a:gdLst>
              <a:gd name="connsiteX0" fmla="*/ 0 w 4114165"/>
              <a:gd name="connsiteY0" fmla="*/ 962866 h 3063250"/>
              <a:gd name="connsiteX1" fmla="*/ 13219 w 4114165"/>
              <a:gd name="connsiteY1" fmla="*/ 938578 h 3063250"/>
              <a:gd name="connsiteX2" fmla="*/ 29741 w 4114165"/>
              <a:gd name="connsiteY2" fmla="*/ 914936 h 3063250"/>
              <a:gd name="connsiteX3" fmla="*/ 52873 w 4114165"/>
              <a:gd name="connsiteY3" fmla="*/ 887165 h 3063250"/>
              <a:gd name="connsiteX4" fmla="*/ 79309 w 4114165"/>
              <a:gd name="connsiteY4" fmla="*/ 860382 h 3063250"/>
              <a:gd name="connsiteX5" fmla="*/ 99137 w 4114165"/>
              <a:gd name="connsiteY5" fmla="*/ 843895 h 3063250"/>
              <a:gd name="connsiteX6" fmla="*/ 109050 w 4114165"/>
              <a:gd name="connsiteY6" fmla="*/ 838551 h 3063250"/>
              <a:gd name="connsiteX7" fmla="*/ 118964 w 4114165"/>
              <a:gd name="connsiteY7" fmla="*/ 836816 h 3063250"/>
              <a:gd name="connsiteX8" fmla="*/ 125574 w 4114165"/>
              <a:gd name="connsiteY8" fmla="*/ 838272 h 3063250"/>
              <a:gd name="connsiteX9" fmla="*/ 132182 w 4114165"/>
              <a:gd name="connsiteY9" fmla="*/ 842248 h 3063250"/>
              <a:gd name="connsiteX10" fmla="*/ 138791 w 4114165"/>
              <a:gd name="connsiteY10" fmla="*/ 849049 h 3063250"/>
              <a:gd name="connsiteX11" fmla="*/ 145401 w 4114165"/>
              <a:gd name="connsiteY11" fmla="*/ 859078 h 3063250"/>
              <a:gd name="connsiteX12" fmla="*/ 155315 w 4114165"/>
              <a:gd name="connsiteY12" fmla="*/ 880859 h 3063250"/>
              <a:gd name="connsiteX13" fmla="*/ 165228 w 4114165"/>
              <a:gd name="connsiteY13" fmla="*/ 911631 h 3063250"/>
              <a:gd name="connsiteX14" fmla="*/ 175142 w 4114165"/>
              <a:gd name="connsiteY14" fmla="*/ 951773 h 3063250"/>
              <a:gd name="connsiteX15" fmla="*/ 188360 w 4114165"/>
              <a:gd name="connsiteY15" fmla="*/ 1018952 h 3063250"/>
              <a:gd name="connsiteX16" fmla="*/ 204883 w 4114165"/>
              <a:gd name="connsiteY16" fmla="*/ 1119511 h 3063250"/>
              <a:gd name="connsiteX17" fmla="*/ 237928 w 4114165"/>
              <a:gd name="connsiteY17" fmla="*/ 1325872 h 3063250"/>
              <a:gd name="connsiteX18" fmla="*/ 251146 w 4114165"/>
              <a:gd name="connsiteY18" fmla="*/ 1392203 h 3063250"/>
              <a:gd name="connsiteX19" fmla="*/ 264365 w 4114165"/>
              <a:gd name="connsiteY19" fmla="*/ 1444629 h 3063250"/>
              <a:gd name="connsiteX20" fmla="*/ 274279 w 4114165"/>
              <a:gd name="connsiteY20" fmla="*/ 1474666 h 3063250"/>
              <a:gd name="connsiteX21" fmla="*/ 284192 w 4114165"/>
              <a:gd name="connsiteY21" fmla="*/ 1497675 h 3063250"/>
              <a:gd name="connsiteX22" fmla="*/ 297410 w 4114165"/>
              <a:gd name="connsiteY22" fmla="*/ 1521267 h 3063250"/>
              <a:gd name="connsiteX23" fmla="*/ 323847 w 4114165"/>
              <a:gd name="connsiteY23" fmla="*/ 1565120 h 3063250"/>
              <a:gd name="connsiteX24" fmla="*/ 340373 w 4114165"/>
              <a:gd name="connsiteY24" fmla="*/ 1598538 h 3063250"/>
              <a:gd name="connsiteX25" fmla="*/ 363500 w 4114165"/>
              <a:gd name="connsiteY25" fmla="*/ 1652395 h 3063250"/>
              <a:gd name="connsiteX26" fmla="*/ 386628 w 4114165"/>
              <a:gd name="connsiteY26" fmla="*/ 1713129 h 3063250"/>
              <a:gd name="connsiteX27" fmla="*/ 406460 w 4114165"/>
              <a:gd name="connsiteY27" fmla="*/ 1772988 h 3063250"/>
              <a:gd name="connsiteX28" fmla="*/ 422985 w 4114165"/>
              <a:gd name="connsiteY28" fmla="*/ 1832430 h 3063250"/>
              <a:gd name="connsiteX29" fmla="*/ 439510 w 4114165"/>
              <a:gd name="connsiteY29" fmla="*/ 1903407 h 3063250"/>
              <a:gd name="connsiteX30" fmla="*/ 456035 w 4114165"/>
              <a:gd name="connsiteY30" fmla="*/ 1987175 h 3063250"/>
              <a:gd name="connsiteX31" fmla="*/ 472547 w 4114165"/>
              <a:gd name="connsiteY31" fmla="*/ 2085024 h 3063250"/>
              <a:gd name="connsiteX32" fmla="*/ 502289 w 4114165"/>
              <a:gd name="connsiteY32" fmla="*/ 2284990 h 3063250"/>
              <a:gd name="connsiteX33" fmla="*/ 518814 w 4114165"/>
              <a:gd name="connsiteY33" fmla="*/ 2386930 h 3063250"/>
              <a:gd name="connsiteX34" fmla="*/ 532031 w 4114165"/>
              <a:gd name="connsiteY34" fmla="*/ 2452703 h 3063250"/>
              <a:gd name="connsiteX35" fmla="*/ 541941 w 4114165"/>
              <a:gd name="connsiteY35" fmla="*/ 2490718 h 3063250"/>
              <a:gd name="connsiteX36" fmla="*/ 551864 w 4114165"/>
              <a:gd name="connsiteY36" fmla="*/ 2518717 h 3063250"/>
              <a:gd name="connsiteX37" fmla="*/ 561774 w 4114165"/>
              <a:gd name="connsiteY37" fmla="*/ 2537066 h 3063250"/>
              <a:gd name="connsiteX38" fmla="*/ 568389 w 4114165"/>
              <a:gd name="connsiteY38" fmla="*/ 2544335 h 3063250"/>
              <a:gd name="connsiteX39" fmla="*/ 574991 w 4114165"/>
              <a:gd name="connsiteY39" fmla="*/ 2548070 h 3063250"/>
              <a:gd name="connsiteX40" fmla="*/ 581606 w 4114165"/>
              <a:gd name="connsiteY40" fmla="*/ 2548741 h 3063250"/>
              <a:gd name="connsiteX41" fmla="*/ 588208 w 4114165"/>
              <a:gd name="connsiteY41" fmla="*/ 2546969 h 3063250"/>
              <a:gd name="connsiteX42" fmla="*/ 598131 w 4114165"/>
              <a:gd name="connsiteY42" fmla="*/ 2541042 h 3063250"/>
              <a:gd name="connsiteX43" fmla="*/ 644385 w 4114165"/>
              <a:gd name="connsiteY43" fmla="*/ 2506927 h 3063250"/>
              <a:gd name="connsiteX44" fmla="*/ 670820 w 4114165"/>
              <a:gd name="connsiteY44" fmla="*/ 2490034 h 3063250"/>
              <a:gd name="connsiteX45" fmla="*/ 687345 w 4114165"/>
              <a:gd name="connsiteY45" fmla="*/ 2476269 h 3063250"/>
              <a:gd name="connsiteX46" fmla="*/ 700562 w 4114165"/>
              <a:gd name="connsiteY46" fmla="*/ 2461681 h 3063250"/>
              <a:gd name="connsiteX47" fmla="*/ 710485 w 4114165"/>
              <a:gd name="connsiteY47" fmla="*/ 2447156 h 3063250"/>
              <a:gd name="connsiteX48" fmla="*/ 720395 w 4114165"/>
              <a:gd name="connsiteY48" fmla="*/ 2427478 h 3063250"/>
              <a:gd name="connsiteX49" fmla="*/ 730305 w 4114165"/>
              <a:gd name="connsiteY49" fmla="*/ 2399808 h 3063250"/>
              <a:gd name="connsiteX50" fmla="*/ 740214 w 4114165"/>
              <a:gd name="connsiteY50" fmla="*/ 2360615 h 3063250"/>
              <a:gd name="connsiteX51" fmla="*/ 750137 w 4114165"/>
              <a:gd name="connsiteY51" fmla="*/ 2306011 h 3063250"/>
              <a:gd name="connsiteX52" fmla="*/ 760047 w 4114165"/>
              <a:gd name="connsiteY52" fmla="*/ 2232146 h 3063250"/>
              <a:gd name="connsiteX53" fmla="*/ 769957 w 4114165"/>
              <a:gd name="connsiteY53" fmla="*/ 2135437 h 3063250"/>
              <a:gd name="connsiteX54" fmla="*/ 779879 w 4114165"/>
              <a:gd name="connsiteY54" fmla="*/ 2013021 h 3063250"/>
              <a:gd name="connsiteX55" fmla="*/ 793097 w 4114165"/>
              <a:gd name="connsiteY55" fmla="*/ 1806394 h 3063250"/>
              <a:gd name="connsiteX56" fmla="*/ 806314 w 4114165"/>
              <a:gd name="connsiteY56" fmla="*/ 1550988 h 3063250"/>
              <a:gd name="connsiteX57" fmla="*/ 826134 w 4114165"/>
              <a:gd name="connsiteY57" fmla="*/ 1101061 h 3063250"/>
              <a:gd name="connsiteX58" fmla="*/ 852581 w 4114165"/>
              <a:gd name="connsiteY58" fmla="*/ 502805 h 3063250"/>
              <a:gd name="connsiteX59" fmla="*/ 865798 w 4114165"/>
              <a:gd name="connsiteY59" fmla="*/ 268992 h 3063250"/>
              <a:gd name="connsiteX60" fmla="*/ 875708 w 4114165"/>
              <a:gd name="connsiteY60" fmla="*/ 140161 h 3063250"/>
              <a:gd name="connsiteX61" fmla="*/ 885618 w 4114165"/>
              <a:gd name="connsiteY61" fmla="*/ 54144 h 3063250"/>
              <a:gd name="connsiteX62" fmla="*/ 892233 w 4114165"/>
              <a:gd name="connsiteY62" fmla="*/ 19833 h 3063250"/>
              <a:gd name="connsiteX63" fmla="*/ 898835 w 4114165"/>
              <a:gd name="connsiteY63" fmla="*/ 2645 h 3063250"/>
              <a:gd name="connsiteX64" fmla="*/ 902143 w 4114165"/>
              <a:gd name="connsiteY64" fmla="*/ 0 h 3063250"/>
              <a:gd name="connsiteX65" fmla="*/ 905450 w 4114165"/>
              <a:gd name="connsiteY65" fmla="*/ 1042 h 3063250"/>
              <a:gd name="connsiteX66" fmla="*/ 908758 w 4114165"/>
              <a:gd name="connsiteY66" fmla="*/ 5543 h 3063250"/>
              <a:gd name="connsiteX67" fmla="*/ 915360 w 4114165"/>
              <a:gd name="connsiteY67" fmla="*/ 23974 h 3063250"/>
              <a:gd name="connsiteX68" fmla="*/ 921975 w 4114165"/>
              <a:gd name="connsiteY68" fmla="*/ 53496 h 3063250"/>
              <a:gd name="connsiteX69" fmla="*/ 931885 w 4114165"/>
              <a:gd name="connsiteY69" fmla="*/ 114728 h 3063250"/>
              <a:gd name="connsiteX70" fmla="*/ 945103 w 4114165"/>
              <a:gd name="connsiteY70" fmla="*/ 219005 h 3063250"/>
              <a:gd name="connsiteX71" fmla="*/ 991370 w 4114165"/>
              <a:gd name="connsiteY71" fmla="*/ 608560 h 3063250"/>
              <a:gd name="connsiteX72" fmla="*/ 1007895 w 4114165"/>
              <a:gd name="connsiteY72" fmla="*/ 717439 h 3063250"/>
              <a:gd name="connsiteX73" fmla="*/ 1057457 w 4114165"/>
              <a:gd name="connsiteY73" fmla="*/ 1020560 h 3063250"/>
              <a:gd name="connsiteX74" fmla="*/ 1070674 w 4114165"/>
              <a:gd name="connsiteY74" fmla="*/ 1129034 h 3063250"/>
              <a:gd name="connsiteX75" fmla="*/ 1083891 w 4114165"/>
              <a:gd name="connsiteY75" fmla="*/ 1261492 h 3063250"/>
              <a:gd name="connsiteX76" fmla="*/ 1100416 w 4114165"/>
              <a:gd name="connsiteY76" fmla="*/ 1462079 h 3063250"/>
              <a:gd name="connsiteX77" fmla="*/ 1123543 w 4114165"/>
              <a:gd name="connsiteY77" fmla="*/ 1789577 h 3063250"/>
              <a:gd name="connsiteX78" fmla="*/ 1146683 w 4114165"/>
              <a:gd name="connsiteY78" fmla="*/ 2110389 h 3063250"/>
              <a:gd name="connsiteX79" fmla="*/ 1159901 w 4114165"/>
              <a:gd name="connsiteY79" fmla="*/ 2255687 h 3063250"/>
              <a:gd name="connsiteX80" fmla="*/ 1169810 w 4114165"/>
              <a:gd name="connsiteY80" fmla="*/ 2336454 h 3063250"/>
              <a:gd name="connsiteX81" fmla="*/ 1176425 w 4114165"/>
              <a:gd name="connsiteY81" fmla="*/ 2375343 h 3063250"/>
              <a:gd name="connsiteX82" fmla="*/ 1183028 w 4114165"/>
              <a:gd name="connsiteY82" fmla="*/ 2401809 h 3063250"/>
              <a:gd name="connsiteX83" fmla="*/ 1189643 w 4114165"/>
              <a:gd name="connsiteY83" fmla="*/ 2415701 h 3063250"/>
              <a:gd name="connsiteX84" fmla="*/ 1192950 w 4114165"/>
              <a:gd name="connsiteY84" fmla="*/ 2417917 h 3063250"/>
              <a:gd name="connsiteX85" fmla="*/ 1196245 w 4114165"/>
              <a:gd name="connsiteY85" fmla="*/ 2417030 h 3063250"/>
              <a:gd name="connsiteX86" fmla="*/ 1199553 w 4114165"/>
              <a:gd name="connsiteY86" fmla="*/ 2413054 h 3063250"/>
              <a:gd name="connsiteX87" fmla="*/ 1206168 w 4114165"/>
              <a:gd name="connsiteY87" fmla="*/ 2396073 h 3063250"/>
              <a:gd name="connsiteX88" fmla="*/ 1212770 w 4114165"/>
              <a:gd name="connsiteY88" fmla="*/ 2367517 h 3063250"/>
              <a:gd name="connsiteX89" fmla="*/ 1222680 w 4114165"/>
              <a:gd name="connsiteY89" fmla="*/ 2304808 h 3063250"/>
              <a:gd name="connsiteX90" fmla="*/ 1232602 w 4114165"/>
              <a:gd name="connsiteY90" fmla="*/ 2221471 h 3063250"/>
              <a:gd name="connsiteX91" fmla="*/ 1249127 w 4114165"/>
              <a:gd name="connsiteY91" fmla="*/ 2051011 h 3063250"/>
              <a:gd name="connsiteX92" fmla="*/ 1278857 w 4114165"/>
              <a:gd name="connsiteY92" fmla="*/ 1738519 h 3063250"/>
              <a:gd name="connsiteX93" fmla="*/ 1292087 w 4114165"/>
              <a:gd name="connsiteY93" fmla="*/ 1631108 h 3063250"/>
              <a:gd name="connsiteX94" fmla="*/ 1301997 w 4114165"/>
              <a:gd name="connsiteY94" fmla="*/ 1571186 h 3063250"/>
              <a:gd name="connsiteX95" fmla="*/ 1311907 w 4114165"/>
              <a:gd name="connsiteY95" fmla="*/ 1530802 h 3063250"/>
              <a:gd name="connsiteX96" fmla="*/ 1318522 w 4114165"/>
              <a:gd name="connsiteY96" fmla="*/ 1515125 h 3063250"/>
              <a:gd name="connsiteX97" fmla="*/ 1325124 w 4114165"/>
              <a:gd name="connsiteY97" fmla="*/ 1508553 h 3063250"/>
              <a:gd name="connsiteX98" fmla="*/ 1328431 w 4114165"/>
              <a:gd name="connsiteY98" fmla="*/ 1508692 h 3063250"/>
              <a:gd name="connsiteX99" fmla="*/ 1331739 w 4114165"/>
              <a:gd name="connsiteY99" fmla="*/ 1511098 h 3063250"/>
              <a:gd name="connsiteX100" fmla="*/ 1338341 w 4114165"/>
              <a:gd name="connsiteY100" fmla="*/ 1522673 h 3063250"/>
              <a:gd name="connsiteX101" fmla="*/ 1344956 w 4114165"/>
              <a:gd name="connsiteY101" fmla="*/ 1543098 h 3063250"/>
              <a:gd name="connsiteX102" fmla="*/ 1351559 w 4114165"/>
              <a:gd name="connsiteY102" fmla="*/ 1572135 h 3063250"/>
              <a:gd name="connsiteX103" fmla="*/ 1361481 w 4114165"/>
              <a:gd name="connsiteY103" fmla="*/ 1631273 h 3063250"/>
              <a:gd name="connsiteX104" fmla="*/ 1371391 w 4114165"/>
              <a:gd name="connsiteY104" fmla="*/ 1708025 h 3063250"/>
              <a:gd name="connsiteX105" fmla="*/ 1384608 w 4114165"/>
              <a:gd name="connsiteY105" fmla="*/ 1834709 h 3063250"/>
              <a:gd name="connsiteX106" fmla="*/ 1401133 w 4114165"/>
              <a:gd name="connsiteY106" fmla="*/ 2023810 h 3063250"/>
              <a:gd name="connsiteX107" fmla="*/ 1437478 w 4114165"/>
              <a:gd name="connsiteY107" fmla="*/ 2455958 h 3063250"/>
              <a:gd name="connsiteX108" fmla="*/ 1450695 w 4114165"/>
              <a:gd name="connsiteY108" fmla="*/ 2573840 h 3063250"/>
              <a:gd name="connsiteX109" fmla="*/ 1460618 w 4114165"/>
              <a:gd name="connsiteY109" fmla="*/ 2638271 h 3063250"/>
              <a:gd name="connsiteX110" fmla="*/ 1467220 w 4114165"/>
              <a:gd name="connsiteY110" fmla="*/ 2669055 h 3063250"/>
              <a:gd name="connsiteX111" fmla="*/ 1473835 w 4114165"/>
              <a:gd name="connsiteY111" fmla="*/ 2690241 h 3063250"/>
              <a:gd name="connsiteX112" fmla="*/ 1480438 w 4114165"/>
              <a:gd name="connsiteY112" fmla="*/ 2702360 h 3063250"/>
              <a:gd name="connsiteX113" fmla="*/ 1483745 w 4114165"/>
              <a:gd name="connsiteY113" fmla="*/ 2705260 h 3063250"/>
              <a:gd name="connsiteX114" fmla="*/ 1487053 w 4114165"/>
              <a:gd name="connsiteY114" fmla="*/ 2706222 h 3063250"/>
              <a:gd name="connsiteX115" fmla="*/ 1490360 w 4114165"/>
              <a:gd name="connsiteY115" fmla="*/ 2705361 h 3063250"/>
              <a:gd name="connsiteX116" fmla="*/ 1496963 w 4114165"/>
              <a:gd name="connsiteY116" fmla="*/ 2698700 h 3063250"/>
              <a:gd name="connsiteX117" fmla="*/ 1503577 w 4114165"/>
              <a:gd name="connsiteY117" fmla="*/ 2686265 h 3063250"/>
              <a:gd name="connsiteX118" fmla="*/ 1513487 w 4114165"/>
              <a:gd name="connsiteY118" fmla="*/ 2658861 h 3063250"/>
              <a:gd name="connsiteX119" fmla="*/ 1526705 w 4114165"/>
              <a:gd name="connsiteY119" fmla="*/ 2610120 h 3063250"/>
              <a:gd name="connsiteX120" fmla="*/ 1543229 w 4114165"/>
              <a:gd name="connsiteY120" fmla="*/ 2536635 h 3063250"/>
              <a:gd name="connsiteX121" fmla="*/ 1579574 w 4114165"/>
              <a:gd name="connsiteY121" fmla="*/ 2357488 h 3063250"/>
              <a:gd name="connsiteX122" fmla="*/ 1615932 w 4114165"/>
              <a:gd name="connsiteY122" fmla="*/ 2168830 h 3063250"/>
              <a:gd name="connsiteX123" fmla="*/ 1639059 w 4114165"/>
              <a:gd name="connsiteY123" fmla="*/ 2033219 h 3063250"/>
              <a:gd name="connsiteX124" fmla="*/ 1658891 w 4114165"/>
              <a:gd name="connsiteY124" fmla="*/ 1899823 h 3063250"/>
              <a:gd name="connsiteX125" fmla="*/ 1688633 w 4114165"/>
              <a:gd name="connsiteY125" fmla="*/ 1675189 h 3063250"/>
              <a:gd name="connsiteX126" fmla="*/ 1724978 w 4114165"/>
              <a:gd name="connsiteY126" fmla="*/ 1405069 h 3063250"/>
              <a:gd name="connsiteX127" fmla="*/ 1754720 w 4114165"/>
              <a:gd name="connsiteY127" fmla="*/ 1207660 h 3063250"/>
              <a:gd name="connsiteX128" fmla="*/ 1777847 w 4114165"/>
              <a:gd name="connsiteY128" fmla="*/ 1072404 h 3063250"/>
              <a:gd name="connsiteX129" fmla="*/ 1794372 w 4114165"/>
              <a:gd name="connsiteY129" fmla="*/ 994322 h 3063250"/>
              <a:gd name="connsiteX130" fmla="*/ 1807590 w 4114165"/>
              <a:gd name="connsiteY130" fmla="*/ 945860 h 3063250"/>
              <a:gd name="connsiteX131" fmla="*/ 1820807 w 4114165"/>
              <a:gd name="connsiteY131" fmla="*/ 909731 h 3063250"/>
              <a:gd name="connsiteX132" fmla="*/ 1830717 w 4114165"/>
              <a:gd name="connsiteY132" fmla="*/ 890394 h 3063250"/>
              <a:gd name="connsiteX133" fmla="*/ 1840639 w 4114165"/>
              <a:gd name="connsiteY133" fmla="*/ 877921 h 3063250"/>
              <a:gd name="connsiteX134" fmla="*/ 1847242 w 4114165"/>
              <a:gd name="connsiteY134" fmla="*/ 873653 h 3063250"/>
              <a:gd name="connsiteX135" fmla="*/ 1853857 w 4114165"/>
              <a:gd name="connsiteY135" fmla="*/ 872881 h 3063250"/>
              <a:gd name="connsiteX136" fmla="*/ 1860459 w 4114165"/>
              <a:gd name="connsiteY136" fmla="*/ 875768 h 3063250"/>
              <a:gd name="connsiteX137" fmla="*/ 1867074 w 4114165"/>
              <a:gd name="connsiteY137" fmla="*/ 882378 h 3063250"/>
              <a:gd name="connsiteX138" fmla="*/ 1873676 w 4114165"/>
              <a:gd name="connsiteY138" fmla="*/ 892762 h 3063250"/>
              <a:gd name="connsiteX139" fmla="*/ 1883599 w 4114165"/>
              <a:gd name="connsiteY139" fmla="*/ 915227 h 3063250"/>
              <a:gd name="connsiteX140" fmla="*/ 1893509 w 4114165"/>
              <a:gd name="connsiteY140" fmla="*/ 945480 h 3063250"/>
              <a:gd name="connsiteX141" fmla="*/ 1906726 w 4114165"/>
              <a:gd name="connsiteY141" fmla="*/ 996386 h 3063250"/>
              <a:gd name="connsiteX142" fmla="*/ 1919944 w 4114165"/>
              <a:gd name="connsiteY142" fmla="*/ 1058398 h 3063250"/>
              <a:gd name="connsiteX143" fmla="*/ 1933161 w 4114165"/>
              <a:gd name="connsiteY143" fmla="*/ 1132137 h 3063250"/>
              <a:gd name="connsiteX144" fmla="*/ 1949686 w 4114165"/>
              <a:gd name="connsiteY144" fmla="*/ 1241687 h 3063250"/>
              <a:gd name="connsiteX145" fmla="*/ 1966211 w 4114165"/>
              <a:gd name="connsiteY145" fmla="*/ 1370713 h 3063250"/>
              <a:gd name="connsiteX146" fmla="*/ 1986043 w 4114165"/>
              <a:gd name="connsiteY146" fmla="*/ 1548658 h 3063250"/>
              <a:gd name="connsiteX147" fmla="*/ 2035605 w 4114165"/>
              <a:gd name="connsiteY147" fmla="*/ 2011729 h 3063250"/>
              <a:gd name="connsiteX148" fmla="*/ 2048822 w 4114165"/>
              <a:gd name="connsiteY148" fmla="*/ 2106628 h 3063250"/>
              <a:gd name="connsiteX149" fmla="*/ 2058732 w 4114165"/>
              <a:gd name="connsiteY149" fmla="*/ 2163043 h 3063250"/>
              <a:gd name="connsiteX150" fmla="*/ 2068655 w 4114165"/>
              <a:gd name="connsiteY150" fmla="*/ 2205123 h 3063250"/>
              <a:gd name="connsiteX151" fmla="*/ 2075257 w 4114165"/>
              <a:gd name="connsiteY151" fmla="*/ 2224738 h 3063250"/>
              <a:gd name="connsiteX152" fmla="*/ 2081872 w 4114165"/>
              <a:gd name="connsiteY152" fmla="*/ 2237528 h 3063250"/>
              <a:gd name="connsiteX153" fmla="*/ 2088474 w 4114165"/>
              <a:gd name="connsiteY153" fmla="*/ 2243581 h 3063250"/>
              <a:gd name="connsiteX154" fmla="*/ 2091782 w 4114165"/>
              <a:gd name="connsiteY154" fmla="*/ 2244151 h 3063250"/>
              <a:gd name="connsiteX155" fmla="*/ 2095089 w 4114165"/>
              <a:gd name="connsiteY155" fmla="*/ 2243151 h 3063250"/>
              <a:gd name="connsiteX156" fmla="*/ 2101692 w 4114165"/>
              <a:gd name="connsiteY156" fmla="*/ 2236591 h 3063250"/>
              <a:gd name="connsiteX157" fmla="*/ 2108307 w 4114165"/>
              <a:gd name="connsiteY157" fmla="*/ 2224359 h 3063250"/>
              <a:gd name="connsiteX158" fmla="*/ 2118217 w 4114165"/>
              <a:gd name="connsiteY158" fmla="*/ 2196525 h 3063250"/>
              <a:gd name="connsiteX159" fmla="*/ 2128127 w 4114165"/>
              <a:gd name="connsiteY159" fmla="*/ 2159193 h 3063250"/>
              <a:gd name="connsiteX160" fmla="*/ 2141357 w 4114165"/>
              <a:gd name="connsiteY160" fmla="*/ 2098485 h 3063250"/>
              <a:gd name="connsiteX161" fmla="*/ 2164484 w 4114165"/>
              <a:gd name="connsiteY161" fmla="*/ 1975626 h 3063250"/>
              <a:gd name="connsiteX162" fmla="*/ 2200829 w 4114165"/>
              <a:gd name="connsiteY162" fmla="*/ 1779712 h 3063250"/>
              <a:gd name="connsiteX163" fmla="*/ 2214046 w 4114165"/>
              <a:gd name="connsiteY163" fmla="*/ 1723006 h 3063250"/>
              <a:gd name="connsiteX164" fmla="*/ 2223968 w 4114165"/>
              <a:gd name="connsiteY164" fmla="*/ 1691525 h 3063250"/>
              <a:gd name="connsiteX165" fmla="*/ 2230571 w 4114165"/>
              <a:gd name="connsiteY165" fmla="*/ 1677165 h 3063250"/>
              <a:gd name="connsiteX166" fmla="*/ 2237186 w 4114165"/>
              <a:gd name="connsiteY166" fmla="*/ 1668845 h 3063250"/>
              <a:gd name="connsiteX167" fmla="*/ 2240493 w 4114165"/>
              <a:gd name="connsiteY167" fmla="*/ 1667085 h 3063250"/>
              <a:gd name="connsiteX168" fmla="*/ 2243788 w 4114165"/>
              <a:gd name="connsiteY168" fmla="*/ 1666971 h 3063250"/>
              <a:gd name="connsiteX169" fmla="*/ 2247096 w 4114165"/>
              <a:gd name="connsiteY169" fmla="*/ 1668554 h 3063250"/>
              <a:gd name="connsiteX170" fmla="*/ 2253711 w 4114165"/>
              <a:gd name="connsiteY170" fmla="*/ 1676912 h 3063250"/>
              <a:gd name="connsiteX171" fmla="*/ 2260313 w 4114165"/>
              <a:gd name="connsiteY171" fmla="*/ 1692285 h 3063250"/>
              <a:gd name="connsiteX172" fmla="*/ 2266928 w 4114165"/>
              <a:gd name="connsiteY172" fmla="*/ 1714838 h 3063250"/>
              <a:gd name="connsiteX173" fmla="*/ 2276838 w 4114165"/>
              <a:gd name="connsiteY173" fmla="*/ 1762439 h 3063250"/>
              <a:gd name="connsiteX174" fmla="*/ 2286748 w 4114165"/>
              <a:gd name="connsiteY174" fmla="*/ 1827060 h 3063250"/>
              <a:gd name="connsiteX175" fmla="*/ 2296670 w 4114165"/>
              <a:gd name="connsiteY175" fmla="*/ 1908954 h 3063250"/>
              <a:gd name="connsiteX176" fmla="*/ 2309888 w 4114165"/>
              <a:gd name="connsiteY176" fmla="*/ 2044185 h 3063250"/>
              <a:gd name="connsiteX177" fmla="*/ 2326400 w 4114165"/>
              <a:gd name="connsiteY177" fmla="*/ 2246051 h 3063250"/>
              <a:gd name="connsiteX178" fmla="*/ 2352847 w 4114165"/>
              <a:gd name="connsiteY178" fmla="*/ 2572067 h 3063250"/>
              <a:gd name="connsiteX179" fmla="*/ 2366064 w 4114165"/>
              <a:gd name="connsiteY179" fmla="*/ 2700929 h 3063250"/>
              <a:gd name="connsiteX180" fmla="*/ 2375975 w 4114165"/>
              <a:gd name="connsiteY180" fmla="*/ 2775427 h 3063250"/>
              <a:gd name="connsiteX181" fmla="*/ 2385884 w 4114165"/>
              <a:gd name="connsiteY181" fmla="*/ 2830398 h 3063250"/>
              <a:gd name="connsiteX182" fmla="*/ 2395807 w 4114165"/>
              <a:gd name="connsiteY182" fmla="*/ 2867312 h 3063250"/>
              <a:gd name="connsiteX183" fmla="*/ 2402409 w 4114165"/>
              <a:gd name="connsiteY183" fmla="*/ 2883268 h 3063250"/>
              <a:gd name="connsiteX184" fmla="*/ 2409024 w 4114165"/>
              <a:gd name="connsiteY184" fmla="*/ 2893563 h 3063250"/>
              <a:gd name="connsiteX185" fmla="*/ 2415627 w 4114165"/>
              <a:gd name="connsiteY185" fmla="*/ 2899350 h 3063250"/>
              <a:gd name="connsiteX186" fmla="*/ 2422242 w 4114165"/>
              <a:gd name="connsiteY186" fmla="*/ 2901668 h 3063250"/>
              <a:gd name="connsiteX187" fmla="*/ 2428844 w 4114165"/>
              <a:gd name="connsiteY187" fmla="*/ 2901402 h 3063250"/>
              <a:gd name="connsiteX188" fmla="*/ 2438766 w 4114165"/>
              <a:gd name="connsiteY188" fmla="*/ 2897273 h 3063250"/>
              <a:gd name="connsiteX189" fmla="*/ 2448676 w 4114165"/>
              <a:gd name="connsiteY189" fmla="*/ 2889726 h 3063250"/>
              <a:gd name="connsiteX190" fmla="*/ 2461894 w 4114165"/>
              <a:gd name="connsiteY190" fmla="*/ 2875454 h 3063250"/>
              <a:gd name="connsiteX191" fmla="*/ 2478418 w 4114165"/>
              <a:gd name="connsiteY191" fmla="*/ 2852749 h 3063250"/>
              <a:gd name="connsiteX192" fmla="*/ 2501546 w 4114165"/>
              <a:gd name="connsiteY192" fmla="*/ 2820306 h 3063250"/>
              <a:gd name="connsiteX193" fmla="*/ 2511456 w 4114165"/>
              <a:gd name="connsiteY193" fmla="*/ 2810061 h 3063250"/>
              <a:gd name="connsiteX194" fmla="*/ 2521378 w 4114165"/>
              <a:gd name="connsiteY194" fmla="*/ 2803945 h 3063250"/>
              <a:gd name="connsiteX195" fmla="*/ 2527980 w 4114165"/>
              <a:gd name="connsiteY195" fmla="*/ 2802564 h 3063250"/>
              <a:gd name="connsiteX196" fmla="*/ 2534596 w 4114165"/>
              <a:gd name="connsiteY196" fmla="*/ 2803464 h 3063250"/>
              <a:gd name="connsiteX197" fmla="*/ 2541198 w 4114165"/>
              <a:gd name="connsiteY197" fmla="*/ 2806592 h 3063250"/>
              <a:gd name="connsiteX198" fmla="*/ 2551120 w 4114165"/>
              <a:gd name="connsiteY198" fmla="*/ 2815215 h 3063250"/>
              <a:gd name="connsiteX199" fmla="*/ 2561030 w 4114165"/>
              <a:gd name="connsiteY199" fmla="*/ 2828271 h 3063250"/>
              <a:gd name="connsiteX200" fmla="*/ 2570940 w 4114165"/>
              <a:gd name="connsiteY200" fmla="*/ 2845810 h 3063250"/>
              <a:gd name="connsiteX201" fmla="*/ 2584158 w 4114165"/>
              <a:gd name="connsiteY201" fmla="*/ 2876189 h 3063250"/>
              <a:gd name="connsiteX202" fmla="*/ 2603990 w 4114165"/>
              <a:gd name="connsiteY202" fmla="*/ 2931768 h 3063250"/>
              <a:gd name="connsiteX203" fmla="*/ 2617207 w 4114165"/>
              <a:gd name="connsiteY203" fmla="*/ 2966795 h 3063250"/>
              <a:gd name="connsiteX204" fmla="*/ 2627117 w 4114165"/>
              <a:gd name="connsiteY204" fmla="*/ 2986220 h 3063250"/>
              <a:gd name="connsiteX205" fmla="*/ 2633732 w 4114165"/>
              <a:gd name="connsiteY205" fmla="*/ 2993894 h 3063250"/>
              <a:gd name="connsiteX206" fmla="*/ 2640334 w 4114165"/>
              <a:gd name="connsiteY206" fmla="*/ 2996060 h 3063250"/>
              <a:gd name="connsiteX207" fmla="*/ 2643642 w 4114165"/>
              <a:gd name="connsiteY207" fmla="*/ 2994781 h 3063250"/>
              <a:gd name="connsiteX208" fmla="*/ 2650257 w 4114165"/>
              <a:gd name="connsiteY208" fmla="*/ 2986942 h 3063250"/>
              <a:gd name="connsiteX209" fmla="*/ 2656859 w 4114165"/>
              <a:gd name="connsiteY209" fmla="*/ 2971366 h 3063250"/>
              <a:gd name="connsiteX210" fmla="*/ 2663474 w 4114165"/>
              <a:gd name="connsiteY210" fmla="*/ 2947357 h 3063250"/>
              <a:gd name="connsiteX211" fmla="*/ 2670077 w 4114165"/>
              <a:gd name="connsiteY211" fmla="*/ 2914280 h 3063250"/>
              <a:gd name="connsiteX212" fmla="*/ 2679999 w 4114165"/>
              <a:gd name="connsiteY212" fmla="*/ 2846646 h 3063250"/>
              <a:gd name="connsiteX213" fmla="*/ 2689909 w 4114165"/>
              <a:gd name="connsiteY213" fmla="*/ 2756698 h 3063250"/>
              <a:gd name="connsiteX214" fmla="*/ 2703127 w 4114165"/>
              <a:gd name="connsiteY214" fmla="*/ 2602181 h 3063250"/>
              <a:gd name="connsiteX215" fmla="*/ 2716344 w 4114165"/>
              <a:gd name="connsiteY215" fmla="*/ 2412092 h 3063250"/>
              <a:gd name="connsiteX216" fmla="*/ 2736176 w 4114165"/>
              <a:gd name="connsiteY216" fmla="*/ 2082213 h 3063250"/>
              <a:gd name="connsiteX217" fmla="*/ 2772521 w 4114165"/>
              <a:gd name="connsiteY217" fmla="*/ 1470652 h 3063250"/>
              <a:gd name="connsiteX218" fmla="*/ 2789046 w 4114165"/>
              <a:gd name="connsiteY218" fmla="*/ 1238622 h 3063250"/>
              <a:gd name="connsiteX219" fmla="*/ 2805571 w 4114165"/>
              <a:gd name="connsiteY219" fmla="*/ 1047862 h 3063250"/>
              <a:gd name="connsiteX220" fmla="*/ 2818788 w 4114165"/>
              <a:gd name="connsiteY220" fmla="*/ 927358 h 3063250"/>
              <a:gd name="connsiteX221" fmla="*/ 2832005 w 4114165"/>
              <a:gd name="connsiteY221" fmla="*/ 833941 h 3063250"/>
              <a:gd name="connsiteX222" fmla="*/ 2845223 w 4114165"/>
              <a:gd name="connsiteY222" fmla="*/ 764002 h 3063250"/>
              <a:gd name="connsiteX223" fmla="*/ 2855133 w 4114165"/>
              <a:gd name="connsiteY223" fmla="*/ 724885 h 3063250"/>
              <a:gd name="connsiteX224" fmla="*/ 2865042 w 4114165"/>
              <a:gd name="connsiteY224" fmla="*/ 696152 h 3063250"/>
              <a:gd name="connsiteX225" fmla="*/ 2874965 w 4114165"/>
              <a:gd name="connsiteY225" fmla="*/ 677220 h 3063250"/>
              <a:gd name="connsiteX226" fmla="*/ 2881567 w 4114165"/>
              <a:gd name="connsiteY226" fmla="*/ 670028 h 3063250"/>
              <a:gd name="connsiteX227" fmla="*/ 2888182 w 4114165"/>
              <a:gd name="connsiteY227" fmla="*/ 667368 h 3063250"/>
              <a:gd name="connsiteX228" fmla="*/ 2894785 w 4114165"/>
              <a:gd name="connsiteY228" fmla="*/ 669622 h 3063250"/>
              <a:gd name="connsiteX229" fmla="*/ 2901400 w 4114165"/>
              <a:gd name="connsiteY229" fmla="*/ 677182 h 3063250"/>
              <a:gd name="connsiteX230" fmla="*/ 2908002 w 4114165"/>
              <a:gd name="connsiteY230" fmla="*/ 690415 h 3063250"/>
              <a:gd name="connsiteX231" fmla="*/ 2914617 w 4114165"/>
              <a:gd name="connsiteY231" fmla="*/ 709562 h 3063250"/>
              <a:gd name="connsiteX232" fmla="*/ 2924527 w 4114165"/>
              <a:gd name="connsiteY232" fmla="*/ 749616 h 3063250"/>
              <a:gd name="connsiteX233" fmla="*/ 2934450 w 4114165"/>
              <a:gd name="connsiteY233" fmla="*/ 803296 h 3063250"/>
              <a:gd name="connsiteX234" fmla="*/ 2947667 w 4114165"/>
              <a:gd name="connsiteY234" fmla="*/ 895814 h 3063250"/>
              <a:gd name="connsiteX235" fmla="*/ 2960884 w 4114165"/>
              <a:gd name="connsiteY235" fmla="*/ 1012101 h 3063250"/>
              <a:gd name="connsiteX236" fmla="*/ 2977409 w 4114165"/>
              <a:gd name="connsiteY236" fmla="*/ 1187779 h 3063250"/>
              <a:gd name="connsiteX237" fmla="*/ 3017061 w 4114165"/>
              <a:gd name="connsiteY237" fmla="*/ 1634110 h 3063250"/>
              <a:gd name="connsiteX238" fmla="*/ 3030278 w 4114165"/>
              <a:gd name="connsiteY238" fmla="*/ 1742115 h 3063250"/>
              <a:gd name="connsiteX239" fmla="*/ 3040188 w 4114165"/>
              <a:gd name="connsiteY239" fmla="*/ 1800265 h 3063250"/>
              <a:gd name="connsiteX240" fmla="*/ 3046803 w 4114165"/>
              <a:gd name="connsiteY240" fmla="*/ 1827313 h 3063250"/>
              <a:gd name="connsiteX241" fmla="*/ 3053406 w 4114165"/>
              <a:gd name="connsiteY241" fmla="*/ 1844928 h 3063250"/>
              <a:gd name="connsiteX242" fmla="*/ 3060021 w 4114165"/>
              <a:gd name="connsiteY242" fmla="*/ 1853413 h 3063250"/>
              <a:gd name="connsiteX243" fmla="*/ 3063315 w 4114165"/>
              <a:gd name="connsiteY243" fmla="*/ 1854388 h 3063250"/>
              <a:gd name="connsiteX244" fmla="*/ 3066623 w 4114165"/>
              <a:gd name="connsiteY244" fmla="*/ 1853299 h 3063250"/>
              <a:gd name="connsiteX245" fmla="*/ 3073238 w 4114165"/>
              <a:gd name="connsiteY245" fmla="*/ 1845245 h 3063250"/>
              <a:gd name="connsiteX246" fmla="*/ 3079840 w 4114165"/>
              <a:gd name="connsiteY246" fmla="*/ 1829960 h 3063250"/>
              <a:gd name="connsiteX247" fmla="*/ 3086456 w 4114165"/>
              <a:gd name="connsiteY247" fmla="*/ 1808129 h 3063250"/>
              <a:gd name="connsiteX248" fmla="*/ 3096365 w 4114165"/>
              <a:gd name="connsiteY248" fmla="*/ 1764782 h 3063250"/>
              <a:gd name="connsiteX249" fmla="*/ 3109583 w 4114165"/>
              <a:gd name="connsiteY249" fmla="*/ 1692285 h 3063250"/>
              <a:gd name="connsiteX250" fmla="*/ 3145940 w 4114165"/>
              <a:gd name="connsiteY250" fmla="*/ 1482986 h 3063250"/>
              <a:gd name="connsiteX251" fmla="*/ 3162452 w 4114165"/>
              <a:gd name="connsiteY251" fmla="*/ 1409665 h 3063250"/>
              <a:gd name="connsiteX252" fmla="*/ 3178977 w 4114165"/>
              <a:gd name="connsiteY252" fmla="*/ 1351098 h 3063250"/>
              <a:gd name="connsiteX253" fmla="*/ 3192194 w 4114165"/>
              <a:gd name="connsiteY253" fmla="*/ 1313348 h 3063250"/>
              <a:gd name="connsiteX254" fmla="*/ 3205412 w 4114165"/>
              <a:gd name="connsiteY254" fmla="*/ 1283678 h 3063250"/>
              <a:gd name="connsiteX255" fmla="*/ 3215334 w 4114165"/>
              <a:gd name="connsiteY255" fmla="*/ 1267773 h 3063250"/>
              <a:gd name="connsiteX256" fmla="*/ 3221936 w 4114165"/>
              <a:gd name="connsiteY256" fmla="*/ 1260745 h 3063250"/>
              <a:gd name="connsiteX257" fmla="*/ 3228551 w 4114165"/>
              <a:gd name="connsiteY257" fmla="*/ 1256705 h 3063250"/>
              <a:gd name="connsiteX258" fmla="*/ 3235154 w 4114165"/>
              <a:gd name="connsiteY258" fmla="*/ 1255730 h 3063250"/>
              <a:gd name="connsiteX259" fmla="*/ 3241769 w 4114165"/>
              <a:gd name="connsiteY259" fmla="*/ 1257820 h 3063250"/>
              <a:gd name="connsiteX260" fmla="*/ 3248371 w 4114165"/>
              <a:gd name="connsiteY260" fmla="*/ 1263088 h 3063250"/>
              <a:gd name="connsiteX261" fmla="*/ 3254986 w 4114165"/>
              <a:gd name="connsiteY261" fmla="*/ 1271661 h 3063250"/>
              <a:gd name="connsiteX262" fmla="*/ 3264896 w 4114165"/>
              <a:gd name="connsiteY262" fmla="*/ 1291099 h 3063250"/>
              <a:gd name="connsiteX263" fmla="*/ 3274819 w 4114165"/>
              <a:gd name="connsiteY263" fmla="*/ 1319161 h 3063250"/>
              <a:gd name="connsiteX264" fmla="*/ 3284729 w 4114165"/>
              <a:gd name="connsiteY264" fmla="*/ 1356796 h 3063250"/>
              <a:gd name="connsiteX265" fmla="*/ 3294638 w 4114165"/>
              <a:gd name="connsiteY265" fmla="*/ 1405106 h 3063250"/>
              <a:gd name="connsiteX266" fmla="*/ 3304548 w 4114165"/>
              <a:gd name="connsiteY266" fmla="*/ 1465029 h 3063250"/>
              <a:gd name="connsiteX267" fmla="*/ 3317766 w 4114165"/>
              <a:gd name="connsiteY267" fmla="*/ 1564322 h 3063250"/>
              <a:gd name="connsiteX268" fmla="*/ 3330996 w 4114165"/>
              <a:gd name="connsiteY268" fmla="*/ 1685636 h 3063250"/>
              <a:gd name="connsiteX269" fmla="*/ 3347508 w 4114165"/>
              <a:gd name="connsiteY269" fmla="*/ 1862923 h 3063250"/>
              <a:gd name="connsiteX270" fmla="*/ 3406993 w 4114165"/>
              <a:gd name="connsiteY270" fmla="*/ 2532355 h 3063250"/>
              <a:gd name="connsiteX271" fmla="*/ 3423517 w 4114165"/>
              <a:gd name="connsiteY271" fmla="*/ 2676071 h 3063250"/>
              <a:gd name="connsiteX272" fmla="*/ 3440042 w 4114165"/>
              <a:gd name="connsiteY272" fmla="*/ 2794878 h 3063250"/>
              <a:gd name="connsiteX273" fmla="*/ 3453260 w 4114165"/>
              <a:gd name="connsiteY273" fmla="*/ 2872884 h 3063250"/>
              <a:gd name="connsiteX274" fmla="*/ 3466477 w 4114165"/>
              <a:gd name="connsiteY274" fmla="*/ 2936720 h 3063250"/>
              <a:gd name="connsiteX275" fmla="*/ 3479694 w 4114165"/>
              <a:gd name="connsiteY275" fmla="*/ 2986828 h 3063250"/>
              <a:gd name="connsiteX276" fmla="*/ 3489604 w 4114165"/>
              <a:gd name="connsiteY276" fmla="*/ 3015675 h 3063250"/>
              <a:gd name="connsiteX277" fmla="*/ 3499526 w 4114165"/>
              <a:gd name="connsiteY277" fmla="*/ 3037329 h 3063250"/>
              <a:gd name="connsiteX278" fmla="*/ 3509436 w 4114165"/>
              <a:gd name="connsiteY278" fmla="*/ 3052108 h 3063250"/>
              <a:gd name="connsiteX279" fmla="*/ 3519346 w 4114165"/>
              <a:gd name="connsiteY279" fmla="*/ 3060642 h 3063250"/>
              <a:gd name="connsiteX280" fmla="*/ 3525962 w 4114165"/>
              <a:gd name="connsiteY280" fmla="*/ 3063150 h 3063250"/>
              <a:gd name="connsiteX281" fmla="*/ 3532564 w 4114165"/>
              <a:gd name="connsiteY281" fmla="*/ 3063251 h 3063250"/>
              <a:gd name="connsiteX282" fmla="*/ 3539179 w 4114165"/>
              <a:gd name="connsiteY282" fmla="*/ 3060947 h 3063250"/>
              <a:gd name="connsiteX283" fmla="*/ 3545781 w 4114165"/>
              <a:gd name="connsiteY283" fmla="*/ 3056261 h 3063250"/>
              <a:gd name="connsiteX284" fmla="*/ 3555704 w 4114165"/>
              <a:gd name="connsiteY284" fmla="*/ 3044826 h 3063250"/>
              <a:gd name="connsiteX285" fmla="*/ 3565614 w 4114165"/>
              <a:gd name="connsiteY285" fmla="*/ 3028149 h 3063250"/>
              <a:gd name="connsiteX286" fmla="*/ 3575523 w 4114165"/>
              <a:gd name="connsiteY286" fmla="*/ 3006076 h 3063250"/>
              <a:gd name="connsiteX287" fmla="*/ 3585446 w 4114165"/>
              <a:gd name="connsiteY287" fmla="*/ 2978141 h 3063250"/>
              <a:gd name="connsiteX288" fmla="*/ 3598663 w 4114165"/>
              <a:gd name="connsiteY288" fmla="*/ 2930705 h 3063250"/>
              <a:gd name="connsiteX289" fmla="*/ 3611881 w 4114165"/>
              <a:gd name="connsiteY289" fmla="*/ 2871288 h 3063250"/>
              <a:gd name="connsiteX290" fmla="*/ 3628405 w 4114165"/>
              <a:gd name="connsiteY290" fmla="*/ 2782582 h 3063250"/>
              <a:gd name="connsiteX291" fmla="*/ 3664750 w 4114165"/>
              <a:gd name="connsiteY291" fmla="*/ 2563380 h 3063250"/>
              <a:gd name="connsiteX292" fmla="*/ 3691185 w 4114165"/>
              <a:gd name="connsiteY292" fmla="*/ 2412674 h 3063250"/>
              <a:gd name="connsiteX293" fmla="*/ 3707710 w 4114165"/>
              <a:gd name="connsiteY293" fmla="*/ 2331693 h 3063250"/>
              <a:gd name="connsiteX294" fmla="*/ 3720927 w 4114165"/>
              <a:gd name="connsiteY294" fmla="*/ 2279532 h 3063250"/>
              <a:gd name="connsiteX295" fmla="*/ 3730837 w 4114165"/>
              <a:gd name="connsiteY295" fmla="*/ 2250090 h 3063250"/>
              <a:gd name="connsiteX296" fmla="*/ 3740759 w 4114165"/>
              <a:gd name="connsiteY296" fmla="*/ 2229956 h 3063250"/>
              <a:gd name="connsiteX297" fmla="*/ 3747362 w 4114165"/>
              <a:gd name="connsiteY297" fmla="*/ 2221978 h 3063250"/>
              <a:gd name="connsiteX298" fmla="*/ 3753977 w 4114165"/>
              <a:gd name="connsiteY298" fmla="*/ 2218470 h 3063250"/>
              <a:gd name="connsiteX299" fmla="*/ 3760579 w 4114165"/>
              <a:gd name="connsiteY299" fmla="*/ 2219483 h 3063250"/>
              <a:gd name="connsiteX300" fmla="*/ 3767194 w 4114165"/>
              <a:gd name="connsiteY300" fmla="*/ 2225017 h 3063250"/>
              <a:gd name="connsiteX301" fmla="*/ 3773796 w 4114165"/>
              <a:gd name="connsiteY301" fmla="*/ 2234945 h 3063250"/>
              <a:gd name="connsiteX302" fmla="*/ 3783719 w 4114165"/>
              <a:gd name="connsiteY302" fmla="*/ 2257498 h 3063250"/>
              <a:gd name="connsiteX303" fmla="*/ 3793629 w 4114165"/>
              <a:gd name="connsiteY303" fmla="*/ 2287751 h 3063250"/>
              <a:gd name="connsiteX304" fmla="*/ 3810154 w 4114165"/>
              <a:gd name="connsiteY304" fmla="*/ 2348788 h 3063250"/>
              <a:gd name="connsiteX305" fmla="*/ 3836589 w 4114165"/>
              <a:gd name="connsiteY305" fmla="*/ 2448461 h 3063250"/>
              <a:gd name="connsiteX306" fmla="*/ 3849806 w 4114165"/>
              <a:gd name="connsiteY306" fmla="*/ 2487654 h 3063250"/>
              <a:gd name="connsiteX307" fmla="*/ 3859716 w 4114165"/>
              <a:gd name="connsiteY307" fmla="*/ 2508472 h 3063250"/>
              <a:gd name="connsiteX308" fmla="*/ 3866331 w 4114165"/>
              <a:gd name="connsiteY308" fmla="*/ 2517476 h 3063250"/>
              <a:gd name="connsiteX309" fmla="*/ 3872933 w 4114165"/>
              <a:gd name="connsiteY309" fmla="*/ 2522313 h 3063250"/>
              <a:gd name="connsiteX310" fmla="*/ 3879548 w 4114165"/>
              <a:gd name="connsiteY310" fmla="*/ 2522984 h 3063250"/>
              <a:gd name="connsiteX311" fmla="*/ 3886150 w 4114165"/>
              <a:gd name="connsiteY311" fmla="*/ 2519654 h 3063250"/>
              <a:gd name="connsiteX312" fmla="*/ 3892765 w 4114165"/>
              <a:gd name="connsiteY312" fmla="*/ 2512613 h 3063250"/>
              <a:gd name="connsiteX313" fmla="*/ 3902675 w 4114165"/>
              <a:gd name="connsiteY313" fmla="*/ 2496087 h 3063250"/>
              <a:gd name="connsiteX314" fmla="*/ 3915893 w 4114165"/>
              <a:gd name="connsiteY314" fmla="*/ 2466177 h 3063250"/>
              <a:gd name="connsiteX315" fmla="*/ 3939032 w 4114165"/>
              <a:gd name="connsiteY315" fmla="*/ 2410826 h 3063250"/>
              <a:gd name="connsiteX316" fmla="*/ 3948943 w 4114165"/>
              <a:gd name="connsiteY316" fmla="*/ 2393604 h 3063250"/>
              <a:gd name="connsiteX317" fmla="*/ 3955545 w 4114165"/>
              <a:gd name="connsiteY317" fmla="*/ 2385879 h 3063250"/>
              <a:gd name="connsiteX318" fmla="*/ 3962160 w 4114165"/>
              <a:gd name="connsiteY318" fmla="*/ 2381497 h 3063250"/>
              <a:gd name="connsiteX319" fmla="*/ 3968775 w 4114165"/>
              <a:gd name="connsiteY319" fmla="*/ 2380687 h 3063250"/>
              <a:gd name="connsiteX320" fmla="*/ 3975377 w 4114165"/>
              <a:gd name="connsiteY320" fmla="*/ 2383562 h 3063250"/>
              <a:gd name="connsiteX321" fmla="*/ 3981992 w 4114165"/>
              <a:gd name="connsiteY321" fmla="*/ 2390184 h 3063250"/>
              <a:gd name="connsiteX322" fmla="*/ 3988595 w 4114165"/>
              <a:gd name="connsiteY322" fmla="*/ 2400606 h 3063250"/>
              <a:gd name="connsiteX323" fmla="*/ 3998504 w 4114165"/>
              <a:gd name="connsiteY323" fmla="*/ 2422932 h 3063250"/>
              <a:gd name="connsiteX324" fmla="*/ 4011734 w 4114165"/>
              <a:gd name="connsiteY324" fmla="*/ 2462365 h 3063250"/>
              <a:gd name="connsiteX325" fmla="*/ 4034862 w 4114165"/>
              <a:gd name="connsiteY325" fmla="*/ 2535128 h 3063250"/>
              <a:gd name="connsiteX326" fmla="*/ 4044771 w 4114165"/>
              <a:gd name="connsiteY326" fmla="*/ 2557023 h 3063250"/>
              <a:gd name="connsiteX327" fmla="*/ 4051386 w 4114165"/>
              <a:gd name="connsiteY327" fmla="*/ 2565419 h 3063250"/>
              <a:gd name="connsiteX328" fmla="*/ 4054681 w 4114165"/>
              <a:gd name="connsiteY328" fmla="*/ 2567344 h 3063250"/>
              <a:gd name="connsiteX329" fmla="*/ 4057989 w 4114165"/>
              <a:gd name="connsiteY329" fmla="*/ 2567584 h 3063250"/>
              <a:gd name="connsiteX330" fmla="*/ 4061296 w 4114165"/>
              <a:gd name="connsiteY330" fmla="*/ 2566090 h 3063250"/>
              <a:gd name="connsiteX331" fmla="*/ 4067911 w 4114165"/>
              <a:gd name="connsiteY331" fmla="*/ 2557454 h 3063250"/>
              <a:gd name="connsiteX332" fmla="*/ 4074514 w 4114165"/>
              <a:gd name="connsiteY332" fmla="*/ 2541131 h 3063250"/>
              <a:gd name="connsiteX333" fmla="*/ 4081129 w 4114165"/>
              <a:gd name="connsiteY333" fmla="*/ 2517134 h 3063250"/>
              <a:gd name="connsiteX334" fmla="*/ 4091038 w 4114165"/>
              <a:gd name="connsiteY334" fmla="*/ 2467532 h 3063250"/>
              <a:gd name="connsiteX335" fmla="*/ 4100948 w 4114165"/>
              <a:gd name="connsiteY335" fmla="*/ 2403215 h 3063250"/>
              <a:gd name="connsiteX336" fmla="*/ 4114166 w 4114165"/>
              <a:gd name="connsiteY336" fmla="*/ 2298223 h 3063250"/>
              <a:gd name="connsiteX337" fmla="*/ 4114166 w 4114165"/>
              <a:gd name="connsiteY337" fmla="*/ 2298223 h 3063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</a:cxnLst>
            <a:rect l="l" t="t" r="r" b="b"/>
            <a:pathLst>
              <a:path w="4114165" h="3063250">
                <a:moveTo>
                  <a:pt x="0" y="962866"/>
                </a:moveTo>
                <a:lnTo>
                  <a:pt x="13219" y="938578"/>
                </a:lnTo>
                <a:lnTo>
                  <a:pt x="29741" y="914936"/>
                </a:lnTo>
                <a:lnTo>
                  <a:pt x="52873" y="887165"/>
                </a:lnTo>
                <a:lnTo>
                  <a:pt x="79309" y="860382"/>
                </a:lnTo>
                <a:lnTo>
                  <a:pt x="99137" y="843895"/>
                </a:lnTo>
                <a:lnTo>
                  <a:pt x="109050" y="838551"/>
                </a:lnTo>
                <a:lnTo>
                  <a:pt x="118964" y="836816"/>
                </a:lnTo>
                <a:lnTo>
                  <a:pt x="125574" y="838272"/>
                </a:lnTo>
                <a:lnTo>
                  <a:pt x="132182" y="842248"/>
                </a:lnTo>
                <a:lnTo>
                  <a:pt x="138791" y="849049"/>
                </a:lnTo>
                <a:lnTo>
                  <a:pt x="145401" y="859078"/>
                </a:lnTo>
                <a:lnTo>
                  <a:pt x="155315" y="880859"/>
                </a:lnTo>
                <a:lnTo>
                  <a:pt x="165228" y="911631"/>
                </a:lnTo>
                <a:lnTo>
                  <a:pt x="175142" y="951773"/>
                </a:lnTo>
                <a:lnTo>
                  <a:pt x="188360" y="1018952"/>
                </a:lnTo>
                <a:lnTo>
                  <a:pt x="204883" y="1119511"/>
                </a:lnTo>
                <a:lnTo>
                  <a:pt x="237928" y="1325872"/>
                </a:lnTo>
                <a:lnTo>
                  <a:pt x="251146" y="1392203"/>
                </a:lnTo>
                <a:lnTo>
                  <a:pt x="264365" y="1444629"/>
                </a:lnTo>
                <a:lnTo>
                  <a:pt x="274279" y="1474666"/>
                </a:lnTo>
                <a:lnTo>
                  <a:pt x="284192" y="1497675"/>
                </a:lnTo>
                <a:lnTo>
                  <a:pt x="297410" y="1521267"/>
                </a:lnTo>
                <a:lnTo>
                  <a:pt x="323847" y="1565120"/>
                </a:lnTo>
                <a:lnTo>
                  <a:pt x="340373" y="1598538"/>
                </a:lnTo>
                <a:lnTo>
                  <a:pt x="363500" y="1652395"/>
                </a:lnTo>
                <a:lnTo>
                  <a:pt x="386628" y="1713129"/>
                </a:lnTo>
                <a:lnTo>
                  <a:pt x="406460" y="1772988"/>
                </a:lnTo>
                <a:lnTo>
                  <a:pt x="422985" y="1832430"/>
                </a:lnTo>
                <a:lnTo>
                  <a:pt x="439510" y="1903407"/>
                </a:lnTo>
                <a:lnTo>
                  <a:pt x="456035" y="1987175"/>
                </a:lnTo>
                <a:lnTo>
                  <a:pt x="472547" y="2085024"/>
                </a:lnTo>
                <a:lnTo>
                  <a:pt x="502289" y="2284990"/>
                </a:lnTo>
                <a:lnTo>
                  <a:pt x="518814" y="2386930"/>
                </a:lnTo>
                <a:lnTo>
                  <a:pt x="532031" y="2452703"/>
                </a:lnTo>
                <a:lnTo>
                  <a:pt x="541941" y="2490718"/>
                </a:lnTo>
                <a:lnTo>
                  <a:pt x="551864" y="2518717"/>
                </a:lnTo>
                <a:lnTo>
                  <a:pt x="561774" y="2537066"/>
                </a:lnTo>
                <a:lnTo>
                  <a:pt x="568389" y="2544335"/>
                </a:lnTo>
                <a:lnTo>
                  <a:pt x="574991" y="2548070"/>
                </a:lnTo>
                <a:lnTo>
                  <a:pt x="581606" y="2548741"/>
                </a:lnTo>
                <a:lnTo>
                  <a:pt x="588208" y="2546969"/>
                </a:lnTo>
                <a:lnTo>
                  <a:pt x="598131" y="2541042"/>
                </a:lnTo>
                <a:lnTo>
                  <a:pt x="644385" y="2506927"/>
                </a:lnTo>
                <a:lnTo>
                  <a:pt x="670820" y="2490034"/>
                </a:lnTo>
                <a:lnTo>
                  <a:pt x="687345" y="2476269"/>
                </a:lnTo>
                <a:lnTo>
                  <a:pt x="700562" y="2461681"/>
                </a:lnTo>
                <a:lnTo>
                  <a:pt x="710485" y="2447156"/>
                </a:lnTo>
                <a:lnTo>
                  <a:pt x="720395" y="2427478"/>
                </a:lnTo>
                <a:lnTo>
                  <a:pt x="730305" y="2399808"/>
                </a:lnTo>
                <a:lnTo>
                  <a:pt x="740214" y="2360615"/>
                </a:lnTo>
                <a:lnTo>
                  <a:pt x="750137" y="2306011"/>
                </a:lnTo>
                <a:lnTo>
                  <a:pt x="760047" y="2232146"/>
                </a:lnTo>
                <a:lnTo>
                  <a:pt x="769957" y="2135437"/>
                </a:lnTo>
                <a:lnTo>
                  <a:pt x="779879" y="2013021"/>
                </a:lnTo>
                <a:lnTo>
                  <a:pt x="793097" y="1806394"/>
                </a:lnTo>
                <a:lnTo>
                  <a:pt x="806314" y="1550988"/>
                </a:lnTo>
                <a:lnTo>
                  <a:pt x="826134" y="1101061"/>
                </a:lnTo>
                <a:lnTo>
                  <a:pt x="852581" y="502805"/>
                </a:lnTo>
                <a:lnTo>
                  <a:pt x="865798" y="268992"/>
                </a:lnTo>
                <a:lnTo>
                  <a:pt x="875708" y="140161"/>
                </a:lnTo>
                <a:lnTo>
                  <a:pt x="885618" y="54144"/>
                </a:lnTo>
                <a:lnTo>
                  <a:pt x="892233" y="19833"/>
                </a:lnTo>
                <a:lnTo>
                  <a:pt x="898835" y="2645"/>
                </a:lnTo>
                <a:lnTo>
                  <a:pt x="902143" y="0"/>
                </a:lnTo>
                <a:lnTo>
                  <a:pt x="905450" y="1042"/>
                </a:lnTo>
                <a:lnTo>
                  <a:pt x="908758" y="5543"/>
                </a:lnTo>
                <a:lnTo>
                  <a:pt x="915360" y="23974"/>
                </a:lnTo>
                <a:lnTo>
                  <a:pt x="921975" y="53496"/>
                </a:lnTo>
                <a:lnTo>
                  <a:pt x="931885" y="114728"/>
                </a:lnTo>
                <a:lnTo>
                  <a:pt x="945103" y="219005"/>
                </a:lnTo>
                <a:lnTo>
                  <a:pt x="991370" y="608560"/>
                </a:lnTo>
                <a:lnTo>
                  <a:pt x="1007895" y="717439"/>
                </a:lnTo>
                <a:lnTo>
                  <a:pt x="1057457" y="1020560"/>
                </a:lnTo>
                <a:lnTo>
                  <a:pt x="1070674" y="1129034"/>
                </a:lnTo>
                <a:lnTo>
                  <a:pt x="1083891" y="1261492"/>
                </a:lnTo>
                <a:lnTo>
                  <a:pt x="1100416" y="1462079"/>
                </a:lnTo>
                <a:lnTo>
                  <a:pt x="1123543" y="1789577"/>
                </a:lnTo>
                <a:lnTo>
                  <a:pt x="1146683" y="2110389"/>
                </a:lnTo>
                <a:lnTo>
                  <a:pt x="1159901" y="2255687"/>
                </a:lnTo>
                <a:lnTo>
                  <a:pt x="1169810" y="2336454"/>
                </a:lnTo>
                <a:lnTo>
                  <a:pt x="1176425" y="2375343"/>
                </a:lnTo>
                <a:lnTo>
                  <a:pt x="1183028" y="2401809"/>
                </a:lnTo>
                <a:lnTo>
                  <a:pt x="1189643" y="2415701"/>
                </a:lnTo>
                <a:lnTo>
                  <a:pt x="1192950" y="2417917"/>
                </a:lnTo>
                <a:lnTo>
                  <a:pt x="1196245" y="2417030"/>
                </a:lnTo>
                <a:lnTo>
                  <a:pt x="1199553" y="2413054"/>
                </a:lnTo>
                <a:lnTo>
                  <a:pt x="1206168" y="2396073"/>
                </a:lnTo>
                <a:lnTo>
                  <a:pt x="1212770" y="2367517"/>
                </a:lnTo>
                <a:lnTo>
                  <a:pt x="1222680" y="2304808"/>
                </a:lnTo>
                <a:lnTo>
                  <a:pt x="1232602" y="2221471"/>
                </a:lnTo>
                <a:lnTo>
                  <a:pt x="1249127" y="2051011"/>
                </a:lnTo>
                <a:lnTo>
                  <a:pt x="1278857" y="1738519"/>
                </a:lnTo>
                <a:lnTo>
                  <a:pt x="1292087" y="1631108"/>
                </a:lnTo>
                <a:lnTo>
                  <a:pt x="1301997" y="1571186"/>
                </a:lnTo>
                <a:lnTo>
                  <a:pt x="1311907" y="1530802"/>
                </a:lnTo>
                <a:lnTo>
                  <a:pt x="1318522" y="1515125"/>
                </a:lnTo>
                <a:lnTo>
                  <a:pt x="1325124" y="1508553"/>
                </a:lnTo>
                <a:lnTo>
                  <a:pt x="1328431" y="1508692"/>
                </a:lnTo>
                <a:lnTo>
                  <a:pt x="1331739" y="1511098"/>
                </a:lnTo>
                <a:lnTo>
                  <a:pt x="1338341" y="1522673"/>
                </a:lnTo>
                <a:lnTo>
                  <a:pt x="1344956" y="1543098"/>
                </a:lnTo>
                <a:lnTo>
                  <a:pt x="1351559" y="1572135"/>
                </a:lnTo>
                <a:lnTo>
                  <a:pt x="1361481" y="1631273"/>
                </a:lnTo>
                <a:lnTo>
                  <a:pt x="1371391" y="1708025"/>
                </a:lnTo>
                <a:lnTo>
                  <a:pt x="1384608" y="1834709"/>
                </a:lnTo>
                <a:lnTo>
                  <a:pt x="1401133" y="2023810"/>
                </a:lnTo>
                <a:lnTo>
                  <a:pt x="1437478" y="2455958"/>
                </a:lnTo>
                <a:lnTo>
                  <a:pt x="1450695" y="2573840"/>
                </a:lnTo>
                <a:lnTo>
                  <a:pt x="1460618" y="2638271"/>
                </a:lnTo>
                <a:lnTo>
                  <a:pt x="1467220" y="2669055"/>
                </a:lnTo>
                <a:lnTo>
                  <a:pt x="1473835" y="2690241"/>
                </a:lnTo>
                <a:lnTo>
                  <a:pt x="1480438" y="2702360"/>
                </a:lnTo>
                <a:lnTo>
                  <a:pt x="1483745" y="2705260"/>
                </a:lnTo>
                <a:lnTo>
                  <a:pt x="1487053" y="2706222"/>
                </a:lnTo>
                <a:lnTo>
                  <a:pt x="1490360" y="2705361"/>
                </a:lnTo>
                <a:lnTo>
                  <a:pt x="1496963" y="2698700"/>
                </a:lnTo>
                <a:lnTo>
                  <a:pt x="1503577" y="2686265"/>
                </a:lnTo>
                <a:lnTo>
                  <a:pt x="1513487" y="2658861"/>
                </a:lnTo>
                <a:lnTo>
                  <a:pt x="1526705" y="2610120"/>
                </a:lnTo>
                <a:lnTo>
                  <a:pt x="1543229" y="2536635"/>
                </a:lnTo>
                <a:lnTo>
                  <a:pt x="1579574" y="2357488"/>
                </a:lnTo>
                <a:lnTo>
                  <a:pt x="1615932" y="2168830"/>
                </a:lnTo>
                <a:lnTo>
                  <a:pt x="1639059" y="2033219"/>
                </a:lnTo>
                <a:lnTo>
                  <a:pt x="1658891" y="1899823"/>
                </a:lnTo>
                <a:lnTo>
                  <a:pt x="1688633" y="1675189"/>
                </a:lnTo>
                <a:lnTo>
                  <a:pt x="1724978" y="1405069"/>
                </a:lnTo>
                <a:lnTo>
                  <a:pt x="1754720" y="1207660"/>
                </a:lnTo>
                <a:lnTo>
                  <a:pt x="1777847" y="1072404"/>
                </a:lnTo>
                <a:lnTo>
                  <a:pt x="1794372" y="994322"/>
                </a:lnTo>
                <a:lnTo>
                  <a:pt x="1807590" y="945860"/>
                </a:lnTo>
                <a:lnTo>
                  <a:pt x="1820807" y="909731"/>
                </a:lnTo>
                <a:lnTo>
                  <a:pt x="1830717" y="890394"/>
                </a:lnTo>
                <a:lnTo>
                  <a:pt x="1840639" y="877921"/>
                </a:lnTo>
                <a:lnTo>
                  <a:pt x="1847242" y="873653"/>
                </a:lnTo>
                <a:lnTo>
                  <a:pt x="1853857" y="872881"/>
                </a:lnTo>
                <a:lnTo>
                  <a:pt x="1860459" y="875768"/>
                </a:lnTo>
                <a:lnTo>
                  <a:pt x="1867074" y="882378"/>
                </a:lnTo>
                <a:lnTo>
                  <a:pt x="1873676" y="892762"/>
                </a:lnTo>
                <a:lnTo>
                  <a:pt x="1883599" y="915227"/>
                </a:lnTo>
                <a:lnTo>
                  <a:pt x="1893509" y="945480"/>
                </a:lnTo>
                <a:lnTo>
                  <a:pt x="1906726" y="996386"/>
                </a:lnTo>
                <a:lnTo>
                  <a:pt x="1919944" y="1058398"/>
                </a:lnTo>
                <a:lnTo>
                  <a:pt x="1933161" y="1132137"/>
                </a:lnTo>
                <a:lnTo>
                  <a:pt x="1949686" y="1241687"/>
                </a:lnTo>
                <a:lnTo>
                  <a:pt x="1966211" y="1370713"/>
                </a:lnTo>
                <a:lnTo>
                  <a:pt x="1986043" y="1548658"/>
                </a:lnTo>
                <a:lnTo>
                  <a:pt x="2035605" y="2011729"/>
                </a:lnTo>
                <a:lnTo>
                  <a:pt x="2048822" y="2106628"/>
                </a:lnTo>
                <a:lnTo>
                  <a:pt x="2058732" y="2163043"/>
                </a:lnTo>
                <a:lnTo>
                  <a:pt x="2068655" y="2205123"/>
                </a:lnTo>
                <a:lnTo>
                  <a:pt x="2075257" y="2224738"/>
                </a:lnTo>
                <a:lnTo>
                  <a:pt x="2081872" y="2237528"/>
                </a:lnTo>
                <a:lnTo>
                  <a:pt x="2088474" y="2243581"/>
                </a:lnTo>
                <a:lnTo>
                  <a:pt x="2091782" y="2244151"/>
                </a:lnTo>
                <a:lnTo>
                  <a:pt x="2095089" y="2243151"/>
                </a:lnTo>
                <a:lnTo>
                  <a:pt x="2101692" y="2236591"/>
                </a:lnTo>
                <a:lnTo>
                  <a:pt x="2108307" y="2224359"/>
                </a:lnTo>
                <a:lnTo>
                  <a:pt x="2118217" y="2196525"/>
                </a:lnTo>
                <a:lnTo>
                  <a:pt x="2128127" y="2159193"/>
                </a:lnTo>
                <a:lnTo>
                  <a:pt x="2141357" y="2098485"/>
                </a:lnTo>
                <a:lnTo>
                  <a:pt x="2164484" y="1975626"/>
                </a:lnTo>
                <a:lnTo>
                  <a:pt x="2200829" y="1779712"/>
                </a:lnTo>
                <a:lnTo>
                  <a:pt x="2214046" y="1723006"/>
                </a:lnTo>
                <a:lnTo>
                  <a:pt x="2223968" y="1691525"/>
                </a:lnTo>
                <a:lnTo>
                  <a:pt x="2230571" y="1677165"/>
                </a:lnTo>
                <a:lnTo>
                  <a:pt x="2237186" y="1668845"/>
                </a:lnTo>
                <a:lnTo>
                  <a:pt x="2240493" y="1667085"/>
                </a:lnTo>
                <a:lnTo>
                  <a:pt x="2243788" y="1666971"/>
                </a:lnTo>
                <a:lnTo>
                  <a:pt x="2247096" y="1668554"/>
                </a:lnTo>
                <a:lnTo>
                  <a:pt x="2253711" y="1676912"/>
                </a:lnTo>
                <a:lnTo>
                  <a:pt x="2260313" y="1692285"/>
                </a:lnTo>
                <a:lnTo>
                  <a:pt x="2266928" y="1714838"/>
                </a:lnTo>
                <a:lnTo>
                  <a:pt x="2276838" y="1762439"/>
                </a:lnTo>
                <a:lnTo>
                  <a:pt x="2286748" y="1827060"/>
                </a:lnTo>
                <a:lnTo>
                  <a:pt x="2296670" y="1908954"/>
                </a:lnTo>
                <a:lnTo>
                  <a:pt x="2309888" y="2044185"/>
                </a:lnTo>
                <a:lnTo>
                  <a:pt x="2326400" y="2246051"/>
                </a:lnTo>
                <a:lnTo>
                  <a:pt x="2352847" y="2572067"/>
                </a:lnTo>
                <a:lnTo>
                  <a:pt x="2366064" y="2700929"/>
                </a:lnTo>
                <a:lnTo>
                  <a:pt x="2375975" y="2775427"/>
                </a:lnTo>
                <a:lnTo>
                  <a:pt x="2385884" y="2830398"/>
                </a:lnTo>
                <a:lnTo>
                  <a:pt x="2395807" y="2867312"/>
                </a:lnTo>
                <a:lnTo>
                  <a:pt x="2402409" y="2883268"/>
                </a:lnTo>
                <a:lnTo>
                  <a:pt x="2409024" y="2893563"/>
                </a:lnTo>
                <a:lnTo>
                  <a:pt x="2415627" y="2899350"/>
                </a:lnTo>
                <a:lnTo>
                  <a:pt x="2422242" y="2901668"/>
                </a:lnTo>
                <a:lnTo>
                  <a:pt x="2428844" y="2901402"/>
                </a:lnTo>
                <a:lnTo>
                  <a:pt x="2438766" y="2897273"/>
                </a:lnTo>
                <a:lnTo>
                  <a:pt x="2448676" y="2889726"/>
                </a:lnTo>
                <a:lnTo>
                  <a:pt x="2461894" y="2875454"/>
                </a:lnTo>
                <a:lnTo>
                  <a:pt x="2478418" y="2852749"/>
                </a:lnTo>
                <a:lnTo>
                  <a:pt x="2501546" y="2820306"/>
                </a:lnTo>
                <a:lnTo>
                  <a:pt x="2511456" y="2810061"/>
                </a:lnTo>
                <a:lnTo>
                  <a:pt x="2521378" y="2803945"/>
                </a:lnTo>
                <a:lnTo>
                  <a:pt x="2527980" y="2802564"/>
                </a:lnTo>
                <a:lnTo>
                  <a:pt x="2534596" y="2803464"/>
                </a:lnTo>
                <a:lnTo>
                  <a:pt x="2541198" y="2806592"/>
                </a:lnTo>
                <a:lnTo>
                  <a:pt x="2551120" y="2815215"/>
                </a:lnTo>
                <a:lnTo>
                  <a:pt x="2561030" y="2828271"/>
                </a:lnTo>
                <a:lnTo>
                  <a:pt x="2570940" y="2845810"/>
                </a:lnTo>
                <a:lnTo>
                  <a:pt x="2584158" y="2876189"/>
                </a:lnTo>
                <a:lnTo>
                  <a:pt x="2603990" y="2931768"/>
                </a:lnTo>
                <a:lnTo>
                  <a:pt x="2617207" y="2966795"/>
                </a:lnTo>
                <a:lnTo>
                  <a:pt x="2627117" y="2986220"/>
                </a:lnTo>
                <a:lnTo>
                  <a:pt x="2633732" y="2993894"/>
                </a:lnTo>
                <a:lnTo>
                  <a:pt x="2640334" y="2996060"/>
                </a:lnTo>
                <a:lnTo>
                  <a:pt x="2643642" y="2994781"/>
                </a:lnTo>
                <a:lnTo>
                  <a:pt x="2650257" y="2986942"/>
                </a:lnTo>
                <a:lnTo>
                  <a:pt x="2656859" y="2971366"/>
                </a:lnTo>
                <a:lnTo>
                  <a:pt x="2663474" y="2947357"/>
                </a:lnTo>
                <a:lnTo>
                  <a:pt x="2670077" y="2914280"/>
                </a:lnTo>
                <a:lnTo>
                  <a:pt x="2679999" y="2846646"/>
                </a:lnTo>
                <a:lnTo>
                  <a:pt x="2689909" y="2756698"/>
                </a:lnTo>
                <a:lnTo>
                  <a:pt x="2703127" y="2602181"/>
                </a:lnTo>
                <a:lnTo>
                  <a:pt x="2716344" y="2412092"/>
                </a:lnTo>
                <a:lnTo>
                  <a:pt x="2736176" y="2082213"/>
                </a:lnTo>
                <a:lnTo>
                  <a:pt x="2772521" y="1470652"/>
                </a:lnTo>
                <a:lnTo>
                  <a:pt x="2789046" y="1238622"/>
                </a:lnTo>
                <a:lnTo>
                  <a:pt x="2805571" y="1047862"/>
                </a:lnTo>
                <a:lnTo>
                  <a:pt x="2818788" y="927358"/>
                </a:lnTo>
                <a:lnTo>
                  <a:pt x="2832005" y="833941"/>
                </a:lnTo>
                <a:lnTo>
                  <a:pt x="2845223" y="764002"/>
                </a:lnTo>
                <a:lnTo>
                  <a:pt x="2855133" y="724885"/>
                </a:lnTo>
                <a:lnTo>
                  <a:pt x="2865042" y="696152"/>
                </a:lnTo>
                <a:lnTo>
                  <a:pt x="2874965" y="677220"/>
                </a:lnTo>
                <a:lnTo>
                  <a:pt x="2881567" y="670028"/>
                </a:lnTo>
                <a:lnTo>
                  <a:pt x="2888182" y="667368"/>
                </a:lnTo>
                <a:lnTo>
                  <a:pt x="2894785" y="669622"/>
                </a:lnTo>
                <a:lnTo>
                  <a:pt x="2901400" y="677182"/>
                </a:lnTo>
                <a:lnTo>
                  <a:pt x="2908002" y="690415"/>
                </a:lnTo>
                <a:lnTo>
                  <a:pt x="2914617" y="709562"/>
                </a:lnTo>
                <a:lnTo>
                  <a:pt x="2924527" y="749616"/>
                </a:lnTo>
                <a:lnTo>
                  <a:pt x="2934450" y="803296"/>
                </a:lnTo>
                <a:lnTo>
                  <a:pt x="2947667" y="895814"/>
                </a:lnTo>
                <a:lnTo>
                  <a:pt x="2960884" y="1012101"/>
                </a:lnTo>
                <a:lnTo>
                  <a:pt x="2977409" y="1187779"/>
                </a:lnTo>
                <a:lnTo>
                  <a:pt x="3017061" y="1634110"/>
                </a:lnTo>
                <a:lnTo>
                  <a:pt x="3030278" y="1742115"/>
                </a:lnTo>
                <a:lnTo>
                  <a:pt x="3040188" y="1800265"/>
                </a:lnTo>
                <a:lnTo>
                  <a:pt x="3046803" y="1827313"/>
                </a:lnTo>
                <a:lnTo>
                  <a:pt x="3053406" y="1844928"/>
                </a:lnTo>
                <a:lnTo>
                  <a:pt x="3060021" y="1853413"/>
                </a:lnTo>
                <a:lnTo>
                  <a:pt x="3063315" y="1854388"/>
                </a:lnTo>
                <a:lnTo>
                  <a:pt x="3066623" y="1853299"/>
                </a:lnTo>
                <a:lnTo>
                  <a:pt x="3073238" y="1845245"/>
                </a:lnTo>
                <a:lnTo>
                  <a:pt x="3079840" y="1829960"/>
                </a:lnTo>
                <a:lnTo>
                  <a:pt x="3086456" y="1808129"/>
                </a:lnTo>
                <a:lnTo>
                  <a:pt x="3096365" y="1764782"/>
                </a:lnTo>
                <a:lnTo>
                  <a:pt x="3109583" y="1692285"/>
                </a:lnTo>
                <a:lnTo>
                  <a:pt x="3145940" y="1482986"/>
                </a:lnTo>
                <a:lnTo>
                  <a:pt x="3162452" y="1409665"/>
                </a:lnTo>
                <a:lnTo>
                  <a:pt x="3178977" y="1351098"/>
                </a:lnTo>
                <a:lnTo>
                  <a:pt x="3192194" y="1313348"/>
                </a:lnTo>
                <a:lnTo>
                  <a:pt x="3205412" y="1283678"/>
                </a:lnTo>
                <a:lnTo>
                  <a:pt x="3215334" y="1267773"/>
                </a:lnTo>
                <a:lnTo>
                  <a:pt x="3221936" y="1260745"/>
                </a:lnTo>
                <a:lnTo>
                  <a:pt x="3228551" y="1256705"/>
                </a:lnTo>
                <a:lnTo>
                  <a:pt x="3235154" y="1255730"/>
                </a:lnTo>
                <a:lnTo>
                  <a:pt x="3241769" y="1257820"/>
                </a:lnTo>
                <a:lnTo>
                  <a:pt x="3248371" y="1263088"/>
                </a:lnTo>
                <a:lnTo>
                  <a:pt x="3254986" y="1271661"/>
                </a:lnTo>
                <a:lnTo>
                  <a:pt x="3264896" y="1291099"/>
                </a:lnTo>
                <a:lnTo>
                  <a:pt x="3274819" y="1319161"/>
                </a:lnTo>
                <a:lnTo>
                  <a:pt x="3284729" y="1356796"/>
                </a:lnTo>
                <a:lnTo>
                  <a:pt x="3294638" y="1405106"/>
                </a:lnTo>
                <a:lnTo>
                  <a:pt x="3304548" y="1465029"/>
                </a:lnTo>
                <a:lnTo>
                  <a:pt x="3317766" y="1564322"/>
                </a:lnTo>
                <a:lnTo>
                  <a:pt x="3330996" y="1685636"/>
                </a:lnTo>
                <a:lnTo>
                  <a:pt x="3347508" y="1862923"/>
                </a:lnTo>
                <a:lnTo>
                  <a:pt x="3406993" y="2532355"/>
                </a:lnTo>
                <a:lnTo>
                  <a:pt x="3423517" y="2676071"/>
                </a:lnTo>
                <a:lnTo>
                  <a:pt x="3440042" y="2794878"/>
                </a:lnTo>
                <a:lnTo>
                  <a:pt x="3453260" y="2872884"/>
                </a:lnTo>
                <a:lnTo>
                  <a:pt x="3466477" y="2936720"/>
                </a:lnTo>
                <a:lnTo>
                  <a:pt x="3479694" y="2986828"/>
                </a:lnTo>
                <a:lnTo>
                  <a:pt x="3489604" y="3015675"/>
                </a:lnTo>
                <a:lnTo>
                  <a:pt x="3499526" y="3037329"/>
                </a:lnTo>
                <a:lnTo>
                  <a:pt x="3509436" y="3052108"/>
                </a:lnTo>
                <a:lnTo>
                  <a:pt x="3519346" y="3060642"/>
                </a:lnTo>
                <a:lnTo>
                  <a:pt x="3525962" y="3063150"/>
                </a:lnTo>
                <a:lnTo>
                  <a:pt x="3532564" y="3063251"/>
                </a:lnTo>
                <a:lnTo>
                  <a:pt x="3539179" y="3060947"/>
                </a:lnTo>
                <a:lnTo>
                  <a:pt x="3545781" y="3056261"/>
                </a:lnTo>
                <a:lnTo>
                  <a:pt x="3555704" y="3044826"/>
                </a:lnTo>
                <a:lnTo>
                  <a:pt x="3565614" y="3028149"/>
                </a:lnTo>
                <a:lnTo>
                  <a:pt x="3575523" y="3006076"/>
                </a:lnTo>
                <a:lnTo>
                  <a:pt x="3585446" y="2978141"/>
                </a:lnTo>
                <a:lnTo>
                  <a:pt x="3598663" y="2930705"/>
                </a:lnTo>
                <a:lnTo>
                  <a:pt x="3611881" y="2871288"/>
                </a:lnTo>
                <a:lnTo>
                  <a:pt x="3628405" y="2782582"/>
                </a:lnTo>
                <a:lnTo>
                  <a:pt x="3664750" y="2563380"/>
                </a:lnTo>
                <a:lnTo>
                  <a:pt x="3691185" y="2412674"/>
                </a:lnTo>
                <a:lnTo>
                  <a:pt x="3707710" y="2331693"/>
                </a:lnTo>
                <a:lnTo>
                  <a:pt x="3720927" y="2279532"/>
                </a:lnTo>
                <a:lnTo>
                  <a:pt x="3730837" y="2250090"/>
                </a:lnTo>
                <a:lnTo>
                  <a:pt x="3740759" y="2229956"/>
                </a:lnTo>
                <a:lnTo>
                  <a:pt x="3747362" y="2221978"/>
                </a:lnTo>
                <a:lnTo>
                  <a:pt x="3753977" y="2218470"/>
                </a:lnTo>
                <a:lnTo>
                  <a:pt x="3760579" y="2219483"/>
                </a:lnTo>
                <a:lnTo>
                  <a:pt x="3767194" y="2225017"/>
                </a:lnTo>
                <a:lnTo>
                  <a:pt x="3773796" y="2234945"/>
                </a:lnTo>
                <a:lnTo>
                  <a:pt x="3783719" y="2257498"/>
                </a:lnTo>
                <a:lnTo>
                  <a:pt x="3793629" y="2287751"/>
                </a:lnTo>
                <a:lnTo>
                  <a:pt x="3810154" y="2348788"/>
                </a:lnTo>
                <a:lnTo>
                  <a:pt x="3836589" y="2448461"/>
                </a:lnTo>
                <a:lnTo>
                  <a:pt x="3849806" y="2487654"/>
                </a:lnTo>
                <a:lnTo>
                  <a:pt x="3859716" y="2508472"/>
                </a:lnTo>
                <a:lnTo>
                  <a:pt x="3866331" y="2517476"/>
                </a:lnTo>
                <a:lnTo>
                  <a:pt x="3872933" y="2522313"/>
                </a:lnTo>
                <a:lnTo>
                  <a:pt x="3879548" y="2522984"/>
                </a:lnTo>
                <a:lnTo>
                  <a:pt x="3886150" y="2519654"/>
                </a:lnTo>
                <a:lnTo>
                  <a:pt x="3892765" y="2512613"/>
                </a:lnTo>
                <a:lnTo>
                  <a:pt x="3902675" y="2496087"/>
                </a:lnTo>
                <a:lnTo>
                  <a:pt x="3915893" y="2466177"/>
                </a:lnTo>
                <a:lnTo>
                  <a:pt x="3939032" y="2410826"/>
                </a:lnTo>
                <a:lnTo>
                  <a:pt x="3948943" y="2393604"/>
                </a:lnTo>
                <a:lnTo>
                  <a:pt x="3955545" y="2385879"/>
                </a:lnTo>
                <a:lnTo>
                  <a:pt x="3962160" y="2381497"/>
                </a:lnTo>
                <a:lnTo>
                  <a:pt x="3968775" y="2380687"/>
                </a:lnTo>
                <a:lnTo>
                  <a:pt x="3975377" y="2383562"/>
                </a:lnTo>
                <a:lnTo>
                  <a:pt x="3981992" y="2390184"/>
                </a:lnTo>
                <a:lnTo>
                  <a:pt x="3988595" y="2400606"/>
                </a:lnTo>
                <a:lnTo>
                  <a:pt x="3998504" y="2422932"/>
                </a:lnTo>
                <a:lnTo>
                  <a:pt x="4011734" y="2462365"/>
                </a:lnTo>
                <a:lnTo>
                  <a:pt x="4034862" y="2535128"/>
                </a:lnTo>
                <a:lnTo>
                  <a:pt x="4044771" y="2557023"/>
                </a:lnTo>
                <a:lnTo>
                  <a:pt x="4051386" y="2565419"/>
                </a:lnTo>
                <a:lnTo>
                  <a:pt x="4054681" y="2567344"/>
                </a:lnTo>
                <a:lnTo>
                  <a:pt x="4057989" y="2567584"/>
                </a:lnTo>
                <a:lnTo>
                  <a:pt x="4061296" y="2566090"/>
                </a:lnTo>
                <a:lnTo>
                  <a:pt x="4067911" y="2557454"/>
                </a:lnTo>
                <a:lnTo>
                  <a:pt x="4074514" y="2541131"/>
                </a:lnTo>
                <a:lnTo>
                  <a:pt x="4081129" y="2517134"/>
                </a:lnTo>
                <a:lnTo>
                  <a:pt x="4091038" y="2467532"/>
                </a:lnTo>
                <a:lnTo>
                  <a:pt x="4100948" y="2403215"/>
                </a:lnTo>
                <a:lnTo>
                  <a:pt x="4114166" y="2298223"/>
                </a:lnTo>
                <a:lnTo>
                  <a:pt x="4114166" y="2298223"/>
                </a:lnTo>
              </a:path>
            </a:pathLst>
          </a:custGeom>
          <a:noFill/>
          <a:ln w="18998" cap="sq">
            <a:solidFill>
              <a:schemeClr val="accent1">
                <a:lumMod val="75000"/>
              </a:schemeClr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9" name="Connettore 7 28">
            <a:extLst>
              <a:ext uri="{FF2B5EF4-FFF2-40B4-BE49-F238E27FC236}">
                <a16:creationId xmlns:a16="http://schemas.microsoft.com/office/drawing/2014/main" id="{4C37596A-9827-D4C9-65B3-7D15F7FBC20C}"/>
              </a:ext>
            </a:extLst>
          </p:cNvPr>
          <p:cNvCxnSpPr>
            <a:cxnSpLocks/>
          </p:cNvCxnSpPr>
          <p:nvPr/>
        </p:nvCxnSpPr>
        <p:spPr>
          <a:xfrm>
            <a:off x="1058265" y="1344039"/>
            <a:ext cx="482297" cy="454381"/>
          </a:xfrm>
          <a:prstGeom prst="curvedConnector3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00B86A0C-0D16-AA26-5187-02D54BBCFEEB}"/>
              </a:ext>
            </a:extLst>
          </p:cNvPr>
          <p:cNvSpPr txBox="1"/>
          <p:nvPr/>
        </p:nvSpPr>
        <p:spPr>
          <a:xfrm>
            <a:off x="1327421" y="1356238"/>
            <a:ext cx="9172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+mj-lt"/>
              </a:rPr>
              <a:t>PCA + filtering</a:t>
            </a:r>
          </a:p>
        </p:txBody>
      </p:sp>
      <p:pic>
        <p:nvPicPr>
          <p:cNvPr id="32" name="Immagine 31" descr="Immagine che contiene oscurità, silhouette, arte&#10;&#10;Descrizione generata automaticamente">
            <a:extLst>
              <a:ext uri="{FF2B5EF4-FFF2-40B4-BE49-F238E27FC236}">
                <a16:creationId xmlns:a16="http://schemas.microsoft.com/office/drawing/2014/main" id="{56B29BDF-3BE3-2D38-02E8-334A599AA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118" y="2606415"/>
            <a:ext cx="682821" cy="512116"/>
          </a:xfrm>
          <a:prstGeom prst="rect">
            <a:avLst/>
          </a:prstGeom>
        </p:spPr>
      </p:pic>
      <p:cxnSp>
        <p:nvCxnSpPr>
          <p:cNvPr id="34" name="Connettore 7 33">
            <a:extLst>
              <a:ext uri="{FF2B5EF4-FFF2-40B4-BE49-F238E27FC236}">
                <a16:creationId xmlns:a16="http://schemas.microsoft.com/office/drawing/2014/main" id="{9D3CD310-394F-0DFB-208E-F7C775F11965}"/>
              </a:ext>
            </a:extLst>
          </p:cNvPr>
          <p:cNvCxnSpPr>
            <a:cxnSpLocks/>
            <a:stCxn id="32" idx="2"/>
          </p:cNvCxnSpPr>
          <p:nvPr/>
        </p:nvCxnSpPr>
        <p:spPr>
          <a:xfrm rot="16200000" flipH="1">
            <a:off x="783829" y="3092231"/>
            <a:ext cx="517292" cy="569892"/>
          </a:xfrm>
          <a:prstGeom prst="curved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B83C9549-10CB-CCB8-77F1-B05E4389EA1C}"/>
              </a:ext>
            </a:extLst>
          </p:cNvPr>
          <p:cNvSpPr txBox="1"/>
          <p:nvPr/>
        </p:nvSpPr>
        <p:spPr>
          <a:xfrm>
            <a:off x="885051" y="3100091"/>
            <a:ext cx="9172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+mj-lt"/>
              </a:rPr>
              <a:t>Envelope + filtering</a:t>
            </a:r>
          </a:p>
        </p:txBody>
      </p:sp>
      <p:sp>
        <p:nvSpPr>
          <p:cNvPr id="45" name="Rettangolo 44">
            <a:extLst>
              <a:ext uri="{FF2B5EF4-FFF2-40B4-BE49-F238E27FC236}">
                <a16:creationId xmlns:a16="http://schemas.microsoft.com/office/drawing/2014/main" id="{784314D1-880B-1BBC-449C-097B91CCF2F8}"/>
              </a:ext>
            </a:extLst>
          </p:cNvPr>
          <p:cNvSpPr/>
          <p:nvPr/>
        </p:nvSpPr>
        <p:spPr>
          <a:xfrm>
            <a:off x="4581937" y="3111305"/>
            <a:ext cx="228600" cy="2434729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Connettore 2 48">
            <a:extLst>
              <a:ext uri="{FF2B5EF4-FFF2-40B4-BE49-F238E27FC236}">
                <a16:creationId xmlns:a16="http://schemas.microsoft.com/office/drawing/2014/main" id="{C5F2E82D-205F-3B28-EA22-B8596ED6F95B}"/>
              </a:ext>
            </a:extLst>
          </p:cNvPr>
          <p:cNvCxnSpPr>
            <a:cxnSpLocks/>
          </p:cNvCxnSpPr>
          <p:nvPr/>
        </p:nvCxnSpPr>
        <p:spPr>
          <a:xfrm>
            <a:off x="4696237" y="2981736"/>
            <a:ext cx="0" cy="28915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nettore 2 55">
            <a:extLst>
              <a:ext uri="{FF2B5EF4-FFF2-40B4-BE49-F238E27FC236}">
                <a16:creationId xmlns:a16="http://schemas.microsoft.com/office/drawing/2014/main" id="{BB7D46F1-B038-F128-128D-2A33127E31A3}"/>
              </a:ext>
            </a:extLst>
          </p:cNvPr>
          <p:cNvCxnSpPr>
            <a:cxnSpLocks/>
          </p:cNvCxnSpPr>
          <p:nvPr/>
        </p:nvCxnSpPr>
        <p:spPr>
          <a:xfrm>
            <a:off x="4674701" y="4123223"/>
            <a:ext cx="0" cy="28915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F34B6797-1127-6D5E-BDBC-824D74C9C7A5}"/>
              </a:ext>
            </a:extLst>
          </p:cNvPr>
          <p:cNvSpPr txBox="1"/>
          <p:nvPr/>
        </p:nvSpPr>
        <p:spPr>
          <a:xfrm>
            <a:off x="608917" y="4734428"/>
            <a:ext cx="552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EEG</a:t>
            </a:r>
          </a:p>
        </p:txBody>
      </p:sp>
      <p:sp>
        <p:nvSpPr>
          <p:cNvPr id="58" name="Ovale 57">
            <a:extLst>
              <a:ext uri="{FF2B5EF4-FFF2-40B4-BE49-F238E27FC236}">
                <a16:creationId xmlns:a16="http://schemas.microsoft.com/office/drawing/2014/main" id="{33B8C8D3-B2F6-0B77-70EB-7A6D4172645F}"/>
              </a:ext>
            </a:extLst>
          </p:cNvPr>
          <p:cNvSpPr/>
          <p:nvPr/>
        </p:nvSpPr>
        <p:spPr>
          <a:xfrm>
            <a:off x="7138532" y="2768210"/>
            <a:ext cx="2030859" cy="2034182"/>
          </a:xfrm>
          <a:prstGeom prst="ellipse">
            <a:avLst/>
          </a:prstGeom>
          <a:solidFill>
            <a:srgbClr val="C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C0200F31-DAA3-5D66-E735-865128B8BA55}"/>
              </a:ext>
            </a:extLst>
          </p:cNvPr>
          <p:cNvSpPr txBox="1"/>
          <p:nvPr/>
        </p:nvSpPr>
        <p:spPr>
          <a:xfrm>
            <a:off x="8440587" y="1873430"/>
            <a:ext cx="2031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Mutual Information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asellaDiTesto 63">
                <a:extLst>
                  <a:ext uri="{FF2B5EF4-FFF2-40B4-BE49-F238E27FC236}">
                    <a16:creationId xmlns:a16="http://schemas.microsoft.com/office/drawing/2014/main" id="{0C8B0E24-14FB-2557-9F21-44173214FC73}"/>
                  </a:ext>
                </a:extLst>
              </p:cNvPr>
              <p:cNvSpPr txBox="1"/>
              <p:nvPr/>
            </p:nvSpPr>
            <p:spPr>
              <a:xfrm>
                <a:off x="7318604" y="2336784"/>
                <a:ext cx="16707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it-IT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𝐴𝑢𝑑𝑖𝑜</m:t>
                      </m:r>
                      <m:r>
                        <a:rPr lang="it-IT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𝐸𝐸𝐺</m:t>
                      </m:r>
                      <m:r>
                        <a:rPr lang="it-IT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4" name="CasellaDiTesto 63">
                <a:extLst>
                  <a:ext uri="{FF2B5EF4-FFF2-40B4-BE49-F238E27FC236}">
                    <a16:creationId xmlns:a16="http://schemas.microsoft.com/office/drawing/2014/main" id="{0C8B0E24-14FB-2557-9F21-44173214FC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8604" y="2336784"/>
                <a:ext cx="1670714" cy="369332"/>
              </a:xfrm>
              <a:prstGeom prst="rect">
                <a:avLst/>
              </a:prstGeom>
              <a:blipFill>
                <a:blip r:embed="rId3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Rettangolo 65">
            <a:extLst>
              <a:ext uri="{FF2B5EF4-FFF2-40B4-BE49-F238E27FC236}">
                <a16:creationId xmlns:a16="http://schemas.microsoft.com/office/drawing/2014/main" id="{791E32A2-022E-6F57-58C1-E3964B63B60E}"/>
              </a:ext>
            </a:extLst>
          </p:cNvPr>
          <p:cNvSpPr/>
          <p:nvPr/>
        </p:nvSpPr>
        <p:spPr>
          <a:xfrm>
            <a:off x="2106867" y="2057763"/>
            <a:ext cx="194092" cy="286800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995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ttangolo con angoli arrotondati 29">
            <a:extLst>
              <a:ext uri="{FF2B5EF4-FFF2-40B4-BE49-F238E27FC236}">
                <a16:creationId xmlns:a16="http://schemas.microsoft.com/office/drawing/2014/main" id="{AF3576B9-53A3-7BC2-A696-28B38C6762A3}"/>
              </a:ext>
            </a:extLst>
          </p:cNvPr>
          <p:cNvSpPr/>
          <p:nvPr/>
        </p:nvSpPr>
        <p:spPr>
          <a:xfrm>
            <a:off x="7813795" y="2147380"/>
            <a:ext cx="2083136" cy="223679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265682AF-2744-3E6B-847B-FBE66EBAD7B5}"/>
              </a:ext>
            </a:extLst>
          </p:cNvPr>
          <p:cNvSpPr txBox="1"/>
          <p:nvPr/>
        </p:nvSpPr>
        <p:spPr>
          <a:xfrm>
            <a:off x="7890933" y="2234904"/>
            <a:ext cx="200599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UL: Upper Lip</a:t>
            </a:r>
          </a:p>
          <a:p>
            <a:r>
              <a:rPr lang="en-US" dirty="0">
                <a:latin typeface="+mj-lt"/>
              </a:rPr>
              <a:t>LL: Lower Lip</a:t>
            </a:r>
          </a:p>
          <a:p>
            <a:r>
              <a:rPr lang="en-US" dirty="0">
                <a:latin typeface="+mj-lt"/>
              </a:rPr>
              <a:t>UJ: Upper Jaw</a:t>
            </a:r>
          </a:p>
          <a:p>
            <a:r>
              <a:rPr lang="en-US" dirty="0">
                <a:latin typeface="+mj-lt"/>
              </a:rPr>
              <a:t>LJ: Lower Jaw</a:t>
            </a:r>
          </a:p>
          <a:p>
            <a:r>
              <a:rPr lang="en-US" dirty="0">
                <a:latin typeface="+mj-lt"/>
              </a:rPr>
              <a:t>TT: Tongue Tip</a:t>
            </a:r>
          </a:p>
          <a:p>
            <a:r>
              <a:rPr lang="en-US" dirty="0">
                <a:latin typeface="+mj-lt"/>
              </a:rPr>
              <a:t>TM: Tongue Middle</a:t>
            </a:r>
          </a:p>
          <a:p>
            <a:r>
              <a:rPr lang="en-US" dirty="0">
                <a:latin typeface="+mj-lt"/>
              </a:rPr>
              <a:t>TD: Tongue Back</a:t>
            </a: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BE533CE5-7D93-38C6-6AA0-2D37C5A3A9C9}"/>
              </a:ext>
            </a:extLst>
          </p:cNvPr>
          <p:cNvSpPr txBox="1"/>
          <p:nvPr/>
        </p:nvSpPr>
        <p:spPr>
          <a:xfrm>
            <a:off x="8308739" y="1706413"/>
            <a:ext cx="109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EMA coils</a:t>
            </a:r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DE2B68F9-A0BD-D519-F69E-C58F0D3002F9}"/>
              </a:ext>
            </a:extLst>
          </p:cNvPr>
          <p:cNvSpPr txBox="1"/>
          <p:nvPr/>
        </p:nvSpPr>
        <p:spPr>
          <a:xfrm>
            <a:off x="7162216" y="4488740"/>
            <a:ext cx="3692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EMA: Electromagnetic Articulography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DA3484BB-1524-6AD8-5E9B-3495729E4F4A}"/>
              </a:ext>
            </a:extLst>
          </p:cNvPr>
          <p:cNvSpPr txBox="1"/>
          <p:nvPr/>
        </p:nvSpPr>
        <p:spPr>
          <a:xfrm>
            <a:off x="3023652" y="298253"/>
            <a:ext cx="6144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Recording Articulatory Movement through EMA</a:t>
            </a:r>
          </a:p>
        </p:txBody>
      </p:sp>
      <p:sp>
        <p:nvSpPr>
          <p:cNvPr id="36" name="Ovale 35">
            <a:extLst>
              <a:ext uri="{FF2B5EF4-FFF2-40B4-BE49-F238E27FC236}">
                <a16:creationId xmlns:a16="http://schemas.microsoft.com/office/drawing/2014/main" id="{5FF1F2B0-7291-B6E4-195A-2B1BC5206E5F}"/>
              </a:ext>
            </a:extLst>
          </p:cNvPr>
          <p:cNvSpPr/>
          <p:nvPr/>
        </p:nvSpPr>
        <p:spPr>
          <a:xfrm>
            <a:off x="2781749" y="2505484"/>
            <a:ext cx="144000" cy="144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1DD65309-6C00-43CB-DA24-144494291F70}"/>
              </a:ext>
            </a:extLst>
          </p:cNvPr>
          <p:cNvSpPr txBox="1"/>
          <p:nvPr/>
        </p:nvSpPr>
        <p:spPr>
          <a:xfrm>
            <a:off x="2639751" y="2165868"/>
            <a:ext cx="4267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j-lt"/>
              </a:rPr>
              <a:t>TM</a:t>
            </a:r>
          </a:p>
        </p:txBody>
      </p:sp>
      <p:sp>
        <p:nvSpPr>
          <p:cNvPr id="50" name="Ovale 49">
            <a:extLst>
              <a:ext uri="{FF2B5EF4-FFF2-40B4-BE49-F238E27FC236}">
                <a16:creationId xmlns:a16="http://schemas.microsoft.com/office/drawing/2014/main" id="{BBB1C76A-C930-37B3-5050-F03FED328D67}"/>
              </a:ext>
            </a:extLst>
          </p:cNvPr>
          <p:cNvSpPr/>
          <p:nvPr/>
        </p:nvSpPr>
        <p:spPr>
          <a:xfrm>
            <a:off x="3356273" y="3077256"/>
            <a:ext cx="144000" cy="144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32714A9A-D39A-63D2-9D24-AFD31EC0CA91}"/>
              </a:ext>
            </a:extLst>
          </p:cNvPr>
          <p:cNvSpPr txBox="1"/>
          <p:nvPr/>
        </p:nvSpPr>
        <p:spPr>
          <a:xfrm>
            <a:off x="3955338" y="3029535"/>
            <a:ext cx="335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j-lt"/>
              </a:rPr>
              <a:t>LL</a:t>
            </a:r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F2C08276-7E38-86CF-8444-76F73DD778E6}"/>
              </a:ext>
            </a:extLst>
          </p:cNvPr>
          <p:cNvSpPr txBox="1"/>
          <p:nvPr/>
        </p:nvSpPr>
        <p:spPr>
          <a:xfrm>
            <a:off x="3263975" y="3191676"/>
            <a:ext cx="319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j-lt"/>
              </a:rPr>
              <a:t>LJ</a:t>
            </a:r>
          </a:p>
        </p:txBody>
      </p:sp>
      <p:sp>
        <p:nvSpPr>
          <p:cNvPr id="53" name="Ovale 52">
            <a:extLst>
              <a:ext uri="{FF2B5EF4-FFF2-40B4-BE49-F238E27FC236}">
                <a16:creationId xmlns:a16="http://schemas.microsoft.com/office/drawing/2014/main" id="{26656889-5E10-F4ED-757D-6E08C1111DB3}"/>
              </a:ext>
            </a:extLst>
          </p:cNvPr>
          <p:cNvSpPr/>
          <p:nvPr/>
        </p:nvSpPr>
        <p:spPr>
          <a:xfrm>
            <a:off x="3940229" y="2499612"/>
            <a:ext cx="144000" cy="144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e 53">
            <a:extLst>
              <a:ext uri="{FF2B5EF4-FFF2-40B4-BE49-F238E27FC236}">
                <a16:creationId xmlns:a16="http://schemas.microsoft.com/office/drawing/2014/main" id="{75082DDA-5D6B-33E5-B92C-1EB6FECD31E6}"/>
              </a:ext>
            </a:extLst>
          </p:cNvPr>
          <p:cNvSpPr/>
          <p:nvPr/>
        </p:nvSpPr>
        <p:spPr>
          <a:xfrm>
            <a:off x="3195160" y="2633857"/>
            <a:ext cx="144000" cy="144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Ovale 54">
            <a:extLst>
              <a:ext uri="{FF2B5EF4-FFF2-40B4-BE49-F238E27FC236}">
                <a16:creationId xmlns:a16="http://schemas.microsoft.com/office/drawing/2014/main" id="{2E7CB5B2-654A-3FDD-8BA0-E2DA68D62BAF}"/>
              </a:ext>
            </a:extLst>
          </p:cNvPr>
          <p:cNvSpPr/>
          <p:nvPr/>
        </p:nvSpPr>
        <p:spPr>
          <a:xfrm>
            <a:off x="3522860" y="2366276"/>
            <a:ext cx="144000" cy="144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921CFBAE-259D-90B8-DD1B-3FB0AFB5D343}"/>
              </a:ext>
            </a:extLst>
          </p:cNvPr>
          <p:cNvSpPr txBox="1"/>
          <p:nvPr/>
        </p:nvSpPr>
        <p:spPr>
          <a:xfrm>
            <a:off x="3744458" y="2195544"/>
            <a:ext cx="375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j-lt"/>
              </a:rPr>
              <a:t>UL</a:t>
            </a:r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D1790BDC-1D77-0FA9-5A98-96CBE391A189}"/>
              </a:ext>
            </a:extLst>
          </p:cNvPr>
          <p:cNvSpPr txBox="1"/>
          <p:nvPr/>
        </p:nvSpPr>
        <p:spPr>
          <a:xfrm>
            <a:off x="3349289" y="2083499"/>
            <a:ext cx="3542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j-lt"/>
              </a:rPr>
              <a:t>UJ</a:t>
            </a: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DC6D609A-29E6-6D8D-93E7-46BF4AB383A9}"/>
              </a:ext>
            </a:extLst>
          </p:cNvPr>
          <p:cNvSpPr txBox="1"/>
          <p:nvPr/>
        </p:nvSpPr>
        <p:spPr>
          <a:xfrm>
            <a:off x="3064833" y="2306043"/>
            <a:ext cx="3634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j-lt"/>
              </a:rPr>
              <a:t>TT</a:t>
            </a:r>
          </a:p>
        </p:txBody>
      </p:sp>
      <p:sp>
        <p:nvSpPr>
          <p:cNvPr id="59" name="Ovale 58">
            <a:extLst>
              <a:ext uri="{FF2B5EF4-FFF2-40B4-BE49-F238E27FC236}">
                <a16:creationId xmlns:a16="http://schemas.microsoft.com/office/drawing/2014/main" id="{E3BEE425-2FAA-0A00-F318-83529CA9A735}"/>
              </a:ext>
            </a:extLst>
          </p:cNvPr>
          <p:cNvSpPr/>
          <p:nvPr/>
        </p:nvSpPr>
        <p:spPr>
          <a:xfrm>
            <a:off x="2197056" y="2601708"/>
            <a:ext cx="144000" cy="144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D34C2F27-9E4B-AA6D-6CB6-3A16DB6FE40D}"/>
              </a:ext>
            </a:extLst>
          </p:cNvPr>
          <p:cNvSpPr txBox="1"/>
          <p:nvPr/>
        </p:nvSpPr>
        <p:spPr>
          <a:xfrm>
            <a:off x="2019352" y="2241498"/>
            <a:ext cx="370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j-lt"/>
              </a:rPr>
              <a:t>TB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put penna 1">
                <a:extLst>
                  <a:ext uri="{FF2B5EF4-FFF2-40B4-BE49-F238E27FC236}">
                    <a16:creationId xmlns:a16="http://schemas.microsoft.com/office/drawing/2014/main" id="{08AB3A28-9C22-DCF3-0405-8BB8D7AA53AF}"/>
                  </a:ext>
                </a:extLst>
              </p14:cNvPr>
              <p14:cNvContentPartPr/>
              <p14:nvPr/>
            </p14:nvContentPartPr>
            <p14:xfrm>
              <a:off x="4092336" y="2392872"/>
              <a:ext cx="114120" cy="345600"/>
            </p14:xfrm>
          </p:contentPart>
        </mc:Choice>
        <mc:Fallback xmlns="">
          <p:pic>
            <p:nvPicPr>
              <p:cNvPr id="2" name="Input penna 1">
                <a:extLst>
                  <a:ext uri="{FF2B5EF4-FFF2-40B4-BE49-F238E27FC236}">
                    <a16:creationId xmlns:a16="http://schemas.microsoft.com/office/drawing/2014/main" id="{08AB3A28-9C22-DCF3-0405-8BB8D7AA53A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83336" y="2384232"/>
                <a:ext cx="131760" cy="36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put penna 2">
                <a:extLst>
                  <a:ext uri="{FF2B5EF4-FFF2-40B4-BE49-F238E27FC236}">
                    <a16:creationId xmlns:a16="http://schemas.microsoft.com/office/drawing/2014/main" id="{6040531B-81FD-DE84-69A9-8E32BD806DD4}"/>
                  </a:ext>
                </a:extLst>
              </p14:cNvPr>
              <p14:cNvContentPartPr/>
              <p14:nvPr/>
            </p14:nvContentPartPr>
            <p14:xfrm>
              <a:off x="1429056" y="2006232"/>
              <a:ext cx="2771640" cy="1274760"/>
            </p14:xfrm>
          </p:contentPart>
        </mc:Choice>
        <mc:Fallback xmlns="">
          <p:pic>
            <p:nvPicPr>
              <p:cNvPr id="3" name="Input penna 2">
                <a:extLst>
                  <a:ext uri="{FF2B5EF4-FFF2-40B4-BE49-F238E27FC236}">
                    <a16:creationId xmlns:a16="http://schemas.microsoft.com/office/drawing/2014/main" id="{6040531B-81FD-DE84-69A9-8E32BD806DD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20056" y="1997232"/>
                <a:ext cx="2789280" cy="129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put penna 3">
                <a:extLst>
                  <a:ext uri="{FF2B5EF4-FFF2-40B4-BE49-F238E27FC236}">
                    <a16:creationId xmlns:a16="http://schemas.microsoft.com/office/drawing/2014/main" id="{6A18D700-B1B4-FA9E-B36D-A8937AD70C25}"/>
                  </a:ext>
                </a:extLst>
              </p14:cNvPr>
              <p14:cNvContentPartPr/>
              <p14:nvPr/>
            </p14:nvContentPartPr>
            <p14:xfrm>
              <a:off x="2070576" y="2479632"/>
              <a:ext cx="1969920" cy="1576440"/>
            </p14:xfrm>
          </p:contentPart>
        </mc:Choice>
        <mc:Fallback xmlns="">
          <p:pic>
            <p:nvPicPr>
              <p:cNvPr id="4" name="Input penna 3">
                <a:extLst>
                  <a:ext uri="{FF2B5EF4-FFF2-40B4-BE49-F238E27FC236}">
                    <a16:creationId xmlns:a16="http://schemas.microsoft.com/office/drawing/2014/main" id="{6A18D700-B1B4-FA9E-B36D-A8937AD70C2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61576" y="2470632"/>
                <a:ext cx="1987560" cy="159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Input penna 4">
                <a:extLst>
                  <a:ext uri="{FF2B5EF4-FFF2-40B4-BE49-F238E27FC236}">
                    <a16:creationId xmlns:a16="http://schemas.microsoft.com/office/drawing/2014/main" id="{8DC341EC-9802-7E9D-04DD-402058D833EF}"/>
                  </a:ext>
                </a:extLst>
              </p14:cNvPr>
              <p14:cNvContentPartPr/>
              <p14:nvPr/>
            </p14:nvContentPartPr>
            <p14:xfrm>
              <a:off x="3906936" y="1352112"/>
              <a:ext cx="593280" cy="661320"/>
            </p14:xfrm>
          </p:contentPart>
        </mc:Choice>
        <mc:Fallback xmlns="">
          <p:pic>
            <p:nvPicPr>
              <p:cNvPr id="5" name="Input penna 4">
                <a:extLst>
                  <a:ext uri="{FF2B5EF4-FFF2-40B4-BE49-F238E27FC236}">
                    <a16:creationId xmlns:a16="http://schemas.microsoft.com/office/drawing/2014/main" id="{8DC341EC-9802-7E9D-04DD-402058D833E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897936" y="1343112"/>
                <a:ext cx="610920" cy="67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" name="Input penna 5">
                <a:extLst>
                  <a:ext uri="{FF2B5EF4-FFF2-40B4-BE49-F238E27FC236}">
                    <a16:creationId xmlns:a16="http://schemas.microsoft.com/office/drawing/2014/main" id="{A5922227-0704-4EBD-0F06-DD471059D18F}"/>
                  </a:ext>
                </a:extLst>
              </p14:cNvPr>
              <p14:cNvContentPartPr/>
              <p14:nvPr/>
            </p14:nvContentPartPr>
            <p14:xfrm>
              <a:off x="4102784" y="2348789"/>
              <a:ext cx="356400" cy="60480"/>
            </p14:xfrm>
          </p:contentPart>
        </mc:Choice>
        <mc:Fallback xmlns="">
          <p:pic>
            <p:nvPicPr>
              <p:cNvPr id="6" name="Input penna 5">
                <a:extLst>
                  <a:ext uri="{FF2B5EF4-FFF2-40B4-BE49-F238E27FC236}">
                    <a16:creationId xmlns:a16="http://schemas.microsoft.com/office/drawing/2014/main" id="{A5922227-0704-4EBD-0F06-DD471059D18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093784" y="2339789"/>
                <a:ext cx="374040" cy="7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" name="Input penna 6">
                <a:extLst>
                  <a:ext uri="{FF2B5EF4-FFF2-40B4-BE49-F238E27FC236}">
                    <a16:creationId xmlns:a16="http://schemas.microsoft.com/office/drawing/2014/main" id="{24451267-01CB-7FA7-0674-8D04DD284DF0}"/>
                  </a:ext>
                </a:extLst>
              </p14:cNvPr>
              <p14:cNvContentPartPr/>
              <p14:nvPr/>
            </p14:nvContentPartPr>
            <p14:xfrm>
              <a:off x="4443133" y="2005669"/>
              <a:ext cx="101880" cy="361080"/>
            </p14:xfrm>
          </p:contentPart>
        </mc:Choice>
        <mc:Fallback xmlns="">
          <p:pic>
            <p:nvPicPr>
              <p:cNvPr id="7" name="Input penna 6">
                <a:extLst>
                  <a:ext uri="{FF2B5EF4-FFF2-40B4-BE49-F238E27FC236}">
                    <a16:creationId xmlns:a16="http://schemas.microsoft.com/office/drawing/2014/main" id="{24451267-01CB-7FA7-0674-8D04DD284DF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434493" y="1996669"/>
                <a:ext cx="119520" cy="37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8" name="Input penna 7">
                <a:extLst>
                  <a:ext uri="{FF2B5EF4-FFF2-40B4-BE49-F238E27FC236}">
                    <a16:creationId xmlns:a16="http://schemas.microsoft.com/office/drawing/2014/main" id="{F7334410-29FD-5F13-46FA-098A5F45C3E6}"/>
                  </a:ext>
                </a:extLst>
              </p14:cNvPr>
              <p14:cNvContentPartPr/>
              <p14:nvPr/>
            </p14:nvContentPartPr>
            <p14:xfrm>
              <a:off x="3098493" y="2496232"/>
              <a:ext cx="332280" cy="401040"/>
            </p14:xfrm>
          </p:contentPart>
        </mc:Choice>
        <mc:Fallback xmlns="">
          <p:pic>
            <p:nvPicPr>
              <p:cNvPr id="8" name="Input penna 7">
                <a:extLst>
                  <a:ext uri="{FF2B5EF4-FFF2-40B4-BE49-F238E27FC236}">
                    <a16:creationId xmlns:a16="http://schemas.microsoft.com/office/drawing/2014/main" id="{F7334410-29FD-5F13-46FA-098A5F45C3E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089853" y="2487592"/>
                <a:ext cx="349920" cy="41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9" name="Input penna 8">
                <a:extLst>
                  <a:ext uri="{FF2B5EF4-FFF2-40B4-BE49-F238E27FC236}">
                    <a16:creationId xmlns:a16="http://schemas.microsoft.com/office/drawing/2014/main" id="{50569428-C914-5A64-A0BF-C979065C4CF5}"/>
                  </a:ext>
                </a:extLst>
              </p14:cNvPr>
              <p14:cNvContentPartPr/>
              <p14:nvPr/>
            </p14:nvContentPartPr>
            <p14:xfrm>
              <a:off x="2917453" y="2470514"/>
              <a:ext cx="188280" cy="29880"/>
            </p14:xfrm>
          </p:contentPart>
        </mc:Choice>
        <mc:Fallback xmlns="">
          <p:pic>
            <p:nvPicPr>
              <p:cNvPr id="9" name="Input penna 8">
                <a:extLst>
                  <a:ext uri="{FF2B5EF4-FFF2-40B4-BE49-F238E27FC236}">
                    <a16:creationId xmlns:a16="http://schemas.microsoft.com/office/drawing/2014/main" id="{50569428-C914-5A64-A0BF-C979065C4CF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908453" y="2461874"/>
                <a:ext cx="20592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2" name="Input penna 11">
                <a:extLst>
                  <a:ext uri="{FF2B5EF4-FFF2-40B4-BE49-F238E27FC236}">
                    <a16:creationId xmlns:a16="http://schemas.microsoft.com/office/drawing/2014/main" id="{636571FC-89D5-15A0-C219-D308881BD1A6}"/>
                  </a:ext>
                </a:extLst>
              </p14:cNvPr>
              <p14:cNvContentPartPr/>
              <p14:nvPr/>
            </p14:nvContentPartPr>
            <p14:xfrm>
              <a:off x="3431838" y="2854052"/>
              <a:ext cx="32040" cy="120240"/>
            </p14:xfrm>
          </p:contentPart>
        </mc:Choice>
        <mc:Fallback xmlns="">
          <p:pic>
            <p:nvPicPr>
              <p:cNvPr id="12" name="Input penna 11">
                <a:extLst>
                  <a:ext uri="{FF2B5EF4-FFF2-40B4-BE49-F238E27FC236}">
                    <a16:creationId xmlns:a16="http://schemas.microsoft.com/office/drawing/2014/main" id="{636571FC-89D5-15A0-C219-D308881BD1A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423198" y="2845052"/>
                <a:ext cx="49680" cy="13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3" name="Input penna 12">
                <a:extLst>
                  <a:ext uri="{FF2B5EF4-FFF2-40B4-BE49-F238E27FC236}">
                    <a16:creationId xmlns:a16="http://schemas.microsoft.com/office/drawing/2014/main" id="{2F733815-20AF-2BC4-F37F-29377E55C139}"/>
                  </a:ext>
                </a:extLst>
              </p14:cNvPr>
              <p14:cNvContentPartPr/>
              <p14:nvPr/>
            </p14:nvContentPartPr>
            <p14:xfrm>
              <a:off x="3068958" y="2863772"/>
              <a:ext cx="149760" cy="36720"/>
            </p14:xfrm>
          </p:contentPart>
        </mc:Choice>
        <mc:Fallback xmlns="">
          <p:pic>
            <p:nvPicPr>
              <p:cNvPr id="13" name="Input penna 12">
                <a:extLst>
                  <a:ext uri="{FF2B5EF4-FFF2-40B4-BE49-F238E27FC236}">
                    <a16:creationId xmlns:a16="http://schemas.microsoft.com/office/drawing/2014/main" id="{2F733815-20AF-2BC4-F37F-29377E55C13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059958" y="2854772"/>
                <a:ext cx="167400" cy="5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4" name="Input penna 13">
                <a:extLst>
                  <a:ext uri="{FF2B5EF4-FFF2-40B4-BE49-F238E27FC236}">
                    <a16:creationId xmlns:a16="http://schemas.microsoft.com/office/drawing/2014/main" id="{8D9A908A-766E-39B4-793C-BBF01DDC7767}"/>
                  </a:ext>
                </a:extLst>
              </p14:cNvPr>
              <p14:cNvContentPartPr/>
              <p14:nvPr/>
            </p14:nvContentPartPr>
            <p14:xfrm>
              <a:off x="2857278" y="2475332"/>
              <a:ext cx="78120" cy="7560"/>
            </p14:xfrm>
          </p:contentPart>
        </mc:Choice>
        <mc:Fallback xmlns="">
          <p:pic>
            <p:nvPicPr>
              <p:cNvPr id="14" name="Input penna 13">
                <a:extLst>
                  <a:ext uri="{FF2B5EF4-FFF2-40B4-BE49-F238E27FC236}">
                    <a16:creationId xmlns:a16="http://schemas.microsoft.com/office/drawing/2014/main" id="{8D9A908A-766E-39B4-793C-BBF01DDC776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848278" y="2466692"/>
                <a:ext cx="95760" cy="25200"/>
              </a:xfrm>
              <a:prstGeom prst="rect">
                <a:avLst/>
              </a:prstGeom>
            </p:spPr>
          </p:pic>
        </mc:Fallback>
      </mc:AlternateContent>
      <p:sp>
        <p:nvSpPr>
          <p:cNvPr id="49" name="Ovale 48">
            <a:extLst>
              <a:ext uri="{FF2B5EF4-FFF2-40B4-BE49-F238E27FC236}">
                <a16:creationId xmlns:a16="http://schemas.microsoft.com/office/drawing/2014/main" id="{06D74E5F-F2F5-2582-C7A0-8A5425ED3F2B}"/>
              </a:ext>
            </a:extLst>
          </p:cNvPr>
          <p:cNvSpPr/>
          <p:nvPr/>
        </p:nvSpPr>
        <p:spPr>
          <a:xfrm>
            <a:off x="3834773" y="2944598"/>
            <a:ext cx="144000" cy="144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5" name="Input penna 14">
                <a:extLst>
                  <a:ext uri="{FF2B5EF4-FFF2-40B4-BE49-F238E27FC236}">
                    <a16:creationId xmlns:a16="http://schemas.microsoft.com/office/drawing/2014/main" id="{0358161F-CD32-D8AB-FD4B-03784D92EC99}"/>
                  </a:ext>
                </a:extLst>
              </p14:cNvPr>
              <p14:cNvContentPartPr/>
              <p14:nvPr/>
            </p14:nvContentPartPr>
            <p14:xfrm>
              <a:off x="3835123" y="1141557"/>
              <a:ext cx="83160" cy="218160"/>
            </p14:xfrm>
          </p:contentPart>
        </mc:Choice>
        <mc:Fallback xmlns="">
          <p:pic>
            <p:nvPicPr>
              <p:cNvPr id="15" name="Input penna 14">
                <a:extLst>
                  <a:ext uri="{FF2B5EF4-FFF2-40B4-BE49-F238E27FC236}">
                    <a16:creationId xmlns:a16="http://schemas.microsoft.com/office/drawing/2014/main" id="{0358161F-CD32-D8AB-FD4B-03784D92EC9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826123" y="1132917"/>
                <a:ext cx="100800" cy="235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643888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FC548268-940D-F5C5-9B50-788B90CDCD3D}"/>
              </a:ext>
            </a:extLst>
          </p:cNvPr>
          <p:cNvSpPr txBox="1"/>
          <p:nvPr/>
        </p:nvSpPr>
        <p:spPr>
          <a:xfrm>
            <a:off x="3927265" y="263426"/>
            <a:ext cx="43374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Measuring Articulatory Encoding </a:t>
            </a:r>
          </a:p>
        </p:txBody>
      </p:sp>
      <p:sp>
        <p:nvSpPr>
          <p:cNvPr id="18" name="Figura a mano libera 17">
            <a:extLst>
              <a:ext uri="{FF2B5EF4-FFF2-40B4-BE49-F238E27FC236}">
                <a16:creationId xmlns:a16="http://schemas.microsoft.com/office/drawing/2014/main" id="{8812B42D-DE5E-E5E5-3DA0-6F698849A549}"/>
              </a:ext>
            </a:extLst>
          </p:cNvPr>
          <p:cNvSpPr/>
          <p:nvPr/>
        </p:nvSpPr>
        <p:spPr>
          <a:xfrm>
            <a:off x="1399677" y="1834828"/>
            <a:ext cx="4337469" cy="1226425"/>
          </a:xfrm>
          <a:custGeom>
            <a:avLst/>
            <a:gdLst>
              <a:gd name="connsiteX0" fmla="*/ 0 w 4114165"/>
              <a:gd name="connsiteY0" fmla="*/ 1833480 h 3063504"/>
              <a:gd name="connsiteX1" fmla="*/ 45713 w 4114165"/>
              <a:gd name="connsiteY1" fmla="*/ 417481 h 3063504"/>
              <a:gd name="connsiteX2" fmla="*/ 52243 w 4114165"/>
              <a:gd name="connsiteY2" fmla="*/ 297352 h 3063504"/>
              <a:gd name="connsiteX3" fmla="*/ 58773 w 4114165"/>
              <a:gd name="connsiteY3" fmla="*/ 217167 h 3063504"/>
              <a:gd name="connsiteX4" fmla="*/ 62039 w 4114165"/>
              <a:gd name="connsiteY4" fmla="*/ 193329 h 3063504"/>
              <a:gd name="connsiteX5" fmla="*/ 65305 w 4114165"/>
              <a:gd name="connsiteY5" fmla="*/ 180827 h 3063504"/>
              <a:gd name="connsiteX6" fmla="*/ 68569 w 4114165"/>
              <a:gd name="connsiteY6" fmla="*/ 179911 h 3063504"/>
              <a:gd name="connsiteX7" fmla="*/ 71835 w 4114165"/>
              <a:gd name="connsiteY7" fmla="*/ 190731 h 3063504"/>
              <a:gd name="connsiteX8" fmla="*/ 75101 w 4114165"/>
              <a:gd name="connsiteY8" fmla="*/ 213328 h 3063504"/>
              <a:gd name="connsiteX9" fmla="*/ 81631 w 4114165"/>
              <a:gd name="connsiteY9" fmla="*/ 293496 h 3063504"/>
              <a:gd name="connsiteX10" fmla="*/ 88161 w 4114165"/>
              <a:gd name="connsiteY10" fmla="*/ 418608 h 3063504"/>
              <a:gd name="connsiteX11" fmla="*/ 97957 w 4114165"/>
              <a:gd name="connsiteY11" fmla="*/ 682450 h 3063504"/>
              <a:gd name="connsiteX12" fmla="*/ 111017 w 4114165"/>
              <a:gd name="connsiteY12" fmla="*/ 1145838 h 3063504"/>
              <a:gd name="connsiteX13" fmla="*/ 150200 w 4114165"/>
              <a:gd name="connsiteY13" fmla="*/ 2656215 h 3063504"/>
              <a:gd name="connsiteX14" fmla="*/ 159996 w 4114165"/>
              <a:gd name="connsiteY14" fmla="*/ 2898502 h 3063504"/>
              <a:gd name="connsiteX15" fmla="*/ 166526 w 4114165"/>
              <a:gd name="connsiteY15" fmla="*/ 3002974 h 3063504"/>
              <a:gd name="connsiteX16" fmla="*/ 173056 w 4114165"/>
              <a:gd name="connsiteY16" fmla="*/ 3056590 h 3063504"/>
              <a:gd name="connsiteX17" fmla="*/ 176322 w 4114165"/>
              <a:gd name="connsiteY17" fmla="*/ 3063504 h 3063504"/>
              <a:gd name="connsiteX18" fmla="*/ 179588 w 4114165"/>
              <a:gd name="connsiteY18" fmla="*/ 3056970 h 3063504"/>
              <a:gd name="connsiteX19" fmla="*/ 182852 w 4114165"/>
              <a:gd name="connsiteY19" fmla="*/ 3036988 h 3063504"/>
              <a:gd name="connsiteX20" fmla="*/ 189382 w 4114165"/>
              <a:gd name="connsiteY20" fmla="*/ 2957348 h 3063504"/>
              <a:gd name="connsiteX21" fmla="*/ 195914 w 4114165"/>
              <a:gd name="connsiteY21" fmla="*/ 2827131 h 3063504"/>
              <a:gd name="connsiteX22" fmla="*/ 205709 w 4114165"/>
              <a:gd name="connsiteY22" fmla="*/ 2547184 h 3063504"/>
              <a:gd name="connsiteX23" fmla="*/ 218770 w 4114165"/>
              <a:gd name="connsiteY23" fmla="*/ 2052391 h 3063504"/>
              <a:gd name="connsiteX24" fmla="*/ 257952 w 4114165"/>
              <a:gd name="connsiteY24" fmla="*/ 449365 h 3063504"/>
              <a:gd name="connsiteX25" fmla="*/ 267747 w 4114165"/>
              <a:gd name="connsiteY25" fmla="*/ 190794 h 3063504"/>
              <a:gd name="connsiteX26" fmla="*/ 274279 w 4114165"/>
              <a:gd name="connsiteY26" fmla="*/ 76196 h 3063504"/>
              <a:gd name="connsiteX27" fmla="*/ 280809 w 4114165"/>
              <a:gd name="connsiteY27" fmla="*/ 12309 h 3063504"/>
              <a:gd name="connsiteX28" fmla="*/ 284074 w 4114165"/>
              <a:gd name="connsiteY28" fmla="*/ 0 h 3063504"/>
              <a:gd name="connsiteX29" fmla="*/ 287339 w 4114165"/>
              <a:gd name="connsiteY29" fmla="*/ 871 h 3063504"/>
              <a:gd name="connsiteX30" fmla="*/ 290605 w 4114165"/>
              <a:gd name="connsiteY30" fmla="*/ 14841 h 3063504"/>
              <a:gd name="connsiteX31" fmla="*/ 293869 w 4114165"/>
              <a:gd name="connsiteY31" fmla="*/ 41707 h 3063504"/>
              <a:gd name="connsiteX32" fmla="*/ 300400 w 4114165"/>
              <a:gd name="connsiteY32" fmla="*/ 132747 h 3063504"/>
              <a:gd name="connsiteX33" fmla="*/ 306931 w 4114165"/>
              <a:gd name="connsiteY33" fmla="*/ 270150 h 3063504"/>
              <a:gd name="connsiteX34" fmla="*/ 316726 w 4114165"/>
              <a:gd name="connsiteY34" fmla="*/ 550888 h 3063504"/>
              <a:gd name="connsiteX35" fmla="*/ 329787 w 4114165"/>
              <a:gd name="connsiteY35" fmla="*/ 1025879 h 3063504"/>
              <a:gd name="connsiteX36" fmla="*/ 362436 w 4114165"/>
              <a:gd name="connsiteY36" fmla="*/ 2279786 h 3063504"/>
              <a:gd name="connsiteX37" fmla="*/ 372232 w 4114165"/>
              <a:gd name="connsiteY37" fmla="*/ 2556694 h 3063504"/>
              <a:gd name="connsiteX38" fmla="*/ 382027 w 4114165"/>
              <a:gd name="connsiteY38" fmla="*/ 2748670 h 3063504"/>
              <a:gd name="connsiteX39" fmla="*/ 388567 w 4114165"/>
              <a:gd name="connsiteY39" fmla="*/ 2823459 h 3063504"/>
              <a:gd name="connsiteX40" fmla="*/ 391823 w 4114165"/>
              <a:gd name="connsiteY40" fmla="*/ 2844202 h 3063504"/>
              <a:gd name="connsiteX41" fmla="*/ 395093 w 4114165"/>
              <a:gd name="connsiteY41" fmla="*/ 2853750 h 3063504"/>
              <a:gd name="connsiteX42" fmla="*/ 398362 w 4114165"/>
              <a:gd name="connsiteY42" fmla="*/ 2852192 h 3063504"/>
              <a:gd name="connsiteX43" fmla="*/ 401619 w 4114165"/>
              <a:gd name="connsiteY43" fmla="*/ 2839668 h 3063504"/>
              <a:gd name="connsiteX44" fmla="*/ 404889 w 4114165"/>
              <a:gd name="connsiteY44" fmla="*/ 2816443 h 3063504"/>
              <a:gd name="connsiteX45" fmla="*/ 411415 w 4114165"/>
              <a:gd name="connsiteY45" fmla="*/ 2739337 h 3063504"/>
              <a:gd name="connsiteX46" fmla="*/ 417954 w 4114165"/>
              <a:gd name="connsiteY46" fmla="*/ 2624582 h 3063504"/>
              <a:gd name="connsiteX47" fmla="*/ 427737 w 4114165"/>
              <a:gd name="connsiteY47" fmla="*/ 2392894 h 3063504"/>
              <a:gd name="connsiteX48" fmla="*/ 440802 w 4114165"/>
              <a:gd name="connsiteY48" fmla="*/ 2005562 h 3063504"/>
              <a:gd name="connsiteX49" fmla="*/ 473459 w 4114165"/>
              <a:gd name="connsiteY49" fmla="*/ 995006 h 3063504"/>
              <a:gd name="connsiteX50" fmla="*/ 483255 w 4114165"/>
              <a:gd name="connsiteY50" fmla="*/ 770207 h 3063504"/>
              <a:gd name="connsiteX51" fmla="*/ 493051 w 4114165"/>
              <a:gd name="connsiteY51" fmla="*/ 610130 h 3063504"/>
              <a:gd name="connsiteX52" fmla="*/ 499577 w 4114165"/>
              <a:gd name="connsiteY52" fmla="*/ 543438 h 3063504"/>
              <a:gd name="connsiteX53" fmla="*/ 506103 w 4114165"/>
              <a:gd name="connsiteY53" fmla="*/ 509955 h 3063504"/>
              <a:gd name="connsiteX54" fmla="*/ 509373 w 4114165"/>
              <a:gd name="connsiteY54" fmla="*/ 505624 h 3063504"/>
              <a:gd name="connsiteX55" fmla="*/ 512642 w 4114165"/>
              <a:gd name="connsiteY55" fmla="*/ 509409 h 3063504"/>
              <a:gd name="connsiteX56" fmla="*/ 515899 w 4114165"/>
              <a:gd name="connsiteY56" fmla="*/ 521111 h 3063504"/>
              <a:gd name="connsiteX57" fmla="*/ 522438 w 4114165"/>
              <a:gd name="connsiteY57" fmla="*/ 567167 h 3063504"/>
              <a:gd name="connsiteX58" fmla="*/ 528965 w 4114165"/>
              <a:gd name="connsiteY58" fmla="*/ 641054 h 3063504"/>
              <a:gd name="connsiteX59" fmla="*/ 538760 w 4114165"/>
              <a:gd name="connsiteY59" fmla="*/ 796230 h 3063504"/>
              <a:gd name="connsiteX60" fmla="*/ 551826 w 4114165"/>
              <a:gd name="connsiteY60" fmla="*/ 1063160 h 3063504"/>
              <a:gd name="connsiteX61" fmla="*/ 591009 w 4114165"/>
              <a:gd name="connsiteY61" fmla="*/ 1914399 h 3063504"/>
              <a:gd name="connsiteX62" fmla="*/ 600805 w 4114165"/>
              <a:gd name="connsiteY62" fmla="*/ 2064446 h 3063504"/>
              <a:gd name="connsiteX63" fmla="*/ 610601 w 4114165"/>
              <a:gd name="connsiteY63" fmla="*/ 2170198 h 3063504"/>
              <a:gd name="connsiteX64" fmla="*/ 617127 w 4114165"/>
              <a:gd name="connsiteY64" fmla="*/ 2214063 h 3063504"/>
              <a:gd name="connsiteX65" fmla="*/ 623653 w 4114165"/>
              <a:gd name="connsiteY65" fmla="*/ 2236173 h 3063504"/>
              <a:gd name="connsiteX66" fmla="*/ 626923 w 4114165"/>
              <a:gd name="connsiteY66" fmla="*/ 2239162 h 3063504"/>
              <a:gd name="connsiteX67" fmla="*/ 630192 w 4114165"/>
              <a:gd name="connsiteY67" fmla="*/ 2236882 h 3063504"/>
              <a:gd name="connsiteX68" fmla="*/ 633449 w 4114165"/>
              <a:gd name="connsiteY68" fmla="*/ 2229500 h 3063504"/>
              <a:gd name="connsiteX69" fmla="*/ 639988 w 4114165"/>
              <a:gd name="connsiteY69" fmla="*/ 2200083 h 3063504"/>
              <a:gd name="connsiteX70" fmla="*/ 646514 w 4114165"/>
              <a:gd name="connsiteY70" fmla="*/ 2152659 h 3063504"/>
              <a:gd name="connsiteX71" fmla="*/ 656310 w 4114165"/>
              <a:gd name="connsiteY71" fmla="*/ 2052556 h 3063504"/>
              <a:gd name="connsiteX72" fmla="*/ 669375 w 4114165"/>
              <a:gd name="connsiteY72" fmla="*/ 1878764 h 3063504"/>
              <a:gd name="connsiteX73" fmla="*/ 715085 w 4114165"/>
              <a:gd name="connsiteY73" fmla="*/ 1222160 h 3063504"/>
              <a:gd name="connsiteX74" fmla="*/ 724881 w 4114165"/>
              <a:gd name="connsiteY74" fmla="*/ 1127717 h 3063504"/>
              <a:gd name="connsiteX75" fmla="*/ 734677 w 4114165"/>
              <a:gd name="connsiteY75" fmla="*/ 1062526 h 3063504"/>
              <a:gd name="connsiteX76" fmla="*/ 741203 w 4114165"/>
              <a:gd name="connsiteY76" fmla="*/ 1036617 h 3063504"/>
              <a:gd name="connsiteX77" fmla="*/ 744472 w 4114165"/>
              <a:gd name="connsiteY77" fmla="*/ 1029057 h 3063504"/>
              <a:gd name="connsiteX78" fmla="*/ 747729 w 4114165"/>
              <a:gd name="connsiteY78" fmla="*/ 1025119 h 3063504"/>
              <a:gd name="connsiteX79" fmla="*/ 750999 w 4114165"/>
              <a:gd name="connsiteY79" fmla="*/ 1024765 h 3063504"/>
              <a:gd name="connsiteX80" fmla="*/ 754268 w 4114165"/>
              <a:gd name="connsiteY80" fmla="*/ 1027956 h 3063504"/>
              <a:gd name="connsiteX81" fmla="*/ 757525 w 4114165"/>
              <a:gd name="connsiteY81" fmla="*/ 1034629 h 3063504"/>
              <a:gd name="connsiteX82" fmla="*/ 764064 w 4114165"/>
              <a:gd name="connsiteY82" fmla="*/ 1058018 h 3063504"/>
              <a:gd name="connsiteX83" fmla="*/ 770590 w 4114165"/>
              <a:gd name="connsiteY83" fmla="*/ 1094020 h 3063504"/>
              <a:gd name="connsiteX84" fmla="*/ 780386 w 4114165"/>
              <a:gd name="connsiteY84" fmla="*/ 1168847 h 3063504"/>
              <a:gd name="connsiteX85" fmla="*/ 793451 w 4114165"/>
              <a:gd name="connsiteY85" fmla="*/ 1298760 h 3063504"/>
              <a:gd name="connsiteX86" fmla="*/ 839161 w 4114165"/>
              <a:gd name="connsiteY86" fmla="*/ 1793806 h 3063504"/>
              <a:gd name="connsiteX87" fmla="*/ 848957 w 4114165"/>
              <a:gd name="connsiteY87" fmla="*/ 1861910 h 3063504"/>
              <a:gd name="connsiteX88" fmla="*/ 855483 w 4114165"/>
              <a:gd name="connsiteY88" fmla="*/ 1893644 h 3063504"/>
              <a:gd name="connsiteX89" fmla="*/ 862022 w 4114165"/>
              <a:gd name="connsiteY89" fmla="*/ 1913500 h 3063504"/>
              <a:gd name="connsiteX90" fmla="*/ 865279 w 4114165"/>
              <a:gd name="connsiteY90" fmla="*/ 1918844 h 3063504"/>
              <a:gd name="connsiteX91" fmla="*/ 868548 w 4114165"/>
              <a:gd name="connsiteY91" fmla="*/ 1921098 h 3063504"/>
              <a:gd name="connsiteX92" fmla="*/ 871818 w 4114165"/>
              <a:gd name="connsiteY92" fmla="*/ 1920262 h 3063504"/>
              <a:gd name="connsiteX93" fmla="*/ 875075 w 4114165"/>
              <a:gd name="connsiteY93" fmla="*/ 1916400 h 3063504"/>
              <a:gd name="connsiteX94" fmla="*/ 881613 w 4114165"/>
              <a:gd name="connsiteY94" fmla="*/ 1899735 h 3063504"/>
              <a:gd name="connsiteX95" fmla="*/ 888140 w 4114165"/>
              <a:gd name="connsiteY95" fmla="*/ 1871800 h 3063504"/>
              <a:gd name="connsiteX96" fmla="*/ 897936 w 4114165"/>
              <a:gd name="connsiteY96" fmla="*/ 1811016 h 3063504"/>
              <a:gd name="connsiteX97" fmla="*/ 911001 w 4114165"/>
              <a:gd name="connsiteY97" fmla="*/ 1702099 h 3063504"/>
              <a:gd name="connsiteX98" fmla="*/ 937119 w 4114165"/>
              <a:gd name="connsiteY98" fmla="*/ 1442590 h 3063504"/>
              <a:gd name="connsiteX99" fmla="*/ 953441 w 4114165"/>
              <a:gd name="connsiteY99" fmla="*/ 1297291 h 3063504"/>
              <a:gd name="connsiteX100" fmla="*/ 963237 w 4114165"/>
              <a:gd name="connsiteY100" fmla="*/ 1230796 h 3063504"/>
              <a:gd name="connsiteX101" fmla="*/ 973033 w 4114165"/>
              <a:gd name="connsiteY101" fmla="*/ 1185563 h 3063504"/>
              <a:gd name="connsiteX102" fmla="*/ 979559 w 4114165"/>
              <a:gd name="connsiteY102" fmla="*/ 1168835 h 3063504"/>
              <a:gd name="connsiteX103" fmla="*/ 982829 w 4114165"/>
              <a:gd name="connsiteY103" fmla="*/ 1164732 h 3063504"/>
              <a:gd name="connsiteX104" fmla="*/ 986098 w 4114165"/>
              <a:gd name="connsiteY104" fmla="*/ 1163542 h 3063504"/>
              <a:gd name="connsiteX105" fmla="*/ 989355 w 4114165"/>
              <a:gd name="connsiteY105" fmla="*/ 1165264 h 3063504"/>
              <a:gd name="connsiteX106" fmla="*/ 992624 w 4114165"/>
              <a:gd name="connsiteY106" fmla="*/ 1169911 h 3063504"/>
              <a:gd name="connsiteX107" fmla="*/ 999151 w 4114165"/>
              <a:gd name="connsiteY107" fmla="*/ 1187868 h 3063504"/>
              <a:gd name="connsiteX108" fmla="*/ 1005689 w 4114165"/>
              <a:gd name="connsiteY108" fmla="*/ 1217006 h 3063504"/>
              <a:gd name="connsiteX109" fmla="*/ 1015485 w 4114165"/>
              <a:gd name="connsiteY109" fmla="*/ 1279968 h 3063504"/>
              <a:gd name="connsiteX110" fmla="*/ 1025281 w 4114165"/>
              <a:gd name="connsiteY110" fmla="*/ 1362685 h 3063504"/>
              <a:gd name="connsiteX111" fmla="*/ 1041603 w 4114165"/>
              <a:gd name="connsiteY111" fmla="*/ 1530359 h 3063504"/>
              <a:gd name="connsiteX112" fmla="*/ 1067721 w 4114165"/>
              <a:gd name="connsiteY112" fmla="*/ 1808255 h 3063504"/>
              <a:gd name="connsiteX113" fmla="*/ 1077517 w 4114165"/>
              <a:gd name="connsiteY113" fmla="*/ 1891643 h 3063504"/>
              <a:gd name="connsiteX114" fmla="*/ 1087313 w 4114165"/>
              <a:gd name="connsiteY114" fmla="*/ 1952402 h 3063504"/>
              <a:gd name="connsiteX115" fmla="*/ 1093852 w 4114165"/>
              <a:gd name="connsiteY115" fmla="*/ 1977209 h 3063504"/>
              <a:gd name="connsiteX116" fmla="*/ 1097109 w 4114165"/>
              <a:gd name="connsiteY116" fmla="*/ 1984288 h 3063504"/>
              <a:gd name="connsiteX117" fmla="*/ 1100378 w 4114165"/>
              <a:gd name="connsiteY117" fmla="*/ 1987618 h 3063504"/>
              <a:gd name="connsiteX118" fmla="*/ 1103648 w 4114165"/>
              <a:gd name="connsiteY118" fmla="*/ 1987061 h 3063504"/>
              <a:gd name="connsiteX119" fmla="*/ 1106904 w 4114165"/>
              <a:gd name="connsiteY119" fmla="*/ 1982502 h 3063504"/>
              <a:gd name="connsiteX120" fmla="*/ 1110174 w 4114165"/>
              <a:gd name="connsiteY120" fmla="*/ 1973853 h 3063504"/>
              <a:gd name="connsiteX121" fmla="*/ 1116700 w 4114165"/>
              <a:gd name="connsiteY121" fmla="*/ 1944158 h 3063504"/>
              <a:gd name="connsiteX122" fmla="*/ 1123239 w 4114165"/>
              <a:gd name="connsiteY122" fmla="*/ 1898000 h 3063504"/>
              <a:gd name="connsiteX123" fmla="*/ 1133035 w 4114165"/>
              <a:gd name="connsiteY123" fmla="*/ 1799302 h 3063504"/>
              <a:gd name="connsiteX124" fmla="*/ 1142831 w 4114165"/>
              <a:gd name="connsiteY124" fmla="*/ 1669529 h 3063504"/>
              <a:gd name="connsiteX125" fmla="*/ 1159153 w 4114165"/>
              <a:gd name="connsiteY125" fmla="*/ 1406436 h 3063504"/>
              <a:gd name="connsiteX126" fmla="*/ 1182001 w 4114165"/>
              <a:gd name="connsiteY126" fmla="*/ 1034654 h 3063504"/>
              <a:gd name="connsiteX127" fmla="*/ 1191797 w 4114165"/>
              <a:gd name="connsiteY127" fmla="*/ 914138 h 3063504"/>
              <a:gd name="connsiteX128" fmla="*/ 1198336 w 4114165"/>
              <a:gd name="connsiteY128" fmla="*/ 857229 h 3063504"/>
              <a:gd name="connsiteX129" fmla="*/ 1204863 w 4114165"/>
              <a:gd name="connsiteY129" fmla="*/ 823127 h 3063504"/>
              <a:gd name="connsiteX130" fmla="*/ 1208132 w 4114165"/>
              <a:gd name="connsiteY130" fmla="*/ 815504 h 3063504"/>
              <a:gd name="connsiteX131" fmla="*/ 1211389 w 4114165"/>
              <a:gd name="connsiteY131" fmla="*/ 814516 h 3063504"/>
              <a:gd name="connsiteX132" fmla="*/ 1214658 w 4114165"/>
              <a:gd name="connsiteY132" fmla="*/ 820341 h 3063504"/>
              <a:gd name="connsiteX133" fmla="*/ 1217928 w 4114165"/>
              <a:gd name="connsiteY133" fmla="*/ 833131 h 3063504"/>
              <a:gd name="connsiteX134" fmla="*/ 1224454 w 4114165"/>
              <a:gd name="connsiteY134" fmla="*/ 879694 h 3063504"/>
              <a:gd name="connsiteX135" fmla="*/ 1230980 w 4114165"/>
              <a:gd name="connsiteY135" fmla="*/ 953774 h 3063504"/>
              <a:gd name="connsiteX136" fmla="*/ 1240776 w 4114165"/>
              <a:gd name="connsiteY136" fmla="*/ 1112711 h 3063504"/>
              <a:gd name="connsiteX137" fmla="*/ 1253841 w 4114165"/>
              <a:gd name="connsiteY137" fmla="*/ 1396407 h 3063504"/>
              <a:gd name="connsiteX138" fmla="*/ 1289755 w 4114165"/>
              <a:gd name="connsiteY138" fmla="*/ 2259461 h 3063504"/>
              <a:gd name="connsiteX139" fmla="*/ 1299551 w 4114165"/>
              <a:gd name="connsiteY139" fmla="*/ 2414207 h 3063504"/>
              <a:gd name="connsiteX140" fmla="*/ 1306090 w 4114165"/>
              <a:gd name="connsiteY140" fmla="*/ 2478878 h 3063504"/>
              <a:gd name="connsiteX141" fmla="*/ 1309347 w 4114165"/>
              <a:gd name="connsiteY141" fmla="*/ 2498177 h 3063504"/>
              <a:gd name="connsiteX142" fmla="*/ 1312616 w 4114165"/>
              <a:gd name="connsiteY142" fmla="*/ 2508320 h 3063504"/>
              <a:gd name="connsiteX143" fmla="*/ 1315886 w 4114165"/>
              <a:gd name="connsiteY143" fmla="*/ 2509067 h 3063504"/>
              <a:gd name="connsiteX144" fmla="*/ 1319143 w 4114165"/>
              <a:gd name="connsiteY144" fmla="*/ 2500266 h 3063504"/>
              <a:gd name="connsiteX145" fmla="*/ 1322412 w 4114165"/>
              <a:gd name="connsiteY145" fmla="*/ 2481892 h 3063504"/>
              <a:gd name="connsiteX146" fmla="*/ 1328938 w 4114165"/>
              <a:gd name="connsiteY146" fmla="*/ 2416689 h 3063504"/>
              <a:gd name="connsiteX147" fmla="*/ 1335477 w 4114165"/>
              <a:gd name="connsiteY147" fmla="*/ 2315078 h 3063504"/>
              <a:gd name="connsiteX148" fmla="*/ 1345273 w 4114165"/>
              <a:gd name="connsiteY148" fmla="*/ 2101829 h 3063504"/>
              <a:gd name="connsiteX149" fmla="*/ 1358326 w 4114165"/>
              <a:gd name="connsiteY149" fmla="*/ 1731731 h 3063504"/>
              <a:gd name="connsiteX150" fmla="*/ 1390983 w 4114165"/>
              <a:gd name="connsiteY150" fmla="*/ 746033 h 3063504"/>
              <a:gd name="connsiteX151" fmla="*/ 1400779 w 4114165"/>
              <a:gd name="connsiteY151" fmla="*/ 542587 h 3063504"/>
              <a:gd name="connsiteX152" fmla="*/ 1407305 w 4114165"/>
              <a:gd name="connsiteY152" fmla="*/ 451054 h 3063504"/>
              <a:gd name="connsiteX153" fmla="*/ 1413844 w 4114165"/>
              <a:gd name="connsiteY153" fmla="*/ 399459 h 3063504"/>
              <a:gd name="connsiteX154" fmla="*/ 1417101 w 4114165"/>
              <a:gd name="connsiteY154" fmla="*/ 389390 h 3063504"/>
              <a:gd name="connsiteX155" fmla="*/ 1420370 w 4114165"/>
              <a:gd name="connsiteY155" fmla="*/ 390002 h 3063504"/>
              <a:gd name="connsiteX156" fmla="*/ 1423640 w 4114165"/>
              <a:gd name="connsiteY156" fmla="*/ 401305 h 3063504"/>
              <a:gd name="connsiteX157" fmla="*/ 1426896 w 4114165"/>
              <a:gd name="connsiteY157" fmla="*/ 423206 h 3063504"/>
              <a:gd name="connsiteX158" fmla="*/ 1433423 w 4114165"/>
              <a:gd name="connsiteY158" fmla="*/ 497902 h 3063504"/>
              <a:gd name="connsiteX159" fmla="*/ 1439962 w 4114165"/>
              <a:gd name="connsiteY159" fmla="*/ 611295 h 3063504"/>
              <a:gd name="connsiteX160" fmla="*/ 1449758 w 4114165"/>
              <a:gd name="connsiteY160" fmla="*/ 844173 h 3063504"/>
              <a:gd name="connsiteX161" fmla="*/ 1462810 w 4114165"/>
              <a:gd name="connsiteY161" fmla="*/ 1239775 h 3063504"/>
              <a:gd name="connsiteX162" fmla="*/ 1495467 w 4114165"/>
              <a:gd name="connsiteY162" fmla="*/ 2273631 h 3063504"/>
              <a:gd name="connsiteX163" fmla="*/ 1505263 w 4114165"/>
              <a:gd name="connsiteY163" fmla="*/ 2490199 h 3063504"/>
              <a:gd name="connsiteX164" fmla="*/ 1511789 w 4114165"/>
              <a:gd name="connsiteY164" fmla="*/ 2591265 h 3063504"/>
              <a:gd name="connsiteX165" fmla="*/ 1518328 w 4114165"/>
              <a:gd name="connsiteY165" fmla="*/ 2653302 h 3063504"/>
              <a:gd name="connsiteX166" fmla="*/ 1521585 w 4114165"/>
              <a:gd name="connsiteY166" fmla="*/ 2668954 h 3063504"/>
              <a:gd name="connsiteX167" fmla="*/ 1524854 w 4114165"/>
              <a:gd name="connsiteY167" fmla="*/ 2674159 h 3063504"/>
              <a:gd name="connsiteX168" fmla="*/ 1528124 w 4114165"/>
              <a:gd name="connsiteY168" fmla="*/ 2668878 h 3063504"/>
              <a:gd name="connsiteX169" fmla="*/ 1531381 w 4114165"/>
              <a:gd name="connsiteY169" fmla="*/ 2653214 h 3063504"/>
              <a:gd name="connsiteX170" fmla="*/ 1537920 w 4114165"/>
              <a:gd name="connsiteY170" fmla="*/ 2591404 h 3063504"/>
              <a:gd name="connsiteX171" fmla="*/ 1544446 w 4114165"/>
              <a:gd name="connsiteY171" fmla="*/ 2491149 h 3063504"/>
              <a:gd name="connsiteX172" fmla="*/ 1554242 w 4114165"/>
              <a:gd name="connsiteY172" fmla="*/ 2277418 h 3063504"/>
              <a:gd name="connsiteX173" fmla="*/ 1567307 w 4114165"/>
              <a:gd name="connsiteY173" fmla="*/ 1903661 h 3063504"/>
              <a:gd name="connsiteX174" fmla="*/ 1603221 w 4114165"/>
              <a:gd name="connsiteY174" fmla="*/ 803195 h 3063504"/>
              <a:gd name="connsiteX175" fmla="*/ 1613017 w 4114165"/>
              <a:gd name="connsiteY175" fmla="*/ 601038 h 3063504"/>
              <a:gd name="connsiteX176" fmla="*/ 1619543 w 4114165"/>
              <a:gd name="connsiteY176" fmla="*/ 509316 h 3063504"/>
              <a:gd name="connsiteX177" fmla="*/ 1626082 w 4114165"/>
              <a:gd name="connsiteY177" fmla="*/ 456003 h 3063504"/>
              <a:gd name="connsiteX178" fmla="*/ 1629339 w 4114165"/>
              <a:gd name="connsiteY178" fmla="*/ 444364 h 3063504"/>
              <a:gd name="connsiteX179" fmla="*/ 1632608 w 4114165"/>
              <a:gd name="connsiteY179" fmla="*/ 442877 h 3063504"/>
              <a:gd name="connsiteX180" fmla="*/ 1635878 w 4114165"/>
              <a:gd name="connsiteY180" fmla="*/ 451531 h 3063504"/>
              <a:gd name="connsiteX181" fmla="*/ 1639135 w 4114165"/>
              <a:gd name="connsiteY181" fmla="*/ 470215 h 3063504"/>
              <a:gd name="connsiteX182" fmla="*/ 1645674 w 4114165"/>
              <a:gd name="connsiteY182" fmla="*/ 536772 h 3063504"/>
              <a:gd name="connsiteX183" fmla="*/ 1652200 w 4114165"/>
              <a:gd name="connsiteY183" fmla="*/ 639838 h 3063504"/>
              <a:gd name="connsiteX184" fmla="*/ 1661996 w 4114165"/>
              <a:gd name="connsiteY184" fmla="*/ 853620 h 3063504"/>
              <a:gd name="connsiteX185" fmla="*/ 1675061 w 4114165"/>
              <a:gd name="connsiteY185" fmla="*/ 1218766 h 3063504"/>
              <a:gd name="connsiteX186" fmla="*/ 1704436 w 4114165"/>
              <a:gd name="connsiteY186" fmla="*/ 2091786 h 3063504"/>
              <a:gd name="connsiteX187" fmla="*/ 1714232 w 4114165"/>
              <a:gd name="connsiteY187" fmla="*/ 2309620 h 3063504"/>
              <a:gd name="connsiteX188" fmla="*/ 1720771 w 4114165"/>
              <a:gd name="connsiteY188" fmla="*/ 2416397 h 3063504"/>
              <a:gd name="connsiteX189" fmla="*/ 1727297 w 4114165"/>
              <a:gd name="connsiteY189" fmla="*/ 2487590 h 3063504"/>
              <a:gd name="connsiteX190" fmla="*/ 1730566 w 4114165"/>
              <a:gd name="connsiteY190" fmla="*/ 2508991 h 3063504"/>
              <a:gd name="connsiteX191" fmla="*/ 1733823 w 4114165"/>
              <a:gd name="connsiteY191" fmla="*/ 2520654 h 3063504"/>
              <a:gd name="connsiteX192" fmla="*/ 1737093 w 4114165"/>
              <a:gd name="connsiteY192" fmla="*/ 2522490 h 3063504"/>
              <a:gd name="connsiteX193" fmla="*/ 1740362 w 4114165"/>
              <a:gd name="connsiteY193" fmla="*/ 2514513 h 3063504"/>
              <a:gd name="connsiteX194" fmla="*/ 1743619 w 4114165"/>
              <a:gd name="connsiteY194" fmla="*/ 2496835 h 3063504"/>
              <a:gd name="connsiteX195" fmla="*/ 1750158 w 4114165"/>
              <a:gd name="connsiteY195" fmla="*/ 2433252 h 3063504"/>
              <a:gd name="connsiteX196" fmla="*/ 1756684 w 4114165"/>
              <a:gd name="connsiteY196" fmla="*/ 2334453 h 3063504"/>
              <a:gd name="connsiteX197" fmla="*/ 1766480 w 4114165"/>
              <a:gd name="connsiteY197" fmla="*/ 2129472 h 3063504"/>
              <a:gd name="connsiteX198" fmla="*/ 1779545 w 4114165"/>
              <a:gd name="connsiteY198" fmla="*/ 1780459 h 3063504"/>
              <a:gd name="connsiteX199" fmla="*/ 1808933 w 4114165"/>
              <a:gd name="connsiteY199" fmla="*/ 958789 h 3063504"/>
              <a:gd name="connsiteX200" fmla="*/ 1818729 w 4114165"/>
              <a:gd name="connsiteY200" fmla="*/ 760608 h 3063504"/>
              <a:gd name="connsiteX201" fmla="*/ 1825255 w 4114165"/>
              <a:gd name="connsiteY201" fmla="*/ 666874 h 3063504"/>
              <a:gd name="connsiteX202" fmla="*/ 1831781 w 4114165"/>
              <a:gd name="connsiteY202" fmla="*/ 608307 h 3063504"/>
              <a:gd name="connsiteX203" fmla="*/ 1835051 w 4114165"/>
              <a:gd name="connsiteY203" fmla="*/ 592984 h 3063504"/>
              <a:gd name="connsiteX204" fmla="*/ 1838320 w 4114165"/>
              <a:gd name="connsiteY204" fmla="*/ 587177 h 3063504"/>
              <a:gd name="connsiteX205" fmla="*/ 1841577 w 4114165"/>
              <a:gd name="connsiteY205" fmla="*/ 590945 h 3063504"/>
              <a:gd name="connsiteX206" fmla="*/ 1844847 w 4114165"/>
              <a:gd name="connsiteY206" fmla="*/ 604242 h 3063504"/>
              <a:gd name="connsiteX207" fmla="*/ 1851373 w 4114165"/>
              <a:gd name="connsiteY207" fmla="*/ 658745 h 3063504"/>
              <a:gd name="connsiteX208" fmla="*/ 1857912 w 4114165"/>
              <a:gd name="connsiteY208" fmla="*/ 748413 h 3063504"/>
              <a:gd name="connsiteX209" fmla="*/ 1867708 w 4114165"/>
              <a:gd name="connsiteY209" fmla="*/ 940528 h 3063504"/>
              <a:gd name="connsiteX210" fmla="*/ 1880760 w 4114165"/>
              <a:gd name="connsiteY210" fmla="*/ 1275586 h 3063504"/>
              <a:gd name="connsiteX211" fmla="*/ 1910148 w 4114165"/>
              <a:gd name="connsiteY211" fmla="*/ 2084682 h 3063504"/>
              <a:gd name="connsiteX212" fmla="*/ 1919944 w 4114165"/>
              <a:gd name="connsiteY212" fmla="*/ 2284015 h 3063504"/>
              <a:gd name="connsiteX213" fmla="*/ 1926483 w 4114165"/>
              <a:gd name="connsiteY213" fmla="*/ 2379484 h 3063504"/>
              <a:gd name="connsiteX214" fmla="*/ 1933009 w 4114165"/>
              <a:gd name="connsiteY214" fmla="*/ 2440280 h 3063504"/>
              <a:gd name="connsiteX215" fmla="*/ 1936266 w 4114165"/>
              <a:gd name="connsiteY215" fmla="*/ 2456844 h 3063504"/>
              <a:gd name="connsiteX216" fmla="*/ 1939535 w 4114165"/>
              <a:gd name="connsiteY216" fmla="*/ 2463923 h 3063504"/>
              <a:gd name="connsiteX217" fmla="*/ 1942805 w 4114165"/>
              <a:gd name="connsiteY217" fmla="*/ 2461428 h 3063504"/>
              <a:gd name="connsiteX218" fmla="*/ 1946061 w 4114165"/>
              <a:gd name="connsiteY218" fmla="*/ 2449398 h 3063504"/>
              <a:gd name="connsiteX219" fmla="*/ 1952600 w 4114165"/>
              <a:gd name="connsiteY219" fmla="*/ 2397263 h 3063504"/>
              <a:gd name="connsiteX220" fmla="*/ 1959127 w 4114165"/>
              <a:gd name="connsiteY220" fmla="*/ 2309620 h 3063504"/>
              <a:gd name="connsiteX221" fmla="*/ 1968923 w 4114165"/>
              <a:gd name="connsiteY221" fmla="*/ 2119620 h 3063504"/>
              <a:gd name="connsiteX222" fmla="*/ 1981988 w 4114165"/>
              <a:gd name="connsiteY222" fmla="*/ 1785309 h 3063504"/>
              <a:gd name="connsiteX223" fmla="*/ 2014632 w 4114165"/>
              <a:gd name="connsiteY223" fmla="*/ 895928 h 3063504"/>
              <a:gd name="connsiteX224" fmla="*/ 2024428 w 4114165"/>
              <a:gd name="connsiteY224" fmla="*/ 714045 h 3063504"/>
              <a:gd name="connsiteX225" fmla="*/ 2030967 w 4114165"/>
              <a:gd name="connsiteY225" fmla="*/ 632633 h 3063504"/>
              <a:gd name="connsiteX226" fmla="*/ 2037493 w 4114165"/>
              <a:gd name="connsiteY226" fmla="*/ 587036 h 3063504"/>
              <a:gd name="connsiteX227" fmla="*/ 2040763 w 4114165"/>
              <a:gd name="connsiteY227" fmla="*/ 578268 h 3063504"/>
              <a:gd name="connsiteX228" fmla="*/ 2044019 w 4114165"/>
              <a:gd name="connsiteY228" fmla="*/ 578989 h 3063504"/>
              <a:gd name="connsiteX229" fmla="*/ 2047289 w 4114165"/>
              <a:gd name="connsiteY229" fmla="*/ 589172 h 3063504"/>
              <a:gd name="connsiteX230" fmla="*/ 2050559 w 4114165"/>
              <a:gd name="connsiteY230" fmla="*/ 608725 h 3063504"/>
              <a:gd name="connsiteX231" fmla="*/ 2057085 w 4114165"/>
              <a:gd name="connsiteY231" fmla="*/ 674928 h 3063504"/>
              <a:gd name="connsiteX232" fmla="*/ 2063611 w 4114165"/>
              <a:gd name="connsiteY232" fmla="*/ 774867 h 3063504"/>
              <a:gd name="connsiteX233" fmla="*/ 2073407 w 4114165"/>
              <a:gd name="connsiteY233" fmla="*/ 978645 h 3063504"/>
              <a:gd name="connsiteX234" fmla="*/ 2086472 w 4114165"/>
              <a:gd name="connsiteY234" fmla="*/ 1320706 h 3063504"/>
              <a:gd name="connsiteX235" fmla="*/ 2112590 w 4114165"/>
              <a:gd name="connsiteY235" fmla="*/ 2034865 h 3063504"/>
              <a:gd name="connsiteX236" fmla="*/ 2122386 w 4114165"/>
              <a:gd name="connsiteY236" fmla="*/ 2239782 h 3063504"/>
              <a:gd name="connsiteX237" fmla="*/ 2128925 w 4114165"/>
              <a:gd name="connsiteY237" fmla="*/ 2341241 h 3063504"/>
              <a:gd name="connsiteX238" fmla="*/ 2135451 w 4114165"/>
              <a:gd name="connsiteY238" fmla="*/ 2409888 h 3063504"/>
              <a:gd name="connsiteX239" fmla="*/ 2141978 w 4114165"/>
              <a:gd name="connsiteY239" fmla="*/ 2443155 h 3063504"/>
              <a:gd name="connsiteX240" fmla="*/ 2145247 w 4114165"/>
              <a:gd name="connsiteY240" fmla="*/ 2446131 h 3063504"/>
              <a:gd name="connsiteX241" fmla="*/ 2148517 w 4114165"/>
              <a:gd name="connsiteY241" fmla="*/ 2439964 h 3063504"/>
              <a:gd name="connsiteX242" fmla="*/ 2151773 w 4114165"/>
              <a:gd name="connsiteY242" fmla="*/ 2424768 h 3063504"/>
              <a:gd name="connsiteX243" fmla="*/ 2158312 w 4114165"/>
              <a:gd name="connsiteY243" fmla="*/ 2368074 h 3063504"/>
              <a:gd name="connsiteX244" fmla="*/ 2164839 w 4114165"/>
              <a:gd name="connsiteY244" fmla="*/ 2278595 h 3063504"/>
              <a:gd name="connsiteX245" fmla="*/ 2174635 w 4114165"/>
              <a:gd name="connsiteY245" fmla="*/ 2091647 h 3063504"/>
              <a:gd name="connsiteX246" fmla="*/ 2187687 w 4114165"/>
              <a:gd name="connsiteY246" fmla="*/ 1772557 h 3063504"/>
              <a:gd name="connsiteX247" fmla="*/ 2217075 w 4114165"/>
              <a:gd name="connsiteY247" fmla="*/ 1024625 h 3063504"/>
              <a:gd name="connsiteX248" fmla="*/ 2226870 w 4114165"/>
              <a:gd name="connsiteY248" fmla="*/ 845731 h 3063504"/>
              <a:gd name="connsiteX249" fmla="*/ 2233409 w 4114165"/>
              <a:gd name="connsiteY249" fmla="*/ 761431 h 3063504"/>
              <a:gd name="connsiteX250" fmla="*/ 2239936 w 4114165"/>
              <a:gd name="connsiteY250" fmla="*/ 708853 h 3063504"/>
              <a:gd name="connsiteX251" fmla="*/ 2243205 w 4114165"/>
              <a:gd name="connsiteY251" fmla="*/ 695038 h 3063504"/>
              <a:gd name="connsiteX252" fmla="*/ 2246462 w 4114165"/>
              <a:gd name="connsiteY252" fmla="*/ 689694 h 3063504"/>
              <a:gd name="connsiteX253" fmla="*/ 2249731 w 4114165"/>
              <a:gd name="connsiteY253" fmla="*/ 692796 h 3063504"/>
              <a:gd name="connsiteX254" fmla="*/ 2253001 w 4114165"/>
              <a:gd name="connsiteY254" fmla="*/ 704269 h 3063504"/>
              <a:gd name="connsiteX255" fmla="*/ 2259527 w 4114165"/>
              <a:gd name="connsiteY255" fmla="*/ 751529 h 3063504"/>
              <a:gd name="connsiteX256" fmla="*/ 2266054 w 4114165"/>
              <a:gd name="connsiteY256" fmla="*/ 829091 h 3063504"/>
              <a:gd name="connsiteX257" fmla="*/ 2275849 w 4114165"/>
              <a:gd name="connsiteY257" fmla="*/ 994119 h 3063504"/>
              <a:gd name="connsiteX258" fmla="*/ 2288915 w 4114165"/>
              <a:gd name="connsiteY258" fmla="*/ 1278550 h 3063504"/>
              <a:gd name="connsiteX259" fmla="*/ 2318302 w 4114165"/>
              <a:gd name="connsiteY259" fmla="*/ 1947602 h 3063504"/>
              <a:gd name="connsiteX260" fmla="*/ 2328098 w 4114165"/>
              <a:gd name="connsiteY260" fmla="*/ 2107248 h 3063504"/>
              <a:gd name="connsiteX261" fmla="*/ 2334624 w 4114165"/>
              <a:gd name="connsiteY261" fmla="*/ 2182253 h 3063504"/>
              <a:gd name="connsiteX262" fmla="*/ 2341163 w 4114165"/>
              <a:gd name="connsiteY262" fmla="*/ 2228892 h 3063504"/>
              <a:gd name="connsiteX263" fmla="*/ 2344420 w 4114165"/>
              <a:gd name="connsiteY263" fmla="*/ 2241074 h 3063504"/>
              <a:gd name="connsiteX264" fmla="*/ 2347690 w 4114165"/>
              <a:gd name="connsiteY264" fmla="*/ 2245734 h 3063504"/>
              <a:gd name="connsiteX265" fmla="*/ 2350959 w 4114165"/>
              <a:gd name="connsiteY265" fmla="*/ 2242898 h 3063504"/>
              <a:gd name="connsiteX266" fmla="*/ 2354216 w 4114165"/>
              <a:gd name="connsiteY266" fmla="*/ 2232653 h 3063504"/>
              <a:gd name="connsiteX267" fmla="*/ 2360755 w 4114165"/>
              <a:gd name="connsiteY267" fmla="*/ 2190737 h 3063504"/>
              <a:gd name="connsiteX268" fmla="*/ 2367281 w 4114165"/>
              <a:gd name="connsiteY268" fmla="*/ 2122267 h 3063504"/>
              <a:gd name="connsiteX269" fmla="*/ 2377077 w 4114165"/>
              <a:gd name="connsiteY269" fmla="*/ 1977450 h 3063504"/>
              <a:gd name="connsiteX270" fmla="*/ 2390142 w 4114165"/>
              <a:gd name="connsiteY270" fmla="*/ 1730097 h 3063504"/>
              <a:gd name="connsiteX271" fmla="*/ 2416260 w 4114165"/>
              <a:gd name="connsiteY271" fmla="*/ 1215334 h 3063504"/>
              <a:gd name="connsiteX272" fmla="*/ 2426056 w 4114165"/>
              <a:gd name="connsiteY272" fmla="*/ 1071011 h 3063504"/>
              <a:gd name="connsiteX273" fmla="*/ 2432582 w 4114165"/>
              <a:gd name="connsiteY273" fmla="*/ 1001122 h 3063504"/>
              <a:gd name="connsiteX274" fmla="*/ 2439109 w 4114165"/>
              <a:gd name="connsiteY274" fmla="*/ 955357 h 3063504"/>
              <a:gd name="connsiteX275" fmla="*/ 2442378 w 4114165"/>
              <a:gd name="connsiteY275" fmla="*/ 941997 h 3063504"/>
              <a:gd name="connsiteX276" fmla="*/ 2445647 w 4114165"/>
              <a:gd name="connsiteY276" fmla="*/ 935108 h 3063504"/>
              <a:gd name="connsiteX277" fmla="*/ 2448905 w 4114165"/>
              <a:gd name="connsiteY277" fmla="*/ 934678 h 3063504"/>
              <a:gd name="connsiteX278" fmla="*/ 2452174 w 4114165"/>
              <a:gd name="connsiteY278" fmla="*/ 940630 h 3063504"/>
              <a:gd name="connsiteX279" fmla="*/ 2455443 w 4114165"/>
              <a:gd name="connsiteY279" fmla="*/ 952824 h 3063504"/>
              <a:gd name="connsiteX280" fmla="*/ 2461970 w 4114165"/>
              <a:gd name="connsiteY280" fmla="*/ 995044 h 3063504"/>
              <a:gd name="connsiteX281" fmla="*/ 2468496 w 4114165"/>
              <a:gd name="connsiteY281" fmla="*/ 1058867 h 3063504"/>
              <a:gd name="connsiteX282" fmla="*/ 2478292 w 4114165"/>
              <a:gd name="connsiteY282" fmla="*/ 1187690 h 3063504"/>
              <a:gd name="connsiteX283" fmla="*/ 2494627 w 4114165"/>
              <a:gd name="connsiteY283" fmla="*/ 1454253 h 3063504"/>
              <a:gd name="connsiteX284" fmla="*/ 2514218 w 4114165"/>
              <a:gd name="connsiteY284" fmla="*/ 1766340 h 3063504"/>
              <a:gd name="connsiteX285" fmla="*/ 2524014 w 4114165"/>
              <a:gd name="connsiteY285" fmla="*/ 1883767 h 3063504"/>
              <a:gd name="connsiteX286" fmla="*/ 2530540 w 4114165"/>
              <a:gd name="connsiteY286" fmla="*/ 1939878 h 3063504"/>
              <a:gd name="connsiteX287" fmla="*/ 2537067 w 4114165"/>
              <a:gd name="connsiteY287" fmla="*/ 1975778 h 3063504"/>
              <a:gd name="connsiteX288" fmla="*/ 2540336 w 4114165"/>
              <a:gd name="connsiteY288" fmla="*/ 1985782 h 3063504"/>
              <a:gd name="connsiteX289" fmla="*/ 2543606 w 4114165"/>
              <a:gd name="connsiteY289" fmla="*/ 1990417 h 3063504"/>
              <a:gd name="connsiteX290" fmla="*/ 2546862 w 4114165"/>
              <a:gd name="connsiteY290" fmla="*/ 1989708 h 3063504"/>
              <a:gd name="connsiteX291" fmla="*/ 2550132 w 4114165"/>
              <a:gd name="connsiteY291" fmla="*/ 1983731 h 3063504"/>
              <a:gd name="connsiteX292" fmla="*/ 2556658 w 4114165"/>
              <a:gd name="connsiteY292" fmla="*/ 1956580 h 3063504"/>
              <a:gd name="connsiteX293" fmla="*/ 2563197 w 4114165"/>
              <a:gd name="connsiteY293" fmla="*/ 1910790 h 3063504"/>
              <a:gd name="connsiteX294" fmla="*/ 2572993 w 4114165"/>
              <a:gd name="connsiteY294" fmla="*/ 1813029 h 3063504"/>
              <a:gd name="connsiteX295" fmla="*/ 2586046 w 4114165"/>
              <a:gd name="connsiteY295" fmla="*/ 1647001 h 3063504"/>
              <a:gd name="connsiteX296" fmla="*/ 2608907 w 4114165"/>
              <a:gd name="connsiteY296" fmla="*/ 1350946 h 3063504"/>
              <a:gd name="connsiteX297" fmla="*/ 2618703 w 4114165"/>
              <a:gd name="connsiteY297" fmla="*/ 1256465 h 3063504"/>
              <a:gd name="connsiteX298" fmla="*/ 2625229 w 4114165"/>
              <a:gd name="connsiteY298" fmla="*/ 1211991 h 3063504"/>
              <a:gd name="connsiteX299" fmla="*/ 2631768 w 4114165"/>
              <a:gd name="connsiteY299" fmla="*/ 1184474 h 3063504"/>
              <a:gd name="connsiteX300" fmla="*/ 2635025 w 4114165"/>
              <a:gd name="connsiteY300" fmla="*/ 1177408 h 3063504"/>
              <a:gd name="connsiteX301" fmla="*/ 2638294 w 4114165"/>
              <a:gd name="connsiteY301" fmla="*/ 1174850 h 3063504"/>
              <a:gd name="connsiteX302" fmla="*/ 2641564 w 4114165"/>
              <a:gd name="connsiteY302" fmla="*/ 1176787 h 3063504"/>
              <a:gd name="connsiteX303" fmla="*/ 2644821 w 4114165"/>
              <a:gd name="connsiteY303" fmla="*/ 1183144 h 3063504"/>
              <a:gd name="connsiteX304" fmla="*/ 2651359 w 4114165"/>
              <a:gd name="connsiteY304" fmla="*/ 1208496 h 3063504"/>
              <a:gd name="connsiteX305" fmla="*/ 2657886 w 4114165"/>
              <a:gd name="connsiteY305" fmla="*/ 1249272 h 3063504"/>
              <a:gd name="connsiteX306" fmla="*/ 2667681 w 4114165"/>
              <a:gd name="connsiteY306" fmla="*/ 1333964 h 3063504"/>
              <a:gd name="connsiteX307" fmla="*/ 2684004 w 4114165"/>
              <a:gd name="connsiteY307" fmla="*/ 1510794 h 3063504"/>
              <a:gd name="connsiteX308" fmla="*/ 2700326 w 4114165"/>
              <a:gd name="connsiteY308" fmla="*/ 1682319 h 3063504"/>
              <a:gd name="connsiteX309" fmla="*/ 2710121 w 4114165"/>
              <a:gd name="connsiteY309" fmla="*/ 1760046 h 3063504"/>
              <a:gd name="connsiteX310" fmla="*/ 2716661 w 4114165"/>
              <a:gd name="connsiteY310" fmla="*/ 1795706 h 3063504"/>
              <a:gd name="connsiteX311" fmla="*/ 2723187 w 4114165"/>
              <a:gd name="connsiteY311" fmla="*/ 1816398 h 3063504"/>
              <a:gd name="connsiteX312" fmla="*/ 2726456 w 4114165"/>
              <a:gd name="connsiteY312" fmla="*/ 1820817 h 3063504"/>
              <a:gd name="connsiteX313" fmla="*/ 2729713 w 4114165"/>
              <a:gd name="connsiteY313" fmla="*/ 1821222 h 3063504"/>
              <a:gd name="connsiteX314" fmla="*/ 2732983 w 4114165"/>
              <a:gd name="connsiteY314" fmla="*/ 1817613 h 3063504"/>
              <a:gd name="connsiteX315" fmla="*/ 2736252 w 4114165"/>
              <a:gd name="connsiteY315" fmla="*/ 1810079 h 3063504"/>
              <a:gd name="connsiteX316" fmla="*/ 2742779 w 4114165"/>
              <a:gd name="connsiteY316" fmla="*/ 1783638 h 3063504"/>
              <a:gd name="connsiteX317" fmla="*/ 2749305 w 4114165"/>
              <a:gd name="connsiteY317" fmla="*/ 1743368 h 3063504"/>
              <a:gd name="connsiteX318" fmla="*/ 2759101 w 4114165"/>
              <a:gd name="connsiteY318" fmla="*/ 1661703 h 3063504"/>
              <a:gd name="connsiteX319" fmla="*/ 2775436 w 4114165"/>
              <a:gd name="connsiteY319" fmla="*/ 1493066 h 3063504"/>
              <a:gd name="connsiteX320" fmla="*/ 2791758 w 4114165"/>
              <a:gd name="connsiteY320" fmla="*/ 1328785 h 3063504"/>
              <a:gd name="connsiteX321" fmla="*/ 2801554 w 4114165"/>
              <a:gd name="connsiteY321" fmla="*/ 1253248 h 3063504"/>
              <a:gd name="connsiteX322" fmla="*/ 2808080 w 4114165"/>
              <a:gd name="connsiteY322" fmla="*/ 1217943 h 3063504"/>
              <a:gd name="connsiteX323" fmla="*/ 2814619 w 4114165"/>
              <a:gd name="connsiteY323" fmla="*/ 1196783 h 3063504"/>
              <a:gd name="connsiteX324" fmla="*/ 2817876 w 4114165"/>
              <a:gd name="connsiteY324" fmla="*/ 1191882 h 3063504"/>
              <a:gd name="connsiteX325" fmla="*/ 2821145 w 4114165"/>
              <a:gd name="connsiteY325" fmla="*/ 1190882 h 3063504"/>
              <a:gd name="connsiteX326" fmla="*/ 2824414 w 4114165"/>
              <a:gd name="connsiteY326" fmla="*/ 1193807 h 3063504"/>
              <a:gd name="connsiteX327" fmla="*/ 2827671 w 4114165"/>
              <a:gd name="connsiteY327" fmla="*/ 1200632 h 3063504"/>
              <a:gd name="connsiteX328" fmla="*/ 2834210 w 4114165"/>
              <a:gd name="connsiteY328" fmla="*/ 1225718 h 3063504"/>
              <a:gd name="connsiteX329" fmla="*/ 2840736 w 4114165"/>
              <a:gd name="connsiteY329" fmla="*/ 1265152 h 3063504"/>
              <a:gd name="connsiteX330" fmla="*/ 2850532 w 4114165"/>
              <a:gd name="connsiteY330" fmla="*/ 1347489 h 3063504"/>
              <a:gd name="connsiteX331" fmla="*/ 2863598 w 4114165"/>
              <a:gd name="connsiteY331" fmla="*/ 1487861 h 3063504"/>
              <a:gd name="connsiteX332" fmla="*/ 2889716 w 4114165"/>
              <a:gd name="connsiteY332" fmla="*/ 1782726 h 3063504"/>
              <a:gd name="connsiteX333" fmla="*/ 2899511 w 4114165"/>
              <a:gd name="connsiteY333" fmla="*/ 1866418 h 3063504"/>
              <a:gd name="connsiteX334" fmla="*/ 2906038 w 4114165"/>
              <a:gd name="connsiteY334" fmla="*/ 1907105 h 3063504"/>
              <a:gd name="connsiteX335" fmla="*/ 2912577 w 4114165"/>
              <a:gd name="connsiteY335" fmla="*/ 1933685 h 3063504"/>
              <a:gd name="connsiteX336" fmla="*/ 2915833 w 4114165"/>
              <a:gd name="connsiteY336" fmla="*/ 1941334 h 3063504"/>
              <a:gd name="connsiteX337" fmla="*/ 2919103 w 4114165"/>
              <a:gd name="connsiteY337" fmla="*/ 1945107 h 3063504"/>
              <a:gd name="connsiteX338" fmla="*/ 2922373 w 4114165"/>
              <a:gd name="connsiteY338" fmla="*/ 1944968 h 3063504"/>
              <a:gd name="connsiteX339" fmla="*/ 2925629 w 4114165"/>
              <a:gd name="connsiteY339" fmla="*/ 1940929 h 3063504"/>
              <a:gd name="connsiteX340" fmla="*/ 2928899 w 4114165"/>
              <a:gd name="connsiteY340" fmla="*/ 1933014 h 3063504"/>
              <a:gd name="connsiteX341" fmla="*/ 2935425 w 4114165"/>
              <a:gd name="connsiteY341" fmla="*/ 1905965 h 3063504"/>
              <a:gd name="connsiteX342" fmla="*/ 2941951 w 4114165"/>
              <a:gd name="connsiteY342" fmla="*/ 1864898 h 3063504"/>
              <a:gd name="connsiteX343" fmla="*/ 2951747 w 4114165"/>
              <a:gd name="connsiteY343" fmla="*/ 1780649 h 3063504"/>
              <a:gd name="connsiteX344" fmla="*/ 2964813 w 4114165"/>
              <a:gd name="connsiteY344" fmla="*/ 1637427 h 3063504"/>
              <a:gd name="connsiteX345" fmla="*/ 3000726 w 4114165"/>
              <a:gd name="connsiteY345" fmla="*/ 1222059 h 3063504"/>
              <a:gd name="connsiteX346" fmla="*/ 3010522 w 4114165"/>
              <a:gd name="connsiteY346" fmla="*/ 1142292 h 3063504"/>
              <a:gd name="connsiteX347" fmla="*/ 3017061 w 4114165"/>
              <a:gd name="connsiteY347" fmla="*/ 1103479 h 3063504"/>
              <a:gd name="connsiteX348" fmla="*/ 3023588 w 4114165"/>
              <a:gd name="connsiteY348" fmla="*/ 1077469 h 3063504"/>
              <a:gd name="connsiteX349" fmla="*/ 3030114 w 4114165"/>
              <a:gd name="connsiteY349" fmla="*/ 1064920 h 3063504"/>
              <a:gd name="connsiteX350" fmla="*/ 3033383 w 4114165"/>
              <a:gd name="connsiteY350" fmla="*/ 1063780 h 3063504"/>
              <a:gd name="connsiteX351" fmla="*/ 3036653 w 4114165"/>
              <a:gd name="connsiteY351" fmla="*/ 1066060 h 3063504"/>
              <a:gd name="connsiteX352" fmla="*/ 3039910 w 4114165"/>
              <a:gd name="connsiteY352" fmla="*/ 1071720 h 3063504"/>
              <a:gd name="connsiteX353" fmla="*/ 3046448 w 4114165"/>
              <a:gd name="connsiteY353" fmla="*/ 1092918 h 3063504"/>
              <a:gd name="connsiteX354" fmla="*/ 3052975 w 4114165"/>
              <a:gd name="connsiteY354" fmla="*/ 1126603 h 3063504"/>
              <a:gd name="connsiteX355" fmla="*/ 3062770 w 4114165"/>
              <a:gd name="connsiteY355" fmla="*/ 1198036 h 3063504"/>
              <a:gd name="connsiteX356" fmla="*/ 3075836 w 4114165"/>
              <a:gd name="connsiteY356" fmla="*/ 1324289 h 3063504"/>
              <a:gd name="connsiteX357" fmla="*/ 3098684 w 4114165"/>
              <a:gd name="connsiteY357" fmla="*/ 1588788 h 3063504"/>
              <a:gd name="connsiteX358" fmla="*/ 3118276 w 4114165"/>
              <a:gd name="connsiteY358" fmla="*/ 1805419 h 3063504"/>
              <a:gd name="connsiteX359" fmla="*/ 3131341 w 4114165"/>
              <a:gd name="connsiteY359" fmla="*/ 1919515 h 3063504"/>
              <a:gd name="connsiteX360" fmla="*/ 3141137 w 4114165"/>
              <a:gd name="connsiteY360" fmla="*/ 1981109 h 3063504"/>
              <a:gd name="connsiteX361" fmla="*/ 3147663 w 4114165"/>
              <a:gd name="connsiteY361" fmla="*/ 2008741 h 3063504"/>
              <a:gd name="connsiteX362" fmla="*/ 3154202 w 4114165"/>
              <a:gd name="connsiteY362" fmla="*/ 2024671 h 3063504"/>
              <a:gd name="connsiteX363" fmla="*/ 3157459 w 4114165"/>
              <a:gd name="connsiteY363" fmla="*/ 2028065 h 3063504"/>
              <a:gd name="connsiteX364" fmla="*/ 3160729 w 4114165"/>
              <a:gd name="connsiteY364" fmla="*/ 2028356 h 3063504"/>
              <a:gd name="connsiteX365" fmla="*/ 3163998 w 4114165"/>
              <a:gd name="connsiteY365" fmla="*/ 2025494 h 3063504"/>
              <a:gd name="connsiteX366" fmla="*/ 3167255 w 4114165"/>
              <a:gd name="connsiteY366" fmla="*/ 2019454 h 3063504"/>
              <a:gd name="connsiteX367" fmla="*/ 3173794 w 4114165"/>
              <a:gd name="connsiteY367" fmla="*/ 1997888 h 3063504"/>
              <a:gd name="connsiteX368" fmla="*/ 3180320 w 4114165"/>
              <a:gd name="connsiteY368" fmla="*/ 1963798 h 3063504"/>
              <a:gd name="connsiteX369" fmla="*/ 3190116 w 4114165"/>
              <a:gd name="connsiteY369" fmla="*/ 1890225 h 3063504"/>
              <a:gd name="connsiteX370" fmla="*/ 3199912 w 4114165"/>
              <a:gd name="connsiteY370" fmla="*/ 1792185 h 3063504"/>
              <a:gd name="connsiteX371" fmla="*/ 3212965 w 4114165"/>
              <a:gd name="connsiteY371" fmla="*/ 1630792 h 3063504"/>
              <a:gd name="connsiteX372" fmla="*/ 3258687 w 4114165"/>
              <a:gd name="connsiteY372" fmla="*/ 1017660 h 3063504"/>
              <a:gd name="connsiteX373" fmla="*/ 3268482 w 4114165"/>
              <a:gd name="connsiteY373" fmla="*/ 933703 h 3063504"/>
              <a:gd name="connsiteX374" fmla="*/ 3275009 w 4114165"/>
              <a:gd name="connsiteY374" fmla="*/ 897080 h 3063504"/>
              <a:gd name="connsiteX375" fmla="*/ 3281535 w 4114165"/>
              <a:gd name="connsiteY375" fmla="*/ 878136 h 3063504"/>
              <a:gd name="connsiteX376" fmla="*/ 3284804 w 4114165"/>
              <a:gd name="connsiteY376" fmla="*/ 875743 h 3063504"/>
              <a:gd name="connsiteX377" fmla="*/ 3288074 w 4114165"/>
              <a:gd name="connsiteY377" fmla="*/ 878237 h 3063504"/>
              <a:gd name="connsiteX378" fmla="*/ 3291331 w 4114165"/>
              <a:gd name="connsiteY378" fmla="*/ 885696 h 3063504"/>
              <a:gd name="connsiteX379" fmla="*/ 3297870 w 4114165"/>
              <a:gd name="connsiteY379" fmla="*/ 915632 h 3063504"/>
              <a:gd name="connsiteX380" fmla="*/ 3304396 w 4114165"/>
              <a:gd name="connsiteY380" fmla="*/ 965374 h 3063504"/>
              <a:gd name="connsiteX381" fmla="*/ 3314192 w 4114165"/>
              <a:gd name="connsiteY381" fmla="*/ 1075076 h 3063504"/>
              <a:gd name="connsiteX382" fmla="*/ 3323988 w 4114165"/>
              <a:gd name="connsiteY382" fmla="*/ 1221514 h 3063504"/>
              <a:gd name="connsiteX383" fmla="*/ 3340310 w 4114165"/>
              <a:gd name="connsiteY383" fmla="*/ 1521761 h 3063504"/>
              <a:gd name="connsiteX384" fmla="*/ 3366441 w 4114165"/>
              <a:gd name="connsiteY384" fmla="*/ 2016579 h 3063504"/>
              <a:gd name="connsiteX385" fmla="*/ 3376237 w 4114165"/>
              <a:gd name="connsiteY385" fmla="*/ 2160789 h 3063504"/>
              <a:gd name="connsiteX386" fmla="*/ 3386032 w 4114165"/>
              <a:gd name="connsiteY386" fmla="*/ 2262576 h 3063504"/>
              <a:gd name="connsiteX387" fmla="*/ 3392559 w 4114165"/>
              <a:gd name="connsiteY387" fmla="*/ 2302136 h 3063504"/>
              <a:gd name="connsiteX388" fmla="*/ 3395828 w 4114165"/>
              <a:gd name="connsiteY388" fmla="*/ 2312672 h 3063504"/>
              <a:gd name="connsiteX389" fmla="*/ 3399085 w 4114165"/>
              <a:gd name="connsiteY389" fmla="*/ 2316813 h 3063504"/>
              <a:gd name="connsiteX390" fmla="*/ 3402354 w 4114165"/>
              <a:gd name="connsiteY390" fmla="*/ 2314458 h 3063504"/>
              <a:gd name="connsiteX391" fmla="*/ 3405624 w 4114165"/>
              <a:gd name="connsiteY391" fmla="*/ 2305568 h 3063504"/>
              <a:gd name="connsiteX392" fmla="*/ 3412150 w 4114165"/>
              <a:gd name="connsiteY392" fmla="*/ 2268275 h 3063504"/>
              <a:gd name="connsiteX393" fmla="*/ 3418677 w 4114165"/>
              <a:gd name="connsiteY393" fmla="*/ 2205743 h 3063504"/>
              <a:gd name="connsiteX394" fmla="*/ 3428472 w 4114165"/>
              <a:gd name="connsiteY394" fmla="*/ 2068625 h 3063504"/>
              <a:gd name="connsiteX395" fmla="*/ 3438268 w 4114165"/>
              <a:gd name="connsiteY395" fmla="*/ 1888224 h 3063504"/>
              <a:gd name="connsiteX396" fmla="*/ 3454590 w 4114165"/>
              <a:gd name="connsiteY396" fmla="*/ 1528523 h 3063504"/>
              <a:gd name="connsiteX397" fmla="*/ 3477451 w 4114165"/>
              <a:gd name="connsiteY397" fmla="*/ 1031083 h 3063504"/>
              <a:gd name="connsiteX398" fmla="*/ 3487247 w 4114165"/>
              <a:gd name="connsiteY398" fmla="*/ 866929 h 3063504"/>
              <a:gd name="connsiteX399" fmla="*/ 3497043 w 4114165"/>
              <a:gd name="connsiteY399" fmla="*/ 752567 h 3063504"/>
              <a:gd name="connsiteX400" fmla="*/ 3503569 w 4114165"/>
              <a:gd name="connsiteY400" fmla="*/ 708790 h 3063504"/>
              <a:gd name="connsiteX401" fmla="*/ 3506839 w 4114165"/>
              <a:gd name="connsiteY401" fmla="*/ 697342 h 3063504"/>
              <a:gd name="connsiteX402" fmla="*/ 3510108 w 4114165"/>
              <a:gd name="connsiteY402" fmla="*/ 693037 h 3063504"/>
              <a:gd name="connsiteX403" fmla="*/ 3513365 w 4114165"/>
              <a:gd name="connsiteY403" fmla="*/ 695924 h 3063504"/>
              <a:gd name="connsiteX404" fmla="*/ 3516634 w 4114165"/>
              <a:gd name="connsiteY404" fmla="*/ 705979 h 3063504"/>
              <a:gd name="connsiteX405" fmla="*/ 3523161 w 4114165"/>
              <a:gd name="connsiteY405" fmla="*/ 747236 h 3063504"/>
              <a:gd name="connsiteX406" fmla="*/ 3529700 w 4114165"/>
              <a:gd name="connsiteY406" fmla="*/ 815390 h 3063504"/>
              <a:gd name="connsiteX407" fmla="*/ 3539496 w 4114165"/>
              <a:gd name="connsiteY407" fmla="*/ 962638 h 3063504"/>
              <a:gd name="connsiteX408" fmla="*/ 3552548 w 4114165"/>
              <a:gd name="connsiteY408" fmla="*/ 1223718 h 3063504"/>
              <a:gd name="connsiteX409" fmla="*/ 3591731 w 4114165"/>
              <a:gd name="connsiteY409" fmla="*/ 2071171 h 3063504"/>
              <a:gd name="connsiteX410" fmla="*/ 3601527 w 4114165"/>
              <a:gd name="connsiteY410" fmla="*/ 2206351 h 3063504"/>
              <a:gd name="connsiteX411" fmla="*/ 3608066 w 4114165"/>
              <a:gd name="connsiteY411" fmla="*/ 2265109 h 3063504"/>
              <a:gd name="connsiteX412" fmla="*/ 3614593 w 4114165"/>
              <a:gd name="connsiteY412" fmla="*/ 2296311 h 3063504"/>
              <a:gd name="connsiteX413" fmla="*/ 3617862 w 4114165"/>
              <a:gd name="connsiteY413" fmla="*/ 2301250 h 3063504"/>
              <a:gd name="connsiteX414" fmla="*/ 3621119 w 4114165"/>
              <a:gd name="connsiteY414" fmla="*/ 2299034 h 3063504"/>
              <a:gd name="connsiteX415" fmla="*/ 3624388 w 4114165"/>
              <a:gd name="connsiteY415" fmla="*/ 2289726 h 3063504"/>
              <a:gd name="connsiteX416" fmla="*/ 3630915 w 4114165"/>
              <a:gd name="connsiteY416" fmla="*/ 2250394 h 3063504"/>
              <a:gd name="connsiteX417" fmla="*/ 3637453 w 4114165"/>
              <a:gd name="connsiteY417" fmla="*/ 2185001 h 3063504"/>
              <a:gd name="connsiteX418" fmla="*/ 3647249 w 4114165"/>
              <a:gd name="connsiteY418" fmla="*/ 2044375 h 3063504"/>
              <a:gd name="connsiteX419" fmla="*/ 3660302 w 4114165"/>
              <a:gd name="connsiteY419" fmla="*/ 1798352 h 3063504"/>
              <a:gd name="connsiteX420" fmla="*/ 3692959 w 4114165"/>
              <a:gd name="connsiteY420" fmla="*/ 1140064 h 3063504"/>
              <a:gd name="connsiteX421" fmla="*/ 3702755 w 4114165"/>
              <a:gd name="connsiteY421" fmla="*/ 999805 h 3063504"/>
              <a:gd name="connsiteX422" fmla="*/ 3709281 w 4114165"/>
              <a:gd name="connsiteY422" fmla="*/ 933399 h 3063504"/>
              <a:gd name="connsiteX423" fmla="*/ 3715807 w 4114165"/>
              <a:gd name="connsiteY423" fmla="*/ 891369 h 3063504"/>
              <a:gd name="connsiteX424" fmla="*/ 3719077 w 4114165"/>
              <a:gd name="connsiteY424" fmla="*/ 879922 h 3063504"/>
              <a:gd name="connsiteX425" fmla="*/ 3722346 w 4114165"/>
              <a:gd name="connsiteY425" fmla="*/ 874932 h 3063504"/>
              <a:gd name="connsiteX426" fmla="*/ 3725603 w 4114165"/>
              <a:gd name="connsiteY426" fmla="*/ 876414 h 3063504"/>
              <a:gd name="connsiteX427" fmla="*/ 3728873 w 4114165"/>
              <a:gd name="connsiteY427" fmla="*/ 884278 h 3063504"/>
              <a:gd name="connsiteX428" fmla="*/ 3735399 w 4114165"/>
              <a:gd name="connsiteY428" fmla="*/ 918570 h 3063504"/>
              <a:gd name="connsiteX429" fmla="*/ 3741938 w 4114165"/>
              <a:gd name="connsiteY429" fmla="*/ 975973 h 3063504"/>
              <a:gd name="connsiteX430" fmla="*/ 3751734 w 4114165"/>
              <a:gd name="connsiteY430" fmla="*/ 1099301 h 3063504"/>
              <a:gd name="connsiteX431" fmla="*/ 3764786 w 4114165"/>
              <a:gd name="connsiteY431" fmla="*/ 1313260 h 3063504"/>
              <a:gd name="connsiteX432" fmla="*/ 3794174 w 4114165"/>
              <a:gd name="connsiteY432" fmla="*/ 1820969 h 3063504"/>
              <a:gd name="connsiteX433" fmla="*/ 3803970 w 4114165"/>
              <a:gd name="connsiteY433" fmla="*/ 1943664 h 3063504"/>
              <a:gd name="connsiteX434" fmla="*/ 3810509 w 4114165"/>
              <a:gd name="connsiteY434" fmla="*/ 2002054 h 3063504"/>
              <a:gd name="connsiteX435" fmla="*/ 3817035 w 4114165"/>
              <a:gd name="connsiteY435" fmla="*/ 2039208 h 3063504"/>
              <a:gd name="connsiteX436" fmla="*/ 3820304 w 4114165"/>
              <a:gd name="connsiteY436" fmla="*/ 2049453 h 3063504"/>
              <a:gd name="connsiteX437" fmla="*/ 3823561 w 4114165"/>
              <a:gd name="connsiteY437" fmla="*/ 2054050 h 3063504"/>
              <a:gd name="connsiteX438" fmla="*/ 3826831 w 4114165"/>
              <a:gd name="connsiteY438" fmla="*/ 2053011 h 3063504"/>
              <a:gd name="connsiteX439" fmla="*/ 3830100 w 4114165"/>
              <a:gd name="connsiteY439" fmla="*/ 2046401 h 3063504"/>
              <a:gd name="connsiteX440" fmla="*/ 3836626 w 4114165"/>
              <a:gd name="connsiteY440" fmla="*/ 2017073 h 3063504"/>
              <a:gd name="connsiteX441" fmla="*/ 3843153 w 4114165"/>
              <a:gd name="connsiteY441" fmla="*/ 1967724 h 3063504"/>
              <a:gd name="connsiteX442" fmla="*/ 3852949 w 4114165"/>
              <a:gd name="connsiteY442" fmla="*/ 1861834 h 3063504"/>
              <a:gd name="connsiteX443" fmla="*/ 3866014 w 4114165"/>
              <a:gd name="connsiteY443" fmla="*/ 1679090 h 3063504"/>
              <a:gd name="connsiteX444" fmla="*/ 3892132 w 4114165"/>
              <a:gd name="connsiteY444" fmla="*/ 1294657 h 3063504"/>
              <a:gd name="connsiteX445" fmla="*/ 3901928 w 4114165"/>
              <a:gd name="connsiteY445" fmla="*/ 1185892 h 3063504"/>
              <a:gd name="connsiteX446" fmla="*/ 3908467 w 4114165"/>
              <a:gd name="connsiteY446" fmla="*/ 1133061 h 3063504"/>
              <a:gd name="connsiteX447" fmla="*/ 3914993 w 4114165"/>
              <a:gd name="connsiteY447" fmla="*/ 1098427 h 3063504"/>
              <a:gd name="connsiteX448" fmla="*/ 3918263 w 4114165"/>
              <a:gd name="connsiteY448" fmla="*/ 1088360 h 3063504"/>
              <a:gd name="connsiteX449" fmla="*/ 3921519 w 4114165"/>
              <a:gd name="connsiteY449" fmla="*/ 1083244 h 3063504"/>
              <a:gd name="connsiteX450" fmla="*/ 3924789 w 4114165"/>
              <a:gd name="connsiteY450" fmla="*/ 1083117 h 3063504"/>
              <a:gd name="connsiteX451" fmla="*/ 3928058 w 4114165"/>
              <a:gd name="connsiteY451" fmla="*/ 1087916 h 3063504"/>
              <a:gd name="connsiteX452" fmla="*/ 3931315 w 4114165"/>
              <a:gd name="connsiteY452" fmla="*/ 1097591 h 3063504"/>
              <a:gd name="connsiteX453" fmla="*/ 3937854 w 4114165"/>
              <a:gd name="connsiteY453" fmla="*/ 1130946 h 3063504"/>
              <a:gd name="connsiteX454" fmla="*/ 3944380 w 4114165"/>
              <a:gd name="connsiteY454" fmla="*/ 1181523 h 3063504"/>
              <a:gd name="connsiteX455" fmla="*/ 3954176 w 4114165"/>
              <a:gd name="connsiteY455" fmla="*/ 1284311 h 3063504"/>
              <a:gd name="connsiteX456" fmla="*/ 3970498 w 4114165"/>
              <a:gd name="connsiteY456" fmla="*/ 1500132 h 3063504"/>
              <a:gd name="connsiteX457" fmla="*/ 3990090 w 4114165"/>
              <a:gd name="connsiteY457" fmla="*/ 1758754 h 3063504"/>
              <a:gd name="connsiteX458" fmla="*/ 3999886 w 4114165"/>
              <a:gd name="connsiteY458" fmla="*/ 1858187 h 3063504"/>
              <a:gd name="connsiteX459" fmla="*/ 4006412 w 4114165"/>
              <a:gd name="connsiteY459" fmla="*/ 1906257 h 3063504"/>
              <a:gd name="connsiteX460" fmla="*/ 4012951 w 4114165"/>
              <a:gd name="connsiteY460" fmla="*/ 1937206 h 3063504"/>
              <a:gd name="connsiteX461" fmla="*/ 4016208 w 4114165"/>
              <a:gd name="connsiteY461" fmla="*/ 1945779 h 3063504"/>
              <a:gd name="connsiteX462" fmla="*/ 4019477 w 4114165"/>
              <a:gd name="connsiteY462" fmla="*/ 1949628 h 3063504"/>
              <a:gd name="connsiteX463" fmla="*/ 4022747 w 4114165"/>
              <a:gd name="connsiteY463" fmla="*/ 1948678 h 3063504"/>
              <a:gd name="connsiteX464" fmla="*/ 4026004 w 4114165"/>
              <a:gd name="connsiteY464" fmla="*/ 1942955 h 3063504"/>
              <a:gd name="connsiteX465" fmla="*/ 4032542 w 4114165"/>
              <a:gd name="connsiteY465" fmla="*/ 1917400 h 3063504"/>
              <a:gd name="connsiteX466" fmla="*/ 4039069 w 4114165"/>
              <a:gd name="connsiteY466" fmla="*/ 1874003 h 3063504"/>
              <a:gd name="connsiteX467" fmla="*/ 4048865 w 4114165"/>
              <a:gd name="connsiteY467" fmla="*/ 1779560 h 3063504"/>
              <a:gd name="connsiteX468" fmla="*/ 4061930 w 4114165"/>
              <a:gd name="connsiteY468" fmla="*/ 1613430 h 3063504"/>
              <a:gd name="connsiteX469" fmla="*/ 4091317 w 4114165"/>
              <a:gd name="connsiteY469" fmla="*/ 1214410 h 3063504"/>
              <a:gd name="connsiteX470" fmla="*/ 4101113 w 4114165"/>
              <a:gd name="connsiteY470" fmla="*/ 1119638 h 3063504"/>
              <a:gd name="connsiteX471" fmla="*/ 4107639 w 4114165"/>
              <a:gd name="connsiteY471" fmla="*/ 1076545 h 3063504"/>
              <a:gd name="connsiteX472" fmla="*/ 4114166 w 4114165"/>
              <a:gd name="connsiteY472" fmla="*/ 1052054 h 3063504"/>
              <a:gd name="connsiteX473" fmla="*/ 4114166 w 4114165"/>
              <a:gd name="connsiteY473" fmla="*/ 1052054 h 3063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</a:cxnLst>
            <a:rect l="l" t="t" r="r" b="b"/>
            <a:pathLst>
              <a:path w="4114165" h="3063504">
                <a:moveTo>
                  <a:pt x="0" y="1833480"/>
                </a:moveTo>
                <a:lnTo>
                  <a:pt x="45713" y="417481"/>
                </a:lnTo>
                <a:lnTo>
                  <a:pt x="52243" y="297352"/>
                </a:lnTo>
                <a:lnTo>
                  <a:pt x="58773" y="217167"/>
                </a:lnTo>
                <a:lnTo>
                  <a:pt x="62039" y="193329"/>
                </a:lnTo>
                <a:lnTo>
                  <a:pt x="65305" y="180827"/>
                </a:lnTo>
                <a:lnTo>
                  <a:pt x="68569" y="179911"/>
                </a:lnTo>
                <a:lnTo>
                  <a:pt x="71835" y="190731"/>
                </a:lnTo>
                <a:lnTo>
                  <a:pt x="75101" y="213328"/>
                </a:lnTo>
                <a:lnTo>
                  <a:pt x="81631" y="293496"/>
                </a:lnTo>
                <a:lnTo>
                  <a:pt x="88161" y="418608"/>
                </a:lnTo>
                <a:lnTo>
                  <a:pt x="97957" y="682450"/>
                </a:lnTo>
                <a:lnTo>
                  <a:pt x="111017" y="1145838"/>
                </a:lnTo>
                <a:lnTo>
                  <a:pt x="150200" y="2656215"/>
                </a:lnTo>
                <a:lnTo>
                  <a:pt x="159996" y="2898502"/>
                </a:lnTo>
                <a:lnTo>
                  <a:pt x="166526" y="3002974"/>
                </a:lnTo>
                <a:lnTo>
                  <a:pt x="173056" y="3056590"/>
                </a:lnTo>
                <a:lnTo>
                  <a:pt x="176322" y="3063504"/>
                </a:lnTo>
                <a:lnTo>
                  <a:pt x="179588" y="3056970"/>
                </a:lnTo>
                <a:lnTo>
                  <a:pt x="182852" y="3036988"/>
                </a:lnTo>
                <a:lnTo>
                  <a:pt x="189382" y="2957348"/>
                </a:lnTo>
                <a:lnTo>
                  <a:pt x="195914" y="2827131"/>
                </a:lnTo>
                <a:lnTo>
                  <a:pt x="205709" y="2547184"/>
                </a:lnTo>
                <a:lnTo>
                  <a:pt x="218770" y="2052391"/>
                </a:lnTo>
                <a:lnTo>
                  <a:pt x="257952" y="449365"/>
                </a:lnTo>
                <a:lnTo>
                  <a:pt x="267747" y="190794"/>
                </a:lnTo>
                <a:lnTo>
                  <a:pt x="274279" y="76196"/>
                </a:lnTo>
                <a:lnTo>
                  <a:pt x="280809" y="12309"/>
                </a:lnTo>
                <a:lnTo>
                  <a:pt x="284074" y="0"/>
                </a:lnTo>
                <a:lnTo>
                  <a:pt x="287339" y="871"/>
                </a:lnTo>
                <a:lnTo>
                  <a:pt x="290605" y="14841"/>
                </a:lnTo>
                <a:lnTo>
                  <a:pt x="293869" y="41707"/>
                </a:lnTo>
                <a:lnTo>
                  <a:pt x="300400" y="132747"/>
                </a:lnTo>
                <a:lnTo>
                  <a:pt x="306931" y="270150"/>
                </a:lnTo>
                <a:lnTo>
                  <a:pt x="316726" y="550888"/>
                </a:lnTo>
                <a:lnTo>
                  <a:pt x="329787" y="1025879"/>
                </a:lnTo>
                <a:lnTo>
                  <a:pt x="362436" y="2279786"/>
                </a:lnTo>
                <a:lnTo>
                  <a:pt x="372232" y="2556694"/>
                </a:lnTo>
                <a:lnTo>
                  <a:pt x="382027" y="2748670"/>
                </a:lnTo>
                <a:lnTo>
                  <a:pt x="388567" y="2823459"/>
                </a:lnTo>
                <a:lnTo>
                  <a:pt x="391823" y="2844202"/>
                </a:lnTo>
                <a:lnTo>
                  <a:pt x="395093" y="2853750"/>
                </a:lnTo>
                <a:lnTo>
                  <a:pt x="398362" y="2852192"/>
                </a:lnTo>
                <a:lnTo>
                  <a:pt x="401619" y="2839668"/>
                </a:lnTo>
                <a:lnTo>
                  <a:pt x="404889" y="2816443"/>
                </a:lnTo>
                <a:lnTo>
                  <a:pt x="411415" y="2739337"/>
                </a:lnTo>
                <a:lnTo>
                  <a:pt x="417954" y="2624582"/>
                </a:lnTo>
                <a:lnTo>
                  <a:pt x="427737" y="2392894"/>
                </a:lnTo>
                <a:lnTo>
                  <a:pt x="440802" y="2005562"/>
                </a:lnTo>
                <a:lnTo>
                  <a:pt x="473459" y="995006"/>
                </a:lnTo>
                <a:lnTo>
                  <a:pt x="483255" y="770207"/>
                </a:lnTo>
                <a:lnTo>
                  <a:pt x="493051" y="610130"/>
                </a:lnTo>
                <a:lnTo>
                  <a:pt x="499577" y="543438"/>
                </a:lnTo>
                <a:lnTo>
                  <a:pt x="506103" y="509955"/>
                </a:lnTo>
                <a:lnTo>
                  <a:pt x="509373" y="505624"/>
                </a:lnTo>
                <a:lnTo>
                  <a:pt x="512642" y="509409"/>
                </a:lnTo>
                <a:lnTo>
                  <a:pt x="515899" y="521111"/>
                </a:lnTo>
                <a:lnTo>
                  <a:pt x="522438" y="567167"/>
                </a:lnTo>
                <a:lnTo>
                  <a:pt x="528965" y="641054"/>
                </a:lnTo>
                <a:lnTo>
                  <a:pt x="538760" y="796230"/>
                </a:lnTo>
                <a:lnTo>
                  <a:pt x="551826" y="1063160"/>
                </a:lnTo>
                <a:lnTo>
                  <a:pt x="591009" y="1914399"/>
                </a:lnTo>
                <a:lnTo>
                  <a:pt x="600805" y="2064446"/>
                </a:lnTo>
                <a:lnTo>
                  <a:pt x="610601" y="2170198"/>
                </a:lnTo>
                <a:lnTo>
                  <a:pt x="617127" y="2214063"/>
                </a:lnTo>
                <a:lnTo>
                  <a:pt x="623653" y="2236173"/>
                </a:lnTo>
                <a:lnTo>
                  <a:pt x="626923" y="2239162"/>
                </a:lnTo>
                <a:lnTo>
                  <a:pt x="630192" y="2236882"/>
                </a:lnTo>
                <a:lnTo>
                  <a:pt x="633449" y="2229500"/>
                </a:lnTo>
                <a:lnTo>
                  <a:pt x="639988" y="2200083"/>
                </a:lnTo>
                <a:lnTo>
                  <a:pt x="646514" y="2152659"/>
                </a:lnTo>
                <a:lnTo>
                  <a:pt x="656310" y="2052556"/>
                </a:lnTo>
                <a:lnTo>
                  <a:pt x="669375" y="1878764"/>
                </a:lnTo>
                <a:lnTo>
                  <a:pt x="715085" y="1222160"/>
                </a:lnTo>
                <a:lnTo>
                  <a:pt x="724881" y="1127717"/>
                </a:lnTo>
                <a:lnTo>
                  <a:pt x="734677" y="1062526"/>
                </a:lnTo>
                <a:lnTo>
                  <a:pt x="741203" y="1036617"/>
                </a:lnTo>
                <a:lnTo>
                  <a:pt x="744472" y="1029057"/>
                </a:lnTo>
                <a:lnTo>
                  <a:pt x="747729" y="1025119"/>
                </a:lnTo>
                <a:lnTo>
                  <a:pt x="750999" y="1024765"/>
                </a:lnTo>
                <a:lnTo>
                  <a:pt x="754268" y="1027956"/>
                </a:lnTo>
                <a:lnTo>
                  <a:pt x="757525" y="1034629"/>
                </a:lnTo>
                <a:lnTo>
                  <a:pt x="764064" y="1058018"/>
                </a:lnTo>
                <a:lnTo>
                  <a:pt x="770590" y="1094020"/>
                </a:lnTo>
                <a:lnTo>
                  <a:pt x="780386" y="1168847"/>
                </a:lnTo>
                <a:lnTo>
                  <a:pt x="793451" y="1298760"/>
                </a:lnTo>
                <a:lnTo>
                  <a:pt x="839161" y="1793806"/>
                </a:lnTo>
                <a:lnTo>
                  <a:pt x="848957" y="1861910"/>
                </a:lnTo>
                <a:lnTo>
                  <a:pt x="855483" y="1893644"/>
                </a:lnTo>
                <a:lnTo>
                  <a:pt x="862022" y="1913500"/>
                </a:lnTo>
                <a:lnTo>
                  <a:pt x="865279" y="1918844"/>
                </a:lnTo>
                <a:lnTo>
                  <a:pt x="868548" y="1921098"/>
                </a:lnTo>
                <a:lnTo>
                  <a:pt x="871818" y="1920262"/>
                </a:lnTo>
                <a:lnTo>
                  <a:pt x="875075" y="1916400"/>
                </a:lnTo>
                <a:lnTo>
                  <a:pt x="881613" y="1899735"/>
                </a:lnTo>
                <a:lnTo>
                  <a:pt x="888140" y="1871800"/>
                </a:lnTo>
                <a:lnTo>
                  <a:pt x="897936" y="1811016"/>
                </a:lnTo>
                <a:lnTo>
                  <a:pt x="911001" y="1702099"/>
                </a:lnTo>
                <a:lnTo>
                  <a:pt x="937119" y="1442590"/>
                </a:lnTo>
                <a:lnTo>
                  <a:pt x="953441" y="1297291"/>
                </a:lnTo>
                <a:lnTo>
                  <a:pt x="963237" y="1230796"/>
                </a:lnTo>
                <a:lnTo>
                  <a:pt x="973033" y="1185563"/>
                </a:lnTo>
                <a:lnTo>
                  <a:pt x="979559" y="1168835"/>
                </a:lnTo>
                <a:lnTo>
                  <a:pt x="982829" y="1164732"/>
                </a:lnTo>
                <a:lnTo>
                  <a:pt x="986098" y="1163542"/>
                </a:lnTo>
                <a:lnTo>
                  <a:pt x="989355" y="1165264"/>
                </a:lnTo>
                <a:lnTo>
                  <a:pt x="992624" y="1169911"/>
                </a:lnTo>
                <a:lnTo>
                  <a:pt x="999151" y="1187868"/>
                </a:lnTo>
                <a:lnTo>
                  <a:pt x="1005689" y="1217006"/>
                </a:lnTo>
                <a:lnTo>
                  <a:pt x="1015485" y="1279968"/>
                </a:lnTo>
                <a:lnTo>
                  <a:pt x="1025281" y="1362685"/>
                </a:lnTo>
                <a:lnTo>
                  <a:pt x="1041603" y="1530359"/>
                </a:lnTo>
                <a:lnTo>
                  <a:pt x="1067721" y="1808255"/>
                </a:lnTo>
                <a:lnTo>
                  <a:pt x="1077517" y="1891643"/>
                </a:lnTo>
                <a:lnTo>
                  <a:pt x="1087313" y="1952402"/>
                </a:lnTo>
                <a:lnTo>
                  <a:pt x="1093852" y="1977209"/>
                </a:lnTo>
                <a:lnTo>
                  <a:pt x="1097109" y="1984288"/>
                </a:lnTo>
                <a:lnTo>
                  <a:pt x="1100378" y="1987618"/>
                </a:lnTo>
                <a:lnTo>
                  <a:pt x="1103648" y="1987061"/>
                </a:lnTo>
                <a:lnTo>
                  <a:pt x="1106904" y="1982502"/>
                </a:lnTo>
                <a:lnTo>
                  <a:pt x="1110174" y="1973853"/>
                </a:lnTo>
                <a:lnTo>
                  <a:pt x="1116700" y="1944158"/>
                </a:lnTo>
                <a:lnTo>
                  <a:pt x="1123239" y="1898000"/>
                </a:lnTo>
                <a:lnTo>
                  <a:pt x="1133035" y="1799302"/>
                </a:lnTo>
                <a:lnTo>
                  <a:pt x="1142831" y="1669529"/>
                </a:lnTo>
                <a:lnTo>
                  <a:pt x="1159153" y="1406436"/>
                </a:lnTo>
                <a:lnTo>
                  <a:pt x="1182001" y="1034654"/>
                </a:lnTo>
                <a:lnTo>
                  <a:pt x="1191797" y="914138"/>
                </a:lnTo>
                <a:lnTo>
                  <a:pt x="1198336" y="857229"/>
                </a:lnTo>
                <a:lnTo>
                  <a:pt x="1204863" y="823127"/>
                </a:lnTo>
                <a:lnTo>
                  <a:pt x="1208132" y="815504"/>
                </a:lnTo>
                <a:lnTo>
                  <a:pt x="1211389" y="814516"/>
                </a:lnTo>
                <a:lnTo>
                  <a:pt x="1214658" y="820341"/>
                </a:lnTo>
                <a:lnTo>
                  <a:pt x="1217928" y="833131"/>
                </a:lnTo>
                <a:lnTo>
                  <a:pt x="1224454" y="879694"/>
                </a:lnTo>
                <a:lnTo>
                  <a:pt x="1230980" y="953774"/>
                </a:lnTo>
                <a:lnTo>
                  <a:pt x="1240776" y="1112711"/>
                </a:lnTo>
                <a:lnTo>
                  <a:pt x="1253841" y="1396407"/>
                </a:lnTo>
                <a:lnTo>
                  <a:pt x="1289755" y="2259461"/>
                </a:lnTo>
                <a:lnTo>
                  <a:pt x="1299551" y="2414207"/>
                </a:lnTo>
                <a:lnTo>
                  <a:pt x="1306090" y="2478878"/>
                </a:lnTo>
                <a:lnTo>
                  <a:pt x="1309347" y="2498177"/>
                </a:lnTo>
                <a:lnTo>
                  <a:pt x="1312616" y="2508320"/>
                </a:lnTo>
                <a:lnTo>
                  <a:pt x="1315886" y="2509067"/>
                </a:lnTo>
                <a:lnTo>
                  <a:pt x="1319143" y="2500266"/>
                </a:lnTo>
                <a:lnTo>
                  <a:pt x="1322412" y="2481892"/>
                </a:lnTo>
                <a:lnTo>
                  <a:pt x="1328938" y="2416689"/>
                </a:lnTo>
                <a:lnTo>
                  <a:pt x="1335477" y="2315078"/>
                </a:lnTo>
                <a:lnTo>
                  <a:pt x="1345273" y="2101829"/>
                </a:lnTo>
                <a:lnTo>
                  <a:pt x="1358326" y="1731731"/>
                </a:lnTo>
                <a:lnTo>
                  <a:pt x="1390983" y="746033"/>
                </a:lnTo>
                <a:lnTo>
                  <a:pt x="1400779" y="542587"/>
                </a:lnTo>
                <a:lnTo>
                  <a:pt x="1407305" y="451054"/>
                </a:lnTo>
                <a:lnTo>
                  <a:pt x="1413844" y="399459"/>
                </a:lnTo>
                <a:lnTo>
                  <a:pt x="1417101" y="389390"/>
                </a:lnTo>
                <a:lnTo>
                  <a:pt x="1420370" y="390002"/>
                </a:lnTo>
                <a:lnTo>
                  <a:pt x="1423640" y="401305"/>
                </a:lnTo>
                <a:lnTo>
                  <a:pt x="1426896" y="423206"/>
                </a:lnTo>
                <a:lnTo>
                  <a:pt x="1433423" y="497902"/>
                </a:lnTo>
                <a:lnTo>
                  <a:pt x="1439962" y="611295"/>
                </a:lnTo>
                <a:lnTo>
                  <a:pt x="1449758" y="844173"/>
                </a:lnTo>
                <a:lnTo>
                  <a:pt x="1462810" y="1239775"/>
                </a:lnTo>
                <a:lnTo>
                  <a:pt x="1495467" y="2273631"/>
                </a:lnTo>
                <a:lnTo>
                  <a:pt x="1505263" y="2490199"/>
                </a:lnTo>
                <a:lnTo>
                  <a:pt x="1511789" y="2591265"/>
                </a:lnTo>
                <a:lnTo>
                  <a:pt x="1518328" y="2653302"/>
                </a:lnTo>
                <a:lnTo>
                  <a:pt x="1521585" y="2668954"/>
                </a:lnTo>
                <a:lnTo>
                  <a:pt x="1524854" y="2674159"/>
                </a:lnTo>
                <a:lnTo>
                  <a:pt x="1528124" y="2668878"/>
                </a:lnTo>
                <a:lnTo>
                  <a:pt x="1531381" y="2653214"/>
                </a:lnTo>
                <a:lnTo>
                  <a:pt x="1537920" y="2591404"/>
                </a:lnTo>
                <a:lnTo>
                  <a:pt x="1544446" y="2491149"/>
                </a:lnTo>
                <a:lnTo>
                  <a:pt x="1554242" y="2277418"/>
                </a:lnTo>
                <a:lnTo>
                  <a:pt x="1567307" y="1903661"/>
                </a:lnTo>
                <a:lnTo>
                  <a:pt x="1603221" y="803195"/>
                </a:lnTo>
                <a:lnTo>
                  <a:pt x="1613017" y="601038"/>
                </a:lnTo>
                <a:lnTo>
                  <a:pt x="1619543" y="509316"/>
                </a:lnTo>
                <a:lnTo>
                  <a:pt x="1626082" y="456003"/>
                </a:lnTo>
                <a:lnTo>
                  <a:pt x="1629339" y="444364"/>
                </a:lnTo>
                <a:lnTo>
                  <a:pt x="1632608" y="442877"/>
                </a:lnTo>
                <a:lnTo>
                  <a:pt x="1635878" y="451531"/>
                </a:lnTo>
                <a:lnTo>
                  <a:pt x="1639135" y="470215"/>
                </a:lnTo>
                <a:lnTo>
                  <a:pt x="1645674" y="536772"/>
                </a:lnTo>
                <a:lnTo>
                  <a:pt x="1652200" y="639838"/>
                </a:lnTo>
                <a:lnTo>
                  <a:pt x="1661996" y="853620"/>
                </a:lnTo>
                <a:lnTo>
                  <a:pt x="1675061" y="1218766"/>
                </a:lnTo>
                <a:lnTo>
                  <a:pt x="1704436" y="2091786"/>
                </a:lnTo>
                <a:lnTo>
                  <a:pt x="1714232" y="2309620"/>
                </a:lnTo>
                <a:lnTo>
                  <a:pt x="1720771" y="2416397"/>
                </a:lnTo>
                <a:lnTo>
                  <a:pt x="1727297" y="2487590"/>
                </a:lnTo>
                <a:lnTo>
                  <a:pt x="1730566" y="2508991"/>
                </a:lnTo>
                <a:lnTo>
                  <a:pt x="1733823" y="2520654"/>
                </a:lnTo>
                <a:lnTo>
                  <a:pt x="1737093" y="2522490"/>
                </a:lnTo>
                <a:lnTo>
                  <a:pt x="1740362" y="2514513"/>
                </a:lnTo>
                <a:lnTo>
                  <a:pt x="1743619" y="2496835"/>
                </a:lnTo>
                <a:lnTo>
                  <a:pt x="1750158" y="2433252"/>
                </a:lnTo>
                <a:lnTo>
                  <a:pt x="1756684" y="2334453"/>
                </a:lnTo>
                <a:lnTo>
                  <a:pt x="1766480" y="2129472"/>
                </a:lnTo>
                <a:lnTo>
                  <a:pt x="1779545" y="1780459"/>
                </a:lnTo>
                <a:lnTo>
                  <a:pt x="1808933" y="958789"/>
                </a:lnTo>
                <a:lnTo>
                  <a:pt x="1818729" y="760608"/>
                </a:lnTo>
                <a:lnTo>
                  <a:pt x="1825255" y="666874"/>
                </a:lnTo>
                <a:lnTo>
                  <a:pt x="1831781" y="608307"/>
                </a:lnTo>
                <a:lnTo>
                  <a:pt x="1835051" y="592984"/>
                </a:lnTo>
                <a:lnTo>
                  <a:pt x="1838320" y="587177"/>
                </a:lnTo>
                <a:lnTo>
                  <a:pt x="1841577" y="590945"/>
                </a:lnTo>
                <a:lnTo>
                  <a:pt x="1844847" y="604242"/>
                </a:lnTo>
                <a:lnTo>
                  <a:pt x="1851373" y="658745"/>
                </a:lnTo>
                <a:lnTo>
                  <a:pt x="1857912" y="748413"/>
                </a:lnTo>
                <a:lnTo>
                  <a:pt x="1867708" y="940528"/>
                </a:lnTo>
                <a:lnTo>
                  <a:pt x="1880760" y="1275586"/>
                </a:lnTo>
                <a:lnTo>
                  <a:pt x="1910148" y="2084682"/>
                </a:lnTo>
                <a:lnTo>
                  <a:pt x="1919944" y="2284015"/>
                </a:lnTo>
                <a:lnTo>
                  <a:pt x="1926483" y="2379484"/>
                </a:lnTo>
                <a:lnTo>
                  <a:pt x="1933009" y="2440280"/>
                </a:lnTo>
                <a:lnTo>
                  <a:pt x="1936266" y="2456844"/>
                </a:lnTo>
                <a:lnTo>
                  <a:pt x="1939535" y="2463923"/>
                </a:lnTo>
                <a:lnTo>
                  <a:pt x="1942805" y="2461428"/>
                </a:lnTo>
                <a:lnTo>
                  <a:pt x="1946061" y="2449398"/>
                </a:lnTo>
                <a:lnTo>
                  <a:pt x="1952600" y="2397263"/>
                </a:lnTo>
                <a:lnTo>
                  <a:pt x="1959127" y="2309620"/>
                </a:lnTo>
                <a:lnTo>
                  <a:pt x="1968923" y="2119620"/>
                </a:lnTo>
                <a:lnTo>
                  <a:pt x="1981988" y="1785309"/>
                </a:lnTo>
                <a:lnTo>
                  <a:pt x="2014632" y="895928"/>
                </a:lnTo>
                <a:lnTo>
                  <a:pt x="2024428" y="714045"/>
                </a:lnTo>
                <a:lnTo>
                  <a:pt x="2030967" y="632633"/>
                </a:lnTo>
                <a:lnTo>
                  <a:pt x="2037493" y="587036"/>
                </a:lnTo>
                <a:lnTo>
                  <a:pt x="2040763" y="578268"/>
                </a:lnTo>
                <a:lnTo>
                  <a:pt x="2044019" y="578989"/>
                </a:lnTo>
                <a:lnTo>
                  <a:pt x="2047289" y="589172"/>
                </a:lnTo>
                <a:lnTo>
                  <a:pt x="2050559" y="608725"/>
                </a:lnTo>
                <a:lnTo>
                  <a:pt x="2057085" y="674928"/>
                </a:lnTo>
                <a:lnTo>
                  <a:pt x="2063611" y="774867"/>
                </a:lnTo>
                <a:lnTo>
                  <a:pt x="2073407" y="978645"/>
                </a:lnTo>
                <a:lnTo>
                  <a:pt x="2086472" y="1320706"/>
                </a:lnTo>
                <a:lnTo>
                  <a:pt x="2112590" y="2034865"/>
                </a:lnTo>
                <a:lnTo>
                  <a:pt x="2122386" y="2239782"/>
                </a:lnTo>
                <a:lnTo>
                  <a:pt x="2128925" y="2341241"/>
                </a:lnTo>
                <a:lnTo>
                  <a:pt x="2135451" y="2409888"/>
                </a:lnTo>
                <a:lnTo>
                  <a:pt x="2141978" y="2443155"/>
                </a:lnTo>
                <a:lnTo>
                  <a:pt x="2145247" y="2446131"/>
                </a:lnTo>
                <a:lnTo>
                  <a:pt x="2148517" y="2439964"/>
                </a:lnTo>
                <a:lnTo>
                  <a:pt x="2151773" y="2424768"/>
                </a:lnTo>
                <a:lnTo>
                  <a:pt x="2158312" y="2368074"/>
                </a:lnTo>
                <a:lnTo>
                  <a:pt x="2164839" y="2278595"/>
                </a:lnTo>
                <a:lnTo>
                  <a:pt x="2174635" y="2091647"/>
                </a:lnTo>
                <a:lnTo>
                  <a:pt x="2187687" y="1772557"/>
                </a:lnTo>
                <a:lnTo>
                  <a:pt x="2217075" y="1024625"/>
                </a:lnTo>
                <a:lnTo>
                  <a:pt x="2226870" y="845731"/>
                </a:lnTo>
                <a:lnTo>
                  <a:pt x="2233409" y="761431"/>
                </a:lnTo>
                <a:lnTo>
                  <a:pt x="2239936" y="708853"/>
                </a:lnTo>
                <a:lnTo>
                  <a:pt x="2243205" y="695038"/>
                </a:lnTo>
                <a:lnTo>
                  <a:pt x="2246462" y="689694"/>
                </a:lnTo>
                <a:lnTo>
                  <a:pt x="2249731" y="692796"/>
                </a:lnTo>
                <a:lnTo>
                  <a:pt x="2253001" y="704269"/>
                </a:lnTo>
                <a:lnTo>
                  <a:pt x="2259527" y="751529"/>
                </a:lnTo>
                <a:lnTo>
                  <a:pt x="2266054" y="829091"/>
                </a:lnTo>
                <a:lnTo>
                  <a:pt x="2275849" y="994119"/>
                </a:lnTo>
                <a:lnTo>
                  <a:pt x="2288915" y="1278550"/>
                </a:lnTo>
                <a:lnTo>
                  <a:pt x="2318302" y="1947602"/>
                </a:lnTo>
                <a:lnTo>
                  <a:pt x="2328098" y="2107248"/>
                </a:lnTo>
                <a:lnTo>
                  <a:pt x="2334624" y="2182253"/>
                </a:lnTo>
                <a:lnTo>
                  <a:pt x="2341163" y="2228892"/>
                </a:lnTo>
                <a:lnTo>
                  <a:pt x="2344420" y="2241074"/>
                </a:lnTo>
                <a:lnTo>
                  <a:pt x="2347690" y="2245734"/>
                </a:lnTo>
                <a:lnTo>
                  <a:pt x="2350959" y="2242898"/>
                </a:lnTo>
                <a:lnTo>
                  <a:pt x="2354216" y="2232653"/>
                </a:lnTo>
                <a:lnTo>
                  <a:pt x="2360755" y="2190737"/>
                </a:lnTo>
                <a:lnTo>
                  <a:pt x="2367281" y="2122267"/>
                </a:lnTo>
                <a:lnTo>
                  <a:pt x="2377077" y="1977450"/>
                </a:lnTo>
                <a:lnTo>
                  <a:pt x="2390142" y="1730097"/>
                </a:lnTo>
                <a:lnTo>
                  <a:pt x="2416260" y="1215334"/>
                </a:lnTo>
                <a:lnTo>
                  <a:pt x="2426056" y="1071011"/>
                </a:lnTo>
                <a:lnTo>
                  <a:pt x="2432582" y="1001122"/>
                </a:lnTo>
                <a:lnTo>
                  <a:pt x="2439109" y="955357"/>
                </a:lnTo>
                <a:lnTo>
                  <a:pt x="2442378" y="941997"/>
                </a:lnTo>
                <a:lnTo>
                  <a:pt x="2445647" y="935108"/>
                </a:lnTo>
                <a:lnTo>
                  <a:pt x="2448905" y="934678"/>
                </a:lnTo>
                <a:lnTo>
                  <a:pt x="2452174" y="940630"/>
                </a:lnTo>
                <a:lnTo>
                  <a:pt x="2455443" y="952824"/>
                </a:lnTo>
                <a:lnTo>
                  <a:pt x="2461970" y="995044"/>
                </a:lnTo>
                <a:lnTo>
                  <a:pt x="2468496" y="1058867"/>
                </a:lnTo>
                <a:lnTo>
                  <a:pt x="2478292" y="1187690"/>
                </a:lnTo>
                <a:lnTo>
                  <a:pt x="2494627" y="1454253"/>
                </a:lnTo>
                <a:lnTo>
                  <a:pt x="2514218" y="1766340"/>
                </a:lnTo>
                <a:lnTo>
                  <a:pt x="2524014" y="1883767"/>
                </a:lnTo>
                <a:lnTo>
                  <a:pt x="2530540" y="1939878"/>
                </a:lnTo>
                <a:lnTo>
                  <a:pt x="2537067" y="1975778"/>
                </a:lnTo>
                <a:lnTo>
                  <a:pt x="2540336" y="1985782"/>
                </a:lnTo>
                <a:lnTo>
                  <a:pt x="2543606" y="1990417"/>
                </a:lnTo>
                <a:lnTo>
                  <a:pt x="2546862" y="1989708"/>
                </a:lnTo>
                <a:lnTo>
                  <a:pt x="2550132" y="1983731"/>
                </a:lnTo>
                <a:lnTo>
                  <a:pt x="2556658" y="1956580"/>
                </a:lnTo>
                <a:lnTo>
                  <a:pt x="2563197" y="1910790"/>
                </a:lnTo>
                <a:lnTo>
                  <a:pt x="2572993" y="1813029"/>
                </a:lnTo>
                <a:lnTo>
                  <a:pt x="2586046" y="1647001"/>
                </a:lnTo>
                <a:lnTo>
                  <a:pt x="2608907" y="1350946"/>
                </a:lnTo>
                <a:lnTo>
                  <a:pt x="2618703" y="1256465"/>
                </a:lnTo>
                <a:lnTo>
                  <a:pt x="2625229" y="1211991"/>
                </a:lnTo>
                <a:lnTo>
                  <a:pt x="2631768" y="1184474"/>
                </a:lnTo>
                <a:lnTo>
                  <a:pt x="2635025" y="1177408"/>
                </a:lnTo>
                <a:lnTo>
                  <a:pt x="2638294" y="1174850"/>
                </a:lnTo>
                <a:lnTo>
                  <a:pt x="2641564" y="1176787"/>
                </a:lnTo>
                <a:lnTo>
                  <a:pt x="2644821" y="1183144"/>
                </a:lnTo>
                <a:lnTo>
                  <a:pt x="2651359" y="1208496"/>
                </a:lnTo>
                <a:lnTo>
                  <a:pt x="2657886" y="1249272"/>
                </a:lnTo>
                <a:lnTo>
                  <a:pt x="2667681" y="1333964"/>
                </a:lnTo>
                <a:lnTo>
                  <a:pt x="2684004" y="1510794"/>
                </a:lnTo>
                <a:lnTo>
                  <a:pt x="2700326" y="1682319"/>
                </a:lnTo>
                <a:lnTo>
                  <a:pt x="2710121" y="1760046"/>
                </a:lnTo>
                <a:lnTo>
                  <a:pt x="2716661" y="1795706"/>
                </a:lnTo>
                <a:lnTo>
                  <a:pt x="2723187" y="1816398"/>
                </a:lnTo>
                <a:lnTo>
                  <a:pt x="2726456" y="1820817"/>
                </a:lnTo>
                <a:lnTo>
                  <a:pt x="2729713" y="1821222"/>
                </a:lnTo>
                <a:lnTo>
                  <a:pt x="2732983" y="1817613"/>
                </a:lnTo>
                <a:lnTo>
                  <a:pt x="2736252" y="1810079"/>
                </a:lnTo>
                <a:lnTo>
                  <a:pt x="2742779" y="1783638"/>
                </a:lnTo>
                <a:lnTo>
                  <a:pt x="2749305" y="1743368"/>
                </a:lnTo>
                <a:lnTo>
                  <a:pt x="2759101" y="1661703"/>
                </a:lnTo>
                <a:lnTo>
                  <a:pt x="2775436" y="1493066"/>
                </a:lnTo>
                <a:lnTo>
                  <a:pt x="2791758" y="1328785"/>
                </a:lnTo>
                <a:lnTo>
                  <a:pt x="2801554" y="1253248"/>
                </a:lnTo>
                <a:lnTo>
                  <a:pt x="2808080" y="1217943"/>
                </a:lnTo>
                <a:lnTo>
                  <a:pt x="2814619" y="1196783"/>
                </a:lnTo>
                <a:lnTo>
                  <a:pt x="2817876" y="1191882"/>
                </a:lnTo>
                <a:lnTo>
                  <a:pt x="2821145" y="1190882"/>
                </a:lnTo>
                <a:lnTo>
                  <a:pt x="2824414" y="1193807"/>
                </a:lnTo>
                <a:lnTo>
                  <a:pt x="2827671" y="1200632"/>
                </a:lnTo>
                <a:lnTo>
                  <a:pt x="2834210" y="1225718"/>
                </a:lnTo>
                <a:lnTo>
                  <a:pt x="2840736" y="1265152"/>
                </a:lnTo>
                <a:lnTo>
                  <a:pt x="2850532" y="1347489"/>
                </a:lnTo>
                <a:lnTo>
                  <a:pt x="2863598" y="1487861"/>
                </a:lnTo>
                <a:lnTo>
                  <a:pt x="2889716" y="1782726"/>
                </a:lnTo>
                <a:lnTo>
                  <a:pt x="2899511" y="1866418"/>
                </a:lnTo>
                <a:lnTo>
                  <a:pt x="2906038" y="1907105"/>
                </a:lnTo>
                <a:lnTo>
                  <a:pt x="2912577" y="1933685"/>
                </a:lnTo>
                <a:lnTo>
                  <a:pt x="2915833" y="1941334"/>
                </a:lnTo>
                <a:lnTo>
                  <a:pt x="2919103" y="1945107"/>
                </a:lnTo>
                <a:lnTo>
                  <a:pt x="2922373" y="1944968"/>
                </a:lnTo>
                <a:lnTo>
                  <a:pt x="2925629" y="1940929"/>
                </a:lnTo>
                <a:lnTo>
                  <a:pt x="2928899" y="1933014"/>
                </a:lnTo>
                <a:lnTo>
                  <a:pt x="2935425" y="1905965"/>
                </a:lnTo>
                <a:lnTo>
                  <a:pt x="2941951" y="1864898"/>
                </a:lnTo>
                <a:lnTo>
                  <a:pt x="2951747" y="1780649"/>
                </a:lnTo>
                <a:lnTo>
                  <a:pt x="2964813" y="1637427"/>
                </a:lnTo>
                <a:lnTo>
                  <a:pt x="3000726" y="1222059"/>
                </a:lnTo>
                <a:lnTo>
                  <a:pt x="3010522" y="1142292"/>
                </a:lnTo>
                <a:lnTo>
                  <a:pt x="3017061" y="1103479"/>
                </a:lnTo>
                <a:lnTo>
                  <a:pt x="3023588" y="1077469"/>
                </a:lnTo>
                <a:lnTo>
                  <a:pt x="3030114" y="1064920"/>
                </a:lnTo>
                <a:lnTo>
                  <a:pt x="3033383" y="1063780"/>
                </a:lnTo>
                <a:lnTo>
                  <a:pt x="3036653" y="1066060"/>
                </a:lnTo>
                <a:lnTo>
                  <a:pt x="3039910" y="1071720"/>
                </a:lnTo>
                <a:lnTo>
                  <a:pt x="3046448" y="1092918"/>
                </a:lnTo>
                <a:lnTo>
                  <a:pt x="3052975" y="1126603"/>
                </a:lnTo>
                <a:lnTo>
                  <a:pt x="3062770" y="1198036"/>
                </a:lnTo>
                <a:lnTo>
                  <a:pt x="3075836" y="1324289"/>
                </a:lnTo>
                <a:lnTo>
                  <a:pt x="3098684" y="1588788"/>
                </a:lnTo>
                <a:lnTo>
                  <a:pt x="3118276" y="1805419"/>
                </a:lnTo>
                <a:lnTo>
                  <a:pt x="3131341" y="1919515"/>
                </a:lnTo>
                <a:lnTo>
                  <a:pt x="3141137" y="1981109"/>
                </a:lnTo>
                <a:lnTo>
                  <a:pt x="3147663" y="2008741"/>
                </a:lnTo>
                <a:lnTo>
                  <a:pt x="3154202" y="2024671"/>
                </a:lnTo>
                <a:lnTo>
                  <a:pt x="3157459" y="2028065"/>
                </a:lnTo>
                <a:lnTo>
                  <a:pt x="3160729" y="2028356"/>
                </a:lnTo>
                <a:lnTo>
                  <a:pt x="3163998" y="2025494"/>
                </a:lnTo>
                <a:lnTo>
                  <a:pt x="3167255" y="2019454"/>
                </a:lnTo>
                <a:lnTo>
                  <a:pt x="3173794" y="1997888"/>
                </a:lnTo>
                <a:lnTo>
                  <a:pt x="3180320" y="1963798"/>
                </a:lnTo>
                <a:lnTo>
                  <a:pt x="3190116" y="1890225"/>
                </a:lnTo>
                <a:lnTo>
                  <a:pt x="3199912" y="1792185"/>
                </a:lnTo>
                <a:lnTo>
                  <a:pt x="3212965" y="1630792"/>
                </a:lnTo>
                <a:lnTo>
                  <a:pt x="3258687" y="1017660"/>
                </a:lnTo>
                <a:lnTo>
                  <a:pt x="3268482" y="933703"/>
                </a:lnTo>
                <a:lnTo>
                  <a:pt x="3275009" y="897080"/>
                </a:lnTo>
                <a:lnTo>
                  <a:pt x="3281535" y="878136"/>
                </a:lnTo>
                <a:lnTo>
                  <a:pt x="3284804" y="875743"/>
                </a:lnTo>
                <a:lnTo>
                  <a:pt x="3288074" y="878237"/>
                </a:lnTo>
                <a:lnTo>
                  <a:pt x="3291331" y="885696"/>
                </a:lnTo>
                <a:lnTo>
                  <a:pt x="3297870" y="915632"/>
                </a:lnTo>
                <a:lnTo>
                  <a:pt x="3304396" y="965374"/>
                </a:lnTo>
                <a:lnTo>
                  <a:pt x="3314192" y="1075076"/>
                </a:lnTo>
                <a:lnTo>
                  <a:pt x="3323988" y="1221514"/>
                </a:lnTo>
                <a:lnTo>
                  <a:pt x="3340310" y="1521761"/>
                </a:lnTo>
                <a:lnTo>
                  <a:pt x="3366441" y="2016579"/>
                </a:lnTo>
                <a:lnTo>
                  <a:pt x="3376237" y="2160789"/>
                </a:lnTo>
                <a:lnTo>
                  <a:pt x="3386032" y="2262576"/>
                </a:lnTo>
                <a:lnTo>
                  <a:pt x="3392559" y="2302136"/>
                </a:lnTo>
                <a:lnTo>
                  <a:pt x="3395828" y="2312672"/>
                </a:lnTo>
                <a:lnTo>
                  <a:pt x="3399085" y="2316813"/>
                </a:lnTo>
                <a:lnTo>
                  <a:pt x="3402354" y="2314458"/>
                </a:lnTo>
                <a:lnTo>
                  <a:pt x="3405624" y="2305568"/>
                </a:lnTo>
                <a:lnTo>
                  <a:pt x="3412150" y="2268275"/>
                </a:lnTo>
                <a:lnTo>
                  <a:pt x="3418677" y="2205743"/>
                </a:lnTo>
                <a:lnTo>
                  <a:pt x="3428472" y="2068625"/>
                </a:lnTo>
                <a:lnTo>
                  <a:pt x="3438268" y="1888224"/>
                </a:lnTo>
                <a:lnTo>
                  <a:pt x="3454590" y="1528523"/>
                </a:lnTo>
                <a:lnTo>
                  <a:pt x="3477451" y="1031083"/>
                </a:lnTo>
                <a:lnTo>
                  <a:pt x="3487247" y="866929"/>
                </a:lnTo>
                <a:lnTo>
                  <a:pt x="3497043" y="752567"/>
                </a:lnTo>
                <a:lnTo>
                  <a:pt x="3503569" y="708790"/>
                </a:lnTo>
                <a:lnTo>
                  <a:pt x="3506839" y="697342"/>
                </a:lnTo>
                <a:lnTo>
                  <a:pt x="3510108" y="693037"/>
                </a:lnTo>
                <a:lnTo>
                  <a:pt x="3513365" y="695924"/>
                </a:lnTo>
                <a:lnTo>
                  <a:pt x="3516634" y="705979"/>
                </a:lnTo>
                <a:lnTo>
                  <a:pt x="3523161" y="747236"/>
                </a:lnTo>
                <a:lnTo>
                  <a:pt x="3529700" y="815390"/>
                </a:lnTo>
                <a:lnTo>
                  <a:pt x="3539496" y="962638"/>
                </a:lnTo>
                <a:lnTo>
                  <a:pt x="3552548" y="1223718"/>
                </a:lnTo>
                <a:lnTo>
                  <a:pt x="3591731" y="2071171"/>
                </a:lnTo>
                <a:lnTo>
                  <a:pt x="3601527" y="2206351"/>
                </a:lnTo>
                <a:lnTo>
                  <a:pt x="3608066" y="2265109"/>
                </a:lnTo>
                <a:lnTo>
                  <a:pt x="3614593" y="2296311"/>
                </a:lnTo>
                <a:lnTo>
                  <a:pt x="3617862" y="2301250"/>
                </a:lnTo>
                <a:lnTo>
                  <a:pt x="3621119" y="2299034"/>
                </a:lnTo>
                <a:lnTo>
                  <a:pt x="3624388" y="2289726"/>
                </a:lnTo>
                <a:lnTo>
                  <a:pt x="3630915" y="2250394"/>
                </a:lnTo>
                <a:lnTo>
                  <a:pt x="3637453" y="2185001"/>
                </a:lnTo>
                <a:lnTo>
                  <a:pt x="3647249" y="2044375"/>
                </a:lnTo>
                <a:lnTo>
                  <a:pt x="3660302" y="1798352"/>
                </a:lnTo>
                <a:lnTo>
                  <a:pt x="3692959" y="1140064"/>
                </a:lnTo>
                <a:lnTo>
                  <a:pt x="3702755" y="999805"/>
                </a:lnTo>
                <a:lnTo>
                  <a:pt x="3709281" y="933399"/>
                </a:lnTo>
                <a:lnTo>
                  <a:pt x="3715807" y="891369"/>
                </a:lnTo>
                <a:lnTo>
                  <a:pt x="3719077" y="879922"/>
                </a:lnTo>
                <a:lnTo>
                  <a:pt x="3722346" y="874932"/>
                </a:lnTo>
                <a:lnTo>
                  <a:pt x="3725603" y="876414"/>
                </a:lnTo>
                <a:lnTo>
                  <a:pt x="3728873" y="884278"/>
                </a:lnTo>
                <a:lnTo>
                  <a:pt x="3735399" y="918570"/>
                </a:lnTo>
                <a:lnTo>
                  <a:pt x="3741938" y="975973"/>
                </a:lnTo>
                <a:lnTo>
                  <a:pt x="3751734" y="1099301"/>
                </a:lnTo>
                <a:lnTo>
                  <a:pt x="3764786" y="1313260"/>
                </a:lnTo>
                <a:lnTo>
                  <a:pt x="3794174" y="1820969"/>
                </a:lnTo>
                <a:lnTo>
                  <a:pt x="3803970" y="1943664"/>
                </a:lnTo>
                <a:lnTo>
                  <a:pt x="3810509" y="2002054"/>
                </a:lnTo>
                <a:lnTo>
                  <a:pt x="3817035" y="2039208"/>
                </a:lnTo>
                <a:lnTo>
                  <a:pt x="3820304" y="2049453"/>
                </a:lnTo>
                <a:lnTo>
                  <a:pt x="3823561" y="2054050"/>
                </a:lnTo>
                <a:lnTo>
                  <a:pt x="3826831" y="2053011"/>
                </a:lnTo>
                <a:lnTo>
                  <a:pt x="3830100" y="2046401"/>
                </a:lnTo>
                <a:lnTo>
                  <a:pt x="3836626" y="2017073"/>
                </a:lnTo>
                <a:lnTo>
                  <a:pt x="3843153" y="1967724"/>
                </a:lnTo>
                <a:lnTo>
                  <a:pt x="3852949" y="1861834"/>
                </a:lnTo>
                <a:lnTo>
                  <a:pt x="3866014" y="1679090"/>
                </a:lnTo>
                <a:lnTo>
                  <a:pt x="3892132" y="1294657"/>
                </a:lnTo>
                <a:lnTo>
                  <a:pt x="3901928" y="1185892"/>
                </a:lnTo>
                <a:lnTo>
                  <a:pt x="3908467" y="1133061"/>
                </a:lnTo>
                <a:lnTo>
                  <a:pt x="3914993" y="1098427"/>
                </a:lnTo>
                <a:lnTo>
                  <a:pt x="3918263" y="1088360"/>
                </a:lnTo>
                <a:lnTo>
                  <a:pt x="3921519" y="1083244"/>
                </a:lnTo>
                <a:lnTo>
                  <a:pt x="3924789" y="1083117"/>
                </a:lnTo>
                <a:lnTo>
                  <a:pt x="3928058" y="1087916"/>
                </a:lnTo>
                <a:lnTo>
                  <a:pt x="3931315" y="1097591"/>
                </a:lnTo>
                <a:lnTo>
                  <a:pt x="3937854" y="1130946"/>
                </a:lnTo>
                <a:lnTo>
                  <a:pt x="3944380" y="1181523"/>
                </a:lnTo>
                <a:lnTo>
                  <a:pt x="3954176" y="1284311"/>
                </a:lnTo>
                <a:lnTo>
                  <a:pt x="3970498" y="1500132"/>
                </a:lnTo>
                <a:lnTo>
                  <a:pt x="3990090" y="1758754"/>
                </a:lnTo>
                <a:lnTo>
                  <a:pt x="3999886" y="1858187"/>
                </a:lnTo>
                <a:lnTo>
                  <a:pt x="4006412" y="1906257"/>
                </a:lnTo>
                <a:lnTo>
                  <a:pt x="4012951" y="1937206"/>
                </a:lnTo>
                <a:lnTo>
                  <a:pt x="4016208" y="1945779"/>
                </a:lnTo>
                <a:lnTo>
                  <a:pt x="4019477" y="1949628"/>
                </a:lnTo>
                <a:lnTo>
                  <a:pt x="4022747" y="1948678"/>
                </a:lnTo>
                <a:lnTo>
                  <a:pt x="4026004" y="1942955"/>
                </a:lnTo>
                <a:lnTo>
                  <a:pt x="4032542" y="1917400"/>
                </a:lnTo>
                <a:lnTo>
                  <a:pt x="4039069" y="1874003"/>
                </a:lnTo>
                <a:lnTo>
                  <a:pt x="4048865" y="1779560"/>
                </a:lnTo>
                <a:lnTo>
                  <a:pt x="4061930" y="1613430"/>
                </a:lnTo>
                <a:lnTo>
                  <a:pt x="4091317" y="1214410"/>
                </a:lnTo>
                <a:lnTo>
                  <a:pt x="4101113" y="1119638"/>
                </a:lnTo>
                <a:lnTo>
                  <a:pt x="4107639" y="1076545"/>
                </a:lnTo>
                <a:lnTo>
                  <a:pt x="4114166" y="1052054"/>
                </a:lnTo>
                <a:lnTo>
                  <a:pt x="4114166" y="1052054"/>
                </a:lnTo>
              </a:path>
            </a:pathLst>
          </a:custGeom>
          <a:noFill/>
          <a:ln w="18998" cap="sq">
            <a:solidFill>
              <a:schemeClr val="accent1">
                <a:lumMod val="75000"/>
              </a:schemeClr>
            </a:solidFill>
            <a:prstDash val="solid"/>
            <a:round/>
          </a:ln>
        </p:spPr>
        <p:txBody>
          <a:bodyPr rtlCol="0" anchor="ctr"/>
          <a:lstStyle/>
          <a:p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Figura a mano libera 14">
            <a:extLst>
              <a:ext uri="{FF2B5EF4-FFF2-40B4-BE49-F238E27FC236}">
                <a16:creationId xmlns:a16="http://schemas.microsoft.com/office/drawing/2014/main" id="{00B67D47-63B9-ED7F-3705-AA513A18CAE1}"/>
              </a:ext>
            </a:extLst>
          </p:cNvPr>
          <p:cNvSpPr/>
          <p:nvPr/>
        </p:nvSpPr>
        <p:spPr>
          <a:xfrm>
            <a:off x="1399678" y="3097661"/>
            <a:ext cx="4337468" cy="1190017"/>
          </a:xfrm>
          <a:custGeom>
            <a:avLst/>
            <a:gdLst>
              <a:gd name="connsiteX0" fmla="*/ 0 w 4114165"/>
              <a:gd name="connsiteY0" fmla="*/ 1426330 h 3063504"/>
              <a:gd name="connsiteX1" fmla="*/ 19106 w 4114165"/>
              <a:gd name="connsiteY1" fmla="*/ 1079343 h 3063504"/>
              <a:gd name="connsiteX2" fmla="*/ 28660 w 4114165"/>
              <a:gd name="connsiteY2" fmla="*/ 944391 h 3063504"/>
              <a:gd name="connsiteX3" fmla="*/ 38212 w 4114165"/>
              <a:gd name="connsiteY3" fmla="*/ 852379 h 3063504"/>
              <a:gd name="connsiteX4" fmla="*/ 44582 w 4114165"/>
              <a:gd name="connsiteY4" fmla="*/ 819708 h 3063504"/>
              <a:gd name="connsiteX5" fmla="*/ 47765 w 4114165"/>
              <a:gd name="connsiteY5" fmla="*/ 812730 h 3063504"/>
              <a:gd name="connsiteX6" fmla="*/ 50950 w 4114165"/>
              <a:gd name="connsiteY6" fmla="*/ 812198 h 3063504"/>
              <a:gd name="connsiteX7" fmla="*/ 54134 w 4114165"/>
              <a:gd name="connsiteY7" fmla="*/ 818213 h 3063504"/>
              <a:gd name="connsiteX8" fmla="*/ 57319 w 4114165"/>
              <a:gd name="connsiteY8" fmla="*/ 830801 h 3063504"/>
              <a:gd name="connsiteX9" fmla="*/ 63687 w 4114165"/>
              <a:gd name="connsiteY9" fmla="*/ 875439 h 3063504"/>
              <a:gd name="connsiteX10" fmla="*/ 70056 w 4114165"/>
              <a:gd name="connsiteY10" fmla="*/ 945100 h 3063504"/>
              <a:gd name="connsiteX11" fmla="*/ 79608 w 4114165"/>
              <a:gd name="connsiteY11" fmla="*/ 1091880 h 3063504"/>
              <a:gd name="connsiteX12" fmla="*/ 92347 w 4114165"/>
              <a:gd name="connsiteY12" fmla="*/ 1349148 h 3063504"/>
              <a:gd name="connsiteX13" fmla="*/ 130558 w 4114165"/>
              <a:gd name="connsiteY13" fmla="*/ 2179860 h 3063504"/>
              <a:gd name="connsiteX14" fmla="*/ 140112 w 4114165"/>
              <a:gd name="connsiteY14" fmla="*/ 2309798 h 3063504"/>
              <a:gd name="connsiteX15" fmla="*/ 146480 w 4114165"/>
              <a:gd name="connsiteY15" fmla="*/ 2364047 h 3063504"/>
              <a:gd name="connsiteX16" fmla="*/ 149664 w 4114165"/>
              <a:gd name="connsiteY16" fmla="*/ 2380472 h 3063504"/>
              <a:gd name="connsiteX17" fmla="*/ 152849 w 4114165"/>
              <a:gd name="connsiteY17" fmla="*/ 2389450 h 3063504"/>
              <a:gd name="connsiteX18" fmla="*/ 156033 w 4114165"/>
              <a:gd name="connsiteY18" fmla="*/ 2390855 h 3063504"/>
              <a:gd name="connsiteX19" fmla="*/ 159218 w 4114165"/>
              <a:gd name="connsiteY19" fmla="*/ 2384600 h 3063504"/>
              <a:gd name="connsiteX20" fmla="*/ 162401 w 4114165"/>
              <a:gd name="connsiteY20" fmla="*/ 2370696 h 3063504"/>
              <a:gd name="connsiteX21" fmla="*/ 168770 w 4114165"/>
              <a:gd name="connsiteY21" fmla="*/ 2320207 h 3063504"/>
              <a:gd name="connsiteX22" fmla="*/ 175140 w 4114165"/>
              <a:gd name="connsiteY22" fmla="*/ 2240720 h 3063504"/>
              <a:gd name="connsiteX23" fmla="*/ 184692 w 4114165"/>
              <a:gd name="connsiteY23" fmla="*/ 2072639 h 3063504"/>
              <a:gd name="connsiteX24" fmla="*/ 197429 w 4114165"/>
              <a:gd name="connsiteY24" fmla="*/ 1777458 h 3063504"/>
              <a:gd name="connsiteX25" fmla="*/ 235642 w 4114165"/>
              <a:gd name="connsiteY25" fmla="*/ 818581 h 3063504"/>
              <a:gd name="connsiteX26" fmla="*/ 245194 w 4114165"/>
              <a:gd name="connsiteY26" fmla="*/ 665925 h 3063504"/>
              <a:gd name="connsiteX27" fmla="*/ 251563 w 4114165"/>
              <a:gd name="connsiteY27" fmla="*/ 600835 h 3063504"/>
              <a:gd name="connsiteX28" fmla="*/ 257933 w 4114165"/>
              <a:gd name="connsiteY28" fmla="*/ 568563 h 3063504"/>
              <a:gd name="connsiteX29" fmla="*/ 261116 w 4114165"/>
              <a:gd name="connsiteY29" fmla="*/ 565293 h 3063504"/>
              <a:gd name="connsiteX30" fmla="*/ 264300 w 4114165"/>
              <a:gd name="connsiteY30" fmla="*/ 570754 h 3063504"/>
              <a:gd name="connsiteX31" fmla="*/ 267485 w 4114165"/>
              <a:gd name="connsiteY31" fmla="*/ 584961 h 3063504"/>
              <a:gd name="connsiteX32" fmla="*/ 273854 w 4114165"/>
              <a:gd name="connsiteY32" fmla="*/ 639269 h 3063504"/>
              <a:gd name="connsiteX33" fmla="*/ 280222 w 4114165"/>
              <a:gd name="connsiteY33" fmla="*/ 726772 h 3063504"/>
              <a:gd name="connsiteX34" fmla="*/ 289776 w 4114165"/>
              <a:gd name="connsiteY34" fmla="*/ 913999 h 3063504"/>
              <a:gd name="connsiteX35" fmla="*/ 302513 w 4114165"/>
              <a:gd name="connsiteY35" fmla="*/ 1245232 h 3063504"/>
              <a:gd name="connsiteX36" fmla="*/ 340728 w 4114165"/>
              <a:gd name="connsiteY36" fmla="*/ 2325374 h 3063504"/>
              <a:gd name="connsiteX37" fmla="*/ 350283 w 4114165"/>
              <a:gd name="connsiteY37" fmla="*/ 2497177 h 3063504"/>
              <a:gd name="connsiteX38" fmla="*/ 356645 w 4114165"/>
              <a:gd name="connsiteY38" fmla="*/ 2570484 h 3063504"/>
              <a:gd name="connsiteX39" fmla="*/ 363019 w 4114165"/>
              <a:gd name="connsiteY39" fmla="*/ 2607106 h 3063504"/>
              <a:gd name="connsiteX40" fmla="*/ 366200 w 4114165"/>
              <a:gd name="connsiteY40" fmla="*/ 2611083 h 3063504"/>
              <a:gd name="connsiteX41" fmla="*/ 369380 w 4114165"/>
              <a:gd name="connsiteY41" fmla="*/ 2605384 h 3063504"/>
              <a:gd name="connsiteX42" fmla="*/ 372574 w 4114165"/>
              <a:gd name="connsiteY42" fmla="*/ 2590024 h 3063504"/>
              <a:gd name="connsiteX43" fmla="*/ 378935 w 4114165"/>
              <a:gd name="connsiteY43" fmla="*/ 2530861 h 3063504"/>
              <a:gd name="connsiteX44" fmla="*/ 385310 w 4114165"/>
              <a:gd name="connsiteY44" fmla="*/ 2435532 h 3063504"/>
              <a:gd name="connsiteX45" fmla="*/ 394865 w 4114165"/>
              <a:gd name="connsiteY45" fmla="*/ 2232425 h 3063504"/>
              <a:gd name="connsiteX46" fmla="*/ 407601 w 4114165"/>
              <a:gd name="connsiteY46" fmla="*/ 1876548 h 3063504"/>
              <a:gd name="connsiteX47" fmla="*/ 442627 w 4114165"/>
              <a:gd name="connsiteY47" fmla="*/ 825508 h 3063504"/>
              <a:gd name="connsiteX48" fmla="*/ 452182 w 4114165"/>
              <a:gd name="connsiteY48" fmla="*/ 631949 h 3063504"/>
              <a:gd name="connsiteX49" fmla="*/ 458544 w 4114165"/>
              <a:gd name="connsiteY49" fmla="*/ 543618 h 3063504"/>
              <a:gd name="connsiteX50" fmla="*/ 464918 w 4114165"/>
              <a:gd name="connsiteY50" fmla="*/ 491393 h 3063504"/>
              <a:gd name="connsiteX51" fmla="*/ 468099 w 4114165"/>
              <a:gd name="connsiteY51" fmla="*/ 479329 h 3063504"/>
              <a:gd name="connsiteX52" fmla="*/ 471280 w 4114165"/>
              <a:gd name="connsiteY52" fmla="*/ 476719 h 3063504"/>
              <a:gd name="connsiteX53" fmla="*/ 474473 w 4114165"/>
              <a:gd name="connsiteY53" fmla="*/ 483516 h 3063504"/>
              <a:gd name="connsiteX54" fmla="*/ 477654 w 4114165"/>
              <a:gd name="connsiteY54" fmla="*/ 499587 h 3063504"/>
              <a:gd name="connsiteX55" fmla="*/ 484015 w 4114165"/>
              <a:gd name="connsiteY55" fmla="*/ 558573 h 3063504"/>
              <a:gd name="connsiteX56" fmla="*/ 490390 w 4114165"/>
              <a:gd name="connsiteY56" fmla="*/ 650919 h 3063504"/>
              <a:gd name="connsiteX57" fmla="*/ 499945 w 4114165"/>
              <a:gd name="connsiteY57" fmla="*/ 843021 h 3063504"/>
              <a:gd name="connsiteX58" fmla="*/ 512680 w 4114165"/>
              <a:gd name="connsiteY58" fmla="*/ 1171038 h 3063504"/>
              <a:gd name="connsiteX59" fmla="*/ 544526 w 4114165"/>
              <a:gd name="connsiteY59" fmla="*/ 2034016 h 3063504"/>
              <a:gd name="connsiteX60" fmla="*/ 554081 w 4114165"/>
              <a:gd name="connsiteY60" fmla="*/ 2220635 h 3063504"/>
              <a:gd name="connsiteX61" fmla="*/ 563624 w 4114165"/>
              <a:gd name="connsiteY61" fmla="*/ 2346673 h 3063504"/>
              <a:gd name="connsiteX62" fmla="*/ 569998 w 4114165"/>
              <a:gd name="connsiteY62" fmla="*/ 2393211 h 3063504"/>
              <a:gd name="connsiteX63" fmla="*/ 573179 w 4114165"/>
              <a:gd name="connsiteY63" fmla="*/ 2404874 h 3063504"/>
              <a:gd name="connsiteX64" fmla="*/ 576372 w 4114165"/>
              <a:gd name="connsiteY64" fmla="*/ 2408799 h 3063504"/>
              <a:gd name="connsiteX65" fmla="*/ 579553 w 4114165"/>
              <a:gd name="connsiteY65" fmla="*/ 2405102 h 3063504"/>
              <a:gd name="connsiteX66" fmla="*/ 582734 w 4114165"/>
              <a:gd name="connsiteY66" fmla="*/ 2393945 h 3063504"/>
              <a:gd name="connsiteX67" fmla="*/ 589108 w 4114165"/>
              <a:gd name="connsiteY67" fmla="*/ 2350282 h 3063504"/>
              <a:gd name="connsiteX68" fmla="*/ 595470 w 4114165"/>
              <a:gd name="connsiteY68" fmla="*/ 2280520 h 3063504"/>
              <a:gd name="connsiteX69" fmla="*/ 605025 w 4114165"/>
              <a:gd name="connsiteY69" fmla="*/ 2134981 h 3063504"/>
              <a:gd name="connsiteX70" fmla="*/ 617760 w 4114165"/>
              <a:gd name="connsiteY70" fmla="*/ 1888743 h 3063504"/>
              <a:gd name="connsiteX71" fmla="*/ 646426 w 4114165"/>
              <a:gd name="connsiteY71" fmla="*/ 1318008 h 3063504"/>
              <a:gd name="connsiteX72" fmla="*/ 655981 w 4114165"/>
              <a:gd name="connsiteY72" fmla="*/ 1179079 h 3063504"/>
              <a:gd name="connsiteX73" fmla="*/ 665523 w 4114165"/>
              <a:gd name="connsiteY73" fmla="*/ 1084231 h 3063504"/>
              <a:gd name="connsiteX74" fmla="*/ 671897 w 4114165"/>
              <a:gd name="connsiteY74" fmla="*/ 1047837 h 3063504"/>
              <a:gd name="connsiteX75" fmla="*/ 675078 w 4114165"/>
              <a:gd name="connsiteY75" fmla="*/ 1037782 h 3063504"/>
              <a:gd name="connsiteX76" fmla="*/ 678259 w 4114165"/>
              <a:gd name="connsiteY76" fmla="*/ 1033059 h 3063504"/>
              <a:gd name="connsiteX77" fmla="*/ 681452 w 4114165"/>
              <a:gd name="connsiteY77" fmla="*/ 1033502 h 3063504"/>
              <a:gd name="connsiteX78" fmla="*/ 684633 w 4114165"/>
              <a:gd name="connsiteY78" fmla="*/ 1038909 h 3063504"/>
              <a:gd name="connsiteX79" fmla="*/ 691007 w 4114165"/>
              <a:gd name="connsiteY79" fmla="*/ 1063476 h 3063504"/>
              <a:gd name="connsiteX80" fmla="*/ 697369 w 4114165"/>
              <a:gd name="connsiteY80" fmla="*/ 1104049 h 3063504"/>
              <a:gd name="connsiteX81" fmla="*/ 706924 w 4114165"/>
              <a:gd name="connsiteY81" fmla="*/ 1187437 h 3063504"/>
              <a:gd name="connsiteX82" fmla="*/ 738770 w 4114165"/>
              <a:gd name="connsiteY82" fmla="*/ 1501044 h 3063504"/>
              <a:gd name="connsiteX83" fmla="*/ 748325 w 4114165"/>
              <a:gd name="connsiteY83" fmla="*/ 1560169 h 3063504"/>
              <a:gd name="connsiteX84" fmla="*/ 754686 w 4114165"/>
              <a:gd name="connsiteY84" fmla="*/ 1583596 h 3063504"/>
              <a:gd name="connsiteX85" fmla="*/ 757880 w 4114165"/>
              <a:gd name="connsiteY85" fmla="*/ 1590282 h 3063504"/>
              <a:gd name="connsiteX86" fmla="*/ 761061 w 4114165"/>
              <a:gd name="connsiteY86" fmla="*/ 1593663 h 3063504"/>
              <a:gd name="connsiteX87" fmla="*/ 764241 w 4114165"/>
              <a:gd name="connsiteY87" fmla="*/ 1593828 h 3063504"/>
              <a:gd name="connsiteX88" fmla="*/ 767422 w 4114165"/>
              <a:gd name="connsiteY88" fmla="*/ 1590940 h 3063504"/>
              <a:gd name="connsiteX89" fmla="*/ 773796 w 4114165"/>
              <a:gd name="connsiteY89" fmla="*/ 1576821 h 3063504"/>
              <a:gd name="connsiteX90" fmla="*/ 780158 w 4114165"/>
              <a:gd name="connsiteY90" fmla="*/ 1553495 h 3063504"/>
              <a:gd name="connsiteX91" fmla="*/ 792906 w 4114165"/>
              <a:gd name="connsiteY91" fmla="*/ 1490875 h 3063504"/>
              <a:gd name="connsiteX92" fmla="*/ 805642 w 4114165"/>
              <a:gd name="connsiteY92" fmla="*/ 1429686 h 3063504"/>
              <a:gd name="connsiteX93" fmla="*/ 812004 w 4114165"/>
              <a:gd name="connsiteY93" fmla="*/ 1408348 h 3063504"/>
              <a:gd name="connsiteX94" fmla="*/ 818378 w 4114165"/>
              <a:gd name="connsiteY94" fmla="*/ 1397407 h 3063504"/>
              <a:gd name="connsiteX95" fmla="*/ 821559 w 4114165"/>
              <a:gd name="connsiteY95" fmla="*/ 1396635 h 3063504"/>
              <a:gd name="connsiteX96" fmla="*/ 824740 w 4114165"/>
              <a:gd name="connsiteY96" fmla="*/ 1399345 h 3063504"/>
              <a:gd name="connsiteX97" fmla="*/ 827933 w 4114165"/>
              <a:gd name="connsiteY97" fmla="*/ 1405740 h 3063504"/>
              <a:gd name="connsiteX98" fmla="*/ 834295 w 4114165"/>
              <a:gd name="connsiteY98" fmla="*/ 1430142 h 3063504"/>
              <a:gd name="connsiteX99" fmla="*/ 840669 w 4114165"/>
              <a:gd name="connsiteY99" fmla="*/ 1470285 h 3063504"/>
              <a:gd name="connsiteX100" fmla="*/ 850224 w 4114165"/>
              <a:gd name="connsiteY100" fmla="*/ 1558649 h 3063504"/>
              <a:gd name="connsiteX101" fmla="*/ 862960 w 4114165"/>
              <a:gd name="connsiteY101" fmla="*/ 1718561 h 3063504"/>
              <a:gd name="connsiteX102" fmla="*/ 891612 w 4114165"/>
              <a:gd name="connsiteY102" fmla="*/ 2106134 h 3063504"/>
              <a:gd name="connsiteX103" fmla="*/ 897986 w 4114165"/>
              <a:gd name="connsiteY103" fmla="*/ 2164423 h 3063504"/>
              <a:gd name="connsiteX104" fmla="*/ 904348 w 4114165"/>
              <a:gd name="connsiteY104" fmla="*/ 2202286 h 3063504"/>
              <a:gd name="connsiteX105" fmla="*/ 907541 w 4114165"/>
              <a:gd name="connsiteY105" fmla="*/ 2212354 h 3063504"/>
              <a:gd name="connsiteX106" fmla="*/ 910722 w 4114165"/>
              <a:gd name="connsiteY106" fmla="*/ 2215950 h 3063504"/>
              <a:gd name="connsiteX107" fmla="*/ 913903 w 4114165"/>
              <a:gd name="connsiteY107" fmla="*/ 2212772 h 3063504"/>
              <a:gd name="connsiteX108" fmla="*/ 917096 w 4114165"/>
              <a:gd name="connsiteY108" fmla="*/ 2202540 h 3063504"/>
              <a:gd name="connsiteX109" fmla="*/ 923458 w 4114165"/>
              <a:gd name="connsiteY109" fmla="*/ 2160358 h 3063504"/>
              <a:gd name="connsiteX110" fmla="*/ 929832 w 4114165"/>
              <a:gd name="connsiteY110" fmla="*/ 2088937 h 3063504"/>
              <a:gd name="connsiteX111" fmla="*/ 939387 w 4114165"/>
              <a:gd name="connsiteY111" fmla="*/ 1929354 h 3063504"/>
              <a:gd name="connsiteX112" fmla="*/ 948930 w 4114165"/>
              <a:gd name="connsiteY112" fmla="*/ 1715256 h 3063504"/>
              <a:gd name="connsiteX113" fmla="*/ 964859 w 4114165"/>
              <a:gd name="connsiteY113" fmla="*/ 1281386 h 3063504"/>
              <a:gd name="connsiteX114" fmla="*/ 983956 w 4114165"/>
              <a:gd name="connsiteY114" fmla="*/ 762432 h 3063504"/>
              <a:gd name="connsiteX115" fmla="*/ 993511 w 4114165"/>
              <a:gd name="connsiteY115" fmla="*/ 562035 h 3063504"/>
              <a:gd name="connsiteX116" fmla="*/ 999886 w 4114165"/>
              <a:gd name="connsiteY116" fmla="*/ 466070 h 3063504"/>
              <a:gd name="connsiteX117" fmla="*/ 1006247 w 4114165"/>
              <a:gd name="connsiteY117" fmla="*/ 406589 h 3063504"/>
              <a:gd name="connsiteX118" fmla="*/ 1009441 w 4114165"/>
              <a:gd name="connsiteY118" fmla="*/ 391842 h 3063504"/>
              <a:gd name="connsiteX119" fmla="*/ 1012621 w 4114165"/>
              <a:gd name="connsiteY119" fmla="*/ 387604 h 3063504"/>
              <a:gd name="connsiteX120" fmla="*/ 1015802 w 4114165"/>
              <a:gd name="connsiteY120" fmla="*/ 394136 h 3063504"/>
              <a:gd name="connsiteX121" fmla="*/ 1018996 w 4114165"/>
              <a:gd name="connsiteY121" fmla="*/ 411587 h 3063504"/>
              <a:gd name="connsiteX122" fmla="*/ 1025357 w 4114165"/>
              <a:gd name="connsiteY122" fmla="*/ 479311 h 3063504"/>
              <a:gd name="connsiteX123" fmla="*/ 1031731 w 4114165"/>
              <a:gd name="connsiteY123" fmla="*/ 589755 h 3063504"/>
              <a:gd name="connsiteX124" fmla="*/ 1041274 w 4114165"/>
              <a:gd name="connsiteY124" fmla="*/ 828914 h 3063504"/>
              <a:gd name="connsiteX125" fmla="*/ 1054022 w 4114165"/>
              <a:gd name="connsiteY125" fmla="*/ 1256857 h 3063504"/>
              <a:gd name="connsiteX126" fmla="*/ 1092230 w 4114165"/>
              <a:gd name="connsiteY126" fmla="*/ 2652391 h 3063504"/>
              <a:gd name="connsiteX127" fmla="*/ 1101785 w 4114165"/>
              <a:gd name="connsiteY127" fmla="*/ 2862019 h 3063504"/>
              <a:gd name="connsiteX128" fmla="*/ 1108146 w 4114165"/>
              <a:gd name="connsiteY128" fmla="*/ 2943532 h 3063504"/>
              <a:gd name="connsiteX129" fmla="*/ 1111340 w 4114165"/>
              <a:gd name="connsiteY129" fmla="*/ 2965110 h 3063504"/>
              <a:gd name="connsiteX130" fmla="*/ 1114521 w 4114165"/>
              <a:gd name="connsiteY130" fmla="*/ 2973430 h 3063504"/>
              <a:gd name="connsiteX131" fmla="*/ 1117701 w 4114165"/>
              <a:gd name="connsiteY131" fmla="*/ 2968315 h 3063504"/>
              <a:gd name="connsiteX132" fmla="*/ 1120895 w 4114165"/>
              <a:gd name="connsiteY132" fmla="*/ 2949661 h 3063504"/>
              <a:gd name="connsiteX133" fmla="*/ 1127256 w 4114165"/>
              <a:gd name="connsiteY133" fmla="*/ 2872251 h 3063504"/>
              <a:gd name="connsiteX134" fmla="*/ 1133631 w 4114165"/>
              <a:gd name="connsiteY134" fmla="*/ 2743364 h 3063504"/>
              <a:gd name="connsiteX135" fmla="*/ 1143173 w 4114165"/>
              <a:gd name="connsiteY135" fmla="*/ 2463378 h 3063504"/>
              <a:gd name="connsiteX136" fmla="*/ 1155922 w 4114165"/>
              <a:gd name="connsiteY136" fmla="*/ 1965154 h 3063504"/>
              <a:gd name="connsiteX137" fmla="*/ 1190948 w 4114165"/>
              <a:gd name="connsiteY137" fmla="*/ 471744 h 3063504"/>
              <a:gd name="connsiteX138" fmla="*/ 1200503 w 4114165"/>
              <a:gd name="connsiteY138" fmla="*/ 198810 h 3063504"/>
              <a:gd name="connsiteX139" fmla="*/ 1206865 w 4114165"/>
              <a:gd name="connsiteY139" fmla="*/ 77799 h 3063504"/>
              <a:gd name="connsiteX140" fmla="*/ 1213239 w 4114165"/>
              <a:gd name="connsiteY140" fmla="*/ 11588 h 3063504"/>
              <a:gd name="connsiteX141" fmla="*/ 1216420 w 4114165"/>
              <a:gd name="connsiteY141" fmla="*/ 0 h 3063504"/>
              <a:gd name="connsiteX142" fmla="*/ 1219601 w 4114165"/>
              <a:gd name="connsiteY142" fmla="*/ 2996 h 3063504"/>
              <a:gd name="connsiteX143" fmla="*/ 1222781 w 4114165"/>
              <a:gd name="connsiteY143" fmla="*/ 20580 h 3063504"/>
              <a:gd name="connsiteX144" fmla="*/ 1229156 w 4114165"/>
              <a:gd name="connsiteY144" fmla="*/ 98807 h 3063504"/>
              <a:gd name="connsiteX145" fmla="*/ 1235530 w 4114165"/>
              <a:gd name="connsiteY145" fmla="*/ 231880 h 3063504"/>
              <a:gd name="connsiteX146" fmla="*/ 1245072 w 4114165"/>
              <a:gd name="connsiteY146" fmla="*/ 522962 h 3063504"/>
              <a:gd name="connsiteX147" fmla="*/ 1257821 w 4114165"/>
              <a:gd name="connsiteY147" fmla="*/ 1041176 h 3063504"/>
              <a:gd name="connsiteX148" fmla="*/ 1292847 w 4114165"/>
              <a:gd name="connsiteY148" fmla="*/ 2583224 h 3063504"/>
              <a:gd name="connsiteX149" fmla="*/ 1302390 w 4114165"/>
              <a:gd name="connsiteY149" fmla="*/ 2862221 h 3063504"/>
              <a:gd name="connsiteX150" fmla="*/ 1308764 w 4114165"/>
              <a:gd name="connsiteY150" fmla="*/ 2985271 h 3063504"/>
              <a:gd name="connsiteX151" fmla="*/ 1315138 w 4114165"/>
              <a:gd name="connsiteY151" fmla="*/ 3052069 h 3063504"/>
              <a:gd name="connsiteX152" fmla="*/ 1318319 w 4114165"/>
              <a:gd name="connsiteY152" fmla="*/ 3063504 h 3063504"/>
              <a:gd name="connsiteX153" fmla="*/ 1321500 w 4114165"/>
              <a:gd name="connsiteY153" fmla="*/ 3060098 h 3063504"/>
              <a:gd name="connsiteX154" fmla="*/ 1324681 w 4114165"/>
              <a:gd name="connsiteY154" fmla="*/ 3041913 h 3063504"/>
              <a:gd name="connsiteX155" fmla="*/ 1331055 w 4114165"/>
              <a:gd name="connsiteY155" fmla="*/ 2962109 h 3063504"/>
              <a:gd name="connsiteX156" fmla="*/ 1337429 w 4114165"/>
              <a:gd name="connsiteY156" fmla="*/ 2827372 h 3063504"/>
              <a:gd name="connsiteX157" fmla="*/ 1346971 w 4114165"/>
              <a:gd name="connsiteY157" fmla="*/ 2534799 h 3063504"/>
              <a:gd name="connsiteX158" fmla="*/ 1359720 w 4114165"/>
              <a:gd name="connsiteY158" fmla="*/ 2019403 h 3063504"/>
              <a:gd name="connsiteX159" fmla="*/ 1391553 w 4114165"/>
              <a:gd name="connsiteY159" fmla="*/ 642650 h 3063504"/>
              <a:gd name="connsiteX160" fmla="*/ 1401108 w 4114165"/>
              <a:gd name="connsiteY160" fmla="*/ 357415 h 3063504"/>
              <a:gd name="connsiteX161" fmla="*/ 1407482 w 4114165"/>
              <a:gd name="connsiteY161" fmla="*/ 227415 h 3063504"/>
              <a:gd name="connsiteX162" fmla="*/ 1413844 w 4114165"/>
              <a:gd name="connsiteY162" fmla="*/ 151377 h 3063504"/>
              <a:gd name="connsiteX163" fmla="*/ 1417037 w 4114165"/>
              <a:gd name="connsiteY163" fmla="*/ 134458 h 3063504"/>
              <a:gd name="connsiteX164" fmla="*/ 1420218 w 4114165"/>
              <a:gd name="connsiteY164" fmla="*/ 131770 h 3063504"/>
              <a:gd name="connsiteX165" fmla="*/ 1423399 w 4114165"/>
              <a:gd name="connsiteY165" fmla="*/ 143257 h 3063504"/>
              <a:gd name="connsiteX166" fmla="*/ 1426580 w 4114165"/>
              <a:gd name="connsiteY166" fmla="*/ 168709 h 3063504"/>
              <a:gd name="connsiteX167" fmla="*/ 1432954 w 4114165"/>
              <a:gd name="connsiteY167" fmla="*/ 259960 h 3063504"/>
              <a:gd name="connsiteX168" fmla="*/ 1439328 w 4114165"/>
              <a:gd name="connsiteY168" fmla="*/ 401057 h 3063504"/>
              <a:gd name="connsiteX169" fmla="*/ 1448870 w 4114165"/>
              <a:gd name="connsiteY169" fmla="*/ 691492 h 3063504"/>
              <a:gd name="connsiteX170" fmla="*/ 1461619 w 4114165"/>
              <a:gd name="connsiteY170" fmla="*/ 1179130 h 3063504"/>
              <a:gd name="connsiteX171" fmla="*/ 1487091 w 4114165"/>
              <a:gd name="connsiteY171" fmla="*/ 2181025 h 3063504"/>
              <a:gd name="connsiteX172" fmla="*/ 1496646 w 4114165"/>
              <a:gd name="connsiteY172" fmla="*/ 2459592 h 3063504"/>
              <a:gd name="connsiteX173" fmla="*/ 1503007 w 4114165"/>
              <a:gd name="connsiteY173" fmla="*/ 2593785 h 3063504"/>
              <a:gd name="connsiteX174" fmla="*/ 1509382 w 4114165"/>
              <a:gd name="connsiteY174" fmla="*/ 2680946 h 3063504"/>
              <a:gd name="connsiteX175" fmla="*/ 1512562 w 4114165"/>
              <a:gd name="connsiteY175" fmla="*/ 2705982 h 3063504"/>
              <a:gd name="connsiteX176" fmla="*/ 1515743 w 4114165"/>
              <a:gd name="connsiteY176" fmla="*/ 2718442 h 3063504"/>
              <a:gd name="connsiteX177" fmla="*/ 1518937 w 4114165"/>
              <a:gd name="connsiteY177" fmla="*/ 2718341 h 3063504"/>
              <a:gd name="connsiteX178" fmla="*/ 1522117 w 4114165"/>
              <a:gd name="connsiteY178" fmla="*/ 2705817 h 3063504"/>
              <a:gd name="connsiteX179" fmla="*/ 1525298 w 4114165"/>
              <a:gd name="connsiteY179" fmla="*/ 2681162 h 3063504"/>
              <a:gd name="connsiteX180" fmla="*/ 1531672 w 4114165"/>
              <a:gd name="connsiteY180" fmla="*/ 2597166 h 3063504"/>
              <a:gd name="connsiteX181" fmla="*/ 1538034 w 4114165"/>
              <a:gd name="connsiteY181" fmla="*/ 2471052 h 3063504"/>
              <a:gd name="connsiteX182" fmla="*/ 1547589 w 4114165"/>
              <a:gd name="connsiteY182" fmla="*/ 2217318 h 3063504"/>
              <a:gd name="connsiteX183" fmla="*/ 1563518 w 4114165"/>
              <a:gd name="connsiteY183" fmla="*/ 1692310 h 3063504"/>
              <a:gd name="connsiteX184" fmla="*/ 1582615 w 4114165"/>
              <a:gd name="connsiteY184" fmla="*/ 1074303 h 3063504"/>
              <a:gd name="connsiteX185" fmla="*/ 1592171 w 4114165"/>
              <a:gd name="connsiteY185" fmla="*/ 838804 h 3063504"/>
              <a:gd name="connsiteX186" fmla="*/ 1598545 w 4114165"/>
              <a:gd name="connsiteY186" fmla="*/ 724265 h 3063504"/>
              <a:gd name="connsiteX187" fmla="*/ 1604906 w 4114165"/>
              <a:gd name="connsiteY187" fmla="*/ 648563 h 3063504"/>
              <a:gd name="connsiteX188" fmla="*/ 1608087 w 4114165"/>
              <a:gd name="connsiteY188" fmla="*/ 626010 h 3063504"/>
              <a:gd name="connsiteX189" fmla="*/ 1611281 w 4114165"/>
              <a:gd name="connsiteY189" fmla="*/ 613828 h 3063504"/>
              <a:gd name="connsiteX190" fmla="*/ 1614461 w 4114165"/>
              <a:gd name="connsiteY190" fmla="*/ 611992 h 3063504"/>
              <a:gd name="connsiteX191" fmla="*/ 1617642 w 4114165"/>
              <a:gd name="connsiteY191" fmla="*/ 620362 h 3063504"/>
              <a:gd name="connsiteX192" fmla="*/ 1620836 w 4114165"/>
              <a:gd name="connsiteY192" fmla="*/ 638724 h 3063504"/>
              <a:gd name="connsiteX193" fmla="*/ 1627197 w 4114165"/>
              <a:gd name="connsiteY193" fmla="*/ 703889 h 3063504"/>
              <a:gd name="connsiteX194" fmla="*/ 1633572 w 4114165"/>
              <a:gd name="connsiteY194" fmla="*/ 803537 h 3063504"/>
              <a:gd name="connsiteX195" fmla="*/ 1643127 w 4114165"/>
              <a:gd name="connsiteY195" fmla="*/ 1005807 h 3063504"/>
              <a:gd name="connsiteX196" fmla="*/ 1659043 w 4114165"/>
              <a:gd name="connsiteY196" fmla="*/ 1426507 h 3063504"/>
              <a:gd name="connsiteX197" fmla="*/ 1678153 w 4114165"/>
              <a:gd name="connsiteY197" fmla="*/ 1923162 h 3063504"/>
              <a:gd name="connsiteX198" fmla="*/ 1687696 w 4114165"/>
              <a:gd name="connsiteY198" fmla="*/ 2112656 h 3063504"/>
              <a:gd name="connsiteX199" fmla="*/ 1694070 w 4114165"/>
              <a:gd name="connsiteY199" fmla="*/ 2204756 h 3063504"/>
              <a:gd name="connsiteX200" fmla="*/ 1700444 w 4114165"/>
              <a:gd name="connsiteY200" fmla="*/ 2265400 h 3063504"/>
              <a:gd name="connsiteX201" fmla="*/ 1703625 w 4114165"/>
              <a:gd name="connsiteY201" fmla="*/ 2283281 h 3063504"/>
              <a:gd name="connsiteX202" fmla="*/ 1706806 w 4114165"/>
              <a:gd name="connsiteY202" fmla="*/ 2292702 h 3063504"/>
              <a:gd name="connsiteX203" fmla="*/ 1709986 w 4114165"/>
              <a:gd name="connsiteY203" fmla="*/ 2293639 h 3063504"/>
              <a:gd name="connsiteX204" fmla="*/ 1713180 w 4114165"/>
              <a:gd name="connsiteY204" fmla="*/ 2286193 h 3063504"/>
              <a:gd name="connsiteX205" fmla="*/ 1716361 w 4114165"/>
              <a:gd name="connsiteY205" fmla="*/ 2270504 h 3063504"/>
              <a:gd name="connsiteX206" fmla="*/ 1722735 w 4114165"/>
              <a:gd name="connsiteY206" fmla="*/ 2215532 h 3063504"/>
              <a:gd name="connsiteX207" fmla="*/ 1729096 w 4114165"/>
              <a:gd name="connsiteY207" fmla="*/ 2131689 h 3063504"/>
              <a:gd name="connsiteX208" fmla="*/ 1738651 w 4114165"/>
              <a:gd name="connsiteY208" fmla="*/ 1961012 h 3063504"/>
              <a:gd name="connsiteX209" fmla="*/ 1754568 w 4114165"/>
              <a:gd name="connsiteY209" fmla="*/ 1602325 h 3063504"/>
              <a:gd name="connsiteX210" fmla="*/ 1773678 w 4114165"/>
              <a:gd name="connsiteY210" fmla="*/ 1169278 h 3063504"/>
              <a:gd name="connsiteX211" fmla="*/ 1783233 w 4114165"/>
              <a:gd name="connsiteY211" fmla="*/ 998855 h 3063504"/>
              <a:gd name="connsiteX212" fmla="*/ 1792788 w 4114165"/>
              <a:gd name="connsiteY212" fmla="*/ 880580 h 3063504"/>
              <a:gd name="connsiteX213" fmla="*/ 1799150 w 4114165"/>
              <a:gd name="connsiteY213" fmla="*/ 835904 h 3063504"/>
              <a:gd name="connsiteX214" fmla="*/ 1802343 w 4114165"/>
              <a:gd name="connsiteY214" fmla="*/ 824520 h 3063504"/>
              <a:gd name="connsiteX215" fmla="*/ 1805524 w 4114165"/>
              <a:gd name="connsiteY215" fmla="*/ 820556 h 3063504"/>
              <a:gd name="connsiteX216" fmla="*/ 1808705 w 4114165"/>
              <a:gd name="connsiteY216" fmla="*/ 824051 h 3063504"/>
              <a:gd name="connsiteX217" fmla="*/ 1811886 w 4114165"/>
              <a:gd name="connsiteY217" fmla="*/ 834916 h 3063504"/>
              <a:gd name="connsiteX218" fmla="*/ 1818260 w 4114165"/>
              <a:gd name="connsiteY218" fmla="*/ 878162 h 3063504"/>
              <a:gd name="connsiteX219" fmla="*/ 1824634 w 4114165"/>
              <a:gd name="connsiteY219" fmla="*/ 948342 h 3063504"/>
              <a:gd name="connsiteX220" fmla="*/ 1834176 w 4114165"/>
              <a:gd name="connsiteY220" fmla="*/ 1097237 h 3063504"/>
              <a:gd name="connsiteX221" fmla="*/ 1846912 w 4114165"/>
              <a:gd name="connsiteY221" fmla="*/ 1354719 h 3063504"/>
              <a:gd name="connsiteX222" fmla="*/ 1878758 w 4114165"/>
              <a:gd name="connsiteY222" fmla="*/ 2030319 h 3063504"/>
              <a:gd name="connsiteX223" fmla="*/ 1888313 w 4114165"/>
              <a:gd name="connsiteY223" fmla="*/ 2169894 h 3063504"/>
              <a:gd name="connsiteX224" fmla="*/ 1894687 w 4114165"/>
              <a:gd name="connsiteY224" fmla="*/ 2233983 h 3063504"/>
              <a:gd name="connsiteX225" fmla="*/ 1901049 w 4114165"/>
              <a:gd name="connsiteY225" fmla="*/ 2272112 h 3063504"/>
              <a:gd name="connsiteX226" fmla="*/ 1904242 w 4114165"/>
              <a:gd name="connsiteY226" fmla="*/ 2281014 h 3063504"/>
              <a:gd name="connsiteX227" fmla="*/ 1907423 w 4114165"/>
              <a:gd name="connsiteY227" fmla="*/ 2283053 h 3063504"/>
              <a:gd name="connsiteX228" fmla="*/ 1910604 w 4114165"/>
              <a:gd name="connsiteY228" fmla="*/ 2278216 h 3063504"/>
              <a:gd name="connsiteX229" fmla="*/ 1913785 w 4114165"/>
              <a:gd name="connsiteY229" fmla="*/ 2266591 h 3063504"/>
              <a:gd name="connsiteX230" fmla="*/ 1920159 w 4114165"/>
              <a:gd name="connsiteY230" fmla="*/ 2223573 h 3063504"/>
              <a:gd name="connsiteX231" fmla="*/ 1926520 w 4114165"/>
              <a:gd name="connsiteY231" fmla="*/ 2155837 h 3063504"/>
              <a:gd name="connsiteX232" fmla="*/ 1936075 w 4114165"/>
              <a:gd name="connsiteY232" fmla="*/ 2014084 h 3063504"/>
              <a:gd name="connsiteX233" fmla="*/ 1948811 w 4114165"/>
              <a:gd name="connsiteY233" fmla="*/ 1770329 h 3063504"/>
              <a:gd name="connsiteX234" fmla="*/ 1980657 w 4114165"/>
              <a:gd name="connsiteY234" fmla="*/ 1119397 h 3063504"/>
              <a:gd name="connsiteX235" fmla="*/ 1990212 w 4114165"/>
              <a:gd name="connsiteY235" fmla="*/ 975352 h 3063504"/>
              <a:gd name="connsiteX236" fmla="*/ 1999767 w 4114165"/>
              <a:gd name="connsiteY236" fmla="*/ 875591 h 3063504"/>
              <a:gd name="connsiteX237" fmla="*/ 2006142 w 4114165"/>
              <a:gd name="connsiteY237" fmla="*/ 836740 h 3063504"/>
              <a:gd name="connsiteX238" fmla="*/ 2009322 w 4114165"/>
              <a:gd name="connsiteY238" fmla="*/ 825938 h 3063504"/>
              <a:gd name="connsiteX239" fmla="*/ 2012503 w 4114165"/>
              <a:gd name="connsiteY239" fmla="*/ 820923 h 3063504"/>
              <a:gd name="connsiteX240" fmla="*/ 2015684 w 4114165"/>
              <a:gd name="connsiteY240" fmla="*/ 821658 h 3063504"/>
              <a:gd name="connsiteX241" fmla="*/ 2018877 w 4114165"/>
              <a:gd name="connsiteY241" fmla="*/ 828028 h 3063504"/>
              <a:gd name="connsiteX242" fmla="*/ 2025239 w 4114165"/>
              <a:gd name="connsiteY242" fmla="*/ 857115 h 3063504"/>
              <a:gd name="connsiteX243" fmla="*/ 2031613 w 4114165"/>
              <a:gd name="connsiteY243" fmla="*/ 906553 h 3063504"/>
              <a:gd name="connsiteX244" fmla="*/ 2041168 w 4114165"/>
              <a:gd name="connsiteY244" fmla="*/ 1013849 h 3063504"/>
              <a:gd name="connsiteX245" fmla="*/ 2053904 w 4114165"/>
              <a:gd name="connsiteY245" fmla="*/ 1203418 h 3063504"/>
              <a:gd name="connsiteX246" fmla="*/ 2098486 w 4114165"/>
              <a:gd name="connsiteY246" fmla="*/ 1923390 h 3063504"/>
              <a:gd name="connsiteX247" fmla="*/ 2108028 w 4114165"/>
              <a:gd name="connsiteY247" fmla="*/ 2025937 h 3063504"/>
              <a:gd name="connsiteX248" fmla="*/ 2117583 w 4114165"/>
              <a:gd name="connsiteY248" fmla="*/ 2096700 h 3063504"/>
              <a:gd name="connsiteX249" fmla="*/ 2123957 w 4114165"/>
              <a:gd name="connsiteY249" fmla="*/ 2125104 h 3063504"/>
              <a:gd name="connsiteX250" fmla="*/ 2130319 w 4114165"/>
              <a:gd name="connsiteY250" fmla="*/ 2138324 h 3063504"/>
              <a:gd name="connsiteX251" fmla="*/ 2133512 w 4114165"/>
              <a:gd name="connsiteY251" fmla="*/ 2139299 h 3063504"/>
              <a:gd name="connsiteX252" fmla="*/ 2136693 w 4114165"/>
              <a:gd name="connsiteY252" fmla="*/ 2136589 h 3063504"/>
              <a:gd name="connsiteX253" fmla="*/ 2139874 w 4114165"/>
              <a:gd name="connsiteY253" fmla="*/ 2130283 h 3063504"/>
              <a:gd name="connsiteX254" fmla="*/ 2146248 w 4114165"/>
              <a:gd name="connsiteY254" fmla="*/ 2107312 h 3063504"/>
              <a:gd name="connsiteX255" fmla="*/ 2152610 w 4114165"/>
              <a:gd name="connsiteY255" fmla="*/ 2071335 h 3063504"/>
              <a:gd name="connsiteX256" fmla="*/ 2162165 w 4114165"/>
              <a:gd name="connsiteY256" fmla="*/ 1995685 h 3063504"/>
              <a:gd name="connsiteX257" fmla="*/ 2174901 w 4114165"/>
              <a:gd name="connsiteY257" fmla="*/ 1861973 h 3063504"/>
              <a:gd name="connsiteX258" fmla="*/ 2194011 w 4114165"/>
              <a:gd name="connsiteY258" fmla="*/ 1618546 h 3063504"/>
              <a:gd name="connsiteX259" fmla="*/ 2219482 w 4114165"/>
              <a:gd name="connsiteY259" fmla="*/ 1290681 h 3063504"/>
              <a:gd name="connsiteX260" fmla="*/ 2232218 w 4114165"/>
              <a:gd name="connsiteY260" fmla="*/ 1157476 h 3063504"/>
              <a:gd name="connsiteX261" fmla="*/ 2241773 w 4114165"/>
              <a:gd name="connsiteY261" fmla="*/ 1081331 h 3063504"/>
              <a:gd name="connsiteX262" fmla="*/ 2251328 w 4114165"/>
              <a:gd name="connsiteY262" fmla="*/ 1030020 h 3063504"/>
              <a:gd name="connsiteX263" fmla="*/ 2257702 w 4114165"/>
              <a:gd name="connsiteY263" fmla="*/ 1010924 h 3063504"/>
              <a:gd name="connsiteX264" fmla="*/ 2260883 w 4114165"/>
              <a:gd name="connsiteY264" fmla="*/ 1006061 h 3063504"/>
              <a:gd name="connsiteX265" fmla="*/ 2264064 w 4114165"/>
              <a:gd name="connsiteY265" fmla="*/ 1004351 h 3063504"/>
              <a:gd name="connsiteX266" fmla="*/ 2267257 w 4114165"/>
              <a:gd name="connsiteY266" fmla="*/ 1005782 h 3063504"/>
              <a:gd name="connsiteX267" fmla="*/ 2270438 w 4114165"/>
              <a:gd name="connsiteY267" fmla="*/ 1010316 h 3063504"/>
              <a:gd name="connsiteX268" fmla="*/ 2276800 w 4114165"/>
              <a:gd name="connsiteY268" fmla="*/ 1028450 h 3063504"/>
              <a:gd name="connsiteX269" fmla="*/ 2283174 w 4114165"/>
              <a:gd name="connsiteY269" fmla="*/ 1058069 h 3063504"/>
              <a:gd name="connsiteX270" fmla="*/ 2292729 w 4114165"/>
              <a:gd name="connsiteY270" fmla="*/ 1121841 h 3063504"/>
              <a:gd name="connsiteX271" fmla="*/ 2305465 w 4114165"/>
              <a:gd name="connsiteY271" fmla="*/ 1236014 h 3063504"/>
              <a:gd name="connsiteX272" fmla="*/ 2324575 w 4114165"/>
              <a:gd name="connsiteY272" fmla="*/ 1444287 h 3063504"/>
              <a:gd name="connsiteX273" fmla="*/ 2353227 w 4114165"/>
              <a:gd name="connsiteY273" fmla="*/ 1757361 h 3063504"/>
              <a:gd name="connsiteX274" fmla="*/ 2365963 w 4114165"/>
              <a:gd name="connsiteY274" fmla="*/ 1871318 h 3063504"/>
              <a:gd name="connsiteX275" fmla="*/ 2378699 w 4114165"/>
              <a:gd name="connsiteY275" fmla="*/ 1960101 h 3063504"/>
              <a:gd name="connsiteX276" fmla="*/ 2388254 w 4114165"/>
              <a:gd name="connsiteY276" fmla="*/ 2007196 h 3063504"/>
              <a:gd name="connsiteX277" fmla="*/ 2394628 w 4114165"/>
              <a:gd name="connsiteY277" fmla="*/ 2028331 h 3063504"/>
              <a:gd name="connsiteX278" fmla="*/ 2400990 w 4114165"/>
              <a:gd name="connsiteY278" fmla="*/ 2040690 h 3063504"/>
              <a:gd name="connsiteX279" fmla="*/ 2404183 w 4114165"/>
              <a:gd name="connsiteY279" fmla="*/ 2043425 h 3063504"/>
              <a:gd name="connsiteX280" fmla="*/ 2407364 w 4114165"/>
              <a:gd name="connsiteY280" fmla="*/ 2043805 h 3063504"/>
              <a:gd name="connsiteX281" fmla="*/ 2410545 w 4114165"/>
              <a:gd name="connsiteY281" fmla="*/ 2041766 h 3063504"/>
              <a:gd name="connsiteX282" fmla="*/ 2413726 w 4114165"/>
              <a:gd name="connsiteY282" fmla="*/ 2037258 h 3063504"/>
              <a:gd name="connsiteX283" fmla="*/ 2420100 w 4114165"/>
              <a:gd name="connsiteY283" fmla="*/ 2020707 h 3063504"/>
              <a:gd name="connsiteX284" fmla="*/ 2426474 w 4114165"/>
              <a:gd name="connsiteY284" fmla="*/ 1993899 h 3063504"/>
              <a:gd name="connsiteX285" fmla="*/ 2432836 w 4114165"/>
              <a:gd name="connsiteY285" fmla="*/ 1956694 h 3063504"/>
              <a:gd name="connsiteX286" fmla="*/ 2442391 w 4114165"/>
              <a:gd name="connsiteY286" fmla="*/ 1881614 h 3063504"/>
              <a:gd name="connsiteX287" fmla="*/ 2451946 w 4114165"/>
              <a:gd name="connsiteY287" fmla="*/ 1784575 h 3063504"/>
              <a:gd name="connsiteX288" fmla="*/ 2464682 w 4114165"/>
              <a:gd name="connsiteY288" fmla="*/ 1626031 h 3063504"/>
              <a:gd name="connsiteX289" fmla="*/ 2490153 w 4114165"/>
              <a:gd name="connsiteY289" fmla="*/ 1257757 h 3063504"/>
              <a:gd name="connsiteX290" fmla="*/ 2506083 w 4114165"/>
              <a:gd name="connsiteY290" fmla="*/ 1048014 h 3063504"/>
              <a:gd name="connsiteX291" fmla="*/ 2515625 w 4114165"/>
              <a:gd name="connsiteY291" fmla="*/ 952141 h 3063504"/>
              <a:gd name="connsiteX292" fmla="*/ 2521999 w 4114165"/>
              <a:gd name="connsiteY292" fmla="*/ 906236 h 3063504"/>
              <a:gd name="connsiteX293" fmla="*/ 2528373 w 4114165"/>
              <a:gd name="connsiteY293" fmla="*/ 877262 h 3063504"/>
              <a:gd name="connsiteX294" fmla="*/ 2531554 w 4114165"/>
              <a:gd name="connsiteY294" fmla="*/ 869652 h 3063504"/>
              <a:gd name="connsiteX295" fmla="*/ 2534735 w 4114165"/>
              <a:gd name="connsiteY295" fmla="*/ 866853 h 3063504"/>
              <a:gd name="connsiteX296" fmla="*/ 2537916 w 4114165"/>
              <a:gd name="connsiteY296" fmla="*/ 868955 h 3063504"/>
              <a:gd name="connsiteX297" fmla="*/ 2541109 w 4114165"/>
              <a:gd name="connsiteY297" fmla="*/ 876059 h 3063504"/>
              <a:gd name="connsiteX298" fmla="*/ 2547471 w 4114165"/>
              <a:gd name="connsiteY298" fmla="*/ 905299 h 3063504"/>
              <a:gd name="connsiteX299" fmla="*/ 2553845 w 4114165"/>
              <a:gd name="connsiteY299" fmla="*/ 954281 h 3063504"/>
              <a:gd name="connsiteX300" fmla="*/ 2563400 w 4114165"/>
              <a:gd name="connsiteY300" fmla="*/ 1062425 h 3063504"/>
              <a:gd name="connsiteX301" fmla="*/ 2572942 w 4114165"/>
              <a:gd name="connsiteY301" fmla="*/ 1206420 h 3063504"/>
              <a:gd name="connsiteX302" fmla="*/ 2588872 w 4114165"/>
              <a:gd name="connsiteY302" fmla="*/ 1499651 h 3063504"/>
              <a:gd name="connsiteX303" fmla="*/ 2614343 w 4114165"/>
              <a:gd name="connsiteY303" fmla="*/ 1975335 h 3063504"/>
              <a:gd name="connsiteX304" fmla="*/ 2623898 w 4114165"/>
              <a:gd name="connsiteY304" fmla="*/ 2111528 h 3063504"/>
              <a:gd name="connsiteX305" fmla="*/ 2633453 w 4114165"/>
              <a:gd name="connsiteY305" fmla="*/ 2206554 h 3063504"/>
              <a:gd name="connsiteX306" fmla="*/ 2639815 w 4114165"/>
              <a:gd name="connsiteY306" fmla="*/ 2243037 h 3063504"/>
              <a:gd name="connsiteX307" fmla="*/ 2643008 w 4114165"/>
              <a:gd name="connsiteY307" fmla="*/ 2252623 h 3063504"/>
              <a:gd name="connsiteX308" fmla="*/ 2646189 w 4114165"/>
              <a:gd name="connsiteY308" fmla="*/ 2256295 h 3063504"/>
              <a:gd name="connsiteX309" fmla="*/ 2649370 w 4114165"/>
              <a:gd name="connsiteY309" fmla="*/ 2254003 h 3063504"/>
              <a:gd name="connsiteX310" fmla="*/ 2652551 w 4114165"/>
              <a:gd name="connsiteY310" fmla="*/ 2245772 h 3063504"/>
              <a:gd name="connsiteX311" fmla="*/ 2658925 w 4114165"/>
              <a:gd name="connsiteY311" fmla="*/ 2211759 h 3063504"/>
              <a:gd name="connsiteX312" fmla="*/ 2665299 w 4114165"/>
              <a:gd name="connsiteY312" fmla="*/ 2155381 h 3063504"/>
              <a:gd name="connsiteX313" fmla="*/ 2674841 w 4114165"/>
              <a:gd name="connsiteY313" fmla="*/ 2033383 h 3063504"/>
              <a:gd name="connsiteX314" fmla="*/ 2687590 w 4114165"/>
              <a:gd name="connsiteY314" fmla="*/ 1816866 h 3063504"/>
              <a:gd name="connsiteX315" fmla="*/ 2725797 w 4114165"/>
              <a:gd name="connsiteY315" fmla="*/ 1116307 h 3063504"/>
              <a:gd name="connsiteX316" fmla="*/ 2735353 w 4114165"/>
              <a:gd name="connsiteY316" fmla="*/ 1006339 h 3063504"/>
              <a:gd name="connsiteX317" fmla="*/ 2741714 w 4114165"/>
              <a:gd name="connsiteY317" fmla="*/ 959548 h 3063504"/>
              <a:gd name="connsiteX318" fmla="*/ 2748088 w 4114165"/>
              <a:gd name="connsiteY318" fmla="*/ 935995 h 3063504"/>
              <a:gd name="connsiteX319" fmla="*/ 2751269 w 4114165"/>
              <a:gd name="connsiteY319" fmla="*/ 933171 h 3063504"/>
              <a:gd name="connsiteX320" fmla="*/ 2754450 w 4114165"/>
              <a:gd name="connsiteY320" fmla="*/ 936337 h 3063504"/>
              <a:gd name="connsiteX321" fmla="*/ 2757643 w 4114165"/>
              <a:gd name="connsiteY321" fmla="*/ 945416 h 3063504"/>
              <a:gd name="connsiteX322" fmla="*/ 2764005 w 4114165"/>
              <a:gd name="connsiteY322" fmla="*/ 980709 h 3063504"/>
              <a:gd name="connsiteX323" fmla="*/ 2770379 w 4114165"/>
              <a:gd name="connsiteY323" fmla="*/ 1037225 h 3063504"/>
              <a:gd name="connsiteX324" fmla="*/ 2779934 w 4114165"/>
              <a:gd name="connsiteY324" fmla="*/ 1155678 h 3063504"/>
              <a:gd name="connsiteX325" fmla="*/ 2792670 w 4114165"/>
              <a:gd name="connsiteY325" fmla="*/ 1356429 h 3063504"/>
              <a:gd name="connsiteX326" fmla="*/ 2818142 w 4114165"/>
              <a:gd name="connsiteY326" fmla="*/ 1765998 h 3063504"/>
              <a:gd name="connsiteX327" fmla="*/ 2827697 w 4114165"/>
              <a:gd name="connsiteY327" fmla="*/ 1875662 h 3063504"/>
              <a:gd name="connsiteX328" fmla="*/ 2834058 w 4114165"/>
              <a:gd name="connsiteY328" fmla="*/ 1925847 h 3063504"/>
              <a:gd name="connsiteX329" fmla="*/ 2840433 w 4114165"/>
              <a:gd name="connsiteY329" fmla="*/ 1955251 h 3063504"/>
              <a:gd name="connsiteX330" fmla="*/ 2843613 w 4114165"/>
              <a:gd name="connsiteY330" fmla="*/ 1961823 h 3063504"/>
              <a:gd name="connsiteX331" fmla="*/ 2846807 w 4114165"/>
              <a:gd name="connsiteY331" fmla="*/ 1962912 h 3063504"/>
              <a:gd name="connsiteX332" fmla="*/ 2849988 w 4114165"/>
              <a:gd name="connsiteY332" fmla="*/ 1958543 h 3063504"/>
              <a:gd name="connsiteX333" fmla="*/ 2853168 w 4114165"/>
              <a:gd name="connsiteY333" fmla="*/ 1948818 h 3063504"/>
              <a:gd name="connsiteX334" fmla="*/ 2859543 w 4114165"/>
              <a:gd name="connsiteY334" fmla="*/ 1914032 h 3063504"/>
              <a:gd name="connsiteX335" fmla="*/ 2865904 w 4114165"/>
              <a:gd name="connsiteY335" fmla="*/ 1860517 h 3063504"/>
              <a:gd name="connsiteX336" fmla="*/ 2875459 w 4114165"/>
              <a:gd name="connsiteY336" fmla="*/ 1751587 h 3063504"/>
              <a:gd name="connsiteX337" fmla="*/ 2891388 w 4114165"/>
              <a:gd name="connsiteY337" fmla="*/ 1526332 h 3063504"/>
              <a:gd name="connsiteX338" fmla="*/ 2907305 w 4114165"/>
              <a:gd name="connsiteY338" fmla="*/ 1308055 h 3063504"/>
              <a:gd name="connsiteX339" fmla="*/ 2916860 w 4114165"/>
              <a:gd name="connsiteY339" fmla="*/ 1209459 h 3063504"/>
              <a:gd name="connsiteX340" fmla="*/ 2923222 w 4114165"/>
              <a:gd name="connsiteY340" fmla="*/ 1164897 h 3063504"/>
              <a:gd name="connsiteX341" fmla="*/ 2929596 w 4114165"/>
              <a:gd name="connsiteY341" fmla="*/ 1140279 h 3063504"/>
              <a:gd name="connsiteX342" fmla="*/ 2932777 w 4114165"/>
              <a:gd name="connsiteY342" fmla="*/ 1135974 h 3063504"/>
              <a:gd name="connsiteX343" fmla="*/ 2935957 w 4114165"/>
              <a:gd name="connsiteY343" fmla="*/ 1137164 h 3063504"/>
              <a:gd name="connsiteX344" fmla="*/ 2939151 w 4114165"/>
              <a:gd name="connsiteY344" fmla="*/ 1143888 h 3063504"/>
              <a:gd name="connsiteX345" fmla="*/ 2945512 w 4114165"/>
              <a:gd name="connsiteY345" fmla="*/ 1173735 h 3063504"/>
              <a:gd name="connsiteX346" fmla="*/ 2951887 w 4114165"/>
              <a:gd name="connsiteY346" fmla="*/ 1224490 h 3063504"/>
              <a:gd name="connsiteX347" fmla="*/ 2961442 w 4114165"/>
              <a:gd name="connsiteY347" fmla="*/ 1335142 h 3063504"/>
              <a:gd name="connsiteX348" fmla="*/ 2974177 w 4114165"/>
              <a:gd name="connsiteY348" fmla="*/ 1529549 h 3063504"/>
              <a:gd name="connsiteX349" fmla="*/ 2999649 w 4114165"/>
              <a:gd name="connsiteY349" fmla="*/ 1943005 h 3063504"/>
              <a:gd name="connsiteX350" fmla="*/ 3009204 w 4114165"/>
              <a:gd name="connsiteY350" fmla="*/ 2056291 h 3063504"/>
              <a:gd name="connsiteX351" fmla="*/ 3015566 w 4114165"/>
              <a:gd name="connsiteY351" fmla="*/ 2107590 h 3063504"/>
              <a:gd name="connsiteX352" fmla="*/ 3021940 w 4114165"/>
              <a:gd name="connsiteY352" fmla="*/ 2135956 h 3063504"/>
              <a:gd name="connsiteX353" fmla="*/ 3025121 w 4114165"/>
              <a:gd name="connsiteY353" fmla="*/ 2140869 h 3063504"/>
              <a:gd name="connsiteX354" fmla="*/ 3028314 w 4114165"/>
              <a:gd name="connsiteY354" fmla="*/ 2139375 h 3063504"/>
              <a:gd name="connsiteX355" fmla="*/ 3031495 w 4114165"/>
              <a:gd name="connsiteY355" fmla="*/ 2131372 h 3063504"/>
              <a:gd name="connsiteX356" fmla="*/ 3037856 w 4114165"/>
              <a:gd name="connsiteY356" fmla="*/ 2095864 h 3063504"/>
              <a:gd name="connsiteX357" fmla="*/ 3044231 w 4114165"/>
              <a:gd name="connsiteY357" fmla="*/ 2035004 h 3063504"/>
              <a:gd name="connsiteX358" fmla="*/ 3053786 w 4114165"/>
              <a:gd name="connsiteY358" fmla="*/ 1900292 h 3063504"/>
              <a:gd name="connsiteX359" fmla="*/ 3066522 w 4114165"/>
              <a:gd name="connsiteY359" fmla="*/ 1656777 h 3063504"/>
              <a:gd name="connsiteX360" fmla="*/ 3101548 w 4114165"/>
              <a:gd name="connsiteY360" fmla="*/ 916683 h 3063504"/>
              <a:gd name="connsiteX361" fmla="*/ 3111104 w 4114165"/>
              <a:gd name="connsiteY361" fmla="*/ 783301 h 3063504"/>
              <a:gd name="connsiteX362" fmla="*/ 3117465 w 4114165"/>
              <a:gd name="connsiteY362" fmla="*/ 726430 h 3063504"/>
              <a:gd name="connsiteX363" fmla="*/ 3123839 w 4114165"/>
              <a:gd name="connsiteY363" fmla="*/ 698723 h 3063504"/>
              <a:gd name="connsiteX364" fmla="*/ 3127020 w 4114165"/>
              <a:gd name="connsiteY364" fmla="*/ 696418 h 3063504"/>
              <a:gd name="connsiteX365" fmla="*/ 3130214 w 4114165"/>
              <a:gd name="connsiteY365" fmla="*/ 701990 h 3063504"/>
              <a:gd name="connsiteX366" fmla="*/ 3133394 w 4114165"/>
              <a:gd name="connsiteY366" fmla="*/ 715476 h 3063504"/>
              <a:gd name="connsiteX367" fmla="*/ 3139756 w 4114165"/>
              <a:gd name="connsiteY367" fmla="*/ 765952 h 3063504"/>
              <a:gd name="connsiteX368" fmla="*/ 3146130 w 4114165"/>
              <a:gd name="connsiteY368" fmla="*/ 846579 h 3063504"/>
              <a:gd name="connsiteX369" fmla="*/ 3155685 w 4114165"/>
              <a:gd name="connsiteY369" fmla="*/ 1018294 h 3063504"/>
              <a:gd name="connsiteX370" fmla="*/ 3168421 w 4114165"/>
              <a:gd name="connsiteY370" fmla="*/ 1320136 h 3063504"/>
              <a:gd name="connsiteX371" fmla="*/ 3203448 w 4114165"/>
              <a:gd name="connsiteY371" fmla="*/ 2215089 h 3063504"/>
              <a:gd name="connsiteX372" fmla="*/ 3213003 w 4114165"/>
              <a:gd name="connsiteY372" fmla="*/ 2377344 h 3063504"/>
              <a:gd name="connsiteX373" fmla="*/ 3219364 w 4114165"/>
              <a:gd name="connsiteY373" fmla="*/ 2449018 h 3063504"/>
              <a:gd name="connsiteX374" fmla="*/ 3225738 w 4114165"/>
              <a:gd name="connsiteY374" fmla="*/ 2487996 h 3063504"/>
              <a:gd name="connsiteX375" fmla="*/ 3228919 w 4114165"/>
              <a:gd name="connsiteY375" fmla="*/ 2494657 h 3063504"/>
              <a:gd name="connsiteX376" fmla="*/ 3232113 w 4114165"/>
              <a:gd name="connsiteY376" fmla="*/ 2492656 h 3063504"/>
              <a:gd name="connsiteX377" fmla="*/ 3235293 w 4114165"/>
              <a:gd name="connsiteY377" fmla="*/ 2481980 h 3063504"/>
              <a:gd name="connsiteX378" fmla="*/ 3241655 w 4114165"/>
              <a:gd name="connsiteY378" fmla="*/ 2435063 h 3063504"/>
              <a:gd name="connsiteX379" fmla="*/ 3248029 w 4114165"/>
              <a:gd name="connsiteY379" fmla="*/ 2355601 h 3063504"/>
              <a:gd name="connsiteX380" fmla="*/ 3257584 w 4114165"/>
              <a:gd name="connsiteY380" fmla="*/ 2182202 h 3063504"/>
              <a:gd name="connsiteX381" fmla="*/ 3270320 w 4114165"/>
              <a:gd name="connsiteY381" fmla="*/ 1873902 h 3063504"/>
              <a:gd name="connsiteX382" fmla="*/ 3305347 w 4114165"/>
              <a:gd name="connsiteY382" fmla="*/ 952647 h 3063504"/>
              <a:gd name="connsiteX383" fmla="*/ 3314902 w 4114165"/>
              <a:gd name="connsiteY383" fmla="*/ 781693 h 3063504"/>
              <a:gd name="connsiteX384" fmla="*/ 3321263 w 4114165"/>
              <a:gd name="connsiteY384" fmla="*/ 703307 h 3063504"/>
              <a:gd name="connsiteX385" fmla="*/ 3327637 w 4114165"/>
              <a:gd name="connsiteY385" fmla="*/ 656541 h 3063504"/>
              <a:gd name="connsiteX386" fmla="*/ 3330818 w 4114165"/>
              <a:gd name="connsiteY386" fmla="*/ 645461 h 3063504"/>
              <a:gd name="connsiteX387" fmla="*/ 3334012 w 4114165"/>
              <a:gd name="connsiteY387" fmla="*/ 642662 h 3063504"/>
              <a:gd name="connsiteX388" fmla="*/ 3337192 w 4114165"/>
              <a:gd name="connsiteY388" fmla="*/ 648095 h 3063504"/>
              <a:gd name="connsiteX389" fmla="*/ 3340373 w 4114165"/>
              <a:gd name="connsiteY389" fmla="*/ 661657 h 3063504"/>
              <a:gd name="connsiteX390" fmla="*/ 3346747 w 4114165"/>
              <a:gd name="connsiteY390" fmla="*/ 712272 h 3063504"/>
              <a:gd name="connsiteX391" fmla="*/ 3353109 w 4114165"/>
              <a:gd name="connsiteY391" fmla="*/ 792026 h 3063504"/>
              <a:gd name="connsiteX392" fmla="*/ 3362664 w 4114165"/>
              <a:gd name="connsiteY392" fmla="*/ 958282 h 3063504"/>
              <a:gd name="connsiteX393" fmla="*/ 3375400 w 4114165"/>
              <a:gd name="connsiteY393" fmla="*/ 1241725 h 3063504"/>
              <a:gd name="connsiteX394" fmla="*/ 3404065 w 4114165"/>
              <a:gd name="connsiteY394" fmla="*/ 1914374 h 3063504"/>
              <a:gd name="connsiteX395" fmla="*/ 3413620 w 4114165"/>
              <a:gd name="connsiteY395" fmla="*/ 2082783 h 3063504"/>
              <a:gd name="connsiteX396" fmla="*/ 3423163 w 4114165"/>
              <a:gd name="connsiteY396" fmla="*/ 2199285 h 3063504"/>
              <a:gd name="connsiteX397" fmla="*/ 3429537 w 4114165"/>
              <a:gd name="connsiteY397" fmla="*/ 2244088 h 3063504"/>
              <a:gd name="connsiteX398" fmla="*/ 3432718 w 4114165"/>
              <a:gd name="connsiteY398" fmla="*/ 2256169 h 3063504"/>
              <a:gd name="connsiteX399" fmla="*/ 3435911 w 4114165"/>
              <a:gd name="connsiteY399" fmla="*/ 2261335 h 3063504"/>
              <a:gd name="connsiteX400" fmla="*/ 3439092 w 4114165"/>
              <a:gd name="connsiteY400" fmla="*/ 2259613 h 3063504"/>
              <a:gd name="connsiteX401" fmla="*/ 3442273 w 4114165"/>
              <a:gd name="connsiteY401" fmla="*/ 2251116 h 3063504"/>
              <a:gd name="connsiteX402" fmla="*/ 3448647 w 4114165"/>
              <a:gd name="connsiteY402" fmla="*/ 2214582 h 3063504"/>
              <a:gd name="connsiteX403" fmla="*/ 3455008 w 4114165"/>
              <a:gd name="connsiteY403" fmla="*/ 2153824 h 3063504"/>
              <a:gd name="connsiteX404" fmla="*/ 3464564 w 4114165"/>
              <a:gd name="connsiteY404" fmla="*/ 2023974 h 3063504"/>
              <a:gd name="connsiteX405" fmla="*/ 3477299 w 4114165"/>
              <a:gd name="connsiteY405" fmla="*/ 1799315 h 3063504"/>
              <a:gd name="connsiteX406" fmla="*/ 3509145 w 4114165"/>
              <a:gd name="connsiteY406" fmla="*/ 1210295 h 3063504"/>
              <a:gd name="connsiteX407" fmla="*/ 3518700 w 4114165"/>
              <a:gd name="connsiteY407" fmla="*/ 1086549 h 3063504"/>
              <a:gd name="connsiteX408" fmla="*/ 3525062 w 4114165"/>
              <a:gd name="connsiteY408" fmla="*/ 1027956 h 3063504"/>
              <a:gd name="connsiteX409" fmla="*/ 3531436 w 4114165"/>
              <a:gd name="connsiteY409" fmla="*/ 990536 h 3063504"/>
              <a:gd name="connsiteX410" fmla="*/ 3534617 w 4114165"/>
              <a:gd name="connsiteY410" fmla="*/ 980063 h 3063504"/>
              <a:gd name="connsiteX411" fmla="*/ 3537797 w 4114165"/>
              <a:gd name="connsiteY411" fmla="*/ 975137 h 3063504"/>
              <a:gd name="connsiteX412" fmla="*/ 3540991 w 4114165"/>
              <a:gd name="connsiteY412" fmla="*/ 975694 h 3063504"/>
              <a:gd name="connsiteX413" fmla="*/ 3544172 w 4114165"/>
              <a:gd name="connsiteY413" fmla="*/ 981697 h 3063504"/>
              <a:gd name="connsiteX414" fmla="*/ 3550546 w 4114165"/>
              <a:gd name="connsiteY414" fmla="*/ 1009341 h 3063504"/>
              <a:gd name="connsiteX415" fmla="*/ 3556908 w 4114165"/>
              <a:gd name="connsiteY415" fmla="*/ 1056435 h 3063504"/>
              <a:gd name="connsiteX416" fmla="*/ 3566463 w 4114165"/>
              <a:gd name="connsiteY416" fmla="*/ 1158261 h 3063504"/>
              <a:gd name="connsiteX417" fmla="*/ 3579198 w 4114165"/>
              <a:gd name="connsiteY417" fmla="*/ 1335737 h 3063504"/>
              <a:gd name="connsiteX418" fmla="*/ 3611044 w 4114165"/>
              <a:gd name="connsiteY418" fmla="*/ 1805545 h 3063504"/>
              <a:gd name="connsiteX419" fmla="*/ 3620599 w 4114165"/>
              <a:gd name="connsiteY419" fmla="*/ 1906206 h 3063504"/>
              <a:gd name="connsiteX420" fmla="*/ 3626961 w 4114165"/>
              <a:gd name="connsiteY420" fmla="*/ 1954998 h 3063504"/>
              <a:gd name="connsiteX421" fmla="*/ 3633335 w 4114165"/>
              <a:gd name="connsiteY421" fmla="*/ 1987567 h 3063504"/>
              <a:gd name="connsiteX422" fmla="*/ 3639696 w 4114165"/>
              <a:gd name="connsiteY422" fmla="*/ 2003270 h 3063504"/>
              <a:gd name="connsiteX423" fmla="*/ 3642890 w 4114165"/>
              <a:gd name="connsiteY423" fmla="*/ 2004764 h 3063504"/>
              <a:gd name="connsiteX424" fmla="*/ 3646071 w 4114165"/>
              <a:gd name="connsiteY424" fmla="*/ 2002092 h 3063504"/>
              <a:gd name="connsiteX425" fmla="*/ 3649251 w 4114165"/>
              <a:gd name="connsiteY425" fmla="*/ 1995343 h 3063504"/>
              <a:gd name="connsiteX426" fmla="*/ 3655626 w 4114165"/>
              <a:gd name="connsiteY426" fmla="*/ 1970079 h 3063504"/>
              <a:gd name="connsiteX427" fmla="*/ 3661987 w 4114165"/>
              <a:gd name="connsiteY427" fmla="*/ 1930329 h 3063504"/>
              <a:gd name="connsiteX428" fmla="*/ 3671542 w 4114165"/>
              <a:gd name="connsiteY428" fmla="*/ 1847423 h 3063504"/>
              <a:gd name="connsiteX429" fmla="*/ 3684278 w 4114165"/>
              <a:gd name="connsiteY429" fmla="*/ 1705138 h 3063504"/>
              <a:gd name="connsiteX430" fmla="*/ 3719305 w 4114165"/>
              <a:gd name="connsiteY430" fmla="*/ 1285869 h 3063504"/>
              <a:gd name="connsiteX431" fmla="*/ 3728860 w 4114165"/>
              <a:gd name="connsiteY431" fmla="*/ 1203127 h 3063504"/>
              <a:gd name="connsiteX432" fmla="*/ 3738415 w 4114165"/>
              <a:gd name="connsiteY432" fmla="*/ 1145914 h 3063504"/>
              <a:gd name="connsiteX433" fmla="*/ 3744789 w 4114165"/>
              <a:gd name="connsiteY433" fmla="*/ 1123703 h 3063504"/>
              <a:gd name="connsiteX434" fmla="*/ 3747970 w 4114165"/>
              <a:gd name="connsiteY434" fmla="*/ 1117612 h 3063504"/>
              <a:gd name="connsiteX435" fmla="*/ 3751151 w 4114165"/>
              <a:gd name="connsiteY435" fmla="*/ 1114864 h 3063504"/>
              <a:gd name="connsiteX436" fmla="*/ 3754344 w 4114165"/>
              <a:gd name="connsiteY436" fmla="*/ 1115497 h 3063504"/>
              <a:gd name="connsiteX437" fmla="*/ 3757525 w 4114165"/>
              <a:gd name="connsiteY437" fmla="*/ 1119435 h 3063504"/>
              <a:gd name="connsiteX438" fmla="*/ 3763887 w 4114165"/>
              <a:gd name="connsiteY438" fmla="*/ 1137050 h 3063504"/>
              <a:gd name="connsiteX439" fmla="*/ 3770261 w 4114165"/>
              <a:gd name="connsiteY439" fmla="*/ 1166935 h 3063504"/>
              <a:gd name="connsiteX440" fmla="*/ 3779816 w 4114165"/>
              <a:gd name="connsiteY440" fmla="*/ 1232253 h 3063504"/>
              <a:gd name="connsiteX441" fmla="*/ 3792552 w 4114165"/>
              <a:gd name="connsiteY441" fmla="*/ 1349413 h 3063504"/>
              <a:gd name="connsiteX442" fmla="*/ 3818023 w 4114165"/>
              <a:gd name="connsiteY442" fmla="*/ 1628335 h 3063504"/>
              <a:gd name="connsiteX443" fmla="*/ 3833953 w 4114165"/>
              <a:gd name="connsiteY443" fmla="*/ 1785195 h 3063504"/>
              <a:gd name="connsiteX444" fmla="*/ 3843495 w 4114165"/>
              <a:gd name="connsiteY444" fmla="*/ 1858085 h 3063504"/>
              <a:gd name="connsiteX445" fmla="*/ 3853050 w 4114165"/>
              <a:gd name="connsiteY445" fmla="*/ 1909448 h 3063504"/>
              <a:gd name="connsiteX446" fmla="*/ 3859424 w 4114165"/>
              <a:gd name="connsiteY446" fmla="*/ 1930215 h 3063504"/>
              <a:gd name="connsiteX447" fmla="*/ 3865786 w 4114165"/>
              <a:gd name="connsiteY447" fmla="*/ 1939611 h 3063504"/>
              <a:gd name="connsiteX448" fmla="*/ 3868979 w 4114165"/>
              <a:gd name="connsiteY448" fmla="*/ 1939992 h 3063504"/>
              <a:gd name="connsiteX449" fmla="*/ 3872160 w 4114165"/>
              <a:gd name="connsiteY449" fmla="*/ 1937472 h 3063504"/>
              <a:gd name="connsiteX450" fmla="*/ 3875341 w 4114165"/>
              <a:gd name="connsiteY450" fmla="*/ 1932115 h 3063504"/>
              <a:gd name="connsiteX451" fmla="*/ 3881715 w 4114165"/>
              <a:gd name="connsiteY451" fmla="*/ 1913057 h 3063504"/>
              <a:gd name="connsiteX452" fmla="*/ 3888077 w 4114165"/>
              <a:gd name="connsiteY452" fmla="*/ 1883437 h 3063504"/>
              <a:gd name="connsiteX453" fmla="*/ 3897632 w 4114165"/>
              <a:gd name="connsiteY453" fmla="*/ 1821260 h 3063504"/>
              <a:gd name="connsiteX454" fmla="*/ 3910367 w 4114165"/>
              <a:gd name="connsiteY454" fmla="*/ 1711888 h 3063504"/>
              <a:gd name="connsiteX455" fmla="*/ 3932658 w 4114165"/>
              <a:gd name="connsiteY455" fmla="*/ 1484088 h 3063504"/>
              <a:gd name="connsiteX456" fmla="*/ 3951768 w 4114165"/>
              <a:gd name="connsiteY456" fmla="*/ 1301736 h 3063504"/>
              <a:gd name="connsiteX457" fmla="*/ 3961323 w 4114165"/>
              <a:gd name="connsiteY457" fmla="*/ 1230328 h 3063504"/>
              <a:gd name="connsiteX458" fmla="*/ 3970878 w 4114165"/>
              <a:gd name="connsiteY458" fmla="*/ 1178180 h 3063504"/>
              <a:gd name="connsiteX459" fmla="*/ 3977240 w 4114165"/>
              <a:gd name="connsiteY459" fmla="*/ 1155741 h 3063504"/>
              <a:gd name="connsiteX460" fmla="*/ 3983614 w 4114165"/>
              <a:gd name="connsiteY460" fmla="*/ 1143901 h 3063504"/>
              <a:gd name="connsiteX461" fmla="*/ 3986795 w 4114165"/>
              <a:gd name="connsiteY461" fmla="*/ 1142077 h 3063504"/>
              <a:gd name="connsiteX462" fmla="*/ 3989976 w 4114165"/>
              <a:gd name="connsiteY462" fmla="*/ 1142989 h 3063504"/>
              <a:gd name="connsiteX463" fmla="*/ 3993169 w 4114165"/>
              <a:gd name="connsiteY463" fmla="*/ 1146661 h 3063504"/>
              <a:gd name="connsiteX464" fmla="*/ 3999531 w 4114165"/>
              <a:gd name="connsiteY464" fmla="*/ 1162136 h 3063504"/>
              <a:gd name="connsiteX465" fmla="*/ 4005905 w 4114165"/>
              <a:gd name="connsiteY465" fmla="*/ 1188070 h 3063504"/>
              <a:gd name="connsiteX466" fmla="*/ 4015460 w 4114165"/>
              <a:gd name="connsiteY466" fmla="*/ 1244992 h 3063504"/>
              <a:gd name="connsiteX467" fmla="*/ 4025002 w 4114165"/>
              <a:gd name="connsiteY467" fmla="*/ 1320275 h 3063504"/>
              <a:gd name="connsiteX468" fmla="*/ 4040932 w 4114165"/>
              <a:gd name="connsiteY468" fmla="*/ 1473210 h 3063504"/>
              <a:gd name="connsiteX469" fmla="*/ 4069584 w 4114165"/>
              <a:gd name="connsiteY469" fmla="*/ 1754601 h 3063504"/>
              <a:gd name="connsiteX470" fmla="*/ 4079139 w 4114165"/>
              <a:gd name="connsiteY470" fmla="*/ 1826731 h 3063504"/>
              <a:gd name="connsiteX471" fmla="*/ 4088694 w 4114165"/>
              <a:gd name="connsiteY471" fmla="*/ 1879436 h 3063504"/>
              <a:gd name="connsiteX472" fmla="*/ 4095069 w 4114165"/>
              <a:gd name="connsiteY472" fmla="*/ 1902103 h 3063504"/>
              <a:gd name="connsiteX473" fmla="*/ 4101430 w 4114165"/>
              <a:gd name="connsiteY473" fmla="*/ 1914082 h 3063504"/>
              <a:gd name="connsiteX474" fmla="*/ 4104611 w 4114165"/>
              <a:gd name="connsiteY474" fmla="*/ 1915995 h 3063504"/>
              <a:gd name="connsiteX475" fmla="*/ 4107804 w 4114165"/>
              <a:gd name="connsiteY475" fmla="*/ 1915184 h 3063504"/>
              <a:gd name="connsiteX476" fmla="*/ 4110985 w 4114165"/>
              <a:gd name="connsiteY476" fmla="*/ 1911702 h 3063504"/>
              <a:gd name="connsiteX477" fmla="*/ 4114166 w 4114165"/>
              <a:gd name="connsiteY477" fmla="*/ 1905598 h 3063504"/>
              <a:gd name="connsiteX478" fmla="*/ 4114166 w 4114165"/>
              <a:gd name="connsiteY478" fmla="*/ 1905598 h 3063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</a:cxnLst>
            <a:rect l="l" t="t" r="r" b="b"/>
            <a:pathLst>
              <a:path w="4114165" h="3063504">
                <a:moveTo>
                  <a:pt x="0" y="1426330"/>
                </a:moveTo>
                <a:lnTo>
                  <a:pt x="19106" y="1079343"/>
                </a:lnTo>
                <a:lnTo>
                  <a:pt x="28660" y="944391"/>
                </a:lnTo>
                <a:lnTo>
                  <a:pt x="38212" y="852379"/>
                </a:lnTo>
                <a:lnTo>
                  <a:pt x="44582" y="819708"/>
                </a:lnTo>
                <a:lnTo>
                  <a:pt x="47765" y="812730"/>
                </a:lnTo>
                <a:lnTo>
                  <a:pt x="50950" y="812198"/>
                </a:lnTo>
                <a:lnTo>
                  <a:pt x="54134" y="818213"/>
                </a:lnTo>
                <a:lnTo>
                  <a:pt x="57319" y="830801"/>
                </a:lnTo>
                <a:lnTo>
                  <a:pt x="63687" y="875439"/>
                </a:lnTo>
                <a:lnTo>
                  <a:pt x="70056" y="945100"/>
                </a:lnTo>
                <a:lnTo>
                  <a:pt x="79608" y="1091880"/>
                </a:lnTo>
                <a:lnTo>
                  <a:pt x="92347" y="1349148"/>
                </a:lnTo>
                <a:lnTo>
                  <a:pt x="130558" y="2179860"/>
                </a:lnTo>
                <a:lnTo>
                  <a:pt x="140112" y="2309798"/>
                </a:lnTo>
                <a:lnTo>
                  <a:pt x="146480" y="2364047"/>
                </a:lnTo>
                <a:lnTo>
                  <a:pt x="149664" y="2380472"/>
                </a:lnTo>
                <a:lnTo>
                  <a:pt x="152849" y="2389450"/>
                </a:lnTo>
                <a:lnTo>
                  <a:pt x="156033" y="2390855"/>
                </a:lnTo>
                <a:lnTo>
                  <a:pt x="159218" y="2384600"/>
                </a:lnTo>
                <a:lnTo>
                  <a:pt x="162401" y="2370696"/>
                </a:lnTo>
                <a:lnTo>
                  <a:pt x="168770" y="2320207"/>
                </a:lnTo>
                <a:lnTo>
                  <a:pt x="175140" y="2240720"/>
                </a:lnTo>
                <a:lnTo>
                  <a:pt x="184692" y="2072639"/>
                </a:lnTo>
                <a:lnTo>
                  <a:pt x="197429" y="1777458"/>
                </a:lnTo>
                <a:lnTo>
                  <a:pt x="235642" y="818581"/>
                </a:lnTo>
                <a:lnTo>
                  <a:pt x="245194" y="665925"/>
                </a:lnTo>
                <a:lnTo>
                  <a:pt x="251563" y="600835"/>
                </a:lnTo>
                <a:lnTo>
                  <a:pt x="257933" y="568563"/>
                </a:lnTo>
                <a:lnTo>
                  <a:pt x="261116" y="565293"/>
                </a:lnTo>
                <a:lnTo>
                  <a:pt x="264300" y="570754"/>
                </a:lnTo>
                <a:lnTo>
                  <a:pt x="267485" y="584961"/>
                </a:lnTo>
                <a:lnTo>
                  <a:pt x="273854" y="639269"/>
                </a:lnTo>
                <a:lnTo>
                  <a:pt x="280222" y="726772"/>
                </a:lnTo>
                <a:lnTo>
                  <a:pt x="289776" y="913999"/>
                </a:lnTo>
                <a:lnTo>
                  <a:pt x="302513" y="1245232"/>
                </a:lnTo>
                <a:lnTo>
                  <a:pt x="340728" y="2325374"/>
                </a:lnTo>
                <a:lnTo>
                  <a:pt x="350283" y="2497177"/>
                </a:lnTo>
                <a:lnTo>
                  <a:pt x="356645" y="2570484"/>
                </a:lnTo>
                <a:lnTo>
                  <a:pt x="363019" y="2607106"/>
                </a:lnTo>
                <a:lnTo>
                  <a:pt x="366200" y="2611083"/>
                </a:lnTo>
                <a:lnTo>
                  <a:pt x="369380" y="2605384"/>
                </a:lnTo>
                <a:lnTo>
                  <a:pt x="372574" y="2590024"/>
                </a:lnTo>
                <a:lnTo>
                  <a:pt x="378935" y="2530861"/>
                </a:lnTo>
                <a:lnTo>
                  <a:pt x="385310" y="2435532"/>
                </a:lnTo>
                <a:lnTo>
                  <a:pt x="394865" y="2232425"/>
                </a:lnTo>
                <a:lnTo>
                  <a:pt x="407601" y="1876548"/>
                </a:lnTo>
                <a:lnTo>
                  <a:pt x="442627" y="825508"/>
                </a:lnTo>
                <a:lnTo>
                  <a:pt x="452182" y="631949"/>
                </a:lnTo>
                <a:lnTo>
                  <a:pt x="458544" y="543618"/>
                </a:lnTo>
                <a:lnTo>
                  <a:pt x="464918" y="491393"/>
                </a:lnTo>
                <a:lnTo>
                  <a:pt x="468099" y="479329"/>
                </a:lnTo>
                <a:lnTo>
                  <a:pt x="471280" y="476719"/>
                </a:lnTo>
                <a:lnTo>
                  <a:pt x="474473" y="483516"/>
                </a:lnTo>
                <a:lnTo>
                  <a:pt x="477654" y="499587"/>
                </a:lnTo>
                <a:lnTo>
                  <a:pt x="484015" y="558573"/>
                </a:lnTo>
                <a:lnTo>
                  <a:pt x="490390" y="650919"/>
                </a:lnTo>
                <a:lnTo>
                  <a:pt x="499945" y="843021"/>
                </a:lnTo>
                <a:lnTo>
                  <a:pt x="512680" y="1171038"/>
                </a:lnTo>
                <a:lnTo>
                  <a:pt x="544526" y="2034016"/>
                </a:lnTo>
                <a:lnTo>
                  <a:pt x="554081" y="2220635"/>
                </a:lnTo>
                <a:lnTo>
                  <a:pt x="563624" y="2346673"/>
                </a:lnTo>
                <a:lnTo>
                  <a:pt x="569998" y="2393211"/>
                </a:lnTo>
                <a:lnTo>
                  <a:pt x="573179" y="2404874"/>
                </a:lnTo>
                <a:lnTo>
                  <a:pt x="576372" y="2408799"/>
                </a:lnTo>
                <a:lnTo>
                  <a:pt x="579553" y="2405102"/>
                </a:lnTo>
                <a:lnTo>
                  <a:pt x="582734" y="2393945"/>
                </a:lnTo>
                <a:lnTo>
                  <a:pt x="589108" y="2350282"/>
                </a:lnTo>
                <a:lnTo>
                  <a:pt x="595470" y="2280520"/>
                </a:lnTo>
                <a:lnTo>
                  <a:pt x="605025" y="2134981"/>
                </a:lnTo>
                <a:lnTo>
                  <a:pt x="617760" y="1888743"/>
                </a:lnTo>
                <a:lnTo>
                  <a:pt x="646426" y="1318008"/>
                </a:lnTo>
                <a:lnTo>
                  <a:pt x="655981" y="1179079"/>
                </a:lnTo>
                <a:lnTo>
                  <a:pt x="665523" y="1084231"/>
                </a:lnTo>
                <a:lnTo>
                  <a:pt x="671897" y="1047837"/>
                </a:lnTo>
                <a:lnTo>
                  <a:pt x="675078" y="1037782"/>
                </a:lnTo>
                <a:lnTo>
                  <a:pt x="678259" y="1033059"/>
                </a:lnTo>
                <a:lnTo>
                  <a:pt x="681452" y="1033502"/>
                </a:lnTo>
                <a:lnTo>
                  <a:pt x="684633" y="1038909"/>
                </a:lnTo>
                <a:lnTo>
                  <a:pt x="691007" y="1063476"/>
                </a:lnTo>
                <a:lnTo>
                  <a:pt x="697369" y="1104049"/>
                </a:lnTo>
                <a:lnTo>
                  <a:pt x="706924" y="1187437"/>
                </a:lnTo>
                <a:lnTo>
                  <a:pt x="738770" y="1501044"/>
                </a:lnTo>
                <a:lnTo>
                  <a:pt x="748325" y="1560169"/>
                </a:lnTo>
                <a:lnTo>
                  <a:pt x="754686" y="1583596"/>
                </a:lnTo>
                <a:lnTo>
                  <a:pt x="757880" y="1590282"/>
                </a:lnTo>
                <a:lnTo>
                  <a:pt x="761061" y="1593663"/>
                </a:lnTo>
                <a:lnTo>
                  <a:pt x="764241" y="1593828"/>
                </a:lnTo>
                <a:lnTo>
                  <a:pt x="767422" y="1590940"/>
                </a:lnTo>
                <a:lnTo>
                  <a:pt x="773796" y="1576821"/>
                </a:lnTo>
                <a:lnTo>
                  <a:pt x="780158" y="1553495"/>
                </a:lnTo>
                <a:lnTo>
                  <a:pt x="792906" y="1490875"/>
                </a:lnTo>
                <a:lnTo>
                  <a:pt x="805642" y="1429686"/>
                </a:lnTo>
                <a:lnTo>
                  <a:pt x="812004" y="1408348"/>
                </a:lnTo>
                <a:lnTo>
                  <a:pt x="818378" y="1397407"/>
                </a:lnTo>
                <a:lnTo>
                  <a:pt x="821559" y="1396635"/>
                </a:lnTo>
                <a:lnTo>
                  <a:pt x="824740" y="1399345"/>
                </a:lnTo>
                <a:lnTo>
                  <a:pt x="827933" y="1405740"/>
                </a:lnTo>
                <a:lnTo>
                  <a:pt x="834295" y="1430142"/>
                </a:lnTo>
                <a:lnTo>
                  <a:pt x="840669" y="1470285"/>
                </a:lnTo>
                <a:lnTo>
                  <a:pt x="850224" y="1558649"/>
                </a:lnTo>
                <a:lnTo>
                  <a:pt x="862960" y="1718561"/>
                </a:lnTo>
                <a:lnTo>
                  <a:pt x="891612" y="2106134"/>
                </a:lnTo>
                <a:lnTo>
                  <a:pt x="897986" y="2164423"/>
                </a:lnTo>
                <a:lnTo>
                  <a:pt x="904348" y="2202286"/>
                </a:lnTo>
                <a:lnTo>
                  <a:pt x="907541" y="2212354"/>
                </a:lnTo>
                <a:lnTo>
                  <a:pt x="910722" y="2215950"/>
                </a:lnTo>
                <a:lnTo>
                  <a:pt x="913903" y="2212772"/>
                </a:lnTo>
                <a:lnTo>
                  <a:pt x="917096" y="2202540"/>
                </a:lnTo>
                <a:lnTo>
                  <a:pt x="923458" y="2160358"/>
                </a:lnTo>
                <a:lnTo>
                  <a:pt x="929832" y="2088937"/>
                </a:lnTo>
                <a:lnTo>
                  <a:pt x="939387" y="1929354"/>
                </a:lnTo>
                <a:lnTo>
                  <a:pt x="948930" y="1715256"/>
                </a:lnTo>
                <a:lnTo>
                  <a:pt x="964859" y="1281386"/>
                </a:lnTo>
                <a:lnTo>
                  <a:pt x="983956" y="762432"/>
                </a:lnTo>
                <a:lnTo>
                  <a:pt x="993511" y="562035"/>
                </a:lnTo>
                <a:lnTo>
                  <a:pt x="999886" y="466070"/>
                </a:lnTo>
                <a:lnTo>
                  <a:pt x="1006247" y="406589"/>
                </a:lnTo>
                <a:lnTo>
                  <a:pt x="1009441" y="391842"/>
                </a:lnTo>
                <a:lnTo>
                  <a:pt x="1012621" y="387604"/>
                </a:lnTo>
                <a:lnTo>
                  <a:pt x="1015802" y="394136"/>
                </a:lnTo>
                <a:lnTo>
                  <a:pt x="1018996" y="411587"/>
                </a:lnTo>
                <a:lnTo>
                  <a:pt x="1025357" y="479311"/>
                </a:lnTo>
                <a:lnTo>
                  <a:pt x="1031731" y="589755"/>
                </a:lnTo>
                <a:lnTo>
                  <a:pt x="1041274" y="828914"/>
                </a:lnTo>
                <a:lnTo>
                  <a:pt x="1054022" y="1256857"/>
                </a:lnTo>
                <a:lnTo>
                  <a:pt x="1092230" y="2652391"/>
                </a:lnTo>
                <a:lnTo>
                  <a:pt x="1101785" y="2862019"/>
                </a:lnTo>
                <a:lnTo>
                  <a:pt x="1108146" y="2943532"/>
                </a:lnTo>
                <a:lnTo>
                  <a:pt x="1111340" y="2965110"/>
                </a:lnTo>
                <a:lnTo>
                  <a:pt x="1114521" y="2973430"/>
                </a:lnTo>
                <a:lnTo>
                  <a:pt x="1117701" y="2968315"/>
                </a:lnTo>
                <a:lnTo>
                  <a:pt x="1120895" y="2949661"/>
                </a:lnTo>
                <a:lnTo>
                  <a:pt x="1127256" y="2872251"/>
                </a:lnTo>
                <a:lnTo>
                  <a:pt x="1133631" y="2743364"/>
                </a:lnTo>
                <a:lnTo>
                  <a:pt x="1143173" y="2463378"/>
                </a:lnTo>
                <a:lnTo>
                  <a:pt x="1155922" y="1965154"/>
                </a:lnTo>
                <a:lnTo>
                  <a:pt x="1190948" y="471744"/>
                </a:lnTo>
                <a:lnTo>
                  <a:pt x="1200503" y="198810"/>
                </a:lnTo>
                <a:lnTo>
                  <a:pt x="1206865" y="77799"/>
                </a:lnTo>
                <a:lnTo>
                  <a:pt x="1213239" y="11588"/>
                </a:lnTo>
                <a:lnTo>
                  <a:pt x="1216420" y="0"/>
                </a:lnTo>
                <a:lnTo>
                  <a:pt x="1219601" y="2996"/>
                </a:lnTo>
                <a:lnTo>
                  <a:pt x="1222781" y="20580"/>
                </a:lnTo>
                <a:lnTo>
                  <a:pt x="1229156" y="98807"/>
                </a:lnTo>
                <a:lnTo>
                  <a:pt x="1235530" y="231880"/>
                </a:lnTo>
                <a:lnTo>
                  <a:pt x="1245072" y="522962"/>
                </a:lnTo>
                <a:lnTo>
                  <a:pt x="1257821" y="1041176"/>
                </a:lnTo>
                <a:lnTo>
                  <a:pt x="1292847" y="2583224"/>
                </a:lnTo>
                <a:lnTo>
                  <a:pt x="1302390" y="2862221"/>
                </a:lnTo>
                <a:lnTo>
                  <a:pt x="1308764" y="2985271"/>
                </a:lnTo>
                <a:lnTo>
                  <a:pt x="1315138" y="3052069"/>
                </a:lnTo>
                <a:lnTo>
                  <a:pt x="1318319" y="3063504"/>
                </a:lnTo>
                <a:lnTo>
                  <a:pt x="1321500" y="3060098"/>
                </a:lnTo>
                <a:lnTo>
                  <a:pt x="1324681" y="3041913"/>
                </a:lnTo>
                <a:lnTo>
                  <a:pt x="1331055" y="2962109"/>
                </a:lnTo>
                <a:lnTo>
                  <a:pt x="1337429" y="2827372"/>
                </a:lnTo>
                <a:lnTo>
                  <a:pt x="1346971" y="2534799"/>
                </a:lnTo>
                <a:lnTo>
                  <a:pt x="1359720" y="2019403"/>
                </a:lnTo>
                <a:lnTo>
                  <a:pt x="1391553" y="642650"/>
                </a:lnTo>
                <a:lnTo>
                  <a:pt x="1401108" y="357415"/>
                </a:lnTo>
                <a:lnTo>
                  <a:pt x="1407482" y="227415"/>
                </a:lnTo>
                <a:lnTo>
                  <a:pt x="1413844" y="151377"/>
                </a:lnTo>
                <a:lnTo>
                  <a:pt x="1417037" y="134458"/>
                </a:lnTo>
                <a:lnTo>
                  <a:pt x="1420218" y="131770"/>
                </a:lnTo>
                <a:lnTo>
                  <a:pt x="1423399" y="143257"/>
                </a:lnTo>
                <a:lnTo>
                  <a:pt x="1426580" y="168709"/>
                </a:lnTo>
                <a:lnTo>
                  <a:pt x="1432954" y="259960"/>
                </a:lnTo>
                <a:lnTo>
                  <a:pt x="1439328" y="401057"/>
                </a:lnTo>
                <a:lnTo>
                  <a:pt x="1448870" y="691492"/>
                </a:lnTo>
                <a:lnTo>
                  <a:pt x="1461619" y="1179130"/>
                </a:lnTo>
                <a:lnTo>
                  <a:pt x="1487091" y="2181025"/>
                </a:lnTo>
                <a:lnTo>
                  <a:pt x="1496646" y="2459592"/>
                </a:lnTo>
                <a:lnTo>
                  <a:pt x="1503007" y="2593785"/>
                </a:lnTo>
                <a:lnTo>
                  <a:pt x="1509382" y="2680946"/>
                </a:lnTo>
                <a:lnTo>
                  <a:pt x="1512562" y="2705982"/>
                </a:lnTo>
                <a:lnTo>
                  <a:pt x="1515743" y="2718442"/>
                </a:lnTo>
                <a:lnTo>
                  <a:pt x="1518937" y="2718341"/>
                </a:lnTo>
                <a:lnTo>
                  <a:pt x="1522117" y="2705817"/>
                </a:lnTo>
                <a:lnTo>
                  <a:pt x="1525298" y="2681162"/>
                </a:lnTo>
                <a:lnTo>
                  <a:pt x="1531672" y="2597166"/>
                </a:lnTo>
                <a:lnTo>
                  <a:pt x="1538034" y="2471052"/>
                </a:lnTo>
                <a:lnTo>
                  <a:pt x="1547589" y="2217318"/>
                </a:lnTo>
                <a:lnTo>
                  <a:pt x="1563518" y="1692310"/>
                </a:lnTo>
                <a:lnTo>
                  <a:pt x="1582615" y="1074303"/>
                </a:lnTo>
                <a:lnTo>
                  <a:pt x="1592171" y="838804"/>
                </a:lnTo>
                <a:lnTo>
                  <a:pt x="1598545" y="724265"/>
                </a:lnTo>
                <a:lnTo>
                  <a:pt x="1604906" y="648563"/>
                </a:lnTo>
                <a:lnTo>
                  <a:pt x="1608087" y="626010"/>
                </a:lnTo>
                <a:lnTo>
                  <a:pt x="1611281" y="613828"/>
                </a:lnTo>
                <a:lnTo>
                  <a:pt x="1614461" y="611992"/>
                </a:lnTo>
                <a:lnTo>
                  <a:pt x="1617642" y="620362"/>
                </a:lnTo>
                <a:lnTo>
                  <a:pt x="1620836" y="638724"/>
                </a:lnTo>
                <a:lnTo>
                  <a:pt x="1627197" y="703889"/>
                </a:lnTo>
                <a:lnTo>
                  <a:pt x="1633572" y="803537"/>
                </a:lnTo>
                <a:lnTo>
                  <a:pt x="1643127" y="1005807"/>
                </a:lnTo>
                <a:lnTo>
                  <a:pt x="1659043" y="1426507"/>
                </a:lnTo>
                <a:lnTo>
                  <a:pt x="1678153" y="1923162"/>
                </a:lnTo>
                <a:lnTo>
                  <a:pt x="1687696" y="2112656"/>
                </a:lnTo>
                <a:lnTo>
                  <a:pt x="1694070" y="2204756"/>
                </a:lnTo>
                <a:lnTo>
                  <a:pt x="1700444" y="2265400"/>
                </a:lnTo>
                <a:lnTo>
                  <a:pt x="1703625" y="2283281"/>
                </a:lnTo>
                <a:lnTo>
                  <a:pt x="1706806" y="2292702"/>
                </a:lnTo>
                <a:lnTo>
                  <a:pt x="1709986" y="2293639"/>
                </a:lnTo>
                <a:lnTo>
                  <a:pt x="1713180" y="2286193"/>
                </a:lnTo>
                <a:lnTo>
                  <a:pt x="1716361" y="2270504"/>
                </a:lnTo>
                <a:lnTo>
                  <a:pt x="1722735" y="2215532"/>
                </a:lnTo>
                <a:lnTo>
                  <a:pt x="1729096" y="2131689"/>
                </a:lnTo>
                <a:lnTo>
                  <a:pt x="1738651" y="1961012"/>
                </a:lnTo>
                <a:lnTo>
                  <a:pt x="1754568" y="1602325"/>
                </a:lnTo>
                <a:lnTo>
                  <a:pt x="1773678" y="1169278"/>
                </a:lnTo>
                <a:lnTo>
                  <a:pt x="1783233" y="998855"/>
                </a:lnTo>
                <a:lnTo>
                  <a:pt x="1792788" y="880580"/>
                </a:lnTo>
                <a:lnTo>
                  <a:pt x="1799150" y="835904"/>
                </a:lnTo>
                <a:lnTo>
                  <a:pt x="1802343" y="824520"/>
                </a:lnTo>
                <a:lnTo>
                  <a:pt x="1805524" y="820556"/>
                </a:lnTo>
                <a:lnTo>
                  <a:pt x="1808705" y="824051"/>
                </a:lnTo>
                <a:lnTo>
                  <a:pt x="1811886" y="834916"/>
                </a:lnTo>
                <a:lnTo>
                  <a:pt x="1818260" y="878162"/>
                </a:lnTo>
                <a:lnTo>
                  <a:pt x="1824634" y="948342"/>
                </a:lnTo>
                <a:lnTo>
                  <a:pt x="1834176" y="1097237"/>
                </a:lnTo>
                <a:lnTo>
                  <a:pt x="1846912" y="1354719"/>
                </a:lnTo>
                <a:lnTo>
                  <a:pt x="1878758" y="2030319"/>
                </a:lnTo>
                <a:lnTo>
                  <a:pt x="1888313" y="2169894"/>
                </a:lnTo>
                <a:lnTo>
                  <a:pt x="1894687" y="2233983"/>
                </a:lnTo>
                <a:lnTo>
                  <a:pt x="1901049" y="2272112"/>
                </a:lnTo>
                <a:lnTo>
                  <a:pt x="1904242" y="2281014"/>
                </a:lnTo>
                <a:lnTo>
                  <a:pt x="1907423" y="2283053"/>
                </a:lnTo>
                <a:lnTo>
                  <a:pt x="1910604" y="2278216"/>
                </a:lnTo>
                <a:lnTo>
                  <a:pt x="1913785" y="2266591"/>
                </a:lnTo>
                <a:lnTo>
                  <a:pt x="1920159" y="2223573"/>
                </a:lnTo>
                <a:lnTo>
                  <a:pt x="1926520" y="2155837"/>
                </a:lnTo>
                <a:lnTo>
                  <a:pt x="1936075" y="2014084"/>
                </a:lnTo>
                <a:lnTo>
                  <a:pt x="1948811" y="1770329"/>
                </a:lnTo>
                <a:lnTo>
                  <a:pt x="1980657" y="1119397"/>
                </a:lnTo>
                <a:lnTo>
                  <a:pt x="1990212" y="975352"/>
                </a:lnTo>
                <a:lnTo>
                  <a:pt x="1999767" y="875591"/>
                </a:lnTo>
                <a:lnTo>
                  <a:pt x="2006142" y="836740"/>
                </a:lnTo>
                <a:lnTo>
                  <a:pt x="2009322" y="825938"/>
                </a:lnTo>
                <a:lnTo>
                  <a:pt x="2012503" y="820923"/>
                </a:lnTo>
                <a:lnTo>
                  <a:pt x="2015684" y="821658"/>
                </a:lnTo>
                <a:lnTo>
                  <a:pt x="2018877" y="828028"/>
                </a:lnTo>
                <a:lnTo>
                  <a:pt x="2025239" y="857115"/>
                </a:lnTo>
                <a:lnTo>
                  <a:pt x="2031613" y="906553"/>
                </a:lnTo>
                <a:lnTo>
                  <a:pt x="2041168" y="1013849"/>
                </a:lnTo>
                <a:lnTo>
                  <a:pt x="2053904" y="1203418"/>
                </a:lnTo>
                <a:lnTo>
                  <a:pt x="2098486" y="1923390"/>
                </a:lnTo>
                <a:lnTo>
                  <a:pt x="2108028" y="2025937"/>
                </a:lnTo>
                <a:lnTo>
                  <a:pt x="2117583" y="2096700"/>
                </a:lnTo>
                <a:lnTo>
                  <a:pt x="2123957" y="2125104"/>
                </a:lnTo>
                <a:lnTo>
                  <a:pt x="2130319" y="2138324"/>
                </a:lnTo>
                <a:lnTo>
                  <a:pt x="2133512" y="2139299"/>
                </a:lnTo>
                <a:lnTo>
                  <a:pt x="2136693" y="2136589"/>
                </a:lnTo>
                <a:lnTo>
                  <a:pt x="2139874" y="2130283"/>
                </a:lnTo>
                <a:lnTo>
                  <a:pt x="2146248" y="2107312"/>
                </a:lnTo>
                <a:lnTo>
                  <a:pt x="2152610" y="2071335"/>
                </a:lnTo>
                <a:lnTo>
                  <a:pt x="2162165" y="1995685"/>
                </a:lnTo>
                <a:lnTo>
                  <a:pt x="2174901" y="1861973"/>
                </a:lnTo>
                <a:lnTo>
                  <a:pt x="2194011" y="1618546"/>
                </a:lnTo>
                <a:lnTo>
                  <a:pt x="2219482" y="1290681"/>
                </a:lnTo>
                <a:lnTo>
                  <a:pt x="2232218" y="1157476"/>
                </a:lnTo>
                <a:lnTo>
                  <a:pt x="2241773" y="1081331"/>
                </a:lnTo>
                <a:lnTo>
                  <a:pt x="2251328" y="1030020"/>
                </a:lnTo>
                <a:lnTo>
                  <a:pt x="2257702" y="1010924"/>
                </a:lnTo>
                <a:lnTo>
                  <a:pt x="2260883" y="1006061"/>
                </a:lnTo>
                <a:lnTo>
                  <a:pt x="2264064" y="1004351"/>
                </a:lnTo>
                <a:lnTo>
                  <a:pt x="2267257" y="1005782"/>
                </a:lnTo>
                <a:lnTo>
                  <a:pt x="2270438" y="1010316"/>
                </a:lnTo>
                <a:lnTo>
                  <a:pt x="2276800" y="1028450"/>
                </a:lnTo>
                <a:lnTo>
                  <a:pt x="2283174" y="1058069"/>
                </a:lnTo>
                <a:lnTo>
                  <a:pt x="2292729" y="1121841"/>
                </a:lnTo>
                <a:lnTo>
                  <a:pt x="2305465" y="1236014"/>
                </a:lnTo>
                <a:lnTo>
                  <a:pt x="2324575" y="1444287"/>
                </a:lnTo>
                <a:lnTo>
                  <a:pt x="2353227" y="1757361"/>
                </a:lnTo>
                <a:lnTo>
                  <a:pt x="2365963" y="1871318"/>
                </a:lnTo>
                <a:lnTo>
                  <a:pt x="2378699" y="1960101"/>
                </a:lnTo>
                <a:lnTo>
                  <a:pt x="2388254" y="2007196"/>
                </a:lnTo>
                <a:lnTo>
                  <a:pt x="2394628" y="2028331"/>
                </a:lnTo>
                <a:lnTo>
                  <a:pt x="2400990" y="2040690"/>
                </a:lnTo>
                <a:lnTo>
                  <a:pt x="2404183" y="2043425"/>
                </a:lnTo>
                <a:lnTo>
                  <a:pt x="2407364" y="2043805"/>
                </a:lnTo>
                <a:lnTo>
                  <a:pt x="2410545" y="2041766"/>
                </a:lnTo>
                <a:lnTo>
                  <a:pt x="2413726" y="2037258"/>
                </a:lnTo>
                <a:lnTo>
                  <a:pt x="2420100" y="2020707"/>
                </a:lnTo>
                <a:lnTo>
                  <a:pt x="2426474" y="1993899"/>
                </a:lnTo>
                <a:lnTo>
                  <a:pt x="2432836" y="1956694"/>
                </a:lnTo>
                <a:lnTo>
                  <a:pt x="2442391" y="1881614"/>
                </a:lnTo>
                <a:lnTo>
                  <a:pt x="2451946" y="1784575"/>
                </a:lnTo>
                <a:lnTo>
                  <a:pt x="2464682" y="1626031"/>
                </a:lnTo>
                <a:lnTo>
                  <a:pt x="2490153" y="1257757"/>
                </a:lnTo>
                <a:lnTo>
                  <a:pt x="2506083" y="1048014"/>
                </a:lnTo>
                <a:lnTo>
                  <a:pt x="2515625" y="952141"/>
                </a:lnTo>
                <a:lnTo>
                  <a:pt x="2521999" y="906236"/>
                </a:lnTo>
                <a:lnTo>
                  <a:pt x="2528373" y="877262"/>
                </a:lnTo>
                <a:lnTo>
                  <a:pt x="2531554" y="869652"/>
                </a:lnTo>
                <a:lnTo>
                  <a:pt x="2534735" y="866853"/>
                </a:lnTo>
                <a:lnTo>
                  <a:pt x="2537916" y="868955"/>
                </a:lnTo>
                <a:lnTo>
                  <a:pt x="2541109" y="876059"/>
                </a:lnTo>
                <a:lnTo>
                  <a:pt x="2547471" y="905299"/>
                </a:lnTo>
                <a:lnTo>
                  <a:pt x="2553845" y="954281"/>
                </a:lnTo>
                <a:lnTo>
                  <a:pt x="2563400" y="1062425"/>
                </a:lnTo>
                <a:lnTo>
                  <a:pt x="2572942" y="1206420"/>
                </a:lnTo>
                <a:lnTo>
                  <a:pt x="2588872" y="1499651"/>
                </a:lnTo>
                <a:lnTo>
                  <a:pt x="2614343" y="1975335"/>
                </a:lnTo>
                <a:lnTo>
                  <a:pt x="2623898" y="2111528"/>
                </a:lnTo>
                <a:lnTo>
                  <a:pt x="2633453" y="2206554"/>
                </a:lnTo>
                <a:lnTo>
                  <a:pt x="2639815" y="2243037"/>
                </a:lnTo>
                <a:lnTo>
                  <a:pt x="2643008" y="2252623"/>
                </a:lnTo>
                <a:lnTo>
                  <a:pt x="2646189" y="2256295"/>
                </a:lnTo>
                <a:lnTo>
                  <a:pt x="2649370" y="2254003"/>
                </a:lnTo>
                <a:lnTo>
                  <a:pt x="2652551" y="2245772"/>
                </a:lnTo>
                <a:lnTo>
                  <a:pt x="2658925" y="2211759"/>
                </a:lnTo>
                <a:lnTo>
                  <a:pt x="2665299" y="2155381"/>
                </a:lnTo>
                <a:lnTo>
                  <a:pt x="2674841" y="2033383"/>
                </a:lnTo>
                <a:lnTo>
                  <a:pt x="2687590" y="1816866"/>
                </a:lnTo>
                <a:lnTo>
                  <a:pt x="2725797" y="1116307"/>
                </a:lnTo>
                <a:lnTo>
                  <a:pt x="2735353" y="1006339"/>
                </a:lnTo>
                <a:lnTo>
                  <a:pt x="2741714" y="959548"/>
                </a:lnTo>
                <a:lnTo>
                  <a:pt x="2748088" y="935995"/>
                </a:lnTo>
                <a:lnTo>
                  <a:pt x="2751269" y="933171"/>
                </a:lnTo>
                <a:lnTo>
                  <a:pt x="2754450" y="936337"/>
                </a:lnTo>
                <a:lnTo>
                  <a:pt x="2757643" y="945416"/>
                </a:lnTo>
                <a:lnTo>
                  <a:pt x="2764005" y="980709"/>
                </a:lnTo>
                <a:lnTo>
                  <a:pt x="2770379" y="1037225"/>
                </a:lnTo>
                <a:lnTo>
                  <a:pt x="2779934" y="1155678"/>
                </a:lnTo>
                <a:lnTo>
                  <a:pt x="2792670" y="1356429"/>
                </a:lnTo>
                <a:lnTo>
                  <a:pt x="2818142" y="1765998"/>
                </a:lnTo>
                <a:lnTo>
                  <a:pt x="2827697" y="1875662"/>
                </a:lnTo>
                <a:lnTo>
                  <a:pt x="2834058" y="1925847"/>
                </a:lnTo>
                <a:lnTo>
                  <a:pt x="2840433" y="1955251"/>
                </a:lnTo>
                <a:lnTo>
                  <a:pt x="2843613" y="1961823"/>
                </a:lnTo>
                <a:lnTo>
                  <a:pt x="2846807" y="1962912"/>
                </a:lnTo>
                <a:lnTo>
                  <a:pt x="2849988" y="1958543"/>
                </a:lnTo>
                <a:lnTo>
                  <a:pt x="2853168" y="1948818"/>
                </a:lnTo>
                <a:lnTo>
                  <a:pt x="2859543" y="1914032"/>
                </a:lnTo>
                <a:lnTo>
                  <a:pt x="2865904" y="1860517"/>
                </a:lnTo>
                <a:lnTo>
                  <a:pt x="2875459" y="1751587"/>
                </a:lnTo>
                <a:lnTo>
                  <a:pt x="2891388" y="1526332"/>
                </a:lnTo>
                <a:lnTo>
                  <a:pt x="2907305" y="1308055"/>
                </a:lnTo>
                <a:lnTo>
                  <a:pt x="2916860" y="1209459"/>
                </a:lnTo>
                <a:lnTo>
                  <a:pt x="2923222" y="1164897"/>
                </a:lnTo>
                <a:lnTo>
                  <a:pt x="2929596" y="1140279"/>
                </a:lnTo>
                <a:lnTo>
                  <a:pt x="2932777" y="1135974"/>
                </a:lnTo>
                <a:lnTo>
                  <a:pt x="2935957" y="1137164"/>
                </a:lnTo>
                <a:lnTo>
                  <a:pt x="2939151" y="1143888"/>
                </a:lnTo>
                <a:lnTo>
                  <a:pt x="2945512" y="1173735"/>
                </a:lnTo>
                <a:lnTo>
                  <a:pt x="2951887" y="1224490"/>
                </a:lnTo>
                <a:lnTo>
                  <a:pt x="2961442" y="1335142"/>
                </a:lnTo>
                <a:lnTo>
                  <a:pt x="2974177" y="1529549"/>
                </a:lnTo>
                <a:lnTo>
                  <a:pt x="2999649" y="1943005"/>
                </a:lnTo>
                <a:lnTo>
                  <a:pt x="3009204" y="2056291"/>
                </a:lnTo>
                <a:lnTo>
                  <a:pt x="3015566" y="2107590"/>
                </a:lnTo>
                <a:lnTo>
                  <a:pt x="3021940" y="2135956"/>
                </a:lnTo>
                <a:lnTo>
                  <a:pt x="3025121" y="2140869"/>
                </a:lnTo>
                <a:lnTo>
                  <a:pt x="3028314" y="2139375"/>
                </a:lnTo>
                <a:lnTo>
                  <a:pt x="3031495" y="2131372"/>
                </a:lnTo>
                <a:lnTo>
                  <a:pt x="3037856" y="2095864"/>
                </a:lnTo>
                <a:lnTo>
                  <a:pt x="3044231" y="2035004"/>
                </a:lnTo>
                <a:lnTo>
                  <a:pt x="3053786" y="1900292"/>
                </a:lnTo>
                <a:lnTo>
                  <a:pt x="3066522" y="1656777"/>
                </a:lnTo>
                <a:lnTo>
                  <a:pt x="3101548" y="916683"/>
                </a:lnTo>
                <a:lnTo>
                  <a:pt x="3111104" y="783301"/>
                </a:lnTo>
                <a:lnTo>
                  <a:pt x="3117465" y="726430"/>
                </a:lnTo>
                <a:lnTo>
                  <a:pt x="3123839" y="698723"/>
                </a:lnTo>
                <a:lnTo>
                  <a:pt x="3127020" y="696418"/>
                </a:lnTo>
                <a:lnTo>
                  <a:pt x="3130214" y="701990"/>
                </a:lnTo>
                <a:lnTo>
                  <a:pt x="3133394" y="715476"/>
                </a:lnTo>
                <a:lnTo>
                  <a:pt x="3139756" y="765952"/>
                </a:lnTo>
                <a:lnTo>
                  <a:pt x="3146130" y="846579"/>
                </a:lnTo>
                <a:lnTo>
                  <a:pt x="3155685" y="1018294"/>
                </a:lnTo>
                <a:lnTo>
                  <a:pt x="3168421" y="1320136"/>
                </a:lnTo>
                <a:lnTo>
                  <a:pt x="3203448" y="2215089"/>
                </a:lnTo>
                <a:lnTo>
                  <a:pt x="3213003" y="2377344"/>
                </a:lnTo>
                <a:lnTo>
                  <a:pt x="3219364" y="2449018"/>
                </a:lnTo>
                <a:lnTo>
                  <a:pt x="3225738" y="2487996"/>
                </a:lnTo>
                <a:lnTo>
                  <a:pt x="3228919" y="2494657"/>
                </a:lnTo>
                <a:lnTo>
                  <a:pt x="3232113" y="2492656"/>
                </a:lnTo>
                <a:lnTo>
                  <a:pt x="3235293" y="2481980"/>
                </a:lnTo>
                <a:lnTo>
                  <a:pt x="3241655" y="2435063"/>
                </a:lnTo>
                <a:lnTo>
                  <a:pt x="3248029" y="2355601"/>
                </a:lnTo>
                <a:lnTo>
                  <a:pt x="3257584" y="2182202"/>
                </a:lnTo>
                <a:lnTo>
                  <a:pt x="3270320" y="1873902"/>
                </a:lnTo>
                <a:lnTo>
                  <a:pt x="3305347" y="952647"/>
                </a:lnTo>
                <a:lnTo>
                  <a:pt x="3314902" y="781693"/>
                </a:lnTo>
                <a:lnTo>
                  <a:pt x="3321263" y="703307"/>
                </a:lnTo>
                <a:lnTo>
                  <a:pt x="3327637" y="656541"/>
                </a:lnTo>
                <a:lnTo>
                  <a:pt x="3330818" y="645461"/>
                </a:lnTo>
                <a:lnTo>
                  <a:pt x="3334012" y="642662"/>
                </a:lnTo>
                <a:lnTo>
                  <a:pt x="3337192" y="648095"/>
                </a:lnTo>
                <a:lnTo>
                  <a:pt x="3340373" y="661657"/>
                </a:lnTo>
                <a:lnTo>
                  <a:pt x="3346747" y="712272"/>
                </a:lnTo>
                <a:lnTo>
                  <a:pt x="3353109" y="792026"/>
                </a:lnTo>
                <a:lnTo>
                  <a:pt x="3362664" y="958282"/>
                </a:lnTo>
                <a:lnTo>
                  <a:pt x="3375400" y="1241725"/>
                </a:lnTo>
                <a:lnTo>
                  <a:pt x="3404065" y="1914374"/>
                </a:lnTo>
                <a:lnTo>
                  <a:pt x="3413620" y="2082783"/>
                </a:lnTo>
                <a:lnTo>
                  <a:pt x="3423163" y="2199285"/>
                </a:lnTo>
                <a:lnTo>
                  <a:pt x="3429537" y="2244088"/>
                </a:lnTo>
                <a:lnTo>
                  <a:pt x="3432718" y="2256169"/>
                </a:lnTo>
                <a:lnTo>
                  <a:pt x="3435911" y="2261335"/>
                </a:lnTo>
                <a:lnTo>
                  <a:pt x="3439092" y="2259613"/>
                </a:lnTo>
                <a:lnTo>
                  <a:pt x="3442273" y="2251116"/>
                </a:lnTo>
                <a:lnTo>
                  <a:pt x="3448647" y="2214582"/>
                </a:lnTo>
                <a:lnTo>
                  <a:pt x="3455008" y="2153824"/>
                </a:lnTo>
                <a:lnTo>
                  <a:pt x="3464564" y="2023974"/>
                </a:lnTo>
                <a:lnTo>
                  <a:pt x="3477299" y="1799315"/>
                </a:lnTo>
                <a:lnTo>
                  <a:pt x="3509145" y="1210295"/>
                </a:lnTo>
                <a:lnTo>
                  <a:pt x="3518700" y="1086549"/>
                </a:lnTo>
                <a:lnTo>
                  <a:pt x="3525062" y="1027956"/>
                </a:lnTo>
                <a:lnTo>
                  <a:pt x="3531436" y="990536"/>
                </a:lnTo>
                <a:lnTo>
                  <a:pt x="3534617" y="980063"/>
                </a:lnTo>
                <a:lnTo>
                  <a:pt x="3537797" y="975137"/>
                </a:lnTo>
                <a:lnTo>
                  <a:pt x="3540991" y="975694"/>
                </a:lnTo>
                <a:lnTo>
                  <a:pt x="3544172" y="981697"/>
                </a:lnTo>
                <a:lnTo>
                  <a:pt x="3550546" y="1009341"/>
                </a:lnTo>
                <a:lnTo>
                  <a:pt x="3556908" y="1056435"/>
                </a:lnTo>
                <a:lnTo>
                  <a:pt x="3566463" y="1158261"/>
                </a:lnTo>
                <a:lnTo>
                  <a:pt x="3579198" y="1335737"/>
                </a:lnTo>
                <a:lnTo>
                  <a:pt x="3611044" y="1805545"/>
                </a:lnTo>
                <a:lnTo>
                  <a:pt x="3620599" y="1906206"/>
                </a:lnTo>
                <a:lnTo>
                  <a:pt x="3626961" y="1954998"/>
                </a:lnTo>
                <a:lnTo>
                  <a:pt x="3633335" y="1987567"/>
                </a:lnTo>
                <a:lnTo>
                  <a:pt x="3639696" y="2003270"/>
                </a:lnTo>
                <a:lnTo>
                  <a:pt x="3642890" y="2004764"/>
                </a:lnTo>
                <a:lnTo>
                  <a:pt x="3646071" y="2002092"/>
                </a:lnTo>
                <a:lnTo>
                  <a:pt x="3649251" y="1995343"/>
                </a:lnTo>
                <a:lnTo>
                  <a:pt x="3655626" y="1970079"/>
                </a:lnTo>
                <a:lnTo>
                  <a:pt x="3661987" y="1930329"/>
                </a:lnTo>
                <a:lnTo>
                  <a:pt x="3671542" y="1847423"/>
                </a:lnTo>
                <a:lnTo>
                  <a:pt x="3684278" y="1705138"/>
                </a:lnTo>
                <a:lnTo>
                  <a:pt x="3719305" y="1285869"/>
                </a:lnTo>
                <a:lnTo>
                  <a:pt x="3728860" y="1203127"/>
                </a:lnTo>
                <a:lnTo>
                  <a:pt x="3738415" y="1145914"/>
                </a:lnTo>
                <a:lnTo>
                  <a:pt x="3744789" y="1123703"/>
                </a:lnTo>
                <a:lnTo>
                  <a:pt x="3747970" y="1117612"/>
                </a:lnTo>
                <a:lnTo>
                  <a:pt x="3751151" y="1114864"/>
                </a:lnTo>
                <a:lnTo>
                  <a:pt x="3754344" y="1115497"/>
                </a:lnTo>
                <a:lnTo>
                  <a:pt x="3757525" y="1119435"/>
                </a:lnTo>
                <a:lnTo>
                  <a:pt x="3763887" y="1137050"/>
                </a:lnTo>
                <a:lnTo>
                  <a:pt x="3770261" y="1166935"/>
                </a:lnTo>
                <a:lnTo>
                  <a:pt x="3779816" y="1232253"/>
                </a:lnTo>
                <a:lnTo>
                  <a:pt x="3792552" y="1349413"/>
                </a:lnTo>
                <a:lnTo>
                  <a:pt x="3818023" y="1628335"/>
                </a:lnTo>
                <a:lnTo>
                  <a:pt x="3833953" y="1785195"/>
                </a:lnTo>
                <a:lnTo>
                  <a:pt x="3843495" y="1858085"/>
                </a:lnTo>
                <a:lnTo>
                  <a:pt x="3853050" y="1909448"/>
                </a:lnTo>
                <a:lnTo>
                  <a:pt x="3859424" y="1930215"/>
                </a:lnTo>
                <a:lnTo>
                  <a:pt x="3865786" y="1939611"/>
                </a:lnTo>
                <a:lnTo>
                  <a:pt x="3868979" y="1939992"/>
                </a:lnTo>
                <a:lnTo>
                  <a:pt x="3872160" y="1937472"/>
                </a:lnTo>
                <a:lnTo>
                  <a:pt x="3875341" y="1932115"/>
                </a:lnTo>
                <a:lnTo>
                  <a:pt x="3881715" y="1913057"/>
                </a:lnTo>
                <a:lnTo>
                  <a:pt x="3888077" y="1883437"/>
                </a:lnTo>
                <a:lnTo>
                  <a:pt x="3897632" y="1821260"/>
                </a:lnTo>
                <a:lnTo>
                  <a:pt x="3910367" y="1711888"/>
                </a:lnTo>
                <a:lnTo>
                  <a:pt x="3932658" y="1484088"/>
                </a:lnTo>
                <a:lnTo>
                  <a:pt x="3951768" y="1301736"/>
                </a:lnTo>
                <a:lnTo>
                  <a:pt x="3961323" y="1230328"/>
                </a:lnTo>
                <a:lnTo>
                  <a:pt x="3970878" y="1178180"/>
                </a:lnTo>
                <a:lnTo>
                  <a:pt x="3977240" y="1155741"/>
                </a:lnTo>
                <a:lnTo>
                  <a:pt x="3983614" y="1143901"/>
                </a:lnTo>
                <a:lnTo>
                  <a:pt x="3986795" y="1142077"/>
                </a:lnTo>
                <a:lnTo>
                  <a:pt x="3989976" y="1142989"/>
                </a:lnTo>
                <a:lnTo>
                  <a:pt x="3993169" y="1146661"/>
                </a:lnTo>
                <a:lnTo>
                  <a:pt x="3999531" y="1162136"/>
                </a:lnTo>
                <a:lnTo>
                  <a:pt x="4005905" y="1188070"/>
                </a:lnTo>
                <a:lnTo>
                  <a:pt x="4015460" y="1244992"/>
                </a:lnTo>
                <a:lnTo>
                  <a:pt x="4025002" y="1320275"/>
                </a:lnTo>
                <a:lnTo>
                  <a:pt x="4040932" y="1473210"/>
                </a:lnTo>
                <a:lnTo>
                  <a:pt x="4069584" y="1754601"/>
                </a:lnTo>
                <a:lnTo>
                  <a:pt x="4079139" y="1826731"/>
                </a:lnTo>
                <a:lnTo>
                  <a:pt x="4088694" y="1879436"/>
                </a:lnTo>
                <a:lnTo>
                  <a:pt x="4095069" y="1902103"/>
                </a:lnTo>
                <a:lnTo>
                  <a:pt x="4101430" y="1914082"/>
                </a:lnTo>
                <a:lnTo>
                  <a:pt x="4104611" y="1915995"/>
                </a:lnTo>
                <a:lnTo>
                  <a:pt x="4107804" y="1915184"/>
                </a:lnTo>
                <a:lnTo>
                  <a:pt x="4110985" y="1911702"/>
                </a:lnTo>
                <a:lnTo>
                  <a:pt x="4114166" y="1905598"/>
                </a:lnTo>
                <a:lnTo>
                  <a:pt x="4114166" y="1905598"/>
                </a:lnTo>
              </a:path>
            </a:pathLst>
          </a:custGeom>
          <a:noFill/>
          <a:ln w="18998" cap="sq">
            <a:solidFill>
              <a:srgbClr val="C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igura a mano libera 20">
            <a:extLst>
              <a:ext uri="{FF2B5EF4-FFF2-40B4-BE49-F238E27FC236}">
                <a16:creationId xmlns:a16="http://schemas.microsoft.com/office/drawing/2014/main" id="{ACB676FC-C110-0884-D30C-488326B66C9F}"/>
              </a:ext>
            </a:extLst>
          </p:cNvPr>
          <p:cNvSpPr/>
          <p:nvPr/>
        </p:nvSpPr>
        <p:spPr>
          <a:xfrm flipH="1">
            <a:off x="1399677" y="4324086"/>
            <a:ext cx="4337467" cy="1190017"/>
          </a:xfrm>
          <a:custGeom>
            <a:avLst/>
            <a:gdLst>
              <a:gd name="connsiteX0" fmla="*/ 0 w 4114165"/>
              <a:gd name="connsiteY0" fmla="*/ 1426330 h 3063504"/>
              <a:gd name="connsiteX1" fmla="*/ 19106 w 4114165"/>
              <a:gd name="connsiteY1" fmla="*/ 1079343 h 3063504"/>
              <a:gd name="connsiteX2" fmla="*/ 28660 w 4114165"/>
              <a:gd name="connsiteY2" fmla="*/ 944391 h 3063504"/>
              <a:gd name="connsiteX3" fmla="*/ 38212 w 4114165"/>
              <a:gd name="connsiteY3" fmla="*/ 852379 h 3063504"/>
              <a:gd name="connsiteX4" fmla="*/ 44582 w 4114165"/>
              <a:gd name="connsiteY4" fmla="*/ 819708 h 3063504"/>
              <a:gd name="connsiteX5" fmla="*/ 47765 w 4114165"/>
              <a:gd name="connsiteY5" fmla="*/ 812730 h 3063504"/>
              <a:gd name="connsiteX6" fmla="*/ 50950 w 4114165"/>
              <a:gd name="connsiteY6" fmla="*/ 812198 h 3063504"/>
              <a:gd name="connsiteX7" fmla="*/ 54134 w 4114165"/>
              <a:gd name="connsiteY7" fmla="*/ 818213 h 3063504"/>
              <a:gd name="connsiteX8" fmla="*/ 57319 w 4114165"/>
              <a:gd name="connsiteY8" fmla="*/ 830801 h 3063504"/>
              <a:gd name="connsiteX9" fmla="*/ 63687 w 4114165"/>
              <a:gd name="connsiteY9" fmla="*/ 875439 h 3063504"/>
              <a:gd name="connsiteX10" fmla="*/ 70056 w 4114165"/>
              <a:gd name="connsiteY10" fmla="*/ 945100 h 3063504"/>
              <a:gd name="connsiteX11" fmla="*/ 79608 w 4114165"/>
              <a:gd name="connsiteY11" fmla="*/ 1091880 h 3063504"/>
              <a:gd name="connsiteX12" fmla="*/ 92347 w 4114165"/>
              <a:gd name="connsiteY12" fmla="*/ 1349148 h 3063504"/>
              <a:gd name="connsiteX13" fmla="*/ 130558 w 4114165"/>
              <a:gd name="connsiteY13" fmla="*/ 2179860 h 3063504"/>
              <a:gd name="connsiteX14" fmla="*/ 140112 w 4114165"/>
              <a:gd name="connsiteY14" fmla="*/ 2309798 h 3063504"/>
              <a:gd name="connsiteX15" fmla="*/ 146480 w 4114165"/>
              <a:gd name="connsiteY15" fmla="*/ 2364047 h 3063504"/>
              <a:gd name="connsiteX16" fmla="*/ 149664 w 4114165"/>
              <a:gd name="connsiteY16" fmla="*/ 2380472 h 3063504"/>
              <a:gd name="connsiteX17" fmla="*/ 152849 w 4114165"/>
              <a:gd name="connsiteY17" fmla="*/ 2389450 h 3063504"/>
              <a:gd name="connsiteX18" fmla="*/ 156033 w 4114165"/>
              <a:gd name="connsiteY18" fmla="*/ 2390855 h 3063504"/>
              <a:gd name="connsiteX19" fmla="*/ 159218 w 4114165"/>
              <a:gd name="connsiteY19" fmla="*/ 2384600 h 3063504"/>
              <a:gd name="connsiteX20" fmla="*/ 162401 w 4114165"/>
              <a:gd name="connsiteY20" fmla="*/ 2370696 h 3063504"/>
              <a:gd name="connsiteX21" fmla="*/ 168770 w 4114165"/>
              <a:gd name="connsiteY21" fmla="*/ 2320207 h 3063504"/>
              <a:gd name="connsiteX22" fmla="*/ 175140 w 4114165"/>
              <a:gd name="connsiteY22" fmla="*/ 2240720 h 3063504"/>
              <a:gd name="connsiteX23" fmla="*/ 184692 w 4114165"/>
              <a:gd name="connsiteY23" fmla="*/ 2072639 h 3063504"/>
              <a:gd name="connsiteX24" fmla="*/ 197429 w 4114165"/>
              <a:gd name="connsiteY24" fmla="*/ 1777458 h 3063504"/>
              <a:gd name="connsiteX25" fmla="*/ 235642 w 4114165"/>
              <a:gd name="connsiteY25" fmla="*/ 818581 h 3063504"/>
              <a:gd name="connsiteX26" fmla="*/ 245194 w 4114165"/>
              <a:gd name="connsiteY26" fmla="*/ 665925 h 3063504"/>
              <a:gd name="connsiteX27" fmla="*/ 251563 w 4114165"/>
              <a:gd name="connsiteY27" fmla="*/ 600835 h 3063504"/>
              <a:gd name="connsiteX28" fmla="*/ 257933 w 4114165"/>
              <a:gd name="connsiteY28" fmla="*/ 568563 h 3063504"/>
              <a:gd name="connsiteX29" fmla="*/ 261116 w 4114165"/>
              <a:gd name="connsiteY29" fmla="*/ 565293 h 3063504"/>
              <a:gd name="connsiteX30" fmla="*/ 264300 w 4114165"/>
              <a:gd name="connsiteY30" fmla="*/ 570754 h 3063504"/>
              <a:gd name="connsiteX31" fmla="*/ 267485 w 4114165"/>
              <a:gd name="connsiteY31" fmla="*/ 584961 h 3063504"/>
              <a:gd name="connsiteX32" fmla="*/ 273854 w 4114165"/>
              <a:gd name="connsiteY32" fmla="*/ 639269 h 3063504"/>
              <a:gd name="connsiteX33" fmla="*/ 280222 w 4114165"/>
              <a:gd name="connsiteY33" fmla="*/ 726772 h 3063504"/>
              <a:gd name="connsiteX34" fmla="*/ 289776 w 4114165"/>
              <a:gd name="connsiteY34" fmla="*/ 913999 h 3063504"/>
              <a:gd name="connsiteX35" fmla="*/ 302513 w 4114165"/>
              <a:gd name="connsiteY35" fmla="*/ 1245232 h 3063504"/>
              <a:gd name="connsiteX36" fmla="*/ 340728 w 4114165"/>
              <a:gd name="connsiteY36" fmla="*/ 2325374 h 3063504"/>
              <a:gd name="connsiteX37" fmla="*/ 350283 w 4114165"/>
              <a:gd name="connsiteY37" fmla="*/ 2497177 h 3063504"/>
              <a:gd name="connsiteX38" fmla="*/ 356645 w 4114165"/>
              <a:gd name="connsiteY38" fmla="*/ 2570484 h 3063504"/>
              <a:gd name="connsiteX39" fmla="*/ 363019 w 4114165"/>
              <a:gd name="connsiteY39" fmla="*/ 2607106 h 3063504"/>
              <a:gd name="connsiteX40" fmla="*/ 366200 w 4114165"/>
              <a:gd name="connsiteY40" fmla="*/ 2611083 h 3063504"/>
              <a:gd name="connsiteX41" fmla="*/ 369380 w 4114165"/>
              <a:gd name="connsiteY41" fmla="*/ 2605384 h 3063504"/>
              <a:gd name="connsiteX42" fmla="*/ 372574 w 4114165"/>
              <a:gd name="connsiteY42" fmla="*/ 2590024 h 3063504"/>
              <a:gd name="connsiteX43" fmla="*/ 378935 w 4114165"/>
              <a:gd name="connsiteY43" fmla="*/ 2530861 h 3063504"/>
              <a:gd name="connsiteX44" fmla="*/ 385310 w 4114165"/>
              <a:gd name="connsiteY44" fmla="*/ 2435532 h 3063504"/>
              <a:gd name="connsiteX45" fmla="*/ 394865 w 4114165"/>
              <a:gd name="connsiteY45" fmla="*/ 2232425 h 3063504"/>
              <a:gd name="connsiteX46" fmla="*/ 407601 w 4114165"/>
              <a:gd name="connsiteY46" fmla="*/ 1876548 h 3063504"/>
              <a:gd name="connsiteX47" fmla="*/ 442627 w 4114165"/>
              <a:gd name="connsiteY47" fmla="*/ 825508 h 3063504"/>
              <a:gd name="connsiteX48" fmla="*/ 452182 w 4114165"/>
              <a:gd name="connsiteY48" fmla="*/ 631949 h 3063504"/>
              <a:gd name="connsiteX49" fmla="*/ 458544 w 4114165"/>
              <a:gd name="connsiteY49" fmla="*/ 543618 h 3063504"/>
              <a:gd name="connsiteX50" fmla="*/ 464918 w 4114165"/>
              <a:gd name="connsiteY50" fmla="*/ 491393 h 3063504"/>
              <a:gd name="connsiteX51" fmla="*/ 468099 w 4114165"/>
              <a:gd name="connsiteY51" fmla="*/ 479329 h 3063504"/>
              <a:gd name="connsiteX52" fmla="*/ 471280 w 4114165"/>
              <a:gd name="connsiteY52" fmla="*/ 476719 h 3063504"/>
              <a:gd name="connsiteX53" fmla="*/ 474473 w 4114165"/>
              <a:gd name="connsiteY53" fmla="*/ 483516 h 3063504"/>
              <a:gd name="connsiteX54" fmla="*/ 477654 w 4114165"/>
              <a:gd name="connsiteY54" fmla="*/ 499587 h 3063504"/>
              <a:gd name="connsiteX55" fmla="*/ 484015 w 4114165"/>
              <a:gd name="connsiteY55" fmla="*/ 558573 h 3063504"/>
              <a:gd name="connsiteX56" fmla="*/ 490390 w 4114165"/>
              <a:gd name="connsiteY56" fmla="*/ 650919 h 3063504"/>
              <a:gd name="connsiteX57" fmla="*/ 499945 w 4114165"/>
              <a:gd name="connsiteY57" fmla="*/ 843021 h 3063504"/>
              <a:gd name="connsiteX58" fmla="*/ 512680 w 4114165"/>
              <a:gd name="connsiteY58" fmla="*/ 1171038 h 3063504"/>
              <a:gd name="connsiteX59" fmla="*/ 544526 w 4114165"/>
              <a:gd name="connsiteY59" fmla="*/ 2034016 h 3063504"/>
              <a:gd name="connsiteX60" fmla="*/ 554081 w 4114165"/>
              <a:gd name="connsiteY60" fmla="*/ 2220635 h 3063504"/>
              <a:gd name="connsiteX61" fmla="*/ 563624 w 4114165"/>
              <a:gd name="connsiteY61" fmla="*/ 2346673 h 3063504"/>
              <a:gd name="connsiteX62" fmla="*/ 569998 w 4114165"/>
              <a:gd name="connsiteY62" fmla="*/ 2393211 h 3063504"/>
              <a:gd name="connsiteX63" fmla="*/ 573179 w 4114165"/>
              <a:gd name="connsiteY63" fmla="*/ 2404874 h 3063504"/>
              <a:gd name="connsiteX64" fmla="*/ 576372 w 4114165"/>
              <a:gd name="connsiteY64" fmla="*/ 2408799 h 3063504"/>
              <a:gd name="connsiteX65" fmla="*/ 579553 w 4114165"/>
              <a:gd name="connsiteY65" fmla="*/ 2405102 h 3063504"/>
              <a:gd name="connsiteX66" fmla="*/ 582734 w 4114165"/>
              <a:gd name="connsiteY66" fmla="*/ 2393945 h 3063504"/>
              <a:gd name="connsiteX67" fmla="*/ 589108 w 4114165"/>
              <a:gd name="connsiteY67" fmla="*/ 2350282 h 3063504"/>
              <a:gd name="connsiteX68" fmla="*/ 595470 w 4114165"/>
              <a:gd name="connsiteY68" fmla="*/ 2280520 h 3063504"/>
              <a:gd name="connsiteX69" fmla="*/ 605025 w 4114165"/>
              <a:gd name="connsiteY69" fmla="*/ 2134981 h 3063504"/>
              <a:gd name="connsiteX70" fmla="*/ 617760 w 4114165"/>
              <a:gd name="connsiteY70" fmla="*/ 1888743 h 3063504"/>
              <a:gd name="connsiteX71" fmla="*/ 646426 w 4114165"/>
              <a:gd name="connsiteY71" fmla="*/ 1318008 h 3063504"/>
              <a:gd name="connsiteX72" fmla="*/ 655981 w 4114165"/>
              <a:gd name="connsiteY72" fmla="*/ 1179079 h 3063504"/>
              <a:gd name="connsiteX73" fmla="*/ 665523 w 4114165"/>
              <a:gd name="connsiteY73" fmla="*/ 1084231 h 3063504"/>
              <a:gd name="connsiteX74" fmla="*/ 671897 w 4114165"/>
              <a:gd name="connsiteY74" fmla="*/ 1047837 h 3063504"/>
              <a:gd name="connsiteX75" fmla="*/ 675078 w 4114165"/>
              <a:gd name="connsiteY75" fmla="*/ 1037782 h 3063504"/>
              <a:gd name="connsiteX76" fmla="*/ 678259 w 4114165"/>
              <a:gd name="connsiteY76" fmla="*/ 1033059 h 3063504"/>
              <a:gd name="connsiteX77" fmla="*/ 681452 w 4114165"/>
              <a:gd name="connsiteY77" fmla="*/ 1033502 h 3063504"/>
              <a:gd name="connsiteX78" fmla="*/ 684633 w 4114165"/>
              <a:gd name="connsiteY78" fmla="*/ 1038909 h 3063504"/>
              <a:gd name="connsiteX79" fmla="*/ 691007 w 4114165"/>
              <a:gd name="connsiteY79" fmla="*/ 1063476 h 3063504"/>
              <a:gd name="connsiteX80" fmla="*/ 697369 w 4114165"/>
              <a:gd name="connsiteY80" fmla="*/ 1104049 h 3063504"/>
              <a:gd name="connsiteX81" fmla="*/ 706924 w 4114165"/>
              <a:gd name="connsiteY81" fmla="*/ 1187437 h 3063504"/>
              <a:gd name="connsiteX82" fmla="*/ 738770 w 4114165"/>
              <a:gd name="connsiteY82" fmla="*/ 1501044 h 3063504"/>
              <a:gd name="connsiteX83" fmla="*/ 748325 w 4114165"/>
              <a:gd name="connsiteY83" fmla="*/ 1560169 h 3063504"/>
              <a:gd name="connsiteX84" fmla="*/ 754686 w 4114165"/>
              <a:gd name="connsiteY84" fmla="*/ 1583596 h 3063504"/>
              <a:gd name="connsiteX85" fmla="*/ 757880 w 4114165"/>
              <a:gd name="connsiteY85" fmla="*/ 1590282 h 3063504"/>
              <a:gd name="connsiteX86" fmla="*/ 761061 w 4114165"/>
              <a:gd name="connsiteY86" fmla="*/ 1593663 h 3063504"/>
              <a:gd name="connsiteX87" fmla="*/ 764241 w 4114165"/>
              <a:gd name="connsiteY87" fmla="*/ 1593828 h 3063504"/>
              <a:gd name="connsiteX88" fmla="*/ 767422 w 4114165"/>
              <a:gd name="connsiteY88" fmla="*/ 1590940 h 3063504"/>
              <a:gd name="connsiteX89" fmla="*/ 773796 w 4114165"/>
              <a:gd name="connsiteY89" fmla="*/ 1576821 h 3063504"/>
              <a:gd name="connsiteX90" fmla="*/ 780158 w 4114165"/>
              <a:gd name="connsiteY90" fmla="*/ 1553495 h 3063504"/>
              <a:gd name="connsiteX91" fmla="*/ 792906 w 4114165"/>
              <a:gd name="connsiteY91" fmla="*/ 1490875 h 3063504"/>
              <a:gd name="connsiteX92" fmla="*/ 805642 w 4114165"/>
              <a:gd name="connsiteY92" fmla="*/ 1429686 h 3063504"/>
              <a:gd name="connsiteX93" fmla="*/ 812004 w 4114165"/>
              <a:gd name="connsiteY93" fmla="*/ 1408348 h 3063504"/>
              <a:gd name="connsiteX94" fmla="*/ 818378 w 4114165"/>
              <a:gd name="connsiteY94" fmla="*/ 1397407 h 3063504"/>
              <a:gd name="connsiteX95" fmla="*/ 821559 w 4114165"/>
              <a:gd name="connsiteY95" fmla="*/ 1396635 h 3063504"/>
              <a:gd name="connsiteX96" fmla="*/ 824740 w 4114165"/>
              <a:gd name="connsiteY96" fmla="*/ 1399345 h 3063504"/>
              <a:gd name="connsiteX97" fmla="*/ 827933 w 4114165"/>
              <a:gd name="connsiteY97" fmla="*/ 1405740 h 3063504"/>
              <a:gd name="connsiteX98" fmla="*/ 834295 w 4114165"/>
              <a:gd name="connsiteY98" fmla="*/ 1430142 h 3063504"/>
              <a:gd name="connsiteX99" fmla="*/ 840669 w 4114165"/>
              <a:gd name="connsiteY99" fmla="*/ 1470285 h 3063504"/>
              <a:gd name="connsiteX100" fmla="*/ 850224 w 4114165"/>
              <a:gd name="connsiteY100" fmla="*/ 1558649 h 3063504"/>
              <a:gd name="connsiteX101" fmla="*/ 862960 w 4114165"/>
              <a:gd name="connsiteY101" fmla="*/ 1718561 h 3063504"/>
              <a:gd name="connsiteX102" fmla="*/ 891612 w 4114165"/>
              <a:gd name="connsiteY102" fmla="*/ 2106134 h 3063504"/>
              <a:gd name="connsiteX103" fmla="*/ 897986 w 4114165"/>
              <a:gd name="connsiteY103" fmla="*/ 2164423 h 3063504"/>
              <a:gd name="connsiteX104" fmla="*/ 904348 w 4114165"/>
              <a:gd name="connsiteY104" fmla="*/ 2202286 h 3063504"/>
              <a:gd name="connsiteX105" fmla="*/ 907541 w 4114165"/>
              <a:gd name="connsiteY105" fmla="*/ 2212354 h 3063504"/>
              <a:gd name="connsiteX106" fmla="*/ 910722 w 4114165"/>
              <a:gd name="connsiteY106" fmla="*/ 2215950 h 3063504"/>
              <a:gd name="connsiteX107" fmla="*/ 913903 w 4114165"/>
              <a:gd name="connsiteY107" fmla="*/ 2212772 h 3063504"/>
              <a:gd name="connsiteX108" fmla="*/ 917096 w 4114165"/>
              <a:gd name="connsiteY108" fmla="*/ 2202540 h 3063504"/>
              <a:gd name="connsiteX109" fmla="*/ 923458 w 4114165"/>
              <a:gd name="connsiteY109" fmla="*/ 2160358 h 3063504"/>
              <a:gd name="connsiteX110" fmla="*/ 929832 w 4114165"/>
              <a:gd name="connsiteY110" fmla="*/ 2088937 h 3063504"/>
              <a:gd name="connsiteX111" fmla="*/ 939387 w 4114165"/>
              <a:gd name="connsiteY111" fmla="*/ 1929354 h 3063504"/>
              <a:gd name="connsiteX112" fmla="*/ 948930 w 4114165"/>
              <a:gd name="connsiteY112" fmla="*/ 1715256 h 3063504"/>
              <a:gd name="connsiteX113" fmla="*/ 964859 w 4114165"/>
              <a:gd name="connsiteY113" fmla="*/ 1281386 h 3063504"/>
              <a:gd name="connsiteX114" fmla="*/ 983956 w 4114165"/>
              <a:gd name="connsiteY114" fmla="*/ 762432 h 3063504"/>
              <a:gd name="connsiteX115" fmla="*/ 993511 w 4114165"/>
              <a:gd name="connsiteY115" fmla="*/ 562035 h 3063504"/>
              <a:gd name="connsiteX116" fmla="*/ 999886 w 4114165"/>
              <a:gd name="connsiteY116" fmla="*/ 466070 h 3063504"/>
              <a:gd name="connsiteX117" fmla="*/ 1006247 w 4114165"/>
              <a:gd name="connsiteY117" fmla="*/ 406589 h 3063504"/>
              <a:gd name="connsiteX118" fmla="*/ 1009441 w 4114165"/>
              <a:gd name="connsiteY118" fmla="*/ 391842 h 3063504"/>
              <a:gd name="connsiteX119" fmla="*/ 1012621 w 4114165"/>
              <a:gd name="connsiteY119" fmla="*/ 387604 h 3063504"/>
              <a:gd name="connsiteX120" fmla="*/ 1015802 w 4114165"/>
              <a:gd name="connsiteY120" fmla="*/ 394136 h 3063504"/>
              <a:gd name="connsiteX121" fmla="*/ 1018996 w 4114165"/>
              <a:gd name="connsiteY121" fmla="*/ 411587 h 3063504"/>
              <a:gd name="connsiteX122" fmla="*/ 1025357 w 4114165"/>
              <a:gd name="connsiteY122" fmla="*/ 479311 h 3063504"/>
              <a:gd name="connsiteX123" fmla="*/ 1031731 w 4114165"/>
              <a:gd name="connsiteY123" fmla="*/ 589755 h 3063504"/>
              <a:gd name="connsiteX124" fmla="*/ 1041274 w 4114165"/>
              <a:gd name="connsiteY124" fmla="*/ 828914 h 3063504"/>
              <a:gd name="connsiteX125" fmla="*/ 1054022 w 4114165"/>
              <a:gd name="connsiteY125" fmla="*/ 1256857 h 3063504"/>
              <a:gd name="connsiteX126" fmla="*/ 1092230 w 4114165"/>
              <a:gd name="connsiteY126" fmla="*/ 2652391 h 3063504"/>
              <a:gd name="connsiteX127" fmla="*/ 1101785 w 4114165"/>
              <a:gd name="connsiteY127" fmla="*/ 2862019 h 3063504"/>
              <a:gd name="connsiteX128" fmla="*/ 1108146 w 4114165"/>
              <a:gd name="connsiteY128" fmla="*/ 2943532 h 3063504"/>
              <a:gd name="connsiteX129" fmla="*/ 1111340 w 4114165"/>
              <a:gd name="connsiteY129" fmla="*/ 2965110 h 3063504"/>
              <a:gd name="connsiteX130" fmla="*/ 1114521 w 4114165"/>
              <a:gd name="connsiteY130" fmla="*/ 2973430 h 3063504"/>
              <a:gd name="connsiteX131" fmla="*/ 1117701 w 4114165"/>
              <a:gd name="connsiteY131" fmla="*/ 2968315 h 3063504"/>
              <a:gd name="connsiteX132" fmla="*/ 1120895 w 4114165"/>
              <a:gd name="connsiteY132" fmla="*/ 2949661 h 3063504"/>
              <a:gd name="connsiteX133" fmla="*/ 1127256 w 4114165"/>
              <a:gd name="connsiteY133" fmla="*/ 2872251 h 3063504"/>
              <a:gd name="connsiteX134" fmla="*/ 1133631 w 4114165"/>
              <a:gd name="connsiteY134" fmla="*/ 2743364 h 3063504"/>
              <a:gd name="connsiteX135" fmla="*/ 1143173 w 4114165"/>
              <a:gd name="connsiteY135" fmla="*/ 2463378 h 3063504"/>
              <a:gd name="connsiteX136" fmla="*/ 1155922 w 4114165"/>
              <a:gd name="connsiteY136" fmla="*/ 1965154 h 3063504"/>
              <a:gd name="connsiteX137" fmla="*/ 1190948 w 4114165"/>
              <a:gd name="connsiteY137" fmla="*/ 471744 h 3063504"/>
              <a:gd name="connsiteX138" fmla="*/ 1200503 w 4114165"/>
              <a:gd name="connsiteY138" fmla="*/ 198810 h 3063504"/>
              <a:gd name="connsiteX139" fmla="*/ 1206865 w 4114165"/>
              <a:gd name="connsiteY139" fmla="*/ 77799 h 3063504"/>
              <a:gd name="connsiteX140" fmla="*/ 1213239 w 4114165"/>
              <a:gd name="connsiteY140" fmla="*/ 11588 h 3063504"/>
              <a:gd name="connsiteX141" fmla="*/ 1216420 w 4114165"/>
              <a:gd name="connsiteY141" fmla="*/ 0 h 3063504"/>
              <a:gd name="connsiteX142" fmla="*/ 1219601 w 4114165"/>
              <a:gd name="connsiteY142" fmla="*/ 2996 h 3063504"/>
              <a:gd name="connsiteX143" fmla="*/ 1222781 w 4114165"/>
              <a:gd name="connsiteY143" fmla="*/ 20580 h 3063504"/>
              <a:gd name="connsiteX144" fmla="*/ 1229156 w 4114165"/>
              <a:gd name="connsiteY144" fmla="*/ 98807 h 3063504"/>
              <a:gd name="connsiteX145" fmla="*/ 1235530 w 4114165"/>
              <a:gd name="connsiteY145" fmla="*/ 231880 h 3063504"/>
              <a:gd name="connsiteX146" fmla="*/ 1245072 w 4114165"/>
              <a:gd name="connsiteY146" fmla="*/ 522962 h 3063504"/>
              <a:gd name="connsiteX147" fmla="*/ 1257821 w 4114165"/>
              <a:gd name="connsiteY147" fmla="*/ 1041176 h 3063504"/>
              <a:gd name="connsiteX148" fmla="*/ 1292847 w 4114165"/>
              <a:gd name="connsiteY148" fmla="*/ 2583224 h 3063504"/>
              <a:gd name="connsiteX149" fmla="*/ 1302390 w 4114165"/>
              <a:gd name="connsiteY149" fmla="*/ 2862221 h 3063504"/>
              <a:gd name="connsiteX150" fmla="*/ 1308764 w 4114165"/>
              <a:gd name="connsiteY150" fmla="*/ 2985271 h 3063504"/>
              <a:gd name="connsiteX151" fmla="*/ 1315138 w 4114165"/>
              <a:gd name="connsiteY151" fmla="*/ 3052069 h 3063504"/>
              <a:gd name="connsiteX152" fmla="*/ 1318319 w 4114165"/>
              <a:gd name="connsiteY152" fmla="*/ 3063504 h 3063504"/>
              <a:gd name="connsiteX153" fmla="*/ 1321500 w 4114165"/>
              <a:gd name="connsiteY153" fmla="*/ 3060098 h 3063504"/>
              <a:gd name="connsiteX154" fmla="*/ 1324681 w 4114165"/>
              <a:gd name="connsiteY154" fmla="*/ 3041913 h 3063504"/>
              <a:gd name="connsiteX155" fmla="*/ 1331055 w 4114165"/>
              <a:gd name="connsiteY155" fmla="*/ 2962109 h 3063504"/>
              <a:gd name="connsiteX156" fmla="*/ 1337429 w 4114165"/>
              <a:gd name="connsiteY156" fmla="*/ 2827372 h 3063504"/>
              <a:gd name="connsiteX157" fmla="*/ 1346971 w 4114165"/>
              <a:gd name="connsiteY157" fmla="*/ 2534799 h 3063504"/>
              <a:gd name="connsiteX158" fmla="*/ 1359720 w 4114165"/>
              <a:gd name="connsiteY158" fmla="*/ 2019403 h 3063504"/>
              <a:gd name="connsiteX159" fmla="*/ 1391553 w 4114165"/>
              <a:gd name="connsiteY159" fmla="*/ 642650 h 3063504"/>
              <a:gd name="connsiteX160" fmla="*/ 1401108 w 4114165"/>
              <a:gd name="connsiteY160" fmla="*/ 357415 h 3063504"/>
              <a:gd name="connsiteX161" fmla="*/ 1407482 w 4114165"/>
              <a:gd name="connsiteY161" fmla="*/ 227415 h 3063504"/>
              <a:gd name="connsiteX162" fmla="*/ 1413844 w 4114165"/>
              <a:gd name="connsiteY162" fmla="*/ 151377 h 3063504"/>
              <a:gd name="connsiteX163" fmla="*/ 1417037 w 4114165"/>
              <a:gd name="connsiteY163" fmla="*/ 134458 h 3063504"/>
              <a:gd name="connsiteX164" fmla="*/ 1420218 w 4114165"/>
              <a:gd name="connsiteY164" fmla="*/ 131770 h 3063504"/>
              <a:gd name="connsiteX165" fmla="*/ 1423399 w 4114165"/>
              <a:gd name="connsiteY165" fmla="*/ 143257 h 3063504"/>
              <a:gd name="connsiteX166" fmla="*/ 1426580 w 4114165"/>
              <a:gd name="connsiteY166" fmla="*/ 168709 h 3063504"/>
              <a:gd name="connsiteX167" fmla="*/ 1432954 w 4114165"/>
              <a:gd name="connsiteY167" fmla="*/ 259960 h 3063504"/>
              <a:gd name="connsiteX168" fmla="*/ 1439328 w 4114165"/>
              <a:gd name="connsiteY168" fmla="*/ 401057 h 3063504"/>
              <a:gd name="connsiteX169" fmla="*/ 1448870 w 4114165"/>
              <a:gd name="connsiteY169" fmla="*/ 691492 h 3063504"/>
              <a:gd name="connsiteX170" fmla="*/ 1461619 w 4114165"/>
              <a:gd name="connsiteY170" fmla="*/ 1179130 h 3063504"/>
              <a:gd name="connsiteX171" fmla="*/ 1487091 w 4114165"/>
              <a:gd name="connsiteY171" fmla="*/ 2181025 h 3063504"/>
              <a:gd name="connsiteX172" fmla="*/ 1496646 w 4114165"/>
              <a:gd name="connsiteY172" fmla="*/ 2459592 h 3063504"/>
              <a:gd name="connsiteX173" fmla="*/ 1503007 w 4114165"/>
              <a:gd name="connsiteY173" fmla="*/ 2593785 h 3063504"/>
              <a:gd name="connsiteX174" fmla="*/ 1509382 w 4114165"/>
              <a:gd name="connsiteY174" fmla="*/ 2680946 h 3063504"/>
              <a:gd name="connsiteX175" fmla="*/ 1512562 w 4114165"/>
              <a:gd name="connsiteY175" fmla="*/ 2705982 h 3063504"/>
              <a:gd name="connsiteX176" fmla="*/ 1515743 w 4114165"/>
              <a:gd name="connsiteY176" fmla="*/ 2718442 h 3063504"/>
              <a:gd name="connsiteX177" fmla="*/ 1518937 w 4114165"/>
              <a:gd name="connsiteY177" fmla="*/ 2718341 h 3063504"/>
              <a:gd name="connsiteX178" fmla="*/ 1522117 w 4114165"/>
              <a:gd name="connsiteY178" fmla="*/ 2705817 h 3063504"/>
              <a:gd name="connsiteX179" fmla="*/ 1525298 w 4114165"/>
              <a:gd name="connsiteY179" fmla="*/ 2681162 h 3063504"/>
              <a:gd name="connsiteX180" fmla="*/ 1531672 w 4114165"/>
              <a:gd name="connsiteY180" fmla="*/ 2597166 h 3063504"/>
              <a:gd name="connsiteX181" fmla="*/ 1538034 w 4114165"/>
              <a:gd name="connsiteY181" fmla="*/ 2471052 h 3063504"/>
              <a:gd name="connsiteX182" fmla="*/ 1547589 w 4114165"/>
              <a:gd name="connsiteY182" fmla="*/ 2217318 h 3063504"/>
              <a:gd name="connsiteX183" fmla="*/ 1563518 w 4114165"/>
              <a:gd name="connsiteY183" fmla="*/ 1692310 h 3063504"/>
              <a:gd name="connsiteX184" fmla="*/ 1582615 w 4114165"/>
              <a:gd name="connsiteY184" fmla="*/ 1074303 h 3063504"/>
              <a:gd name="connsiteX185" fmla="*/ 1592171 w 4114165"/>
              <a:gd name="connsiteY185" fmla="*/ 838804 h 3063504"/>
              <a:gd name="connsiteX186" fmla="*/ 1598545 w 4114165"/>
              <a:gd name="connsiteY186" fmla="*/ 724265 h 3063504"/>
              <a:gd name="connsiteX187" fmla="*/ 1604906 w 4114165"/>
              <a:gd name="connsiteY187" fmla="*/ 648563 h 3063504"/>
              <a:gd name="connsiteX188" fmla="*/ 1608087 w 4114165"/>
              <a:gd name="connsiteY188" fmla="*/ 626010 h 3063504"/>
              <a:gd name="connsiteX189" fmla="*/ 1611281 w 4114165"/>
              <a:gd name="connsiteY189" fmla="*/ 613828 h 3063504"/>
              <a:gd name="connsiteX190" fmla="*/ 1614461 w 4114165"/>
              <a:gd name="connsiteY190" fmla="*/ 611992 h 3063504"/>
              <a:gd name="connsiteX191" fmla="*/ 1617642 w 4114165"/>
              <a:gd name="connsiteY191" fmla="*/ 620362 h 3063504"/>
              <a:gd name="connsiteX192" fmla="*/ 1620836 w 4114165"/>
              <a:gd name="connsiteY192" fmla="*/ 638724 h 3063504"/>
              <a:gd name="connsiteX193" fmla="*/ 1627197 w 4114165"/>
              <a:gd name="connsiteY193" fmla="*/ 703889 h 3063504"/>
              <a:gd name="connsiteX194" fmla="*/ 1633572 w 4114165"/>
              <a:gd name="connsiteY194" fmla="*/ 803537 h 3063504"/>
              <a:gd name="connsiteX195" fmla="*/ 1643127 w 4114165"/>
              <a:gd name="connsiteY195" fmla="*/ 1005807 h 3063504"/>
              <a:gd name="connsiteX196" fmla="*/ 1659043 w 4114165"/>
              <a:gd name="connsiteY196" fmla="*/ 1426507 h 3063504"/>
              <a:gd name="connsiteX197" fmla="*/ 1678153 w 4114165"/>
              <a:gd name="connsiteY197" fmla="*/ 1923162 h 3063504"/>
              <a:gd name="connsiteX198" fmla="*/ 1687696 w 4114165"/>
              <a:gd name="connsiteY198" fmla="*/ 2112656 h 3063504"/>
              <a:gd name="connsiteX199" fmla="*/ 1694070 w 4114165"/>
              <a:gd name="connsiteY199" fmla="*/ 2204756 h 3063504"/>
              <a:gd name="connsiteX200" fmla="*/ 1700444 w 4114165"/>
              <a:gd name="connsiteY200" fmla="*/ 2265400 h 3063504"/>
              <a:gd name="connsiteX201" fmla="*/ 1703625 w 4114165"/>
              <a:gd name="connsiteY201" fmla="*/ 2283281 h 3063504"/>
              <a:gd name="connsiteX202" fmla="*/ 1706806 w 4114165"/>
              <a:gd name="connsiteY202" fmla="*/ 2292702 h 3063504"/>
              <a:gd name="connsiteX203" fmla="*/ 1709986 w 4114165"/>
              <a:gd name="connsiteY203" fmla="*/ 2293639 h 3063504"/>
              <a:gd name="connsiteX204" fmla="*/ 1713180 w 4114165"/>
              <a:gd name="connsiteY204" fmla="*/ 2286193 h 3063504"/>
              <a:gd name="connsiteX205" fmla="*/ 1716361 w 4114165"/>
              <a:gd name="connsiteY205" fmla="*/ 2270504 h 3063504"/>
              <a:gd name="connsiteX206" fmla="*/ 1722735 w 4114165"/>
              <a:gd name="connsiteY206" fmla="*/ 2215532 h 3063504"/>
              <a:gd name="connsiteX207" fmla="*/ 1729096 w 4114165"/>
              <a:gd name="connsiteY207" fmla="*/ 2131689 h 3063504"/>
              <a:gd name="connsiteX208" fmla="*/ 1738651 w 4114165"/>
              <a:gd name="connsiteY208" fmla="*/ 1961012 h 3063504"/>
              <a:gd name="connsiteX209" fmla="*/ 1754568 w 4114165"/>
              <a:gd name="connsiteY209" fmla="*/ 1602325 h 3063504"/>
              <a:gd name="connsiteX210" fmla="*/ 1773678 w 4114165"/>
              <a:gd name="connsiteY210" fmla="*/ 1169278 h 3063504"/>
              <a:gd name="connsiteX211" fmla="*/ 1783233 w 4114165"/>
              <a:gd name="connsiteY211" fmla="*/ 998855 h 3063504"/>
              <a:gd name="connsiteX212" fmla="*/ 1792788 w 4114165"/>
              <a:gd name="connsiteY212" fmla="*/ 880580 h 3063504"/>
              <a:gd name="connsiteX213" fmla="*/ 1799150 w 4114165"/>
              <a:gd name="connsiteY213" fmla="*/ 835904 h 3063504"/>
              <a:gd name="connsiteX214" fmla="*/ 1802343 w 4114165"/>
              <a:gd name="connsiteY214" fmla="*/ 824520 h 3063504"/>
              <a:gd name="connsiteX215" fmla="*/ 1805524 w 4114165"/>
              <a:gd name="connsiteY215" fmla="*/ 820556 h 3063504"/>
              <a:gd name="connsiteX216" fmla="*/ 1808705 w 4114165"/>
              <a:gd name="connsiteY216" fmla="*/ 824051 h 3063504"/>
              <a:gd name="connsiteX217" fmla="*/ 1811886 w 4114165"/>
              <a:gd name="connsiteY217" fmla="*/ 834916 h 3063504"/>
              <a:gd name="connsiteX218" fmla="*/ 1818260 w 4114165"/>
              <a:gd name="connsiteY218" fmla="*/ 878162 h 3063504"/>
              <a:gd name="connsiteX219" fmla="*/ 1824634 w 4114165"/>
              <a:gd name="connsiteY219" fmla="*/ 948342 h 3063504"/>
              <a:gd name="connsiteX220" fmla="*/ 1834176 w 4114165"/>
              <a:gd name="connsiteY220" fmla="*/ 1097237 h 3063504"/>
              <a:gd name="connsiteX221" fmla="*/ 1846912 w 4114165"/>
              <a:gd name="connsiteY221" fmla="*/ 1354719 h 3063504"/>
              <a:gd name="connsiteX222" fmla="*/ 1878758 w 4114165"/>
              <a:gd name="connsiteY222" fmla="*/ 2030319 h 3063504"/>
              <a:gd name="connsiteX223" fmla="*/ 1888313 w 4114165"/>
              <a:gd name="connsiteY223" fmla="*/ 2169894 h 3063504"/>
              <a:gd name="connsiteX224" fmla="*/ 1894687 w 4114165"/>
              <a:gd name="connsiteY224" fmla="*/ 2233983 h 3063504"/>
              <a:gd name="connsiteX225" fmla="*/ 1901049 w 4114165"/>
              <a:gd name="connsiteY225" fmla="*/ 2272112 h 3063504"/>
              <a:gd name="connsiteX226" fmla="*/ 1904242 w 4114165"/>
              <a:gd name="connsiteY226" fmla="*/ 2281014 h 3063504"/>
              <a:gd name="connsiteX227" fmla="*/ 1907423 w 4114165"/>
              <a:gd name="connsiteY227" fmla="*/ 2283053 h 3063504"/>
              <a:gd name="connsiteX228" fmla="*/ 1910604 w 4114165"/>
              <a:gd name="connsiteY228" fmla="*/ 2278216 h 3063504"/>
              <a:gd name="connsiteX229" fmla="*/ 1913785 w 4114165"/>
              <a:gd name="connsiteY229" fmla="*/ 2266591 h 3063504"/>
              <a:gd name="connsiteX230" fmla="*/ 1920159 w 4114165"/>
              <a:gd name="connsiteY230" fmla="*/ 2223573 h 3063504"/>
              <a:gd name="connsiteX231" fmla="*/ 1926520 w 4114165"/>
              <a:gd name="connsiteY231" fmla="*/ 2155837 h 3063504"/>
              <a:gd name="connsiteX232" fmla="*/ 1936075 w 4114165"/>
              <a:gd name="connsiteY232" fmla="*/ 2014084 h 3063504"/>
              <a:gd name="connsiteX233" fmla="*/ 1948811 w 4114165"/>
              <a:gd name="connsiteY233" fmla="*/ 1770329 h 3063504"/>
              <a:gd name="connsiteX234" fmla="*/ 1980657 w 4114165"/>
              <a:gd name="connsiteY234" fmla="*/ 1119397 h 3063504"/>
              <a:gd name="connsiteX235" fmla="*/ 1990212 w 4114165"/>
              <a:gd name="connsiteY235" fmla="*/ 975352 h 3063504"/>
              <a:gd name="connsiteX236" fmla="*/ 1999767 w 4114165"/>
              <a:gd name="connsiteY236" fmla="*/ 875591 h 3063504"/>
              <a:gd name="connsiteX237" fmla="*/ 2006142 w 4114165"/>
              <a:gd name="connsiteY237" fmla="*/ 836740 h 3063504"/>
              <a:gd name="connsiteX238" fmla="*/ 2009322 w 4114165"/>
              <a:gd name="connsiteY238" fmla="*/ 825938 h 3063504"/>
              <a:gd name="connsiteX239" fmla="*/ 2012503 w 4114165"/>
              <a:gd name="connsiteY239" fmla="*/ 820923 h 3063504"/>
              <a:gd name="connsiteX240" fmla="*/ 2015684 w 4114165"/>
              <a:gd name="connsiteY240" fmla="*/ 821658 h 3063504"/>
              <a:gd name="connsiteX241" fmla="*/ 2018877 w 4114165"/>
              <a:gd name="connsiteY241" fmla="*/ 828028 h 3063504"/>
              <a:gd name="connsiteX242" fmla="*/ 2025239 w 4114165"/>
              <a:gd name="connsiteY242" fmla="*/ 857115 h 3063504"/>
              <a:gd name="connsiteX243" fmla="*/ 2031613 w 4114165"/>
              <a:gd name="connsiteY243" fmla="*/ 906553 h 3063504"/>
              <a:gd name="connsiteX244" fmla="*/ 2041168 w 4114165"/>
              <a:gd name="connsiteY244" fmla="*/ 1013849 h 3063504"/>
              <a:gd name="connsiteX245" fmla="*/ 2053904 w 4114165"/>
              <a:gd name="connsiteY245" fmla="*/ 1203418 h 3063504"/>
              <a:gd name="connsiteX246" fmla="*/ 2098486 w 4114165"/>
              <a:gd name="connsiteY246" fmla="*/ 1923390 h 3063504"/>
              <a:gd name="connsiteX247" fmla="*/ 2108028 w 4114165"/>
              <a:gd name="connsiteY247" fmla="*/ 2025937 h 3063504"/>
              <a:gd name="connsiteX248" fmla="*/ 2117583 w 4114165"/>
              <a:gd name="connsiteY248" fmla="*/ 2096700 h 3063504"/>
              <a:gd name="connsiteX249" fmla="*/ 2123957 w 4114165"/>
              <a:gd name="connsiteY249" fmla="*/ 2125104 h 3063504"/>
              <a:gd name="connsiteX250" fmla="*/ 2130319 w 4114165"/>
              <a:gd name="connsiteY250" fmla="*/ 2138324 h 3063504"/>
              <a:gd name="connsiteX251" fmla="*/ 2133512 w 4114165"/>
              <a:gd name="connsiteY251" fmla="*/ 2139299 h 3063504"/>
              <a:gd name="connsiteX252" fmla="*/ 2136693 w 4114165"/>
              <a:gd name="connsiteY252" fmla="*/ 2136589 h 3063504"/>
              <a:gd name="connsiteX253" fmla="*/ 2139874 w 4114165"/>
              <a:gd name="connsiteY253" fmla="*/ 2130283 h 3063504"/>
              <a:gd name="connsiteX254" fmla="*/ 2146248 w 4114165"/>
              <a:gd name="connsiteY254" fmla="*/ 2107312 h 3063504"/>
              <a:gd name="connsiteX255" fmla="*/ 2152610 w 4114165"/>
              <a:gd name="connsiteY255" fmla="*/ 2071335 h 3063504"/>
              <a:gd name="connsiteX256" fmla="*/ 2162165 w 4114165"/>
              <a:gd name="connsiteY256" fmla="*/ 1995685 h 3063504"/>
              <a:gd name="connsiteX257" fmla="*/ 2174901 w 4114165"/>
              <a:gd name="connsiteY257" fmla="*/ 1861973 h 3063504"/>
              <a:gd name="connsiteX258" fmla="*/ 2194011 w 4114165"/>
              <a:gd name="connsiteY258" fmla="*/ 1618546 h 3063504"/>
              <a:gd name="connsiteX259" fmla="*/ 2219482 w 4114165"/>
              <a:gd name="connsiteY259" fmla="*/ 1290681 h 3063504"/>
              <a:gd name="connsiteX260" fmla="*/ 2232218 w 4114165"/>
              <a:gd name="connsiteY260" fmla="*/ 1157476 h 3063504"/>
              <a:gd name="connsiteX261" fmla="*/ 2241773 w 4114165"/>
              <a:gd name="connsiteY261" fmla="*/ 1081331 h 3063504"/>
              <a:gd name="connsiteX262" fmla="*/ 2251328 w 4114165"/>
              <a:gd name="connsiteY262" fmla="*/ 1030020 h 3063504"/>
              <a:gd name="connsiteX263" fmla="*/ 2257702 w 4114165"/>
              <a:gd name="connsiteY263" fmla="*/ 1010924 h 3063504"/>
              <a:gd name="connsiteX264" fmla="*/ 2260883 w 4114165"/>
              <a:gd name="connsiteY264" fmla="*/ 1006061 h 3063504"/>
              <a:gd name="connsiteX265" fmla="*/ 2264064 w 4114165"/>
              <a:gd name="connsiteY265" fmla="*/ 1004351 h 3063504"/>
              <a:gd name="connsiteX266" fmla="*/ 2267257 w 4114165"/>
              <a:gd name="connsiteY266" fmla="*/ 1005782 h 3063504"/>
              <a:gd name="connsiteX267" fmla="*/ 2270438 w 4114165"/>
              <a:gd name="connsiteY267" fmla="*/ 1010316 h 3063504"/>
              <a:gd name="connsiteX268" fmla="*/ 2276800 w 4114165"/>
              <a:gd name="connsiteY268" fmla="*/ 1028450 h 3063504"/>
              <a:gd name="connsiteX269" fmla="*/ 2283174 w 4114165"/>
              <a:gd name="connsiteY269" fmla="*/ 1058069 h 3063504"/>
              <a:gd name="connsiteX270" fmla="*/ 2292729 w 4114165"/>
              <a:gd name="connsiteY270" fmla="*/ 1121841 h 3063504"/>
              <a:gd name="connsiteX271" fmla="*/ 2305465 w 4114165"/>
              <a:gd name="connsiteY271" fmla="*/ 1236014 h 3063504"/>
              <a:gd name="connsiteX272" fmla="*/ 2324575 w 4114165"/>
              <a:gd name="connsiteY272" fmla="*/ 1444287 h 3063504"/>
              <a:gd name="connsiteX273" fmla="*/ 2353227 w 4114165"/>
              <a:gd name="connsiteY273" fmla="*/ 1757361 h 3063504"/>
              <a:gd name="connsiteX274" fmla="*/ 2365963 w 4114165"/>
              <a:gd name="connsiteY274" fmla="*/ 1871318 h 3063504"/>
              <a:gd name="connsiteX275" fmla="*/ 2378699 w 4114165"/>
              <a:gd name="connsiteY275" fmla="*/ 1960101 h 3063504"/>
              <a:gd name="connsiteX276" fmla="*/ 2388254 w 4114165"/>
              <a:gd name="connsiteY276" fmla="*/ 2007196 h 3063504"/>
              <a:gd name="connsiteX277" fmla="*/ 2394628 w 4114165"/>
              <a:gd name="connsiteY277" fmla="*/ 2028331 h 3063504"/>
              <a:gd name="connsiteX278" fmla="*/ 2400990 w 4114165"/>
              <a:gd name="connsiteY278" fmla="*/ 2040690 h 3063504"/>
              <a:gd name="connsiteX279" fmla="*/ 2404183 w 4114165"/>
              <a:gd name="connsiteY279" fmla="*/ 2043425 h 3063504"/>
              <a:gd name="connsiteX280" fmla="*/ 2407364 w 4114165"/>
              <a:gd name="connsiteY280" fmla="*/ 2043805 h 3063504"/>
              <a:gd name="connsiteX281" fmla="*/ 2410545 w 4114165"/>
              <a:gd name="connsiteY281" fmla="*/ 2041766 h 3063504"/>
              <a:gd name="connsiteX282" fmla="*/ 2413726 w 4114165"/>
              <a:gd name="connsiteY282" fmla="*/ 2037258 h 3063504"/>
              <a:gd name="connsiteX283" fmla="*/ 2420100 w 4114165"/>
              <a:gd name="connsiteY283" fmla="*/ 2020707 h 3063504"/>
              <a:gd name="connsiteX284" fmla="*/ 2426474 w 4114165"/>
              <a:gd name="connsiteY284" fmla="*/ 1993899 h 3063504"/>
              <a:gd name="connsiteX285" fmla="*/ 2432836 w 4114165"/>
              <a:gd name="connsiteY285" fmla="*/ 1956694 h 3063504"/>
              <a:gd name="connsiteX286" fmla="*/ 2442391 w 4114165"/>
              <a:gd name="connsiteY286" fmla="*/ 1881614 h 3063504"/>
              <a:gd name="connsiteX287" fmla="*/ 2451946 w 4114165"/>
              <a:gd name="connsiteY287" fmla="*/ 1784575 h 3063504"/>
              <a:gd name="connsiteX288" fmla="*/ 2464682 w 4114165"/>
              <a:gd name="connsiteY288" fmla="*/ 1626031 h 3063504"/>
              <a:gd name="connsiteX289" fmla="*/ 2490153 w 4114165"/>
              <a:gd name="connsiteY289" fmla="*/ 1257757 h 3063504"/>
              <a:gd name="connsiteX290" fmla="*/ 2506083 w 4114165"/>
              <a:gd name="connsiteY290" fmla="*/ 1048014 h 3063504"/>
              <a:gd name="connsiteX291" fmla="*/ 2515625 w 4114165"/>
              <a:gd name="connsiteY291" fmla="*/ 952141 h 3063504"/>
              <a:gd name="connsiteX292" fmla="*/ 2521999 w 4114165"/>
              <a:gd name="connsiteY292" fmla="*/ 906236 h 3063504"/>
              <a:gd name="connsiteX293" fmla="*/ 2528373 w 4114165"/>
              <a:gd name="connsiteY293" fmla="*/ 877262 h 3063504"/>
              <a:gd name="connsiteX294" fmla="*/ 2531554 w 4114165"/>
              <a:gd name="connsiteY294" fmla="*/ 869652 h 3063504"/>
              <a:gd name="connsiteX295" fmla="*/ 2534735 w 4114165"/>
              <a:gd name="connsiteY295" fmla="*/ 866853 h 3063504"/>
              <a:gd name="connsiteX296" fmla="*/ 2537916 w 4114165"/>
              <a:gd name="connsiteY296" fmla="*/ 868955 h 3063504"/>
              <a:gd name="connsiteX297" fmla="*/ 2541109 w 4114165"/>
              <a:gd name="connsiteY297" fmla="*/ 876059 h 3063504"/>
              <a:gd name="connsiteX298" fmla="*/ 2547471 w 4114165"/>
              <a:gd name="connsiteY298" fmla="*/ 905299 h 3063504"/>
              <a:gd name="connsiteX299" fmla="*/ 2553845 w 4114165"/>
              <a:gd name="connsiteY299" fmla="*/ 954281 h 3063504"/>
              <a:gd name="connsiteX300" fmla="*/ 2563400 w 4114165"/>
              <a:gd name="connsiteY300" fmla="*/ 1062425 h 3063504"/>
              <a:gd name="connsiteX301" fmla="*/ 2572942 w 4114165"/>
              <a:gd name="connsiteY301" fmla="*/ 1206420 h 3063504"/>
              <a:gd name="connsiteX302" fmla="*/ 2588872 w 4114165"/>
              <a:gd name="connsiteY302" fmla="*/ 1499651 h 3063504"/>
              <a:gd name="connsiteX303" fmla="*/ 2614343 w 4114165"/>
              <a:gd name="connsiteY303" fmla="*/ 1975335 h 3063504"/>
              <a:gd name="connsiteX304" fmla="*/ 2623898 w 4114165"/>
              <a:gd name="connsiteY304" fmla="*/ 2111528 h 3063504"/>
              <a:gd name="connsiteX305" fmla="*/ 2633453 w 4114165"/>
              <a:gd name="connsiteY305" fmla="*/ 2206554 h 3063504"/>
              <a:gd name="connsiteX306" fmla="*/ 2639815 w 4114165"/>
              <a:gd name="connsiteY306" fmla="*/ 2243037 h 3063504"/>
              <a:gd name="connsiteX307" fmla="*/ 2643008 w 4114165"/>
              <a:gd name="connsiteY307" fmla="*/ 2252623 h 3063504"/>
              <a:gd name="connsiteX308" fmla="*/ 2646189 w 4114165"/>
              <a:gd name="connsiteY308" fmla="*/ 2256295 h 3063504"/>
              <a:gd name="connsiteX309" fmla="*/ 2649370 w 4114165"/>
              <a:gd name="connsiteY309" fmla="*/ 2254003 h 3063504"/>
              <a:gd name="connsiteX310" fmla="*/ 2652551 w 4114165"/>
              <a:gd name="connsiteY310" fmla="*/ 2245772 h 3063504"/>
              <a:gd name="connsiteX311" fmla="*/ 2658925 w 4114165"/>
              <a:gd name="connsiteY311" fmla="*/ 2211759 h 3063504"/>
              <a:gd name="connsiteX312" fmla="*/ 2665299 w 4114165"/>
              <a:gd name="connsiteY312" fmla="*/ 2155381 h 3063504"/>
              <a:gd name="connsiteX313" fmla="*/ 2674841 w 4114165"/>
              <a:gd name="connsiteY313" fmla="*/ 2033383 h 3063504"/>
              <a:gd name="connsiteX314" fmla="*/ 2687590 w 4114165"/>
              <a:gd name="connsiteY314" fmla="*/ 1816866 h 3063504"/>
              <a:gd name="connsiteX315" fmla="*/ 2725797 w 4114165"/>
              <a:gd name="connsiteY315" fmla="*/ 1116307 h 3063504"/>
              <a:gd name="connsiteX316" fmla="*/ 2735353 w 4114165"/>
              <a:gd name="connsiteY316" fmla="*/ 1006339 h 3063504"/>
              <a:gd name="connsiteX317" fmla="*/ 2741714 w 4114165"/>
              <a:gd name="connsiteY317" fmla="*/ 959548 h 3063504"/>
              <a:gd name="connsiteX318" fmla="*/ 2748088 w 4114165"/>
              <a:gd name="connsiteY318" fmla="*/ 935995 h 3063504"/>
              <a:gd name="connsiteX319" fmla="*/ 2751269 w 4114165"/>
              <a:gd name="connsiteY319" fmla="*/ 933171 h 3063504"/>
              <a:gd name="connsiteX320" fmla="*/ 2754450 w 4114165"/>
              <a:gd name="connsiteY320" fmla="*/ 936337 h 3063504"/>
              <a:gd name="connsiteX321" fmla="*/ 2757643 w 4114165"/>
              <a:gd name="connsiteY321" fmla="*/ 945416 h 3063504"/>
              <a:gd name="connsiteX322" fmla="*/ 2764005 w 4114165"/>
              <a:gd name="connsiteY322" fmla="*/ 980709 h 3063504"/>
              <a:gd name="connsiteX323" fmla="*/ 2770379 w 4114165"/>
              <a:gd name="connsiteY323" fmla="*/ 1037225 h 3063504"/>
              <a:gd name="connsiteX324" fmla="*/ 2779934 w 4114165"/>
              <a:gd name="connsiteY324" fmla="*/ 1155678 h 3063504"/>
              <a:gd name="connsiteX325" fmla="*/ 2792670 w 4114165"/>
              <a:gd name="connsiteY325" fmla="*/ 1356429 h 3063504"/>
              <a:gd name="connsiteX326" fmla="*/ 2818142 w 4114165"/>
              <a:gd name="connsiteY326" fmla="*/ 1765998 h 3063504"/>
              <a:gd name="connsiteX327" fmla="*/ 2827697 w 4114165"/>
              <a:gd name="connsiteY327" fmla="*/ 1875662 h 3063504"/>
              <a:gd name="connsiteX328" fmla="*/ 2834058 w 4114165"/>
              <a:gd name="connsiteY328" fmla="*/ 1925847 h 3063504"/>
              <a:gd name="connsiteX329" fmla="*/ 2840433 w 4114165"/>
              <a:gd name="connsiteY329" fmla="*/ 1955251 h 3063504"/>
              <a:gd name="connsiteX330" fmla="*/ 2843613 w 4114165"/>
              <a:gd name="connsiteY330" fmla="*/ 1961823 h 3063504"/>
              <a:gd name="connsiteX331" fmla="*/ 2846807 w 4114165"/>
              <a:gd name="connsiteY331" fmla="*/ 1962912 h 3063504"/>
              <a:gd name="connsiteX332" fmla="*/ 2849988 w 4114165"/>
              <a:gd name="connsiteY332" fmla="*/ 1958543 h 3063504"/>
              <a:gd name="connsiteX333" fmla="*/ 2853168 w 4114165"/>
              <a:gd name="connsiteY333" fmla="*/ 1948818 h 3063504"/>
              <a:gd name="connsiteX334" fmla="*/ 2859543 w 4114165"/>
              <a:gd name="connsiteY334" fmla="*/ 1914032 h 3063504"/>
              <a:gd name="connsiteX335" fmla="*/ 2865904 w 4114165"/>
              <a:gd name="connsiteY335" fmla="*/ 1860517 h 3063504"/>
              <a:gd name="connsiteX336" fmla="*/ 2875459 w 4114165"/>
              <a:gd name="connsiteY336" fmla="*/ 1751587 h 3063504"/>
              <a:gd name="connsiteX337" fmla="*/ 2891388 w 4114165"/>
              <a:gd name="connsiteY337" fmla="*/ 1526332 h 3063504"/>
              <a:gd name="connsiteX338" fmla="*/ 2907305 w 4114165"/>
              <a:gd name="connsiteY338" fmla="*/ 1308055 h 3063504"/>
              <a:gd name="connsiteX339" fmla="*/ 2916860 w 4114165"/>
              <a:gd name="connsiteY339" fmla="*/ 1209459 h 3063504"/>
              <a:gd name="connsiteX340" fmla="*/ 2923222 w 4114165"/>
              <a:gd name="connsiteY340" fmla="*/ 1164897 h 3063504"/>
              <a:gd name="connsiteX341" fmla="*/ 2929596 w 4114165"/>
              <a:gd name="connsiteY341" fmla="*/ 1140279 h 3063504"/>
              <a:gd name="connsiteX342" fmla="*/ 2932777 w 4114165"/>
              <a:gd name="connsiteY342" fmla="*/ 1135974 h 3063504"/>
              <a:gd name="connsiteX343" fmla="*/ 2935957 w 4114165"/>
              <a:gd name="connsiteY343" fmla="*/ 1137164 h 3063504"/>
              <a:gd name="connsiteX344" fmla="*/ 2939151 w 4114165"/>
              <a:gd name="connsiteY344" fmla="*/ 1143888 h 3063504"/>
              <a:gd name="connsiteX345" fmla="*/ 2945512 w 4114165"/>
              <a:gd name="connsiteY345" fmla="*/ 1173735 h 3063504"/>
              <a:gd name="connsiteX346" fmla="*/ 2951887 w 4114165"/>
              <a:gd name="connsiteY346" fmla="*/ 1224490 h 3063504"/>
              <a:gd name="connsiteX347" fmla="*/ 2961442 w 4114165"/>
              <a:gd name="connsiteY347" fmla="*/ 1335142 h 3063504"/>
              <a:gd name="connsiteX348" fmla="*/ 2974177 w 4114165"/>
              <a:gd name="connsiteY348" fmla="*/ 1529549 h 3063504"/>
              <a:gd name="connsiteX349" fmla="*/ 2999649 w 4114165"/>
              <a:gd name="connsiteY349" fmla="*/ 1943005 h 3063504"/>
              <a:gd name="connsiteX350" fmla="*/ 3009204 w 4114165"/>
              <a:gd name="connsiteY350" fmla="*/ 2056291 h 3063504"/>
              <a:gd name="connsiteX351" fmla="*/ 3015566 w 4114165"/>
              <a:gd name="connsiteY351" fmla="*/ 2107590 h 3063504"/>
              <a:gd name="connsiteX352" fmla="*/ 3021940 w 4114165"/>
              <a:gd name="connsiteY352" fmla="*/ 2135956 h 3063504"/>
              <a:gd name="connsiteX353" fmla="*/ 3025121 w 4114165"/>
              <a:gd name="connsiteY353" fmla="*/ 2140869 h 3063504"/>
              <a:gd name="connsiteX354" fmla="*/ 3028314 w 4114165"/>
              <a:gd name="connsiteY354" fmla="*/ 2139375 h 3063504"/>
              <a:gd name="connsiteX355" fmla="*/ 3031495 w 4114165"/>
              <a:gd name="connsiteY355" fmla="*/ 2131372 h 3063504"/>
              <a:gd name="connsiteX356" fmla="*/ 3037856 w 4114165"/>
              <a:gd name="connsiteY356" fmla="*/ 2095864 h 3063504"/>
              <a:gd name="connsiteX357" fmla="*/ 3044231 w 4114165"/>
              <a:gd name="connsiteY357" fmla="*/ 2035004 h 3063504"/>
              <a:gd name="connsiteX358" fmla="*/ 3053786 w 4114165"/>
              <a:gd name="connsiteY358" fmla="*/ 1900292 h 3063504"/>
              <a:gd name="connsiteX359" fmla="*/ 3066522 w 4114165"/>
              <a:gd name="connsiteY359" fmla="*/ 1656777 h 3063504"/>
              <a:gd name="connsiteX360" fmla="*/ 3101548 w 4114165"/>
              <a:gd name="connsiteY360" fmla="*/ 916683 h 3063504"/>
              <a:gd name="connsiteX361" fmla="*/ 3111104 w 4114165"/>
              <a:gd name="connsiteY361" fmla="*/ 783301 h 3063504"/>
              <a:gd name="connsiteX362" fmla="*/ 3117465 w 4114165"/>
              <a:gd name="connsiteY362" fmla="*/ 726430 h 3063504"/>
              <a:gd name="connsiteX363" fmla="*/ 3123839 w 4114165"/>
              <a:gd name="connsiteY363" fmla="*/ 698723 h 3063504"/>
              <a:gd name="connsiteX364" fmla="*/ 3127020 w 4114165"/>
              <a:gd name="connsiteY364" fmla="*/ 696418 h 3063504"/>
              <a:gd name="connsiteX365" fmla="*/ 3130214 w 4114165"/>
              <a:gd name="connsiteY365" fmla="*/ 701990 h 3063504"/>
              <a:gd name="connsiteX366" fmla="*/ 3133394 w 4114165"/>
              <a:gd name="connsiteY366" fmla="*/ 715476 h 3063504"/>
              <a:gd name="connsiteX367" fmla="*/ 3139756 w 4114165"/>
              <a:gd name="connsiteY367" fmla="*/ 765952 h 3063504"/>
              <a:gd name="connsiteX368" fmla="*/ 3146130 w 4114165"/>
              <a:gd name="connsiteY368" fmla="*/ 846579 h 3063504"/>
              <a:gd name="connsiteX369" fmla="*/ 3155685 w 4114165"/>
              <a:gd name="connsiteY369" fmla="*/ 1018294 h 3063504"/>
              <a:gd name="connsiteX370" fmla="*/ 3168421 w 4114165"/>
              <a:gd name="connsiteY370" fmla="*/ 1320136 h 3063504"/>
              <a:gd name="connsiteX371" fmla="*/ 3203448 w 4114165"/>
              <a:gd name="connsiteY371" fmla="*/ 2215089 h 3063504"/>
              <a:gd name="connsiteX372" fmla="*/ 3213003 w 4114165"/>
              <a:gd name="connsiteY372" fmla="*/ 2377344 h 3063504"/>
              <a:gd name="connsiteX373" fmla="*/ 3219364 w 4114165"/>
              <a:gd name="connsiteY373" fmla="*/ 2449018 h 3063504"/>
              <a:gd name="connsiteX374" fmla="*/ 3225738 w 4114165"/>
              <a:gd name="connsiteY374" fmla="*/ 2487996 h 3063504"/>
              <a:gd name="connsiteX375" fmla="*/ 3228919 w 4114165"/>
              <a:gd name="connsiteY375" fmla="*/ 2494657 h 3063504"/>
              <a:gd name="connsiteX376" fmla="*/ 3232113 w 4114165"/>
              <a:gd name="connsiteY376" fmla="*/ 2492656 h 3063504"/>
              <a:gd name="connsiteX377" fmla="*/ 3235293 w 4114165"/>
              <a:gd name="connsiteY377" fmla="*/ 2481980 h 3063504"/>
              <a:gd name="connsiteX378" fmla="*/ 3241655 w 4114165"/>
              <a:gd name="connsiteY378" fmla="*/ 2435063 h 3063504"/>
              <a:gd name="connsiteX379" fmla="*/ 3248029 w 4114165"/>
              <a:gd name="connsiteY379" fmla="*/ 2355601 h 3063504"/>
              <a:gd name="connsiteX380" fmla="*/ 3257584 w 4114165"/>
              <a:gd name="connsiteY380" fmla="*/ 2182202 h 3063504"/>
              <a:gd name="connsiteX381" fmla="*/ 3270320 w 4114165"/>
              <a:gd name="connsiteY381" fmla="*/ 1873902 h 3063504"/>
              <a:gd name="connsiteX382" fmla="*/ 3305347 w 4114165"/>
              <a:gd name="connsiteY382" fmla="*/ 952647 h 3063504"/>
              <a:gd name="connsiteX383" fmla="*/ 3314902 w 4114165"/>
              <a:gd name="connsiteY383" fmla="*/ 781693 h 3063504"/>
              <a:gd name="connsiteX384" fmla="*/ 3321263 w 4114165"/>
              <a:gd name="connsiteY384" fmla="*/ 703307 h 3063504"/>
              <a:gd name="connsiteX385" fmla="*/ 3327637 w 4114165"/>
              <a:gd name="connsiteY385" fmla="*/ 656541 h 3063504"/>
              <a:gd name="connsiteX386" fmla="*/ 3330818 w 4114165"/>
              <a:gd name="connsiteY386" fmla="*/ 645461 h 3063504"/>
              <a:gd name="connsiteX387" fmla="*/ 3334012 w 4114165"/>
              <a:gd name="connsiteY387" fmla="*/ 642662 h 3063504"/>
              <a:gd name="connsiteX388" fmla="*/ 3337192 w 4114165"/>
              <a:gd name="connsiteY388" fmla="*/ 648095 h 3063504"/>
              <a:gd name="connsiteX389" fmla="*/ 3340373 w 4114165"/>
              <a:gd name="connsiteY389" fmla="*/ 661657 h 3063504"/>
              <a:gd name="connsiteX390" fmla="*/ 3346747 w 4114165"/>
              <a:gd name="connsiteY390" fmla="*/ 712272 h 3063504"/>
              <a:gd name="connsiteX391" fmla="*/ 3353109 w 4114165"/>
              <a:gd name="connsiteY391" fmla="*/ 792026 h 3063504"/>
              <a:gd name="connsiteX392" fmla="*/ 3362664 w 4114165"/>
              <a:gd name="connsiteY392" fmla="*/ 958282 h 3063504"/>
              <a:gd name="connsiteX393" fmla="*/ 3375400 w 4114165"/>
              <a:gd name="connsiteY393" fmla="*/ 1241725 h 3063504"/>
              <a:gd name="connsiteX394" fmla="*/ 3404065 w 4114165"/>
              <a:gd name="connsiteY394" fmla="*/ 1914374 h 3063504"/>
              <a:gd name="connsiteX395" fmla="*/ 3413620 w 4114165"/>
              <a:gd name="connsiteY395" fmla="*/ 2082783 h 3063504"/>
              <a:gd name="connsiteX396" fmla="*/ 3423163 w 4114165"/>
              <a:gd name="connsiteY396" fmla="*/ 2199285 h 3063504"/>
              <a:gd name="connsiteX397" fmla="*/ 3429537 w 4114165"/>
              <a:gd name="connsiteY397" fmla="*/ 2244088 h 3063504"/>
              <a:gd name="connsiteX398" fmla="*/ 3432718 w 4114165"/>
              <a:gd name="connsiteY398" fmla="*/ 2256169 h 3063504"/>
              <a:gd name="connsiteX399" fmla="*/ 3435911 w 4114165"/>
              <a:gd name="connsiteY399" fmla="*/ 2261335 h 3063504"/>
              <a:gd name="connsiteX400" fmla="*/ 3439092 w 4114165"/>
              <a:gd name="connsiteY400" fmla="*/ 2259613 h 3063504"/>
              <a:gd name="connsiteX401" fmla="*/ 3442273 w 4114165"/>
              <a:gd name="connsiteY401" fmla="*/ 2251116 h 3063504"/>
              <a:gd name="connsiteX402" fmla="*/ 3448647 w 4114165"/>
              <a:gd name="connsiteY402" fmla="*/ 2214582 h 3063504"/>
              <a:gd name="connsiteX403" fmla="*/ 3455008 w 4114165"/>
              <a:gd name="connsiteY403" fmla="*/ 2153824 h 3063504"/>
              <a:gd name="connsiteX404" fmla="*/ 3464564 w 4114165"/>
              <a:gd name="connsiteY404" fmla="*/ 2023974 h 3063504"/>
              <a:gd name="connsiteX405" fmla="*/ 3477299 w 4114165"/>
              <a:gd name="connsiteY405" fmla="*/ 1799315 h 3063504"/>
              <a:gd name="connsiteX406" fmla="*/ 3509145 w 4114165"/>
              <a:gd name="connsiteY406" fmla="*/ 1210295 h 3063504"/>
              <a:gd name="connsiteX407" fmla="*/ 3518700 w 4114165"/>
              <a:gd name="connsiteY407" fmla="*/ 1086549 h 3063504"/>
              <a:gd name="connsiteX408" fmla="*/ 3525062 w 4114165"/>
              <a:gd name="connsiteY408" fmla="*/ 1027956 h 3063504"/>
              <a:gd name="connsiteX409" fmla="*/ 3531436 w 4114165"/>
              <a:gd name="connsiteY409" fmla="*/ 990536 h 3063504"/>
              <a:gd name="connsiteX410" fmla="*/ 3534617 w 4114165"/>
              <a:gd name="connsiteY410" fmla="*/ 980063 h 3063504"/>
              <a:gd name="connsiteX411" fmla="*/ 3537797 w 4114165"/>
              <a:gd name="connsiteY411" fmla="*/ 975137 h 3063504"/>
              <a:gd name="connsiteX412" fmla="*/ 3540991 w 4114165"/>
              <a:gd name="connsiteY412" fmla="*/ 975694 h 3063504"/>
              <a:gd name="connsiteX413" fmla="*/ 3544172 w 4114165"/>
              <a:gd name="connsiteY413" fmla="*/ 981697 h 3063504"/>
              <a:gd name="connsiteX414" fmla="*/ 3550546 w 4114165"/>
              <a:gd name="connsiteY414" fmla="*/ 1009341 h 3063504"/>
              <a:gd name="connsiteX415" fmla="*/ 3556908 w 4114165"/>
              <a:gd name="connsiteY415" fmla="*/ 1056435 h 3063504"/>
              <a:gd name="connsiteX416" fmla="*/ 3566463 w 4114165"/>
              <a:gd name="connsiteY416" fmla="*/ 1158261 h 3063504"/>
              <a:gd name="connsiteX417" fmla="*/ 3579198 w 4114165"/>
              <a:gd name="connsiteY417" fmla="*/ 1335737 h 3063504"/>
              <a:gd name="connsiteX418" fmla="*/ 3611044 w 4114165"/>
              <a:gd name="connsiteY418" fmla="*/ 1805545 h 3063504"/>
              <a:gd name="connsiteX419" fmla="*/ 3620599 w 4114165"/>
              <a:gd name="connsiteY419" fmla="*/ 1906206 h 3063504"/>
              <a:gd name="connsiteX420" fmla="*/ 3626961 w 4114165"/>
              <a:gd name="connsiteY420" fmla="*/ 1954998 h 3063504"/>
              <a:gd name="connsiteX421" fmla="*/ 3633335 w 4114165"/>
              <a:gd name="connsiteY421" fmla="*/ 1987567 h 3063504"/>
              <a:gd name="connsiteX422" fmla="*/ 3639696 w 4114165"/>
              <a:gd name="connsiteY422" fmla="*/ 2003270 h 3063504"/>
              <a:gd name="connsiteX423" fmla="*/ 3642890 w 4114165"/>
              <a:gd name="connsiteY423" fmla="*/ 2004764 h 3063504"/>
              <a:gd name="connsiteX424" fmla="*/ 3646071 w 4114165"/>
              <a:gd name="connsiteY424" fmla="*/ 2002092 h 3063504"/>
              <a:gd name="connsiteX425" fmla="*/ 3649251 w 4114165"/>
              <a:gd name="connsiteY425" fmla="*/ 1995343 h 3063504"/>
              <a:gd name="connsiteX426" fmla="*/ 3655626 w 4114165"/>
              <a:gd name="connsiteY426" fmla="*/ 1970079 h 3063504"/>
              <a:gd name="connsiteX427" fmla="*/ 3661987 w 4114165"/>
              <a:gd name="connsiteY427" fmla="*/ 1930329 h 3063504"/>
              <a:gd name="connsiteX428" fmla="*/ 3671542 w 4114165"/>
              <a:gd name="connsiteY428" fmla="*/ 1847423 h 3063504"/>
              <a:gd name="connsiteX429" fmla="*/ 3684278 w 4114165"/>
              <a:gd name="connsiteY429" fmla="*/ 1705138 h 3063504"/>
              <a:gd name="connsiteX430" fmla="*/ 3719305 w 4114165"/>
              <a:gd name="connsiteY430" fmla="*/ 1285869 h 3063504"/>
              <a:gd name="connsiteX431" fmla="*/ 3728860 w 4114165"/>
              <a:gd name="connsiteY431" fmla="*/ 1203127 h 3063504"/>
              <a:gd name="connsiteX432" fmla="*/ 3738415 w 4114165"/>
              <a:gd name="connsiteY432" fmla="*/ 1145914 h 3063504"/>
              <a:gd name="connsiteX433" fmla="*/ 3744789 w 4114165"/>
              <a:gd name="connsiteY433" fmla="*/ 1123703 h 3063504"/>
              <a:gd name="connsiteX434" fmla="*/ 3747970 w 4114165"/>
              <a:gd name="connsiteY434" fmla="*/ 1117612 h 3063504"/>
              <a:gd name="connsiteX435" fmla="*/ 3751151 w 4114165"/>
              <a:gd name="connsiteY435" fmla="*/ 1114864 h 3063504"/>
              <a:gd name="connsiteX436" fmla="*/ 3754344 w 4114165"/>
              <a:gd name="connsiteY436" fmla="*/ 1115497 h 3063504"/>
              <a:gd name="connsiteX437" fmla="*/ 3757525 w 4114165"/>
              <a:gd name="connsiteY437" fmla="*/ 1119435 h 3063504"/>
              <a:gd name="connsiteX438" fmla="*/ 3763887 w 4114165"/>
              <a:gd name="connsiteY438" fmla="*/ 1137050 h 3063504"/>
              <a:gd name="connsiteX439" fmla="*/ 3770261 w 4114165"/>
              <a:gd name="connsiteY439" fmla="*/ 1166935 h 3063504"/>
              <a:gd name="connsiteX440" fmla="*/ 3779816 w 4114165"/>
              <a:gd name="connsiteY440" fmla="*/ 1232253 h 3063504"/>
              <a:gd name="connsiteX441" fmla="*/ 3792552 w 4114165"/>
              <a:gd name="connsiteY441" fmla="*/ 1349413 h 3063504"/>
              <a:gd name="connsiteX442" fmla="*/ 3818023 w 4114165"/>
              <a:gd name="connsiteY442" fmla="*/ 1628335 h 3063504"/>
              <a:gd name="connsiteX443" fmla="*/ 3833953 w 4114165"/>
              <a:gd name="connsiteY443" fmla="*/ 1785195 h 3063504"/>
              <a:gd name="connsiteX444" fmla="*/ 3843495 w 4114165"/>
              <a:gd name="connsiteY444" fmla="*/ 1858085 h 3063504"/>
              <a:gd name="connsiteX445" fmla="*/ 3853050 w 4114165"/>
              <a:gd name="connsiteY445" fmla="*/ 1909448 h 3063504"/>
              <a:gd name="connsiteX446" fmla="*/ 3859424 w 4114165"/>
              <a:gd name="connsiteY446" fmla="*/ 1930215 h 3063504"/>
              <a:gd name="connsiteX447" fmla="*/ 3865786 w 4114165"/>
              <a:gd name="connsiteY447" fmla="*/ 1939611 h 3063504"/>
              <a:gd name="connsiteX448" fmla="*/ 3868979 w 4114165"/>
              <a:gd name="connsiteY448" fmla="*/ 1939992 h 3063504"/>
              <a:gd name="connsiteX449" fmla="*/ 3872160 w 4114165"/>
              <a:gd name="connsiteY449" fmla="*/ 1937472 h 3063504"/>
              <a:gd name="connsiteX450" fmla="*/ 3875341 w 4114165"/>
              <a:gd name="connsiteY450" fmla="*/ 1932115 h 3063504"/>
              <a:gd name="connsiteX451" fmla="*/ 3881715 w 4114165"/>
              <a:gd name="connsiteY451" fmla="*/ 1913057 h 3063504"/>
              <a:gd name="connsiteX452" fmla="*/ 3888077 w 4114165"/>
              <a:gd name="connsiteY452" fmla="*/ 1883437 h 3063504"/>
              <a:gd name="connsiteX453" fmla="*/ 3897632 w 4114165"/>
              <a:gd name="connsiteY453" fmla="*/ 1821260 h 3063504"/>
              <a:gd name="connsiteX454" fmla="*/ 3910367 w 4114165"/>
              <a:gd name="connsiteY454" fmla="*/ 1711888 h 3063504"/>
              <a:gd name="connsiteX455" fmla="*/ 3932658 w 4114165"/>
              <a:gd name="connsiteY455" fmla="*/ 1484088 h 3063504"/>
              <a:gd name="connsiteX456" fmla="*/ 3951768 w 4114165"/>
              <a:gd name="connsiteY456" fmla="*/ 1301736 h 3063504"/>
              <a:gd name="connsiteX457" fmla="*/ 3961323 w 4114165"/>
              <a:gd name="connsiteY457" fmla="*/ 1230328 h 3063504"/>
              <a:gd name="connsiteX458" fmla="*/ 3970878 w 4114165"/>
              <a:gd name="connsiteY458" fmla="*/ 1178180 h 3063504"/>
              <a:gd name="connsiteX459" fmla="*/ 3977240 w 4114165"/>
              <a:gd name="connsiteY459" fmla="*/ 1155741 h 3063504"/>
              <a:gd name="connsiteX460" fmla="*/ 3983614 w 4114165"/>
              <a:gd name="connsiteY460" fmla="*/ 1143901 h 3063504"/>
              <a:gd name="connsiteX461" fmla="*/ 3986795 w 4114165"/>
              <a:gd name="connsiteY461" fmla="*/ 1142077 h 3063504"/>
              <a:gd name="connsiteX462" fmla="*/ 3989976 w 4114165"/>
              <a:gd name="connsiteY462" fmla="*/ 1142989 h 3063504"/>
              <a:gd name="connsiteX463" fmla="*/ 3993169 w 4114165"/>
              <a:gd name="connsiteY463" fmla="*/ 1146661 h 3063504"/>
              <a:gd name="connsiteX464" fmla="*/ 3999531 w 4114165"/>
              <a:gd name="connsiteY464" fmla="*/ 1162136 h 3063504"/>
              <a:gd name="connsiteX465" fmla="*/ 4005905 w 4114165"/>
              <a:gd name="connsiteY465" fmla="*/ 1188070 h 3063504"/>
              <a:gd name="connsiteX466" fmla="*/ 4015460 w 4114165"/>
              <a:gd name="connsiteY466" fmla="*/ 1244992 h 3063504"/>
              <a:gd name="connsiteX467" fmla="*/ 4025002 w 4114165"/>
              <a:gd name="connsiteY467" fmla="*/ 1320275 h 3063504"/>
              <a:gd name="connsiteX468" fmla="*/ 4040932 w 4114165"/>
              <a:gd name="connsiteY468" fmla="*/ 1473210 h 3063504"/>
              <a:gd name="connsiteX469" fmla="*/ 4069584 w 4114165"/>
              <a:gd name="connsiteY469" fmla="*/ 1754601 h 3063504"/>
              <a:gd name="connsiteX470" fmla="*/ 4079139 w 4114165"/>
              <a:gd name="connsiteY470" fmla="*/ 1826731 h 3063504"/>
              <a:gd name="connsiteX471" fmla="*/ 4088694 w 4114165"/>
              <a:gd name="connsiteY471" fmla="*/ 1879436 h 3063504"/>
              <a:gd name="connsiteX472" fmla="*/ 4095069 w 4114165"/>
              <a:gd name="connsiteY472" fmla="*/ 1902103 h 3063504"/>
              <a:gd name="connsiteX473" fmla="*/ 4101430 w 4114165"/>
              <a:gd name="connsiteY473" fmla="*/ 1914082 h 3063504"/>
              <a:gd name="connsiteX474" fmla="*/ 4104611 w 4114165"/>
              <a:gd name="connsiteY474" fmla="*/ 1915995 h 3063504"/>
              <a:gd name="connsiteX475" fmla="*/ 4107804 w 4114165"/>
              <a:gd name="connsiteY475" fmla="*/ 1915184 h 3063504"/>
              <a:gd name="connsiteX476" fmla="*/ 4110985 w 4114165"/>
              <a:gd name="connsiteY476" fmla="*/ 1911702 h 3063504"/>
              <a:gd name="connsiteX477" fmla="*/ 4114166 w 4114165"/>
              <a:gd name="connsiteY477" fmla="*/ 1905598 h 3063504"/>
              <a:gd name="connsiteX478" fmla="*/ 4114166 w 4114165"/>
              <a:gd name="connsiteY478" fmla="*/ 1905598 h 3063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</a:cxnLst>
            <a:rect l="l" t="t" r="r" b="b"/>
            <a:pathLst>
              <a:path w="4114165" h="3063504">
                <a:moveTo>
                  <a:pt x="0" y="1426330"/>
                </a:moveTo>
                <a:lnTo>
                  <a:pt x="19106" y="1079343"/>
                </a:lnTo>
                <a:lnTo>
                  <a:pt x="28660" y="944391"/>
                </a:lnTo>
                <a:lnTo>
                  <a:pt x="38212" y="852379"/>
                </a:lnTo>
                <a:lnTo>
                  <a:pt x="44582" y="819708"/>
                </a:lnTo>
                <a:lnTo>
                  <a:pt x="47765" y="812730"/>
                </a:lnTo>
                <a:lnTo>
                  <a:pt x="50950" y="812198"/>
                </a:lnTo>
                <a:lnTo>
                  <a:pt x="54134" y="818213"/>
                </a:lnTo>
                <a:lnTo>
                  <a:pt x="57319" y="830801"/>
                </a:lnTo>
                <a:lnTo>
                  <a:pt x="63687" y="875439"/>
                </a:lnTo>
                <a:lnTo>
                  <a:pt x="70056" y="945100"/>
                </a:lnTo>
                <a:lnTo>
                  <a:pt x="79608" y="1091880"/>
                </a:lnTo>
                <a:lnTo>
                  <a:pt x="92347" y="1349148"/>
                </a:lnTo>
                <a:lnTo>
                  <a:pt x="130558" y="2179860"/>
                </a:lnTo>
                <a:lnTo>
                  <a:pt x="140112" y="2309798"/>
                </a:lnTo>
                <a:lnTo>
                  <a:pt x="146480" y="2364047"/>
                </a:lnTo>
                <a:lnTo>
                  <a:pt x="149664" y="2380472"/>
                </a:lnTo>
                <a:lnTo>
                  <a:pt x="152849" y="2389450"/>
                </a:lnTo>
                <a:lnTo>
                  <a:pt x="156033" y="2390855"/>
                </a:lnTo>
                <a:lnTo>
                  <a:pt x="159218" y="2384600"/>
                </a:lnTo>
                <a:lnTo>
                  <a:pt x="162401" y="2370696"/>
                </a:lnTo>
                <a:lnTo>
                  <a:pt x="168770" y="2320207"/>
                </a:lnTo>
                <a:lnTo>
                  <a:pt x="175140" y="2240720"/>
                </a:lnTo>
                <a:lnTo>
                  <a:pt x="184692" y="2072639"/>
                </a:lnTo>
                <a:lnTo>
                  <a:pt x="197429" y="1777458"/>
                </a:lnTo>
                <a:lnTo>
                  <a:pt x="235642" y="818581"/>
                </a:lnTo>
                <a:lnTo>
                  <a:pt x="245194" y="665925"/>
                </a:lnTo>
                <a:lnTo>
                  <a:pt x="251563" y="600835"/>
                </a:lnTo>
                <a:lnTo>
                  <a:pt x="257933" y="568563"/>
                </a:lnTo>
                <a:lnTo>
                  <a:pt x="261116" y="565293"/>
                </a:lnTo>
                <a:lnTo>
                  <a:pt x="264300" y="570754"/>
                </a:lnTo>
                <a:lnTo>
                  <a:pt x="267485" y="584961"/>
                </a:lnTo>
                <a:lnTo>
                  <a:pt x="273854" y="639269"/>
                </a:lnTo>
                <a:lnTo>
                  <a:pt x="280222" y="726772"/>
                </a:lnTo>
                <a:lnTo>
                  <a:pt x="289776" y="913999"/>
                </a:lnTo>
                <a:lnTo>
                  <a:pt x="302513" y="1245232"/>
                </a:lnTo>
                <a:lnTo>
                  <a:pt x="340728" y="2325374"/>
                </a:lnTo>
                <a:lnTo>
                  <a:pt x="350283" y="2497177"/>
                </a:lnTo>
                <a:lnTo>
                  <a:pt x="356645" y="2570484"/>
                </a:lnTo>
                <a:lnTo>
                  <a:pt x="363019" y="2607106"/>
                </a:lnTo>
                <a:lnTo>
                  <a:pt x="366200" y="2611083"/>
                </a:lnTo>
                <a:lnTo>
                  <a:pt x="369380" y="2605384"/>
                </a:lnTo>
                <a:lnTo>
                  <a:pt x="372574" y="2590024"/>
                </a:lnTo>
                <a:lnTo>
                  <a:pt x="378935" y="2530861"/>
                </a:lnTo>
                <a:lnTo>
                  <a:pt x="385310" y="2435532"/>
                </a:lnTo>
                <a:lnTo>
                  <a:pt x="394865" y="2232425"/>
                </a:lnTo>
                <a:lnTo>
                  <a:pt x="407601" y="1876548"/>
                </a:lnTo>
                <a:lnTo>
                  <a:pt x="442627" y="825508"/>
                </a:lnTo>
                <a:lnTo>
                  <a:pt x="452182" y="631949"/>
                </a:lnTo>
                <a:lnTo>
                  <a:pt x="458544" y="543618"/>
                </a:lnTo>
                <a:lnTo>
                  <a:pt x="464918" y="491393"/>
                </a:lnTo>
                <a:lnTo>
                  <a:pt x="468099" y="479329"/>
                </a:lnTo>
                <a:lnTo>
                  <a:pt x="471280" y="476719"/>
                </a:lnTo>
                <a:lnTo>
                  <a:pt x="474473" y="483516"/>
                </a:lnTo>
                <a:lnTo>
                  <a:pt x="477654" y="499587"/>
                </a:lnTo>
                <a:lnTo>
                  <a:pt x="484015" y="558573"/>
                </a:lnTo>
                <a:lnTo>
                  <a:pt x="490390" y="650919"/>
                </a:lnTo>
                <a:lnTo>
                  <a:pt x="499945" y="843021"/>
                </a:lnTo>
                <a:lnTo>
                  <a:pt x="512680" y="1171038"/>
                </a:lnTo>
                <a:lnTo>
                  <a:pt x="544526" y="2034016"/>
                </a:lnTo>
                <a:lnTo>
                  <a:pt x="554081" y="2220635"/>
                </a:lnTo>
                <a:lnTo>
                  <a:pt x="563624" y="2346673"/>
                </a:lnTo>
                <a:lnTo>
                  <a:pt x="569998" y="2393211"/>
                </a:lnTo>
                <a:lnTo>
                  <a:pt x="573179" y="2404874"/>
                </a:lnTo>
                <a:lnTo>
                  <a:pt x="576372" y="2408799"/>
                </a:lnTo>
                <a:lnTo>
                  <a:pt x="579553" y="2405102"/>
                </a:lnTo>
                <a:lnTo>
                  <a:pt x="582734" y="2393945"/>
                </a:lnTo>
                <a:lnTo>
                  <a:pt x="589108" y="2350282"/>
                </a:lnTo>
                <a:lnTo>
                  <a:pt x="595470" y="2280520"/>
                </a:lnTo>
                <a:lnTo>
                  <a:pt x="605025" y="2134981"/>
                </a:lnTo>
                <a:lnTo>
                  <a:pt x="617760" y="1888743"/>
                </a:lnTo>
                <a:lnTo>
                  <a:pt x="646426" y="1318008"/>
                </a:lnTo>
                <a:lnTo>
                  <a:pt x="655981" y="1179079"/>
                </a:lnTo>
                <a:lnTo>
                  <a:pt x="665523" y="1084231"/>
                </a:lnTo>
                <a:lnTo>
                  <a:pt x="671897" y="1047837"/>
                </a:lnTo>
                <a:lnTo>
                  <a:pt x="675078" y="1037782"/>
                </a:lnTo>
                <a:lnTo>
                  <a:pt x="678259" y="1033059"/>
                </a:lnTo>
                <a:lnTo>
                  <a:pt x="681452" y="1033502"/>
                </a:lnTo>
                <a:lnTo>
                  <a:pt x="684633" y="1038909"/>
                </a:lnTo>
                <a:lnTo>
                  <a:pt x="691007" y="1063476"/>
                </a:lnTo>
                <a:lnTo>
                  <a:pt x="697369" y="1104049"/>
                </a:lnTo>
                <a:lnTo>
                  <a:pt x="706924" y="1187437"/>
                </a:lnTo>
                <a:lnTo>
                  <a:pt x="738770" y="1501044"/>
                </a:lnTo>
                <a:lnTo>
                  <a:pt x="748325" y="1560169"/>
                </a:lnTo>
                <a:lnTo>
                  <a:pt x="754686" y="1583596"/>
                </a:lnTo>
                <a:lnTo>
                  <a:pt x="757880" y="1590282"/>
                </a:lnTo>
                <a:lnTo>
                  <a:pt x="761061" y="1593663"/>
                </a:lnTo>
                <a:lnTo>
                  <a:pt x="764241" y="1593828"/>
                </a:lnTo>
                <a:lnTo>
                  <a:pt x="767422" y="1590940"/>
                </a:lnTo>
                <a:lnTo>
                  <a:pt x="773796" y="1576821"/>
                </a:lnTo>
                <a:lnTo>
                  <a:pt x="780158" y="1553495"/>
                </a:lnTo>
                <a:lnTo>
                  <a:pt x="792906" y="1490875"/>
                </a:lnTo>
                <a:lnTo>
                  <a:pt x="805642" y="1429686"/>
                </a:lnTo>
                <a:lnTo>
                  <a:pt x="812004" y="1408348"/>
                </a:lnTo>
                <a:lnTo>
                  <a:pt x="818378" y="1397407"/>
                </a:lnTo>
                <a:lnTo>
                  <a:pt x="821559" y="1396635"/>
                </a:lnTo>
                <a:lnTo>
                  <a:pt x="824740" y="1399345"/>
                </a:lnTo>
                <a:lnTo>
                  <a:pt x="827933" y="1405740"/>
                </a:lnTo>
                <a:lnTo>
                  <a:pt x="834295" y="1430142"/>
                </a:lnTo>
                <a:lnTo>
                  <a:pt x="840669" y="1470285"/>
                </a:lnTo>
                <a:lnTo>
                  <a:pt x="850224" y="1558649"/>
                </a:lnTo>
                <a:lnTo>
                  <a:pt x="862960" y="1718561"/>
                </a:lnTo>
                <a:lnTo>
                  <a:pt x="891612" y="2106134"/>
                </a:lnTo>
                <a:lnTo>
                  <a:pt x="897986" y="2164423"/>
                </a:lnTo>
                <a:lnTo>
                  <a:pt x="904348" y="2202286"/>
                </a:lnTo>
                <a:lnTo>
                  <a:pt x="907541" y="2212354"/>
                </a:lnTo>
                <a:lnTo>
                  <a:pt x="910722" y="2215950"/>
                </a:lnTo>
                <a:lnTo>
                  <a:pt x="913903" y="2212772"/>
                </a:lnTo>
                <a:lnTo>
                  <a:pt x="917096" y="2202540"/>
                </a:lnTo>
                <a:lnTo>
                  <a:pt x="923458" y="2160358"/>
                </a:lnTo>
                <a:lnTo>
                  <a:pt x="929832" y="2088937"/>
                </a:lnTo>
                <a:lnTo>
                  <a:pt x="939387" y="1929354"/>
                </a:lnTo>
                <a:lnTo>
                  <a:pt x="948930" y="1715256"/>
                </a:lnTo>
                <a:lnTo>
                  <a:pt x="964859" y="1281386"/>
                </a:lnTo>
                <a:lnTo>
                  <a:pt x="983956" y="762432"/>
                </a:lnTo>
                <a:lnTo>
                  <a:pt x="993511" y="562035"/>
                </a:lnTo>
                <a:lnTo>
                  <a:pt x="999886" y="466070"/>
                </a:lnTo>
                <a:lnTo>
                  <a:pt x="1006247" y="406589"/>
                </a:lnTo>
                <a:lnTo>
                  <a:pt x="1009441" y="391842"/>
                </a:lnTo>
                <a:lnTo>
                  <a:pt x="1012621" y="387604"/>
                </a:lnTo>
                <a:lnTo>
                  <a:pt x="1015802" y="394136"/>
                </a:lnTo>
                <a:lnTo>
                  <a:pt x="1018996" y="411587"/>
                </a:lnTo>
                <a:lnTo>
                  <a:pt x="1025357" y="479311"/>
                </a:lnTo>
                <a:lnTo>
                  <a:pt x="1031731" y="589755"/>
                </a:lnTo>
                <a:lnTo>
                  <a:pt x="1041274" y="828914"/>
                </a:lnTo>
                <a:lnTo>
                  <a:pt x="1054022" y="1256857"/>
                </a:lnTo>
                <a:lnTo>
                  <a:pt x="1092230" y="2652391"/>
                </a:lnTo>
                <a:lnTo>
                  <a:pt x="1101785" y="2862019"/>
                </a:lnTo>
                <a:lnTo>
                  <a:pt x="1108146" y="2943532"/>
                </a:lnTo>
                <a:lnTo>
                  <a:pt x="1111340" y="2965110"/>
                </a:lnTo>
                <a:lnTo>
                  <a:pt x="1114521" y="2973430"/>
                </a:lnTo>
                <a:lnTo>
                  <a:pt x="1117701" y="2968315"/>
                </a:lnTo>
                <a:lnTo>
                  <a:pt x="1120895" y="2949661"/>
                </a:lnTo>
                <a:lnTo>
                  <a:pt x="1127256" y="2872251"/>
                </a:lnTo>
                <a:lnTo>
                  <a:pt x="1133631" y="2743364"/>
                </a:lnTo>
                <a:lnTo>
                  <a:pt x="1143173" y="2463378"/>
                </a:lnTo>
                <a:lnTo>
                  <a:pt x="1155922" y="1965154"/>
                </a:lnTo>
                <a:lnTo>
                  <a:pt x="1190948" y="471744"/>
                </a:lnTo>
                <a:lnTo>
                  <a:pt x="1200503" y="198810"/>
                </a:lnTo>
                <a:lnTo>
                  <a:pt x="1206865" y="77799"/>
                </a:lnTo>
                <a:lnTo>
                  <a:pt x="1213239" y="11588"/>
                </a:lnTo>
                <a:lnTo>
                  <a:pt x="1216420" y="0"/>
                </a:lnTo>
                <a:lnTo>
                  <a:pt x="1219601" y="2996"/>
                </a:lnTo>
                <a:lnTo>
                  <a:pt x="1222781" y="20580"/>
                </a:lnTo>
                <a:lnTo>
                  <a:pt x="1229156" y="98807"/>
                </a:lnTo>
                <a:lnTo>
                  <a:pt x="1235530" y="231880"/>
                </a:lnTo>
                <a:lnTo>
                  <a:pt x="1245072" y="522962"/>
                </a:lnTo>
                <a:lnTo>
                  <a:pt x="1257821" y="1041176"/>
                </a:lnTo>
                <a:lnTo>
                  <a:pt x="1292847" y="2583224"/>
                </a:lnTo>
                <a:lnTo>
                  <a:pt x="1302390" y="2862221"/>
                </a:lnTo>
                <a:lnTo>
                  <a:pt x="1308764" y="2985271"/>
                </a:lnTo>
                <a:lnTo>
                  <a:pt x="1315138" y="3052069"/>
                </a:lnTo>
                <a:lnTo>
                  <a:pt x="1318319" y="3063504"/>
                </a:lnTo>
                <a:lnTo>
                  <a:pt x="1321500" y="3060098"/>
                </a:lnTo>
                <a:lnTo>
                  <a:pt x="1324681" y="3041913"/>
                </a:lnTo>
                <a:lnTo>
                  <a:pt x="1331055" y="2962109"/>
                </a:lnTo>
                <a:lnTo>
                  <a:pt x="1337429" y="2827372"/>
                </a:lnTo>
                <a:lnTo>
                  <a:pt x="1346971" y="2534799"/>
                </a:lnTo>
                <a:lnTo>
                  <a:pt x="1359720" y="2019403"/>
                </a:lnTo>
                <a:lnTo>
                  <a:pt x="1391553" y="642650"/>
                </a:lnTo>
                <a:lnTo>
                  <a:pt x="1401108" y="357415"/>
                </a:lnTo>
                <a:lnTo>
                  <a:pt x="1407482" y="227415"/>
                </a:lnTo>
                <a:lnTo>
                  <a:pt x="1413844" y="151377"/>
                </a:lnTo>
                <a:lnTo>
                  <a:pt x="1417037" y="134458"/>
                </a:lnTo>
                <a:lnTo>
                  <a:pt x="1420218" y="131770"/>
                </a:lnTo>
                <a:lnTo>
                  <a:pt x="1423399" y="143257"/>
                </a:lnTo>
                <a:lnTo>
                  <a:pt x="1426580" y="168709"/>
                </a:lnTo>
                <a:lnTo>
                  <a:pt x="1432954" y="259960"/>
                </a:lnTo>
                <a:lnTo>
                  <a:pt x="1439328" y="401057"/>
                </a:lnTo>
                <a:lnTo>
                  <a:pt x="1448870" y="691492"/>
                </a:lnTo>
                <a:lnTo>
                  <a:pt x="1461619" y="1179130"/>
                </a:lnTo>
                <a:lnTo>
                  <a:pt x="1487091" y="2181025"/>
                </a:lnTo>
                <a:lnTo>
                  <a:pt x="1496646" y="2459592"/>
                </a:lnTo>
                <a:lnTo>
                  <a:pt x="1503007" y="2593785"/>
                </a:lnTo>
                <a:lnTo>
                  <a:pt x="1509382" y="2680946"/>
                </a:lnTo>
                <a:lnTo>
                  <a:pt x="1512562" y="2705982"/>
                </a:lnTo>
                <a:lnTo>
                  <a:pt x="1515743" y="2718442"/>
                </a:lnTo>
                <a:lnTo>
                  <a:pt x="1518937" y="2718341"/>
                </a:lnTo>
                <a:lnTo>
                  <a:pt x="1522117" y="2705817"/>
                </a:lnTo>
                <a:lnTo>
                  <a:pt x="1525298" y="2681162"/>
                </a:lnTo>
                <a:lnTo>
                  <a:pt x="1531672" y="2597166"/>
                </a:lnTo>
                <a:lnTo>
                  <a:pt x="1538034" y="2471052"/>
                </a:lnTo>
                <a:lnTo>
                  <a:pt x="1547589" y="2217318"/>
                </a:lnTo>
                <a:lnTo>
                  <a:pt x="1563518" y="1692310"/>
                </a:lnTo>
                <a:lnTo>
                  <a:pt x="1582615" y="1074303"/>
                </a:lnTo>
                <a:lnTo>
                  <a:pt x="1592171" y="838804"/>
                </a:lnTo>
                <a:lnTo>
                  <a:pt x="1598545" y="724265"/>
                </a:lnTo>
                <a:lnTo>
                  <a:pt x="1604906" y="648563"/>
                </a:lnTo>
                <a:lnTo>
                  <a:pt x="1608087" y="626010"/>
                </a:lnTo>
                <a:lnTo>
                  <a:pt x="1611281" y="613828"/>
                </a:lnTo>
                <a:lnTo>
                  <a:pt x="1614461" y="611992"/>
                </a:lnTo>
                <a:lnTo>
                  <a:pt x="1617642" y="620362"/>
                </a:lnTo>
                <a:lnTo>
                  <a:pt x="1620836" y="638724"/>
                </a:lnTo>
                <a:lnTo>
                  <a:pt x="1627197" y="703889"/>
                </a:lnTo>
                <a:lnTo>
                  <a:pt x="1633572" y="803537"/>
                </a:lnTo>
                <a:lnTo>
                  <a:pt x="1643127" y="1005807"/>
                </a:lnTo>
                <a:lnTo>
                  <a:pt x="1659043" y="1426507"/>
                </a:lnTo>
                <a:lnTo>
                  <a:pt x="1678153" y="1923162"/>
                </a:lnTo>
                <a:lnTo>
                  <a:pt x="1687696" y="2112656"/>
                </a:lnTo>
                <a:lnTo>
                  <a:pt x="1694070" y="2204756"/>
                </a:lnTo>
                <a:lnTo>
                  <a:pt x="1700444" y="2265400"/>
                </a:lnTo>
                <a:lnTo>
                  <a:pt x="1703625" y="2283281"/>
                </a:lnTo>
                <a:lnTo>
                  <a:pt x="1706806" y="2292702"/>
                </a:lnTo>
                <a:lnTo>
                  <a:pt x="1709986" y="2293639"/>
                </a:lnTo>
                <a:lnTo>
                  <a:pt x="1713180" y="2286193"/>
                </a:lnTo>
                <a:lnTo>
                  <a:pt x="1716361" y="2270504"/>
                </a:lnTo>
                <a:lnTo>
                  <a:pt x="1722735" y="2215532"/>
                </a:lnTo>
                <a:lnTo>
                  <a:pt x="1729096" y="2131689"/>
                </a:lnTo>
                <a:lnTo>
                  <a:pt x="1738651" y="1961012"/>
                </a:lnTo>
                <a:lnTo>
                  <a:pt x="1754568" y="1602325"/>
                </a:lnTo>
                <a:lnTo>
                  <a:pt x="1773678" y="1169278"/>
                </a:lnTo>
                <a:lnTo>
                  <a:pt x="1783233" y="998855"/>
                </a:lnTo>
                <a:lnTo>
                  <a:pt x="1792788" y="880580"/>
                </a:lnTo>
                <a:lnTo>
                  <a:pt x="1799150" y="835904"/>
                </a:lnTo>
                <a:lnTo>
                  <a:pt x="1802343" y="824520"/>
                </a:lnTo>
                <a:lnTo>
                  <a:pt x="1805524" y="820556"/>
                </a:lnTo>
                <a:lnTo>
                  <a:pt x="1808705" y="824051"/>
                </a:lnTo>
                <a:lnTo>
                  <a:pt x="1811886" y="834916"/>
                </a:lnTo>
                <a:lnTo>
                  <a:pt x="1818260" y="878162"/>
                </a:lnTo>
                <a:lnTo>
                  <a:pt x="1824634" y="948342"/>
                </a:lnTo>
                <a:lnTo>
                  <a:pt x="1834176" y="1097237"/>
                </a:lnTo>
                <a:lnTo>
                  <a:pt x="1846912" y="1354719"/>
                </a:lnTo>
                <a:lnTo>
                  <a:pt x="1878758" y="2030319"/>
                </a:lnTo>
                <a:lnTo>
                  <a:pt x="1888313" y="2169894"/>
                </a:lnTo>
                <a:lnTo>
                  <a:pt x="1894687" y="2233983"/>
                </a:lnTo>
                <a:lnTo>
                  <a:pt x="1901049" y="2272112"/>
                </a:lnTo>
                <a:lnTo>
                  <a:pt x="1904242" y="2281014"/>
                </a:lnTo>
                <a:lnTo>
                  <a:pt x="1907423" y="2283053"/>
                </a:lnTo>
                <a:lnTo>
                  <a:pt x="1910604" y="2278216"/>
                </a:lnTo>
                <a:lnTo>
                  <a:pt x="1913785" y="2266591"/>
                </a:lnTo>
                <a:lnTo>
                  <a:pt x="1920159" y="2223573"/>
                </a:lnTo>
                <a:lnTo>
                  <a:pt x="1926520" y="2155837"/>
                </a:lnTo>
                <a:lnTo>
                  <a:pt x="1936075" y="2014084"/>
                </a:lnTo>
                <a:lnTo>
                  <a:pt x="1948811" y="1770329"/>
                </a:lnTo>
                <a:lnTo>
                  <a:pt x="1980657" y="1119397"/>
                </a:lnTo>
                <a:lnTo>
                  <a:pt x="1990212" y="975352"/>
                </a:lnTo>
                <a:lnTo>
                  <a:pt x="1999767" y="875591"/>
                </a:lnTo>
                <a:lnTo>
                  <a:pt x="2006142" y="836740"/>
                </a:lnTo>
                <a:lnTo>
                  <a:pt x="2009322" y="825938"/>
                </a:lnTo>
                <a:lnTo>
                  <a:pt x="2012503" y="820923"/>
                </a:lnTo>
                <a:lnTo>
                  <a:pt x="2015684" y="821658"/>
                </a:lnTo>
                <a:lnTo>
                  <a:pt x="2018877" y="828028"/>
                </a:lnTo>
                <a:lnTo>
                  <a:pt x="2025239" y="857115"/>
                </a:lnTo>
                <a:lnTo>
                  <a:pt x="2031613" y="906553"/>
                </a:lnTo>
                <a:lnTo>
                  <a:pt x="2041168" y="1013849"/>
                </a:lnTo>
                <a:lnTo>
                  <a:pt x="2053904" y="1203418"/>
                </a:lnTo>
                <a:lnTo>
                  <a:pt x="2098486" y="1923390"/>
                </a:lnTo>
                <a:lnTo>
                  <a:pt x="2108028" y="2025937"/>
                </a:lnTo>
                <a:lnTo>
                  <a:pt x="2117583" y="2096700"/>
                </a:lnTo>
                <a:lnTo>
                  <a:pt x="2123957" y="2125104"/>
                </a:lnTo>
                <a:lnTo>
                  <a:pt x="2130319" y="2138324"/>
                </a:lnTo>
                <a:lnTo>
                  <a:pt x="2133512" y="2139299"/>
                </a:lnTo>
                <a:lnTo>
                  <a:pt x="2136693" y="2136589"/>
                </a:lnTo>
                <a:lnTo>
                  <a:pt x="2139874" y="2130283"/>
                </a:lnTo>
                <a:lnTo>
                  <a:pt x="2146248" y="2107312"/>
                </a:lnTo>
                <a:lnTo>
                  <a:pt x="2152610" y="2071335"/>
                </a:lnTo>
                <a:lnTo>
                  <a:pt x="2162165" y="1995685"/>
                </a:lnTo>
                <a:lnTo>
                  <a:pt x="2174901" y="1861973"/>
                </a:lnTo>
                <a:lnTo>
                  <a:pt x="2194011" y="1618546"/>
                </a:lnTo>
                <a:lnTo>
                  <a:pt x="2219482" y="1290681"/>
                </a:lnTo>
                <a:lnTo>
                  <a:pt x="2232218" y="1157476"/>
                </a:lnTo>
                <a:lnTo>
                  <a:pt x="2241773" y="1081331"/>
                </a:lnTo>
                <a:lnTo>
                  <a:pt x="2251328" y="1030020"/>
                </a:lnTo>
                <a:lnTo>
                  <a:pt x="2257702" y="1010924"/>
                </a:lnTo>
                <a:lnTo>
                  <a:pt x="2260883" y="1006061"/>
                </a:lnTo>
                <a:lnTo>
                  <a:pt x="2264064" y="1004351"/>
                </a:lnTo>
                <a:lnTo>
                  <a:pt x="2267257" y="1005782"/>
                </a:lnTo>
                <a:lnTo>
                  <a:pt x="2270438" y="1010316"/>
                </a:lnTo>
                <a:lnTo>
                  <a:pt x="2276800" y="1028450"/>
                </a:lnTo>
                <a:lnTo>
                  <a:pt x="2283174" y="1058069"/>
                </a:lnTo>
                <a:lnTo>
                  <a:pt x="2292729" y="1121841"/>
                </a:lnTo>
                <a:lnTo>
                  <a:pt x="2305465" y="1236014"/>
                </a:lnTo>
                <a:lnTo>
                  <a:pt x="2324575" y="1444287"/>
                </a:lnTo>
                <a:lnTo>
                  <a:pt x="2353227" y="1757361"/>
                </a:lnTo>
                <a:lnTo>
                  <a:pt x="2365963" y="1871318"/>
                </a:lnTo>
                <a:lnTo>
                  <a:pt x="2378699" y="1960101"/>
                </a:lnTo>
                <a:lnTo>
                  <a:pt x="2388254" y="2007196"/>
                </a:lnTo>
                <a:lnTo>
                  <a:pt x="2394628" y="2028331"/>
                </a:lnTo>
                <a:lnTo>
                  <a:pt x="2400990" y="2040690"/>
                </a:lnTo>
                <a:lnTo>
                  <a:pt x="2404183" y="2043425"/>
                </a:lnTo>
                <a:lnTo>
                  <a:pt x="2407364" y="2043805"/>
                </a:lnTo>
                <a:lnTo>
                  <a:pt x="2410545" y="2041766"/>
                </a:lnTo>
                <a:lnTo>
                  <a:pt x="2413726" y="2037258"/>
                </a:lnTo>
                <a:lnTo>
                  <a:pt x="2420100" y="2020707"/>
                </a:lnTo>
                <a:lnTo>
                  <a:pt x="2426474" y="1993899"/>
                </a:lnTo>
                <a:lnTo>
                  <a:pt x="2432836" y="1956694"/>
                </a:lnTo>
                <a:lnTo>
                  <a:pt x="2442391" y="1881614"/>
                </a:lnTo>
                <a:lnTo>
                  <a:pt x="2451946" y="1784575"/>
                </a:lnTo>
                <a:lnTo>
                  <a:pt x="2464682" y="1626031"/>
                </a:lnTo>
                <a:lnTo>
                  <a:pt x="2490153" y="1257757"/>
                </a:lnTo>
                <a:lnTo>
                  <a:pt x="2506083" y="1048014"/>
                </a:lnTo>
                <a:lnTo>
                  <a:pt x="2515625" y="952141"/>
                </a:lnTo>
                <a:lnTo>
                  <a:pt x="2521999" y="906236"/>
                </a:lnTo>
                <a:lnTo>
                  <a:pt x="2528373" y="877262"/>
                </a:lnTo>
                <a:lnTo>
                  <a:pt x="2531554" y="869652"/>
                </a:lnTo>
                <a:lnTo>
                  <a:pt x="2534735" y="866853"/>
                </a:lnTo>
                <a:lnTo>
                  <a:pt x="2537916" y="868955"/>
                </a:lnTo>
                <a:lnTo>
                  <a:pt x="2541109" y="876059"/>
                </a:lnTo>
                <a:lnTo>
                  <a:pt x="2547471" y="905299"/>
                </a:lnTo>
                <a:lnTo>
                  <a:pt x="2553845" y="954281"/>
                </a:lnTo>
                <a:lnTo>
                  <a:pt x="2563400" y="1062425"/>
                </a:lnTo>
                <a:lnTo>
                  <a:pt x="2572942" y="1206420"/>
                </a:lnTo>
                <a:lnTo>
                  <a:pt x="2588872" y="1499651"/>
                </a:lnTo>
                <a:lnTo>
                  <a:pt x="2614343" y="1975335"/>
                </a:lnTo>
                <a:lnTo>
                  <a:pt x="2623898" y="2111528"/>
                </a:lnTo>
                <a:lnTo>
                  <a:pt x="2633453" y="2206554"/>
                </a:lnTo>
                <a:lnTo>
                  <a:pt x="2639815" y="2243037"/>
                </a:lnTo>
                <a:lnTo>
                  <a:pt x="2643008" y="2252623"/>
                </a:lnTo>
                <a:lnTo>
                  <a:pt x="2646189" y="2256295"/>
                </a:lnTo>
                <a:lnTo>
                  <a:pt x="2649370" y="2254003"/>
                </a:lnTo>
                <a:lnTo>
                  <a:pt x="2652551" y="2245772"/>
                </a:lnTo>
                <a:lnTo>
                  <a:pt x="2658925" y="2211759"/>
                </a:lnTo>
                <a:lnTo>
                  <a:pt x="2665299" y="2155381"/>
                </a:lnTo>
                <a:lnTo>
                  <a:pt x="2674841" y="2033383"/>
                </a:lnTo>
                <a:lnTo>
                  <a:pt x="2687590" y="1816866"/>
                </a:lnTo>
                <a:lnTo>
                  <a:pt x="2725797" y="1116307"/>
                </a:lnTo>
                <a:lnTo>
                  <a:pt x="2735353" y="1006339"/>
                </a:lnTo>
                <a:lnTo>
                  <a:pt x="2741714" y="959548"/>
                </a:lnTo>
                <a:lnTo>
                  <a:pt x="2748088" y="935995"/>
                </a:lnTo>
                <a:lnTo>
                  <a:pt x="2751269" y="933171"/>
                </a:lnTo>
                <a:lnTo>
                  <a:pt x="2754450" y="936337"/>
                </a:lnTo>
                <a:lnTo>
                  <a:pt x="2757643" y="945416"/>
                </a:lnTo>
                <a:lnTo>
                  <a:pt x="2764005" y="980709"/>
                </a:lnTo>
                <a:lnTo>
                  <a:pt x="2770379" y="1037225"/>
                </a:lnTo>
                <a:lnTo>
                  <a:pt x="2779934" y="1155678"/>
                </a:lnTo>
                <a:lnTo>
                  <a:pt x="2792670" y="1356429"/>
                </a:lnTo>
                <a:lnTo>
                  <a:pt x="2818142" y="1765998"/>
                </a:lnTo>
                <a:lnTo>
                  <a:pt x="2827697" y="1875662"/>
                </a:lnTo>
                <a:lnTo>
                  <a:pt x="2834058" y="1925847"/>
                </a:lnTo>
                <a:lnTo>
                  <a:pt x="2840433" y="1955251"/>
                </a:lnTo>
                <a:lnTo>
                  <a:pt x="2843613" y="1961823"/>
                </a:lnTo>
                <a:lnTo>
                  <a:pt x="2846807" y="1962912"/>
                </a:lnTo>
                <a:lnTo>
                  <a:pt x="2849988" y="1958543"/>
                </a:lnTo>
                <a:lnTo>
                  <a:pt x="2853168" y="1948818"/>
                </a:lnTo>
                <a:lnTo>
                  <a:pt x="2859543" y="1914032"/>
                </a:lnTo>
                <a:lnTo>
                  <a:pt x="2865904" y="1860517"/>
                </a:lnTo>
                <a:lnTo>
                  <a:pt x="2875459" y="1751587"/>
                </a:lnTo>
                <a:lnTo>
                  <a:pt x="2891388" y="1526332"/>
                </a:lnTo>
                <a:lnTo>
                  <a:pt x="2907305" y="1308055"/>
                </a:lnTo>
                <a:lnTo>
                  <a:pt x="2916860" y="1209459"/>
                </a:lnTo>
                <a:lnTo>
                  <a:pt x="2923222" y="1164897"/>
                </a:lnTo>
                <a:lnTo>
                  <a:pt x="2929596" y="1140279"/>
                </a:lnTo>
                <a:lnTo>
                  <a:pt x="2932777" y="1135974"/>
                </a:lnTo>
                <a:lnTo>
                  <a:pt x="2935957" y="1137164"/>
                </a:lnTo>
                <a:lnTo>
                  <a:pt x="2939151" y="1143888"/>
                </a:lnTo>
                <a:lnTo>
                  <a:pt x="2945512" y="1173735"/>
                </a:lnTo>
                <a:lnTo>
                  <a:pt x="2951887" y="1224490"/>
                </a:lnTo>
                <a:lnTo>
                  <a:pt x="2961442" y="1335142"/>
                </a:lnTo>
                <a:lnTo>
                  <a:pt x="2974177" y="1529549"/>
                </a:lnTo>
                <a:lnTo>
                  <a:pt x="2999649" y="1943005"/>
                </a:lnTo>
                <a:lnTo>
                  <a:pt x="3009204" y="2056291"/>
                </a:lnTo>
                <a:lnTo>
                  <a:pt x="3015566" y="2107590"/>
                </a:lnTo>
                <a:lnTo>
                  <a:pt x="3021940" y="2135956"/>
                </a:lnTo>
                <a:lnTo>
                  <a:pt x="3025121" y="2140869"/>
                </a:lnTo>
                <a:lnTo>
                  <a:pt x="3028314" y="2139375"/>
                </a:lnTo>
                <a:lnTo>
                  <a:pt x="3031495" y="2131372"/>
                </a:lnTo>
                <a:lnTo>
                  <a:pt x="3037856" y="2095864"/>
                </a:lnTo>
                <a:lnTo>
                  <a:pt x="3044231" y="2035004"/>
                </a:lnTo>
                <a:lnTo>
                  <a:pt x="3053786" y="1900292"/>
                </a:lnTo>
                <a:lnTo>
                  <a:pt x="3066522" y="1656777"/>
                </a:lnTo>
                <a:lnTo>
                  <a:pt x="3101548" y="916683"/>
                </a:lnTo>
                <a:lnTo>
                  <a:pt x="3111104" y="783301"/>
                </a:lnTo>
                <a:lnTo>
                  <a:pt x="3117465" y="726430"/>
                </a:lnTo>
                <a:lnTo>
                  <a:pt x="3123839" y="698723"/>
                </a:lnTo>
                <a:lnTo>
                  <a:pt x="3127020" y="696418"/>
                </a:lnTo>
                <a:lnTo>
                  <a:pt x="3130214" y="701990"/>
                </a:lnTo>
                <a:lnTo>
                  <a:pt x="3133394" y="715476"/>
                </a:lnTo>
                <a:lnTo>
                  <a:pt x="3139756" y="765952"/>
                </a:lnTo>
                <a:lnTo>
                  <a:pt x="3146130" y="846579"/>
                </a:lnTo>
                <a:lnTo>
                  <a:pt x="3155685" y="1018294"/>
                </a:lnTo>
                <a:lnTo>
                  <a:pt x="3168421" y="1320136"/>
                </a:lnTo>
                <a:lnTo>
                  <a:pt x="3203448" y="2215089"/>
                </a:lnTo>
                <a:lnTo>
                  <a:pt x="3213003" y="2377344"/>
                </a:lnTo>
                <a:lnTo>
                  <a:pt x="3219364" y="2449018"/>
                </a:lnTo>
                <a:lnTo>
                  <a:pt x="3225738" y="2487996"/>
                </a:lnTo>
                <a:lnTo>
                  <a:pt x="3228919" y="2494657"/>
                </a:lnTo>
                <a:lnTo>
                  <a:pt x="3232113" y="2492656"/>
                </a:lnTo>
                <a:lnTo>
                  <a:pt x="3235293" y="2481980"/>
                </a:lnTo>
                <a:lnTo>
                  <a:pt x="3241655" y="2435063"/>
                </a:lnTo>
                <a:lnTo>
                  <a:pt x="3248029" y="2355601"/>
                </a:lnTo>
                <a:lnTo>
                  <a:pt x="3257584" y="2182202"/>
                </a:lnTo>
                <a:lnTo>
                  <a:pt x="3270320" y="1873902"/>
                </a:lnTo>
                <a:lnTo>
                  <a:pt x="3305347" y="952647"/>
                </a:lnTo>
                <a:lnTo>
                  <a:pt x="3314902" y="781693"/>
                </a:lnTo>
                <a:lnTo>
                  <a:pt x="3321263" y="703307"/>
                </a:lnTo>
                <a:lnTo>
                  <a:pt x="3327637" y="656541"/>
                </a:lnTo>
                <a:lnTo>
                  <a:pt x="3330818" y="645461"/>
                </a:lnTo>
                <a:lnTo>
                  <a:pt x="3334012" y="642662"/>
                </a:lnTo>
                <a:lnTo>
                  <a:pt x="3337192" y="648095"/>
                </a:lnTo>
                <a:lnTo>
                  <a:pt x="3340373" y="661657"/>
                </a:lnTo>
                <a:lnTo>
                  <a:pt x="3346747" y="712272"/>
                </a:lnTo>
                <a:lnTo>
                  <a:pt x="3353109" y="792026"/>
                </a:lnTo>
                <a:lnTo>
                  <a:pt x="3362664" y="958282"/>
                </a:lnTo>
                <a:lnTo>
                  <a:pt x="3375400" y="1241725"/>
                </a:lnTo>
                <a:lnTo>
                  <a:pt x="3404065" y="1914374"/>
                </a:lnTo>
                <a:lnTo>
                  <a:pt x="3413620" y="2082783"/>
                </a:lnTo>
                <a:lnTo>
                  <a:pt x="3423163" y="2199285"/>
                </a:lnTo>
                <a:lnTo>
                  <a:pt x="3429537" y="2244088"/>
                </a:lnTo>
                <a:lnTo>
                  <a:pt x="3432718" y="2256169"/>
                </a:lnTo>
                <a:lnTo>
                  <a:pt x="3435911" y="2261335"/>
                </a:lnTo>
                <a:lnTo>
                  <a:pt x="3439092" y="2259613"/>
                </a:lnTo>
                <a:lnTo>
                  <a:pt x="3442273" y="2251116"/>
                </a:lnTo>
                <a:lnTo>
                  <a:pt x="3448647" y="2214582"/>
                </a:lnTo>
                <a:lnTo>
                  <a:pt x="3455008" y="2153824"/>
                </a:lnTo>
                <a:lnTo>
                  <a:pt x="3464564" y="2023974"/>
                </a:lnTo>
                <a:lnTo>
                  <a:pt x="3477299" y="1799315"/>
                </a:lnTo>
                <a:lnTo>
                  <a:pt x="3509145" y="1210295"/>
                </a:lnTo>
                <a:lnTo>
                  <a:pt x="3518700" y="1086549"/>
                </a:lnTo>
                <a:lnTo>
                  <a:pt x="3525062" y="1027956"/>
                </a:lnTo>
                <a:lnTo>
                  <a:pt x="3531436" y="990536"/>
                </a:lnTo>
                <a:lnTo>
                  <a:pt x="3534617" y="980063"/>
                </a:lnTo>
                <a:lnTo>
                  <a:pt x="3537797" y="975137"/>
                </a:lnTo>
                <a:lnTo>
                  <a:pt x="3540991" y="975694"/>
                </a:lnTo>
                <a:lnTo>
                  <a:pt x="3544172" y="981697"/>
                </a:lnTo>
                <a:lnTo>
                  <a:pt x="3550546" y="1009341"/>
                </a:lnTo>
                <a:lnTo>
                  <a:pt x="3556908" y="1056435"/>
                </a:lnTo>
                <a:lnTo>
                  <a:pt x="3566463" y="1158261"/>
                </a:lnTo>
                <a:lnTo>
                  <a:pt x="3579198" y="1335737"/>
                </a:lnTo>
                <a:lnTo>
                  <a:pt x="3611044" y="1805545"/>
                </a:lnTo>
                <a:lnTo>
                  <a:pt x="3620599" y="1906206"/>
                </a:lnTo>
                <a:lnTo>
                  <a:pt x="3626961" y="1954998"/>
                </a:lnTo>
                <a:lnTo>
                  <a:pt x="3633335" y="1987567"/>
                </a:lnTo>
                <a:lnTo>
                  <a:pt x="3639696" y="2003270"/>
                </a:lnTo>
                <a:lnTo>
                  <a:pt x="3642890" y="2004764"/>
                </a:lnTo>
                <a:lnTo>
                  <a:pt x="3646071" y="2002092"/>
                </a:lnTo>
                <a:lnTo>
                  <a:pt x="3649251" y="1995343"/>
                </a:lnTo>
                <a:lnTo>
                  <a:pt x="3655626" y="1970079"/>
                </a:lnTo>
                <a:lnTo>
                  <a:pt x="3661987" y="1930329"/>
                </a:lnTo>
                <a:lnTo>
                  <a:pt x="3671542" y="1847423"/>
                </a:lnTo>
                <a:lnTo>
                  <a:pt x="3684278" y="1705138"/>
                </a:lnTo>
                <a:lnTo>
                  <a:pt x="3719305" y="1285869"/>
                </a:lnTo>
                <a:lnTo>
                  <a:pt x="3728860" y="1203127"/>
                </a:lnTo>
                <a:lnTo>
                  <a:pt x="3738415" y="1145914"/>
                </a:lnTo>
                <a:lnTo>
                  <a:pt x="3744789" y="1123703"/>
                </a:lnTo>
                <a:lnTo>
                  <a:pt x="3747970" y="1117612"/>
                </a:lnTo>
                <a:lnTo>
                  <a:pt x="3751151" y="1114864"/>
                </a:lnTo>
                <a:lnTo>
                  <a:pt x="3754344" y="1115497"/>
                </a:lnTo>
                <a:lnTo>
                  <a:pt x="3757525" y="1119435"/>
                </a:lnTo>
                <a:lnTo>
                  <a:pt x="3763887" y="1137050"/>
                </a:lnTo>
                <a:lnTo>
                  <a:pt x="3770261" y="1166935"/>
                </a:lnTo>
                <a:lnTo>
                  <a:pt x="3779816" y="1232253"/>
                </a:lnTo>
                <a:lnTo>
                  <a:pt x="3792552" y="1349413"/>
                </a:lnTo>
                <a:lnTo>
                  <a:pt x="3818023" y="1628335"/>
                </a:lnTo>
                <a:lnTo>
                  <a:pt x="3833953" y="1785195"/>
                </a:lnTo>
                <a:lnTo>
                  <a:pt x="3843495" y="1858085"/>
                </a:lnTo>
                <a:lnTo>
                  <a:pt x="3853050" y="1909448"/>
                </a:lnTo>
                <a:lnTo>
                  <a:pt x="3859424" y="1930215"/>
                </a:lnTo>
                <a:lnTo>
                  <a:pt x="3865786" y="1939611"/>
                </a:lnTo>
                <a:lnTo>
                  <a:pt x="3868979" y="1939992"/>
                </a:lnTo>
                <a:lnTo>
                  <a:pt x="3872160" y="1937472"/>
                </a:lnTo>
                <a:lnTo>
                  <a:pt x="3875341" y="1932115"/>
                </a:lnTo>
                <a:lnTo>
                  <a:pt x="3881715" y="1913057"/>
                </a:lnTo>
                <a:lnTo>
                  <a:pt x="3888077" y="1883437"/>
                </a:lnTo>
                <a:lnTo>
                  <a:pt x="3897632" y="1821260"/>
                </a:lnTo>
                <a:lnTo>
                  <a:pt x="3910367" y="1711888"/>
                </a:lnTo>
                <a:lnTo>
                  <a:pt x="3932658" y="1484088"/>
                </a:lnTo>
                <a:lnTo>
                  <a:pt x="3951768" y="1301736"/>
                </a:lnTo>
                <a:lnTo>
                  <a:pt x="3961323" y="1230328"/>
                </a:lnTo>
                <a:lnTo>
                  <a:pt x="3970878" y="1178180"/>
                </a:lnTo>
                <a:lnTo>
                  <a:pt x="3977240" y="1155741"/>
                </a:lnTo>
                <a:lnTo>
                  <a:pt x="3983614" y="1143901"/>
                </a:lnTo>
                <a:lnTo>
                  <a:pt x="3986795" y="1142077"/>
                </a:lnTo>
                <a:lnTo>
                  <a:pt x="3989976" y="1142989"/>
                </a:lnTo>
                <a:lnTo>
                  <a:pt x="3993169" y="1146661"/>
                </a:lnTo>
                <a:lnTo>
                  <a:pt x="3999531" y="1162136"/>
                </a:lnTo>
                <a:lnTo>
                  <a:pt x="4005905" y="1188070"/>
                </a:lnTo>
                <a:lnTo>
                  <a:pt x="4015460" y="1244992"/>
                </a:lnTo>
                <a:lnTo>
                  <a:pt x="4025002" y="1320275"/>
                </a:lnTo>
                <a:lnTo>
                  <a:pt x="4040932" y="1473210"/>
                </a:lnTo>
                <a:lnTo>
                  <a:pt x="4069584" y="1754601"/>
                </a:lnTo>
                <a:lnTo>
                  <a:pt x="4079139" y="1826731"/>
                </a:lnTo>
                <a:lnTo>
                  <a:pt x="4088694" y="1879436"/>
                </a:lnTo>
                <a:lnTo>
                  <a:pt x="4095069" y="1902103"/>
                </a:lnTo>
                <a:lnTo>
                  <a:pt x="4101430" y="1914082"/>
                </a:lnTo>
                <a:lnTo>
                  <a:pt x="4104611" y="1915995"/>
                </a:lnTo>
                <a:lnTo>
                  <a:pt x="4107804" y="1915184"/>
                </a:lnTo>
                <a:lnTo>
                  <a:pt x="4110985" y="1911702"/>
                </a:lnTo>
                <a:lnTo>
                  <a:pt x="4114166" y="1905598"/>
                </a:lnTo>
                <a:lnTo>
                  <a:pt x="4114166" y="1905598"/>
                </a:lnTo>
              </a:path>
            </a:pathLst>
          </a:custGeom>
          <a:noFill/>
          <a:ln w="18998" cap="sq">
            <a:solidFill>
              <a:schemeClr val="accent2">
                <a:lumMod val="75000"/>
              </a:schemeClr>
            </a:solidFill>
            <a:prstDash val="solid"/>
            <a:round/>
          </a:ln>
        </p:spPr>
        <p:txBody>
          <a:bodyPr rtlCol="0" anchor="ctr"/>
          <a:lstStyle/>
          <a:p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" name="Figura a mano libera 21">
            <a:extLst>
              <a:ext uri="{FF2B5EF4-FFF2-40B4-BE49-F238E27FC236}">
                <a16:creationId xmlns:a16="http://schemas.microsoft.com/office/drawing/2014/main" id="{471AA130-DDC3-B768-C1A6-5253051BC18E}"/>
              </a:ext>
            </a:extLst>
          </p:cNvPr>
          <p:cNvSpPr/>
          <p:nvPr/>
        </p:nvSpPr>
        <p:spPr>
          <a:xfrm>
            <a:off x="456790" y="993444"/>
            <a:ext cx="601475" cy="307777"/>
          </a:xfrm>
          <a:custGeom>
            <a:avLst/>
            <a:gdLst>
              <a:gd name="connsiteX0" fmla="*/ 0 w 4114165"/>
              <a:gd name="connsiteY0" fmla="*/ 962866 h 3063250"/>
              <a:gd name="connsiteX1" fmla="*/ 13219 w 4114165"/>
              <a:gd name="connsiteY1" fmla="*/ 938578 h 3063250"/>
              <a:gd name="connsiteX2" fmla="*/ 29741 w 4114165"/>
              <a:gd name="connsiteY2" fmla="*/ 914936 h 3063250"/>
              <a:gd name="connsiteX3" fmla="*/ 52873 w 4114165"/>
              <a:gd name="connsiteY3" fmla="*/ 887165 h 3063250"/>
              <a:gd name="connsiteX4" fmla="*/ 79309 w 4114165"/>
              <a:gd name="connsiteY4" fmla="*/ 860382 h 3063250"/>
              <a:gd name="connsiteX5" fmla="*/ 99137 w 4114165"/>
              <a:gd name="connsiteY5" fmla="*/ 843895 h 3063250"/>
              <a:gd name="connsiteX6" fmla="*/ 109050 w 4114165"/>
              <a:gd name="connsiteY6" fmla="*/ 838551 h 3063250"/>
              <a:gd name="connsiteX7" fmla="*/ 118964 w 4114165"/>
              <a:gd name="connsiteY7" fmla="*/ 836816 h 3063250"/>
              <a:gd name="connsiteX8" fmla="*/ 125574 w 4114165"/>
              <a:gd name="connsiteY8" fmla="*/ 838272 h 3063250"/>
              <a:gd name="connsiteX9" fmla="*/ 132182 w 4114165"/>
              <a:gd name="connsiteY9" fmla="*/ 842248 h 3063250"/>
              <a:gd name="connsiteX10" fmla="*/ 138791 w 4114165"/>
              <a:gd name="connsiteY10" fmla="*/ 849049 h 3063250"/>
              <a:gd name="connsiteX11" fmla="*/ 145401 w 4114165"/>
              <a:gd name="connsiteY11" fmla="*/ 859078 h 3063250"/>
              <a:gd name="connsiteX12" fmla="*/ 155315 w 4114165"/>
              <a:gd name="connsiteY12" fmla="*/ 880859 h 3063250"/>
              <a:gd name="connsiteX13" fmla="*/ 165228 w 4114165"/>
              <a:gd name="connsiteY13" fmla="*/ 911631 h 3063250"/>
              <a:gd name="connsiteX14" fmla="*/ 175142 w 4114165"/>
              <a:gd name="connsiteY14" fmla="*/ 951773 h 3063250"/>
              <a:gd name="connsiteX15" fmla="*/ 188360 w 4114165"/>
              <a:gd name="connsiteY15" fmla="*/ 1018952 h 3063250"/>
              <a:gd name="connsiteX16" fmla="*/ 204883 w 4114165"/>
              <a:gd name="connsiteY16" fmla="*/ 1119511 h 3063250"/>
              <a:gd name="connsiteX17" fmla="*/ 237928 w 4114165"/>
              <a:gd name="connsiteY17" fmla="*/ 1325872 h 3063250"/>
              <a:gd name="connsiteX18" fmla="*/ 251146 w 4114165"/>
              <a:gd name="connsiteY18" fmla="*/ 1392203 h 3063250"/>
              <a:gd name="connsiteX19" fmla="*/ 264365 w 4114165"/>
              <a:gd name="connsiteY19" fmla="*/ 1444629 h 3063250"/>
              <a:gd name="connsiteX20" fmla="*/ 274279 w 4114165"/>
              <a:gd name="connsiteY20" fmla="*/ 1474666 h 3063250"/>
              <a:gd name="connsiteX21" fmla="*/ 284192 w 4114165"/>
              <a:gd name="connsiteY21" fmla="*/ 1497675 h 3063250"/>
              <a:gd name="connsiteX22" fmla="*/ 297410 w 4114165"/>
              <a:gd name="connsiteY22" fmla="*/ 1521267 h 3063250"/>
              <a:gd name="connsiteX23" fmla="*/ 323847 w 4114165"/>
              <a:gd name="connsiteY23" fmla="*/ 1565120 h 3063250"/>
              <a:gd name="connsiteX24" fmla="*/ 340373 w 4114165"/>
              <a:gd name="connsiteY24" fmla="*/ 1598538 h 3063250"/>
              <a:gd name="connsiteX25" fmla="*/ 363500 w 4114165"/>
              <a:gd name="connsiteY25" fmla="*/ 1652395 h 3063250"/>
              <a:gd name="connsiteX26" fmla="*/ 386628 w 4114165"/>
              <a:gd name="connsiteY26" fmla="*/ 1713129 h 3063250"/>
              <a:gd name="connsiteX27" fmla="*/ 406460 w 4114165"/>
              <a:gd name="connsiteY27" fmla="*/ 1772988 h 3063250"/>
              <a:gd name="connsiteX28" fmla="*/ 422985 w 4114165"/>
              <a:gd name="connsiteY28" fmla="*/ 1832430 h 3063250"/>
              <a:gd name="connsiteX29" fmla="*/ 439510 w 4114165"/>
              <a:gd name="connsiteY29" fmla="*/ 1903407 h 3063250"/>
              <a:gd name="connsiteX30" fmla="*/ 456035 w 4114165"/>
              <a:gd name="connsiteY30" fmla="*/ 1987175 h 3063250"/>
              <a:gd name="connsiteX31" fmla="*/ 472547 w 4114165"/>
              <a:gd name="connsiteY31" fmla="*/ 2085024 h 3063250"/>
              <a:gd name="connsiteX32" fmla="*/ 502289 w 4114165"/>
              <a:gd name="connsiteY32" fmla="*/ 2284990 h 3063250"/>
              <a:gd name="connsiteX33" fmla="*/ 518814 w 4114165"/>
              <a:gd name="connsiteY33" fmla="*/ 2386930 h 3063250"/>
              <a:gd name="connsiteX34" fmla="*/ 532031 w 4114165"/>
              <a:gd name="connsiteY34" fmla="*/ 2452703 h 3063250"/>
              <a:gd name="connsiteX35" fmla="*/ 541941 w 4114165"/>
              <a:gd name="connsiteY35" fmla="*/ 2490718 h 3063250"/>
              <a:gd name="connsiteX36" fmla="*/ 551864 w 4114165"/>
              <a:gd name="connsiteY36" fmla="*/ 2518717 h 3063250"/>
              <a:gd name="connsiteX37" fmla="*/ 561774 w 4114165"/>
              <a:gd name="connsiteY37" fmla="*/ 2537066 h 3063250"/>
              <a:gd name="connsiteX38" fmla="*/ 568389 w 4114165"/>
              <a:gd name="connsiteY38" fmla="*/ 2544335 h 3063250"/>
              <a:gd name="connsiteX39" fmla="*/ 574991 w 4114165"/>
              <a:gd name="connsiteY39" fmla="*/ 2548070 h 3063250"/>
              <a:gd name="connsiteX40" fmla="*/ 581606 w 4114165"/>
              <a:gd name="connsiteY40" fmla="*/ 2548741 h 3063250"/>
              <a:gd name="connsiteX41" fmla="*/ 588208 w 4114165"/>
              <a:gd name="connsiteY41" fmla="*/ 2546969 h 3063250"/>
              <a:gd name="connsiteX42" fmla="*/ 598131 w 4114165"/>
              <a:gd name="connsiteY42" fmla="*/ 2541042 h 3063250"/>
              <a:gd name="connsiteX43" fmla="*/ 644385 w 4114165"/>
              <a:gd name="connsiteY43" fmla="*/ 2506927 h 3063250"/>
              <a:gd name="connsiteX44" fmla="*/ 670820 w 4114165"/>
              <a:gd name="connsiteY44" fmla="*/ 2490034 h 3063250"/>
              <a:gd name="connsiteX45" fmla="*/ 687345 w 4114165"/>
              <a:gd name="connsiteY45" fmla="*/ 2476269 h 3063250"/>
              <a:gd name="connsiteX46" fmla="*/ 700562 w 4114165"/>
              <a:gd name="connsiteY46" fmla="*/ 2461681 h 3063250"/>
              <a:gd name="connsiteX47" fmla="*/ 710485 w 4114165"/>
              <a:gd name="connsiteY47" fmla="*/ 2447156 h 3063250"/>
              <a:gd name="connsiteX48" fmla="*/ 720395 w 4114165"/>
              <a:gd name="connsiteY48" fmla="*/ 2427478 h 3063250"/>
              <a:gd name="connsiteX49" fmla="*/ 730305 w 4114165"/>
              <a:gd name="connsiteY49" fmla="*/ 2399808 h 3063250"/>
              <a:gd name="connsiteX50" fmla="*/ 740214 w 4114165"/>
              <a:gd name="connsiteY50" fmla="*/ 2360615 h 3063250"/>
              <a:gd name="connsiteX51" fmla="*/ 750137 w 4114165"/>
              <a:gd name="connsiteY51" fmla="*/ 2306011 h 3063250"/>
              <a:gd name="connsiteX52" fmla="*/ 760047 w 4114165"/>
              <a:gd name="connsiteY52" fmla="*/ 2232146 h 3063250"/>
              <a:gd name="connsiteX53" fmla="*/ 769957 w 4114165"/>
              <a:gd name="connsiteY53" fmla="*/ 2135437 h 3063250"/>
              <a:gd name="connsiteX54" fmla="*/ 779879 w 4114165"/>
              <a:gd name="connsiteY54" fmla="*/ 2013021 h 3063250"/>
              <a:gd name="connsiteX55" fmla="*/ 793097 w 4114165"/>
              <a:gd name="connsiteY55" fmla="*/ 1806394 h 3063250"/>
              <a:gd name="connsiteX56" fmla="*/ 806314 w 4114165"/>
              <a:gd name="connsiteY56" fmla="*/ 1550988 h 3063250"/>
              <a:gd name="connsiteX57" fmla="*/ 826134 w 4114165"/>
              <a:gd name="connsiteY57" fmla="*/ 1101061 h 3063250"/>
              <a:gd name="connsiteX58" fmla="*/ 852581 w 4114165"/>
              <a:gd name="connsiteY58" fmla="*/ 502805 h 3063250"/>
              <a:gd name="connsiteX59" fmla="*/ 865798 w 4114165"/>
              <a:gd name="connsiteY59" fmla="*/ 268992 h 3063250"/>
              <a:gd name="connsiteX60" fmla="*/ 875708 w 4114165"/>
              <a:gd name="connsiteY60" fmla="*/ 140161 h 3063250"/>
              <a:gd name="connsiteX61" fmla="*/ 885618 w 4114165"/>
              <a:gd name="connsiteY61" fmla="*/ 54144 h 3063250"/>
              <a:gd name="connsiteX62" fmla="*/ 892233 w 4114165"/>
              <a:gd name="connsiteY62" fmla="*/ 19833 h 3063250"/>
              <a:gd name="connsiteX63" fmla="*/ 898835 w 4114165"/>
              <a:gd name="connsiteY63" fmla="*/ 2645 h 3063250"/>
              <a:gd name="connsiteX64" fmla="*/ 902143 w 4114165"/>
              <a:gd name="connsiteY64" fmla="*/ 0 h 3063250"/>
              <a:gd name="connsiteX65" fmla="*/ 905450 w 4114165"/>
              <a:gd name="connsiteY65" fmla="*/ 1042 h 3063250"/>
              <a:gd name="connsiteX66" fmla="*/ 908758 w 4114165"/>
              <a:gd name="connsiteY66" fmla="*/ 5543 h 3063250"/>
              <a:gd name="connsiteX67" fmla="*/ 915360 w 4114165"/>
              <a:gd name="connsiteY67" fmla="*/ 23974 h 3063250"/>
              <a:gd name="connsiteX68" fmla="*/ 921975 w 4114165"/>
              <a:gd name="connsiteY68" fmla="*/ 53496 h 3063250"/>
              <a:gd name="connsiteX69" fmla="*/ 931885 w 4114165"/>
              <a:gd name="connsiteY69" fmla="*/ 114728 h 3063250"/>
              <a:gd name="connsiteX70" fmla="*/ 945103 w 4114165"/>
              <a:gd name="connsiteY70" fmla="*/ 219005 h 3063250"/>
              <a:gd name="connsiteX71" fmla="*/ 991370 w 4114165"/>
              <a:gd name="connsiteY71" fmla="*/ 608560 h 3063250"/>
              <a:gd name="connsiteX72" fmla="*/ 1007895 w 4114165"/>
              <a:gd name="connsiteY72" fmla="*/ 717439 h 3063250"/>
              <a:gd name="connsiteX73" fmla="*/ 1057457 w 4114165"/>
              <a:gd name="connsiteY73" fmla="*/ 1020560 h 3063250"/>
              <a:gd name="connsiteX74" fmla="*/ 1070674 w 4114165"/>
              <a:gd name="connsiteY74" fmla="*/ 1129034 h 3063250"/>
              <a:gd name="connsiteX75" fmla="*/ 1083891 w 4114165"/>
              <a:gd name="connsiteY75" fmla="*/ 1261492 h 3063250"/>
              <a:gd name="connsiteX76" fmla="*/ 1100416 w 4114165"/>
              <a:gd name="connsiteY76" fmla="*/ 1462079 h 3063250"/>
              <a:gd name="connsiteX77" fmla="*/ 1123543 w 4114165"/>
              <a:gd name="connsiteY77" fmla="*/ 1789577 h 3063250"/>
              <a:gd name="connsiteX78" fmla="*/ 1146683 w 4114165"/>
              <a:gd name="connsiteY78" fmla="*/ 2110389 h 3063250"/>
              <a:gd name="connsiteX79" fmla="*/ 1159901 w 4114165"/>
              <a:gd name="connsiteY79" fmla="*/ 2255687 h 3063250"/>
              <a:gd name="connsiteX80" fmla="*/ 1169810 w 4114165"/>
              <a:gd name="connsiteY80" fmla="*/ 2336454 h 3063250"/>
              <a:gd name="connsiteX81" fmla="*/ 1176425 w 4114165"/>
              <a:gd name="connsiteY81" fmla="*/ 2375343 h 3063250"/>
              <a:gd name="connsiteX82" fmla="*/ 1183028 w 4114165"/>
              <a:gd name="connsiteY82" fmla="*/ 2401809 h 3063250"/>
              <a:gd name="connsiteX83" fmla="*/ 1189643 w 4114165"/>
              <a:gd name="connsiteY83" fmla="*/ 2415701 h 3063250"/>
              <a:gd name="connsiteX84" fmla="*/ 1192950 w 4114165"/>
              <a:gd name="connsiteY84" fmla="*/ 2417917 h 3063250"/>
              <a:gd name="connsiteX85" fmla="*/ 1196245 w 4114165"/>
              <a:gd name="connsiteY85" fmla="*/ 2417030 h 3063250"/>
              <a:gd name="connsiteX86" fmla="*/ 1199553 w 4114165"/>
              <a:gd name="connsiteY86" fmla="*/ 2413054 h 3063250"/>
              <a:gd name="connsiteX87" fmla="*/ 1206168 w 4114165"/>
              <a:gd name="connsiteY87" fmla="*/ 2396073 h 3063250"/>
              <a:gd name="connsiteX88" fmla="*/ 1212770 w 4114165"/>
              <a:gd name="connsiteY88" fmla="*/ 2367517 h 3063250"/>
              <a:gd name="connsiteX89" fmla="*/ 1222680 w 4114165"/>
              <a:gd name="connsiteY89" fmla="*/ 2304808 h 3063250"/>
              <a:gd name="connsiteX90" fmla="*/ 1232602 w 4114165"/>
              <a:gd name="connsiteY90" fmla="*/ 2221471 h 3063250"/>
              <a:gd name="connsiteX91" fmla="*/ 1249127 w 4114165"/>
              <a:gd name="connsiteY91" fmla="*/ 2051011 h 3063250"/>
              <a:gd name="connsiteX92" fmla="*/ 1278857 w 4114165"/>
              <a:gd name="connsiteY92" fmla="*/ 1738519 h 3063250"/>
              <a:gd name="connsiteX93" fmla="*/ 1292087 w 4114165"/>
              <a:gd name="connsiteY93" fmla="*/ 1631108 h 3063250"/>
              <a:gd name="connsiteX94" fmla="*/ 1301997 w 4114165"/>
              <a:gd name="connsiteY94" fmla="*/ 1571186 h 3063250"/>
              <a:gd name="connsiteX95" fmla="*/ 1311907 w 4114165"/>
              <a:gd name="connsiteY95" fmla="*/ 1530802 h 3063250"/>
              <a:gd name="connsiteX96" fmla="*/ 1318522 w 4114165"/>
              <a:gd name="connsiteY96" fmla="*/ 1515125 h 3063250"/>
              <a:gd name="connsiteX97" fmla="*/ 1325124 w 4114165"/>
              <a:gd name="connsiteY97" fmla="*/ 1508553 h 3063250"/>
              <a:gd name="connsiteX98" fmla="*/ 1328431 w 4114165"/>
              <a:gd name="connsiteY98" fmla="*/ 1508692 h 3063250"/>
              <a:gd name="connsiteX99" fmla="*/ 1331739 w 4114165"/>
              <a:gd name="connsiteY99" fmla="*/ 1511098 h 3063250"/>
              <a:gd name="connsiteX100" fmla="*/ 1338341 w 4114165"/>
              <a:gd name="connsiteY100" fmla="*/ 1522673 h 3063250"/>
              <a:gd name="connsiteX101" fmla="*/ 1344956 w 4114165"/>
              <a:gd name="connsiteY101" fmla="*/ 1543098 h 3063250"/>
              <a:gd name="connsiteX102" fmla="*/ 1351559 w 4114165"/>
              <a:gd name="connsiteY102" fmla="*/ 1572135 h 3063250"/>
              <a:gd name="connsiteX103" fmla="*/ 1361481 w 4114165"/>
              <a:gd name="connsiteY103" fmla="*/ 1631273 h 3063250"/>
              <a:gd name="connsiteX104" fmla="*/ 1371391 w 4114165"/>
              <a:gd name="connsiteY104" fmla="*/ 1708025 h 3063250"/>
              <a:gd name="connsiteX105" fmla="*/ 1384608 w 4114165"/>
              <a:gd name="connsiteY105" fmla="*/ 1834709 h 3063250"/>
              <a:gd name="connsiteX106" fmla="*/ 1401133 w 4114165"/>
              <a:gd name="connsiteY106" fmla="*/ 2023810 h 3063250"/>
              <a:gd name="connsiteX107" fmla="*/ 1437478 w 4114165"/>
              <a:gd name="connsiteY107" fmla="*/ 2455958 h 3063250"/>
              <a:gd name="connsiteX108" fmla="*/ 1450695 w 4114165"/>
              <a:gd name="connsiteY108" fmla="*/ 2573840 h 3063250"/>
              <a:gd name="connsiteX109" fmla="*/ 1460618 w 4114165"/>
              <a:gd name="connsiteY109" fmla="*/ 2638271 h 3063250"/>
              <a:gd name="connsiteX110" fmla="*/ 1467220 w 4114165"/>
              <a:gd name="connsiteY110" fmla="*/ 2669055 h 3063250"/>
              <a:gd name="connsiteX111" fmla="*/ 1473835 w 4114165"/>
              <a:gd name="connsiteY111" fmla="*/ 2690241 h 3063250"/>
              <a:gd name="connsiteX112" fmla="*/ 1480438 w 4114165"/>
              <a:gd name="connsiteY112" fmla="*/ 2702360 h 3063250"/>
              <a:gd name="connsiteX113" fmla="*/ 1483745 w 4114165"/>
              <a:gd name="connsiteY113" fmla="*/ 2705260 h 3063250"/>
              <a:gd name="connsiteX114" fmla="*/ 1487053 w 4114165"/>
              <a:gd name="connsiteY114" fmla="*/ 2706222 h 3063250"/>
              <a:gd name="connsiteX115" fmla="*/ 1490360 w 4114165"/>
              <a:gd name="connsiteY115" fmla="*/ 2705361 h 3063250"/>
              <a:gd name="connsiteX116" fmla="*/ 1496963 w 4114165"/>
              <a:gd name="connsiteY116" fmla="*/ 2698700 h 3063250"/>
              <a:gd name="connsiteX117" fmla="*/ 1503577 w 4114165"/>
              <a:gd name="connsiteY117" fmla="*/ 2686265 h 3063250"/>
              <a:gd name="connsiteX118" fmla="*/ 1513487 w 4114165"/>
              <a:gd name="connsiteY118" fmla="*/ 2658861 h 3063250"/>
              <a:gd name="connsiteX119" fmla="*/ 1526705 w 4114165"/>
              <a:gd name="connsiteY119" fmla="*/ 2610120 h 3063250"/>
              <a:gd name="connsiteX120" fmla="*/ 1543229 w 4114165"/>
              <a:gd name="connsiteY120" fmla="*/ 2536635 h 3063250"/>
              <a:gd name="connsiteX121" fmla="*/ 1579574 w 4114165"/>
              <a:gd name="connsiteY121" fmla="*/ 2357488 h 3063250"/>
              <a:gd name="connsiteX122" fmla="*/ 1615932 w 4114165"/>
              <a:gd name="connsiteY122" fmla="*/ 2168830 h 3063250"/>
              <a:gd name="connsiteX123" fmla="*/ 1639059 w 4114165"/>
              <a:gd name="connsiteY123" fmla="*/ 2033219 h 3063250"/>
              <a:gd name="connsiteX124" fmla="*/ 1658891 w 4114165"/>
              <a:gd name="connsiteY124" fmla="*/ 1899823 h 3063250"/>
              <a:gd name="connsiteX125" fmla="*/ 1688633 w 4114165"/>
              <a:gd name="connsiteY125" fmla="*/ 1675189 h 3063250"/>
              <a:gd name="connsiteX126" fmla="*/ 1724978 w 4114165"/>
              <a:gd name="connsiteY126" fmla="*/ 1405069 h 3063250"/>
              <a:gd name="connsiteX127" fmla="*/ 1754720 w 4114165"/>
              <a:gd name="connsiteY127" fmla="*/ 1207660 h 3063250"/>
              <a:gd name="connsiteX128" fmla="*/ 1777847 w 4114165"/>
              <a:gd name="connsiteY128" fmla="*/ 1072404 h 3063250"/>
              <a:gd name="connsiteX129" fmla="*/ 1794372 w 4114165"/>
              <a:gd name="connsiteY129" fmla="*/ 994322 h 3063250"/>
              <a:gd name="connsiteX130" fmla="*/ 1807590 w 4114165"/>
              <a:gd name="connsiteY130" fmla="*/ 945860 h 3063250"/>
              <a:gd name="connsiteX131" fmla="*/ 1820807 w 4114165"/>
              <a:gd name="connsiteY131" fmla="*/ 909731 h 3063250"/>
              <a:gd name="connsiteX132" fmla="*/ 1830717 w 4114165"/>
              <a:gd name="connsiteY132" fmla="*/ 890394 h 3063250"/>
              <a:gd name="connsiteX133" fmla="*/ 1840639 w 4114165"/>
              <a:gd name="connsiteY133" fmla="*/ 877921 h 3063250"/>
              <a:gd name="connsiteX134" fmla="*/ 1847242 w 4114165"/>
              <a:gd name="connsiteY134" fmla="*/ 873653 h 3063250"/>
              <a:gd name="connsiteX135" fmla="*/ 1853857 w 4114165"/>
              <a:gd name="connsiteY135" fmla="*/ 872881 h 3063250"/>
              <a:gd name="connsiteX136" fmla="*/ 1860459 w 4114165"/>
              <a:gd name="connsiteY136" fmla="*/ 875768 h 3063250"/>
              <a:gd name="connsiteX137" fmla="*/ 1867074 w 4114165"/>
              <a:gd name="connsiteY137" fmla="*/ 882378 h 3063250"/>
              <a:gd name="connsiteX138" fmla="*/ 1873676 w 4114165"/>
              <a:gd name="connsiteY138" fmla="*/ 892762 h 3063250"/>
              <a:gd name="connsiteX139" fmla="*/ 1883599 w 4114165"/>
              <a:gd name="connsiteY139" fmla="*/ 915227 h 3063250"/>
              <a:gd name="connsiteX140" fmla="*/ 1893509 w 4114165"/>
              <a:gd name="connsiteY140" fmla="*/ 945480 h 3063250"/>
              <a:gd name="connsiteX141" fmla="*/ 1906726 w 4114165"/>
              <a:gd name="connsiteY141" fmla="*/ 996386 h 3063250"/>
              <a:gd name="connsiteX142" fmla="*/ 1919944 w 4114165"/>
              <a:gd name="connsiteY142" fmla="*/ 1058398 h 3063250"/>
              <a:gd name="connsiteX143" fmla="*/ 1933161 w 4114165"/>
              <a:gd name="connsiteY143" fmla="*/ 1132137 h 3063250"/>
              <a:gd name="connsiteX144" fmla="*/ 1949686 w 4114165"/>
              <a:gd name="connsiteY144" fmla="*/ 1241687 h 3063250"/>
              <a:gd name="connsiteX145" fmla="*/ 1966211 w 4114165"/>
              <a:gd name="connsiteY145" fmla="*/ 1370713 h 3063250"/>
              <a:gd name="connsiteX146" fmla="*/ 1986043 w 4114165"/>
              <a:gd name="connsiteY146" fmla="*/ 1548658 h 3063250"/>
              <a:gd name="connsiteX147" fmla="*/ 2035605 w 4114165"/>
              <a:gd name="connsiteY147" fmla="*/ 2011729 h 3063250"/>
              <a:gd name="connsiteX148" fmla="*/ 2048822 w 4114165"/>
              <a:gd name="connsiteY148" fmla="*/ 2106628 h 3063250"/>
              <a:gd name="connsiteX149" fmla="*/ 2058732 w 4114165"/>
              <a:gd name="connsiteY149" fmla="*/ 2163043 h 3063250"/>
              <a:gd name="connsiteX150" fmla="*/ 2068655 w 4114165"/>
              <a:gd name="connsiteY150" fmla="*/ 2205123 h 3063250"/>
              <a:gd name="connsiteX151" fmla="*/ 2075257 w 4114165"/>
              <a:gd name="connsiteY151" fmla="*/ 2224738 h 3063250"/>
              <a:gd name="connsiteX152" fmla="*/ 2081872 w 4114165"/>
              <a:gd name="connsiteY152" fmla="*/ 2237528 h 3063250"/>
              <a:gd name="connsiteX153" fmla="*/ 2088474 w 4114165"/>
              <a:gd name="connsiteY153" fmla="*/ 2243581 h 3063250"/>
              <a:gd name="connsiteX154" fmla="*/ 2091782 w 4114165"/>
              <a:gd name="connsiteY154" fmla="*/ 2244151 h 3063250"/>
              <a:gd name="connsiteX155" fmla="*/ 2095089 w 4114165"/>
              <a:gd name="connsiteY155" fmla="*/ 2243151 h 3063250"/>
              <a:gd name="connsiteX156" fmla="*/ 2101692 w 4114165"/>
              <a:gd name="connsiteY156" fmla="*/ 2236591 h 3063250"/>
              <a:gd name="connsiteX157" fmla="*/ 2108307 w 4114165"/>
              <a:gd name="connsiteY157" fmla="*/ 2224359 h 3063250"/>
              <a:gd name="connsiteX158" fmla="*/ 2118217 w 4114165"/>
              <a:gd name="connsiteY158" fmla="*/ 2196525 h 3063250"/>
              <a:gd name="connsiteX159" fmla="*/ 2128127 w 4114165"/>
              <a:gd name="connsiteY159" fmla="*/ 2159193 h 3063250"/>
              <a:gd name="connsiteX160" fmla="*/ 2141357 w 4114165"/>
              <a:gd name="connsiteY160" fmla="*/ 2098485 h 3063250"/>
              <a:gd name="connsiteX161" fmla="*/ 2164484 w 4114165"/>
              <a:gd name="connsiteY161" fmla="*/ 1975626 h 3063250"/>
              <a:gd name="connsiteX162" fmla="*/ 2200829 w 4114165"/>
              <a:gd name="connsiteY162" fmla="*/ 1779712 h 3063250"/>
              <a:gd name="connsiteX163" fmla="*/ 2214046 w 4114165"/>
              <a:gd name="connsiteY163" fmla="*/ 1723006 h 3063250"/>
              <a:gd name="connsiteX164" fmla="*/ 2223968 w 4114165"/>
              <a:gd name="connsiteY164" fmla="*/ 1691525 h 3063250"/>
              <a:gd name="connsiteX165" fmla="*/ 2230571 w 4114165"/>
              <a:gd name="connsiteY165" fmla="*/ 1677165 h 3063250"/>
              <a:gd name="connsiteX166" fmla="*/ 2237186 w 4114165"/>
              <a:gd name="connsiteY166" fmla="*/ 1668845 h 3063250"/>
              <a:gd name="connsiteX167" fmla="*/ 2240493 w 4114165"/>
              <a:gd name="connsiteY167" fmla="*/ 1667085 h 3063250"/>
              <a:gd name="connsiteX168" fmla="*/ 2243788 w 4114165"/>
              <a:gd name="connsiteY168" fmla="*/ 1666971 h 3063250"/>
              <a:gd name="connsiteX169" fmla="*/ 2247096 w 4114165"/>
              <a:gd name="connsiteY169" fmla="*/ 1668554 h 3063250"/>
              <a:gd name="connsiteX170" fmla="*/ 2253711 w 4114165"/>
              <a:gd name="connsiteY170" fmla="*/ 1676912 h 3063250"/>
              <a:gd name="connsiteX171" fmla="*/ 2260313 w 4114165"/>
              <a:gd name="connsiteY171" fmla="*/ 1692285 h 3063250"/>
              <a:gd name="connsiteX172" fmla="*/ 2266928 w 4114165"/>
              <a:gd name="connsiteY172" fmla="*/ 1714838 h 3063250"/>
              <a:gd name="connsiteX173" fmla="*/ 2276838 w 4114165"/>
              <a:gd name="connsiteY173" fmla="*/ 1762439 h 3063250"/>
              <a:gd name="connsiteX174" fmla="*/ 2286748 w 4114165"/>
              <a:gd name="connsiteY174" fmla="*/ 1827060 h 3063250"/>
              <a:gd name="connsiteX175" fmla="*/ 2296670 w 4114165"/>
              <a:gd name="connsiteY175" fmla="*/ 1908954 h 3063250"/>
              <a:gd name="connsiteX176" fmla="*/ 2309888 w 4114165"/>
              <a:gd name="connsiteY176" fmla="*/ 2044185 h 3063250"/>
              <a:gd name="connsiteX177" fmla="*/ 2326400 w 4114165"/>
              <a:gd name="connsiteY177" fmla="*/ 2246051 h 3063250"/>
              <a:gd name="connsiteX178" fmla="*/ 2352847 w 4114165"/>
              <a:gd name="connsiteY178" fmla="*/ 2572067 h 3063250"/>
              <a:gd name="connsiteX179" fmla="*/ 2366064 w 4114165"/>
              <a:gd name="connsiteY179" fmla="*/ 2700929 h 3063250"/>
              <a:gd name="connsiteX180" fmla="*/ 2375975 w 4114165"/>
              <a:gd name="connsiteY180" fmla="*/ 2775427 h 3063250"/>
              <a:gd name="connsiteX181" fmla="*/ 2385884 w 4114165"/>
              <a:gd name="connsiteY181" fmla="*/ 2830398 h 3063250"/>
              <a:gd name="connsiteX182" fmla="*/ 2395807 w 4114165"/>
              <a:gd name="connsiteY182" fmla="*/ 2867312 h 3063250"/>
              <a:gd name="connsiteX183" fmla="*/ 2402409 w 4114165"/>
              <a:gd name="connsiteY183" fmla="*/ 2883268 h 3063250"/>
              <a:gd name="connsiteX184" fmla="*/ 2409024 w 4114165"/>
              <a:gd name="connsiteY184" fmla="*/ 2893563 h 3063250"/>
              <a:gd name="connsiteX185" fmla="*/ 2415627 w 4114165"/>
              <a:gd name="connsiteY185" fmla="*/ 2899350 h 3063250"/>
              <a:gd name="connsiteX186" fmla="*/ 2422242 w 4114165"/>
              <a:gd name="connsiteY186" fmla="*/ 2901668 h 3063250"/>
              <a:gd name="connsiteX187" fmla="*/ 2428844 w 4114165"/>
              <a:gd name="connsiteY187" fmla="*/ 2901402 h 3063250"/>
              <a:gd name="connsiteX188" fmla="*/ 2438766 w 4114165"/>
              <a:gd name="connsiteY188" fmla="*/ 2897273 h 3063250"/>
              <a:gd name="connsiteX189" fmla="*/ 2448676 w 4114165"/>
              <a:gd name="connsiteY189" fmla="*/ 2889726 h 3063250"/>
              <a:gd name="connsiteX190" fmla="*/ 2461894 w 4114165"/>
              <a:gd name="connsiteY190" fmla="*/ 2875454 h 3063250"/>
              <a:gd name="connsiteX191" fmla="*/ 2478418 w 4114165"/>
              <a:gd name="connsiteY191" fmla="*/ 2852749 h 3063250"/>
              <a:gd name="connsiteX192" fmla="*/ 2501546 w 4114165"/>
              <a:gd name="connsiteY192" fmla="*/ 2820306 h 3063250"/>
              <a:gd name="connsiteX193" fmla="*/ 2511456 w 4114165"/>
              <a:gd name="connsiteY193" fmla="*/ 2810061 h 3063250"/>
              <a:gd name="connsiteX194" fmla="*/ 2521378 w 4114165"/>
              <a:gd name="connsiteY194" fmla="*/ 2803945 h 3063250"/>
              <a:gd name="connsiteX195" fmla="*/ 2527980 w 4114165"/>
              <a:gd name="connsiteY195" fmla="*/ 2802564 h 3063250"/>
              <a:gd name="connsiteX196" fmla="*/ 2534596 w 4114165"/>
              <a:gd name="connsiteY196" fmla="*/ 2803464 h 3063250"/>
              <a:gd name="connsiteX197" fmla="*/ 2541198 w 4114165"/>
              <a:gd name="connsiteY197" fmla="*/ 2806592 h 3063250"/>
              <a:gd name="connsiteX198" fmla="*/ 2551120 w 4114165"/>
              <a:gd name="connsiteY198" fmla="*/ 2815215 h 3063250"/>
              <a:gd name="connsiteX199" fmla="*/ 2561030 w 4114165"/>
              <a:gd name="connsiteY199" fmla="*/ 2828271 h 3063250"/>
              <a:gd name="connsiteX200" fmla="*/ 2570940 w 4114165"/>
              <a:gd name="connsiteY200" fmla="*/ 2845810 h 3063250"/>
              <a:gd name="connsiteX201" fmla="*/ 2584158 w 4114165"/>
              <a:gd name="connsiteY201" fmla="*/ 2876189 h 3063250"/>
              <a:gd name="connsiteX202" fmla="*/ 2603990 w 4114165"/>
              <a:gd name="connsiteY202" fmla="*/ 2931768 h 3063250"/>
              <a:gd name="connsiteX203" fmla="*/ 2617207 w 4114165"/>
              <a:gd name="connsiteY203" fmla="*/ 2966795 h 3063250"/>
              <a:gd name="connsiteX204" fmla="*/ 2627117 w 4114165"/>
              <a:gd name="connsiteY204" fmla="*/ 2986220 h 3063250"/>
              <a:gd name="connsiteX205" fmla="*/ 2633732 w 4114165"/>
              <a:gd name="connsiteY205" fmla="*/ 2993894 h 3063250"/>
              <a:gd name="connsiteX206" fmla="*/ 2640334 w 4114165"/>
              <a:gd name="connsiteY206" fmla="*/ 2996060 h 3063250"/>
              <a:gd name="connsiteX207" fmla="*/ 2643642 w 4114165"/>
              <a:gd name="connsiteY207" fmla="*/ 2994781 h 3063250"/>
              <a:gd name="connsiteX208" fmla="*/ 2650257 w 4114165"/>
              <a:gd name="connsiteY208" fmla="*/ 2986942 h 3063250"/>
              <a:gd name="connsiteX209" fmla="*/ 2656859 w 4114165"/>
              <a:gd name="connsiteY209" fmla="*/ 2971366 h 3063250"/>
              <a:gd name="connsiteX210" fmla="*/ 2663474 w 4114165"/>
              <a:gd name="connsiteY210" fmla="*/ 2947357 h 3063250"/>
              <a:gd name="connsiteX211" fmla="*/ 2670077 w 4114165"/>
              <a:gd name="connsiteY211" fmla="*/ 2914280 h 3063250"/>
              <a:gd name="connsiteX212" fmla="*/ 2679999 w 4114165"/>
              <a:gd name="connsiteY212" fmla="*/ 2846646 h 3063250"/>
              <a:gd name="connsiteX213" fmla="*/ 2689909 w 4114165"/>
              <a:gd name="connsiteY213" fmla="*/ 2756698 h 3063250"/>
              <a:gd name="connsiteX214" fmla="*/ 2703127 w 4114165"/>
              <a:gd name="connsiteY214" fmla="*/ 2602181 h 3063250"/>
              <a:gd name="connsiteX215" fmla="*/ 2716344 w 4114165"/>
              <a:gd name="connsiteY215" fmla="*/ 2412092 h 3063250"/>
              <a:gd name="connsiteX216" fmla="*/ 2736176 w 4114165"/>
              <a:gd name="connsiteY216" fmla="*/ 2082213 h 3063250"/>
              <a:gd name="connsiteX217" fmla="*/ 2772521 w 4114165"/>
              <a:gd name="connsiteY217" fmla="*/ 1470652 h 3063250"/>
              <a:gd name="connsiteX218" fmla="*/ 2789046 w 4114165"/>
              <a:gd name="connsiteY218" fmla="*/ 1238622 h 3063250"/>
              <a:gd name="connsiteX219" fmla="*/ 2805571 w 4114165"/>
              <a:gd name="connsiteY219" fmla="*/ 1047862 h 3063250"/>
              <a:gd name="connsiteX220" fmla="*/ 2818788 w 4114165"/>
              <a:gd name="connsiteY220" fmla="*/ 927358 h 3063250"/>
              <a:gd name="connsiteX221" fmla="*/ 2832005 w 4114165"/>
              <a:gd name="connsiteY221" fmla="*/ 833941 h 3063250"/>
              <a:gd name="connsiteX222" fmla="*/ 2845223 w 4114165"/>
              <a:gd name="connsiteY222" fmla="*/ 764002 h 3063250"/>
              <a:gd name="connsiteX223" fmla="*/ 2855133 w 4114165"/>
              <a:gd name="connsiteY223" fmla="*/ 724885 h 3063250"/>
              <a:gd name="connsiteX224" fmla="*/ 2865042 w 4114165"/>
              <a:gd name="connsiteY224" fmla="*/ 696152 h 3063250"/>
              <a:gd name="connsiteX225" fmla="*/ 2874965 w 4114165"/>
              <a:gd name="connsiteY225" fmla="*/ 677220 h 3063250"/>
              <a:gd name="connsiteX226" fmla="*/ 2881567 w 4114165"/>
              <a:gd name="connsiteY226" fmla="*/ 670028 h 3063250"/>
              <a:gd name="connsiteX227" fmla="*/ 2888182 w 4114165"/>
              <a:gd name="connsiteY227" fmla="*/ 667368 h 3063250"/>
              <a:gd name="connsiteX228" fmla="*/ 2894785 w 4114165"/>
              <a:gd name="connsiteY228" fmla="*/ 669622 h 3063250"/>
              <a:gd name="connsiteX229" fmla="*/ 2901400 w 4114165"/>
              <a:gd name="connsiteY229" fmla="*/ 677182 h 3063250"/>
              <a:gd name="connsiteX230" fmla="*/ 2908002 w 4114165"/>
              <a:gd name="connsiteY230" fmla="*/ 690415 h 3063250"/>
              <a:gd name="connsiteX231" fmla="*/ 2914617 w 4114165"/>
              <a:gd name="connsiteY231" fmla="*/ 709562 h 3063250"/>
              <a:gd name="connsiteX232" fmla="*/ 2924527 w 4114165"/>
              <a:gd name="connsiteY232" fmla="*/ 749616 h 3063250"/>
              <a:gd name="connsiteX233" fmla="*/ 2934450 w 4114165"/>
              <a:gd name="connsiteY233" fmla="*/ 803296 h 3063250"/>
              <a:gd name="connsiteX234" fmla="*/ 2947667 w 4114165"/>
              <a:gd name="connsiteY234" fmla="*/ 895814 h 3063250"/>
              <a:gd name="connsiteX235" fmla="*/ 2960884 w 4114165"/>
              <a:gd name="connsiteY235" fmla="*/ 1012101 h 3063250"/>
              <a:gd name="connsiteX236" fmla="*/ 2977409 w 4114165"/>
              <a:gd name="connsiteY236" fmla="*/ 1187779 h 3063250"/>
              <a:gd name="connsiteX237" fmla="*/ 3017061 w 4114165"/>
              <a:gd name="connsiteY237" fmla="*/ 1634110 h 3063250"/>
              <a:gd name="connsiteX238" fmla="*/ 3030278 w 4114165"/>
              <a:gd name="connsiteY238" fmla="*/ 1742115 h 3063250"/>
              <a:gd name="connsiteX239" fmla="*/ 3040188 w 4114165"/>
              <a:gd name="connsiteY239" fmla="*/ 1800265 h 3063250"/>
              <a:gd name="connsiteX240" fmla="*/ 3046803 w 4114165"/>
              <a:gd name="connsiteY240" fmla="*/ 1827313 h 3063250"/>
              <a:gd name="connsiteX241" fmla="*/ 3053406 w 4114165"/>
              <a:gd name="connsiteY241" fmla="*/ 1844928 h 3063250"/>
              <a:gd name="connsiteX242" fmla="*/ 3060021 w 4114165"/>
              <a:gd name="connsiteY242" fmla="*/ 1853413 h 3063250"/>
              <a:gd name="connsiteX243" fmla="*/ 3063315 w 4114165"/>
              <a:gd name="connsiteY243" fmla="*/ 1854388 h 3063250"/>
              <a:gd name="connsiteX244" fmla="*/ 3066623 w 4114165"/>
              <a:gd name="connsiteY244" fmla="*/ 1853299 h 3063250"/>
              <a:gd name="connsiteX245" fmla="*/ 3073238 w 4114165"/>
              <a:gd name="connsiteY245" fmla="*/ 1845245 h 3063250"/>
              <a:gd name="connsiteX246" fmla="*/ 3079840 w 4114165"/>
              <a:gd name="connsiteY246" fmla="*/ 1829960 h 3063250"/>
              <a:gd name="connsiteX247" fmla="*/ 3086456 w 4114165"/>
              <a:gd name="connsiteY247" fmla="*/ 1808129 h 3063250"/>
              <a:gd name="connsiteX248" fmla="*/ 3096365 w 4114165"/>
              <a:gd name="connsiteY248" fmla="*/ 1764782 h 3063250"/>
              <a:gd name="connsiteX249" fmla="*/ 3109583 w 4114165"/>
              <a:gd name="connsiteY249" fmla="*/ 1692285 h 3063250"/>
              <a:gd name="connsiteX250" fmla="*/ 3145940 w 4114165"/>
              <a:gd name="connsiteY250" fmla="*/ 1482986 h 3063250"/>
              <a:gd name="connsiteX251" fmla="*/ 3162452 w 4114165"/>
              <a:gd name="connsiteY251" fmla="*/ 1409665 h 3063250"/>
              <a:gd name="connsiteX252" fmla="*/ 3178977 w 4114165"/>
              <a:gd name="connsiteY252" fmla="*/ 1351098 h 3063250"/>
              <a:gd name="connsiteX253" fmla="*/ 3192194 w 4114165"/>
              <a:gd name="connsiteY253" fmla="*/ 1313348 h 3063250"/>
              <a:gd name="connsiteX254" fmla="*/ 3205412 w 4114165"/>
              <a:gd name="connsiteY254" fmla="*/ 1283678 h 3063250"/>
              <a:gd name="connsiteX255" fmla="*/ 3215334 w 4114165"/>
              <a:gd name="connsiteY255" fmla="*/ 1267773 h 3063250"/>
              <a:gd name="connsiteX256" fmla="*/ 3221936 w 4114165"/>
              <a:gd name="connsiteY256" fmla="*/ 1260745 h 3063250"/>
              <a:gd name="connsiteX257" fmla="*/ 3228551 w 4114165"/>
              <a:gd name="connsiteY257" fmla="*/ 1256705 h 3063250"/>
              <a:gd name="connsiteX258" fmla="*/ 3235154 w 4114165"/>
              <a:gd name="connsiteY258" fmla="*/ 1255730 h 3063250"/>
              <a:gd name="connsiteX259" fmla="*/ 3241769 w 4114165"/>
              <a:gd name="connsiteY259" fmla="*/ 1257820 h 3063250"/>
              <a:gd name="connsiteX260" fmla="*/ 3248371 w 4114165"/>
              <a:gd name="connsiteY260" fmla="*/ 1263088 h 3063250"/>
              <a:gd name="connsiteX261" fmla="*/ 3254986 w 4114165"/>
              <a:gd name="connsiteY261" fmla="*/ 1271661 h 3063250"/>
              <a:gd name="connsiteX262" fmla="*/ 3264896 w 4114165"/>
              <a:gd name="connsiteY262" fmla="*/ 1291099 h 3063250"/>
              <a:gd name="connsiteX263" fmla="*/ 3274819 w 4114165"/>
              <a:gd name="connsiteY263" fmla="*/ 1319161 h 3063250"/>
              <a:gd name="connsiteX264" fmla="*/ 3284729 w 4114165"/>
              <a:gd name="connsiteY264" fmla="*/ 1356796 h 3063250"/>
              <a:gd name="connsiteX265" fmla="*/ 3294638 w 4114165"/>
              <a:gd name="connsiteY265" fmla="*/ 1405106 h 3063250"/>
              <a:gd name="connsiteX266" fmla="*/ 3304548 w 4114165"/>
              <a:gd name="connsiteY266" fmla="*/ 1465029 h 3063250"/>
              <a:gd name="connsiteX267" fmla="*/ 3317766 w 4114165"/>
              <a:gd name="connsiteY267" fmla="*/ 1564322 h 3063250"/>
              <a:gd name="connsiteX268" fmla="*/ 3330996 w 4114165"/>
              <a:gd name="connsiteY268" fmla="*/ 1685636 h 3063250"/>
              <a:gd name="connsiteX269" fmla="*/ 3347508 w 4114165"/>
              <a:gd name="connsiteY269" fmla="*/ 1862923 h 3063250"/>
              <a:gd name="connsiteX270" fmla="*/ 3406993 w 4114165"/>
              <a:gd name="connsiteY270" fmla="*/ 2532355 h 3063250"/>
              <a:gd name="connsiteX271" fmla="*/ 3423517 w 4114165"/>
              <a:gd name="connsiteY271" fmla="*/ 2676071 h 3063250"/>
              <a:gd name="connsiteX272" fmla="*/ 3440042 w 4114165"/>
              <a:gd name="connsiteY272" fmla="*/ 2794878 h 3063250"/>
              <a:gd name="connsiteX273" fmla="*/ 3453260 w 4114165"/>
              <a:gd name="connsiteY273" fmla="*/ 2872884 h 3063250"/>
              <a:gd name="connsiteX274" fmla="*/ 3466477 w 4114165"/>
              <a:gd name="connsiteY274" fmla="*/ 2936720 h 3063250"/>
              <a:gd name="connsiteX275" fmla="*/ 3479694 w 4114165"/>
              <a:gd name="connsiteY275" fmla="*/ 2986828 h 3063250"/>
              <a:gd name="connsiteX276" fmla="*/ 3489604 w 4114165"/>
              <a:gd name="connsiteY276" fmla="*/ 3015675 h 3063250"/>
              <a:gd name="connsiteX277" fmla="*/ 3499526 w 4114165"/>
              <a:gd name="connsiteY277" fmla="*/ 3037329 h 3063250"/>
              <a:gd name="connsiteX278" fmla="*/ 3509436 w 4114165"/>
              <a:gd name="connsiteY278" fmla="*/ 3052108 h 3063250"/>
              <a:gd name="connsiteX279" fmla="*/ 3519346 w 4114165"/>
              <a:gd name="connsiteY279" fmla="*/ 3060642 h 3063250"/>
              <a:gd name="connsiteX280" fmla="*/ 3525962 w 4114165"/>
              <a:gd name="connsiteY280" fmla="*/ 3063150 h 3063250"/>
              <a:gd name="connsiteX281" fmla="*/ 3532564 w 4114165"/>
              <a:gd name="connsiteY281" fmla="*/ 3063251 h 3063250"/>
              <a:gd name="connsiteX282" fmla="*/ 3539179 w 4114165"/>
              <a:gd name="connsiteY282" fmla="*/ 3060947 h 3063250"/>
              <a:gd name="connsiteX283" fmla="*/ 3545781 w 4114165"/>
              <a:gd name="connsiteY283" fmla="*/ 3056261 h 3063250"/>
              <a:gd name="connsiteX284" fmla="*/ 3555704 w 4114165"/>
              <a:gd name="connsiteY284" fmla="*/ 3044826 h 3063250"/>
              <a:gd name="connsiteX285" fmla="*/ 3565614 w 4114165"/>
              <a:gd name="connsiteY285" fmla="*/ 3028149 h 3063250"/>
              <a:gd name="connsiteX286" fmla="*/ 3575523 w 4114165"/>
              <a:gd name="connsiteY286" fmla="*/ 3006076 h 3063250"/>
              <a:gd name="connsiteX287" fmla="*/ 3585446 w 4114165"/>
              <a:gd name="connsiteY287" fmla="*/ 2978141 h 3063250"/>
              <a:gd name="connsiteX288" fmla="*/ 3598663 w 4114165"/>
              <a:gd name="connsiteY288" fmla="*/ 2930705 h 3063250"/>
              <a:gd name="connsiteX289" fmla="*/ 3611881 w 4114165"/>
              <a:gd name="connsiteY289" fmla="*/ 2871288 h 3063250"/>
              <a:gd name="connsiteX290" fmla="*/ 3628405 w 4114165"/>
              <a:gd name="connsiteY290" fmla="*/ 2782582 h 3063250"/>
              <a:gd name="connsiteX291" fmla="*/ 3664750 w 4114165"/>
              <a:gd name="connsiteY291" fmla="*/ 2563380 h 3063250"/>
              <a:gd name="connsiteX292" fmla="*/ 3691185 w 4114165"/>
              <a:gd name="connsiteY292" fmla="*/ 2412674 h 3063250"/>
              <a:gd name="connsiteX293" fmla="*/ 3707710 w 4114165"/>
              <a:gd name="connsiteY293" fmla="*/ 2331693 h 3063250"/>
              <a:gd name="connsiteX294" fmla="*/ 3720927 w 4114165"/>
              <a:gd name="connsiteY294" fmla="*/ 2279532 h 3063250"/>
              <a:gd name="connsiteX295" fmla="*/ 3730837 w 4114165"/>
              <a:gd name="connsiteY295" fmla="*/ 2250090 h 3063250"/>
              <a:gd name="connsiteX296" fmla="*/ 3740759 w 4114165"/>
              <a:gd name="connsiteY296" fmla="*/ 2229956 h 3063250"/>
              <a:gd name="connsiteX297" fmla="*/ 3747362 w 4114165"/>
              <a:gd name="connsiteY297" fmla="*/ 2221978 h 3063250"/>
              <a:gd name="connsiteX298" fmla="*/ 3753977 w 4114165"/>
              <a:gd name="connsiteY298" fmla="*/ 2218470 h 3063250"/>
              <a:gd name="connsiteX299" fmla="*/ 3760579 w 4114165"/>
              <a:gd name="connsiteY299" fmla="*/ 2219483 h 3063250"/>
              <a:gd name="connsiteX300" fmla="*/ 3767194 w 4114165"/>
              <a:gd name="connsiteY300" fmla="*/ 2225017 h 3063250"/>
              <a:gd name="connsiteX301" fmla="*/ 3773796 w 4114165"/>
              <a:gd name="connsiteY301" fmla="*/ 2234945 h 3063250"/>
              <a:gd name="connsiteX302" fmla="*/ 3783719 w 4114165"/>
              <a:gd name="connsiteY302" fmla="*/ 2257498 h 3063250"/>
              <a:gd name="connsiteX303" fmla="*/ 3793629 w 4114165"/>
              <a:gd name="connsiteY303" fmla="*/ 2287751 h 3063250"/>
              <a:gd name="connsiteX304" fmla="*/ 3810154 w 4114165"/>
              <a:gd name="connsiteY304" fmla="*/ 2348788 h 3063250"/>
              <a:gd name="connsiteX305" fmla="*/ 3836589 w 4114165"/>
              <a:gd name="connsiteY305" fmla="*/ 2448461 h 3063250"/>
              <a:gd name="connsiteX306" fmla="*/ 3849806 w 4114165"/>
              <a:gd name="connsiteY306" fmla="*/ 2487654 h 3063250"/>
              <a:gd name="connsiteX307" fmla="*/ 3859716 w 4114165"/>
              <a:gd name="connsiteY307" fmla="*/ 2508472 h 3063250"/>
              <a:gd name="connsiteX308" fmla="*/ 3866331 w 4114165"/>
              <a:gd name="connsiteY308" fmla="*/ 2517476 h 3063250"/>
              <a:gd name="connsiteX309" fmla="*/ 3872933 w 4114165"/>
              <a:gd name="connsiteY309" fmla="*/ 2522313 h 3063250"/>
              <a:gd name="connsiteX310" fmla="*/ 3879548 w 4114165"/>
              <a:gd name="connsiteY310" fmla="*/ 2522984 h 3063250"/>
              <a:gd name="connsiteX311" fmla="*/ 3886150 w 4114165"/>
              <a:gd name="connsiteY311" fmla="*/ 2519654 h 3063250"/>
              <a:gd name="connsiteX312" fmla="*/ 3892765 w 4114165"/>
              <a:gd name="connsiteY312" fmla="*/ 2512613 h 3063250"/>
              <a:gd name="connsiteX313" fmla="*/ 3902675 w 4114165"/>
              <a:gd name="connsiteY313" fmla="*/ 2496087 h 3063250"/>
              <a:gd name="connsiteX314" fmla="*/ 3915893 w 4114165"/>
              <a:gd name="connsiteY314" fmla="*/ 2466177 h 3063250"/>
              <a:gd name="connsiteX315" fmla="*/ 3939032 w 4114165"/>
              <a:gd name="connsiteY315" fmla="*/ 2410826 h 3063250"/>
              <a:gd name="connsiteX316" fmla="*/ 3948943 w 4114165"/>
              <a:gd name="connsiteY316" fmla="*/ 2393604 h 3063250"/>
              <a:gd name="connsiteX317" fmla="*/ 3955545 w 4114165"/>
              <a:gd name="connsiteY317" fmla="*/ 2385879 h 3063250"/>
              <a:gd name="connsiteX318" fmla="*/ 3962160 w 4114165"/>
              <a:gd name="connsiteY318" fmla="*/ 2381497 h 3063250"/>
              <a:gd name="connsiteX319" fmla="*/ 3968775 w 4114165"/>
              <a:gd name="connsiteY319" fmla="*/ 2380687 h 3063250"/>
              <a:gd name="connsiteX320" fmla="*/ 3975377 w 4114165"/>
              <a:gd name="connsiteY320" fmla="*/ 2383562 h 3063250"/>
              <a:gd name="connsiteX321" fmla="*/ 3981992 w 4114165"/>
              <a:gd name="connsiteY321" fmla="*/ 2390184 h 3063250"/>
              <a:gd name="connsiteX322" fmla="*/ 3988595 w 4114165"/>
              <a:gd name="connsiteY322" fmla="*/ 2400606 h 3063250"/>
              <a:gd name="connsiteX323" fmla="*/ 3998504 w 4114165"/>
              <a:gd name="connsiteY323" fmla="*/ 2422932 h 3063250"/>
              <a:gd name="connsiteX324" fmla="*/ 4011734 w 4114165"/>
              <a:gd name="connsiteY324" fmla="*/ 2462365 h 3063250"/>
              <a:gd name="connsiteX325" fmla="*/ 4034862 w 4114165"/>
              <a:gd name="connsiteY325" fmla="*/ 2535128 h 3063250"/>
              <a:gd name="connsiteX326" fmla="*/ 4044771 w 4114165"/>
              <a:gd name="connsiteY326" fmla="*/ 2557023 h 3063250"/>
              <a:gd name="connsiteX327" fmla="*/ 4051386 w 4114165"/>
              <a:gd name="connsiteY327" fmla="*/ 2565419 h 3063250"/>
              <a:gd name="connsiteX328" fmla="*/ 4054681 w 4114165"/>
              <a:gd name="connsiteY328" fmla="*/ 2567344 h 3063250"/>
              <a:gd name="connsiteX329" fmla="*/ 4057989 w 4114165"/>
              <a:gd name="connsiteY329" fmla="*/ 2567584 h 3063250"/>
              <a:gd name="connsiteX330" fmla="*/ 4061296 w 4114165"/>
              <a:gd name="connsiteY330" fmla="*/ 2566090 h 3063250"/>
              <a:gd name="connsiteX331" fmla="*/ 4067911 w 4114165"/>
              <a:gd name="connsiteY331" fmla="*/ 2557454 h 3063250"/>
              <a:gd name="connsiteX332" fmla="*/ 4074514 w 4114165"/>
              <a:gd name="connsiteY332" fmla="*/ 2541131 h 3063250"/>
              <a:gd name="connsiteX333" fmla="*/ 4081129 w 4114165"/>
              <a:gd name="connsiteY333" fmla="*/ 2517134 h 3063250"/>
              <a:gd name="connsiteX334" fmla="*/ 4091038 w 4114165"/>
              <a:gd name="connsiteY334" fmla="*/ 2467532 h 3063250"/>
              <a:gd name="connsiteX335" fmla="*/ 4100948 w 4114165"/>
              <a:gd name="connsiteY335" fmla="*/ 2403215 h 3063250"/>
              <a:gd name="connsiteX336" fmla="*/ 4114166 w 4114165"/>
              <a:gd name="connsiteY336" fmla="*/ 2298223 h 3063250"/>
              <a:gd name="connsiteX337" fmla="*/ 4114166 w 4114165"/>
              <a:gd name="connsiteY337" fmla="*/ 2298223 h 3063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</a:cxnLst>
            <a:rect l="l" t="t" r="r" b="b"/>
            <a:pathLst>
              <a:path w="4114165" h="3063250">
                <a:moveTo>
                  <a:pt x="0" y="962866"/>
                </a:moveTo>
                <a:lnTo>
                  <a:pt x="13219" y="938578"/>
                </a:lnTo>
                <a:lnTo>
                  <a:pt x="29741" y="914936"/>
                </a:lnTo>
                <a:lnTo>
                  <a:pt x="52873" y="887165"/>
                </a:lnTo>
                <a:lnTo>
                  <a:pt x="79309" y="860382"/>
                </a:lnTo>
                <a:lnTo>
                  <a:pt x="99137" y="843895"/>
                </a:lnTo>
                <a:lnTo>
                  <a:pt x="109050" y="838551"/>
                </a:lnTo>
                <a:lnTo>
                  <a:pt x="118964" y="836816"/>
                </a:lnTo>
                <a:lnTo>
                  <a:pt x="125574" y="838272"/>
                </a:lnTo>
                <a:lnTo>
                  <a:pt x="132182" y="842248"/>
                </a:lnTo>
                <a:lnTo>
                  <a:pt x="138791" y="849049"/>
                </a:lnTo>
                <a:lnTo>
                  <a:pt x="145401" y="859078"/>
                </a:lnTo>
                <a:lnTo>
                  <a:pt x="155315" y="880859"/>
                </a:lnTo>
                <a:lnTo>
                  <a:pt x="165228" y="911631"/>
                </a:lnTo>
                <a:lnTo>
                  <a:pt x="175142" y="951773"/>
                </a:lnTo>
                <a:lnTo>
                  <a:pt x="188360" y="1018952"/>
                </a:lnTo>
                <a:lnTo>
                  <a:pt x="204883" y="1119511"/>
                </a:lnTo>
                <a:lnTo>
                  <a:pt x="237928" y="1325872"/>
                </a:lnTo>
                <a:lnTo>
                  <a:pt x="251146" y="1392203"/>
                </a:lnTo>
                <a:lnTo>
                  <a:pt x="264365" y="1444629"/>
                </a:lnTo>
                <a:lnTo>
                  <a:pt x="274279" y="1474666"/>
                </a:lnTo>
                <a:lnTo>
                  <a:pt x="284192" y="1497675"/>
                </a:lnTo>
                <a:lnTo>
                  <a:pt x="297410" y="1521267"/>
                </a:lnTo>
                <a:lnTo>
                  <a:pt x="323847" y="1565120"/>
                </a:lnTo>
                <a:lnTo>
                  <a:pt x="340373" y="1598538"/>
                </a:lnTo>
                <a:lnTo>
                  <a:pt x="363500" y="1652395"/>
                </a:lnTo>
                <a:lnTo>
                  <a:pt x="386628" y="1713129"/>
                </a:lnTo>
                <a:lnTo>
                  <a:pt x="406460" y="1772988"/>
                </a:lnTo>
                <a:lnTo>
                  <a:pt x="422985" y="1832430"/>
                </a:lnTo>
                <a:lnTo>
                  <a:pt x="439510" y="1903407"/>
                </a:lnTo>
                <a:lnTo>
                  <a:pt x="456035" y="1987175"/>
                </a:lnTo>
                <a:lnTo>
                  <a:pt x="472547" y="2085024"/>
                </a:lnTo>
                <a:lnTo>
                  <a:pt x="502289" y="2284990"/>
                </a:lnTo>
                <a:lnTo>
                  <a:pt x="518814" y="2386930"/>
                </a:lnTo>
                <a:lnTo>
                  <a:pt x="532031" y="2452703"/>
                </a:lnTo>
                <a:lnTo>
                  <a:pt x="541941" y="2490718"/>
                </a:lnTo>
                <a:lnTo>
                  <a:pt x="551864" y="2518717"/>
                </a:lnTo>
                <a:lnTo>
                  <a:pt x="561774" y="2537066"/>
                </a:lnTo>
                <a:lnTo>
                  <a:pt x="568389" y="2544335"/>
                </a:lnTo>
                <a:lnTo>
                  <a:pt x="574991" y="2548070"/>
                </a:lnTo>
                <a:lnTo>
                  <a:pt x="581606" y="2548741"/>
                </a:lnTo>
                <a:lnTo>
                  <a:pt x="588208" y="2546969"/>
                </a:lnTo>
                <a:lnTo>
                  <a:pt x="598131" y="2541042"/>
                </a:lnTo>
                <a:lnTo>
                  <a:pt x="644385" y="2506927"/>
                </a:lnTo>
                <a:lnTo>
                  <a:pt x="670820" y="2490034"/>
                </a:lnTo>
                <a:lnTo>
                  <a:pt x="687345" y="2476269"/>
                </a:lnTo>
                <a:lnTo>
                  <a:pt x="700562" y="2461681"/>
                </a:lnTo>
                <a:lnTo>
                  <a:pt x="710485" y="2447156"/>
                </a:lnTo>
                <a:lnTo>
                  <a:pt x="720395" y="2427478"/>
                </a:lnTo>
                <a:lnTo>
                  <a:pt x="730305" y="2399808"/>
                </a:lnTo>
                <a:lnTo>
                  <a:pt x="740214" y="2360615"/>
                </a:lnTo>
                <a:lnTo>
                  <a:pt x="750137" y="2306011"/>
                </a:lnTo>
                <a:lnTo>
                  <a:pt x="760047" y="2232146"/>
                </a:lnTo>
                <a:lnTo>
                  <a:pt x="769957" y="2135437"/>
                </a:lnTo>
                <a:lnTo>
                  <a:pt x="779879" y="2013021"/>
                </a:lnTo>
                <a:lnTo>
                  <a:pt x="793097" y="1806394"/>
                </a:lnTo>
                <a:lnTo>
                  <a:pt x="806314" y="1550988"/>
                </a:lnTo>
                <a:lnTo>
                  <a:pt x="826134" y="1101061"/>
                </a:lnTo>
                <a:lnTo>
                  <a:pt x="852581" y="502805"/>
                </a:lnTo>
                <a:lnTo>
                  <a:pt x="865798" y="268992"/>
                </a:lnTo>
                <a:lnTo>
                  <a:pt x="875708" y="140161"/>
                </a:lnTo>
                <a:lnTo>
                  <a:pt x="885618" y="54144"/>
                </a:lnTo>
                <a:lnTo>
                  <a:pt x="892233" y="19833"/>
                </a:lnTo>
                <a:lnTo>
                  <a:pt x="898835" y="2645"/>
                </a:lnTo>
                <a:lnTo>
                  <a:pt x="902143" y="0"/>
                </a:lnTo>
                <a:lnTo>
                  <a:pt x="905450" y="1042"/>
                </a:lnTo>
                <a:lnTo>
                  <a:pt x="908758" y="5543"/>
                </a:lnTo>
                <a:lnTo>
                  <a:pt x="915360" y="23974"/>
                </a:lnTo>
                <a:lnTo>
                  <a:pt x="921975" y="53496"/>
                </a:lnTo>
                <a:lnTo>
                  <a:pt x="931885" y="114728"/>
                </a:lnTo>
                <a:lnTo>
                  <a:pt x="945103" y="219005"/>
                </a:lnTo>
                <a:lnTo>
                  <a:pt x="991370" y="608560"/>
                </a:lnTo>
                <a:lnTo>
                  <a:pt x="1007895" y="717439"/>
                </a:lnTo>
                <a:lnTo>
                  <a:pt x="1057457" y="1020560"/>
                </a:lnTo>
                <a:lnTo>
                  <a:pt x="1070674" y="1129034"/>
                </a:lnTo>
                <a:lnTo>
                  <a:pt x="1083891" y="1261492"/>
                </a:lnTo>
                <a:lnTo>
                  <a:pt x="1100416" y="1462079"/>
                </a:lnTo>
                <a:lnTo>
                  <a:pt x="1123543" y="1789577"/>
                </a:lnTo>
                <a:lnTo>
                  <a:pt x="1146683" y="2110389"/>
                </a:lnTo>
                <a:lnTo>
                  <a:pt x="1159901" y="2255687"/>
                </a:lnTo>
                <a:lnTo>
                  <a:pt x="1169810" y="2336454"/>
                </a:lnTo>
                <a:lnTo>
                  <a:pt x="1176425" y="2375343"/>
                </a:lnTo>
                <a:lnTo>
                  <a:pt x="1183028" y="2401809"/>
                </a:lnTo>
                <a:lnTo>
                  <a:pt x="1189643" y="2415701"/>
                </a:lnTo>
                <a:lnTo>
                  <a:pt x="1192950" y="2417917"/>
                </a:lnTo>
                <a:lnTo>
                  <a:pt x="1196245" y="2417030"/>
                </a:lnTo>
                <a:lnTo>
                  <a:pt x="1199553" y="2413054"/>
                </a:lnTo>
                <a:lnTo>
                  <a:pt x="1206168" y="2396073"/>
                </a:lnTo>
                <a:lnTo>
                  <a:pt x="1212770" y="2367517"/>
                </a:lnTo>
                <a:lnTo>
                  <a:pt x="1222680" y="2304808"/>
                </a:lnTo>
                <a:lnTo>
                  <a:pt x="1232602" y="2221471"/>
                </a:lnTo>
                <a:lnTo>
                  <a:pt x="1249127" y="2051011"/>
                </a:lnTo>
                <a:lnTo>
                  <a:pt x="1278857" y="1738519"/>
                </a:lnTo>
                <a:lnTo>
                  <a:pt x="1292087" y="1631108"/>
                </a:lnTo>
                <a:lnTo>
                  <a:pt x="1301997" y="1571186"/>
                </a:lnTo>
                <a:lnTo>
                  <a:pt x="1311907" y="1530802"/>
                </a:lnTo>
                <a:lnTo>
                  <a:pt x="1318522" y="1515125"/>
                </a:lnTo>
                <a:lnTo>
                  <a:pt x="1325124" y="1508553"/>
                </a:lnTo>
                <a:lnTo>
                  <a:pt x="1328431" y="1508692"/>
                </a:lnTo>
                <a:lnTo>
                  <a:pt x="1331739" y="1511098"/>
                </a:lnTo>
                <a:lnTo>
                  <a:pt x="1338341" y="1522673"/>
                </a:lnTo>
                <a:lnTo>
                  <a:pt x="1344956" y="1543098"/>
                </a:lnTo>
                <a:lnTo>
                  <a:pt x="1351559" y="1572135"/>
                </a:lnTo>
                <a:lnTo>
                  <a:pt x="1361481" y="1631273"/>
                </a:lnTo>
                <a:lnTo>
                  <a:pt x="1371391" y="1708025"/>
                </a:lnTo>
                <a:lnTo>
                  <a:pt x="1384608" y="1834709"/>
                </a:lnTo>
                <a:lnTo>
                  <a:pt x="1401133" y="2023810"/>
                </a:lnTo>
                <a:lnTo>
                  <a:pt x="1437478" y="2455958"/>
                </a:lnTo>
                <a:lnTo>
                  <a:pt x="1450695" y="2573840"/>
                </a:lnTo>
                <a:lnTo>
                  <a:pt x="1460618" y="2638271"/>
                </a:lnTo>
                <a:lnTo>
                  <a:pt x="1467220" y="2669055"/>
                </a:lnTo>
                <a:lnTo>
                  <a:pt x="1473835" y="2690241"/>
                </a:lnTo>
                <a:lnTo>
                  <a:pt x="1480438" y="2702360"/>
                </a:lnTo>
                <a:lnTo>
                  <a:pt x="1483745" y="2705260"/>
                </a:lnTo>
                <a:lnTo>
                  <a:pt x="1487053" y="2706222"/>
                </a:lnTo>
                <a:lnTo>
                  <a:pt x="1490360" y="2705361"/>
                </a:lnTo>
                <a:lnTo>
                  <a:pt x="1496963" y="2698700"/>
                </a:lnTo>
                <a:lnTo>
                  <a:pt x="1503577" y="2686265"/>
                </a:lnTo>
                <a:lnTo>
                  <a:pt x="1513487" y="2658861"/>
                </a:lnTo>
                <a:lnTo>
                  <a:pt x="1526705" y="2610120"/>
                </a:lnTo>
                <a:lnTo>
                  <a:pt x="1543229" y="2536635"/>
                </a:lnTo>
                <a:lnTo>
                  <a:pt x="1579574" y="2357488"/>
                </a:lnTo>
                <a:lnTo>
                  <a:pt x="1615932" y="2168830"/>
                </a:lnTo>
                <a:lnTo>
                  <a:pt x="1639059" y="2033219"/>
                </a:lnTo>
                <a:lnTo>
                  <a:pt x="1658891" y="1899823"/>
                </a:lnTo>
                <a:lnTo>
                  <a:pt x="1688633" y="1675189"/>
                </a:lnTo>
                <a:lnTo>
                  <a:pt x="1724978" y="1405069"/>
                </a:lnTo>
                <a:lnTo>
                  <a:pt x="1754720" y="1207660"/>
                </a:lnTo>
                <a:lnTo>
                  <a:pt x="1777847" y="1072404"/>
                </a:lnTo>
                <a:lnTo>
                  <a:pt x="1794372" y="994322"/>
                </a:lnTo>
                <a:lnTo>
                  <a:pt x="1807590" y="945860"/>
                </a:lnTo>
                <a:lnTo>
                  <a:pt x="1820807" y="909731"/>
                </a:lnTo>
                <a:lnTo>
                  <a:pt x="1830717" y="890394"/>
                </a:lnTo>
                <a:lnTo>
                  <a:pt x="1840639" y="877921"/>
                </a:lnTo>
                <a:lnTo>
                  <a:pt x="1847242" y="873653"/>
                </a:lnTo>
                <a:lnTo>
                  <a:pt x="1853857" y="872881"/>
                </a:lnTo>
                <a:lnTo>
                  <a:pt x="1860459" y="875768"/>
                </a:lnTo>
                <a:lnTo>
                  <a:pt x="1867074" y="882378"/>
                </a:lnTo>
                <a:lnTo>
                  <a:pt x="1873676" y="892762"/>
                </a:lnTo>
                <a:lnTo>
                  <a:pt x="1883599" y="915227"/>
                </a:lnTo>
                <a:lnTo>
                  <a:pt x="1893509" y="945480"/>
                </a:lnTo>
                <a:lnTo>
                  <a:pt x="1906726" y="996386"/>
                </a:lnTo>
                <a:lnTo>
                  <a:pt x="1919944" y="1058398"/>
                </a:lnTo>
                <a:lnTo>
                  <a:pt x="1933161" y="1132137"/>
                </a:lnTo>
                <a:lnTo>
                  <a:pt x="1949686" y="1241687"/>
                </a:lnTo>
                <a:lnTo>
                  <a:pt x="1966211" y="1370713"/>
                </a:lnTo>
                <a:lnTo>
                  <a:pt x="1986043" y="1548658"/>
                </a:lnTo>
                <a:lnTo>
                  <a:pt x="2035605" y="2011729"/>
                </a:lnTo>
                <a:lnTo>
                  <a:pt x="2048822" y="2106628"/>
                </a:lnTo>
                <a:lnTo>
                  <a:pt x="2058732" y="2163043"/>
                </a:lnTo>
                <a:lnTo>
                  <a:pt x="2068655" y="2205123"/>
                </a:lnTo>
                <a:lnTo>
                  <a:pt x="2075257" y="2224738"/>
                </a:lnTo>
                <a:lnTo>
                  <a:pt x="2081872" y="2237528"/>
                </a:lnTo>
                <a:lnTo>
                  <a:pt x="2088474" y="2243581"/>
                </a:lnTo>
                <a:lnTo>
                  <a:pt x="2091782" y="2244151"/>
                </a:lnTo>
                <a:lnTo>
                  <a:pt x="2095089" y="2243151"/>
                </a:lnTo>
                <a:lnTo>
                  <a:pt x="2101692" y="2236591"/>
                </a:lnTo>
                <a:lnTo>
                  <a:pt x="2108307" y="2224359"/>
                </a:lnTo>
                <a:lnTo>
                  <a:pt x="2118217" y="2196525"/>
                </a:lnTo>
                <a:lnTo>
                  <a:pt x="2128127" y="2159193"/>
                </a:lnTo>
                <a:lnTo>
                  <a:pt x="2141357" y="2098485"/>
                </a:lnTo>
                <a:lnTo>
                  <a:pt x="2164484" y="1975626"/>
                </a:lnTo>
                <a:lnTo>
                  <a:pt x="2200829" y="1779712"/>
                </a:lnTo>
                <a:lnTo>
                  <a:pt x="2214046" y="1723006"/>
                </a:lnTo>
                <a:lnTo>
                  <a:pt x="2223968" y="1691525"/>
                </a:lnTo>
                <a:lnTo>
                  <a:pt x="2230571" y="1677165"/>
                </a:lnTo>
                <a:lnTo>
                  <a:pt x="2237186" y="1668845"/>
                </a:lnTo>
                <a:lnTo>
                  <a:pt x="2240493" y="1667085"/>
                </a:lnTo>
                <a:lnTo>
                  <a:pt x="2243788" y="1666971"/>
                </a:lnTo>
                <a:lnTo>
                  <a:pt x="2247096" y="1668554"/>
                </a:lnTo>
                <a:lnTo>
                  <a:pt x="2253711" y="1676912"/>
                </a:lnTo>
                <a:lnTo>
                  <a:pt x="2260313" y="1692285"/>
                </a:lnTo>
                <a:lnTo>
                  <a:pt x="2266928" y="1714838"/>
                </a:lnTo>
                <a:lnTo>
                  <a:pt x="2276838" y="1762439"/>
                </a:lnTo>
                <a:lnTo>
                  <a:pt x="2286748" y="1827060"/>
                </a:lnTo>
                <a:lnTo>
                  <a:pt x="2296670" y="1908954"/>
                </a:lnTo>
                <a:lnTo>
                  <a:pt x="2309888" y="2044185"/>
                </a:lnTo>
                <a:lnTo>
                  <a:pt x="2326400" y="2246051"/>
                </a:lnTo>
                <a:lnTo>
                  <a:pt x="2352847" y="2572067"/>
                </a:lnTo>
                <a:lnTo>
                  <a:pt x="2366064" y="2700929"/>
                </a:lnTo>
                <a:lnTo>
                  <a:pt x="2375975" y="2775427"/>
                </a:lnTo>
                <a:lnTo>
                  <a:pt x="2385884" y="2830398"/>
                </a:lnTo>
                <a:lnTo>
                  <a:pt x="2395807" y="2867312"/>
                </a:lnTo>
                <a:lnTo>
                  <a:pt x="2402409" y="2883268"/>
                </a:lnTo>
                <a:lnTo>
                  <a:pt x="2409024" y="2893563"/>
                </a:lnTo>
                <a:lnTo>
                  <a:pt x="2415627" y="2899350"/>
                </a:lnTo>
                <a:lnTo>
                  <a:pt x="2422242" y="2901668"/>
                </a:lnTo>
                <a:lnTo>
                  <a:pt x="2428844" y="2901402"/>
                </a:lnTo>
                <a:lnTo>
                  <a:pt x="2438766" y="2897273"/>
                </a:lnTo>
                <a:lnTo>
                  <a:pt x="2448676" y="2889726"/>
                </a:lnTo>
                <a:lnTo>
                  <a:pt x="2461894" y="2875454"/>
                </a:lnTo>
                <a:lnTo>
                  <a:pt x="2478418" y="2852749"/>
                </a:lnTo>
                <a:lnTo>
                  <a:pt x="2501546" y="2820306"/>
                </a:lnTo>
                <a:lnTo>
                  <a:pt x="2511456" y="2810061"/>
                </a:lnTo>
                <a:lnTo>
                  <a:pt x="2521378" y="2803945"/>
                </a:lnTo>
                <a:lnTo>
                  <a:pt x="2527980" y="2802564"/>
                </a:lnTo>
                <a:lnTo>
                  <a:pt x="2534596" y="2803464"/>
                </a:lnTo>
                <a:lnTo>
                  <a:pt x="2541198" y="2806592"/>
                </a:lnTo>
                <a:lnTo>
                  <a:pt x="2551120" y="2815215"/>
                </a:lnTo>
                <a:lnTo>
                  <a:pt x="2561030" y="2828271"/>
                </a:lnTo>
                <a:lnTo>
                  <a:pt x="2570940" y="2845810"/>
                </a:lnTo>
                <a:lnTo>
                  <a:pt x="2584158" y="2876189"/>
                </a:lnTo>
                <a:lnTo>
                  <a:pt x="2603990" y="2931768"/>
                </a:lnTo>
                <a:lnTo>
                  <a:pt x="2617207" y="2966795"/>
                </a:lnTo>
                <a:lnTo>
                  <a:pt x="2627117" y="2986220"/>
                </a:lnTo>
                <a:lnTo>
                  <a:pt x="2633732" y="2993894"/>
                </a:lnTo>
                <a:lnTo>
                  <a:pt x="2640334" y="2996060"/>
                </a:lnTo>
                <a:lnTo>
                  <a:pt x="2643642" y="2994781"/>
                </a:lnTo>
                <a:lnTo>
                  <a:pt x="2650257" y="2986942"/>
                </a:lnTo>
                <a:lnTo>
                  <a:pt x="2656859" y="2971366"/>
                </a:lnTo>
                <a:lnTo>
                  <a:pt x="2663474" y="2947357"/>
                </a:lnTo>
                <a:lnTo>
                  <a:pt x="2670077" y="2914280"/>
                </a:lnTo>
                <a:lnTo>
                  <a:pt x="2679999" y="2846646"/>
                </a:lnTo>
                <a:lnTo>
                  <a:pt x="2689909" y="2756698"/>
                </a:lnTo>
                <a:lnTo>
                  <a:pt x="2703127" y="2602181"/>
                </a:lnTo>
                <a:lnTo>
                  <a:pt x="2716344" y="2412092"/>
                </a:lnTo>
                <a:lnTo>
                  <a:pt x="2736176" y="2082213"/>
                </a:lnTo>
                <a:lnTo>
                  <a:pt x="2772521" y="1470652"/>
                </a:lnTo>
                <a:lnTo>
                  <a:pt x="2789046" y="1238622"/>
                </a:lnTo>
                <a:lnTo>
                  <a:pt x="2805571" y="1047862"/>
                </a:lnTo>
                <a:lnTo>
                  <a:pt x="2818788" y="927358"/>
                </a:lnTo>
                <a:lnTo>
                  <a:pt x="2832005" y="833941"/>
                </a:lnTo>
                <a:lnTo>
                  <a:pt x="2845223" y="764002"/>
                </a:lnTo>
                <a:lnTo>
                  <a:pt x="2855133" y="724885"/>
                </a:lnTo>
                <a:lnTo>
                  <a:pt x="2865042" y="696152"/>
                </a:lnTo>
                <a:lnTo>
                  <a:pt x="2874965" y="677220"/>
                </a:lnTo>
                <a:lnTo>
                  <a:pt x="2881567" y="670028"/>
                </a:lnTo>
                <a:lnTo>
                  <a:pt x="2888182" y="667368"/>
                </a:lnTo>
                <a:lnTo>
                  <a:pt x="2894785" y="669622"/>
                </a:lnTo>
                <a:lnTo>
                  <a:pt x="2901400" y="677182"/>
                </a:lnTo>
                <a:lnTo>
                  <a:pt x="2908002" y="690415"/>
                </a:lnTo>
                <a:lnTo>
                  <a:pt x="2914617" y="709562"/>
                </a:lnTo>
                <a:lnTo>
                  <a:pt x="2924527" y="749616"/>
                </a:lnTo>
                <a:lnTo>
                  <a:pt x="2934450" y="803296"/>
                </a:lnTo>
                <a:lnTo>
                  <a:pt x="2947667" y="895814"/>
                </a:lnTo>
                <a:lnTo>
                  <a:pt x="2960884" y="1012101"/>
                </a:lnTo>
                <a:lnTo>
                  <a:pt x="2977409" y="1187779"/>
                </a:lnTo>
                <a:lnTo>
                  <a:pt x="3017061" y="1634110"/>
                </a:lnTo>
                <a:lnTo>
                  <a:pt x="3030278" y="1742115"/>
                </a:lnTo>
                <a:lnTo>
                  <a:pt x="3040188" y="1800265"/>
                </a:lnTo>
                <a:lnTo>
                  <a:pt x="3046803" y="1827313"/>
                </a:lnTo>
                <a:lnTo>
                  <a:pt x="3053406" y="1844928"/>
                </a:lnTo>
                <a:lnTo>
                  <a:pt x="3060021" y="1853413"/>
                </a:lnTo>
                <a:lnTo>
                  <a:pt x="3063315" y="1854388"/>
                </a:lnTo>
                <a:lnTo>
                  <a:pt x="3066623" y="1853299"/>
                </a:lnTo>
                <a:lnTo>
                  <a:pt x="3073238" y="1845245"/>
                </a:lnTo>
                <a:lnTo>
                  <a:pt x="3079840" y="1829960"/>
                </a:lnTo>
                <a:lnTo>
                  <a:pt x="3086456" y="1808129"/>
                </a:lnTo>
                <a:lnTo>
                  <a:pt x="3096365" y="1764782"/>
                </a:lnTo>
                <a:lnTo>
                  <a:pt x="3109583" y="1692285"/>
                </a:lnTo>
                <a:lnTo>
                  <a:pt x="3145940" y="1482986"/>
                </a:lnTo>
                <a:lnTo>
                  <a:pt x="3162452" y="1409665"/>
                </a:lnTo>
                <a:lnTo>
                  <a:pt x="3178977" y="1351098"/>
                </a:lnTo>
                <a:lnTo>
                  <a:pt x="3192194" y="1313348"/>
                </a:lnTo>
                <a:lnTo>
                  <a:pt x="3205412" y="1283678"/>
                </a:lnTo>
                <a:lnTo>
                  <a:pt x="3215334" y="1267773"/>
                </a:lnTo>
                <a:lnTo>
                  <a:pt x="3221936" y="1260745"/>
                </a:lnTo>
                <a:lnTo>
                  <a:pt x="3228551" y="1256705"/>
                </a:lnTo>
                <a:lnTo>
                  <a:pt x="3235154" y="1255730"/>
                </a:lnTo>
                <a:lnTo>
                  <a:pt x="3241769" y="1257820"/>
                </a:lnTo>
                <a:lnTo>
                  <a:pt x="3248371" y="1263088"/>
                </a:lnTo>
                <a:lnTo>
                  <a:pt x="3254986" y="1271661"/>
                </a:lnTo>
                <a:lnTo>
                  <a:pt x="3264896" y="1291099"/>
                </a:lnTo>
                <a:lnTo>
                  <a:pt x="3274819" y="1319161"/>
                </a:lnTo>
                <a:lnTo>
                  <a:pt x="3284729" y="1356796"/>
                </a:lnTo>
                <a:lnTo>
                  <a:pt x="3294638" y="1405106"/>
                </a:lnTo>
                <a:lnTo>
                  <a:pt x="3304548" y="1465029"/>
                </a:lnTo>
                <a:lnTo>
                  <a:pt x="3317766" y="1564322"/>
                </a:lnTo>
                <a:lnTo>
                  <a:pt x="3330996" y="1685636"/>
                </a:lnTo>
                <a:lnTo>
                  <a:pt x="3347508" y="1862923"/>
                </a:lnTo>
                <a:lnTo>
                  <a:pt x="3406993" y="2532355"/>
                </a:lnTo>
                <a:lnTo>
                  <a:pt x="3423517" y="2676071"/>
                </a:lnTo>
                <a:lnTo>
                  <a:pt x="3440042" y="2794878"/>
                </a:lnTo>
                <a:lnTo>
                  <a:pt x="3453260" y="2872884"/>
                </a:lnTo>
                <a:lnTo>
                  <a:pt x="3466477" y="2936720"/>
                </a:lnTo>
                <a:lnTo>
                  <a:pt x="3479694" y="2986828"/>
                </a:lnTo>
                <a:lnTo>
                  <a:pt x="3489604" y="3015675"/>
                </a:lnTo>
                <a:lnTo>
                  <a:pt x="3499526" y="3037329"/>
                </a:lnTo>
                <a:lnTo>
                  <a:pt x="3509436" y="3052108"/>
                </a:lnTo>
                <a:lnTo>
                  <a:pt x="3519346" y="3060642"/>
                </a:lnTo>
                <a:lnTo>
                  <a:pt x="3525962" y="3063150"/>
                </a:lnTo>
                <a:lnTo>
                  <a:pt x="3532564" y="3063251"/>
                </a:lnTo>
                <a:lnTo>
                  <a:pt x="3539179" y="3060947"/>
                </a:lnTo>
                <a:lnTo>
                  <a:pt x="3545781" y="3056261"/>
                </a:lnTo>
                <a:lnTo>
                  <a:pt x="3555704" y="3044826"/>
                </a:lnTo>
                <a:lnTo>
                  <a:pt x="3565614" y="3028149"/>
                </a:lnTo>
                <a:lnTo>
                  <a:pt x="3575523" y="3006076"/>
                </a:lnTo>
                <a:lnTo>
                  <a:pt x="3585446" y="2978141"/>
                </a:lnTo>
                <a:lnTo>
                  <a:pt x="3598663" y="2930705"/>
                </a:lnTo>
                <a:lnTo>
                  <a:pt x="3611881" y="2871288"/>
                </a:lnTo>
                <a:lnTo>
                  <a:pt x="3628405" y="2782582"/>
                </a:lnTo>
                <a:lnTo>
                  <a:pt x="3664750" y="2563380"/>
                </a:lnTo>
                <a:lnTo>
                  <a:pt x="3691185" y="2412674"/>
                </a:lnTo>
                <a:lnTo>
                  <a:pt x="3707710" y="2331693"/>
                </a:lnTo>
                <a:lnTo>
                  <a:pt x="3720927" y="2279532"/>
                </a:lnTo>
                <a:lnTo>
                  <a:pt x="3730837" y="2250090"/>
                </a:lnTo>
                <a:lnTo>
                  <a:pt x="3740759" y="2229956"/>
                </a:lnTo>
                <a:lnTo>
                  <a:pt x="3747362" y="2221978"/>
                </a:lnTo>
                <a:lnTo>
                  <a:pt x="3753977" y="2218470"/>
                </a:lnTo>
                <a:lnTo>
                  <a:pt x="3760579" y="2219483"/>
                </a:lnTo>
                <a:lnTo>
                  <a:pt x="3767194" y="2225017"/>
                </a:lnTo>
                <a:lnTo>
                  <a:pt x="3773796" y="2234945"/>
                </a:lnTo>
                <a:lnTo>
                  <a:pt x="3783719" y="2257498"/>
                </a:lnTo>
                <a:lnTo>
                  <a:pt x="3793629" y="2287751"/>
                </a:lnTo>
                <a:lnTo>
                  <a:pt x="3810154" y="2348788"/>
                </a:lnTo>
                <a:lnTo>
                  <a:pt x="3836589" y="2448461"/>
                </a:lnTo>
                <a:lnTo>
                  <a:pt x="3849806" y="2487654"/>
                </a:lnTo>
                <a:lnTo>
                  <a:pt x="3859716" y="2508472"/>
                </a:lnTo>
                <a:lnTo>
                  <a:pt x="3866331" y="2517476"/>
                </a:lnTo>
                <a:lnTo>
                  <a:pt x="3872933" y="2522313"/>
                </a:lnTo>
                <a:lnTo>
                  <a:pt x="3879548" y="2522984"/>
                </a:lnTo>
                <a:lnTo>
                  <a:pt x="3886150" y="2519654"/>
                </a:lnTo>
                <a:lnTo>
                  <a:pt x="3892765" y="2512613"/>
                </a:lnTo>
                <a:lnTo>
                  <a:pt x="3902675" y="2496087"/>
                </a:lnTo>
                <a:lnTo>
                  <a:pt x="3915893" y="2466177"/>
                </a:lnTo>
                <a:lnTo>
                  <a:pt x="3939032" y="2410826"/>
                </a:lnTo>
                <a:lnTo>
                  <a:pt x="3948943" y="2393604"/>
                </a:lnTo>
                <a:lnTo>
                  <a:pt x="3955545" y="2385879"/>
                </a:lnTo>
                <a:lnTo>
                  <a:pt x="3962160" y="2381497"/>
                </a:lnTo>
                <a:lnTo>
                  <a:pt x="3968775" y="2380687"/>
                </a:lnTo>
                <a:lnTo>
                  <a:pt x="3975377" y="2383562"/>
                </a:lnTo>
                <a:lnTo>
                  <a:pt x="3981992" y="2390184"/>
                </a:lnTo>
                <a:lnTo>
                  <a:pt x="3988595" y="2400606"/>
                </a:lnTo>
                <a:lnTo>
                  <a:pt x="3998504" y="2422932"/>
                </a:lnTo>
                <a:lnTo>
                  <a:pt x="4011734" y="2462365"/>
                </a:lnTo>
                <a:lnTo>
                  <a:pt x="4034862" y="2535128"/>
                </a:lnTo>
                <a:lnTo>
                  <a:pt x="4044771" y="2557023"/>
                </a:lnTo>
                <a:lnTo>
                  <a:pt x="4051386" y="2565419"/>
                </a:lnTo>
                <a:lnTo>
                  <a:pt x="4054681" y="2567344"/>
                </a:lnTo>
                <a:lnTo>
                  <a:pt x="4057989" y="2567584"/>
                </a:lnTo>
                <a:lnTo>
                  <a:pt x="4061296" y="2566090"/>
                </a:lnTo>
                <a:lnTo>
                  <a:pt x="4067911" y="2557454"/>
                </a:lnTo>
                <a:lnTo>
                  <a:pt x="4074514" y="2541131"/>
                </a:lnTo>
                <a:lnTo>
                  <a:pt x="4081129" y="2517134"/>
                </a:lnTo>
                <a:lnTo>
                  <a:pt x="4091038" y="2467532"/>
                </a:lnTo>
                <a:lnTo>
                  <a:pt x="4100948" y="2403215"/>
                </a:lnTo>
                <a:lnTo>
                  <a:pt x="4114166" y="2298223"/>
                </a:lnTo>
                <a:lnTo>
                  <a:pt x="4114166" y="2298223"/>
                </a:lnTo>
              </a:path>
            </a:pathLst>
          </a:custGeom>
          <a:noFill/>
          <a:ln w="18998" cap="sq">
            <a:solidFill>
              <a:schemeClr val="accent1">
                <a:lumMod val="75000"/>
              </a:schemeClr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9" name="Connettore 7 28">
            <a:extLst>
              <a:ext uri="{FF2B5EF4-FFF2-40B4-BE49-F238E27FC236}">
                <a16:creationId xmlns:a16="http://schemas.microsoft.com/office/drawing/2014/main" id="{4C37596A-9827-D4C9-65B3-7D15F7FBC20C}"/>
              </a:ext>
            </a:extLst>
          </p:cNvPr>
          <p:cNvCxnSpPr>
            <a:cxnSpLocks/>
          </p:cNvCxnSpPr>
          <p:nvPr/>
        </p:nvCxnSpPr>
        <p:spPr>
          <a:xfrm>
            <a:off x="1058265" y="1344039"/>
            <a:ext cx="482297" cy="454381"/>
          </a:xfrm>
          <a:prstGeom prst="curvedConnector3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00B86A0C-0D16-AA26-5187-02D54BBCFEEB}"/>
              </a:ext>
            </a:extLst>
          </p:cNvPr>
          <p:cNvSpPr txBox="1"/>
          <p:nvPr/>
        </p:nvSpPr>
        <p:spPr>
          <a:xfrm>
            <a:off x="1327421" y="1356238"/>
            <a:ext cx="9172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+mj-lt"/>
              </a:rPr>
              <a:t>PCA + filtering</a:t>
            </a:r>
          </a:p>
        </p:txBody>
      </p:sp>
      <p:pic>
        <p:nvPicPr>
          <p:cNvPr id="32" name="Immagine 31" descr="Immagine che contiene oscurità, silhouette, arte&#10;&#10;Descrizione generata automaticamente">
            <a:extLst>
              <a:ext uri="{FF2B5EF4-FFF2-40B4-BE49-F238E27FC236}">
                <a16:creationId xmlns:a16="http://schemas.microsoft.com/office/drawing/2014/main" id="{56B29BDF-3BE3-2D38-02E8-334A599AA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118" y="2606415"/>
            <a:ext cx="682821" cy="512116"/>
          </a:xfrm>
          <a:prstGeom prst="rect">
            <a:avLst/>
          </a:prstGeom>
        </p:spPr>
      </p:pic>
      <p:cxnSp>
        <p:nvCxnSpPr>
          <p:cNvPr id="34" name="Connettore 7 33">
            <a:extLst>
              <a:ext uri="{FF2B5EF4-FFF2-40B4-BE49-F238E27FC236}">
                <a16:creationId xmlns:a16="http://schemas.microsoft.com/office/drawing/2014/main" id="{9D3CD310-394F-0DFB-208E-F7C775F11965}"/>
              </a:ext>
            </a:extLst>
          </p:cNvPr>
          <p:cNvCxnSpPr>
            <a:cxnSpLocks/>
            <a:stCxn id="32" idx="2"/>
          </p:cNvCxnSpPr>
          <p:nvPr/>
        </p:nvCxnSpPr>
        <p:spPr>
          <a:xfrm rot="16200000" flipH="1">
            <a:off x="783829" y="3092231"/>
            <a:ext cx="517292" cy="569892"/>
          </a:xfrm>
          <a:prstGeom prst="curved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B83C9549-10CB-CCB8-77F1-B05E4389EA1C}"/>
              </a:ext>
            </a:extLst>
          </p:cNvPr>
          <p:cNvSpPr txBox="1"/>
          <p:nvPr/>
        </p:nvSpPr>
        <p:spPr>
          <a:xfrm>
            <a:off x="885051" y="3100091"/>
            <a:ext cx="9172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+mj-lt"/>
              </a:rPr>
              <a:t>Envelope + filtering</a:t>
            </a:r>
          </a:p>
        </p:txBody>
      </p:sp>
      <p:sp>
        <p:nvSpPr>
          <p:cNvPr id="45" name="Rettangolo 44">
            <a:extLst>
              <a:ext uri="{FF2B5EF4-FFF2-40B4-BE49-F238E27FC236}">
                <a16:creationId xmlns:a16="http://schemas.microsoft.com/office/drawing/2014/main" id="{784314D1-880B-1BBC-449C-097B91CCF2F8}"/>
              </a:ext>
            </a:extLst>
          </p:cNvPr>
          <p:cNvSpPr/>
          <p:nvPr/>
        </p:nvSpPr>
        <p:spPr>
          <a:xfrm>
            <a:off x="4581937" y="3111305"/>
            <a:ext cx="228600" cy="2434729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Connettore 2 48">
            <a:extLst>
              <a:ext uri="{FF2B5EF4-FFF2-40B4-BE49-F238E27FC236}">
                <a16:creationId xmlns:a16="http://schemas.microsoft.com/office/drawing/2014/main" id="{C5F2E82D-205F-3B28-EA22-B8596ED6F95B}"/>
              </a:ext>
            </a:extLst>
          </p:cNvPr>
          <p:cNvCxnSpPr>
            <a:cxnSpLocks/>
          </p:cNvCxnSpPr>
          <p:nvPr/>
        </p:nvCxnSpPr>
        <p:spPr>
          <a:xfrm>
            <a:off x="4696237" y="2981736"/>
            <a:ext cx="0" cy="28915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nettore 2 55">
            <a:extLst>
              <a:ext uri="{FF2B5EF4-FFF2-40B4-BE49-F238E27FC236}">
                <a16:creationId xmlns:a16="http://schemas.microsoft.com/office/drawing/2014/main" id="{BB7D46F1-B038-F128-128D-2A33127E31A3}"/>
              </a:ext>
            </a:extLst>
          </p:cNvPr>
          <p:cNvCxnSpPr>
            <a:cxnSpLocks/>
          </p:cNvCxnSpPr>
          <p:nvPr/>
        </p:nvCxnSpPr>
        <p:spPr>
          <a:xfrm>
            <a:off x="4674701" y="4123223"/>
            <a:ext cx="0" cy="28915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F34B6797-1127-6D5E-BDBC-824D74C9C7A5}"/>
              </a:ext>
            </a:extLst>
          </p:cNvPr>
          <p:cNvSpPr txBox="1"/>
          <p:nvPr/>
        </p:nvSpPr>
        <p:spPr>
          <a:xfrm>
            <a:off x="608917" y="4734428"/>
            <a:ext cx="552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EEG</a:t>
            </a:r>
          </a:p>
        </p:txBody>
      </p:sp>
      <p:sp>
        <p:nvSpPr>
          <p:cNvPr id="58" name="Ovale 57">
            <a:extLst>
              <a:ext uri="{FF2B5EF4-FFF2-40B4-BE49-F238E27FC236}">
                <a16:creationId xmlns:a16="http://schemas.microsoft.com/office/drawing/2014/main" id="{33B8C8D3-B2F6-0B77-70EB-7A6D4172645F}"/>
              </a:ext>
            </a:extLst>
          </p:cNvPr>
          <p:cNvSpPr/>
          <p:nvPr/>
        </p:nvSpPr>
        <p:spPr>
          <a:xfrm>
            <a:off x="7138532" y="2768210"/>
            <a:ext cx="2030859" cy="2034182"/>
          </a:xfrm>
          <a:prstGeom prst="ellipse">
            <a:avLst/>
          </a:prstGeom>
          <a:solidFill>
            <a:srgbClr val="C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C0200F31-DAA3-5D66-E735-865128B8BA55}"/>
              </a:ext>
            </a:extLst>
          </p:cNvPr>
          <p:cNvSpPr txBox="1"/>
          <p:nvPr/>
        </p:nvSpPr>
        <p:spPr>
          <a:xfrm>
            <a:off x="8440587" y="1873430"/>
            <a:ext cx="2031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Mutual Information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asellaDiTesto 63">
                <a:extLst>
                  <a:ext uri="{FF2B5EF4-FFF2-40B4-BE49-F238E27FC236}">
                    <a16:creationId xmlns:a16="http://schemas.microsoft.com/office/drawing/2014/main" id="{0C8B0E24-14FB-2557-9F21-44173214FC73}"/>
                  </a:ext>
                </a:extLst>
              </p:cNvPr>
              <p:cNvSpPr txBox="1"/>
              <p:nvPr/>
            </p:nvSpPr>
            <p:spPr>
              <a:xfrm>
                <a:off x="7318604" y="2336784"/>
                <a:ext cx="16707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it-IT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𝐴𝑢𝑑𝑖𝑜</m:t>
                      </m:r>
                      <m:r>
                        <a:rPr lang="it-IT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𝐸𝐸𝐺</m:t>
                      </m:r>
                      <m:r>
                        <a:rPr lang="it-IT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4" name="CasellaDiTesto 63">
                <a:extLst>
                  <a:ext uri="{FF2B5EF4-FFF2-40B4-BE49-F238E27FC236}">
                    <a16:creationId xmlns:a16="http://schemas.microsoft.com/office/drawing/2014/main" id="{0C8B0E24-14FB-2557-9F21-44173214FC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8604" y="2336784"/>
                <a:ext cx="1670714" cy="369332"/>
              </a:xfrm>
              <a:prstGeom prst="rect">
                <a:avLst/>
              </a:prstGeom>
              <a:blipFill>
                <a:blip r:embed="rId3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Rettangolo 65">
            <a:extLst>
              <a:ext uri="{FF2B5EF4-FFF2-40B4-BE49-F238E27FC236}">
                <a16:creationId xmlns:a16="http://schemas.microsoft.com/office/drawing/2014/main" id="{791E32A2-022E-6F57-58C1-E3964B63B60E}"/>
              </a:ext>
            </a:extLst>
          </p:cNvPr>
          <p:cNvSpPr/>
          <p:nvPr/>
        </p:nvSpPr>
        <p:spPr>
          <a:xfrm>
            <a:off x="2106867" y="2057763"/>
            <a:ext cx="194092" cy="286800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Connettore 2 66">
            <a:extLst>
              <a:ext uri="{FF2B5EF4-FFF2-40B4-BE49-F238E27FC236}">
                <a16:creationId xmlns:a16="http://schemas.microsoft.com/office/drawing/2014/main" id="{95C75882-2F17-3B65-A987-8BA2030C77D6}"/>
              </a:ext>
            </a:extLst>
          </p:cNvPr>
          <p:cNvCxnSpPr>
            <a:cxnSpLocks/>
          </p:cNvCxnSpPr>
          <p:nvPr/>
        </p:nvCxnSpPr>
        <p:spPr>
          <a:xfrm>
            <a:off x="2184723" y="1873430"/>
            <a:ext cx="0" cy="289154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Connettore 2 67">
            <a:extLst>
              <a:ext uri="{FF2B5EF4-FFF2-40B4-BE49-F238E27FC236}">
                <a16:creationId xmlns:a16="http://schemas.microsoft.com/office/drawing/2014/main" id="{8EA77E4A-49FF-0BE6-E18E-DA1012868616}"/>
              </a:ext>
            </a:extLst>
          </p:cNvPr>
          <p:cNvCxnSpPr>
            <a:cxnSpLocks/>
          </p:cNvCxnSpPr>
          <p:nvPr/>
        </p:nvCxnSpPr>
        <p:spPr>
          <a:xfrm>
            <a:off x="2210538" y="4209965"/>
            <a:ext cx="0" cy="28915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69019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FC548268-940D-F5C5-9B50-788B90CDCD3D}"/>
              </a:ext>
            </a:extLst>
          </p:cNvPr>
          <p:cNvSpPr txBox="1"/>
          <p:nvPr/>
        </p:nvSpPr>
        <p:spPr>
          <a:xfrm>
            <a:off x="3927265" y="263426"/>
            <a:ext cx="43374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Measuring Articulatory Encoding </a:t>
            </a:r>
          </a:p>
        </p:txBody>
      </p:sp>
      <p:sp>
        <p:nvSpPr>
          <p:cNvPr id="18" name="Figura a mano libera 17">
            <a:extLst>
              <a:ext uri="{FF2B5EF4-FFF2-40B4-BE49-F238E27FC236}">
                <a16:creationId xmlns:a16="http://schemas.microsoft.com/office/drawing/2014/main" id="{8812B42D-DE5E-E5E5-3DA0-6F698849A549}"/>
              </a:ext>
            </a:extLst>
          </p:cNvPr>
          <p:cNvSpPr/>
          <p:nvPr/>
        </p:nvSpPr>
        <p:spPr>
          <a:xfrm>
            <a:off x="1399677" y="1834828"/>
            <a:ext cx="4337469" cy="1226425"/>
          </a:xfrm>
          <a:custGeom>
            <a:avLst/>
            <a:gdLst>
              <a:gd name="connsiteX0" fmla="*/ 0 w 4114165"/>
              <a:gd name="connsiteY0" fmla="*/ 1833480 h 3063504"/>
              <a:gd name="connsiteX1" fmla="*/ 45713 w 4114165"/>
              <a:gd name="connsiteY1" fmla="*/ 417481 h 3063504"/>
              <a:gd name="connsiteX2" fmla="*/ 52243 w 4114165"/>
              <a:gd name="connsiteY2" fmla="*/ 297352 h 3063504"/>
              <a:gd name="connsiteX3" fmla="*/ 58773 w 4114165"/>
              <a:gd name="connsiteY3" fmla="*/ 217167 h 3063504"/>
              <a:gd name="connsiteX4" fmla="*/ 62039 w 4114165"/>
              <a:gd name="connsiteY4" fmla="*/ 193329 h 3063504"/>
              <a:gd name="connsiteX5" fmla="*/ 65305 w 4114165"/>
              <a:gd name="connsiteY5" fmla="*/ 180827 h 3063504"/>
              <a:gd name="connsiteX6" fmla="*/ 68569 w 4114165"/>
              <a:gd name="connsiteY6" fmla="*/ 179911 h 3063504"/>
              <a:gd name="connsiteX7" fmla="*/ 71835 w 4114165"/>
              <a:gd name="connsiteY7" fmla="*/ 190731 h 3063504"/>
              <a:gd name="connsiteX8" fmla="*/ 75101 w 4114165"/>
              <a:gd name="connsiteY8" fmla="*/ 213328 h 3063504"/>
              <a:gd name="connsiteX9" fmla="*/ 81631 w 4114165"/>
              <a:gd name="connsiteY9" fmla="*/ 293496 h 3063504"/>
              <a:gd name="connsiteX10" fmla="*/ 88161 w 4114165"/>
              <a:gd name="connsiteY10" fmla="*/ 418608 h 3063504"/>
              <a:gd name="connsiteX11" fmla="*/ 97957 w 4114165"/>
              <a:gd name="connsiteY11" fmla="*/ 682450 h 3063504"/>
              <a:gd name="connsiteX12" fmla="*/ 111017 w 4114165"/>
              <a:gd name="connsiteY12" fmla="*/ 1145838 h 3063504"/>
              <a:gd name="connsiteX13" fmla="*/ 150200 w 4114165"/>
              <a:gd name="connsiteY13" fmla="*/ 2656215 h 3063504"/>
              <a:gd name="connsiteX14" fmla="*/ 159996 w 4114165"/>
              <a:gd name="connsiteY14" fmla="*/ 2898502 h 3063504"/>
              <a:gd name="connsiteX15" fmla="*/ 166526 w 4114165"/>
              <a:gd name="connsiteY15" fmla="*/ 3002974 h 3063504"/>
              <a:gd name="connsiteX16" fmla="*/ 173056 w 4114165"/>
              <a:gd name="connsiteY16" fmla="*/ 3056590 h 3063504"/>
              <a:gd name="connsiteX17" fmla="*/ 176322 w 4114165"/>
              <a:gd name="connsiteY17" fmla="*/ 3063504 h 3063504"/>
              <a:gd name="connsiteX18" fmla="*/ 179588 w 4114165"/>
              <a:gd name="connsiteY18" fmla="*/ 3056970 h 3063504"/>
              <a:gd name="connsiteX19" fmla="*/ 182852 w 4114165"/>
              <a:gd name="connsiteY19" fmla="*/ 3036988 h 3063504"/>
              <a:gd name="connsiteX20" fmla="*/ 189382 w 4114165"/>
              <a:gd name="connsiteY20" fmla="*/ 2957348 h 3063504"/>
              <a:gd name="connsiteX21" fmla="*/ 195914 w 4114165"/>
              <a:gd name="connsiteY21" fmla="*/ 2827131 h 3063504"/>
              <a:gd name="connsiteX22" fmla="*/ 205709 w 4114165"/>
              <a:gd name="connsiteY22" fmla="*/ 2547184 h 3063504"/>
              <a:gd name="connsiteX23" fmla="*/ 218770 w 4114165"/>
              <a:gd name="connsiteY23" fmla="*/ 2052391 h 3063504"/>
              <a:gd name="connsiteX24" fmla="*/ 257952 w 4114165"/>
              <a:gd name="connsiteY24" fmla="*/ 449365 h 3063504"/>
              <a:gd name="connsiteX25" fmla="*/ 267747 w 4114165"/>
              <a:gd name="connsiteY25" fmla="*/ 190794 h 3063504"/>
              <a:gd name="connsiteX26" fmla="*/ 274279 w 4114165"/>
              <a:gd name="connsiteY26" fmla="*/ 76196 h 3063504"/>
              <a:gd name="connsiteX27" fmla="*/ 280809 w 4114165"/>
              <a:gd name="connsiteY27" fmla="*/ 12309 h 3063504"/>
              <a:gd name="connsiteX28" fmla="*/ 284074 w 4114165"/>
              <a:gd name="connsiteY28" fmla="*/ 0 h 3063504"/>
              <a:gd name="connsiteX29" fmla="*/ 287339 w 4114165"/>
              <a:gd name="connsiteY29" fmla="*/ 871 h 3063504"/>
              <a:gd name="connsiteX30" fmla="*/ 290605 w 4114165"/>
              <a:gd name="connsiteY30" fmla="*/ 14841 h 3063504"/>
              <a:gd name="connsiteX31" fmla="*/ 293869 w 4114165"/>
              <a:gd name="connsiteY31" fmla="*/ 41707 h 3063504"/>
              <a:gd name="connsiteX32" fmla="*/ 300400 w 4114165"/>
              <a:gd name="connsiteY32" fmla="*/ 132747 h 3063504"/>
              <a:gd name="connsiteX33" fmla="*/ 306931 w 4114165"/>
              <a:gd name="connsiteY33" fmla="*/ 270150 h 3063504"/>
              <a:gd name="connsiteX34" fmla="*/ 316726 w 4114165"/>
              <a:gd name="connsiteY34" fmla="*/ 550888 h 3063504"/>
              <a:gd name="connsiteX35" fmla="*/ 329787 w 4114165"/>
              <a:gd name="connsiteY35" fmla="*/ 1025879 h 3063504"/>
              <a:gd name="connsiteX36" fmla="*/ 362436 w 4114165"/>
              <a:gd name="connsiteY36" fmla="*/ 2279786 h 3063504"/>
              <a:gd name="connsiteX37" fmla="*/ 372232 w 4114165"/>
              <a:gd name="connsiteY37" fmla="*/ 2556694 h 3063504"/>
              <a:gd name="connsiteX38" fmla="*/ 382027 w 4114165"/>
              <a:gd name="connsiteY38" fmla="*/ 2748670 h 3063504"/>
              <a:gd name="connsiteX39" fmla="*/ 388567 w 4114165"/>
              <a:gd name="connsiteY39" fmla="*/ 2823459 h 3063504"/>
              <a:gd name="connsiteX40" fmla="*/ 391823 w 4114165"/>
              <a:gd name="connsiteY40" fmla="*/ 2844202 h 3063504"/>
              <a:gd name="connsiteX41" fmla="*/ 395093 w 4114165"/>
              <a:gd name="connsiteY41" fmla="*/ 2853750 h 3063504"/>
              <a:gd name="connsiteX42" fmla="*/ 398362 w 4114165"/>
              <a:gd name="connsiteY42" fmla="*/ 2852192 h 3063504"/>
              <a:gd name="connsiteX43" fmla="*/ 401619 w 4114165"/>
              <a:gd name="connsiteY43" fmla="*/ 2839668 h 3063504"/>
              <a:gd name="connsiteX44" fmla="*/ 404889 w 4114165"/>
              <a:gd name="connsiteY44" fmla="*/ 2816443 h 3063504"/>
              <a:gd name="connsiteX45" fmla="*/ 411415 w 4114165"/>
              <a:gd name="connsiteY45" fmla="*/ 2739337 h 3063504"/>
              <a:gd name="connsiteX46" fmla="*/ 417954 w 4114165"/>
              <a:gd name="connsiteY46" fmla="*/ 2624582 h 3063504"/>
              <a:gd name="connsiteX47" fmla="*/ 427737 w 4114165"/>
              <a:gd name="connsiteY47" fmla="*/ 2392894 h 3063504"/>
              <a:gd name="connsiteX48" fmla="*/ 440802 w 4114165"/>
              <a:gd name="connsiteY48" fmla="*/ 2005562 h 3063504"/>
              <a:gd name="connsiteX49" fmla="*/ 473459 w 4114165"/>
              <a:gd name="connsiteY49" fmla="*/ 995006 h 3063504"/>
              <a:gd name="connsiteX50" fmla="*/ 483255 w 4114165"/>
              <a:gd name="connsiteY50" fmla="*/ 770207 h 3063504"/>
              <a:gd name="connsiteX51" fmla="*/ 493051 w 4114165"/>
              <a:gd name="connsiteY51" fmla="*/ 610130 h 3063504"/>
              <a:gd name="connsiteX52" fmla="*/ 499577 w 4114165"/>
              <a:gd name="connsiteY52" fmla="*/ 543438 h 3063504"/>
              <a:gd name="connsiteX53" fmla="*/ 506103 w 4114165"/>
              <a:gd name="connsiteY53" fmla="*/ 509955 h 3063504"/>
              <a:gd name="connsiteX54" fmla="*/ 509373 w 4114165"/>
              <a:gd name="connsiteY54" fmla="*/ 505624 h 3063504"/>
              <a:gd name="connsiteX55" fmla="*/ 512642 w 4114165"/>
              <a:gd name="connsiteY55" fmla="*/ 509409 h 3063504"/>
              <a:gd name="connsiteX56" fmla="*/ 515899 w 4114165"/>
              <a:gd name="connsiteY56" fmla="*/ 521111 h 3063504"/>
              <a:gd name="connsiteX57" fmla="*/ 522438 w 4114165"/>
              <a:gd name="connsiteY57" fmla="*/ 567167 h 3063504"/>
              <a:gd name="connsiteX58" fmla="*/ 528965 w 4114165"/>
              <a:gd name="connsiteY58" fmla="*/ 641054 h 3063504"/>
              <a:gd name="connsiteX59" fmla="*/ 538760 w 4114165"/>
              <a:gd name="connsiteY59" fmla="*/ 796230 h 3063504"/>
              <a:gd name="connsiteX60" fmla="*/ 551826 w 4114165"/>
              <a:gd name="connsiteY60" fmla="*/ 1063160 h 3063504"/>
              <a:gd name="connsiteX61" fmla="*/ 591009 w 4114165"/>
              <a:gd name="connsiteY61" fmla="*/ 1914399 h 3063504"/>
              <a:gd name="connsiteX62" fmla="*/ 600805 w 4114165"/>
              <a:gd name="connsiteY62" fmla="*/ 2064446 h 3063504"/>
              <a:gd name="connsiteX63" fmla="*/ 610601 w 4114165"/>
              <a:gd name="connsiteY63" fmla="*/ 2170198 h 3063504"/>
              <a:gd name="connsiteX64" fmla="*/ 617127 w 4114165"/>
              <a:gd name="connsiteY64" fmla="*/ 2214063 h 3063504"/>
              <a:gd name="connsiteX65" fmla="*/ 623653 w 4114165"/>
              <a:gd name="connsiteY65" fmla="*/ 2236173 h 3063504"/>
              <a:gd name="connsiteX66" fmla="*/ 626923 w 4114165"/>
              <a:gd name="connsiteY66" fmla="*/ 2239162 h 3063504"/>
              <a:gd name="connsiteX67" fmla="*/ 630192 w 4114165"/>
              <a:gd name="connsiteY67" fmla="*/ 2236882 h 3063504"/>
              <a:gd name="connsiteX68" fmla="*/ 633449 w 4114165"/>
              <a:gd name="connsiteY68" fmla="*/ 2229500 h 3063504"/>
              <a:gd name="connsiteX69" fmla="*/ 639988 w 4114165"/>
              <a:gd name="connsiteY69" fmla="*/ 2200083 h 3063504"/>
              <a:gd name="connsiteX70" fmla="*/ 646514 w 4114165"/>
              <a:gd name="connsiteY70" fmla="*/ 2152659 h 3063504"/>
              <a:gd name="connsiteX71" fmla="*/ 656310 w 4114165"/>
              <a:gd name="connsiteY71" fmla="*/ 2052556 h 3063504"/>
              <a:gd name="connsiteX72" fmla="*/ 669375 w 4114165"/>
              <a:gd name="connsiteY72" fmla="*/ 1878764 h 3063504"/>
              <a:gd name="connsiteX73" fmla="*/ 715085 w 4114165"/>
              <a:gd name="connsiteY73" fmla="*/ 1222160 h 3063504"/>
              <a:gd name="connsiteX74" fmla="*/ 724881 w 4114165"/>
              <a:gd name="connsiteY74" fmla="*/ 1127717 h 3063504"/>
              <a:gd name="connsiteX75" fmla="*/ 734677 w 4114165"/>
              <a:gd name="connsiteY75" fmla="*/ 1062526 h 3063504"/>
              <a:gd name="connsiteX76" fmla="*/ 741203 w 4114165"/>
              <a:gd name="connsiteY76" fmla="*/ 1036617 h 3063504"/>
              <a:gd name="connsiteX77" fmla="*/ 744472 w 4114165"/>
              <a:gd name="connsiteY77" fmla="*/ 1029057 h 3063504"/>
              <a:gd name="connsiteX78" fmla="*/ 747729 w 4114165"/>
              <a:gd name="connsiteY78" fmla="*/ 1025119 h 3063504"/>
              <a:gd name="connsiteX79" fmla="*/ 750999 w 4114165"/>
              <a:gd name="connsiteY79" fmla="*/ 1024765 h 3063504"/>
              <a:gd name="connsiteX80" fmla="*/ 754268 w 4114165"/>
              <a:gd name="connsiteY80" fmla="*/ 1027956 h 3063504"/>
              <a:gd name="connsiteX81" fmla="*/ 757525 w 4114165"/>
              <a:gd name="connsiteY81" fmla="*/ 1034629 h 3063504"/>
              <a:gd name="connsiteX82" fmla="*/ 764064 w 4114165"/>
              <a:gd name="connsiteY82" fmla="*/ 1058018 h 3063504"/>
              <a:gd name="connsiteX83" fmla="*/ 770590 w 4114165"/>
              <a:gd name="connsiteY83" fmla="*/ 1094020 h 3063504"/>
              <a:gd name="connsiteX84" fmla="*/ 780386 w 4114165"/>
              <a:gd name="connsiteY84" fmla="*/ 1168847 h 3063504"/>
              <a:gd name="connsiteX85" fmla="*/ 793451 w 4114165"/>
              <a:gd name="connsiteY85" fmla="*/ 1298760 h 3063504"/>
              <a:gd name="connsiteX86" fmla="*/ 839161 w 4114165"/>
              <a:gd name="connsiteY86" fmla="*/ 1793806 h 3063504"/>
              <a:gd name="connsiteX87" fmla="*/ 848957 w 4114165"/>
              <a:gd name="connsiteY87" fmla="*/ 1861910 h 3063504"/>
              <a:gd name="connsiteX88" fmla="*/ 855483 w 4114165"/>
              <a:gd name="connsiteY88" fmla="*/ 1893644 h 3063504"/>
              <a:gd name="connsiteX89" fmla="*/ 862022 w 4114165"/>
              <a:gd name="connsiteY89" fmla="*/ 1913500 h 3063504"/>
              <a:gd name="connsiteX90" fmla="*/ 865279 w 4114165"/>
              <a:gd name="connsiteY90" fmla="*/ 1918844 h 3063504"/>
              <a:gd name="connsiteX91" fmla="*/ 868548 w 4114165"/>
              <a:gd name="connsiteY91" fmla="*/ 1921098 h 3063504"/>
              <a:gd name="connsiteX92" fmla="*/ 871818 w 4114165"/>
              <a:gd name="connsiteY92" fmla="*/ 1920262 h 3063504"/>
              <a:gd name="connsiteX93" fmla="*/ 875075 w 4114165"/>
              <a:gd name="connsiteY93" fmla="*/ 1916400 h 3063504"/>
              <a:gd name="connsiteX94" fmla="*/ 881613 w 4114165"/>
              <a:gd name="connsiteY94" fmla="*/ 1899735 h 3063504"/>
              <a:gd name="connsiteX95" fmla="*/ 888140 w 4114165"/>
              <a:gd name="connsiteY95" fmla="*/ 1871800 h 3063504"/>
              <a:gd name="connsiteX96" fmla="*/ 897936 w 4114165"/>
              <a:gd name="connsiteY96" fmla="*/ 1811016 h 3063504"/>
              <a:gd name="connsiteX97" fmla="*/ 911001 w 4114165"/>
              <a:gd name="connsiteY97" fmla="*/ 1702099 h 3063504"/>
              <a:gd name="connsiteX98" fmla="*/ 937119 w 4114165"/>
              <a:gd name="connsiteY98" fmla="*/ 1442590 h 3063504"/>
              <a:gd name="connsiteX99" fmla="*/ 953441 w 4114165"/>
              <a:gd name="connsiteY99" fmla="*/ 1297291 h 3063504"/>
              <a:gd name="connsiteX100" fmla="*/ 963237 w 4114165"/>
              <a:gd name="connsiteY100" fmla="*/ 1230796 h 3063504"/>
              <a:gd name="connsiteX101" fmla="*/ 973033 w 4114165"/>
              <a:gd name="connsiteY101" fmla="*/ 1185563 h 3063504"/>
              <a:gd name="connsiteX102" fmla="*/ 979559 w 4114165"/>
              <a:gd name="connsiteY102" fmla="*/ 1168835 h 3063504"/>
              <a:gd name="connsiteX103" fmla="*/ 982829 w 4114165"/>
              <a:gd name="connsiteY103" fmla="*/ 1164732 h 3063504"/>
              <a:gd name="connsiteX104" fmla="*/ 986098 w 4114165"/>
              <a:gd name="connsiteY104" fmla="*/ 1163542 h 3063504"/>
              <a:gd name="connsiteX105" fmla="*/ 989355 w 4114165"/>
              <a:gd name="connsiteY105" fmla="*/ 1165264 h 3063504"/>
              <a:gd name="connsiteX106" fmla="*/ 992624 w 4114165"/>
              <a:gd name="connsiteY106" fmla="*/ 1169911 h 3063504"/>
              <a:gd name="connsiteX107" fmla="*/ 999151 w 4114165"/>
              <a:gd name="connsiteY107" fmla="*/ 1187868 h 3063504"/>
              <a:gd name="connsiteX108" fmla="*/ 1005689 w 4114165"/>
              <a:gd name="connsiteY108" fmla="*/ 1217006 h 3063504"/>
              <a:gd name="connsiteX109" fmla="*/ 1015485 w 4114165"/>
              <a:gd name="connsiteY109" fmla="*/ 1279968 h 3063504"/>
              <a:gd name="connsiteX110" fmla="*/ 1025281 w 4114165"/>
              <a:gd name="connsiteY110" fmla="*/ 1362685 h 3063504"/>
              <a:gd name="connsiteX111" fmla="*/ 1041603 w 4114165"/>
              <a:gd name="connsiteY111" fmla="*/ 1530359 h 3063504"/>
              <a:gd name="connsiteX112" fmla="*/ 1067721 w 4114165"/>
              <a:gd name="connsiteY112" fmla="*/ 1808255 h 3063504"/>
              <a:gd name="connsiteX113" fmla="*/ 1077517 w 4114165"/>
              <a:gd name="connsiteY113" fmla="*/ 1891643 h 3063504"/>
              <a:gd name="connsiteX114" fmla="*/ 1087313 w 4114165"/>
              <a:gd name="connsiteY114" fmla="*/ 1952402 h 3063504"/>
              <a:gd name="connsiteX115" fmla="*/ 1093852 w 4114165"/>
              <a:gd name="connsiteY115" fmla="*/ 1977209 h 3063504"/>
              <a:gd name="connsiteX116" fmla="*/ 1097109 w 4114165"/>
              <a:gd name="connsiteY116" fmla="*/ 1984288 h 3063504"/>
              <a:gd name="connsiteX117" fmla="*/ 1100378 w 4114165"/>
              <a:gd name="connsiteY117" fmla="*/ 1987618 h 3063504"/>
              <a:gd name="connsiteX118" fmla="*/ 1103648 w 4114165"/>
              <a:gd name="connsiteY118" fmla="*/ 1987061 h 3063504"/>
              <a:gd name="connsiteX119" fmla="*/ 1106904 w 4114165"/>
              <a:gd name="connsiteY119" fmla="*/ 1982502 h 3063504"/>
              <a:gd name="connsiteX120" fmla="*/ 1110174 w 4114165"/>
              <a:gd name="connsiteY120" fmla="*/ 1973853 h 3063504"/>
              <a:gd name="connsiteX121" fmla="*/ 1116700 w 4114165"/>
              <a:gd name="connsiteY121" fmla="*/ 1944158 h 3063504"/>
              <a:gd name="connsiteX122" fmla="*/ 1123239 w 4114165"/>
              <a:gd name="connsiteY122" fmla="*/ 1898000 h 3063504"/>
              <a:gd name="connsiteX123" fmla="*/ 1133035 w 4114165"/>
              <a:gd name="connsiteY123" fmla="*/ 1799302 h 3063504"/>
              <a:gd name="connsiteX124" fmla="*/ 1142831 w 4114165"/>
              <a:gd name="connsiteY124" fmla="*/ 1669529 h 3063504"/>
              <a:gd name="connsiteX125" fmla="*/ 1159153 w 4114165"/>
              <a:gd name="connsiteY125" fmla="*/ 1406436 h 3063504"/>
              <a:gd name="connsiteX126" fmla="*/ 1182001 w 4114165"/>
              <a:gd name="connsiteY126" fmla="*/ 1034654 h 3063504"/>
              <a:gd name="connsiteX127" fmla="*/ 1191797 w 4114165"/>
              <a:gd name="connsiteY127" fmla="*/ 914138 h 3063504"/>
              <a:gd name="connsiteX128" fmla="*/ 1198336 w 4114165"/>
              <a:gd name="connsiteY128" fmla="*/ 857229 h 3063504"/>
              <a:gd name="connsiteX129" fmla="*/ 1204863 w 4114165"/>
              <a:gd name="connsiteY129" fmla="*/ 823127 h 3063504"/>
              <a:gd name="connsiteX130" fmla="*/ 1208132 w 4114165"/>
              <a:gd name="connsiteY130" fmla="*/ 815504 h 3063504"/>
              <a:gd name="connsiteX131" fmla="*/ 1211389 w 4114165"/>
              <a:gd name="connsiteY131" fmla="*/ 814516 h 3063504"/>
              <a:gd name="connsiteX132" fmla="*/ 1214658 w 4114165"/>
              <a:gd name="connsiteY132" fmla="*/ 820341 h 3063504"/>
              <a:gd name="connsiteX133" fmla="*/ 1217928 w 4114165"/>
              <a:gd name="connsiteY133" fmla="*/ 833131 h 3063504"/>
              <a:gd name="connsiteX134" fmla="*/ 1224454 w 4114165"/>
              <a:gd name="connsiteY134" fmla="*/ 879694 h 3063504"/>
              <a:gd name="connsiteX135" fmla="*/ 1230980 w 4114165"/>
              <a:gd name="connsiteY135" fmla="*/ 953774 h 3063504"/>
              <a:gd name="connsiteX136" fmla="*/ 1240776 w 4114165"/>
              <a:gd name="connsiteY136" fmla="*/ 1112711 h 3063504"/>
              <a:gd name="connsiteX137" fmla="*/ 1253841 w 4114165"/>
              <a:gd name="connsiteY137" fmla="*/ 1396407 h 3063504"/>
              <a:gd name="connsiteX138" fmla="*/ 1289755 w 4114165"/>
              <a:gd name="connsiteY138" fmla="*/ 2259461 h 3063504"/>
              <a:gd name="connsiteX139" fmla="*/ 1299551 w 4114165"/>
              <a:gd name="connsiteY139" fmla="*/ 2414207 h 3063504"/>
              <a:gd name="connsiteX140" fmla="*/ 1306090 w 4114165"/>
              <a:gd name="connsiteY140" fmla="*/ 2478878 h 3063504"/>
              <a:gd name="connsiteX141" fmla="*/ 1309347 w 4114165"/>
              <a:gd name="connsiteY141" fmla="*/ 2498177 h 3063504"/>
              <a:gd name="connsiteX142" fmla="*/ 1312616 w 4114165"/>
              <a:gd name="connsiteY142" fmla="*/ 2508320 h 3063504"/>
              <a:gd name="connsiteX143" fmla="*/ 1315886 w 4114165"/>
              <a:gd name="connsiteY143" fmla="*/ 2509067 h 3063504"/>
              <a:gd name="connsiteX144" fmla="*/ 1319143 w 4114165"/>
              <a:gd name="connsiteY144" fmla="*/ 2500266 h 3063504"/>
              <a:gd name="connsiteX145" fmla="*/ 1322412 w 4114165"/>
              <a:gd name="connsiteY145" fmla="*/ 2481892 h 3063504"/>
              <a:gd name="connsiteX146" fmla="*/ 1328938 w 4114165"/>
              <a:gd name="connsiteY146" fmla="*/ 2416689 h 3063504"/>
              <a:gd name="connsiteX147" fmla="*/ 1335477 w 4114165"/>
              <a:gd name="connsiteY147" fmla="*/ 2315078 h 3063504"/>
              <a:gd name="connsiteX148" fmla="*/ 1345273 w 4114165"/>
              <a:gd name="connsiteY148" fmla="*/ 2101829 h 3063504"/>
              <a:gd name="connsiteX149" fmla="*/ 1358326 w 4114165"/>
              <a:gd name="connsiteY149" fmla="*/ 1731731 h 3063504"/>
              <a:gd name="connsiteX150" fmla="*/ 1390983 w 4114165"/>
              <a:gd name="connsiteY150" fmla="*/ 746033 h 3063504"/>
              <a:gd name="connsiteX151" fmla="*/ 1400779 w 4114165"/>
              <a:gd name="connsiteY151" fmla="*/ 542587 h 3063504"/>
              <a:gd name="connsiteX152" fmla="*/ 1407305 w 4114165"/>
              <a:gd name="connsiteY152" fmla="*/ 451054 h 3063504"/>
              <a:gd name="connsiteX153" fmla="*/ 1413844 w 4114165"/>
              <a:gd name="connsiteY153" fmla="*/ 399459 h 3063504"/>
              <a:gd name="connsiteX154" fmla="*/ 1417101 w 4114165"/>
              <a:gd name="connsiteY154" fmla="*/ 389390 h 3063504"/>
              <a:gd name="connsiteX155" fmla="*/ 1420370 w 4114165"/>
              <a:gd name="connsiteY155" fmla="*/ 390002 h 3063504"/>
              <a:gd name="connsiteX156" fmla="*/ 1423640 w 4114165"/>
              <a:gd name="connsiteY156" fmla="*/ 401305 h 3063504"/>
              <a:gd name="connsiteX157" fmla="*/ 1426896 w 4114165"/>
              <a:gd name="connsiteY157" fmla="*/ 423206 h 3063504"/>
              <a:gd name="connsiteX158" fmla="*/ 1433423 w 4114165"/>
              <a:gd name="connsiteY158" fmla="*/ 497902 h 3063504"/>
              <a:gd name="connsiteX159" fmla="*/ 1439962 w 4114165"/>
              <a:gd name="connsiteY159" fmla="*/ 611295 h 3063504"/>
              <a:gd name="connsiteX160" fmla="*/ 1449758 w 4114165"/>
              <a:gd name="connsiteY160" fmla="*/ 844173 h 3063504"/>
              <a:gd name="connsiteX161" fmla="*/ 1462810 w 4114165"/>
              <a:gd name="connsiteY161" fmla="*/ 1239775 h 3063504"/>
              <a:gd name="connsiteX162" fmla="*/ 1495467 w 4114165"/>
              <a:gd name="connsiteY162" fmla="*/ 2273631 h 3063504"/>
              <a:gd name="connsiteX163" fmla="*/ 1505263 w 4114165"/>
              <a:gd name="connsiteY163" fmla="*/ 2490199 h 3063504"/>
              <a:gd name="connsiteX164" fmla="*/ 1511789 w 4114165"/>
              <a:gd name="connsiteY164" fmla="*/ 2591265 h 3063504"/>
              <a:gd name="connsiteX165" fmla="*/ 1518328 w 4114165"/>
              <a:gd name="connsiteY165" fmla="*/ 2653302 h 3063504"/>
              <a:gd name="connsiteX166" fmla="*/ 1521585 w 4114165"/>
              <a:gd name="connsiteY166" fmla="*/ 2668954 h 3063504"/>
              <a:gd name="connsiteX167" fmla="*/ 1524854 w 4114165"/>
              <a:gd name="connsiteY167" fmla="*/ 2674159 h 3063504"/>
              <a:gd name="connsiteX168" fmla="*/ 1528124 w 4114165"/>
              <a:gd name="connsiteY168" fmla="*/ 2668878 h 3063504"/>
              <a:gd name="connsiteX169" fmla="*/ 1531381 w 4114165"/>
              <a:gd name="connsiteY169" fmla="*/ 2653214 h 3063504"/>
              <a:gd name="connsiteX170" fmla="*/ 1537920 w 4114165"/>
              <a:gd name="connsiteY170" fmla="*/ 2591404 h 3063504"/>
              <a:gd name="connsiteX171" fmla="*/ 1544446 w 4114165"/>
              <a:gd name="connsiteY171" fmla="*/ 2491149 h 3063504"/>
              <a:gd name="connsiteX172" fmla="*/ 1554242 w 4114165"/>
              <a:gd name="connsiteY172" fmla="*/ 2277418 h 3063504"/>
              <a:gd name="connsiteX173" fmla="*/ 1567307 w 4114165"/>
              <a:gd name="connsiteY173" fmla="*/ 1903661 h 3063504"/>
              <a:gd name="connsiteX174" fmla="*/ 1603221 w 4114165"/>
              <a:gd name="connsiteY174" fmla="*/ 803195 h 3063504"/>
              <a:gd name="connsiteX175" fmla="*/ 1613017 w 4114165"/>
              <a:gd name="connsiteY175" fmla="*/ 601038 h 3063504"/>
              <a:gd name="connsiteX176" fmla="*/ 1619543 w 4114165"/>
              <a:gd name="connsiteY176" fmla="*/ 509316 h 3063504"/>
              <a:gd name="connsiteX177" fmla="*/ 1626082 w 4114165"/>
              <a:gd name="connsiteY177" fmla="*/ 456003 h 3063504"/>
              <a:gd name="connsiteX178" fmla="*/ 1629339 w 4114165"/>
              <a:gd name="connsiteY178" fmla="*/ 444364 h 3063504"/>
              <a:gd name="connsiteX179" fmla="*/ 1632608 w 4114165"/>
              <a:gd name="connsiteY179" fmla="*/ 442877 h 3063504"/>
              <a:gd name="connsiteX180" fmla="*/ 1635878 w 4114165"/>
              <a:gd name="connsiteY180" fmla="*/ 451531 h 3063504"/>
              <a:gd name="connsiteX181" fmla="*/ 1639135 w 4114165"/>
              <a:gd name="connsiteY181" fmla="*/ 470215 h 3063504"/>
              <a:gd name="connsiteX182" fmla="*/ 1645674 w 4114165"/>
              <a:gd name="connsiteY182" fmla="*/ 536772 h 3063504"/>
              <a:gd name="connsiteX183" fmla="*/ 1652200 w 4114165"/>
              <a:gd name="connsiteY183" fmla="*/ 639838 h 3063504"/>
              <a:gd name="connsiteX184" fmla="*/ 1661996 w 4114165"/>
              <a:gd name="connsiteY184" fmla="*/ 853620 h 3063504"/>
              <a:gd name="connsiteX185" fmla="*/ 1675061 w 4114165"/>
              <a:gd name="connsiteY185" fmla="*/ 1218766 h 3063504"/>
              <a:gd name="connsiteX186" fmla="*/ 1704436 w 4114165"/>
              <a:gd name="connsiteY186" fmla="*/ 2091786 h 3063504"/>
              <a:gd name="connsiteX187" fmla="*/ 1714232 w 4114165"/>
              <a:gd name="connsiteY187" fmla="*/ 2309620 h 3063504"/>
              <a:gd name="connsiteX188" fmla="*/ 1720771 w 4114165"/>
              <a:gd name="connsiteY188" fmla="*/ 2416397 h 3063504"/>
              <a:gd name="connsiteX189" fmla="*/ 1727297 w 4114165"/>
              <a:gd name="connsiteY189" fmla="*/ 2487590 h 3063504"/>
              <a:gd name="connsiteX190" fmla="*/ 1730566 w 4114165"/>
              <a:gd name="connsiteY190" fmla="*/ 2508991 h 3063504"/>
              <a:gd name="connsiteX191" fmla="*/ 1733823 w 4114165"/>
              <a:gd name="connsiteY191" fmla="*/ 2520654 h 3063504"/>
              <a:gd name="connsiteX192" fmla="*/ 1737093 w 4114165"/>
              <a:gd name="connsiteY192" fmla="*/ 2522490 h 3063504"/>
              <a:gd name="connsiteX193" fmla="*/ 1740362 w 4114165"/>
              <a:gd name="connsiteY193" fmla="*/ 2514513 h 3063504"/>
              <a:gd name="connsiteX194" fmla="*/ 1743619 w 4114165"/>
              <a:gd name="connsiteY194" fmla="*/ 2496835 h 3063504"/>
              <a:gd name="connsiteX195" fmla="*/ 1750158 w 4114165"/>
              <a:gd name="connsiteY195" fmla="*/ 2433252 h 3063504"/>
              <a:gd name="connsiteX196" fmla="*/ 1756684 w 4114165"/>
              <a:gd name="connsiteY196" fmla="*/ 2334453 h 3063504"/>
              <a:gd name="connsiteX197" fmla="*/ 1766480 w 4114165"/>
              <a:gd name="connsiteY197" fmla="*/ 2129472 h 3063504"/>
              <a:gd name="connsiteX198" fmla="*/ 1779545 w 4114165"/>
              <a:gd name="connsiteY198" fmla="*/ 1780459 h 3063504"/>
              <a:gd name="connsiteX199" fmla="*/ 1808933 w 4114165"/>
              <a:gd name="connsiteY199" fmla="*/ 958789 h 3063504"/>
              <a:gd name="connsiteX200" fmla="*/ 1818729 w 4114165"/>
              <a:gd name="connsiteY200" fmla="*/ 760608 h 3063504"/>
              <a:gd name="connsiteX201" fmla="*/ 1825255 w 4114165"/>
              <a:gd name="connsiteY201" fmla="*/ 666874 h 3063504"/>
              <a:gd name="connsiteX202" fmla="*/ 1831781 w 4114165"/>
              <a:gd name="connsiteY202" fmla="*/ 608307 h 3063504"/>
              <a:gd name="connsiteX203" fmla="*/ 1835051 w 4114165"/>
              <a:gd name="connsiteY203" fmla="*/ 592984 h 3063504"/>
              <a:gd name="connsiteX204" fmla="*/ 1838320 w 4114165"/>
              <a:gd name="connsiteY204" fmla="*/ 587177 h 3063504"/>
              <a:gd name="connsiteX205" fmla="*/ 1841577 w 4114165"/>
              <a:gd name="connsiteY205" fmla="*/ 590945 h 3063504"/>
              <a:gd name="connsiteX206" fmla="*/ 1844847 w 4114165"/>
              <a:gd name="connsiteY206" fmla="*/ 604242 h 3063504"/>
              <a:gd name="connsiteX207" fmla="*/ 1851373 w 4114165"/>
              <a:gd name="connsiteY207" fmla="*/ 658745 h 3063504"/>
              <a:gd name="connsiteX208" fmla="*/ 1857912 w 4114165"/>
              <a:gd name="connsiteY208" fmla="*/ 748413 h 3063504"/>
              <a:gd name="connsiteX209" fmla="*/ 1867708 w 4114165"/>
              <a:gd name="connsiteY209" fmla="*/ 940528 h 3063504"/>
              <a:gd name="connsiteX210" fmla="*/ 1880760 w 4114165"/>
              <a:gd name="connsiteY210" fmla="*/ 1275586 h 3063504"/>
              <a:gd name="connsiteX211" fmla="*/ 1910148 w 4114165"/>
              <a:gd name="connsiteY211" fmla="*/ 2084682 h 3063504"/>
              <a:gd name="connsiteX212" fmla="*/ 1919944 w 4114165"/>
              <a:gd name="connsiteY212" fmla="*/ 2284015 h 3063504"/>
              <a:gd name="connsiteX213" fmla="*/ 1926483 w 4114165"/>
              <a:gd name="connsiteY213" fmla="*/ 2379484 h 3063504"/>
              <a:gd name="connsiteX214" fmla="*/ 1933009 w 4114165"/>
              <a:gd name="connsiteY214" fmla="*/ 2440280 h 3063504"/>
              <a:gd name="connsiteX215" fmla="*/ 1936266 w 4114165"/>
              <a:gd name="connsiteY215" fmla="*/ 2456844 h 3063504"/>
              <a:gd name="connsiteX216" fmla="*/ 1939535 w 4114165"/>
              <a:gd name="connsiteY216" fmla="*/ 2463923 h 3063504"/>
              <a:gd name="connsiteX217" fmla="*/ 1942805 w 4114165"/>
              <a:gd name="connsiteY217" fmla="*/ 2461428 h 3063504"/>
              <a:gd name="connsiteX218" fmla="*/ 1946061 w 4114165"/>
              <a:gd name="connsiteY218" fmla="*/ 2449398 h 3063504"/>
              <a:gd name="connsiteX219" fmla="*/ 1952600 w 4114165"/>
              <a:gd name="connsiteY219" fmla="*/ 2397263 h 3063504"/>
              <a:gd name="connsiteX220" fmla="*/ 1959127 w 4114165"/>
              <a:gd name="connsiteY220" fmla="*/ 2309620 h 3063504"/>
              <a:gd name="connsiteX221" fmla="*/ 1968923 w 4114165"/>
              <a:gd name="connsiteY221" fmla="*/ 2119620 h 3063504"/>
              <a:gd name="connsiteX222" fmla="*/ 1981988 w 4114165"/>
              <a:gd name="connsiteY222" fmla="*/ 1785309 h 3063504"/>
              <a:gd name="connsiteX223" fmla="*/ 2014632 w 4114165"/>
              <a:gd name="connsiteY223" fmla="*/ 895928 h 3063504"/>
              <a:gd name="connsiteX224" fmla="*/ 2024428 w 4114165"/>
              <a:gd name="connsiteY224" fmla="*/ 714045 h 3063504"/>
              <a:gd name="connsiteX225" fmla="*/ 2030967 w 4114165"/>
              <a:gd name="connsiteY225" fmla="*/ 632633 h 3063504"/>
              <a:gd name="connsiteX226" fmla="*/ 2037493 w 4114165"/>
              <a:gd name="connsiteY226" fmla="*/ 587036 h 3063504"/>
              <a:gd name="connsiteX227" fmla="*/ 2040763 w 4114165"/>
              <a:gd name="connsiteY227" fmla="*/ 578268 h 3063504"/>
              <a:gd name="connsiteX228" fmla="*/ 2044019 w 4114165"/>
              <a:gd name="connsiteY228" fmla="*/ 578989 h 3063504"/>
              <a:gd name="connsiteX229" fmla="*/ 2047289 w 4114165"/>
              <a:gd name="connsiteY229" fmla="*/ 589172 h 3063504"/>
              <a:gd name="connsiteX230" fmla="*/ 2050559 w 4114165"/>
              <a:gd name="connsiteY230" fmla="*/ 608725 h 3063504"/>
              <a:gd name="connsiteX231" fmla="*/ 2057085 w 4114165"/>
              <a:gd name="connsiteY231" fmla="*/ 674928 h 3063504"/>
              <a:gd name="connsiteX232" fmla="*/ 2063611 w 4114165"/>
              <a:gd name="connsiteY232" fmla="*/ 774867 h 3063504"/>
              <a:gd name="connsiteX233" fmla="*/ 2073407 w 4114165"/>
              <a:gd name="connsiteY233" fmla="*/ 978645 h 3063504"/>
              <a:gd name="connsiteX234" fmla="*/ 2086472 w 4114165"/>
              <a:gd name="connsiteY234" fmla="*/ 1320706 h 3063504"/>
              <a:gd name="connsiteX235" fmla="*/ 2112590 w 4114165"/>
              <a:gd name="connsiteY235" fmla="*/ 2034865 h 3063504"/>
              <a:gd name="connsiteX236" fmla="*/ 2122386 w 4114165"/>
              <a:gd name="connsiteY236" fmla="*/ 2239782 h 3063504"/>
              <a:gd name="connsiteX237" fmla="*/ 2128925 w 4114165"/>
              <a:gd name="connsiteY237" fmla="*/ 2341241 h 3063504"/>
              <a:gd name="connsiteX238" fmla="*/ 2135451 w 4114165"/>
              <a:gd name="connsiteY238" fmla="*/ 2409888 h 3063504"/>
              <a:gd name="connsiteX239" fmla="*/ 2141978 w 4114165"/>
              <a:gd name="connsiteY239" fmla="*/ 2443155 h 3063504"/>
              <a:gd name="connsiteX240" fmla="*/ 2145247 w 4114165"/>
              <a:gd name="connsiteY240" fmla="*/ 2446131 h 3063504"/>
              <a:gd name="connsiteX241" fmla="*/ 2148517 w 4114165"/>
              <a:gd name="connsiteY241" fmla="*/ 2439964 h 3063504"/>
              <a:gd name="connsiteX242" fmla="*/ 2151773 w 4114165"/>
              <a:gd name="connsiteY242" fmla="*/ 2424768 h 3063504"/>
              <a:gd name="connsiteX243" fmla="*/ 2158312 w 4114165"/>
              <a:gd name="connsiteY243" fmla="*/ 2368074 h 3063504"/>
              <a:gd name="connsiteX244" fmla="*/ 2164839 w 4114165"/>
              <a:gd name="connsiteY244" fmla="*/ 2278595 h 3063504"/>
              <a:gd name="connsiteX245" fmla="*/ 2174635 w 4114165"/>
              <a:gd name="connsiteY245" fmla="*/ 2091647 h 3063504"/>
              <a:gd name="connsiteX246" fmla="*/ 2187687 w 4114165"/>
              <a:gd name="connsiteY246" fmla="*/ 1772557 h 3063504"/>
              <a:gd name="connsiteX247" fmla="*/ 2217075 w 4114165"/>
              <a:gd name="connsiteY247" fmla="*/ 1024625 h 3063504"/>
              <a:gd name="connsiteX248" fmla="*/ 2226870 w 4114165"/>
              <a:gd name="connsiteY248" fmla="*/ 845731 h 3063504"/>
              <a:gd name="connsiteX249" fmla="*/ 2233409 w 4114165"/>
              <a:gd name="connsiteY249" fmla="*/ 761431 h 3063504"/>
              <a:gd name="connsiteX250" fmla="*/ 2239936 w 4114165"/>
              <a:gd name="connsiteY250" fmla="*/ 708853 h 3063504"/>
              <a:gd name="connsiteX251" fmla="*/ 2243205 w 4114165"/>
              <a:gd name="connsiteY251" fmla="*/ 695038 h 3063504"/>
              <a:gd name="connsiteX252" fmla="*/ 2246462 w 4114165"/>
              <a:gd name="connsiteY252" fmla="*/ 689694 h 3063504"/>
              <a:gd name="connsiteX253" fmla="*/ 2249731 w 4114165"/>
              <a:gd name="connsiteY253" fmla="*/ 692796 h 3063504"/>
              <a:gd name="connsiteX254" fmla="*/ 2253001 w 4114165"/>
              <a:gd name="connsiteY254" fmla="*/ 704269 h 3063504"/>
              <a:gd name="connsiteX255" fmla="*/ 2259527 w 4114165"/>
              <a:gd name="connsiteY255" fmla="*/ 751529 h 3063504"/>
              <a:gd name="connsiteX256" fmla="*/ 2266054 w 4114165"/>
              <a:gd name="connsiteY256" fmla="*/ 829091 h 3063504"/>
              <a:gd name="connsiteX257" fmla="*/ 2275849 w 4114165"/>
              <a:gd name="connsiteY257" fmla="*/ 994119 h 3063504"/>
              <a:gd name="connsiteX258" fmla="*/ 2288915 w 4114165"/>
              <a:gd name="connsiteY258" fmla="*/ 1278550 h 3063504"/>
              <a:gd name="connsiteX259" fmla="*/ 2318302 w 4114165"/>
              <a:gd name="connsiteY259" fmla="*/ 1947602 h 3063504"/>
              <a:gd name="connsiteX260" fmla="*/ 2328098 w 4114165"/>
              <a:gd name="connsiteY260" fmla="*/ 2107248 h 3063504"/>
              <a:gd name="connsiteX261" fmla="*/ 2334624 w 4114165"/>
              <a:gd name="connsiteY261" fmla="*/ 2182253 h 3063504"/>
              <a:gd name="connsiteX262" fmla="*/ 2341163 w 4114165"/>
              <a:gd name="connsiteY262" fmla="*/ 2228892 h 3063504"/>
              <a:gd name="connsiteX263" fmla="*/ 2344420 w 4114165"/>
              <a:gd name="connsiteY263" fmla="*/ 2241074 h 3063504"/>
              <a:gd name="connsiteX264" fmla="*/ 2347690 w 4114165"/>
              <a:gd name="connsiteY264" fmla="*/ 2245734 h 3063504"/>
              <a:gd name="connsiteX265" fmla="*/ 2350959 w 4114165"/>
              <a:gd name="connsiteY265" fmla="*/ 2242898 h 3063504"/>
              <a:gd name="connsiteX266" fmla="*/ 2354216 w 4114165"/>
              <a:gd name="connsiteY266" fmla="*/ 2232653 h 3063504"/>
              <a:gd name="connsiteX267" fmla="*/ 2360755 w 4114165"/>
              <a:gd name="connsiteY267" fmla="*/ 2190737 h 3063504"/>
              <a:gd name="connsiteX268" fmla="*/ 2367281 w 4114165"/>
              <a:gd name="connsiteY268" fmla="*/ 2122267 h 3063504"/>
              <a:gd name="connsiteX269" fmla="*/ 2377077 w 4114165"/>
              <a:gd name="connsiteY269" fmla="*/ 1977450 h 3063504"/>
              <a:gd name="connsiteX270" fmla="*/ 2390142 w 4114165"/>
              <a:gd name="connsiteY270" fmla="*/ 1730097 h 3063504"/>
              <a:gd name="connsiteX271" fmla="*/ 2416260 w 4114165"/>
              <a:gd name="connsiteY271" fmla="*/ 1215334 h 3063504"/>
              <a:gd name="connsiteX272" fmla="*/ 2426056 w 4114165"/>
              <a:gd name="connsiteY272" fmla="*/ 1071011 h 3063504"/>
              <a:gd name="connsiteX273" fmla="*/ 2432582 w 4114165"/>
              <a:gd name="connsiteY273" fmla="*/ 1001122 h 3063504"/>
              <a:gd name="connsiteX274" fmla="*/ 2439109 w 4114165"/>
              <a:gd name="connsiteY274" fmla="*/ 955357 h 3063504"/>
              <a:gd name="connsiteX275" fmla="*/ 2442378 w 4114165"/>
              <a:gd name="connsiteY275" fmla="*/ 941997 h 3063504"/>
              <a:gd name="connsiteX276" fmla="*/ 2445647 w 4114165"/>
              <a:gd name="connsiteY276" fmla="*/ 935108 h 3063504"/>
              <a:gd name="connsiteX277" fmla="*/ 2448905 w 4114165"/>
              <a:gd name="connsiteY277" fmla="*/ 934678 h 3063504"/>
              <a:gd name="connsiteX278" fmla="*/ 2452174 w 4114165"/>
              <a:gd name="connsiteY278" fmla="*/ 940630 h 3063504"/>
              <a:gd name="connsiteX279" fmla="*/ 2455443 w 4114165"/>
              <a:gd name="connsiteY279" fmla="*/ 952824 h 3063504"/>
              <a:gd name="connsiteX280" fmla="*/ 2461970 w 4114165"/>
              <a:gd name="connsiteY280" fmla="*/ 995044 h 3063504"/>
              <a:gd name="connsiteX281" fmla="*/ 2468496 w 4114165"/>
              <a:gd name="connsiteY281" fmla="*/ 1058867 h 3063504"/>
              <a:gd name="connsiteX282" fmla="*/ 2478292 w 4114165"/>
              <a:gd name="connsiteY282" fmla="*/ 1187690 h 3063504"/>
              <a:gd name="connsiteX283" fmla="*/ 2494627 w 4114165"/>
              <a:gd name="connsiteY283" fmla="*/ 1454253 h 3063504"/>
              <a:gd name="connsiteX284" fmla="*/ 2514218 w 4114165"/>
              <a:gd name="connsiteY284" fmla="*/ 1766340 h 3063504"/>
              <a:gd name="connsiteX285" fmla="*/ 2524014 w 4114165"/>
              <a:gd name="connsiteY285" fmla="*/ 1883767 h 3063504"/>
              <a:gd name="connsiteX286" fmla="*/ 2530540 w 4114165"/>
              <a:gd name="connsiteY286" fmla="*/ 1939878 h 3063504"/>
              <a:gd name="connsiteX287" fmla="*/ 2537067 w 4114165"/>
              <a:gd name="connsiteY287" fmla="*/ 1975778 h 3063504"/>
              <a:gd name="connsiteX288" fmla="*/ 2540336 w 4114165"/>
              <a:gd name="connsiteY288" fmla="*/ 1985782 h 3063504"/>
              <a:gd name="connsiteX289" fmla="*/ 2543606 w 4114165"/>
              <a:gd name="connsiteY289" fmla="*/ 1990417 h 3063504"/>
              <a:gd name="connsiteX290" fmla="*/ 2546862 w 4114165"/>
              <a:gd name="connsiteY290" fmla="*/ 1989708 h 3063504"/>
              <a:gd name="connsiteX291" fmla="*/ 2550132 w 4114165"/>
              <a:gd name="connsiteY291" fmla="*/ 1983731 h 3063504"/>
              <a:gd name="connsiteX292" fmla="*/ 2556658 w 4114165"/>
              <a:gd name="connsiteY292" fmla="*/ 1956580 h 3063504"/>
              <a:gd name="connsiteX293" fmla="*/ 2563197 w 4114165"/>
              <a:gd name="connsiteY293" fmla="*/ 1910790 h 3063504"/>
              <a:gd name="connsiteX294" fmla="*/ 2572993 w 4114165"/>
              <a:gd name="connsiteY294" fmla="*/ 1813029 h 3063504"/>
              <a:gd name="connsiteX295" fmla="*/ 2586046 w 4114165"/>
              <a:gd name="connsiteY295" fmla="*/ 1647001 h 3063504"/>
              <a:gd name="connsiteX296" fmla="*/ 2608907 w 4114165"/>
              <a:gd name="connsiteY296" fmla="*/ 1350946 h 3063504"/>
              <a:gd name="connsiteX297" fmla="*/ 2618703 w 4114165"/>
              <a:gd name="connsiteY297" fmla="*/ 1256465 h 3063504"/>
              <a:gd name="connsiteX298" fmla="*/ 2625229 w 4114165"/>
              <a:gd name="connsiteY298" fmla="*/ 1211991 h 3063504"/>
              <a:gd name="connsiteX299" fmla="*/ 2631768 w 4114165"/>
              <a:gd name="connsiteY299" fmla="*/ 1184474 h 3063504"/>
              <a:gd name="connsiteX300" fmla="*/ 2635025 w 4114165"/>
              <a:gd name="connsiteY300" fmla="*/ 1177408 h 3063504"/>
              <a:gd name="connsiteX301" fmla="*/ 2638294 w 4114165"/>
              <a:gd name="connsiteY301" fmla="*/ 1174850 h 3063504"/>
              <a:gd name="connsiteX302" fmla="*/ 2641564 w 4114165"/>
              <a:gd name="connsiteY302" fmla="*/ 1176787 h 3063504"/>
              <a:gd name="connsiteX303" fmla="*/ 2644821 w 4114165"/>
              <a:gd name="connsiteY303" fmla="*/ 1183144 h 3063504"/>
              <a:gd name="connsiteX304" fmla="*/ 2651359 w 4114165"/>
              <a:gd name="connsiteY304" fmla="*/ 1208496 h 3063504"/>
              <a:gd name="connsiteX305" fmla="*/ 2657886 w 4114165"/>
              <a:gd name="connsiteY305" fmla="*/ 1249272 h 3063504"/>
              <a:gd name="connsiteX306" fmla="*/ 2667681 w 4114165"/>
              <a:gd name="connsiteY306" fmla="*/ 1333964 h 3063504"/>
              <a:gd name="connsiteX307" fmla="*/ 2684004 w 4114165"/>
              <a:gd name="connsiteY307" fmla="*/ 1510794 h 3063504"/>
              <a:gd name="connsiteX308" fmla="*/ 2700326 w 4114165"/>
              <a:gd name="connsiteY308" fmla="*/ 1682319 h 3063504"/>
              <a:gd name="connsiteX309" fmla="*/ 2710121 w 4114165"/>
              <a:gd name="connsiteY309" fmla="*/ 1760046 h 3063504"/>
              <a:gd name="connsiteX310" fmla="*/ 2716661 w 4114165"/>
              <a:gd name="connsiteY310" fmla="*/ 1795706 h 3063504"/>
              <a:gd name="connsiteX311" fmla="*/ 2723187 w 4114165"/>
              <a:gd name="connsiteY311" fmla="*/ 1816398 h 3063504"/>
              <a:gd name="connsiteX312" fmla="*/ 2726456 w 4114165"/>
              <a:gd name="connsiteY312" fmla="*/ 1820817 h 3063504"/>
              <a:gd name="connsiteX313" fmla="*/ 2729713 w 4114165"/>
              <a:gd name="connsiteY313" fmla="*/ 1821222 h 3063504"/>
              <a:gd name="connsiteX314" fmla="*/ 2732983 w 4114165"/>
              <a:gd name="connsiteY314" fmla="*/ 1817613 h 3063504"/>
              <a:gd name="connsiteX315" fmla="*/ 2736252 w 4114165"/>
              <a:gd name="connsiteY315" fmla="*/ 1810079 h 3063504"/>
              <a:gd name="connsiteX316" fmla="*/ 2742779 w 4114165"/>
              <a:gd name="connsiteY316" fmla="*/ 1783638 h 3063504"/>
              <a:gd name="connsiteX317" fmla="*/ 2749305 w 4114165"/>
              <a:gd name="connsiteY317" fmla="*/ 1743368 h 3063504"/>
              <a:gd name="connsiteX318" fmla="*/ 2759101 w 4114165"/>
              <a:gd name="connsiteY318" fmla="*/ 1661703 h 3063504"/>
              <a:gd name="connsiteX319" fmla="*/ 2775436 w 4114165"/>
              <a:gd name="connsiteY319" fmla="*/ 1493066 h 3063504"/>
              <a:gd name="connsiteX320" fmla="*/ 2791758 w 4114165"/>
              <a:gd name="connsiteY320" fmla="*/ 1328785 h 3063504"/>
              <a:gd name="connsiteX321" fmla="*/ 2801554 w 4114165"/>
              <a:gd name="connsiteY321" fmla="*/ 1253248 h 3063504"/>
              <a:gd name="connsiteX322" fmla="*/ 2808080 w 4114165"/>
              <a:gd name="connsiteY322" fmla="*/ 1217943 h 3063504"/>
              <a:gd name="connsiteX323" fmla="*/ 2814619 w 4114165"/>
              <a:gd name="connsiteY323" fmla="*/ 1196783 h 3063504"/>
              <a:gd name="connsiteX324" fmla="*/ 2817876 w 4114165"/>
              <a:gd name="connsiteY324" fmla="*/ 1191882 h 3063504"/>
              <a:gd name="connsiteX325" fmla="*/ 2821145 w 4114165"/>
              <a:gd name="connsiteY325" fmla="*/ 1190882 h 3063504"/>
              <a:gd name="connsiteX326" fmla="*/ 2824414 w 4114165"/>
              <a:gd name="connsiteY326" fmla="*/ 1193807 h 3063504"/>
              <a:gd name="connsiteX327" fmla="*/ 2827671 w 4114165"/>
              <a:gd name="connsiteY327" fmla="*/ 1200632 h 3063504"/>
              <a:gd name="connsiteX328" fmla="*/ 2834210 w 4114165"/>
              <a:gd name="connsiteY328" fmla="*/ 1225718 h 3063504"/>
              <a:gd name="connsiteX329" fmla="*/ 2840736 w 4114165"/>
              <a:gd name="connsiteY329" fmla="*/ 1265152 h 3063504"/>
              <a:gd name="connsiteX330" fmla="*/ 2850532 w 4114165"/>
              <a:gd name="connsiteY330" fmla="*/ 1347489 h 3063504"/>
              <a:gd name="connsiteX331" fmla="*/ 2863598 w 4114165"/>
              <a:gd name="connsiteY331" fmla="*/ 1487861 h 3063504"/>
              <a:gd name="connsiteX332" fmla="*/ 2889716 w 4114165"/>
              <a:gd name="connsiteY332" fmla="*/ 1782726 h 3063504"/>
              <a:gd name="connsiteX333" fmla="*/ 2899511 w 4114165"/>
              <a:gd name="connsiteY333" fmla="*/ 1866418 h 3063504"/>
              <a:gd name="connsiteX334" fmla="*/ 2906038 w 4114165"/>
              <a:gd name="connsiteY334" fmla="*/ 1907105 h 3063504"/>
              <a:gd name="connsiteX335" fmla="*/ 2912577 w 4114165"/>
              <a:gd name="connsiteY335" fmla="*/ 1933685 h 3063504"/>
              <a:gd name="connsiteX336" fmla="*/ 2915833 w 4114165"/>
              <a:gd name="connsiteY336" fmla="*/ 1941334 h 3063504"/>
              <a:gd name="connsiteX337" fmla="*/ 2919103 w 4114165"/>
              <a:gd name="connsiteY337" fmla="*/ 1945107 h 3063504"/>
              <a:gd name="connsiteX338" fmla="*/ 2922373 w 4114165"/>
              <a:gd name="connsiteY338" fmla="*/ 1944968 h 3063504"/>
              <a:gd name="connsiteX339" fmla="*/ 2925629 w 4114165"/>
              <a:gd name="connsiteY339" fmla="*/ 1940929 h 3063504"/>
              <a:gd name="connsiteX340" fmla="*/ 2928899 w 4114165"/>
              <a:gd name="connsiteY340" fmla="*/ 1933014 h 3063504"/>
              <a:gd name="connsiteX341" fmla="*/ 2935425 w 4114165"/>
              <a:gd name="connsiteY341" fmla="*/ 1905965 h 3063504"/>
              <a:gd name="connsiteX342" fmla="*/ 2941951 w 4114165"/>
              <a:gd name="connsiteY342" fmla="*/ 1864898 h 3063504"/>
              <a:gd name="connsiteX343" fmla="*/ 2951747 w 4114165"/>
              <a:gd name="connsiteY343" fmla="*/ 1780649 h 3063504"/>
              <a:gd name="connsiteX344" fmla="*/ 2964813 w 4114165"/>
              <a:gd name="connsiteY344" fmla="*/ 1637427 h 3063504"/>
              <a:gd name="connsiteX345" fmla="*/ 3000726 w 4114165"/>
              <a:gd name="connsiteY345" fmla="*/ 1222059 h 3063504"/>
              <a:gd name="connsiteX346" fmla="*/ 3010522 w 4114165"/>
              <a:gd name="connsiteY346" fmla="*/ 1142292 h 3063504"/>
              <a:gd name="connsiteX347" fmla="*/ 3017061 w 4114165"/>
              <a:gd name="connsiteY347" fmla="*/ 1103479 h 3063504"/>
              <a:gd name="connsiteX348" fmla="*/ 3023588 w 4114165"/>
              <a:gd name="connsiteY348" fmla="*/ 1077469 h 3063504"/>
              <a:gd name="connsiteX349" fmla="*/ 3030114 w 4114165"/>
              <a:gd name="connsiteY349" fmla="*/ 1064920 h 3063504"/>
              <a:gd name="connsiteX350" fmla="*/ 3033383 w 4114165"/>
              <a:gd name="connsiteY350" fmla="*/ 1063780 h 3063504"/>
              <a:gd name="connsiteX351" fmla="*/ 3036653 w 4114165"/>
              <a:gd name="connsiteY351" fmla="*/ 1066060 h 3063504"/>
              <a:gd name="connsiteX352" fmla="*/ 3039910 w 4114165"/>
              <a:gd name="connsiteY352" fmla="*/ 1071720 h 3063504"/>
              <a:gd name="connsiteX353" fmla="*/ 3046448 w 4114165"/>
              <a:gd name="connsiteY353" fmla="*/ 1092918 h 3063504"/>
              <a:gd name="connsiteX354" fmla="*/ 3052975 w 4114165"/>
              <a:gd name="connsiteY354" fmla="*/ 1126603 h 3063504"/>
              <a:gd name="connsiteX355" fmla="*/ 3062770 w 4114165"/>
              <a:gd name="connsiteY355" fmla="*/ 1198036 h 3063504"/>
              <a:gd name="connsiteX356" fmla="*/ 3075836 w 4114165"/>
              <a:gd name="connsiteY356" fmla="*/ 1324289 h 3063504"/>
              <a:gd name="connsiteX357" fmla="*/ 3098684 w 4114165"/>
              <a:gd name="connsiteY357" fmla="*/ 1588788 h 3063504"/>
              <a:gd name="connsiteX358" fmla="*/ 3118276 w 4114165"/>
              <a:gd name="connsiteY358" fmla="*/ 1805419 h 3063504"/>
              <a:gd name="connsiteX359" fmla="*/ 3131341 w 4114165"/>
              <a:gd name="connsiteY359" fmla="*/ 1919515 h 3063504"/>
              <a:gd name="connsiteX360" fmla="*/ 3141137 w 4114165"/>
              <a:gd name="connsiteY360" fmla="*/ 1981109 h 3063504"/>
              <a:gd name="connsiteX361" fmla="*/ 3147663 w 4114165"/>
              <a:gd name="connsiteY361" fmla="*/ 2008741 h 3063504"/>
              <a:gd name="connsiteX362" fmla="*/ 3154202 w 4114165"/>
              <a:gd name="connsiteY362" fmla="*/ 2024671 h 3063504"/>
              <a:gd name="connsiteX363" fmla="*/ 3157459 w 4114165"/>
              <a:gd name="connsiteY363" fmla="*/ 2028065 h 3063504"/>
              <a:gd name="connsiteX364" fmla="*/ 3160729 w 4114165"/>
              <a:gd name="connsiteY364" fmla="*/ 2028356 h 3063504"/>
              <a:gd name="connsiteX365" fmla="*/ 3163998 w 4114165"/>
              <a:gd name="connsiteY365" fmla="*/ 2025494 h 3063504"/>
              <a:gd name="connsiteX366" fmla="*/ 3167255 w 4114165"/>
              <a:gd name="connsiteY366" fmla="*/ 2019454 h 3063504"/>
              <a:gd name="connsiteX367" fmla="*/ 3173794 w 4114165"/>
              <a:gd name="connsiteY367" fmla="*/ 1997888 h 3063504"/>
              <a:gd name="connsiteX368" fmla="*/ 3180320 w 4114165"/>
              <a:gd name="connsiteY368" fmla="*/ 1963798 h 3063504"/>
              <a:gd name="connsiteX369" fmla="*/ 3190116 w 4114165"/>
              <a:gd name="connsiteY369" fmla="*/ 1890225 h 3063504"/>
              <a:gd name="connsiteX370" fmla="*/ 3199912 w 4114165"/>
              <a:gd name="connsiteY370" fmla="*/ 1792185 h 3063504"/>
              <a:gd name="connsiteX371" fmla="*/ 3212965 w 4114165"/>
              <a:gd name="connsiteY371" fmla="*/ 1630792 h 3063504"/>
              <a:gd name="connsiteX372" fmla="*/ 3258687 w 4114165"/>
              <a:gd name="connsiteY372" fmla="*/ 1017660 h 3063504"/>
              <a:gd name="connsiteX373" fmla="*/ 3268482 w 4114165"/>
              <a:gd name="connsiteY373" fmla="*/ 933703 h 3063504"/>
              <a:gd name="connsiteX374" fmla="*/ 3275009 w 4114165"/>
              <a:gd name="connsiteY374" fmla="*/ 897080 h 3063504"/>
              <a:gd name="connsiteX375" fmla="*/ 3281535 w 4114165"/>
              <a:gd name="connsiteY375" fmla="*/ 878136 h 3063504"/>
              <a:gd name="connsiteX376" fmla="*/ 3284804 w 4114165"/>
              <a:gd name="connsiteY376" fmla="*/ 875743 h 3063504"/>
              <a:gd name="connsiteX377" fmla="*/ 3288074 w 4114165"/>
              <a:gd name="connsiteY377" fmla="*/ 878237 h 3063504"/>
              <a:gd name="connsiteX378" fmla="*/ 3291331 w 4114165"/>
              <a:gd name="connsiteY378" fmla="*/ 885696 h 3063504"/>
              <a:gd name="connsiteX379" fmla="*/ 3297870 w 4114165"/>
              <a:gd name="connsiteY379" fmla="*/ 915632 h 3063504"/>
              <a:gd name="connsiteX380" fmla="*/ 3304396 w 4114165"/>
              <a:gd name="connsiteY380" fmla="*/ 965374 h 3063504"/>
              <a:gd name="connsiteX381" fmla="*/ 3314192 w 4114165"/>
              <a:gd name="connsiteY381" fmla="*/ 1075076 h 3063504"/>
              <a:gd name="connsiteX382" fmla="*/ 3323988 w 4114165"/>
              <a:gd name="connsiteY382" fmla="*/ 1221514 h 3063504"/>
              <a:gd name="connsiteX383" fmla="*/ 3340310 w 4114165"/>
              <a:gd name="connsiteY383" fmla="*/ 1521761 h 3063504"/>
              <a:gd name="connsiteX384" fmla="*/ 3366441 w 4114165"/>
              <a:gd name="connsiteY384" fmla="*/ 2016579 h 3063504"/>
              <a:gd name="connsiteX385" fmla="*/ 3376237 w 4114165"/>
              <a:gd name="connsiteY385" fmla="*/ 2160789 h 3063504"/>
              <a:gd name="connsiteX386" fmla="*/ 3386032 w 4114165"/>
              <a:gd name="connsiteY386" fmla="*/ 2262576 h 3063504"/>
              <a:gd name="connsiteX387" fmla="*/ 3392559 w 4114165"/>
              <a:gd name="connsiteY387" fmla="*/ 2302136 h 3063504"/>
              <a:gd name="connsiteX388" fmla="*/ 3395828 w 4114165"/>
              <a:gd name="connsiteY388" fmla="*/ 2312672 h 3063504"/>
              <a:gd name="connsiteX389" fmla="*/ 3399085 w 4114165"/>
              <a:gd name="connsiteY389" fmla="*/ 2316813 h 3063504"/>
              <a:gd name="connsiteX390" fmla="*/ 3402354 w 4114165"/>
              <a:gd name="connsiteY390" fmla="*/ 2314458 h 3063504"/>
              <a:gd name="connsiteX391" fmla="*/ 3405624 w 4114165"/>
              <a:gd name="connsiteY391" fmla="*/ 2305568 h 3063504"/>
              <a:gd name="connsiteX392" fmla="*/ 3412150 w 4114165"/>
              <a:gd name="connsiteY392" fmla="*/ 2268275 h 3063504"/>
              <a:gd name="connsiteX393" fmla="*/ 3418677 w 4114165"/>
              <a:gd name="connsiteY393" fmla="*/ 2205743 h 3063504"/>
              <a:gd name="connsiteX394" fmla="*/ 3428472 w 4114165"/>
              <a:gd name="connsiteY394" fmla="*/ 2068625 h 3063504"/>
              <a:gd name="connsiteX395" fmla="*/ 3438268 w 4114165"/>
              <a:gd name="connsiteY395" fmla="*/ 1888224 h 3063504"/>
              <a:gd name="connsiteX396" fmla="*/ 3454590 w 4114165"/>
              <a:gd name="connsiteY396" fmla="*/ 1528523 h 3063504"/>
              <a:gd name="connsiteX397" fmla="*/ 3477451 w 4114165"/>
              <a:gd name="connsiteY397" fmla="*/ 1031083 h 3063504"/>
              <a:gd name="connsiteX398" fmla="*/ 3487247 w 4114165"/>
              <a:gd name="connsiteY398" fmla="*/ 866929 h 3063504"/>
              <a:gd name="connsiteX399" fmla="*/ 3497043 w 4114165"/>
              <a:gd name="connsiteY399" fmla="*/ 752567 h 3063504"/>
              <a:gd name="connsiteX400" fmla="*/ 3503569 w 4114165"/>
              <a:gd name="connsiteY400" fmla="*/ 708790 h 3063504"/>
              <a:gd name="connsiteX401" fmla="*/ 3506839 w 4114165"/>
              <a:gd name="connsiteY401" fmla="*/ 697342 h 3063504"/>
              <a:gd name="connsiteX402" fmla="*/ 3510108 w 4114165"/>
              <a:gd name="connsiteY402" fmla="*/ 693037 h 3063504"/>
              <a:gd name="connsiteX403" fmla="*/ 3513365 w 4114165"/>
              <a:gd name="connsiteY403" fmla="*/ 695924 h 3063504"/>
              <a:gd name="connsiteX404" fmla="*/ 3516634 w 4114165"/>
              <a:gd name="connsiteY404" fmla="*/ 705979 h 3063504"/>
              <a:gd name="connsiteX405" fmla="*/ 3523161 w 4114165"/>
              <a:gd name="connsiteY405" fmla="*/ 747236 h 3063504"/>
              <a:gd name="connsiteX406" fmla="*/ 3529700 w 4114165"/>
              <a:gd name="connsiteY406" fmla="*/ 815390 h 3063504"/>
              <a:gd name="connsiteX407" fmla="*/ 3539496 w 4114165"/>
              <a:gd name="connsiteY407" fmla="*/ 962638 h 3063504"/>
              <a:gd name="connsiteX408" fmla="*/ 3552548 w 4114165"/>
              <a:gd name="connsiteY408" fmla="*/ 1223718 h 3063504"/>
              <a:gd name="connsiteX409" fmla="*/ 3591731 w 4114165"/>
              <a:gd name="connsiteY409" fmla="*/ 2071171 h 3063504"/>
              <a:gd name="connsiteX410" fmla="*/ 3601527 w 4114165"/>
              <a:gd name="connsiteY410" fmla="*/ 2206351 h 3063504"/>
              <a:gd name="connsiteX411" fmla="*/ 3608066 w 4114165"/>
              <a:gd name="connsiteY411" fmla="*/ 2265109 h 3063504"/>
              <a:gd name="connsiteX412" fmla="*/ 3614593 w 4114165"/>
              <a:gd name="connsiteY412" fmla="*/ 2296311 h 3063504"/>
              <a:gd name="connsiteX413" fmla="*/ 3617862 w 4114165"/>
              <a:gd name="connsiteY413" fmla="*/ 2301250 h 3063504"/>
              <a:gd name="connsiteX414" fmla="*/ 3621119 w 4114165"/>
              <a:gd name="connsiteY414" fmla="*/ 2299034 h 3063504"/>
              <a:gd name="connsiteX415" fmla="*/ 3624388 w 4114165"/>
              <a:gd name="connsiteY415" fmla="*/ 2289726 h 3063504"/>
              <a:gd name="connsiteX416" fmla="*/ 3630915 w 4114165"/>
              <a:gd name="connsiteY416" fmla="*/ 2250394 h 3063504"/>
              <a:gd name="connsiteX417" fmla="*/ 3637453 w 4114165"/>
              <a:gd name="connsiteY417" fmla="*/ 2185001 h 3063504"/>
              <a:gd name="connsiteX418" fmla="*/ 3647249 w 4114165"/>
              <a:gd name="connsiteY418" fmla="*/ 2044375 h 3063504"/>
              <a:gd name="connsiteX419" fmla="*/ 3660302 w 4114165"/>
              <a:gd name="connsiteY419" fmla="*/ 1798352 h 3063504"/>
              <a:gd name="connsiteX420" fmla="*/ 3692959 w 4114165"/>
              <a:gd name="connsiteY420" fmla="*/ 1140064 h 3063504"/>
              <a:gd name="connsiteX421" fmla="*/ 3702755 w 4114165"/>
              <a:gd name="connsiteY421" fmla="*/ 999805 h 3063504"/>
              <a:gd name="connsiteX422" fmla="*/ 3709281 w 4114165"/>
              <a:gd name="connsiteY422" fmla="*/ 933399 h 3063504"/>
              <a:gd name="connsiteX423" fmla="*/ 3715807 w 4114165"/>
              <a:gd name="connsiteY423" fmla="*/ 891369 h 3063504"/>
              <a:gd name="connsiteX424" fmla="*/ 3719077 w 4114165"/>
              <a:gd name="connsiteY424" fmla="*/ 879922 h 3063504"/>
              <a:gd name="connsiteX425" fmla="*/ 3722346 w 4114165"/>
              <a:gd name="connsiteY425" fmla="*/ 874932 h 3063504"/>
              <a:gd name="connsiteX426" fmla="*/ 3725603 w 4114165"/>
              <a:gd name="connsiteY426" fmla="*/ 876414 h 3063504"/>
              <a:gd name="connsiteX427" fmla="*/ 3728873 w 4114165"/>
              <a:gd name="connsiteY427" fmla="*/ 884278 h 3063504"/>
              <a:gd name="connsiteX428" fmla="*/ 3735399 w 4114165"/>
              <a:gd name="connsiteY428" fmla="*/ 918570 h 3063504"/>
              <a:gd name="connsiteX429" fmla="*/ 3741938 w 4114165"/>
              <a:gd name="connsiteY429" fmla="*/ 975973 h 3063504"/>
              <a:gd name="connsiteX430" fmla="*/ 3751734 w 4114165"/>
              <a:gd name="connsiteY430" fmla="*/ 1099301 h 3063504"/>
              <a:gd name="connsiteX431" fmla="*/ 3764786 w 4114165"/>
              <a:gd name="connsiteY431" fmla="*/ 1313260 h 3063504"/>
              <a:gd name="connsiteX432" fmla="*/ 3794174 w 4114165"/>
              <a:gd name="connsiteY432" fmla="*/ 1820969 h 3063504"/>
              <a:gd name="connsiteX433" fmla="*/ 3803970 w 4114165"/>
              <a:gd name="connsiteY433" fmla="*/ 1943664 h 3063504"/>
              <a:gd name="connsiteX434" fmla="*/ 3810509 w 4114165"/>
              <a:gd name="connsiteY434" fmla="*/ 2002054 h 3063504"/>
              <a:gd name="connsiteX435" fmla="*/ 3817035 w 4114165"/>
              <a:gd name="connsiteY435" fmla="*/ 2039208 h 3063504"/>
              <a:gd name="connsiteX436" fmla="*/ 3820304 w 4114165"/>
              <a:gd name="connsiteY436" fmla="*/ 2049453 h 3063504"/>
              <a:gd name="connsiteX437" fmla="*/ 3823561 w 4114165"/>
              <a:gd name="connsiteY437" fmla="*/ 2054050 h 3063504"/>
              <a:gd name="connsiteX438" fmla="*/ 3826831 w 4114165"/>
              <a:gd name="connsiteY438" fmla="*/ 2053011 h 3063504"/>
              <a:gd name="connsiteX439" fmla="*/ 3830100 w 4114165"/>
              <a:gd name="connsiteY439" fmla="*/ 2046401 h 3063504"/>
              <a:gd name="connsiteX440" fmla="*/ 3836626 w 4114165"/>
              <a:gd name="connsiteY440" fmla="*/ 2017073 h 3063504"/>
              <a:gd name="connsiteX441" fmla="*/ 3843153 w 4114165"/>
              <a:gd name="connsiteY441" fmla="*/ 1967724 h 3063504"/>
              <a:gd name="connsiteX442" fmla="*/ 3852949 w 4114165"/>
              <a:gd name="connsiteY442" fmla="*/ 1861834 h 3063504"/>
              <a:gd name="connsiteX443" fmla="*/ 3866014 w 4114165"/>
              <a:gd name="connsiteY443" fmla="*/ 1679090 h 3063504"/>
              <a:gd name="connsiteX444" fmla="*/ 3892132 w 4114165"/>
              <a:gd name="connsiteY444" fmla="*/ 1294657 h 3063504"/>
              <a:gd name="connsiteX445" fmla="*/ 3901928 w 4114165"/>
              <a:gd name="connsiteY445" fmla="*/ 1185892 h 3063504"/>
              <a:gd name="connsiteX446" fmla="*/ 3908467 w 4114165"/>
              <a:gd name="connsiteY446" fmla="*/ 1133061 h 3063504"/>
              <a:gd name="connsiteX447" fmla="*/ 3914993 w 4114165"/>
              <a:gd name="connsiteY447" fmla="*/ 1098427 h 3063504"/>
              <a:gd name="connsiteX448" fmla="*/ 3918263 w 4114165"/>
              <a:gd name="connsiteY448" fmla="*/ 1088360 h 3063504"/>
              <a:gd name="connsiteX449" fmla="*/ 3921519 w 4114165"/>
              <a:gd name="connsiteY449" fmla="*/ 1083244 h 3063504"/>
              <a:gd name="connsiteX450" fmla="*/ 3924789 w 4114165"/>
              <a:gd name="connsiteY450" fmla="*/ 1083117 h 3063504"/>
              <a:gd name="connsiteX451" fmla="*/ 3928058 w 4114165"/>
              <a:gd name="connsiteY451" fmla="*/ 1087916 h 3063504"/>
              <a:gd name="connsiteX452" fmla="*/ 3931315 w 4114165"/>
              <a:gd name="connsiteY452" fmla="*/ 1097591 h 3063504"/>
              <a:gd name="connsiteX453" fmla="*/ 3937854 w 4114165"/>
              <a:gd name="connsiteY453" fmla="*/ 1130946 h 3063504"/>
              <a:gd name="connsiteX454" fmla="*/ 3944380 w 4114165"/>
              <a:gd name="connsiteY454" fmla="*/ 1181523 h 3063504"/>
              <a:gd name="connsiteX455" fmla="*/ 3954176 w 4114165"/>
              <a:gd name="connsiteY455" fmla="*/ 1284311 h 3063504"/>
              <a:gd name="connsiteX456" fmla="*/ 3970498 w 4114165"/>
              <a:gd name="connsiteY456" fmla="*/ 1500132 h 3063504"/>
              <a:gd name="connsiteX457" fmla="*/ 3990090 w 4114165"/>
              <a:gd name="connsiteY457" fmla="*/ 1758754 h 3063504"/>
              <a:gd name="connsiteX458" fmla="*/ 3999886 w 4114165"/>
              <a:gd name="connsiteY458" fmla="*/ 1858187 h 3063504"/>
              <a:gd name="connsiteX459" fmla="*/ 4006412 w 4114165"/>
              <a:gd name="connsiteY459" fmla="*/ 1906257 h 3063504"/>
              <a:gd name="connsiteX460" fmla="*/ 4012951 w 4114165"/>
              <a:gd name="connsiteY460" fmla="*/ 1937206 h 3063504"/>
              <a:gd name="connsiteX461" fmla="*/ 4016208 w 4114165"/>
              <a:gd name="connsiteY461" fmla="*/ 1945779 h 3063504"/>
              <a:gd name="connsiteX462" fmla="*/ 4019477 w 4114165"/>
              <a:gd name="connsiteY462" fmla="*/ 1949628 h 3063504"/>
              <a:gd name="connsiteX463" fmla="*/ 4022747 w 4114165"/>
              <a:gd name="connsiteY463" fmla="*/ 1948678 h 3063504"/>
              <a:gd name="connsiteX464" fmla="*/ 4026004 w 4114165"/>
              <a:gd name="connsiteY464" fmla="*/ 1942955 h 3063504"/>
              <a:gd name="connsiteX465" fmla="*/ 4032542 w 4114165"/>
              <a:gd name="connsiteY465" fmla="*/ 1917400 h 3063504"/>
              <a:gd name="connsiteX466" fmla="*/ 4039069 w 4114165"/>
              <a:gd name="connsiteY466" fmla="*/ 1874003 h 3063504"/>
              <a:gd name="connsiteX467" fmla="*/ 4048865 w 4114165"/>
              <a:gd name="connsiteY467" fmla="*/ 1779560 h 3063504"/>
              <a:gd name="connsiteX468" fmla="*/ 4061930 w 4114165"/>
              <a:gd name="connsiteY468" fmla="*/ 1613430 h 3063504"/>
              <a:gd name="connsiteX469" fmla="*/ 4091317 w 4114165"/>
              <a:gd name="connsiteY469" fmla="*/ 1214410 h 3063504"/>
              <a:gd name="connsiteX470" fmla="*/ 4101113 w 4114165"/>
              <a:gd name="connsiteY470" fmla="*/ 1119638 h 3063504"/>
              <a:gd name="connsiteX471" fmla="*/ 4107639 w 4114165"/>
              <a:gd name="connsiteY471" fmla="*/ 1076545 h 3063504"/>
              <a:gd name="connsiteX472" fmla="*/ 4114166 w 4114165"/>
              <a:gd name="connsiteY472" fmla="*/ 1052054 h 3063504"/>
              <a:gd name="connsiteX473" fmla="*/ 4114166 w 4114165"/>
              <a:gd name="connsiteY473" fmla="*/ 1052054 h 3063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</a:cxnLst>
            <a:rect l="l" t="t" r="r" b="b"/>
            <a:pathLst>
              <a:path w="4114165" h="3063504">
                <a:moveTo>
                  <a:pt x="0" y="1833480"/>
                </a:moveTo>
                <a:lnTo>
                  <a:pt x="45713" y="417481"/>
                </a:lnTo>
                <a:lnTo>
                  <a:pt x="52243" y="297352"/>
                </a:lnTo>
                <a:lnTo>
                  <a:pt x="58773" y="217167"/>
                </a:lnTo>
                <a:lnTo>
                  <a:pt x="62039" y="193329"/>
                </a:lnTo>
                <a:lnTo>
                  <a:pt x="65305" y="180827"/>
                </a:lnTo>
                <a:lnTo>
                  <a:pt x="68569" y="179911"/>
                </a:lnTo>
                <a:lnTo>
                  <a:pt x="71835" y="190731"/>
                </a:lnTo>
                <a:lnTo>
                  <a:pt x="75101" y="213328"/>
                </a:lnTo>
                <a:lnTo>
                  <a:pt x="81631" y="293496"/>
                </a:lnTo>
                <a:lnTo>
                  <a:pt x="88161" y="418608"/>
                </a:lnTo>
                <a:lnTo>
                  <a:pt x="97957" y="682450"/>
                </a:lnTo>
                <a:lnTo>
                  <a:pt x="111017" y="1145838"/>
                </a:lnTo>
                <a:lnTo>
                  <a:pt x="150200" y="2656215"/>
                </a:lnTo>
                <a:lnTo>
                  <a:pt x="159996" y="2898502"/>
                </a:lnTo>
                <a:lnTo>
                  <a:pt x="166526" y="3002974"/>
                </a:lnTo>
                <a:lnTo>
                  <a:pt x="173056" y="3056590"/>
                </a:lnTo>
                <a:lnTo>
                  <a:pt x="176322" y="3063504"/>
                </a:lnTo>
                <a:lnTo>
                  <a:pt x="179588" y="3056970"/>
                </a:lnTo>
                <a:lnTo>
                  <a:pt x="182852" y="3036988"/>
                </a:lnTo>
                <a:lnTo>
                  <a:pt x="189382" y="2957348"/>
                </a:lnTo>
                <a:lnTo>
                  <a:pt x="195914" y="2827131"/>
                </a:lnTo>
                <a:lnTo>
                  <a:pt x="205709" y="2547184"/>
                </a:lnTo>
                <a:lnTo>
                  <a:pt x="218770" y="2052391"/>
                </a:lnTo>
                <a:lnTo>
                  <a:pt x="257952" y="449365"/>
                </a:lnTo>
                <a:lnTo>
                  <a:pt x="267747" y="190794"/>
                </a:lnTo>
                <a:lnTo>
                  <a:pt x="274279" y="76196"/>
                </a:lnTo>
                <a:lnTo>
                  <a:pt x="280809" y="12309"/>
                </a:lnTo>
                <a:lnTo>
                  <a:pt x="284074" y="0"/>
                </a:lnTo>
                <a:lnTo>
                  <a:pt x="287339" y="871"/>
                </a:lnTo>
                <a:lnTo>
                  <a:pt x="290605" y="14841"/>
                </a:lnTo>
                <a:lnTo>
                  <a:pt x="293869" y="41707"/>
                </a:lnTo>
                <a:lnTo>
                  <a:pt x="300400" y="132747"/>
                </a:lnTo>
                <a:lnTo>
                  <a:pt x="306931" y="270150"/>
                </a:lnTo>
                <a:lnTo>
                  <a:pt x="316726" y="550888"/>
                </a:lnTo>
                <a:lnTo>
                  <a:pt x="329787" y="1025879"/>
                </a:lnTo>
                <a:lnTo>
                  <a:pt x="362436" y="2279786"/>
                </a:lnTo>
                <a:lnTo>
                  <a:pt x="372232" y="2556694"/>
                </a:lnTo>
                <a:lnTo>
                  <a:pt x="382027" y="2748670"/>
                </a:lnTo>
                <a:lnTo>
                  <a:pt x="388567" y="2823459"/>
                </a:lnTo>
                <a:lnTo>
                  <a:pt x="391823" y="2844202"/>
                </a:lnTo>
                <a:lnTo>
                  <a:pt x="395093" y="2853750"/>
                </a:lnTo>
                <a:lnTo>
                  <a:pt x="398362" y="2852192"/>
                </a:lnTo>
                <a:lnTo>
                  <a:pt x="401619" y="2839668"/>
                </a:lnTo>
                <a:lnTo>
                  <a:pt x="404889" y="2816443"/>
                </a:lnTo>
                <a:lnTo>
                  <a:pt x="411415" y="2739337"/>
                </a:lnTo>
                <a:lnTo>
                  <a:pt x="417954" y="2624582"/>
                </a:lnTo>
                <a:lnTo>
                  <a:pt x="427737" y="2392894"/>
                </a:lnTo>
                <a:lnTo>
                  <a:pt x="440802" y="2005562"/>
                </a:lnTo>
                <a:lnTo>
                  <a:pt x="473459" y="995006"/>
                </a:lnTo>
                <a:lnTo>
                  <a:pt x="483255" y="770207"/>
                </a:lnTo>
                <a:lnTo>
                  <a:pt x="493051" y="610130"/>
                </a:lnTo>
                <a:lnTo>
                  <a:pt x="499577" y="543438"/>
                </a:lnTo>
                <a:lnTo>
                  <a:pt x="506103" y="509955"/>
                </a:lnTo>
                <a:lnTo>
                  <a:pt x="509373" y="505624"/>
                </a:lnTo>
                <a:lnTo>
                  <a:pt x="512642" y="509409"/>
                </a:lnTo>
                <a:lnTo>
                  <a:pt x="515899" y="521111"/>
                </a:lnTo>
                <a:lnTo>
                  <a:pt x="522438" y="567167"/>
                </a:lnTo>
                <a:lnTo>
                  <a:pt x="528965" y="641054"/>
                </a:lnTo>
                <a:lnTo>
                  <a:pt x="538760" y="796230"/>
                </a:lnTo>
                <a:lnTo>
                  <a:pt x="551826" y="1063160"/>
                </a:lnTo>
                <a:lnTo>
                  <a:pt x="591009" y="1914399"/>
                </a:lnTo>
                <a:lnTo>
                  <a:pt x="600805" y="2064446"/>
                </a:lnTo>
                <a:lnTo>
                  <a:pt x="610601" y="2170198"/>
                </a:lnTo>
                <a:lnTo>
                  <a:pt x="617127" y="2214063"/>
                </a:lnTo>
                <a:lnTo>
                  <a:pt x="623653" y="2236173"/>
                </a:lnTo>
                <a:lnTo>
                  <a:pt x="626923" y="2239162"/>
                </a:lnTo>
                <a:lnTo>
                  <a:pt x="630192" y="2236882"/>
                </a:lnTo>
                <a:lnTo>
                  <a:pt x="633449" y="2229500"/>
                </a:lnTo>
                <a:lnTo>
                  <a:pt x="639988" y="2200083"/>
                </a:lnTo>
                <a:lnTo>
                  <a:pt x="646514" y="2152659"/>
                </a:lnTo>
                <a:lnTo>
                  <a:pt x="656310" y="2052556"/>
                </a:lnTo>
                <a:lnTo>
                  <a:pt x="669375" y="1878764"/>
                </a:lnTo>
                <a:lnTo>
                  <a:pt x="715085" y="1222160"/>
                </a:lnTo>
                <a:lnTo>
                  <a:pt x="724881" y="1127717"/>
                </a:lnTo>
                <a:lnTo>
                  <a:pt x="734677" y="1062526"/>
                </a:lnTo>
                <a:lnTo>
                  <a:pt x="741203" y="1036617"/>
                </a:lnTo>
                <a:lnTo>
                  <a:pt x="744472" y="1029057"/>
                </a:lnTo>
                <a:lnTo>
                  <a:pt x="747729" y="1025119"/>
                </a:lnTo>
                <a:lnTo>
                  <a:pt x="750999" y="1024765"/>
                </a:lnTo>
                <a:lnTo>
                  <a:pt x="754268" y="1027956"/>
                </a:lnTo>
                <a:lnTo>
                  <a:pt x="757525" y="1034629"/>
                </a:lnTo>
                <a:lnTo>
                  <a:pt x="764064" y="1058018"/>
                </a:lnTo>
                <a:lnTo>
                  <a:pt x="770590" y="1094020"/>
                </a:lnTo>
                <a:lnTo>
                  <a:pt x="780386" y="1168847"/>
                </a:lnTo>
                <a:lnTo>
                  <a:pt x="793451" y="1298760"/>
                </a:lnTo>
                <a:lnTo>
                  <a:pt x="839161" y="1793806"/>
                </a:lnTo>
                <a:lnTo>
                  <a:pt x="848957" y="1861910"/>
                </a:lnTo>
                <a:lnTo>
                  <a:pt x="855483" y="1893644"/>
                </a:lnTo>
                <a:lnTo>
                  <a:pt x="862022" y="1913500"/>
                </a:lnTo>
                <a:lnTo>
                  <a:pt x="865279" y="1918844"/>
                </a:lnTo>
                <a:lnTo>
                  <a:pt x="868548" y="1921098"/>
                </a:lnTo>
                <a:lnTo>
                  <a:pt x="871818" y="1920262"/>
                </a:lnTo>
                <a:lnTo>
                  <a:pt x="875075" y="1916400"/>
                </a:lnTo>
                <a:lnTo>
                  <a:pt x="881613" y="1899735"/>
                </a:lnTo>
                <a:lnTo>
                  <a:pt x="888140" y="1871800"/>
                </a:lnTo>
                <a:lnTo>
                  <a:pt x="897936" y="1811016"/>
                </a:lnTo>
                <a:lnTo>
                  <a:pt x="911001" y="1702099"/>
                </a:lnTo>
                <a:lnTo>
                  <a:pt x="937119" y="1442590"/>
                </a:lnTo>
                <a:lnTo>
                  <a:pt x="953441" y="1297291"/>
                </a:lnTo>
                <a:lnTo>
                  <a:pt x="963237" y="1230796"/>
                </a:lnTo>
                <a:lnTo>
                  <a:pt x="973033" y="1185563"/>
                </a:lnTo>
                <a:lnTo>
                  <a:pt x="979559" y="1168835"/>
                </a:lnTo>
                <a:lnTo>
                  <a:pt x="982829" y="1164732"/>
                </a:lnTo>
                <a:lnTo>
                  <a:pt x="986098" y="1163542"/>
                </a:lnTo>
                <a:lnTo>
                  <a:pt x="989355" y="1165264"/>
                </a:lnTo>
                <a:lnTo>
                  <a:pt x="992624" y="1169911"/>
                </a:lnTo>
                <a:lnTo>
                  <a:pt x="999151" y="1187868"/>
                </a:lnTo>
                <a:lnTo>
                  <a:pt x="1005689" y="1217006"/>
                </a:lnTo>
                <a:lnTo>
                  <a:pt x="1015485" y="1279968"/>
                </a:lnTo>
                <a:lnTo>
                  <a:pt x="1025281" y="1362685"/>
                </a:lnTo>
                <a:lnTo>
                  <a:pt x="1041603" y="1530359"/>
                </a:lnTo>
                <a:lnTo>
                  <a:pt x="1067721" y="1808255"/>
                </a:lnTo>
                <a:lnTo>
                  <a:pt x="1077517" y="1891643"/>
                </a:lnTo>
                <a:lnTo>
                  <a:pt x="1087313" y="1952402"/>
                </a:lnTo>
                <a:lnTo>
                  <a:pt x="1093852" y="1977209"/>
                </a:lnTo>
                <a:lnTo>
                  <a:pt x="1097109" y="1984288"/>
                </a:lnTo>
                <a:lnTo>
                  <a:pt x="1100378" y="1987618"/>
                </a:lnTo>
                <a:lnTo>
                  <a:pt x="1103648" y="1987061"/>
                </a:lnTo>
                <a:lnTo>
                  <a:pt x="1106904" y="1982502"/>
                </a:lnTo>
                <a:lnTo>
                  <a:pt x="1110174" y="1973853"/>
                </a:lnTo>
                <a:lnTo>
                  <a:pt x="1116700" y="1944158"/>
                </a:lnTo>
                <a:lnTo>
                  <a:pt x="1123239" y="1898000"/>
                </a:lnTo>
                <a:lnTo>
                  <a:pt x="1133035" y="1799302"/>
                </a:lnTo>
                <a:lnTo>
                  <a:pt x="1142831" y="1669529"/>
                </a:lnTo>
                <a:lnTo>
                  <a:pt x="1159153" y="1406436"/>
                </a:lnTo>
                <a:lnTo>
                  <a:pt x="1182001" y="1034654"/>
                </a:lnTo>
                <a:lnTo>
                  <a:pt x="1191797" y="914138"/>
                </a:lnTo>
                <a:lnTo>
                  <a:pt x="1198336" y="857229"/>
                </a:lnTo>
                <a:lnTo>
                  <a:pt x="1204863" y="823127"/>
                </a:lnTo>
                <a:lnTo>
                  <a:pt x="1208132" y="815504"/>
                </a:lnTo>
                <a:lnTo>
                  <a:pt x="1211389" y="814516"/>
                </a:lnTo>
                <a:lnTo>
                  <a:pt x="1214658" y="820341"/>
                </a:lnTo>
                <a:lnTo>
                  <a:pt x="1217928" y="833131"/>
                </a:lnTo>
                <a:lnTo>
                  <a:pt x="1224454" y="879694"/>
                </a:lnTo>
                <a:lnTo>
                  <a:pt x="1230980" y="953774"/>
                </a:lnTo>
                <a:lnTo>
                  <a:pt x="1240776" y="1112711"/>
                </a:lnTo>
                <a:lnTo>
                  <a:pt x="1253841" y="1396407"/>
                </a:lnTo>
                <a:lnTo>
                  <a:pt x="1289755" y="2259461"/>
                </a:lnTo>
                <a:lnTo>
                  <a:pt x="1299551" y="2414207"/>
                </a:lnTo>
                <a:lnTo>
                  <a:pt x="1306090" y="2478878"/>
                </a:lnTo>
                <a:lnTo>
                  <a:pt x="1309347" y="2498177"/>
                </a:lnTo>
                <a:lnTo>
                  <a:pt x="1312616" y="2508320"/>
                </a:lnTo>
                <a:lnTo>
                  <a:pt x="1315886" y="2509067"/>
                </a:lnTo>
                <a:lnTo>
                  <a:pt x="1319143" y="2500266"/>
                </a:lnTo>
                <a:lnTo>
                  <a:pt x="1322412" y="2481892"/>
                </a:lnTo>
                <a:lnTo>
                  <a:pt x="1328938" y="2416689"/>
                </a:lnTo>
                <a:lnTo>
                  <a:pt x="1335477" y="2315078"/>
                </a:lnTo>
                <a:lnTo>
                  <a:pt x="1345273" y="2101829"/>
                </a:lnTo>
                <a:lnTo>
                  <a:pt x="1358326" y="1731731"/>
                </a:lnTo>
                <a:lnTo>
                  <a:pt x="1390983" y="746033"/>
                </a:lnTo>
                <a:lnTo>
                  <a:pt x="1400779" y="542587"/>
                </a:lnTo>
                <a:lnTo>
                  <a:pt x="1407305" y="451054"/>
                </a:lnTo>
                <a:lnTo>
                  <a:pt x="1413844" y="399459"/>
                </a:lnTo>
                <a:lnTo>
                  <a:pt x="1417101" y="389390"/>
                </a:lnTo>
                <a:lnTo>
                  <a:pt x="1420370" y="390002"/>
                </a:lnTo>
                <a:lnTo>
                  <a:pt x="1423640" y="401305"/>
                </a:lnTo>
                <a:lnTo>
                  <a:pt x="1426896" y="423206"/>
                </a:lnTo>
                <a:lnTo>
                  <a:pt x="1433423" y="497902"/>
                </a:lnTo>
                <a:lnTo>
                  <a:pt x="1439962" y="611295"/>
                </a:lnTo>
                <a:lnTo>
                  <a:pt x="1449758" y="844173"/>
                </a:lnTo>
                <a:lnTo>
                  <a:pt x="1462810" y="1239775"/>
                </a:lnTo>
                <a:lnTo>
                  <a:pt x="1495467" y="2273631"/>
                </a:lnTo>
                <a:lnTo>
                  <a:pt x="1505263" y="2490199"/>
                </a:lnTo>
                <a:lnTo>
                  <a:pt x="1511789" y="2591265"/>
                </a:lnTo>
                <a:lnTo>
                  <a:pt x="1518328" y="2653302"/>
                </a:lnTo>
                <a:lnTo>
                  <a:pt x="1521585" y="2668954"/>
                </a:lnTo>
                <a:lnTo>
                  <a:pt x="1524854" y="2674159"/>
                </a:lnTo>
                <a:lnTo>
                  <a:pt x="1528124" y="2668878"/>
                </a:lnTo>
                <a:lnTo>
                  <a:pt x="1531381" y="2653214"/>
                </a:lnTo>
                <a:lnTo>
                  <a:pt x="1537920" y="2591404"/>
                </a:lnTo>
                <a:lnTo>
                  <a:pt x="1544446" y="2491149"/>
                </a:lnTo>
                <a:lnTo>
                  <a:pt x="1554242" y="2277418"/>
                </a:lnTo>
                <a:lnTo>
                  <a:pt x="1567307" y="1903661"/>
                </a:lnTo>
                <a:lnTo>
                  <a:pt x="1603221" y="803195"/>
                </a:lnTo>
                <a:lnTo>
                  <a:pt x="1613017" y="601038"/>
                </a:lnTo>
                <a:lnTo>
                  <a:pt x="1619543" y="509316"/>
                </a:lnTo>
                <a:lnTo>
                  <a:pt x="1626082" y="456003"/>
                </a:lnTo>
                <a:lnTo>
                  <a:pt x="1629339" y="444364"/>
                </a:lnTo>
                <a:lnTo>
                  <a:pt x="1632608" y="442877"/>
                </a:lnTo>
                <a:lnTo>
                  <a:pt x="1635878" y="451531"/>
                </a:lnTo>
                <a:lnTo>
                  <a:pt x="1639135" y="470215"/>
                </a:lnTo>
                <a:lnTo>
                  <a:pt x="1645674" y="536772"/>
                </a:lnTo>
                <a:lnTo>
                  <a:pt x="1652200" y="639838"/>
                </a:lnTo>
                <a:lnTo>
                  <a:pt x="1661996" y="853620"/>
                </a:lnTo>
                <a:lnTo>
                  <a:pt x="1675061" y="1218766"/>
                </a:lnTo>
                <a:lnTo>
                  <a:pt x="1704436" y="2091786"/>
                </a:lnTo>
                <a:lnTo>
                  <a:pt x="1714232" y="2309620"/>
                </a:lnTo>
                <a:lnTo>
                  <a:pt x="1720771" y="2416397"/>
                </a:lnTo>
                <a:lnTo>
                  <a:pt x="1727297" y="2487590"/>
                </a:lnTo>
                <a:lnTo>
                  <a:pt x="1730566" y="2508991"/>
                </a:lnTo>
                <a:lnTo>
                  <a:pt x="1733823" y="2520654"/>
                </a:lnTo>
                <a:lnTo>
                  <a:pt x="1737093" y="2522490"/>
                </a:lnTo>
                <a:lnTo>
                  <a:pt x="1740362" y="2514513"/>
                </a:lnTo>
                <a:lnTo>
                  <a:pt x="1743619" y="2496835"/>
                </a:lnTo>
                <a:lnTo>
                  <a:pt x="1750158" y="2433252"/>
                </a:lnTo>
                <a:lnTo>
                  <a:pt x="1756684" y="2334453"/>
                </a:lnTo>
                <a:lnTo>
                  <a:pt x="1766480" y="2129472"/>
                </a:lnTo>
                <a:lnTo>
                  <a:pt x="1779545" y="1780459"/>
                </a:lnTo>
                <a:lnTo>
                  <a:pt x="1808933" y="958789"/>
                </a:lnTo>
                <a:lnTo>
                  <a:pt x="1818729" y="760608"/>
                </a:lnTo>
                <a:lnTo>
                  <a:pt x="1825255" y="666874"/>
                </a:lnTo>
                <a:lnTo>
                  <a:pt x="1831781" y="608307"/>
                </a:lnTo>
                <a:lnTo>
                  <a:pt x="1835051" y="592984"/>
                </a:lnTo>
                <a:lnTo>
                  <a:pt x="1838320" y="587177"/>
                </a:lnTo>
                <a:lnTo>
                  <a:pt x="1841577" y="590945"/>
                </a:lnTo>
                <a:lnTo>
                  <a:pt x="1844847" y="604242"/>
                </a:lnTo>
                <a:lnTo>
                  <a:pt x="1851373" y="658745"/>
                </a:lnTo>
                <a:lnTo>
                  <a:pt x="1857912" y="748413"/>
                </a:lnTo>
                <a:lnTo>
                  <a:pt x="1867708" y="940528"/>
                </a:lnTo>
                <a:lnTo>
                  <a:pt x="1880760" y="1275586"/>
                </a:lnTo>
                <a:lnTo>
                  <a:pt x="1910148" y="2084682"/>
                </a:lnTo>
                <a:lnTo>
                  <a:pt x="1919944" y="2284015"/>
                </a:lnTo>
                <a:lnTo>
                  <a:pt x="1926483" y="2379484"/>
                </a:lnTo>
                <a:lnTo>
                  <a:pt x="1933009" y="2440280"/>
                </a:lnTo>
                <a:lnTo>
                  <a:pt x="1936266" y="2456844"/>
                </a:lnTo>
                <a:lnTo>
                  <a:pt x="1939535" y="2463923"/>
                </a:lnTo>
                <a:lnTo>
                  <a:pt x="1942805" y="2461428"/>
                </a:lnTo>
                <a:lnTo>
                  <a:pt x="1946061" y="2449398"/>
                </a:lnTo>
                <a:lnTo>
                  <a:pt x="1952600" y="2397263"/>
                </a:lnTo>
                <a:lnTo>
                  <a:pt x="1959127" y="2309620"/>
                </a:lnTo>
                <a:lnTo>
                  <a:pt x="1968923" y="2119620"/>
                </a:lnTo>
                <a:lnTo>
                  <a:pt x="1981988" y="1785309"/>
                </a:lnTo>
                <a:lnTo>
                  <a:pt x="2014632" y="895928"/>
                </a:lnTo>
                <a:lnTo>
                  <a:pt x="2024428" y="714045"/>
                </a:lnTo>
                <a:lnTo>
                  <a:pt x="2030967" y="632633"/>
                </a:lnTo>
                <a:lnTo>
                  <a:pt x="2037493" y="587036"/>
                </a:lnTo>
                <a:lnTo>
                  <a:pt x="2040763" y="578268"/>
                </a:lnTo>
                <a:lnTo>
                  <a:pt x="2044019" y="578989"/>
                </a:lnTo>
                <a:lnTo>
                  <a:pt x="2047289" y="589172"/>
                </a:lnTo>
                <a:lnTo>
                  <a:pt x="2050559" y="608725"/>
                </a:lnTo>
                <a:lnTo>
                  <a:pt x="2057085" y="674928"/>
                </a:lnTo>
                <a:lnTo>
                  <a:pt x="2063611" y="774867"/>
                </a:lnTo>
                <a:lnTo>
                  <a:pt x="2073407" y="978645"/>
                </a:lnTo>
                <a:lnTo>
                  <a:pt x="2086472" y="1320706"/>
                </a:lnTo>
                <a:lnTo>
                  <a:pt x="2112590" y="2034865"/>
                </a:lnTo>
                <a:lnTo>
                  <a:pt x="2122386" y="2239782"/>
                </a:lnTo>
                <a:lnTo>
                  <a:pt x="2128925" y="2341241"/>
                </a:lnTo>
                <a:lnTo>
                  <a:pt x="2135451" y="2409888"/>
                </a:lnTo>
                <a:lnTo>
                  <a:pt x="2141978" y="2443155"/>
                </a:lnTo>
                <a:lnTo>
                  <a:pt x="2145247" y="2446131"/>
                </a:lnTo>
                <a:lnTo>
                  <a:pt x="2148517" y="2439964"/>
                </a:lnTo>
                <a:lnTo>
                  <a:pt x="2151773" y="2424768"/>
                </a:lnTo>
                <a:lnTo>
                  <a:pt x="2158312" y="2368074"/>
                </a:lnTo>
                <a:lnTo>
                  <a:pt x="2164839" y="2278595"/>
                </a:lnTo>
                <a:lnTo>
                  <a:pt x="2174635" y="2091647"/>
                </a:lnTo>
                <a:lnTo>
                  <a:pt x="2187687" y="1772557"/>
                </a:lnTo>
                <a:lnTo>
                  <a:pt x="2217075" y="1024625"/>
                </a:lnTo>
                <a:lnTo>
                  <a:pt x="2226870" y="845731"/>
                </a:lnTo>
                <a:lnTo>
                  <a:pt x="2233409" y="761431"/>
                </a:lnTo>
                <a:lnTo>
                  <a:pt x="2239936" y="708853"/>
                </a:lnTo>
                <a:lnTo>
                  <a:pt x="2243205" y="695038"/>
                </a:lnTo>
                <a:lnTo>
                  <a:pt x="2246462" y="689694"/>
                </a:lnTo>
                <a:lnTo>
                  <a:pt x="2249731" y="692796"/>
                </a:lnTo>
                <a:lnTo>
                  <a:pt x="2253001" y="704269"/>
                </a:lnTo>
                <a:lnTo>
                  <a:pt x="2259527" y="751529"/>
                </a:lnTo>
                <a:lnTo>
                  <a:pt x="2266054" y="829091"/>
                </a:lnTo>
                <a:lnTo>
                  <a:pt x="2275849" y="994119"/>
                </a:lnTo>
                <a:lnTo>
                  <a:pt x="2288915" y="1278550"/>
                </a:lnTo>
                <a:lnTo>
                  <a:pt x="2318302" y="1947602"/>
                </a:lnTo>
                <a:lnTo>
                  <a:pt x="2328098" y="2107248"/>
                </a:lnTo>
                <a:lnTo>
                  <a:pt x="2334624" y="2182253"/>
                </a:lnTo>
                <a:lnTo>
                  <a:pt x="2341163" y="2228892"/>
                </a:lnTo>
                <a:lnTo>
                  <a:pt x="2344420" y="2241074"/>
                </a:lnTo>
                <a:lnTo>
                  <a:pt x="2347690" y="2245734"/>
                </a:lnTo>
                <a:lnTo>
                  <a:pt x="2350959" y="2242898"/>
                </a:lnTo>
                <a:lnTo>
                  <a:pt x="2354216" y="2232653"/>
                </a:lnTo>
                <a:lnTo>
                  <a:pt x="2360755" y="2190737"/>
                </a:lnTo>
                <a:lnTo>
                  <a:pt x="2367281" y="2122267"/>
                </a:lnTo>
                <a:lnTo>
                  <a:pt x="2377077" y="1977450"/>
                </a:lnTo>
                <a:lnTo>
                  <a:pt x="2390142" y="1730097"/>
                </a:lnTo>
                <a:lnTo>
                  <a:pt x="2416260" y="1215334"/>
                </a:lnTo>
                <a:lnTo>
                  <a:pt x="2426056" y="1071011"/>
                </a:lnTo>
                <a:lnTo>
                  <a:pt x="2432582" y="1001122"/>
                </a:lnTo>
                <a:lnTo>
                  <a:pt x="2439109" y="955357"/>
                </a:lnTo>
                <a:lnTo>
                  <a:pt x="2442378" y="941997"/>
                </a:lnTo>
                <a:lnTo>
                  <a:pt x="2445647" y="935108"/>
                </a:lnTo>
                <a:lnTo>
                  <a:pt x="2448905" y="934678"/>
                </a:lnTo>
                <a:lnTo>
                  <a:pt x="2452174" y="940630"/>
                </a:lnTo>
                <a:lnTo>
                  <a:pt x="2455443" y="952824"/>
                </a:lnTo>
                <a:lnTo>
                  <a:pt x="2461970" y="995044"/>
                </a:lnTo>
                <a:lnTo>
                  <a:pt x="2468496" y="1058867"/>
                </a:lnTo>
                <a:lnTo>
                  <a:pt x="2478292" y="1187690"/>
                </a:lnTo>
                <a:lnTo>
                  <a:pt x="2494627" y="1454253"/>
                </a:lnTo>
                <a:lnTo>
                  <a:pt x="2514218" y="1766340"/>
                </a:lnTo>
                <a:lnTo>
                  <a:pt x="2524014" y="1883767"/>
                </a:lnTo>
                <a:lnTo>
                  <a:pt x="2530540" y="1939878"/>
                </a:lnTo>
                <a:lnTo>
                  <a:pt x="2537067" y="1975778"/>
                </a:lnTo>
                <a:lnTo>
                  <a:pt x="2540336" y="1985782"/>
                </a:lnTo>
                <a:lnTo>
                  <a:pt x="2543606" y="1990417"/>
                </a:lnTo>
                <a:lnTo>
                  <a:pt x="2546862" y="1989708"/>
                </a:lnTo>
                <a:lnTo>
                  <a:pt x="2550132" y="1983731"/>
                </a:lnTo>
                <a:lnTo>
                  <a:pt x="2556658" y="1956580"/>
                </a:lnTo>
                <a:lnTo>
                  <a:pt x="2563197" y="1910790"/>
                </a:lnTo>
                <a:lnTo>
                  <a:pt x="2572993" y="1813029"/>
                </a:lnTo>
                <a:lnTo>
                  <a:pt x="2586046" y="1647001"/>
                </a:lnTo>
                <a:lnTo>
                  <a:pt x="2608907" y="1350946"/>
                </a:lnTo>
                <a:lnTo>
                  <a:pt x="2618703" y="1256465"/>
                </a:lnTo>
                <a:lnTo>
                  <a:pt x="2625229" y="1211991"/>
                </a:lnTo>
                <a:lnTo>
                  <a:pt x="2631768" y="1184474"/>
                </a:lnTo>
                <a:lnTo>
                  <a:pt x="2635025" y="1177408"/>
                </a:lnTo>
                <a:lnTo>
                  <a:pt x="2638294" y="1174850"/>
                </a:lnTo>
                <a:lnTo>
                  <a:pt x="2641564" y="1176787"/>
                </a:lnTo>
                <a:lnTo>
                  <a:pt x="2644821" y="1183144"/>
                </a:lnTo>
                <a:lnTo>
                  <a:pt x="2651359" y="1208496"/>
                </a:lnTo>
                <a:lnTo>
                  <a:pt x="2657886" y="1249272"/>
                </a:lnTo>
                <a:lnTo>
                  <a:pt x="2667681" y="1333964"/>
                </a:lnTo>
                <a:lnTo>
                  <a:pt x="2684004" y="1510794"/>
                </a:lnTo>
                <a:lnTo>
                  <a:pt x="2700326" y="1682319"/>
                </a:lnTo>
                <a:lnTo>
                  <a:pt x="2710121" y="1760046"/>
                </a:lnTo>
                <a:lnTo>
                  <a:pt x="2716661" y="1795706"/>
                </a:lnTo>
                <a:lnTo>
                  <a:pt x="2723187" y="1816398"/>
                </a:lnTo>
                <a:lnTo>
                  <a:pt x="2726456" y="1820817"/>
                </a:lnTo>
                <a:lnTo>
                  <a:pt x="2729713" y="1821222"/>
                </a:lnTo>
                <a:lnTo>
                  <a:pt x="2732983" y="1817613"/>
                </a:lnTo>
                <a:lnTo>
                  <a:pt x="2736252" y="1810079"/>
                </a:lnTo>
                <a:lnTo>
                  <a:pt x="2742779" y="1783638"/>
                </a:lnTo>
                <a:lnTo>
                  <a:pt x="2749305" y="1743368"/>
                </a:lnTo>
                <a:lnTo>
                  <a:pt x="2759101" y="1661703"/>
                </a:lnTo>
                <a:lnTo>
                  <a:pt x="2775436" y="1493066"/>
                </a:lnTo>
                <a:lnTo>
                  <a:pt x="2791758" y="1328785"/>
                </a:lnTo>
                <a:lnTo>
                  <a:pt x="2801554" y="1253248"/>
                </a:lnTo>
                <a:lnTo>
                  <a:pt x="2808080" y="1217943"/>
                </a:lnTo>
                <a:lnTo>
                  <a:pt x="2814619" y="1196783"/>
                </a:lnTo>
                <a:lnTo>
                  <a:pt x="2817876" y="1191882"/>
                </a:lnTo>
                <a:lnTo>
                  <a:pt x="2821145" y="1190882"/>
                </a:lnTo>
                <a:lnTo>
                  <a:pt x="2824414" y="1193807"/>
                </a:lnTo>
                <a:lnTo>
                  <a:pt x="2827671" y="1200632"/>
                </a:lnTo>
                <a:lnTo>
                  <a:pt x="2834210" y="1225718"/>
                </a:lnTo>
                <a:lnTo>
                  <a:pt x="2840736" y="1265152"/>
                </a:lnTo>
                <a:lnTo>
                  <a:pt x="2850532" y="1347489"/>
                </a:lnTo>
                <a:lnTo>
                  <a:pt x="2863598" y="1487861"/>
                </a:lnTo>
                <a:lnTo>
                  <a:pt x="2889716" y="1782726"/>
                </a:lnTo>
                <a:lnTo>
                  <a:pt x="2899511" y="1866418"/>
                </a:lnTo>
                <a:lnTo>
                  <a:pt x="2906038" y="1907105"/>
                </a:lnTo>
                <a:lnTo>
                  <a:pt x="2912577" y="1933685"/>
                </a:lnTo>
                <a:lnTo>
                  <a:pt x="2915833" y="1941334"/>
                </a:lnTo>
                <a:lnTo>
                  <a:pt x="2919103" y="1945107"/>
                </a:lnTo>
                <a:lnTo>
                  <a:pt x="2922373" y="1944968"/>
                </a:lnTo>
                <a:lnTo>
                  <a:pt x="2925629" y="1940929"/>
                </a:lnTo>
                <a:lnTo>
                  <a:pt x="2928899" y="1933014"/>
                </a:lnTo>
                <a:lnTo>
                  <a:pt x="2935425" y="1905965"/>
                </a:lnTo>
                <a:lnTo>
                  <a:pt x="2941951" y="1864898"/>
                </a:lnTo>
                <a:lnTo>
                  <a:pt x="2951747" y="1780649"/>
                </a:lnTo>
                <a:lnTo>
                  <a:pt x="2964813" y="1637427"/>
                </a:lnTo>
                <a:lnTo>
                  <a:pt x="3000726" y="1222059"/>
                </a:lnTo>
                <a:lnTo>
                  <a:pt x="3010522" y="1142292"/>
                </a:lnTo>
                <a:lnTo>
                  <a:pt x="3017061" y="1103479"/>
                </a:lnTo>
                <a:lnTo>
                  <a:pt x="3023588" y="1077469"/>
                </a:lnTo>
                <a:lnTo>
                  <a:pt x="3030114" y="1064920"/>
                </a:lnTo>
                <a:lnTo>
                  <a:pt x="3033383" y="1063780"/>
                </a:lnTo>
                <a:lnTo>
                  <a:pt x="3036653" y="1066060"/>
                </a:lnTo>
                <a:lnTo>
                  <a:pt x="3039910" y="1071720"/>
                </a:lnTo>
                <a:lnTo>
                  <a:pt x="3046448" y="1092918"/>
                </a:lnTo>
                <a:lnTo>
                  <a:pt x="3052975" y="1126603"/>
                </a:lnTo>
                <a:lnTo>
                  <a:pt x="3062770" y="1198036"/>
                </a:lnTo>
                <a:lnTo>
                  <a:pt x="3075836" y="1324289"/>
                </a:lnTo>
                <a:lnTo>
                  <a:pt x="3098684" y="1588788"/>
                </a:lnTo>
                <a:lnTo>
                  <a:pt x="3118276" y="1805419"/>
                </a:lnTo>
                <a:lnTo>
                  <a:pt x="3131341" y="1919515"/>
                </a:lnTo>
                <a:lnTo>
                  <a:pt x="3141137" y="1981109"/>
                </a:lnTo>
                <a:lnTo>
                  <a:pt x="3147663" y="2008741"/>
                </a:lnTo>
                <a:lnTo>
                  <a:pt x="3154202" y="2024671"/>
                </a:lnTo>
                <a:lnTo>
                  <a:pt x="3157459" y="2028065"/>
                </a:lnTo>
                <a:lnTo>
                  <a:pt x="3160729" y="2028356"/>
                </a:lnTo>
                <a:lnTo>
                  <a:pt x="3163998" y="2025494"/>
                </a:lnTo>
                <a:lnTo>
                  <a:pt x="3167255" y="2019454"/>
                </a:lnTo>
                <a:lnTo>
                  <a:pt x="3173794" y="1997888"/>
                </a:lnTo>
                <a:lnTo>
                  <a:pt x="3180320" y="1963798"/>
                </a:lnTo>
                <a:lnTo>
                  <a:pt x="3190116" y="1890225"/>
                </a:lnTo>
                <a:lnTo>
                  <a:pt x="3199912" y="1792185"/>
                </a:lnTo>
                <a:lnTo>
                  <a:pt x="3212965" y="1630792"/>
                </a:lnTo>
                <a:lnTo>
                  <a:pt x="3258687" y="1017660"/>
                </a:lnTo>
                <a:lnTo>
                  <a:pt x="3268482" y="933703"/>
                </a:lnTo>
                <a:lnTo>
                  <a:pt x="3275009" y="897080"/>
                </a:lnTo>
                <a:lnTo>
                  <a:pt x="3281535" y="878136"/>
                </a:lnTo>
                <a:lnTo>
                  <a:pt x="3284804" y="875743"/>
                </a:lnTo>
                <a:lnTo>
                  <a:pt x="3288074" y="878237"/>
                </a:lnTo>
                <a:lnTo>
                  <a:pt x="3291331" y="885696"/>
                </a:lnTo>
                <a:lnTo>
                  <a:pt x="3297870" y="915632"/>
                </a:lnTo>
                <a:lnTo>
                  <a:pt x="3304396" y="965374"/>
                </a:lnTo>
                <a:lnTo>
                  <a:pt x="3314192" y="1075076"/>
                </a:lnTo>
                <a:lnTo>
                  <a:pt x="3323988" y="1221514"/>
                </a:lnTo>
                <a:lnTo>
                  <a:pt x="3340310" y="1521761"/>
                </a:lnTo>
                <a:lnTo>
                  <a:pt x="3366441" y="2016579"/>
                </a:lnTo>
                <a:lnTo>
                  <a:pt x="3376237" y="2160789"/>
                </a:lnTo>
                <a:lnTo>
                  <a:pt x="3386032" y="2262576"/>
                </a:lnTo>
                <a:lnTo>
                  <a:pt x="3392559" y="2302136"/>
                </a:lnTo>
                <a:lnTo>
                  <a:pt x="3395828" y="2312672"/>
                </a:lnTo>
                <a:lnTo>
                  <a:pt x="3399085" y="2316813"/>
                </a:lnTo>
                <a:lnTo>
                  <a:pt x="3402354" y="2314458"/>
                </a:lnTo>
                <a:lnTo>
                  <a:pt x="3405624" y="2305568"/>
                </a:lnTo>
                <a:lnTo>
                  <a:pt x="3412150" y="2268275"/>
                </a:lnTo>
                <a:lnTo>
                  <a:pt x="3418677" y="2205743"/>
                </a:lnTo>
                <a:lnTo>
                  <a:pt x="3428472" y="2068625"/>
                </a:lnTo>
                <a:lnTo>
                  <a:pt x="3438268" y="1888224"/>
                </a:lnTo>
                <a:lnTo>
                  <a:pt x="3454590" y="1528523"/>
                </a:lnTo>
                <a:lnTo>
                  <a:pt x="3477451" y="1031083"/>
                </a:lnTo>
                <a:lnTo>
                  <a:pt x="3487247" y="866929"/>
                </a:lnTo>
                <a:lnTo>
                  <a:pt x="3497043" y="752567"/>
                </a:lnTo>
                <a:lnTo>
                  <a:pt x="3503569" y="708790"/>
                </a:lnTo>
                <a:lnTo>
                  <a:pt x="3506839" y="697342"/>
                </a:lnTo>
                <a:lnTo>
                  <a:pt x="3510108" y="693037"/>
                </a:lnTo>
                <a:lnTo>
                  <a:pt x="3513365" y="695924"/>
                </a:lnTo>
                <a:lnTo>
                  <a:pt x="3516634" y="705979"/>
                </a:lnTo>
                <a:lnTo>
                  <a:pt x="3523161" y="747236"/>
                </a:lnTo>
                <a:lnTo>
                  <a:pt x="3529700" y="815390"/>
                </a:lnTo>
                <a:lnTo>
                  <a:pt x="3539496" y="962638"/>
                </a:lnTo>
                <a:lnTo>
                  <a:pt x="3552548" y="1223718"/>
                </a:lnTo>
                <a:lnTo>
                  <a:pt x="3591731" y="2071171"/>
                </a:lnTo>
                <a:lnTo>
                  <a:pt x="3601527" y="2206351"/>
                </a:lnTo>
                <a:lnTo>
                  <a:pt x="3608066" y="2265109"/>
                </a:lnTo>
                <a:lnTo>
                  <a:pt x="3614593" y="2296311"/>
                </a:lnTo>
                <a:lnTo>
                  <a:pt x="3617862" y="2301250"/>
                </a:lnTo>
                <a:lnTo>
                  <a:pt x="3621119" y="2299034"/>
                </a:lnTo>
                <a:lnTo>
                  <a:pt x="3624388" y="2289726"/>
                </a:lnTo>
                <a:lnTo>
                  <a:pt x="3630915" y="2250394"/>
                </a:lnTo>
                <a:lnTo>
                  <a:pt x="3637453" y="2185001"/>
                </a:lnTo>
                <a:lnTo>
                  <a:pt x="3647249" y="2044375"/>
                </a:lnTo>
                <a:lnTo>
                  <a:pt x="3660302" y="1798352"/>
                </a:lnTo>
                <a:lnTo>
                  <a:pt x="3692959" y="1140064"/>
                </a:lnTo>
                <a:lnTo>
                  <a:pt x="3702755" y="999805"/>
                </a:lnTo>
                <a:lnTo>
                  <a:pt x="3709281" y="933399"/>
                </a:lnTo>
                <a:lnTo>
                  <a:pt x="3715807" y="891369"/>
                </a:lnTo>
                <a:lnTo>
                  <a:pt x="3719077" y="879922"/>
                </a:lnTo>
                <a:lnTo>
                  <a:pt x="3722346" y="874932"/>
                </a:lnTo>
                <a:lnTo>
                  <a:pt x="3725603" y="876414"/>
                </a:lnTo>
                <a:lnTo>
                  <a:pt x="3728873" y="884278"/>
                </a:lnTo>
                <a:lnTo>
                  <a:pt x="3735399" y="918570"/>
                </a:lnTo>
                <a:lnTo>
                  <a:pt x="3741938" y="975973"/>
                </a:lnTo>
                <a:lnTo>
                  <a:pt x="3751734" y="1099301"/>
                </a:lnTo>
                <a:lnTo>
                  <a:pt x="3764786" y="1313260"/>
                </a:lnTo>
                <a:lnTo>
                  <a:pt x="3794174" y="1820969"/>
                </a:lnTo>
                <a:lnTo>
                  <a:pt x="3803970" y="1943664"/>
                </a:lnTo>
                <a:lnTo>
                  <a:pt x="3810509" y="2002054"/>
                </a:lnTo>
                <a:lnTo>
                  <a:pt x="3817035" y="2039208"/>
                </a:lnTo>
                <a:lnTo>
                  <a:pt x="3820304" y="2049453"/>
                </a:lnTo>
                <a:lnTo>
                  <a:pt x="3823561" y="2054050"/>
                </a:lnTo>
                <a:lnTo>
                  <a:pt x="3826831" y="2053011"/>
                </a:lnTo>
                <a:lnTo>
                  <a:pt x="3830100" y="2046401"/>
                </a:lnTo>
                <a:lnTo>
                  <a:pt x="3836626" y="2017073"/>
                </a:lnTo>
                <a:lnTo>
                  <a:pt x="3843153" y="1967724"/>
                </a:lnTo>
                <a:lnTo>
                  <a:pt x="3852949" y="1861834"/>
                </a:lnTo>
                <a:lnTo>
                  <a:pt x="3866014" y="1679090"/>
                </a:lnTo>
                <a:lnTo>
                  <a:pt x="3892132" y="1294657"/>
                </a:lnTo>
                <a:lnTo>
                  <a:pt x="3901928" y="1185892"/>
                </a:lnTo>
                <a:lnTo>
                  <a:pt x="3908467" y="1133061"/>
                </a:lnTo>
                <a:lnTo>
                  <a:pt x="3914993" y="1098427"/>
                </a:lnTo>
                <a:lnTo>
                  <a:pt x="3918263" y="1088360"/>
                </a:lnTo>
                <a:lnTo>
                  <a:pt x="3921519" y="1083244"/>
                </a:lnTo>
                <a:lnTo>
                  <a:pt x="3924789" y="1083117"/>
                </a:lnTo>
                <a:lnTo>
                  <a:pt x="3928058" y="1087916"/>
                </a:lnTo>
                <a:lnTo>
                  <a:pt x="3931315" y="1097591"/>
                </a:lnTo>
                <a:lnTo>
                  <a:pt x="3937854" y="1130946"/>
                </a:lnTo>
                <a:lnTo>
                  <a:pt x="3944380" y="1181523"/>
                </a:lnTo>
                <a:lnTo>
                  <a:pt x="3954176" y="1284311"/>
                </a:lnTo>
                <a:lnTo>
                  <a:pt x="3970498" y="1500132"/>
                </a:lnTo>
                <a:lnTo>
                  <a:pt x="3990090" y="1758754"/>
                </a:lnTo>
                <a:lnTo>
                  <a:pt x="3999886" y="1858187"/>
                </a:lnTo>
                <a:lnTo>
                  <a:pt x="4006412" y="1906257"/>
                </a:lnTo>
                <a:lnTo>
                  <a:pt x="4012951" y="1937206"/>
                </a:lnTo>
                <a:lnTo>
                  <a:pt x="4016208" y="1945779"/>
                </a:lnTo>
                <a:lnTo>
                  <a:pt x="4019477" y="1949628"/>
                </a:lnTo>
                <a:lnTo>
                  <a:pt x="4022747" y="1948678"/>
                </a:lnTo>
                <a:lnTo>
                  <a:pt x="4026004" y="1942955"/>
                </a:lnTo>
                <a:lnTo>
                  <a:pt x="4032542" y="1917400"/>
                </a:lnTo>
                <a:lnTo>
                  <a:pt x="4039069" y="1874003"/>
                </a:lnTo>
                <a:lnTo>
                  <a:pt x="4048865" y="1779560"/>
                </a:lnTo>
                <a:lnTo>
                  <a:pt x="4061930" y="1613430"/>
                </a:lnTo>
                <a:lnTo>
                  <a:pt x="4091317" y="1214410"/>
                </a:lnTo>
                <a:lnTo>
                  <a:pt x="4101113" y="1119638"/>
                </a:lnTo>
                <a:lnTo>
                  <a:pt x="4107639" y="1076545"/>
                </a:lnTo>
                <a:lnTo>
                  <a:pt x="4114166" y="1052054"/>
                </a:lnTo>
                <a:lnTo>
                  <a:pt x="4114166" y="1052054"/>
                </a:lnTo>
              </a:path>
            </a:pathLst>
          </a:custGeom>
          <a:noFill/>
          <a:ln w="18998" cap="sq">
            <a:solidFill>
              <a:schemeClr val="accent1">
                <a:lumMod val="75000"/>
              </a:schemeClr>
            </a:solidFill>
            <a:prstDash val="solid"/>
            <a:round/>
          </a:ln>
        </p:spPr>
        <p:txBody>
          <a:bodyPr rtlCol="0" anchor="ctr"/>
          <a:lstStyle/>
          <a:p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Figura a mano libera 14">
            <a:extLst>
              <a:ext uri="{FF2B5EF4-FFF2-40B4-BE49-F238E27FC236}">
                <a16:creationId xmlns:a16="http://schemas.microsoft.com/office/drawing/2014/main" id="{00B67D47-63B9-ED7F-3705-AA513A18CAE1}"/>
              </a:ext>
            </a:extLst>
          </p:cNvPr>
          <p:cNvSpPr/>
          <p:nvPr/>
        </p:nvSpPr>
        <p:spPr>
          <a:xfrm>
            <a:off x="1399678" y="3097661"/>
            <a:ext cx="4337468" cy="1190017"/>
          </a:xfrm>
          <a:custGeom>
            <a:avLst/>
            <a:gdLst>
              <a:gd name="connsiteX0" fmla="*/ 0 w 4114165"/>
              <a:gd name="connsiteY0" fmla="*/ 1426330 h 3063504"/>
              <a:gd name="connsiteX1" fmla="*/ 19106 w 4114165"/>
              <a:gd name="connsiteY1" fmla="*/ 1079343 h 3063504"/>
              <a:gd name="connsiteX2" fmla="*/ 28660 w 4114165"/>
              <a:gd name="connsiteY2" fmla="*/ 944391 h 3063504"/>
              <a:gd name="connsiteX3" fmla="*/ 38212 w 4114165"/>
              <a:gd name="connsiteY3" fmla="*/ 852379 h 3063504"/>
              <a:gd name="connsiteX4" fmla="*/ 44582 w 4114165"/>
              <a:gd name="connsiteY4" fmla="*/ 819708 h 3063504"/>
              <a:gd name="connsiteX5" fmla="*/ 47765 w 4114165"/>
              <a:gd name="connsiteY5" fmla="*/ 812730 h 3063504"/>
              <a:gd name="connsiteX6" fmla="*/ 50950 w 4114165"/>
              <a:gd name="connsiteY6" fmla="*/ 812198 h 3063504"/>
              <a:gd name="connsiteX7" fmla="*/ 54134 w 4114165"/>
              <a:gd name="connsiteY7" fmla="*/ 818213 h 3063504"/>
              <a:gd name="connsiteX8" fmla="*/ 57319 w 4114165"/>
              <a:gd name="connsiteY8" fmla="*/ 830801 h 3063504"/>
              <a:gd name="connsiteX9" fmla="*/ 63687 w 4114165"/>
              <a:gd name="connsiteY9" fmla="*/ 875439 h 3063504"/>
              <a:gd name="connsiteX10" fmla="*/ 70056 w 4114165"/>
              <a:gd name="connsiteY10" fmla="*/ 945100 h 3063504"/>
              <a:gd name="connsiteX11" fmla="*/ 79608 w 4114165"/>
              <a:gd name="connsiteY11" fmla="*/ 1091880 h 3063504"/>
              <a:gd name="connsiteX12" fmla="*/ 92347 w 4114165"/>
              <a:gd name="connsiteY12" fmla="*/ 1349148 h 3063504"/>
              <a:gd name="connsiteX13" fmla="*/ 130558 w 4114165"/>
              <a:gd name="connsiteY13" fmla="*/ 2179860 h 3063504"/>
              <a:gd name="connsiteX14" fmla="*/ 140112 w 4114165"/>
              <a:gd name="connsiteY14" fmla="*/ 2309798 h 3063504"/>
              <a:gd name="connsiteX15" fmla="*/ 146480 w 4114165"/>
              <a:gd name="connsiteY15" fmla="*/ 2364047 h 3063504"/>
              <a:gd name="connsiteX16" fmla="*/ 149664 w 4114165"/>
              <a:gd name="connsiteY16" fmla="*/ 2380472 h 3063504"/>
              <a:gd name="connsiteX17" fmla="*/ 152849 w 4114165"/>
              <a:gd name="connsiteY17" fmla="*/ 2389450 h 3063504"/>
              <a:gd name="connsiteX18" fmla="*/ 156033 w 4114165"/>
              <a:gd name="connsiteY18" fmla="*/ 2390855 h 3063504"/>
              <a:gd name="connsiteX19" fmla="*/ 159218 w 4114165"/>
              <a:gd name="connsiteY19" fmla="*/ 2384600 h 3063504"/>
              <a:gd name="connsiteX20" fmla="*/ 162401 w 4114165"/>
              <a:gd name="connsiteY20" fmla="*/ 2370696 h 3063504"/>
              <a:gd name="connsiteX21" fmla="*/ 168770 w 4114165"/>
              <a:gd name="connsiteY21" fmla="*/ 2320207 h 3063504"/>
              <a:gd name="connsiteX22" fmla="*/ 175140 w 4114165"/>
              <a:gd name="connsiteY22" fmla="*/ 2240720 h 3063504"/>
              <a:gd name="connsiteX23" fmla="*/ 184692 w 4114165"/>
              <a:gd name="connsiteY23" fmla="*/ 2072639 h 3063504"/>
              <a:gd name="connsiteX24" fmla="*/ 197429 w 4114165"/>
              <a:gd name="connsiteY24" fmla="*/ 1777458 h 3063504"/>
              <a:gd name="connsiteX25" fmla="*/ 235642 w 4114165"/>
              <a:gd name="connsiteY25" fmla="*/ 818581 h 3063504"/>
              <a:gd name="connsiteX26" fmla="*/ 245194 w 4114165"/>
              <a:gd name="connsiteY26" fmla="*/ 665925 h 3063504"/>
              <a:gd name="connsiteX27" fmla="*/ 251563 w 4114165"/>
              <a:gd name="connsiteY27" fmla="*/ 600835 h 3063504"/>
              <a:gd name="connsiteX28" fmla="*/ 257933 w 4114165"/>
              <a:gd name="connsiteY28" fmla="*/ 568563 h 3063504"/>
              <a:gd name="connsiteX29" fmla="*/ 261116 w 4114165"/>
              <a:gd name="connsiteY29" fmla="*/ 565293 h 3063504"/>
              <a:gd name="connsiteX30" fmla="*/ 264300 w 4114165"/>
              <a:gd name="connsiteY30" fmla="*/ 570754 h 3063504"/>
              <a:gd name="connsiteX31" fmla="*/ 267485 w 4114165"/>
              <a:gd name="connsiteY31" fmla="*/ 584961 h 3063504"/>
              <a:gd name="connsiteX32" fmla="*/ 273854 w 4114165"/>
              <a:gd name="connsiteY32" fmla="*/ 639269 h 3063504"/>
              <a:gd name="connsiteX33" fmla="*/ 280222 w 4114165"/>
              <a:gd name="connsiteY33" fmla="*/ 726772 h 3063504"/>
              <a:gd name="connsiteX34" fmla="*/ 289776 w 4114165"/>
              <a:gd name="connsiteY34" fmla="*/ 913999 h 3063504"/>
              <a:gd name="connsiteX35" fmla="*/ 302513 w 4114165"/>
              <a:gd name="connsiteY35" fmla="*/ 1245232 h 3063504"/>
              <a:gd name="connsiteX36" fmla="*/ 340728 w 4114165"/>
              <a:gd name="connsiteY36" fmla="*/ 2325374 h 3063504"/>
              <a:gd name="connsiteX37" fmla="*/ 350283 w 4114165"/>
              <a:gd name="connsiteY37" fmla="*/ 2497177 h 3063504"/>
              <a:gd name="connsiteX38" fmla="*/ 356645 w 4114165"/>
              <a:gd name="connsiteY38" fmla="*/ 2570484 h 3063504"/>
              <a:gd name="connsiteX39" fmla="*/ 363019 w 4114165"/>
              <a:gd name="connsiteY39" fmla="*/ 2607106 h 3063504"/>
              <a:gd name="connsiteX40" fmla="*/ 366200 w 4114165"/>
              <a:gd name="connsiteY40" fmla="*/ 2611083 h 3063504"/>
              <a:gd name="connsiteX41" fmla="*/ 369380 w 4114165"/>
              <a:gd name="connsiteY41" fmla="*/ 2605384 h 3063504"/>
              <a:gd name="connsiteX42" fmla="*/ 372574 w 4114165"/>
              <a:gd name="connsiteY42" fmla="*/ 2590024 h 3063504"/>
              <a:gd name="connsiteX43" fmla="*/ 378935 w 4114165"/>
              <a:gd name="connsiteY43" fmla="*/ 2530861 h 3063504"/>
              <a:gd name="connsiteX44" fmla="*/ 385310 w 4114165"/>
              <a:gd name="connsiteY44" fmla="*/ 2435532 h 3063504"/>
              <a:gd name="connsiteX45" fmla="*/ 394865 w 4114165"/>
              <a:gd name="connsiteY45" fmla="*/ 2232425 h 3063504"/>
              <a:gd name="connsiteX46" fmla="*/ 407601 w 4114165"/>
              <a:gd name="connsiteY46" fmla="*/ 1876548 h 3063504"/>
              <a:gd name="connsiteX47" fmla="*/ 442627 w 4114165"/>
              <a:gd name="connsiteY47" fmla="*/ 825508 h 3063504"/>
              <a:gd name="connsiteX48" fmla="*/ 452182 w 4114165"/>
              <a:gd name="connsiteY48" fmla="*/ 631949 h 3063504"/>
              <a:gd name="connsiteX49" fmla="*/ 458544 w 4114165"/>
              <a:gd name="connsiteY49" fmla="*/ 543618 h 3063504"/>
              <a:gd name="connsiteX50" fmla="*/ 464918 w 4114165"/>
              <a:gd name="connsiteY50" fmla="*/ 491393 h 3063504"/>
              <a:gd name="connsiteX51" fmla="*/ 468099 w 4114165"/>
              <a:gd name="connsiteY51" fmla="*/ 479329 h 3063504"/>
              <a:gd name="connsiteX52" fmla="*/ 471280 w 4114165"/>
              <a:gd name="connsiteY52" fmla="*/ 476719 h 3063504"/>
              <a:gd name="connsiteX53" fmla="*/ 474473 w 4114165"/>
              <a:gd name="connsiteY53" fmla="*/ 483516 h 3063504"/>
              <a:gd name="connsiteX54" fmla="*/ 477654 w 4114165"/>
              <a:gd name="connsiteY54" fmla="*/ 499587 h 3063504"/>
              <a:gd name="connsiteX55" fmla="*/ 484015 w 4114165"/>
              <a:gd name="connsiteY55" fmla="*/ 558573 h 3063504"/>
              <a:gd name="connsiteX56" fmla="*/ 490390 w 4114165"/>
              <a:gd name="connsiteY56" fmla="*/ 650919 h 3063504"/>
              <a:gd name="connsiteX57" fmla="*/ 499945 w 4114165"/>
              <a:gd name="connsiteY57" fmla="*/ 843021 h 3063504"/>
              <a:gd name="connsiteX58" fmla="*/ 512680 w 4114165"/>
              <a:gd name="connsiteY58" fmla="*/ 1171038 h 3063504"/>
              <a:gd name="connsiteX59" fmla="*/ 544526 w 4114165"/>
              <a:gd name="connsiteY59" fmla="*/ 2034016 h 3063504"/>
              <a:gd name="connsiteX60" fmla="*/ 554081 w 4114165"/>
              <a:gd name="connsiteY60" fmla="*/ 2220635 h 3063504"/>
              <a:gd name="connsiteX61" fmla="*/ 563624 w 4114165"/>
              <a:gd name="connsiteY61" fmla="*/ 2346673 h 3063504"/>
              <a:gd name="connsiteX62" fmla="*/ 569998 w 4114165"/>
              <a:gd name="connsiteY62" fmla="*/ 2393211 h 3063504"/>
              <a:gd name="connsiteX63" fmla="*/ 573179 w 4114165"/>
              <a:gd name="connsiteY63" fmla="*/ 2404874 h 3063504"/>
              <a:gd name="connsiteX64" fmla="*/ 576372 w 4114165"/>
              <a:gd name="connsiteY64" fmla="*/ 2408799 h 3063504"/>
              <a:gd name="connsiteX65" fmla="*/ 579553 w 4114165"/>
              <a:gd name="connsiteY65" fmla="*/ 2405102 h 3063504"/>
              <a:gd name="connsiteX66" fmla="*/ 582734 w 4114165"/>
              <a:gd name="connsiteY66" fmla="*/ 2393945 h 3063504"/>
              <a:gd name="connsiteX67" fmla="*/ 589108 w 4114165"/>
              <a:gd name="connsiteY67" fmla="*/ 2350282 h 3063504"/>
              <a:gd name="connsiteX68" fmla="*/ 595470 w 4114165"/>
              <a:gd name="connsiteY68" fmla="*/ 2280520 h 3063504"/>
              <a:gd name="connsiteX69" fmla="*/ 605025 w 4114165"/>
              <a:gd name="connsiteY69" fmla="*/ 2134981 h 3063504"/>
              <a:gd name="connsiteX70" fmla="*/ 617760 w 4114165"/>
              <a:gd name="connsiteY70" fmla="*/ 1888743 h 3063504"/>
              <a:gd name="connsiteX71" fmla="*/ 646426 w 4114165"/>
              <a:gd name="connsiteY71" fmla="*/ 1318008 h 3063504"/>
              <a:gd name="connsiteX72" fmla="*/ 655981 w 4114165"/>
              <a:gd name="connsiteY72" fmla="*/ 1179079 h 3063504"/>
              <a:gd name="connsiteX73" fmla="*/ 665523 w 4114165"/>
              <a:gd name="connsiteY73" fmla="*/ 1084231 h 3063504"/>
              <a:gd name="connsiteX74" fmla="*/ 671897 w 4114165"/>
              <a:gd name="connsiteY74" fmla="*/ 1047837 h 3063504"/>
              <a:gd name="connsiteX75" fmla="*/ 675078 w 4114165"/>
              <a:gd name="connsiteY75" fmla="*/ 1037782 h 3063504"/>
              <a:gd name="connsiteX76" fmla="*/ 678259 w 4114165"/>
              <a:gd name="connsiteY76" fmla="*/ 1033059 h 3063504"/>
              <a:gd name="connsiteX77" fmla="*/ 681452 w 4114165"/>
              <a:gd name="connsiteY77" fmla="*/ 1033502 h 3063504"/>
              <a:gd name="connsiteX78" fmla="*/ 684633 w 4114165"/>
              <a:gd name="connsiteY78" fmla="*/ 1038909 h 3063504"/>
              <a:gd name="connsiteX79" fmla="*/ 691007 w 4114165"/>
              <a:gd name="connsiteY79" fmla="*/ 1063476 h 3063504"/>
              <a:gd name="connsiteX80" fmla="*/ 697369 w 4114165"/>
              <a:gd name="connsiteY80" fmla="*/ 1104049 h 3063504"/>
              <a:gd name="connsiteX81" fmla="*/ 706924 w 4114165"/>
              <a:gd name="connsiteY81" fmla="*/ 1187437 h 3063504"/>
              <a:gd name="connsiteX82" fmla="*/ 738770 w 4114165"/>
              <a:gd name="connsiteY82" fmla="*/ 1501044 h 3063504"/>
              <a:gd name="connsiteX83" fmla="*/ 748325 w 4114165"/>
              <a:gd name="connsiteY83" fmla="*/ 1560169 h 3063504"/>
              <a:gd name="connsiteX84" fmla="*/ 754686 w 4114165"/>
              <a:gd name="connsiteY84" fmla="*/ 1583596 h 3063504"/>
              <a:gd name="connsiteX85" fmla="*/ 757880 w 4114165"/>
              <a:gd name="connsiteY85" fmla="*/ 1590282 h 3063504"/>
              <a:gd name="connsiteX86" fmla="*/ 761061 w 4114165"/>
              <a:gd name="connsiteY86" fmla="*/ 1593663 h 3063504"/>
              <a:gd name="connsiteX87" fmla="*/ 764241 w 4114165"/>
              <a:gd name="connsiteY87" fmla="*/ 1593828 h 3063504"/>
              <a:gd name="connsiteX88" fmla="*/ 767422 w 4114165"/>
              <a:gd name="connsiteY88" fmla="*/ 1590940 h 3063504"/>
              <a:gd name="connsiteX89" fmla="*/ 773796 w 4114165"/>
              <a:gd name="connsiteY89" fmla="*/ 1576821 h 3063504"/>
              <a:gd name="connsiteX90" fmla="*/ 780158 w 4114165"/>
              <a:gd name="connsiteY90" fmla="*/ 1553495 h 3063504"/>
              <a:gd name="connsiteX91" fmla="*/ 792906 w 4114165"/>
              <a:gd name="connsiteY91" fmla="*/ 1490875 h 3063504"/>
              <a:gd name="connsiteX92" fmla="*/ 805642 w 4114165"/>
              <a:gd name="connsiteY92" fmla="*/ 1429686 h 3063504"/>
              <a:gd name="connsiteX93" fmla="*/ 812004 w 4114165"/>
              <a:gd name="connsiteY93" fmla="*/ 1408348 h 3063504"/>
              <a:gd name="connsiteX94" fmla="*/ 818378 w 4114165"/>
              <a:gd name="connsiteY94" fmla="*/ 1397407 h 3063504"/>
              <a:gd name="connsiteX95" fmla="*/ 821559 w 4114165"/>
              <a:gd name="connsiteY95" fmla="*/ 1396635 h 3063504"/>
              <a:gd name="connsiteX96" fmla="*/ 824740 w 4114165"/>
              <a:gd name="connsiteY96" fmla="*/ 1399345 h 3063504"/>
              <a:gd name="connsiteX97" fmla="*/ 827933 w 4114165"/>
              <a:gd name="connsiteY97" fmla="*/ 1405740 h 3063504"/>
              <a:gd name="connsiteX98" fmla="*/ 834295 w 4114165"/>
              <a:gd name="connsiteY98" fmla="*/ 1430142 h 3063504"/>
              <a:gd name="connsiteX99" fmla="*/ 840669 w 4114165"/>
              <a:gd name="connsiteY99" fmla="*/ 1470285 h 3063504"/>
              <a:gd name="connsiteX100" fmla="*/ 850224 w 4114165"/>
              <a:gd name="connsiteY100" fmla="*/ 1558649 h 3063504"/>
              <a:gd name="connsiteX101" fmla="*/ 862960 w 4114165"/>
              <a:gd name="connsiteY101" fmla="*/ 1718561 h 3063504"/>
              <a:gd name="connsiteX102" fmla="*/ 891612 w 4114165"/>
              <a:gd name="connsiteY102" fmla="*/ 2106134 h 3063504"/>
              <a:gd name="connsiteX103" fmla="*/ 897986 w 4114165"/>
              <a:gd name="connsiteY103" fmla="*/ 2164423 h 3063504"/>
              <a:gd name="connsiteX104" fmla="*/ 904348 w 4114165"/>
              <a:gd name="connsiteY104" fmla="*/ 2202286 h 3063504"/>
              <a:gd name="connsiteX105" fmla="*/ 907541 w 4114165"/>
              <a:gd name="connsiteY105" fmla="*/ 2212354 h 3063504"/>
              <a:gd name="connsiteX106" fmla="*/ 910722 w 4114165"/>
              <a:gd name="connsiteY106" fmla="*/ 2215950 h 3063504"/>
              <a:gd name="connsiteX107" fmla="*/ 913903 w 4114165"/>
              <a:gd name="connsiteY107" fmla="*/ 2212772 h 3063504"/>
              <a:gd name="connsiteX108" fmla="*/ 917096 w 4114165"/>
              <a:gd name="connsiteY108" fmla="*/ 2202540 h 3063504"/>
              <a:gd name="connsiteX109" fmla="*/ 923458 w 4114165"/>
              <a:gd name="connsiteY109" fmla="*/ 2160358 h 3063504"/>
              <a:gd name="connsiteX110" fmla="*/ 929832 w 4114165"/>
              <a:gd name="connsiteY110" fmla="*/ 2088937 h 3063504"/>
              <a:gd name="connsiteX111" fmla="*/ 939387 w 4114165"/>
              <a:gd name="connsiteY111" fmla="*/ 1929354 h 3063504"/>
              <a:gd name="connsiteX112" fmla="*/ 948930 w 4114165"/>
              <a:gd name="connsiteY112" fmla="*/ 1715256 h 3063504"/>
              <a:gd name="connsiteX113" fmla="*/ 964859 w 4114165"/>
              <a:gd name="connsiteY113" fmla="*/ 1281386 h 3063504"/>
              <a:gd name="connsiteX114" fmla="*/ 983956 w 4114165"/>
              <a:gd name="connsiteY114" fmla="*/ 762432 h 3063504"/>
              <a:gd name="connsiteX115" fmla="*/ 993511 w 4114165"/>
              <a:gd name="connsiteY115" fmla="*/ 562035 h 3063504"/>
              <a:gd name="connsiteX116" fmla="*/ 999886 w 4114165"/>
              <a:gd name="connsiteY116" fmla="*/ 466070 h 3063504"/>
              <a:gd name="connsiteX117" fmla="*/ 1006247 w 4114165"/>
              <a:gd name="connsiteY117" fmla="*/ 406589 h 3063504"/>
              <a:gd name="connsiteX118" fmla="*/ 1009441 w 4114165"/>
              <a:gd name="connsiteY118" fmla="*/ 391842 h 3063504"/>
              <a:gd name="connsiteX119" fmla="*/ 1012621 w 4114165"/>
              <a:gd name="connsiteY119" fmla="*/ 387604 h 3063504"/>
              <a:gd name="connsiteX120" fmla="*/ 1015802 w 4114165"/>
              <a:gd name="connsiteY120" fmla="*/ 394136 h 3063504"/>
              <a:gd name="connsiteX121" fmla="*/ 1018996 w 4114165"/>
              <a:gd name="connsiteY121" fmla="*/ 411587 h 3063504"/>
              <a:gd name="connsiteX122" fmla="*/ 1025357 w 4114165"/>
              <a:gd name="connsiteY122" fmla="*/ 479311 h 3063504"/>
              <a:gd name="connsiteX123" fmla="*/ 1031731 w 4114165"/>
              <a:gd name="connsiteY123" fmla="*/ 589755 h 3063504"/>
              <a:gd name="connsiteX124" fmla="*/ 1041274 w 4114165"/>
              <a:gd name="connsiteY124" fmla="*/ 828914 h 3063504"/>
              <a:gd name="connsiteX125" fmla="*/ 1054022 w 4114165"/>
              <a:gd name="connsiteY125" fmla="*/ 1256857 h 3063504"/>
              <a:gd name="connsiteX126" fmla="*/ 1092230 w 4114165"/>
              <a:gd name="connsiteY126" fmla="*/ 2652391 h 3063504"/>
              <a:gd name="connsiteX127" fmla="*/ 1101785 w 4114165"/>
              <a:gd name="connsiteY127" fmla="*/ 2862019 h 3063504"/>
              <a:gd name="connsiteX128" fmla="*/ 1108146 w 4114165"/>
              <a:gd name="connsiteY128" fmla="*/ 2943532 h 3063504"/>
              <a:gd name="connsiteX129" fmla="*/ 1111340 w 4114165"/>
              <a:gd name="connsiteY129" fmla="*/ 2965110 h 3063504"/>
              <a:gd name="connsiteX130" fmla="*/ 1114521 w 4114165"/>
              <a:gd name="connsiteY130" fmla="*/ 2973430 h 3063504"/>
              <a:gd name="connsiteX131" fmla="*/ 1117701 w 4114165"/>
              <a:gd name="connsiteY131" fmla="*/ 2968315 h 3063504"/>
              <a:gd name="connsiteX132" fmla="*/ 1120895 w 4114165"/>
              <a:gd name="connsiteY132" fmla="*/ 2949661 h 3063504"/>
              <a:gd name="connsiteX133" fmla="*/ 1127256 w 4114165"/>
              <a:gd name="connsiteY133" fmla="*/ 2872251 h 3063504"/>
              <a:gd name="connsiteX134" fmla="*/ 1133631 w 4114165"/>
              <a:gd name="connsiteY134" fmla="*/ 2743364 h 3063504"/>
              <a:gd name="connsiteX135" fmla="*/ 1143173 w 4114165"/>
              <a:gd name="connsiteY135" fmla="*/ 2463378 h 3063504"/>
              <a:gd name="connsiteX136" fmla="*/ 1155922 w 4114165"/>
              <a:gd name="connsiteY136" fmla="*/ 1965154 h 3063504"/>
              <a:gd name="connsiteX137" fmla="*/ 1190948 w 4114165"/>
              <a:gd name="connsiteY137" fmla="*/ 471744 h 3063504"/>
              <a:gd name="connsiteX138" fmla="*/ 1200503 w 4114165"/>
              <a:gd name="connsiteY138" fmla="*/ 198810 h 3063504"/>
              <a:gd name="connsiteX139" fmla="*/ 1206865 w 4114165"/>
              <a:gd name="connsiteY139" fmla="*/ 77799 h 3063504"/>
              <a:gd name="connsiteX140" fmla="*/ 1213239 w 4114165"/>
              <a:gd name="connsiteY140" fmla="*/ 11588 h 3063504"/>
              <a:gd name="connsiteX141" fmla="*/ 1216420 w 4114165"/>
              <a:gd name="connsiteY141" fmla="*/ 0 h 3063504"/>
              <a:gd name="connsiteX142" fmla="*/ 1219601 w 4114165"/>
              <a:gd name="connsiteY142" fmla="*/ 2996 h 3063504"/>
              <a:gd name="connsiteX143" fmla="*/ 1222781 w 4114165"/>
              <a:gd name="connsiteY143" fmla="*/ 20580 h 3063504"/>
              <a:gd name="connsiteX144" fmla="*/ 1229156 w 4114165"/>
              <a:gd name="connsiteY144" fmla="*/ 98807 h 3063504"/>
              <a:gd name="connsiteX145" fmla="*/ 1235530 w 4114165"/>
              <a:gd name="connsiteY145" fmla="*/ 231880 h 3063504"/>
              <a:gd name="connsiteX146" fmla="*/ 1245072 w 4114165"/>
              <a:gd name="connsiteY146" fmla="*/ 522962 h 3063504"/>
              <a:gd name="connsiteX147" fmla="*/ 1257821 w 4114165"/>
              <a:gd name="connsiteY147" fmla="*/ 1041176 h 3063504"/>
              <a:gd name="connsiteX148" fmla="*/ 1292847 w 4114165"/>
              <a:gd name="connsiteY148" fmla="*/ 2583224 h 3063504"/>
              <a:gd name="connsiteX149" fmla="*/ 1302390 w 4114165"/>
              <a:gd name="connsiteY149" fmla="*/ 2862221 h 3063504"/>
              <a:gd name="connsiteX150" fmla="*/ 1308764 w 4114165"/>
              <a:gd name="connsiteY150" fmla="*/ 2985271 h 3063504"/>
              <a:gd name="connsiteX151" fmla="*/ 1315138 w 4114165"/>
              <a:gd name="connsiteY151" fmla="*/ 3052069 h 3063504"/>
              <a:gd name="connsiteX152" fmla="*/ 1318319 w 4114165"/>
              <a:gd name="connsiteY152" fmla="*/ 3063504 h 3063504"/>
              <a:gd name="connsiteX153" fmla="*/ 1321500 w 4114165"/>
              <a:gd name="connsiteY153" fmla="*/ 3060098 h 3063504"/>
              <a:gd name="connsiteX154" fmla="*/ 1324681 w 4114165"/>
              <a:gd name="connsiteY154" fmla="*/ 3041913 h 3063504"/>
              <a:gd name="connsiteX155" fmla="*/ 1331055 w 4114165"/>
              <a:gd name="connsiteY155" fmla="*/ 2962109 h 3063504"/>
              <a:gd name="connsiteX156" fmla="*/ 1337429 w 4114165"/>
              <a:gd name="connsiteY156" fmla="*/ 2827372 h 3063504"/>
              <a:gd name="connsiteX157" fmla="*/ 1346971 w 4114165"/>
              <a:gd name="connsiteY157" fmla="*/ 2534799 h 3063504"/>
              <a:gd name="connsiteX158" fmla="*/ 1359720 w 4114165"/>
              <a:gd name="connsiteY158" fmla="*/ 2019403 h 3063504"/>
              <a:gd name="connsiteX159" fmla="*/ 1391553 w 4114165"/>
              <a:gd name="connsiteY159" fmla="*/ 642650 h 3063504"/>
              <a:gd name="connsiteX160" fmla="*/ 1401108 w 4114165"/>
              <a:gd name="connsiteY160" fmla="*/ 357415 h 3063504"/>
              <a:gd name="connsiteX161" fmla="*/ 1407482 w 4114165"/>
              <a:gd name="connsiteY161" fmla="*/ 227415 h 3063504"/>
              <a:gd name="connsiteX162" fmla="*/ 1413844 w 4114165"/>
              <a:gd name="connsiteY162" fmla="*/ 151377 h 3063504"/>
              <a:gd name="connsiteX163" fmla="*/ 1417037 w 4114165"/>
              <a:gd name="connsiteY163" fmla="*/ 134458 h 3063504"/>
              <a:gd name="connsiteX164" fmla="*/ 1420218 w 4114165"/>
              <a:gd name="connsiteY164" fmla="*/ 131770 h 3063504"/>
              <a:gd name="connsiteX165" fmla="*/ 1423399 w 4114165"/>
              <a:gd name="connsiteY165" fmla="*/ 143257 h 3063504"/>
              <a:gd name="connsiteX166" fmla="*/ 1426580 w 4114165"/>
              <a:gd name="connsiteY166" fmla="*/ 168709 h 3063504"/>
              <a:gd name="connsiteX167" fmla="*/ 1432954 w 4114165"/>
              <a:gd name="connsiteY167" fmla="*/ 259960 h 3063504"/>
              <a:gd name="connsiteX168" fmla="*/ 1439328 w 4114165"/>
              <a:gd name="connsiteY168" fmla="*/ 401057 h 3063504"/>
              <a:gd name="connsiteX169" fmla="*/ 1448870 w 4114165"/>
              <a:gd name="connsiteY169" fmla="*/ 691492 h 3063504"/>
              <a:gd name="connsiteX170" fmla="*/ 1461619 w 4114165"/>
              <a:gd name="connsiteY170" fmla="*/ 1179130 h 3063504"/>
              <a:gd name="connsiteX171" fmla="*/ 1487091 w 4114165"/>
              <a:gd name="connsiteY171" fmla="*/ 2181025 h 3063504"/>
              <a:gd name="connsiteX172" fmla="*/ 1496646 w 4114165"/>
              <a:gd name="connsiteY172" fmla="*/ 2459592 h 3063504"/>
              <a:gd name="connsiteX173" fmla="*/ 1503007 w 4114165"/>
              <a:gd name="connsiteY173" fmla="*/ 2593785 h 3063504"/>
              <a:gd name="connsiteX174" fmla="*/ 1509382 w 4114165"/>
              <a:gd name="connsiteY174" fmla="*/ 2680946 h 3063504"/>
              <a:gd name="connsiteX175" fmla="*/ 1512562 w 4114165"/>
              <a:gd name="connsiteY175" fmla="*/ 2705982 h 3063504"/>
              <a:gd name="connsiteX176" fmla="*/ 1515743 w 4114165"/>
              <a:gd name="connsiteY176" fmla="*/ 2718442 h 3063504"/>
              <a:gd name="connsiteX177" fmla="*/ 1518937 w 4114165"/>
              <a:gd name="connsiteY177" fmla="*/ 2718341 h 3063504"/>
              <a:gd name="connsiteX178" fmla="*/ 1522117 w 4114165"/>
              <a:gd name="connsiteY178" fmla="*/ 2705817 h 3063504"/>
              <a:gd name="connsiteX179" fmla="*/ 1525298 w 4114165"/>
              <a:gd name="connsiteY179" fmla="*/ 2681162 h 3063504"/>
              <a:gd name="connsiteX180" fmla="*/ 1531672 w 4114165"/>
              <a:gd name="connsiteY180" fmla="*/ 2597166 h 3063504"/>
              <a:gd name="connsiteX181" fmla="*/ 1538034 w 4114165"/>
              <a:gd name="connsiteY181" fmla="*/ 2471052 h 3063504"/>
              <a:gd name="connsiteX182" fmla="*/ 1547589 w 4114165"/>
              <a:gd name="connsiteY182" fmla="*/ 2217318 h 3063504"/>
              <a:gd name="connsiteX183" fmla="*/ 1563518 w 4114165"/>
              <a:gd name="connsiteY183" fmla="*/ 1692310 h 3063504"/>
              <a:gd name="connsiteX184" fmla="*/ 1582615 w 4114165"/>
              <a:gd name="connsiteY184" fmla="*/ 1074303 h 3063504"/>
              <a:gd name="connsiteX185" fmla="*/ 1592171 w 4114165"/>
              <a:gd name="connsiteY185" fmla="*/ 838804 h 3063504"/>
              <a:gd name="connsiteX186" fmla="*/ 1598545 w 4114165"/>
              <a:gd name="connsiteY186" fmla="*/ 724265 h 3063504"/>
              <a:gd name="connsiteX187" fmla="*/ 1604906 w 4114165"/>
              <a:gd name="connsiteY187" fmla="*/ 648563 h 3063504"/>
              <a:gd name="connsiteX188" fmla="*/ 1608087 w 4114165"/>
              <a:gd name="connsiteY188" fmla="*/ 626010 h 3063504"/>
              <a:gd name="connsiteX189" fmla="*/ 1611281 w 4114165"/>
              <a:gd name="connsiteY189" fmla="*/ 613828 h 3063504"/>
              <a:gd name="connsiteX190" fmla="*/ 1614461 w 4114165"/>
              <a:gd name="connsiteY190" fmla="*/ 611992 h 3063504"/>
              <a:gd name="connsiteX191" fmla="*/ 1617642 w 4114165"/>
              <a:gd name="connsiteY191" fmla="*/ 620362 h 3063504"/>
              <a:gd name="connsiteX192" fmla="*/ 1620836 w 4114165"/>
              <a:gd name="connsiteY192" fmla="*/ 638724 h 3063504"/>
              <a:gd name="connsiteX193" fmla="*/ 1627197 w 4114165"/>
              <a:gd name="connsiteY193" fmla="*/ 703889 h 3063504"/>
              <a:gd name="connsiteX194" fmla="*/ 1633572 w 4114165"/>
              <a:gd name="connsiteY194" fmla="*/ 803537 h 3063504"/>
              <a:gd name="connsiteX195" fmla="*/ 1643127 w 4114165"/>
              <a:gd name="connsiteY195" fmla="*/ 1005807 h 3063504"/>
              <a:gd name="connsiteX196" fmla="*/ 1659043 w 4114165"/>
              <a:gd name="connsiteY196" fmla="*/ 1426507 h 3063504"/>
              <a:gd name="connsiteX197" fmla="*/ 1678153 w 4114165"/>
              <a:gd name="connsiteY197" fmla="*/ 1923162 h 3063504"/>
              <a:gd name="connsiteX198" fmla="*/ 1687696 w 4114165"/>
              <a:gd name="connsiteY198" fmla="*/ 2112656 h 3063504"/>
              <a:gd name="connsiteX199" fmla="*/ 1694070 w 4114165"/>
              <a:gd name="connsiteY199" fmla="*/ 2204756 h 3063504"/>
              <a:gd name="connsiteX200" fmla="*/ 1700444 w 4114165"/>
              <a:gd name="connsiteY200" fmla="*/ 2265400 h 3063504"/>
              <a:gd name="connsiteX201" fmla="*/ 1703625 w 4114165"/>
              <a:gd name="connsiteY201" fmla="*/ 2283281 h 3063504"/>
              <a:gd name="connsiteX202" fmla="*/ 1706806 w 4114165"/>
              <a:gd name="connsiteY202" fmla="*/ 2292702 h 3063504"/>
              <a:gd name="connsiteX203" fmla="*/ 1709986 w 4114165"/>
              <a:gd name="connsiteY203" fmla="*/ 2293639 h 3063504"/>
              <a:gd name="connsiteX204" fmla="*/ 1713180 w 4114165"/>
              <a:gd name="connsiteY204" fmla="*/ 2286193 h 3063504"/>
              <a:gd name="connsiteX205" fmla="*/ 1716361 w 4114165"/>
              <a:gd name="connsiteY205" fmla="*/ 2270504 h 3063504"/>
              <a:gd name="connsiteX206" fmla="*/ 1722735 w 4114165"/>
              <a:gd name="connsiteY206" fmla="*/ 2215532 h 3063504"/>
              <a:gd name="connsiteX207" fmla="*/ 1729096 w 4114165"/>
              <a:gd name="connsiteY207" fmla="*/ 2131689 h 3063504"/>
              <a:gd name="connsiteX208" fmla="*/ 1738651 w 4114165"/>
              <a:gd name="connsiteY208" fmla="*/ 1961012 h 3063504"/>
              <a:gd name="connsiteX209" fmla="*/ 1754568 w 4114165"/>
              <a:gd name="connsiteY209" fmla="*/ 1602325 h 3063504"/>
              <a:gd name="connsiteX210" fmla="*/ 1773678 w 4114165"/>
              <a:gd name="connsiteY210" fmla="*/ 1169278 h 3063504"/>
              <a:gd name="connsiteX211" fmla="*/ 1783233 w 4114165"/>
              <a:gd name="connsiteY211" fmla="*/ 998855 h 3063504"/>
              <a:gd name="connsiteX212" fmla="*/ 1792788 w 4114165"/>
              <a:gd name="connsiteY212" fmla="*/ 880580 h 3063504"/>
              <a:gd name="connsiteX213" fmla="*/ 1799150 w 4114165"/>
              <a:gd name="connsiteY213" fmla="*/ 835904 h 3063504"/>
              <a:gd name="connsiteX214" fmla="*/ 1802343 w 4114165"/>
              <a:gd name="connsiteY214" fmla="*/ 824520 h 3063504"/>
              <a:gd name="connsiteX215" fmla="*/ 1805524 w 4114165"/>
              <a:gd name="connsiteY215" fmla="*/ 820556 h 3063504"/>
              <a:gd name="connsiteX216" fmla="*/ 1808705 w 4114165"/>
              <a:gd name="connsiteY216" fmla="*/ 824051 h 3063504"/>
              <a:gd name="connsiteX217" fmla="*/ 1811886 w 4114165"/>
              <a:gd name="connsiteY217" fmla="*/ 834916 h 3063504"/>
              <a:gd name="connsiteX218" fmla="*/ 1818260 w 4114165"/>
              <a:gd name="connsiteY218" fmla="*/ 878162 h 3063504"/>
              <a:gd name="connsiteX219" fmla="*/ 1824634 w 4114165"/>
              <a:gd name="connsiteY219" fmla="*/ 948342 h 3063504"/>
              <a:gd name="connsiteX220" fmla="*/ 1834176 w 4114165"/>
              <a:gd name="connsiteY220" fmla="*/ 1097237 h 3063504"/>
              <a:gd name="connsiteX221" fmla="*/ 1846912 w 4114165"/>
              <a:gd name="connsiteY221" fmla="*/ 1354719 h 3063504"/>
              <a:gd name="connsiteX222" fmla="*/ 1878758 w 4114165"/>
              <a:gd name="connsiteY222" fmla="*/ 2030319 h 3063504"/>
              <a:gd name="connsiteX223" fmla="*/ 1888313 w 4114165"/>
              <a:gd name="connsiteY223" fmla="*/ 2169894 h 3063504"/>
              <a:gd name="connsiteX224" fmla="*/ 1894687 w 4114165"/>
              <a:gd name="connsiteY224" fmla="*/ 2233983 h 3063504"/>
              <a:gd name="connsiteX225" fmla="*/ 1901049 w 4114165"/>
              <a:gd name="connsiteY225" fmla="*/ 2272112 h 3063504"/>
              <a:gd name="connsiteX226" fmla="*/ 1904242 w 4114165"/>
              <a:gd name="connsiteY226" fmla="*/ 2281014 h 3063504"/>
              <a:gd name="connsiteX227" fmla="*/ 1907423 w 4114165"/>
              <a:gd name="connsiteY227" fmla="*/ 2283053 h 3063504"/>
              <a:gd name="connsiteX228" fmla="*/ 1910604 w 4114165"/>
              <a:gd name="connsiteY228" fmla="*/ 2278216 h 3063504"/>
              <a:gd name="connsiteX229" fmla="*/ 1913785 w 4114165"/>
              <a:gd name="connsiteY229" fmla="*/ 2266591 h 3063504"/>
              <a:gd name="connsiteX230" fmla="*/ 1920159 w 4114165"/>
              <a:gd name="connsiteY230" fmla="*/ 2223573 h 3063504"/>
              <a:gd name="connsiteX231" fmla="*/ 1926520 w 4114165"/>
              <a:gd name="connsiteY231" fmla="*/ 2155837 h 3063504"/>
              <a:gd name="connsiteX232" fmla="*/ 1936075 w 4114165"/>
              <a:gd name="connsiteY232" fmla="*/ 2014084 h 3063504"/>
              <a:gd name="connsiteX233" fmla="*/ 1948811 w 4114165"/>
              <a:gd name="connsiteY233" fmla="*/ 1770329 h 3063504"/>
              <a:gd name="connsiteX234" fmla="*/ 1980657 w 4114165"/>
              <a:gd name="connsiteY234" fmla="*/ 1119397 h 3063504"/>
              <a:gd name="connsiteX235" fmla="*/ 1990212 w 4114165"/>
              <a:gd name="connsiteY235" fmla="*/ 975352 h 3063504"/>
              <a:gd name="connsiteX236" fmla="*/ 1999767 w 4114165"/>
              <a:gd name="connsiteY236" fmla="*/ 875591 h 3063504"/>
              <a:gd name="connsiteX237" fmla="*/ 2006142 w 4114165"/>
              <a:gd name="connsiteY237" fmla="*/ 836740 h 3063504"/>
              <a:gd name="connsiteX238" fmla="*/ 2009322 w 4114165"/>
              <a:gd name="connsiteY238" fmla="*/ 825938 h 3063504"/>
              <a:gd name="connsiteX239" fmla="*/ 2012503 w 4114165"/>
              <a:gd name="connsiteY239" fmla="*/ 820923 h 3063504"/>
              <a:gd name="connsiteX240" fmla="*/ 2015684 w 4114165"/>
              <a:gd name="connsiteY240" fmla="*/ 821658 h 3063504"/>
              <a:gd name="connsiteX241" fmla="*/ 2018877 w 4114165"/>
              <a:gd name="connsiteY241" fmla="*/ 828028 h 3063504"/>
              <a:gd name="connsiteX242" fmla="*/ 2025239 w 4114165"/>
              <a:gd name="connsiteY242" fmla="*/ 857115 h 3063504"/>
              <a:gd name="connsiteX243" fmla="*/ 2031613 w 4114165"/>
              <a:gd name="connsiteY243" fmla="*/ 906553 h 3063504"/>
              <a:gd name="connsiteX244" fmla="*/ 2041168 w 4114165"/>
              <a:gd name="connsiteY244" fmla="*/ 1013849 h 3063504"/>
              <a:gd name="connsiteX245" fmla="*/ 2053904 w 4114165"/>
              <a:gd name="connsiteY245" fmla="*/ 1203418 h 3063504"/>
              <a:gd name="connsiteX246" fmla="*/ 2098486 w 4114165"/>
              <a:gd name="connsiteY246" fmla="*/ 1923390 h 3063504"/>
              <a:gd name="connsiteX247" fmla="*/ 2108028 w 4114165"/>
              <a:gd name="connsiteY247" fmla="*/ 2025937 h 3063504"/>
              <a:gd name="connsiteX248" fmla="*/ 2117583 w 4114165"/>
              <a:gd name="connsiteY248" fmla="*/ 2096700 h 3063504"/>
              <a:gd name="connsiteX249" fmla="*/ 2123957 w 4114165"/>
              <a:gd name="connsiteY249" fmla="*/ 2125104 h 3063504"/>
              <a:gd name="connsiteX250" fmla="*/ 2130319 w 4114165"/>
              <a:gd name="connsiteY250" fmla="*/ 2138324 h 3063504"/>
              <a:gd name="connsiteX251" fmla="*/ 2133512 w 4114165"/>
              <a:gd name="connsiteY251" fmla="*/ 2139299 h 3063504"/>
              <a:gd name="connsiteX252" fmla="*/ 2136693 w 4114165"/>
              <a:gd name="connsiteY252" fmla="*/ 2136589 h 3063504"/>
              <a:gd name="connsiteX253" fmla="*/ 2139874 w 4114165"/>
              <a:gd name="connsiteY253" fmla="*/ 2130283 h 3063504"/>
              <a:gd name="connsiteX254" fmla="*/ 2146248 w 4114165"/>
              <a:gd name="connsiteY254" fmla="*/ 2107312 h 3063504"/>
              <a:gd name="connsiteX255" fmla="*/ 2152610 w 4114165"/>
              <a:gd name="connsiteY255" fmla="*/ 2071335 h 3063504"/>
              <a:gd name="connsiteX256" fmla="*/ 2162165 w 4114165"/>
              <a:gd name="connsiteY256" fmla="*/ 1995685 h 3063504"/>
              <a:gd name="connsiteX257" fmla="*/ 2174901 w 4114165"/>
              <a:gd name="connsiteY257" fmla="*/ 1861973 h 3063504"/>
              <a:gd name="connsiteX258" fmla="*/ 2194011 w 4114165"/>
              <a:gd name="connsiteY258" fmla="*/ 1618546 h 3063504"/>
              <a:gd name="connsiteX259" fmla="*/ 2219482 w 4114165"/>
              <a:gd name="connsiteY259" fmla="*/ 1290681 h 3063504"/>
              <a:gd name="connsiteX260" fmla="*/ 2232218 w 4114165"/>
              <a:gd name="connsiteY260" fmla="*/ 1157476 h 3063504"/>
              <a:gd name="connsiteX261" fmla="*/ 2241773 w 4114165"/>
              <a:gd name="connsiteY261" fmla="*/ 1081331 h 3063504"/>
              <a:gd name="connsiteX262" fmla="*/ 2251328 w 4114165"/>
              <a:gd name="connsiteY262" fmla="*/ 1030020 h 3063504"/>
              <a:gd name="connsiteX263" fmla="*/ 2257702 w 4114165"/>
              <a:gd name="connsiteY263" fmla="*/ 1010924 h 3063504"/>
              <a:gd name="connsiteX264" fmla="*/ 2260883 w 4114165"/>
              <a:gd name="connsiteY264" fmla="*/ 1006061 h 3063504"/>
              <a:gd name="connsiteX265" fmla="*/ 2264064 w 4114165"/>
              <a:gd name="connsiteY265" fmla="*/ 1004351 h 3063504"/>
              <a:gd name="connsiteX266" fmla="*/ 2267257 w 4114165"/>
              <a:gd name="connsiteY266" fmla="*/ 1005782 h 3063504"/>
              <a:gd name="connsiteX267" fmla="*/ 2270438 w 4114165"/>
              <a:gd name="connsiteY267" fmla="*/ 1010316 h 3063504"/>
              <a:gd name="connsiteX268" fmla="*/ 2276800 w 4114165"/>
              <a:gd name="connsiteY268" fmla="*/ 1028450 h 3063504"/>
              <a:gd name="connsiteX269" fmla="*/ 2283174 w 4114165"/>
              <a:gd name="connsiteY269" fmla="*/ 1058069 h 3063504"/>
              <a:gd name="connsiteX270" fmla="*/ 2292729 w 4114165"/>
              <a:gd name="connsiteY270" fmla="*/ 1121841 h 3063504"/>
              <a:gd name="connsiteX271" fmla="*/ 2305465 w 4114165"/>
              <a:gd name="connsiteY271" fmla="*/ 1236014 h 3063504"/>
              <a:gd name="connsiteX272" fmla="*/ 2324575 w 4114165"/>
              <a:gd name="connsiteY272" fmla="*/ 1444287 h 3063504"/>
              <a:gd name="connsiteX273" fmla="*/ 2353227 w 4114165"/>
              <a:gd name="connsiteY273" fmla="*/ 1757361 h 3063504"/>
              <a:gd name="connsiteX274" fmla="*/ 2365963 w 4114165"/>
              <a:gd name="connsiteY274" fmla="*/ 1871318 h 3063504"/>
              <a:gd name="connsiteX275" fmla="*/ 2378699 w 4114165"/>
              <a:gd name="connsiteY275" fmla="*/ 1960101 h 3063504"/>
              <a:gd name="connsiteX276" fmla="*/ 2388254 w 4114165"/>
              <a:gd name="connsiteY276" fmla="*/ 2007196 h 3063504"/>
              <a:gd name="connsiteX277" fmla="*/ 2394628 w 4114165"/>
              <a:gd name="connsiteY277" fmla="*/ 2028331 h 3063504"/>
              <a:gd name="connsiteX278" fmla="*/ 2400990 w 4114165"/>
              <a:gd name="connsiteY278" fmla="*/ 2040690 h 3063504"/>
              <a:gd name="connsiteX279" fmla="*/ 2404183 w 4114165"/>
              <a:gd name="connsiteY279" fmla="*/ 2043425 h 3063504"/>
              <a:gd name="connsiteX280" fmla="*/ 2407364 w 4114165"/>
              <a:gd name="connsiteY280" fmla="*/ 2043805 h 3063504"/>
              <a:gd name="connsiteX281" fmla="*/ 2410545 w 4114165"/>
              <a:gd name="connsiteY281" fmla="*/ 2041766 h 3063504"/>
              <a:gd name="connsiteX282" fmla="*/ 2413726 w 4114165"/>
              <a:gd name="connsiteY282" fmla="*/ 2037258 h 3063504"/>
              <a:gd name="connsiteX283" fmla="*/ 2420100 w 4114165"/>
              <a:gd name="connsiteY283" fmla="*/ 2020707 h 3063504"/>
              <a:gd name="connsiteX284" fmla="*/ 2426474 w 4114165"/>
              <a:gd name="connsiteY284" fmla="*/ 1993899 h 3063504"/>
              <a:gd name="connsiteX285" fmla="*/ 2432836 w 4114165"/>
              <a:gd name="connsiteY285" fmla="*/ 1956694 h 3063504"/>
              <a:gd name="connsiteX286" fmla="*/ 2442391 w 4114165"/>
              <a:gd name="connsiteY286" fmla="*/ 1881614 h 3063504"/>
              <a:gd name="connsiteX287" fmla="*/ 2451946 w 4114165"/>
              <a:gd name="connsiteY287" fmla="*/ 1784575 h 3063504"/>
              <a:gd name="connsiteX288" fmla="*/ 2464682 w 4114165"/>
              <a:gd name="connsiteY288" fmla="*/ 1626031 h 3063504"/>
              <a:gd name="connsiteX289" fmla="*/ 2490153 w 4114165"/>
              <a:gd name="connsiteY289" fmla="*/ 1257757 h 3063504"/>
              <a:gd name="connsiteX290" fmla="*/ 2506083 w 4114165"/>
              <a:gd name="connsiteY290" fmla="*/ 1048014 h 3063504"/>
              <a:gd name="connsiteX291" fmla="*/ 2515625 w 4114165"/>
              <a:gd name="connsiteY291" fmla="*/ 952141 h 3063504"/>
              <a:gd name="connsiteX292" fmla="*/ 2521999 w 4114165"/>
              <a:gd name="connsiteY292" fmla="*/ 906236 h 3063504"/>
              <a:gd name="connsiteX293" fmla="*/ 2528373 w 4114165"/>
              <a:gd name="connsiteY293" fmla="*/ 877262 h 3063504"/>
              <a:gd name="connsiteX294" fmla="*/ 2531554 w 4114165"/>
              <a:gd name="connsiteY294" fmla="*/ 869652 h 3063504"/>
              <a:gd name="connsiteX295" fmla="*/ 2534735 w 4114165"/>
              <a:gd name="connsiteY295" fmla="*/ 866853 h 3063504"/>
              <a:gd name="connsiteX296" fmla="*/ 2537916 w 4114165"/>
              <a:gd name="connsiteY296" fmla="*/ 868955 h 3063504"/>
              <a:gd name="connsiteX297" fmla="*/ 2541109 w 4114165"/>
              <a:gd name="connsiteY297" fmla="*/ 876059 h 3063504"/>
              <a:gd name="connsiteX298" fmla="*/ 2547471 w 4114165"/>
              <a:gd name="connsiteY298" fmla="*/ 905299 h 3063504"/>
              <a:gd name="connsiteX299" fmla="*/ 2553845 w 4114165"/>
              <a:gd name="connsiteY299" fmla="*/ 954281 h 3063504"/>
              <a:gd name="connsiteX300" fmla="*/ 2563400 w 4114165"/>
              <a:gd name="connsiteY300" fmla="*/ 1062425 h 3063504"/>
              <a:gd name="connsiteX301" fmla="*/ 2572942 w 4114165"/>
              <a:gd name="connsiteY301" fmla="*/ 1206420 h 3063504"/>
              <a:gd name="connsiteX302" fmla="*/ 2588872 w 4114165"/>
              <a:gd name="connsiteY302" fmla="*/ 1499651 h 3063504"/>
              <a:gd name="connsiteX303" fmla="*/ 2614343 w 4114165"/>
              <a:gd name="connsiteY303" fmla="*/ 1975335 h 3063504"/>
              <a:gd name="connsiteX304" fmla="*/ 2623898 w 4114165"/>
              <a:gd name="connsiteY304" fmla="*/ 2111528 h 3063504"/>
              <a:gd name="connsiteX305" fmla="*/ 2633453 w 4114165"/>
              <a:gd name="connsiteY305" fmla="*/ 2206554 h 3063504"/>
              <a:gd name="connsiteX306" fmla="*/ 2639815 w 4114165"/>
              <a:gd name="connsiteY306" fmla="*/ 2243037 h 3063504"/>
              <a:gd name="connsiteX307" fmla="*/ 2643008 w 4114165"/>
              <a:gd name="connsiteY307" fmla="*/ 2252623 h 3063504"/>
              <a:gd name="connsiteX308" fmla="*/ 2646189 w 4114165"/>
              <a:gd name="connsiteY308" fmla="*/ 2256295 h 3063504"/>
              <a:gd name="connsiteX309" fmla="*/ 2649370 w 4114165"/>
              <a:gd name="connsiteY309" fmla="*/ 2254003 h 3063504"/>
              <a:gd name="connsiteX310" fmla="*/ 2652551 w 4114165"/>
              <a:gd name="connsiteY310" fmla="*/ 2245772 h 3063504"/>
              <a:gd name="connsiteX311" fmla="*/ 2658925 w 4114165"/>
              <a:gd name="connsiteY311" fmla="*/ 2211759 h 3063504"/>
              <a:gd name="connsiteX312" fmla="*/ 2665299 w 4114165"/>
              <a:gd name="connsiteY312" fmla="*/ 2155381 h 3063504"/>
              <a:gd name="connsiteX313" fmla="*/ 2674841 w 4114165"/>
              <a:gd name="connsiteY313" fmla="*/ 2033383 h 3063504"/>
              <a:gd name="connsiteX314" fmla="*/ 2687590 w 4114165"/>
              <a:gd name="connsiteY314" fmla="*/ 1816866 h 3063504"/>
              <a:gd name="connsiteX315" fmla="*/ 2725797 w 4114165"/>
              <a:gd name="connsiteY315" fmla="*/ 1116307 h 3063504"/>
              <a:gd name="connsiteX316" fmla="*/ 2735353 w 4114165"/>
              <a:gd name="connsiteY316" fmla="*/ 1006339 h 3063504"/>
              <a:gd name="connsiteX317" fmla="*/ 2741714 w 4114165"/>
              <a:gd name="connsiteY317" fmla="*/ 959548 h 3063504"/>
              <a:gd name="connsiteX318" fmla="*/ 2748088 w 4114165"/>
              <a:gd name="connsiteY318" fmla="*/ 935995 h 3063504"/>
              <a:gd name="connsiteX319" fmla="*/ 2751269 w 4114165"/>
              <a:gd name="connsiteY319" fmla="*/ 933171 h 3063504"/>
              <a:gd name="connsiteX320" fmla="*/ 2754450 w 4114165"/>
              <a:gd name="connsiteY320" fmla="*/ 936337 h 3063504"/>
              <a:gd name="connsiteX321" fmla="*/ 2757643 w 4114165"/>
              <a:gd name="connsiteY321" fmla="*/ 945416 h 3063504"/>
              <a:gd name="connsiteX322" fmla="*/ 2764005 w 4114165"/>
              <a:gd name="connsiteY322" fmla="*/ 980709 h 3063504"/>
              <a:gd name="connsiteX323" fmla="*/ 2770379 w 4114165"/>
              <a:gd name="connsiteY323" fmla="*/ 1037225 h 3063504"/>
              <a:gd name="connsiteX324" fmla="*/ 2779934 w 4114165"/>
              <a:gd name="connsiteY324" fmla="*/ 1155678 h 3063504"/>
              <a:gd name="connsiteX325" fmla="*/ 2792670 w 4114165"/>
              <a:gd name="connsiteY325" fmla="*/ 1356429 h 3063504"/>
              <a:gd name="connsiteX326" fmla="*/ 2818142 w 4114165"/>
              <a:gd name="connsiteY326" fmla="*/ 1765998 h 3063504"/>
              <a:gd name="connsiteX327" fmla="*/ 2827697 w 4114165"/>
              <a:gd name="connsiteY327" fmla="*/ 1875662 h 3063504"/>
              <a:gd name="connsiteX328" fmla="*/ 2834058 w 4114165"/>
              <a:gd name="connsiteY328" fmla="*/ 1925847 h 3063504"/>
              <a:gd name="connsiteX329" fmla="*/ 2840433 w 4114165"/>
              <a:gd name="connsiteY329" fmla="*/ 1955251 h 3063504"/>
              <a:gd name="connsiteX330" fmla="*/ 2843613 w 4114165"/>
              <a:gd name="connsiteY330" fmla="*/ 1961823 h 3063504"/>
              <a:gd name="connsiteX331" fmla="*/ 2846807 w 4114165"/>
              <a:gd name="connsiteY331" fmla="*/ 1962912 h 3063504"/>
              <a:gd name="connsiteX332" fmla="*/ 2849988 w 4114165"/>
              <a:gd name="connsiteY332" fmla="*/ 1958543 h 3063504"/>
              <a:gd name="connsiteX333" fmla="*/ 2853168 w 4114165"/>
              <a:gd name="connsiteY333" fmla="*/ 1948818 h 3063504"/>
              <a:gd name="connsiteX334" fmla="*/ 2859543 w 4114165"/>
              <a:gd name="connsiteY334" fmla="*/ 1914032 h 3063504"/>
              <a:gd name="connsiteX335" fmla="*/ 2865904 w 4114165"/>
              <a:gd name="connsiteY335" fmla="*/ 1860517 h 3063504"/>
              <a:gd name="connsiteX336" fmla="*/ 2875459 w 4114165"/>
              <a:gd name="connsiteY336" fmla="*/ 1751587 h 3063504"/>
              <a:gd name="connsiteX337" fmla="*/ 2891388 w 4114165"/>
              <a:gd name="connsiteY337" fmla="*/ 1526332 h 3063504"/>
              <a:gd name="connsiteX338" fmla="*/ 2907305 w 4114165"/>
              <a:gd name="connsiteY338" fmla="*/ 1308055 h 3063504"/>
              <a:gd name="connsiteX339" fmla="*/ 2916860 w 4114165"/>
              <a:gd name="connsiteY339" fmla="*/ 1209459 h 3063504"/>
              <a:gd name="connsiteX340" fmla="*/ 2923222 w 4114165"/>
              <a:gd name="connsiteY340" fmla="*/ 1164897 h 3063504"/>
              <a:gd name="connsiteX341" fmla="*/ 2929596 w 4114165"/>
              <a:gd name="connsiteY341" fmla="*/ 1140279 h 3063504"/>
              <a:gd name="connsiteX342" fmla="*/ 2932777 w 4114165"/>
              <a:gd name="connsiteY342" fmla="*/ 1135974 h 3063504"/>
              <a:gd name="connsiteX343" fmla="*/ 2935957 w 4114165"/>
              <a:gd name="connsiteY343" fmla="*/ 1137164 h 3063504"/>
              <a:gd name="connsiteX344" fmla="*/ 2939151 w 4114165"/>
              <a:gd name="connsiteY344" fmla="*/ 1143888 h 3063504"/>
              <a:gd name="connsiteX345" fmla="*/ 2945512 w 4114165"/>
              <a:gd name="connsiteY345" fmla="*/ 1173735 h 3063504"/>
              <a:gd name="connsiteX346" fmla="*/ 2951887 w 4114165"/>
              <a:gd name="connsiteY346" fmla="*/ 1224490 h 3063504"/>
              <a:gd name="connsiteX347" fmla="*/ 2961442 w 4114165"/>
              <a:gd name="connsiteY347" fmla="*/ 1335142 h 3063504"/>
              <a:gd name="connsiteX348" fmla="*/ 2974177 w 4114165"/>
              <a:gd name="connsiteY348" fmla="*/ 1529549 h 3063504"/>
              <a:gd name="connsiteX349" fmla="*/ 2999649 w 4114165"/>
              <a:gd name="connsiteY349" fmla="*/ 1943005 h 3063504"/>
              <a:gd name="connsiteX350" fmla="*/ 3009204 w 4114165"/>
              <a:gd name="connsiteY350" fmla="*/ 2056291 h 3063504"/>
              <a:gd name="connsiteX351" fmla="*/ 3015566 w 4114165"/>
              <a:gd name="connsiteY351" fmla="*/ 2107590 h 3063504"/>
              <a:gd name="connsiteX352" fmla="*/ 3021940 w 4114165"/>
              <a:gd name="connsiteY352" fmla="*/ 2135956 h 3063504"/>
              <a:gd name="connsiteX353" fmla="*/ 3025121 w 4114165"/>
              <a:gd name="connsiteY353" fmla="*/ 2140869 h 3063504"/>
              <a:gd name="connsiteX354" fmla="*/ 3028314 w 4114165"/>
              <a:gd name="connsiteY354" fmla="*/ 2139375 h 3063504"/>
              <a:gd name="connsiteX355" fmla="*/ 3031495 w 4114165"/>
              <a:gd name="connsiteY355" fmla="*/ 2131372 h 3063504"/>
              <a:gd name="connsiteX356" fmla="*/ 3037856 w 4114165"/>
              <a:gd name="connsiteY356" fmla="*/ 2095864 h 3063504"/>
              <a:gd name="connsiteX357" fmla="*/ 3044231 w 4114165"/>
              <a:gd name="connsiteY357" fmla="*/ 2035004 h 3063504"/>
              <a:gd name="connsiteX358" fmla="*/ 3053786 w 4114165"/>
              <a:gd name="connsiteY358" fmla="*/ 1900292 h 3063504"/>
              <a:gd name="connsiteX359" fmla="*/ 3066522 w 4114165"/>
              <a:gd name="connsiteY359" fmla="*/ 1656777 h 3063504"/>
              <a:gd name="connsiteX360" fmla="*/ 3101548 w 4114165"/>
              <a:gd name="connsiteY360" fmla="*/ 916683 h 3063504"/>
              <a:gd name="connsiteX361" fmla="*/ 3111104 w 4114165"/>
              <a:gd name="connsiteY361" fmla="*/ 783301 h 3063504"/>
              <a:gd name="connsiteX362" fmla="*/ 3117465 w 4114165"/>
              <a:gd name="connsiteY362" fmla="*/ 726430 h 3063504"/>
              <a:gd name="connsiteX363" fmla="*/ 3123839 w 4114165"/>
              <a:gd name="connsiteY363" fmla="*/ 698723 h 3063504"/>
              <a:gd name="connsiteX364" fmla="*/ 3127020 w 4114165"/>
              <a:gd name="connsiteY364" fmla="*/ 696418 h 3063504"/>
              <a:gd name="connsiteX365" fmla="*/ 3130214 w 4114165"/>
              <a:gd name="connsiteY365" fmla="*/ 701990 h 3063504"/>
              <a:gd name="connsiteX366" fmla="*/ 3133394 w 4114165"/>
              <a:gd name="connsiteY366" fmla="*/ 715476 h 3063504"/>
              <a:gd name="connsiteX367" fmla="*/ 3139756 w 4114165"/>
              <a:gd name="connsiteY367" fmla="*/ 765952 h 3063504"/>
              <a:gd name="connsiteX368" fmla="*/ 3146130 w 4114165"/>
              <a:gd name="connsiteY368" fmla="*/ 846579 h 3063504"/>
              <a:gd name="connsiteX369" fmla="*/ 3155685 w 4114165"/>
              <a:gd name="connsiteY369" fmla="*/ 1018294 h 3063504"/>
              <a:gd name="connsiteX370" fmla="*/ 3168421 w 4114165"/>
              <a:gd name="connsiteY370" fmla="*/ 1320136 h 3063504"/>
              <a:gd name="connsiteX371" fmla="*/ 3203448 w 4114165"/>
              <a:gd name="connsiteY371" fmla="*/ 2215089 h 3063504"/>
              <a:gd name="connsiteX372" fmla="*/ 3213003 w 4114165"/>
              <a:gd name="connsiteY372" fmla="*/ 2377344 h 3063504"/>
              <a:gd name="connsiteX373" fmla="*/ 3219364 w 4114165"/>
              <a:gd name="connsiteY373" fmla="*/ 2449018 h 3063504"/>
              <a:gd name="connsiteX374" fmla="*/ 3225738 w 4114165"/>
              <a:gd name="connsiteY374" fmla="*/ 2487996 h 3063504"/>
              <a:gd name="connsiteX375" fmla="*/ 3228919 w 4114165"/>
              <a:gd name="connsiteY375" fmla="*/ 2494657 h 3063504"/>
              <a:gd name="connsiteX376" fmla="*/ 3232113 w 4114165"/>
              <a:gd name="connsiteY376" fmla="*/ 2492656 h 3063504"/>
              <a:gd name="connsiteX377" fmla="*/ 3235293 w 4114165"/>
              <a:gd name="connsiteY377" fmla="*/ 2481980 h 3063504"/>
              <a:gd name="connsiteX378" fmla="*/ 3241655 w 4114165"/>
              <a:gd name="connsiteY378" fmla="*/ 2435063 h 3063504"/>
              <a:gd name="connsiteX379" fmla="*/ 3248029 w 4114165"/>
              <a:gd name="connsiteY379" fmla="*/ 2355601 h 3063504"/>
              <a:gd name="connsiteX380" fmla="*/ 3257584 w 4114165"/>
              <a:gd name="connsiteY380" fmla="*/ 2182202 h 3063504"/>
              <a:gd name="connsiteX381" fmla="*/ 3270320 w 4114165"/>
              <a:gd name="connsiteY381" fmla="*/ 1873902 h 3063504"/>
              <a:gd name="connsiteX382" fmla="*/ 3305347 w 4114165"/>
              <a:gd name="connsiteY382" fmla="*/ 952647 h 3063504"/>
              <a:gd name="connsiteX383" fmla="*/ 3314902 w 4114165"/>
              <a:gd name="connsiteY383" fmla="*/ 781693 h 3063504"/>
              <a:gd name="connsiteX384" fmla="*/ 3321263 w 4114165"/>
              <a:gd name="connsiteY384" fmla="*/ 703307 h 3063504"/>
              <a:gd name="connsiteX385" fmla="*/ 3327637 w 4114165"/>
              <a:gd name="connsiteY385" fmla="*/ 656541 h 3063504"/>
              <a:gd name="connsiteX386" fmla="*/ 3330818 w 4114165"/>
              <a:gd name="connsiteY386" fmla="*/ 645461 h 3063504"/>
              <a:gd name="connsiteX387" fmla="*/ 3334012 w 4114165"/>
              <a:gd name="connsiteY387" fmla="*/ 642662 h 3063504"/>
              <a:gd name="connsiteX388" fmla="*/ 3337192 w 4114165"/>
              <a:gd name="connsiteY388" fmla="*/ 648095 h 3063504"/>
              <a:gd name="connsiteX389" fmla="*/ 3340373 w 4114165"/>
              <a:gd name="connsiteY389" fmla="*/ 661657 h 3063504"/>
              <a:gd name="connsiteX390" fmla="*/ 3346747 w 4114165"/>
              <a:gd name="connsiteY390" fmla="*/ 712272 h 3063504"/>
              <a:gd name="connsiteX391" fmla="*/ 3353109 w 4114165"/>
              <a:gd name="connsiteY391" fmla="*/ 792026 h 3063504"/>
              <a:gd name="connsiteX392" fmla="*/ 3362664 w 4114165"/>
              <a:gd name="connsiteY392" fmla="*/ 958282 h 3063504"/>
              <a:gd name="connsiteX393" fmla="*/ 3375400 w 4114165"/>
              <a:gd name="connsiteY393" fmla="*/ 1241725 h 3063504"/>
              <a:gd name="connsiteX394" fmla="*/ 3404065 w 4114165"/>
              <a:gd name="connsiteY394" fmla="*/ 1914374 h 3063504"/>
              <a:gd name="connsiteX395" fmla="*/ 3413620 w 4114165"/>
              <a:gd name="connsiteY395" fmla="*/ 2082783 h 3063504"/>
              <a:gd name="connsiteX396" fmla="*/ 3423163 w 4114165"/>
              <a:gd name="connsiteY396" fmla="*/ 2199285 h 3063504"/>
              <a:gd name="connsiteX397" fmla="*/ 3429537 w 4114165"/>
              <a:gd name="connsiteY397" fmla="*/ 2244088 h 3063504"/>
              <a:gd name="connsiteX398" fmla="*/ 3432718 w 4114165"/>
              <a:gd name="connsiteY398" fmla="*/ 2256169 h 3063504"/>
              <a:gd name="connsiteX399" fmla="*/ 3435911 w 4114165"/>
              <a:gd name="connsiteY399" fmla="*/ 2261335 h 3063504"/>
              <a:gd name="connsiteX400" fmla="*/ 3439092 w 4114165"/>
              <a:gd name="connsiteY400" fmla="*/ 2259613 h 3063504"/>
              <a:gd name="connsiteX401" fmla="*/ 3442273 w 4114165"/>
              <a:gd name="connsiteY401" fmla="*/ 2251116 h 3063504"/>
              <a:gd name="connsiteX402" fmla="*/ 3448647 w 4114165"/>
              <a:gd name="connsiteY402" fmla="*/ 2214582 h 3063504"/>
              <a:gd name="connsiteX403" fmla="*/ 3455008 w 4114165"/>
              <a:gd name="connsiteY403" fmla="*/ 2153824 h 3063504"/>
              <a:gd name="connsiteX404" fmla="*/ 3464564 w 4114165"/>
              <a:gd name="connsiteY404" fmla="*/ 2023974 h 3063504"/>
              <a:gd name="connsiteX405" fmla="*/ 3477299 w 4114165"/>
              <a:gd name="connsiteY405" fmla="*/ 1799315 h 3063504"/>
              <a:gd name="connsiteX406" fmla="*/ 3509145 w 4114165"/>
              <a:gd name="connsiteY406" fmla="*/ 1210295 h 3063504"/>
              <a:gd name="connsiteX407" fmla="*/ 3518700 w 4114165"/>
              <a:gd name="connsiteY407" fmla="*/ 1086549 h 3063504"/>
              <a:gd name="connsiteX408" fmla="*/ 3525062 w 4114165"/>
              <a:gd name="connsiteY408" fmla="*/ 1027956 h 3063504"/>
              <a:gd name="connsiteX409" fmla="*/ 3531436 w 4114165"/>
              <a:gd name="connsiteY409" fmla="*/ 990536 h 3063504"/>
              <a:gd name="connsiteX410" fmla="*/ 3534617 w 4114165"/>
              <a:gd name="connsiteY410" fmla="*/ 980063 h 3063504"/>
              <a:gd name="connsiteX411" fmla="*/ 3537797 w 4114165"/>
              <a:gd name="connsiteY411" fmla="*/ 975137 h 3063504"/>
              <a:gd name="connsiteX412" fmla="*/ 3540991 w 4114165"/>
              <a:gd name="connsiteY412" fmla="*/ 975694 h 3063504"/>
              <a:gd name="connsiteX413" fmla="*/ 3544172 w 4114165"/>
              <a:gd name="connsiteY413" fmla="*/ 981697 h 3063504"/>
              <a:gd name="connsiteX414" fmla="*/ 3550546 w 4114165"/>
              <a:gd name="connsiteY414" fmla="*/ 1009341 h 3063504"/>
              <a:gd name="connsiteX415" fmla="*/ 3556908 w 4114165"/>
              <a:gd name="connsiteY415" fmla="*/ 1056435 h 3063504"/>
              <a:gd name="connsiteX416" fmla="*/ 3566463 w 4114165"/>
              <a:gd name="connsiteY416" fmla="*/ 1158261 h 3063504"/>
              <a:gd name="connsiteX417" fmla="*/ 3579198 w 4114165"/>
              <a:gd name="connsiteY417" fmla="*/ 1335737 h 3063504"/>
              <a:gd name="connsiteX418" fmla="*/ 3611044 w 4114165"/>
              <a:gd name="connsiteY418" fmla="*/ 1805545 h 3063504"/>
              <a:gd name="connsiteX419" fmla="*/ 3620599 w 4114165"/>
              <a:gd name="connsiteY419" fmla="*/ 1906206 h 3063504"/>
              <a:gd name="connsiteX420" fmla="*/ 3626961 w 4114165"/>
              <a:gd name="connsiteY420" fmla="*/ 1954998 h 3063504"/>
              <a:gd name="connsiteX421" fmla="*/ 3633335 w 4114165"/>
              <a:gd name="connsiteY421" fmla="*/ 1987567 h 3063504"/>
              <a:gd name="connsiteX422" fmla="*/ 3639696 w 4114165"/>
              <a:gd name="connsiteY422" fmla="*/ 2003270 h 3063504"/>
              <a:gd name="connsiteX423" fmla="*/ 3642890 w 4114165"/>
              <a:gd name="connsiteY423" fmla="*/ 2004764 h 3063504"/>
              <a:gd name="connsiteX424" fmla="*/ 3646071 w 4114165"/>
              <a:gd name="connsiteY424" fmla="*/ 2002092 h 3063504"/>
              <a:gd name="connsiteX425" fmla="*/ 3649251 w 4114165"/>
              <a:gd name="connsiteY425" fmla="*/ 1995343 h 3063504"/>
              <a:gd name="connsiteX426" fmla="*/ 3655626 w 4114165"/>
              <a:gd name="connsiteY426" fmla="*/ 1970079 h 3063504"/>
              <a:gd name="connsiteX427" fmla="*/ 3661987 w 4114165"/>
              <a:gd name="connsiteY427" fmla="*/ 1930329 h 3063504"/>
              <a:gd name="connsiteX428" fmla="*/ 3671542 w 4114165"/>
              <a:gd name="connsiteY428" fmla="*/ 1847423 h 3063504"/>
              <a:gd name="connsiteX429" fmla="*/ 3684278 w 4114165"/>
              <a:gd name="connsiteY429" fmla="*/ 1705138 h 3063504"/>
              <a:gd name="connsiteX430" fmla="*/ 3719305 w 4114165"/>
              <a:gd name="connsiteY430" fmla="*/ 1285869 h 3063504"/>
              <a:gd name="connsiteX431" fmla="*/ 3728860 w 4114165"/>
              <a:gd name="connsiteY431" fmla="*/ 1203127 h 3063504"/>
              <a:gd name="connsiteX432" fmla="*/ 3738415 w 4114165"/>
              <a:gd name="connsiteY432" fmla="*/ 1145914 h 3063504"/>
              <a:gd name="connsiteX433" fmla="*/ 3744789 w 4114165"/>
              <a:gd name="connsiteY433" fmla="*/ 1123703 h 3063504"/>
              <a:gd name="connsiteX434" fmla="*/ 3747970 w 4114165"/>
              <a:gd name="connsiteY434" fmla="*/ 1117612 h 3063504"/>
              <a:gd name="connsiteX435" fmla="*/ 3751151 w 4114165"/>
              <a:gd name="connsiteY435" fmla="*/ 1114864 h 3063504"/>
              <a:gd name="connsiteX436" fmla="*/ 3754344 w 4114165"/>
              <a:gd name="connsiteY436" fmla="*/ 1115497 h 3063504"/>
              <a:gd name="connsiteX437" fmla="*/ 3757525 w 4114165"/>
              <a:gd name="connsiteY437" fmla="*/ 1119435 h 3063504"/>
              <a:gd name="connsiteX438" fmla="*/ 3763887 w 4114165"/>
              <a:gd name="connsiteY438" fmla="*/ 1137050 h 3063504"/>
              <a:gd name="connsiteX439" fmla="*/ 3770261 w 4114165"/>
              <a:gd name="connsiteY439" fmla="*/ 1166935 h 3063504"/>
              <a:gd name="connsiteX440" fmla="*/ 3779816 w 4114165"/>
              <a:gd name="connsiteY440" fmla="*/ 1232253 h 3063504"/>
              <a:gd name="connsiteX441" fmla="*/ 3792552 w 4114165"/>
              <a:gd name="connsiteY441" fmla="*/ 1349413 h 3063504"/>
              <a:gd name="connsiteX442" fmla="*/ 3818023 w 4114165"/>
              <a:gd name="connsiteY442" fmla="*/ 1628335 h 3063504"/>
              <a:gd name="connsiteX443" fmla="*/ 3833953 w 4114165"/>
              <a:gd name="connsiteY443" fmla="*/ 1785195 h 3063504"/>
              <a:gd name="connsiteX444" fmla="*/ 3843495 w 4114165"/>
              <a:gd name="connsiteY444" fmla="*/ 1858085 h 3063504"/>
              <a:gd name="connsiteX445" fmla="*/ 3853050 w 4114165"/>
              <a:gd name="connsiteY445" fmla="*/ 1909448 h 3063504"/>
              <a:gd name="connsiteX446" fmla="*/ 3859424 w 4114165"/>
              <a:gd name="connsiteY446" fmla="*/ 1930215 h 3063504"/>
              <a:gd name="connsiteX447" fmla="*/ 3865786 w 4114165"/>
              <a:gd name="connsiteY447" fmla="*/ 1939611 h 3063504"/>
              <a:gd name="connsiteX448" fmla="*/ 3868979 w 4114165"/>
              <a:gd name="connsiteY448" fmla="*/ 1939992 h 3063504"/>
              <a:gd name="connsiteX449" fmla="*/ 3872160 w 4114165"/>
              <a:gd name="connsiteY449" fmla="*/ 1937472 h 3063504"/>
              <a:gd name="connsiteX450" fmla="*/ 3875341 w 4114165"/>
              <a:gd name="connsiteY450" fmla="*/ 1932115 h 3063504"/>
              <a:gd name="connsiteX451" fmla="*/ 3881715 w 4114165"/>
              <a:gd name="connsiteY451" fmla="*/ 1913057 h 3063504"/>
              <a:gd name="connsiteX452" fmla="*/ 3888077 w 4114165"/>
              <a:gd name="connsiteY452" fmla="*/ 1883437 h 3063504"/>
              <a:gd name="connsiteX453" fmla="*/ 3897632 w 4114165"/>
              <a:gd name="connsiteY453" fmla="*/ 1821260 h 3063504"/>
              <a:gd name="connsiteX454" fmla="*/ 3910367 w 4114165"/>
              <a:gd name="connsiteY454" fmla="*/ 1711888 h 3063504"/>
              <a:gd name="connsiteX455" fmla="*/ 3932658 w 4114165"/>
              <a:gd name="connsiteY455" fmla="*/ 1484088 h 3063504"/>
              <a:gd name="connsiteX456" fmla="*/ 3951768 w 4114165"/>
              <a:gd name="connsiteY456" fmla="*/ 1301736 h 3063504"/>
              <a:gd name="connsiteX457" fmla="*/ 3961323 w 4114165"/>
              <a:gd name="connsiteY457" fmla="*/ 1230328 h 3063504"/>
              <a:gd name="connsiteX458" fmla="*/ 3970878 w 4114165"/>
              <a:gd name="connsiteY458" fmla="*/ 1178180 h 3063504"/>
              <a:gd name="connsiteX459" fmla="*/ 3977240 w 4114165"/>
              <a:gd name="connsiteY459" fmla="*/ 1155741 h 3063504"/>
              <a:gd name="connsiteX460" fmla="*/ 3983614 w 4114165"/>
              <a:gd name="connsiteY460" fmla="*/ 1143901 h 3063504"/>
              <a:gd name="connsiteX461" fmla="*/ 3986795 w 4114165"/>
              <a:gd name="connsiteY461" fmla="*/ 1142077 h 3063504"/>
              <a:gd name="connsiteX462" fmla="*/ 3989976 w 4114165"/>
              <a:gd name="connsiteY462" fmla="*/ 1142989 h 3063504"/>
              <a:gd name="connsiteX463" fmla="*/ 3993169 w 4114165"/>
              <a:gd name="connsiteY463" fmla="*/ 1146661 h 3063504"/>
              <a:gd name="connsiteX464" fmla="*/ 3999531 w 4114165"/>
              <a:gd name="connsiteY464" fmla="*/ 1162136 h 3063504"/>
              <a:gd name="connsiteX465" fmla="*/ 4005905 w 4114165"/>
              <a:gd name="connsiteY465" fmla="*/ 1188070 h 3063504"/>
              <a:gd name="connsiteX466" fmla="*/ 4015460 w 4114165"/>
              <a:gd name="connsiteY466" fmla="*/ 1244992 h 3063504"/>
              <a:gd name="connsiteX467" fmla="*/ 4025002 w 4114165"/>
              <a:gd name="connsiteY467" fmla="*/ 1320275 h 3063504"/>
              <a:gd name="connsiteX468" fmla="*/ 4040932 w 4114165"/>
              <a:gd name="connsiteY468" fmla="*/ 1473210 h 3063504"/>
              <a:gd name="connsiteX469" fmla="*/ 4069584 w 4114165"/>
              <a:gd name="connsiteY469" fmla="*/ 1754601 h 3063504"/>
              <a:gd name="connsiteX470" fmla="*/ 4079139 w 4114165"/>
              <a:gd name="connsiteY470" fmla="*/ 1826731 h 3063504"/>
              <a:gd name="connsiteX471" fmla="*/ 4088694 w 4114165"/>
              <a:gd name="connsiteY471" fmla="*/ 1879436 h 3063504"/>
              <a:gd name="connsiteX472" fmla="*/ 4095069 w 4114165"/>
              <a:gd name="connsiteY472" fmla="*/ 1902103 h 3063504"/>
              <a:gd name="connsiteX473" fmla="*/ 4101430 w 4114165"/>
              <a:gd name="connsiteY473" fmla="*/ 1914082 h 3063504"/>
              <a:gd name="connsiteX474" fmla="*/ 4104611 w 4114165"/>
              <a:gd name="connsiteY474" fmla="*/ 1915995 h 3063504"/>
              <a:gd name="connsiteX475" fmla="*/ 4107804 w 4114165"/>
              <a:gd name="connsiteY475" fmla="*/ 1915184 h 3063504"/>
              <a:gd name="connsiteX476" fmla="*/ 4110985 w 4114165"/>
              <a:gd name="connsiteY476" fmla="*/ 1911702 h 3063504"/>
              <a:gd name="connsiteX477" fmla="*/ 4114166 w 4114165"/>
              <a:gd name="connsiteY477" fmla="*/ 1905598 h 3063504"/>
              <a:gd name="connsiteX478" fmla="*/ 4114166 w 4114165"/>
              <a:gd name="connsiteY478" fmla="*/ 1905598 h 3063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</a:cxnLst>
            <a:rect l="l" t="t" r="r" b="b"/>
            <a:pathLst>
              <a:path w="4114165" h="3063504">
                <a:moveTo>
                  <a:pt x="0" y="1426330"/>
                </a:moveTo>
                <a:lnTo>
                  <a:pt x="19106" y="1079343"/>
                </a:lnTo>
                <a:lnTo>
                  <a:pt x="28660" y="944391"/>
                </a:lnTo>
                <a:lnTo>
                  <a:pt x="38212" y="852379"/>
                </a:lnTo>
                <a:lnTo>
                  <a:pt x="44582" y="819708"/>
                </a:lnTo>
                <a:lnTo>
                  <a:pt x="47765" y="812730"/>
                </a:lnTo>
                <a:lnTo>
                  <a:pt x="50950" y="812198"/>
                </a:lnTo>
                <a:lnTo>
                  <a:pt x="54134" y="818213"/>
                </a:lnTo>
                <a:lnTo>
                  <a:pt x="57319" y="830801"/>
                </a:lnTo>
                <a:lnTo>
                  <a:pt x="63687" y="875439"/>
                </a:lnTo>
                <a:lnTo>
                  <a:pt x="70056" y="945100"/>
                </a:lnTo>
                <a:lnTo>
                  <a:pt x="79608" y="1091880"/>
                </a:lnTo>
                <a:lnTo>
                  <a:pt x="92347" y="1349148"/>
                </a:lnTo>
                <a:lnTo>
                  <a:pt x="130558" y="2179860"/>
                </a:lnTo>
                <a:lnTo>
                  <a:pt x="140112" y="2309798"/>
                </a:lnTo>
                <a:lnTo>
                  <a:pt x="146480" y="2364047"/>
                </a:lnTo>
                <a:lnTo>
                  <a:pt x="149664" y="2380472"/>
                </a:lnTo>
                <a:lnTo>
                  <a:pt x="152849" y="2389450"/>
                </a:lnTo>
                <a:lnTo>
                  <a:pt x="156033" y="2390855"/>
                </a:lnTo>
                <a:lnTo>
                  <a:pt x="159218" y="2384600"/>
                </a:lnTo>
                <a:lnTo>
                  <a:pt x="162401" y="2370696"/>
                </a:lnTo>
                <a:lnTo>
                  <a:pt x="168770" y="2320207"/>
                </a:lnTo>
                <a:lnTo>
                  <a:pt x="175140" y="2240720"/>
                </a:lnTo>
                <a:lnTo>
                  <a:pt x="184692" y="2072639"/>
                </a:lnTo>
                <a:lnTo>
                  <a:pt x="197429" y="1777458"/>
                </a:lnTo>
                <a:lnTo>
                  <a:pt x="235642" y="818581"/>
                </a:lnTo>
                <a:lnTo>
                  <a:pt x="245194" y="665925"/>
                </a:lnTo>
                <a:lnTo>
                  <a:pt x="251563" y="600835"/>
                </a:lnTo>
                <a:lnTo>
                  <a:pt x="257933" y="568563"/>
                </a:lnTo>
                <a:lnTo>
                  <a:pt x="261116" y="565293"/>
                </a:lnTo>
                <a:lnTo>
                  <a:pt x="264300" y="570754"/>
                </a:lnTo>
                <a:lnTo>
                  <a:pt x="267485" y="584961"/>
                </a:lnTo>
                <a:lnTo>
                  <a:pt x="273854" y="639269"/>
                </a:lnTo>
                <a:lnTo>
                  <a:pt x="280222" y="726772"/>
                </a:lnTo>
                <a:lnTo>
                  <a:pt x="289776" y="913999"/>
                </a:lnTo>
                <a:lnTo>
                  <a:pt x="302513" y="1245232"/>
                </a:lnTo>
                <a:lnTo>
                  <a:pt x="340728" y="2325374"/>
                </a:lnTo>
                <a:lnTo>
                  <a:pt x="350283" y="2497177"/>
                </a:lnTo>
                <a:lnTo>
                  <a:pt x="356645" y="2570484"/>
                </a:lnTo>
                <a:lnTo>
                  <a:pt x="363019" y="2607106"/>
                </a:lnTo>
                <a:lnTo>
                  <a:pt x="366200" y="2611083"/>
                </a:lnTo>
                <a:lnTo>
                  <a:pt x="369380" y="2605384"/>
                </a:lnTo>
                <a:lnTo>
                  <a:pt x="372574" y="2590024"/>
                </a:lnTo>
                <a:lnTo>
                  <a:pt x="378935" y="2530861"/>
                </a:lnTo>
                <a:lnTo>
                  <a:pt x="385310" y="2435532"/>
                </a:lnTo>
                <a:lnTo>
                  <a:pt x="394865" y="2232425"/>
                </a:lnTo>
                <a:lnTo>
                  <a:pt x="407601" y="1876548"/>
                </a:lnTo>
                <a:lnTo>
                  <a:pt x="442627" y="825508"/>
                </a:lnTo>
                <a:lnTo>
                  <a:pt x="452182" y="631949"/>
                </a:lnTo>
                <a:lnTo>
                  <a:pt x="458544" y="543618"/>
                </a:lnTo>
                <a:lnTo>
                  <a:pt x="464918" y="491393"/>
                </a:lnTo>
                <a:lnTo>
                  <a:pt x="468099" y="479329"/>
                </a:lnTo>
                <a:lnTo>
                  <a:pt x="471280" y="476719"/>
                </a:lnTo>
                <a:lnTo>
                  <a:pt x="474473" y="483516"/>
                </a:lnTo>
                <a:lnTo>
                  <a:pt x="477654" y="499587"/>
                </a:lnTo>
                <a:lnTo>
                  <a:pt x="484015" y="558573"/>
                </a:lnTo>
                <a:lnTo>
                  <a:pt x="490390" y="650919"/>
                </a:lnTo>
                <a:lnTo>
                  <a:pt x="499945" y="843021"/>
                </a:lnTo>
                <a:lnTo>
                  <a:pt x="512680" y="1171038"/>
                </a:lnTo>
                <a:lnTo>
                  <a:pt x="544526" y="2034016"/>
                </a:lnTo>
                <a:lnTo>
                  <a:pt x="554081" y="2220635"/>
                </a:lnTo>
                <a:lnTo>
                  <a:pt x="563624" y="2346673"/>
                </a:lnTo>
                <a:lnTo>
                  <a:pt x="569998" y="2393211"/>
                </a:lnTo>
                <a:lnTo>
                  <a:pt x="573179" y="2404874"/>
                </a:lnTo>
                <a:lnTo>
                  <a:pt x="576372" y="2408799"/>
                </a:lnTo>
                <a:lnTo>
                  <a:pt x="579553" y="2405102"/>
                </a:lnTo>
                <a:lnTo>
                  <a:pt x="582734" y="2393945"/>
                </a:lnTo>
                <a:lnTo>
                  <a:pt x="589108" y="2350282"/>
                </a:lnTo>
                <a:lnTo>
                  <a:pt x="595470" y="2280520"/>
                </a:lnTo>
                <a:lnTo>
                  <a:pt x="605025" y="2134981"/>
                </a:lnTo>
                <a:lnTo>
                  <a:pt x="617760" y="1888743"/>
                </a:lnTo>
                <a:lnTo>
                  <a:pt x="646426" y="1318008"/>
                </a:lnTo>
                <a:lnTo>
                  <a:pt x="655981" y="1179079"/>
                </a:lnTo>
                <a:lnTo>
                  <a:pt x="665523" y="1084231"/>
                </a:lnTo>
                <a:lnTo>
                  <a:pt x="671897" y="1047837"/>
                </a:lnTo>
                <a:lnTo>
                  <a:pt x="675078" y="1037782"/>
                </a:lnTo>
                <a:lnTo>
                  <a:pt x="678259" y="1033059"/>
                </a:lnTo>
                <a:lnTo>
                  <a:pt x="681452" y="1033502"/>
                </a:lnTo>
                <a:lnTo>
                  <a:pt x="684633" y="1038909"/>
                </a:lnTo>
                <a:lnTo>
                  <a:pt x="691007" y="1063476"/>
                </a:lnTo>
                <a:lnTo>
                  <a:pt x="697369" y="1104049"/>
                </a:lnTo>
                <a:lnTo>
                  <a:pt x="706924" y="1187437"/>
                </a:lnTo>
                <a:lnTo>
                  <a:pt x="738770" y="1501044"/>
                </a:lnTo>
                <a:lnTo>
                  <a:pt x="748325" y="1560169"/>
                </a:lnTo>
                <a:lnTo>
                  <a:pt x="754686" y="1583596"/>
                </a:lnTo>
                <a:lnTo>
                  <a:pt x="757880" y="1590282"/>
                </a:lnTo>
                <a:lnTo>
                  <a:pt x="761061" y="1593663"/>
                </a:lnTo>
                <a:lnTo>
                  <a:pt x="764241" y="1593828"/>
                </a:lnTo>
                <a:lnTo>
                  <a:pt x="767422" y="1590940"/>
                </a:lnTo>
                <a:lnTo>
                  <a:pt x="773796" y="1576821"/>
                </a:lnTo>
                <a:lnTo>
                  <a:pt x="780158" y="1553495"/>
                </a:lnTo>
                <a:lnTo>
                  <a:pt x="792906" y="1490875"/>
                </a:lnTo>
                <a:lnTo>
                  <a:pt x="805642" y="1429686"/>
                </a:lnTo>
                <a:lnTo>
                  <a:pt x="812004" y="1408348"/>
                </a:lnTo>
                <a:lnTo>
                  <a:pt x="818378" y="1397407"/>
                </a:lnTo>
                <a:lnTo>
                  <a:pt x="821559" y="1396635"/>
                </a:lnTo>
                <a:lnTo>
                  <a:pt x="824740" y="1399345"/>
                </a:lnTo>
                <a:lnTo>
                  <a:pt x="827933" y="1405740"/>
                </a:lnTo>
                <a:lnTo>
                  <a:pt x="834295" y="1430142"/>
                </a:lnTo>
                <a:lnTo>
                  <a:pt x="840669" y="1470285"/>
                </a:lnTo>
                <a:lnTo>
                  <a:pt x="850224" y="1558649"/>
                </a:lnTo>
                <a:lnTo>
                  <a:pt x="862960" y="1718561"/>
                </a:lnTo>
                <a:lnTo>
                  <a:pt x="891612" y="2106134"/>
                </a:lnTo>
                <a:lnTo>
                  <a:pt x="897986" y="2164423"/>
                </a:lnTo>
                <a:lnTo>
                  <a:pt x="904348" y="2202286"/>
                </a:lnTo>
                <a:lnTo>
                  <a:pt x="907541" y="2212354"/>
                </a:lnTo>
                <a:lnTo>
                  <a:pt x="910722" y="2215950"/>
                </a:lnTo>
                <a:lnTo>
                  <a:pt x="913903" y="2212772"/>
                </a:lnTo>
                <a:lnTo>
                  <a:pt x="917096" y="2202540"/>
                </a:lnTo>
                <a:lnTo>
                  <a:pt x="923458" y="2160358"/>
                </a:lnTo>
                <a:lnTo>
                  <a:pt x="929832" y="2088937"/>
                </a:lnTo>
                <a:lnTo>
                  <a:pt x="939387" y="1929354"/>
                </a:lnTo>
                <a:lnTo>
                  <a:pt x="948930" y="1715256"/>
                </a:lnTo>
                <a:lnTo>
                  <a:pt x="964859" y="1281386"/>
                </a:lnTo>
                <a:lnTo>
                  <a:pt x="983956" y="762432"/>
                </a:lnTo>
                <a:lnTo>
                  <a:pt x="993511" y="562035"/>
                </a:lnTo>
                <a:lnTo>
                  <a:pt x="999886" y="466070"/>
                </a:lnTo>
                <a:lnTo>
                  <a:pt x="1006247" y="406589"/>
                </a:lnTo>
                <a:lnTo>
                  <a:pt x="1009441" y="391842"/>
                </a:lnTo>
                <a:lnTo>
                  <a:pt x="1012621" y="387604"/>
                </a:lnTo>
                <a:lnTo>
                  <a:pt x="1015802" y="394136"/>
                </a:lnTo>
                <a:lnTo>
                  <a:pt x="1018996" y="411587"/>
                </a:lnTo>
                <a:lnTo>
                  <a:pt x="1025357" y="479311"/>
                </a:lnTo>
                <a:lnTo>
                  <a:pt x="1031731" y="589755"/>
                </a:lnTo>
                <a:lnTo>
                  <a:pt x="1041274" y="828914"/>
                </a:lnTo>
                <a:lnTo>
                  <a:pt x="1054022" y="1256857"/>
                </a:lnTo>
                <a:lnTo>
                  <a:pt x="1092230" y="2652391"/>
                </a:lnTo>
                <a:lnTo>
                  <a:pt x="1101785" y="2862019"/>
                </a:lnTo>
                <a:lnTo>
                  <a:pt x="1108146" y="2943532"/>
                </a:lnTo>
                <a:lnTo>
                  <a:pt x="1111340" y="2965110"/>
                </a:lnTo>
                <a:lnTo>
                  <a:pt x="1114521" y="2973430"/>
                </a:lnTo>
                <a:lnTo>
                  <a:pt x="1117701" y="2968315"/>
                </a:lnTo>
                <a:lnTo>
                  <a:pt x="1120895" y="2949661"/>
                </a:lnTo>
                <a:lnTo>
                  <a:pt x="1127256" y="2872251"/>
                </a:lnTo>
                <a:lnTo>
                  <a:pt x="1133631" y="2743364"/>
                </a:lnTo>
                <a:lnTo>
                  <a:pt x="1143173" y="2463378"/>
                </a:lnTo>
                <a:lnTo>
                  <a:pt x="1155922" y="1965154"/>
                </a:lnTo>
                <a:lnTo>
                  <a:pt x="1190948" y="471744"/>
                </a:lnTo>
                <a:lnTo>
                  <a:pt x="1200503" y="198810"/>
                </a:lnTo>
                <a:lnTo>
                  <a:pt x="1206865" y="77799"/>
                </a:lnTo>
                <a:lnTo>
                  <a:pt x="1213239" y="11588"/>
                </a:lnTo>
                <a:lnTo>
                  <a:pt x="1216420" y="0"/>
                </a:lnTo>
                <a:lnTo>
                  <a:pt x="1219601" y="2996"/>
                </a:lnTo>
                <a:lnTo>
                  <a:pt x="1222781" y="20580"/>
                </a:lnTo>
                <a:lnTo>
                  <a:pt x="1229156" y="98807"/>
                </a:lnTo>
                <a:lnTo>
                  <a:pt x="1235530" y="231880"/>
                </a:lnTo>
                <a:lnTo>
                  <a:pt x="1245072" y="522962"/>
                </a:lnTo>
                <a:lnTo>
                  <a:pt x="1257821" y="1041176"/>
                </a:lnTo>
                <a:lnTo>
                  <a:pt x="1292847" y="2583224"/>
                </a:lnTo>
                <a:lnTo>
                  <a:pt x="1302390" y="2862221"/>
                </a:lnTo>
                <a:lnTo>
                  <a:pt x="1308764" y="2985271"/>
                </a:lnTo>
                <a:lnTo>
                  <a:pt x="1315138" y="3052069"/>
                </a:lnTo>
                <a:lnTo>
                  <a:pt x="1318319" y="3063504"/>
                </a:lnTo>
                <a:lnTo>
                  <a:pt x="1321500" y="3060098"/>
                </a:lnTo>
                <a:lnTo>
                  <a:pt x="1324681" y="3041913"/>
                </a:lnTo>
                <a:lnTo>
                  <a:pt x="1331055" y="2962109"/>
                </a:lnTo>
                <a:lnTo>
                  <a:pt x="1337429" y="2827372"/>
                </a:lnTo>
                <a:lnTo>
                  <a:pt x="1346971" y="2534799"/>
                </a:lnTo>
                <a:lnTo>
                  <a:pt x="1359720" y="2019403"/>
                </a:lnTo>
                <a:lnTo>
                  <a:pt x="1391553" y="642650"/>
                </a:lnTo>
                <a:lnTo>
                  <a:pt x="1401108" y="357415"/>
                </a:lnTo>
                <a:lnTo>
                  <a:pt x="1407482" y="227415"/>
                </a:lnTo>
                <a:lnTo>
                  <a:pt x="1413844" y="151377"/>
                </a:lnTo>
                <a:lnTo>
                  <a:pt x="1417037" y="134458"/>
                </a:lnTo>
                <a:lnTo>
                  <a:pt x="1420218" y="131770"/>
                </a:lnTo>
                <a:lnTo>
                  <a:pt x="1423399" y="143257"/>
                </a:lnTo>
                <a:lnTo>
                  <a:pt x="1426580" y="168709"/>
                </a:lnTo>
                <a:lnTo>
                  <a:pt x="1432954" y="259960"/>
                </a:lnTo>
                <a:lnTo>
                  <a:pt x="1439328" y="401057"/>
                </a:lnTo>
                <a:lnTo>
                  <a:pt x="1448870" y="691492"/>
                </a:lnTo>
                <a:lnTo>
                  <a:pt x="1461619" y="1179130"/>
                </a:lnTo>
                <a:lnTo>
                  <a:pt x="1487091" y="2181025"/>
                </a:lnTo>
                <a:lnTo>
                  <a:pt x="1496646" y="2459592"/>
                </a:lnTo>
                <a:lnTo>
                  <a:pt x="1503007" y="2593785"/>
                </a:lnTo>
                <a:lnTo>
                  <a:pt x="1509382" y="2680946"/>
                </a:lnTo>
                <a:lnTo>
                  <a:pt x="1512562" y="2705982"/>
                </a:lnTo>
                <a:lnTo>
                  <a:pt x="1515743" y="2718442"/>
                </a:lnTo>
                <a:lnTo>
                  <a:pt x="1518937" y="2718341"/>
                </a:lnTo>
                <a:lnTo>
                  <a:pt x="1522117" y="2705817"/>
                </a:lnTo>
                <a:lnTo>
                  <a:pt x="1525298" y="2681162"/>
                </a:lnTo>
                <a:lnTo>
                  <a:pt x="1531672" y="2597166"/>
                </a:lnTo>
                <a:lnTo>
                  <a:pt x="1538034" y="2471052"/>
                </a:lnTo>
                <a:lnTo>
                  <a:pt x="1547589" y="2217318"/>
                </a:lnTo>
                <a:lnTo>
                  <a:pt x="1563518" y="1692310"/>
                </a:lnTo>
                <a:lnTo>
                  <a:pt x="1582615" y="1074303"/>
                </a:lnTo>
                <a:lnTo>
                  <a:pt x="1592171" y="838804"/>
                </a:lnTo>
                <a:lnTo>
                  <a:pt x="1598545" y="724265"/>
                </a:lnTo>
                <a:lnTo>
                  <a:pt x="1604906" y="648563"/>
                </a:lnTo>
                <a:lnTo>
                  <a:pt x="1608087" y="626010"/>
                </a:lnTo>
                <a:lnTo>
                  <a:pt x="1611281" y="613828"/>
                </a:lnTo>
                <a:lnTo>
                  <a:pt x="1614461" y="611992"/>
                </a:lnTo>
                <a:lnTo>
                  <a:pt x="1617642" y="620362"/>
                </a:lnTo>
                <a:lnTo>
                  <a:pt x="1620836" y="638724"/>
                </a:lnTo>
                <a:lnTo>
                  <a:pt x="1627197" y="703889"/>
                </a:lnTo>
                <a:lnTo>
                  <a:pt x="1633572" y="803537"/>
                </a:lnTo>
                <a:lnTo>
                  <a:pt x="1643127" y="1005807"/>
                </a:lnTo>
                <a:lnTo>
                  <a:pt x="1659043" y="1426507"/>
                </a:lnTo>
                <a:lnTo>
                  <a:pt x="1678153" y="1923162"/>
                </a:lnTo>
                <a:lnTo>
                  <a:pt x="1687696" y="2112656"/>
                </a:lnTo>
                <a:lnTo>
                  <a:pt x="1694070" y="2204756"/>
                </a:lnTo>
                <a:lnTo>
                  <a:pt x="1700444" y="2265400"/>
                </a:lnTo>
                <a:lnTo>
                  <a:pt x="1703625" y="2283281"/>
                </a:lnTo>
                <a:lnTo>
                  <a:pt x="1706806" y="2292702"/>
                </a:lnTo>
                <a:lnTo>
                  <a:pt x="1709986" y="2293639"/>
                </a:lnTo>
                <a:lnTo>
                  <a:pt x="1713180" y="2286193"/>
                </a:lnTo>
                <a:lnTo>
                  <a:pt x="1716361" y="2270504"/>
                </a:lnTo>
                <a:lnTo>
                  <a:pt x="1722735" y="2215532"/>
                </a:lnTo>
                <a:lnTo>
                  <a:pt x="1729096" y="2131689"/>
                </a:lnTo>
                <a:lnTo>
                  <a:pt x="1738651" y="1961012"/>
                </a:lnTo>
                <a:lnTo>
                  <a:pt x="1754568" y="1602325"/>
                </a:lnTo>
                <a:lnTo>
                  <a:pt x="1773678" y="1169278"/>
                </a:lnTo>
                <a:lnTo>
                  <a:pt x="1783233" y="998855"/>
                </a:lnTo>
                <a:lnTo>
                  <a:pt x="1792788" y="880580"/>
                </a:lnTo>
                <a:lnTo>
                  <a:pt x="1799150" y="835904"/>
                </a:lnTo>
                <a:lnTo>
                  <a:pt x="1802343" y="824520"/>
                </a:lnTo>
                <a:lnTo>
                  <a:pt x="1805524" y="820556"/>
                </a:lnTo>
                <a:lnTo>
                  <a:pt x="1808705" y="824051"/>
                </a:lnTo>
                <a:lnTo>
                  <a:pt x="1811886" y="834916"/>
                </a:lnTo>
                <a:lnTo>
                  <a:pt x="1818260" y="878162"/>
                </a:lnTo>
                <a:lnTo>
                  <a:pt x="1824634" y="948342"/>
                </a:lnTo>
                <a:lnTo>
                  <a:pt x="1834176" y="1097237"/>
                </a:lnTo>
                <a:lnTo>
                  <a:pt x="1846912" y="1354719"/>
                </a:lnTo>
                <a:lnTo>
                  <a:pt x="1878758" y="2030319"/>
                </a:lnTo>
                <a:lnTo>
                  <a:pt x="1888313" y="2169894"/>
                </a:lnTo>
                <a:lnTo>
                  <a:pt x="1894687" y="2233983"/>
                </a:lnTo>
                <a:lnTo>
                  <a:pt x="1901049" y="2272112"/>
                </a:lnTo>
                <a:lnTo>
                  <a:pt x="1904242" y="2281014"/>
                </a:lnTo>
                <a:lnTo>
                  <a:pt x="1907423" y="2283053"/>
                </a:lnTo>
                <a:lnTo>
                  <a:pt x="1910604" y="2278216"/>
                </a:lnTo>
                <a:lnTo>
                  <a:pt x="1913785" y="2266591"/>
                </a:lnTo>
                <a:lnTo>
                  <a:pt x="1920159" y="2223573"/>
                </a:lnTo>
                <a:lnTo>
                  <a:pt x="1926520" y="2155837"/>
                </a:lnTo>
                <a:lnTo>
                  <a:pt x="1936075" y="2014084"/>
                </a:lnTo>
                <a:lnTo>
                  <a:pt x="1948811" y="1770329"/>
                </a:lnTo>
                <a:lnTo>
                  <a:pt x="1980657" y="1119397"/>
                </a:lnTo>
                <a:lnTo>
                  <a:pt x="1990212" y="975352"/>
                </a:lnTo>
                <a:lnTo>
                  <a:pt x="1999767" y="875591"/>
                </a:lnTo>
                <a:lnTo>
                  <a:pt x="2006142" y="836740"/>
                </a:lnTo>
                <a:lnTo>
                  <a:pt x="2009322" y="825938"/>
                </a:lnTo>
                <a:lnTo>
                  <a:pt x="2012503" y="820923"/>
                </a:lnTo>
                <a:lnTo>
                  <a:pt x="2015684" y="821658"/>
                </a:lnTo>
                <a:lnTo>
                  <a:pt x="2018877" y="828028"/>
                </a:lnTo>
                <a:lnTo>
                  <a:pt x="2025239" y="857115"/>
                </a:lnTo>
                <a:lnTo>
                  <a:pt x="2031613" y="906553"/>
                </a:lnTo>
                <a:lnTo>
                  <a:pt x="2041168" y="1013849"/>
                </a:lnTo>
                <a:lnTo>
                  <a:pt x="2053904" y="1203418"/>
                </a:lnTo>
                <a:lnTo>
                  <a:pt x="2098486" y="1923390"/>
                </a:lnTo>
                <a:lnTo>
                  <a:pt x="2108028" y="2025937"/>
                </a:lnTo>
                <a:lnTo>
                  <a:pt x="2117583" y="2096700"/>
                </a:lnTo>
                <a:lnTo>
                  <a:pt x="2123957" y="2125104"/>
                </a:lnTo>
                <a:lnTo>
                  <a:pt x="2130319" y="2138324"/>
                </a:lnTo>
                <a:lnTo>
                  <a:pt x="2133512" y="2139299"/>
                </a:lnTo>
                <a:lnTo>
                  <a:pt x="2136693" y="2136589"/>
                </a:lnTo>
                <a:lnTo>
                  <a:pt x="2139874" y="2130283"/>
                </a:lnTo>
                <a:lnTo>
                  <a:pt x="2146248" y="2107312"/>
                </a:lnTo>
                <a:lnTo>
                  <a:pt x="2152610" y="2071335"/>
                </a:lnTo>
                <a:lnTo>
                  <a:pt x="2162165" y="1995685"/>
                </a:lnTo>
                <a:lnTo>
                  <a:pt x="2174901" y="1861973"/>
                </a:lnTo>
                <a:lnTo>
                  <a:pt x="2194011" y="1618546"/>
                </a:lnTo>
                <a:lnTo>
                  <a:pt x="2219482" y="1290681"/>
                </a:lnTo>
                <a:lnTo>
                  <a:pt x="2232218" y="1157476"/>
                </a:lnTo>
                <a:lnTo>
                  <a:pt x="2241773" y="1081331"/>
                </a:lnTo>
                <a:lnTo>
                  <a:pt x="2251328" y="1030020"/>
                </a:lnTo>
                <a:lnTo>
                  <a:pt x="2257702" y="1010924"/>
                </a:lnTo>
                <a:lnTo>
                  <a:pt x="2260883" y="1006061"/>
                </a:lnTo>
                <a:lnTo>
                  <a:pt x="2264064" y="1004351"/>
                </a:lnTo>
                <a:lnTo>
                  <a:pt x="2267257" y="1005782"/>
                </a:lnTo>
                <a:lnTo>
                  <a:pt x="2270438" y="1010316"/>
                </a:lnTo>
                <a:lnTo>
                  <a:pt x="2276800" y="1028450"/>
                </a:lnTo>
                <a:lnTo>
                  <a:pt x="2283174" y="1058069"/>
                </a:lnTo>
                <a:lnTo>
                  <a:pt x="2292729" y="1121841"/>
                </a:lnTo>
                <a:lnTo>
                  <a:pt x="2305465" y="1236014"/>
                </a:lnTo>
                <a:lnTo>
                  <a:pt x="2324575" y="1444287"/>
                </a:lnTo>
                <a:lnTo>
                  <a:pt x="2353227" y="1757361"/>
                </a:lnTo>
                <a:lnTo>
                  <a:pt x="2365963" y="1871318"/>
                </a:lnTo>
                <a:lnTo>
                  <a:pt x="2378699" y="1960101"/>
                </a:lnTo>
                <a:lnTo>
                  <a:pt x="2388254" y="2007196"/>
                </a:lnTo>
                <a:lnTo>
                  <a:pt x="2394628" y="2028331"/>
                </a:lnTo>
                <a:lnTo>
                  <a:pt x="2400990" y="2040690"/>
                </a:lnTo>
                <a:lnTo>
                  <a:pt x="2404183" y="2043425"/>
                </a:lnTo>
                <a:lnTo>
                  <a:pt x="2407364" y="2043805"/>
                </a:lnTo>
                <a:lnTo>
                  <a:pt x="2410545" y="2041766"/>
                </a:lnTo>
                <a:lnTo>
                  <a:pt x="2413726" y="2037258"/>
                </a:lnTo>
                <a:lnTo>
                  <a:pt x="2420100" y="2020707"/>
                </a:lnTo>
                <a:lnTo>
                  <a:pt x="2426474" y="1993899"/>
                </a:lnTo>
                <a:lnTo>
                  <a:pt x="2432836" y="1956694"/>
                </a:lnTo>
                <a:lnTo>
                  <a:pt x="2442391" y="1881614"/>
                </a:lnTo>
                <a:lnTo>
                  <a:pt x="2451946" y="1784575"/>
                </a:lnTo>
                <a:lnTo>
                  <a:pt x="2464682" y="1626031"/>
                </a:lnTo>
                <a:lnTo>
                  <a:pt x="2490153" y="1257757"/>
                </a:lnTo>
                <a:lnTo>
                  <a:pt x="2506083" y="1048014"/>
                </a:lnTo>
                <a:lnTo>
                  <a:pt x="2515625" y="952141"/>
                </a:lnTo>
                <a:lnTo>
                  <a:pt x="2521999" y="906236"/>
                </a:lnTo>
                <a:lnTo>
                  <a:pt x="2528373" y="877262"/>
                </a:lnTo>
                <a:lnTo>
                  <a:pt x="2531554" y="869652"/>
                </a:lnTo>
                <a:lnTo>
                  <a:pt x="2534735" y="866853"/>
                </a:lnTo>
                <a:lnTo>
                  <a:pt x="2537916" y="868955"/>
                </a:lnTo>
                <a:lnTo>
                  <a:pt x="2541109" y="876059"/>
                </a:lnTo>
                <a:lnTo>
                  <a:pt x="2547471" y="905299"/>
                </a:lnTo>
                <a:lnTo>
                  <a:pt x="2553845" y="954281"/>
                </a:lnTo>
                <a:lnTo>
                  <a:pt x="2563400" y="1062425"/>
                </a:lnTo>
                <a:lnTo>
                  <a:pt x="2572942" y="1206420"/>
                </a:lnTo>
                <a:lnTo>
                  <a:pt x="2588872" y="1499651"/>
                </a:lnTo>
                <a:lnTo>
                  <a:pt x="2614343" y="1975335"/>
                </a:lnTo>
                <a:lnTo>
                  <a:pt x="2623898" y="2111528"/>
                </a:lnTo>
                <a:lnTo>
                  <a:pt x="2633453" y="2206554"/>
                </a:lnTo>
                <a:lnTo>
                  <a:pt x="2639815" y="2243037"/>
                </a:lnTo>
                <a:lnTo>
                  <a:pt x="2643008" y="2252623"/>
                </a:lnTo>
                <a:lnTo>
                  <a:pt x="2646189" y="2256295"/>
                </a:lnTo>
                <a:lnTo>
                  <a:pt x="2649370" y="2254003"/>
                </a:lnTo>
                <a:lnTo>
                  <a:pt x="2652551" y="2245772"/>
                </a:lnTo>
                <a:lnTo>
                  <a:pt x="2658925" y="2211759"/>
                </a:lnTo>
                <a:lnTo>
                  <a:pt x="2665299" y="2155381"/>
                </a:lnTo>
                <a:lnTo>
                  <a:pt x="2674841" y="2033383"/>
                </a:lnTo>
                <a:lnTo>
                  <a:pt x="2687590" y="1816866"/>
                </a:lnTo>
                <a:lnTo>
                  <a:pt x="2725797" y="1116307"/>
                </a:lnTo>
                <a:lnTo>
                  <a:pt x="2735353" y="1006339"/>
                </a:lnTo>
                <a:lnTo>
                  <a:pt x="2741714" y="959548"/>
                </a:lnTo>
                <a:lnTo>
                  <a:pt x="2748088" y="935995"/>
                </a:lnTo>
                <a:lnTo>
                  <a:pt x="2751269" y="933171"/>
                </a:lnTo>
                <a:lnTo>
                  <a:pt x="2754450" y="936337"/>
                </a:lnTo>
                <a:lnTo>
                  <a:pt x="2757643" y="945416"/>
                </a:lnTo>
                <a:lnTo>
                  <a:pt x="2764005" y="980709"/>
                </a:lnTo>
                <a:lnTo>
                  <a:pt x="2770379" y="1037225"/>
                </a:lnTo>
                <a:lnTo>
                  <a:pt x="2779934" y="1155678"/>
                </a:lnTo>
                <a:lnTo>
                  <a:pt x="2792670" y="1356429"/>
                </a:lnTo>
                <a:lnTo>
                  <a:pt x="2818142" y="1765998"/>
                </a:lnTo>
                <a:lnTo>
                  <a:pt x="2827697" y="1875662"/>
                </a:lnTo>
                <a:lnTo>
                  <a:pt x="2834058" y="1925847"/>
                </a:lnTo>
                <a:lnTo>
                  <a:pt x="2840433" y="1955251"/>
                </a:lnTo>
                <a:lnTo>
                  <a:pt x="2843613" y="1961823"/>
                </a:lnTo>
                <a:lnTo>
                  <a:pt x="2846807" y="1962912"/>
                </a:lnTo>
                <a:lnTo>
                  <a:pt x="2849988" y="1958543"/>
                </a:lnTo>
                <a:lnTo>
                  <a:pt x="2853168" y="1948818"/>
                </a:lnTo>
                <a:lnTo>
                  <a:pt x="2859543" y="1914032"/>
                </a:lnTo>
                <a:lnTo>
                  <a:pt x="2865904" y="1860517"/>
                </a:lnTo>
                <a:lnTo>
                  <a:pt x="2875459" y="1751587"/>
                </a:lnTo>
                <a:lnTo>
                  <a:pt x="2891388" y="1526332"/>
                </a:lnTo>
                <a:lnTo>
                  <a:pt x="2907305" y="1308055"/>
                </a:lnTo>
                <a:lnTo>
                  <a:pt x="2916860" y="1209459"/>
                </a:lnTo>
                <a:lnTo>
                  <a:pt x="2923222" y="1164897"/>
                </a:lnTo>
                <a:lnTo>
                  <a:pt x="2929596" y="1140279"/>
                </a:lnTo>
                <a:lnTo>
                  <a:pt x="2932777" y="1135974"/>
                </a:lnTo>
                <a:lnTo>
                  <a:pt x="2935957" y="1137164"/>
                </a:lnTo>
                <a:lnTo>
                  <a:pt x="2939151" y="1143888"/>
                </a:lnTo>
                <a:lnTo>
                  <a:pt x="2945512" y="1173735"/>
                </a:lnTo>
                <a:lnTo>
                  <a:pt x="2951887" y="1224490"/>
                </a:lnTo>
                <a:lnTo>
                  <a:pt x="2961442" y="1335142"/>
                </a:lnTo>
                <a:lnTo>
                  <a:pt x="2974177" y="1529549"/>
                </a:lnTo>
                <a:lnTo>
                  <a:pt x="2999649" y="1943005"/>
                </a:lnTo>
                <a:lnTo>
                  <a:pt x="3009204" y="2056291"/>
                </a:lnTo>
                <a:lnTo>
                  <a:pt x="3015566" y="2107590"/>
                </a:lnTo>
                <a:lnTo>
                  <a:pt x="3021940" y="2135956"/>
                </a:lnTo>
                <a:lnTo>
                  <a:pt x="3025121" y="2140869"/>
                </a:lnTo>
                <a:lnTo>
                  <a:pt x="3028314" y="2139375"/>
                </a:lnTo>
                <a:lnTo>
                  <a:pt x="3031495" y="2131372"/>
                </a:lnTo>
                <a:lnTo>
                  <a:pt x="3037856" y="2095864"/>
                </a:lnTo>
                <a:lnTo>
                  <a:pt x="3044231" y="2035004"/>
                </a:lnTo>
                <a:lnTo>
                  <a:pt x="3053786" y="1900292"/>
                </a:lnTo>
                <a:lnTo>
                  <a:pt x="3066522" y="1656777"/>
                </a:lnTo>
                <a:lnTo>
                  <a:pt x="3101548" y="916683"/>
                </a:lnTo>
                <a:lnTo>
                  <a:pt x="3111104" y="783301"/>
                </a:lnTo>
                <a:lnTo>
                  <a:pt x="3117465" y="726430"/>
                </a:lnTo>
                <a:lnTo>
                  <a:pt x="3123839" y="698723"/>
                </a:lnTo>
                <a:lnTo>
                  <a:pt x="3127020" y="696418"/>
                </a:lnTo>
                <a:lnTo>
                  <a:pt x="3130214" y="701990"/>
                </a:lnTo>
                <a:lnTo>
                  <a:pt x="3133394" y="715476"/>
                </a:lnTo>
                <a:lnTo>
                  <a:pt x="3139756" y="765952"/>
                </a:lnTo>
                <a:lnTo>
                  <a:pt x="3146130" y="846579"/>
                </a:lnTo>
                <a:lnTo>
                  <a:pt x="3155685" y="1018294"/>
                </a:lnTo>
                <a:lnTo>
                  <a:pt x="3168421" y="1320136"/>
                </a:lnTo>
                <a:lnTo>
                  <a:pt x="3203448" y="2215089"/>
                </a:lnTo>
                <a:lnTo>
                  <a:pt x="3213003" y="2377344"/>
                </a:lnTo>
                <a:lnTo>
                  <a:pt x="3219364" y="2449018"/>
                </a:lnTo>
                <a:lnTo>
                  <a:pt x="3225738" y="2487996"/>
                </a:lnTo>
                <a:lnTo>
                  <a:pt x="3228919" y="2494657"/>
                </a:lnTo>
                <a:lnTo>
                  <a:pt x="3232113" y="2492656"/>
                </a:lnTo>
                <a:lnTo>
                  <a:pt x="3235293" y="2481980"/>
                </a:lnTo>
                <a:lnTo>
                  <a:pt x="3241655" y="2435063"/>
                </a:lnTo>
                <a:lnTo>
                  <a:pt x="3248029" y="2355601"/>
                </a:lnTo>
                <a:lnTo>
                  <a:pt x="3257584" y="2182202"/>
                </a:lnTo>
                <a:lnTo>
                  <a:pt x="3270320" y="1873902"/>
                </a:lnTo>
                <a:lnTo>
                  <a:pt x="3305347" y="952647"/>
                </a:lnTo>
                <a:lnTo>
                  <a:pt x="3314902" y="781693"/>
                </a:lnTo>
                <a:lnTo>
                  <a:pt x="3321263" y="703307"/>
                </a:lnTo>
                <a:lnTo>
                  <a:pt x="3327637" y="656541"/>
                </a:lnTo>
                <a:lnTo>
                  <a:pt x="3330818" y="645461"/>
                </a:lnTo>
                <a:lnTo>
                  <a:pt x="3334012" y="642662"/>
                </a:lnTo>
                <a:lnTo>
                  <a:pt x="3337192" y="648095"/>
                </a:lnTo>
                <a:lnTo>
                  <a:pt x="3340373" y="661657"/>
                </a:lnTo>
                <a:lnTo>
                  <a:pt x="3346747" y="712272"/>
                </a:lnTo>
                <a:lnTo>
                  <a:pt x="3353109" y="792026"/>
                </a:lnTo>
                <a:lnTo>
                  <a:pt x="3362664" y="958282"/>
                </a:lnTo>
                <a:lnTo>
                  <a:pt x="3375400" y="1241725"/>
                </a:lnTo>
                <a:lnTo>
                  <a:pt x="3404065" y="1914374"/>
                </a:lnTo>
                <a:lnTo>
                  <a:pt x="3413620" y="2082783"/>
                </a:lnTo>
                <a:lnTo>
                  <a:pt x="3423163" y="2199285"/>
                </a:lnTo>
                <a:lnTo>
                  <a:pt x="3429537" y="2244088"/>
                </a:lnTo>
                <a:lnTo>
                  <a:pt x="3432718" y="2256169"/>
                </a:lnTo>
                <a:lnTo>
                  <a:pt x="3435911" y="2261335"/>
                </a:lnTo>
                <a:lnTo>
                  <a:pt x="3439092" y="2259613"/>
                </a:lnTo>
                <a:lnTo>
                  <a:pt x="3442273" y="2251116"/>
                </a:lnTo>
                <a:lnTo>
                  <a:pt x="3448647" y="2214582"/>
                </a:lnTo>
                <a:lnTo>
                  <a:pt x="3455008" y="2153824"/>
                </a:lnTo>
                <a:lnTo>
                  <a:pt x="3464564" y="2023974"/>
                </a:lnTo>
                <a:lnTo>
                  <a:pt x="3477299" y="1799315"/>
                </a:lnTo>
                <a:lnTo>
                  <a:pt x="3509145" y="1210295"/>
                </a:lnTo>
                <a:lnTo>
                  <a:pt x="3518700" y="1086549"/>
                </a:lnTo>
                <a:lnTo>
                  <a:pt x="3525062" y="1027956"/>
                </a:lnTo>
                <a:lnTo>
                  <a:pt x="3531436" y="990536"/>
                </a:lnTo>
                <a:lnTo>
                  <a:pt x="3534617" y="980063"/>
                </a:lnTo>
                <a:lnTo>
                  <a:pt x="3537797" y="975137"/>
                </a:lnTo>
                <a:lnTo>
                  <a:pt x="3540991" y="975694"/>
                </a:lnTo>
                <a:lnTo>
                  <a:pt x="3544172" y="981697"/>
                </a:lnTo>
                <a:lnTo>
                  <a:pt x="3550546" y="1009341"/>
                </a:lnTo>
                <a:lnTo>
                  <a:pt x="3556908" y="1056435"/>
                </a:lnTo>
                <a:lnTo>
                  <a:pt x="3566463" y="1158261"/>
                </a:lnTo>
                <a:lnTo>
                  <a:pt x="3579198" y="1335737"/>
                </a:lnTo>
                <a:lnTo>
                  <a:pt x="3611044" y="1805545"/>
                </a:lnTo>
                <a:lnTo>
                  <a:pt x="3620599" y="1906206"/>
                </a:lnTo>
                <a:lnTo>
                  <a:pt x="3626961" y="1954998"/>
                </a:lnTo>
                <a:lnTo>
                  <a:pt x="3633335" y="1987567"/>
                </a:lnTo>
                <a:lnTo>
                  <a:pt x="3639696" y="2003270"/>
                </a:lnTo>
                <a:lnTo>
                  <a:pt x="3642890" y="2004764"/>
                </a:lnTo>
                <a:lnTo>
                  <a:pt x="3646071" y="2002092"/>
                </a:lnTo>
                <a:lnTo>
                  <a:pt x="3649251" y="1995343"/>
                </a:lnTo>
                <a:lnTo>
                  <a:pt x="3655626" y="1970079"/>
                </a:lnTo>
                <a:lnTo>
                  <a:pt x="3661987" y="1930329"/>
                </a:lnTo>
                <a:lnTo>
                  <a:pt x="3671542" y="1847423"/>
                </a:lnTo>
                <a:lnTo>
                  <a:pt x="3684278" y="1705138"/>
                </a:lnTo>
                <a:lnTo>
                  <a:pt x="3719305" y="1285869"/>
                </a:lnTo>
                <a:lnTo>
                  <a:pt x="3728860" y="1203127"/>
                </a:lnTo>
                <a:lnTo>
                  <a:pt x="3738415" y="1145914"/>
                </a:lnTo>
                <a:lnTo>
                  <a:pt x="3744789" y="1123703"/>
                </a:lnTo>
                <a:lnTo>
                  <a:pt x="3747970" y="1117612"/>
                </a:lnTo>
                <a:lnTo>
                  <a:pt x="3751151" y="1114864"/>
                </a:lnTo>
                <a:lnTo>
                  <a:pt x="3754344" y="1115497"/>
                </a:lnTo>
                <a:lnTo>
                  <a:pt x="3757525" y="1119435"/>
                </a:lnTo>
                <a:lnTo>
                  <a:pt x="3763887" y="1137050"/>
                </a:lnTo>
                <a:lnTo>
                  <a:pt x="3770261" y="1166935"/>
                </a:lnTo>
                <a:lnTo>
                  <a:pt x="3779816" y="1232253"/>
                </a:lnTo>
                <a:lnTo>
                  <a:pt x="3792552" y="1349413"/>
                </a:lnTo>
                <a:lnTo>
                  <a:pt x="3818023" y="1628335"/>
                </a:lnTo>
                <a:lnTo>
                  <a:pt x="3833953" y="1785195"/>
                </a:lnTo>
                <a:lnTo>
                  <a:pt x="3843495" y="1858085"/>
                </a:lnTo>
                <a:lnTo>
                  <a:pt x="3853050" y="1909448"/>
                </a:lnTo>
                <a:lnTo>
                  <a:pt x="3859424" y="1930215"/>
                </a:lnTo>
                <a:lnTo>
                  <a:pt x="3865786" y="1939611"/>
                </a:lnTo>
                <a:lnTo>
                  <a:pt x="3868979" y="1939992"/>
                </a:lnTo>
                <a:lnTo>
                  <a:pt x="3872160" y="1937472"/>
                </a:lnTo>
                <a:lnTo>
                  <a:pt x="3875341" y="1932115"/>
                </a:lnTo>
                <a:lnTo>
                  <a:pt x="3881715" y="1913057"/>
                </a:lnTo>
                <a:lnTo>
                  <a:pt x="3888077" y="1883437"/>
                </a:lnTo>
                <a:lnTo>
                  <a:pt x="3897632" y="1821260"/>
                </a:lnTo>
                <a:lnTo>
                  <a:pt x="3910367" y="1711888"/>
                </a:lnTo>
                <a:lnTo>
                  <a:pt x="3932658" y="1484088"/>
                </a:lnTo>
                <a:lnTo>
                  <a:pt x="3951768" y="1301736"/>
                </a:lnTo>
                <a:lnTo>
                  <a:pt x="3961323" y="1230328"/>
                </a:lnTo>
                <a:lnTo>
                  <a:pt x="3970878" y="1178180"/>
                </a:lnTo>
                <a:lnTo>
                  <a:pt x="3977240" y="1155741"/>
                </a:lnTo>
                <a:lnTo>
                  <a:pt x="3983614" y="1143901"/>
                </a:lnTo>
                <a:lnTo>
                  <a:pt x="3986795" y="1142077"/>
                </a:lnTo>
                <a:lnTo>
                  <a:pt x="3989976" y="1142989"/>
                </a:lnTo>
                <a:lnTo>
                  <a:pt x="3993169" y="1146661"/>
                </a:lnTo>
                <a:lnTo>
                  <a:pt x="3999531" y="1162136"/>
                </a:lnTo>
                <a:lnTo>
                  <a:pt x="4005905" y="1188070"/>
                </a:lnTo>
                <a:lnTo>
                  <a:pt x="4015460" y="1244992"/>
                </a:lnTo>
                <a:lnTo>
                  <a:pt x="4025002" y="1320275"/>
                </a:lnTo>
                <a:lnTo>
                  <a:pt x="4040932" y="1473210"/>
                </a:lnTo>
                <a:lnTo>
                  <a:pt x="4069584" y="1754601"/>
                </a:lnTo>
                <a:lnTo>
                  <a:pt x="4079139" y="1826731"/>
                </a:lnTo>
                <a:lnTo>
                  <a:pt x="4088694" y="1879436"/>
                </a:lnTo>
                <a:lnTo>
                  <a:pt x="4095069" y="1902103"/>
                </a:lnTo>
                <a:lnTo>
                  <a:pt x="4101430" y="1914082"/>
                </a:lnTo>
                <a:lnTo>
                  <a:pt x="4104611" y="1915995"/>
                </a:lnTo>
                <a:lnTo>
                  <a:pt x="4107804" y="1915184"/>
                </a:lnTo>
                <a:lnTo>
                  <a:pt x="4110985" y="1911702"/>
                </a:lnTo>
                <a:lnTo>
                  <a:pt x="4114166" y="1905598"/>
                </a:lnTo>
                <a:lnTo>
                  <a:pt x="4114166" y="1905598"/>
                </a:lnTo>
              </a:path>
            </a:pathLst>
          </a:custGeom>
          <a:noFill/>
          <a:ln w="18998" cap="sq">
            <a:solidFill>
              <a:srgbClr val="C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igura a mano libera 20">
            <a:extLst>
              <a:ext uri="{FF2B5EF4-FFF2-40B4-BE49-F238E27FC236}">
                <a16:creationId xmlns:a16="http://schemas.microsoft.com/office/drawing/2014/main" id="{ACB676FC-C110-0884-D30C-488326B66C9F}"/>
              </a:ext>
            </a:extLst>
          </p:cNvPr>
          <p:cNvSpPr/>
          <p:nvPr/>
        </p:nvSpPr>
        <p:spPr>
          <a:xfrm flipH="1">
            <a:off x="1399677" y="4324086"/>
            <a:ext cx="4337467" cy="1190017"/>
          </a:xfrm>
          <a:custGeom>
            <a:avLst/>
            <a:gdLst>
              <a:gd name="connsiteX0" fmla="*/ 0 w 4114165"/>
              <a:gd name="connsiteY0" fmla="*/ 1426330 h 3063504"/>
              <a:gd name="connsiteX1" fmla="*/ 19106 w 4114165"/>
              <a:gd name="connsiteY1" fmla="*/ 1079343 h 3063504"/>
              <a:gd name="connsiteX2" fmla="*/ 28660 w 4114165"/>
              <a:gd name="connsiteY2" fmla="*/ 944391 h 3063504"/>
              <a:gd name="connsiteX3" fmla="*/ 38212 w 4114165"/>
              <a:gd name="connsiteY3" fmla="*/ 852379 h 3063504"/>
              <a:gd name="connsiteX4" fmla="*/ 44582 w 4114165"/>
              <a:gd name="connsiteY4" fmla="*/ 819708 h 3063504"/>
              <a:gd name="connsiteX5" fmla="*/ 47765 w 4114165"/>
              <a:gd name="connsiteY5" fmla="*/ 812730 h 3063504"/>
              <a:gd name="connsiteX6" fmla="*/ 50950 w 4114165"/>
              <a:gd name="connsiteY6" fmla="*/ 812198 h 3063504"/>
              <a:gd name="connsiteX7" fmla="*/ 54134 w 4114165"/>
              <a:gd name="connsiteY7" fmla="*/ 818213 h 3063504"/>
              <a:gd name="connsiteX8" fmla="*/ 57319 w 4114165"/>
              <a:gd name="connsiteY8" fmla="*/ 830801 h 3063504"/>
              <a:gd name="connsiteX9" fmla="*/ 63687 w 4114165"/>
              <a:gd name="connsiteY9" fmla="*/ 875439 h 3063504"/>
              <a:gd name="connsiteX10" fmla="*/ 70056 w 4114165"/>
              <a:gd name="connsiteY10" fmla="*/ 945100 h 3063504"/>
              <a:gd name="connsiteX11" fmla="*/ 79608 w 4114165"/>
              <a:gd name="connsiteY11" fmla="*/ 1091880 h 3063504"/>
              <a:gd name="connsiteX12" fmla="*/ 92347 w 4114165"/>
              <a:gd name="connsiteY12" fmla="*/ 1349148 h 3063504"/>
              <a:gd name="connsiteX13" fmla="*/ 130558 w 4114165"/>
              <a:gd name="connsiteY13" fmla="*/ 2179860 h 3063504"/>
              <a:gd name="connsiteX14" fmla="*/ 140112 w 4114165"/>
              <a:gd name="connsiteY14" fmla="*/ 2309798 h 3063504"/>
              <a:gd name="connsiteX15" fmla="*/ 146480 w 4114165"/>
              <a:gd name="connsiteY15" fmla="*/ 2364047 h 3063504"/>
              <a:gd name="connsiteX16" fmla="*/ 149664 w 4114165"/>
              <a:gd name="connsiteY16" fmla="*/ 2380472 h 3063504"/>
              <a:gd name="connsiteX17" fmla="*/ 152849 w 4114165"/>
              <a:gd name="connsiteY17" fmla="*/ 2389450 h 3063504"/>
              <a:gd name="connsiteX18" fmla="*/ 156033 w 4114165"/>
              <a:gd name="connsiteY18" fmla="*/ 2390855 h 3063504"/>
              <a:gd name="connsiteX19" fmla="*/ 159218 w 4114165"/>
              <a:gd name="connsiteY19" fmla="*/ 2384600 h 3063504"/>
              <a:gd name="connsiteX20" fmla="*/ 162401 w 4114165"/>
              <a:gd name="connsiteY20" fmla="*/ 2370696 h 3063504"/>
              <a:gd name="connsiteX21" fmla="*/ 168770 w 4114165"/>
              <a:gd name="connsiteY21" fmla="*/ 2320207 h 3063504"/>
              <a:gd name="connsiteX22" fmla="*/ 175140 w 4114165"/>
              <a:gd name="connsiteY22" fmla="*/ 2240720 h 3063504"/>
              <a:gd name="connsiteX23" fmla="*/ 184692 w 4114165"/>
              <a:gd name="connsiteY23" fmla="*/ 2072639 h 3063504"/>
              <a:gd name="connsiteX24" fmla="*/ 197429 w 4114165"/>
              <a:gd name="connsiteY24" fmla="*/ 1777458 h 3063504"/>
              <a:gd name="connsiteX25" fmla="*/ 235642 w 4114165"/>
              <a:gd name="connsiteY25" fmla="*/ 818581 h 3063504"/>
              <a:gd name="connsiteX26" fmla="*/ 245194 w 4114165"/>
              <a:gd name="connsiteY26" fmla="*/ 665925 h 3063504"/>
              <a:gd name="connsiteX27" fmla="*/ 251563 w 4114165"/>
              <a:gd name="connsiteY27" fmla="*/ 600835 h 3063504"/>
              <a:gd name="connsiteX28" fmla="*/ 257933 w 4114165"/>
              <a:gd name="connsiteY28" fmla="*/ 568563 h 3063504"/>
              <a:gd name="connsiteX29" fmla="*/ 261116 w 4114165"/>
              <a:gd name="connsiteY29" fmla="*/ 565293 h 3063504"/>
              <a:gd name="connsiteX30" fmla="*/ 264300 w 4114165"/>
              <a:gd name="connsiteY30" fmla="*/ 570754 h 3063504"/>
              <a:gd name="connsiteX31" fmla="*/ 267485 w 4114165"/>
              <a:gd name="connsiteY31" fmla="*/ 584961 h 3063504"/>
              <a:gd name="connsiteX32" fmla="*/ 273854 w 4114165"/>
              <a:gd name="connsiteY32" fmla="*/ 639269 h 3063504"/>
              <a:gd name="connsiteX33" fmla="*/ 280222 w 4114165"/>
              <a:gd name="connsiteY33" fmla="*/ 726772 h 3063504"/>
              <a:gd name="connsiteX34" fmla="*/ 289776 w 4114165"/>
              <a:gd name="connsiteY34" fmla="*/ 913999 h 3063504"/>
              <a:gd name="connsiteX35" fmla="*/ 302513 w 4114165"/>
              <a:gd name="connsiteY35" fmla="*/ 1245232 h 3063504"/>
              <a:gd name="connsiteX36" fmla="*/ 340728 w 4114165"/>
              <a:gd name="connsiteY36" fmla="*/ 2325374 h 3063504"/>
              <a:gd name="connsiteX37" fmla="*/ 350283 w 4114165"/>
              <a:gd name="connsiteY37" fmla="*/ 2497177 h 3063504"/>
              <a:gd name="connsiteX38" fmla="*/ 356645 w 4114165"/>
              <a:gd name="connsiteY38" fmla="*/ 2570484 h 3063504"/>
              <a:gd name="connsiteX39" fmla="*/ 363019 w 4114165"/>
              <a:gd name="connsiteY39" fmla="*/ 2607106 h 3063504"/>
              <a:gd name="connsiteX40" fmla="*/ 366200 w 4114165"/>
              <a:gd name="connsiteY40" fmla="*/ 2611083 h 3063504"/>
              <a:gd name="connsiteX41" fmla="*/ 369380 w 4114165"/>
              <a:gd name="connsiteY41" fmla="*/ 2605384 h 3063504"/>
              <a:gd name="connsiteX42" fmla="*/ 372574 w 4114165"/>
              <a:gd name="connsiteY42" fmla="*/ 2590024 h 3063504"/>
              <a:gd name="connsiteX43" fmla="*/ 378935 w 4114165"/>
              <a:gd name="connsiteY43" fmla="*/ 2530861 h 3063504"/>
              <a:gd name="connsiteX44" fmla="*/ 385310 w 4114165"/>
              <a:gd name="connsiteY44" fmla="*/ 2435532 h 3063504"/>
              <a:gd name="connsiteX45" fmla="*/ 394865 w 4114165"/>
              <a:gd name="connsiteY45" fmla="*/ 2232425 h 3063504"/>
              <a:gd name="connsiteX46" fmla="*/ 407601 w 4114165"/>
              <a:gd name="connsiteY46" fmla="*/ 1876548 h 3063504"/>
              <a:gd name="connsiteX47" fmla="*/ 442627 w 4114165"/>
              <a:gd name="connsiteY47" fmla="*/ 825508 h 3063504"/>
              <a:gd name="connsiteX48" fmla="*/ 452182 w 4114165"/>
              <a:gd name="connsiteY48" fmla="*/ 631949 h 3063504"/>
              <a:gd name="connsiteX49" fmla="*/ 458544 w 4114165"/>
              <a:gd name="connsiteY49" fmla="*/ 543618 h 3063504"/>
              <a:gd name="connsiteX50" fmla="*/ 464918 w 4114165"/>
              <a:gd name="connsiteY50" fmla="*/ 491393 h 3063504"/>
              <a:gd name="connsiteX51" fmla="*/ 468099 w 4114165"/>
              <a:gd name="connsiteY51" fmla="*/ 479329 h 3063504"/>
              <a:gd name="connsiteX52" fmla="*/ 471280 w 4114165"/>
              <a:gd name="connsiteY52" fmla="*/ 476719 h 3063504"/>
              <a:gd name="connsiteX53" fmla="*/ 474473 w 4114165"/>
              <a:gd name="connsiteY53" fmla="*/ 483516 h 3063504"/>
              <a:gd name="connsiteX54" fmla="*/ 477654 w 4114165"/>
              <a:gd name="connsiteY54" fmla="*/ 499587 h 3063504"/>
              <a:gd name="connsiteX55" fmla="*/ 484015 w 4114165"/>
              <a:gd name="connsiteY55" fmla="*/ 558573 h 3063504"/>
              <a:gd name="connsiteX56" fmla="*/ 490390 w 4114165"/>
              <a:gd name="connsiteY56" fmla="*/ 650919 h 3063504"/>
              <a:gd name="connsiteX57" fmla="*/ 499945 w 4114165"/>
              <a:gd name="connsiteY57" fmla="*/ 843021 h 3063504"/>
              <a:gd name="connsiteX58" fmla="*/ 512680 w 4114165"/>
              <a:gd name="connsiteY58" fmla="*/ 1171038 h 3063504"/>
              <a:gd name="connsiteX59" fmla="*/ 544526 w 4114165"/>
              <a:gd name="connsiteY59" fmla="*/ 2034016 h 3063504"/>
              <a:gd name="connsiteX60" fmla="*/ 554081 w 4114165"/>
              <a:gd name="connsiteY60" fmla="*/ 2220635 h 3063504"/>
              <a:gd name="connsiteX61" fmla="*/ 563624 w 4114165"/>
              <a:gd name="connsiteY61" fmla="*/ 2346673 h 3063504"/>
              <a:gd name="connsiteX62" fmla="*/ 569998 w 4114165"/>
              <a:gd name="connsiteY62" fmla="*/ 2393211 h 3063504"/>
              <a:gd name="connsiteX63" fmla="*/ 573179 w 4114165"/>
              <a:gd name="connsiteY63" fmla="*/ 2404874 h 3063504"/>
              <a:gd name="connsiteX64" fmla="*/ 576372 w 4114165"/>
              <a:gd name="connsiteY64" fmla="*/ 2408799 h 3063504"/>
              <a:gd name="connsiteX65" fmla="*/ 579553 w 4114165"/>
              <a:gd name="connsiteY65" fmla="*/ 2405102 h 3063504"/>
              <a:gd name="connsiteX66" fmla="*/ 582734 w 4114165"/>
              <a:gd name="connsiteY66" fmla="*/ 2393945 h 3063504"/>
              <a:gd name="connsiteX67" fmla="*/ 589108 w 4114165"/>
              <a:gd name="connsiteY67" fmla="*/ 2350282 h 3063504"/>
              <a:gd name="connsiteX68" fmla="*/ 595470 w 4114165"/>
              <a:gd name="connsiteY68" fmla="*/ 2280520 h 3063504"/>
              <a:gd name="connsiteX69" fmla="*/ 605025 w 4114165"/>
              <a:gd name="connsiteY69" fmla="*/ 2134981 h 3063504"/>
              <a:gd name="connsiteX70" fmla="*/ 617760 w 4114165"/>
              <a:gd name="connsiteY70" fmla="*/ 1888743 h 3063504"/>
              <a:gd name="connsiteX71" fmla="*/ 646426 w 4114165"/>
              <a:gd name="connsiteY71" fmla="*/ 1318008 h 3063504"/>
              <a:gd name="connsiteX72" fmla="*/ 655981 w 4114165"/>
              <a:gd name="connsiteY72" fmla="*/ 1179079 h 3063504"/>
              <a:gd name="connsiteX73" fmla="*/ 665523 w 4114165"/>
              <a:gd name="connsiteY73" fmla="*/ 1084231 h 3063504"/>
              <a:gd name="connsiteX74" fmla="*/ 671897 w 4114165"/>
              <a:gd name="connsiteY74" fmla="*/ 1047837 h 3063504"/>
              <a:gd name="connsiteX75" fmla="*/ 675078 w 4114165"/>
              <a:gd name="connsiteY75" fmla="*/ 1037782 h 3063504"/>
              <a:gd name="connsiteX76" fmla="*/ 678259 w 4114165"/>
              <a:gd name="connsiteY76" fmla="*/ 1033059 h 3063504"/>
              <a:gd name="connsiteX77" fmla="*/ 681452 w 4114165"/>
              <a:gd name="connsiteY77" fmla="*/ 1033502 h 3063504"/>
              <a:gd name="connsiteX78" fmla="*/ 684633 w 4114165"/>
              <a:gd name="connsiteY78" fmla="*/ 1038909 h 3063504"/>
              <a:gd name="connsiteX79" fmla="*/ 691007 w 4114165"/>
              <a:gd name="connsiteY79" fmla="*/ 1063476 h 3063504"/>
              <a:gd name="connsiteX80" fmla="*/ 697369 w 4114165"/>
              <a:gd name="connsiteY80" fmla="*/ 1104049 h 3063504"/>
              <a:gd name="connsiteX81" fmla="*/ 706924 w 4114165"/>
              <a:gd name="connsiteY81" fmla="*/ 1187437 h 3063504"/>
              <a:gd name="connsiteX82" fmla="*/ 738770 w 4114165"/>
              <a:gd name="connsiteY82" fmla="*/ 1501044 h 3063504"/>
              <a:gd name="connsiteX83" fmla="*/ 748325 w 4114165"/>
              <a:gd name="connsiteY83" fmla="*/ 1560169 h 3063504"/>
              <a:gd name="connsiteX84" fmla="*/ 754686 w 4114165"/>
              <a:gd name="connsiteY84" fmla="*/ 1583596 h 3063504"/>
              <a:gd name="connsiteX85" fmla="*/ 757880 w 4114165"/>
              <a:gd name="connsiteY85" fmla="*/ 1590282 h 3063504"/>
              <a:gd name="connsiteX86" fmla="*/ 761061 w 4114165"/>
              <a:gd name="connsiteY86" fmla="*/ 1593663 h 3063504"/>
              <a:gd name="connsiteX87" fmla="*/ 764241 w 4114165"/>
              <a:gd name="connsiteY87" fmla="*/ 1593828 h 3063504"/>
              <a:gd name="connsiteX88" fmla="*/ 767422 w 4114165"/>
              <a:gd name="connsiteY88" fmla="*/ 1590940 h 3063504"/>
              <a:gd name="connsiteX89" fmla="*/ 773796 w 4114165"/>
              <a:gd name="connsiteY89" fmla="*/ 1576821 h 3063504"/>
              <a:gd name="connsiteX90" fmla="*/ 780158 w 4114165"/>
              <a:gd name="connsiteY90" fmla="*/ 1553495 h 3063504"/>
              <a:gd name="connsiteX91" fmla="*/ 792906 w 4114165"/>
              <a:gd name="connsiteY91" fmla="*/ 1490875 h 3063504"/>
              <a:gd name="connsiteX92" fmla="*/ 805642 w 4114165"/>
              <a:gd name="connsiteY92" fmla="*/ 1429686 h 3063504"/>
              <a:gd name="connsiteX93" fmla="*/ 812004 w 4114165"/>
              <a:gd name="connsiteY93" fmla="*/ 1408348 h 3063504"/>
              <a:gd name="connsiteX94" fmla="*/ 818378 w 4114165"/>
              <a:gd name="connsiteY94" fmla="*/ 1397407 h 3063504"/>
              <a:gd name="connsiteX95" fmla="*/ 821559 w 4114165"/>
              <a:gd name="connsiteY95" fmla="*/ 1396635 h 3063504"/>
              <a:gd name="connsiteX96" fmla="*/ 824740 w 4114165"/>
              <a:gd name="connsiteY96" fmla="*/ 1399345 h 3063504"/>
              <a:gd name="connsiteX97" fmla="*/ 827933 w 4114165"/>
              <a:gd name="connsiteY97" fmla="*/ 1405740 h 3063504"/>
              <a:gd name="connsiteX98" fmla="*/ 834295 w 4114165"/>
              <a:gd name="connsiteY98" fmla="*/ 1430142 h 3063504"/>
              <a:gd name="connsiteX99" fmla="*/ 840669 w 4114165"/>
              <a:gd name="connsiteY99" fmla="*/ 1470285 h 3063504"/>
              <a:gd name="connsiteX100" fmla="*/ 850224 w 4114165"/>
              <a:gd name="connsiteY100" fmla="*/ 1558649 h 3063504"/>
              <a:gd name="connsiteX101" fmla="*/ 862960 w 4114165"/>
              <a:gd name="connsiteY101" fmla="*/ 1718561 h 3063504"/>
              <a:gd name="connsiteX102" fmla="*/ 891612 w 4114165"/>
              <a:gd name="connsiteY102" fmla="*/ 2106134 h 3063504"/>
              <a:gd name="connsiteX103" fmla="*/ 897986 w 4114165"/>
              <a:gd name="connsiteY103" fmla="*/ 2164423 h 3063504"/>
              <a:gd name="connsiteX104" fmla="*/ 904348 w 4114165"/>
              <a:gd name="connsiteY104" fmla="*/ 2202286 h 3063504"/>
              <a:gd name="connsiteX105" fmla="*/ 907541 w 4114165"/>
              <a:gd name="connsiteY105" fmla="*/ 2212354 h 3063504"/>
              <a:gd name="connsiteX106" fmla="*/ 910722 w 4114165"/>
              <a:gd name="connsiteY106" fmla="*/ 2215950 h 3063504"/>
              <a:gd name="connsiteX107" fmla="*/ 913903 w 4114165"/>
              <a:gd name="connsiteY107" fmla="*/ 2212772 h 3063504"/>
              <a:gd name="connsiteX108" fmla="*/ 917096 w 4114165"/>
              <a:gd name="connsiteY108" fmla="*/ 2202540 h 3063504"/>
              <a:gd name="connsiteX109" fmla="*/ 923458 w 4114165"/>
              <a:gd name="connsiteY109" fmla="*/ 2160358 h 3063504"/>
              <a:gd name="connsiteX110" fmla="*/ 929832 w 4114165"/>
              <a:gd name="connsiteY110" fmla="*/ 2088937 h 3063504"/>
              <a:gd name="connsiteX111" fmla="*/ 939387 w 4114165"/>
              <a:gd name="connsiteY111" fmla="*/ 1929354 h 3063504"/>
              <a:gd name="connsiteX112" fmla="*/ 948930 w 4114165"/>
              <a:gd name="connsiteY112" fmla="*/ 1715256 h 3063504"/>
              <a:gd name="connsiteX113" fmla="*/ 964859 w 4114165"/>
              <a:gd name="connsiteY113" fmla="*/ 1281386 h 3063504"/>
              <a:gd name="connsiteX114" fmla="*/ 983956 w 4114165"/>
              <a:gd name="connsiteY114" fmla="*/ 762432 h 3063504"/>
              <a:gd name="connsiteX115" fmla="*/ 993511 w 4114165"/>
              <a:gd name="connsiteY115" fmla="*/ 562035 h 3063504"/>
              <a:gd name="connsiteX116" fmla="*/ 999886 w 4114165"/>
              <a:gd name="connsiteY116" fmla="*/ 466070 h 3063504"/>
              <a:gd name="connsiteX117" fmla="*/ 1006247 w 4114165"/>
              <a:gd name="connsiteY117" fmla="*/ 406589 h 3063504"/>
              <a:gd name="connsiteX118" fmla="*/ 1009441 w 4114165"/>
              <a:gd name="connsiteY118" fmla="*/ 391842 h 3063504"/>
              <a:gd name="connsiteX119" fmla="*/ 1012621 w 4114165"/>
              <a:gd name="connsiteY119" fmla="*/ 387604 h 3063504"/>
              <a:gd name="connsiteX120" fmla="*/ 1015802 w 4114165"/>
              <a:gd name="connsiteY120" fmla="*/ 394136 h 3063504"/>
              <a:gd name="connsiteX121" fmla="*/ 1018996 w 4114165"/>
              <a:gd name="connsiteY121" fmla="*/ 411587 h 3063504"/>
              <a:gd name="connsiteX122" fmla="*/ 1025357 w 4114165"/>
              <a:gd name="connsiteY122" fmla="*/ 479311 h 3063504"/>
              <a:gd name="connsiteX123" fmla="*/ 1031731 w 4114165"/>
              <a:gd name="connsiteY123" fmla="*/ 589755 h 3063504"/>
              <a:gd name="connsiteX124" fmla="*/ 1041274 w 4114165"/>
              <a:gd name="connsiteY124" fmla="*/ 828914 h 3063504"/>
              <a:gd name="connsiteX125" fmla="*/ 1054022 w 4114165"/>
              <a:gd name="connsiteY125" fmla="*/ 1256857 h 3063504"/>
              <a:gd name="connsiteX126" fmla="*/ 1092230 w 4114165"/>
              <a:gd name="connsiteY126" fmla="*/ 2652391 h 3063504"/>
              <a:gd name="connsiteX127" fmla="*/ 1101785 w 4114165"/>
              <a:gd name="connsiteY127" fmla="*/ 2862019 h 3063504"/>
              <a:gd name="connsiteX128" fmla="*/ 1108146 w 4114165"/>
              <a:gd name="connsiteY128" fmla="*/ 2943532 h 3063504"/>
              <a:gd name="connsiteX129" fmla="*/ 1111340 w 4114165"/>
              <a:gd name="connsiteY129" fmla="*/ 2965110 h 3063504"/>
              <a:gd name="connsiteX130" fmla="*/ 1114521 w 4114165"/>
              <a:gd name="connsiteY130" fmla="*/ 2973430 h 3063504"/>
              <a:gd name="connsiteX131" fmla="*/ 1117701 w 4114165"/>
              <a:gd name="connsiteY131" fmla="*/ 2968315 h 3063504"/>
              <a:gd name="connsiteX132" fmla="*/ 1120895 w 4114165"/>
              <a:gd name="connsiteY132" fmla="*/ 2949661 h 3063504"/>
              <a:gd name="connsiteX133" fmla="*/ 1127256 w 4114165"/>
              <a:gd name="connsiteY133" fmla="*/ 2872251 h 3063504"/>
              <a:gd name="connsiteX134" fmla="*/ 1133631 w 4114165"/>
              <a:gd name="connsiteY134" fmla="*/ 2743364 h 3063504"/>
              <a:gd name="connsiteX135" fmla="*/ 1143173 w 4114165"/>
              <a:gd name="connsiteY135" fmla="*/ 2463378 h 3063504"/>
              <a:gd name="connsiteX136" fmla="*/ 1155922 w 4114165"/>
              <a:gd name="connsiteY136" fmla="*/ 1965154 h 3063504"/>
              <a:gd name="connsiteX137" fmla="*/ 1190948 w 4114165"/>
              <a:gd name="connsiteY137" fmla="*/ 471744 h 3063504"/>
              <a:gd name="connsiteX138" fmla="*/ 1200503 w 4114165"/>
              <a:gd name="connsiteY138" fmla="*/ 198810 h 3063504"/>
              <a:gd name="connsiteX139" fmla="*/ 1206865 w 4114165"/>
              <a:gd name="connsiteY139" fmla="*/ 77799 h 3063504"/>
              <a:gd name="connsiteX140" fmla="*/ 1213239 w 4114165"/>
              <a:gd name="connsiteY140" fmla="*/ 11588 h 3063504"/>
              <a:gd name="connsiteX141" fmla="*/ 1216420 w 4114165"/>
              <a:gd name="connsiteY141" fmla="*/ 0 h 3063504"/>
              <a:gd name="connsiteX142" fmla="*/ 1219601 w 4114165"/>
              <a:gd name="connsiteY142" fmla="*/ 2996 h 3063504"/>
              <a:gd name="connsiteX143" fmla="*/ 1222781 w 4114165"/>
              <a:gd name="connsiteY143" fmla="*/ 20580 h 3063504"/>
              <a:gd name="connsiteX144" fmla="*/ 1229156 w 4114165"/>
              <a:gd name="connsiteY144" fmla="*/ 98807 h 3063504"/>
              <a:gd name="connsiteX145" fmla="*/ 1235530 w 4114165"/>
              <a:gd name="connsiteY145" fmla="*/ 231880 h 3063504"/>
              <a:gd name="connsiteX146" fmla="*/ 1245072 w 4114165"/>
              <a:gd name="connsiteY146" fmla="*/ 522962 h 3063504"/>
              <a:gd name="connsiteX147" fmla="*/ 1257821 w 4114165"/>
              <a:gd name="connsiteY147" fmla="*/ 1041176 h 3063504"/>
              <a:gd name="connsiteX148" fmla="*/ 1292847 w 4114165"/>
              <a:gd name="connsiteY148" fmla="*/ 2583224 h 3063504"/>
              <a:gd name="connsiteX149" fmla="*/ 1302390 w 4114165"/>
              <a:gd name="connsiteY149" fmla="*/ 2862221 h 3063504"/>
              <a:gd name="connsiteX150" fmla="*/ 1308764 w 4114165"/>
              <a:gd name="connsiteY150" fmla="*/ 2985271 h 3063504"/>
              <a:gd name="connsiteX151" fmla="*/ 1315138 w 4114165"/>
              <a:gd name="connsiteY151" fmla="*/ 3052069 h 3063504"/>
              <a:gd name="connsiteX152" fmla="*/ 1318319 w 4114165"/>
              <a:gd name="connsiteY152" fmla="*/ 3063504 h 3063504"/>
              <a:gd name="connsiteX153" fmla="*/ 1321500 w 4114165"/>
              <a:gd name="connsiteY153" fmla="*/ 3060098 h 3063504"/>
              <a:gd name="connsiteX154" fmla="*/ 1324681 w 4114165"/>
              <a:gd name="connsiteY154" fmla="*/ 3041913 h 3063504"/>
              <a:gd name="connsiteX155" fmla="*/ 1331055 w 4114165"/>
              <a:gd name="connsiteY155" fmla="*/ 2962109 h 3063504"/>
              <a:gd name="connsiteX156" fmla="*/ 1337429 w 4114165"/>
              <a:gd name="connsiteY156" fmla="*/ 2827372 h 3063504"/>
              <a:gd name="connsiteX157" fmla="*/ 1346971 w 4114165"/>
              <a:gd name="connsiteY157" fmla="*/ 2534799 h 3063504"/>
              <a:gd name="connsiteX158" fmla="*/ 1359720 w 4114165"/>
              <a:gd name="connsiteY158" fmla="*/ 2019403 h 3063504"/>
              <a:gd name="connsiteX159" fmla="*/ 1391553 w 4114165"/>
              <a:gd name="connsiteY159" fmla="*/ 642650 h 3063504"/>
              <a:gd name="connsiteX160" fmla="*/ 1401108 w 4114165"/>
              <a:gd name="connsiteY160" fmla="*/ 357415 h 3063504"/>
              <a:gd name="connsiteX161" fmla="*/ 1407482 w 4114165"/>
              <a:gd name="connsiteY161" fmla="*/ 227415 h 3063504"/>
              <a:gd name="connsiteX162" fmla="*/ 1413844 w 4114165"/>
              <a:gd name="connsiteY162" fmla="*/ 151377 h 3063504"/>
              <a:gd name="connsiteX163" fmla="*/ 1417037 w 4114165"/>
              <a:gd name="connsiteY163" fmla="*/ 134458 h 3063504"/>
              <a:gd name="connsiteX164" fmla="*/ 1420218 w 4114165"/>
              <a:gd name="connsiteY164" fmla="*/ 131770 h 3063504"/>
              <a:gd name="connsiteX165" fmla="*/ 1423399 w 4114165"/>
              <a:gd name="connsiteY165" fmla="*/ 143257 h 3063504"/>
              <a:gd name="connsiteX166" fmla="*/ 1426580 w 4114165"/>
              <a:gd name="connsiteY166" fmla="*/ 168709 h 3063504"/>
              <a:gd name="connsiteX167" fmla="*/ 1432954 w 4114165"/>
              <a:gd name="connsiteY167" fmla="*/ 259960 h 3063504"/>
              <a:gd name="connsiteX168" fmla="*/ 1439328 w 4114165"/>
              <a:gd name="connsiteY168" fmla="*/ 401057 h 3063504"/>
              <a:gd name="connsiteX169" fmla="*/ 1448870 w 4114165"/>
              <a:gd name="connsiteY169" fmla="*/ 691492 h 3063504"/>
              <a:gd name="connsiteX170" fmla="*/ 1461619 w 4114165"/>
              <a:gd name="connsiteY170" fmla="*/ 1179130 h 3063504"/>
              <a:gd name="connsiteX171" fmla="*/ 1487091 w 4114165"/>
              <a:gd name="connsiteY171" fmla="*/ 2181025 h 3063504"/>
              <a:gd name="connsiteX172" fmla="*/ 1496646 w 4114165"/>
              <a:gd name="connsiteY172" fmla="*/ 2459592 h 3063504"/>
              <a:gd name="connsiteX173" fmla="*/ 1503007 w 4114165"/>
              <a:gd name="connsiteY173" fmla="*/ 2593785 h 3063504"/>
              <a:gd name="connsiteX174" fmla="*/ 1509382 w 4114165"/>
              <a:gd name="connsiteY174" fmla="*/ 2680946 h 3063504"/>
              <a:gd name="connsiteX175" fmla="*/ 1512562 w 4114165"/>
              <a:gd name="connsiteY175" fmla="*/ 2705982 h 3063504"/>
              <a:gd name="connsiteX176" fmla="*/ 1515743 w 4114165"/>
              <a:gd name="connsiteY176" fmla="*/ 2718442 h 3063504"/>
              <a:gd name="connsiteX177" fmla="*/ 1518937 w 4114165"/>
              <a:gd name="connsiteY177" fmla="*/ 2718341 h 3063504"/>
              <a:gd name="connsiteX178" fmla="*/ 1522117 w 4114165"/>
              <a:gd name="connsiteY178" fmla="*/ 2705817 h 3063504"/>
              <a:gd name="connsiteX179" fmla="*/ 1525298 w 4114165"/>
              <a:gd name="connsiteY179" fmla="*/ 2681162 h 3063504"/>
              <a:gd name="connsiteX180" fmla="*/ 1531672 w 4114165"/>
              <a:gd name="connsiteY180" fmla="*/ 2597166 h 3063504"/>
              <a:gd name="connsiteX181" fmla="*/ 1538034 w 4114165"/>
              <a:gd name="connsiteY181" fmla="*/ 2471052 h 3063504"/>
              <a:gd name="connsiteX182" fmla="*/ 1547589 w 4114165"/>
              <a:gd name="connsiteY182" fmla="*/ 2217318 h 3063504"/>
              <a:gd name="connsiteX183" fmla="*/ 1563518 w 4114165"/>
              <a:gd name="connsiteY183" fmla="*/ 1692310 h 3063504"/>
              <a:gd name="connsiteX184" fmla="*/ 1582615 w 4114165"/>
              <a:gd name="connsiteY184" fmla="*/ 1074303 h 3063504"/>
              <a:gd name="connsiteX185" fmla="*/ 1592171 w 4114165"/>
              <a:gd name="connsiteY185" fmla="*/ 838804 h 3063504"/>
              <a:gd name="connsiteX186" fmla="*/ 1598545 w 4114165"/>
              <a:gd name="connsiteY186" fmla="*/ 724265 h 3063504"/>
              <a:gd name="connsiteX187" fmla="*/ 1604906 w 4114165"/>
              <a:gd name="connsiteY187" fmla="*/ 648563 h 3063504"/>
              <a:gd name="connsiteX188" fmla="*/ 1608087 w 4114165"/>
              <a:gd name="connsiteY188" fmla="*/ 626010 h 3063504"/>
              <a:gd name="connsiteX189" fmla="*/ 1611281 w 4114165"/>
              <a:gd name="connsiteY189" fmla="*/ 613828 h 3063504"/>
              <a:gd name="connsiteX190" fmla="*/ 1614461 w 4114165"/>
              <a:gd name="connsiteY190" fmla="*/ 611992 h 3063504"/>
              <a:gd name="connsiteX191" fmla="*/ 1617642 w 4114165"/>
              <a:gd name="connsiteY191" fmla="*/ 620362 h 3063504"/>
              <a:gd name="connsiteX192" fmla="*/ 1620836 w 4114165"/>
              <a:gd name="connsiteY192" fmla="*/ 638724 h 3063504"/>
              <a:gd name="connsiteX193" fmla="*/ 1627197 w 4114165"/>
              <a:gd name="connsiteY193" fmla="*/ 703889 h 3063504"/>
              <a:gd name="connsiteX194" fmla="*/ 1633572 w 4114165"/>
              <a:gd name="connsiteY194" fmla="*/ 803537 h 3063504"/>
              <a:gd name="connsiteX195" fmla="*/ 1643127 w 4114165"/>
              <a:gd name="connsiteY195" fmla="*/ 1005807 h 3063504"/>
              <a:gd name="connsiteX196" fmla="*/ 1659043 w 4114165"/>
              <a:gd name="connsiteY196" fmla="*/ 1426507 h 3063504"/>
              <a:gd name="connsiteX197" fmla="*/ 1678153 w 4114165"/>
              <a:gd name="connsiteY197" fmla="*/ 1923162 h 3063504"/>
              <a:gd name="connsiteX198" fmla="*/ 1687696 w 4114165"/>
              <a:gd name="connsiteY198" fmla="*/ 2112656 h 3063504"/>
              <a:gd name="connsiteX199" fmla="*/ 1694070 w 4114165"/>
              <a:gd name="connsiteY199" fmla="*/ 2204756 h 3063504"/>
              <a:gd name="connsiteX200" fmla="*/ 1700444 w 4114165"/>
              <a:gd name="connsiteY200" fmla="*/ 2265400 h 3063504"/>
              <a:gd name="connsiteX201" fmla="*/ 1703625 w 4114165"/>
              <a:gd name="connsiteY201" fmla="*/ 2283281 h 3063504"/>
              <a:gd name="connsiteX202" fmla="*/ 1706806 w 4114165"/>
              <a:gd name="connsiteY202" fmla="*/ 2292702 h 3063504"/>
              <a:gd name="connsiteX203" fmla="*/ 1709986 w 4114165"/>
              <a:gd name="connsiteY203" fmla="*/ 2293639 h 3063504"/>
              <a:gd name="connsiteX204" fmla="*/ 1713180 w 4114165"/>
              <a:gd name="connsiteY204" fmla="*/ 2286193 h 3063504"/>
              <a:gd name="connsiteX205" fmla="*/ 1716361 w 4114165"/>
              <a:gd name="connsiteY205" fmla="*/ 2270504 h 3063504"/>
              <a:gd name="connsiteX206" fmla="*/ 1722735 w 4114165"/>
              <a:gd name="connsiteY206" fmla="*/ 2215532 h 3063504"/>
              <a:gd name="connsiteX207" fmla="*/ 1729096 w 4114165"/>
              <a:gd name="connsiteY207" fmla="*/ 2131689 h 3063504"/>
              <a:gd name="connsiteX208" fmla="*/ 1738651 w 4114165"/>
              <a:gd name="connsiteY208" fmla="*/ 1961012 h 3063504"/>
              <a:gd name="connsiteX209" fmla="*/ 1754568 w 4114165"/>
              <a:gd name="connsiteY209" fmla="*/ 1602325 h 3063504"/>
              <a:gd name="connsiteX210" fmla="*/ 1773678 w 4114165"/>
              <a:gd name="connsiteY210" fmla="*/ 1169278 h 3063504"/>
              <a:gd name="connsiteX211" fmla="*/ 1783233 w 4114165"/>
              <a:gd name="connsiteY211" fmla="*/ 998855 h 3063504"/>
              <a:gd name="connsiteX212" fmla="*/ 1792788 w 4114165"/>
              <a:gd name="connsiteY212" fmla="*/ 880580 h 3063504"/>
              <a:gd name="connsiteX213" fmla="*/ 1799150 w 4114165"/>
              <a:gd name="connsiteY213" fmla="*/ 835904 h 3063504"/>
              <a:gd name="connsiteX214" fmla="*/ 1802343 w 4114165"/>
              <a:gd name="connsiteY214" fmla="*/ 824520 h 3063504"/>
              <a:gd name="connsiteX215" fmla="*/ 1805524 w 4114165"/>
              <a:gd name="connsiteY215" fmla="*/ 820556 h 3063504"/>
              <a:gd name="connsiteX216" fmla="*/ 1808705 w 4114165"/>
              <a:gd name="connsiteY216" fmla="*/ 824051 h 3063504"/>
              <a:gd name="connsiteX217" fmla="*/ 1811886 w 4114165"/>
              <a:gd name="connsiteY217" fmla="*/ 834916 h 3063504"/>
              <a:gd name="connsiteX218" fmla="*/ 1818260 w 4114165"/>
              <a:gd name="connsiteY218" fmla="*/ 878162 h 3063504"/>
              <a:gd name="connsiteX219" fmla="*/ 1824634 w 4114165"/>
              <a:gd name="connsiteY219" fmla="*/ 948342 h 3063504"/>
              <a:gd name="connsiteX220" fmla="*/ 1834176 w 4114165"/>
              <a:gd name="connsiteY220" fmla="*/ 1097237 h 3063504"/>
              <a:gd name="connsiteX221" fmla="*/ 1846912 w 4114165"/>
              <a:gd name="connsiteY221" fmla="*/ 1354719 h 3063504"/>
              <a:gd name="connsiteX222" fmla="*/ 1878758 w 4114165"/>
              <a:gd name="connsiteY222" fmla="*/ 2030319 h 3063504"/>
              <a:gd name="connsiteX223" fmla="*/ 1888313 w 4114165"/>
              <a:gd name="connsiteY223" fmla="*/ 2169894 h 3063504"/>
              <a:gd name="connsiteX224" fmla="*/ 1894687 w 4114165"/>
              <a:gd name="connsiteY224" fmla="*/ 2233983 h 3063504"/>
              <a:gd name="connsiteX225" fmla="*/ 1901049 w 4114165"/>
              <a:gd name="connsiteY225" fmla="*/ 2272112 h 3063504"/>
              <a:gd name="connsiteX226" fmla="*/ 1904242 w 4114165"/>
              <a:gd name="connsiteY226" fmla="*/ 2281014 h 3063504"/>
              <a:gd name="connsiteX227" fmla="*/ 1907423 w 4114165"/>
              <a:gd name="connsiteY227" fmla="*/ 2283053 h 3063504"/>
              <a:gd name="connsiteX228" fmla="*/ 1910604 w 4114165"/>
              <a:gd name="connsiteY228" fmla="*/ 2278216 h 3063504"/>
              <a:gd name="connsiteX229" fmla="*/ 1913785 w 4114165"/>
              <a:gd name="connsiteY229" fmla="*/ 2266591 h 3063504"/>
              <a:gd name="connsiteX230" fmla="*/ 1920159 w 4114165"/>
              <a:gd name="connsiteY230" fmla="*/ 2223573 h 3063504"/>
              <a:gd name="connsiteX231" fmla="*/ 1926520 w 4114165"/>
              <a:gd name="connsiteY231" fmla="*/ 2155837 h 3063504"/>
              <a:gd name="connsiteX232" fmla="*/ 1936075 w 4114165"/>
              <a:gd name="connsiteY232" fmla="*/ 2014084 h 3063504"/>
              <a:gd name="connsiteX233" fmla="*/ 1948811 w 4114165"/>
              <a:gd name="connsiteY233" fmla="*/ 1770329 h 3063504"/>
              <a:gd name="connsiteX234" fmla="*/ 1980657 w 4114165"/>
              <a:gd name="connsiteY234" fmla="*/ 1119397 h 3063504"/>
              <a:gd name="connsiteX235" fmla="*/ 1990212 w 4114165"/>
              <a:gd name="connsiteY235" fmla="*/ 975352 h 3063504"/>
              <a:gd name="connsiteX236" fmla="*/ 1999767 w 4114165"/>
              <a:gd name="connsiteY236" fmla="*/ 875591 h 3063504"/>
              <a:gd name="connsiteX237" fmla="*/ 2006142 w 4114165"/>
              <a:gd name="connsiteY237" fmla="*/ 836740 h 3063504"/>
              <a:gd name="connsiteX238" fmla="*/ 2009322 w 4114165"/>
              <a:gd name="connsiteY238" fmla="*/ 825938 h 3063504"/>
              <a:gd name="connsiteX239" fmla="*/ 2012503 w 4114165"/>
              <a:gd name="connsiteY239" fmla="*/ 820923 h 3063504"/>
              <a:gd name="connsiteX240" fmla="*/ 2015684 w 4114165"/>
              <a:gd name="connsiteY240" fmla="*/ 821658 h 3063504"/>
              <a:gd name="connsiteX241" fmla="*/ 2018877 w 4114165"/>
              <a:gd name="connsiteY241" fmla="*/ 828028 h 3063504"/>
              <a:gd name="connsiteX242" fmla="*/ 2025239 w 4114165"/>
              <a:gd name="connsiteY242" fmla="*/ 857115 h 3063504"/>
              <a:gd name="connsiteX243" fmla="*/ 2031613 w 4114165"/>
              <a:gd name="connsiteY243" fmla="*/ 906553 h 3063504"/>
              <a:gd name="connsiteX244" fmla="*/ 2041168 w 4114165"/>
              <a:gd name="connsiteY244" fmla="*/ 1013849 h 3063504"/>
              <a:gd name="connsiteX245" fmla="*/ 2053904 w 4114165"/>
              <a:gd name="connsiteY245" fmla="*/ 1203418 h 3063504"/>
              <a:gd name="connsiteX246" fmla="*/ 2098486 w 4114165"/>
              <a:gd name="connsiteY246" fmla="*/ 1923390 h 3063504"/>
              <a:gd name="connsiteX247" fmla="*/ 2108028 w 4114165"/>
              <a:gd name="connsiteY247" fmla="*/ 2025937 h 3063504"/>
              <a:gd name="connsiteX248" fmla="*/ 2117583 w 4114165"/>
              <a:gd name="connsiteY248" fmla="*/ 2096700 h 3063504"/>
              <a:gd name="connsiteX249" fmla="*/ 2123957 w 4114165"/>
              <a:gd name="connsiteY249" fmla="*/ 2125104 h 3063504"/>
              <a:gd name="connsiteX250" fmla="*/ 2130319 w 4114165"/>
              <a:gd name="connsiteY250" fmla="*/ 2138324 h 3063504"/>
              <a:gd name="connsiteX251" fmla="*/ 2133512 w 4114165"/>
              <a:gd name="connsiteY251" fmla="*/ 2139299 h 3063504"/>
              <a:gd name="connsiteX252" fmla="*/ 2136693 w 4114165"/>
              <a:gd name="connsiteY252" fmla="*/ 2136589 h 3063504"/>
              <a:gd name="connsiteX253" fmla="*/ 2139874 w 4114165"/>
              <a:gd name="connsiteY253" fmla="*/ 2130283 h 3063504"/>
              <a:gd name="connsiteX254" fmla="*/ 2146248 w 4114165"/>
              <a:gd name="connsiteY254" fmla="*/ 2107312 h 3063504"/>
              <a:gd name="connsiteX255" fmla="*/ 2152610 w 4114165"/>
              <a:gd name="connsiteY255" fmla="*/ 2071335 h 3063504"/>
              <a:gd name="connsiteX256" fmla="*/ 2162165 w 4114165"/>
              <a:gd name="connsiteY256" fmla="*/ 1995685 h 3063504"/>
              <a:gd name="connsiteX257" fmla="*/ 2174901 w 4114165"/>
              <a:gd name="connsiteY257" fmla="*/ 1861973 h 3063504"/>
              <a:gd name="connsiteX258" fmla="*/ 2194011 w 4114165"/>
              <a:gd name="connsiteY258" fmla="*/ 1618546 h 3063504"/>
              <a:gd name="connsiteX259" fmla="*/ 2219482 w 4114165"/>
              <a:gd name="connsiteY259" fmla="*/ 1290681 h 3063504"/>
              <a:gd name="connsiteX260" fmla="*/ 2232218 w 4114165"/>
              <a:gd name="connsiteY260" fmla="*/ 1157476 h 3063504"/>
              <a:gd name="connsiteX261" fmla="*/ 2241773 w 4114165"/>
              <a:gd name="connsiteY261" fmla="*/ 1081331 h 3063504"/>
              <a:gd name="connsiteX262" fmla="*/ 2251328 w 4114165"/>
              <a:gd name="connsiteY262" fmla="*/ 1030020 h 3063504"/>
              <a:gd name="connsiteX263" fmla="*/ 2257702 w 4114165"/>
              <a:gd name="connsiteY263" fmla="*/ 1010924 h 3063504"/>
              <a:gd name="connsiteX264" fmla="*/ 2260883 w 4114165"/>
              <a:gd name="connsiteY264" fmla="*/ 1006061 h 3063504"/>
              <a:gd name="connsiteX265" fmla="*/ 2264064 w 4114165"/>
              <a:gd name="connsiteY265" fmla="*/ 1004351 h 3063504"/>
              <a:gd name="connsiteX266" fmla="*/ 2267257 w 4114165"/>
              <a:gd name="connsiteY266" fmla="*/ 1005782 h 3063504"/>
              <a:gd name="connsiteX267" fmla="*/ 2270438 w 4114165"/>
              <a:gd name="connsiteY267" fmla="*/ 1010316 h 3063504"/>
              <a:gd name="connsiteX268" fmla="*/ 2276800 w 4114165"/>
              <a:gd name="connsiteY268" fmla="*/ 1028450 h 3063504"/>
              <a:gd name="connsiteX269" fmla="*/ 2283174 w 4114165"/>
              <a:gd name="connsiteY269" fmla="*/ 1058069 h 3063504"/>
              <a:gd name="connsiteX270" fmla="*/ 2292729 w 4114165"/>
              <a:gd name="connsiteY270" fmla="*/ 1121841 h 3063504"/>
              <a:gd name="connsiteX271" fmla="*/ 2305465 w 4114165"/>
              <a:gd name="connsiteY271" fmla="*/ 1236014 h 3063504"/>
              <a:gd name="connsiteX272" fmla="*/ 2324575 w 4114165"/>
              <a:gd name="connsiteY272" fmla="*/ 1444287 h 3063504"/>
              <a:gd name="connsiteX273" fmla="*/ 2353227 w 4114165"/>
              <a:gd name="connsiteY273" fmla="*/ 1757361 h 3063504"/>
              <a:gd name="connsiteX274" fmla="*/ 2365963 w 4114165"/>
              <a:gd name="connsiteY274" fmla="*/ 1871318 h 3063504"/>
              <a:gd name="connsiteX275" fmla="*/ 2378699 w 4114165"/>
              <a:gd name="connsiteY275" fmla="*/ 1960101 h 3063504"/>
              <a:gd name="connsiteX276" fmla="*/ 2388254 w 4114165"/>
              <a:gd name="connsiteY276" fmla="*/ 2007196 h 3063504"/>
              <a:gd name="connsiteX277" fmla="*/ 2394628 w 4114165"/>
              <a:gd name="connsiteY277" fmla="*/ 2028331 h 3063504"/>
              <a:gd name="connsiteX278" fmla="*/ 2400990 w 4114165"/>
              <a:gd name="connsiteY278" fmla="*/ 2040690 h 3063504"/>
              <a:gd name="connsiteX279" fmla="*/ 2404183 w 4114165"/>
              <a:gd name="connsiteY279" fmla="*/ 2043425 h 3063504"/>
              <a:gd name="connsiteX280" fmla="*/ 2407364 w 4114165"/>
              <a:gd name="connsiteY280" fmla="*/ 2043805 h 3063504"/>
              <a:gd name="connsiteX281" fmla="*/ 2410545 w 4114165"/>
              <a:gd name="connsiteY281" fmla="*/ 2041766 h 3063504"/>
              <a:gd name="connsiteX282" fmla="*/ 2413726 w 4114165"/>
              <a:gd name="connsiteY282" fmla="*/ 2037258 h 3063504"/>
              <a:gd name="connsiteX283" fmla="*/ 2420100 w 4114165"/>
              <a:gd name="connsiteY283" fmla="*/ 2020707 h 3063504"/>
              <a:gd name="connsiteX284" fmla="*/ 2426474 w 4114165"/>
              <a:gd name="connsiteY284" fmla="*/ 1993899 h 3063504"/>
              <a:gd name="connsiteX285" fmla="*/ 2432836 w 4114165"/>
              <a:gd name="connsiteY285" fmla="*/ 1956694 h 3063504"/>
              <a:gd name="connsiteX286" fmla="*/ 2442391 w 4114165"/>
              <a:gd name="connsiteY286" fmla="*/ 1881614 h 3063504"/>
              <a:gd name="connsiteX287" fmla="*/ 2451946 w 4114165"/>
              <a:gd name="connsiteY287" fmla="*/ 1784575 h 3063504"/>
              <a:gd name="connsiteX288" fmla="*/ 2464682 w 4114165"/>
              <a:gd name="connsiteY288" fmla="*/ 1626031 h 3063504"/>
              <a:gd name="connsiteX289" fmla="*/ 2490153 w 4114165"/>
              <a:gd name="connsiteY289" fmla="*/ 1257757 h 3063504"/>
              <a:gd name="connsiteX290" fmla="*/ 2506083 w 4114165"/>
              <a:gd name="connsiteY290" fmla="*/ 1048014 h 3063504"/>
              <a:gd name="connsiteX291" fmla="*/ 2515625 w 4114165"/>
              <a:gd name="connsiteY291" fmla="*/ 952141 h 3063504"/>
              <a:gd name="connsiteX292" fmla="*/ 2521999 w 4114165"/>
              <a:gd name="connsiteY292" fmla="*/ 906236 h 3063504"/>
              <a:gd name="connsiteX293" fmla="*/ 2528373 w 4114165"/>
              <a:gd name="connsiteY293" fmla="*/ 877262 h 3063504"/>
              <a:gd name="connsiteX294" fmla="*/ 2531554 w 4114165"/>
              <a:gd name="connsiteY294" fmla="*/ 869652 h 3063504"/>
              <a:gd name="connsiteX295" fmla="*/ 2534735 w 4114165"/>
              <a:gd name="connsiteY295" fmla="*/ 866853 h 3063504"/>
              <a:gd name="connsiteX296" fmla="*/ 2537916 w 4114165"/>
              <a:gd name="connsiteY296" fmla="*/ 868955 h 3063504"/>
              <a:gd name="connsiteX297" fmla="*/ 2541109 w 4114165"/>
              <a:gd name="connsiteY297" fmla="*/ 876059 h 3063504"/>
              <a:gd name="connsiteX298" fmla="*/ 2547471 w 4114165"/>
              <a:gd name="connsiteY298" fmla="*/ 905299 h 3063504"/>
              <a:gd name="connsiteX299" fmla="*/ 2553845 w 4114165"/>
              <a:gd name="connsiteY299" fmla="*/ 954281 h 3063504"/>
              <a:gd name="connsiteX300" fmla="*/ 2563400 w 4114165"/>
              <a:gd name="connsiteY300" fmla="*/ 1062425 h 3063504"/>
              <a:gd name="connsiteX301" fmla="*/ 2572942 w 4114165"/>
              <a:gd name="connsiteY301" fmla="*/ 1206420 h 3063504"/>
              <a:gd name="connsiteX302" fmla="*/ 2588872 w 4114165"/>
              <a:gd name="connsiteY302" fmla="*/ 1499651 h 3063504"/>
              <a:gd name="connsiteX303" fmla="*/ 2614343 w 4114165"/>
              <a:gd name="connsiteY303" fmla="*/ 1975335 h 3063504"/>
              <a:gd name="connsiteX304" fmla="*/ 2623898 w 4114165"/>
              <a:gd name="connsiteY304" fmla="*/ 2111528 h 3063504"/>
              <a:gd name="connsiteX305" fmla="*/ 2633453 w 4114165"/>
              <a:gd name="connsiteY305" fmla="*/ 2206554 h 3063504"/>
              <a:gd name="connsiteX306" fmla="*/ 2639815 w 4114165"/>
              <a:gd name="connsiteY306" fmla="*/ 2243037 h 3063504"/>
              <a:gd name="connsiteX307" fmla="*/ 2643008 w 4114165"/>
              <a:gd name="connsiteY307" fmla="*/ 2252623 h 3063504"/>
              <a:gd name="connsiteX308" fmla="*/ 2646189 w 4114165"/>
              <a:gd name="connsiteY308" fmla="*/ 2256295 h 3063504"/>
              <a:gd name="connsiteX309" fmla="*/ 2649370 w 4114165"/>
              <a:gd name="connsiteY309" fmla="*/ 2254003 h 3063504"/>
              <a:gd name="connsiteX310" fmla="*/ 2652551 w 4114165"/>
              <a:gd name="connsiteY310" fmla="*/ 2245772 h 3063504"/>
              <a:gd name="connsiteX311" fmla="*/ 2658925 w 4114165"/>
              <a:gd name="connsiteY311" fmla="*/ 2211759 h 3063504"/>
              <a:gd name="connsiteX312" fmla="*/ 2665299 w 4114165"/>
              <a:gd name="connsiteY312" fmla="*/ 2155381 h 3063504"/>
              <a:gd name="connsiteX313" fmla="*/ 2674841 w 4114165"/>
              <a:gd name="connsiteY313" fmla="*/ 2033383 h 3063504"/>
              <a:gd name="connsiteX314" fmla="*/ 2687590 w 4114165"/>
              <a:gd name="connsiteY314" fmla="*/ 1816866 h 3063504"/>
              <a:gd name="connsiteX315" fmla="*/ 2725797 w 4114165"/>
              <a:gd name="connsiteY315" fmla="*/ 1116307 h 3063504"/>
              <a:gd name="connsiteX316" fmla="*/ 2735353 w 4114165"/>
              <a:gd name="connsiteY316" fmla="*/ 1006339 h 3063504"/>
              <a:gd name="connsiteX317" fmla="*/ 2741714 w 4114165"/>
              <a:gd name="connsiteY317" fmla="*/ 959548 h 3063504"/>
              <a:gd name="connsiteX318" fmla="*/ 2748088 w 4114165"/>
              <a:gd name="connsiteY318" fmla="*/ 935995 h 3063504"/>
              <a:gd name="connsiteX319" fmla="*/ 2751269 w 4114165"/>
              <a:gd name="connsiteY319" fmla="*/ 933171 h 3063504"/>
              <a:gd name="connsiteX320" fmla="*/ 2754450 w 4114165"/>
              <a:gd name="connsiteY320" fmla="*/ 936337 h 3063504"/>
              <a:gd name="connsiteX321" fmla="*/ 2757643 w 4114165"/>
              <a:gd name="connsiteY321" fmla="*/ 945416 h 3063504"/>
              <a:gd name="connsiteX322" fmla="*/ 2764005 w 4114165"/>
              <a:gd name="connsiteY322" fmla="*/ 980709 h 3063504"/>
              <a:gd name="connsiteX323" fmla="*/ 2770379 w 4114165"/>
              <a:gd name="connsiteY323" fmla="*/ 1037225 h 3063504"/>
              <a:gd name="connsiteX324" fmla="*/ 2779934 w 4114165"/>
              <a:gd name="connsiteY324" fmla="*/ 1155678 h 3063504"/>
              <a:gd name="connsiteX325" fmla="*/ 2792670 w 4114165"/>
              <a:gd name="connsiteY325" fmla="*/ 1356429 h 3063504"/>
              <a:gd name="connsiteX326" fmla="*/ 2818142 w 4114165"/>
              <a:gd name="connsiteY326" fmla="*/ 1765998 h 3063504"/>
              <a:gd name="connsiteX327" fmla="*/ 2827697 w 4114165"/>
              <a:gd name="connsiteY327" fmla="*/ 1875662 h 3063504"/>
              <a:gd name="connsiteX328" fmla="*/ 2834058 w 4114165"/>
              <a:gd name="connsiteY328" fmla="*/ 1925847 h 3063504"/>
              <a:gd name="connsiteX329" fmla="*/ 2840433 w 4114165"/>
              <a:gd name="connsiteY329" fmla="*/ 1955251 h 3063504"/>
              <a:gd name="connsiteX330" fmla="*/ 2843613 w 4114165"/>
              <a:gd name="connsiteY330" fmla="*/ 1961823 h 3063504"/>
              <a:gd name="connsiteX331" fmla="*/ 2846807 w 4114165"/>
              <a:gd name="connsiteY331" fmla="*/ 1962912 h 3063504"/>
              <a:gd name="connsiteX332" fmla="*/ 2849988 w 4114165"/>
              <a:gd name="connsiteY332" fmla="*/ 1958543 h 3063504"/>
              <a:gd name="connsiteX333" fmla="*/ 2853168 w 4114165"/>
              <a:gd name="connsiteY333" fmla="*/ 1948818 h 3063504"/>
              <a:gd name="connsiteX334" fmla="*/ 2859543 w 4114165"/>
              <a:gd name="connsiteY334" fmla="*/ 1914032 h 3063504"/>
              <a:gd name="connsiteX335" fmla="*/ 2865904 w 4114165"/>
              <a:gd name="connsiteY335" fmla="*/ 1860517 h 3063504"/>
              <a:gd name="connsiteX336" fmla="*/ 2875459 w 4114165"/>
              <a:gd name="connsiteY336" fmla="*/ 1751587 h 3063504"/>
              <a:gd name="connsiteX337" fmla="*/ 2891388 w 4114165"/>
              <a:gd name="connsiteY337" fmla="*/ 1526332 h 3063504"/>
              <a:gd name="connsiteX338" fmla="*/ 2907305 w 4114165"/>
              <a:gd name="connsiteY338" fmla="*/ 1308055 h 3063504"/>
              <a:gd name="connsiteX339" fmla="*/ 2916860 w 4114165"/>
              <a:gd name="connsiteY339" fmla="*/ 1209459 h 3063504"/>
              <a:gd name="connsiteX340" fmla="*/ 2923222 w 4114165"/>
              <a:gd name="connsiteY340" fmla="*/ 1164897 h 3063504"/>
              <a:gd name="connsiteX341" fmla="*/ 2929596 w 4114165"/>
              <a:gd name="connsiteY341" fmla="*/ 1140279 h 3063504"/>
              <a:gd name="connsiteX342" fmla="*/ 2932777 w 4114165"/>
              <a:gd name="connsiteY342" fmla="*/ 1135974 h 3063504"/>
              <a:gd name="connsiteX343" fmla="*/ 2935957 w 4114165"/>
              <a:gd name="connsiteY343" fmla="*/ 1137164 h 3063504"/>
              <a:gd name="connsiteX344" fmla="*/ 2939151 w 4114165"/>
              <a:gd name="connsiteY344" fmla="*/ 1143888 h 3063504"/>
              <a:gd name="connsiteX345" fmla="*/ 2945512 w 4114165"/>
              <a:gd name="connsiteY345" fmla="*/ 1173735 h 3063504"/>
              <a:gd name="connsiteX346" fmla="*/ 2951887 w 4114165"/>
              <a:gd name="connsiteY346" fmla="*/ 1224490 h 3063504"/>
              <a:gd name="connsiteX347" fmla="*/ 2961442 w 4114165"/>
              <a:gd name="connsiteY347" fmla="*/ 1335142 h 3063504"/>
              <a:gd name="connsiteX348" fmla="*/ 2974177 w 4114165"/>
              <a:gd name="connsiteY348" fmla="*/ 1529549 h 3063504"/>
              <a:gd name="connsiteX349" fmla="*/ 2999649 w 4114165"/>
              <a:gd name="connsiteY349" fmla="*/ 1943005 h 3063504"/>
              <a:gd name="connsiteX350" fmla="*/ 3009204 w 4114165"/>
              <a:gd name="connsiteY350" fmla="*/ 2056291 h 3063504"/>
              <a:gd name="connsiteX351" fmla="*/ 3015566 w 4114165"/>
              <a:gd name="connsiteY351" fmla="*/ 2107590 h 3063504"/>
              <a:gd name="connsiteX352" fmla="*/ 3021940 w 4114165"/>
              <a:gd name="connsiteY352" fmla="*/ 2135956 h 3063504"/>
              <a:gd name="connsiteX353" fmla="*/ 3025121 w 4114165"/>
              <a:gd name="connsiteY353" fmla="*/ 2140869 h 3063504"/>
              <a:gd name="connsiteX354" fmla="*/ 3028314 w 4114165"/>
              <a:gd name="connsiteY354" fmla="*/ 2139375 h 3063504"/>
              <a:gd name="connsiteX355" fmla="*/ 3031495 w 4114165"/>
              <a:gd name="connsiteY355" fmla="*/ 2131372 h 3063504"/>
              <a:gd name="connsiteX356" fmla="*/ 3037856 w 4114165"/>
              <a:gd name="connsiteY356" fmla="*/ 2095864 h 3063504"/>
              <a:gd name="connsiteX357" fmla="*/ 3044231 w 4114165"/>
              <a:gd name="connsiteY357" fmla="*/ 2035004 h 3063504"/>
              <a:gd name="connsiteX358" fmla="*/ 3053786 w 4114165"/>
              <a:gd name="connsiteY358" fmla="*/ 1900292 h 3063504"/>
              <a:gd name="connsiteX359" fmla="*/ 3066522 w 4114165"/>
              <a:gd name="connsiteY359" fmla="*/ 1656777 h 3063504"/>
              <a:gd name="connsiteX360" fmla="*/ 3101548 w 4114165"/>
              <a:gd name="connsiteY360" fmla="*/ 916683 h 3063504"/>
              <a:gd name="connsiteX361" fmla="*/ 3111104 w 4114165"/>
              <a:gd name="connsiteY361" fmla="*/ 783301 h 3063504"/>
              <a:gd name="connsiteX362" fmla="*/ 3117465 w 4114165"/>
              <a:gd name="connsiteY362" fmla="*/ 726430 h 3063504"/>
              <a:gd name="connsiteX363" fmla="*/ 3123839 w 4114165"/>
              <a:gd name="connsiteY363" fmla="*/ 698723 h 3063504"/>
              <a:gd name="connsiteX364" fmla="*/ 3127020 w 4114165"/>
              <a:gd name="connsiteY364" fmla="*/ 696418 h 3063504"/>
              <a:gd name="connsiteX365" fmla="*/ 3130214 w 4114165"/>
              <a:gd name="connsiteY365" fmla="*/ 701990 h 3063504"/>
              <a:gd name="connsiteX366" fmla="*/ 3133394 w 4114165"/>
              <a:gd name="connsiteY366" fmla="*/ 715476 h 3063504"/>
              <a:gd name="connsiteX367" fmla="*/ 3139756 w 4114165"/>
              <a:gd name="connsiteY367" fmla="*/ 765952 h 3063504"/>
              <a:gd name="connsiteX368" fmla="*/ 3146130 w 4114165"/>
              <a:gd name="connsiteY368" fmla="*/ 846579 h 3063504"/>
              <a:gd name="connsiteX369" fmla="*/ 3155685 w 4114165"/>
              <a:gd name="connsiteY369" fmla="*/ 1018294 h 3063504"/>
              <a:gd name="connsiteX370" fmla="*/ 3168421 w 4114165"/>
              <a:gd name="connsiteY370" fmla="*/ 1320136 h 3063504"/>
              <a:gd name="connsiteX371" fmla="*/ 3203448 w 4114165"/>
              <a:gd name="connsiteY371" fmla="*/ 2215089 h 3063504"/>
              <a:gd name="connsiteX372" fmla="*/ 3213003 w 4114165"/>
              <a:gd name="connsiteY372" fmla="*/ 2377344 h 3063504"/>
              <a:gd name="connsiteX373" fmla="*/ 3219364 w 4114165"/>
              <a:gd name="connsiteY373" fmla="*/ 2449018 h 3063504"/>
              <a:gd name="connsiteX374" fmla="*/ 3225738 w 4114165"/>
              <a:gd name="connsiteY374" fmla="*/ 2487996 h 3063504"/>
              <a:gd name="connsiteX375" fmla="*/ 3228919 w 4114165"/>
              <a:gd name="connsiteY375" fmla="*/ 2494657 h 3063504"/>
              <a:gd name="connsiteX376" fmla="*/ 3232113 w 4114165"/>
              <a:gd name="connsiteY376" fmla="*/ 2492656 h 3063504"/>
              <a:gd name="connsiteX377" fmla="*/ 3235293 w 4114165"/>
              <a:gd name="connsiteY377" fmla="*/ 2481980 h 3063504"/>
              <a:gd name="connsiteX378" fmla="*/ 3241655 w 4114165"/>
              <a:gd name="connsiteY378" fmla="*/ 2435063 h 3063504"/>
              <a:gd name="connsiteX379" fmla="*/ 3248029 w 4114165"/>
              <a:gd name="connsiteY379" fmla="*/ 2355601 h 3063504"/>
              <a:gd name="connsiteX380" fmla="*/ 3257584 w 4114165"/>
              <a:gd name="connsiteY380" fmla="*/ 2182202 h 3063504"/>
              <a:gd name="connsiteX381" fmla="*/ 3270320 w 4114165"/>
              <a:gd name="connsiteY381" fmla="*/ 1873902 h 3063504"/>
              <a:gd name="connsiteX382" fmla="*/ 3305347 w 4114165"/>
              <a:gd name="connsiteY382" fmla="*/ 952647 h 3063504"/>
              <a:gd name="connsiteX383" fmla="*/ 3314902 w 4114165"/>
              <a:gd name="connsiteY383" fmla="*/ 781693 h 3063504"/>
              <a:gd name="connsiteX384" fmla="*/ 3321263 w 4114165"/>
              <a:gd name="connsiteY384" fmla="*/ 703307 h 3063504"/>
              <a:gd name="connsiteX385" fmla="*/ 3327637 w 4114165"/>
              <a:gd name="connsiteY385" fmla="*/ 656541 h 3063504"/>
              <a:gd name="connsiteX386" fmla="*/ 3330818 w 4114165"/>
              <a:gd name="connsiteY386" fmla="*/ 645461 h 3063504"/>
              <a:gd name="connsiteX387" fmla="*/ 3334012 w 4114165"/>
              <a:gd name="connsiteY387" fmla="*/ 642662 h 3063504"/>
              <a:gd name="connsiteX388" fmla="*/ 3337192 w 4114165"/>
              <a:gd name="connsiteY388" fmla="*/ 648095 h 3063504"/>
              <a:gd name="connsiteX389" fmla="*/ 3340373 w 4114165"/>
              <a:gd name="connsiteY389" fmla="*/ 661657 h 3063504"/>
              <a:gd name="connsiteX390" fmla="*/ 3346747 w 4114165"/>
              <a:gd name="connsiteY390" fmla="*/ 712272 h 3063504"/>
              <a:gd name="connsiteX391" fmla="*/ 3353109 w 4114165"/>
              <a:gd name="connsiteY391" fmla="*/ 792026 h 3063504"/>
              <a:gd name="connsiteX392" fmla="*/ 3362664 w 4114165"/>
              <a:gd name="connsiteY392" fmla="*/ 958282 h 3063504"/>
              <a:gd name="connsiteX393" fmla="*/ 3375400 w 4114165"/>
              <a:gd name="connsiteY393" fmla="*/ 1241725 h 3063504"/>
              <a:gd name="connsiteX394" fmla="*/ 3404065 w 4114165"/>
              <a:gd name="connsiteY394" fmla="*/ 1914374 h 3063504"/>
              <a:gd name="connsiteX395" fmla="*/ 3413620 w 4114165"/>
              <a:gd name="connsiteY395" fmla="*/ 2082783 h 3063504"/>
              <a:gd name="connsiteX396" fmla="*/ 3423163 w 4114165"/>
              <a:gd name="connsiteY396" fmla="*/ 2199285 h 3063504"/>
              <a:gd name="connsiteX397" fmla="*/ 3429537 w 4114165"/>
              <a:gd name="connsiteY397" fmla="*/ 2244088 h 3063504"/>
              <a:gd name="connsiteX398" fmla="*/ 3432718 w 4114165"/>
              <a:gd name="connsiteY398" fmla="*/ 2256169 h 3063504"/>
              <a:gd name="connsiteX399" fmla="*/ 3435911 w 4114165"/>
              <a:gd name="connsiteY399" fmla="*/ 2261335 h 3063504"/>
              <a:gd name="connsiteX400" fmla="*/ 3439092 w 4114165"/>
              <a:gd name="connsiteY400" fmla="*/ 2259613 h 3063504"/>
              <a:gd name="connsiteX401" fmla="*/ 3442273 w 4114165"/>
              <a:gd name="connsiteY401" fmla="*/ 2251116 h 3063504"/>
              <a:gd name="connsiteX402" fmla="*/ 3448647 w 4114165"/>
              <a:gd name="connsiteY402" fmla="*/ 2214582 h 3063504"/>
              <a:gd name="connsiteX403" fmla="*/ 3455008 w 4114165"/>
              <a:gd name="connsiteY403" fmla="*/ 2153824 h 3063504"/>
              <a:gd name="connsiteX404" fmla="*/ 3464564 w 4114165"/>
              <a:gd name="connsiteY404" fmla="*/ 2023974 h 3063504"/>
              <a:gd name="connsiteX405" fmla="*/ 3477299 w 4114165"/>
              <a:gd name="connsiteY405" fmla="*/ 1799315 h 3063504"/>
              <a:gd name="connsiteX406" fmla="*/ 3509145 w 4114165"/>
              <a:gd name="connsiteY406" fmla="*/ 1210295 h 3063504"/>
              <a:gd name="connsiteX407" fmla="*/ 3518700 w 4114165"/>
              <a:gd name="connsiteY407" fmla="*/ 1086549 h 3063504"/>
              <a:gd name="connsiteX408" fmla="*/ 3525062 w 4114165"/>
              <a:gd name="connsiteY408" fmla="*/ 1027956 h 3063504"/>
              <a:gd name="connsiteX409" fmla="*/ 3531436 w 4114165"/>
              <a:gd name="connsiteY409" fmla="*/ 990536 h 3063504"/>
              <a:gd name="connsiteX410" fmla="*/ 3534617 w 4114165"/>
              <a:gd name="connsiteY410" fmla="*/ 980063 h 3063504"/>
              <a:gd name="connsiteX411" fmla="*/ 3537797 w 4114165"/>
              <a:gd name="connsiteY411" fmla="*/ 975137 h 3063504"/>
              <a:gd name="connsiteX412" fmla="*/ 3540991 w 4114165"/>
              <a:gd name="connsiteY412" fmla="*/ 975694 h 3063504"/>
              <a:gd name="connsiteX413" fmla="*/ 3544172 w 4114165"/>
              <a:gd name="connsiteY413" fmla="*/ 981697 h 3063504"/>
              <a:gd name="connsiteX414" fmla="*/ 3550546 w 4114165"/>
              <a:gd name="connsiteY414" fmla="*/ 1009341 h 3063504"/>
              <a:gd name="connsiteX415" fmla="*/ 3556908 w 4114165"/>
              <a:gd name="connsiteY415" fmla="*/ 1056435 h 3063504"/>
              <a:gd name="connsiteX416" fmla="*/ 3566463 w 4114165"/>
              <a:gd name="connsiteY416" fmla="*/ 1158261 h 3063504"/>
              <a:gd name="connsiteX417" fmla="*/ 3579198 w 4114165"/>
              <a:gd name="connsiteY417" fmla="*/ 1335737 h 3063504"/>
              <a:gd name="connsiteX418" fmla="*/ 3611044 w 4114165"/>
              <a:gd name="connsiteY418" fmla="*/ 1805545 h 3063504"/>
              <a:gd name="connsiteX419" fmla="*/ 3620599 w 4114165"/>
              <a:gd name="connsiteY419" fmla="*/ 1906206 h 3063504"/>
              <a:gd name="connsiteX420" fmla="*/ 3626961 w 4114165"/>
              <a:gd name="connsiteY420" fmla="*/ 1954998 h 3063504"/>
              <a:gd name="connsiteX421" fmla="*/ 3633335 w 4114165"/>
              <a:gd name="connsiteY421" fmla="*/ 1987567 h 3063504"/>
              <a:gd name="connsiteX422" fmla="*/ 3639696 w 4114165"/>
              <a:gd name="connsiteY422" fmla="*/ 2003270 h 3063504"/>
              <a:gd name="connsiteX423" fmla="*/ 3642890 w 4114165"/>
              <a:gd name="connsiteY423" fmla="*/ 2004764 h 3063504"/>
              <a:gd name="connsiteX424" fmla="*/ 3646071 w 4114165"/>
              <a:gd name="connsiteY424" fmla="*/ 2002092 h 3063504"/>
              <a:gd name="connsiteX425" fmla="*/ 3649251 w 4114165"/>
              <a:gd name="connsiteY425" fmla="*/ 1995343 h 3063504"/>
              <a:gd name="connsiteX426" fmla="*/ 3655626 w 4114165"/>
              <a:gd name="connsiteY426" fmla="*/ 1970079 h 3063504"/>
              <a:gd name="connsiteX427" fmla="*/ 3661987 w 4114165"/>
              <a:gd name="connsiteY427" fmla="*/ 1930329 h 3063504"/>
              <a:gd name="connsiteX428" fmla="*/ 3671542 w 4114165"/>
              <a:gd name="connsiteY428" fmla="*/ 1847423 h 3063504"/>
              <a:gd name="connsiteX429" fmla="*/ 3684278 w 4114165"/>
              <a:gd name="connsiteY429" fmla="*/ 1705138 h 3063504"/>
              <a:gd name="connsiteX430" fmla="*/ 3719305 w 4114165"/>
              <a:gd name="connsiteY430" fmla="*/ 1285869 h 3063504"/>
              <a:gd name="connsiteX431" fmla="*/ 3728860 w 4114165"/>
              <a:gd name="connsiteY431" fmla="*/ 1203127 h 3063504"/>
              <a:gd name="connsiteX432" fmla="*/ 3738415 w 4114165"/>
              <a:gd name="connsiteY432" fmla="*/ 1145914 h 3063504"/>
              <a:gd name="connsiteX433" fmla="*/ 3744789 w 4114165"/>
              <a:gd name="connsiteY433" fmla="*/ 1123703 h 3063504"/>
              <a:gd name="connsiteX434" fmla="*/ 3747970 w 4114165"/>
              <a:gd name="connsiteY434" fmla="*/ 1117612 h 3063504"/>
              <a:gd name="connsiteX435" fmla="*/ 3751151 w 4114165"/>
              <a:gd name="connsiteY435" fmla="*/ 1114864 h 3063504"/>
              <a:gd name="connsiteX436" fmla="*/ 3754344 w 4114165"/>
              <a:gd name="connsiteY436" fmla="*/ 1115497 h 3063504"/>
              <a:gd name="connsiteX437" fmla="*/ 3757525 w 4114165"/>
              <a:gd name="connsiteY437" fmla="*/ 1119435 h 3063504"/>
              <a:gd name="connsiteX438" fmla="*/ 3763887 w 4114165"/>
              <a:gd name="connsiteY438" fmla="*/ 1137050 h 3063504"/>
              <a:gd name="connsiteX439" fmla="*/ 3770261 w 4114165"/>
              <a:gd name="connsiteY439" fmla="*/ 1166935 h 3063504"/>
              <a:gd name="connsiteX440" fmla="*/ 3779816 w 4114165"/>
              <a:gd name="connsiteY440" fmla="*/ 1232253 h 3063504"/>
              <a:gd name="connsiteX441" fmla="*/ 3792552 w 4114165"/>
              <a:gd name="connsiteY441" fmla="*/ 1349413 h 3063504"/>
              <a:gd name="connsiteX442" fmla="*/ 3818023 w 4114165"/>
              <a:gd name="connsiteY442" fmla="*/ 1628335 h 3063504"/>
              <a:gd name="connsiteX443" fmla="*/ 3833953 w 4114165"/>
              <a:gd name="connsiteY443" fmla="*/ 1785195 h 3063504"/>
              <a:gd name="connsiteX444" fmla="*/ 3843495 w 4114165"/>
              <a:gd name="connsiteY444" fmla="*/ 1858085 h 3063504"/>
              <a:gd name="connsiteX445" fmla="*/ 3853050 w 4114165"/>
              <a:gd name="connsiteY445" fmla="*/ 1909448 h 3063504"/>
              <a:gd name="connsiteX446" fmla="*/ 3859424 w 4114165"/>
              <a:gd name="connsiteY446" fmla="*/ 1930215 h 3063504"/>
              <a:gd name="connsiteX447" fmla="*/ 3865786 w 4114165"/>
              <a:gd name="connsiteY447" fmla="*/ 1939611 h 3063504"/>
              <a:gd name="connsiteX448" fmla="*/ 3868979 w 4114165"/>
              <a:gd name="connsiteY448" fmla="*/ 1939992 h 3063504"/>
              <a:gd name="connsiteX449" fmla="*/ 3872160 w 4114165"/>
              <a:gd name="connsiteY449" fmla="*/ 1937472 h 3063504"/>
              <a:gd name="connsiteX450" fmla="*/ 3875341 w 4114165"/>
              <a:gd name="connsiteY450" fmla="*/ 1932115 h 3063504"/>
              <a:gd name="connsiteX451" fmla="*/ 3881715 w 4114165"/>
              <a:gd name="connsiteY451" fmla="*/ 1913057 h 3063504"/>
              <a:gd name="connsiteX452" fmla="*/ 3888077 w 4114165"/>
              <a:gd name="connsiteY452" fmla="*/ 1883437 h 3063504"/>
              <a:gd name="connsiteX453" fmla="*/ 3897632 w 4114165"/>
              <a:gd name="connsiteY453" fmla="*/ 1821260 h 3063504"/>
              <a:gd name="connsiteX454" fmla="*/ 3910367 w 4114165"/>
              <a:gd name="connsiteY454" fmla="*/ 1711888 h 3063504"/>
              <a:gd name="connsiteX455" fmla="*/ 3932658 w 4114165"/>
              <a:gd name="connsiteY455" fmla="*/ 1484088 h 3063504"/>
              <a:gd name="connsiteX456" fmla="*/ 3951768 w 4114165"/>
              <a:gd name="connsiteY456" fmla="*/ 1301736 h 3063504"/>
              <a:gd name="connsiteX457" fmla="*/ 3961323 w 4114165"/>
              <a:gd name="connsiteY457" fmla="*/ 1230328 h 3063504"/>
              <a:gd name="connsiteX458" fmla="*/ 3970878 w 4114165"/>
              <a:gd name="connsiteY458" fmla="*/ 1178180 h 3063504"/>
              <a:gd name="connsiteX459" fmla="*/ 3977240 w 4114165"/>
              <a:gd name="connsiteY459" fmla="*/ 1155741 h 3063504"/>
              <a:gd name="connsiteX460" fmla="*/ 3983614 w 4114165"/>
              <a:gd name="connsiteY460" fmla="*/ 1143901 h 3063504"/>
              <a:gd name="connsiteX461" fmla="*/ 3986795 w 4114165"/>
              <a:gd name="connsiteY461" fmla="*/ 1142077 h 3063504"/>
              <a:gd name="connsiteX462" fmla="*/ 3989976 w 4114165"/>
              <a:gd name="connsiteY462" fmla="*/ 1142989 h 3063504"/>
              <a:gd name="connsiteX463" fmla="*/ 3993169 w 4114165"/>
              <a:gd name="connsiteY463" fmla="*/ 1146661 h 3063504"/>
              <a:gd name="connsiteX464" fmla="*/ 3999531 w 4114165"/>
              <a:gd name="connsiteY464" fmla="*/ 1162136 h 3063504"/>
              <a:gd name="connsiteX465" fmla="*/ 4005905 w 4114165"/>
              <a:gd name="connsiteY465" fmla="*/ 1188070 h 3063504"/>
              <a:gd name="connsiteX466" fmla="*/ 4015460 w 4114165"/>
              <a:gd name="connsiteY466" fmla="*/ 1244992 h 3063504"/>
              <a:gd name="connsiteX467" fmla="*/ 4025002 w 4114165"/>
              <a:gd name="connsiteY467" fmla="*/ 1320275 h 3063504"/>
              <a:gd name="connsiteX468" fmla="*/ 4040932 w 4114165"/>
              <a:gd name="connsiteY468" fmla="*/ 1473210 h 3063504"/>
              <a:gd name="connsiteX469" fmla="*/ 4069584 w 4114165"/>
              <a:gd name="connsiteY469" fmla="*/ 1754601 h 3063504"/>
              <a:gd name="connsiteX470" fmla="*/ 4079139 w 4114165"/>
              <a:gd name="connsiteY470" fmla="*/ 1826731 h 3063504"/>
              <a:gd name="connsiteX471" fmla="*/ 4088694 w 4114165"/>
              <a:gd name="connsiteY471" fmla="*/ 1879436 h 3063504"/>
              <a:gd name="connsiteX472" fmla="*/ 4095069 w 4114165"/>
              <a:gd name="connsiteY472" fmla="*/ 1902103 h 3063504"/>
              <a:gd name="connsiteX473" fmla="*/ 4101430 w 4114165"/>
              <a:gd name="connsiteY473" fmla="*/ 1914082 h 3063504"/>
              <a:gd name="connsiteX474" fmla="*/ 4104611 w 4114165"/>
              <a:gd name="connsiteY474" fmla="*/ 1915995 h 3063504"/>
              <a:gd name="connsiteX475" fmla="*/ 4107804 w 4114165"/>
              <a:gd name="connsiteY475" fmla="*/ 1915184 h 3063504"/>
              <a:gd name="connsiteX476" fmla="*/ 4110985 w 4114165"/>
              <a:gd name="connsiteY476" fmla="*/ 1911702 h 3063504"/>
              <a:gd name="connsiteX477" fmla="*/ 4114166 w 4114165"/>
              <a:gd name="connsiteY477" fmla="*/ 1905598 h 3063504"/>
              <a:gd name="connsiteX478" fmla="*/ 4114166 w 4114165"/>
              <a:gd name="connsiteY478" fmla="*/ 1905598 h 3063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</a:cxnLst>
            <a:rect l="l" t="t" r="r" b="b"/>
            <a:pathLst>
              <a:path w="4114165" h="3063504">
                <a:moveTo>
                  <a:pt x="0" y="1426330"/>
                </a:moveTo>
                <a:lnTo>
                  <a:pt x="19106" y="1079343"/>
                </a:lnTo>
                <a:lnTo>
                  <a:pt x="28660" y="944391"/>
                </a:lnTo>
                <a:lnTo>
                  <a:pt x="38212" y="852379"/>
                </a:lnTo>
                <a:lnTo>
                  <a:pt x="44582" y="819708"/>
                </a:lnTo>
                <a:lnTo>
                  <a:pt x="47765" y="812730"/>
                </a:lnTo>
                <a:lnTo>
                  <a:pt x="50950" y="812198"/>
                </a:lnTo>
                <a:lnTo>
                  <a:pt x="54134" y="818213"/>
                </a:lnTo>
                <a:lnTo>
                  <a:pt x="57319" y="830801"/>
                </a:lnTo>
                <a:lnTo>
                  <a:pt x="63687" y="875439"/>
                </a:lnTo>
                <a:lnTo>
                  <a:pt x="70056" y="945100"/>
                </a:lnTo>
                <a:lnTo>
                  <a:pt x="79608" y="1091880"/>
                </a:lnTo>
                <a:lnTo>
                  <a:pt x="92347" y="1349148"/>
                </a:lnTo>
                <a:lnTo>
                  <a:pt x="130558" y="2179860"/>
                </a:lnTo>
                <a:lnTo>
                  <a:pt x="140112" y="2309798"/>
                </a:lnTo>
                <a:lnTo>
                  <a:pt x="146480" y="2364047"/>
                </a:lnTo>
                <a:lnTo>
                  <a:pt x="149664" y="2380472"/>
                </a:lnTo>
                <a:lnTo>
                  <a:pt x="152849" y="2389450"/>
                </a:lnTo>
                <a:lnTo>
                  <a:pt x="156033" y="2390855"/>
                </a:lnTo>
                <a:lnTo>
                  <a:pt x="159218" y="2384600"/>
                </a:lnTo>
                <a:lnTo>
                  <a:pt x="162401" y="2370696"/>
                </a:lnTo>
                <a:lnTo>
                  <a:pt x="168770" y="2320207"/>
                </a:lnTo>
                <a:lnTo>
                  <a:pt x="175140" y="2240720"/>
                </a:lnTo>
                <a:lnTo>
                  <a:pt x="184692" y="2072639"/>
                </a:lnTo>
                <a:lnTo>
                  <a:pt x="197429" y="1777458"/>
                </a:lnTo>
                <a:lnTo>
                  <a:pt x="235642" y="818581"/>
                </a:lnTo>
                <a:lnTo>
                  <a:pt x="245194" y="665925"/>
                </a:lnTo>
                <a:lnTo>
                  <a:pt x="251563" y="600835"/>
                </a:lnTo>
                <a:lnTo>
                  <a:pt x="257933" y="568563"/>
                </a:lnTo>
                <a:lnTo>
                  <a:pt x="261116" y="565293"/>
                </a:lnTo>
                <a:lnTo>
                  <a:pt x="264300" y="570754"/>
                </a:lnTo>
                <a:lnTo>
                  <a:pt x="267485" y="584961"/>
                </a:lnTo>
                <a:lnTo>
                  <a:pt x="273854" y="639269"/>
                </a:lnTo>
                <a:lnTo>
                  <a:pt x="280222" y="726772"/>
                </a:lnTo>
                <a:lnTo>
                  <a:pt x="289776" y="913999"/>
                </a:lnTo>
                <a:lnTo>
                  <a:pt x="302513" y="1245232"/>
                </a:lnTo>
                <a:lnTo>
                  <a:pt x="340728" y="2325374"/>
                </a:lnTo>
                <a:lnTo>
                  <a:pt x="350283" y="2497177"/>
                </a:lnTo>
                <a:lnTo>
                  <a:pt x="356645" y="2570484"/>
                </a:lnTo>
                <a:lnTo>
                  <a:pt x="363019" y="2607106"/>
                </a:lnTo>
                <a:lnTo>
                  <a:pt x="366200" y="2611083"/>
                </a:lnTo>
                <a:lnTo>
                  <a:pt x="369380" y="2605384"/>
                </a:lnTo>
                <a:lnTo>
                  <a:pt x="372574" y="2590024"/>
                </a:lnTo>
                <a:lnTo>
                  <a:pt x="378935" y="2530861"/>
                </a:lnTo>
                <a:lnTo>
                  <a:pt x="385310" y="2435532"/>
                </a:lnTo>
                <a:lnTo>
                  <a:pt x="394865" y="2232425"/>
                </a:lnTo>
                <a:lnTo>
                  <a:pt x="407601" y="1876548"/>
                </a:lnTo>
                <a:lnTo>
                  <a:pt x="442627" y="825508"/>
                </a:lnTo>
                <a:lnTo>
                  <a:pt x="452182" y="631949"/>
                </a:lnTo>
                <a:lnTo>
                  <a:pt x="458544" y="543618"/>
                </a:lnTo>
                <a:lnTo>
                  <a:pt x="464918" y="491393"/>
                </a:lnTo>
                <a:lnTo>
                  <a:pt x="468099" y="479329"/>
                </a:lnTo>
                <a:lnTo>
                  <a:pt x="471280" y="476719"/>
                </a:lnTo>
                <a:lnTo>
                  <a:pt x="474473" y="483516"/>
                </a:lnTo>
                <a:lnTo>
                  <a:pt x="477654" y="499587"/>
                </a:lnTo>
                <a:lnTo>
                  <a:pt x="484015" y="558573"/>
                </a:lnTo>
                <a:lnTo>
                  <a:pt x="490390" y="650919"/>
                </a:lnTo>
                <a:lnTo>
                  <a:pt x="499945" y="843021"/>
                </a:lnTo>
                <a:lnTo>
                  <a:pt x="512680" y="1171038"/>
                </a:lnTo>
                <a:lnTo>
                  <a:pt x="544526" y="2034016"/>
                </a:lnTo>
                <a:lnTo>
                  <a:pt x="554081" y="2220635"/>
                </a:lnTo>
                <a:lnTo>
                  <a:pt x="563624" y="2346673"/>
                </a:lnTo>
                <a:lnTo>
                  <a:pt x="569998" y="2393211"/>
                </a:lnTo>
                <a:lnTo>
                  <a:pt x="573179" y="2404874"/>
                </a:lnTo>
                <a:lnTo>
                  <a:pt x="576372" y="2408799"/>
                </a:lnTo>
                <a:lnTo>
                  <a:pt x="579553" y="2405102"/>
                </a:lnTo>
                <a:lnTo>
                  <a:pt x="582734" y="2393945"/>
                </a:lnTo>
                <a:lnTo>
                  <a:pt x="589108" y="2350282"/>
                </a:lnTo>
                <a:lnTo>
                  <a:pt x="595470" y="2280520"/>
                </a:lnTo>
                <a:lnTo>
                  <a:pt x="605025" y="2134981"/>
                </a:lnTo>
                <a:lnTo>
                  <a:pt x="617760" y="1888743"/>
                </a:lnTo>
                <a:lnTo>
                  <a:pt x="646426" y="1318008"/>
                </a:lnTo>
                <a:lnTo>
                  <a:pt x="655981" y="1179079"/>
                </a:lnTo>
                <a:lnTo>
                  <a:pt x="665523" y="1084231"/>
                </a:lnTo>
                <a:lnTo>
                  <a:pt x="671897" y="1047837"/>
                </a:lnTo>
                <a:lnTo>
                  <a:pt x="675078" y="1037782"/>
                </a:lnTo>
                <a:lnTo>
                  <a:pt x="678259" y="1033059"/>
                </a:lnTo>
                <a:lnTo>
                  <a:pt x="681452" y="1033502"/>
                </a:lnTo>
                <a:lnTo>
                  <a:pt x="684633" y="1038909"/>
                </a:lnTo>
                <a:lnTo>
                  <a:pt x="691007" y="1063476"/>
                </a:lnTo>
                <a:lnTo>
                  <a:pt x="697369" y="1104049"/>
                </a:lnTo>
                <a:lnTo>
                  <a:pt x="706924" y="1187437"/>
                </a:lnTo>
                <a:lnTo>
                  <a:pt x="738770" y="1501044"/>
                </a:lnTo>
                <a:lnTo>
                  <a:pt x="748325" y="1560169"/>
                </a:lnTo>
                <a:lnTo>
                  <a:pt x="754686" y="1583596"/>
                </a:lnTo>
                <a:lnTo>
                  <a:pt x="757880" y="1590282"/>
                </a:lnTo>
                <a:lnTo>
                  <a:pt x="761061" y="1593663"/>
                </a:lnTo>
                <a:lnTo>
                  <a:pt x="764241" y="1593828"/>
                </a:lnTo>
                <a:lnTo>
                  <a:pt x="767422" y="1590940"/>
                </a:lnTo>
                <a:lnTo>
                  <a:pt x="773796" y="1576821"/>
                </a:lnTo>
                <a:lnTo>
                  <a:pt x="780158" y="1553495"/>
                </a:lnTo>
                <a:lnTo>
                  <a:pt x="792906" y="1490875"/>
                </a:lnTo>
                <a:lnTo>
                  <a:pt x="805642" y="1429686"/>
                </a:lnTo>
                <a:lnTo>
                  <a:pt x="812004" y="1408348"/>
                </a:lnTo>
                <a:lnTo>
                  <a:pt x="818378" y="1397407"/>
                </a:lnTo>
                <a:lnTo>
                  <a:pt x="821559" y="1396635"/>
                </a:lnTo>
                <a:lnTo>
                  <a:pt x="824740" y="1399345"/>
                </a:lnTo>
                <a:lnTo>
                  <a:pt x="827933" y="1405740"/>
                </a:lnTo>
                <a:lnTo>
                  <a:pt x="834295" y="1430142"/>
                </a:lnTo>
                <a:lnTo>
                  <a:pt x="840669" y="1470285"/>
                </a:lnTo>
                <a:lnTo>
                  <a:pt x="850224" y="1558649"/>
                </a:lnTo>
                <a:lnTo>
                  <a:pt x="862960" y="1718561"/>
                </a:lnTo>
                <a:lnTo>
                  <a:pt x="891612" y="2106134"/>
                </a:lnTo>
                <a:lnTo>
                  <a:pt x="897986" y="2164423"/>
                </a:lnTo>
                <a:lnTo>
                  <a:pt x="904348" y="2202286"/>
                </a:lnTo>
                <a:lnTo>
                  <a:pt x="907541" y="2212354"/>
                </a:lnTo>
                <a:lnTo>
                  <a:pt x="910722" y="2215950"/>
                </a:lnTo>
                <a:lnTo>
                  <a:pt x="913903" y="2212772"/>
                </a:lnTo>
                <a:lnTo>
                  <a:pt x="917096" y="2202540"/>
                </a:lnTo>
                <a:lnTo>
                  <a:pt x="923458" y="2160358"/>
                </a:lnTo>
                <a:lnTo>
                  <a:pt x="929832" y="2088937"/>
                </a:lnTo>
                <a:lnTo>
                  <a:pt x="939387" y="1929354"/>
                </a:lnTo>
                <a:lnTo>
                  <a:pt x="948930" y="1715256"/>
                </a:lnTo>
                <a:lnTo>
                  <a:pt x="964859" y="1281386"/>
                </a:lnTo>
                <a:lnTo>
                  <a:pt x="983956" y="762432"/>
                </a:lnTo>
                <a:lnTo>
                  <a:pt x="993511" y="562035"/>
                </a:lnTo>
                <a:lnTo>
                  <a:pt x="999886" y="466070"/>
                </a:lnTo>
                <a:lnTo>
                  <a:pt x="1006247" y="406589"/>
                </a:lnTo>
                <a:lnTo>
                  <a:pt x="1009441" y="391842"/>
                </a:lnTo>
                <a:lnTo>
                  <a:pt x="1012621" y="387604"/>
                </a:lnTo>
                <a:lnTo>
                  <a:pt x="1015802" y="394136"/>
                </a:lnTo>
                <a:lnTo>
                  <a:pt x="1018996" y="411587"/>
                </a:lnTo>
                <a:lnTo>
                  <a:pt x="1025357" y="479311"/>
                </a:lnTo>
                <a:lnTo>
                  <a:pt x="1031731" y="589755"/>
                </a:lnTo>
                <a:lnTo>
                  <a:pt x="1041274" y="828914"/>
                </a:lnTo>
                <a:lnTo>
                  <a:pt x="1054022" y="1256857"/>
                </a:lnTo>
                <a:lnTo>
                  <a:pt x="1092230" y="2652391"/>
                </a:lnTo>
                <a:lnTo>
                  <a:pt x="1101785" y="2862019"/>
                </a:lnTo>
                <a:lnTo>
                  <a:pt x="1108146" y="2943532"/>
                </a:lnTo>
                <a:lnTo>
                  <a:pt x="1111340" y="2965110"/>
                </a:lnTo>
                <a:lnTo>
                  <a:pt x="1114521" y="2973430"/>
                </a:lnTo>
                <a:lnTo>
                  <a:pt x="1117701" y="2968315"/>
                </a:lnTo>
                <a:lnTo>
                  <a:pt x="1120895" y="2949661"/>
                </a:lnTo>
                <a:lnTo>
                  <a:pt x="1127256" y="2872251"/>
                </a:lnTo>
                <a:lnTo>
                  <a:pt x="1133631" y="2743364"/>
                </a:lnTo>
                <a:lnTo>
                  <a:pt x="1143173" y="2463378"/>
                </a:lnTo>
                <a:lnTo>
                  <a:pt x="1155922" y="1965154"/>
                </a:lnTo>
                <a:lnTo>
                  <a:pt x="1190948" y="471744"/>
                </a:lnTo>
                <a:lnTo>
                  <a:pt x="1200503" y="198810"/>
                </a:lnTo>
                <a:lnTo>
                  <a:pt x="1206865" y="77799"/>
                </a:lnTo>
                <a:lnTo>
                  <a:pt x="1213239" y="11588"/>
                </a:lnTo>
                <a:lnTo>
                  <a:pt x="1216420" y="0"/>
                </a:lnTo>
                <a:lnTo>
                  <a:pt x="1219601" y="2996"/>
                </a:lnTo>
                <a:lnTo>
                  <a:pt x="1222781" y="20580"/>
                </a:lnTo>
                <a:lnTo>
                  <a:pt x="1229156" y="98807"/>
                </a:lnTo>
                <a:lnTo>
                  <a:pt x="1235530" y="231880"/>
                </a:lnTo>
                <a:lnTo>
                  <a:pt x="1245072" y="522962"/>
                </a:lnTo>
                <a:lnTo>
                  <a:pt x="1257821" y="1041176"/>
                </a:lnTo>
                <a:lnTo>
                  <a:pt x="1292847" y="2583224"/>
                </a:lnTo>
                <a:lnTo>
                  <a:pt x="1302390" y="2862221"/>
                </a:lnTo>
                <a:lnTo>
                  <a:pt x="1308764" y="2985271"/>
                </a:lnTo>
                <a:lnTo>
                  <a:pt x="1315138" y="3052069"/>
                </a:lnTo>
                <a:lnTo>
                  <a:pt x="1318319" y="3063504"/>
                </a:lnTo>
                <a:lnTo>
                  <a:pt x="1321500" y="3060098"/>
                </a:lnTo>
                <a:lnTo>
                  <a:pt x="1324681" y="3041913"/>
                </a:lnTo>
                <a:lnTo>
                  <a:pt x="1331055" y="2962109"/>
                </a:lnTo>
                <a:lnTo>
                  <a:pt x="1337429" y="2827372"/>
                </a:lnTo>
                <a:lnTo>
                  <a:pt x="1346971" y="2534799"/>
                </a:lnTo>
                <a:lnTo>
                  <a:pt x="1359720" y="2019403"/>
                </a:lnTo>
                <a:lnTo>
                  <a:pt x="1391553" y="642650"/>
                </a:lnTo>
                <a:lnTo>
                  <a:pt x="1401108" y="357415"/>
                </a:lnTo>
                <a:lnTo>
                  <a:pt x="1407482" y="227415"/>
                </a:lnTo>
                <a:lnTo>
                  <a:pt x="1413844" y="151377"/>
                </a:lnTo>
                <a:lnTo>
                  <a:pt x="1417037" y="134458"/>
                </a:lnTo>
                <a:lnTo>
                  <a:pt x="1420218" y="131770"/>
                </a:lnTo>
                <a:lnTo>
                  <a:pt x="1423399" y="143257"/>
                </a:lnTo>
                <a:lnTo>
                  <a:pt x="1426580" y="168709"/>
                </a:lnTo>
                <a:lnTo>
                  <a:pt x="1432954" y="259960"/>
                </a:lnTo>
                <a:lnTo>
                  <a:pt x="1439328" y="401057"/>
                </a:lnTo>
                <a:lnTo>
                  <a:pt x="1448870" y="691492"/>
                </a:lnTo>
                <a:lnTo>
                  <a:pt x="1461619" y="1179130"/>
                </a:lnTo>
                <a:lnTo>
                  <a:pt x="1487091" y="2181025"/>
                </a:lnTo>
                <a:lnTo>
                  <a:pt x="1496646" y="2459592"/>
                </a:lnTo>
                <a:lnTo>
                  <a:pt x="1503007" y="2593785"/>
                </a:lnTo>
                <a:lnTo>
                  <a:pt x="1509382" y="2680946"/>
                </a:lnTo>
                <a:lnTo>
                  <a:pt x="1512562" y="2705982"/>
                </a:lnTo>
                <a:lnTo>
                  <a:pt x="1515743" y="2718442"/>
                </a:lnTo>
                <a:lnTo>
                  <a:pt x="1518937" y="2718341"/>
                </a:lnTo>
                <a:lnTo>
                  <a:pt x="1522117" y="2705817"/>
                </a:lnTo>
                <a:lnTo>
                  <a:pt x="1525298" y="2681162"/>
                </a:lnTo>
                <a:lnTo>
                  <a:pt x="1531672" y="2597166"/>
                </a:lnTo>
                <a:lnTo>
                  <a:pt x="1538034" y="2471052"/>
                </a:lnTo>
                <a:lnTo>
                  <a:pt x="1547589" y="2217318"/>
                </a:lnTo>
                <a:lnTo>
                  <a:pt x="1563518" y="1692310"/>
                </a:lnTo>
                <a:lnTo>
                  <a:pt x="1582615" y="1074303"/>
                </a:lnTo>
                <a:lnTo>
                  <a:pt x="1592171" y="838804"/>
                </a:lnTo>
                <a:lnTo>
                  <a:pt x="1598545" y="724265"/>
                </a:lnTo>
                <a:lnTo>
                  <a:pt x="1604906" y="648563"/>
                </a:lnTo>
                <a:lnTo>
                  <a:pt x="1608087" y="626010"/>
                </a:lnTo>
                <a:lnTo>
                  <a:pt x="1611281" y="613828"/>
                </a:lnTo>
                <a:lnTo>
                  <a:pt x="1614461" y="611992"/>
                </a:lnTo>
                <a:lnTo>
                  <a:pt x="1617642" y="620362"/>
                </a:lnTo>
                <a:lnTo>
                  <a:pt x="1620836" y="638724"/>
                </a:lnTo>
                <a:lnTo>
                  <a:pt x="1627197" y="703889"/>
                </a:lnTo>
                <a:lnTo>
                  <a:pt x="1633572" y="803537"/>
                </a:lnTo>
                <a:lnTo>
                  <a:pt x="1643127" y="1005807"/>
                </a:lnTo>
                <a:lnTo>
                  <a:pt x="1659043" y="1426507"/>
                </a:lnTo>
                <a:lnTo>
                  <a:pt x="1678153" y="1923162"/>
                </a:lnTo>
                <a:lnTo>
                  <a:pt x="1687696" y="2112656"/>
                </a:lnTo>
                <a:lnTo>
                  <a:pt x="1694070" y="2204756"/>
                </a:lnTo>
                <a:lnTo>
                  <a:pt x="1700444" y="2265400"/>
                </a:lnTo>
                <a:lnTo>
                  <a:pt x="1703625" y="2283281"/>
                </a:lnTo>
                <a:lnTo>
                  <a:pt x="1706806" y="2292702"/>
                </a:lnTo>
                <a:lnTo>
                  <a:pt x="1709986" y="2293639"/>
                </a:lnTo>
                <a:lnTo>
                  <a:pt x="1713180" y="2286193"/>
                </a:lnTo>
                <a:lnTo>
                  <a:pt x="1716361" y="2270504"/>
                </a:lnTo>
                <a:lnTo>
                  <a:pt x="1722735" y="2215532"/>
                </a:lnTo>
                <a:lnTo>
                  <a:pt x="1729096" y="2131689"/>
                </a:lnTo>
                <a:lnTo>
                  <a:pt x="1738651" y="1961012"/>
                </a:lnTo>
                <a:lnTo>
                  <a:pt x="1754568" y="1602325"/>
                </a:lnTo>
                <a:lnTo>
                  <a:pt x="1773678" y="1169278"/>
                </a:lnTo>
                <a:lnTo>
                  <a:pt x="1783233" y="998855"/>
                </a:lnTo>
                <a:lnTo>
                  <a:pt x="1792788" y="880580"/>
                </a:lnTo>
                <a:lnTo>
                  <a:pt x="1799150" y="835904"/>
                </a:lnTo>
                <a:lnTo>
                  <a:pt x="1802343" y="824520"/>
                </a:lnTo>
                <a:lnTo>
                  <a:pt x="1805524" y="820556"/>
                </a:lnTo>
                <a:lnTo>
                  <a:pt x="1808705" y="824051"/>
                </a:lnTo>
                <a:lnTo>
                  <a:pt x="1811886" y="834916"/>
                </a:lnTo>
                <a:lnTo>
                  <a:pt x="1818260" y="878162"/>
                </a:lnTo>
                <a:lnTo>
                  <a:pt x="1824634" y="948342"/>
                </a:lnTo>
                <a:lnTo>
                  <a:pt x="1834176" y="1097237"/>
                </a:lnTo>
                <a:lnTo>
                  <a:pt x="1846912" y="1354719"/>
                </a:lnTo>
                <a:lnTo>
                  <a:pt x="1878758" y="2030319"/>
                </a:lnTo>
                <a:lnTo>
                  <a:pt x="1888313" y="2169894"/>
                </a:lnTo>
                <a:lnTo>
                  <a:pt x="1894687" y="2233983"/>
                </a:lnTo>
                <a:lnTo>
                  <a:pt x="1901049" y="2272112"/>
                </a:lnTo>
                <a:lnTo>
                  <a:pt x="1904242" y="2281014"/>
                </a:lnTo>
                <a:lnTo>
                  <a:pt x="1907423" y="2283053"/>
                </a:lnTo>
                <a:lnTo>
                  <a:pt x="1910604" y="2278216"/>
                </a:lnTo>
                <a:lnTo>
                  <a:pt x="1913785" y="2266591"/>
                </a:lnTo>
                <a:lnTo>
                  <a:pt x="1920159" y="2223573"/>
                </a:lnTo>
                <a:lnTo>
                  <a:pt x="1926520" y="2155837"/>
                </a:lnTo>
                <a:lnTo>
                  <a:pt x="1936075" y="2014084"/>
                </a:lnTo>
                <a:lnTo>
                  <a:pt x="1948811" y="1770329"/>
                </a:lnTo>
                <a:lnTo>
                  <a:pt x="1980657" y="1119397"/>
                </a:lnTo>
                <a:lnTo>
                  <a:pt x="1990212" y="975352"/>
                </a:lnTo>
                <a:lnTo>
                  <a:pt x="1999767" y="875591"/>
                </a:lnTo>
                <a:lnTo>
                  <a:pt x="2006142" y="836740"/>
                </a:lnTo>
                <a:lnTo>
                  <a:pt x="2009322" y="825938"/>
                </a:lnTo>
                <a:lnTo>
                  <a:pt x="2012503" y="820923"/>
                </a:lnTo>
                <a:lnTo>
                  <a:pt x="2015684" y="821658"/>
                </a:lnTo>
                <a:lnTo>
                  <a:pt x="2018877" y="828028"/>
                </a:lnTo>
                <a:lnTo>
                  <a:pt x="2025239" y="857115"/>
                </a:lnTo>
                <a:lnTo>
                  <a:pt x="2031613" y="906553"/>
                </a:lnTo>
                <a:lnTo>
                  <a:pt x="2041168" y="1013849"/>
                </a:lnTo>
                <a:lnTo>
                  <a:pt x="2053904" y="1203418"/>
                </a:lnTo>
                <a:lnTo>
                  <a:pt x="2098486" y="1923390"/>
                </a:lnTo>
                <a:lnTo>
                  <a:pt x="2108028" y="2025937"/>
                </a:lnTo>
                <a:lnTo>
                  <a:pt x="2117583" y="2096700"/>
                </a:lnTo>
                <a:lnTo>
                  <a:pt x="2123957" y="2125104"/>
                </a:lnTo>
                <a:lnTo>
                  <a:pt x="2130319" y="2138324"/>
                </a:lnTo>
                <a:lnTo>
                  <a:pt x="2133512" y="2139299"/>
                </a:lnTo>
                <a:lnTo>
                  <a:pt x="2136693" y="2136589"/>
                </a:lnTo>
                <a:lnTo>
                  <a:pt x="2139874" y="2130283"/>
                </a:lnTo>
                <a:lnTo>
                  <a:pt x="2146248" y="2107312"/>
                </a:lnTo>
                <a:lnTo>
                  <a:pt x="2152610" y="2071335"/>
                </a:lnTo>
                <a:lnTo>
                  <a:pt x="2162165" y="1995685"/>
                </a:lnTo>
                <a:lnTo>
                  <a:pt x="2174901" y="1861973"/>
                </a:lnTo>
                <a:lnTo>
                  <a:pt x="2194011" y="1618546"/>
                </a:lnTo>
                <a:lnTo>
                  <a:pt x="2219482" y="1290681"/>
                </a:lnTo>
                <a:lnTo>
                  <a:pt x="2232218" y="1157476"/>
                </a:lnTo>
                <a:lnTo>
                  <a:pt x="2241773" y="1081331"/>
                </a:lnTo>
                <a:lnTo>
                  <a:pt x="2251328" y="1030020"/>
                </a:lnTo>
                <a:lnTo>
                  <a:pt x="2257702" y="1010924"/>
                </a:lnTo>
                <a:lnTo>
                  <a:pt x="2260883" y="1006061"/>
                </a:lnTo>
                <a:lnTo>
                  <a:pt x="2264064" y="1004351"/>
                </a:lnTo>
                <a:lnTo>
                  <a:pt x="2267257" y="1005782"/>
                </a:lnTo>
                <a:lnTo>
                  <a:pt x="2270438" y="1010316"/>
                </a:lnTo>
                <a:lnTo>
                  <a:pt x="2276800" y="1028450"/>
                </a:lnTo>
                <a:lnTo>
                  <a:pt x="2283174" y="1058069"/>
                </a:lnTo>
                <a:lnTo>
                  <a:pt x="2292729" y="1121841"/>
                </a:lnTo>
                <a:lnTo>
                  <a:pt x="2305465" y="1236014"/>
                </a:lnTo>
                <a:lnTo>
                  <a:pt x="2324575" y="1444287"/>
                </a:lnTo>
                <a:lnTo>
                  <a:pt x="2353227" y="1757361"/>
                </a:lnTo>
                <a:lnTo>
                  <a:pt x="2365963" y="1871318"/>
                </a:lnTo>
                <a:lnTo>
                  <a:pt x="2378699" y="1960101"/>
                </a:lnTo>
                <a:lnTo>
                  <a:pt x="2388254" y="2007196"/>
                </a:lnTo>
                <a:lnTo>
                  <a:pt x="2394628" y="2028331"/>
                </a:lnTo>
                <a:lnTo>
                  <a:pt x="2400990" y="2040690"/>
                </a:lnTo>
                <a:lnTo>
                  <a:pt x="2404183" y="2043425"/>
                </a:lnTo>
                <a:lnTo>
                  <a:pt x="2407364" y="2043805"/>
                </a:lnTo>
                <a:lnTo>
                  <a:pt x="2410545" y="2041766"/>
                </a:lnTo>
                <a:lnTo>
                  <a:pt x="2413726" y="2037258"/>
                </a:lnTo>
                <a:lnTo>
                  <a:pt x="2420100" y="2020707"/>
                </a:lnTo>
                <a:lnTo>
                  <a:pt x="2426474" y="1993899"/>
                </a:lnTo>
                <a:lnTo>
                  <a:pt x="2432836" y="1956694"/>
                </a:lnTo>
                <a:lnTo>
                  <a:pt x="2442391" y="1881614"/>
                </a:lnTo>
                <a:lnTo>
                  <a:pt x="2451946" y="1784575"/>
                </a:lnTo>
                <a:lnTo>
                  <a:pt x="2464682" y="1626031"/>
                </a:lnTo>
                <a:lnTo>
                  <a:pt x="2490153" y="1257757"/>
                </a:lnTo>
                <a:lnTo>
                  <a:pt x="2506083" y="1048014"/>
                </a:lnTo>
                <a:lnTo>
                  <a:pt x="2515625" y="952141"/>
                </a:lnTo>
                <a:lnTo>
                  <a:pt x="2521999" y="906236"/>
                </a:lnTo>
                <a:lnTo>
                  <a:pt x="2528373" y="877262"/>
                </a:lnTo>
                <a:lnTo>
                  <a:pt x="2531554" y="869652"/>
                </a:lnTo>
                <a:lnTo>
                  <a:pt x="2534735" y="866853"/>
                </a:lnTo>
                <a:lnTo>
                  <a:pt x="2537916" y="868955"/>
                </a:lnTo>
                <a:lnTo>
                  <a:pt x="2541109" y="876059"/>
                </a:lnTo>
                <a:lnTo>
                  <a:pt x="2547471" y="905299"/>
                </a:lnTo>
                <a:lnTo>
                  <a:pt x="2553845" y="954281"/>
                </a:lnTo>
                <a:lnTo>
                  <a:pt x="2563400" y="1062425"/>
                </a:lnTo>
                <a:lnTo>
                  <a:pt x="2572942" y="1206420"/>
                </a:lnTo>
                <a:lnTo>
                  <a:pt x="2588872" y="1499651"/>
                </a:lnTo>
                <a:lnTo>
                  <a:pt x="2614343" y="1975335"/>
                </a:lnTo>
                <a:lnTo>
                  <a:pt x="2623898" y="2111528"/>
                </a:lnTo>
                <a:lnTo>
                  <a:pt x="2633453" y="2206554"/>
                </a:lnTo>
                <a:lnTo>
                  <a:pt x="2639815" y="2243037"/>
                </a:lnTo>
                <a:lnTo>
                  <a:pt x="2643008" y="2252623"/>
                </a:lnTo>
                <a:lnTo>
                  <a:pt x="2646189" y="2256295"/>
                </a:lnTo>
                <a:lnTo>
                  <a:pt x="2649370" y="2254003"/>
                </a:lnTo>
                <a:lnTo>
                  <a:pt x="2652551" y="2245772"/>
                </a:lnTo>
                <a:lnTo>
                  <a:pt x="2658925" y="2211759"/>
                </a:lnTo>
                <a:lnTo>
                  <a:pt x="2665299" y="2155381"/>
                </a:lnTo>
                <a:lnTo>
                  <a:pt x="2674841" y="2033383"/>
                </a:lnTo>
                <a:lnTo>
                  <a:pt x="2687590" y="1816866"/>
                </a:lnTo>
                <a:lnTo>
                  <a:pt x="2725797" y="1116307"/>
                </a:lnTo>
                <a:lnTo>
                  <a:pt x="2735353" y="1006339"/>
                </a:lnTo>
                <a:lnTo>
                  <a:pt x="2741714" y="959548"/>
                </a:lnTo>
                <a:lnTo>
                  <a:pt x="2748088" y="935995"/>
                </a:lnTo>
                <a:lnTo>
                  <a:pt x="2751269" y="933171"/>
                </a:lnTo>
                <a:lnTo>
                  <a:pt x="2754450" y="936337"/>
                </a:lnTo>
                <a:lnTo>
                  <a:pt x="2757643" y="945416"/>
                </a:lnTo>
                <a:lnTo>
                  <a:pt x="2764005" y="980709"/>
                </a:lnTo>
                <a:lnTo>
                  <a:pt x="2770379" y="1037225"/>
                </a:lnTo>
                <a:lnTo>
                  <a:pt x="2779934" y="1155678"/>
                </a:lnTo>
                <a:lnTo>
                  <a:pt x="2792670" y="1356429"/>
                </a:lnTo>
                <a:lnTo>
                  <a:pt x="2818142" y="1765998"/>
                </a:lnTo>
                <a:lnTo>
                  <a:pt x="2827697" y="1875662"/>
                </a:lnTo>
                <a:lnTo>
                  <a:pt x="2834058" y="1925847"/>
                </a:lnTo>
                <a:lnTo>
                  <a:pt x="2840433" y="1955251"/>
                </a:lnTo>
                <a:lnTo>
                  <a:pt x="2843613" y="1961823"/>
                </a:lnTo>
                <a:lnTo>
                  <a:pt x="2846807" y="1962912"/>
                </a:lnTo>
                <a:lnTo>
                  <a:pt x="2849988" y="1958543"/>
                </a:lnTo>
                <a:lnTo>
                  <a:pt x="2853168" y="1948818"/>
                </a:lnTo>
                <a:lnTo>
                  <a:pt x="2859543" y="1914032"/>
                </a:lnTo>
                <a:lnTo>
                  <a:pt x="2865904" y="1860517"/>
                </a:lnTo>
                <a:lnTo>
                  <a:pt x="2875459" y="1751587"/>
                </a:lnTo>
                <a:lnTo>
                  <a:pt x="2891388" y="1526332"/>
                </a:lnTo>
                <a:lnTo>
                  <a:pt x="2907305" y="1308055"/>
                </a:lnTo>
                <a:lnTo>
                  <a:pt x="2916860" y="1209459"/>
                </a:lnTo>
                <a:lnTo>
                  <a:pt x="2923222" y="1164897"/>
                </a:lnTo>
                <a:lnTo>
                  <a:pt x="2929596" y="1140279"/>
                </a:lnTo>
                <a:lnTo>
                  <a:pt x="2932777" y="1135974"/>
                </a:lnTo>
                <a:lnTo>
                  <a:pt x="2935957" y="1137164"/>
                </a:lnTo>
                <a:lnTo>
                  <a:pt x="2939151" y="1143888"/>
                </a:lnTo>
                <a:lnTo>
                  <a:pt x="2945512" y="1173735"/>
                </a:lnTo>
                <a:lnTo>
                  <a:pt x="2951887" y="1224490"/>
                </a:lnTo>
                <a:lnTo>
                  <a:pt x="2961442" y="1335142"/>
                </a:lnTo>
                <a:lnTo>
                  <a:pt x="2974177" y="1529549"/>
                </a:lnTo>
                <a:lnTo>
                  <a:pt x="2999649" y="1943005"/>
                </a:lnTo>
                <a:lnTo>
                  <a:pt x="3009204" y="2056291"/>
                </a:lnTo>
                <a:lnTo>
                  <a:pt x="3015566" y="2107590"/>
                </a:lnTo>
                <a:lnTo>
                  <a:pt x="3021940" y="2135956"/>
                </a:lnTo>
                <a:lnTo>
                  <a:pt x="3025121" y="2140869"/>
                </a:lnTo>
                <a:lnTo>
                  <a:pt x="3028314" y="2139375"/>
                </a:lnTo>
                <a:lnTo>
                  <a:pt x="3031495" y="2131372"/>
                </a:lnTo>
                <a:lnTo>
                  <a:pt x="3037856" y="2095864"/>
                </a:lnTo>
                <a:lnTo>
                  <a:pt x="3044231" y="2035004"/>
                </a:lnTo>
                <a:lnTo>
                  <a:pt x="3053786" y="1900292"/>
                </a:lnTo>
                <a:lnTo>
                  <a:pt x="3066522" y="1656777"/>
                </a:lnTo>
                <a:lnTo>
                  <a:pt x="3101548" y="916683"/>
                </a:lnTo>
                <a:lnTo>
                  <a:pt x="3111104" y="783301"/>
                </a:lnTo>
                <a:lnTo>
                  <a:pt x="3117465" y="726430"/>
                </a:lnTo>
                <a:lnTo>
                  <a:pt x="3123839" y="698723"/>
                </a:lnTo>
                <a:lnTo>
                  <a:pt x="3127020" y="696418"/>
                </a:lnTo>
                <a:lnTo>
                  <a:pt x="3130214" y="701990"/>
                </a:lnTo>
                <a:lnTo>
                  <a:pt x="3133394" y="715476"/>
                </a:lnTo>
                <a:lnTo>
                  <a:pt x="3139756" y="765952"/>
                </a:lnTo>
                <a:lnTo>
                  <a:pt x="3146130" y="846579"/>
                </a:lnTo>
                <a:lnTo>
                  <a:pt x="3155685" y="1018294"/>
                </a:lnTo>
                <a:lnTo>
                  <a:pt x="3168421" y="1320136"/>
                </a:lnTo>
                <a:lnTo>
                  <a:pt x="3203448" y="2215089"/>
                </a:lnTo>
                <a:lnTo>
                  <a:pt x="3213003" y="2377344"/>
                </a:lnTo>
                <a:lnTo>
                  <a:pt x="3219364" y="2449018"/>
                </a:lnTo>
                <a:lnTo>
                  <a:pt x="3225738" y="2487996"/>
                </a:lnTo>
                <a:lnTo>
                  <a:pt x="3228919" y="2494657"/>
                </a:lnTo>
                <a:lnTo>
                  <a:pt x="3232113" y="2492656"/>
                </a:lnTo>
                <a:lnTo>
                  <a:pt x="3235293" y="2481980"/>
                </a:lnTo>
                <a:lnTo>
                  <a:pt x="3241655" y="2435063"/>
                </a:lnTo>
                <a:lnTo>
                  <a:pt x="3248029" y="2355601"/>
                </a:lnTo>
                <a:lnTo>
                  <a:pt x="3257584" y="2182202"/>
                </a:lnTo>
                <a:lnTo>
                  <a:pt x="3270320" y="1873902"/>
                </a:lnTo>
                <a:lnTo>
                  <a:pt x="3305347" y="952647"/>
                </a:lnTo>
                <a:lnTo>
                  <a:pt x="3314902" y="781693"/>
                </a:lnTo>
                <a:lnTo>
                  <a:pt x="3321263" y="703307"/>
                </a:lnTo>
                <a:lnTo>
                  <a:pt x="3327637" y="656541"/>
                </a:lnTo>
                <a:lnTo>
                  <a:pt x="3330818" y="645461"/>
                </a:lnTo>
                <a:lnTo>
                  <a:pt x="3334012" y="642662"/>
                </a:lnTo>
                <a:lnTo>
                  <a:pt x="3337192" y="648095"/>
                </a:lnTo>
                <a:lnTo>
                  <a:pt x="3340373" y="661657"/>
                </a:lnTo>
                <a:lnTo>
                  <a:pt x="3346747" y="712272"/>
                </a:lnTo>
                <a:lnTo>
                  <a:pt x="3353109" y="792026"/>
                </a:lnTo>
                <a:lnTo>
                  <a:pt x="3362664" y="958282"/>
                </a:lnTo>
                <a:lnTo>
                  <a:pt x="3375400" y="1241725"/>
                </a:lnTo>
                <a:lnTo>
                  <a:pt x="3404065" y="1914374"/>
                </a:lnTo>
                <a:lnTo>
                  <a:pt x="3413620" y="2082783"/>
                </a:lnTo>
                <a:lnTo>
                  <a:pt x="3423163" y="2199285"/>
                </a:lnTo>
                <a:lnTo>
                  <a:pt x="3429537" y="2244088"/>
                </a:lnTo>
                <a:lnTo>
                  <a:pt x="3432718" y="2256169"/>
                </a:lnTo>
                <a:lnTo>
                  <a:pt x="3435911" y="2261335"/>
                </a:lnTo>
                <a:lnTo>
                  <a:pt x="3439092" y="2259613"/>
                </a:lnTo>
                <a:lnTo>
                  <a:pt x="3442273" y="2251116"/>
                </a:lnTo>
                <a:lnTo>
                  <a:pt x="3448647" y="2214582"/>
                </a:lnTo>
                <a:lnTo>
                  <a:pt x="3455008" y="2153824"/>
                </a:lnTo>
                <a:lnTo>
                  <a:pt x="3464564" y="2023974"/>
                </a:lnTo>
                <a:lnTo>
                  <a:pt x="3477299" y="1799315"/>
                </a:lnTo>
                <a:lnTo>
                  <a:pt x="3509145" y="1210295"/>
                </a:lnTo>
                <a:lnTo>
                  <a:pt x="3518700" y="1086549"/>
                </a:lnTo>
                <a:lnTo>
                  <a:pt x="3525062" y="1027956"/>
                </a:lnTo>
                <a:lnTo>
                  <a:pt x="3531436" y="990536"/>
                </a:lnTo>
                <a:lnTo>
                  <a:pt x="3534617" y="980063"/>
                </a:lnTo>
                <a:lnTo>
                  <a:pt x="3537797" y="975137"/>
                </a:lnTo>
                <a:lnTo>
                  <a:pt x="3540991" y="975694"/>
                </a:lnTo>
                <a:lnTo>
                  <a:pt x="3544172" y="981697"/>
                </a:lnTo>
                <a:lnTo>
                  <a:pt x="3550546" y="1009341"/>
                </a:lnTo>
                <a:lnTo>
                  <a:pt x="3556908" y="1056435"/>
                </a:lnTo>
                <a:lnTo>
                  <a:pt x="3566463" y="1158261"/>
                </a:lnTo>
                <a:lnTo>
                  <a:pt x="3579198" y="1335737"/>
                </a:lnTo>
                <a:lnTo>
                  <a:pt x="3611044" y="1805545"/>
                </a:lnTo>
                <a:lnTo>
                  <a:pt x="3620599" y="1906206"/>
                </a:lnTo>
                <a:lnTo>
                  <a:pt x="3626961" y="1954998"/>
                </a:lnTo>
                <a:lnTo>
                  <a:pt x="3633335" y="1987567"/>
                </a:lnTo>
                <a:lnTo>
                  <a:pt x="3639696" y="2003270"/>
                </a:lnTo>
                <a:lnTo>
                  <a:pt x="3642890" y="2004764"/>
                </a:lnTo>
                <a:lnTo>
                  <a:pt x="3646071" y="2002092"/>
                </a:lnTo>
                <a:lnTo>
                  <a:pt x="3649251" y="1995343"/>
                </a:lnTo>
                <a:lnTo>
                  <a:pt x="3655626" y="1970079"/>
                </a:lnTo>
                <a:lnTo>
                  <a:pt x="3661987" y="1930329"/>
                </a:lnTo>
                <a:lnTo>
                  <a:pt x="3671542" y="1847423"/>
                </a:lnTo>
                <a:lnTo>
                  <a:pt x="3684278" y="1705138"/>
                </a:lnTo>
                <a:lnTo>
                  <a:pt x="3719305" y="1285869"/>
                </a:lnTo>
                <a:lnTo>
                  <a:pt x="3728860" y="1203127"/>
                </a:lnTo>
                <a:lnTo>
                  <a:pt x="3738415" y="1145914"/>
                </a:lnTo>
                <a:lnTo>
                  <a:pt x="3744789" y="1123703"/>
                </a:lnTo>
                <a:lnTo>
                  <a:pt x="3747970" y="1117612"/>
                </a:lnTo>
                <a:lnTo>
                  <a:pt x="3751151" y="1114864"/>
                </a:lnTo>
                <a:lnTo>
                  <a:pt x="3754344" y="1115497"/>
                </a:lnTo>
                <a:lnTo>
                  <a:pt x="3757525" y="1119435"/>
                </a:lnTo>
                <a:lnTo>
                  <a:pt x="3763887" y="1137050"/>
                </a:lnTo>
                <a:lnTo>
                  <a:pt x="3770261" y="1166935"/>
                </a:lnTo>
                <a:lnTo>
                  <a:pt x="3779816" y="1232253"/>
                </a:lnTo>
                <a:lnTo>
                  <a:pt x="3792552" y="1349413"/>
                </a:lnTo>
                <a:lnTo>
                  <a:pt x="3818023" y="1628335"/>
                </a:lnTo>
                <a:lnTo>
                  <a:pt x="3833953" y="1785195"/>
                </a:lnTo>
                <a:lnTo>
                  <a:pt x="3843495" y="1858085"/>
                </a:lnTo>
                <a:lnTo>
                  <a:pt x="3853050" y="1909448"/>
                </a:lnTo>
                <a:lnTo>
                  <a:pt x="3859424" y="1930215"/>
                </a:lnTo>
                <a:lnTo>
                  <a:pt x="3865786" y="1939611"/>
                </a:lnTo>
                <a:lnTo>
                  <a:pt x="3868979" y="1939992"/>
                </a:lnTo>
                <a:lnTo>
                  <a:pt x="3872160" y="1937472"/>
                </a:lnTo>
                <a:lnTo>
                  <a:pt x="3875341" y="1932115"/>
                </a:lnTo>
                <a:lnTo>
                  <a:pt x="3881715" y="1913057"/>
                </a:lnTo>
                <a:lnTo>
                  <a:pt x="3888077" y="1883437"/>
                </a:lnTo>
                <a:lnTo>
                  <a:pt x="3897632" y="1821260"/>
                </a:lnTo>
                <a:lnTo>
                  <a:pt x="3910367" y="1711888"/>
                </a:lnTo>
                <a:lnTo>
                  <a:pt x="3932658" y="1484088"/>
                </a:lnTo>
                <a:lnTo>
                  <a:pt x="3951768" y="1301736"/>
                </a:lnTo>
                <a:lnTo>
                  <a:pt x="3961323" y="1230328"/>
                </a:lnTo>
                <a:lnTo>
                  <a:pt x="3970878" y="1178180"/>
                </a:lnTo>
                <a:lnTo>
                  <a:pt x="3977240" y="1155741"/>
                </a:lnTo>
                <a:lnTo>
                  <a:pt x="3983614" y="1143901"/>
                </a:lnTo>
                <a:lnTo>
                  <a:pt x="3986795" y="1142077"/>
                </a:lnTo>
                <a:lnTo>
                  <a:pt x="3989976" y="1142989"/>
                </a:lnTo>
                <a:lnTo>
                  <a:pt x="3993169" y="1146661"/>
                </a:lnTo>
                <a:lnTo>
                  <a:pt x="3999531" y="1162136"/>
                </a:lnTo>
                <a:lnTo>
                  <a:pt x="4005905" y="1188070"/>
                </a:lnTo>
                <a:lnTo>
                  <a:pt x="4015460" y="1244992"/>
                </a:lnTo>
                <a:lnTo>
                  <a:pt x="4025002" y="1320275"/>
                </a:lnTo>
                <a:lnTo>
                  <a:pt x="4040932" y="1473210"/>
                </a:lnTo>
                <a:lnTo>
                  <a:pt x="4069584" y="1754601"/>
                </a:lnTo>
                <a:lnTo>
                  <a:pt x="4079139" y="1826731"/>
                </a:lnTo>
                <a:lnTo>
                  <a:pt x="4088694" y="1879436"/>
                </a:lnTo>
                <a:lnTo>
                  <a:pt x="4095069" y="1902103"/>
                </a:lnTo>
                <a:lnTo>
                  <a:pt x="4101430" y="1914082"/>
                </a:lnTo>
                <a:lnTo>
                  <a:pt x="4104611" y="1915995"/>
                </a:lnTo>
                <a:lnTo>
                  <a:pt x="4107804" y="1915184"/>
                </a:lnTo>
                <a:lnTo>
                  <a:pt x="4110985" y="1911702"/>
                </a:lnTo>
                <a:lnTo>
                  <a:pt x="4114166" y="1905598"/>
                </a:lnTo>
                <a:lnTo>
                  <a:pt x="4114166" y="1905598"/>
                </a:lnTo>
              </a:path>
            </a:pathLst>
          </a:custGeom>
          <a:noFill/>
          <a:ln w="18998" cap="sq">
            <a:solidFill>
              <a:schemeClr val="accent2">
                <a:lumMod val="75000"/>
              </a:schemeClr>
            </a:solidFill>
            <a:prstDash val="solid"/>
            <a:round/>
          </a:ln>
        </p:spPr>
        <p:txBody>
          <a:bodyPr rtlCol="0" anchor="ctr"/>
          <a:lstStyle/>
          <a:p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" name="Figura a mano libera 21">
            <a:extLst>
              <a:ext uri="{FF2B5EF4-FFF2-40B4-BE49-F238E27FC236}">
                <a16:creationId xmlns:a16="http://schemas.microsoft.com/office/drawing/2014/main" id="{471AA130-DDC3-B768-C1A6-5253051BC18E}"/>
              </a:ext>
            </a:extLst>
          </p:cNvPr>
          <p:cNvSpPr/>
          <p:nvPr/>
        </p:nvSpPr>
        <p:spPr>
          <a:xfrm>
            <a:off x="456790" y="993444"/>
            <a:ext cx="601475" cy="307777"/>
          </a:xfrm>
          <a:custGeom>
            <a:avLst/>
            <a:gdLst>
              <a:gd name="connsiteX0" fmla="*/ 0 w 4114165"/>
              <a:gd name="connsiteY0" fmla="*/ 962866 h 3063250"/>
              <a:gd name="connsiteX1" fmla="*/ 13219 w 4114165"/>
              <a:gd name="connsiteY1" fmla="*/ 938578 h 3063250"/>
              <a:gd name="connsiteX2" fmla="*/ 29741 w 4114165"/>
              <a:gd name="connsiteY2" fmla="*/ 914936 h 3063250"/>
              <a:gd name="connsiteX3" fmla="*/ 52873 w 4114165"/>
              <a:gd name="connsiteY3" fmla="*/ 887165 h 3063250"/>
              <a:gd name="connsiteX4" fmla="*/ 79309 w 4114165"/>
              <a:gd name="connsiteY4" fmla="*/ 860382 h 3063250"/>
              <a:gd name="connsiteX5" fmla="*/ 99137 w 4114165"/>
              <a:gd name="connsiteY5" fmla="*/ 843895 h 3063250"/>
              <a:gd name="connsiteX6" fmla="*/ 109050 w 4114165"/>
              <a:gd name="connsiteY6" fmla="*/ 838551 h 3063250"/>
              <a:gd name="connsiteX7" fmla="*/ 118964 w 4114165"/>
              <a:gd name="connsiteY7" fmla="*/ 836816 h 3063250"/>
              <a:gd name="connsiteX8" fmla="*/ 125574 w 4114165"/>
              <a:gd name="connsiteY8" fmla="*/ 838272 h 3063250"/>
              <a:gd name="connsiteX9" fmla="*/ 132182 w 4114165"/>
              <a:gd name="connsiteY9" fmla="*/ 842248 h 3063250"/>
              <a:gd name="connsiteX10" fmla="*/ 138791 w 4114165"/>
              <a:gd name="connsiteY10" fmla="*/ 849049 h 3063250"/>
              <a:gd name="connsiteX11" fmla="*/ 145401 w 4114165"/>
              <a:gd name="connsiteY11" fmla="*/ 859078 h 3063250"/>
              <a:gd name="connsiteX12" fmla="*/ 155315 w 4114165"/>
              <a:gd name="connsiteY12" fmla="*/ 880859 h 3063250"/>
              <a:gd name="connsiteX13" fmla="*/ 165228 w 4114165"/>
              <a:gd name="connsiteY13" fmla="*/ 911631 h 3063250"/>
              <a:gd name="connsiteX14" fmla="*/ 175142 w 4114165"/>
              <a:gd name="connsiteY14" fmla="*/ 951773 h 3063250"/>
              <a:gd name="connsiteX15" fmla="*/ 188360 w 4114165"/>
              <a:gd name="connsiteY15" fmla="*/ 1018952 h 3063250"/>
              <a:gd name="connsiteX16" fmla="*/ 204883 w 4114165"/>
              <a:gd name="connsiteY16" fmla="*/ 1119511 h 3063250"/>
              <a:gd name="connsiteX17" fmla="*/ 237928 w 4114165"/>
              <a:gd name="connsiteY17" fmla="*/ 1325872 h 3063250"/>
              <a:gd name="connsiteX18" fmla="*/ 251146 w 4114165"/>
              <a:gd name="connsiteY18" fmla="*/ 1392203 h 3063250"/>
              <a:gd name="connsiteX19" fmla="*/ 264365 w 4114165"/>
              <a:gd name="connsiteY19" fmla="*/ 1444629 h 3063250"/>
              <a:gd name="connsiteX20" fmla="*/ 274279 w 4114165"/>
              <a:gd name="connsiteY20" fmla="*/ 1474666 h 3063250"/>
              <a:gd name="connsiteX21" fmla="*/ 284192 w 4114165"/>
              <a:gd name="connsiteY21" fmla="*/ 1497675 h 3063250"/>
              <a:gd name="connsiteX22" fmla="*/ 297410 w 4114165"/>
              <a:gd name="connsiteY22" fmla="*/ 1521267 h 3063250"/>
              <a:gd name="connsiteX23" fmla="*/ 323847 w 4114165"/>
              <a:gd name="connsiteY23" fmla="*/ 1565120 h 3063250"/>
              <a:gd name="connsiteX24" fmla="*/ 340373 w 4114165"/>
              <a:gd name="connsiteY24" fmla="*/ 1598538 h 3063250"/>
              <a:gd name="connsiteX25" fmla="*/ 363500 w 4114165"/>
              <a:gd name="connsiteY25" fmla="*/ 1652395 h 3063250"/>
              <a:gd name="connsiteX26" fmla="*/ 386628 w 4114165"/>
              <a:gd name="connsiteY26" fmla="*/ 1713129 h 3063250"/>
              <a:gd name="connsiteX27" fmla="*/ 406460 w 4114165"/>
              <a:gd name="connsiteY27" fmla="*/ 1772988 h 3063250"/>
              <a:gd name="connsiteX28" fmla="*/ 422985 w 4114165"/>
              <a:gd name="connsiteY28" fmla="*/ 1832430 h 3063250"/>
              <a:gd name="connsiteX29" fmla="*/ 439510 w 4114165"/>
              <a:gd name="connsiteY29" fmla="*/ 1903407 h 3063250"/>
              <a:gd name="connsiteX30" fmla="*/ 456035 w 4114165"/>
              <a:gd name="connsiteY30" fmla="*/ 1987175 h 3063250"/>
              <a:gd name="connsiteX31" fmla="*/ 472547 w 4114165"/>
              <a:gd name="connsiteY31" fmla="*/ 2085024 h 3063250"/>
              <a:gd name="connsiteX32" fmla="*/ 502289 w 4114165"/>
              <a:gd name="connsiteY32" fmla="*/ 2284990 h 3063250"/>
              <a:gd name="connsiteX33" fmla="*/ 518814 w 4114165"/>
              <a:gd name="connsiteY33" fmla="*/ 2386930 h 3063250"/>
              <a:gd name="connsiteX34" fmla="*/ 532031 w 4114165"/>
              <a:gd name="connsiteY34" fmla="*/ 2452703 h 3063250"/>
              <a:gd name="connsiteX35" fmla="*/ 541941 w 4114165"/>
              <a:gd name="connsiteY35" fmla="*/ 2490718 h 3063250"/>
              <a:gd name="connsiteX36" fmla="*/ 551864 w 4114165"/>
              <a:gd name="connsiteY36" fmla="*/ 2518717 h 3063250"/>
              <a:gd name="connsiteX37" fmla="*/ 561774 w 4114165"/>
              <a:gd name="connsiteY37" fmla="*/ 2537066 h 3063250"/>
              <a:gd name="connsiteX38" fmla="*/ 568389 w 4114165"/>
              <a:gd name="connsiteY38" fmla="*/ 2544335 h 3063250"/>
              <a:gd name="connsiteX39" fmla="*/ 574991 w 4114165"/>
              <a:gd name="connsiteY39" fmla="*/ 2548070 h 3063250"/>
              <a:gd name="connsiteX40" fmla="*/ 581606 w 4114165"/>
              <a:gd name="connsiteY40" fmla="*/ 2548741 h 3063250"/>
              <a:gd name="connsiteX41" fmla="*/ 588208 w 4114165"/>
              <a:gd name="connsiteY41" fmla="*/ 2546969 h 3063250"/>
              <a:gd name="connsiteX42" fmla="*/ 598131 w 4114165"/>
              <a:gd name="connsiteY42" fmla="*/ 2541042 h 3063250"/>
              <a:gd name="connsiteX43" fmla="*/ 644385 w 4114165"/>
              <a:gd name="connsiteY43" fmla="*/ 2506927 h 3063250"/>
              <a:gd name="connsiteX44" fmla="*/ 670820 w 4114165"/>
              <a:gd name="connsiteY44" fmla="*/ 2490034 h 3063250"/>
              <a:gd name="connsiteX45" fmla="*/ 687345 w 4114165"/>
              <a:gd name="connsiteY45" fmla="*/ 2476269 h 3063250"/>
              <a:gd name="connsiteX46" fmla="*/ 700562 w 4114165"/>
              <a:gd name="connsiteY46" fmla="*/ 2461681 h 3063250"/>
              <a:gd name="connsiteX47" fmla="*/ 710485 w 4114165"/>
              <a:gd name="connsiteY47" fmla="*/ 2447156 h 3063250"/>
              <a:gd name="connsiteX48" fmla="*/ 720395 w 4114165"/>
              <a:gd name="connsiteY48" fmla="*/ 2427478 h 3063250"/>
              <a:gd name="connsiteX49" fmla="*/ 730305 w 4114165"/>
              <a:gd name="connsiteY49" fmla="*/ 2399808 h 3063250"/>
              <a:gd name="connsiteX50" fmla="*/ 740214 w 4114165"/>
              <a:gd name="connsiteY50" fmla="*/ 2360615 h 3063250"/>
              <a:gd name="connsiteX51" fmla="*/ 750137 w 4114165"/>
              <a:gd name="connsiteY51" fmla="*/ 2306011 h 3063250"/>
              <a:gd name="connsiteX52" fmla="*/ 760047 w 4114165"/>
              <a:gd name="connsiteY52" fmla="*/ 2232146 h 3063250"/>
              <a:gd name="connsiteX53" fmla="*/ 769957 w 4114165"/>
              <a:gd name="connsiteY53" fmla="*/ 2135437 h 3063250"/>
              <a:gd name="connsiteX54" fmla="*/ 779879 w 4114165"/>
              <a:gd name="connsiteY54" fmla="*/ 2013021 h 3063250"/>
              <a:gd name="connsiteX55" fmla="*/ 793097 w 4114165"/>
              <a:gd name="connsiteY55" fmla="*/ 1806394 h 3063250"/>
              <a:gd name="connsiteX56" fmla="*/ 806314 w 4114165"/>
              <a:gd name="connsiteY56" fmla="*/ 1550988 h 3063250"/>
              <a:gd name="connsiteX57" fmla="*/ 826134 w 4114165"/>
              <a:gd name="connsiteY57" fmla="*/ 1101061 h 3063250"/>
              <a:gd name="connsiteX58" fmla="*/ 852581 w 4114165"/>
              <a:gd name="connsiteY58" fmla="*/ 502805 h 3063250"/>
              <a:gd name="connsiteX59" fmla="*/ 865798 w 4114165"/>
              <a:gd name="connsiteY59" fmla="*/ 268992 h 3063250"/>
              <a:gd name="connsiteX60" fmla="*/ 875708 w 4114165"/>
              <a:gd name="connsiteY60" fmla="*/ 140161 h 3063250"/>
              <a:gd name="connsiteX61" fmla="*/ 885618 w 4114165"/>
              <a:gd name="connsiteY61" fmla="*/ 54144 h 3063250"/>
              <a:gd name="connsiteX62" fmla="*/ 892233 w 4114165"/>
              <a:gd name="connsiteY62" fmla="*/ 19833 h 3063250"/>
              <a:gd name="connsiteX63" fmla="*/ 898835 w 4114165"/>
              <a:gd name="connsiteY63" fmla="*/ 2645 h 3063250"/>
              <a:gd name="connsiteX64" fmla="*/ 902143 w 4114165"/>
              <a:gd name="connsiteY64" fmla="*/ 0 h 3063250"/>
              <a:gd name="connsiteX65" fmla="*/ 905450 w 4114165"/>
              <a:gd name="connsiteY65" fmla="*/ 1042 h 3063250"/>
              <a:gd name="connsiteX66" fmla="*/ 908758 w 4114165"/>
              <a:gd name="connsiteY66" fmla="*/ 5543 h 3063250"/>
              <a:gd name="connsiteX67" fmla="*/ 915360 w 4114165"/>
              <a:gd name="connsiteY67" fmla="*/ 23974 h 3063250"/>
              <a:gd name="connsiteX68" fmla="*/ 921975 w 4114165"/>
              <a:gd name="connsiteY68" fmla="*/ 53496 h 3063250"/>
              <a:gd name="connsiteX69" fmla="*/ 931885 w 4114165"/>
              <a:gd name="connsiteY69" fmla="*/ 114728 h 3063250"/>
              <a:gd name="connsiteX70" fmla="*/ 945103 w 4114165"/>
              <a:gd name="connsiteY70" fmla="*/ 219005 h 3063250"/>
              <a:gd name="connsiteX71" fmla="*/ 991370 w 4114165"/>
              <a:gd name="connsiteY71" fmla="*/ 608560 h 3063250"/>
              <a:gd name="connsiteX72" fmla="*/ 1007895 w 4114165"/>
              <a:gd name="connsiteY72" fmla="*/ 717439 h 3063250"/>
              <a:gd name="connsiteX73" fmla="*/ 1057457 w 4114165"/>
              <a:gd name="connsiteY73" fmla="*/ 1020560 h 3063250"/>
              <a:gd name="connsiteX74" fmla="*/ 1070674 w 4114165"/>
              <a:gd name="connsiteY74" fmla="*/ 1129034 h 3063250"/>
              <a:gd name="connsiteX75" fmla="*/ 1083891 w 4114165"/>
              <a:gd name="connsiteY75" fmla="*/ 1261492 h 3063250"/>
              <a:gd name="connsiteX76" fmla="*/ 1100416 w 4114165"/>
              <a:gd name="connsiteY76" fmla="*/ 1462079 h 3063250"/>
              <a:gd name="connsiteX77" fmla="*/ 1123543 w 4114165"/>
              <a:gd name="connsiteY77" fmla="*/ 1789577 h 3063250"/>
              <a:gd name="connsiteX78" fmla="*/ 1146683 w 4114165"/>
              <a:gd name="connsiteY78" fmla="*/ 2110389 h 3063250"/>
              <a:gd name="connsiteX79" fmla="*/ 1159901 w 4114165"/>
              <a:gd name="connsiteY79" fmla="*/ 2255687 h 3063250"/>
              <a:gd name="connsiteX80" fmla="*/ 1169810 w 4114165"/>
              <a:gd name="connsiteY80" fmla="*/ 2336454 h 3063250"/>
              <a:gd name="connsiteX81" fmla="*/ 1176425 w 4114165"/>
              <a:gd name="connsiteY81" fmla="*/ 2375343 h 3063250"/>
              <a:gd name="connsiteX82" fmla="*/ 1183028 w 4114165"/>
              <a:gd name="connsiteY82" fmla="*/ 2401809 h 3063250"/>
              <a:gd name="connsiteX83" fmla="*/ 1189643 w 4114165"/>
              <a:gd name="connsiteY83" fmla="*/ 2415701 h 3063250"/>
              <a:gd name="connsiteX84" fmla="*/ 1192950 w 4114165"/>
              <a:gd name="connsiteY84" fmla="*/ 2417917 h 3063250"/>
              <a:gd name="connsiteX85" fmla="*/ 1196245 w 4114165"/>
              <a:gd name="connsiteY85" fmla="*/ 2417030 h 3063250"/>
              <a:gd name="connsiteX86" fmla="*/ 1199553 w 4114165"/>
              <a:gd name="connsiteY86" fmla="*/ 2413054 h 3063250"/>
              <a:gd name="connsiteX87" fmla="*/ 1206168 w 4114165"/>
              <a:gd name="connsiteY87" fmla="*/ 2396073 h 3063250"/>
              <a:gd name="connsiteX88" fmla="*/ 1212770 w 4114165"/>
              <a:gd name="connsiteY88" fmla="*/ 2367517 h 3063250"/>
              <a:gd name="connsiteX89" fmla="*/ 1222680 w 4114165"/>
              <a:gd name="connsiteY89" fmla="*/ 2304808 h 3063250"/>
              <a:gd name="connsiteX90" fmla="*/ 1232602 w 4114165"/>
              <a:gd name="connsiteY90" fmla="*/ 2221471 h 3063250"/>
              <a:gd name="connsiteX91" fmla="*/ 1249127 w 4114165"/>
              <a:gd name="connsiteY91" fmla="*/ 2051011 h 3063250"/>
              <a:gd name="connsiteX92" fmla="*/ 1278857 w 4114165"/>
              <a:gd name="connsiteY92" fmla="*/ 1738519 h 3063250"/>
              <a:gd name="connsiteX93" fmla="*/ 1292087 w 4114165"/>
              <a:gd name="connsiteY93" fmla="*/ 1631108 h 3063250"/>
              <a:gd name="connsiteX94" fmla="*/ 1301997 w 4114165"/>
              <a:gd name="connsiteY94" fmla="*/ 1571186 h 3063250"/>
              <a:gd name="connsiteX95" fmla="*/ 1311907 w 4114165"/>
              <a:gd name="connsiteY95" fmla="*/ 1530802 h 3063250"/>
              <a:gd name="connsiteX96" fmla="*/ 1318522 w 4114165"/>
              <a:gd name="connsiteY96" fmla="*/ 1515125 h 3063250"/>
              <a:gd name="connsiteX97" fmla="*/ 1325124 w 4114165"/>
              <a:gd name="connsiteY97" fmla="*/ 1508553 h 3063250"/>
              <a:gd name="connsiteX98" fmla="*/ 1328431 w 4114165"/>
              <a:gd name="connsiteY98" fmla="*/ 1508692 h 3063250"/>
              <a:gd name="connsiteX99" fmla="*/ 1331739 w 4114165"/>
              <a:gd name="connsiteY99" fmla="*/ 1511098 h 3063250"/>
              <a:gd name="connsiteX100" fmla="*/ 1338341 w 4114165"/>
              <a:gd name="connsiteY100" fmla="*/ 1522673 h 3063250"/>
              <a:gd name="connsiteX101" fmla="*/ 1344956 w 4114165"/>
              <a:gd name="connsiteY101" fmla="*/ 1543098 h 3063250"/>
              <a:gd name="connsiteX102" fmla="*/ 1351559 w 4114165"/>
              <a:gd name="connsiteY102" fmla="*/ 1572135 h 3063250"/>
              <a:gd name="connsiteX103" fmla="*/ 1361481 w 4114165"/>
              <a:gd name="connsiteY103" fmla="*/ 1631273 h 3063250"/>
              <a:gd name="connsiteX104" fmla="*/ 1371391 w 4114165"/>
              <a:gd name="connsiteY104" fmla="*/ 1708025 h 3063250"/>
              <a:gd name="connsiteX105" fmla="*/ 1384608 w 4114165"/>
              <a:gd name="connsiteY105" fmla="*/ 1834709 h 3063250"/>
              <a:gd name="connsiteX106" fmla="*/ 1401133 w 4114165"/>
              <a:gd name="connsiteY106" fmla="*/ 2023810 h 3063250"/>
              <a:gd name="connsiteX107" fmla="*/ 1437478 w 4114165"/>
              <a:gd name="connsiteY107" fmla="*/ 2455958 h 3063250"/>
              <a:gd name="connsiteX108" fmla="*/ 1450695 w 4114165"/>
              <a:gd name="connsiteY108" fmla="*/ 2573840 h 3063250"/>
              <a:gd name="connsiteX109" fmla="*/ 1460618 w 4114165"/>
              <a:gd name="connsiteY109" fmla="*/ 2638271 h 3063250"/>
              <a:gd name="connsiteX110" fmla="*/ 1467220 w 4114165"/>
              <a:gd name="connsiteY110" fmla="*/ 2669055 h 3063250"/>
              <a:gd name="connsiteX111" fmla="*/ 1473835 w 4114165"/>
              <a:gd name="connsiteY111" fmla="*/ 2690241 h 3063250"/>
              <a:gd name="connsiteX112" fmla="*/ 1480438 w 4114165"/>
              <a:gd name="connsiteY112" fmla="*/ 2702360 h 3063250"/>
              <a:gd name="connsiteX113" fmla="*/ 1483745 w 4114165"/>
              <a:gd name="connsiteY113" fmla="*/ 2705260 h 3063250"/>
              <a:gd name="connsiteX114" fmla="*/ 1487053 w 4114165"/>
              <a:gd name="connsiteY114" fmla="*/ 2706222 h 3063250"/>
              <a:gd name="connsiteX115" fmla="*/ 1490360 w 4114165"/>
              <a:gd name="connsiteY115" fmla="*/ 2705361 h 3063250"/>
              <a:gd name="connsiteX116" fmla="*/ 1496963 w 4114165"/>
              <a:gd name="connsiteY116" fmla="*/ 2698700 h 3063250"/>
              <a:gd name="connsiteX117" fmla="*/ 1503577 w 4114165"/>
              <a:gd name="connsiteY117" fmla="*/ 2686265 h 3063250"/>
              <a:gd name="connsiteX118" fmla="*/ 1513487 w 4114165"/>
              <a:gd name="connsiteY118" fmla="*/ 2658861 h 3063250"/>
              <a:gd name="connsiteX119" fmla="*/ 1526705 w 4114165"/>
              <a:gd name="connsiteY119" fmla="*/ 2610120 h 3063250"/>
              <a:gd name="connsiteX120" fmla="*/ 1543229 w 4114165"/>
              <a:gd name="connsiteY120" fmla="*/ 2536635 h 3063250"/>
              <a:gd name="connsiteX121" fmla="*/ 1579574 w 4114165"/>
              <a:gd name="connsiteY121" fmla="*/ 2357488 h 3063250"/>
              <a:gd name="connsiteX122" fmla="*/ 1615932 w 4114165"/>
              <a:gd name="connsiteY122" fmla="*/ 2168830 h 3063250"/>
              <a:gd name="connsiteX123" fmla="*/ 1639059 w 4114165"/>
              <a:gd name="connsiteY123" fmla="*/ 2033219 h 3063250"/>
              <a:gd name="connsiteX124" fmla="*/ 1658891 w 4114165"/>
              <a:gd name="connsiteY124" fmla="*/ 1899823 h 3063250"/>
              <a:gd name="connsiteX125" fmla="*/ 1688633 w 4114165"/>
              <a:gd name="connsiteY125" fmla="*/ 1675189 h 3063250"/>
              <a:gd name="connsiteX126" fmla="*/ 1724978 w 4114165"/>
              <a:gd name="connsiteY126" fmla="*/ 1405069 h 3063250"/>
              <a:gd name="connsiteX127" fmla="*/ 1754720 w 4114165"/>
              <a:gd name="connsiteY127" fmla="*/ 1207660 h 3063250"/>
              <a:gd name="connsiteX128" fmla="*/ 1777847 w 4114165"/>
              <a:gd name="connsiteY128" fmla="*/ 1072404 h 3063250"/>
              <a:gd name="connsiteX129" fmla="*/ 1794372 w 4114165"/>
              <a:gd name="connsiteY129" fmla="*/ 994322 h 3063250"/>
              <a:gd name="connsiteX130" fmla="*/ 1807590 w 4114165"/>
              <a:gd name="connsiteY130" fmla="*/ 945860 h 3063250"/>
              <a:gd name="connsiteX131" fmla="*/ 1820807 w 4114165"/>
              <a:gd name="connsiteY131" fmla="*/ 909731 h 3063250"/>
              <a:gd name="connsiteX132" fmla="*/ 1830717 w 4114165"/>
              <a:gd name="connsiteY132" fmla="*/ 890394 h 3063250"/>
              <a:gd name="connsiteX133" fmla="*/ 1840639 w 4114165"/>
              <a:gd name="connsiteY133" fmla="*/ 877921 h 3063250"/>
              <a:gd name="connsiteX134" fmla="*/ 1847242 w 4114165"/>
              <a:gd name="connsiteY134" fmla="*/ 873653 h 3063250"/>
              <a:gd name="connsiteX135" fmla="*/ 1853857 w 4114165"/>
              <a:gd name="connsiteY135" fmla="*/ 872881 h 3063250"/>
              <a:gd name="connsiteX136" fmla="*/ 1860459 w 4114165"/>
              <a:gd name="connsiteY136" fmla="*/ 875768 h 3063250"/>
              <a:gd name="connsiteX137" fmla="*/ 1867074 w 4114165"/>
              <a:gd name="connsiteY137" fmla="*/ 882378 h 3063250"/>
              <a:gd name="connsiteX138" fmla="*/ 1873676 w 4114165"/>
              <a:gd name="connsiteY138" fmla="*/ 892762 h 3063250"/>
              <a:gd name="connsiteX139" fmla="*/ 1883599 w 4114165"/>
              <a:gd name="connsiteY139" fmla="*/ 915227 h 3063250"/>
              <a:gd name="connsiteX140" fmla="*/ 1893509 w 4114165"/>
              <a:gd name="connsiteY140" fmla="*/ 945480 h 3063250"/>
              <a:gd name="connsiteX141" fmla="*/ 1906726 w 4114165"/>
              <a:gd name="connsiteY141" fmla="*/ 996386 h 3063250"/>
              <a:gd name="connsiteX142" fmla="*/ 1919944 w 4114165"/>
              <a:gd name="connsiteY142" fmla="*/ 1058398 h 3063250"/>
              <a:gd name="connsiteX143" fmla="*/ 1933161 w 4114165"/>
              <a:gd name="connsiteY143" fmla="*/ 1132137 h 3063250"/>
              <a:gd name="connsiteX144" fmla="*/ 1949686 w 4114165"/>
              <a:gd name="connsiteY144" fmla="*/ 1241687 h 3063250"/>
              <a:gd name="connsiteX145" fmla="*/ 1966211 w 4114165"/>
              <a:gd name="connsiteY145" fmla="*/ 1370713 h 3063250"/>
              <a:gd name="connsiteX146" fmla="*/ 1986043 w 4114165"/>
              <a:gd name="connsiteY146" fmla="*/ 1548658 h 3063250"/>
              <a:gd name="connsiteX147" fmla="*/ 2035605 w 4114165"/>
              <a:gd name="connsiteY147" fmla="*/ 2011729 h 3063250"/>
              <a:gd name="connsiteX148" fmla="*/ 2048822 w 4114165"/>
              <a:gd name="connsiteY148" fmla="*/ 2106628 h 3063250"/>
              <a:gd name="connsiteX149" fmla="*/ 2058732 w 4114165"/>
              <a:gd name="connsiteY149" fmla="*/ 2163043 h 3063250"/>
              <a:gd name="connsiteX150" fmla="*/ 2068655 w 4114165"/>
              <a:gd name="connsiteY150" fmla="*/ 2205123 h 3063250"/>
              <a:gd name="connsiteX151" fmla="*/ 2075257 w 4114165"/>
              <a:gd name="connsiteY151" fmla="*/ 2224738 h 3063250"/>
              <a:gd name="connsiteX152" fmla="*/ 2081872 w 4114165"/>
              <a:gd name="connsiteY152" fmla="*/ 2237528 h 3063250"/>
              <a:gd name="connsiteX153" fmla="*/ 2088474 w 4114165"/>
              <a:gd name="connsiteY153" fmla="*/ 2243581 h 3063250"/>
              <a:gd name="connsiteX154" fmla="*/ 2091782 w 4114165"/>
              <a:gd name="connsiteY154" fmla="*/ 2244151 h 3063250"/>
              <a:gd name="connsiteX155" fmla="*/ 2095089 w 4114165"/>
              <a:gd name="connsiteY155" fmla="*/ 2243151 h 3063250"/>
              <a:gd name="connsiteX156" fmla="*/ 2101692 w 4114165"/>
              <a:gd name="connsiteY156" fmla="*/ 2236591 h 3063250"/>
              <a:gd name="connsiteX157" fmla="*/ 2108307 w 4114165"/>
              <a:gd name="connsiteY157" fmla="*/ 2224359 h 3063250"/>
              <a:gd name="connsiteX158" fmla="*/ 2118217 w 4114165"/>
              <a:gd name="connsiteY158" fmla="*/ 2196525 h 3063250"/>
              <a:gd name="connsiteX159" fmla="*/ 2128127 w 4114165"/>
              <a:gd name="connsiteY159" fmla="*/ 2159193 h 3063250"/>
              <a:gd name="connsiteX160" fmla="*/ 2141357 w 4114165"/>
              <a:gd name="connsiteY160" fmla="*/ 2098485 h 3063250"/>
              <a:gd name="connsiteX161" fmla="*/ 2164484 w 4114165"/>
              <a:gd name="connsiteY161" fmla="*/ 1975626 h 3063250"/>
              <a:gd name="connsiteX162" fmla="*/ 2200829 w 4114165"/>
              <a:gd name="connsiteY162" fmla="*/ 1779712 h 3063250"/>
              <a:gd name="connsiteX163" fmla="*/ 2214046 w 4114165"/>
              <a:gd name="connsiteY163" fmla="*/ 1723006 h 3063250"/>
              <a:gd name="connsiteX164" fmla="*/ 2223968 w 4114165"/>
              <a:gd name="connsiteY164" fmla="*/ 1691525 h 3063250"/>
              <a:gd name="connsiteX165" fmla="*/ 2230571 w 4114165"/>
              <a:gd name="connsiteY165" fmla="*/ 1677165 h 3063250"/>
              <a:gd name="connsiteX166" fmla="*/ 2237186 w 4114165"/>
              <a:gd name="connsiteY166" fmla="*/ 1668845 h 3063250"/>
              <a:gd name="connsiteX167" fmla="*/ 2240493 w 4114165"/>
              <a:gd name="connsiteY167" fmla="*/ 1667085 h 3063250"/>
              <a:gd name="connsiteX168" fmla="*/ 2243788 w 4114165"/>
              <a:gd name="connsiteY168" fmla="*/ 1666971 h 3063250"/>
              <a:gd name="connsiteX169" fmla="*/ 2247096 w 4114165"/>
              <a:gd name="connsiteY169" fmla="*/ 1668554 h 3063250"/>
              <a:gd name="connsiteX170" fmla="*/ 2253711 w 4114165"/>
              <a:gd name="connsiteY170" fmla="*/ 1676912 h 3063250"/>
              <a:gd name="connsiteX171" fmla="*/ 2260313 w 4114165"/>
              <a:gd name="connsiteY171" fmla="*/ 1692285 h 3063250"/>
              <a:gd name="connsiteX172" fmla="*/ 2266928 w 4114165"/>
              <a:gd name="connsiteY172" fmla="*/ 1714838 h 3063250"/>
              <a:gd name="connsiteX173" fmla="*/ 2276838 w 4114165"/>
              <a:gd name="connsiteY173" fmla="*/ 1762439 h 3063250"/>
              <a:gd name="connsiteX174" fmla="*/ 2286748 w 4114165"/>
              <a:gd name="connsiteY174" fmla="*/ 1827060 h 3063250"/>
              <a:gd name="connsiteX175" fmla="*/ 2296670 w 4114165"/>
              <a:gd name="connsiteY175" fmla="*/ 1908954 h 3063250"/>
              <a:gd name="connsiteX176" fmla="*/ 2309888 w 4114165"/>
              <a:gd name="connsiteY176" fmla="*/ 2044185 h 3063250"/>
              <a:gd name="connsiteX177" fmla="*/ 2326400 w 4114165"/>
              <a:gd name="connsiteY177" fmla="*/ 2246051 h 3063250"/>
              <a:gd name="connsiteX178" fmla="*/ 2352847 w 4114165"/>
              <a:gd name="connsiteY178" fmla="*/ 2572067 h 3063250"/>
              <a:gd name="connsiteX179" fmla="*/ 2366064 w 4114165"/>
              <a:gd name="connsiteY179" fmla="*/ 2700929 h 3063250"/>
              <a:gd name="connsiteX180" fmla="*/ 2375975 w 4114165"/>
              <a:gd name="connsiteY180" fmla="*/ 2775427 h 3063250"/>
              <a:gd name="connsiteX181" fmla="*/ 2385884 w 4114165"/>
              <a:gd name="connsiteY181" fmla="*/ 2830398 h 3063250"/>
              <a:gd name="connsiteX182" fmla="*/ 2395807 w 4114165"/>
              <a:gd name="connsiteY182" fmla="*/ 2867312 h 3063250"/>
              <a:gd name="connsiteX183" fmla="*/ 2402409 w 4114165"/>
              <a:gd name="connsiteY183" fmla="*/ 2883268 h 3063250"/>
              <a:gd name="connsiteX184" fmla="*/ 2409024 w 4114165"/>
              <a:gd name="connsiteY184" fmla="*/ 2893563 h 3063250"/>
              <a:gd name="connsiteX185" fmla="*/ 2415627 w 4114165"/>
              <a:gd name="connsiteY185" fmla="*/ 2899350 h 3063250"/>
              <a:gd name="connsiteX186" fmla="*/ 2422242 w 4114165"/>
              <a:gd name="connsiteY186" fmla="*/ 2901668 h 3063250"/>
              <a:gd name="connsiteX187" fmla="*/ 2428844 w 4114165"/>
              <a:gd name="connsiteY187" fmla="*/ 2901402 h 3063250"/>
              <a:gd name="connsiteX188" fmla="*/ 2438766 w 4114165"/>
              <a:gd name="connsiteY188" fmla="*/ 2897273 h 3063250"/>
              <a:gd name="connsiteX189" fmla="*/ 2448676 w 4114165"/>
              <a:gd name="connsiteY189" fmla="*/ 2889726 h 3063250"/>
              <a:gd name="connsiteX190" fmla="*/ 2461894 w 4114165"/>
              <a:gd name="connsiteY190" fmla="*/ 2875454 h 3063250"/>
              <a:gd name="connsiteX191" fmla="*/ 2478418 w 4114165"/>
              <a:gd name="connsiteY191" fmla="*/ 2852749 h 3063250"/>
              <a:gd name="connsiteX192" fmla="*/ 2501546 w 4114165"/>
              <a:gd name="connsiteY192" fmla="*/ 2820306 h 3063250"/>
              <a:gd name="connsiteX193" fmla="*/ 2511456 w 4114165"/>
              <a:gd name="connsiteY193" fmla="*/ 2810061 h 3063250"/>
              <a:gd name="connsiteX194" fmla="*/ 2521378 w 4114165"/>
              <a:gd name="connsiteY194" fmla="*/ 2803945 h 3063250"/>
              <a:gd name="connsiteX195" fmla="*/ 2527980 w 4114165"/>
              <a:gd name="connsiteY195" fmla="*/ 2802564 h 3063250"/>
              <a:gd name="connsiteX196" fmla="*/ 2534596 w 4114165"/>
              <a:gd name="connsiteY196" fmla="*/ 2803464 h 3063250"/>
              <a:gd name="connsiteX197" fmla="*/ 2541198 w 4114165"/>
              <a:gd name="connsiteY197" fmla="*/ 2806592 h 3063250"/>
              <a:gd name="connsiteX198" fmla="*/ 2551120 w 4114165"/>
              <a:gd name="connsiteY198" fmla="*/ 2815215 h 3063250"/>
              <a:gd name="connsiteX199" fmla="*/ 2561030 w 4114165"/>
              <a:gd name="connsiteY199" fmla="*/ 2828271 h 3063250"/>
              <a:gd name="connsiteX200" fmla="*/ 2570940 w 4114165"/>
              <a:gd name="connsiteY200" fmla="*/ 2845810 h 3063250"/>
              <a:gd name="connsiteX201" fmla="*/ 2584158 w 4114165"/>
              <a:gd name="connsiteY201" fmla="*/ 2876189 h 3063250"/>
              <a:gd name="connsiteX202" fmla="*/ 2603990 w 4114165"/>
              <a:gd name="connsiteY202" fmla="*/ 2931768 h 3063250"/>
              <a:gd name="connsiteX203" fmla="*/ 2617207 w 4114165"/>
              <a:gd name="connsiteY203" fmla="*/ 2966795 h 3063250"/>
              <a:gd name="connsiteX204" fmla="*/ 2627117 w 4114165"/>
              <a:gd name="connsiteY204" fmla="*/ 2986220 h 3063250"/>
              <a:gd name="connsiteX205" fmla="*/ 2633732 w 4114165"/>
              <a:gd name="connsiteY205" fmla="*/ 2993894 h 3063250"/>
              <a:gd name="connsiteX206" fmla="*/ 2640334 w 4114165"/>
              <a:gd name="connsiteY206" fmla="*/ 2996060 h 3063250"/>
              <a:gd name="connsiteX207" fmla="*/ 2643642 w 4114165"/>
              <a:gd name="connsiteY207" fmla="*/ 2994781 h 3063250"/>
              <a:gd name="connsiteX208" fmla="*/ 2650257 w 4114165"/>
              <a:gd name="connsiteY208" fmla="*/ 2986942 h 3063250"/>
              <a:gd name="connsiteX209" fmla="*/ 2656859 w 4114165"/>
              <a:gd name="connsiteY209" fmla="*/ 2971366 h 3063250"/>
              <a:gd name="connsiteX210" fmla="*/ 2663474 w 4114165"/>
              <a:gd name="connsiteY210" fmla="*/ 2947357 h 3063250"/>
              <a:gd name="connsiteX211" fmla="*/ 2670077 w 4114165"/>
              <a:gd name="connsiteY211" fmla="*/ 2914280 h 3063250"/>
              <a:gd name="connsiteX212" fmla="*/ 2679999 w 4114165"/>
              <a:gd name="connsiteY212" fmla="*/ 2846646 h 3063250"/>
              <a:gd name="connsiteX213" fmla="*/ 2689909 w 4114165"/>
              <a:gd name="connsiteY213" fmla="*/ 2756698 h 3063250"/>
              <a:gd name="connsiteX214" fmla="*/ 2703127 w 4114165"/>
              <a:gd name="connsiteY214" fmla="*/ 2602181 h 3063250"/>
              <a:gd name="connsiteX215" fmla="*/ 2716344 w 4114165"/>
              <a:gd name="connsiteY215" fmla="*/ 2412092 h 3063250"/>
              <a:gd name="connsiteX216" fmla="*/ 2736176 w 4114165"/>
              <a:gd name="connsiteY216" fmla="*/ 2082213 h 3063250"/>
              <a:gd name="connsiteX217" fmla="*/ 2772521 w 4114165"/>
              <a:gd name="connsiteY217" fmla="*/ 1470652 h 3063250"/>
              <a:gd name="connsiteX218" fmla="*/ 2789046 w 4114165"/>
              <a:gd name="connsiteY218" fmla="*/ 1238622 h 3063250"/>
              <a:gd name="connsiteX219" fmla="*/ 2805571 w 4114165"/>
              <a:gd name="connsiteY219" fmla="*/ 1047862 h 3063250"/>
              <a:gd name="connsiteX220" fmla="*/ 2818788 w 4114165"/>
              <a:gd name="connsiteY220" fmla="*/ 927358 h 3063250"/>
              <a:gd name="connsiteX221" fmla="*/ 2832005 w 4114165"/>
              <a:gd name="connsiteY221" fmla="*/ 833941 h 3063250"/>
              <a:gd name="connsiteX222" fmla="*/ 2845223 w 4114165"/>
              <a:gd name="connsiteY222" fmla="*/ 764002 h 3063250"/>
              <a:gd name="connsiteX223" fmla="*/ 2855133 w 4114165"/>
              <a:gd name="connsiteY223" fmla="*/ 724885 h 3063250"/>
              <a:gd name="connsiteX224" fmla="*/ 2865042 w 4114165"/>
              <a:gd name="connsiteY224" fmla="*/ 696152 h 3063250"/>
              <a:gd name="connsiteX225" fmla="*/ 2874965 w 4114165"/>
              <a:gd name="connsiteY225" fmla="*/ 677220 h 3063250"/>
              <a:gd name="connsiteX226" fmla="*/ 2881567 w 4114165"/>
              <a:gd name="connsiteY226" fmla="*/ 670028 h 3063250"/>
              <a:gd name="connsiteX227" fmla="*/ 2888182 w 4114165"/>
              <a:gd name="connsiteY227" fmla="*/ 667368 h 3063250"/>
              <a:gd name="connsiteX228" fmla="*/ 2894785 w 4114165"/>
              <a:gd name="connsiteY228" fmla="*/ 669622 h 3063250"/>
              <a:gd name="connsiteX229" fmla="*/ 2901400 w 4114165"/>
              <a:gd name="connsiteY229" fmla="*/ 677182 h 3063250"/>
              <a:gd name="connsiteX230" fmla="*/ 2908002 w 4114165"/>
              <a:gd name="connsiteY230" fmla="*/ 690415 h 3063250"/>
              <a:gd name="connsiteX231" fmla="*/ 2914617 w 4114165"/>
              <a:gd name="connsiteY231" fmla="*/ 709562 h 3063250"/>
              <a:gd name="connsiteX232" fmla="*/ 2924527 w 4114165"/>
              <a:gd name="connsiteY232" fmla="*/ 749616 h 3063250"/>
              <a:gd name="connsiteX233" fmla="*/ 2934450 w 4114165"/>
              <a:gd name="connsiteY233" fmla="*/ 803296 h 3063250"/>
              <a:gd name="connsiteX234" fmla="*/ 2947667 w 4114165"/>
              <a:gd name="connsiteY234" fmla="*/ 895814 h 3063250"/>
              <a:gd name="connsiteX235" fmla="*/ 2960884 w 4114165"/>
              <a:gd name="connsiteY235" fmla="*/ 1012101 h 3063250"/>
              <a:gd name="connsiteX236" fmla="*/ 2977409 w 4114165"/>
              <a:gd name="connsiteY236" fmla="*/ 1187779 h 3063250"/>
              <a:gd name="connsiteX237" fmla="*/ 3017061 w 4114165"/>
              <a:gd name="connsiteY237" fmla="*/ 1634110 h 3063250"/>
              <a:gd name="connsiteX238" fmla="*/ 3030278 w 4114165"/>
              <a:gd name="connsiteY238" fmla="*/ 1742115 h 3063250"/>
              <a:gd name="connsiteX239" fmla="*/ 3040188 w 4114165"/>
              <a:gd name="connsiteY239" fmla="*/ 1800265 h 3063250"/>
              <a:gd name="connsiteX240" fmla="*/ 3046803 w 4114165"/>
              <a:gd name="connsiteY240" fmla="*/ 1827313 h 3063250"/>
              <a:gd name="connsiteX241" fmla="*/ 3053406 w 4114165"/>
              <a:gd name="connsiteY241" fmla="*/ 1844928 h 3063250"/>
              <a:gd name="connsiteX242" fmla="*/ 3060021 w 4114165"/>
              <a:gd name="connsiteY242" fmla="*/ 1853413 h 3063250"/>
              <a:gd name="connsiteX243" fmla="*/ 3063315 w 4114165"/>
              <a:gd name="connsiteY243" fmla="*/ 1854388 h 3063250"/>
              <a:gd name="connsiteX244" fmla="*/ 3066623 w 4114165"/>
              <a:gd name="connsiteY244" fmla="*/ 1853299 h 3063250"/>
              <a:gd name="connsiteX245" fmla="*/ 3073238 w 4114165"/>
              <a:gd name="connsiteY245" fmla="*/ 1845245 h 3063250"/>
              <a:gd name="connsiteX246" fmla="*/ 3079840 w 4114165"/>
              <a:gd name="connsiteY246" fmla="*/ 1829960 h 3063250"/>
              <a:gd name="connsiteX247" fmla="*/ 3086456 w 4114165"/>
              <a:gd name="connsiteY247" fmla="*/ 1808129 h 3063250"/>
              <a:gd name="connsiteX248" fmla="*/ 3096365 w 4114165"/>
              <a:gd name="connsiteY248" fmla="*/ 1764782 h 3063250"/>
              <a:gd name="connsiteX249" fmla="*/ 3109583 w 4114165"/>
              <a:gd name="connsiteY249" fmla="*/ 1692285 h 3063250"/>
              <a:gd name="connsiteX250" fmla="*/ 3145940 w 4114165"/>
              <a:gd name="connsiteY250" fmla="*/ 1482986 h 3063250"/>
              <a:gd name="connsiteX251" fmla="*/ 3162452 w 4114165"/>
              <a:gd name="connsiteY251" fmla="*/ 1409665 h 3063250"/>
              <a:gd name="connsiteX252" fmla="*/ 3178977 w 4114165"/>
              <a:gd name="connsiteY252" fmla="*/ 1351098 h 3063250"/>
              <a:gd name="connsiteX253" fmla="*/ 3192194 w 4114165"/>
              <a:gd name="connsiteY253" fmla="*/ 1313348 h 3063250"/>
              <a:gd name="connsiteX254" fmla="*/ 3205412 w 4114165"/>
              <a:gd name="connsiteY254" fmla="*/ 1283678 h 3063250"/>
              <a:gd name="connsiteX255" fmla="*/ 3215334 w 4114165"/>
              <a:gd name="connsiteY255" fmla="*/ 1267773 h 3063250"/>
              <a:gd name="connsiteX256" fmla="*/ 3221936 w 4114165"/>
              <a:gd name="connsiteY256" fmla="*/ 1260745 h 3063250"/>
              <a:gd name="connsiteX257" fmla="*/ 3228551 w 4114165"/>
              <a:gd name="connsiteY257" fmla="*/ 1256705 h 3063250"/>
              <a:gd name="connsiteX258" fmla="*/ 3235154 w 4114165"/>
              <a:gd name="connsiteY258" fmla="*/ 1255730 h 3063250"/>
              <a:gd name="connsiteX259" fmla="*/ 3241769 w 4114165"/>
              <a:gd name="connsiteY259" fmla="*/ 1257820 h 3063250"/>
              <a:gd name="connsiteX260" fmla="*/ 3248371 w 4114165"/>
              <a:gd name="connsiteY260" fmla="*/ 1263088 h 3063250"/>
              <a:gd name="connsiteX261" fmla="*/ 3254986 w 4114165"/>
              <a:gd name="connsiteY261" fmla="*/ 1271661 h 3063250"/>
              <a:gd name="connsiteX262" fmla="*/ 3264896 w 4114165"/>
              <a:gd name="connsiteY262" fmla="*/ 1291099 h 3063250"/>
              <a:gd name="connsiteX263" fmla="*/ 3274819 w 4114165"/>
              <a:gd name="connsiteY263" fmla="*/ 1319161 h 3063250"/>
              <a:gd name="connsiteX264" fmla="*/ 3284729 w 4114165"/>
              <a:gd name="connsiteY264" fmla="*/ 1356796 h 3063250"/>
              <a:gd name="connsiteX265" fmla="*/ 3294638 w 4114165"/>
              <a:gd name="connsiteY265" fmla="*/ 1405106 h 3063250"/>
              <a:gd name="connsiteX266" fmla="*/ 3304548 w 4114165"/>
              <a:gd name="connsiteY266" fmla="*/ 1465029 h 3063250"/>
              <a:gd name="connsiteX267" fmla="*/ 3317766 w 4114165"/>
              <a:gd name="connsiteY267" fmla="*/ 1564322 h 3063250"/>
              <a:gd name="connsiteX268" fmla="*/ 3330996 w 4114165"/>
              <a:gd name="connsiteY268" fmla="*/ 1685636 h 3063250"/>
              <a:gd name="connsiteX269" fmla="*/ 3347508 w 4114165"/>
              <a:gd name="connsiteY269" fmla="*/ 1862923 h 3063250"/>
              <a:gd name="connsiteX270" fmla="*/ 3406993 w 4114165"/>
              <a:gd name="connsiteY270" fmla="*/ 2532355 h 3063250"/>
              <a:gd name="connsiteX271" fmla="*/ 3423517 w 4114165"/>
              <a:gd name="connsiteY271" fmla="*/ 2676071 h 3063250"/>
              <a:gd name="connsiteX272" fmla="*/ 3440042 w 4114165"/>
              <a:gd name="connsiteY272" fmla="*/ 2794878 h 3063250"/>
              <a:gd name="connsiteX273" fmla="*/ 3453260 w 4114165"/>
              <a:gd name="connsiteY273" fmla="*/ 2872884 h 3063250"/>
              <a:gd name="connsiteX274" fmla="*/ 3466477 w 4114165"/>
              <a:gd name="connsiteY274" fmla="*/ 2936720 h 3063250"/>
              <a:gd name="connsiteX275" fmla="*/ 3479694 w 4114165"/>
              <a:gd name="connsiteY275" fmla="*/ 2986828 h 3063250"/>
              <a:gd name="connsiteX276" fmla="*/ 3489604 w 4114165"/>
              <a:gd name="connsiteY276" fmla="*/ 3015675 h 3063250"/>
              <a:gd name="connsiteX277" fmla="*/ 3499526 w 4114165"/>
              <a:gd name="connsiteY277" fmla="*/ 3037329 h 3063250"/>
              <a:gd name="connsiteX278" fmla="*/ 3509436 w 4114165"/>
              <a:gd name="connsiteY278" fmla="*/ 3052108 h 3063250"/>
              <a:gd name="connsiteX279" fmla="*/ 3519346 w 4114165"/>
              <a:gd name="connsiteY279" fmla="*/ 3060642 h 3063250"/>
              <a:gd name="connsiteX280" fmla="*/ 3525962 w 4114165"/>
              <a:gd name="connsiteY280" fmla="*/ 3063150 h 3063250"/>
              <a:gd name="connsiteX281" fmla="*/ 3532564 w 4114165"/>
              <a:gd name="connsiteY281" fmla="*/ 3063251 h 3063250"/>
              <a:gd name="connsiteX282" fmla="*/ 3539179 w 4114165"/>
              <a:gd name="connsiteY282" fmla="*/ 3060947 h 3063250"/>
              <a:gd name="connsiteX283" fmla="*/ 3545781 w 4114165"/>
              <a:gd name="connsiteY283" fmla="*/ 3056261 h 3063250"/>
              <a:gd name="connsiteX284" fmla="*/ 3555704 w 4114165"/>
              <a:gd name="connsiteY284" fmla="*/ 3044826 h 3063250"/>
              <a:gd name="connsiteX285" fmla="*/ 3565614 w 4114165"/>
              <a:gd name="connsiteY285" fmla="*/ 3028149 h 3063250"/>
              <a:gd name="connsiteX286" fmla="*/ 3575523 w 4114165"/>
              <a:gd name="connsiteY286" fmla="*/ 3006076 h 3063250"/>
              <a:gd name="connsiteX287" fmla="*/ 3585446 w 4114165"/>
              <a:gd name="connsiteY287" fmla="*/ 2978141 h 3063250"/>
              <a:gd name="connsiteX288" fmla="*/ 3598663 w 4114165"/>
              <a:gd name="connsiteY288" fmla="*/ 2930705 h 3063250"/>
              <a:gd name="connsiteX289" fmla="*/ 3611881 w 4114165"/>
              <a:gd name="connsiteY289" fmla="*/ 2871288 h 3063250"/>
              <a:gd name="connsiteX290" fmla="*/ 3628405 w 4114165"/>
              <a:gd name="connsiteY290" fmla="*/ 2782582 h 3063250"/>
              <a:gd name="connsiteX291" fmla="*/ 3664750 w 4114165"/>
              <a:gd name="connsiteY291" fmla="*/ 2563380 h 3063250"/>
              <a:gd name="connsiteX292" fmla="*/ 3691185 w 4114165"/>
              <a:gd name="connsiteY292" fmla="*/ 2412674 h 3063250"/>
              <a:gd name="connsiteX293" fmla="*/ 3707710 w 4114165"/>
              <a:gd name="connsiteY293" fmla="*/ 2331693 h 3063250"/>
              <a:gd name="connsiteX294" fmla="*/ 3720927 w 4114165"/>
              <a:gd name="connsiteY294" fmla="*/ 2279532 h 3063250"/>
              <a:gd name="connsiteX295" fmla="*/ 3730837 w 4114165"/>
              <a:gd name="connsiteY295" fmla="*/ 2250090 h 3063250"/>
              <a:gd name="connsiteX296" fmla="*/ 3740759 w 4114165"/>
              <a:gd name="connsiteY296" fmla="*/ 2229956 h 3063250"/>
              <a:gd name="connsiteX297" fmla="*/ 3747362 w 4114165"/>
              <a:gd name="connsiteY297" fmla="*/ 2221978 h 3063250"/>
              <a:gd name="connsiteX298" fmla="*/ 3753977 w 4114165"/>
              <a:gd name="connsiteY298" fmla="*/ 2218470 h 3063250"/>
              <a:gd name="connsiteX299" fmla="*/ 3760579 w 4114165"/>
              <a:gd name="connsiteY299" fmla="*/ 2219483 h 3063250"/>
              <a:gd name="connsiteX300" fmla="*/ 3767194 w 4114165"/>
              <a:gd name="connsiteY300" fmla="*/ 2225017 h 3063250"/>
              <a:gd name="connsiteX301" fmla="*/ 3773796 w 4114165"/>
              <a:gd name="connsiteY301" fmla="*/ 2234945 h 3063250"/>
              <a:gd name="connsiteX302" fmla="*/ 3783719 w 4114165"/>
              <a:gd name="connsiteY302" fmla="*/ 2257498 h 3063250"/>
              <a:gd name="connsiteX303" fmla="*/ 3793629 w 4114165"/>
              <a:gd name="connsiteY303" fmla="*/ 2287751 h 3063250"/>
              <a:gd name="connsiteX304" fmla="*/ 3810154 w 4114165"/>
              <a:gd name="connsiteY304" fmla="*/ 2348788 h 3063250"/>
              <a:gd name="connsiteX305" fmla="*/ 3836589 w 4114165"/>
              <a:gd name="connsiteY305" fmla="*/ 2448461 h 3063250"/>
              <a:gd name="connsiteX306" fmla="*/ 3849806 w 4114165"/>
              <a:gd name="connsiteY306" fmla="*/ 2487654 h 3063250"/>
              <a:gd name="connsiteX307" fmla="*/ 3859716 w 4114165"/>
              <a:gd name="connsiteY307" fmla="*/ 2508472 h 3063250"/>
              <a:gd name="connsiteX308" fmla="*/ 3866331 w 4114165"/>
              <a:gd name="connsiteY308" fmla="*/ 2517476 h 3063250"/>
              <a:gd name="connsiteX309" fmla="*/ 3872933 w 4114165"/>
              <a:gd name="connsiteY309" fmla="*/ 2522313 h 3063250"/>
              <a:gd name="connsiteX310" fmla="*/ 3879548 w 4114165"/>
              <a:gd name="connsiteY310" fmla="*/ 2522984 h 3063250"/>
              <a:gd name="connsiteX311" fmla="*/ 3886150 w 4114165"/>
              <a:gd name="connsiteY311" fmla="*/ 2519654 h 3063250"/>
              <a:gd name="connsiteX312" fmla="*/ 3892765 w 4114165"/>
              <a:gd name="connsiteY312" fmla="*/ 2512613 h 3063250"/>
              <a:gd name="connsiteX313" fmla="*/ 3902675 w 4114165"/>
              <a:gd name="connsiteY313" fmla="*/ 2496087 h 3063250"/>
              <a:gd name="connsiteX314" fmla="*/ 3915893 w 4114165"/>
              <a:gd name="connsiteY314" fmla="*/ 2466177 h 3063250"/>
              <a:gd name="connsiteX315" fmla="*/ 3939032 w 4114165"/>
              <a:gd name="connsiteY315" fmla="*/ 2410826 h 3063250"/>
              <a:gd name="connsiteX316" fmla="*/ 3948943 w 4114165"/>
              <a:gd name="connsiteY316" fmla="*/ 2393604 h 3063250"/>
              <a:gd name="connsiteX317" fmla="*/ 3955545 w 4114165"/>
              <a:gd name="connsiteY317" fmla="*/ 2385879 h 3063250"/>
              <a:gd name="connsiteX318" fmla="*/ 3962160 w 4114165"/>
              <a:gd name="connsiteY318" fmla="*/ 2381497 h 3063250"/>
              <a:gd name="connsiteX319" fmla="*/ 3968775 w 4114165"/>
              <a:gd name="connsiteY319" fmla="*/ 2380687 h 3063250"/>
              <a:gd name="connsiteX320" fmla="*/ 3975377 w 4114165"/>
              <a:gd name="connsiteY320" fmla="*/ 2383562 h 3063250"/>
              <a:gd name="connsiteX321" fmla="*/ 3981992 w 4114165"/>
              <a:gd name="connsiteY321" fmla="*/ 2390184 h 3063250"/>
              <a:gd name="connsiteX322" fmla="*/ 3988595 w 4114165"/>
              <a:gd name="connsiteY322" fmla="*/ 2400606 h 3063250"/>
              <a:gd name="connsiteX323" fmla="*/ 3998504 w 4114165"/>
              <a:gd name="connsiteY323" fmla="*/ 2422932 h 3063250"/>
              <a:gd name="connsiteX324" fmla="*/ 4011734 w 4114165"/>
              <a:gd name="connsiteY324" fmla="*/ 2462365 h 3063250"/>
              <a:gd name="connsiteX325" fmla="*/ 4034862 w 4114165"/>
              <a:gd name="connsiteY325" fmla="*/ 2535128 h 3063250"/>
              <a:gd name="connsiteX326" fmla="*/ 4044771 w 4114165"/>
              <a:gd name="connsiteY326" fmla="*/ 2557023 h 3063250"/>
              <a:gd name="connsiteX327" fmla="*/ 4051386 w 4114165"/>
              <a:gd name="connsiteY327" fmla="*/ 2565419 h 3063250"/>
              <a:gd name="connsiteX328" fmla="*/ 4054681 w 4114165"/>
              <a:gd name="connsiteY328" fmla="*/ 2567344 h 3063250"/>
              <a:gd name="connsiteX329" fmla="*/ 4057989 w 4114165"/>
              <a:gd name="connsiteY329" fmla="*/ 2567584 h 3063250"/>
              <a:gd name="connsiteX330" fmla="*/ 4061296 w 4114165"/>
              <a:gd name="connsiteY330" fmla="*/ 2566090 h 3063250"/>
              <a:gd name="connsiteX331" fmla="*/ 4067911 w 4114165"/>
              <a:gd name="connsiteY331" fmla="*/ 2557454 h 3063250"/>
              <a:gd name="connsiteX332" fmla="*/ 4074514 w 4114165"/>
              <a:gd name="connsiteY332" fmla="*/ 2541131 h 3063250"/>
              <a:gd name="connsiteX333" fmla="*/ 4081129 w 4114165"/>
              <a:gd name="connsiteY333" fmla="*/ 2517134 h 3063250"/>
              <a:gd name="connsiteX334" fmla="*/ 4091038 w 4114165"/>
              <a:gd name="connsiteY334" fmla="*/ 2467532 h 3063250"/>
              <a:gd name="connsiteX335" fmla="*/ 4100948 w 4114165"/>
              <a:gd name="connsiteY335" fmla="*/ 2403215 h 3063250"/>
              <a:gd name="connsiteX336" fmla="*/ 4114166 w 4114165"/>
              <a:gd name="connsiteY336" fmla="*/ 2298223 h 3063250"/>
              <a:gd name="connsiteX337" fmla="*/ 4114166 w 4114165"/>
              <a:gd name="connsiteY337" fmla="*/ 2298223 h 3063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</a:cxnLst>
            <a:rect l="l" t="t" r="r" b="b"/>
            <a:pathLst>
              <a:path w="4114165" h="3063250">
                <a:moveTo>
                  <a:pt x="0" y="962866"/>
                </a:moveTo>
                <a:lnTo>
                  <a:pt x="13219" y="938578"/>
                </a:lnTo>
                <a:lnTo>
                  <a:pt x="29741" y="914936"/>
                </a:lnTo>
                <a:lnTo>
                  <a:pt x="52873" y="887165"/>
                </a:lnTo>
                <a:lnTo>
                  <a:pt x="79309" y="860382"/>
                </a:lnTo>
                <a:lnTo>
                  <a:pt x="99137" y="843895"/>
                </a:lnTo>
                <a:lnTo>
                  <a:pt x="109050" y="838551"/>
                </a:lnTo>
                <a:lnTo>
                  <a:pt x="118964" y="836816"/>
                </a:lnTo>
                <a:lnTo>
                  <a:pt x="125574" y="838272"/>
                </a:lnTo>
                <a:lnTo>
                  <a:pt x="132182" y="842248"/>
                </a:lnTo>
                <a:lnTo>
                  <a:pt x="138791" y="849049"/>
                </a:lnTo>
                <a:lnTo>
                  <a:pt x="145401" y="859078"/>
                </a:lnTo>
                <a:lnTo>
                  <a:pt x="155315" y="880859"/>
                </a:lnTo>
                <a:lnTo>
                  <a:pt x="165228" y="911631"/>
                </a:lnTo>
                <a:lnTo>
                  <a:pt x="175142" y="951773"/>
                </a:lnTo>
                <a:lnTo>
                  <a:pt x="188360" y="1018952"/>
                </a:lnTo>
                <a:lnTo>
                  <a:pt x="204883" y="1119511"/>
                </a:lnTo>
                <a:lnTo>
                  <a:pt x="237928" y="1325872"/>
                </a:lnTo>
                <a:lnTo>
                  <a:pt x="251146" y="1392203"/>
                </a:lnTo>
                <a:lnTo>
                  <a:pt x="264365" y="1444629"/>
                </a:lnTo>
                <a:lnTo>
                  <a:pt x="274279" y="1474666"/>
                </a:lnTo>
                <a:lnTo>
                  <a:pt x="284192" y="1497675"/>
                </a:lnTo>
                <a:lnTo>
                  <a:pt x="297410" y="1521267"/>
                </a:lnTo>
                <a:lnTo>
                  <a:pt x="323847" y="1565120"/>
                </a:lnTo>
                <a:lnTo>
                  <a:pt x="340373" y="1598538"/>
                </a:lnTo>
                <a:lnTo>
                  <a:pt x="363500" y="1652395"/>
                </a:lnTo>
                <a:lnTo>
                  <a:pt x="386628" y="1713129"/>
                </a:lnTo>
                <a:lnTo>
                  <a:pt x="406460" y="1772988"/>
                </a:lnTo>
                <a:lnTo>
                  <a:pt x="422985" y="1832430"/>
                </a:lnTo>
                <a:lnTo>
                  <a:pt x="439510" y="1903407"/>
                </a:lnTo>
                <a:lnTo>
                  <a:pt x="456035" y="1987175"/>
                </a:lnTo>
                <a:lnTo>
                  <a:pt x="472547" y="2085024"/>
                </a:lnTo>
                <a:lnTo>
                  <a:pt x="502289" y="2284990"/>
                </a:lnTo>
                <a:lnTo>
                  <a:pt x="518814" y="2386930"/>
                </a:lnTo>
                <a:lnTo>
                  <a:pt x="532031" y="2452703"/>
                </a:lnTo>
                <a:lnTo>
                  <a:pt x="541941" y="2490718"/>
                </a:lnTo>
                <a:lnTo>
                  <a:pt x="551864" y="2518717"/>
                </a:lnTo>
                <a:lnTo>
                  <a:pt x="561774" y="2537066"/>
                </a:lnTo>
                <a:lnTo>
                  <a:pt x="568389" y="2544335"/>
                </a:lnTo>
                <a:lnTo>
                  <a:pt x="574991" y="2548070"/>
                </a:lnTo>
                <a:lnTo>
                  <a:pt x="581606" y="2548741"/>
                </a:lnTo>
                <a:lnTo>
                  <a:pt x="588208" y="2546969"/>
                </a:lnTo>
                <a:lnTo>
                  <a:pt x="598131" y="2541042"/>
                </a:lnTo>
                <a:lnTo>
                  <a:pt x="644385" y="2506927"/>
                </a:lnTo>
                <a:lnTo>
                  <a:pt x="670820" y="2490034"/>
                </a:lnTo>
                <a:lnTo>
                  <a:pt x="687345" y="2476269"/>
                </a:lnTo>
                <a:lnTo>
                  <a:pt x="700562" y="2461681"/>
                </a:lnTo>
                <a:lnTo>
                  <a:pt x="710485" y="2447156"/>
                </a:lnTo>
                <a:lnTo>
                  <a:pt x="720395" y="2427478"/>
                </a:lnTo>
                <a:lnTo>
                  <a:pt x="730305" y="2399808"/>
                </a:lnTo>
                <a:lnTo>
                  <a:pt x="740214" y="2360615"/>
                </a:lnTo>
                <a:lnTo>
                  <a:pt x="750137" y="2306011"/>
                </a:lnTo>
                <a:lnTo>
                  <a:pt x="760047" y="2232146"/>
                </a:lnTo>
                <a:lnTo>
                  <a:pt x="769957" y="2135437"/>
                </a:lnTo>
                <a:lnTo>
                  <a:pt x="779879" y="2013021"/>
                </a:lnTo>
                <a:lnTo>
                  <a:pt x="793097" y="1806394"/>
                </a:lnTo>
                <a:lnTo>
                  <a:pt x="806314" y="1550988"/>
                </a:lnTo>
                <a:lnTo>
                  <a:pt x="826134" y="1101061"/>
                </a:lnTo>
                <a:lnTo>
                  <a:pt x="852581" y="502805"/>
                </a:lnTo>
                <a:lnTo>
                  <a:pt x="865798" y="268992"/>
                </a:lnTo>
                <a:lnTo>
                  <a:pt x="875708" y="140161"/>
                </a:lnTo>
                <a:lnTo>
                  <a:pt x="885618" y="54144"/>
                </a:lnTo>
                <a:lnTo>
                  <a:pt x="892233" y="19833"/>
                </a:lnTo>
                <a:lnTo>
                  <a:pt x="898835" y="2645"/>
                </a:lnTo>
                <a:lnTo>
                  <a:pt x="902143" y="0"/>
                </a:lnTo>
                <a:lnTo>
                  <a:pt x="905450" y="1042"/>
                </a:lnTo>
                <a:lnTo>
                  <a:pt x="908758" y="5543"/>
                </a:lnTo>
                <a:lnTo>
                  <a:pt x="915360" y="23974"/>
                </a:lnTo>
                <a:lnTo>
                  <a:pt x="921975" y="53496"/>
                </a:lnTo>
                <a:lnTo>
                  <a:pt x="931885" y="114728"/>
                </a:lnTo>
                <a:lnTo>
                  <a:pt x="945103" y="219005"/>
                </a:lnTo>
                <a:lnTo>
                  <a:pt x="991370" y="608560"/>
                </a:lnTo>
                <a:lnTo>
                  <a:pt x="1007895" y="717439"/>
                </a:lnTo>
                <a:lnTo>
                  <a:pt x="1057457" y="1020560"/>
                </a:lnTo>
                <a:lnTo>
                  <a:pt x="1070674" y="1129034"/>
                </a:lnTo>
                <a:lnTo>
                  <a:pt x="1083891" y="1261492"/>
                </a:lnTo>
                <a:lnTo>
                  <a:pt x="1100416" y="1462079"/>
                </a:lnTo>
                <a:lnTo>
                  <a:pt x="1123543" y="1789577"/>
                </a:lnTo>
                <a:lnTo>
                  <a:pt x="1146683" y="2110389"/>
                </a:lnTo>
                <a:lnTo>
                  <a:pt x="1159901" y="2255687"/>
                </a:lnTo>
                <a:lnTo>
                  <a:pt x="1169810" y="2336454"/>
                </a:lnTo>
                <a:lnTo>
                  <a:pt x="1176425" y="2375343"/>
                </a:lnTo>
                <a:lnTo>
                  <a:pt x="1183028" y="2401809"/>
                </a:lnTo>
                <a:lnTo>
                  <a:pt x="1189643" y="2415701"/>
                </a:lnTo>
                <a:lnTo>
                  <a:pt x="1192950" y="2417917"/>
                </a:lnTo>
                <a:lnTo>
                  <a:pt x="1196245" y="2417030"/>
                </a:lnTo>
                <a:lnTo>
                  <a:pt x="1199553" y="2413054"/>
                </a:lnTo>
                <a:lnTo>
                  <a:pt x="1206168" y="2396073"/>
                </a:lnTo>
                <a:lnTo>
                  <a:pt x="1212770" y="2367517"/>
                </a:lnTo>
                <a:lnTo>
                  <a:pt x="1222680" y="2304808"/>
                </a:lnTo>
                <a:lnTo>
                  <a:pt x="1232602" y="2221471"/>
                </a:lnTo>
                <a:lnTo>
                  <a:pt x="1249127" y="2051011"/>
                </a:lnTo>
                <a:lnTo>
                  <a:pt x="1278857" y="1738519"/>
                </a:lnTo>
                <a:lnTo>
                  <a:pt x="1292087" y="1631108"/>
                </a:lnTo>
                <a:lnTo>
                  <a:pt x="1301997" y="1571186"/>
                </a:lnTo>
                <a:lnTo>
                  <a:pt x="1311907" y="1530802"/>
                </a:lnTo>
                <a:lnTo>
                  <a:pt x="1318522" y="1515125"/>
                </a:lnTo>
                <a:lnTo>
                  <a:pt x="1325124" y="1508553"/>
                </a:lnTo>
                <a:lnTo>
                  <a:pt x="1328431" y="1508692"/>
                </a:lnTo>
                <a:lnTo>
                  <a:pt x="1331739" y="1511098"/>
                </a:lnTo>
                <a:lnTo>
                  <a:pt x="1338341" y="1522673"/>
                </a:lnTo>
                <a:lnTo>
                  <a:pt x="1344956" y="1543098"/>
                </a:lnTo>
                <a:lnTo>
                  <a:pt x="1351559" y="1572135"/>
                </a:lnTo>
                <a:lnTo>
                  <a:pt x="1361481" y="1631273"/>
                </a:lnTo>
                <a:lnTo>
                  <a:pt x="1371391" y="1708025"/>
                </a:lnTo>
                <a:lnTo>
                  <a:pt x="1384608" y="1834709"/>
                </a:lnTo>
                <a:lnTo>
                  <a:pt x="1401133" y="2023810"/>
                </a:lnTo>
                <a:lnTo>
                  <a:pt x="1437478" y="2455958"/>
                </a:lnTo>
                <a:lnTo>
                  <a:pt x="1450695" y="2573840"/>
                </a:lnTo>
                <a:lnTo>
                  <a:pt x="1460618" y="2638271"/>
                </a:lnTo>
                <a:lnTo>
                  <a:pt x="1467220" y="2669055"/>
                </a:lnTo>
                <a:lnTo>
                  <a:pt x="1473835" y="2690241"/>
                </a:lnTo>
                <a:lnTo>
                  <a:pt x="1480438" y="2702360"/>
                </a:lnTo>
                <a:lnTo>
                  <a:pt x="1483745" y="2705260"/>
                </a:lnTo>
                <a:lnTo>
                  <a:pt x="1487053" y="2706222"/>
                </a:lnTo>
                <a:lnTo>
                  <a:pt x="1490360" y="2705361"/>
                </a:lnTo>
                <a:lnTo>
                  <a:pt x="1496963" y="2698700"/>
                </a:lnTo>
                <a:lnTo>
                  <a:pt x="1503577" y="2686265"/>
                </a:lnTo>
                <a:lnTo>
                  <a:pt x="1513487" y="2658861"/>
                </a:lnTo>
                <a:lnTo>
                  <a:pt x="1526705" y="2610120"/>
                </a:lnTo>
                <a:lnTo>
                  <a:pt x="1543229" y="2536635"/>
                </a:lnTo>
                <a:lnTo>
                  <a:pt x="1579574" y="2357488"/>
                </a:lnTo>
                <a:lnTo>
                  <a:pt x="1615932" y="2168830"/>
                </a:lnTo>
                <a:lnTo>
                  <a:pt x="1639059" y="2033219"/>
                </a:lnTo>
                <a:lnTo>
                  <a:pt x="1658891" y="1899823"/>
                </a:lnTo>
                <a:lnTo>
                  <a:pt x="1688633" y="1675189"/>
                </a:lnTo>
                <a:lnTo>
                  <a:pt x="1724978" y="1405069"/>
                </a:lnTo>
                <a:lnTo>
                  <a:pt x="1754720" y="1207660"/>
                </a:lnTo>
                <a:lnTo>
                  <a:pt x="1777847" y="1072404"/>
                </a:lnTo>
                <a:lnTo>
                  <a:pt x="1794372" y="994322"/>
                </a:lnTo>
                <a:lnTo>
                  <a:pt x="1807590" y="945860"/>
                </a:lnTo>
                <a:lnTo>
                  <a:pt x="1820807" y="909731"/>
                </a:lnTo>
                <a:lnTo>
                  <a:pt x="1830717" y="890394"/>
                </a:lnTo>
                <a:lnTo>
                  <a:pt x="1840639" y="877921"/>
                </a:lnTo>
                <a:lnTo>
                  <a:pt x="1847242" y="873653"/>
                </a:lnTo>
                <a:lnTo>
                  <a:pt x="1853857" y="872881"/>
                </a:lnTo>
                <a:lnTo>
                  <a:pt x="1860459" y="875768"/>
                </a:lnTo>
                <a:lnTo>
                  <a:pt x="1867074" y="882378"/>
                </a:lnTo>
                <a:lnTo>
                  <a:pt x="1873676" y="892762"/>
                </a:lnTo>
                <a:lnTo>
                  <a:pt x="1883599" y="915227"/>
                </a:lnTo>
                <a:lnTo>
                  <a:pt x="1893509" y="945480"/>
                </a:lnTo>
                <a:lnTo>
                  <a:pt x="1906726" y="996386"/>
                </a:lnTo>
                <a:lnTo>
                  <a:pt x="1919944" y="1058398"/>
                </a:lnTo>
                <a:lnTo>
                  <a:pt x="1933161" y="1132137"/>
                </a:lnTo>
                <a:lnTo>
                  <a:pt x="1949686" y="1241687"/>
                </a:lnTo>
                <a:lnTo>
                  <a:pt x="1966211" y="1370713"/>
                </a:lnTo>
                <a:lnTo>
                  <a:pt x="1986043" y="1548658"/>
                </a:lnTo>
                <a:lnTo>
                  <a:pt x="2035605" y="2011729"/>
                </a:lnTo>
                <a:lnTo>
                  <a:pt x="2048822" y="2106628"/>
                </a:lnTo>
                <a:lnTo>
                  <a:pt x="2058732" y="2163043"/>
                </a:lnTo>
                <a:lnTo>
                  <a:pt x="2068655" y="2205123"/>
                </a:lnTo>
                <a:lnTo>
                  <a:pt x="2075257" y="2224738"/>
                </a:lnTo>
                <a:lnTo>
                  <a:pt x="2081872" y="2237528"/>
                </a:lnTo>
                <a:lnTo>
                  <a:pt x="2088474" y="2243581"/>
                </a:lnTo>
                <a:lnTo>
                  <a:pt x="2091782" y="2244151"/>
                </a:lnTo>
                <a:lnTo>
                  <a:pt x="2095089" y="2243151"/>
                </a:lnTo>
                <a:lnTo>
                  <a:pt x="2101692" y="2236591"/>
                </a:lnTo>
                <a:lnTo>
                  <a:pt x="2108307" y="2224359"/>
                </a:lnTo>
                <a:lnTo>
                  <a:pt x="2118217" y="2196525"/>
                </a:lnTo>
                <a:lnTo>
                  <a:pt x="2128127" y="2159193"/>
                </a:lnTo>
                <a:lnTo>
                  <a:pt x="2141357" y="2098485"/>
                </a:lnTo>
                <a:lnTo>
                  <a:pt x="2164484" y="1975626"/>
                </a:lnTo>
                <a:lnTo>
                  <a:pt x="2200829" y="1779712"/>
                </a:lnTo>
                <a:lnTo>
                  <a:pt x="2214046" y="1723006"/>
                </a:lnTo>
                <a:lnTo>
                  <a:pt x="2223968" y="1691525"/>
                </a:lnTo>
                <a:lnTo>
                  <a:pt x="2230571" y="1677165"/>
                </a:lnTo>
                <a:lnTo>
                  <a:pt x="2237186" y="1668845"/>
                </a:lnTo>
                <a:lnTo>
                  <a:pt x="2240493" y="1667085"/>
                </a:lnTo>
                <a:lnTo>
                  <a:pt x="2243788" y="1666971"/>
                </a:lnTo>
                <a:lnTo>
                  <a:pt x="2247096" y="1668554"/>
                </a:lnTo>
                <a:lnTo>
                  <a:pt x="2253711" y="1676912"/>
                </a:lnTo>
                <a:lnTo>
                  <a:pt x="2260313" y="1692285"/>
                </a:lnTo>
                <a:lnTo>
                  <a:pt x="2266928" y="1714838"/>
                </a:lnTo>
                <a:lnTo>
                  <a:pt x="2276838" y="1762439"/>
                </a:lnTo>
                <a:lnTo>
                  <a:pt x="2286748" y="1827060"/>
                </a:lnTo>
                <a:lnTo>
                  <a:pt x="2296670" y="1908954"/>
                </a:lnTo>
                <a:lnTo>
                  <a:pt x="2309888" y="2044185"/>
                </a:lnTo>
                <a:lnTo>
                  <a:pt x="2326400" y="2246051"/>
                </a:lnTo>
                <a:lnTo>
                  <a:pt x="2352847" y="2572067"/>
                </a:lnTo>
                <a:lnTo>
                  <a:pt x="2366064" y="2700929"/>
                </a:lnTo>
                <a:lnTo>
                  <a:pt x="2375975" y="2775427"/>
                </a:lnTo>
                <a:lnTo>
                  <a:pt x="2385884" y="2830398"/>
                </a:lnTo>
                <a:lnTo>
                  <a:pt x="2395807" y="2867312"/>
                </a:lnTo>
                <a:lnTo>
                  <a:pt x="2402409" y="2883268"/>
                </a:lnTo>
                <a:lnTo>
                  <a:pt x="2409024" y="2893563"/>
                </a:lnTo>
                <a:lnTo>
                  <a:pt x="2415627" y="2899350"/>
                </a:lnTo>
                <a:lnTo>
                  <a:pt x="2422242" y="2901668"/>
                </a:lnTo>
                <a:lnTo>
                  <a:pt x="2428844" y="2901402"/>
                </a:lnTo>
                <a:lnTo>
                  <a:pt x="2438766" y="2897273"/>
                </a:lnTo>
                <a:lnTo>
                  <a:pt x="2448676" y="2889726"/>
                </a:lnTo>
                <a:lnTo>
                  <a:pt x="2461894" y="2875454"/>
                </a:lnTo>
                <a:lnTo>
                  <a:pt x="2478418" y="2852749"/>
                </a:lnTo>
                <a:lnTo>
                  <a:pt x="2501546" y="2820306"/>
                </a:lnTo>
                <a:lnTo>
                  <a:pt x="2511456" y="2810061"/>
                </a:lnTo>
                <a:lnTo>
                  <a:pt x="2521378" y="2803945"/>
                </a:lnTo>
                <a:lnTo>
                  <a:pt x="2527980" y="2802564"/>
                </a:lnTo>
                <a:lnTo>
                  <a:pt x="2534596" y="2803464"/>
                </a:lnTo>
                <a:lnTo>
                  <a:pt x="2541198" y="2806592"/>
                </a:lnTo>
                <a:lnTo>
                  <a:pt x="2551120" y="2815215"/>
                </a:lnTo>
                <a:lnTo>
                  <a:pt x="2561030" y="2828271"/>
                </a:lnTo>
                <a:lnTo>
                  <a:pt x="2570940" y="2845810"/>
                </a:lnTo>
                <a:lnTo>
                  <a:pt x="2584158" y="2876189"/>
                </a:lnTo>
                <a:lnTo>
                  <a:pt x="2603990" y="2931768"/>
                </a:lnTo>
                <a:lnTo>
                  <a:pt x="2617207" y="2966795"/>
                </a:lnTo>
                <a:lnTo>
                  <a:pt x="2627117" y="2986220"/>
                </a:lnTo>
                <a:lnTo>
                  <a:pt x="2633732" y="2993894"/>
                </a:lnTo>
                <a:lnTo>
                  <a:pt x="2640334" y="2996060"/>
                </a:lnTo>
                <a:lnTo>
                  <a:pt x="2643642" y="2994781"/>
                </a:lnTo>
                <a:lnTo>
                  <a:pt x="2650257" y="2986942"/>
                </a:lnTo>
                <a:lnTo>
                  <a:pt x="2656859" y="2971366"/>
                </a:lnTo>
                <a:lnTo>
                  <a:pt x="2663474" y="2947357"/>
                </a:lnTo>
                <a:lnTo>
                  <a:pt x="2670077" y="2914280"/>
                </a:lnTo>
                <a:lnTo>
                  <a:pt x="2679999" y="2846646"/>
                </a:lnTo>
                <a:lnTo>
                  <a:pt x="2689909" y="2756698"/>
                </a:lnTo>
                <a:lnTo>
                  <a:pt x="2703127" y="2602181"/>
                </a:lnTo>
                <a:lnTo>
                  <a:pt x="2716344" y="2412092"/>
                </a:lnTo>
                <a:lnTo>
                  <a:pt x="2736176" y="2082213"/>
                </a:lnTo>
                <a:lnTo>
                  <a:pt x="2772521" y="1470652"/>
                </a:lnTo>
                <a:lnTo>
                  <a:pt x="2789046" y="1238622"/>
                </a:lnTo>
                <a:lnTo>
                  <a:pt x="2805571" y="1047862"/>
                </a:lnTo>
                <a:lnTo>
                  <a:pt x="2818788" y="927358"/>
                </a:lnTo>
                <a:lnTo>
                  <a:pt x="2832005" y="833941"/>
                </a:lnTo>
                <a:lnTo>
                  <a:pt x="2845223" y="764002"/>
                </a:lnTo>
                <a:lnTo>
                  <a:pt x="2855133" y="724885"/>
                </a:lnTo>
                <a:lnTo>
                  <a:pt x="2865042" y="696152"/>
                </a:lnTo>
                <a:lnTo>
                  <a:pt x="2874965" y="677220"/>
                </a:lnTo>
                <a:lnTo>
                  <a:pt x="2881567" y="670028"/>
                </a:lnTo>
                <a:lnTo>
                  <a:pt x="2888182" y="667368"/>
                </a:lnTo>
                <a:lnTo>
                  <a:pt x="2894785" y="669622"/>
                </a:lnTo>
                <a:lnTo>
                  <a:pt x="2901400" y="677182"/>
                </a:lnTo>
                <a:lnTo>
                  <a:pt x="2908002" y="690415"/>
                </a:lnTo>
                <a:lnTo>
                  <a:pt x="2914617" y="709562"/>
                </a:lnTo>
                <a:lnTo>
                  <a:pt x="2924527" y="749616"/>
                </a:lnTo>
                <a:lnTo>
                  <a:pt x="2934450" y="803296"/>
                </a:lnTo>
                <a:lnTo>
                  <a:pt x="2947667" y="895814"/>
                </a:lnTo>
                <a:lnTo>
                  <a:pt x="2960884" y="1012101"/>
                </a:lnTo>
                <a:lnTo>
                  <a:pt x="2977409" y="1187779"/>
                </a:lnTo>
                <a:lnTo>
                  <a:pt x="3017061" y="1634110"/>
                </a:lnTo>
                <a:lnTo>
                  <a:pt x="3030278" y="1742115"/>
                </a:lnTo>
                <a:lnTo>
                  <a:pt x="3040188" y="1800265"/>
                </a:lnTo>
                <a:lnTo>
                  <a:pt x="3046803" y="1827313"/>
                </a:lnTo>
                <a:lnTo>
                  <a:pt x="3053406" y="1844928"/>
                </a:lnTo>
                <a:lnTo>
                  <a:pt x="3060021" y="1853413"/>
                </a:lnTo>
                <a:lnTo>
                  <a:pt x="3063315" y="1854388"/>
                </a:lnTo>
                <a:lnTo>
                  <a:pt x="3066623" y="1853299"/>
                </a:lnTo>
                <a:lnTo>
                  <a:pt x="3073238" y="1845245"/>
                </a:lnTo>
                <a:lnTo>
                  <a:pt x="3079840" y="1829960"/>
                </a:lnTo>
                <a:lnTo>
                  <a:pt x="3086456" y="1808129"/>
                </a:lnTo>
                <a:lnTo>
                  <a:pt x="3096365" y="1764782"/>
                </a:lnTo>
                <a:lnTo>
                  <a:pt x="3109583" y="1692285"/>
                </a:lnTo>
                <a:lnTo>
                  <a:pt x="3145940" y="1482986"/>
                </a:lnTo>
                <a:lnTo>
                  <a:pt x="3162452" y="1409665"/>
                </a:lnTo>
                <a:lnTo>
                  <a:pt x="3178977" y="1351098"/>
                </a:lnTo>
                <a:lnTo>
                  <a:pt x="3192194" y="1313348"/>
                </a:lnTo>
                <a:lnTo>
                  <a:pt x="3205412" y="1283678"/>
                </a:lnTo>
                <a:lnTo>
                  <a:pt x="3215334" y="1267773"/>
                </a:lnTo>
                <a:lnTo>
                  <a:pt x="3221936" y="1260745"/>
                </a:lnTo>
                <a:lnTo>
                  <a:pt x="3228551" y="1256705"/>
                </a:lnTo>
                <a:lnTo>
                  <a:pt x="3235154" y="1255730"/>
                </a:lnTo>
                <a:lnTo>
                  <a:pt x="3241769" y="1257820"/>
                </a:lnTo>
                <a:lnTo>
                  <a:pt x="3248371" y="1263088"/>
                </a:lnTo>
                <a:lnTo>
                  <a:pt x="3254986" y="1271661"/>
                </a:lnTo>
                <a:lnTo>
                  <a:pt x="3264896" y="1291099"/>
                </a:lnTo>
                <a:lnTo>
                  <a:pt x="3274819" y="1319161"/>
                </a:lnTo>
                <a:lnTo>
                  <a:pt x="3284729" y="1356796"/>
                </a:lnTo>
                <a:lnTo>
                  <a:pt x="3294638" y="1405106"/>
                </a:lnTo>
                <a:lnTo>
                  <a:pt x="3304548" y="1465029"/>
                </a:lnTo>
                <a:lnTo>
                  <a:pt x="3317766" y="1564322"/>
                </a:lnTo>
                <a:lnTo>
                  <a:pt x="3330996" y="1685636"/>
                </a:lnTo>
                <a:lnTo>
                  <a:pt x="3347508" y="1862923"/>
                </a:lnTo>
                <a:lnTo>
                  <a:pt x="3406993" y="2532355"/>
                </a:lnTo>
                <a:lnTo>
                  <a:pt x="3423517" y="2676071"/>
                </a:lnTo>
                <a:lnTo>
                  <a:pt x="3440042" y="2794878"/>
                </a:lnTo>
                <a:lnTo>
                  <a:pt x="3453260" y="2872884"/>
                </a:lnTo>
                <a:lnTo>
                  <a:pt x="3466477" y="2936720"/>
                </a:lnTo>
                <a:lnTo>
                  <a:pt x="3479694" y="2986828"/>
                </a:lnTo>
                <a:lnTo>
                  <a:pt x="3489604" y="3015675"/>
                </a:lnTo>
                <a:lnTo>
                  <a:pt x="3499526" y="3037329"/>
                </a:lnTo>
                <a:lnTo>
                  <a:pt x="3509436" y="3052108"/>
                </a:lnTo>
                <a:lnTo>
                  <a:pt x="3519346" y="3060642"/>
                </a:lnTo>
                <a:lnTo>
                  <a:pt x="3525962" y="3063150"/>
                </a:lnTo>
                <a:lnTo>
                  <a:pt x="3532564" y="3063251"/>
                </a:lnTo>
                <a:lnTo>
                  <a:pt x="3539179" y="3060947"/>
                </a:lnTo>
                <a:lnTo>
                  <a:pt x="3545781" y="3056261"/>
                </a:lnTo>
                <a:lnTo>
                  <a:pt x="3555704" y="3044826"/>
                </a:lnTo>
                <a:lnTo>
                  <a:pt x="3565614" y="3028149"/>
                </a:lnTo>
                <a:lnTo>
                  <a:pt x="3575523" y="3006076"/>
                </a:lnTo>
                <a:lnTo>
                  <a:pt x="3585446" y="2978141"/>
                </a:lnTo>
                <a:lnTo>
                  <a:pt x="3598663" y="2930705"/>
                </a:lnTo>
                <a:lnTo>
                  <a:pt x="3611881" y="2871288"/>
                </a:lnTo>
                <a:lnTo>
                  <a:pt x="3628405" y="2782582"/>
                </a:lnTo>
                <a:lnTo>
                  <a:pt x="3664750" y="2563380"/>
                </a:lnTo>
                <a:lnTo>
                  <a:pt x="3691185" y="2412674"/>
                </a:lnTo>
                <a:lnTo>
                  <a:pt x="3707710" y="2331693"/>
                </a:lnTo>
                <a:lnTo>
                  <a:pt x="3720927" y="2279532"/>
                </a:lnTo>
                <a:lnTo>
                  <a:pt x="3730837" y="2250090"/>
                </a:lnTo>
                <a:lnTo>
                  <a:pt x="3740759" y="2229956"/>
                </a:lnTo>
                <a:lnTo>
                  <a:pt x="3747362" y="2221978"/>
                </a:lnTo>
                <a:lnTo>
                  <a:pt x="3753977" y="2218470"/>
                </a:lnTo>
                <a:lnTo>
                  <a:pt x="3760579" y="2219483"/>
                </a:lnTo>
                <a:lnTo>
                  <a:pt x="3767194" y="2225017"/>
                </a:lnTo>
                <a:lnTo>
                  <a:pt x="3773796" y="2234945"/>
                </a:lnTo>
                <a:lnTo>
                  <a:pt x="3783719" y="2257498"/>
                </a:lnTo>
                <a:lnTo>
                  <a:pt x="3793629" y="2287751"/>
                </a:lnTo>
                <a:lnTo>
                  <a:pt x="3810154" y="2348788"/>
                </a:lnTo>
                <a:lnTo>
                  <a:pt x="3836589" y="2448461"/>
                </a:lnTo>
                <a:lnTo>
                  <a:pt x="3849806" y="2487654"/>
                </a:lnTo>
                <a:lnTo>
                  <a:pt x="3859716" y="2508472"/>
                </a:lnTo>
                <a:lnTo>
                  <a:pt x="3866331" y="2517476"/>
                </a:lnTo>
                <a:lnTo>
                  <a:pt x="3872933" y="2522313"/>
                </a:lnTo>
                <a:lnTo>
                  <a:pt x="3879548" y="2522984"/>
                </a:lnTo>
                <a:lnTo>
                  <a:pt x="3886150" y="2519654"/>
                </a:lnTo>
                <a:lnTo>
                  <a:pt x="3892765" y="2512613"/>
                </a:lnTo>
                <a:lnTo>
                  <a:pt x="3902675" y="2496087"/>
                </a:lnTo>
                <a:lnTo>
                  <a:pt x="3915893" y="2466177"/>
                </a:lnTo>
                <a:lnTo>
                  <a:pt x="3939032" y="2410826"/>
                </a:lnTo>
                <a:lnTo>
                  <a:pt x="3948943" y="2393604"/>
                </a:lnTo>
                <a:lnTo>
                  <a:pt x="3955545" y="2385879"/>
                </a:lnTo>
                <a:lnTo>
                  <a:pt x="3962160" y="2381497"/>
                </a:lnTo>
                <a:lnTo>
                  <a:pt x="3968775" y="2380687"/>
                </a:lnTo>
                <a:lnTo>
                  <a:pt x="3975377" y="2383562"/>
                </a:lnTo>
                <a:lnTo>
                  <a:pt x="3981992" y="2390184"/>
                </a:lnTo>
                <a:lnTo>
                  <a:pt x="3988595" y="2400606"/>
                </a:lnTo>
                <a:lnTo>
                  <a:pt x="3998504" y="2422932"/>
                </a:lnTo>
                <a:lnTo>
                  <a:pt x="4011734" y="2462365"/>
                </a:lnTo>
                <a:lnTo>
                  <a:pt x="4034862" y="2535128"/>
                </a:lnTo>
                <a:lnTo>
                  <a:pt x="4044771" y="2557023"/>
                </a:lnTo>
                <a:lnTo>
                  <a:pt x="4051386" y="2565419"/>
                </a:lnTo>
                <a:lnTo>
                  <a:pt x="4054681" y="2567344"/>
                </a:lnTo>
                <a:lnTo>
                  <a:pt x="4057989" y="2567584"/>
                </a:lnTo>
                <a:lnTo>
                  <a:pt x="4061296" y="2566090"/>
                </a:lnTo>
                <a:lnTo>
                  <a:pt x="4067911" y="2557454"/>
                </a:lnTo>
                <a:lnTo>
                  <a:pt x="4074514" y="2541131"/>
                </a:lnTo>
                <a:lnTo>
                  <a:pt x="4081129" y="2517134"/>
                </a:lnTo>
                <a:lnTo>
                  <a:pt x="4091038" y="2467532"/>
                </a:lnTo>
                <a:lnTo>
                  <a:pt x="4100948" y="2403215"/>
                </a:lnTo>
                <a:lnTo>
                  <a:pt x="4114166" y="2298223"/>
                </a:lnTo>
                <a:lnTo>
                  <a:pt x="4114166" y="2298223"/>
                </a:lnTo>
              </a:path>
            </a:pathLst>
          </a:custGeom>
          <a:noFill/>
          <a:ln w="18998" cap="sq">
            <a:solidFill>
              <a:schemeClr val="accent1">
                <a:lumMod val="75000"/>
              </a:schemeClr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9" name="Connettore 7 28">
            <a:extLst>
              <a:ext uri="{FF2B5EF4-FFF2-40B4-BE49-F238E27FC236}">
                <a16:creationId xmlns:a16="http://schemas.microsoft.com/office/drawing/2014/main" id="{4C37596A-9827-D4C9-65B3-7D15F7FBC20C}"/>
              </a:ext>
            </a:extLst>
          </p:cNvPr>
          <p:cNvCxnSpPr>
            <a:cxnSpLocks/>
          </p:cNvCxnSpPr>
          <p:nvPr/>
        </p:nvCxnSpPr>
        <p:spPr>
          <a:xfrm>
            <a:off x="1058265" y="1344039"/>
            <a:ext cx="482297" cy="454381"/>
          </a:xfrm>
          <a:prstGeom prst="curvedConnector3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00B86A0C-0D16-AA26-5187-02D54BBCFEEB}"/>
              </a:ext>
            </a:extLst>
          </p:cNvPr>
          <p:cNvSpPr txBox="1"/>
          <p:nvPr/>
        </p:nvSpPr>
        <p:spPr>
          <a:xfrm>
            <a:off x="1327421" y="1356238"/>
            <a:ext cx="9172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+mj-lt"/>
              </a:rPr>
              <a:t>PCA + filtering</a:t>
            </a:r>
          </a:p>
        </p:txBody>
      </p:sp>
      <p:pic>
        <p:nvPicPr>
          <p:cNvPr id="32" name="Immagine 31" descr="Immagine che contiene oscurità, silhouette, arte&#10;&#10;Descrizione generata automaticamente">
            <a:extLst>
              <a:ext uri="{FF2B5EF4-FFF2-40B4-BE49-F238E27FC236}">
                <a16:creationId xmlns:a16="http://schemas.microsoft.com/office/drawing/2014/main" id="{56B29BDF-3BE3-2D38-02E8-334A599AA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118" y="2606415"/>
            <a:ext cx="682821" cy="512116"/>
          </a:xfrm>
          <a:prstGeom prst="rect">
            <a:avLst/>
          </a:prstGeom>
        </p:spPr>
      </p:pic>
      <p:cxnSp>
        <p:nvCxnSpPr>
          <p:cNvPr id="34" name="Connettore 7 33">
            <a:extLst>
              <a:ext uri="{FF2B5EF4-FFF2-40B4-BE49-F238E27FC236}">
                <a16:creationId xmlns:a16="http://schemas.microsoft.com/office/drawing/2014/main" id="{9D3CD310-394F-0DFB-208E-F7C775F11965}"/>
              </a:ext>
            </a:extLst>
          </p:cNvPr>
          <p:cNvCxnSpPr>
            <a:cxnSpLocks/>
            <a:stCxn id="32" idx="2"/>
          </p:cNvCxnSpPr>
          <p:nvPr/>
        </p:nvCxnSpPr>
        <p:spPr>
          <a:xfrm rot="16200000" flipH="1">
            <a:off x="783829" y="3092231"/>
            <a:ext cx="517292" cy="569892"/>
          </a:xfrm>
          <a:prstGeom prst="curved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B83C9549-10CB-CCB8-77F1-B05E4389EA1C}"/>
              </a:ext>
            </a:extLst>
          </p:cNvPr>
          <p:cNvSpPr txBox="1"/>
          <p:nvPr/>
        </p:nvSpPr>
        <p:spPr>
          <a:xfrm>
            <a:off x="885051" y="3100091"/>
            <a:ext cx="9172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+mj-lt"/>
              </a:rPr>
              <a:t>Envelope + filtering</a:t>
            </a:r>
          </a:p>
        </p:txBody>
      </p:sp>
      <p:sp>
        <p:nvSpPr>
          <p:cNvPr id="45" name="Rettangolo 44">
            <a:extLst>
              <a:ext uri="{FF2B5EF4-FFF2-40B4-BE49-F238E27FC236}">
                <a16:creationId xmlns:a16="http://schemas.microsoft.com/office/drawing/2014/main" id="{784314D1-880B-1BBC-449C-097B91CCF2F8}"/>
              </a:ext>
            </a:extLst>
          </p:cNvPr>
          <p:cNvSpPr/>
          <p:nvPr/>
        </p:nvSpPr>
        <p:spPr>
          <a:xfrm>
            <a:off x="4581937" y="3111305"/>
            <a:ext cx="228600" cy="2434729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Connettore 2 48">
            <a:extLst>
              <a:ext uri="{FF2B5EF4-FFF2-40B4-BE49-F238E27FC236}">
                <a16:creationId xmlns:a16="http://schemas.microsoft.com/office/drawing/2014/main" id="{C5F2E82D-205F-3B28-EA22-B8596ED6F95B}"/>
              </a:ext>
            </a:extLst>
          </p:cNvPr>
          <p:cNvCxnSpPr>
            <a:cxnSpLocks/>
          </p:cNvCxnSpPr>
          <p:nvPr/>
        </p:nvCxnSpPr>
        <p:spPr>
          <a:xfrm>
            <a:off x="4696237" y="2981736"/>
            <a:ext cx="0" cy="28915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nettore 2 55">
            <a:extLst>
              <a:ext uri="{FF2B5EF4-FFF2-40B4-BE49-F238E27FC236}">
                <a16:creationId xmlns:a16="http://schemas.microsoft.com/office/drawing/2014/main" id="{BB7D46F1-B038-F128-128D-2A33127E31A3}"/>
              </a:ext>
            </a:extLst>
          </p:cNvPr>
          <p:cNvCxnSpPr>
            <a:cxnSpLocks/>
          </p:cNvCxnSpPr>
          <p:nvPr/>
        </p:nvCxnSpPr>
        <p:spPr>
          <a:xfrm>
            <a:off x="4674701" y="4123223"/>
            <a:ext cx="0" cy="28915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F34B6797-1127-6D5E-BDBC-824D74C9C7A5}"/>
              </a:ext>
            </a:extLst>
          </p:cNvPr>
          <p:cNvSpPr txBox="1"/>
          <p:nvPr/>
        </p:nvSpPr>
        <p:spPr>
          <a:xfrm>
            <a:off x="608917" y="4734428"/>
            <a:ext cx="552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EEG</a:t>
            </a:r>
          </a:p>
        </p:txBody>
      </p:sp>
      <p:sp>
        <p:nvSpPr>
          <p:cNvPr id="58" name="Ovale 57">
            <a:extLst>
              <a:ext uri="{FF2B5EF4-FFF2-40B4-BE49-F238E27FC236}">
                <a16:creationId xmlns:a16="http://schemas.microsoft.com/office/drawing/2014/main" id="{33B8C8D3-B2F6-0B77-70EB-7A6D4172645F}"/>
              </a:ext>
            </a:extLst>
          </p:cNvPr>
          <p:cNvSpPr/>
          <p:nvPr/>
        </p:nvSpPr>
        <p:spPr>
          <a:xfrm>
            <a:off x="7138532" y="2768210"/>
            <a:ext cx="2030859" cy="2034182"/>
          </a:xfrm>
          <a:prstGeom prst="ellipse">
            <a:avLst/>
          </a:prstGeom>
          <a:solidFill>
            <a:srgbClr val="C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C0200F31-DAA3-5D66-E735-865128B8BA55}"/>
              </a:ext>
            </a:extLst>
          </p:cNvPr>
          <p:cNvSpPr txBox="1"/>
          <p:nvPr/>
        </p:nvSpPr>
        <p:spPr>
          <a:xfrm>
            <a:off x="8440587" y="1873430"/>
            <a:ext cx="2031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Mutual Information</a:t>
            </a:r>
          </a:p>
        </p:txBody>
      </p:sp>
      <p:sp>
        <p:nvSpPr>
          <p:cNvPr id="63" name="Ovale 62">
            <a:extLst>
              <a:ext uri="{FF2B5EF4-FFF2-40B4-BE49-F238E27FC236}">
                <a16:creationId xmlns:a16="http://schemas.microsoft.com/office/drawing/2014/main" id="{1D797CCE-E3BB-5766-B481-C23DDB55F46F}"/>
              </a:ext>
            </a:extLst>
          </p:cNvPr>
          <p:cNvSpPr/>
          <p:nvPr/>
        </p:nvSpPr>
        <p:spPr>
          <a:xfrm>
            <a:off x="9743801" y="3061385"/>
            <a:ext cx="1455582" cy="1447832"/>
          </a:xfrm>
          <a:prstGeom prst="ellipse">
            <a:avLst/>
          </a:prstGeom>
          <a:solidFill>
            <a:srgbClr val="2F5597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CasellaDiTesto 63">
                <a:extLst>
                  <a:ext uri="{FF2B5EF4-FFF2-40B4-BE49-F238E27FC236}">
                    <a16:creationId xmlns:a16="http://schemas.microsoft.com/office/drawing/2014/main" id="{0C8B0E24-14FB-2557-9F21-44173214FC73}"/>
                  </a:ext>
                </a:extLst>
              </p:cNvPr>
              <p:cNvSpPr txBox="1"/>
              <p:nvPr/>
            </p:nvSpPr>
            <p:spPr>
              <a:xfrm>
                <a:off x="7318604" y="2336784"/>
                <a:ext cx="16707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it-IT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𝐴𝑢𝑑𝑖𝑜</m:t>
                      </m:r>
                      <m:r>
                        <a:rPr lang="it-IT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𝐸𝐸𝐺</m:t>
                      </m:r>
                      <m:r>
                        <a:rPr lang="it-IT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4" name="CasellaDiTesto 63">
                <a:extLst>
                  <a:ext uri="{FF2B5EF4-FFF2-40B4-BE49-F238E27FC236}">
                    <a16:creationId xmlns:a16="http://schemas.microsoft.com/office/drawing/2014/main" id="{0C8B0E24-14FB-2557-9F21-44173214FC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8604" y="2336784"/>
                <a:ext cx="1670714" cy="369332"/>
              </a:xfrm>
              <a:prstGeom prst="rect">
                <a:avLst/>
              </a:prstGeom>
              <a:blipFill>
                <a:blip r:embed="rId3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sellaDiTesto 64">
                <a:extLst>
                  <a:ext uri="{FF2B5EF4-FFF2-40B4-BE49-F238E27FC236}">
                    <a16:creationId xmlns:a16="http://schemas.microsoft.com/office/drawing/2014/main" id="{9CE40C1B-74C8-47B0-1E6C-3E28840FABE5}"/>
                  </a:ext>
                </a:extLst>
              </p:cNvPr>
              <p:cNvSpPr txBox="1"/>
              <p:nvPr/>
            </p:nvSpPr>
            <p:spPr>
              <a:xfrm>
                <a:off x="9283318" y="2647990"/>
                <a:ext cx="23765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it-IT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𝐴𝑟𝑡𝑖𝑐𝑢𝑙𝑎𝑡𝑜𝑟𝑦</m:t>
                      </m:r>
                      <m:r>
                        <a:rPr lang="it-IT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𝐸𝐸𝐺</m:t>
                      </m:r>
                      <m:r>
                        <a:rPr lang="it-IT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5" name="CasellaDiTesto 64">
                <a:extLst>
                  <a:ext uri="{FF2B5EF4-FFF2-40B4-BE49-F238E27FC236}">
                    <a16:creationId xmlns:a16="http://schemas.microsoft.com/office/drawing/2014/main" id="{9CE40C1B-74C8-47B0-1E6C-3E28840FAB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3318" y="2647990"/>
                <a:ext cx="2376548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Rettangolo 65">
            <a:extLst>
              <a:ext uri="{FF2B5EF4-FFF2-40B4-BE49-F238E27FC236}">
                <a16:creationId xmlns:a16="http://schemas.microsoft.com/office/drawing/2014/main" id="{791E32A2-022E-6F57-58C1-E3964B63B60E}"/>
              </a:ext>
            </a:extLst>
          </p:cNvPr>
          <p:cNvSpPr/>
          <p:nvPr/>
        </p:nvSpPr>
        <p:spPr>
          <a:xfrm>
            <a:off x="2106867" y="2057763"/>
            <a:ext cx="194092" cy="286800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Connettore 2 66">
            <a:extLst>
              <a:ext uri="{FF2B5EF4-FFF2-40B4-BE49-F238E27FC236}">
                <a16:creationId xmlns:a16="http://schemas.microsoft.com/office/drawing/2014/main" id="{95C75882-2F17-3B65-A987-8BA2030C77D6}"/>
              </a:ext>
            </a:extLst>
          </p:cNvPr>
          <p:cNvCxnSpPr>
            <a:cxnSpLocks/>
          </p:cNvCxnSpPr>
          <p:nvPr/>
        </p:nvCxnSpPr>
        <p:spPr>
          <a:xfrm>
            <a:off x="2184723" y="1873430"/>
            <a:ext cx="0" cy="289154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Connettore 2 67">
            <a:extLst>
              <a:ext uri="{FF2B5EF4-FFF2-40B4-BE49-F238E27FC236}">
                <a16:creationId xmlns:a16="http://schemas.microsoft.com/office/drawing/2014/main" id="{8EA77E4A-49FF-0BE6-E18E-DA1012868616}"/>
              </a:ext>
            </a:extLst>
          </p:cNvPr>
          <p:cNvCxnSpPr>
            <a:cxnSpLocks/>
          </p:cNvCxnSpPr>
          <p:nvPr/>
        </p:nvCxnSpPr>
        <p:spPr>
          <a:xfrm>
            <a:off x="2210538" y="4209965"/>
            <a:ext cx="0" cy="28915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94050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FC548268-940D-F5C5-9B50-788B90CDCD3D}"/>
              </a:ext>
            </a:extLst>
          </p:cNvPr>
          <p:cNvSpPr txBox="1"/>
          <p:nvPr/>
        </p:nvSpPr>
        <p:spPr>
          <a:xfrm>
            <a:off x="3927265" y="263426"/>
            <a:ext cx="43374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Measuring Articulatory Encoding </a:t>
            </a:r>
          </a:p>
        </p:txBody>
      </p:sp>
      <p:sp>
        <p:nvSpPr>
          <p:cNvPr id="18" name="Figura a mano libera 17">
            <a:extLst>
              <a:ext uri="{FF2B5EF4-FFF2-40B4-BE49-F238E27FC236}">
                <a16:creationId xmlns:a16="http://schemas.microsoft.com/office/drawing/2014/main" id="{8812B42D-DE5E-E5E5-3DA0-6F698849A549}"/>
              </a:ext>
            </a:extLst>
          </p:cNvPr>
          <p:cNvSpPr/>
          <p:nvPr/>
        </p:nvSpPr>
        <p:spPr>
          <a:xfrm>
            <a:off x="1399677" y="1834828"/>
            <a:ext cx="4337469" cy="1226425"/>
          </a:xfrm>
          <a:custGeom>
            <a:avLst/>
            <a:gdLst>
              <a:gd name="connsiteX0" fmla="*/ 0 w 4114165"/>
              <a:gd name="connsiteY0" fmla="*/ 1833480 h 3063504"/>
              <a:gd name="connsiteX1" fmla="*/ 45713 w 4114165"/>
              <a:gd name="connsiteY1" fmla="*/ 417481 h 3063504"/>
              <a:gd name="connsiteX2" fmla="*/ 52243 w 4114165"/>
              <a:gd name="connsiteY2" fmla="*/ 297352 h 3063504"/>
              <a:gd name="connsiteX3" fmla="*/ 58773 w 4114165"/>
              <a:gd name="connsiteY3" fmla="*/ 217167 h 3063504"/>
              <a:gd name="connsiteX4" fmla="*/ 62039 w 4114165"/>
              <a:gd name="connsiteY4" fmla="*/ 193329 h 3063504"/>
              <a:gd name="connsiteX5" fmla="*/ 65305 w 4114165"/>
              <a:gd name="connsiteY5" fmla="*/ 180827 h 3063504"/>
              <a:gd name="connsiteX6" fmla="*/ 68569 w 4114165"/>
              <a:gd name="connsiteY6" fmla="*/ 179911 h 3063504"/>
              <a:gd name="connsiteX7" fmla="*/ 71835 w 4114165"/>
              <a:gd name="connsiteY7" fmla="*/ 190731 h 3063504"/>
              <a:gd name="connsiteX8" fmla="*/ 75101 w 4114165"/>
              <a:gd name="connsiteY8" fmla="*/ 213328 h 3063504"/>
              <a:gd name="connsiteX9" fmla="*/ 81631 w 4114165"/>
              <a:gd name="connsiteY9" fmla="*/ 293496 h 3063504"/>
              <a:gd name="connsiteX10" fmla="*/ 88161 w 4114165"/>
              <a:gd name="connsiteY10" fmla="*/ 418608 h 3063504"/>
              <a:gd name="connsiteX11" fmla="*/ 97957 w 4114165"/>
              <a:gd name="connsiteY11" fmla="*/ 682450 h 3063504"/>
              <a:gd name="connsiteX12" fmla="*/ 111017 w 4114165"/>
              <a:gd name="connsiteY12" fmla="*/ 1145838 h 3063504"/>
              <a:gd name="connsiteX13" fmla="*/ 150200 w 4114165"/>
              <a:gd name="connsiteY13" fmla="*/ 2656215 h 3063504"/>
              <a:gd name="connsiteX14" fmla="*/ 159996 w 4114165"/>
              <a:gd name="connsiteY14" fmla="*/ 2898502 h 3063504"/>
              <a:gd name="connsiteX15" fmla="*/ 166526 w 4114165"/>
              <a:gd name="connsiteY15" fmla="*/ 3002974 h 3063504"/>
              <a:gd name="connsiteX16" fmla="*/ 173056 w 4114165"/>
              <a:gd name="connsiteY16" fmla="*/ 3056590 h 3063504"/>
              <a:gd name="connsiteX17" fmla="*/ 176322 w 4114165"/>
              <a:gd name="connsiteY17" fmla="*/ 3063504 h 3063504"/>
              <a:gd name="connsiteX18" fmla="*/ 179588 w 4114165"/>
              <a:gd name="connsiteY18" fmla="*/ 3056970 h 3063504"/>
              <a:gd name="connsiteX19" fmla="*/ 182852 w 4114165"/>
              <a:gd name="connsiteY19" fmla="*/ 3036988 h 3063504"/>
              <a:gd name="connsiteX20" fmla="*/ 189382 w 4114165"/>
              <a:gd name="connsiteY20" fmla="*/ 2957348 h 3063504"/>
              <a:gd name="connsiteX21" fmla="*/ 195914 w 4114165"/>
              <a:gd name="connsiteY21" fmla="*/ 2827131 h 3063504"/>
              <a:gd name="connsiteX22" fmla="*/ 205709 w 4114165"/>
              <a:gd name="connsiteY22" fmla="*/ 2547184 h 3063504"/>
              <a:gd name="connsiteX23" fmla="*/ 218770 w 4114165"/>
              <a:gd name="connsiteY23" fmla="*/ 2052391 h 3063504"/>
              <a:gd name="connsiteX24" fmla="*/ 257952 w 4114165"/>
              <a:gd name="connsiteY24" fmla="*/ 449365 h 3063504"/>
              <a:gd name="connsiteX25" fmla="*/ 267747 w 4114165"/>
              <a:gd name="connsiteY25" fmla="*/ 190794 h 3063504"/>
              <a:gd name="connsiteX26" fmla="*/ 274279 w 4114165"/>
              <a:gd name="connsiteY26" fmla="*/ 76196 h 3063504"/>
              <a:gd name="connsiteX27" fmla="*/ 280809 w 4114165"/>
              <a:gd name="connsiteY27" fmla="*/ 12309 h 3063504"/>
              <a:gd name="connsiteX28" fmla="*/ 284074 w 4114165"/>
              <a:gd name="connsiteY28" fmla="*/ 0 h 3063504"/>
              <a:gd name="connsiteX29" fmla="*/ 287339 w 4114165"/>
              <a:gd name="connsiteY29" fmla="*/ 871 h 3063504"/>
              <a:gd name="connsiteX30" fmla="*/ 290605 w 4114165"/>
              <a:gd name="connsiteY30" fmla="*/ 14841 h 3063504"/>
              <a:gd name="connsiteX31" fmla="*/ 293869 w 4114165"/>
              <a:gd name="connsiteY31" fmla="*/ 41707 h 3063504"/>
              <a:gd name="connsiteX32" fmla="*/ 300400 w 4114165"/>
              <a:gd name="connsiteY32" fmla="*/ 132747 h 3063504"/>
              <a:gd name="connsiteX33" fmla="*/ 306931 w 4114165"/>
              <a:gd name="connsiteY33" fmla="*/ 270150 h 3063504"/>
              <a:gd name="connsiteX34" fmla="*/ 316726 w 4114165"/>
              <a:gd name="connsiteY34" fmla="*/ 550888 h 3063504"/>
              <a:gd name="connsiteX35" fmla="*/ 329787 w 4114165"/>
              <a:gd name="connsiteY35" fmla="*/ 1025879 h 3063504"/>
              <a:gd name="connsiteX36" fmla="*/ 362436 w 4114165"/>
              <a:gd name="connsiteY36" fmla="*/ 2279786 h 3063504"/>
              <a:gd name="connsiteX37" fmla="*/ 372232 w 4114165"/>
              <a:gd name="connsiteY37" fmla="*/ 2556694 h 3063504"/>
              <a:gd name="connsiteX38" fmla="*/ 382027 w 4114165"/>
              <a:gd name="connsiteY38" fmla="*/ 2748670 h 3063504"/>
              <a:gd name="connsiteX39" fmla="*/ 388567 w 4114165"/>
              <a:gd name="connsiteY39" fmla="*/ 2823459 h 3063504"/>
              <a:gd name="connsiteX40" fmla="*/ 391823 w 4114165"/>
              <a:gd name="connsiteY40" fmla="*/ 2844202 h 3063504"/>
              <a:gd name="connsiteX41" fmla="*/ 395093 w 4114165"/>
              <a:gd name="connsiteY41" fmla="*/ 2853750 h 3063504"/>
              <a:gd name="connsiteX42" fmla="*/ 398362 w 4114165"/>
              <a:gd name="connsiteY42" fmla="*/ 2852192 h 3063504"/>
              <a:gd name="connsiteX43" fmla="*/ 401619 w 4114165"/>
              <a:gd name="connsiteY43" fmla="*/ 2839668 h 3063504"/>
              <a:gd name="connsiteX44" fmla="*/ 404889 w 4114165"/>
              <a:gd name="connsiteY44" fmla="*/ 2816443 h 3063504"/>
              <a:gd name="connsiteX45" fmla="*/ 411415 w 4114165"/>
              <a:gd name="connsiteY45" fmla="*/ 2739337 h 3063504"/>
              <a:gd name="connsiteX46" fmla="*/ 417954 w 4114165"/>
              <a:gd name="connsiteY46" fmla="*/ 2624582 h 3063504"/>
              <a:gd name="connsiteX47" fmla="*/ 427737 w 4114165"/>
              <a:gd name="connsiteY47" fmla="*/ 2392894 h 3063504"/>
              <a:gd name="connsiteX48" fmla="*/ 440802 w 4114165"/>
              <a:gd name="connsiteY48" fmla="*/ 2005562 h 3063504"/>
              <a:gd name="connsiteX49" fmla="*/ 473459 w 4114165"/>
              <a:gd name="connsiteY49" fmla="*/ 995006 h 3063504"/>
              <a:gd name="connsiteX50" fmla="*/ 483255 w 4114165"/>
              <a:gd name="connsiteY50" fmla="*/ 770207 h 3063504"/>
              <a:gd name="connsiteX51" fmla="*/ 493051 w 4114165"/>
              <a:gd name="connsiteY51" fmla="*/ 610130 h 3063504"/>
              <a:gd name="connsiteX52" fmla="*/ 499577 w 4114165"/>
              <a:gd name="connsiteY52" fmla="*/ 543438 h 3063504"/>
              <a:gd name="connsiteX53" fmla="*/ 506103 w 4114165"/>
              <a:gd name="connsiteY53" fmla="*/ 509955 h 3063504"/>
              <a:gd name="connsiteX54" fmla="*/ 509373 w 4114165"/>
              <a:gd name="connsiteY54" fmla="*/ 505624 h 3063504"/>
              <a:gd name="connsiteX55" fmla="*/ 512642 w 4114165"/>
              <a:gd name="connsiteY55" fmla="*/ 509409 h 3063504"/>
              <a:gd name="connsiteX56" fmla="*/ 515899 w 4114165"/>
              <a:gd name="connsiteY56" fmla="*/ 521111 h 3063504"/>
              <a:gd name="connsiteX57" fmla="*/ 522438 w 4114165"/>
              <a:gd name="connsiteY57" fmla="*/ 567167 h 3063504"/>
              <a:gd name="connsiteX58" fmla="*/ 528965 w 4114165"/>
              <a:gd name="connsiteY58" fmla="*/ 641054 h 3063504"/>
              <a:gd name="connsiteX59" fmla="*/ 538760 w 4114165"/>
              <a:gd name="connsiteY59" fmla="*/ 796230 h 3063504"/>
              <a:gd name="connsiteX60" fmla="*/ 551826 w 4114165"/>
              <a:gd name="connsiteY60" fmla="*/ 1063160 h 3063504"/>
              <a:gd name="connsiteX61" fmla="*/ 591009 w 4114165"/>
              <a:gd name="connsiteY61" fmla="*/ 1914399 h 3063504"/>
              <a:gd name="connsiteX62" fmla="*/ 600805 w 4114165"/>
              <a:gd name="connsiteY62" fmla="*/ 2064446 h 3063504"/>
              <a:gd name="connsiteX63" fmla="*/ 610601 w 4114165"/>
              <a:gd name="connsiteY63" fmla="*/ 2170198 h 3063504"/>
              <a:gd name="connsiteX64" fmla="*/ 617127 w 4114165"/>
              <a:gd name="connsiteY64" fmla="*/ 2214063 h 3063504"/>
              <a:gd name="connsiteX65" fmla="*/ 623653 w 4114165"/>
              <a:gd name="connsiteY65" fmla="*/ 2236173 h 3063504"/>
              <a:gd name="connsiteX66" fmla="*/ 626923 w 4114165"/>
              <a:gd name="connsiteY66" fmla="*/ 2239162 h 3063504"/>
              <a:gd name="connsiteX67" fmla="*/ 630192 w 4114165"/>
              <a:gd name="connsiteY67" fmla="*/ 2236882 h 3063504"/>
              <a:gd name="connsiteX68" fmla="*/ 633449 w 4114165"/>
              <a:gd name="connsiteY68" fmla="*/ 2229500 h 3063504"/>
              <a:gd name="connsiteX69" fmla="*/ 639988 w 4114165"/>
              <a:gd name="connsiteY69" fmla="*/ 2200083 h 3063504"/>
              <a:gd name="connsiteX70" fmla="*/ 646514 w 4114165"/>
              <a:gd name="connsiteY70" fmla="*/ 2152659 h 3063504"/>
              <a:gd name="connsiteX71" fmla="*/ 656310 w 4114165"/>
              <a:gd name="connsiteY71" fmla="*/ 2052556 h 3063504"/>
              <a:gd name="connsiteX72" fmla="*/ 669375 w 4114165"/>
              <a:gd name="connsiteY72" fmla="*/ 1878764 h 3063504"/>
              <a:gd name="connsiteX73" fmla="*/ 715085 w 4114165"/>
              <a:gd name="connsiteY73" fmla="*/ 1222160 h 3063504"/>
              <a:gd name="connsiteX74" fmla="*/ 724881 w 4114165"/>
              <a:gd name="connsiteY74" fmla="*/ 1127717 h 3063504"/>
              <a:gd name="connsiteX75" fmla="*/ 734677 w 4114165"/>
              <a:gd name="connsiteY75" fmla="*/ 1062526 h 3063504"/>
              <a:gd name="connsiteX76" fmla="*/ 741203 w 4114165"/>
              <a:gd name="connsiteY76" fmla="*/ 1036617 h 3063504"/>
              <a:gd name="connsiteX77" fmla="*/ 744472 w 4114165"/>
              <a:gd name="connsiteY77" fmla="*/ 1029057 h 3063504"/>
              <a:gd name="connsiteX78" fmla="*/ 747729 w 4114165"/>
              <a:gd name="connsiteY78" fmla="*/ 1025119 h 3063504"/>
              <a:gd name="connsiteX79" fmla="*/ 750999 w 4114165"/>
              <a:gd name="connsiteY79" fmla="*/ 1024765 h 3063504"/>
              <a:gd name="connsiteX80" fmla="*/ 754268 w 4114165"/>
              <a:gd name="connsiteY80" fmla="*/ 1027956 h 3063504"/>
              <a:gd name="connsiteX81" fmla="*/ 757525 w 4114165"/>
              <a:gd name="connsiteY81" fmla="*/ 1034629 h 3063504"/>
              <a:gd name="connsiteX82" fmla="*/ 764064 w 4114165"/>
              <a:gd name="connsiteY82" fmla="*/ 1058018 h 3063504"/>
              <a:gd name="connsiteX83" fmla="*/ 770590 w 4114165"/>
              <a:gd name="connsiteY83" fmla="*/ 1094020 h 3063504"/>
              <a:gd name="connsiteX84" fmla="*/ 780386 w 4114165"/>
              <a:gd name="connsiteY84" fmla="*/ 1168847 h 3063504"/>
              <a:gd name="connsiteX85" fmla="*/ 793451 w 4114165"/>
              <a:gd name="connsiteY85" fmla="*/ 1298760 h 3063504"/>
              <a:gd name="connsiteX86" fmla="*/ 839161 w 4114165"/>
              <a:gd name="connsiteY86" fmla="*/ 1793806 h 3063504"/>
              <a:gd name="connsiteX87" fmla="*/ 848957 w 4114165"/>
              <a:gd name="connsiteY87" fmla="*/ 1861910 h 3063504"/>
              <a:gd name="connsiteX88" fmla="*/ 855483 w 4114165"/>
              <a:gd name="connsiteY88" fmla="*/ 1893644 h 3063504"/>
              <a:gd name="connsiteX89" fmla="*/ 862022 w 4114165"/>
              <a:gd name="connsiteY89" fmla="*/ 1913500 h 3063504"/>
              <a:gd name="connsiteX90" fmla="*/ 865279 w 4114165"/>
              <a:gd name="connsiteY90" fmla="*/ 1918844 h 3063504"/>
              <a:gd name="connsiteX91" fmla="*/ 868548 w 4114165"/>
              <a:gd name="connsiteY91" fmla="*/ 1921098 h 3063504"/>
              <a:gd name="connsiteX92" fmla="*/ 871818 w 4114165"/>
              <a:gd name="connsiteY92" fmla="*/ 1920262 h 3063504"/>
              <a:gd name="connsiteX93" fmla="*/ 875075 w 4114165"/>
              <a:gd name="connsiteY93" fmla="*/ 1916400 h 3063504"/>
              <a:gd name="connsiteX94" fmla="*/ 881613 w 4114165"/>
              <a:gd name="connsiteY94" fmla="*/ 1899735 h 3063504"/>
              <a:gd name="connsiteX95" fmla="*/ 888140 w 4114165"/>
              <a:gd name="connsiteY95" fmla="*/ 1871800 h 3063504"/>
              <a:gd name="connsiteX96" fmla="*/ 897936 w 4114165"/>
              <a:gd name="connsiteY96" fmla="*/ 1811016 h 3063504"/>
              <a:gd name="connsiteX97" fmla="*/ 911001 w 4114165"/>
              <a:gd name="connsiteY97" fmla="*/ 1702099 h 3063504"/>
              <a:gd name="connsiteX98" fmla="*/ 937119 w 4114165"/>
              <a:gd name="connsiteY98" fmla="*/ 1442590 h 3063504"/>
              <a:gd name="connsiteX99" fmla="*/ 953441 w 4114165"/>
              <a:gd name="connsiteY99" fmla="*/ 1297291 h 3063504"/>
              <a:gd name="connsiteX100" fmla="*/ 963237 w 4114165"/>
              <a:gd name="connsiteY100" fmla="*/ 1230796 h 3063504"/>
              <a:gd name="connsiteX101" fmla="*/ 973033 w 4114165"/>
              <a:gd name="connsiteY101" fmla="*/ 1185563 h 3063504"/>
              <a:gd name="connsiteX102" fmla="*/ 979559 w 4114165"/>
              <a:gd name="connsiteY102" fmla="*/ 1168835 h 3063504"/>
              <a:gd name="connsiteX103" fmla="*/ 982829 w 4114165"/>
              <a:gd name="connsiteY103" fmla="*/ 1164732 h 3063504"/>
              <a:gd name="connsiteX104" fmla="*/ 986098 w 4114165"/>
              <a:gd name="connsiteY104" fmla="*/ 1163542 h 3063504"/>
              <a:gd name="connsiteX105" fmla="*/ 989355 w 4114165"/>
              <a:gd name="connsiteY105" fmla="*/ 1165264 h 3063504"/>
              <a:gd name="connsiteX106" fmla="*/ 992624 w 4114165"/>
              <a:gd name="connsiteY106" fmla="*/ 1169911 h 3063504"/>
              <a:gd name="connsiteX107" fmla="*/ 999151 w 4114165"/>
              <a:gd name="connsiteY107" fmla="*/ 1187868 h 3063504"/>
              <a:gd name="connsiteX108" fmla="*/ 1005689 w 4114165"/>
              <a:gd name="connsiteY108" fmla="*/ 1217006 h 3063504"/>
              <a:gd name="connsiteX109" fmla="*/ 1015485 w 4114165"/>
              <a:gd name="connsiteY109" fmla="*/ 1279968 h 3063504"/>
              <a:gd name="connsiteX110" fmla="*/ 1025281 w 4114165"/>
              <a:gd name="connsiteY110" fmla="*/ 1362685 h 3063504"/>
              <a:gd name="connsiteX111" fmla="*/ 1041603 w 4114165"/>
              <a:gd name="connsiteY111" fmla="*/ 1530359 h 3063504"/>
              <a:gd name="connsiteX112" fmla="*/ 1067721 w 4114165"/>
              <a:gd name="connsiteY112" fmla="*/ 1808255 h 3063504"/>
              <a:gd name="connsiteX113" fmla="*/ 1077517 w 4114165"/>
              <a:gd name="connsiteY113" fmla="*/ 1891643 h 3063504"/>
              <a:gd name="connsiteX114" fmla="*/ 1087313 w 4114165"/>
              <a:gd name="connsiteY114" fmla="*/ 1952402 h 3063504"/>
              <a:gd name="connsiteX115" fmla="*/ 1093852 w 4114165"/>
              <a:gd name="connsiteY115" fmla="*/ 1977209 h 3063504"/>
              <a:gd name="connsiteX116" fmla="*/ 1097109 w 4114165"/>
              <a:gd name="connsiteY116" fmla="*/ 1984288 h 3063504"/>
              <a:gd name="connsiteX117" fmla="*/ 1100378 w 4114165"/>
              <a:gd name="connsiteY117" fmla="*/ 1987618 h 3063504"/>
              <a:gd name="connsiteX118" fmla="*/ 1103648 w 4114165"/>
              <a:gd name="connsiteY118" fmla="*/ 1987061 h 3063504"/>
              <a:gd name="connsiteX119" fmla="*/ 1106904 w 4114165"/>
              <a:gd name="connsiteY119" fmla="*/ 1982502 h 3063504"/>
              <a:gd name="connsiteX120" fmla="*/ 1110174 w 4114165"/>
              <a:gd name="connsiteY120" fmla="*/ 1973853 h 3063504"/>
              <a:gd name="connsiteX121" fmla="*/ 1116700 w 4114165"/>
              <a:gd name="connsiteY121" fmla="*/ 1944158 h 3063504"/>
              <a:gd name="connsiteX122" fmla="*/ 1123239 w 4114165"/>
              <a:gd name="connsiteY122" fmla="*/ 1898000 h 3063504"/>
              <a:gd name="connsiteX123" fmla="*/ 1133035 w 4114165"/>
              <a:gd name="connsiteY123" fmla="*/ 1799302 h 3063504"/>
              <a:gd name="connsiteX124" fmla="*/ 1142831 w 4114165"/>
              <a:gd name="connsiteY124" fmla="*/ 1669529 h 3063504"/>
              <a:gd name="connsiteX125" fmla="*/ 1159153 w 4114165"/>
              <a:gd name="connsiteY125" fmla="*/ 1406436 h 3063504"/>
              <a:gd name="connsiteX126" fmla="*/ 1182001 w 4114165"/>
              <a:gd name="connsiteY126" fmla="*/ 1034654 h 3063504"/>
              <a:gd name="connsiteX127" fmla="*/ 1191797 w 4114165"/>
              <a:gd name="connsiteY127" fmla="*/ 914138 h 3063504"/>
              <a:gd name="connsiteX128" fmla="*/ 1198336 w 4114165"/>
              <a:gd name="connsiteY128" fmla="*/ 857229 h 3063504"/>
              <a:gd name="connsiteX129" fmla="*/ 1204863 w 4114165"/>
              <a:gd name="connsiteY129" fmla="*/ 823127 h 3063504"/>
              <a:gd name="connsiteX130" fmla="*/ 1208132 w 4114165"/>
              <a:gd name="connsiteY130" fmla="*/ 815504 h 3063504"/>
              <a:gd name="connsiteX131" fmla="*/ 1211389 w 4114165"/>
              <a:gd name="connsiteY131" fmla="*/ 814516 h 3063504"/>
              <a:gd name="connsiteX132" fmla="*/ 1214658 w 4114165"/>
              <a:gd name="connsiteY132" fmla="*/ 820341 h 3063504"/>
              <a:gd name="connsiteX133" fmla="*/ 1217928 w 4114165"/>
              <a:gd name="connsiteY133" fmla="*/ 833131 h 3063504"/>
              <a:gd name="connsiteX134" fmla="*/ 1224454 w 4114165"/>
              <a:gd name="connsiteY134" fmla="*/ 879694 h 3063504"/>
              <a:gd name="connsiteX135" fmla="*/ 1230980 w 4114165"/>
              <a:gd name="connsiteY135" fmla="*/ 953774 h 3063504"/>
              <a:gd name="connsiteX136" fmla="*/ 1240776 w 4114165"/>
              <a:gd name="connsiteY136" fmla="*/ 1112711 h 3063504"/>
              <a:gd name="connsiteX137" fmla="*/ 1253841 w 4114165"/>
              <a:gd name="connsiteY137" fmla="*/ 1396407 h 3063504"/>
              <a:gd name="connsiteX138" fmla="*/ 1289755 w 4114165"/>
              <a:gd name="connsiteY138" fmla="*/ 2259461 h 3063504"/>
              <a:gd name="connsiteX139" fmla="*/ 1299551 w 4114165"/>
              <a:gd name="connsiteY139" fmla="*/ 2414207 h 3063504"/>
              <a:gd name="connsiteX140" fmla="*/ 1306090 w 4114165"/>
              <a:gd name="connsiteY140" fmla="*/ 2478878 h 3063504"/>
              <a:gd name="connsiteX141" fmla="*/ 1309347 w 4114165"/>
              <a:gd name="connsiteY141" fmla="*/ 2498177 h 3063504"/>
              <a:gd name="connsiteX142" fmla="*/ 1312616 w 4114165"/>
              <a:gd name="connsiteY142" fmla="*/ 2508320 h 3063504"/>
              <a:gd name="connsiteX143" fmla="*/ 1315886 w 4114165"/>
              <a:gd name="connsiteY143" fmla="*/ 2509067 h 3063504"/>
              <a:gd name="connsiteX144" fmla="*/ 1319143 w 4114165"/>
              <a:gd name="connsiteY144" fmla="*/ 2500266 h 3063504"/>
              <a:gd name="connsiteX145" fmla="*/ 1322412 w 4114165"/>
              <a:gd name="connsiteY145" fmla="*/ 2481892 h 3063504"/>
              <a:gd name="connsiteX146" fmla="*/ 1328938 w 4114165"/>
              <a:gd name="connsiteY146" fmla="*/ 2416689 h 3063504"/>
              <a:gd name="connsiteX147" fmla="*/ 1335477 w 4114165"/>
              <a:gd name="connsiteY147" fmla="*/ 2315078 h 3063504"/>
              <a:gd name="connsiteX148" fmla="*/ 1345273 w 4114165"/>
              <a:gd name="connsiteY148" fmla="*/ 2101829 h 3063504"/>
              <a:gd name="connsiteX149" fmla="*/ 1358326 w 4114165"/>
              <a:gd name="connsiteY149" fmla="*/ 1731731 h 3063504"/>
              <a:gd name="connsiteX150" fmla="*/ 1390983 w 4114165"/>
              <a:gd name="connsiteY150" fmla="*/ 746033 h 3063504"/>
              <a:gd name="connsiteX151" fmla="*/ 1400779 w 4114165"/>
              <a:gd name="connsiteY151" fmla="*/ 542587 h 3063504"/>
              <a:gd name="connsiteX152" fmla="*/ 1407305 w 4114165"/>
              <a:gd name="connsiteY152" fmla="*/ 451054 h 3063504"/>
              <a:gd name="connsiteX153" fmla="*/ 1413844 w 4114165"/>
              <a:gd name="connsiteY153" fmla="*/ 399459 h 3063504"/>
              <a:gd name="connsiteX154" fmla="*/ 1417101 w 4114165"/>
              <a:gd name="connsiteY154" fmla="*/ 389390 h 3063504"/>
              <a:gd name="connsiteX155" fmla="*/ 1420370 w 4114165"/>
              <a:gd name="connsiteY155" fmla="*/ 390002 h 3063504"/>
              <a:gd name="connsiteX156" fmla="*/ 1423640 w 4114165"/>
              <a:gd name="connsiteY156" fmla="*/ 401305 h 3063504"/>
              <a:gd name="connsiteX157" fmla="*/ 1426896 w 4114165"/>
              <a:gd name="connsiteY157" fmla="*/ 423206 h 3063504"/>
              <a:gd name="connsiteX158" fmla="*/ 1433423 w 4114165"/>
              <a:gd name="connsiteY158" fmla="*/ 497902 h 3063504"/>
              <a:gd name="connsiteX159" fmla="*/ 1439962 w 4114165"/>
              <a:gd name="connsiteY159" fmla="*/ 611295 h 3063504"/>
              <a:gd name="connsiteX160" fmla="*/ 1449758 w 4114165"/>
              <a:gd name="connsiteY160" fmla="*/ 844173 h 3063504"/>
              <a:gd name="connsiteX161" fmla="*/ 1462810 w 4114165"/>
              <a:gd name="connsiteY161" fmla="*/ 1239775 h 3063504"/>
              <a:gd name="connsiteX162" fmla="*/ 1495467 w 4114165"/>
              <a:gd name="connsiteY162" fmla="*/ 2273631 h 3063504"/>
              <a:gd name="connsiteX163" fmla="*/ 1505263 w 4114165"/>
              <a:gd name="connsiteY163" fmla="*/ 2490199 h 3063504"/>
              <a:gd name="connsiteX164" fmla="*/ 1511789 w 4114165"/>
              <a:gd name="connsiteY164" fmla="*/ 2591265 h 3063504"/>
              <a:gd name="connsiteX165" fmla="*/ 1518328 w 4114165"/>
              <a:gd name="connsiteY165" fmla="*/ 2653302 h 3063504"/>
              <a:gd name="connsiteX166" fmla="*/ 1521585 w 4114165"/>
              <a:gd name="connsiteY166" fmla="*/ 2668954 h 3063504"/>
              <a:gd name="connsiteX167" fmla="*/ 1524854 w 4114165"/>
              <a:gd name="connsiteY167" fmla="*/ 2674159 h 3063504"/>
              <a:gd name="connsiteX168" fmla="*/ 1528124 w 4114165"/>
              <a:gd name="connsiteY168" fmla="*/ 2668878 h 3063504"/>
              <a:gd name="connsiteX169" fmla="*/ 1531381 w 4114165"/>
              <a:gd name="connsiteY169" fmla="*/ 2653214 h 3063504"/>
              <a:gd name="connsiteX170" fmla="*/ 1537920 w 4114165"/>
              <a:gd name="connsiteY170" fmla="*/ 2591404 h 3063504"/>
              <a:gd name="connsiteX171" fmla="*/ 1544446 w 4114165"/>
              <a:gd name="connsiteY171" fmla="*/ 2491149 h 3063504"/>
              <a:gd name="connsiteX172" fmla="*/ 1554242 w 4114165"/>
              <a:gd name="connsiteY172" fmla="*/ 2277418 h 3063504"/>
              <a:gd name="connsiteX173" fmla="*/ 1567307 w 4114165"/>
              <a:gd name="connsiteY173" fmla="*/ 1903661 h 3063504"/>
              <a:gd name="connsiteX174" fmla="*/ 1603221 w 4114165"/>
              <a:gd name="connsiteY174" fmla="*/ 803195 h 3063504"/>
              <a:gd name="connsiteX175" fmla="*/ 1613017 w 4114165"/>
              <a:gd name="connsiteY175" fmla="*/ 601038 h 3063504"/>
              <a:gd name="connsiteX176" fmla="*/ 1619543 w 4114165"/>
              <a:gd name="connsiteY176" fmla="*/ 509316 h 3063504"/>
              <a:gd name="connsiteX177" fmla="*/ 1626082 w 4114165"/>
              <a:gd name="connsiteY177" fmla="*/ 456003 h 3063504"/>
              <a:gd name="connsiteX178" fmla="*/ 1629339 w 4114165"/>
              <a:gd name="connsiteY178" fmla="*/ 444364 h 3063504"/>
              <a:gd name="connsiteX179" fmla="*/ 1632608 w 4114165"/>
              <a:gd name="connsiteY179" fmla="*/ 442877 h 3063504"/>
              <a:gd name="connsiteX180" fmla="*/ 1635878 w 4114165"/>
              <a:gd name="connsiteY180" fmla="*/ 451531 h 3063504"/>
              <a:gd name="connsiteX181" fmla="*/ 1639135 w 4114165"/>
              <a:gd name="connsiteY181" fmla="*/ 470215 h 3063504"/>
              <a:gd name="connsiteX182" fmla="*/ 1645674 w 4114165"/>
              <a:gd name="connsiteY182" fmla="*/ 536772 h 3063504"/>
              <a:gd name="connsiteX183" fmla="*/ 1652200 w 4114165"/>
              <a:gd name="connsiteY183" fmla="*/ 639838 h 3063504"/>
              <a:gd name="connsiteX184" fmla="*/ 1661996 w 4114165"/>
              <a:gd name="connsiteY184" fmla="*/ 853620 h 3063504"/>
              <a:gd name="connsiteX185" fmla="*/ 1675061 w 4114165"/>
              <a:gd name="connsiteY185" fmla="*/ 1218766 h 3063504"/>
              <a:gd name="connsiteX186" fmla="*/ 1704436 w 4114165"/>
              <a:gd name="connsiteY186" fmla="*/ 2091786 h 3063504"/>
              <a:gd name="connsiteX187" fmla="*/ 1714232 w 4114165"/>
              <a:gd name="connsiteY187" fmla="*/ 2309620 h 3063504"/>
              <a:gd name="connsiteX188" fmla="*/ 1720771 w 4114165"/>
              <a:gd name="connsiteY188" fmla="*/ 2416397 h 3063504"/>
              <a:gd name="connsiteX189" fmla="*/ 1727297 w 4114165"/>
              <a:gd name="connsiteY189" fmla="*/ 2487590 h 3063504"/>
              <a:gd name="connsiteX190" fmla="*/ 1730566 w 4114165"/>
              <a:gd name="connsiteY190" fmla="*/ 2508991 h 3063504"/>
              <a:gd name="connsiteX191" fmla="*/ 1733823 w 4114165"/>
              <a:gd name="connsiteY191" fmla="*/ 2520654 h 3063504"/>
              <a:gd name="connsiteX192" fmla="*/ 1737093 w 4114165"/>
              <a:gd name="connsiteY192" fmla="*/ 2522490 h 3063504"/>
              <a:gd name="connsiteX193" fmla="*/ 1740362 w 4114165"/>
              <a:gd name="connsiteY193" fmla="*/ 2514513 h 3063504"/>
              <a:gd name="connsiteX194" fmla="*/ 1743619 w 4114165"/>
              <a:gd name="connsiteY194" fmla="*/ 2496835 h 3063504"/>
              <a:gd name="connsiteX195" fmla="*/ 1750158 w 4114165"/>
              <a:gd name="connsiteY195" fmla="*/ 2433252 h 3063504"/>
              <a:gd name="connsiteX196" fmla="*/ 1756684 w 4114165"/>
              <a:gd name="connsiteY196" fmla="*/ 2334453 h 3063504"/>
              <a:gd name="connsiteX197" fmla="*/ 1766480 w 4114165"/>
              <a:gd name="connsiteY197" fmla="*/ 2129472 h 3063504"/>
              <a:gd name="connsiteX198" fmla="*/ 1779545 w 4114165"/>
              <a:gd name="connsiteY198" fmla="*/ 1780459 h 3063504"/>
              <a:gd name="connsiteX199" fmla="*/ 1808933 w 4114165"/>
              <a:gd name="connsiteY199" fmla="*/ 958789 h 3063504"/>
              <a:gd name="connsiteX200" fmla="*/ 1818729 w 4114165"/>
              <a:gd name="connsiteY200" fmla="*/ 760608 h 3063504"/>
              <a:gd name="connsiteX201" fmla="*/ 1825255 w 4114165"/>
              <a:gd name="connsiteY201" fmla="*/ 666874 h 3063504"/>
              <a:gd name="connsiteX202" fmla="*/ 1831781 w 4114165"/>
              <a:gd name="connsiteY202" fmla="*/ 608307 h 3063504"/>
              <a:gd name="connsiteX203" fmla="*/ 1835051 w 4114165"/>
              <a:gd name="connsiteY203" fmla="*/ 592984 h 3063504"/>
              <a:gd name="connsiteX204" fmla="*/ 1838320 w 4114165"/>
              <a:gd name="connsiteY204" fmla="*/ 587177 h 3063504"/>
              <a:gd name="connsiteX205" fmla="*/ 1841577 w 4114165"/>
              <a:gd name="connsiteY205" fmla="*/ 590945 h 3063504"/>
              <a:gd name="connsiteX206" fmla="*/ 1844847 w 4114165"/>
              <a:gd name="connsiteY206" fmla="*/ 604242 h 3063504"/>
              <a:gd name="connsiteX207" fmla="*/ 1851373 w 4114165"/>
              <a:gd name="connsiteY207" fmla="*/ 658745 h 3063504"/>
              <a:gd name="connsiteX208" fmla="*/ 1857912 w 4114165"/>
              <a:gd name="connsiteY208" fmla="*/ 748413 h 3063504"/>
              <a:gd name="connsiteX209" fmla="*/ 1867708 w 4114165"/>
              <a:gd name="connsiteY209" fmla="*/ 940528 h 3063504"/>
              <a:gd name="connsiteX210" fmla="*/ 1880760 w 4114165"/>
              <a:gd name="connsiteY210" fmla="*/ 1275586 h 3063504"/>
              <a:gd name="connsiteX211" fmla="*/ 1910148 w 4114165"/>
              <a:gd name="connsiteY211" fmla="*/ 2084682 h 3063504"/>
              <a:gd name="connsiteX212" fmla="*/ 1919944 w 4114165"/>
              <a:gd name="connsiteY212" fmla="*/ 2284015 h 3063504"/>
              <a:gd name="connsiteX213" fmla="*/ 1926483 w 4114165"/>
              <a:gd name="connsiteY213" fmla="*/ 2379484 h 3063504"/>
              <a:gd name="connsiteX214" fmla="*/ 1933009 w 4114165"/>
              <a:gd name="connsiteY214" fmla="*/ 2440280 h 3063504"/>
              <a:gd name="connsiteX215" fmla="*/ 1936266 w 4114165"/>
              <a:gd name="connsiteY215" fmla="*/ 2456844 h 3063504"/>
              <a:gd name="connsiteX216" fmla="*/ 1939535 w 4114165"/>
              <a:gd name="connsiteY216" fmla="*/ 2463923 h 3063504"/>
              <a:gd name="connsiteX217" fmla="*/ 1942805 w 4114165"/>
              <a:gd name="connsiteY217" fmla="*/ 2461428 h 3063504"/>
              <a:gd name="connsiteX218" fmla="*/ 1946061 w 4114165"/>
              <a:gd name="connsiteY218" fmla="*/ 2449398 h 3063504"/>
              <a:gd name="connsiteX219" fmla="*/ 1952600 w 4114165"/>
              <a:gd name="connsiteY219" fmla="*/ 2397263 h 3063504"/>
              <a:gd name="connsiteX220" fmla="*/ 1959127 w 4114165"/>
              <a:gd name="connsiteY220" fmla="*/ 2309620 h 3063504"/>
              <a:gd name="connsiteX221" fmla="*/ 1968923 w 4114165"/>
              <a:gd name="connsiteY221" fmla="*/ 2119620 h 3063504"/>
              <a:gd name="connsiteX222" fmla="*/ 1981988 w 4114165"/>
              <a:gd name="connsiteY222" fmla="*/ 1785309 h 3063504"/>
              <a:gd name="connsiteX223" fmla="*/ 2014632 w 4114165"/>
              <a:gd name="connsiteY223" fmla="*/ 895928 h 3063504"/>
              <a:gd name="connsiteX224" fmla="*/ 2024428 w 4114165"/>
              <a:gd name="connsiteY224" fmla="*/ 714045 h 3063504"/>
              <a:gd name="connsiteX225" fmla="*/ 2030967 w 4114165"/>
              <a:gd name="connsiteY225" fmla="*/ 632633 h 3063504"/>
              <a:gd name="connsiteX226" fmla="*/ 2037493 w 4114165"/>
              <a:gd name="connsiteY226" fmla="*/ 587036 h 3063504"/>
              <a:gd name="connsiteX227" fmla="*/ 2040763 w 4114165"/>
              <a:gd name="connsiteY227" fmla="*/ 578268 h 3063504"/>
              <a:gd name="connsiteX228" fmla="*/ 2044019 w 4114165"/>
              <a:gd name="connsiteY228" fmla="*/ 578989 h 3063504"/>
              <a:gd name="connsiteX229" fmla="*/ 2047289 w 4114165"/>
              <a:gd name="connsiteY229" fmla="*/ 589172 h 3063504"/>
              <a:gd name="connsiteX230" fmla="*/ 2050559 w 4114165"/>
              <a:gd name="connsiteY230" fmla="*/ 608725 h 3063504"/>
              <a:gd name="connsiteX231" fmla="*/ 2057085 w 4114165"/>
              <a:gd name="connsiteY231" fmla="*/ 674928 h 3063504"/>
              <a:gd name="connsiteX232" fmla="*/ 2063611 w 4114165"/>
              <a:gd name="connsiteY232" fmla="*/ 774867 h 3063504"/>
              <a:gd name="connsiteX233" fmla="*/ 2073407 w 4114165"/>
              <a:gd name="connsiteY233" fmla="*/ 978645 h 3063504"/>
              <a:gd name="connsiteX234" fmla="*/ 2086472 w 4114165"/>
              <a:gd name="connsiteY234" fmla="*/ 1320706 h 3063504"/>
              <a:gd name="connsiteX235" fmla="*/ 2112590 w 4114165"/>
              <a:gd name="connsiteY235" fmla="*/ 2034865 h 3063504"/>
              <a:gd name="connsiteX236" fmla="*/ 2122386 w 4114165"/>
              <a:gd name="connsiteY236" fmla="*/ 2239782 h 3063504"/>
              <a:gd name="connsiteX237" fmla="*/ 2128925 w 4114165"/>
              <a:gd name="connsiteY237" fmla="*/ 2341241 h 3063504"/>
              <a:gd name="connsiteX238" fmla="*/ 2135451 w 4114165"/>
              <a:gd name="connsiteY238" fmla="*/ 2409888 h 3063504"/>
              <a:gd name="connsiteX239" fmla="*/ 2141978 w 4114165"/>
              <a:gd name="connsiteY239" fmla="*/ 2443155 h 3063504"/>
              <a:gd name="connsiteX240" fmla="*/ 2145247 w 4114165"/>
              <a:gd name="connsiteY240" fmla="*/ 2446131 h 3063504"/>
              <a:gd name="connsiteX241" fmla="*/ 2148517 w 4114165"/>
              <a:gd name="connsiteY241" fmla="*/ 2439964 h 3063504"/>
              <a:gd name="connsiteX242" fmla="*/ 2151773 w 4114165"/>
              <a:gd name="connsiteY242" fmla="*/ 2424768 h 3063504"/>
              <a:gd name="connsiteX243" fmla="*/ 2158312 w 4114165"/>
              <a:gd name="connsiteY243" fmla="*/ 2368074 h 3063504"/>
              <a:gd name="connsiteX244" fmla="*/ 2164839 w 4114165"/>
              <a:gd name="connsiteY244" fmla="*/ 2278595 h 3063504"/>
              <a:gd name="connsiteX245" fmla="*/ 2174635 w 4114165"/>
              <a:gd name="connsiteY245" fmla="*/ 2091647 h 3063504"/>
              <a:gd name="connsiteX246" fmla="*/ 2187687 w 4114165"/>
              <a:gd name="connsiteY246" fmla="*/ 1772557 h 3063504"/>
              <a:gd name="connsiteX247" fmla="*/ 2217075 w 4114165"/>
              <a:gd name="connsiteY247" fmla="*/ 1024625 h 3063504"/>
              <a:gd name="connsiteX248" fmla="*/ 2226870 w 4114165"/>
              <a:gd name="connsiteY248" fmla="*/ 845731 h 3063504"/>
              <a:gd name="connsiteX249" fmla="*/ 2233409 w 4114165"/>
              <a:gd name="connsiteY249" fmla="*/ 761431 h 3063504"/>
              <a:gd name="connsiteX250" fmla="*/ 2239936 w 4114165"/>
              <a:gd name="connsiteY250" fmla="*/ 708853 h 3063504"/>
              <a:gd name="connsiteX251" fmla="*/ 2243205 w 4114165"/>
              <a:gd name="connsiteY251" fmla="*/ 695038 h 3063504"/>
              <a:gd name="connsiteX252" fmla="*/ 2246462 w 4114165"/>
              <a:gd name="connsiteY252" fmla="*/ 689694 h 3063504"/>
              <a:gd name="connsiteX253" fmla="*/ 2249731 w 4114165"/>
              <a:gd name="connsiteY253" fmla="*/ 692796 h 3063504"/>
              <a:gd name="connsiteX254" fmla="*/ 2253001 w 4114165"/>
              <a:gd name="connsiteY254" fmla="*/ 704269 h 3063504"/>
              <a:gd name="connsiteX255" fmla="*/ 2259527 w 4114165"/>
              <a:gd name="connsiteY255" fmla="*/ 751529 h 3063504"/>
              <a:gd name="connsiteX256" fmla="*/ 2266054 w 4114165"/>
              <a:gd name="connsiteY256" fmla="*/ 829091 h 3063504"/>
              <a:gd name="connsiteX257" fmla="*/ 2275849 w 4114165"/>
              <a:gd name="connsiteY257" fmla="*/ 994119 h 3063504"/>
              <a:gd name="connsiteX258" fmla="*/ 2288915 w 4114165"/>
              <a:gd name="connsiteY258" fmla="*/ 1278550 h 3063504"/>
              <a:gd name="connsiteX259" fmla="*/ 2318302 w 4114165"/>
              <a:gd name="connsiteY259" fmla="*/ 1947602 h 3063504"/>
              <a:gd name="connsiteX260" fmla="*/ 2328098 w 4114165"/>
              <a:gd name="connsiteY260" fmla="*/ 2107248 h 3063504"/>
              <a:gd name="connsiteX261" fmla="*/ 2334624 w 4114165"/>
              <a:gd name="connsiteY261" fmla="*/ 2182253 h 3063504"/>
              <a:gd name="connsiteX262" fmla="*/ 2341163 w 4114165"/>
              <a:gd name="connsiteY262" fmla="*/ 2228892 h 3063504"/>
              <a:gd name="connsiteX263" fmla="*/ 2344420 w 4114165"/>
              <a:gd name="connsiteY263" fmla="*/ 2241074 h 3063504"/>
              <a:gd name="connsiteX264" fmla="*/ 2347690 w 4114165"/>
              <a:gd name="connsiteY264" fmla="*/ 2245734 h 3063504"/>
              <a:gd name="connsiteX265" fmla="*/ 2350959 w 4114165"/>
              <a:gd name="connsiteY265" fmla="*/ 2242898 h 3063504"/>
              <a:gd name="connsiteX266" fmla="*/ 2354216 w 4114165"/>
              <a:gd name="connsiteY266" fmla="*/ 2232653 h 3063504"/>
              <a:gd name="connsiteX267" fmla="*/ 2360755 w 4114165"/>
              <a:gd name="connsiteY267" fmla="*/ 2190737 h 3063504"/>
              <a:gd name="connsiteX268" fmla="*/ 2367281 w 4114165"/>
              <a:gd name="connsiteY268" fmla="*/ 2122267 h 3063504"/>
              <a:gd name="connsiteX269" fmla="*/ 2377077 w 4114165"/>
              <a:gd name="connsiteY269" fmla="*/ 1977450 h 3063504"/>
              <a:gd name="connsiteX270" fmla="*/ 2390142 w 4114165"/>
              <a:gd name="connsiteY270" fmla="*/ 1730097 h 3063504"/>
              <a:gd name="connsiteX271" fmla="*/ 2416260 w 4114165"/>
              <a:gd name="connsiteY271" fmla="*/ 1215334 h 3063504"/>
              <a:gd name="connsiteX272" fmla="*/ 2426056 w 4114165"/>
              <a:gd name="connsiteY272" fmla="*/ 1071011 h 3063504"/>
              <a:gd name="connsiteX273" fmla="*/ 2432582 w 4114165"/>
              <a:gd name="connsiteY273" fmla="*/ 1001122 h 3063504"/>
              <a:gd name="connsiteX274" fmla="*/ 2439109 w 4114165"/>
              <a:gd name="connsiteY274" fmla="*/ 955357 h 3063504"/>
              <a:gd name="connsiteX275" fmla="*/ 2442378 w 4114165"/>
              <a:gd name="connsiteY275" fmla="*/ 941997 h 3063504"/>
              <a:gd name="connsiteX276" fmla="*/ 2445647 w 4114165"/>
              <a:gd name="connsiteY276" fmla="*/ 935108 h 3063504"/>
              <a:gd name="connsiteX277" fmla="*/ 2448905 w 4114165"/>
              <a:gd name="connsiteY277" fmla="*/ 934678 h 3063504"/>
              <a:gd name="connsiteX278" fmla="*/ 2452174 w 4114165"/>
              <a:gd name="connsiteY278" fmla="*/ 940630 h 3063504"/>
              <a:gd name="connsiteX279" fmla="*/ 2455443 w 4114165"/>
              <a:gd name="connsiteY279" fmla="*/ 952824 h 3063504"/>
              <a:gd name="connsiteX280" fmla="*/ 2461970 w 4114165"/>
              <a:gd name="connsiteY280" fmla="*/ 995044 h 3063504"/>
              <a:gd name="connsiteX281" fmla="*/ 2468496 w 4114165"/>
              <a:gd name="connsiteY281" fmla="*/ 1058867 h 3063504"/>
              <a:gd name="connsiteX282" fmla="*/ 2478292 w 4114165"/>
              <a:gd name="connsiteY282" fmla="*/ 1187690 h 3063504"/>
              <a:gd name="connsiteX283" fmla="*/ 2494627 w 4114165"/>
              <a:gd name="connsiteY283" fmla="*/ 1454253 h 3063504"/>
              <a:gd name="connsiteX284" fmla="*/ 2514218 w 4114165"/>
              <a:gd name="connsiteY284" fmla="*/ 1766340 h 3063504"/>
              <a:gd name="connsiteX285" fmla="*/ 2524014 w 4114165"/>
              <a:gd name="connsiteY285" fmla="*/ 1883767 h 3063504"/>
              <a:gd name="connsiteX286" fmla="*/ 2530540 w 4114165"/>
              <a:gd name="connsiteY286" fmla="*/ 1939878 h 3063504"/>
              <a:gd name="connsiteX287" fmla="*/ 2537067 w 4114165"/>
              <a:gd name="connsiteY287" fmla="*/ 1975778 h 3063504"/>
              <a:gd name="connsiteX288" fmla="*/ 2540336 w 4114165"/>
              <a:gd name="connsiteY288" fmla="*/ 1985782 h 3063504"/>
              <a:gd name="connsiteX289" fmla="*/ 2543606 w 4114165"/>
              <a:gd name="connsiteY289" fmla="*/ 1990417 h 3063504"/>
              <a:gd name="connsiteX290" fmla="*/ 2546862 w 4114165"/>
              <a:gd name="connsiteY290" fmla="*/ 1989708 h 3063504"/>
              <a:gd name="connsiteX291" fmla="*/ 2550132 w 4114165"/>
              <a:gd name="connsiteY291" fmla="*/ 1983731 h 3063504"/>
              <a:gd name="connsiteX292" fmla="*/ 2556658 w 4114165"/>
              <a:gd name="connsiteY292" fmla="*/ 1956580 h 3063504"/>
              <a:gd name="connsiteX293" fmla="*/ 2563197 w 4114165"/>
              <a:gd name="connsiteY293" fmla="*/ 1910790 h 3063504"/>
              <a:gd name="connsiteX294" fmla="*/ 2572993 w 4114165"/>
              <a:gd name="connsiteY294" fmla="*/ 1813029 h 3063504"/>
              <a:gd name="connsiteX295" fmla="*/ 2586046 w 4114165"/>
              <a:gd name="connsiteY295" fmla="*/ 1647001 h 3063504"/>
              <a:gd name="connsiteX296" fmla="*/ 2608907 w 4114165"/>
              <a:gd name="connsiteY296" fmla="*/ 1350946 h 3063504"/>
              <a:gd name="connsiteX297" fmla="*/ 2618703 w 4114165"/>
              <a:gd name="connsiteY297" fmla="*/ 1256465 h 3063504"/>
              <a:gd name="connsiteX298" fmla="*/ 2625229 w 4114165"/>
              <a:gd name="connsiteY298" fmla="*/ 1211991 h 3063504"/>
              <a:gd name="connsiteX299" fmla="*/ 2631768 w 4114165"/>
              <a:gd name="connsiteY299" fmla="*/ 1184474 h 3063504"/>
              <a:gd name="connsiteX300" fmla="*/ 2635025 w 4114165"/>
              <a:gd name="connsiteY300" fmla="*/ 1177408 h 3063504"/>
              <a:gd name="connsiteX301" fmla="*/ 2638294 w 4114165"/>
              <a:gd name="connsiteY301" fmla="*/ 1174850 h 3063504"/>
              <a:gd name="connsiteX302" fmla="*/ 2641564 w 4114165"/>
              <a:gd name="connsiteY302" fmla="*/ 1176787 h 3063504"/>
              <a:gd name="connsiteX303" fmla="*/ 2644821 w 4114165"/>
              <a:gd name="connsiteY303" fmla="*/ 1183144 h 3063504"/>
              <a:gd name="connsiteX304" fmla="*/ 2651359 w 4114165"/>
              <a:gd name="connsiteY304" fmla="*/ 1208496 h 3063504"/>
              <a:gd name="connsiteX305" fmla="*/ 2657886 w 4114165"/>
              <a:gd name="connsiteY305" fmla="*/ 1249272 h 3063504"/>
              <a:gd name="connsiteX306" fmla="*/ 2667681 w 4114165"/>
              <a:gd name="connsiteY306" fmla="*/ 1333964 h 3063504"/>
              <a:gd name="connsiteX307" fmla="*/ 2684004 w 4114165"/>
              <a:gd name="connsiteY307" fmla="*/ 1510794 h 3063504"/>
              <a:gd name="connsiteX308" fmla="*/ 2700326 w 4114165"/>
              <a:gd name="connsiteY308" fmla="*/ 1682319 h 3063504"/>
              <a:gd name="connsiteX309" fmla="*/ 2710121 w 4114165"/>
              <a:gd name="connsiteY309" fmla="*/ 1760046 h 3063504"/>
              <a:gd name="connsiteX310" fmla="*/ 2716661 w 4114165"/>
              <a:gd name="connsiteY310" fmla="*/ 1795706 h 3063504"/>
              <a:gd name="connsiteX311" fmla="*/ 2723187 w 4114165"/>
              <a:gd name="connsiteY311" fmla="*/ 1816398 h 3063504"/>
              <a:gd name="connsiteX312" fmla="*/ 2726456 w 4114165"/>
              <a:gd name="connsiteY312" fmla="*/ 1820817 h 3063504"/>
              <a:gd name="connsiteX313" fmla="*/ 2729713 w 4114165"/>
              <a:gd name="connsiteY313" fmla="*/ 1821222 h 3063504"/>
              <a:gd name="connsiteX314" fmla="*/ 2732983 w 4114165"/>
              <a:gd name="connsiteY314" fmla="*/ 1817613 h 3063504"/>
              <a:gd name="connsiteX315" fmla="*/ 2736252 w 4114165"/>
              <a:gd name="connsiteY315" fmla="*/ 1810079 h 3063504"/>
              <a:gd name="connsiteX316" fmla="*/ 2742779 w 4114165"/>
              <a:gd name="connsiteY316" fmla="*/ 1783638 h 3063504"/>
              <a:gd name="connsiteX317" fmla="*/ 2749305 w 4114165"/>
              <a:gd name="connsiteY317" fmla="*/ 1743368 h 3063504"/>
              <a:gd name="connsiteX318" fmla="*/ 2759101 w 4114165"/>
              <a:gd name="connsiteY318" fmla="*/ 1661703 h 3063504"/>
              <a:gd name="connsiteX319" fmla="*/ 2775436 w 4114165"/>
              <a:gd name="connsiteY319" fmla="*/ 1493066 h 3063504"/>
              <a:gd name="connsiteX320" fmla="*/ 2791758 w 4114165"/>
              <a:gd name="connsiteY320" fmla="*/ 1328785 h 3063504"/>
              <a:gd name="connsiteX321" fmla="*/ 2801554 w 4114165"/>
              <a:gd name="connsiteY321" fmla="*/ 1253248 h 3063504"/>
              <a:gd name="connsiteX322" fmla="*/ 2808080 w 4114165"/>
              <a:gd name="connsiteY322" fmla="*/ 1217943 h 3063504"/>
              <a:gd name="connsiteX323" fmla="*/ 2814619 w 4114165"/>
              <a:gd name="connsiteY323" fmla="*/ 1196783 h 3063504"/>
              <a:gd name="connsiteX324" fmla="*/ 2817876 w 4114165"/>
              <a:gd name="connsiteY324" fmla="*/ 1191882 h 3063504"/>
              <a:gd name="connsiteX325" fmla="*/ 2821145 w 4114165"/>
              <a:gd name="connsiteY325" fmla="*/ 1190882 h 3063504"/>
              <a:gd name="connsiteX326" fmla="*/ 2824414 w 4114165"/>
              <a:gd name="connsiteY326" fmla="*/ 1193807 h 3063504"/>
              <a:gd name="connsiteX327" fmla="*/ 2827671 w 4114165"/>
              <a:gd name="connsiteY327" fmla="*/ 1200632 h 3063504"/>
              <a:gd name="connsiteX328" fmla="*/ 2834210 w 4114165"/>
              <a:gd name="connsiteY328" fmla="*/ 1225718 h 3063504"/>
              <a:gd name="connsiteX329" fmla="*/ 2840736 w 4114165"/>
              <a:gd name="connsiteY329" fmla="*/ 1265152 h 3063504"/>
              <a:gd name="connsiteX330" fmla="*/ 2850532 w 4114165"/>
              <a:gd name="connsiteY330" fmla="*/ 1347489 h 3063504"/>
              <a:gd name="connsiteX331" fmla="*/ 2863598 w 4114165"/>
              <a:gd name="connsiteY331" fmla="*/ 1487861 h 3063504"/>
              <a:gd name="connsiteX332" fmla="*/ 2889716 w 4114165"/>
              <a:gd name="connsiteY332" fmla="*/ 1782726 h 3063504"/>
              <a:gd name="connsiteX333" fmla="*/ 2899511 w 4114165"/>
              <a:gd name="connsiteY333" fmla="*/ 1866418 h 3063504"/>
              <a:gd name="connsiteX334" fmla="*/ 2906038 w 4114165"/>
              <a:gd name="connsiteY334" fmla="*/ 1907105 h 3063504"/>
              <a:gd name="connsiteX335" fmla="*/ 2912577 w 4114165"/>
              <a:gd name="connsiteY335" fmla="*/ 1933685 h 3063504"/>
              <a:gd name="connsiteX336" fmla="*/ 2915833 w 4114165"/>
              <a:gd name="connsiteY336" fmla="*/ 1941334 h 3063504"/>
              <a:gd name="connsiteX337" fmla="*/ 2919103 w 4114165"/>
              <a:gd name="connsiteY337" fmla="*/ 1945107 h 3063504"/>
              <a:gd name="connsiteX338" fmla="*/ 2922373 w 4114165"/>
              <a:gd name="connsiteY338" fmla="*/ 1944968 h 3063504"/>
              <a:gd name="connsiteX339" fmla="*/ 2925629 w 4114165"/>
              <a:gd name="connsiteY339" fmla="*/ 1940929 h 3063504"/>
              <a:gd name="connsiteX340" fmla="*/ 2928899 w 4114165"/>
              <a:gd name="connsiteY340" fmla="*/ 1933014 h 3063504"/>
              <a:gd name="connsiteX341" fmla="*/ 2935425 w 4114165"/>
              <a:gd name="connsiteY341" fmla="*/ 1905965 h 3063504"/>
              <a:gd name="connsiteX342" fmla="*/ 2941951 w 4114165"/>
              <a:gd name="connsiteY342" fmla="*/ 1864898 h 3063504"/>
              <a:gd name="connsiteX343" fmla="*/ 2951747 w 4114165"/>
              <a:gd name="connsiteY343" fmla="*/ 1780649 h 3063504"/>
              <a:gd name="connsiteX344" fmla="*/ 2964813 w 4114165"/>
              <a:gd name="connsiteY344" fmla="*/ 1637427 h 3063504"/>
              <a:gd name="connsiteX345" fmla="*/ 3000726 w 4114165"/>
              <a:gd name="connsiteY345" fmla="*/ 1222059 h 3063504"/>
              <a:gd name="connsiteX346" fmla="*/ 3010522 w 4114165"/>
              <a:gd name="connsiteY346" fmla="*/ 1142292 h 3063504"/>
              <a:gd name="connsiteX347" fmla="*/ 3017061 w 4114165"/>
              <a:gd name="connsiteY347" fmla="*/ 1103479 h 3063504"/>
              <a:gd name="connsiteX348" fmla="*/ 3023588 w 4114165"/>
              <a:gd name="connsiteY348" fmla="*/ 1077469 h 3063504"/>
              <a:gd name="connsiteX349" fmla="*/ 3030114 w 4114165"/>
              <a:gd name="connsiteY349" fmla="*/ 1064920 h 3063504"/>
              <a:gd name="connsiteX350" fmla="*/ 3033383 w 4114165"/>
              <a:gd name="connsiteY350" fmla="*/ 1063780 h 3063504"/>
              <a:gd name="connsiteX351" fmla="*/ 3036653 w 4114165"/>
              <a:gd name="connsiteY351" fmla="*/ 1066060 h 3063504"/>
              <a:gd name="connsiteX352" fmla="*/ 3039910 w 4114165"/>
              <a:gd name="connsiteY352" fmla="*/ 1071720 h 3063504"/>
              <a:gd name="connsiteX353" fmla="*/ 3046448 w 4114165"/>
              <a:gd name="connsiteY353" fmla="*/ 1092918 h 3063504"/>
              <a:gd name="connsiteX354" fmla="*/ 3052975 w 4114165"/>
              <a:gd name="connsiteY354" fmla="*/ 1126603 h 3063504"/>
              <a:gd name="connsiteX355" fmla="*/ 3062770 w 4114165"/>
              <a:gd name="connsiteY355" fmla="*/ 1198036 h 3063504"/>
              <a:gd name="connsiteX356" fmla="*/ 3075836 w 4114165"/>
              <a:gd name="connsiteY356" fmla="*/ 1324289 h 3063504"/>
              <a:gd name="connsiteX357" fmla="*/ 3098684 w 4114165"/>
              <a:gd name="connsiteY357" fmla="*/ 1588788 h 3063504"/>
              <a:gd name="connsiteX358" fmla="*/ 3118276 w 4114165"/>
              <a:gd name="connsiteY358" fmla="*/ 1805419 h 3063504"/>
              <a:gd name="connsiteX359" fmla="*/ 3131341 w 4114165"/>
              <a:gd name="connsiteY359" fmla="*/ 1919515 h 3063504"/>
              <a:gd name="connsiteX360" fmla="*/ 3141137 w 4114165"/>
              <a:gd name="connsiteY360" fmla="*/ 1981109 h 3063504"/>
              <a:gd name="connsiteX361" fmla="*/ 3147663 w 4114165"/>
              <a:gd name="connsiteY361" fmla="*/ 2008741 h 3063504"/>
              <a:gd name="connsiteX362" fmla="*/ 3154202 w 4114165"/>
              <a:gd name="connsiteY362" fmla="*/ 2024671 h 3063504"/>
              <a:gd name="connsiteX363" fmla="*/ 3157459 w 4114165"/>
              <a:gd name="connsiteY363" fmla="*/ 2028065 h 3063504"/>
              <a:gd name="connsiteX364" fmla="*/ 3160729 w 4114165"/>
              <a:gd name="connsiteY364" fmla="*/ 2028356 h 3063504"/>
              <a:gd name="connsiteX365" fmla="*/ 3163998 w 4114165"/>
              <a:gd name="connsiteY365" fmla="*/ 2025494 h 3063504"/>
              <a:gd name="connsiteX366" fmla="*/ 3167255 w 4114165"/>
              <a:gd name="connsiteY366" fmla="*/ 2019454 h 3063504"/>
              <a:gd name="connsiteX367" fmla="*/ 3173794 w 4114165"/>
              <a:gd name="connsiteY367" fmla="*/ 1997888 h 3063504"/>
              <a:gd name="connsiteX368" fmla="*/ 3180320 w 4114165"/>
              <a:gd name="connsiteY368" fmla="*/ 1963798 h 3063504"/>
              <a:gd name="connsiteX369" fmla="*/ 3190116 w 4114165"/>
              <a:gd name="connsiteY369" fmla="*/ 1890225 h 3063504"/>
              <a:gd name="connsiteX370" fmla="*/ 3199912 w 4114165"/>
              <a:gd name="connsiteY370" fmla="*/ 1792185 h 3063504"/>
              <a:gd name="connsiteX371" fmla="*/ 3212965 w 4114165"/>
              <a:gd name="connsiteY371" fmla="*/ 1630792 h 3063504"/>
              <a:gd name="connsiteX372" fmla="*/ 3258687 w 4114165"/>
              <a:gd name="connsiteY372" fmla="*/ 1017660 h 3063504"/>
              <a:gd name="connsiteX373" fmla="*/ 3268482 w 4114165"/>
              <a:gd name="connsiteY373" fmla="*/ 933703 h 3063504"/>
              <a:gd name="connsiteX374" fmla="*/ 3275009 w 4114165"/>
              <a:gd name="connsiteY374" fmla="*/ 897080 h 3063504"/>
              <a:gd name="connsiteX375" fmla="*/ 3281535 w 4114165"/>
              <a:gd name="connsiteY375" fmla="*/ 878136 h 3063504"/>
              <a:gd name="connsiteX376" fmla="*/ 3284804 w 4114165"/>
              <a:gd name="connsiteY376" fmla="*/ 875743 h 3063504"/>
              <a:gd name="connsiteX377" fmla="*/ 3288074 w 4114165"/>
              <a:gd name="connsiteY377" fmla="*/ 878237 h 3063504"/>
              <a:gd name="connsiteX378" fmla="*/ 3291331 w 4114165"/>
              <a:gd name="connsiteY378" fmla="*/ 885696 h 3063504"/>
              <a:gd name="connsiteX379" fmla="*/ 3297870 w 4114165"/>
              <a:gd name="connsiteY379" fmla="*/ 915632 h 3063504"/>
              <a:gd name="connsiteX380" fmla="*/ 3304396 w 4114165"/>
              <a:gd name="connsiteY380" fmla="*/ 965374 h 3063504"/>
              <a:gd name="connsiteX381" fmla="*/ 3314192 w 4114165"/>
              <a:gd name="connsiteY381" fmla="*/ 1075076 h 3063504"/>
              <a:gd name="connsiteX382" fmla="*/ 3323988 w 4114165"/>
              <a:gd name="connsiteY382" fmla="*/ 1221514 h 3063504"/>
              <a:gd name="connsiteX383" fmla="*/ 3340310 w 4114165"/>
              <a:gd name="connsiteY383" fmla="*/ 1521761 h 3063504"/>
              <a:gd name="connsiteX384" fmla="*/ 3366441 w 4114165"/>
              <a:gd name="connsiteY384" fmla="*/ 2016579 h 3063504"/>
              <a:gd name="connsiteX385" fmla="*/ 3376237 w 4114165"/>
              <a:gd name="connsiteY385" fmla="*/ 2160789 h 3063504"/>
              <a:gd name="connsiteX386" fmla="*/ 3386032 w 4114165"/>
              <a:gd name="connsiteY386" fmla="*/ 2262576 h 3063504"/>
              <a:gd name="connsiteX387" fmla="*/ 3392559 w 4114165"/>
              <a:gd name="connsiteY387" fmla="*/ 2302136 h 3063504"/>
              <a:gd name="connsiteX388" fmla="*/ 3395828 w 4114165"/>
              <a:gd name="connsiteY388" fmla="*/ 2312672 h 3063504"/>
              <a:gd name="connsiteX389" fmla="*/ 3399085 w 4114165"/>
              <a:gd name="connsiteY389" fmla="*/ 2316813 h 3063504"/>
              <a:gd name="connsiteX390" fmla="*/ 3402354 w 4114165"/>
              <a:gd name="connsiteY390" fmla="*/ 2314458 h 3063504"/>
              <a:gd name="connsiteX391" fmla="*/ 3405624 w 4114165"/>
              <a:gd name="connsiteY391" fmla="*/ 2305568 h 3063504"/>
              <a:gd name="connsiteX392" fmla="*/ 3412150 w 4114165"/>
              <a:gd name="connsiteY392" fmla="*/ 2268275 h 3063504"/>
              <a:gd name="connsiteX393" fmla="*/ 3418677 w 4114165"/>
              <a:gd name="connsiteY393" fmla="*/ 2205743 h 3063504"/>
              <a:gd name="connsiteX394" fmla="*/ 3428472 w 4114165"/>
              <a:gd name="connsiteY394" fmla="*/ 2068625 h 3063504"/>
              <a:gd name="connsiteX395" fmla="*/ 3438268 w 4114165"/>
              <a:gd name="connsiteY395" fmla="*/ 1888224 h 3063504"/>
              <a:gd name="connsiteX396" fmla="*/ 3454590 w 4114165"/>
              <a:gd name="connsiteY396" fmla="*/ 1528523 h 3063504"/>
              <a:gd name="connsiteX397" fmla="*/ 3477451 w 4114165"/>
              <a:gd name="connsiteY397" fmla="*/ 1031083 h 3063504"/>
              <a:gd name="connsiteX398" fmla="*/ 3487247 w 4114165"/>
              <a:gd name="connsiteY398" fmla="*/ 866929 h 3063504"/>
              <a:gd name="connsiteX399" fmla="*/ 3497043 w 4114165"/>
              <a:gd name="connsiteY399" fmla="*/ 752567 h 3063504"/>
              <a:gd name="connsiteX400" fmla="*/ 3503569 w 4114165"/>
              <a:gd name="connsiteY400" fmla="*/ 708790 h 3063504"/>
              <a:gd name="connsiteX401" fmla="*/ 3506839 w 4114165"/>
              <a:gd name="connsiteY401" fmla="*/ 697342 h 3063504"/>
              <a:gd name="connsiteX402" fmla="*/ 3510108 w 4114165"/>
              <a:gd name="connsiteY402" fmla="*/ 693037 h 3063504"/>
              <a:gd name="connsiteX403" fmla="*/ 3513365 w 4114165"/>
              <a:gd name="connsiteY403" fmla="*/ 695924 h 3063504"/>
              <a:gd name="connsiteX404" fmla="*/ 3516634 w 4114165"/>
              <a:gd name="connsiteY404" fmla="*/ 705979 h 3063504"/>
              <a:gd name="connsiteX405" fmla="*/ 3523161 w 4114165"/>
              <a:gd name="connsiteY405" fmla="*/ 747236 h 3063504"/>
              <a:gd name="connsiteX406" fmla="*/ 3529700 w 4114165"/>
              <a:gd name="connsiteY406" fmla="*/ 815390 h 3063504"/>
              <a:gd name="connsiteX407" fmla="*/ 3539496 w 4114165"/>
              <a:gd name="connsiteY407" fmla="*/ 962638 h 3063504"/>
              <a:gd name="connsiteX408" fmla="*/ 3552548 w 4114165"/>
              <a:gd name="connsiteY408" fmla="*/ 1223718 h 3063504"/>
              <a:gd name="connsiteX409" fmla="*/ 3591731 w 4114165"/>
              <a:gd name="connsiteY409" fmla="*/ 2071171 h 3063504"/>
              <a:gd name="connsiteX410" fmla="*/ 3601527 w 4114165"/>
              <a:gd name="connsiteY410" fmla="*/ 2206351 h 3063504"/>
              <a:gd name="connsiteX411" fmla="*/ 3608066 w 4114165"/>
              <a:gd name="connsiteY411" fmla="*/ 2265109 h 3063504"/>
              <a:gd name="connsiteX412" fmla="*/ 3614593 w 4114165"/>
              <a:gd name="connsiteY412" fmla="*/ 2296311 h 3063504"/>
              <a:gd name="connsiteX413" fmla="*/ 3617862 w 4114165"/>
              <a:gd name="connsiteY413" fmla="*/ 2301250 h 3063504"/>
              <a:gd name="connsiteX414" fmla="*/ 3621119 w 4114165"/>
              <a:gd name="connsiteY414" fmla="*/ 2299034 h 3063504"/>
              <a:gd name="connsiteX415" fmla="*/ 3624388 w 4114165"/>
              <a:gd name="connsiteY415" fmla="*/ 2289726 h 3063504"/>
              <a:gd name="connsiteX416" fmla="*/ 3630915 w 4114165"/>
              <a:gd name="connsiteY416" fmla="*/ 2250394 h 3063504"/>
              <a:gd name="connsiteX417" fmla="*/ 3637453 w 4114165"/>
              <a:gd name="connsiteY417" fmla="*/ 2185001 h 3063504"/>
              <a:gd name="connsiteX418" fmla="*/ 3647249 w 4114165"/>
              <a:gd name="connsiteY418" fmla="*/ 2044375 h 3063504"/>
              <a:gd name="connsiteX419" fmla="*/ 3660302 w 4114165"/>
              <a:gd name="connsiteY419" fmla="*/ 1798352 h 3063504"/>
              <a:gd name="connsiteX420" fmla="*/ 3692959 w 4114165"/>
              <a:gd name="connsiteY420" fmla="*/ 1140064 h 3063504"/>
              <a:gd name="connsiteX421" fmla="*/ 3702755 w 4114165"/>
              <a:gd name="connsiteY421" fmla="*/ 999805 h 3063504"/>
              <a:gd name="connsiteX422" fmla="*/ 3709281 w 4114165"/>
              <a:gd name="connsiteY422" fmla="*/ 933399 h 3063504"/>
              <a:gd name="connsiteX423" fmla="*/ 3715807 w 4114165"/>
              <a:gd name="connsiteY423" fmla="*/ 891369 h 3063504"/>
              <a:gd name="connsiteX424" fmla="*/ 3719077 w 4114165"/>
              <a:gd name="connsiteY424" fmla="*/ 879922 h 3063504"/>
              <a:gd name="connsiteX425" fmla="*/ 3722346 w 4114165"/>
              <a:gd name="connsiteY425" fmla="*/ 874932 h 3063504"/>
              <a:gd name="connsiteX426" fmla="*/ 3725603 w 4114165"/>
              <a:gd name="connsiteY426" fmla="*/ 876414 h 3063504"/>
              <a:gd name="connsiteX427" fmla="*/ 3728873 w 4114165"/>
              <a:gd name="connsiteY427" fmla="*/ 884278 h 3063504"/>
              <a:gd name="connsiteX428" fmla="*/ 3735399 w 4114165"/>
              <a:gd name="connsiteY428" fmla="*/ 918570 h 3063504"/>
              <a:gd name="connsiteX429" fmla="*/ 3741938 w 4114165"/>
              <a:gd name="connsiteY429" fmla="*/ 975973 h 3063504"/>
              <a:gd name="connsiteX430" fmla="*/ 3751734 w 4114165"/>
              <a:gd name="connsiteY430" fmla="*/ 1099301 h 3063504"/>
              <a:gd name="connsiteX431" fmla="*/ 3764786 w 4114165"/>
              <a:gd name="connsiteY431" fmla="*/ 1313260 h 3063504"/>
              <a:gd name="connsiteX432" fmla="*/ 3794174 w 4114165"/>
              <a:gd name="connsiteY432" fmla="*/ 1820969 h 3063504"/>
              <a:gd name="connsiteX433" fmla="*/ 3803970 w 4114165"/>
              <a:gd name="connsiteY433" fmla="*/ 1943664 h 3063504"/>
              <a:gd name="connsiteX434" fmla="*/ 3810509 w 4114165"/>
              <a:gd name="connsiteY434" fmla="*/ 2002054 h 3063504"/>
              <a:gd name="connsiteX435" fmla="*/ 3817035 w 4114165"/>
              <a:gd name="connsiteY435" fmla="*/ 2039208 h 3063504"/>
              <a:gd name="connsiteX436" fmla="*/ 3820304 w 4114165"/>
              <a:gd name="connsiteY436" fmla="*/ 2049453 h 3063504"/>
              <a:gd name="connsiteX437" fmla="*/ 3823561 w 4114165"/>
              <a:gd name="connsiteY437" fmla="*/ 2054050 h 3063504"/>
              <a:gd name="connsiteX438" fmla="*/ 3826831 w 4114165"/>
              <a:gd name="connsiteY438" fmla="*/ 2053011 h 3063504"/>
              <a:gd name="connsiteX439" fmla="*/ 3830100 w 4114165"/>
              <a:gd name="connsiteY439" fmla="*/ 2046401 h 3063504"/>
              <a:gd name="connsiteX440" fmla="*/ 3836626 w 4114165"/>
              <a:gd name="connsiteY440" fmla="*/ 2017073 h 3063504"/>
              <a:gd name="connsiteX441" fmla="*/ 3843153 w 4114165"/>
              <a:gd name="connsiteY441" fmla="*/ 1967724 h 3063504"/>
              <a:gd name="connsiteX442" fmla="*/ 3852949 w 4114165"/>
              <a:gd name="connsiteY442" fmla="*/ 1861834 h 3063504"/>
              <a:gd name="connsiteX443" fmla="*/ 3866014 w 4114165"/>
              <a:gd name="connsiteY443" fmla="*/ 1679090 h 3063504"/>
              <a:gd name="connsiteX444" fmla="*/ 3892132 w 4114165"/>
              <a:gd name="connsiteY444" fmla="*/ 1294657 h 3063504"/>
              <a:gd name="connsiteX445" fmla="*/ 3901928 w 4114165"/>
              <a:gd name="connsiteY445" fmla="*/ 1185892 h 3063504"/>
              <a:gd name="connsiteX446" fmla="*/ 3908467 w 4114165"/>
              <a:gd name="connsiteY446" fmla="*/ 1133061 h 3063504"/>
              <a:gd name="connsiteX447" fmla="*/ 3914993 w 4114165"/>
              <a:gd name="connsiteY447" fmla="*/ 1098427 h 3063504"/>
              <a:gd name="connsiteX448" fmla="*/ 3918263 w 4114165"/>
              <a:gd name="connsiteY448" fmla="*/ 1088360 h 3063504"/>
              <a:gd name="connsiteX449" fmla="*/ 3921519 w 4114165"/>
              <a:gd name="connsiteY449" fmla="*/ 1083244 h 3063504"/>
              <a:gd name="connsiteX450" fmla="*/ 3924789 w 4114165"/>
              <a:gd name="connsiteY450" fmla="*/ 1083117 h 3063504"/>
              <a:gd name="connsiteX451" fmla="*/ 3928058 w 4114165"/>
              <a:gd name="connsiteY451" fmla="*/ 1087916 h 3063504"/>
              <a:gd name="connsiteX452" fmla="*/ 3931315 w 4114165"/>
              <a:gd name="connsiteY452" fmla="*/ 1097591 h 3063504"/>
              <a:gd name="connsiteX453" fmla="*/ 3937854 w 4114165"/>
              <a:gd name="connsiteY453" fmla="*/ 1130946 h 3063504"/>
              <a:gd name="connsiteX454" fmla="*/ 3944380 w 4114165"/>
              <a:gd name="connsiteY454" fmla="*/ 1181523 h 3063504"/>
              <a:gd name="connsiteX455" fmla="*/ 3954176 w 4114165"/>
              <a:gd name="connsiteY455" fmla="*/ 1284311 h 3063504"/>
              <a:gd name="connsiteX456" fmla="*/ 3970498 w 4114165"/>
              <a:gd name="connsiteY456" fmla="*/ 1500132 h 3063504"/>
              <a:gd name="connsiteX457" fmla="*/ 3990090 w 4114165"/>
              <a:gd name="connsiteY457" fmla="*/ 1758754 h 3063504"/>
              <a:gd name="connsiteX458" fmla="*/ 3999886 w 4114165"/>
              <a:gd name="connsiteY458" fmla="*/ 1858187 h 3063504"/>
              <a:gd name="connsiteX459" fmla="*/ 4006412 w 4114165"/>
              <a:gd name="connsiteY459" fmla="*/ 1906257 h 3063504"/>
              <a:gd name="connsiteX460" fmla="*/ 4012951 w 4114165"/>
              <a:gd name="connsiteY460" fmla="*/ 1937206 h 3063504"/>
              <a:gd name="connsiteX461" fmla="*/ 4016208 w 4114165"/>
              <a:gd name="connsiteY461" fmla="*/ 1945779 h 3063504"/>
              <a:gd name="connsiteX462" fmla="*/ 4019477 w 4114165"/>
              <a:gd name="connsiteY462" fmla="*/ 1949628 h 3063504"/>
              <a:gd name="connsiteX463" fmla="*/ 4022747 w 4114165"/>
              <a:gd name="connsiteY463" fmla="*/ 1948678 h 3063504"/>
              <a:gd name="connsiteX464" fmla="*/ 4026004 w 4114165"/>
              <a:gd name="connsiteY464" fmla="*/ 1942955 h 3063504"/>
              <a:gd name="connsiteX465" fmla="*/ 4032542 w 4114165"/>
              <a:gd name="connsiteY465" fmla="*/ 1917400 h 3063504"/>
              <a:gd name="connsiteX466" fmla="*/ 4039069 w 4114165"/>
              <a:gd name="connsiteY466" fmla="*/ 1874003 h 3063504"/>
              <a:gd name="connsiteX467" fmla="*/ 4048865 w 4114165"/>
              <a:gd name="connsiteY467" fmla="*/ 1779560 h 3063504"/>
              <a:gd name="connsiteX468" fmla="*/ 4061930 w 4114165"/>
              <a:gd name="connsiteY468" fmla="*/ 1613430 h 3063504"/>
              <a:gd name="connsiteX469" fmla="*/ 4091317 w 4114165"/>
              <a:gd name="connsiteY469" fmla="*/ 1214410 h 3063504"/>
              <a:gd name="connsiteX470" fmla="*/ 4101113 w 4114165"/>
              <a:gd name="connsiteY470" fmla="*/ 1119638 h 3063504"/>
              <a:gd name="connsiteX471" fmla="*/ 4107639 w 4114165"/>
              <a:gd name="connsiteY471" fmla="*/ 1076545 h 3063504"/>
              <a:gd name="connsiteX472" fmla="*/ 4114166 w 4114165"/>
              <a:gd name="connsiteY472" fmla="*/ 1052054 h 3063504"/>
              <a:gd name="connsiteX473" fmla="*/ 4114166 w 4114165"/>
              <a:gd name="connsiteY473" fmla="*/ 1052054 h 3063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</a:cxnLst>
            <a:rect l="l" t="t" r="r" b="b"/>
            <a:pathLst>
              <a:path w="4114165" h="3063504">
                <a:moveTo>
                  <a:pt x="0" y="1833480"/>
                </a:moveTo>
                <a:lnTo>
                  <a:pt x="45713" y="417481"/>
                </a:lnTo>
                <a:lnTo>
                  <a:pt x="52243" y="297352"/>
                </a:lnTo>
                <a:lnTo>
                  <a:pt x="58773" y="217167"/>
                </a:lnTo>
                <a:lnTo>
                  <a:pt x="62039" y="193329"/>
                </a:lnTo>
                <a:lnTo>
                  <a:pt x="65305" y="180827"/>
                </a:lnTo>
                <a:lnTo>
                  <a:pt x="68569" y="179911"/>
                </a:lnTo>
                <a:lnTo>
                  <a:pt x="71835" y="190731"/>
                </a:lnTo>
                <a:lnTo>
                  <a:pt x="75101" y="213328"/>
                </a:lnTo>
                <a:lnTo>
                  <a:pt x="81631" y="293496"/>
                </a:lnTo>
                <a:lnTo>
                  <a:pt x="88161" y="418608"/>
                </a:lnTo>
                <a:lnTo>
                  <a:pt x="97957" y="682450"/>
                </a:lnTo>
                <a:lnTo>
                  <a:pt x="111017" y="1145838"/>
                </a:lnTo>
                <a:lnTo>
                  <a:pt x="150200" y="2656215"/>
                </a:lnTo>
                <a:lnTo>
                  <a:pt x="159996" y="2898502"/>
                </a:lnTo>
                <a:lnTo>
                  <a:pt x="166526" y="3002974"/>
                </a:lnTo>
                <a:lnTo>
                  <a:pt x="173056" y="3056590"/>
                </a:lnTo>
                <a:lnTo>
                  <a:pt x="176322" y="3063504"/>
                </a:lnTo>
                <a:lnTo>
                  <a:pt x="179588" y="3056970"/>
                </a:lnTo>
                <a:lnTo>
                  <a:pt x="182852" y="3036988"/>
                </a:lnTo>
                <a:lnTo>
                  <a:pt x="189382" y="2957348"/>
                </a:lnTo>
                <a:lnTo>
                  <a:pt x="195914" y="2827131"/>
                </a:lnTo>
                <a:lnTo>
                  <a:pt x="205709" y="2547184"/>
                </a:lnTo>
                <a:lnTo>
                  <a:pt x="218770" y="2052391"/>
                </a:lnTo>
                <a:lnTo>
                  <a:pt x="257952" y="449365"/>
                </a:lnTo>
                <a:lnTo>
                  <a:pt x="267747" y="190794"/>
                </a:lnTo>
                <a:lnTo>
                  <a:pt x="274279" y="76196"/>
                </a:lnTo>
                <a:lnTo>
                  <a:pt x="280809" y="12309"/>
                </a:lnTo>
                <a:lnTo>
                  <a:pt x="284074" y="0"/>
                </a:lnTo>
                <a:lnTo>
                  <a:pt x="287339" y="871"/>
                </a:lnTo>
                <a:lnTo>
                  <a:pt x="290605" y="14841"/>
                </a:lnTo>
                <a:lnTo>
                  <a:pt x="293869" y="41707"/>
                </a:lnTo>
                <a:lnTo>
                  <a:pt x="300400" y="132747"/>
                </a:lnTo>
                <a:lnTo>
                  <a:pt x="306931" y="270150"/>
                </a:lnTo>
                <a:lnTo>
                  <a:pt x="316726" y="550888"/>
                </a:lnTo>
                <a:lnTo>
                  <a:pt x="329787" y="1025879"/>
                </a:lnTo>
                <a:lnTo>
                  <a:pt x="362436" y="2279786"/>
                </a:lnTo>
                <a:lnTo>
                  <a:pt x="372232" y="2556694"/>
                </a:lnTo>
                <a:lnTo>
                  <a:pt x="382027" y="2748670"/>
                </a:lnTo>
                <a:lnTo>
                  <a:pt x="388567" y="2823459"/>
                </a:lnTo>
                <a:lnTo>
                  <a:pt x="391823" y="2844202"/>
                </a:lnTo>
                <a:lnTo>
                  <a:pt x="395093" y="2853750"/>
                </a:lnTo>
                <a:lnTo>
                  <a:pt x="398362" y="2852192"/>
                </a:lnTo>
                <a:lnTo>
                  <a:pt x="401619" y="2839668"/>
                </a:lnTo>
                <a:lnTo>
                  <a:pt x="404889" y="2816443"/>
                </a:lnTo>
                <a:lnTo>
                  <a:pt x="411415" y="2739337"/>
                </a:lnTo>
                <a:lnTo>
                  <a:pt x="417954" y="2624582"/>
                </a:lnTo>
                <a:lnTo>
                  <a:pt x="427737" y="2392894"/>
                </a:lnTo>
                <a:lnTo>
                  <a:pt x="440802" y="2005562"/>
                </a:lnTo>
                <a:lnTo>
                  <a:pt x="473459" y="995006"/>
                </a:lnTo>
                <a:lnTo>
                  <a:pt x="483255" y="770207"/>
                </a:lnTo>
                <a:lnTo>
                  <a:pt x="493051" y="610130"/>
                </a:lnTo>
                <a:lnTo>
                  <a:pt x="499577" y="543438"/>
                </a:lnTo>
                <a:lnTo>
                  <a:pt x="506103" y="509955"/>
                </a:lnTo>
                <a:lnTo>
                  <a:pt x="509373" y="505624"/>
                </a:lnTo>
                <a:lnTo>
                  <a:pt x="512642" y="509409"/>
                </a:lnTo>
                <a:lnTo>
                  <a:pt x="515899" y="521111"/>
                </a:lnTo>
                <a:lnTo>
                  <a:pt x="522438" y="567167"/>
                </a:lnTo>
                <a:lnTo>
                  <a:pt x="528965" y="641054"/>
                </a:lnTo>
                <a:lnTo>
                  <a:pt x="538760" y="796230"/>
                </a:lnTo>
                <a:lnTo>
                  <a:pt x="551826" y="1063160"/>
                </a:lnTo>
                <a:lnTo>
                  <a:pt x="591009" y="1914399"/>
                </a:lnTo>
                <a:lnTo>
                  <a:pt x="600805" y="2064446"/>
                </a:lnTo>
                <a:lnTo>
                  <a:pt x="610601" y="2170198"/>
                </a:lnTo>
                <a:lnTo>
                  <a:pt x="617127" y="2214063"/>
                </a:lnTo>
                <a:lnTo>
                  <a:pt x="623653" y="2236173"/>
                </a:lnTo>
                <a:lnTo>
                  <a:pt x="626923" y="2239162"/>
                </a:lnTo>
                <a:lnTo>
                  <a:pt x="630192" y="2236882"/>
                </a:lnTo>
                <a:lnTo>
                  <a:pt x="633449" y="2229500"/>
                </a:lnTo>
                <a:lnTo>
                  <a:pt x="639988" y="2200083"/>
                </a:lnTo>
                <a:lnTo>
                  <a:pt x="646514" y="2152659"/>
                </a:lnTo>
                <a:lnTo>
                  <a:pt x="656310" y="2052556"/>
                </a:lnTo>
                <a:lnTo>
                  <a:pt x="669375" y="1878764"/>
                </a:lnTo>
                <a:lnTo>
                  <a:pt x="715085" y="1222160"/>
                </a:lnTo>
                <a:lnTo>
                  <a:pt x="724881" y="1127717"/>
                </a:lnTo>
                <a:lnTo>
                  <a:pt x="734677" y="1062526"/>
                </a:lnTo>
                <a:lnTo>
                  <a:pt x="741203" y="1036617"/>
                </a:lnTo>
                <a:lnTo>
                  <a:pt x="744472" y="1029057"/>
                </a:lnTo>
                <a:lnTo>
                  <a:pt x="747729" y="1025119"/>
                </a:lnTo>
                <a:lnTo>
                  <a:pt x="750999" y="1024765"/>
                </a:lnTo>
                <a:lnTo>
                  <a:pt x="754268" y="1027956"/>
                </a:lnTo>
                <a:lnTo>
                  <a:pt x="757525" y="1034629"/>
                </a:lnTo>
                <a:lnTo>
                  <a:pt x="764064" y="1058018"/>
                </a:lnTo>
                <a:lnTo>
                  <a:pt x="770590" y="1094020"/>
                </a:lnTo>
                <a:lnTo>
                  <a:pt x="780386" y="1168847"/>
                </a:lnTo>
                <a:lnTo>
                  <a:pt x="793451" y="1298760"/>
                </a:lnTo>
                <a:lnTo>
                  <a:pt x="839161" y="1793806"/>
                </a:lnTo>
                <a:lnTo>
                  <a:pt x="848957" y="1861910"/>
                </a:lnTo>
                <a:lnTo>
                  <a:pt x="855483" y="1893644"/>
                </a:lnTo>
                <a:lnTo>
                  <a:pt x="862022" y="1913500"/>
                </a:lnTo>
                <a:lnTo>
                  <a:pt x="865279" y="1918844"/>
                </a:lnTo>
                <a:lnTo>
                  <a:pt x="868548" y="1921098"/>
                </a:lnTo>
                <a:lnTo>
                  <a:pt x="871818" y="1920262"/>
                </a:lnTo>
                <a:lnTo>
                  <a:pt x="875075" y="1916400"/>
                </a:lnTo>
                <a:lnTo>
                  <a:pt x="881613" y="1899735"/>
                </a:lnTo>
                <a:lnTo>
                  <a:pt x="888140" y="1871800"/>
                </a:lnTo>
                <a:lnTo>
                  <a:pt x="897936" y="1811016"/>
                </a:lnTo>
                <a:lnTo>
                  <a:pt x="911001" y="1702099"/>
                </a:lnTo>
                <a:lnTo>
                  <a:pt x="937119" y="1442590"/>
                </a:lnTo>
                <a:lnTo>
                  <a:pt x="953441" y="1297291"/>
                </a:lnTo>
                <a:lnTo>
                  <a:pt x="963237" y="1230796"/>
                </a:lnTo>
                <a:lnTo>
                  <a:pt x="973033" y="1185563"/>
                </a:lnTo>
                <a:lnTo>
                  <a:pt x="979559" y="1168835"/>
                </a:lnTo>
                <a:lnTo>
                  <a:pt x="982829" y="1164732"/>
                </a:lnTo>
                <a:lnTo>
                  <a:pt x="986098" y="1163542"/>
                </a:lnTo>
                <a:lnTo>
                  <a:pt x="989355" y="1165264"/>
                </a:lnTo>
                <a:lnTo>
                  <a:pt x="992624" y="1169911"/>
                </a:lnTo>
                <a:lnTo>
                  <a:pt x="999151" y="1187868"/>
                </a:lnTo>
                <a:lnTo>
                  <a:pt x="1005689" y="1217006"/>
                </a:lnTo>
                <a:lnTo>
                  <a:pt x="1015485" y="1279968"/>
                </a:lnTo>
                <a:lnTo>
                  <a:pt x="1025281" y="1362685"/>
                </a:lnTo>
                <a:lnTo>
                  <a:pt x="1041603" y="1530359"/>
                </a:lnTo>
                <a:lnTo>
                  <a:pt x="1067721" y="1808255"/>
                </a:lnTo>
                <a:lnTo>
                  <a:pt x="1077517" y="1891643"/>
                </a:lnTo>
                <a:lnTo>
                  <a:pt x="1087313" y="1952402"/>
                </a:lnTo>
                <a:lnTo>
                  <a:pt x="1093852" y="1977209"/>
                </a:lnTo>
                <a:lnTo>
                  <a:pt x="1097109" y="1984288"/>
                </a:lnTo>
                <a:lnTo>
                  <a:pt x="1100378" y="1987618"/>
                </a:lnTo>
                <a:lnTo>
                  <a:pt x="1103648" y="1987061"/>
                </a:lnTo>
                <a:lnTo>
                  <a:pt x="1106904" y="1982502"/>
                </a:lnTo>
                <a:lnTo>
                  <a:pt x="1110174" y="1973853"/>
                </a:lnTo>
                <a:lnTo>
                  <a:pt x="1116700" y="1944158"/>
                </a:lnTo>
                <a:lnTo>
                  <a:pt x="1123239" y="1898000"/>
                </a:lnTo>
                <a:lnTo>
                  <a:pt x="1133035" y="1799302"/>
                </a:lnTo>
                <a:lnTo>
                  <a:pt x="1142831" y="1669529"/>
                </a:lnTo>
                <a:lnTo>
                  <a:pt x="1159153" y="1406436"/>
                </a:lnTo>
                <a:lnTo>
                  <a:pt x="1182001" y="1034654"/>
                </a:lnTo>
                <a:lnTo>
                  <a:pt x="1191797" y="914138"/>
                </a:lnTo>
                <a:lnTo>
                  <a:pt x="1198336" y="857229"/>
                </a:lnTo>
                <a:lnTo>
                  <a:pt x="1204863" y="823127"/>
                </a:lnTo>
                <a:lnTo>
                  <a:pt x="1208132" y="815504"/>
                </a:lnTo>
                <a:lnTo>
                  <a:pt x="1211389" y="814516"/>
                </a:lnTo>
                <a:lnTo>
                  <a:pt x="1214658" y="820341"/>
                </a:lnTo>
                <a:lnTo>
                  <a:pt x="1217928" y="833131"/>
                </a:lnTo>
                <a:lnTo>
                  <a:pt x="1224454" y="879694"/>
                </a:lnTo>
                <a:lnTo>
                  <a:pt x="1230980" y="953774"/>
                </a:lnTo>
                <a:lnTo>
                  <a:pt x="1240776" y="1112711"/>
                </a:lnTo>
                <a:lnTo>
                  <a:pt x="1253841" y="1396407"/>
                </a:lnTo>
                <a:lnTo>
                  <a:pt x="1289755" y="2259461"/>
                </a:lnTo>
                <a:lnTo>
                  <a:pt x="1299551" y="2414207"/>
                </a:lnTo>
                <a:lnTo>
                  <a:pt x="1306090" y="2478878"/>
                </a:lnTo>
                <a:lnTo>
                  <a:pt x="1309347" y="2498177"/>
                </a:lnTo>
                <a:lnTo>
                  <a:pt x="1312616" y="2508320"/>
                </a:lnTo>
                <a:lnTo>
                  <a:pt x="1315886" y="2509067"/>
                </a:lnTo>
                <a:lnTo>
                  <a:pt x="1319143" y="2500266"/>
                </a:lnTo>
                <a:lnTo>
                  <a:pt x="1322412" y="2481892"/>
                </a:lnTo>
                <a:lnTo>
                  <a:pt x="1328938" y="2416689"/>
                </a:lnTo>
                <a:lnTo>
                  <a:pt x="1335477" y="2315078"/>
                </a:lnTo>
                <a:lnTo>
                  <a:pt x="1345273" y="2101829"/>
                </a:lnTo>
                <a:lnTo>
                  <a:pt x="1358326" y="1731731"/>
                </a:lnTo>
                <a:lnTo>
                  <a:pt x="1390983" y="746033"/>
                </a:lnTo>
                <a:lnTo>
                  <a:pt x="1400779" y="542587"/>
                </a:lnTo>
                <a:lnTo>
                  <a:pt x="1407305" y="451054"/>
                </a:lnTo>
                <a:lnTo>
                  <a:pt x="1413844" y="399459"/>
                </a:lnTo>
                <a:lnTo>
                  <a:pt x="1417101" y="389390"/>
                </a:lnTo>
                <a:lnTo>
                  <a:pt x="1420370" y="390002"/>
                </a:lnTo>
                <a:lnTo>
                  <a:pt x="1423640" y="401305"/>
                </a:lnTo>
                <a:lnTo>
                  <a:pt x="1426896" y="423206"/>
                </a:lnTo>
                <a:lnTo>
                  <a:pt x="1433423" y="497902"/>
                </a:lnTo>
                <a:lnTo>
                  <a:pt x="1439962" y="611295"/>
                </a:lnTo>
                <a:lnTo>
                  <a:pt x="1449758" y="844173"/>
                </a:lnTo>
                <a:lnTo>
                  <a:pt x="1462810" y="1239775"/>
                </a:lnTo>
                <a:lnTo>
                  <a:pt x="1495467" y="2273631"/>
                </a:lnTo>
                <a:lnTo>
                  <a:pt x="1505263" y="2490199"/>
                </a:lnTo>
                <a:lnTo>
                  <a:pt x="1511789" y="2591265"/>
                </a:lnTo>
                <a:lnTo>
                  <a:pt x="1518328" y="2653302"/>
                </a:lnTo>
                <a:lnTo>
                  <a:pt x="1521585" y="2668954"/>
                </a:lnTo>
                <a:lnTo>
                  <a:pt x="1524854" y="2674159"/>
                </a:lnTo>
                <a:lnTo>
                  <a:pt x="1528124" y="2668878"/>
                </a:lnTo>
                <a:lnTo>
                  <a:pt x="1531381" y="2653214"/>
                </a:lnTo>
                <a:lnTo>
                  <a:pt x="1537920" y="2591404"/>
                </a:lnTo>
                <a:lnTo>
                  <a:pt x="1544446" y="2491149"/>
                </a:lnTo>
                <a:lnTo>
                  <a:pt x="1554242" y="2277418"/>
                </a:lnTo>
                <a:lnTo>
                  <a:pt x="1567307" y="1903661"/>
                </a:lnTo>
                <a:lnTo>
                  <a:pt x="1603221" y="803195"/>
                </a:lnTo>
                <a:lnTo>
                  <a:pt x="1613017" y="601038"/>
                </a:lnTo>
                <a:lnTo>
                  <a:pt x="1619543" y="509316"/>
                </a:lnTo>
                <a:lnTo>
                  <a:pt x="1626082" y="456003"/>
                </a:lnTo>
                <a:lnTo>
                  <a:pt x="1629339" y="444364"/>
                </a:lnTo>
                <a:lnTo>
                  <a:pt x="1632608" y="442877"/>
                </a:lnTo>
                <a:lnTo>
                  <a:pt x="1635878" y="451531"/>
                </a:lnTo>
                <a:lnTo>
                  <a:pt x="1639135" y="470215"/>
                </a:lnTo>
                <a:lnTo>
                  <a:pt x="1645674" y="536772"/>
                </a:lnTo>
                <a:lnTo>
                  <a:pt x="1652200" y="639838"/>
                </a:lnTo>
                <a:lnTo>
                  <a:pt x="1661996" y="853620"/>
                </a:lnTo>
                <a:lnTo>
                  <a:pt x="1675061" y="1218766"/>
                </a:lnTo>
                <a:lnTo>
                  <a:pt x="1704436" y="2091786"/>
                </a:lnTo>
                <a:lnTo>
                  <a:pt x="1714232" y="2309620"/>
                </a:lnTo>
                <a:lnTo>
                  <a:pt x="1720771" y="2416397"/>
                </a:lnTo>
                <a:lnTo>
                  <a:pt x="1727297" y="2487590"/>
                </a:lnTo>
                <a:lnTo>
                  <a:pt x="1730566" y="2508991"/>
                </a:lnTo>
                <a:lnTo>
                  <a:pt x="1733823" y="2520654"/>
                </a:lnTo>
                <a:lnTo>
                  <a:pt x="1737093" y="2522490"/>
                </a:lnTo>
                <a:lnTo>
                  <a:pt x="1740362" y="2514513"/>
                </a:lnTo>
                <a:lnTo>
                  <a:pt x="1743619" y="2496835"/>
                </a:lnTo>
                <a:lnTo>
                  <a:pt x="1750158" y="2433252"/>
                </a:lnTo>
                <a:lnTo>
                  <a:pt x="1756684" y="2334453"/>
                </a:lnTo>
                <a:lnTo>
                  <a:pt x="1766480" y="2129472"/>
                </a:lnTo>
                <a:lnTo>
                  <a:pt x="1779545" y="1780459"/>
                </a:lnTo>
                <a:lnTo>
                  <a:pt x="1808933" y="958789"/>
                </a:lnTo>
                <a:lnTo>
                  <a:pt x="1818729" y="760608"/>
                </a:lnTo>
                <a:lnTo>
                  <a:pt x="1825255" y="666874"/>
                </a:lnTo>
                <a:lnTo>
                  <a:pt x="1831781" y="608307"/>
                </a:lnTo>
                <a:lnTo>
                  <a:pt x="1835051" y="592984"/>
                </a:lnTo>
                <a:lnTo>
                  <a:pt x="1838320" y="587177"/>
                </a:lnTo>
                <a:lnTo>
                  <a:pt x="1841577" y="590945"/>
                </a:lnTo>
                <a:lnTo>
                  <a:pt x="1844847" y="604242"/>
                </a:lnTo>
                <a:lnTo>
                  <a:pt x="1851373" y="658745"/>
                </a:lnTo>
                <a:lnTo>
                  <a:pt x="1857912" y="748413"/>
                </a:lnTo>
                <a:lnTo>
                  <a:pt x="1867708" y="940528"/>
                </a:lnTo>
                <a:lnTo>
                  <a:pt x="1880760" y="1275586"/>
                </a:lnTo>
                <a:lnTo>
                  <a:pt x="1910148" y="2084682"/>
                </a:lnTo>
                <a:lnTo>
                  <a:pt x="1919944" y="2284015"/>
                </a:lnTo>
                <a:lnTo>
                  <a:pt x="1926483" y="2379484"/>
                </a:lnTo>
                <a:lnTo>
                  <a:pt x="1933009" y="2440280"/>
                </a:lnTo>
                <a:lnTo>
                  <a:pt x="1936266" y="2456844"/>
                </a:lnTo>
                <a:lnTo>
                  <a:pt x="1939535" y="2463923"/>
                </a:lnTo>
                <a:lnTo>
                  <a:pt x="1942805" y="2461428"/>
                </a:lnTo>
                <a:lnTo>
                  <a:pt x="1946061" y="2449398"/>
                </a:lnTo>
                <a:lnTo>
                  <a:pt x="1952600" y="2397263"/>
                </a:lnTo>
                <a:lnTo>
                  <a:pt x="1959127" y="2309620"/>
                </a:lnTo>
                <a:lnTo>
                  <a:pt x="1968923" y="2119620"/>
                </a:lnTo>
                <a:lnTo>
                  <a:pt x="1981988" y="1785309"/>
                </a:lnTo>
                <a:lnTo>
                  <a:pt x="2014632" y="895928"/>
                </a:lnTo>
                <a:lnTo>
                  <a:pt x="2024428" y="714045"/>
                </a:lnTo>
                <a:lnTo>
                  <a:pt x="2030967" y="632633"/>
                </a:lnTo>
                <a:lnTo>
                  <a:pt x="2037493" y="587036"/>
                </a:lnTo>
                <a:lnTo>
                  <a:pt x="2040763" y="578268"/>
                </a:lnTo>
                <a:lnTo>
                  <a:pt x="2044019" y="578989"/>
                </a:lnTo>
                <a:lnTo>
                  <a:pt x="2047289" y="589172"/>
                </a:lnTo>
                <a:lnTo>
                  <a:pt x="2050559" y="608725"/>
                </a:lnTo>
                <a:lnTo>
                  <a:pt x="2057085" y="674928"/>
                </a:lnTo>
                <a:lnTo>
                  <a:pt x="2063611" y="774867"/>
                </a:lnTo>
                <a:lnTo>
                  <a:pt x="2073407" y="978645"/>
                </a:lnTo>
                <a:lnTo>
                  <a:pt x="2086472" y="1320706"/>
                </a:lnTo>
                <a:lnTo>
                  <a:pt x="2112590" y="2034865"/>
                </a:lnTo>
                <a:lnTo>
                  <a:pt x="2122386" y="2239782"/>
                </a:lnTo>
                <a:lnTo>
                  <a:pt x="2128925" y="2341241"/>
                </a:lnTo>
                <a:lnTo>
                  <a:pt x="2135451" y="2409888"/>
                </a:lnTo>
                <a:lnTo>
                  <a:pt x="2141978" y="2443155"/>
                </a:lnTo>
                <a:lnTo>
                  <a:pt x="2145247" y="2446131"/>
                </a:lnTo>
                <a:lnTo>
                  <a:pt x="2148517" y="2439964"/>
                </a:lnTo>
                <a:lnTo>
                  <a:pt x="2151773" y="2424768"/>
                </a:lnTo>
                <a:lnTo>
                  <a:pt x="2158312" y="2368074"/>
                </a:lnTo>
                <a:lnTo>
                  <a:pt x="2164839" y="2278595"/>
                </a:lnTo>
                <a:lnTo>
                  <a:pt x="2174635" y="2091647"/>
                </a:lnTo>
                <a:lnTo>
                  <a:pt x="2187687" y="1772557"/>
                </a:lnTo>
                <a:lnTo>
                  <a:pt x="2217075" y="1024625"/>
                </a:lnTo>
                <a:lnTo>
                  <a:pt x="2226870" y="845731"/>
                </a:lnTo>
                <a:lnTo>
                  <a:pt x="2233409" y="761431"/>
                </a:lnTo>
                <a:lnTo>
                  <a:pt x="2239936" y="708853"/>
                </a:lnTo>
                <a:lnTo>
                  <a:pt x="2243205" y="695038"/>
                </a:lnTo>
                <a:lnTo>
                  <a:pt x="2246462" y="689694"/>
                </a:lnTo>
                <a:lnTo>
                  <a:pt x="2249731" y="692796"/>
                </a:lnTo>
                <a:lnTo>
                  <a:pt x="2253001" y="704269"/>
                </a:lnTo>
                <a:lnTo>
                  <a:pt x="2259527" y="751529"/>
                </a:lnTo>
                <a:lnTo>
                  <a:pt x="2266054" y="829091"/>
                </a:lnTo>
                <a:lnTo>
                  <a:pt x="2275849" y="994119"/>
                </a:lnTo>
                <a:lnTo>
                  <a:pt x="2288915" y="1278550"/>
                </a:lnTo>
                <a:lnTo>
                  <a:pt x="2318302" y="1947602"/>
                </a:lnTo>
                <a:lnTo>
                  <a:pt x="2328098" y="2107248"/>
                </a:lnTo>
                <a:lnTo>
                  <a:pt x="2334624" y="2182253"/>
                </a:lnTo>
                <a:lnTo>
                  <a:pt x="2341163" y="2228892"/>
                </a:lnTo>
                <a:lnTo>
                  <a:pt x="2344420" y="2241074"/>
                </a:lnTo>
                <a:lnTo>
                  <a:pt x="2347690" y="2245734"/>
                </a:lnTo>
                <a:lnTo>
                  <a:pt x="2350959" y="2242898"/>
                </a:lnTo>
                <a:lnTo>
                  <a:pt x="2354216" y="2232653"/>
                </a:lnTo>
                <a:lnTo>
                  <a:pt x="2360755" y="2190737"/>
                </a:lnTo>
                <a:lnTo>
                  <a:pt x="2367281" y="2122267"/>
                </a:lnTo>
                <a:lnTo>
                  <a:pt x="2377077" y="1977450"/>
                </a:lnTo>
                <a:lnTo>
                  <a:pt x="2390142" y="1730097"/>
                </a:lnTo>
                <a:lnTo>
                  <a:pt x="2416260" y="1215334"/>
                </a:lnTo>
                <a:lnTo>
                  <a:pt x="2426056" y="1071011"/>
                </a:lnTo>
                <a:lnTo>
                  <a:pt x="2432582" y="1001122"/>
                </a:lnTo>
                <a:lnTo>
                  <a:pt x="2439109" y="955357"/>
                </a:lnTo>
                <a:lnTo>
                  <a:pt x="2442378" y="941997"/>
                </a:lnTo>
                <a:lnTo>
                  <a:pt x="2445647" y="935108"/>
                </a:lnTo>
                <a:lnTo>
                  <a:pt x="2448905" y="934678"/>
                </a:lnTo>
                <a:lnTo>
                  <a:pt x="2452174" y="940630"/>
                </a:lnTo>
                <a:lnTo>
                  <a:pt x="2455443" y="952824"/>
                </a:lnTo>
                <a:lnTo>
                  <a:pt x="2461970" y="995044"/>
                </a:lnTo>
                <a:lnTo>
                  <a:pt x="2468496" y="1058867"/>
                </a:lnTo>
                <a:lnTo>
                  <a:pt x="2478292" y="1187690"/>
                </a:lnTo>
                <a:lnTo>
                  <a:pt x="2494627" y="1454253"/>
                </a:lnTo>
                <a:lnTo>
                  <a:pt x="2514218" y="1766340"/>
                </a:lnTo>
                <a:lnTo>
                  <a:pt x="2524014" y="1883767"/>
                </a:lnTo>
                <a:lnTo>
                  <a:pt x="2530540" y="1939878"/>
                </a:lnTo>
                <a:lnTo>
                  <a:pt x="2537067" y="1975778"/>
                </a:lnTo>
                <a:lnTo>
                  <a:pt x="2540336" y="1985782"/>
                </a:lnTo>
                <a:lnTo>
                  <a:pt x="2543606" y="1990417"/>
                </a:lnTo>
                <a:lnTo>
                  <a:pt x="2546862" y="1989708"/>
                </a:lnTo>
                <a:lnTo>
                  <a:pt x="2550132" y="1983731"/>
                </a:lnTo>
                <a:lnTo>
                  <a:pt x="2556658" y="1956580"/>
                </a:lnTo>
                <a:lnTo>
                  <a:pt x="2563197" y="1910790"/>
                </a:lnTo>
                <a:lnTo>
                  <a:pt x="2572993" y="1813029"/>
                </a:lnTo>
                <a:lnTo>
                  <a:pt x="2586046" y="1647001"/>
                </a:lnTo>
                <a:lnTo>
                  <a:pt x="2608907" y="1350946"/>
                </a:lnTo>
                <a:lnTo>
                  <a:pt x="2618703" y="1256465"/>
                </a:lnTo>
                <a:lnTo>
                  <a:pt x="2625229" y="1211991"/>
                </a:lnTo>
                <a:lnTo>
                  <a:pt x="2631768" y="1184474"/>
                </a:lnTo>
                <a:lnTo>
                  <a:pt x="2635025" y="1177408"/>
                </a:lnTo>
                <a:lnTo>
                  <a:pt x="2638294" y="1174850"/>
                </a:lnTo>
                <a:lnTo>
                  <a:pt x="2641564" y="1176787"/>
                </a:lnTo>
                <a:lnTo>
                  <a:pt x="2644821" y="1183144"/>
                </a:lnTo>
                <a:lnTo>
                  <a:pt x="2651359" y="1208496"/>
                </a:lnTo>
                <a:lnTo>
                  <a:pt x="2657886" y="1249272"/>
                </a:lnTo>
                <a:lnTo>
                  <a:pt x="2667681" y="1333964"/>
                </a:lnTo>
                <a:lnTo>
                  <a:pt x="2684004" y="1510794"/>
                </a:lnTo>
                <a:lnTo>
                  <a:pt x="2700326" y="1682319"/>
                </a:lnTo>
                <a:lnTo>
                  <a:pt x="2710121" y="1760046"/>
                </a:lnTo>
                <a:lnTo>
                  <a:pt x="2716661" y="1795706"/>
                </a:lnTo>
                <a:lnTo>
                  <a:pt x="2723187" y="1816398"/>
                </a:lnTo>
                <a:lnTo>
                  <a:pt x="2726456" y="1820817"/>
                </a:lnTo>
                <a:lnTo>
                  <a:pt x="2729713" y="1821222"/>
                </a:lnTo>
                <a:lnTo>
                  <a:pt x="2732983" y="1817613"/>
                </a:lnTo>
                <a:lnTo>
                  <a:pt x="2736252" y="1810079"/>
                </a:lnTo>
                <a:lnTo>
                  <a:pt x="2742779" y="1783638"/>
                </a:lnTo>
                <a:lnTo>
                  <a:pt x="2749305" y="1743368"/>
                </a:lnTo>
                <a:lnTo>
                  <a:pt x="2759101" y="1661703"/>
                </a:lnTo>
                <a:lnTo>
                  <a:pt x="2775436" y="1493066"/>
                </a:lnTo>
                <a:lnTo>
                  <a:pt x="2791758" y="1328785"/>
                </a:lnTo>
                <a:lnTo>
                  <a:pt x="2801554" y="1253248"/>
                </a:lnTo>
                <a:lnTo>
                  <a:pt x="2808080" y="1217943"/>
                </a:lnTo>
                <a:lnTo>
                  <a:pt x="2814619" y="1196783"/>
                </a:lnTo>
                <a:lnTo>
                  <a:pt x="2817876" y="1191882"/>
                </a:lnTo>
                <a:lnTo>
                  <a:pt x="2821145" y="1190882"/>
                </a:lnTo>
                <a:lnTo>
                  <a:pt x="2824414" y="1193807"/>
                </a:lnTo>
                <a:lnTo>
                  <a:pt x="2827671" y="1200632"/>
                </a:lnTo>
                <a:lnTo>
                  <a:pt x="2834210" y="1225718"/>
                </a:lnTo>
                <a:lnTo>
                  <a:pt x="2840736" y="1265152"/>
                </a:lnTo>
                <a:lnTo>
                  <a:pt x="2850532" y="1347489"/>
                </a:lnTo>
                <a:lnTo>
                  <a:pt x="2863598" y="1487861"/>
                </a:lnTo>
                <a:lnTo>
                  <a:pt x="2889716" y="1782726"/>
                </a:lnTo>
                <a:lnTo>
                  <a:pt x="2899511" y="1866418"/>
                </a:lnTo>
                <a:lnTo>
                  <a:pt x="2906038" y="1907105"/>
                </a:lnTo>
                <a:lnTo>
                  <a:pt x="2912577" y="1933685"/>
                </a:lnTo>
                <a:lnTo>
                  <a:pt x="2915833" y="1941334"/>
                </a:lnTo>
                <a:lnTo>
                  <a:pt x="2919103" y="1945107"/>
                </a:lnTo>
                <a:lnTo>
                  <a:pt x="2922373" y="1944968"/>
                </a:lnTo>
                <a:lnTo>
                  <a:pt x="2925629" y="1940929"/>
                </a:lnTo>
                <a:lnTo>
                  <a:pt x="2928899" y="1933014"/>
                </a:lnTo>
                <a:lnTo>
                  <a:pt x="2935425" y="1905965"/>
                </a:lnTo>
                <a:lnTo>
                  <a:pt x="2941951" y="1864898"/>
                </a:lnTo>
                <a:lnTo>
                  <a:pt x="2951747" y="1780649"/>
                </a:lnTo>
                <a:lnTo>
                  <a:pt x="2964813" y="1637427"/>
                </a:lnTo>
                <a:lnTo>
                  <a:pt x="3000726" y="1222059"/>
                </a:lnTo>
                <a:lnTo>
                  <a:pt x="3010522" y="1142292"/>
                </a:lnTo>
                <a:lnTo>
                  <a:pt x="3017061" y="1103479"/>
                </a:lnTo>
                <a:lnTo>
                  <a:pt x="3023588" y="1077469"/>
                </a:lnTo>
                <a:lnTo>
                  <a:pt x="3030114" y="1064920"/>
                </a:lnTo>
                <a:lnTo>
                  <a:pt x="3033383" y="1063780"/>
                </a:lnTo>
                <a:lnTo>
                  <a:pt x="3036653" y="1066060"/>
                </a:lnTo>
                <a:lnTo>
                  <a:pt x="3039910" y="1071720"/>
                </a:lnTo>
                <a:lnTo>
                  <a:pt x="3046448" y="1092918"/>
                </a:lnTo>
                <a:lnTo>
                  <a:pt x="3052975" y="1126603"/>
                </a:lnTo>
                <a:lnTo>
                  <a:pt x="3062770" y="1198036"/>
                </a:lnTo>
                <a:lnTo>
                  <a:pt x="3075836" y="1324289"/>
                </a:lnTo>
                <a:lnTo>
                  <a:pt x="3098684" y="1588788"/>
                </a:lnTo>
                <a:lnTo>
                  <a:pt x="3118276" y="1805419"/>
                </a:lnTo>
                <a:lnTo>
                  <a:pt x="3131341" y="1919515"/>
                </a:lnTo>
                <a:lnTo>
                  <a:pt x="3141137" y="1981109"/>
                </a:lnTo>
                <a:lnTo>
                  <a:pt x="3147663" y="2008741"/>
                </a:lnTo>
                <a:lnTo>
                  <a:pt x="3154202" y="2024671"/>
                </a:lnTo>
                <a:lnTo>
                  <a:pt x="3157459" y="2028065"/>
                </a:lnTo>
                <a:lnTo>
                  <a:pt x="3160729" y="2028356"/>
                </a:lnTo>
                <a:lnTo>
                  <a:pt x="3163998" y="2025494"/>
                </a:lnTo>
                <a:lnTo>
                  <a:pt x="3167255" y="2019454"/>
                </a:lnTo>
                <a:lnTo>
                  <a:pt x="3173794" y="1997888"/>
                </a:lnTo>
                <a:lnTo>
                  <a:pt x="3180320" y="1963798"/>
                </a:lnTo>
                <a:lnTo>
                  <a:pt x="3190116" y="1890225"/>
                </a:lnTo>
                <a:lnTo>
                  <a:pt x="3199912" y="1792185"/>
                </a:lnTo>
                <a:lnTo>
                  <a:pt x="3212965" y="1630792"/>
                </a:lnTo>
                <a:lnTo>
                  <a:pt x="3258687" y="1017660"/>
                </a:lnTo>
                <a:lnTo>
                  <a:pt x="3268482" y="933703"/>
                </a:lnTo>
                <a:lnTo>
                  <a:pt x="3275009" y="897080"/>
                </a:lnTo>
                <a:lnTo>
                  <a:pt x="3281535" y="878136"/>
                </a:lnTo>
                <a:lnTo>
                  <a:pt x="3284804" y="875743"/>
                </a:lnTo>
                <a:lnTo>
                  <a:pt x="3288074" y="878237"/>
                </a:lnTo>
                <a:lnTo>
                  <a:pt x="3291331" y="885696"/>
                </a:lnTo>
                <a:lnTo>
                  <a:pt x="3297870" y="915632"/>
                </a:lnTo>
                <a:lnTo>
                  <a:pt x="3304396" y="965374"/>
                </a:lnTo>
                <a:lnTo>
                  <a:pt x="3314192" y="1075076"/>
                </a:lnTo>
                <a:lnTo>
                  <a:pt x="3323988" y="1221514"/>
                </a:lnTo>
                <a:lnTo>
                  <a:pt x="3340310" y="1521761"/>
                </a:lnTo>
                <a:lnTo>
                  <a:pt x="3366441" y="2016579"/>
                </a:lnTo>
                <a:lnTo>
                  <a:pt x="3376237" y="2160789"/>
                </a:lnTo>
                <a:lnTo>
                  <a:pt x="3386032" y="2262576"/>
                </a:lnTo>
                <a:lnTo>
                  <a:pt x="3392559" y="2302136"/>
                </a:lnTo>
                <a:lnTo>
                  <a:pt x="3395828" y="2312672"/>
                </a:lnTo>
                <a:lnTo>
                  <a:pt x="3399085" y="2316813"/>
                </a:lnTo>
                <a:lnTo>
                  <a:pt x="3402354" y="2314458"/>
                </a:lnTo>
                <a:lnTo>
                  <a:pt x="3405624" y="2305568"/>
                </a:lnTo>
                <a:lnTo>
                  <a:pt x="3412150" y="2268275"/>
                </a:lnTo>
                <a:lnTo>
                  <a:pt x="3418677" y="2205743"/>
                </a:lnTo>
                <a:lnTo>
                  <a:pt x="3428472" y="2068625"/>
                </a:lnTo>
                <a:lnTo>
                  <a:pt x="3438268" y="1888224"/>
                </a:lnTo>
                <a:lnTo>
                  <a:pt x="3454590" y="1528523"/>
                </a:lnTo>
                <a:lnTo>
                  <a:pt x="3477451" y="1031083"/>
                </a:lnTo>
                <a:lnTo>
                  <a:pt x="3487247" y="866929"/>
                </a:lnTo>
                <a:lnTo>
                  <a:pt x="3497043" y="752567"/>
                </a:lnTo>
                <a:lnTo>
                  <a:pt x="3503569" y="708790"/>
                </a:lnTo>
                <a:lnTo>
                  <a:pt x="3506839" y="697342"/>
                </a:lnTo>
                <a:lnTo>
                  <a:pt x="3510108" y="693037"/>
                </a:lnTo>
                <a:lnTo>
                  <a:pt x="3513365" y="695924"/>
                </a:lnTo>
                <a:lnTo>
                  <a:pt x="3516634" y="705979"/>
                </a:lnTo>
                <a:lnTo>
                  <a:pt x="3523161" y="747236"/>
                </a:lnTo>
                <a:lnTo>
                  <a:pt x="3529700" y="815390"/>
                </a:lnTo>
                <a:lnTo>
                  <a:pt x="3539496" y="962638"/>
                </a:lnTo>
                <a:lnTo>
                  <a:pt x="3552548" y="1223718"/>
                </a:lnTo>
                <a:lnTo>
                  <a:pt x="3591731" y="2071171"/>
                </a:lnTo>
                <a:lnTo>
                  <a:pt x="3601527" y="2206351"/>
                </a:lnTo>
                <a:lnTo>
                  <a:pt x="3608066" y="2265109"/>
                </a:lnTo>
                <a:lnTo>
                  <a:pt x="3614593" y="2296311"/>
                </a:lnTo>
                <a:lnTo>
                  <a:pt x="3617862" y="2301250"/>
                </a:lnTo>
                <a:lnTo>
                  <a:pt x="3621119" y="2299034"/>
                </a:lnTo>
                <a:lnTo>
                  <a:pt x="3624388" y="2289726"/>
                </a:lnTo>
                <a:lnTo>
                  <a:pt x="3630915" y="2250394"/>
                </a:lnTo>
                <a:lnTo>
                  <a:pt x="3637453" y="2185001"/>
                </a:lnTo>
                <a:lnTo>
                  <a:pt x="3647249" y="2044375"/>
                </a:lnTo>
                <a:lnTo>
                  <a:pt x="3660302" y="1798352"/>
                </a:lnTo>
                <a:lnTo>
                  <a:pt x="3692959" y="1140064"/>
                </a:lnTo>
                <a:lnTo>
                  <a:pt x="3702755" y="999805"/>
                </a:lnTo>
                <a:lnTo>
                  <a:pt x="3709281" y="933399"/>
                </a:lnTo>
                <a:lnTo>
                  <a:pt x="3715807" y="891369"/>
                </a:lnTo>
                <a:lnTo>
                  <a:pt x="3719077" y="879922"/>
                </a:lnTo>
                <a:lnTo>
                  <a:pt x="3722346" y="874932"/>
                </a:lnTo>
                <a:lnTo>
                  <a:pt x="3725603" y="876414"/>
                </a:lnTo>
                <a:lnTo>
                  <a:pt x="3728873" y="884278"/>
                </a:lnTo>
                <a:lnTo>
                  <a:pt x="3735399" y="918570"/>
                </a:lnTo>
                <a:lnTo>
                  <a:pt x="3741938" y="975973"/>
                </a:lnTo>
                <a:lnTo>
                  <a:pt x="3751734" y="1099301"/>
                </a:lnTo>
                <a:lnTo>
                  <a:pt x="3764786" y="1313260"/>
                </a:lnTo>
                <a:lnTo>
                  <a:pt x="3794174" y="1820969"/>
                </a:lnTo>
                <a:lnTo>
                  <a:pt x="3803970" y="1943664"/>
                </a:lnTo>
                <a:lnTo>
                  <a:pt x="3810509" y="2002054"/>
                </a:lnTo>
                <a:lnTo>
                  <a:pt x="3817035" y="2039208"/>
                </a:lnTo>
                <a:lnTo>
                  <a:pt x="3820304" y="2049453"/>
                </a:lnTo>
                <a:lnTo>
                  <a:pt x="3823561" y="2054050"/>
                </a:lnTo>
                <a:lnTo>
                  <a:pt x="3826831" y="2053011"/>
                </a:lnTo>
                <a:lnTo>
                  <a:pt x="3830100" y="2046401"/>
                </a:lnTo>
                <a:lnTo>
                  <a:pt x="3836626" y="2017073"/>
                </a:lnTo>
                <a:lnTo>
                  <a:pt x="3843153" y="1967724"/>
                </a:lnTo>
                <a:lnTo>
                  <a:pt x="3852949" y="1861834"/>
                </a:lnTo>
                <a:lnTo>
                  <a:pt x="3866014" y="1679090"/>
                </a:lnTo>
                <a:lnTo>
                  <a:pt x="3892132" y="1294657"/>
                </a:lnTo>
                <a:lnTo>
                  <a:pt x="3901928" y="1185892"/>
                </a:lnTo>
                <a:lnTo>
                  <a:pt x="3908467" y="1133061"/>
                </a:lnTo>
                <a:lnTo>
                  <a:pt x="3914993" y="1098427"/>
                </a:lnTo>
                <a:lnTo>
                  <a:pt x="3918263" y="1088360"/>
                </a:lnTo>
                <a:lnTo>
                  <a:pt x="3921519" y="1083244"/>
                </a:lnTo>
                <a:lnTo>
                  <a:pt x="3924789" y="1083117"/>
                </a:lnTo>
                <a:lnTo>
                  <a:pt x="3928058" y="1087916"/>
                </a:lnTo>
                <a:lnTo>
                  <a:pt x="3931315" y="1097591"/>
                </a:lnTo>
                <a:lnTo>
                  <a:pt x="3937854" y="1130946"/>
                </a:lnTo>
                <a:lnTo>
                  <a:pt x="3944380" y="1181523"/>
                </a:lnTo>
                <a:lnTo>
                  <a:pt x="3954176" y="1284311"/>
                </a:lnTo>
                <a:lnTo>
                  <a:pt x="3970498" y="1500132"/>
                </a:lnTo>
                <a:lnTo>
                  <a:pt x="3990090" y="1758754"/>
                </a:lnTo>
                <a:lnTo>
                  <a:pt x="3999886" y="1858187"/>
                </a:lnTo>
                <a:lnTo>
                  <a:pt x="4006412" y="1906257"/>
                </a:lnTo>
                <a:lnTo>
                  <a:pt x="4012951" y="1937206"/>
                </a:lnTo>
                <a:lnTo>
                  <a:pt x="4016208" y="1945779"/>
                </a:lnTo>
                <a:lnTo>
                  <a:pt x="4019477" y="1949628"/>
                </a:lnTo>
                <a:lnTo>
                  <a:pt x="4022747" y="1948678"/>
                </a:lnTo>
                <a:lnTo>
                  <a:pt x="4026004" y="1942955"/>
                </a:lnTo>
                <a:lnTo>
                  <a:pt x="4032542" y="1917400"/>
                </a:lnTo>
                <a:lnTo>
                  <a:pt x="4039069" y="1874003"/>
                </a:lnTo>
                <a:lnTo>
                  <a:pt x="4048865" y="1779560"/>
                </a:lnTo>
                <a:lnTo>
                  <a:pt x="4061930" y="1613430"/>
                </a:lnTo>
                <a:lnTo>
                  <a:pt x="4091317" y="1214410"/>
                </a:lnTo>
                <a:lnTo>
                  <a:pt x="4101113" y="1119638"/>
                </a:lnTo>
                <a:lnTo>
                  <a:pt x="4107639" y="1076545"/>
                </a:lnTo>
                <a:lnTo>
                  <a:pt x="4114166" y="1052054"/>
                </a:lnTo>
                <a:lnTo>
                  <a:pt x="4114166" y="1052054"/>
                </a:lnTo>
              </a:path>
            </a:pathLst>
          </a:custGeom>
          <a:noFill/>
          <a:ln w="18998" cap="sq">
            <a:solidFill>
              <a:schemeClr val="accent1">
                <a:lumMod val="75000"/>
              </a:schemeClr>
            </a:solidFill>
            <a:prstDash val="solid"/>
            <a:round/>
          </a:ln>
        </p:spPr>
        <p:txBody>
          <a:bodyPr rtlCol="0" anchor="ctr"/>
          <a:lstStyle/>
          <a:p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Figura a mano libera 14">
            <a:extLst>
              <a:ext uri="{FF2B5EF4-FFF2-40B4-BE49-F238E27FC236}">
                <a16:creationId xmlns:a16="http://schemas.microsoft.com/office/drawing/2014/main" id="{00B67D47-63B9-ED7F-3705-AA513A18CAE1}"/>
              </a:ext>
            </a:extLst>
          </p:cNvPr>
          <p:cNvSpPr/>
          <p:nvPr/>
        </p:nvSpPr>
        <p:spPr>
          <a:xfrm>
            <a:off x="1399678" y="3097661"/>
            <a:ext cx="4337468" cy="1190017"/>
          </a:xfrm>
          <a:custGeom>
            <a:avLst/>
            <a:gdLst>
              <a:gd name="connsiteX0" fmla="*/ 0 w 4114165"/>
              <a:gd name="connsiteY0" fmla="*/ 1426330 h 3063504"/>
              <a:gd name="connsiteX1" fmla="*/ 19106 w 4114165"/>
              <a:gd name="connsiteY1" fmla="*/ 1079343 h 3063504"/>
              <a:gd name="connsiteX2" fmla="*/ 28660 w 4114165"/>
              <a:gd name="connsiteY2" fmla="*/ 944391 h 3063504"/>
              <a:gd name="connsiteX3" fmla="*/ 38212 w 4114165"/>
              <a:gd name="connsiteY3" fmla="*/ 852379 h 3063504"/>
              <a:gd name="connsiteX4" fmla="*/ 44582 w 4114165"/>
              <a:gd name="connsiteY4" fmla="*/ 819708 h 3063504"/>
              <a:gd name="connsiteX5" fmla="*/ 47765 w 4114165"/>
              <a:gd name="connsiteY5" fmla="*/ 812730 h 3063504"/>
              <a:gd name="connsiteX6" fmla="*/ 50950 w 4114165"/>
              <a:gd name="connsiteY6" fmla="*/ 812198 h 3063504"/>
              <a:gd name="connsiteX7" fmla="*/ 54134 w 4114165"/>
              <a:gd name="connsiteY7" fmla="*/ 818213 h 3063504"/>
              <a:gd name="connsiteX8" fmla="*/ 57319 w 4114165"/>
              <a:gd name="connsiteY8" fmla="*/ 830801 h 3063504"/>
              <a:gd name="connsiteX9" fmla="*/ 63687 w 4114165"/>
              <a:gd name="connsiteY9" fmla="*/ 875439 h 3063504"/>
              <a:gd name="connsiteX10" fmla="*/ 70056 w 4114165"/>
              <a:gd name="connsiteY10" fmla="*/ 945100 h 3063504"/>
              <a:gd name="connsiteX11" fmla="*/ 79608 w 4114165"/>
              <a:gd name="connsiteY11" fmla="*/ 1091880 h 3063504"/>
              <a:gd name="connsiteX12" fmla="*/ 92347 w 4114165"/>
              <a:gd name="connsiteY12" fmla="*/ 1349148 h 3063504"/>
              <a:gd name="connsiteX13" fmla="*/ 130558 w 4114165"/>
              <a:gd name="connsiteY13" fmla="*/ 2179860 h 3063504"/>
              <a:gd name="connsiteX14" fmla="*/ 140112 w 4114165"/>
              <a:gd name="connsiteY14" fmla="*/ 2309798 h 3063504"/>
              <a:gd name="connsiteX15" fmla="*/ 146480 w 4114165"/>
              <a:gd name="connsiteY15" fmla="*/ 2364047 h 3063504"/>
              <a:gd name="connsiteX16" fmla="*/ 149664 w 4114165"/>
              <a:gd name="connsiteY16" fmla="*/ 2380472 h 3063504"/>
              <a:gd name="connsiteX17" fmla="*/ 152849 w 4114165"/>
              <a:gd name="connsiteY17" fmla="*/ 2389450 h 3063504"/>
              <a:gd name="connsiteX18" fmla="*/ 156033 w 4114165"/>
              <a:gd name="connsiteY18" fmla="*/ 2390855 h 3063504"/>
              <a:gd name="connsiteX19" fmla="*/ 159218 w 4114165"/>
              <a:gd name="connsiteY19" fmla="*/ 2384600 h 3063504"/>
              <a:gd name="connsiteX20" fmla="*/ 162401 w 4114165"/>
              <a:gd name="connsiteY20" fmla="*/ 2370696 h 3063504"/>
              <a:gd name="connsiteX21" fmla="*/ 168770 w 4114165"/>
              <a:gd name="connsiteY21" fmla="*/ 2320207 h 3063504"/>
              <a:gd name="connsiteX22" fmla="*/ 175140 w 4114165"/>
              <a:gd name="connsiteY22" fmla="*/ 2240720 h 3063504"/>
              <a:gd name="connsiteX23" fmla="*/ 184692 w 4114165"/>
              <a:gd name="connsiteY23" fmla="*/ 2072639 h 3063504"/>
              <a:gd name="connsiteX24" fmla="*/ 197429 w 4114165"/>
              <a:gd name="connsiteY24" fmla="*/ 1777458 h 3063504"/>
              <a:gd name="connsiteX25" fmla="*/ 235642 w 4114165"/>
              <a:gd name="connsiteY25" fmla="*/ 818581 h 3063504"/>
              <a:gd name="connsiteX26" fmla="*/ 245194 w 4114165"/>
              <a:gd name="connsiteY26" fmla="*/ 665925 h 3063504"/>
              <a:gd name="connsiteX27" fmla="*/ 251563 w 4114165"/>
              <a:gd name="connsiteY27" fmla="*/ 600835 h 3063504"/>
              <a:gd name="connsiteX28" fmla="*/ 257933 w 4114165"/>
              <a:gd name="connsiteY28" fmla="*/ 568563 h 3063504"/>
              <a:gd name="connsiteX29" fmla="*/ 261116 w 4114165"/>
              <a:gd name="connsiteY29" fmla="*/ 565293 h 3063504"/>
              <a:gd name="connsiteX30" fmla="*/ 264300 w 4114165"/>
              <a:gd name="connsiteY30" fmla="*/ 570754 h 3063504"/>
              <a:gd name="connsiteX31" fmla="*/ 267485 w 4114165"/>
              <a:gd name="connsiteY31" fmla="*/ 584961 h 3063504"/>
              <a:gd name="connsiteX32" fmla="*/ 273854 w 4114165"/>
              <a:gd name="connsiteY32" fmla="*/ 639269 h 3063504"/>
              <a:gd name="connsiteX33" fmla="*/ 280222 w 4114165"/>
              <a:gd name="connsiteY33" fmla="*/ 726772 h 3063504"/>
              <a:gd name="connsiteX34" fmla="*/ 289776 w 4114165"/>
              <a:gd name="connsiteY34" fmla="*/ 913999 h 3063504"/>
              <a:gd name="connsiteX35" fmla="*/ 302513 w 4114165"/>
              <a:gd name="connsiteY35" fmla="*/ 1245232 h 3063504"/>
              <a:gd name="connsiteX36" fmla="*/ 340728 w 4114165"/>
              <a:gd name="connsiteY36" fmla="*/ 2325374 h 3063504"/>
              <a:gd name="connsiteX37" fmla="*/ 350283 w 4114165"/>
              <a:gd name="connsiteY37" fmla="*/ 2497177 h 3063504"/>
              <a:gd name="connsiteX38" fmla="*/ 356645 w 4114165"/>
              <a:gd name="connsiteY38" fmla="*/ 2570484 h 3063504"/>
              <a:gd name="connsiteX39" fmla="*/ 363019 w 4114165"/>
              <a:gd name="connsiteY39" fmla="*/ 2607106 h 3063504"/>
              <a:gd name="connsiteX40" fmla="*/ 366200 w 4114165"/>
              <a:gd name="connsiteY40" fmla="*/ 2611083 h 3063504"/>
              <a:gd name="connsiteX41" fmla="*/ 369380 w 4114165"/>
              <a:gd name="connsiteY41" fmla="*/ 2605384 h 3063504"/>
              <a:gd name="connsiteX42" fmla="*/ 372574 w 4114165"/>
              <a:gd name="connsiteY42" fmla="*/ 2590024 h 3063504"/>
              <a:gd name="connsiteX43" fmla="*/ 378935 w 4114165"/>
              <a:gd name="connsiteY43" fmla="*/ 2530861 h 3063504"/>
              <a:gd name="connsiteX44" fmla="*/ 385310 w 4114165"/>
              <a:gd name="connsiteY44" fmla="*/ 2435532 h 3063504"/>
              <a:gd name="connsiteX45" fmla="*/ 394865 w 4114165"/>
              <a:gd name="connsiteY45" fmla="*/ 2232425 h 3063504"/>
              <a:gd name="connsiteX46" fmla="*/ 407601 w 4114165"/>
              <a:gd name="connsiteY46" fmla="*/ 1876548 h 3063504"/>
              <a:gd name="connsiteX47" fmla="*/ 442627 w 4114165"/>
              <a:gd name="connsiteY47" fmla="*/ 825508 h 3063504"/>
              <a:gd name="connsiteX48" fmla="*/ 452182 w 4114165"/>
              <a:gd name="connsiteY48" fmla="*/ 631949 h 3063504"/>
              <a:gd name="connsiteX49" fmla="*/ 458544 w 4114165"/>
              <a:gd name="connsiteY49" fmla="*/ 543618 h 3063504"/>
              <a:gd name="connsiteX50" fmla="*/ 464918 w 4114165"/>
              <a:gd name="connsiteY50" fmla="*/ 491393 h 3063504"/>
              <a:gd name="connsiteX51" fmla="*/ 468099 w 4114165"/>
              <a:gd name="connsiteY51" fmla="*/ 479329 h 3063504"/>
              <a:gd name="connsiteX52" fmla="*/ 471280 w 4114165"/>
              <a:gd name="connsiteY52" fmla="*/ 476719 h 3063504"/>
              <a:gd name="connsiteX53" fmla="*/ 474473 w 4114165"/>
              <a:gd name="connsiteY53" fmla="*/ 483516 h 3063504"/>
              <a:gd name="connsiteX54" fmla="*/ 477654 w 4114165"/>
              <a:gd name="connsiteY54" fmla="*/ 499587 h 3063504"/>
              <a:gd name="connsiteX55" fmla="*/ 484015 w 4114165"/>
              <a:gd name="connsiteY55" fmla="*/ 558573 h 3063504"/>
              <a:gd name="connsiteX56" fmla="*/ 490390 w 4114165"/>
              <a:gd name="connsiteY56" fmla="*/ 650919 h 3063504"/>
              <a:gd name="connsiteX57" fmla="*/ 499945 w 4114165"/>
              <a:gd name="connsiteY57" fmla="*/ 843021 h 3063504"/>
              <a:gd name="connsiteX58" fmla="*/ 512680 w 4114165"/>
              <a:gd name="connsiteY58" fmla="*/ 1171038 h 3063504"/>
              <a:gd name="connsiteX59" fmla="*/ 544526 w 4114165"/>
              <a:gd name="connsiteY59" fmla="*/ 2034016 h 3063504"/>
              <a:gd name="connsiteX60" fmla="*/ 554081 w 4114165"/>
              <a:gd name="connsiteY60" fmla="*/ 2220635 h 3063504"/>
              <a:gd name="connsiteX61" fmla="*/ 563624 w 4114165"/>
              <a:gd name="connsiteY61" fmla="*/ 2346673 h 3063504"/>
              <a:gd name="connsiteX62" fmla="*/ 569998 w 4114165"/>
              <a:gd name="connsiteY62" fmla="*/ 2393211 h 3063504"/>
              <a:gd name="connsiteX63" fmla="*/ 573179 w 4114165"/>
              <a:gd name="connsiteY63" fmla="*/ 2404874 h 3063504"/>
              <a:gd name="connsiteX64" fmla="*/ 576372 w 4114165"/>
              <a:gd name="connsiteY64" fmla="*/ 2408799 h 3063504"/>
              <a:gd name="connsiteX65" fmla="*/ 579553 w 4114165"/>
              <a:gd name="connsiteY65" fmla="*/ 2405102 h 3063504"/>
              <a:gd name="connsiteX66" fmla="*/ 582734 w 4114165"/>
              <a:gd name="connsiteY66" fmla="*/ 2393945 h 3063504"/>
              <a:gd name="connsiteX67" fmla="*/ 589108 w 4114165"/>
              <a:gd name="connsiteY67" fmla="*/ 2350282 h 3063504"/>
              <a:gd name="connsiteX68" fmla="*/ 595470 w 4114165"/>
              <a:gd name="connsiteY68" fmla="*/ 2280520 h 3063504"/>
              <a:gd name="connsiteX69" fmla="*/ 605025 w 4114165"/>
              <a:gd name="connsiteY69" fmla="*/ 2134981 h 3063504"/>
              <a:gd name="connsiteX70" fmla="*/ 617760 w 4114165"/>
              <a:gd name="connsiteY70" fmla="*/ 1888743 h 3063504"/>
              <a:gd name="connsiteX71" fmla="*/ 646426 w 4114165"/>
              <a:gd name="connsiteY71" fmla="*/ 1318008 h 3063504"/>
              <a:gd name="connsiteX72" fmla="*/ 655981 w 4114165"/>
              <a:gd name="connsiteY72" fmla="*/ 1179079 h 3063504"/>
              <a:gd name="connsiteX73" fmla="*/ 665523 w 4114165"/>
              <a:gd name="connsiteY73" fmla="*/ 1084231 h 3063504"/>
              <a:gd name="connsiteX74" fmla="*/ 671897 w 4114165"/>
              <a:gd name="connsiteY74" fmla="*/ 1047837 h 3063504"/>
              <a:gd name="connsiteX75" fmla="*/ 675078 w 4114165"/>
              <a:gd name="connsiteY75" fmla="*/ 1037782 h 3063504"/>
              <a:gd name="connsiteX76" fmla="*/ 678259 w 4114165"/>
              <a:gd name="connsiteY76" fmla="*/ 1033059 h 3063504"/>
              <a:gd name="connsiteX77" fmla="*/ 681452 w 4114165"/>
              <a:gd name="connsiteY77" fmla="*/ 1033502 h 3063504"/>
              <a:gd name="connsiteX78" fmla="*/ 684633 w 4114165"/>
              <a:gd name="connsiteY78" fmla="*/ 1038909 h 3063504"/>
              <a:gd name="connsiteX79" fmla="*/ 691007 w 4114165"/>
              <a:gd name="connsiteY79" fmla="*/ 1063476 h 3063504"/>
              <a:gd name="connsiteX80" fmla="*/ 697369 w 4114165"/>
              <a:gd name="connsiteY80" fmla="*/ 1104049 h 3063504"/>
              <a:gd name="connsiteX81" fmla="*/ 706924 w 4114165"/>
              <a:gd name="connsiteY81" fmla="*/ 1187437 h 3063504"/>
              <a:gd name="connsiteX82" fmla="*/ 738770 w 4114165"/>
              <a:gd name="connsiteY82" fmla="*/ 1501044 h 3063504"/>
              <a:gd name="connsiteX83" fmla="*/ 748325 w 4114165"/>
              <a:gd name="connsiteY83" fmla="*/ 1560169 h 3063504"/>
              <a:gd name="connsiteX84" fmla="*/ 754686 w 4114165"/>
              <a:gd name="connsiteY84" fmla="*/ 1583596 h 3063504"/>
              <a:gd name="connsiteX85" fmla="*/ 757880 w 4114165"/>
              <a:gd name="connsiteY85" fmla="*/ 1590282 h 3063504"/>
              <a:gd name="connsiteX86" fmla="*/ 761061 w 4114165"/>
              <a:gd name="connsiteY86" fmla="*/ 1593663 h 3063504"/>
              <a:gd name="connsiteX87" fmla="*/ 764241 w 4114165"/>
              <a:gd name="connsiteY87" fmla="*/ 1593828 h 3063504"/>
              <a:gd name="connsiteX88" fmla="*/ 767422 w 4114165"/>
              <a:gd name="connsiteY88" fmla="*/ 1590940 h 3063504"/>
              <a:gd name="connsiteX89" fmla="*/ 773796 w 4114165"/>
              <a:gd name="connsiteY89" fmla="*/ 1576821 h 3063504"/>
              <a:gd name="connsiteX90" fmla="*/ 780158 w 4114165"/>
              <a:gd name="connsiteY90" fmla="*/ 1553495 h 3063504"/>
              <a:gd name="connsiteX91" fmla="*/ 792906 w 4114165"/>
              <a:gd name="connsiteY91" fmla="*/ 1490875 h 3063504"/>
              <a:gd name="connsiteX92" fmla="*/ 805642 w 4114165"/>
              <a:gd name="connsiteY92" fmla="*/ 1429686 h 3063504"/>
              <a:gd name="connsiteX93" fmla="*/ 812004 w 4114165"/>
              <a:gd name="connsiteY93" fmla="*/ 1408348 h 3063504"/>
              <a:gd name="connsiteX94" fmla="*/ 818378 w 4114165"/>
              <a:gd name="connsiteY94" fmla="*/ 1397407 h 3063504"/>
              <a:gd name="connsiteX95" fmla="*/ 821559 w 4114165"/>
              <a:gd name="connsiteY95" fmla="*/ 1396635 h 3063504"/>
              <a:gd name="connsiteX96" fmla="*/ 824740 w 4114165"/>
              <a:gd name="connsiteY96" fmla="*/ 1399345 h 3063504"/>
              <a:gd name="connsiteX97" fmla="*/ 827933 w 4114165"/>
              <a:gd name="connsiteY97" fmla="*/ 1405740 h 3063504"/>
              <a:gd name="connsiteX98" fmla="*/ 834295 w 4114165"/>
              <a:gd name="connsiteY98" fmla="*/ 1430142 h 3063504"/>
              <a:gd name="connsiteX99" fmla="*/ 840669 w 4114165"/>
              <a:gd name="connsiteY99" fmla="*/ 1470285 h 3063504"/>
              <a:gd name="connsiteX100" fmla="*/ 850224 w 4114165"/>
              <a:gd name="connsiteY100" fmla="*/ 1558649 h 3063504"/>
              <a:gd name="connsiteX101" fmla="*/ 862960 w 4114165"/>
              <a:gd name="connsiteY101" fmla="*/ 1718561 h 3063504"/>
              <a:gd name="connsiteX102" fmla="*/ 891612 w 4114165"/>
              <a:gd name="connsiteY102" fmla="*/ 2106134 h 3063504"/>
              <a:gd name="connsiteX103" fmla="*/ 897986 w 4114165"/>
              <a:gd name="connsiteY103" fmla="*/ 2164423 h 3063504"/>
              <a:gd name="connsiteX104" fmla="*/ 904348 w 4114165"/>
              <a:gd name="connsiteY104" fmla="*/ 2202286 h 3063504"/>
              <a:gd name="connsiteX105" fmla="*/ 907541 w 4114165"/>
              <a:gd name="connsiteY105" fmla="*/ 2212354 h 3063504"/>
              <a:gd name="connsiteX106" fmla="*/ 910722 w 4114165"/>
              <a:gd name="connsiteY106" fmla="*/ 2215950 h 3063504"/>
              <a:gd name="connsiteX107" fmla="*/ 913903 w 4114165"/>
              <a:gd name="connsiteY107" fmla="*/ 2212772 h 3063504"/>
              <a:gd name="connsiteX108" fmla="*/ 917096 w 4114165"/>
              <a:gd name="connsiteY108" fmla="*/ 2202540 h 3063504"/>
              <a:gd name="connsiteX109" fmla="*/ 923458 w 4114165"/>
              <a:gd name="connsiteY109" fmla="*/ 2160358 h 3063504"/>
              <a:gd name="connsiteX110" fmla="*/ 929832 w 4114165"/>
              <a:gd name="connsiteY110" fmla="*/ 2088937 h 3063504"/>
              <a:gd name="connsiteX111" fmla="*/ 939387 w 4114165"/>
              <a:gd name="connsiteY111" fmla="*/ 1929354 h 3063504"/>
              <a:gd name="connsiteX112" fmla="*/ 948930 w 4114165"/>
              <a:gd name="connsiteY112" fmla="*/ 1715256 h 3063504"/>
              <a:gd name="connsiteX113" fmla="*/ 964859 w 4114165"/>
              <a:gd name="connsiteY113" fmla="*/ 1281386 h 3063504"/>
              <a:gd name="connsiteX114" fmla="*/ 983956 w 4114165"/>
              <a:gd name="connsiteY114" fmla="*/ 762432 h 3063504"/>
              <a:gd name="connsiteX115" fmla="*/ 993511 w 4114165"/>
              <a:gd name="connsiteY115" fmla="*/ 562035 h 3063504"/>
              <a:gd name="connsiteX116" fmla="*/ 999886 w 4114165"/>
              <a:gd name="connsiteY116" fmla="*/ 466070 h 3063504"/>
              <a:gd name="connsiteX117" fmla="*/ 1006247 w 4114165"/>
              <a:gd name="connsiteY117" fmla="*/ 406589 h 3063504"/>
              <a:gd name="connsiteX118" fmla="*/ 1009441 w 4114165"/>
              <a:gd name="connsiteY118" fmla="*/ 391842 h 3063504"/>
              <a:gd name="connsiteX119" fmla="*/ 1012621 w 4114165"/>
              <a:gd name="connsiteY119" fmla="*/ 387604 h 3063504"/>
              <a:gd name="connsiteX120" fmla="*/ 1015802 w 4114165"/>
              <a:gd name="connsiteY120" fmla="*/ 394136 h 3063504"/>
              <a:gd name="connsiteX121" fmla="*/ 1018996 w 4114165"/>
              <a:gd name="connsiteY121" fmla="*/ 411587 h 3063504"/>
              <a:gd name="connsiteX122" fmla="*/ 1025357 w 4114165"/>
              <a:gd name="connsiteY122" fmla="*/ 479311 h 3063504"/>
              <a:gd name="connsiteX123" fmla="*/ 1031731 w 4114165"/>
              <a:gd name="connsiteY123" fmla="*/ 589755 h 3063504"/>
              <a:gd name="connsiteX124" fmla="*/ 1041274 w 4114165"/>
              <a:gd name="connsiteY124" fmla="*/ 828914 h 3063504"/>
              <a:gd name="connsiteX125" fmla="*/ 1054022 w 4114165"/>
              <a:gd name="connsiteY125" fmla="*/ 1256857 h 3063504"/>
              <a:gd name="connsiteX126" fmla="*/ 1092230 w 4114165"/>
              <a:gd name="connsiteY126" fmla="*/ 2652391 h 3063504"/>
              <a:gd name="connsiteX127" fmla="*/ 1101785 w 4114165"/>
              <a:gd name="connsiteY127" fmla="*/ 2862019 h 3063504"/>
              <a:gd name="connsiteX128" fmla="*/ 1108146 w 4114165"/>
              <a:gd name="connsiteY128" fmla="*/ 2943532 h 3063504"/>
              <a:gd name="connsiteX129" fmla="*/ 1111340 w 4114165"/>
              <a:gd name="connsiteY129" fmla="*/ 2965110 h 3063504"/>
              <a:gd name="connsiteX130" fmla="*/ 1114521 w 4114165"/>
              <a:gd name="connsiteY130" fmla="*/ 2973430 h 3063504"/>
              <a:gd name="connsiteX131" fmla="*/ 1117701 w 4114165"/>
              <a:gd name="connsiteY131" fmla="*/ 2968315 h 3063504"/>
              <a:gd name="connsiteX132" fmla="*/ 1120895 w 4114165"/>
              <a:gd name="connsiteY132" fmla="*/ 2949661 h 3063504"/>
              <a:gd name="connsiteX133" fmla="*/ 1127256 w 4114165"/>
              <a:gd name="connsiteY133" fmla="*/ 2872251 h 3063504"/>
              <a:gd name="connsiteX134" fmla="*/ 1133631 w 4114165"/>
              <a:gd name="connsiteY134" fmla="*/ 2743364 h 3063504"/>
              <a:gd name="connsiteX135" fmla="*/ 1143173 w 4114165"/>
              <a:gd name="connsiteY135" fmla="*/ 2463378 h 3063504"/>
              <a:gd name="connsiteX136" fmla="*/ 1155922 w 4114165"/>
              <a:gd name="connsiteY136" fmla="*/ 1965154 h 3063504"/>
              <a:gd name="connsiteX137" fmla="*/ 1190948 w 4114165"/>
              <a:gd name="connsiteY137" fmla="*/ 471744 h 3063504"/>
              <a:gd name="connsiteX138" fmla="*/ 1200503 w 4114165"/>
              <a:gd name="connsiteY138" fmla="*/ 198810 h 3063504"/>
              <a:gd name="connsiteX139" fmla="*/ 1206865 w 4114165"/>
              <a:gd name="connsiteY139" fmla="*/ 77799 h 3063504"/>
              <a:gd name="connsiteX140" fmla="*/ 1213239 w 4114165"/>
              <a:gd name="connsiteY140" fmla="*/ 11588 h 3063504"/>
              <a:gd name="connsiteX141" fmla="*/ 1216420 w 4114165"/>
              <a:gd name="connsiteY141" fmla="*/ 0 h 3063504"/>
              <a:gd name="connsiteX142" fmla="*/ 1219601 w 4114165"/>
              <a:gd name="connsiteY142" fmla="*/ 2996 h 3063504"/>
              <a:gd name="connsiteX143" fmla="*/ 1222781 w 4114165"/>
              <a:gd name="connsiteY143" fmla="*/ 20580 h 3063504"/>
              <a:gd name="connsiteX144" fmla="*/ 1229156 w 4114165"/>
              <a:gd name="connsiteY144" fmla="*/ 98807 h 3063504"/>
              <a:gd name="connsiteX145" fmla="*/ 1235530 w 4114165"/>
              <a:gd name="connsiteY145" fmla="*/ 231880 h 3063504"/>
              <a:gd name="connsiteX146" fmla="*/ 1245072 w 4114165"/>
              <a:gd name="connsiteY146" fmla="*/ 522962 h 3063504"/>
              <a:gd name="connsiteX147" fmla="*/ 1257821 w 4114165"/>
              <a:gd name="connsiteY147" fmla="*/ 1041176 h 3063504"/>
              <a:gd name="connsiteX148" fmla="*/ 1292847 w 4114165"/>
              <a:gd name="connsiteY148" fmla="*/ 2583224 h 3063504"/>
              <a:gd name="connsiteX149" fmla="*/ 1302390 w 4114165"/>
              <a:gd name="connsiteY149" fmla="*/ 2862221 h 3063504"/>
              <a:gd name="connsiteX150" fmla="*/ 1308764 w 4114165"/>
              <a:gd name="connsiteY150" fmla="*/ 2985271 h 3063504"/>
              <a:gd name="connsiteX151" fmla="*/ 1315138 w 4114165"/>
              <a:gd name="connsiteY151" fmla="*/ 3052069 h 3063504"/>
              <a:gd name="connsiteX152" fmla="*/ 1318319 w 4114165"/>
              <a:gd name="connsiteY152" fmla="*/ 3063504 h 3063504"/>
              <a:gd name="connsiteX153" fmla="*/ 1321500 w 4114165"/>
              <a:gd name="connsiteY153" fmla="*/ 3060098 h 3063504"/>
              <a:gd name="connsiteX154" fmla="*/ 1324681 w 4114165"/>
              <a:gd name="connsiteY154" fmla="*/ 3041913 h 3063504"/>
              <a:gd name="connsiteX155" fmla="*/ 1331055 w 4114165"/>
              <a:gd name="connsiteY155" fmla="*/ 2962109 h 3063504"/>
              <a:gd name="connsiteX156" fmla="*/ 1337429 w 4114165"/>
              <a:gd name="connsiteY156" fmla="*/ 2827372 h 3063504"/>
              <a:gd name="connsiteX157" fmla="*/ 1346971 w 4114165"/>
              <a:gd name="connsiteY157" fmla="*/ 2534799 h 3063504"/>
              <a:gd name="connsiteX158" fmla="*/ 1359720 w 4114165"/>
              <a:gd name="connsiteY158" fmla="*/ 2019403 h 3063504"/>
              <a:gd name="connsiteX159" fmla="*/ 1391553 w 4114165"/>
              <a:gd name="connsiteY159" fmla="*/ 642650 h 3063504"/>
              <a:gd name="connsiteX160" fmla="*/ 1401108 w 4114165"/>
              <a:gd name="connsiteY160" fmla="*/ 357415 h 3063504"/>
              <a:gd name="connsiteX161" fmla="*/ 1407482 w 4114165"/>
              <a:gd name="connsiteY161" fmla="*/ 227415 h 3063504"/>
              <a:gd name="connsiteX162" fmla="*/ 1413844 w 4114165"/>
              <a:gd name="connsiteY162" fmla="*/ 151377 h 3063504"/>
              <a:gd name="connsiteX163" fmla="*/ 1417037 w 4114165"/>
              <a:gd name="connsiteY163" fmla="*/ 134458 h 3063504"/>
              <a:gd name="connsiteX164" fmla="*/ 1420218 w 4114165"/>
              <a:gd name="connsiteY164" fmla="*/ 131770 h 3063504"/>
              <a:gd name="connsiteX165" fmla="*/ 1423399 w 4114165"/>
              <a:gd name="connsiteY165" fmla="*/ 143257 h 3063504"/>
              <a:gd name="connsiteX166" fmla="*/ 1426580 w 4114165"/>
              <a:gd name="connsiteY166" fmla="*/ 168709 h 3063504"/>
              <a:gd name="connsiteX167" fmla="*/ 1432954 w 4114165"/>
              <a:gd name="connsiteY167" fmla="*/ 259960 h 3063504"/>
              <a:gd name="connsiteX168" fmla="*/ 1439328 w 4114165"/>
              <a:gd name="connsiteY168" fmla="*/ 401057 h 3063504"/>
              <a:gd name="connsiteX169" fmla="*/ 1448870 w 4114165"/>
              <a:gd name="connsiteY169" fmla="*/ 691492 h 3063504"/>
              <a:gd name="connsiteX170" fmla="*/ 1461619 w 4114165"/>
              <a:gd name="connsiteY170" fmla="*/ 1179130 h 3063504"/>
              <a:gd name="connsiteX171" fmla="*/ 1487091 w 4114165"/>
              <a:gd name="connsiteY171" fmla="*/ 2181025 h 3063504"/>
              <a:gd name="connsiteX172" fmla="*/ 1496646 w 4114165"/>
              <a:gd name="connsiteY172" fmla="*/ 2459592 h 3063504"/>
              <a:gd name="connsiteX173" fmla="*/ 1503007 w 4114165"/>
              <a:gd name="connsiteY173" fmla="*/ 2593785 h 3063504"/>
              <a:gd name="connsiteX174" fmla="*/ 1509382 w 4114165"/>
              <a:gd name="connsiteY174" fmla="*/ 2680946 h 3063504"/>
              <a:gd name="connsiteX175" fmla="*/ 1512562 w 4114165"/>
              <a:gd name="connsiteY175" fmla="*/ 2705982 h 3063504"/>
              <a:gd name="connsiteX176" fmla="*/ 1515743 w 4114165"/>
              <a:gd name="connsiteY176" fmla="*/ 2718442 h 3063504"/>
              <a:gd name="connsiteX177" fmla="*/ 1518937 w 4114165"/>
              <a:gd name="connsiteY177" fmla="*/ 2718341 h 3063504"/>
              <a:gd name="connsiteX178" fmla="*/ 1522117 w 4114165"/>
              <a:gd name="connsiteY178" fmla="*/ 2705817 h 3063504"/>
              <a:gd name="connsiteX179" fmla="*/ 1525298 w 4114165"/>
              <a:gd name="connsiteY179" fmla="*/ 2681162 h 3063504"/>
              <a:gd name="connsiteX180" fmla="*/ 1531672 w 4114165"/>
              <a:gd name="connsiteY180" fmla="*/ 2597166 h 3063504"/>
              <a:gd name="connsiteX181" fmla="*/ 1538034 w 4114165"/>
              <a:gd name="connsiteY181" fmla="*/ 2471052 h 3063504"/>
              <a:gd name="connsiteX182" fmla="*/ 1547589 w 4114165"/>
              <a:gd name="connsiteY182" fmla="*/ 2217318 h 3063504"/>
              <a:gd name="connsiteX183" fmla="*/ 1563518 w 4114165"/>
              <a:gd name="connsiteY183" fmla="*/ 1692310 h 3063504"/>
              <a:gd name="connsiteX184" fmla="*/ 1582615 w 4114165"/>
              <a:gd name="connsiteY184" fmla="*/ 1074303 h 3063504"/>
              <a:gd name="connsiteX185" fmla="*/ 1592171 w 4114165"/>
              <a:gd name="connsiteY185" fmla="*/ 838804 h 3063504"/>
              <a:gd name="connsiteX186" fmla="*/ 1598545 w 4114165"/>
              <a:gd name="connsiteY186" fmla="*/ 724265 h 3063504"/>
              <a:gd name="connsiteX187" fmla="*/ 1604906 w 4114165"/>
              <a:gd name="connsiteY187" fmla="*/ 648563 h 3063504"/>
              <a:gd name="connsiteX188" fmla="*/ 1608087 w 4114165"/>
              <a:gd name="connsiteY188" fmla="*/ 626010 h 3063504"/>
              <a:gd name="connsiteX189" fmla="*/ 1611281 w 4114165"/>
              <a:gd name="connsiteY189" fmla="*/ 613828 h 3063504"/>
              <a:gd name="connsiteX190" fmla="*/ 1614461 w 4114165"/>
              <a:gd name="connsiteY190" fmla="*/ 611992 h 3063504"/>
              <a:gd name="connsiteX191" fmla="*/ 1617642 w 4114165"/>
              <a:gd name="connsiteY191" fmla="*/ 620362 h 3063504"/>
              <a:gd name="connsiteX192" fmla="*/ 1620836 w 4114165"/>
              <a:gd name="connsiteY192" fmla="*/ 638724 h 3063504"/>
              <a:gd name="connsiteX193" fmla="*/ 1627197 w 4114165"/>
              <a:gd name="connsiteY193" fmla="*/ 703889 h 3063504"/>
              <a:gd name="connsiteX194" fmla="*/ 1633572 w 4114165"/>
              <a:gd name="connsiteY194" fmla="*/ 803537 h 3063504"/>
              <a:gd name="connsiteX195" fmla="*/ 1643127 w 4114165"/>
              <a:gd name="connsiteY195" fmla="*/ 1005807 h 3063504"/>
              <a:gd name="connsiteX196" fmla="*/ 1659043 w 4114165"/>
              <a:gd name="connsiteY196" fmla="*/ 1426507 h 3063504"/>
              <a:gd name="connsiteX197" fmla="*/ 1678153 w 4114165"/>
              <a:gd name="connsiteY197" fmla="*/ 1923162 h 3063504"/>
              <a:gd name="connsiteX198" fmla="*/ 1687696 w 4114165"/>
              <a:gd name="connsiteY198" fmla="*/ 2112656 h 3063504"/>
              <a:gd name="connsiteX199" fmla="*/ 1694070 w 4114165"/>
              <a:gd name="connsiteY199" fmla="*/ 2204756 h 3063504"/>
              <a:gd name="connsiteX200" fmla="*/ 1700444 w 4114165"/>
              <a:gd name="connsiteY200" fmla="*/ 2265400 h 3063504"/>
              <a:gd name="connsiteX201" fmla="*/ 1703625 w 4114165"/>
              <a:gd name="connsiteY201" fmla="*/ 2283281 h 3063504"/>
              <a:gd name="connsiteX202" fmla="*/ 1706806 w 4114165"/>
              <a:gd name="connsiteY202" fmla="*/ 2292702 h 3063504"/>
              <a:gd name="connsiteX203" fmla="*/ 1709986 w 4114165"/>
              <a:gd name="connsiteY203" fmla="*/ 2293639 h 3063504"/>
              <a:gd name="connsiteX204" fmla="*/ 1713180 w 4114165"/>
              <a:gd name="connsiteY204" fmla="*/ 2286193 h 3063504"/>
              <a:gd name="connsiteX205" fmla="*/ 1716361 w 4114165"/>
              <a:gd name="connsiteY205" fmla="*/ 2270504 h 3063504"/>
              <a:gd name="connsiteX206" fmla="*/ 1722735 w 4114165"/>
              <a:gd name="connsiteY206" fmla="*/ 2215532 h 3063504"/>
              <a:gd name="connsiteX207" fmla="*/ 1729096 w 4114165"/>
              <a:gd name="connsiteY207" fmla="*/ 2131689 h 3063504"/>
              <a:gd name="connsiteX208" fmla="*/ 1738651 w 4114165"/>
              <a:gd name="connsiteY208" fmla="*/ 1961012 h 3063504"/>
              <a:gd name="connsiteX209" fmla="*/ 1754568 w 4114165"/>
              <a:gd name="connsiteY209" fmla="*/ 1602325 h 3063504"/>
              <a:gd name="connsiteX210" fmla="*/ 1773678 w 4114165"/>
              <a:gd name="connsiteY210" fmla="*/ 1169278 h 3063504"/>
              <a:gd name="connsiteX211" fmla="*/ 1783233 w 4114165"/>
              <a:gd name="connsiteY211" fmla="*/ 998855 h 3063504"/>
              <a:gd name="connsiteX212" fmla="*/ 1792788 w 4114165"/>
              <a:gd name="connsiteY212" fmla="*/ 880580 h 3063504"/>
              <a:gd name="connsiteX213" fmla="*/ 1799150 w 4114165"/>
              <a:gd name="connsiteY213" fmla="*/ 835904 h 3063504"/>
              <a:gd name="connsiteX214" fmla="*/ 1802343 w 4114165"/>
              <a:gd name="connsiteY214" fmla="*/ 824520 h 3063504"/>
              <a:gd name="connsiteX215" fmla="*/ 1805524 w 4114165"/>
              <a:gd name="connsiteY215" fmla="*/ 820556 h 3063504"/>
              <a:gd name="connsiteX216" fmla="*/ 1808705 w 4114165"/>
              <a:gd name="connsiteY216" fmla="*/ 824051 h 3063504"/>
              <a:gd name="connsiteX217" fmla="*/ 1811886 w 4114165"/>
              <a:gd name="connsiteY217" fmla="*/ 834916 h 3063504"/>
              <a:gd name="connsiteX218" fmla="*/ 1818260 w 4114165"/>
              <a:gd name="connsiteY218" fmla="*/ 878162 h 3063504"/>
              <a:gd name="connsiteX219" fmla="*/ 1824634 w 4114165"/>
              <a:gd name="connsiteY219" fmla="*/ 948342 h 3063504"/>
              <a:gd name="connsiteX220" fmla="*/ 1834176 w 4114165"/>
              <a:gd name="connsiteY220" fmla="*/ 1097237 h 3063504"/>
              <a:gd name="connsiteX221" fmla="*/ 1846912 w 4114165"/>
              <a:gd name="connsiteY221" fmla="*/ 1354719 h 3063504"/>
              <a:gd name="connsiteX222" fmla="*/ 1878758 w 4114165"/>
              <a:gd name="connsiteY222" fmla="*/ 2030319 h 3063504"/>
              <a:gd name="connsiteX223" fmla="*/ 1888313 w 4114165"/>
              <a:gd name="connsiteY223" fmla="*/ 2169894 h 3063504"/>
              <a:gd name="connsiteX224" fmla="*/ 1894687 w 4114165"/>
              <a:gd name="connsiteY224" fmla="*/ 2233983 h 3063504"/>
              <a:gd name="connsiteX225" fmla="*/ 1901049 w 4114165"/>
              <a:gd name="connsiteY225" fmla="*/ 2272112 h 3063504"/>
              <a:gd name="connsiteX226" fmla="*/ 1904242 w 4114165"/>
              <a:gd name="connsiteY226" fmla="*/ 2281014 h 3063504"/>
              <a:gd name="connsiteX227" fmla="*/ 1907423 w 4114165"/>
              <a:gd name="connsiteY227" fmla="*/ 2283053 h 3063504"/>
              <a:gd name="connsiteX228" fmla="*/ 1910604 w 4114165"/>
              <a:gd name="connsiteY228" fmla="*/ 2278216 h 3063504"/>
              <a:gd name="connsiteX229" fmla="*/ 1913785 w 4114165"/>
              <a:gd name="connsiteY229" fmla="*/ 2266591 h 3063504"/>
              <a:gd name="connsiteX230" fmla="*/ 1920159 w 4114165"/>
              <a:gd name="connsiteY230" fmla="*/ 2223573 h 3063504"/>
              <a:gd name="connsiteX231" fmla="*/ 1926520 w 4114165"/>
              <a:gd name="connsiteY231" fmla="*/ 2155837 h 3063504"/>
              <a:gd name="connsiteX232" fmla="*/ 1936075 w 4114165"/>
              <a:gd name="connsiteY232" fmla="*/ 2014084 h 3063504"/>
              <a:gd name="connsiteX233" fmla="*/ 1948811 w 4114165"/>
              <a:gd name="connsiteY233" fmla="*/ 1770329 h 3063504"/>
              <a:gd name="connsiteX234" fmla="*/ 1980657 w 4114165"/>
              <a:gd name="connsiteY234" fmla="*/ 1119397 h 3063504"/>
              <a:gd name="connsiteX235" fmla="*/ 1990212 w 4114165"/>
              <a:gd name="connsiteY235" fmla="*/ 975352 h 3063504"/>
              <a:gd name="connsiteX236" fmla="*/ 1999767 w 4114165"/>
              <a:gd name="connsiteY236" fmla="*/ 875591 h 3063504"/>
              <a:gd name="connsiteX237" fmla="*/ 2006142 w 4114165"/>
              <a:gd name="connsiteY237" fmla="*/ 836740 h 3063504"/>
              <a:gd name="connsiteX238" fmla="*/ 2009322 w 4114165"/>
              <a:gd name="connsiteY238" fmla="*/ 825938 h 3063504"/>
              <a:gd name="connsiteX239" fmla="*/ 2012503 w 4114165"/>
              <a:gd name="connsiteY239" fmla="*/ 820923 h 3063504"/>
              <a:gd name="connsiteX240" fmla="*/ 2015684 w 4114165"/>
              <a:gd name="connsiteY240" fmla="*/ 821658 h 3063504"/>
              <a:gd name="connsiteX241" fmla="*/ 2018877 w 4114165"/>
              <a:gd name="connsiteY241" fmla="*/ 828028 h 3063504"/>
              <a:gd name="connsiteX242" fmla="*/ 2025239 w 4114165"/>
              <a:gd name="connsiteY242" fmla="*/ 857115 h 3063504"/>
              <a:gd name="connsiteX243" fmla="*/ 2031613 w 4114165"/>
              <a:gd name="connsiteY243" fmla="*/ 906553 h 3063504"/>
              <a:gd name="connsiteX244" fmla="*/ 2041168 w 4114165"/>
              <a:gd name="connsiteY244" fmla="*/ 1013849 h 3063504"/>
              <a:gd name="connsiteX245" fmla="*/ 2053904 w 4114165"/>
              <a:gd name="connsiteY245" fmla="*/ 1203418 h 3063504"/>
              <a:gd name="connsiteX246" fmla="*/ 2098486 w 4114165"/>
              <a:gd name="connsiteY246" fmla="*/ 1923390 h 3063504"/>
              <a:gd name="connsiteX247" fmla="*/ 2108028 w 4114165"/>
              <a:gd name="connsiteY247" fmla="*/ 2025937 h 3063504"/>
              <a:gd name="connsiteX248" fmla="*/ 2117583 w 4114165"/>
              <a:gd name="connsiteY248" fmla="*/ 2096700 h 3063504"/>
              <a:gd name="connsiteX249" fmla="*/ 2123957 w 4114165"/>
              <a:gd name="connsiteY249" fmla="*/ 2125104 h 3063504"/>
              <a:gd name="connsiteX250" fmla="*/ 2130319 w 4114165"/>
              <a:gd name="connsiteY250" fmla="*/ 2138324 h 3063504"/>
              <a:gd name="connsiteX251" fmla="*/ 2133512 w 4114165"/>
              <a:gd name="connsiteY251" fmla="*/ 2139299 h 3063504"/>
              <a:gd name="connsiteX252" fmla="*/ 2136693 w 4114165"/>
              <a:gd name="connsiteY252" fmla="*/ 2136589 h 3063504"/>
              <a:gd name="connsiteX253" fmla="*/ 2139874 w 4114165"/>
              <a:gd name="connsiteY253" fmla="*/ 2130283 h 3063504"/>
              <a:gd name="connsiteX254" fmla="*/ 2146248 w 4114165"/>
              <a:gd name="connsiteY254" fmla="*/ 2107312 h 3063504"/>
              <a:gd name="connsiteX255" fmla="*/ 2152610 w 4114165"/>
              <a:gd name="connsiteY255" fmla="*/ 2071335 h 3063504"/>
              <a:gd name="connsiteX256" fmla="*/ 2162165 w 4114165"/>
              <a:gd name="connsiteY256" fmla="*/ 1995685 h 3063504"/>
              <a:gd name="connsiteX257" fmla="*/ 2174901 w 4114165"/>
              <a:gd name="connsiteY257" fmla="*/ 1861973 h 3063504"/>
              <a:gd name="connsiteX258" fmla="*/ 2194011 w 4114165"/>
              <a:gd name="connsiteY258" fmla="*/ 1618546 h 3063504"/>
              <a:gd name="connsiteX259" fmla="*/ 2219482 w 4114165"/>
              <a:gd name="connsiteY259" fmla="*/ 1290681 h 3063504"/>
              <a:gd name="connsiteX260" fmla="*/ 2232218 w 4114165"/>
              <a:gd name="connsiteY260" fmla="*/ 1157476 h 3063504"/>
              <a:gd name="connsiteX261" fmla="*/ 2241773 w 4114165"/>
              <a:gd name="connsiteY261" fmla="*/ 1081331 h 3063504"/>
              <a:gd name="connsiteX262" fmla="*/ 2251328 w 4114165"/>
              <a:gd name="connsiteY262" fmla="*/ 1030020 h 3063504"/>
              <a:gd name="connsiteX263" fmla="*/ 2257702 w 4114165"/>
              <a:gd name="connsiteY263" fmla="*/ 1010924 h 3063504"/>
              <a:gd name="connsiteX264" fmla="*/ 2260883 w 4114165"/>
              <a:gd name="connsiteY264" fmla="*/ 1006061 h 3063504"/>
              <a:gd name="connsiteX265" fmla="*/ 2264064 w 4114165"/>
              <a:gd name="connsiteY265" fmla="*/ 1004351 h 3063504"/>
              <a:gd name="connsiteX266" fmla="*/ 2267257 w 4114165"/>
              <a:gd name="connsiteY266" fmla="*/ 1005782 h 3063504"/>
              <a:gd name="connsiteX267" fmla="*/ 2270438 w 4114165"/>
              <a:gd name="connsiteY267" fmla="*/ 1010316 h 3063504"/>
              <a:gd name="connsiteX268" fmla="*/ 2276800 w 4114165"/>
              <a:gd name="connsiteY268" fmla="*/ 1028450 h 3063504"/>
              <a:gd name="connsiteX269" fmla="*/ 2283174 w 4114165"/>
              <a:gd name="connsiteY269" fmla="*/ 1058069 h 3063504"/>
              <a:gd name="connsiteX270" fmla="*/ 2292729 w 4114165"/>
              <a:gd name="connsiteY270" fmla="*/ 1121841 h 3063504"/>
              <a:gd name="connsiteX271" fmla="*/ 2305465 w 4114165"/>
              <a:gd name="connsiteY271" fmla="*/ 1236014 h 3063504"/>
              <a:gd name="connsiteX272" fmla="*/ 2324575 w 4114165"/>
              <a:gd name="connsiteY272" fmla="*/ 1444287 h 3063504"/>
              <a:gd name="connsiteX273" fmla="*/ 2353227 w 4114165"/>
              <a:gd name="connsiteY273" fmla="*/ 1757361 h 3063504"/>
              <a:gd name="connsiteX274" fmla="*/ 2365963 w 4114165"/>
              <a:gd name="connsiteY274" fmla="*/ 1871318 h 3063504"/>
              <a:gd name="connsiteX275" fmla="*/ 2378699 w 4114165"/>
              <a:gd name="connsiteY275" fmla="*/ 1960101 h 3063504"/>
              <a:gd name="connsiteX276" fmla="*/ 2388254 w 4114165"/>
              <a:gd name="connsiteY276" fmla="*/ 2007196 h 3063504"/>
              <a:gd name="connsiteX277" fmla="*/ 2394628 w 4114165"/>
              <a:gd name="connsiteY277" fmla="*/ 2028331 h 3063504"/>
              <a:gd name="connsiteX278" fmla="*/ 2400990 w 4114165"/>
              <a:gd name="connsiteY278" fmla="*/ 2040690 h 3063504"/>
              <a:gd name="connsiteX279" fmla="*/ 2404183 w 4114165"/>
              <a:gd name="connsiteY279" fmla="*/ 2043425 h 3063504"/>
              <a:gd name="connsiteX280" fmla="*/ 2407364 w 4114165"/>
              <a:gd name="connsiteY280" fmla="*/ 2043805 h 3063504"/>
              <a:gd name="connsiteX281" fmla="*/ 2410545 w 4114165"/>
              <a:gd name="connsiteY281" fmla="*/ 2041766 h 3063504"/>
              <a:gd name="connsiteX282" fmla="*/ 2413726 w 4114165"/>
              <a:gd name="connsiteY282" fmla="*/ 2037258 h 3063504"/>
              <a:gd name="connsiteX283" fmla="*/ 2420100 w 4114165"/>
              <a:gd name="connsiteY283" fmla="*/ 2020707 h 3063504"/>
              <a:gd name="connsiteX284" fmla="*/ 2426474 w 4114165"/>
              <a:gd name="connsiteY284" fmla="*/ 1993899 h 3063504"/>
              <a:gd name="connsiteX285" fmla="*/ 2432836 w 4114165"/>
              <a:gd name="connsiteY285" fmla="*/ 1956694 h 3063504"/>
              <a:gd name="connsiteX286" fmla="*/ 2442391 w 4114165"/>
              <a:gd name="connsiteY286" fmla="*/ 1881614 h 3063504"/>
              <a:gd name="connsiteX287" fmla="*/ 2451946 w 4114165"/>
              <a:gd name="connsiteY287" fmla="*/ 1784575 h 3063504"/>
              <a:gd name="connsiteX288" fmla="*/ 2464682 w 4114165"/>
              <a:gd name="connsiteY288" fmla="*/ 1626031 h 3063504"/>
              <a:gd name="connsiteX289" fmla="*/ 2490153 w 4114165"/>
              <a:gd name="connsiteY289" fmla="*/ 1257757 h 3063504"/>
              <a:gd name="connsiteX290" fmla="*/ 2506083 w 4114165"/>
              <a:gd name="connsiteY290" fmla="*/ 1048014 h 3063504"/>
              <a:gd name="connsiteX291" fmla="*/ 2515625 w 4114165"/>
              <a:gd name="connsiteY291" fmla="*/ 952141 h 3063504"/>
              <a:gd name="connsiteX292" fmla="*/ 2521999 w 4114165"/>
              <a:gd name="connsiteY292" fmla="*/ 906236 h 3063504"/>
              <a:gd name="connsiteX293" fmla="*/ 2528373 w 4114165"/>
              <a:gd name="connsiteY293" fmla="*/ 877262 h 3063504"/>
              <a:gd name="connsiteX294" fmla="*/ 2531554 w 4114165"/>
              <a:gd name="connsiteY294" fmla="*/ 869652 h 3063504"/>
              <a:gd name="connsiteX295" fmla="*/ 2534735 w 4114165"/>
              <a:gd name="connsiteY295" fmla="*/ 866853 h 3063504"/>
              <a:gd name="connsiteX296" fmla="*/ 2537916 w 4114165"/>
              <a:gd name="connsiteY296" fmla="*/ 868955 h 3063504"/>
              <a:gd name="connsiteX297" fmla="*/ 2541109 w 4114165"/>
              <a:gd name="connsiteY297" fmla="*/ 876059 h 3063504"/>
              <a:gd name="connsiteX298" fmla="*/ 2547471 w 4114165"/>
              <a:gd name="connsiteY298" fmla="*/ 905299 h 3063504"/>
              <a:gd name="connsiteX299" fmla="*/ 2553845 w 4114165"/>
              <a:gd name="connsiteY299" fmla="*/ 954281 h 3063504"/>
              <a:gd name="connsiteX300" fmla="*/ 2563400 w 4114165"/>
              <a:gd name="connsiteY300" fmla="*/ 1062425 h 3063504"/>
              <a:gd name="connsiteX301" fmla="*/ 2572942 w 4114165"/>
              <a:gd name="connsiteY301" fmla="*/ 1206420 h 3063504"/>
              <a:gd name="connsiteX302" fmla="*/ 2588872 w 4114165"/>
              <a:gd name="connsiteY302" fmla="*/ 1499651 h 3063504"/>
              <a:gd name="connsiteX303" fmla="*/ 2614343 w 4114165"/>
              <a:gd name="connsiteY303" fmla="*/ 1975335 h 3063504"/>
              <a:gd name="connsiteX304" fmla="*/ 2623898 w 4114165"/>
              <a:gd name="connsiteY304" fmla="*/ 2111528 h 3063504"/>
              <a:gd name="connsiteX305" fmla="*/ 2633453 w 4114165"/>
              <a:gd name="connsiteY305" fmla="*/ 2206554 h 3063504"/>
              <a:gd name="connsiteX306" fmla="*/ 2639815 w 4114165"/>
              <a:gd name="connsiteY306" fmla="*/ 2243037 h 3063504"/>
              <a:gd name="connsiteX307" fmla="*/ 2643008 w 4114165"/>
              <a:gd name="connsiteY307" fmla="*/ 2252623 h 3063504"/>
              <a:gd name="connsiteX308" fmla="*/ 2646189 w 4114165"/>
              <a:gd name="connsiteY308" fmla="*/ 2256295 h 3063504"/>
              <a:gd name="connsiteX309" fmla="*/ 2649370 w 4114165"/>
              <a:gd name="connsiteY309" fmla="*/ 2254003 h 3063504"/>
              <a:gd name="connsiteX310" fmla="*/ 2652551 w 4114165"/>
              <a:gd name="connsiteY310" fmla="*/ 2245772 h 3063504"/>
              <a:gd name="connsiteX311" fmla="*/ 2658925 w 4114165"/>
              <a:gd name="connsiteY311" fmla="*/ 2211759 h 3063504"/>
              <a:gd name="connsiteX312" fmla="*/ 2665299 w 4114165"/>
              <a:gd name="connsiteY312" fmla="*/ 2155381 h 3063504"/>
              <a:gd name="connsiteX313" fmla="*/ 2674841 w 4114165"/>
              <a:gd name="connsiteY313" fmla="*/ 2033383 h 3063504"/>
              <a:gd name="connsiteX314" fmla="*/ 2687590 w 4114165"/>
              <a:gd name="connsiteY314" fmla="*/ 1816866 h 3063504"/>
              <a:gd name="connsiteX315" fmla="*/ 2725797 w 4114165"/>
              <a:gd name="connsiteY315" fmla="*/ 1116307 h 3063504"/>
              <a:gd name="connsiteX316" fmla="*/ 2735353 w 4114165"/>
              <a:gd name="connsiteY316" fmla="*/ 1006339 h 3063504"/>
              <a:gd name="connsiteX317" fmla="*/ 2741714 w 4114165"/>
              <a:gd name="connsiteY317" fmla="*/ 959548 h 3063504"/>
              <a:gd name="connsiteX318" fmla="*/ 2748088 w 4114165"/>
              <a:gd name="connsiteY318" fmla="*/ 935995 h 3063504"/>
              <a:gd name="connsiteX319" fmla="*/ 2751269 w 4114165"/>
              <a:gd name="connsiteY319" fmla="*/ 933171 h 3063504"/>
              <a:gd name="connsiteX320" fmla="*/ 2754450 w 4114165"/>
              <a:gd name="connsiteY320" fmla="*/ 936337 h 3063504"/>
              <a:gd name="connsiteX321" fmla="*/ 2757643 w 4114165"/>
              <a:gd name="connsiteY321" fmla="*/ 945416 h 3063504"/>
              <a:gd name="connsiteX322" fmla="*/ 2764005 w 4114165"/>
              <a:gd name="connsiteY322" fmla="*/ 980709 h 3063504"/>
              <a:gd name="connsiteX323" fmla="*/ 2770379 w 4114165"/>
              <a:gd name="connsiteY323" fmla="*/ 1037225 h 3063504"/>
              <a:gd name="connsiteX324" fmla="*/ 2779934 w 4114165"/>
              <a:gd name="connsiteY324" fmla="*/ 1155678 h 3063504"/>
              <a:gd name="connsiteX325" fmla="*/ 2792670 w 4114165"/>
              <a:gd name="connsiteY325" fmla="*/ 1356429 h 3063504"/>
              <a:gd name="connsiteX326" fmla="*/ 2818142 w 4114165"/>
              <a:gd name="connsiteY326" fmla="*/ 1765998 h 3063504"/>
              <a:gd name="connsiteX327" fmla="*/ 2827697 w 4114165"/>
              <a:gd name="connsiteY327" fmla="*/ 1875662 h 3063504"/>
              <a:gd name="connsiteX328" fmla="*/ 2834058 w 4114165"/>
              <a:gd name="connsiteY328" fmla="*/ 1925847 h 3063504"/>
              <a:gd name="connsiteX329" fmla="*/ 2840433 w 4114165"/>
              <a:gd name="connsiteY329" fmla="*/ 1955251 h 3063504"/>
              <a:gd name="connsiteX330" fmla="*/ 2843613 w 4114165"/>
              <a:gd name="connsiteY330" fmla="*/ 1961823 h 3063504"/>
              <a:gd name="connsiteX331" fmla="*/ 2846807 w 4114165"/>
              <a:gd name="connsiteY331" fmla="*/ 1962912 h 3063504"/>
              <a:gd name="connsiteX332" fmla="*/ 2849988 w 4114165"/>
              <a:gd name="connsiteY332" fmla="*/ 1958543 h 3063504"/>
              <a:gd name="connsiteX333" fmla="*/ 2853168 w 4114165"/>
              <a:gd name="connsiteY333" fmla="*/ 1948818 h 3063504"/>
              <a:gd name="connsiteX334" fmla="*/ 2859543 w 4114165"/>
              <a:gd name="connsiteY334" fmla="*/ 1914032 h 3063504"/>
              <a:gd name="connsiteX335" fmla="*/ 2865904 w 4114165"/>
              <a:gd name="connsiteY335" fmla="*/ 1860517 h 3063504"/>
              <a:gd name="connsiteX336" fmla="*/ 2875459 w 4114165"/>
              <a:gd name="connsiteY336" fmla="*/ 1751587 h 3063504"/>
              <a:gd name="connsiteX337" fmla="*/ 2891388 w 4114165"/>
              <a:gd name="connsiteY337" fmla="*/ 1526332 h 3063504"/>
              <a:gd name="connsiteX338" fmla="*/ 2907305 w 4114165"/>
              <a:gd name="connsiteY338" fmla="*/ 1308055 h 3063504"/>
              <a:gd name="connsiteX339" fmla="*/ 2916860 w 4114165"/>
              <a:gd name="connsiteY339" fmla="*/ 1209459 h 3063504"/>
              <a:gd name="connsiteX340" fmla="*/ 2923222 w 4114165"/>
              <a:gd name="connsiteY340" fmla="*/ 1164897 h 3063504"/>
              <a:gd name="connsiteX341" fmla="*/ 2929596 w 4114165"/>
              <a:gd name="connsiteY341" fmla="*/ 1140279 h 3063504"/>
              <a:gd name="connsiteX342" fmla="*/ 2932777 w 4114165"/>
              <a:gd name="connsiteY342" fmla="*/ 1135974 h 3063504"/>
              <a:gd name="connsiteX343" fmla="*/ 2935957 w 4114165"/>
              <a:gd name="connsiteY343" fmla="*/ 1137164 h 3063504"/>
              <a:gd name="connsiteX344" fmla="*/ 2939151 w 4114165"/>
              <a:gd name="connsiteY344" fmla="*/ 1143888 h 3063504"/>
              <a:gd name="connsiteX345" fmla="*/ 2945512 w 4114165"/>
              <a:gd name="connsiteY345" fmla="*/ 1173735 h 3063504"/>
              <a:gd name="connsiteX346" fmla="*/ 2951887 w 4114165"/>
              <a:gd name="connsiteY346" fmla="*/ 1224490 h 3063504"/>
              <a:gd name="connsiteX347" fmla="*/ 2961442 w 4114165"/>
              <a:gd name="connsiteY347" fmla="*/ 1335142 h 3063504"/>
              <a:gd name="connsiteX348" fmla="*/ 2974177 w 4114165"/>
              <a:gd name="connsiteY348" fmla="*/ 1529549 h 3063504"/>
              <a:gd name="connsiteX349" fmla="*/ 2999649 w 4114165"/>
              <a:gd name="connsiteY349" fmla="*/ 1943005 h 3063504"/>
              <a:gd name="connsiteX350" fmla="*/ 3009204 w 4114165"/>
              <a:gd name="connsiteY350" fmla="*/ 2056291 h 3063504"/>
              <a:gd name="connsiteX351" fmla="*/ 3015566 w 4114165"/>
              <a:gd name="connsiteY351" fmla="*/ 2107590 h 3063504"/>
              <a:gd name="connsiteX352" fmla="*/ 3021940 w 4114165"/>
              <a:gd name="connsiteY352" fmla="*/ 2135956 h 3063504"/>
              <a:gd name="connsiteX353" fmla="*/ 3025121 w 4114165"/>
              <a:gd name="connsiteY353" fmla="*/ 2140869 h 3063504"/>
              <a:gd name="connsiteX354" fmla="*/ 3028314 w 4114165"/>
              <a:gd name="connsiteY354" fmla="*/ 2139375 h 3063504"/>
              <a:gd name="connsiteX355" fmla="*/ 3031495 w 4114165"/>
              <a:gd name="connsiteY355" fmla="*/ 2131372 h 3063504"/>
              <a:gd name="connsiteX356" fmla="*/ 3037856 w 4114165"/>
              <a:gd name="connsiteY356" fmla="*/ 2095864 h 3063504"/>
              <a:gd name="connsiteX357" fmla="*/ 3044231 w 4114165"/>
              <a:gd name="connsiteY357" fmla="*/ 2035004 h 3063504"/>
              <a:gd name="connsiteX358" fmla="*/ 3053786 w 4114165"/>
              <a:gd name="connsiteY358" fmla="*/ 1900292 h 3063504"/>
              <a:gd name="connsiteX359" fmla="*/ 3066522 w 4114165"/>
              <a:gd name="connsiteY359" fmla="*/ 1656777 h 3063504"/>
              <a:gd name="connsiteX360" fmla="*/ 3101548 w 4114165"/>
              <a:gd name="connsiteY360" fmla="*/ 916683 h 3063504"/>
              <a:gd name="connsiteX361" fmla="*/ 3111104 w 4114165"/>
              <a:gd name="connsiteY361" fmla="*/ 783301 h 3063504"/>
              <a:gd name="connsiteX362" fmla="*/ 3117465 w 4114165"/>
              <a:gd name="connsiteY362" fmla="*/ 726430 h 3063504"/>
              <a:gd name="connsiteX363" fmla="*/ 3123839 w 4114165"/>
              <a:gd name="connsiteY363" fmla="*/ 698723 h 3063504"/>
              <a:gd name="connsiteX364" fmla="*/ 3127020 w 4114165"/>
              <a:gd name="connsiteY364" fmla="*/ 696418 h 3063504"/>
              <a:gd name="connsiteX365" fmla="*/ 3130214 w 4114165"/>
              <a:gd name="connsiteY365" fmla="*/ 701990 h 3063504"/>
              <a:gd name="connsiteX366" fmla="*/ 3133394 w 4114165"/>
              <a:gd name="connsiteY366" fmla="*/ 715476 h 3063504"/>
              <a:gd name="connsiteX367" fmla="*/ 3139756 w 4114165"/>
              <a:gd name="connsiteY367" fmla="*/ 765952 h 3063504"/>
              <a:gd name="connsiteX368" fmla="*/ 3146130 w 4114165"/>
              <a:gd name="connsiteY368" fmla="*/ 846579 h 3063504"/>
              <a:gd name="connsiteX369" fmla="*/ 3155685 w 4114165"/>
              <a:gd name="connsiteY369" fmla="*/ 1018294 h 3063504"/>
              <a:gd name="connsiteX370" fmla="*/ 3168421 w 4114165"/>
              <a:gd name="connsiteY370" fmla="*/ 1320136 h 3063504"/>
              <a:gd name="connsiteX371" fmla="*/ 3203448 w 4114165"/>
              <a:gd name="connsiteY371" fmla="*/ 2215089 h 3063504"/>
              <a:gd name="connsiteX372" fmla="*/ 3213003 w 4114165"/>
              <a:gd name="connsiteY372" fmla="*/ 2377344 h 3063504"/>
              <a:gd name="connsiteX373" fmla="*/ 3219364 w 4114165"/>
              <a:gd name="connsiteY373" fmla="*/ 2449018 h 3063504"/>
              <a:gd name="connsiteX374" fmla="*/ 3225738 w 4114165"/>
              <a:gd name="connsiteY374" fmla="*/ 2487996 h 3063504"/>
              <a:gd name="connsiteX375" fmla="*/ 3228919 w 4114165"/>
              <a:gd name="connsiteY375" fmla="*/ 2494657 h 3063504"/>
              <a:gd name="connsiteX376" fmla="*/ 3232113 w 4114165"/>
              <a:gd name="connsiteY376" fmla="*/ 2492656 h 3063504"/>
              <a:gd name="connsiteX377" fmla="*/ 3235293 w 4114165"/>
              <a:gd name="connsiteY377" fmla="*/ 2481980 h 3063504"/>
              <a:gd name="connsiteX378" fmla="*/ 3241655 w 4114165"/>
              <a:gd name="connsiteY378" fmla="*/ 2435063 h 3063504"/>
              <a:gd name="connsiteX379" fmla="*/ 3248029 w 4114165"/>
              <a:gd name="connsiteY379" fmla="*/ 2355601 h 3063504"/>
              <a:gd name="connsiteX380" fmla="*/ 3257584 w 4114165"/>
              <a:gd name="connsiteY380" fmla="*/ 2182202 h 3063504"/>
              <a:gd name="connsiteX381" fmla="*/ 3270320 w 4114165"/>
              <a:gd name="connsiteY381" fmla="*/ 1873902 h 3063504"/>
              <a:gd name="connsiteX382" fmla="*/ 3305347 w 4114165"/>
              <a:gd name="connsiteY382" fmla="*/ 952647 h 3063504"/>
              <a:gd name="connsiteX383" fmla="*/ 3314902 w 4114165"/>
              <a:gd name="connsiteY383" fmla="*/ 781693 h 3063504"/>
              <a:gd name="connsiteX384" fmla="*/ 3321263 w 4114165"/>
              <a:gd name="connsiteY384" fmla="*/ 703307 h 3063504"/>
              <a:gd name="connsiteX385" fmla="*/ 3327637 w 4114165"/>
              <a:gd name="connsiteY385" fmla="*/ 656541 h 3063504"/>
              <a:gd name="connsiteX386" fmla="*/ 3330818 w 4114165"/>
              <a:gd name="connsiteY386" fmla="*/ 645461 h 3063504"/>
              <a:gd name="connsiteX387" fmla="*/ 3334012 w 4114165"/>
              <a:gd name="connsiteY387" fmla="*/ 642662 h 3063504"/>
              <a:gd name="connsiteX388" fmla="*/ 3337192 w 4114165"/>
              <a:gd name="connsiteY388" fmla="*/ 648095 h 3063504"/>
              <a:gd name="connsiteX389" fmla="*/ 3340373 w 4114165"/>
              <a:gd name="connsiteY389" fmla="*/ 661657 h 3063504"/>
              <a:gd name="connsiteX390" fmla="*/ 3346747 w 4114165"/>
              <a:gd name="connsiteY390" fmla="*/ 712272 h 3063504"/>
              <a:gd name="connsiteX391" fmla="*/ 3353109 w 4114165"/>
              <a:gd name="connsiteY391" fmla="*/ 792026 h 3063504"/>
              <a:gd name="connsiteX392" fmla="*/ 3362664 w 4114165"/>
              <a:gd name="connsiteY392" fmla="*/ 958282 h 3063504"/>
              <a:gd name="connsiteX393" fmla="*/ 3375400 w 4114165"/>
              <a:gd name="connsiteY393" fmla="*/ 1241725 h 3063504"/>
              <a:gd name="connsiteX394" fmla="*/ 3404065 w 4114165"/>
              <a:gd name="connsiteY394" fmla="*/ 1914374 h 3063504"/>
              <a:gd name="connsiteX395" fmla="*/ 3413620 w 4114165"/>
              <a:gd name="connsiteY395" fmla="*/ 2082783 h 3063504"/>
              <a:gd name="connsiteX396" fmla="*/ 3423163 w 4114165"/>
              <a:gd name="connsiteY396" fmla="*/ 2199285 h 3063504"/>
              <a:gd name="connsiteX397" fmla="*/ 3429537 w 4114165"/>
              <a:gd name="connsiteY397" fmla="*/ 2244088 h 3063504"/>
              <a:gd name="connsiteX398" fmla="*/ 3432718 w 4114165"/>
              <a:gd name="connsiteY398" fmla="*/ 2256169 h 3063504"/>
              <a:gd name="connsiteX399" fmla="*/ 3435911 w 4114165"/>
              <a:gd name="connsiteY399" fmla="*/ 2261335 h 3063504"/>
              <a:gd name="connsiteX400" fmla="*/ 3439092 w 4114165"/>
              <a:gd name="connsiteY400" fmla="*/ 2259613 h 3063504"/>
              <a:gd name="connsiteX401" fmla="*/ 3442273 w 4114165"/>
              <a:gd name="connsiteY401" fmla="*/ 2251116 h 3063504"/>
              <a:gd name="connsiteX402" fmla="*/ 3448647 w 4114165"/>
              <a:gd name="connsiteY402" fmla="*/ 2214582 h 3063504"/>
              <a:gd name="connsiteX403" fmla="*/ 3455008 w 4114165"/>
              <a:gd name="connsiteY403" fmla="*/ 2153824 h 3063504"/>
              <a:gd name="connsiteX404" fmla="*/ 3464564 w 4114165"/>
              <a:gd name="connsiteY404" fmla="*/ 2023974 h 3063504"/>
              <a:gd name="connsiteX405" fmla="*/ 3477299 w 4114165"/>
              <a:gd name="connsiteY405" fmla="*/ 1799315 h 3063504"/>
              <a:gd name="connsiteX406" fmla="*/ 3509145 w 4114165"/>
              <a:gd name="connsiteY406" fmla="*/ 1210295 h 3063504"/>
              <a:gd name="connsiteX407" fmla="*/ 3518700 w 4114165"/>
              <a:gd name="connsiteY407" fmla="*/ 1086549 h 3063504"/>
              <a:gd name="connsiteX408" fmla="*/ 3525062 w 4114165"/>
              <a:gd name="connsiteY408" fmla="*/ 1027956 h 3063504"/>
              <a:gd name="connsiteX409" fmla="*/ 3531436 w 4114165"/>
              <a:gd name="connsiteY409" fmla="*/ 990536 h 3063504"/>
              <a:gd name="connsiteX410" fmla="*/ 3534617 w 4114165"/>
              <a:gd name="connsiteY410" fmla="*/ 980063 h 3063504"/>
              <a:gd name="connsiteX411" fmla="*/ 3537797 w 4114165"/>
              <a:gd name="connsiteY411" fmla="*/ 975137 h 3063504"/>
              <a:gd name="connsiteX412" fmla="*/ 3540991 w 4114165"/>
              <a:gd name="connsiteY412" fmla="*/ 975694 h 3063504"/>
              <a:gd name="connsiteX413" fmla="*/ 3544172 w 4114165"/>
              <a:gd name="connsiteY413" fmla="*/ 981697 h 3063504"/>
              <a:gd name="connsiteX414" fmla="*/ 3550546 w 4114165"/>
              <a:gd name="connsiteY414" fmla="*/ 1009341 h 3063504"/>
              <a:gd name="connsiteX415" fmla="*/ 3556908 w 4114165"/>
              <a:gd name="connsiteY415" fmla="*/ 1056435 h 3063504"/>
              <a:gd name="connsiteX416" fmla="*/ 3566463 w 4114165"/>
              <a:gd name="connsiteY416" fmla="*/ 1158261 h 3063504"/>
              <a:gd name="connsiteX417" fmla="*/ 3579198 w 4114165"/>
              <a:gd name="connsiteY417" fmla="*/ 1335737 h 3063504"/>
              <a:gd name="connsiteX418" fmla="*/ 3611044 w 4114165"/>
              <a:gd name="connsiteY418" fmla="*/ 1805545 h 3063504"/>
              <a:gd name="connsiteX419" fmla="*/ 3620599 w 4114165"/>
              <a:gd name="connsiteY419" fmla="*/ 1906206 h 3063504"/>
              <a:gd name="connsiteX420" fmla="*/ 3626961 w 4114165"/>
              <a:gd name="connsiteY420" fmla="*/ 1954998 h 3063504"/>
              <a:gd name="connsiteX421" fmla="*/ 3633335 w 4114165"/>
              <a:gd name="connsiteY421" fmla="*/ 1987567 h 3063504"/>
              <a:gd name="connsiteX422" fmla="*/ 3639696 w 4114165"/>
              <a:gd name="connsiteY422" fmla="*/ 2003270 h 3063504"/>
              <a:gd name="connsiteX423" fmla="*/ 3642890 w 4114165"/>
              <a:gd name="connsiteY423" fmla="*/ 2004764 h 3063504"/>
              <a:gd name="connsiteX424" fmla="*/ 3646071 w 4114165"/>
              <a:gd name="connsiteY424" fmla="*/ 2002092 h 3063504"/>
              <a:gd name="connsiteX425" fmla="*/ 3649251 w 4114165"/>
              <a:gd name="connsiteY425" fmla="*/ 1995343 h 3063504"/>
              <a:gd name="connsiteX426" fmla="*/ 3655626 w 4114165"/>
              <a:gd name="connsiteY426" fmla="*/ 1970079 h 3063504"/>
              <a:gd name="connsiteX427" fmla="*/ 3661987 w 4114165"/>
              <a:gd name="connsiteY427" fmla="*/ 1930329 h 3063504"/>
              <a:gd name="connsiteX428" fmla="*/ 3671542 w 4114165"/>
              <a:gd name="connsiteY428" fmla="*/ 1847423 h 3063504"/>
              <a:gd name="connsiteX429" fmla="*/ 3684278 w 4114165"/>
              <a:gd name="connsiteY429" fmla="*/ 1705138 h 3063504"/>
              <a:gd name="connsiteX430" fmla="*/ 3719305 w 4114165"/>
              <a:gd name="connsiteY430" fmla="*/ 1285869 h 3063504"/>
              <a:gd name="connsiteX431" fmla="*/ 3728860 w 4114165"/>
              <a:gd name="connsiteY431" fmla="*/ 1203127 h 3063504"/>
              <a:gd name="connsiteX432" fmla="*/ 3738415 w 4114165"/>
              <a:gd name="connsiteY432" fmla="*/ 1145914 h 3063504"/>
              <a:gd name="connsiteX433" fmla="*/ 3744789 w 4114165"/>
              <a:gd name="connsiteY433" fmla="*/ 1123703 h 3063504"/>
              <a:gd name="connsiteX434" fmla="*/ 3747970 w 4114165"/>
              <a:gd name="connsiteY434" fmla="*/ 1117612 h 3063504"/>
              <a:gd name="connsiteX435" fmla="*/ 3751151 w 4114165"/>
              <a:gd name="connsiteY435" fmla="*/ 1114864 h 3063504"/>
              <a:gd name="connsiteX436" fmla="*/ 3754344 w 4114165"/>
              <a:gd name="connsiteY436" fmla="*/ 1115497 h 3063504"/>
              <a:gd name="connsiteX437" fmla="*/ 3757525 w 4114165"/>
              <a:gd name="connsiteY437" fmla="*/ 1119435 h 3063504"/>
              <a:gd name="connsiteX438" fmla="*/ 3763887 w 4114165"/>
              <a:gd name="connsiteY438" fmla="*/ 1137050 h 3063504"/>
              <a:gd name="connsiteX439" fmla="*/ 3770261 w 4114165"/>
              <a:gd name="connsiteY439" fmla="*/ 1166935 h 3063504"/>
              <a:gd name="connsiteX440" fmla="*/ 3779816 w 4114165"/>
              <a:gd name="connsiteY440" fmla="*/ 1232253 h 3063504"/>
              <a:gd name="connsiteX441" fmla="*/ 3792552 w 4114165"/>
              <a:gd name="connsiteY441" fmla="*/ 1349413 h 3063504"/>
              <a:gd name="connsiteX442" fmla="*/ 3818023 w 4114165"/>
              <a:gd name="connsiteY442" fmla="*/ 1628335 h 3063504"/>
              <a:gd name="connsiteX443" fmla="*/ 3833953 w 4114165"/>
              <a:gd name="connsiteY443" fmla="*/ 1785195 h 3063504"/>
              <a:gd name="connsiteX444" fmla="*/ 3843495 w 4114165"/>
              <a:gd name="connsiteY444" fmla="*/ 1858085 h 3063504"/>
              <a:gd name="connsiteX445" fmla="*/ 3853050 w 4114165"/>
              <a:gd name="connsiteY445" fmla="*/ 1909448 h 3063504"/>
              <a:gd name="connsiteX446" fmla="*/ 3859424 w 4114165"/>
              <a:gd name="connsiteY446" fmla="*/ 1930215 h 3063504"/>
              <a:gd name="connsiteX447" fmla="*/ 3865786 w 4114165"/>
              <a:gd name="connsiteY447" fmla="*/ 1939611 h 3063504"/>
              <a:gd name="connsiteX448" fmla="*/ 3868979 w 4114165"/>
              <a:gd name="connsiteY448" fmla="*/ 1939992 h 3063504"/>
              <a:gd name="connsiteX449" fmla="*/ 3872160 w 4114165"/>
              <a:gd name="connsiteY449" fmla="*/ 1937472 h 3063504"/>
              <a:gd name="connsiteX450" fmla="*/ 3875341 w 4114165"/>
              <a:gd name="connsiteY450" fmla="*/ 1932115 h 3063504"/>
              <a:gd name="connsiteX451" fmla="*/ 3881715 w 4114165"/>
              <a:gd name="connsiteY451" fmla="*/ 1913057 h 3063504"/>
              <a:gd name="connsiteX452" fmla="*/ 3888077 w 4114165"/>
              <a:gd name="connsiteY452" fmla="*/ 1883437 h 3063504"/>
              <a:gd name="connsiteX453" fmla="*/ 3897632 w 4114165"/>
              <a:gd name="connsiteY453" fmla="*/ 1821260 h 3063504"/>
              <a:gd name="connsiteX454" fmla="*/ 3910367 w 4114165"/>
              <a:gd name="connsiteY454" fmla="*/ 1711888 h 3063504"/>
              <a:gd name="connsiteX455" fmla="*/ 3932658 w 4114165"/>
              <a:gd name="connsiteY455" fmla="*/ 1484088 h 3063504"/>
              <a:gd name="connsiteX456" fmla="*/ 3951768 w 4114165"/>
              <a:gd name="connsiteY456" fmla="*/ 1301736 h 3063504"/>
              <a:gd name="connsiteX457" fmla="*/ 3961323 w 4114165"/>
              <a:gd name="connsiteY457" fmla="*/ 1230328 h 3063504"/>
              <a:gd name="connsiteX458" fmla="*/ 3970878 w 4114165"/>
              <a:gd name="connsiteY458" fmla="*/ 1178180 h 3063504"/>
              <a:gd name="connsiteX459" fmla="*/ 3977240 w 4114165"/>
              <a:gd name="connsiteY459" fmla="*/ 1155741 h 3063504"/>
              <a:gd name="connsiteX460" fmla="*/ 3983614 w 4114165"/>
              <a:gd name="connsiteY460" fmla="*/ 1143901 h 3063504"/>
              <a:gd name="connsiteX461" fmla="*/ 3986795 w 4114165"/>
              <a:gd name="connsiteY461" fmla="*/ 1142077 h 3063504"/>
              <a:gd name="connsiteX462" fmla="*/ 3989976 w 4114165"/>
              <a:gd name="connsiteY462" fmla="*/ 1142989 h 3063504"/>
              <a:gd name="connsiteX463" fmla="*/ 3993169 w 4114165"/>
              <a:gd name="connsiteY463" fmla="*/ 1146661 h 3063504"/>
              <a:gd name="connsiteX464" fmla="*/ 3999531 w 4114165"/>
              <a:gd name="connsiteY464" fmla="*/ 1162136 h 3063504"/>
              <a:gd name="connsiteX465" fmla="*/ 4005905 w 4114165"/>
              <a:gd name="connsiteY465" fmla="*/ 1188070 h 3063504"/>
              <a:gd name="connsiteX466" fmla="*/ 4015460 w 4114165"/>
              <a:gd name="connsiteY466" fmla="*/ 1244992 h 3063504"/>
              <a:gd name="connsiteX467" fmla="*/ 4025002 w 4114165"/>
              <a:gd name="connsiteY467" fmla="*/ 1320275 h 3063504"/>
              <a:gd name="connsiteX468" fmla="*/ 4040932 w 4114165"/>
              <a:gd name="connsiteY468" fmla="*/ 1473210 h 3063504"/>
              <a:gd name="connsiteX469" fmla="*/ 4069584 w 4114165"/>
              <a:gd name="connsiteY469" fmla="*/ 1754601 h 3063504"/>
              <a:gd name="connsiteX470" fmla="*/ 4079139 w 4114165"/>
              <a:gd name="connsiteY470" fmla="*/ 1826731 h 3063504"/>
              <a:gd name="connsiteX471" fmla="*/ 4088694 w 4114165"/>
              <a:gd name="connsiteY471" fmla="*/ 1879436 h 3063504"/>
              <a:gd name="connsiteX472" fmla="*/ 4095069 w 4114165"/>
              <a:gd name="connsiteY472" fmla="*/ 1902103 h 3063504"/>
              <a:gd name="connsiteX473" fmla="*/ 4101430 w 4114165"/>
              <a:gd name="connsiteY473" fmla="*/ 1914082 h 3063504"/>
              <a:gd name="connsiteX474" fmla="*/ 4104611 w 4114165"/>
              <a:gd name="connsiteY474" fmla="*/ 1915995 h 3063504"/>
              <a:gd name="connsiteX475" fmla="*/ 4107804 w 4114165"/>
              <a:gd name="connsiteY475" fmla="*/ 1915184 h 3063504"/>
              <a:gd name="connsiteX476" fmla="*/ 4110985 w 4114165"/>
              <a:gd name="connsiteY476" fmla="*/ 1911702 h 3063504"/>
              <a:gd name="connsiteX477" fmla="*/ 4114166 w 4114165"/>
              <a:gd name="connsiteY477" fmla="*/ 1905598 h 3063504"/>
              <a:gd name="connsiteX478" fmla="*/ 4114166 w 4114165"/>
              <a:gd name="connsiteY478" fmla="*/ 1905598 h 3063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</a:cxnLst>
            <a:rect l="l" t="t" r="r" b="b"/>
            <a:pathLst>
              <a:path w="4114165" h="3063504">
                <a:moveTo>
                  <a:pt x="0" y="1426330"/>
                </a:moveTo>
                <a:lnTo>
                  <a:pt x="19106" y="1079343"/>
                </a:lnTo>
                <a:lnTo>
                  <a:pt x="28660" y="944391"/>
                </a:lnTo>
                <a:lnTo>
                  <a:pt x="38212" y="852379"/>
                </a:lnTo>
                <a:lnTo>
                  <a:pt x="44582" y="819708"/>
                </a:lnTo>
                <a:lnTo>
                  <a:pt x="47765" y="812730"/>
                </a:lnTo>
                <a:lnTo>
                  <a:pt x="50950" y="812198"/>
                </a:lnTo>
                <a:lnTo>
                  <a:pt x="54134" y="818213"/>
                </a:lnTo>
                <a:lnTo>
                  <a:pt x="57319" y="830801"/>
                </a:lnTo>
                <a:lnTo>
                  <a:pt x="63687" y="875439"/>
                </a:lnTo>
                <a:lnTo>
                  <a:pt x="70056" y="945100"/>
                </a:lnTo>
                <a:lnTo>
                  <a:pt x="79608" y="1091880"/>
                </a:lnTo>
                <a:lnTo>
                  <a:pt x="92347" y="1349148"/>
                </a:lnTo>
                <a:lnTo>
                  <a:pt x="130558" y="2179860"/>
                </a:lnTo>
                <a:lnTo>
                  <a:pt x="140112" y="2309798"/>
                </a:lnTo>
                <a:lnTo>
                  <a:pt x="146480" y="2364047"/>
                </a:lnTo>
                <a:lnTo>
                  <a:pt x="149664" y="2380472"/>
                </a:lnTo>
                <a:lnTo>
                  <a:pt x="152849" y="2389450"/>
                </a:lnTo>
                <a:lnTo>
                  <a:pt x="156033" y="2390855"/>
                </a:lnTo>
                <a:lnTo>
                  <a:pt x="159218" y="2384600"/>
                </a:lnTo>
                <a:lnTo>
                  <a:pt x="162401" y="2370696"/>
                </a:lnTo>
                <a:lnTo>
                  <a:pt x="168770" y="2320207"/>
                </a:lnTo>
                <a:lnTo>
                  <a:pt x="175140" y="2240720"/>
                </a:lnTo>
                <a:lnTo>
                  <a:pt x="184692" y="2072639"/>
                </a:lnTo>
                <a:lnTo>
                  <a:pt x="197429" y="1777458"/>
                </a:lnTo>
                <a:lnTo>
                  <a:pt x="235642" y="818581"/>
                </a:lnTo>
                <a:lnTo>
                  <a:pt x="245194" y="665925"/>
                </a:lnTo>
                <a:lnTo>
                  <a:pt x="251563" y="600835"/>
                </a:lnTo>
                <a:lnTo>
                  <a:pt x="257933" y="568563"/>
                </a:lnTo>
                <a:lnTo>
                  <a:pt x="261116" y="565293"/>
                </a:lnTo>
                <a:lnTo>
                  <a:pt x="264300" y="570754"/>
                </a:lnTo>
                <a:lnTo>
                  <a:pt x="267485" y="584961"/>
                </a:lnTo>
                <a:lnTo>
                  <a:pt x="273854" y="639269"/>
                </a:lnTo>
                <a:lnTo>
                  <a:pt x="280222" y="726772"/>
                </a:lnTo>
                <a:lnTo>
                  <a:pt x="289776" y="913999"/>
                </a:lnTo>
                <a:lnTo>
                  <a:pt x="302513" y="1245232"/>
                </a:lnTo>
                <a:lnTo>
                  <a:pt x="340728" y="2325374"/>
                </a:lnTo>
                <a:lnTo>
                  <a:pt x="350283" y="2497177"/>
                </a:lnTo>
                <a:lnTo>
                  <a:pt x="356645" y="2570484"/>
                </a:lnTo>
                <a:lnTo>
                  <a:pt x="363019" y="2607106"/>
                </a:lnTo>
                <a:lnTo>
                  <a:pt x="366200" y="2611083"/>
                </a:lnTo>
                <a:lnTo>
                  <a:pt x="369380" y="2605384"/>
                </a:lnTo>
                <a:lnTo>
                  <a:pt x="372574" y="2590024"/>
                </a:lnTo>
                <a:lnTo>
                  <a:pt x="378935" y="2530861"/>
                </a:lnTo>
                <a:lnTo>
                  <a:pt x="385310" y="2435532"/>
                </a:lnTo>
                <a:lnTo>
                  <a:pt x="394865" y="2232425"/>
                </a:lnTo>
                <a:lnTo>
                  <a:pt x="407601" y="1876548"/>
                </a:lnTo>
                <a:lnTo>
                  <a:pt x="442627" y="825508"/>
                </a:lnTo>
                <a:lnTo>
                  <a:pt x="452182" y="631949"/>
                </a:lnTo>
                <a:lnTo>
                  <a:pt x="458544" y="543618"/>
                </a:lnTo>
                <a:lnTo>
                  <a:pt x="464918" y="491393"/>
                </a:lnTo>
                <a:lnTo>
                  <a:pt x="468099" y="479329"/>
                </a:lnTo>
                <a:lnTo>
                  <a:pt x="471280" y="476719"/>
                </a:lnTo>
                <a:lnTo>
                  <a:pt x="474473" y="483516"/>
                </a:lnTo>
                <a:lnTo>
                  <a:pt x="477654" y="499587"/>
                </a:lnTo>
                <a:lnTo>
                  <a:pt x="484015" y="558573"/>
                </a:lnTo>
                <a:lnTo>
                  <a:pt x="490390" y="650919"/>
                </a:lnTo>
                <a:lnTo>
                  <a:pt x="499945" y="843021"/>
                </a:lnTo>
                <a:lnTo>
                  <a:pt x="512680" y="1171038"/>
                </a:lnTo>
                <a:lnTo>
                  <a:pt x="544526" y="2034016"/>
                </a:lnTo>
                <a:lnTo>
                  <a:pt x="554081" y="2220635"/>
                </a:lnTo>
                <a:lnTo>
                  <a:pt x="563624" y="2346673"/>
                </a:lnTo>
                <a:lnTo>
                  <a:pt x="569998" y="2393211"/>
                </a:lnTo>
                <a:lnTo>
                  <a:pt x="573179" y="2404874"/>
                </a:lnTo>
                <a:lnTo>
                  <a:pt x="576372" y="2408799"/>
                </a:lnTo>
                <a:lnTo>
                  <a:pt x="579553" y="2405102"/>
                </a:lnTo>
                <a:lnTo>
                  <a:pt x="582734" y="2393945"/>
                </a:lnTo>
                <a:lnTo>
                  <a:pt x="589108" y="2350282"/>
                </a:lnTo>
                <a:lnTo>
                  <a:pt x="595470" y="2280520"/>
                </a:lnTo>
                <a:lnTo>
                  <a:pt x="605025" y="2134981"/>
                </a:lnTo>
                <a:lnTo>
                  <a:pt x="617760" y="1888743"/>
                </a:lnTo>
                <a:lnTo>
                  <a:pt x="646426" y="1318008"/>
                </a:lnTo>
                <a:lnTo>
                  <a:pt x="655981" y="1179079"/>
                </a:lnTo>
                <a:lnTo>
                  <a:pt x="665523" y="1084231"/>
                </a:lnTo>
                <a:lnTo>
                  <a:pt x="671897" y="1047837"/>
                </a:lnTo>
                <a:lnTo>
                  <a:pt x="675078" y="1037782"/>
                </a:lnTo>
                <a:lnTo>
                  <a:pt x="678259" y="1033059"/>
                </a:lnTo>
                <a:lnTo>
                  <a:pt x="681452" y="1033502"/>
                </a:lnTo>
                <a:lnTo>
                  <a:pt x="684633" y="1038909"/>
                </a:lnTo>
                <a:lnTo>
                  <a:pt x="691007" y="1063476"/>
                </a:lnTo>
                <a:lnTo>
                  <a:pt x="697369" y="1104049"/>
                </a:lnTo>
                <a:lnTo>
                  <a:pt x="706924" y="1187437"/>
                </a:lnTo>
                <a:lnTo>
                  <a:pt x="738770" y="1501044"/>
                </a:lnTo>
                <a:lnTo>
                  <a:pt x="748325" y="1560169"/>
                </a:lnTo>
                <a:lnTo>
                  <a:pt x="754686" y="1583596"/>
                </a:lnTo>
                <a:lnTo>
                  <a:pt x="757880" y="1590282"/>
                </a:lnTo>
                <a:lnTo>
                  <a:pt x="761061" y="1593663"/>
                </a:lnTo>
                <a:lnTo>
                  <a:pt x="764241" y="1593828"/>
                </a:lnTo>
                <a:lnTo>
                  <a:pt x="767422" y="1590940"/>
                </a:lnTo>
                <a:lnTo>
                  <a:pt x="773796" y="1576821"/>
                </a:lnTo>
                <a:lnTo>
                  <a:pt x="780158" y="1553495"/>
                </a:lnTo>
                <a:lnTo>
                  <a:pt x="792906" y="1490875"/>
                </a:lnTo>
                <a:lnTo>
                  <a:pt x="805642" y="1429686"/>
                </a:lnTo>
                <a:lnTo>
                  <a:pt x="812004" y="1408348"/>
                </a:lnTo>
                <a:lnTo>
                  <a:pt x="818378" y="1397407"/>
                </a:lnTo>
                <a:lnTo>
                  <a:pt x="821559" y="1396635"/>
                </a:lnTo>
                <a:lnTo>
                  <a:pt x="824740" y="1399345"/>
                </a:lnTo>
                <a:lnTo>
                  <a:pt x="827933" y="1405740"/>
                </a:lnTo>
                <a:lnTo>
                  <a:pt x="834295" y="1430142"/>
                </a:lnTo>
                <a:lnTo>
                  <a:pt x="840669" y="1470285"/>
                </a:lnTo>
                <a:lnTo>
                  <a:pt x="850224" y="1558649"/>
                </a:lnTo>
                <a:lnTo>
                  <a:pt x="862960" y="1718561"/>
                </a:lnTo>
                <a:lnTo>
                  <a:pt x="891612" y="2106134"/>
                </a:lnTo>
                <a:lnTo>
                  <a:pt x="897986" y="2164423"/>
                </a:lnTo>
                <a:lnTo>
                  <a:pt x="904348" y="2202286"/>
                </a:lnTo>
                <a:lnTo>
                  <a:pt x="907541" y="2212354"/>
                </a:lnTo>
                <a:lnTo>
                  <a:pt x="910722" y="2215950"/>
                </a:lnTo>
                <a:lnTo>
                  <a:pt x="913903" y="2212772"/>
                </a:lnTo>
                <a:lnTo>
                  <a:pt x="917096" y="2202540"/>
                </a:lnTo>
                <a:lnTo>
                  <a:pt x="923458" y="2160358"/>
                </a:lnTo>
                <a:lnTo>
                  <a:pt x="929832" y="2088937"/>
                </a:lnTo>
                <a:lnTo>
                  <a:pt x="939387" y="1929354"/>
                </a:lnTo>
                <a:lnTo>
                  <a:pt x="948930" y="1715256"/>
                </a:lnTo>
                <a:lnTo>
                  <a:pt x="964859" y="1281386"/>
                </a:lnTo>
                <a:lnTo>
                  <a:pt x="983956" y="762432"/>
                </a:lnTo>
                <a:lnTo>
                  <a:pt x="993511" y="562035"/>
                </a:lnTo>
                <a:lnTo>
                  <a:pt x="999886" y="466070"/>
                </a:lnTo>
                <a:lnTo>
                  <a:pt x="1006247" y="406589"/>
                </a:lnTo>
                <a:lnTo>
                  <a:pt x="1009441" y="391842"/>
                </a:lnTo>
                <a:lnTo>
                  <a:pt x="1012621" y="387604"/>
                </a:lnTo>
                <a:lnTo>
                  <a:pt x="1015802" y="394136"/>
                </a:lnTo>
                <a:lnTo>
                  <a:pt x="1018996" y="411587"/>
                </a:lnTo>
                <a:lnTo>
                  <a:pt x="1025357" y="479311"/>
                </a:lnTo>
                <a:lnTo>
                  <a:pt x="1031731" y="589755"/>
                </a:lnTo>
                <a:lnTo>
                  <a:pt x="1041274" y="828914"/>
                </a:lnTo>
                <a:lnTo>
                  <a:pt x="1054022" y="1256857"/>
                </a:lnTo>
                <a:lnTo>
                  <a:pt x="1092230" y="2652391"/>
                </a:lnTo>
                <a:lnTo>
                  <a:pt x="1101785" y="2862019"/>
                </a:lnTo>
                <a:lnTo>
                  <a:pt x="1108146" y="2943532"/>
                </a:lnTo>
                <a:lnTo>
                  <a:pt x="1111340" y="2965110"/>
                </a:lnTo>
                <a:lnTo>
                  <a:pt x="1114521" y="2973430"/>
                </a:lnTo>
                <a:lnTo>
                  <a:pt x="1117701" y="2968315"/>
                </a:lnTo>
                <a:lnTo>
                  <a:pt x="1120895" y="2949661"/>
                </a:lnTo>
                <a:lnTo>
                  <a:pt x="1127256" y="2872251"/>
                </a:lnTo>
                <a:lnTo>
                  <a:pt x="1133631" y="2743364"/>
                </a:lnTo>
                <a:lnTo>
                  <a:pt x="1143173" y="2463378"/>
                </a:lnTo>
                <a:lnTo>
                  <a:pt x="1155922" y="1965154"/>
                </a:lnTo>
                <a:lnTo>
                  <a:pt x="1190948" y="471744"/>
                </a:lnTo>
                <a:lnTo>
                  <a:pt x="1200503" y="198810"/>
                </a:lnTo>
                <a:lnTo>
                  <a:pt x="1206865" y="77799"/>
                </a:lnTo>
                <a:lnTo>
                  <a:pt x="1213239" y="11588"/>
                </a:lnTo>
                <a:lnTo>
                  <a:pt x="1216420" y="0"/>
                </a:lnTo>
                <a:lnTo>
                  <a:pt x="1219601" y="2996"/>
                </a:lnTo>
                <a:lnTo>
                  <a:pt x="1222781" y="20580"/>
                </a:lnTo>
                <a:lnTo>
                  <a:pt x="1229156" y="98807"/>
                </a:lnTo>
                <a:lnTo>
                  <a:pt x="1235530" y="231880"/>
                </a:lnTo>
                <a:lnTo>
                  <a:pt x="1245072" y="522962"/>
                </a:lnTo>
                <a:lnTo>
                  <a:pt x="1257821" y="1041176"/>
                </a:lnTo>
                <a:lnTo>
                  <a:pt x="1292847" y="2583224"/>
                </a:lnTo>
                <a:lnTo>
                  <a:pt x="1302390" y="2862221"/>
                </a:lnTo>
                <a:lnTo>
                  <a:pt x="1308764" y="2985271"/>
                </a:lnTo>
                <a:lnTo>
                  <a:pt x="1315138" y="3052069"/>
                </a:lnTo>
                <a:lnTo>
                  <a:pt x="1318319" y="3063504"/>
                </a:lnTo>
                <a:lnTo>
                  <a:pt x="1321500" y="3060098"/>
                </a:lnTo>
                <a:lnTo>
                  <a:pt x="1324681" y="3041913"/>
                </a:lnTo>
                <a:lnTo>
                  <a:pt x="1331055" y="2962109"/>
                </a:lnTo>
                <a:lnTo>
                  <a:pt x="1337429" y="2827372"/>
                </a:lnTo>
                <a:lnTo>
                  <a:pt x="1346971" y="2534799"/>
                </a:lnTo>
                <a:lnTo>
                  <a:pt x="1359720" y="2019403"/>
                </a:lnTo>
                <a:lnTo>
                  <a:pt x="1391553" y="642650"/>
                </a:lnTo>
                <a:lnTo>
                  <a:pt x="1401108" y="357415"/>
                </a:lnTo>
                <a:lnTo>
                  <a:pt x="1407482" y="227415"/>
                </a:lnTo>
                <a:lnTo>
                  <a:pt x="1413844" y="151377"/>
                </a:lnTo>
                <a:lnTo>
                  <a:pt x="1417037" y="134458"/>
                </a:lnTo>
                <a:lnTo>
                  <a:pt x="1420218" y="131770"/>
                </a:lnTo>
                <a:lnTo>
                  <a:pt x="1423399" y="143257"/>
                </a:lnTo>
                <a:lnTo>
                  <a:pt x="1426580" y="168709"/>
                </a:lnTo>
                <a:lnTo>
                  <a:pt x="1432954" y="259960"/>
                </a:lnTo>
                <a:lnTo>
                  <a:pt x="1439328" y="401057"/>
                </a:lnTo>
                <a:lnTo>
                  <a:pt x="1448870" y="691492"/>
                </a:lnTo>
                <a:lnTo>
                  <a:pt x="1461619" y="1179130"/>
                </a:lnTo>
                <a:lnTo>
                  <a:pt x="1487091" y="2181025"/>
                </a:lnTo>
                <a:lnTo>
                  <a:pt x="1496646" y="2459592"/>
                </a:lnTo>
                <a:lnTo>
                  <a:pt x="1503007" y="2593785"/>
                </a:lnTo>
                <a:lnTo>
                  <a:pt x="1509382" y="2680946"/>
                </a:lnTo>
                <a:lnTo>
                  <a:pt x="1512562" y="2705982"/>
                </a:lnTo>
                <a:lnTo>
                  <a:pt x="1515743" y="2718442"/>
                </a:lnTo>
                <a:lnTo>
                  <a:pt x="1518937" y="2718341"/>
                </a:lnTo>
                <a:lnTo>
                  <a:pt x="1522117" y="2705817"/>
                </a:lnTo>
                <a:lnTo>
                  <a:pt x="1525298" y="2681162"/>
                </a:lnTo>
                <a:lnTo>
                  <a:pt x="1531672" y="2597166"/>
                </a:lnTo>
                <a:lnTo>
                  <a:pt x="1538034" y="2471052"/>
                </a:lnTo>
                <a:lnTo>
                  <a:pt x="1547589" y="2217318"/>
                </a:lnTo>
                <a:lnTo>
                  <a:pt x="1563518" y="1692310"/>
                </a:lnTo>
                <a:lnTo>
                  <a:pt x="1582615" y="1074303"/>
                </a:lnTo>
                <a:lnTo>
                  <a:pt x="1592171" y="838804"/>
                </a:lnTo>
                <a:lnTo>
                  <a:pt x="1598545" y="724265"/>
                </a:lnTo>
                <a:lnTo>
                  <a:pt x="1604906" y="648563"/>
                </a:lnTo>
                <a:lnTo>
                  <a:pt x="1608087" y="626010"/>
                </a:lnTo>
                <a:lnTo>
                  <a:pt x="1611281" y="613828"/>
                </a:lnTo>
                <a:lnTo>
                  <a:pt x="1614461" y="611992"/>
                </a:lnTo>
                <a:lnTo>
                  <a:pt x="1617642" y="620362"/>
                </a:lnTo>
                <a:lnTo>
                  <a:pt x="1620836" y="638724"/>
                </a:lnTo>
                <a:lnTo>
                  <a:pt x="1627197" y="703889"/>
                </a:lnTo>
                <a:lnTo>
                  <a:pt x="1633572" y="803537"/>
                </a:lnTo>
                <a:lnTo>
                  <a:pt x="1643127" y="1005807"/>
                </a:lnTo>
                <a:lnTo>
                  <a:pt x="1659043" y="1426507"/>
                </a:lnTo>
                <a:lnTo>
                  <a:pt x="1678153" y="1923162"/>
                </a:lnTo>
                <a:lnTo>
                  <a:pt x="1687696" y="2112656"/>
                </a:lnTo>
                <a:lnTo>
                  <a:pt x="1694070" y="2204756"/>
                </a:lnTo>
                <a:lnTo>
                  <a:pt x="1700444" y="2265400"/>
                </a:lnTo>
                <a:lnTo>
                  <a:pt x="1703625" y="2283281"/>
                </a:lnTo>
                <a:lnTo>
                  <a:pt x="1706806" y="2292702"/>
                </a:lnTo>
                <a:lnTo>
                  <a:pt x="1709986" y="2293639"/>
                </a:lnTo>
                <a:lnTo>
                  <a:pt x="1713180" y="2286193"/>
                </a:lnTo>
                <a:lnTo>
                  <a:pt x="1716361" y="2270504"/>
                </a:lnTo>
                <a:lnTo>
                  <a:pt x="1722735" y="2215532"/>
                </a:lnTo>
                <a:lnTo>
                  <a:pt x="1729096" y="2131689"/>
                </a:lnTo>
                <a:lnTo>
                  <a:pt x="1738651" y="1961012"/>
                </a:lnTo>
                <a:lnTo>
                  <a:pt x="1754568" y="1602325"/>
                </a:lnTo>
                <a:lnTo>
                  <a:pt x="1773678" y="1169278"/>
                </a:lnTo>
                <a:lnTo>
                  <a:pt x="1783233" y="998855"/>
                </a:lnTo>
                <a:lnTo>
                  <a:pt x="1792788" y="880580"/>
                </a:lnTo>
                <a:lnTo>
                  <a:pt x="1799150" y="835904"/>
                </a:lnTo>
                <a:lnTo>
                  <a:pt x="1802343" y="824520"/>
                </a:lnTo>
                <a:lnTo>
                  <a:pt x="1805524" y="820556"/>
                </a:lnTo>
                <a:lnTo>
                  <a:pt x="1808705" y="824051"/>
                </a:lnTo>
                <a:lnTo>
                  <a:pt x="1811886" y="834916"/>
                </a:lnTo>
                <a:lnTo>
                  <a:pt x="1818260" y="878162"/>
                </a:lnTo>
                <a:lnTo>
                  <a:pt x="1824634" y="948342"/>
                </a:lnTo>
                <a:lnTo>
                  <a:pt x="1834176" y="1097237"/>
                </a:lnTo>
                <a:lnTo>
                  <a:pt x="1846912" y="1354719"/>
                </a:lnTo>
                <a:lnTo>
                  <a:pt x="1878758" y="2030319"/>
                </a:lnTo>
                <a:lnTo>
                  <a:pt x="1888313" y="2169894"/>
                </a:lnTo>
                <a:lnTo>
                  <a:pt x="1894687" y="2233983"/>
                </a:lnTo>
                <a:lnTo>
                  <a:pt x="1901049" y="2272112"/>
                </a:lnTo>
                <a:lnTo>
                  <a:pt x="1904242" y="2281014"/>
                </a:lnTo>
                <a:lnTo>
                  <a:pt x="1907423" y="2283053"/>
                </a:lnTo>
                <a:lnTo>
                  <a:pt x="1910604" y="2278216"/>
                </a:lnTo>
                <a:lnTo>
                  <a:pt x="1913785" y="2266591"/>
                </a:lnTo>
                <a:lnTo>
                  <a:pt x="1920159" y="2223573"/>
                </a:lnTo>
                <a:lnTo>
                  <a:pt x="1926520" y="2155837"/>
                </a:lnTo>
                <a:lnTo>
                  <a:pt x="1936075" y="2014084"/>
                </a:lnTo>
                <a:lnTo>
                  <a:pt x="1948811" y="1770329"/>
                </a:lnTo>
                <a:lnTo>
                  <a:pt x="1980657" y="1119397"/>
                </a:lnTo>
                <a:lnTo>
                  <a:pt x="1990212" y="975352"/>
                </a:lnTo>
                <a:lnTo>
                  <a:pt x="1999767" y="875591"/>
                </a:lnTo>
                <a:lnTo>
                  <a:pt x="2006142" y="836740"/>
                </a:lnTo>
                <a:lnTo>
                  <a:pt x="2009322" y="825938"/>
                </a:lnTo>
                <a:lnTo>
                  <a:pt x="2012503" y="820923"/>
                </a:lnTo>
                <a:lnTo>
                  <a:pt x="2015684" y="821658"/>
                </a:lnTo>
                <a:lnTo>
                  <a:pt x="2018877" y="828028"/>
                </a:lnTo>
                <a:lnTo>
                  <a:pt x="2025239" y="857115"/>
                </a:lnTo>
                <a:lnTo>
                  <a:pt x="2031613" y="906553"/>
                </a:lnTo>
                <a:lnTo>
                  <a:pt x="2041168" y="1013849"/>
                </a:lnTo>
                <a:lnTo>
                  <a:pt x="2053904" y="1203418"/>
                </a:lnTo>
                <a:lnTo>
                  <a:pt x="2098486" y="1923390"/>
                </a:lnTo>
                <a:lnTo>
                  <a:pt x="2108028" y="2025937"/>
                </a:lnTo>
                <a:lnTo>
                  <a:pt x="2117583" y="2096700"/>
                </a:lnTo>
                <a:lnTo>
                  <a:pt x="2123957" y="2125104"/>
                </a:lnTo>
                <a:lnTo>
                  <a:pt x="2130319" y="2138324"/>
                </a:lnTo>
                <a:lnTo>
                  <a:pt x="2133512" y="2139299"/>
                </a:lnTo>
                <a:lnTo>
                  <a:pt x="2136693" y="2136589"/>
                </a:lnTo>
                <a:lnTo>
                  <a:pt x="2139874" y="2130283"/>
                </a:lnTo>
                <a:lnTo>
                  <a:pt x="2146248" y="2107312"/>
                </a:lnTo>
                <a:lnTo>
                  <a:pt x="2152610" y="2071335"/>
                </a:lnTo>
                <a:lnTo>
                  <a:pt x="2162165" y="1995685"/>
                </a:lnTo>
                <a:lnTo>
                  <a:pt x="2174901" y="1861973"/>
                </a:lnTo>
                <a:lnTo>
                  <a:pt x="2194011" y="1618546"/>
                </a:lnTo>
                <a:lnTo>
                  <a:pt x="2219482" y="1290681"/>
                </a:lnTo>
                <a:lnTo>
                  <a:pt x="2232218" y="1157476"/>
                </a:lnTo>
                <a:lnTo>
                  <a:pt x="2241773" y="1081331"/>
                </a:lnTo>
                <a:lnTo>
                  <a:pt x="2251328" y="1030020"/>
                </a:lnTo>
                <a:lnTo>
                  <a:pt x="2257702" y="1010924"/>
                </a:lnTo>
                <a:lnTo>
                  <a:pt x="2260883" y="1006061"/>
                </a:lnTo>
                <a:lnTo>
                  <a:pt x="2264064" y="1004351"/>
                </a:lnTo>
                <a:lnTo>
                  <a:pt x="2267257" y="1005782"/>
                </a:lnTo>
                <a:lnTo>
                  <a:pt x="2270438" y="1010316"/>
                </a:lnTo>
                <a:lnTo>
                  <a:pt x="2276800" y="1028450"/>
                </a:lnTo>
                <a:lnTo>
                  <a:pt x="2283174" y="1058069"/>
                </a:lnTo>
                <a:lnTo>
                  <a:pt x="2292729" y="1121841"/>
                </a:lnTo>
                <a:lnTo>
                  <a:pt x="2305465" y="1236014"/>
                </a:lnTo>
                <a:lnTo>
                  <a:pt x="2324575" y="1444287"/>
                </a:lnTo>
                <a:lnTo>
                  <a:pt x="2353227" y="1757361"/>
                </a:lnTo>
                <a:lnTo>
                  <a:pt x="2365963" y="1871318"/>
                </a:lnTo>
                <a:lnTo>
                  <a:pt x="2378699" y="1960101"/>
                </a:lnTo>
                <a:lnTo>
                  <a:pt x="2388254" y="2007196"/>
                </a:lnTo>
                <a:lnTo>
                  <a:pt x="2394628" y="2028331"/>
                </a:lnTo>
                <a:lnTo>
                  <a:pt x="2400990" y="2040690"/>
                </a:lnTo>
                <a:lnTo>
                  <a:pt x="2404183" y="2043425"/>
                </a:lnTo>
                <a:lnTo>
                  <a:pt x="2407364" y="2043805"/>
                </a:lnTo>
                <a:lnTo>
                  <a:pt x="2410545" y="2041766"/>
                </a:lnTo>
                <a:lnTo>
                  <a:pt x="2413726" y="2037258"/>
                </a:lnTo>
                <a:lnTo>
                  <a:pt x="2420100" y="2020707"/>
                </a:lnTo>
                <a:lnTo>
                  <a:pt x="2426474" y="1993899"/>
                </a:lnTo>
                <a:lnTo>
                  <a:pt x="2432836" y="1956694"/>
                </a:lnTo>
                <a:lnTo>
                  <a:pt x="2442391" y="1881614"/>
                </a:lnTo>
                <a:lnTo>
                  <a:pt x="2451946" y="1784575"/>
                </a:lnTo>
                <a:lnTo>
                  <a:pt x="2464682" y="1626031"/>
                </a:lnTo>
                <a:lnTo>
                  <a:pt x="2490153" y="1257757"/>
                </a:lnTo>
                <a:lnTo>
                  <a:pt x="2506083" y="1048014"/>
                </a:lnTo>
                <a:lnTo>
                  <a:pt x="2515625" y="952141"/>
                </a:lnTo>
                <a:lnTo>
                  <a:pt x="2521999" y="906236"/>
                </a:lnTo>
                <a:lnTo>
                  <a:pt x="2528373" y="877262"/>
                </a:lnTo>
                <a:lnTo>
                  <a:pt x="2531554" y="869652"/>
                </a:lnTo>
                <a:lnTo>
                  <a:pt x="2534735" y="866853"/>
                </a:lnTo>
                <a:lnTo>
                  <a:pt x="2537916" y="868955"/>
                </a:lnTo>
                <a:lnTo>
                  <a:pt x="2541109" y="876059"/>
                </a:lnTo>
                <a:lnTo>
                  <a:pt x="2547471" y="905299"/>
                </a:lnTo>
                <a:lnTo>
                  <a:pt x="2553845" y="954281"/>
                </a:lnTo>
                <a:lnTo>
                  <a:pt x="2563400" y="1062425"/>
                </a:lnTo>
                <a:lnTo>
                  <a:pt x="2572942" y="1206420"/>
                </a:lnTo>
                <a:lnTo>
                  <a:pt x="2588872" y="1499651"/>
                </a:lnTo>
                <a:lnTo>
                  <a:pt x="2614343" y="1975335"/>
                </a:lnTo>
                <a:lnTo>
                  <a:pt x="2623898" y="2111528"/>
                </a:lnTo>
                <a:lnTo>
                  <a:pt x="2633453" y="2206554"/>
                </a:lnTo>
                <a:lnTo>
                  <a:pt x="2639815" y="2243037"/>
                </a:lnTo>
                <a:lnTo>
                  <a:pt x="2643008" y="2252623"/>
                </a:lnTo>
                <a:lnTo>
                  <a:pt x="2646189" y="2256295"/>
                </a:lnTo>
                <a:lnTo>
                  <a:pt x="2649370" y="2254003"/>
                </a:lnTo>
                <a:lnTo>
                  <a:pt x="2652551" y="2245772"/>
                </a:lnTo>
                <a:lnTo>
                  <a:pt x="2658925" y="2211759"/>
                </a:lnTo>
                <a:lnTo>
                  <a:pt x="2665299" y="2155381"/>
                </a:lnTo>
                <a:lnTo>
                  <a:pt x="2674841" y="2033383"/>
                </a:lnTo>
                <a:lnTo>
                  <a:pt x="2687590" y="1816866"/>
                </a:lnTo>
                <a:lnTo>
                  <a:pt x="2725797" y="1116307"/>
                </a:lnTo>
                <a:lnTo>
                  <a:pt x="2735353" y="1006339"/>
                </a:lnTo>
                <a:lnTo>
                  <a:pt x="2741714" y="959548"/>
                </a:lnTo>
                <a:lnTo>
                  <a:pt x="2748088" y="935995"/>
                </a:lnTo>
                <a:lnTo>
                  <a:pt x="2751269" y="933171"/>
                </a:lnTo>
                <a:lnTo>
                  <a:pt x="2754450" y="936337"/>
                </a:lnTo>
                <a:lnTo>
                  <a:pt x="2757643" y="945416"/>
                </a:lnTo>
                <a:lnTo>
                  <a:pt x="2764005" y="980709"/>
                </a:lnTo>
                <a:lnTo>
                  <a:pt x="2770379" y="1037225"/>
                </a:lnTo>
                <a:lnTo>
                  <a:pt x="2779934" y="1155678"/>
                </a:lnTo>
                <a:lnTo>
                  <a:pt x="2792670" y="1356429"/>
                </a:lnTo>
                <a:lnTo>
                  <a:pt x="2818142" y="1765998"/>
                </a:lnTo>
                <a:lnTo>
                  <a:pt x="2827697" y="1875662"/>
                </a:lnTo>
                <a:lnTo>
                  <a:pt x="2834058" y="1925847"/>
                </a:lnTo>
                <a:lnTo>
                  <a:pt x="2840433" y="1955251"/>
                </a:lnTo>
                <a:lnTo>
                  <a:pt x="2843613" y="1961823"/>
                </a:lnTo>
                <a:lnTo>
                  <a:pt x="2846807" y="1962912"/>
                </a:lnTo>
                <a:lnTo>
                  <a:pt x="2849988" y="1958543"/>
                </a:lnTo>
                <a:lnTo>
                  <a:pt x="2853168" y="1948818"/>
                </a:lnTo>
                <a:lnTo>
                  <a:pt x="2859543" y="1914032"/>
                </a:lnTo>
                <a:lnTo>
                  <a:pt x="2865904" y="1860517"/>
                </a:lnTo>
                <a:lnTo>
                  <a:pt x="2875459" y="1751587"/>
                </a:lnTo>
                <a:lnTo>
                  <a:pt x="2891388" y="1526332"/>
                </a:lnTo>
                <a:lnTo>
                  <a:pt x="2907305" y="1308055"/>
                </a:lnTo>
                <a:lnTo>
                  <a:pt x="2916860" y="1209459"/>
                </a:lnTo>
                <a:lnTo>
                  <a:pt x="2923222" y="1164897"/>
                </a:lnTo>
                <a:lnTo>
                  <a:pt x="2929596" y="1140279"/>
                </a:lnTo>
                <a:lnTo>
                  <a:pt x="2932777" y="1135974"/>
                </a:lnTo>
                <a:lnTo>
                  <a:pt x="2935957" y="1137164"/>
                </a:lnTo>
                <a:lnTo>
                  <a:pt x="2939151" y="1143888"/>
                </a:lnTo>
                <a:lnTo>
                  <a:pt x="2945512" y="1173735"/>
                </a:lnTo>
                <a:lnTo>
                  <a:pt x="2951887" y="1224490"/>
                </a:lnTo>
                <a:lnTo>
                  <a:pt x="2961442" y="1335142"/>
                </a:lnTo>
                <a:lnTo>
                  <a:pt x="2974177" y="1529549"/>
                </a:lnTo>
                <a:lnTo>
                  <a:pt x="2999649" y="1943005"/>
                </a:lnTo>
                <a:lnTo>
                  <a:pt x="3009204" y="2056291"/>
                </a:lnTo>
                <a:lnTo>
                  <a:pt x="3015566" y="2107590"/>
                </a:lnTo>
                <a:lnTo>
                  <a:pt x="3021940" y="2135956"/>
                </a:lnTo>
                <a:lnTo>
                  <a:pt x="3025121" y="2140869"/>
                </a:lnTo>
                <a:lnTo>
                  <a:pt x="3028314" y="2139375"/>
                </a:lnTo>
                <a:lnTo>
                  <a:pt x="3031495" y="2131372"/>
                </a:lnTo>
                <a:lnTo>
                  <a:pt x="3037856" y="2095864"/>
                </a:lnTo>
                <a:lnTo>
                  <a:pt x="3044231" y="2035004"/>
                </a:lnTo>
                <a:lnTo>
                  <a:pt x="3053786" y="1900292"/>
                </a:lnTo>
                <a:lnTo>
                  <a:pt x="3066522" y="1656777"/>
                </a:lnTo>
                <a:lnTo>
                  <a:pt x="3101548" y="916683"/>
                </a:lnTo>
                <a:lnTo>
                  <a:pt x="3111104" y="783301"/>
                </a:lnTo>
                <a:lnTo>
                  <a:pt x="3117465" y="726430"/>
                </a:lnTo>
                <a:lnTo>
                  <a:pt x="3123839" y="698723"/>
                </a:lnTo>
                <a:lnTo>
                  <a:pt x="3127020" y="696418"/>
                </a:lnTo>
                <a:lnTo>
                  <a:pt x="3130214" y="701990"/>
                </a:lnTo>
                <a:lnTo>
                  <a:pt x="3133394" y="715476"/>
                </a:lnTo>
                <a:lnTo>
                  <a:pt x="3139756" y="765952"/>
                </a:lnTo>
                <a:lnTo>
                  <a:pt x="3146130" y="846579"/>
                </a:lnTo>
                <a:lnTo>
                  <a:pt x="3155685" y="1018294"/>
                </a:lnTo>
                <a:lnTo>
                  <a:pt x="3168421" y="1320136"/>
                </a:lnTo>
                <a:lnTo>
                  <a:pt x="3203448" y="2215089"/>
                </a:lnTo>
                <a:lnTo>
                  <a:pt x="3213003" y="2377344"/>
                </a:lnTo>
                <a:lnTo>
                  <a:pt x="3219364" y="2449018"/>
                </a:lnTo>
                <a:lnTo>
                  <a:pt x="3225738" y="2487996"/>
                </a:lnTo>
                <a:lnTo>
                  <a:pt x="3228919" y="2494657"/>
                </a:lnTo>
                <a:lnTo>
                  <a:pt x="3232113" y="2492656"/>
                </a:lnTo>
                <a:lnTo>
                  <a:pt x="3235293" y="2481980"/>
                </a:lnTo>
                <a:lnTo>
                  <a:pt x="3241655" y="2435063"/>
                </a:lnTo>
                <a:lnTo>
                  <a:pt x="3248029" y="2355601"/>
                </a:lnTo>
                <a:lnTo>
                  <a:pt x="3257584" y="2182202"/>
                </a:lnTo>
                <a:lnTo>
                  <a:pt x="3270320" y="1873902"/>
                </a:lnTo>
                <a:lnTo>
                  <a:pt x="3305347" y="952647"/>
                </a:lnTo>
                <a:lnTo>
                  <a:pt x="3314902" y="781693"/>
                </a:lnTo>
                <a:lnTo>
                  <a:pt x="3321263" y="703307"/>
                </a:lnTo>
                <a:lnTo>
                  <a:pt x="3327637" y="656541"/>
                </a:lnTo>
                <a:lnTo>
                  <a:pt x="3330818" y="645461"/>
                </a:lnTo>
                <a:lnTo>
                  <a:pt x="3334012" y="642662"/>
                </a:lnTo>
                <a:lnTo>
                  <a:pt x="3337192" y="648095"/>
                </a:lnTo>
                <a:lnTo>
                  <a:pt x="3340373" y="661657"/>
                </a:lnTo>
                <a:lnTo>
                  <a:pt x="3346747" y="712272"/>
                </a:lnTo>
                <a:lnTo>
                  <a:pt x="3353109" y="792026"/>
                </a:lnTo>
                <a:lnTo>
                  <a:pt x="3362664" y="958282"/>
                </a:lnTo>
                <a:lnTo>
                  <a:pt x="3375400" y="1241725"/>
                </a:lnTo>
                <a:lnTo>
                  <a:pt x="3404065" y="1914374"/>
                </a:lnTo>
                <a:lnTo>
                  <a:pt x="3413620" y="2082783"/>
                </a:lnTo>
                <a:lnTo>
                  <a:pt x="3423163" y="2199285"/>
                </a:lnTo>
                <a:lnTo>
                  <a:pt x="3429537" y="2244088"/>
                </a:lnTo>
                <a:lnTo>
                  <a:pt x="3432718" y="2256169"/>
                </a:lnTo>
                <a:lnTo>
                  <a:pt x="3435911" y="2261335"/>
                </a:lnTo>
                <a:lnTo>
                  <a:pt x="3439092" y="2259613"/>
                </a:lnTo>
                <a:lnTo>
                  <a:pt x="3442273" y="2251116"/>
                </a:lnTo>
                <a:lnTo>
                  <a:pt x="3448647" y="2214582"/>
                </a:lnTo>
                <a:lnTo>
                  <a:pt x="3455008" y="2153824"/>
                </a:lnTo>
                <a:lnTo>
                  <a:pt x="3464564" y="2023974"/>
                </a:lnTo>
                <a:lnTo>
                  <a:pt x="3477299" y="1799315"/>
                </a:lnTo>
                <a:lnTo>
                  <a:pt x="3509145" y="1210295"/>
                </a:lnTo>
                <a:lnTo>
                  <a:pt x="3518700" y="1086549"/>
                </a:lnTo>
                <a:lnTo>
                  <a:pt x="3525062" y="1027956"/>
                </a:lnTo>
                <a:lnTo>
                  <a:pt x="3531436" y="990536"/>
                </a:lnTo>
                <a:lnTo>
                  <a:pt x="3534617" y="980063"/>
                </a:lnTo>
                <a:lnTo>
                  <a:pt x="3537797" y="975137"/>
                </a:lnTo>
                <a:lnTo>
                  <a:pt x="3540991" y="975694"/>
                </a:lnTo>
                <a:lnTo>
                  <a:pt x="3544172" y="981697"/>
                </a:lnTo>
                <a:lnTo>
                  <a:pt x="3550546" y="1009341"/>
                </a:lnTo>
                <a:lnTo>
                  <a:pt x="3556908" y="1056435"/>
                </a:lnTo>
                <a:lnTo>
                  <a:pt x="3566463" y="1158261"/>
                </a:lnTo>
                <a:lnTo>
                  <a:pt x="3579198" y="1335737"/>
                </a:lnTo>
                <a:lnTo>
                  <a:pt x="3611044" y="1805545"/>
                </a:lnTo>
                <a:lnTo>
                  <a:pt x="3620599" y="1906206"/>
                </a:lnTo>
                <a:lnTo>
                  <a:pt x="3626961" y="1954998"/>
                </a:lnTo>
                <a:lnTo>
                  <a:pt x="3633335" y="1987567"/>
                </a:lnTo>
                <a:lnTo>
                  <a:pt x="3639696" y="2003270"/>
                </a:lnTo>
                <a:lnTo>
                  <a:pt x="3642890" y="2004764"/>
                </a:lnTo>
                <a:lnTo>
                  <a:pt x="3646071" y="2002092"/>
                </a:lnTo>
                <a:lnTo>
                  <a:pt x="3649251" y="1995343"/>
                </a:lnTo>
                <a:lnTo>
                  <a:pt x="3655626" y="1970079"/>
                </a:lnTo>
                <a:lnTo>
                  <a:pt x="3661987" y="1930329"/>
                </a:lnTo>
                <a:lnTo>
                  <a:pt x="3671542" y="1847423"/>
                </a:lnTo>
                <a:lnTo>
                  <a:pt x="3684278" y="1705138"/>
                </a:lnTo>
                <a:lnTo>
                  <a:pt x="3719305" y="1285869"/>
                </a:lnTo>
                <a:lnTo>
                  <a:pt x="3728860" y="1203127"/>
                </a:lnTo>
                <a:lnTo>
                  <a:pt x="3738415" y="1145914"/>
                </a:lnTo>
                <a:lnTo>
                  <a:pt x="3744789" y="1123703"/>
                </a:lnTo>
                <a:lnTo>
                  <a:pt x="3747970" y="1117612"/>
                </a:lnTo>
                <a:lnTo>
                  <a:pt x="3751151" y="1114864"/>
                </a:lnTo>
                <a:lnTo>
                  <a:pt x="3754344" y="1115497"/>
                </a:lnTo>
                <a:lnTo>
                  <a:pt x="3757525" y="1119435"/>
                </a:lnTo>
                <a:lnTo>
                  <a:pt x="3763887" y="1137050"/>
                </a:lnTo>
                <a:lnTo>
                  <a:pt x="3770261" y="1166935"/>
                </a:lnTo>
                <a:lnTo>
                  <a:pt x="3779816" y="1232253"/>
                </a:lnTo>
                <a:lnTo>
                  <a:pt x="3792552" y="1349413"/>
                </a:lnTo>
                <a:lnTo>
                  <a:pt x="3818023" y="1628335"/>
                </a:lnTo>
                <a:lnTo>
                  <a:pt x="3833953" y="1785195"/>
                </a:lnTo>
                <a:lnTo>
                  <a:pt x="3843495" y="1858085"/>
                </a:lnTo>
                <a:lnTo>
                  <a:pt x="3853050" y="1909448"/>
                </a:lnTo>
                <a:lnTo>
                  <a:pt x="3859424" y="1930215"/>
                </a:lnTo>
                <a:lnTo>
                  <a:pt x="3865786" y="1939611"/>
                </a:lnTo>
                <a:lnTo>
                  <a:pt x="3868979" y="1939992"/>
                </a:lnTo>
                <a:lnTo>
                  <a:pt x="3872160" y="1937472"/>
                </a:lnTo>
                <a:lnTo>
                  <a:pt x="3875341" y="1932115"/>
                </a:lnTo>
                <a:lnTo>
                  <a:pt x="3881715" y="1913057"/>
                </a:lnTo>
                <a:lnTo>
                  <a:pt x="3888077" y="1883437"/>
                </a:lnTo>
                <a:lnTo>
                  <a:pt x="3897632" y="1821260"/>
                </a:lnTo>
                <a:lnTo>
                  <a:pt x="3910367" y="1711888"/>
                </a:lnTo>
                <a:lnTo>
                  <a:pt x="3932658" y="1484088"/>
                </a:lnTo>
                <a:lnTo>
                  <a:pt x="3951768" y="1301736"/>
                </a:lnTo>
                <a:lnTo>
                  <a:pt x="3961323" y="1230328"/>
                </a:lnTo>
                <a:lnTo>
                  <a:pt x="3970878" y="1178180"/>
                </a:lnTo>
                <a:lnTo>
                  <a:pt x="3977240" y="1155741"/>
                </a:lnTo>
                <a:lnTo>
                  <a:pt x="3983614" y="1143901"/>
                </a:lnTo>
                <a:lnTo>
                  <a:pt x="3986795" y="1142077"/>
                </a:lnTo>
                <a:lnTo>
                  <a:pt x="3989976" y="1142989"/>
                </a:lnTo>
                <a:lnTo>
                  <a:pt x="3993169" y="1146661"/>
                </a:lnTo>
                <a:lnTo>
                  <a:pt x="3999531" y="1162136"/>
                </a:lnTo>
                <a:lnTo>
                  <a:pt x="4005905" y="1188070"/>
                </a:lnTo>
                <a:lnTo>
                  <a:pt x="4015460" y="1244992"/>
                </a:lnTo>
                <a:lnTo>
                  <a:pt x="4025002" y="1320275"/>
                </a:lnTo>
                <a:lnTo>
                  <a:pt x="4040932" y="1473210"/>
                </a:lnTo>
                <a:lnTo>
                  <a:pt x="4069584" y="1754601"/>
                </a:lnTo>
                <a:lnTo>
                  <a:pt x="4079139" y="1826731"/>
                </a:lnTo>
                <a:lnTo>
                  <a:pt x="4088694" y="1879436"/>
                </a:lnTo>
                <a:lnTo>
                  <a:pt x="4095069" y="1902103"/>
                </a:lnTo>
                <a:lnTo>
                  <a:pt x="4101430" y="1914082"/>
                </a:lnTo>
                <a:lnTo>
                  <a:pt x="4104611" y="1915995"/>
                </a:lnTo>
                <a:lnTo>
                  <a:pt x="4107804" y="1915184"/>
                </a:lnTo>
                <a:lnTo>
                  <a:pt x="4110985" y="1911702"/>
                </a:lnTo>
                <a:lnTo>
                  <a:pt x="4114166" y="1905598"/>
                </a:lnTo>
                <a:lnTo>
                  <a:pt x="4114166" y="1905598"/>
                </a:lnTo>
              </a:path>
            </a:pathLst>
          </a:custGeom>
          <a:noFill/>
          <a:ln w="18998" cap="sq">
            <a:solidFill>
              <a:srgbClr val="C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igura a mano libera 20">
            <a:extLst>
              <a:ext uri="{FF2B5EF4-FFF2-40B4-BE49-F238E27FC236}">
                <a16:creationId xmlns:a16="http://schemas.microsoft.com/office/drawing/2014/main" id="{ACB676FC-C110-0884-D30C-488326B66C9F}"/>
              </a:ext>
            </a:extLst>
          </p:cNvPr>
          <p:cNvSpPr/>
          <p:nvPr/>
        </p:nvSpPr>
        <p:spPr>
          <a:xfrm flipH="1">
            <a:off x="1399677" y="4324086"/>
            <a:ext cx="4337467" cy="1190017"/>
          </a:xfrm>
          <a:custGeom>
            <a:avLst/>
            <a:gdLst>
              <a:gd name="connsiteX0" fmla="*/ 0 w 4114165"/>
              <a:gd name="connsiteY0" fmla="*/ 1426330 h 3063504"/>
              <a:gd name="connsiteX1" fmla="*/ 19106 w 4114165"/>
              <a:gd name="connsiteY1" fmla="*/ 1079343 h 3063504"/>
              <a:gd name="connsiteX2" fmla="*/ 28660 w 4114165"/>
              <a:gd name="connsiteY2" fmla="*/ 944391 h 3063504"/>
              <a:gd name="connsiteX3" fmla="*/ 38212 w 4114165"/>
              <a:gd name="connsiteY3" fmla="*/ 852379 h 3063504"/>
              <a:gd name="connsiteX4" fmla="*/ 44582 w 4114165"/>
              <a:gd name="connsiteY4" fmla="*/ 819708 h 3063504"/>
              <a:gd name="connsiteX5" fmla="*/ 47765 w 4114165"/>
              <a:gd name="connsiteY5" fmla="*/ 812730 h 3063504"/>
              <a:gd name="connsiteX6" fmla="*/ 50950 w 4114165"/>
              <a:gd name="connsiteY6" fmla="*/ 812198 h 3063504"/>
              <a:gd name="connsiteX7" fmla="*/ 54134 w 4114165"/>
              <a:gd name="connsiteY7" fmla="*/ 818213 h 3063504"/>
              <a:gd name="connsiteX8" fmla="*/ 57319 w 4114165"/>
              <a:gd name="connsiteY8" fmla="*/ 830801 h 3063504"/>
              <a:gd name="connsiteX9" fmla="*/ 63687 w 4114165"/>
              <a:gd name="connsiteY9" fmla="*/ 875439 h 3063504"/>
              <a:gd name="connsiteX10" fmla="*/ 70056 w 4114165"/>
              <a:gd name="connsiteY10" fmla="*/ 945100 h 3063504"/>
              <a:gd name="connsiteX11" fmla="*/ 79608 w 4114165"/>
              <a:gd name="connsiteY11" fmla="*/ 1091880 h 3063504"/>
              <a:gd name="connsiteX12" fmla="*/ 92347 w 4114165"/>
              <a:gd name="connsiteY12" fmla="*/ 1349148 h 3063504"/>
              <a:gd name="connsiteX13" fmla="*/ 130558 w 4114165"/>
              <a:gd name="connsiteY13" fmla="*/ 2179860 h 3063504"/>
              <a:gd name="connsiteX14" fmla="*/ 140112 w 4114165"/>
              <a:gd name="connsiteY14" fmla="*/ 2309798 h 3063504"/>
              <a:gd name="connsiteX15" fmla="*/ 146480 w 4114165"/>
              <a:gd name="connsiteY15" fmla="*/ 2364047 h 3063504"/>
              <a:gd name="connsiteX16" fmla="*/ 149664 w 4114165"/>
              <a:gd name="connsiteY16" fmla="*/ 2380472 h 3063504"/>
              <a:gd name="connsiteX17" fmla="*/ 152849 w 4114165"/>
              <a:gd name="connsiteY17" fmla="*/ 2389450 h 3063504"/>
              <a:gd name="connsiteX18" fmla="*/ 156033 w 4114165"/>
              <a:gd name="connsiteY18" fmla="*/ 2390855 h 3063504"/>
              <a:gd name="connsiteX19" fmla="*/ 159218 w 4114165"/>
              <a:gd name="connsiteY19" fmla="*/ 2384600 h 3063504"/>
              <a:gd name="connsiteX20" fmla="*/ 162401 w 4114165"/>
              <a:gd name="connsiteY20" fmla="*/ 2370696 h 3063504"/>
              <a:gd name="connsiteX21" fmla="*/ 168770 w 4114165"/>
              <a:gd name="connsiteY21" fmla="*/ 2320207 h 3063504"/>
              <a:gd name="connsiteX22" fmla="*/ 175140 w 4114165"/>
              <a:gd name="connsiteY22" fmla="*/ 2240720 h 3063504"/>
              <a:gd name="connsiteX23" fmla="*/ 184692 w 4114165"/>
              <a:gd name="connsiteY23" fmla="*/ 2072639 h 3063504"/>
              <a:gd name="connsiteX24" fmla="*/ 197429 w 4114165"/>
              <a:gd name="connsiteY24" fmla="*/ 1777458 h 3063504"/>
              <a:gd name="connsiteX25" fmla="*/ 235642 w 4114165"/>
              <a:gd name="connsiteY25" fmla="*/ 818581 h 3063504"/>
              <a:gd name="connsiteX26" fmla="*/ 245194 w 4114165"/>
              <a:gd name="connsiteY26" fmla="*/ 665925 h 3063504"/>
              <a:gd name="connsiteX27" fmla="*/ 251563 w 4114165"/>
              <a:gd name="connsiteY27" fmla="*/ 600835 h 3063504"/>
              <a:gd name="connsiteX28" fmla="*/ 257933 w 4114165"/>
              <a:gd name="connsiteY28" fmla="*/ 568563 h 3063504"/>
              <a:gd name="connsiteX29" fmla="*/ 261116 w 4114165"/>
              <a:gd name="connsiteY29" fmla="*/ 565293 h 3063504"/>
              <a:gd name="connsiteX30" fmla="*/ 264300 w 4114165"/>
              <a:gd name="connsiteY30" fmla="*/ 570754 h 3063504"/>
              <a:gd name="connsiteX31" fmla="*/ 267485 w 4114165"/>
              <a:gd name="connsiteY31" fmla="*/ 584961 h 3063504"/>
              <a:gd name="connsiteX32" fmla="*/ 273854 w 4114165"/>
              <a:gd name="connsiteY32" fmla="*/ 639269 h 3063504"/>
              <a:gd name="connsiteX33" fmla="*/ 280222 w 4114165"/>
              <a:gd name="connsiteY33" fmla="*/ 726772 h 3063504"/>
              <a:gd name="connsiteX34" fmla="*/ 289776 w 4114165"/>
              <a:gd name="connsiteY34" fmla="*/ 913999 h 3063504"/>
              <a:gd name="connsiteX35" fmla="*/ 302513 w 4114165"/>
              <a:gd name="connsiteY35" fmla="*/ 1245232 h 3063504"/>
              <a:gd name="connsiteX36" fmla="*/ 340728 w 4114165"/>
              <a:gd name="connsiteY36" fmla="*/ 2325374 h 3063504"/>
              <a:gd name="connsiteX37" fmla="*/ 350283 w 4114165"/>
              <a:gd name="connsiteY37" fmla="*/ 2497177 h 3063504"/>
              <a:gd name="connsiteX38" fmla="*/ 356645 w 4114165"/>
              <a:gd name="connsiteY38" fmla="*/ 2570484 h 3063504"/>
              <a:gd name="connsiteX39" fmla="*/ 363019 w 4114165"/>
              <a:gd name="connsiteY39" fmla="*/ 2607106 h 3063504"/>
              <a:gd name="connsiteX40" fmla="*/ 366200 w 4114165"/>
              <a:gd name="connsiteY40" fmla="*/ 2611083 h 3063504"/>
              <a:gd name="connsiteX41" fmla="*/ 369380 w 4114165"/>
              <a:gd name="connsiteY41" fmla="*/ 2605384 h 3063504"/>
              <a:gd name="connsiteX42" fmla="*/ 372574 w 4114165"/>
              <a:gd name="connsiteY42" fmla="*/ 2590024 h 3063504"/>
              <a:gd name="connsiteX43" fmla="*/ 378935 w 4114165"/>
              <a:gd name="connsiteY43" fmla="*/ 2530861 h 3063504"/>
              <a:gd name="connsiteX44" fmla="*/ 385310 w 4114165"/>
              <a:gd name="connsiteY44" fmla="*/ 2435532 h 3063504"/>
              <a:gd name="connsiteX45" fmla="*/ 394865 w 4114165"/>
              <a:gd name="connsiteY45" fmla="*/ 2232425 h 3063504"/>
              <a:gd name="connsiteX46" fmla="*/ 407601 w 4114165"/>
              <a:gd name="connsiteY46" fmla="*/ 1876548 h 3063504"/>
              <a:gd name="connsiteX47" fmla="*/ 442627 w 4114165"/>
              <a:gd name="connsiteY47" fmla="*/ 825508 h 3063504"/>
              <a:gd name="connsiteX48" fmla="*/ 452182 w 4114165"/>
              <a:gd name="connsiteY48" fmla="*/ 631949 h 3063504"/>
              <a:gd name="connsiteX49" fmla="*/ 458544 w 4114165"/>
              <a:gd name="connsiteY49" fmla="*/ 543618 h 3063504"/>
              <a:gd name="connsiteX50" fmla="*/ 464918 w 4114165"/>
              <a:gd name="connsiteY50" fmla="*/ 491393 h 3063504"/>
              <a:gd name="connsiteX51" fmla="*/ 468099 w 4114165"/>
              <a:gd name="connsiteY51" fmla="*/ 479329 h 3063504"/>
              <a:gd name="connsiteX52" fmla="*/ 471280 w 4114165"/>
              <a:gd name="connsiteY52" fmla="*/ 476719 h 3063504"/>
              <a:gd name="connsiteX53" fmla="*/ 474473 w 4114165"/>
              <a:gd name="connsiteY53" fmla="*/ 483516 h 3063504"/>
              <a:gd name="connsiteX54" fmla="*/ 477654 w 4114165"/>
              <a:gd name="connsiteY54" fmla="*/ 499587 h 3063504"/>
              <a:gd name="connsiteX55" fmla="*/ 484015 w 4114165"/>
              <a:gd name="connsiteY55" fmla="*/ 558573 h 3063504"/>
              <a:gd name="connsiteX56" fmla="*/ 490390 w 4114165"/>
              <a:gd name="connsiteY56" fmla="*/ 650919 h 3063504"/>
              <a:gd name="connsiteX57" fmla="*/ 499945 w 4114165"/>
              <a:gd name="connsiteY57" fmla="*/ 843021 h 3063504"/>
              <a:gd name="connsiteX58" fmla="*/ 512680 w 4114165"/>
              <a:gd name="connsiteY58" fmla="*/ 1171038 h 3063504"/>
              <a:gd name="connsiteX59" fmla="*/ 544526 w 4114165"/>
              <a:gd name="connsiteY59" fmla="*/ 2034016 h 3063504"/>
              <a:gd name="connsiteX60" fmla="*/ 554081 w 4114165"/>
              <a:gd name="connsiteY60" fmla="*/ 2220635 h 3063504"/>
              <a:gd name="connsiteX61" fmla="*/ 563624 w 4114165"/>
              <a:gd name="connsiteY61" fmla="*/ 2346673 h 3063504"/>
              <a:gd name="connsiteX62" fmla="*/ 569998 w 4114165"/>
              <a:gd name="connsiteY62" fmla="*/ 2393211 h 3063504"/>
              <a:gd name="connsiteX63" fmla="*/ 573179 w 4114165"/>
              <a:gd name="connsiteY63" fmla="*/ 2404874 h 3063504"/>
              <a:gd name="connsiteX64" fmla="*/ 576372 w 4114165"/>
              <a:gd name="connsiteY64" fmla="*/ 2408799 h 3063504"/>
              <a:gd name="connsiteX65" fmla="*/ 579553 w 4114165"/>
              <a:gd name="connsiteY65" fmla="*/ 2405102 h 3063504"/>
              <a:gd name="connsiteX66" fmla="*/ 582734 w 4114165"/>
              <a:gd name="connsiteY66" fmla="*/ 2393945 h 3063504"/>
              <a:gd name="connsiteX67" fmla="*/ 589108 w 4114165"/>
              <a:gd name="connsiteY67" fmla="*/ 2350282 h 3063504"/>
              <a:gd name="connsiteX68" fmla="*/ 595470 w 4114165"/>
              <a:gd name="connsiteY68" fmla="*/ 2280520 h 3063504"/>
              <a:gd name="connsiteX69" fmla="*/ 605025 w 4114165"/>
              <a:gd name="connsiteY69" fmla="*/ 2134981 h 3063504"/>
              <a:gd name="connsiteX70" fmla="*/ 617760 w 4114165"/>
              <a:gd name="connsiteY70" fmla="*/ 1888743 h 3063504"/>
              <a:gd name="connsiteX71" fmla="*/ 646426 w 4114165"/>
              <a:gd name="connsiteY71" fmla="*/ 1318008 h 3063504"/>
              <a:gd name="connsiteX72" fmla="*/ 655981 w 4114165"/>
              <a:gd name="connsiteY72" fmla="*/ 1179079 h 3063504"/>
              <a:gd name="connsiteX73" fmla="*/ 665523 w 4114165"/>
              <a:gd name="connsiteY73" fmla="*/ 1084231 h 3063504"/>
              <a:gd name="connsiteX74" fmla="*/ 671897 w 4114165"/>
              <a:gd name="connsiteY74" fmla="*/ 1047837 h 3063504"/>
              <a:gd name="connsiteX75" fmla="*/ 675078 w 4114165"/>
              <a:gd name="connsiteY75" fmla="*/ 1037782 h 3063504"/>
              <a:gd name="connsiteX76" fmla="*/ 678259 w 4114165"/>
              <a:gd name="connsiteY76" fmla="*/ 1033059 h 3063504"/>
              <a:gd name="connsiteX77" fmla="*/ 681452 w 4114165"/>
              <a:gd name="connsiteY77" fmla="*/ 1033502 h 3063504"/>
              <a:gd name="connsiteX78" fmla="*/ 684633 w 4114165"/>
              <a:gd name="connsiteY78" fmla="*/ 1038909 h 3063504"/>
              <a:gd name="connsiteX79" fmla="*/ 691007 w 4114165"/>
              <a:gd name="connsiteY79" fmla="*/ 1063476 h 3063504"/>
              <a:gd name="connsiteX80" fmla="*/ 697369 w 4114165"/>
              <a:gd name="connsiteY80" fmla="*/ 1104049 h 3063504"/>
              <a:gd name="connsiteX81" fmla="*/ 706924 w 4114165"/>
              <a:gd name="connsiteY81" fmla="*/ 1187437 h 3063504"/>
              <a:gd name="connsiteX82" fmla="*/ 738770 w 4114165"/>
              <a:gd name="connsiteY82" fmla="*/ 1501044 h 3063504"/>
              <a:gd name="connsiteX83" fmla="*/ 748325 w 4114165"/>
              <a:gd name="connsiteY83" fmla="*/ 1560169 h 3063504"/>
              <a:gd name="connsiteX84" fmla="*/ 754686 w 4114165"/>
              <a:gd name="connsiteY84" fmla="*/ 1583596 h 3063504"/>
              <a:gd name="connsiteX85" fmla="*/ 757880 w 4114165"/>
              <a:gd name="connsiteY85" fmla="*/ 1590282 h 3063504"/>
              <a:gd name="connsiteX86" fmla="*/ 761061 w 4114165"/>
              <a:gd name="connsiteY86" fmla="*/ 1593663 h 3063504"/>
              <a:gd name="connsiteX87" fmla="*/ 764241 w 4114165"/>
              <a:gd name="connsiteY87" fmla="*/ 1593828 h 3063504"/>
              <a:gd name="connsiteX88" fmla="*/ 767422 w 4114165"/>
              <a:gd name="connsiteY88" fmla="*/ 1590940 h 3063504"/>
              <a:gd name="connsiteX89" fmla="*/ 773796 w 4114165"/>
              <a:gd name="connsiteY89" fmla="*/ 1576821 h 3063504"/>
              <a:gd name="connsiteX90" fmla="*/ 780158 w 4114165"/>
              <a:gd name="connsiteY90" fmla="*/ 1553495 h 3063504"/>
              <a:gd name="connsiteX91" fmla="*/ 792906 w 4114165"/>
              <a:gd name="connsiteY91" fmla="*/ 1490875 h 3063504"/>
              <a:gd name="connsiteX92" fmla="*/ 805642 w 4114165"/>
              <a:gd name="connsiteY92" fmla="*/ 1429686 h 3063504"/>
              <a:gd name="connsiteX93" fmla="*/ 812004 w 4114165"/>
              <a:gd name="connsiteY93" fmla="*/ 1408348 h 3063504"/>
              <a:gd name="connsiteX94" fmla="*/ 818378 w 4114165"/>
              <a:gd name="connsiteY94" fmla="*/ 1397407 h 3063504"/>
              <a:gd name="connsiteX95" fmla="*/ 821559 w 4114165"/>
              <a:gd name="connsiteY95" fmla="*/ 1396635 h 3063504"/>
              <a:gd name="connsiteX96" fmla="*/ 824740 w 4114165"/>
              <a:gd name="connsiteY96" fmla="*/ 1399345 h 3063504"/>
              <a:gd name="connsiteX97" fmla="*/ 827933 w 4114165"/>
              <a:gd name="connsiteY97" fmla="*/ 1405740 h 3063504"/>
              <a:gd name="connsiteX98" fmla="*/ 834295 w 4114165"/>
              <a:gd name="connsiteY98" fmla="*/ 1430142 h 3063504"/>
              <a:gd name="connsiteX99" fmla="*/ 840669 w 4114165"/>
              <a:gd name="connsiteY99" fmla="*/ 1470285 h 3063504"/>
              <a:gd name="connsiteX100" fmla="*/ 850224 w 4114165"/>
              <a:gd name="connsiteY100" fmla="*/ 1558649 h 3063504"/>
              <a:gd name="connsiteX101" fmla="*/ 862960 w 4114165"/>
              <a:gd name="connsiteY101" fmla="*/ 1718561 h 3063504"/>
              <a:gd name="connsiteX102" fmla="*/ 891612 w 4114165"/>
              <a:gd name="connsiteY102" fmla="*/ 2106134 h 3063504"/>
              <a:gd name="connsiteX103" fmla="*/ 897986 w 4114165"/>
              <a:gd name="connsiteY103" fmla="*/ 2164423 h 3063504"/>
              <a:gd name="connsiteX104" fmla="*/ 904348 w 4114165"/>
              <a:gd name="connsiteY104" fmla="*/ 2202286 h 3063504"/>
              <a:gd name="connsiteX105" fmla="*/ 907541 w 4114165"/>
              <a:gd name="connsiteY105" fmla="*/ 2212354 h 3063504"/>
              <a:gd name="connsiteX106" fmla="*/ 910722 w 4114165"/>
              <a:gd name="connsiteY106" fmla="*/ 2215950 h 3063504"/>
              <a:gd name="connsiteX107" fmla="*/ 913903 w 4114165"/>
              <a:gd name="connsiteY107" fmla="*/ 2212772 h 3063504"/>
              <a:gd name="connsiteX108" fmla="*/ 917096 w 4114165"/>
              <a:gd name="connsiteY108" fmla="*/ 2202540 h 3063504"/>
              <a:gd name="connsiteX109" fmla="*/ 923458 w 4114165"/>
              <a:gd name="connsiteY109" fmla="*/ 2160358 h 3063504"/>
              <a:gd name="connsiteX110" fmla="*/ 929832 w 4114165"/>
              <a:gd name="connsiteY110" fmla="*/ 2088937 h 3063504"/>
              <a:gd name="connsiteX111" fmla="*/ 939387 w 4114165"/>
              <a:gd name="connsiteY111" fmla="*/ 1929354 h 3063504"/>
              <a:gd name="connsiteX112" fmla="*/ 948930 w 4114165"/>
              <a:gd name="connsiteY112" fmla="*/ 1715256 h 3063504"/>
              <a:gd name="connsiteX113" fmla="*/ 964859 w 4114165"/>
              <a:gd name="connsiteY113" fmla="*/ 1281386 h 3063504"/>
              <a:gd name="connsiteX114" fmla="*/ 983956 w 4114165"/>
              <a:gd name="connsiteY114" fmla="*/ 762432 h 3063504"/>
              <a:gd name="connsiteX115" fmla="*/ 993511 w 4114165"/>
              <a:gd name="connsiteY115" fmla="*/ 562035 h 3063504"/>
              <a:gd name="connsiteX116" fmla="*/ 999886 w 4114165"/>
              <a:gd name="connsiteY116" fmla="*/ 466070 h 3063504"/>
              <a:gd name="connsiteX117" fmla="*/ 1006247 w 4114165"/>
              <a:gd name="connsiteY117" fmla="*/ 406589 h 3063504"/>
              <a:gd name="connsiteX118" fmla="*/ 1009441 w 4114165"/>
              <a:gd name="connsiteY118" fmla="*/ 391842 h 3063504"/>
              <a:gd name="connsiteX119" fmla="*/ 1012621 w 4114165"/>
              <a:gd name="connsiteY119" fmla="*/ 387604 h 3063504"/>
              <a:gd name="connsiteX120" fmla="*/ 1015802 w 4114165"/>
              <a:gd name="connsiteY120" fmla="*/ 394136 h 3063504"/>
              <a:gd name="connsiteX121" fmla="*/ 1018996 w 4114165"/>
              <a:gd name="connsiteY121" fmla="*/ 411587 h 3063504"/>
              <a:gd name="connsiteX122" fmla="*/ 1025357 w 4114165"/>
              <a:gd name="connsiteY122" fmla="*/ 479311 h 3063504"/>
              <a:gd name="connsiteX123" fmla="*/ 1031731 w 4114165"/>
              <a:gd name="connsiteY123" fmla="*/ 589755 h 3063504"/>
              <a:gd name="connsiteX124" fmla="*/ 1041274 w 4114165"/>
              <a:gd name="connsiteY124" fmla="*/ 828914 h 3063504"/>
              <a:gd name="connsiteX125" fmla="*/ 1054022 w 4114165"/>
              <a:gd name="connsiteY125" fmla="*/ 1256857 h 3063504"/>
              <a:gd name="connsiteX126" fmla="*/ 1092230 w 4114165"/>
              <a:gd name="connsiteY126" fmla="*/ 2652391 h 3063504"/>
              <a:gd name="connsiteX127" fmla="*/ 1101785 w 4114165"/>
              <a:gd name="connsiteY127" fmla="*/ 2862019 h 3063504"/>
              <a:gd name="connsiteX128" fmla="*/ 1108146 w 4114165"/>
              <a:gd name="connsiteY128" fmla="*/ 2943532 h 3063504"/>
              <a:gd name="connsiteX129" fmla="*/ 1111340 w 4114165"/>
              <a:gd name="connsiteY129" fmla="*/ 2965110 h 3063504"/>
              <a:gd name="connsiteX130" fmla="*/ 1114521 w 4114165"/>
              <a:gd name="connsiteY130" fmla="*/ 2973430 h 3063504"/>
              <a:gd name="connsiteX131" fmla="*/ 1117701 w 4114165"/>
              <a:gd name="connsiteY131" fmla="*/ 2968315 h 3063504"/>
              <a:gd name="connsiteX132" fmla="*/ 1120895 w 4114165"/>
              <a:gd name="connsiteY132" fmla="*/ 2949661 h 3063504"/>
              <a:gd name="connsiteX133" fmla="*/ 1127256 w 4114165"/>
              <a:gd name="connsiteY133" fmla="*/ 2872251 h 3063504"/>
              <a:gd name="connsiteX134" fmla="*/ 1133631 w 4114165"/>
              <a:gd name="connsiteY134" fmla="*/ 2743364 h 3063504"/>
              <a:gd name="connsiteX135" fmla="*/ 1143173 w 4114165"/>
              <a:gd name="connsiteY135" fmla="*/ 2463378 h 3063504"/>
              <a:gd name="connsiteX136" fmla="*/ 1155922 w 4114165"/>
              <a:gd name="connsiteY136" fmla="*/ 1965154 h 3063504"/>
              <a:gd name="connsiteX137" fmla="*/ 1190948 w 4114165"/>
              <a:gd name="connsiteY137" fmla="*/ 471744 h 3063504"/>
              <a:gd name="connsiteX138" fmla="*/ 1200503 w 4114165"/>
              <a:gd name="connsiteY138" fmla="*/ 198810 h 3063504"/>
              <a:gd name="connsiteX139" fmla="*/ 1206865 w 4114165"/>
              <a:gd name="connsiteY139" fmla="*/ 77799 h 3063504"/>
              <a:gd name="connsiteX140" fmla="*/ 1213239 w 4114165"/>
              <a:gd name="connsiteY140" fmla="*/ 11588 h 3063504"/>
              <a:gd name="connsiteX141" fmla="*/ 1216420 w 4114165"/>
              <a:gd name="connsiteY141" fmla="*/ 0 h 3063504"/>
              <a:gd name="connsiteX142" fmla="*/ 1219601 w 4114165"/>
              <a:gd name="connsiteY142" fmla="*/ 2996 h 3063504"/>
              <a:gd name="connsiteX143" fmla="*/ 1222781 w 4114165"/>
              <a:gd name="connsiteY143" fmla="*/ 20580 h 3063504"/>
              <a:gd name="connsiteX144" fmla="*/ 1229156 w 4114165"/>
              <a:gd name="connsiteY144" fmla="*/ 98807 h 3063504"/>
              <a:gd name="connsiteX145" fmla="*/ 1235530 w 4114165"/>
              <a:gd name="connsiteY145" fmla="*/ 231880 h 3063504"/>
              <a:gd name="connsiteX146" fmla="*/ 1245072 w 4114165"/>
              <a:gd name="connsiteY146" fmla="*/ 522962 h 3063504"/>
              <a:gd name="connsiteX147" fmla="*/ 1257821 w 4114165"/>
              <a:gd name="connsiteY147" fmla="*/ 1041176 h 3063504"/>
              <a:gd name="connsiteX148" fmla="*/ 1292847 w 4114165"/>
              <a:gd name="connsiteY148" fmla="*/ 2583224 h 3063504"/>
              <a:gd name="connsiteX149" fmla="*/ 1302390 w 4114165"/>
              <a:gd name="connsiteY149" fmla="*/ 2862221 h 3063504"/>
              <a:gd name="connsiteX150" fmla="*/ 1308764 w 4114165"/>
              <a:gd name="connsiteY150" fmla="*/ 2985271 h 3063504"/>
              <a:gd name="connsiteX151" fmla="*/ 1315138 w 4114165"/>
              <a:gd name="connsiteY151" fmla="*/ 3052069 h 3063504"/>
              <a:gd name="connsiteX152" fmla="*/ 1318319 w 4114165"/>
              <a:gd name="connsiteY152" fmla="*/ 3063504 h 3063504"/>
              <a:gd name="connsiteX153" fmla="*/ 1321500 w 4114165"/>
              <a:gd name="connsiteY153" fmla="*/ 3060098 h 3063504"/>
              <a:gd name="connsiteX154" fmla="*/ 1324681 w 4114165"/>
              <a:gd name="connsiteY154" fmla="*/ 3041913 h 3063504"/>
              <a:gd name="connsiteX155" fmla="*/ 1331055 w 4114165"/>
              <a:gd name="connsiteY155" fmla="*/ 2962109 h 3063504"/>
              <a:gd name="connsiteX156" fmla="*/ 1337429 w 4114165"/>
              <a:gd name="connsiteY156" fmla="*/ 2827372 h 3063504"/>
              <a:gd name="connsiteX157" fmla="*/ 1346971 w 4114165"/>
              <a:gd name="connsiteY157" fmla="*/ 2534799 h 3063504"/>
              <a:gd name="connsiteX158" fmla="*/ 1359720 w 4114165"/>
              <a:gd name="connsiteY158" fmla="*/ 2019403 h 3063504"/>
              <a:gd name="connsiteX159" fmla="*/ 1391553 w 4114165"/>
              <a:gd name="connsiteY159" fmla="*/ 642650 h 3063504"/>
              <a:gd name="connsiteX160" fmla="*/ 1401108 w 4114165"/>
              <a:gd name="connsiteY160" fmla="*/ 357415 h 3063504"/>
              <a:gd name="connsiteX161" fmla="*/ 1407482 w 4114165"/>
              <a:gd name="connsiteY161" fmla="*/ 227415 h 3063504"/>
              <a:gd name="connsiteX162" fmla="*/ 1413844 w 4114165"/>
              <a:gd name="connsiteY162" fmla="*/ 151377 h 3063504"/>
              <a:gd name="connsiteX163" fmla="*/ 1417037 w 4114165"/>
              <a:gd name="connsiteY163" fmla="*/ 134458 h 3063504"/>
              <a:gd name="connsiteX164" fmla="*/ 1420218 w 4114165"/>
              <a:gd name="connsiteY164" fmla="*/ 131770 h 3063504"/>
              <a:gd name="connsiteX165" fmla="*/ 1423399 w 4114165"/>
              <a:gd name="connsiteY165" fmla="*/ 143257 h 3063504"/>
              <a:gd name="connsiteX166" fmla="*/ 1426580 w 4114165"/>
              <a:gd name="connsiteY166" fmla="*/ 168709 h 3063504"/>
              <a:gd name="connsiteX167" fmla="*/ 1432954 w 4114165"/>
              <a:gd name="connsiteY167" fmla="*/ 259960 h 3063504"/>
              <a:gd name="connsiteX168" fmla="*/ 1439328 w 4114165"/>
              <a:gd name="connsiteY168" fmla="*/ 401057 h 3063504"/>
              <a:gd name="connsiteX169" fmla="*/ 1448870 w 4114165"/>
              <a:gd name="connsiteY169" fmla="*/ 691492 h 3063504"/>
              <a:gd name="connsiteX170" fmla="*/ 1461619 w 4114165"/>
              <a:gd name="connsiteY170" fmla="*/ 1179130 h 3063504"/>
              <a:gd name="connsiteX171" fmla="*/ 1487091 w 4114165"/>
              <a:gd name="connsiteY171" fmla="*/ 2181025 h 3063504"/>
              <a:gd name="connsiteX172" fmla="*/ 1496646 w 4114165"/>
              <a:gd name="connsiteY172" fmla="*/ 2459592 h 3063504"/>
              <a:gd name="connsiteX173" fmla="*/ 1503007 w 4114165"/>
              <a:gd name="connsiteY173" fmla="*/ 2593785 h 3063504"/>
              <a:gd name="connsiteX174" fmla="*/ 1509382 w 4114165"/>
              <a:gd name="connsiteY174" fmla="*/ 2680946 h 3063504"/>
              <a:gd name="connsiteX175" fmla="*/ 1512562 w 4114165"/>
              <a:gd name="connsiteY175" fmla="*/ 2705982 h 3063504"/>
              <a:gd name="connsiteX176" fmla="*/ 1515743 w 4114165"/>
              <a:gd name="connsiteY176" fmla="*/ 2718442 h 3063504"/>
              <a:gd name="connsiteX177" fmla="*/ 1518937 w 4114165"/>
              <a:gd name="connsiteY177" fmla="*/ 2718341 h 3063504"/>
              <a:gd name="connsiteX178" fmla="*/ 1522117 w 4114165"/>
              <a:gd name="connsiteY178" fmla="*/ 2705817 h 3063504"/>
              <a:gd name="connsiteX179" fmla="*/ 1525298 w 4114165"/>
              <a:gd name="connsiteY179" fmla="*/ 2681162 h 3063504"/>
              <a:gd name="connsiteX180" fmla="*/ 1531672 w 4114165"/>
              <a:gd name="connsiteY180" fmla="*/ 2597166 h 3063504"/>
              <a:gd name="connsiteX181" fmla="*/ 1538034 w 4114165"/>
              <a:gd name="connsiteY181" fmla="*/ 2471052 h 3063504"/>
              <a:gd name="connsiteX182" fmla="*/ 1547589 w 4114165"/>
              <a:gd name="connsiteY182" fmla="*/ 2217318 h 3063504"/>
              <a:gd name="connsiteX183" fmla="*/ 1563518 w 4114165"/>
              <a:gd name="connsiteY183" fmla="*/ 1692310 h 3063504"/>
              <a:gd name="connsiteX184" fmla="*/ 1582615 w 4114165"/>
              <a:gd name="connsiteY184" fmla="*/ 1074303 h 3063504"/>
              <a:gd name="connsiteX185" fmla="*/ 1592171 w 4114165"/>
              <a:gd name="connsiteY185" fmla="*/ 838804 h 3063504"/>
              <a:gd name="connsiteX186" fmla="*/ 1598545 w 4114165"/>
              <a:gd name="connsiteY186" fmla="*/ 724265 h 3063504"/>
              <a:gd name="connsiteX187" fmla="*/ 1604906 w 4114165"/>
              <a:gd name="connsiteY187" fmla="*/ 648563 h 3063504"/>
              <a:gd name="connsiteX188" fmla="*/ 1608087 w 4114165"/>
              <a:gd name="connsiteY188" fmla="*/ 626010 h 3063504"/>
              <a:gd name="connsiteX189" fmla="*/ 1611281 w 4114165"/>
              <a:gd name="connsiteY189" fmla="*/ 613828 h 3063504"/>
              <a:gd name="connsiteX190" fmla="*/ 1614461 w 4114165"/>
              <a:gd name="connsiteY190" fmla="*/ 611992 h 3063504"/>
              <a:gd name="connsiteX191" fmla="*/ 1617642 w 4114165"/>
              <a:gd name="connsiteY191" fmla="*/ 620362 h 3063504"/>
              <a:gd name="connsiteX192" fmla="*/ 1620836 w 4114165"/>
              <a:gd name="connsiteY192" fmla="*/ 638724 h 3063504"/>
              <a:gd name="connsiteX193" fmla="*/ 1627197 w 4114165"/>
              <a:gd name="connsiteY193" fmla="*/ 703889 h 3063504"/>
              <a:gd name="connsiteX194" fmla="*/ 1633572 w 4114165"/>
              <a:gd name="connsiteY194" fmla="*/ 803537 h 3063504"/>
              <a:gd name="connsiteX195" fmla="*/ 1643127 w 4114165"/>
              <a:gd name="connsiteY195" fmla="*/ 1005807 h 3063504"/>
              <a:gd name="connsiteX196" fmla="*/ 1659043 w 4114165"/>
              <a:gd name="connsiteY196" fmla="*/ 1426507 h 3063504"/>
              <a:gd name="connsiteX197" fmla="*/ 1678153 w 4114165"/>
              <a:gd name="connsiteY197" fmla="*/ 1923162 h 3063504"/>
              <a:gd name="connsiteX198" fmla="*/ 1687696 w 4114165"/>
              <a:gd name="connsiteY198" fmla="*/ 2112656 h 3063504"/>
              <a:gd name="connsiteX199" fmla="*/ 1694070 w 4114165"/>
              <a:gd name="connsiteY199" fmla="*/ 2204756 h 3063504"/>
              <a:gd name="connsiteX200" fmla="*/ 1700444 w 4114165"/>
              <a:gd name="connsiteY200" fmla="*/ 2265400 h 3063504"/>
              <a:gd name="connsiteX201" fmla="*/ 1703625 w 4114165"/>
              <a:gd name="connsiteY201" fmla="*/ 2283281 h 3063504"/>
              <a:gd name="connsiteX202" fmla="*/ 1706806 w 4114165"/>
              <a:gd name="connsiteY202" fmla="*/ 2292702 h 3063504"/>
              <a:gd name="connsiteX203" fmla="*/ 1709986 w 4114165"/>
              <a:gd name="connsiteY203" fmla="*/ 2293639 h 3063504"/>
              <a:gd name="connsiteX204" fmla="*/ 1713180 w 4114165"/>
              <a:gd name="connsiteY204" fmla="*/ 2286193 h 3063504"/>
              <a:gd name="connsiteX205" fmla="*/ 1716361 w 4114165"/>
              <a:gd name="connsiteY205" fmla="*/ 2270504 h 3063504"/>
              <a:gd name="connsiteX206" fmla="*/ 1722735 w 4114165"/>
              <a:gd name="connsiteY206" fmla="*/ 2215532 h 3063504"/>
              <a:gd name="connsiteX207" fmla="*/ 1729096 w 4114165"/>
              <a:gd name="connsiteY207" fmla="*/ 2131689 h 3063504"/>
              <a:gd name="connsiteX208" fmla="*/ 1738651 w 4114165"/>
              <a:gd name="connsiteY208" fmla="*/ 1961012 h 3063504"/>
              <a:gd name="connsiteX209" fmla="*/ 1754568 w 4114165"/>
              <a:gd name="connsiteY209" fmla="*/ 1602325 h 3063504"/>
              <a:gd name="connsiteX210" fmla="*/ 1773678 w 4114165"/>
              <a:gd name="connsiteY210" fmla="*/ 1169278 h 3063504"/>
              <a:gd name="connsiteX211" fmla="*/ 1783233 w 4114165"/>
              <a:gd name="connsiteY211" fmla="*/ 998855 h 3063504"/>
              <a:gd name="connsiteX212" fmla="*/ 1792788 w 4114165"/>
              <a:gd name="connsiteY212" fmla="*/ 880580 h 3063504"/>
              <a:gd name="connsiteX213" fmla="*/ 1799150 w 4114165"/>
              <a:gd name="connsiteY213" fmla="*/ 835904 h 3063504"/>
              <a:gd name="connsiteX214" fmla="*/ 1802343 w 4114165"/>
              <a:gd name="connsiteY214" fmla="*/ 824520 h 3063504"/>
              <a:gd name="connsiteX215" fmla="*/ 1805524 w 4114165"/>
              <a:gd name="connsiteY215" fmla="*/ 820556 h 3063504"/>
              <a:gd name="connsiteX216" fmla="*/ 1808705 w 4114165"/>
              <a:gd name="connsiteY216" fmla="*/ 824051 h 3063504"/>
              <a:gd name="connsiteX217" fmla="*/ 1811886 w 4114165"/>
              <a:gd name="connsiteY217" fmla="*/ 834916 h 3063504"/>
              <a:gd name="connsiteX218" fmla="*/ 1818260 w 4114165"/>
              <a:gd name="connsiteY218" fmla="*/ 878162 h 3063504"/>
              <a:gd name="connsiteX219" fmla="*/ 1824634 w 4114165"/>
              <a:gd name="connsiteY219" fmla="*/ 948342 h 3063504"/>
              <a:gd name="connsiteX220" fmla="*/ 1834176 w 4114165"/>
              <a:gd name="connsiteY220" fmla="*/ 1097237 h 3063504"/>
              <a:gd name="connsiteX221" fmla="*/ 1846912 w 4114165"/>
              <a:gd name="connsiteY221" fmla="*/ 1354719 h 3063504"/>
              <a:gd name="connsiteX222" fmla="*/ 1878758 w 4114165"/>
              <a:gd name="connsiteY222" fmla="*/ 2030319 h 3063504"/>
              <a:gd name="connsiteX223" fmla="*/ 1888313 w 4114165"/>
              <a:gd name="connsiteY223" fmla="*/ 2169894 h 3063504"/>
              <a:gd name="connsiteX224" fmla="*/ 1894687 w 4114165"/>
              <a:gd name="connsiteY224" fmla="*/ 2233983 h 3063504"/>
              <a:gd name="connsiteX225" fmla="*/ 1901049 w 4114165"/>
              <a:gd name="connsiteY225" fmla="*/ 2272112 h 3063504"/>
              <a:gd name="connsiteX226" fmla="*/ 1904242 w 4114165"/>
              <a:gd name="connsiteY226" fmla="*/ 2281014 h 3063504"/>
              <a:gd name="connsiteX227" fmla="*/ 1907423 w 4114165"/>
              <a:gd name="connsiteY227" fmla="*/ 2283053 h 3063504"/>
              <a:gd name="connsiteX228" fmla="*/ 1910604 w 4114165"/>
              <a:gd name="connsiteY228" fmla="*/ 2278216 h 3063504"/>
              <a:gd name="connsiteX229" fmla="*/ 1913785 w 4114165"/>
              <a:gd name="connsiteY229" fmla="*/ 2266591 h 3063504"/>
              <a:gd name="connsiteX230" fmla="*/ 1920159 w 4114165"/>
              <a:gd name="connsiteY230" fmla="*/ 2223573 h 3063504"/>
              <a:gd name="connsiteX231" fmla="*/ 1926520 w 4114165"/>
              <a:gd name="connsiteY231" fmla="*/ 2155837 h 3063504"/>
              <a:gd name="connsiteX232" fmla="*/ 1936075 w 4114165"/>
              <a:gd name="connsiteY232" fmla="*/ 2014084 h 3063504"/>
              <a:gd name="connsiteX233" fmla="*/ 1948811 w 4114165"/>
              <a:gd name="connsiteY233" fmla="*/ 1770329 h 3063504"/>
              <a:gd name="connsiteX234" fmla="*/ 1980657 w 4114165"/>
              <a:gd name="connsiteY234" fmla="*/ 1119397 h 3063504"/>
              <a:gd name="connsiteX235" fmla="*/ 1990212 w 4114165"/>
              <a:gd name="connsiteY235" fmla="*/ 975352 h 3063504"/>
              <a:gd name="connsiteX236" fmla="*/ 1999767 w 4114165"/>
              <a:gd name="connsiteY236" fmla="*/ 875591 h 3063504"/>
              <a:gd name="connsiteX237" fmla="*/ 2006142 w 4114165"/>
              <a:gd name="connsiteY237" fmla="*/ 836740 h 3063504"/>
              <a:gd name="connsiteX238" fmla="*/ 2009322 w 4114165"/>
              <a:gd name="connsiteY238" fmla="*/ 825938 h 3063504"/>
              <a:gd name="connsiteX239" fmla="*/ 2012503 w 4114165"/>
              <a:gd name="connsiteY239" fmla="*/ 820923 h 3063504"/>
              <a:gd name="connsiteX240" fmla="*/ 2015684 w 4114165"/>
              <a:gd name="connsiteY240" fmla="*/ 821658 h 3063504"/>
              <a:gd name="connsiteX241" fmla="*/ 2018877 w 4114165"/>
              <a:gd name="connsiteY241" fmla="*/ 828028 h 3063504"/>
              <a:gd name="connsiteX242" fmla="*/ 2025239 w 4114165"/>
              <a:gd name="connsiteY242" fmla="*/ 857115 h 3063504"/>
              <a:gd name="connsiteX243" fmla="*/ 2031613 w 4114165"/>
              <a:gd name="connsiteY243" fmla="*/ 906553 h 3063504"/>
              <a:gd name="connsiteX244" fmla="*/ 2041168 w 4114165"/>
              <a:gd name="connsiteY244" fmla="*/ 1013849 h 3063504"/>
              <a:gd name="connsiteX245" fmla="*/ 2053904 w 4114165"/>
              <a:gd name="connsiteY245" fmla="*/ 1203418 h 3063504"/>
              <a:gd name="connsiteX246" fmla="*/ 2098486 w 4114165"/>
              <a:gd name="connsiteY246" fmla="*/ 1923390 h 3063504"/>
              <a:gd name="connsiteX247" fmla="*/ 2108028 w 4114165"/>
              <a:gd name="connsiteY247" fmla="*/ 2025937 h 3063504"/>
              <a:gd name="connsiteX248" fmla="*/ 2117583 w 4114165"/>
              <a:gd name="connsiteY248" fmla="*/ 2096700 h 3063504"/>
              <a:gd name="connsiteX249" fmla="*/ 2123957 w 4114165"/>
              <a:gd name="connsiteY249" fmla="*/ 2125104 h 3063504"/>
              <a:gd name="connsiteX250" fmla="*/ 2130319 w 4114165"/>
              <a:gd name="connsiteY250" fmla="*/ 2138324 h 3063504"/>
              <a:gd name="connsiteX251" fmla="*/ 2133512 w 4114165"/>
              <a:gd name="connsiteY251" fmla="*/ 2139299 h 3063504"/>
              <a:gd name="connsiteX252" fmla="*/ 2136693 w 4114165"/>
              <a:gd name="connsiteY252" fmla="*/ 2136589 h 3063504"/>
              <a:gd name="connsiteX253" fmla="*/ 2139874 w 4114165"/>
              <a:gd name="connsiteY253" fmla="*/ 2130283 h 3063504"/>
              <a:gd name="connsiteX254" fmla="*/ 2146248 w 4114165"/>
              <a:gd name="connsiteY254" fmla="*/ 2107312 h 3063504"/>
              <a:gd name="connsiteX255" fmla="*/ 2152610 w 4114165"/>
              <a:gd name="connsiteY255" fmla="*/ 2071335 h 3063504"/>
              <a:gd name="connsiteX256" fmla="*/ 2162165 w 4114165"/>
              <a:gd name="connsiteY256" fmla="*/ 1995685 h 3063504"/>
              <a:gd name="connsiteX257" fmla="*/ 2174901 w 4114165"/>
              <a:gd name="connsiteY257" fmla="*/ 1861973 h 3063504"/>
              <a:gd name="connsiteX258" fmla="*/ 2194011 w 4114165"/>
              <a:gd name="connsiteY258" fmla="*/ 1618546 h 3063504"/>
              <a:gd name="connsiteX259" fmla="*/ 2219482 w 4114165"/>
              <a:gd name="connsiteY259" fmla="*/ 1290681 h 3063504"/>
              <a:gd name="connsiteX260" fmla="*/ 2232218 w 4114165"/>
              <a:gd name="connsiteY260" fmla="*/ 1157476 h 3063504"/>
              <a:gd name="connsiteX261" fmla="*/ 2241773 w 4114165"/>
              <a:gd name="connsiteY261" fmla="*/ 1081331 h 3063504"/>
              <a:gd name="connsiteX262" fmla="*/ 2251328 w 4114165"/>
              <a:gd name="connsiteY262" fmla="*/ 1030020 h 3063504"/>
              <a:gd name="connsiteX263" fmla="*/ 2257702 w 4114165"/>
              <a:gd name="connsiteY263" fmla="*/ 1010924 h 3063504"/>
              <a:gd name="connsiteX264" fmla="*/ 2260883 w 4114165"/>
              <a:gd name="connsiteY264" fmla="*/ 1006061 h 3063504"/>
              <a:gd name="connsiteX265" fmla="*/ 2264064 w 4114165"/>
              <a:gd name="connsiteY265" fmla="*/ 1004351 h 3063504"/>
              <a:gd name="connsiteX266" fmla="*/ 2267257 w 4114165"/>
              <a:gd name="connsiteY266" fmla="*/ 1005782 h 3063504"/>
              <a:gd name="connsiteX267" fmla="*/ 2270438 w 4114165"/>
              <a:gd name="connsiteY267" fmla="*/ 1010316 h 3063504"/>
              <a:gd name="connsiteX268" fmla="*/ 2276800 w 4114165"/>
              <a:gd name="connsiteY268" fmla="*/ 1028450 h 3063504"/>
              <a:gd name="connsiteX269" fmla="*/ 2283174 w 4114165"/>
              <a:gd name="connsiteY269" fmla="*/ 1058069 h 3063504"/>
              <a:gd name="connsiteX270" fmla="*/ 2292729 w 4114165"/>
              <a:gd name="connsiteY270" fmla="*/ 1121841 h 3063504"/>
              <a:gd name="connsiteX271" fmla="*/ 2305465 w 4114165"/>
              <a:gd name="connsiteY271" fmla="*/ 1236014 h 3063504"/>
              <a:gd name="connsiteX272" fmla="*/ 2324575 w 4114165"/>
              <a:gd name="connsiteY272" fmla="*/ 1444287 h 3063504"/>
              <a:gd name="connsiteX273" fmla="*/ 2353227 w 4114165"/>
              <a:gd name="connsiteY273" fmla="*/ 1757361 h 3063504"/>
              <a:gd name="connsiteX274" fmla="*/ 2365963 w 4114165"/>
              <a:gd name="connsiteY274" fmla="*/ 1871318 h 3063504"/>
              <a:gd name="connsiteX275" fmla="*/ 2378699 w 4114165"/>
              <a:gd name="connsiteY275" fmla="*/ 1960101 h 3063504"/>
              <a:gd name="connsiteX276" fmla="*/ 2388254 w 4114165"/>
              <a:gd name="connsiteY276" fmla="*/ 2007196 h 3063504"/>
              <a:gd name="connsiteX277" fmla="*/ 2394628 w 4114165"/>
              <a:gd name="connsiteY277" fmla="*/ 2028331 h 3063504"/>
              <a:gd name="connsiteX278" fmla="*/ 2400990 w 4114165"/>
              <a:gd name="connsiteY278" fmla="*/ 2040690 h 3063504"/>
              <a:gd name="connsiteX279" fmla="*/ 2404183 w 4114165"/>
              <a:gd name="connsiteY279" fmla="*/ 2043425 h 3063504"/>
              <a:gd name="connsiteX280" fmla="*/ 2407364 w 4114165"/>
              <a:gd name="connsiteY280" fmla="*/ 2043805 h 3063504"/>
              <a:gd name="connsiteX281" fmla="*/ 2410545 w 4114165"/>
              <a:gd name="connsiteY281" fmla="*/ 2041766 h 3063504"/>
              <a:gd name="connsiteX282" fmla="*/ 2413726 w 4114165"/>
              <a:gd name="connsiteY282" fmla="*/ 2037258 h 3063504"/>
              <a:gd name="connsiteX283" fmla="*/ 2420100 w 4114165"/>
              <a:gd name="connsiteY283" fmla="*/ 2020707 h 3063504"/>
              <a:gd name="connsiteX284" fmla="*/ 2426474 w 4114165"/>
              <a:gd name="connsiteY284" fmla="*/ 1993899 h 3063504"/>
              <a:gd name="connsiteX285" fmla="*/ 2432836 w 4114165"/>
              <a:gd name="connsiteY285" fmla="*/ 1956694 h 3063504"/>
              <a:gd name="connsiteX286" fmla="*/ 2442391 w 4114165"/>
              <a:gd name="connsiteY286" fmla="*/ 1881614 h 3063504"/>
              <a:gd name="connsiteX287" fmla="*/ 2451946 w 4114165"/>
              <a:gd name="connsiteY287" fmla="*/ 1784575 h 3063504"/>
              <a:gd name="connsiteX288" fmla="*/ 2464682 w 4114165"/>
              <a:gd name="connsiteY288" fmla="*/ 1626031 h 3063504"/>
              <a:gd name="connsiteX289" fmla="*/ 2490153 w 4114165"/>
              <a:gd name="connsiteY289" fmla="*/ 1257757 h 3063504"/>
              <a:gd name="connsiteX290" fmla="*/ 2506083 w 4114165"/>
              <a:gd name="connsiteY290" fmla="*/ 1048014 h 3063504"/>
              <a:gd name="connsiteX291" fmla="*/ 2515625 w 4114165"/>
              <a:gd name="connsiteY291" fmla="*/ 952141 h 3063504"/>
              <a:gd name="connsiteX292" fmla="*/ 2521999 w 4114165"/>
              <a:gd name="connsiteY292" fmla="*/ 906236 h 3063504"/>
              <a:gd name="connsiteX293" fmla="*/ 2528373 w 4114165"/>
              <a:gd name="connsiteY293" fmla="*/ 877262 h 3063504"/>
              <a:gd name="connsiteX294" fmla="*/ 2531554 w 4114165"/>
              <a:gd name="connsiteY294" fmla="*/ 869652 h 3063504"/>
              <a:gd name="connsiteX295" fmla="*/ 2534735 w 4114165"/>
              <a:gd name="connsiteY295" fmla="*/ 866853 h 3063504"/>
              <a:gd name="connsiteX296" fmla="*/ 2537916 w 4114165"/>
              <a:gd name="connsiteY296" fmla="*/ 868955 h 3063504"/>
              <a:gd name="connsiteX297" fmla="*/ 2541109 w 4114165"/>
              <a:gd name="connsiteY297" fmla="*/ 876059 h 3063504"/>
              <a:gd name="connsiteX298" fmla="*/ 2547471 w 4114165"/>
              <a:gd name="connsiteY298" fmla="*/ 905299 h 3063504"/>
              <a:gd name="connsiteX299" fmla="*/ 2553845 w 4114165"/>
              <a:gd name="connsiteY299" fmla="*/ 954281 h 3063504"/>
              <a:gd name="connsiteX300" fmla="*/ 2563400 w 4114165"/>
              <a:gd name="connsiteY300" fmla="*/ 1062425 h 3063504"/>
              <a:gd name="connsiteX301" fmla="*/ 2572942 w 4114165"/>
              <a:gd name="connsiteY301" fmla="*/ 1206420 h 3063504"/>
              <a:gd name="connsiteX302" fmla="*/ 2588872 w 4114165"/>
              <a:gd name="connsiteY302" fmla="*/ 1499651 h 3063504"/>
              <a:gd name="connsiteX303" fmla="*/ 2614343 w 4114165"/>
              <a:gd name="connsiteY303" fmla="*/ 1975335 h 3063504"/>
              <a:gd name="connsiteX304" fmla="*/ 2623898 w 4114165"/>
              <a:gd name="connsiteY304" fmla="*/ 2111528 h 3063504"/>
              <a:gd name="connsiteX305" fmla="*/ 2633453 w 4114165"/>
              <a:gd name="connsiteY305" fmla="*/ 2206554 h 3063504"/>
              <a:gd name="connsiteX306" fmla="*/ 2639815 w 4114165"/>
              <a:gd name="connsiteY306" fmla="*/ 2243037 h 3063504"/>
              <a:gd name="connsiteX307" fmla="*/ 2643008 w 4114165"/>
              <a:gd name="connsiteY307" fmla="*/ 2252623 h 3063504"/>
              <a:gd name="connsiteX308" fmla="*/ 2646189 w 4114165"/>
              <a:gd name="connsiteY308" fmla="*/ 2256295 h 3063504"/>
              <a:gd name="connsiteX309" fmla="*/ 2649370 w 4114165"/>
              <a:gd name="connsiteY309" fmla="*/ 2254003 h 3063504"/>
              <a:gd name="connsiteX310" fmla="*/ 2652551 w 4114165"/>
              <a:gd name="connsiteY310" fmla="*/ 2245772 h 3063504"/>
              <a:gd name="connsiteX311" fmla="*/ 2658925 w 4114165"/>
              <a:gd name="connsiteY311" fmla="*/ 2211759 h 3063504"/>
              <a:gd name="connsiteX312" fmla="*/ 2665299 w 4114165"/>
              <a:gd name="connsiteY312" fmla="*/ 2155381 h 3063504"/>
              <a:gd name="connsiteX313" fmla="*/ 2674841 w 4114165"/>
              <a:gd name="connsiteY313" fmla="*/ 2033383 h 3063504"/>
              <a:gd name="connsiteX314" fmla="*/ 2687590 w 4114165"/>
              <a:gd name="connsiteY314" fmla="*/ 1816866 h 3063504"/>
              <a:gd name="connsiteX315" fmla="*/ 2725797 w 4114165"/>
              <a:gd name="connsiteY315" fmla="*/ 1116307 h 3063504"/>
              <a:gd name="connsiteX316" fmla="*/ 2735353 w 4114165"/>
              <a:gd name="connsiteY316" fmla="*/ 1006339 h 3063504"/>
              <a:gd name="connsiteX317" fmla="*/ 2741714 w 4114165"/>
              <a:gd name="connsiteY317" fmla="*/ 959548 h 3063504"/>
              <a:gd name="connsiteX318" fmla="*/ 2748088 w 4114165"/>
              <a:gd name="connsiteY318" fmla="*/ 935995 h 3063504"/>
              <a:gd name="connsiteX319" fmla="*/ 2751269 w 4114165"/>
              <a:gd name="connsiteY319" fmla="*/ 933171 h 3063504"/>
              <a:gd name="connsiteX320" fmla="*/ 2754450 w 4114165"/>
              <a:gd name="connsiteY320" fmla="*/ 936337 h 3063504"/>
              <a:gd name="connsiteX321" fmla="*/ 2757643 w 4114165"/>
              <a:gd name="connsiteY321" fmla="*/ 945416 h 3063504"/>
              <a:gd name="connsiteX322" fmla="*/ 2764005 w 4114165"/>
              <a:gd name="connsiteY322" fmla="*/ 980709 h 3063504"/>
              <a:gd name="connsiteX323" fmla="*/ 2770379 w 4114165"/>
              <a:gd name="connsiteY323" fmla="*/ 1037225 h 3063504"/>
              <a:gd name="connsiteX324" fmla="*/ 2779934 w 4114165"/>
              <a:gd name="connsiteY324" fmla="*/ 1155678 h 3063504"/>
              <a:gd name="connsiteX325" fmla="*/ 2792670 w 4114165"/>
              <a:gd name="connsiteY325" fmla="*/ 1356429 h 3063504"/>
              <a:gd name="connsiteX326" fmla="*/ 2818142 w 4114165"/>
              <a:gd name="connsiteY326" fmla="*/ 1765998 h 3063504"/>
              <a:gd name="connsiteX327" fmla="*/ 2827697 w 4114165"/>
              <a:gd name="connsiteY327" fmla="*/ 1875662 h 3063504"/>
              <a:gd name="connsiteX328" fmla="*/ 2834058 w 4114165"/>
              <a:gd name="connsiteY328" fmla="*/ 1925847 h 3063504"/>
              <a:gd name="connsiteX329" fmla="*/ 2840433 w 4114165"/>
              <a:gd name="connsiteY329" fmla="*/ 1955251 h 3063504"/>
              <a:gd name="connsiteX330" fmla="*/ 2843613 w 4114165"/>
              <a:gd name="connsiteY330" fmla="*/ 1961823 h 3063504"/>
              <a:gd name="connsiteX331" fmla="*/ 2846807 w 4114165"/>
              <a:gd name="connsiteY331" fmla="*/ 1962912 h 3063504"/>
              <a:gd name="connsiteX332" fmla="*/ 2849988 w 4114165"/>
              <a:gd name="connsiteY332" fmla="*/ 1958543 h 3063504"/>
              <a:gd name="connsiteX333" fmla="*/ 2853168 w 4114165"/>
              <a:gd name="connsiteY333" fmla="*/ 1948818 h 3063504"/>
              <a:gd name="connsiteX334" fmla="*/ 2859543 w 4114165"/>
              <a:gd name="connsiteY334" fmla="*/ 1914032 h 3063504"/>
              <a:gd name="connsiteX335" fmla="*/ 2865904 w 4114165"/>
              <a:gd name="connsiteY335" fmla="*/ 1860517 h 3063504"/>
              <a:gd name="connsiteX336" fmla="*/ 2875459 w 4114165"/>
              <a:gd name="connsiteY336" fmla="*/ 1751587 h 3063504"/>
              <a:gd name="connsiteX337" fmla="*/ 2891388 w 4114165"/>
              <a:gd name="connsiteY337" fmla="*/ 1526332 h 3063504"/>
              <a:gd name="connsiteX338" fmla="*/ 2907305 w 4114165"/>
              <a:gd name="connsiteY338" fmla="*/ 1308055 h 3063504"/>
              <a:gd name="connsiteX339" fmla="*/ 2916860 w 4114165"/>
              <a:gd name="connsiteY339" fmla="*/ 1209459 h 3063504"/>
              <a:gd name="connsiteX340" fmla="*/ 2923222 w 4114165"/>
              <a:gd name="connsiteY340" fmla="*/ 1164897 h 3063504"/>
              <a:gd name="connsiteX341" fmla="*/ 2929596 w 4114165"/>
              <a:gd name="connsiteY341" fmla="*/ 1140279 h 3063504"/>
              <a:gd name="connsiteX342" fmla="*/ 2932777 w 4114165"/>
              <a:gd name="connsiteY342" fmla="*/ 1135974 h 3063504"/>
              <a:gd name="connsiteX343" fmla="*/ 2935957 w 4114165"/>
              <a:gd name="connsiteY343" fmla="*/ 1137164 h 3063504"/>
              <a:gd name="connsiteX344" fmla="*/ 2939151 w 4114165"/>
              <a:gd name="connsiteY344" fmla="*/ 1143888 h 3063504"/>
              <a:gd name="connsiteX345" fmla="*/ 2945512 w 4114165"/>
              <a:gd name="connsiteY345" fmla="*/ 1173735 h 3063504"/>
              <a:gd name="connsiteX346" fmla="*/ 2951887 w 4114165"/>
              <a:gd name="connsiteY346" fmla="*/ 1224490 h 3063504"/>
              <a:gd name="connsiteX347" fmla="*/ 2961442 w 4114165"/>
              <a:gd name="connsiteY347" fmla="*/ 1335142 h 3063504"/>
              <a:gd name="connsiteX348" fmla="*/ 2974177 w 4114165"/>
              <a:gd name="connsiteY348" fmla="*/ 1529549 h 3063504"/>
              <a:gd name="connsiteX349" fmla="*/ 2999649 w 4114165"/>
              <a:gd name="connsiteY349" fmla="*/ 1943005 h 3063504"/>
              <a:gd name="connsiteX350" fmla="*/ 3009204 w 4114165"/>
              <a:gd name="connsiteY350" fmla="*/ 2056291 h 3063504"/>
              <a:gd name="connsiteX351" fmla="*/ 3015566 w 4114165"/>
              <a:gd name="connsiteY351" fmla="*/ 2107590 h 3063504"/>
              <a:gd name="connsiteX352" fmla="*/ 3021940 w 4114165"/>
              <a:gd name="connsiteY352" fmla="*/ 2135956 h 3063504"/>
              <a:gd name="connsiteX353" fmla="*/ 3025121 w 4114165"/>
              <a:gd name="connsiteY353" fmla="*/ 2140869 h 3063504"/>
              <a:gd name="connsiteX354" fmla="*/ 3028314 w 4114165"/>
              <a:gd name="connsiteY354" fmla="*/ 2139375 h 3063504"/>
              <a:gd name="connsiteX355" fmla="*/ 3031495 w 4114165"/>
              <a:gd name="connsiteY355" fmla="*/ 2131372 h 3063504"/>
              <a:gd name="connsiteX356" fmla="*/ 3037856 w 4114165"/>
              <a:gd name="connsiteY356" fmla="*/ 2095864 h 3063504"/>
              <a:gd name="connsiteX357" fmla="*/ 3044231 w 4114165"/>
              <a:gd name="connsiteY357" fmla="*/ 2035004 h 3063504"/>
              <a:gd name="connsiteX358" fmla="*/ 3053786 w 4114165"/>
              <a:gd name="connsiteY358" fmla="*/ 1900292 h 3063504"/>
              <a:gd name="connsiteX359" fmla="*/ 3066522 w 4114165"/>
              <a:gd name="connsiteY359" fmla="*/ 1656777 h 3063504"/>
              <a:gd name="connsiteX360" fmla="*/ 3101548 w 4114165"/>
              <a:gd name="connsiteY360" fmla="*/ 916683 h 3063504"/>
              <a:gd name="connsiteX361" fmla="*/ 3111104 w 4114165"/>
              <a:gd name="connsiteY361" fmla="*/ 783301 h 3063504"/>
              <a:gd name="connsiteX362" fmla="*/ 3117465 w 4114165"/>
              <a:gd name="connsiteY362" fmla="*/ 726430 h 3063504"/>
              <a:gd name="connsiteX363" fmla="*/ 3123839 w 4114165"/>
              <a:gd name="connsiteY363" fmla="*/ 698723 h 3063504"/>
              <a:gd name="connsiteX364" fmla="*/ 3127020 w 4114165"/>
              <a:gd name="connsiteY364" fmla="*/ 696418 h 3063504"/>
              <a:gd name="connsiteX365" fmla="*/ 3130214 w 4114165"/>
              <a:gd name="connsiteY365" fmla="*/ 701990 h 3063504"/>
              <a:gd name="connsiteX366" fmla="*/ 3133394 w 4114165"/>
              <a:gd name="connsiteY366" fmla="*/ 715476 h 3063504"/>
              <a:gd name="connsiteX367" fmla="*/ 3139756 w 4114165"/>
              <a:gd name="connsiteY367" fmla="*/ 765952 h 3063504"/>
              <a:gd name="connsiteX368" fmla="*/ 3146130 w 4114165"/>
              <a:gd name="connsiteY368" fmla="*/ 846579 h 3063504"/>
              <a:gd name="connsiteX369" fmla="*/ 3155685 w 4114165"/>
              <a:gd name="connsiteY369" fmla="*/ 1018294 h 3063504"/>
              <a:gd name="connsiteX370" fmla="*/ 3168421 w 4114165"/>
              <a:gd name="connsiteY370" fmla="*/ 1320136 h 3063504"/>
              <a:gd name="connsiteX371" fmla="*/ 3203448 w 4114165"/>
              <a:gd name="connsiteY371" fmla="*/ 2215089 h 3063504"/>
              <a:gd name="connsiteX372" fmla="*/ 3213003 w 4114165"/>
              <a:gd name="connsiteY372" fmla="*/ 2377344 h 3063504"/>
              <a:gd name="connsiteX373" fmla="*/ 3219364 w 4114165"/>
              <a:gd name="connsiteY373" fmla="*/ 2449018 h 3063504"/>
              <a:gd name="connsiteX374" fmla="*/ 3225738 w 4114165"/>
              <a:gd name="connsiteY374" fmla="*/ 2487996 h 3063504"/>
              <a:gd name="connsiteX375" fmla="*/ 3228919 w 4114165"/>
              <a:gd name="connsiteY375" fmla="*/ 2494657 h 3063504"/>
              <a:gd name="connsiteX376" fmla="*/ 3232113 w 4114165"/>
              <a:gd name="connsiteY376" fmla="*/ 2492656 h 3063504"/>
              <a:gd name="connsiteX377" fmla="*/ 3235293 w 4114165"/>
              <a:gd name="connsiteY377" fmla="*/ 2481980 h 3063504"/>
              <a:gd name="connsiteX378" fmla="*/ 3241655 w 4114165"/>
              <a:gd name="connsiteY378" fmla="*/ 2435063 h 3063504"/>
              <a:gd name="connsiteX379" fmla="*/ 3248029 w 4114165"/>
              <a:gd name="connsiteY379" fmla="*/ 2355601 h 3063504"/>
              <a:gd name="connsiteX380" fmla="*/ 3257584 w 4114165"/>
              <a:gd name="connsiteY380" fmla="*/ 2182202 h 3063504"/>
              <a:gd name="connsiteX381" fmla="*/ 3270320 w 4114165"/>
              <a:gd name="connsiteY381" fmla="*/ 1873902 h 3063504"/>
              <a:gd name="connsiteX382" fmla="*/ 3305347 w 4114165"/>
              <a:gd name="connsiteY382" fmla="*/ 952647 h 3063504"/>
              <a:gd name="connsiteX383" fmla="*/ 3314902 w 4114165"/>
              <a:gd name="connsiteY383" fmla="*/ 781693 h 3063504"/>
              <a:gd name="connsiteX384" fmla="*/ 3321263 w 4114165"/>
              <a:gd name="connsiteY384" fmla="*/ 703307 h 3063504"/>
              <a:gd name="connsiteX385" fmla="*/ 3327637 w 4114165"/>
              <a:gd name="connsiteY385" fmla="*/ 656541 h 3063504"/>
              <a:gd name="connsiteX386" fmla="*/ 3330818 w 4114165"/>
              <a:gd name="connsiteY386" fmla="*/ 645461 h 3063504"/>
              <a:gd name="connsiteX387" fmla="*/ 3334012 w 4114165"/>
              <a:gd name="connsiteY387" fmla="*/ 642662 h 3063504"/>
              <a:gd name="connsiteX388" fmla="*/ 3337192 w 4114165"/>
              <a:gd name="connsiteY388" fmla="*/ 648095 h 3063504"/>
              <a:gd name="connsiteX389" fmla="*/ 3340373 w 4114165"/>
              <a:gd name="connsiteY389" fmla="*/ 661657 h 3063504"/>
              <a:gd name="connsiteX390" fmla="*/ 3346747 w 4114165"/>
              <a:gd name="connsiteY390" fmla="*/ 712272 h 3063504"/>
              <a:gd name="connsiteX391" fmla="*/ 3353109 w 4114165"/>
              <a:gd name="connsiteY391" fmla="*/ 792026 h 3063504"/>
              <a:gd name="connsiteX392" fmla="*/ 3362664 w 4114165"/>
              <a:gd name="connsiteY392" fmla="*/ 958282 h 3063504"/>
              <a:gd name="connsiteX393" fmla="*/ 3375400 w 4114165"/>
              <a:gd name="connsiteY393" fmla="*/ 1241725 h 3063504"/>
              <a:gd name="connsiteX394" fmla="*/ 3404065 w 4114165"/>
              <a:gd name="connsiteY394" fmla="*/ 1914374 h 3063504"/>
              <a:gd name="connsiteX395" fmla="*/ 3413620 w 4114165"/>
              <a:gd name="connsiteY395" fmla="*/ 2082783 h 3063504"/>
              <a:gd name="connsiteX396" fmla="*/ 3423163 w 4114165"/>
              <a:gd name="connsiteY396" fmla="*/ 2199285 h 3063504"/>
              <a:gd name="connsiteX397" fmla="*/ 3429537 w 4114165"/>
              <a:gd name="connsiteY397" fmla="*/ 2244088 h 3063504"/>
              <a:gd name="connsiteX398" fmla="*/ 3432718 w 4114165"/>
              <a:gd name="connsiteY398" fmla="*/ 2256169 h 3063504"/>
              <a:gd name="connsiteX399" fmla="*/ 3435911 w 4114165"/>
              <a:gd name="connsiteY399" fmla="*/ 2261335 h 3063504"/>
              <a:gd name="connsiteX400" fmla="*/ 3439092 w 4114165"/>
              <a:gd name="connsiteY400" fmla="*/ 2259613 h 3063504"/>
              <a:gd name="connsiteX401" fmla="*/ 3442273 w 4114165"/>
              <a:gd name="connsiteY401" fmla="*/ 2251116 h 3063504"/>
              <a:gd name="connsiteX402" fmla="*/ 3448647 w 4114165"/>
              <a:gd name="connsiteY402" fmla="*/ 2214582 h 3063504"/>
              <a:gd name="connsiteX403" fmla="*/ 3455008 w 4114165"/>
              <a:gd name="connsiteY403" fmla="*/ 2153824 h 3063504"/>
              <a:gd name="connsiteX404" fmla="*/ 3464564 w 4114165"/>
              <a:gd name="connsiteY404" fmla="*/ 2023974 h 3063504"/>
              <a:gd name="connsiteX405" fmla="*/ 3477299 w 4114165"/>
              <a:gd name="connsiteY405" fmla="*/ 1799315 h 3063504"/>
              <a:gd name="connsiteX406" fmla="*/ 3509145 w 4114165"/>
              <a:gd name="connsiteY406" fmla="*/ 1210295 h 3063504"/>
              <a:gd name="connsiteX407" fmla="*/ 3518700 w 4114165"/>
              <a:gd name="connsiteY407" fmla="*/ 1086549 h 3063504"/>
              <a:gd name="connsiteX408" fmla="*/ 3525062 w 4114165"/>
              <a:gd name="connsiteY408" fmla="*/ 1027956 h 3063504"/>
              <a:gd name="connsiteX409" fmla="*/ 3531436 w 4114165"/>
              <a:gd name="connsiteY409" fmla="*/ 990536 h 3063504"/>
              <a:gd name="connsiteX410" fmla="*/ 3534617 w 4114165"/>
              <a:gd name="connsiteY410" fmla="*/ 980063 h 3063504"/>
              <a:gd name="connsiteX411" fmla="*/ 3537797 w 4114165"/>
              <a:gd name="connsiteY411" fmla="*/ 975137 h 3063504"/>
              <a:gd name="connsiteX412" fmla="*/ 3540991 w 4114165"/>
              <a:gd name="connsiteY412" fmla="*/ 975694 h 3063504"/>
              <a:gd name="connsiteX413" fmla="*/ 3544172 w 4114165"/>
              <a:gd name="connsiteY413" fmla="*/ 981697 h 3063504"/>
              <a:gd name="connsiteX414" fmla="*/ 3550546 w 4114165"/>
              <a:gd name="connsiteY414" fmla="*/ 1009341 h 3063504"/>
              <a:gd name="connsiteX415" fmla="*/ 3556908 w 4114165"/>
              <a:gd name="connsiteY415" fmla="*/ 1056435 h 3063504"/>
              <a:gd name="connsiteX416" fmla="*/ 3566463 w 4114165"/>
              <a:gd name="connsiteY416" fmla="*/ 1158261 h 3063504"/>
              <a:gd name="connsiteX417" fmla="*/ 3579198 w 4114165"/>
              <a:gd name="connsiteY417" fmla="*/ 1335737 h 3063504"/>
              <a:gd name="connsiteX418" fmla="*/ 3611044 w 4114165"/>
              <a:gd name="connsiteY418" fmla="*/ 1805545 h 3063504"/>
              <a:gd name="connsiteX419" fmla="*/ 3620599 w 4114165"/>
              <a:gd name="connsiteY419" fmla="*/ 1906206 h 3063504"/>
              <a:gd name="connsiteX420" fmla="*/ 3626961 w 4114165"/>
              <a:gd name="connsiteY420" fmla="*/ 1954998 h 3063504"/>
              <a:gd name="connsiteX421" fmla="*/ 3633335 w 4114165"/>
              <a:gd name="connsiteY421" fmla="*/ 1987567 h 3063504"/>
              <a:gd name="connsiteX422" fmla="*/ 3639696 w 4114165"/>
              <a:gd name="connsiteY422" fmla="*/ 2003270 h 3063504"/>
              <a:gd name="connsiteX423" fmla="*/ 3642890 w 4114165"/>
              <a:gd name="connsiteY423" fmla="*/ 2004764 h 3063504"/>
              <a:gd name="connsiteX424" fmla="*/ 3646071 w 4114165"/>
              <a:gd name="connsiteY424" fmla="*/ 2002092 h 3063504"/>
              <a:gd name="connsiteX425" fmla="*/ 3649251 w 4114165"/>
              <a:gd name="connsiteY425" fmla="*/ 1995343 h 3063504"/>
              <a:gd name="connsiteX426" fmla="*/ 3655626 w 4114165"/>
              <a:gd name="connsiteY426" fmla="*/ 1970079 h 3063504"/>
              <a:gd name="connsiteX427" fmla="*/ 3661987 w 4114165"/>
              <a:gd name="connsiteY427" fmla="*/ 1930329 h 3063504"/>
              <a:gd name="connsiteX428" fmla="*/ 3671542 w 4114165"/>
              <a:gd name="connsiteY428" fmla="*/ 1847423 h 3063504"/>
              <a:gd name="connsiteX429" fmla="*/ 3684278 w 4114165"/>
              <a:gd name="connsiteY429" fmla="*/ 1705138 h 3063504"/>
              <a:gd name="connsiteX430" fmla="*/ 3719305 w 4114165"/>
              <a:gd name="connsiteY430" fmla="*/ 1285869 h 3063504"/>
              <a:gd name="connsiteX431" fmla="*/ 3728860 w 4114165"/>
              <a:gd name="connsiteY431" fmla="*/ 1203127 h 3063504"/>
              <a:gd name="connsiteX432" fmla="*/ 3738415 w 4114165"/>
              <a:gd name="connsiteY432" fmla="*/ 1145914 h 3063504"/>
              <a:gd name="connsiteX433" fmla="*/ 3744789 w 4114165"/>
              <a:gd name="connsiteY433" fmla="*/ 1123703 h 3063504"/>
              <a:gd name="connsiteX434" fmla="*/ 3747970 w 4114165"/>
              <a:gd name="connsiteY434" fmla="*/ 1117612 h 3063504"/>
              <a:gd name="connsiteX435" fmla="*/ 3751151 w 4114165"/>
              <a:gd name="connsiteY435" fmla="*/ 1114864 h 3063504"/>
              <a:gd name="connsiteX436" fmla="*/ 3754344 w 4114165"/>
              <a:gd name="connsiteY436" fmla="*/ 1115497 h 3063504"/>
              <a:gd name="connsiteX437" fmla="*/ 3757525 w 4114165"/>
              <a:gd name="connsiteY437" fmla="*/ 1119435 h 3063504"/>
              <a:gd name="connsiteX438" fmla="*/ 3763887 w 4114165"/>
              <a:gd name="connsiteY438" fmla="*/ 1137050 h 3063504"/>
              <a:gd name="connsiteX439" fmla="*/ 3770261 w 4114165"/>
              <a:gd name="connsiteY439" fmla="*/ 1166935 h 3063504"/>
              <a:gd name="connsiteX440" fmla="*/ 3779816 w 4114165"/>
              <a:gd name="connsiteY440" fmla="*/ 1232253 h 3063504"/>
              <a:gd name="connsiteX441" fmla="*/ 3792552 w 4114165"/>
              <a:gd name="connsiteY441" fmla="*/ 1349413 h 3063504"/>
              <a:gd name="connsiteX442" fmla="*/ 3818023 w 4114165"/>
              <a:gd name="connsiteY442" fmla="*/ 1628335 h 3063504"/>
              <a:gd name="connsiteX443" fmla="*/ 3833953 w 4114165"/>
              <a:gd name="connsiteY443" fmla="*/ 1785195 h 3063504"/>
              <a:gd name="connsiteX444" fmla="*/ 3843495 w 4114165"/>
              <a:gd name="connsiteY444" fmla="*/ 1858085 h 3063504"/>
              <a:gd name="connsiteX445" fmla="*/ 3853050 w 4114165"/>
              <a:gd name="connsiteY445" fmla="*/ 1909448 h 3063504"/>
              <a:gd name="connsiteX446" fmla="*/ 3859424 w 4114165"/>
              <a:gd name="connsiteY446" fmla="*/ 1930215 h 3063504"/>
              <a:gd name="connsiteX447" fmla="*/ 3865786 w 4114165"/>
              <a:gd name="connsiteY447" fmla="*/ 1939611 h 3063504"/>
              <a:gd name="connsiteX448" fmla="*/ 3868979 w 4114165"/>
              <a:gd name="connsiteY448" fmla="*/ 1939992 h 3063504"/>
              <a:gd name="connsiteX449" fmla="*/ 3872160 w 4114165"/>
              <a:gd name="connsiteY449" fmla="*/ 1937472 h 3063504"/>
              <a:gd name="connsiteX450" fmla="*/ 3875341 w 4114165"/>
              <a:gd name="connsiteY450" fmla="*/ 1932115 h 3063504"/>
              <a:gd name="connsiteX451" fmla="*/ 3881715 w 4114165"/>
              <a:gd name="connsiteY451" fmla="*/ 1913057 h 3063504"/>
              <a:gd name="connsiteX452" fmla="*/ 3888077 w 4114165"/>
              <a:gd name="connsiteY452" fmla="*/ 1883437 h 3063504"/>
              <a:gd name="connsiteX453" fmla="*/ 3897632 w 4114165"/>
              <a:gd name="connsiteY453" fmla="*/ 1821260 h 3063504"/>
              <a:gd name="connsiteX454" fmla="*/ 3910367 w 4114165"/>
              <a:gd name="connsiteY454" fmla="*/ 1711888 h 3063504"/>
              <a:gd name="connsiteX455" fmla="*/ 3932658 w 4114165"/>
              <a:gd name="connsiteY455" fmla="*/ 1484088 h 3063504"/>
              <a:gd name="connsiteX456" fmla="*/ 3951768 w 4114165"/>
              <a:gd name="connsiteY456" fmla="*/ 1301736 h 3063504"/>
              <a:gd name="connsiteX457" fmla="*/ 3961323 w 4114165"/>
              <a:gd name="connsiteY457" fmla="*/ 1230328 h 3063504"/>
              <a:gd name="connsiteX458" fmla="*/ 3970878 w 4114165"/>
              <a:gd name="connsiteY458" fmla="*/ 1178180 h 3063504"/>
              <a:gd name="connsiteX459" fmla="*/ 3977240 w 4114165"/>
              <a:gd name="connsiteY459" fmla="*/ 1155741 h 3063504"/>
              <a:gd name="connsiteX460" fmla="*/ 3983614 w 4114165"/>
              <a:gd name="connsiteY460" fmla="*/ 1143901 h 3063504"/>
              <a:gd name="connsiteX461" fmla="*/ 3986795 w 4114165"/>
              <a:gd name="connsiteY461" fmla="*/ 1142077 h 3063504"/>
              <a:gd name="connsiteX462" fmla="*/ 3989976 w 4114165"/>
              <a:gd name="connsiteY462" fmla="*/ 1142989 h 3063504"/>
              <a:gd name="connsiteX463" fmla="*/ 3993169 w 4114165"/>
              <a:gd name="connsiteY463" fmla="*/ 1146661 h 3063504"/>
              <a:gd name="connsiteX464" fmla="*/ 3999531 w 4114165"/>
              <a:gd name="connsiteY464" fmla="*/ 1162136 h 3063504"/>
              <a:gd name="connsiteX465" fmla="*/ 4005905 w 4114165"/>
              <a:gd name="connsiteY465" fmla="*/ 1188070 h 3063504"/>
              <a:gd name="connsiteX466" fmla="*/ 4015460 w 4114165"/>
              <a:gd name="connsiteY466" fmla="*/ 1244992 h 3063504"/>
              <a:gd name="connsiteX467" fmla="*/ 4025002 w 4114165"/>
              <a:gd name="connsiteY467" fmla="*/ 1320275 h 3063504"/>
              <a:gd name="connsiteX468" fmla="*/ 4040932 w 4114165"/>
              <a:gd name="connsiteY468" fmla="*/ 1473210 h 3063504"/>
              <a:gd name="connsiteX469" fmla="*/ 4069584 w 4114165"/>
              <a:gd name="connsiteY469" fmla="*/ 1754601 h 3063504"/>
              <a:gd name="connsiteX470" fmla="*/ 4079139 w 4114165"/>
              <a:gd name="connsiteY470" fmla="*/ 1826731 h 3063504"/>
              <a:gd name="connsiteX471" fmla="*/ 4088694 w 4114165"/>
              <a:gd name="connsiteY471" fmla="*/ 1879436 h 3063504"/>
              <a:gd name="connsiteX472" fmla="*/ 4095069 w 4114165"/>
              <a:gd name="connsiteY472" fmla="*/ 1902103 h 3063504"/>
              <a:gd name="connsiteX473" fmla="*/ 4101430 w 4114165"/>
              <a:gd name="connsiteY473" fmla="*/ 1914082 h 3063504"/>
              <a:gd name="connsiteX474" fmla="*/ 4104611 w 4114165"/>
              <a:gd name="connsiteY474" fmla="*/ 1915995 h 3063504"/>
              <a:gd name="connsiteX475" fmla="*/ 4107804 w 4114165"/>
              <a:gd name="connsiteY475" fmla="*/ 1915184 h 3063504"/>
              <a:gd name="connsiteX476" fmla="*/ 4110985 w 4114165"/>
              <a:gd name="connsiteY476" fmla="*/ 1911702 h 3063504"/>
              <a:gd name="connsiteX477" fmla="*/ 4114166 w 4114165"/>
              <a:gd name="connsiteY477" fmla="*/ 1905598 h 3063504"/>
              <a:gd name="connsiteX478" fmla="*/ 4114166 w 4114165"/>
              <a:gd name="connsiteY478" fmla="*/ 1905598 h 3063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</a:cxnLst>
            <a:rect l="l" t="t" r="r" b="b"/>
            <a:pathLst>
              <a:path w="4114165" h="3063504">
                <a:moveTo>
                  <a:pt x="0" y="1426330"/>
                </a:moveTo>
                <a:lnTo>
                  <a:pt x="19106" y="1079343"/>
                </a:lnTo>
                <a:lnTo>
                  <a:pt x="28660" y="944391"/>
                </a:lnTo>
                <a:lnTo>
                  <a:pt x="38212" y="852379"/>
                </a:lnTo>
                <a:lnTo>
                  <a:pt x="44582" y="819708"/>
                </a:lnTo>
                <a:lnTo>
                  <a:pt x="47765" y="812730"/>
                </a:lnTo>
                <a:lnTo>
                  <a:pt x="50950" y="812198"/>
                </a:lnTo>
                <a:lnTo>
                  <a:pt x="54134" y="818213"/>
                </a:lnTo>
                <a:lnTo>
                  <a:pt x="57319" y="830801"/>
                </a:lnTo>
                <a:lnTo>
                  <a:pt x="63687" y="875439"/>
                </a:lnTo>
                <a:lnTo>
                  <a:pt x="70056" y="945100"/>
                </a:lnTo>
                <a:lnTo>
                  <a:pt x="79608" y="1091880"/>
                </a:lnTo>
                <a:lnTo>
                  <a:pt x="92347" y="1349148"/>
                </a:lnTo>
                <a:lnTo>
                  <a:pt x="130558" y="2179860"/>
                </a:lnTo>
                <a:lnTo>
                  <a:pt x="140112" y="2309798"/>
                </a:lnTo>
                <a:lnTo>
                  <a:pt x="146480" y="2364047"/>
                </a:lnTo>
                <a:lnTo>
                  <a:pt x="149664" y="2380472"/>
                </a:lnTo>
                <a:lnTo>
                  <a:pt x="152849" y="2389450"/>
                </a:lnTo>
                <a:lnTo>
                  <a:pt x="156033" y="2390855"/>
                </a:lnTo>
                <a:lnTo>
                  <a:pt x="159218" y="2384600"/>
                </a:lnTo>
                <a:lnTo>
                  <a:pt x="162401" y="2370696"/>
                </a:lnTo>
                <a:lnTo>
                  <a:pt x="168770" y="2320207"/>
                </a:lnTo>
                <a:lnTo>
                  <a:pt x="175140" y="2240720"/>
                </a:lnTo>
                <a:lnTo>
                  <a:pt x="184692" y="2072639"/>
                </a:lnTo>
                <a:lnTo>
                  <a:pt x="197429" y="1777458"/>
                </a:lnTo>
                <a:lnTo>
                  <a:pt x="235642" y="818581"/>
                </a:lnTo>
                <a:lnTo>
                  <a:pt x="245194" y="665925"/>
                </a:lnTo>
                <a:lnTo>
                  <a:pt x="251563" y="600835"/>
                </a:lnTo>
                <a:lnTo>
                  <a:pt x="257933" y="568563"/>
                </a:lnTo>
                <a:lnTo>
                  <a:pt x="261116" y="565293"/>
                </a:lnTo>
                <a:lnTo>
                  <a:pt x="264300" y="570754"/>
                </a:lnTo>
                <a:lnTo>
                  <a:pt x="267485" y="584961"/>
                </a:lnTo>
                <a:lnTo>
                  <a:pt x="273854" y="639269"/>
                </a:lnTo>
                <a:lnTo>
                  <a:pt x="280222" y="726772"/>
                </a:lnTo>
                <a:lnTo>
                  <a:pt x="289776" y="913999"/>
                </a:lnTo>
                <a:lnTo>
                  <a:pt x="302513" y="1245232"/>
                </a:lnTo>
                <a:lnTo>
                  <a:pt x="340728" y="2325374"/>
                </a:lnTo>
                <a:lnTo>
                  <a:pt x="350283" y="2497177"/>
                </a:lnTo>
                <a:lnTo>
                  <a:pt x="356645" y="2570484"/>
                </a:lnTo>
                <a:lnTo>
                  <a:pt x="363019" y="2607106"/>
                </a:lnTo>
                <a:lnTo>
                  <a:pt x="366200" y="2611083"/>
                </a:lnTo>
                <a:lnTo>
                  <a:pt x="369380" y="2605384"/>
                </a:lnTo>
                <a:lnTo>
                  <a:pt x="372574" y="2590024"/>
                </a:lnTo>
                <a:lnTo>
                  <a:pt x="378935" y="2530861"/>
                </a:lnTo>
                <a:lnTo>
                  <a:pt x="385310" y="2435532"/>
                </a:lnTo>
                <a:lnTo>
                  <a:pt x="394865" y="2232425"/>
                </a:lnTo>
                <a:lnTo>
                  <a:pt x="407601" y="1876548"/>
                </a:lnTo>
                <a:lnTo>
                  <a:pt x="442627" y="825508"/>
                </a:lnTo>
                <a:lnTo>
                  <a:pt x="452182" y="631949"/>
                </a:lnTo>
                <a:lnTo>
                  <a:pt x="458544" y="543618"/>
                </a:lnTo>
                <a:lnTo>
                  <a:pt x="464918" y="491393"/>
                </a:lnTo>
                <a:lnTo>
                  <a:pt x="468099" y="479329"/>
                </a:lnTo>
                <a:lnTo>
                  <a:pt x="471280" y="476719"/>
                </a:lnTo>
                <a:lnTo>
                  <a:pt x="474473" y="483516"/>
                </a:lnTo>
                <a:lnTo>
                  <a:pt x="477654" y="499587"/>
                </a:lnTo>
                <a:lnTo>
                  <a:pt x="484015" y="558573"/>
                </a:lnTo>
                <a:lnTo>
                  <a:pt x="490390" y="650919"/>
                </a:lnTo>
                <a:lnTo>
                  <a:pt x="499945" y="843021"/>
                </a:lnTo>
                <a:lnTo>
                  <a:pt x="512680" y="1171038"/>
                </a:lnTo>
                <a:lnTo>
                  <a:pt x="544526" y="2034016"/>
                </a:lnTo>
                <a:lnTo>
                  <a:pt x="554081" y="2220635"/>
                </a:lnTo>
                <a:lnTo>
                  <a:pt x="563624" y="2346673"/>
                </a:lnTo>
                <a:lnTo>
                  <a:pt x="569998" y="2393211"/>
                </a:lnTo>
                <a:lnTo>
                  <a:pt x="573179" y="2404874"/>
                </a:lnTo>
                <a:lnTo>
                  <a:pt x="576372" y="2408799"/>
                </a:lnTo>
                <a:lnTo>
                  <a:pt x="579553" y="2405102"/>
                </a:lnTo>
                <a:lnTo>
                  <a:pt x="582734" y="2393945"/>
                </a:lnTo>
                <a:lnTo>
                  <a:pt x="589108" y="2350282"/>
                </a:lnTo>
                <a:lnTo>
                  <a:pt x="595470" y="2280520"/>
                </a:lnTo>
                <a:lnTo>
                  <a:pt x="605025" y="2134981"/>
                </a:lnTo>
                <a:lnTo>
                  <a:pt x="617760" y="1888743"/>
                </a:lnTo>
                <a:lnTo>
                  <a:pt x="646426" y="1318008"/>
                </a:lnTo>
                <a:lnTo>
                  <a:pt x="655981" y="1179079"/>
                </a:lnTo>
                <a:lnTo>
                  <a:pt x="665523" y="1084231"/>
                </a:lnTo>
                <a:lnTo>
                  <a:pt x="671897" y="1047837"/>
                </a:lnTo>
                <a:lnTo>
                  <a:pt x="675078" y="1037782"/>
                </a:lnTo>
                <a:lnTo>
                  <a:pt x="678259" y="1033059"/>
                </a:lnTo>
                <a:lnTo>
                  <a:pt x="681452" y="1033502"/>
                </a:lnTo>
                <a:lnTo>
                  <a:pt x="684633" y="1038909"/>
                </a:lnTo>
                <a:lnTo>
                  <a:pt x="691007" y="1063476"/>
                </a:lnTo>
                <a:lnTo>
                  <a:pt x="697369" y="1104049"/>
                </a:lnTo>
                <a:lnTo>
                  <a:pt x="706924" y="1187437"/>
                </a:lnTo>
                <a:lnTo>
                  <a:pt x="738770" y="1501044"/>
                </a:lnTo>
                <a:lnTo>
                  <a:pt x="748325" y="1560169"/>
                </a:lnTo>
                <a:lnTo>
                  <a:pt x="754686" y="1583596"/>
                </a:lnTo>
                <a:lnTo>
                  <a:pt x="757880" y="1590282"/>
                </a:lnTo>
                <a:lnTo>
                  <a:pt x="761061" y="1593663"/>
                </a:lnTo>
                <a:lnTo>
                  <a:pt x="764241" y="1593828"/>
                </a:lnTo>
                <a:lnTo>
                  <a:pt x="767422" y="1590940"/>
                </a:lnTo>
                <a:lnTo>
                  <a:pt x="773796" y="1576821"/>
                </a:lnTo>
                <a:lnTo>
                  <a:pt x="780158" y="1553495"/>
                </a:lnTo>
                <a:lnTo>
                  <a:pt x="792906" y="1490875"/>
                </a:lnTo>
                <a:lnTo>
                  <a:pt x="805642" y="1429686"/>
                </a:lnTo>
                <a:lnTo>
                  <a:pt x="812004" y="1408348"/>
                </a:lnTo>
                <a:lnTo>
                  <a:pt x="818378" y="1397407"/>
                </a:lnTo>
                <a:lnTo>
                  <a:pt x="821559" y="1396635"/>
                </a:lnTo>
                <a:lnTo>
                  <a:pt x="824740" y="1399345"/>
                </a:lnTo>
                <a:lnTo>
                  <a:pt x="827933" y="1405740"/>
                </a:lnTo>
                <a:lnTo>
                  <a:pt x="834295" y="1430142"/>
                </a:lnTo>
                <a:lnTo>
                  <a:pt x="840669" y="1470285"/>
                </a:lnTo>
                <a:lnTo>
                  <a:pt x="850224" y="1558649"/>
                </a:lnTo>
                <a:lnTo>
                  <a:pt x="862960" y="1718561"/>
                </a:lnTo>
                <a:lnTo>
                  <a:pt x="891612" y="2106134"/>
                </a:lnTo>
                <a:lnTo>
                  <a:pt x="897986" y="2164423"/>
                </a:lnTo>
                <a:lnTo>
                  <a:pt x="904348" y="2202286"/>
                </a:lnTo>
                <a:lnTo>
                  <a:pt x="907541" y="2212354"/>
                </a:lnTo>
                <a:lnTo>
                  <a:pt x="910722" y="2215950"/>
                </a:lnTo>
                <a:lnTo>
                  <a:pt x="913903" y="2212772"/>
                </a:lnTo>
                <a:lnTo>
                  <a:pt x="917096" y="2202540"/>
                </a:lnTo>
                <a:lnTo>
                  <a:pt x="923458" y="2160358"/>
                </a:lnTo>
                <a:lnTo>
                  <a:pt x="929832" y="2088937"/>
                </a:lnTo>
                <a:lnTo>
                  <a:pt x="939387" y="1929354"/>
                </a:lnTo>
                <a:lnTo>
                  <a:pt x="948930" y="1715256"/>
                </a:lnTo>
                <a:lnTo>
                  <a:pt x="964859" y="1281386"/>
                </a:lnTo>
                <a:lnTo>
                  <a:pt x="983956" y="762432"/>
                </a:lnTo>
                <a:lnTo>
                  <a:pt x="993511" y="562035"/>
                </a:lnTo>
                <a:lnTo>
                  <a:pt x="999886" y="466070"/>
                </a:lnTo>
                <a:lnTo>
                  <a:pt x="1006247" y="406589"/>
                </a:lnTo>
                <a:lnTo>
                  <a:pt x="1009441" y="391842"/>
                </a:lnTo>
                <a:lnTo>
                  <a:pt x="1012621" y="387604"/>
                </a:lnTo>
                <a:lnTo>
                  <a:pt x="1015802" y="394136"/>
                </a:lnTo>
                <a:lnTo>
                  <a:pt x="1018996" y="411587"/>
                </a:lnTo>
                <a:lnTo>
                  <a:pt x="1025357" y="479311"/>
                </a:lnTo>
                <a:lnTo>
                  <a:pt x="1031731" y="589755"/>
                </a:lnTo>
                <a:lnTo>
                  <a:pt x="1041274" y="828914"/>
                </a:lnTo>
                <a:lnTo>
                  <a:pt x="1054022" y="1256857"/>
                </a:lnTo>
                <a:lnTo>
                  <a:pt x="1092230" y="2652391"/>
                </a:lnTo>
                <a:lnTo>
                  <a:pt x="1101785" y="2862019"/>
                </a:lnTo>
                <a:lnTo>
                  <a:pt x="1108146" y="2943532"/>
                </a:lnTo>
                <a:lnTo>
                  <a:pt x="1111340" y="2965110"/>
                </a:lnTo>
                <a:lnTo>
                  <a:pt x="1114521" y="2973430"/>
                </a:lnTo>
                <a:lnTo>
                  <a:pt x="1117701" y="2968315"/>
                </a:lnTo>
                <a:lnTo>
                  <a:pt x="1120895" y="2949661"/>
                </a:lnTo>
                <a:lnTo>
                  <a:pt x="1127256" y="2872251"/>
                </a:lnTo>
                <a:lnTo>
                  <a:pt x="1133631" y="2743364"/>
                </a:lnTo>
                <a:lnTo>
                  <a:pt x="1143173" y="2463378"/>
                </a:lnTo>
                <a:lnTo>
                  <a:pt x="1155922" y="1965154"/>
                </a:lnTo>
                <a:lnTo>
                  <a:pt x="1190948" y="471744"/>
                </a:lnTo>
                <a:lnTo>
                  <a:pt x="1200503" y="198810"/>
                </a:lnTo>
                <a:lnTo>
                  <a:pt x="1206865" y="77799"/>
                </a:lnTo>
                <a:lnTo>
                  <a:pt x="1213239" y="11588"/>
                </a:lnTo>
                <a:lnTo>
                  <a:pt x="1216420" y="0"/>
                </a:lnTo>
                <a:lnTo>
                  <a:pt x="1219601" y="2996"/>
                </a:lnTo>
                <a:lnTo>
                  <a:pt x="1222781" y="20580"/>
                </a:lnTo>
                <a:lnTo>
                  <a:pt x="1229156" y="98807"/>
                </a:lnTo>
                <a:lnTo>
                  <a:pt x="1235530" y="231880"/>
                </a:lnTo>
                <a:lnTo>
                  <a:pt x="1245072" y="522962"/>
                </a:lnTo>
                <a:lnTo>
                  <a:pt x="1257821" y="1041176"/>
                </a:lnTo>
                <a:lnTo>
                  <a:pt x="1292847" y="2583224"/>
                </a:lnTo>
                <a:lnTo>
                  <a:pt x="1302390" y="2862221"/>
                </a:lnTo>
                <a:lnTo>
                  <a:pt x="1308764" y="2985271"/>
                </a:lnTo>
                <a:lnTo>
                  <a:pt x="1315138" y="3052069"/>
                </a:lnTo>
                <a:lnTo>
                  <a:pt x="1318319" y="3063504"/>
                </a:lnTo>
                <a:lnTo>
                  <a:pt x="1321500" y="3060098"/>
                </a:lnTo>
                <a:lnTo>
                  <a:pt x="1324681" y="3041913"/>
                </a:lnTo>
                <a:lnTo>
                  <a:pt x="1331055" y="2962109"/>
                </a:lnTo>
                <a:lnTo>
                  <a:pt x="1337429" y="2827372"/>
                </a:lnTo>
                <a:lnTo>
                  <a:pt x="1346971" y="2534799"/>
                </a:lnTo>
                <a:lnTo>
                  <a:pt x="1359720" y="2019403"/>
                </a:lnTo>
                <a:lnTo>
                  <a:pt x="1391553" y="642650"/>
                </a:lnTo>
                <a:lnTo>
                  <a:pt x="1401108" y="357415"/>
                </a:lnTo>
                <a:lnTo>
                  <a:pt x="1407482" y="227415"/>
                </a:lnTo>
                <a:lnTo>
                  <a:pt x="1413844" y="151377"/>
                </a:lnTo>
                <a:lnTo>
                  <a:pt x="1417037" y="134458"/>
                </a:lnTo>
                <a:lnTo>
                  <a:pt x="1420218" y="131770"/>
                </a:lnTo>
                <a:lnTo>
                  <a:pt x="1423399" y="143257"/>
                </a:lnTo>
                <a:lnTo>
                  <a:pt x="1426580" y="168709"/>
                </a:lnTo>
                <a:lnTo>
                  <a:pt x="1432954" y="259960"/>
                </a:lnTo>
                <a:lnTo>
                  <a:pt x="1439328" y="401057"/>
                </a:lnTo>
                <a:lnTo>
                  <a:pt x="1448870" y="691492"/>
                </a:lnTo>
                <a:lnTo>
                  <a:pt x="1461619" y="1179130"/>
                </a:lnTo>
                <a:lnTo>
                  <a:pt x="1487091" y="2181025"/>
                </a:lnTo>
                <a:lnTo>
                  <a:pt x="1496646" y="2459592"/>
                </a:lnTo>
                <a:lnTo>
                  <a:pt x="1503007" y="2593785"/>
                </a:lnTo>
                <a:lnTo>
                  <a:pt x="1509382" y="2680946"/>
                </a:lnTo>
                <a:lnTo>
                  <a:pt x="1512562" y="2705982"/>
                </a:lnTo>
                <a:lnTo>
                  <a:pt x="1515743" y="2718442"/>
                </a:lnTo>
                <a:lnTo>
                  <a:pt x="1518937" y="2718341"/>
                </a:lnTo>
                <a:lnTo>
                  <a:pt x="1522117" y="2705817"/>
                </a:lnTo>
                <a:lnTo>
                  <a:pt x="1525298" y="2681162"/>
                </a:lnTo>
                <a:lnTo>
                  <a:pt x="1531672" y="2597166"/>
                </a:lnTo>
                <a:lnTo>
                  <a:pt x="1538034" y="2471052"/>
                </a:lnTo>
                <a:lnTo>
                  <a:pt x="1547589" y="2217318"/>
                </a:lnTo>
                <a:lnTo>
                  <a:pt x="1563518" y="1692310"/>
                </a:lnTo>
                <a:lnTo>
                  <a:pt x="1582615" y="1074303"/>
                </a:lnTo>
                <a:lnTo>
                  <a:pt x="1592171" y="838804"/>
                </a:lnTo>
                <a:lnTo>
                  <a:pt x="1598545" y="724265"/>
                </a:lnTo>
                <a:lnTo>
                  <a:pt x="1604906" y="648563"/>
                </a:lnTo>
                <a:lnTo>
                  <a:pt x="1608087" y="626010"/>
                </a:lnTo>
                <a:lnTo>
                  <a:pt x="1611281" y="613828"/>
                </a:lnTo>
                <a:lnTo>
                  <a:pt x="1614461" y="611992"/>
                </a:lnTo>
                <a:lnTo>
                  <a:pt x="1617642" y="620362"/>
                </a:lnTo>
                <a:lnTo>
                  <a:pt x="1620836" y="638724"/>
                </a:lnTo>
                <a:lnTo>
                  <a:pt x="1627197" y="703889"/>
                </a:lnTo>
                <a:lnTo>
                  <a:pt x="1633572" y="803537"/>
                </a:lnTo>
                <a:lnTo>
                  <a:pt x="1643127" y="1005807"/>
                </a:lnTo>
                <a:lnTo>
                  <a:pt x="1659043" y="1426507"/>
                </a:lnTo>
                <a:lnTo>
                  <a:pt x="1678153" y="1923162"/>
                </a:lnTo>
                <a:lnTo>
                  <a:pt x="1687696" y="2112656"/>
                </a:lnTo>
                <a:lnTo>
                  <a:pt x="1694070" y="2204756"/>
                </a:lnTo>
                <a:lnTo>
                  <a:pt x="1700444" y="2265400"/>
                </a:lnTo>
                <a:lnTo>
                  <a:pt x="1703625" y="2283281"/>
                </a:lnTo>
                <a:lnTo>
                  <a:pt x="1706806" y="2292702"/>
                </a:lnTo>
                <a:lnTo>
                  <a:pt x="1709986" y="2293639"/>
                </a:lnTo>
                <a:lnTo>
                  <a:pt x="1713180" y="2286193"/>
                </a:lnTo>
                <a:lnTo>
                  <a:pt x="1716361" y="2270504"/>
                </a:lnTo>
                <a:lnTo>
                  <a:pt x="1722735" y="2215532"/>
                </a:lnTo>
                <a:lnTo>
                  <a:pt x="1729096" y="2131689"/>
                </a:lnTo>
                <a:lnTo>
                  <a:pt x="1738651" y="1961012"/>
                </a:lnTo>
                <a:lnTo>
                  <a:pt x="1754568" y="1602325"/>
                </a:lnTo>
                <a:lnTo>
                  <a:pt x="1773678" y="1169278"/>
                </a:lnTo>
                <a:lnTo>
                  <a:pt x="1783233" y="998855"/>
                </a:lnTo>
                <a:lnTo>
                  <a:pt x="1792788" y="880580"/>
                </a:lnTo>
                <a:lnTo>
                  <a:pt x="1799150" y="835904"/>
                </a:lnTo>
                <a:lnTo>
                  <a:pt x="1802343" y="824520"/>
                </a:lnTo>
                <a:lnTo>
                  <a:pt x="1805524" y="820556"/>
                </a:lnTo>
                <a:lnTo>
                  <a:pt x="1808705" y="824051"/>
                </a:lnTo>
                <a:lnTo>
                  <a:pt x="1811886" y="834916"/>
                </a:lnTo>
                <a:lnTo>
                  <a:pt x="1818260" y="878162"/>
                </a:lnTo>
                <a:lnTo>
                  <a:pt x="1824634" y="948342"/>
                </a:lnTo>
                <a:lnTo>
                  <a:pt x="1834176" y="1097237"/>
                </a:lnTo>
                <a:lnTo>
                  <a:pt x="1846912" y="1354719"/>
                </a:lnTo>
                <a:lnTo>
                  <a:pt x="1878758" y="2030319"/>
                </a:lnTo>
                <a:lnTo>
                  <a:pt x="1888313" y="2169894"/>
                </a:lnTo>
                <a:lnTo>
                  <a:pt x="1894687" y="2233983"/>
                </a:lnTo>
                <a:lnTo>
                  <a:pt x="1901049" y="2272112"/>
                </a:lnTo>
                <a:lnTo>
                  <a:pt x="1904242" y="2281014"/>
                </a:lnTo>
                <a:lnTo>
                  <a:pt x="1907423" y="2283053"/>
                </a:lnTo>
                <a:lnTo>
                  <a:pt x="1910604" y="2278216"/>
                </a:lnTo>
                <a:lnTo>
                  <a:pt x="1913785" y="2266591"/>
                </a:lnTo>
                <a:lnTo>
                  <a:pt x="1920159" y="2223573"/>
                </a:lnTo>
                <a:lnTo>
                  <a:pt x="1926520" y="2155837"/>
                </a:lnTo>
                <a:lnTo>
                  <a:pt x="1936075" y="2014084"/>
                </a:lnTo>
                <a:lnTo>
                  <a:pt x="1948811" y="1770329"/>
                </a:lnTo>
                <a:lnTo>
                  <a:pt x="1980657" y="1119397"/>
                </a:lnTo>
                <a:lnTo>
                  <a:pt x="1990212" y="975352"/>
                </a:lnTo>
                <a:lnTo>
                  <a:pt x="1999767" y="875591"/>
                </a:lnTo>
                <a:lnTo>
                  <a:pt x="2006142" y="836740"/>
                </a:lnTo>
                <a:lnTo>
                  <a:pt x="2009322" y="825938"/>
                </a:lnTo>
                <a:lnTo>
                  <a:pt x="2012503" y="820923"/>
                </a:lnTo>
                <a:lnTo>
                  <a:pt x="2015684" y="821658"/>
                </a:lnTo>
                <a:lnTo>
                  <a:pt x="2018877" y="828028"/>
                </a:lnTo>
                <a:lnTo>
                  <a:pt x="2025239" y="857115"/>
                </a:lnTo>
                <a:lnTo>
                  <a:pt x="2031613" y="906553"/>
                </a:lnTo>
                <a:lnTo>
                  <a:pt x="2041168" y="1013849"/>
                </a:lnTo>
                <a:lnTo>
                  <a:pt x="2053904" y="1203418"/>
                </a:lnTo>
                <a:lnTo>
                  <a:pt x="2098486" y="1923390"/>
                </a:lnTo>
                <a:lnTo>
                  <a:pt x="2108028" y="2025937"/>
                </a:lnTo>
                <a:lnTo>
                  <a:pt x="2117583" y="2096700"/>
                </a:lnTo>
                <a:lnTo>
                  <a:pt x="2123957" y="2125104"/>
                </a:lnTo>
                <a:lnTo>
                  <a:pt x="2130319" y="2138324"/>
                </a:lnTo>
                <a:lnTo>
                  <a:pt x="2133512" y="2139299"/>
                </a:lnTo>
                <a:lnTo>
                  <a:pt x="2136693" y="2136589"/>
                </a:lnTo>
                <a:lnTo>
                  <a:pt x="2139874" y="2130283"/>
                </a:lnTo>
                <a:lnTo>
                  <a:pt x="2146248" y="2107312"/>
                </a:lnTo>
                <a:lnTo>
                  <a:pt x="2152610" y="2071335"/>
                </a:lnTo>
                <a:lnTo>
                  <a:pt x="2162165" y="1995685"/>
                </a:lnTo>
                <a:lnTo>
                  <a:pt x="2174901" y="1861973"/>
                </a:lnTo>
                <a:lnTo>
                  <a:pt x="2194011" y="1618546"/>
                </a:lnTo>
                <a:lnTo>
                  <a:pt x="2219482" y="1290681"/>
                </a:lnTo>
                <a:lnTo>
                  <a:pt x="2232218" y="1157476"/>
                </a:lnTo>
                <a:lnTo>
                  <a:pt x="2241773" y="1081331"/>
                </a:lnTo>
                <a:lnTo>
                  <a:pt x="2251328" y="1030020"/>
                </a:lnTo>
                <a:lnTo>
                  <a:pt x="2257702" y="1010924"/>
                </a:lnTo>
                <a:lnTo>
                  <a:pt x="2260883" y="1006061"/>
                </a:lnTo>
                <a:lnTo>
                  <a:pt x="2264064" y="1004351"/>
                </a:lnTo>
                <a:lnTo>
                  <a:pt x="2267257" y="1005782"/>
                </a:lnTo>
                <a:lnTo>
                  <a:pt x="2270438" y="1010316"/>
                </a:lnTo>
                <a:lnTo>
                  <a:pt x="2276800" y="1028450"/>
                </a:lnTo>
                <a:lnTo>
                  <a:pt x="2283174" y="1058069"/>
                </a:lnTo>
                <a:lnTo>
                  <a:pt x="2292729" y="1121841"/>
                </a:lnTo>
                <a:lnTo>
                  <a:pt x="2305465" y="1236014"/>
                </a:lnTo>
                <a:lnTo>
                  <a:pt x="2324575" y="1444287"/>
                </a:lnTo>
                <a:lnTo>
                  <a:pt x="2353227" y="1757361"/>
                </a:lnTo>
                <a:lnTo>
                  <a:pt x="2365963" y="1871318"/>
                </a:lnTo>
                <a:lnTo>
                  <a:pt x="2378699" y="1960101"/>
                </a:lnTo>
                <a:lnTo>
                  <a:pt x="2388254" y="2007196"/>
                </a:lnTo>
                <a:lnTo>
                  <a:pt x="2394628" y="2028331"/>
                </a:lnTo>
                <a:lnTo>
                  <a:pt x="2400990" y="2040690"/>
                </a:lnTo>
                <a:lnTo>
                  <a:pt x="2404183" y="2043425"/>
                </a:lnTo>
                <a:lnTo>
                  <a:pt x="2407364" y="2043805"/>
                </a:lnTo>
                <a:lnTo>
                  <a:pt x="2410545" y="2041766"/>
                </a:lnTo>
                <a:lnTo>
                  <a:pt x="2413726" y="2037258"/>
                </a:lnTo>
                <a:lnTo>
                  <a:pt x="2420100" y="2020707"/>
                </a:lnTo>
                <a:lnTo>
                  <a:pt x="2426474" y="1993899"/>
                </a:lnTo>
                <a:lnTo>
                  <a:pt x="2432836" y="1956694"/>
                </a:lnTo>
                <a:lnTo>
                  <a:pt x="2442391" y="1881614"/>
                </a:lnTo>
                <a:lnTo>
                  <a:pt x="2451946" y="1784575"/>
                </a:lnTo>
                <a:lnTo>
                  <a:pt x="2464682" y="1626031"/>
                </a:lnTo>
                <a:lnTo>
                  <a:pt x="2490153" y="1257757"/>
                </a:lnTo>
                <a:lnTo>
                  <a:pt x="2506083" y="1048014"/>
                </a:lnTo>
                <a:lnTo>
                  <a:pt x="2515625" y="952141"/>
                </a:lnTo>
                <a:lnTo>
                  <a:pt x="2521999" y="906236"/>
                </a:lnTo>
                <a:lnTo>
                  <a:pt x="2528373" y="877262"/>
                </a:lnTo>
                <a:lnTo>
                  <a:pt x="2531554" y="869652"/>
                </a:lnTo>
                <a:lnTo>
                  <a:pt x="2534735" y="866853"/>
                </a:lnTo>
                <a:lnTo>
                  <a:pt x="2537916" y="868955"/>
                </a:lnTo>
                <a:lnTo>
                  <a:pt x="2541109" y="876059"/>
                </a:lnTo>
                <a:lnTo>
                  <a:pt x="2547471" y="905299"/>
                </a:lnTo>
                <a:lnTo>
                  <a:pt x="2553845" y="954281"/>
                </a:lnTo>
                <a:lnTo>
                  <a:pt x="2563400" y="1062425"/>
                </a:lnTo>
                <a:lnTo>
                  <a:pt x="2572942" y="1206420"/>
                </a:lnTo>
                <a:lnTo>
                  <a:pt x="2588872" y="1499651"/>
                </a:lnTo>
                <a:lnTo>
                  <a:pt x="2614343" y="1975335"/>
                </a:lnTo>
                <a:lnTo>
                  <a:pt x="2623898" y="2111528"/>
                </a:lnTo>
                <a:lnTo>
                  <a:pt x="2633453" y="2206554"/>
                </a:lnTo>
                <a:lnTo>
                  <a:pt x="2639815" y="2243037"/>
                </a:lnTo>
                <a:lnTo>
                  <a:pt x="2643008" y="2252623"/>
                </a:lnTo>
                <a:lnTo>
                  <a:pt x="2646189" y="2256295"/>
                </a:lnTo>
                <a:lnTo>
                  <a:pt x="2649370" y="2254003"/>
                </a:lnTo>
                <a:lnTo>
                  <a:pt x="2652551" y="2245772"/>
                </a:lnTo>
                <a:lnTo>
                  <a:pt x="2658925" y="2211759"/>
                </a:lnTo>
                <a:lnTo>
                  <a:pt x="2665299" y="2155381"/>
                </a:lnTo>
                <a:lnTo>
                  <a:pt x="2674841" y="2033383"/>
                </a:lnTo>
                <a:lnTo>
                  <a:pt x="2687590" y="1816866"/>
                </a:lnTo>
                <a:lnTo>
                  <a:pt x="2725797" y="1116307"/>
                </a:lnTo>
                <a:lnTo>
                  <a:pt x="2735353" y="1006339"/>
                </a:lnTo>
                <a:lnTo>
                  <a:pt x="2741714" y="959548"/>
                </a:lnTo>
                <a:lnTo>
                  <a:pt x="2748088" y="935995"/>
                </a:lnTo>
                <a:lnTo>
                  <a:pt x="2751269" y="933171"/>
                </a:lnTo>
                <a:lnTo>
                  <a:pt x="2754450" y="936337"/>
                </a:lnTo>
                <a:lnTo>
                  <a:pt x="2757643" y="945416"/>
                </a:lnTo>
                <a:lnTo>
                  <a:pt x="2764005" y="980709"/>
                </a:lnTo>
                <a:lnTo>
                  <a:pt x="2770379" y="1037225"/>
                </a:lnTo>
                <a:lnTo>
                  <a:pt x="2779934" y="1155678"/>
                </a:lnTo>
                <a:lnTo>
                  <a:pt x="2792670" y="1356429"/>
                </a:lnTo>
                <a:lnTo>
                  <a:pt x="2818142" y="1765998"/>
                </a:lnTo>
                <a:lnTo>
                  <a:pt x="2827697" y="1875662"/>
                </a:lnTo>
                <a:lnTo>
                  <a:pt x="2834058" y="1925847"/>
                </a:lnTo>
                <a:lnTo>
                  <a:pt x="2840433" y="1955251"/>
                </a:lnTo>
                <a:lnTo>
                  <a:pt x="2843613" y="1961823"/>
                </a:lnTo>
                <a:lnTo>
                  <a:pt x="2846807" y="1962912"/>
                </a:lnTo>
                <a:lnTo>
                  <a:pt x="2849988" y="1958543"/>
                </a:lnTo>
                <a:lnTo>
                  <a:pt x="2853168" y="1948818"/>
                </a:lnTo>
                <a:lnTo>
                  <a:pt x="2859543" y="1914032"/>
                </a:lnTo>
                <a:lnTo>
                  <a:pt x="2865904" y="1860517"/>
                </a:lnTo>
                <a:lnTo>
                  <a:pt x="2875459" y="1751587"/>
                </a:lnTo>
                <a:lnTo>
                  <a:pt x="2891388" y="1526332"/>
                </a:lnTo>
                <a:lnTo>
                  <a:pt x="2907305" y="1308055"/>
                </a:lnTo>
                <a:lnTo>
                  <a:pt x="2916860" y="1209459"/>
                </a:lnTo>
                <a:lnTo>
                  <a:pt x="2923222" y="1164897"/>
                </a:lnTo>
                <a:lnTo>
                  <a:pt x="2929596" y="1140279"/>
                </a:lnTo>
                <a:lnTo>
                  <a:pt x="2932777" y="1135974"/>
                </a:lnTo>
                <a:lnTo>
                  <a:pt x="2935957" y="1137164"/>
                </a:lnTo>
                <a:lnTo>
                  <a:pt x="2939151" y="1143888"/>
                </a:lnTo>
                <a:lnTo>
                  <a:pt x="2945512" y="1173735"/>
                </a:lnTo>
                <a:lnTo>
                  <a:pt x="2951887" y="1224490"/>
                </a:lnTo>
                <a:lnTo>
                  <a:pt x="2961442" y="1335142"/>
                </a:lnTo>
                <a:lnTo>
                  <a:pt x="2974177" y="1529549"/>
                </a:lnTo>
                <a:lnTo>
                  <a:pt x="2999649" y="1943005"/>
                </a:lnTo>
                <a:lnTo>
                  <a:pt x="3009204" y="2056291"/>
                </a:lnTo>
                <a:lnTo>
                  <a:pt x="3015566" y="2107590"/>
                </a:lnTo>
                <a:lnTo>
                  <a:pt x="3021940" y="2135956"/>
                </a:lnTo>
                <a:lnTo>
                  <a:pt x="3025121" y="2140869"/>
                </a:lnTo>
                <a:lnTo>
                  <a:pt x="3028314" y="2139375"/>
                </a:lnTo>
                <a:lnTo>
                  <a:pt x="3031495" y="2131372"/>
                </a:lnTo>
                <a:lnTo>
                  <a:pt x="3037856" y="2095864"/>
                </a:lnTo>
                <a:lnTo>
                  <a:pt x="3044231" y="2035004"/>
                </a:lnTo>
                <a:lnTo>
                  <a:pt x="3053786" y="1900292"/>
                </a:lnTo>
                <a:lnTo>
                  <a:pt x="3066522" y="1656777"/>
                </a:lnTo>
                <a:lnTo>
                  <a:pt x="3101548" y="916683"/>
                </a:lnTo>
                <a:lnTo>
                  <a:pt x="3111104" y="783301"/>
                </a:lnTo>
                <a:lnTo>
                  <a:pt x="3117465" y="726430"/>
                </a:lnTo>
                <a:lnTo>
                  <a:pt x="3123839" y="698723"/>
                </a:lnTo>
                <a:lnTo>
                  <a:pt x="3127020" y="696418"/>
                </a:lnTo>
                <a:lnTo>
                  <a:pt x="3130214" y="701990"/>
                </a:lnTo>
                <a:lnTo>
                  <a:pt x="3133394" y="715476"/>
                </a:lnTo>
                <a:lnTo>
                  <a:pt x="3139756" y="765952"/>
                </a:lnTo>
                <a:lnTo>
                  <a:pt x="3146130" y="846579"/>
                </a:lnTo>
                <a:lnTo>
                  <a:pt x="3155685" y="1018294"/>
                </a:lnTo>
                <a:lnTo>
                  <a:pt x="3168421" y="1320136"/>
                </a:lnTo>
                <a:lnTo>
                  <a:pt x="3203448" y="2215089"/>
                </a:lnTo>
                <a:lnTo>
                  <a:pt x="3213003" y="2377344"/>
                </a:lnTo>
                <a:lnTo>
                  <a:pt x="3219364" y="2449018"/>
                </a:lnTo>
                <a:lnTo>
                  <a:pt x="3225738" y="2487996"/>
                </a:lnTo>
                <a:lnTo>
                  <a:pt x="3228919" y="2494657"/>
                </a:lnTo>
                <a:lnTo>
                  <a:pt x="3232113" y="2492656"/>
                </a:lnTo>
                <a:lnTo>
                  <a:pt x="3235293" y="2481980"/>
                </a:lnTo>
                <a:lnTo>
                  <a:pt x="3241655" y="2435063"/>
                </a:lnTo>
                <a:lnTo>
                  <a:pt x="3248029" y="2355601"/>
                </a:lnTo>
                <a:lnTo>
                  <a:pt x="3257584" y="2182202"/>
                </a:lnTo>
                <a:lnTo>
                  <a:pt x="3270320" y="1873902"/>
                </a:lnTo>
                <a:lnTo>
                  <a:pt x="3305347" y="952647"/>
                </a:lnTo>
                <a:lnTo>
                  <a:pt x="3314902" y="781693"/>
                </a:lnTo>
                <a:lnTo>
                  <a:pt x="3321263" y="703307"/>
                </a:lnTo>
                <a:lnTo>
                  <a:pt x="3327637" y="656541"/>
                </a:lnTo>
                <a:lnTo>
                  <a:pt x="3330818" y="645461"/>
                </a:lnTo>
                <a:lnTo>
                  <a:pt x="3334012" y="642662"/>
                </a:lnTo>
                <a:lnTo>
                  <a:pt x="3337192" y="648095"/>
                </a:lnTo>
                <a:lnTo>
                  <a:pt x="3340373" y="661657"/>
                </a:lnTo>
                <a:lnTo>
                  <a:pt x="3346747" y="712272"/>
                </a:lnTo>
                <a:lnTo>
                  <a:pt x="3353109" y="792026"/>
                </a:lnTo>
                <a:lnTo>
                  <a:pt x="3362664" y="958282"/>
                </a:lnTo>
                <a:lnTo>
                  <a:pt x="3375400" y="1241725"/>
                </a:lnTo>
                <a:lnTo>
                  <a:pt x="3404065" y="1914374"/>
                </a:lnTo>
                <a:lnTo>
                  <a:pt x="3413620" y="2082783"/>
                </a:lnTo>
                <a:lnTo>
                  <a:pt x="3423163" y="2199285"/>
                </a:lnTo>
                <a:lnTo>
                  <a:pt x="3429537" y="2244088"/>
                </a:lnTo>
                <a:lnTo>
                  <a:pt x="3432718" y="2256169"/>
                </a:lnTo>
                <a:lnTo>
                  <a:pt x="3435911" y="2261335"/>
                </a:lnTo>
                <a:lnTo>
                  <a:pt x="3439092" y="2259613"/>
                </a:lnTo>
                <a:lnTo>
                  <a:pt x="3442273" y="2251116"/>
                </a:lnTo>
                <a:lnTo>
                  <a:pt x="3448647" y="2214582"/>
                </a:lnTo>
                <a:lnTo>
                  <a:pt x="3455008" y="2153824"/>
                </a:lnTo>
                <a:lnTo>
                  <a:pt x="3464564" y="2023974"/>
                </a:lnTo>
                <a:lnTo>
                  <a:pt x="3477299" y="1799315"/>
                </a:lnTo>
                <a:lnTo>
                  <a:pt x="3509145" y="1210295"/>
                </a:lnTo>
                <a:lnTo>
                  <a:pt x="3518700" y="1086549"/>
                </a:lnTo>
                <a:lnTo>
                  <a:pt x="3525062" y="1027956"/>
                </a:lnTo>
                <a:lnTo>
                  <a:pt x="3531436" y="990536"/>
                </a:lnTo>
                <a:lnTo>
                  <a:pt x="3534617" y="980063"/>
                </a:lnTo>
                <a:lnTo>
                  <a:pt x="3537797" y="975137"/>
                </a:lnTo>
                <a:lnTo>
                  <a:pt x="3540991" y="975694"/>
                </a:lnTo>
                <a:lnTo>
                  <a:pt x="3544172" y="981697"/>
                </a:lnTo>
                <a:lnTo>
                  <a:pt x="3550546" y="1009341"/>
                </a:lnTo>
                <a:lnTo>
                  <a:pt x="3556908" y="1056435"/>
                </a:lnTo>
                <a:lnTo>
                  <a:pt x="3566463" y="1158261"/>
                </a:lnTo>
                <a:lnTo>
                  <a:pt x="3579198" y="1335737"/>
                </a:lnTo>
                <a:lnTo>
                  <a:pt x="3611044" y="1805545"/>
                </a:lnTo>
                <a:lnTo>
                  <a:pt x="3620599" y="1906206"/>
                </a:lnTo>
                <a:lnTo>
                  <a:pt x="3626961" y="1954998"/>
                </a:lnTo>
                <a:lnTo>
                  <a:pt x="3633335" y="1987567"/>
                </a:lnTo>
                <a:lnTo>
                  <a:pt x="3639696" y="2003270"/>
                </a:lnTo>
                <a:lnTo>
                  <a:pt x="3642890" y="2004764"/>
                </a:lnTo>
                <a:lnTo>
                  <a:pt x="3646071" y="2002092"/>
                </a:lnTo>
                <a:lnTo>
                  <a:pt x="3649251" y="1995343"/>
                </a:lnTo>
                <a:lnTo>
                  <a:pt x="3655626" y="1970079"/>
                </a:lnTo>
                <a:lnTo>
                  <a:pt x="3661987" y="1930329"/>
                </a:lnTo>
                <a:lnTo>
                  <a:pt x="3671542" y="1847423"/>
                </a:lnTo>
                <a:lnTo>
                  <a:pt x="3684278" y="1705138"/>
                </a:lnTo>
                <a:lnTo>
                  <a:pt x="3719305" y="1285869"/>
                </a:lnTo>
                <a:lnTo>
                  <a:pt x="3728860" y="1203127"/>
                </a:lnTo>
                <a:lnTo>
                  <a:pt x="3738415" y="1145914"/>
                </a:lnTo>
                <a:lnTo>
                  <a:pt x="3744789" y="1123703"/>
                </a:lnTo>
                <a:lnTo>
                  <a:pt x="3747970" y="1117612"/>
                </a:lnTo>
                <a:lnTo>
                  <a:pt x="3751151" y="1114864"/>
                </a:lnTo>
                <a:lnTo>
                  <a:pt x="3754344" y="1115497"/>
                </a:lnTo>
                <a:lnTo>
                  <a:pt x="3757525" y="1119435"/>
                </a:lnTo>
                <a:lnTo>
                  <a:pt x="3763887" y="1137050"/>
                </a:lnTo>
                <a:lnTo>
                  <a:pt x="3770261" y="1166935"/>
                </a:lnTo>
                <a:lnTo>
                  <a:pt x="3779816" y="1232253"/>
                </a:lnTo>
                <a:lnTo>
                  <a:pt x="3792552" y="1349413"/>
                </a:lnTo>
                <a:lnTo>
                  <a:pt x="3818023" y="1628335"/>
                </a:lnTo>
                <a:lnTo>
                  <a:pt x="3833953" y="1785195"/>
                </a:lnTo>
                <a:lnTo>
                  <a:pt x="3843495" y="1858085"/>
                </a:lnTo>
                <a:lnTo>
                  <a:pt x="3853050" y="1909448"/>
                </a:lnTo>
                <a:lnTo>
                  <a:pt x="3859424" y="1930215"/>
                </a:lnTo>
                <a:lnTo>
                  <a:pt x="3865786" y="1939611"/>
                </a:lnTo>
                <a:lnTo>
                  <a:pt x="3868979" y="1939992"/>
                </a:lnTo>
                <a:lnTo>
                  <a:pt x="3872160" y="1937472"/>
                </a:lnTo>
                <a:lnTo>
                  <a:pt x="3875341" y="1932115"/>
                </a:lnTo>
                <a:lnTo>
                  <a:pt x="3881715" y="1913057"/>
                </a:lnTo>
                <a:lnTo>
                  <a:pt x="3888077" y="1883437"/>
                </a:lnTo>
                <a:lnTo>
                  <a:pt x="3897632" y="1821260"/>
                </a:lnTo>
                <a:lnTo>
                  <a:pt x="3910367" y="1711888"/>
                </a:lnTo>
                <a:lnTo>
                  <a:pt x="3932658" y="1484088"/>
                </a:lnTo>
                <a:lnTo>
                  <a:pt x="3951768" y="1301736"/>
                </a:lnTo>
                <a:lnTo>
                  <a:pt x="3961323" y="1230328"/>
                </a:lnTo>
                <a:lnTo>
                  <a:pt x="3970878" y="1178180"/>
                </a:lnTo>
                <a:lnTo>
                  <a:pt x="3977240" y="1155741"/>
                </a:lnTo>
                <a:lnTo>
                  <a:pt x="3983614" y="1143901"/>
                </a:lnTo>
                <a:lnTo>
                  <a:pt x="3986795" y="1142077"/>
                </a:lnTo>
                <a:lnTo>
                  <a:pt x="3989976" y="1142989"/>
                </a:lnTo>
                <a:lnTo>
                  <a:pt x="3993169" y="1146661"/>
                </a:lnTo>
                <a:lnTo>
                  <a:pt x="3999531" y="1162136"/>
                </a:lnTo>
                <a:lnTo>
                  <a:pt x="4005905" y="1188070"/>
                </a:lnTo>
                <a:lnTo>
                  <a:pt x="4015460" y="1244992"/>
                </a:lnTo>
                <a:lnTo>
                  <a:pt x="4025002" y="1320275"/>
                </a:lnTo>
                <a:lnTo>
                  <a:pt x="4040932" y="1473210"/>
                </a:lnTo>
                <a:lnTo>
                  <a:pt x="4069584" y="1754601"/>
                </a:lnTo>
                <a:lnTo>
                  <a:pt x="4079139" y="1826731"/>
                </a:lnTo>
                <a:lnTo>
                  <a:pt x="4088694" y="1879436"/>
                </a:lnTo>
                <a:lnTo>
                  <a:pt x="4095069" y="1902103"/>
                </a:lnTo>
                <a:lnTo>
                  <a:pt x="4101430" y="1914082"/>
                </a:lnTo>
                <a:lnTo>
                  <a:pt x="4104611" y="1915995"/>
                </a:lnTo>
                <a:lnTo>
                  <a:pt x="4107804" y="1915184"/>
                </a:lnTo>
                <a:lnTo>
                  <a:pt x="4110985" y="1911702"/>
                </a:lnTo>
                <a:lnTo>
                  <a:pt x="4114166" y="1905598"/>
                </a:lnTo>
                <a:lnTo>
                  <a:pt x="4114166" y="1905598"/>
                </a:lnTo>
              </a:path>
            </a:pathLst>
          </a:custGeom>
          <a:noFill/>
          <a:ln w="18998" cap="sq">
            <a:solidFill>
              <a:schemeClr val="accent2">
                <a:lumMod val="75000"/>
              </a:schemeClr>
            </a:solidFill>
            <a:prstDash val="solid"/>
            <a:round/>
          </a:ln>
        </p:spPr>
        <p:txBody>
          <a:bodyPr rtlCol="0" anchor="ctr"/>
          <a:lstStyle/>
          <a:p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" name="Figura a mano libera 21">
            <a:extLst>
              <a:ext uri="{FF2B5EF4-FFF2-40B4-BE49-F238E27FC236}">
                <a16:creationId xmlns:a16="http://schemas.microsoft.com/office/drawing/2014/main" id="{471AA130-DDC3-B768-C1A6-5253051BC18E}"/>
              </a:ext>
            </a:extLst>
          </p:cNvPr>
          <p:cNvSpPr/>
          <p:nvPr/>
        </p:nvSpPr>
        <p:spPr>
          <a:xfrm>
            <a:off x="456790" y="993444"/>
            <a:ext cx="601475" cy="307777"/>
          </a:xfrm>
          <a:custGeom>
            <a:avLst/>
            <a:gdLst>
              <a:gd name="connsiteX0" fmla="*/ 0 w 4114165"/>
              <a:gd name="connsiteY0" fmla="*/ 962866 h 3063250"/>
              <a:gd name="connsiteX1" fmla="*/ 13219 w 4114165"/>
              <a:gd name="connsiteY1" fmla="*/ 938578 h 3063250"/>
              <a:gd name="connsiteX2" fmla="*/ 29741 w 4114165"/>
              <a:gd name="connsiteY2" fmla="*/ 914936 h 3063250"/>
              <a:gd name="connsiteX3" fmla="*/ 52873 w 4114165"/>
              <a:gd name="connsiteY3" fmla="*/ 887165 h 3063250"/>
              <a:gd name="connsiteX4" fmla="*/ 79309 w 4114165"/>
              <a:gd name="connsiteY4" fmla="*/ 860382 h 3063250"/>
              <a:gd name="connsiteX5" fmla="*/ 99137 w 4114165"/>
              <a:gd name="connsiteY5" fmla="*/ 843895 h 3063250"/>
              <a:gd name="connsiteX6" fmla="*/ 109050 w 4114165"/>
              <a:gd name="connsiteY6" fmla="*/ 838551 h 3063250"/>
              <a:gd name="connsiteX7" fmla="*/ 118964 w 4114165"/>
              <a:gd name="connsiteY7" fmla="*/ 836816 h 3063250"/>
              <a:gd name="connsiteX8" fmla="*/ 125574 w 4114165"/>
              <a:gd name="connsiteY8" fmla="*/ 838272 h 3063250"/>
              <a:gd name="connsiteX9" fmla="*/ 132182 w 4114165"/>
              <a:gd name="connsiteY9" fmla="*/ 842248 h 3063250"/>
              <a:gd name="connsiteX10" fmla="*/ 138791 w 4114165"/>
              <a:gd name="connsiteY10" fmla="*/ 849049 h 3063250"/>
              <a:gd name="connsiteX11" fmla="*/ 145401 w 4114165"/>
              <a:gd name="connsiteY11" fmla="*/ 859078 h 3063250"/>
              <a:gd name="connsiteX12" fmla="*/ 155315 w 4114165"/>
              <a:gd name="connsiteY12" fmla="*/ 880859 h 3063250"/>
              <a:gd name="connsiteX13" fmla="*/ 165228 w 4114165"/>
              <a:gd name="connsiteY13" fmla="*/ 911631 h 3063250"/>
              <a:gd name="connsiteX14" fmla="*/ 175142 w 4114165"/>
              <a:gd name="connsiteY14" fmla="*/ 951773 h 3063250"/>
              <a:gd name="connsiteX15" fmla="*/ 188360 w 4114165"/>
              <a:gd name="connsiteY15" fmla="*/ 1018952 h 3063250"/>
              <a:gd name="connsiteX16" fmla="*/ 204883 w 4114165"/>
              <a:gd name="connsiteY16" fmla="*/ 1119511 h 3063250"/>
              <a:gd name="connsiteX17" fmla="*/ 237928 w 4114165"/>
              <a:gd name="connsiteY17" fmla="*/ 1325872 h 3063250"/>
              <a:gd name="connsiteX18" fmla="*/ 251146 w 4114165"/>
              <a:gd name="connsiteY18" fmla="*/ 1392203 h 3063250"/>
              <a:gd name="connsiteX19" fmla="*/ 264365 w 4114165"/>
              <a:gd name="connsiteY19" fmla="*/ 1444629 h 3063250"/>
              <a:gd name="connsiteX20" fmla="*/ 274279 w 4114165"/>
              <a:gd name="connsiteY20" fmla="*/ 1474666 h 3063250"/>
              <a:gd name="connsiteX21" fmla="*/ 284192 w 4114165"/>
              <a:gd name="connsiteY21" fmla="*/ 1497675 h 3063250"/>
              <a:gd name="connsiteX22" fmla="*/ 297410 w 4114165"/>
              <a:gd name="connsiteY22" fmla="*/ 1521267 h 3063250"/>
              <a:gd name="connsiteX23" fmla="*/ 323847 w 4114165"/>
              <a:gd name="connsiteY23" fmla="*/ 1565120 h 3063250"/>
              <a:gd name="connsiteX24" fmla="*/ 340373 w 4114165"/>
              <a:gd name="connsiteY24" fmla="*/ 1598538 h 3063250"/>
              <a:gd name="connsiteX25" fmla="*/ 363500 w 4114165"/>
              <a:gd name="connsiteY25" fmla="*/ 1652395 h 3063250"/>
              <a:gd name="connsiteX26" fmla="*/ 386628 w 4114165"/>
              <a:gd name="connsiteY26" fmla="*/ 1713129 h 3063250"/>
              <a:gd name="connsiteX27" fmla="*/ 406460 w 4114165"/>
              <a:gd name="connsiteY27" fmla="*/ 1772988 h 3063250"/>
              <a:gd name="connsiteX28" fmla="*/ 422985 w 4114165"/>
              <a:gd name="connsiteY28" fmla="*/ 1832430 h 3063250"/>
              <a:gd name="connsiteX29" fmla="*/ 439510 w 4114165"/>
              <a:gd name="connsiteY29" fmla="*/ 1903407 h 3063250"/>
              <a:gd name="connsiteX30" fmla="*/ 456035 w 4114165"/>
              <a:gd name="connsiteY30" fmla="*/ 1987175 h 3063250"/>
              <a:gd name="connsiteX31" fmla="*/ 472547 w 4114165"/>
              <a:gd name="connsiteY31" fmla="*/ 2085024 h 3063250"/>
              <a:gd name="connsiteX32" fmla="*/ 502289 w 4114165"/>
              <a:gd name="connsiteY32" fmla="*/ 2284990 h 3063250"/>
              <a:gd name="connsiteX33" fmla="*/ 518814 w 4114165"/>
              <a:gd name="connsiteY33" fmla="*/ 2386930 h 3063250"/>
              <a:gd name="connsiteX34" fmla="*/ 532031 w 4114165"/>
              <a:gd name="connsiteY34" fmla="*/ 2452703 h 3063250"/>
              <a:gd name="connsiteX35" fmla="*/ 541941 w 4114165"/>
              <a:gd name="connsiteY35" fmla="*/ 2490718 h 3063250"/>
              <a:gd name="connsiteX36" fmla="*/ 551864 w 4114165"/>
              <a:gd name="connsiteY36" fmla="*/ 2518717 h 3063250"/>
              <a:gd name="connsiteX37" fmla="*/ 561774 w 4114165"/>
              <a:gd name="connsiteY37" fmla="*/ 2537066 h 3063250"/>
              <a:gd name="connsiteX38" fmla="*/ 568389 w 4114165"/>
              <a:gd name="connsiteY38" fmla="*/ 2544335 h 3063250"/>
              <a:gd name="connsiteX39" fmla="*/ 574991 w 4114165"/>
              <a:gd name="connsiteY39" fmla="*/ 2548070 h 3063250"/>
              <a:gd name="connsiteX40" fmla="*/ 581606 w 4114165"/>
              <a:gd name="connsiteY40" fmla="*/ 2548741 h 3063250"/>
              <a:gd name="connsiteX41" fmla="*/ 588208 w 4114165"/>
              <a:gd name="connsiteY41" fmla="*/ 2546969 h 3063250"/>
              <a:gd name="connsiteX42" fmla="*/ 598131 w 4114165"/>
              <a:gd name="connsiteY42" fmla="*/ 2541042 h 3063250"/>
              <a:gd name="connsiteX43" fmla="*/ 644385 w 4114165"/>
              <a:gd name="connsiteY43" fmla="*/ 2506927 h 3063250"/>
              <a:gd name="connsiteX44" fmla="*/ 670820 w 4114165"/>
              <a:gd name="connsiteY44" fmla="*/ 2490034 h 3063250"/>
              <a:gd name="connsiteX45" fmla="*/ 687345 w 4114165"/>
              <a:gd name="connsiteY45" fmla="*/ 2476269 h 3063250"/>
              <a:gd name="connsiteX46" fmla="*/ 700562 w 4114165"/>
              <a:gd name="connsiteY46" fmla="*/ 2461681 h 3063250"/>
              <a:gd name="connsiteX47" fmla="*/ 710485 w 4114165"/>
              <a:gd name="connsiteY47" fmla="*/ 2447156 h 3063250"/>
              <a:gd name="connsiteX48" fmla="*/ 720395 w 4114165"/>
              <a:gd name="connsiteY48" fmla="*/ 2427478 h 3063250"/>
              <a:gd name="connsiteX49" fmla="*/ 730305 w 4114165"/>
              <a:gd name="connsiteY49" fmla="*/ 2399808 h 3063250"/>
              <a:gd name="connsiteX50" fmla="*/ 740214 w 4114165"/>
              <a:gd name="connsiteY50" fmla="*/ 2360615 h 3063250"/>
              <a:gd name="connsiteX51" fmla="*/ 750137 w 4114165"/>
              <a:gd name="connsiteY51" fmla="*/ 2306011 h 3063250"/>
              <a:gd name="connsiteX52" fmla="*/ 760047 w 4114165"/>
              <a:gd name="connsiteY52" fmla="*/ 2232146 h 3063250"/>
              <a:gd name="connsiteX53" fmla="*/ 769957 w 4114165"/>
              <a:gd name="connsiteY53" fmla="*/ 2135437 h 3063250"/>
              <a:gd name="connsiteX54" fmla="*/ 779879 w 4114165"/>
              <a:gd name="connsiteY54" fmla="*/ 2013021 h 3063250"/>
              <a:gd name="connsiteX55" fmla="*/ 793097 w 4114165"/>
              <a:gd name="connsiteY55" fmla="*/ 1806394 h 3063250"/>
              <a:gd name="connsiteX56" fmla="*/ 806314 w 4114165"/>
              <a:gd name="connsiteY56" fmla="*/ 1550988 h 3063250"/>
              <a:gd name="connsiteX57" fmla="*/ 826134 w 4114165"/>
              <a:gd name="connsiteY57" fmla="*/ 1101061 h 3063250"/>
              <a:gd name="connsiteX58" fmla="*/ 852581 w 4114165"/>
              <a:gd name="connsiteY58" fmla="*/ 502805 h 3063250"/>
              <a:gd name="connsiteX59" fmla="*/ 865798 w 4114165"/>
              <a:gd name="connsiteY59" fmla="*/ 268992 h 3063250"/>
              <a:gd name="connsiteX60" fmla="*/ 875708 w 4114165"/>
              <a:gd name="connsiteY60" fmla="*/ 140161 h 3063250"/>
              <a:gd name="connsiteX61" fmla="*/ 885618 w 4114165"/>
              <a:gd name="connsiteY61" fmla="*/ 54144 h 3063250"/>
              <a:gd name="connsiteX62" fmla="*/ 892233 w 4114165"/>
              <a:gd name="connsiteY62" fmla="*/ 19833 h 3063250"/>
              <a:gd name="connsiteX63" fmla="*/ 898835 w 4114165"/>
              <a:gd name="connsiteY63" fmla="*/ 2645 h 3063250"/>
              <a:gd name="connsiteX64" fmla="*/ 902143 w 4114165"/>
              <a:gd name="connsiteY64" fmla="*/ 0 h 3063250"/>
              <a:gd name="connsiteX65" fmla="*/ 905450 w 4114165"/>
              <a:gd name="connsiteY65" fmla="*/ 1042 h 3063250"/>
              <a:gd name="connsiteX66" fmla="*/ 908758 w 4114165"/>
              <a:gd name="connsiteY66" fmla="*/ 5543 h 3063250"/>
              <a:gd name="connsiteX67" fmla="*/ 915360 w 4114165"/>
              <a:gd name="connsiteY67" fmla="*/ 23974 h 3063250"/>
              <a:gd name="connsiteX68" fmla="*/ 921975 w 4114165"/>
              <a:gd name="connsiteY68" fmla="*/ 53496 h 3063250"/>
              <a:gd name="connsiteX69" fmla="*/ 931885 w 4114165"/>
              <a:gd name="connsiteY69" fmla="*/ 114728 h 3063250"/>
              <a:gd name="connsiteX70" fmla="*/ 945103 w 4114165"/>
              <a:gd name="connsiteY70" fmla="*/ 219005 h 3063250"/>
              <a:gd name="connsiteX71" fmla="*/ 991370 w 4114165"/>
              <a:gd name="connsiteY71" fmla="*/ 608560 h 3063250"/>
              <a:gd name="connsiteX72" fmla="*/ 1007895 w 4114165"/>
              <a:gd name="connsiteY72" fmla="*/ 717439 h 3063250"/>
              <a:gd name="connsiteX73" fmla="*/ 1057457 w 4114165"/>
              <a:gd name="connsiteY73" fmla="*/ 1020560 h 3063250"/>
              <a:gd name="connsiteX74" fmla="*/ 1070674 w 4114165"/>
              <a:gd name="connsiteY74" fmla="*/ 1129034 h 3063250"/>
              <a:gd name="connsiteX75" fmla="*/ 1083891 w 4114165"/>
              <a:gd name="connsiteY75" fmla="*/ 1261492 h 3063250"/>
              <a:gd name="connsiteX76" fmla="*/ 1100416 w 4114165"/>
              <a:gd name="connsiteY76" fmla="*/ 1462079 h 3063250"/>
              <a:gd name="connsiteX77" fmla="*/ 1123543 w 4114165"/>
              <a:gd name="connsiteY77" fmla="*/ 1789577 h 3063250"/>
              <a:gd name="connsiteX78" fmla="*/ 1146683 w 4114165"/>
              <a:gd name="connsiteY78" fmla="*/ 2110389 h 3063250"/>
              <a:gd name="connsiteX79" fmla="*/ 1159901 w 4114165"/>
              <a:gd name="connsiteY79" fmla="*/ 2255687 h 3063250"/>
              <a:gd name="connsiteX80" fmla="*/ 1169810 w 4114165"/>
              <a:gd name="connsiteY80" fmla="*/ 2336454 h 3063250"/>
              <a:gd name="connsiteX81" fmla="*/ 1176425 w 4114165"/>
              <a:gd name="connsiteY81" fmla="*/ 2375343 h 3063250"/>
              <a:gd name="connsiteX82" fmla="*/ 1183028 w 4114165"/>
              <a:gd name="connsiteY82" fmla="*/ 2401809 h 3063250"/>
              <a:gd name="connsiteX83" fmla="*/ 1189643 w 4114165"/>
              <a:gd name="connsiteY83" fmla="*/ 2415701 h 3063250"/>
              <a:gd name="connsiteX84" fmla="*/ 1192950 w 4114165"/>
              <a:gd name="connsiteY84" fmla="*/ 2417917 h 3063250"/>
              <a:gd name="connsiteX85" fmla="*/ 1196245 w 4114165"/>
              <a:gd name="connsiteY85" fmla="*/ 2417030 h 3063250"/>
              <a:gd name="connsiteX86" fmla="*/ 1199553 w 4114165"/>
              <a:gd name="connsiteY86" fmla="*/ 2413054 h 3063250"/>
              <a:gd name="connsiteX87" fmla="*/ 1206168 w 4114165"/>
              <a:gd name="connsiteY87" fmla="*/ 2396073 h 3063250"/>
              <a:gd name="connsiteX88" fmla="*/ 1212770 w 4114165"/>
              <a:gd name="connsiteY88" fmla="*/ 2367517 h 3063250"/>
              <a:gd name="connsiteX89" fmla="*/ 1222680 w 4114165"/>
              <a:gd name="connsiteY89" fmla="*/ 2304808 h 3063250"/>
              <a:gd name="connsiteX90" fmla="*/ 1232602 w 4114165"/>
              <a:gd name="connsiteY90" fmla="*/ 2221471 h 3063250"/>
              <a:gd name="connsiteX91" fmla="*/ 1249127 w 4114165"/>
              <a:gd name="connsiteY91" fmla="*/ 2051011 h 3063250"/>
              <a:gd name="connsiteX92" fmla="*/ 1278857 w 4114165"/>
              <a:gd name="connsiteY92" fmla="*/ 1738519 h 3063250"/>
              <a:gd name="connsiteX93" fmla="*/ 1292087 w 4114165"/>
              <a:gd name="connsiteY93" fmla="*/ 1631108 h 3063250"/>
              <a:gd name="connsiteX94" fmla="*/ 1301997 w 4114165"/>
              <a:gd name="connsiteY94" fmla="*/ 1571186 h 3063250"/>
              <a:gd name="connsiteX95" fmla="*/ 1311907 w 4114165"/>
              <a:gd name="connsiteY95" fmla="*/ 1530802 h 3063250"/>
              <a:gd name="connsiteX96" fmla="*/ 1318522 w 4114165"/>
              <a:gd name="connsiteY96" fmla="*/ 1515125 h 3063250"/>
              <a:gd name="connsiteX97" fmla="*/ 1325124 w 4114165"/>
              <a:gd name="connsiteY97" fmla="*/ 1508553 h 3063250"/>
              <a:gd name="connsiteX98" fmla="*/ 1328431 w 4114165"/>
              <a:gd name="connsiteY98" fmla="*/ 1508692 h 3063250"/>
              <a:gd name="connsiteX99" fmla="*/ 1331739 w 4114165"/>
              <a:gd name="connsiteY99" fmla="*/ 1511098 h 3063250"/>
              <a:gd name="connsiteX100" fmla="*/ 1338341 w 4114165"/>
              <a:gd name="connsiteY100" fmla="*/ 1522673 h 3063250"/>
              <a:gd name="connsiteX101" fmla="*/ 1344956 w 4114165"/>
              <a:gd name="connsiteY101" fmla="*/ 1543098 h 3063250"/>
              <a:gd name="connsiteX102" fmla="*/ 1351559 w 4114165"/>
              <a:gd name="connsiteY102" fmla="*/ 1572135 h 3063250"/>
              <a:gd name="connsiteX103" fmla="*/ 1361481 w 4114165"/>
              <a:gd name="connsiteY103" fmla="*/ 1631273 h 3063250"/>
              <a:gd name="connsiteX104" fmla="*/ 1371391 w 4114165"/>
              <a:gd name="connsiteY104" fmla="*/ 1708025 h 3063250"/>
              <a:gd name="connsiteX105" fmla="*/ 1384608 w 4114165"/>
              <a:gd name="connsiteY105" fmla="*/ 1834709 h 3063250"/>
              <a:gd name="connsiteX106" fmla="*/ 1401133 w 4114165"/>
              <a:gd name="connsiteY106" fmla="*/ 2023810 h 3063250"/>
              <a:gd name="connsiteX107" fmla="*/ 1437478 w 4114165"/>
              <a:gd name="connsiteY107" fmla="*/ 2455958 h 3063250"/>
              <a:gd name="connsiteX108" fmla="*/ 1450695 w 4114165"/>
              <a:gd name="connsiteY108" fmla="*/ 2573840 h 3063250"/>
              <a:gd name="connsiteX109" fmla="*/ 1460618 w 4114165"/>
              <a:gd name="connsiteY109" fmla="*/ 2638271 h 3063250"/>
              <a:gd name="connsiteX110" fmla="*/ 1467220 w 4114165"/>
              <a:gd name="connsiteY110" fmla="*/ 2669055 h 3063250"/>
              <a:gd name="connsiteX111" fmla="*/ 1473835 w 4114165"/>
              <a:gd name="connsiteY111" fmla="*/ 2690241 h 3063250"/>
              <a:gd name="connsiteX112" fmla="*/ 1480438 w 4114165"/>
              <a:gd name="connsiteY112" fmla="*/ 2702360 h 3063250"/>
              <a:gd name="connsiteX113" fmla="*/ 1483745 w 4114165"/>
              <a:gd name="connsiteY113" fmla="*/ 2705260 h 3063250"/>
              <a:gd name="connsiteX114" fmla="*/ 1487053 w 4114165"/>
              <a:gd name="connsiteY114" fmla="*/ 2706222 h 3063250"/>
              <a:gd name="connsiteX115" fmla="*/ 1490360 w 4114165"/>
              <a:gd name="connsiteY115" fmla="*/ 2705361 h 3063250"/>
              <a:gd name="connsiteX116" fmla="*/ 1496963 w 4114165"/>
              <a:gd name="connsiteY116" fmla="*/ 2698700 h 3063250"/>
              <a:gd name="connsiteX117" fmla="*/ 1503577 w 4114165"/>
              <a:gd name="connsiteY117" fmla="*/ 2686265 h 3063250"/>
              <a:gd name="connsiteX118" fmla="*/ 1513487 w 4114165"/>
              <a:gd name="connsiteY118" fmla="*/ 2658861 h 3063250"/>
              <a:gd name="connsiteX119" fmla="*/ 1526705 w 4114165"/>
              <a:gd name="connsiteY119" fmla="*/ 2610120 h 3063250"/>
              <a:gd name="connsiteX120" fmla="*/ 1543229 w 4114165"/>
              <a:gd name="connsiteY120" fmla="*/ 2536635 h 3063250"/>
              <a:gd name="connsiteX121" fmla="*/ 1579574 w 4114165"/>
              <a:gd name="connsiteY121" fmla="*/ 2357488 h 3063250"/>
              <a:gd name="connsiteX122" fmla="*/ 1615932 w 4114165"/>
              <a:gd name="connsiteY122" fmla="*/ 2168830 h 3063250"/>
              <a:gd name="connsiteX123" fmla="*/ 1639059 w 4114165"/>
              <a:gd name="connsiteY123" fmla="*/ 2033219 h 3063250"/>
              <a:gd name="connsiteX124" fmla="*/ 1658891 w 4114165"/>
              <a:gd name="connsiteY124" fmla="*/ 1899823 h 3063250"/>
              <a:gd name="connsiteX125" fmla="*/ 1688633 w 4114165"/>
              <a:gd name="connsiteY125" fmla="*/ 1675189 h 3063250"/>
              <a:gd name="connsiteX126" fmla="*/ 1724978 w 4114165"/>
              <a:gd name="connsiteY126" fmla="*/ 1405069 h 3063250"/>
              <a:gd name="connsiteX127" fmla="*/ 1754720 w 4114165"/>
              <a:gd name="connsiteY127" fmla="*/ 1207660 h 3063250"/>
              <a:gd name="connsiteX128" fmla="*/ 1777847 w 4114165"/>
              <a:gd name="connsiteY128" fmla="*/ 1072404 h 3063250"/>
              <a:gd name="connsiteX129" fmla="*/ 1794372 w 4114165"/>
              <a:gd name="connsiteY129" fmla="*/ 994322 h 3063250"/>
              <a:gd name="connsiteX130" fmla="*/ 1807590 w 4114165"/>
              <a:gd name="connsiteY130" fmla="*/ 945860 h 3063250"/>
              <a:gd name="connsiteX131" fmla="*/ 1820807 w 4114165"/>
              <a:gd name="connsiteY131" fmla="*/ 909731 h 3063250"/>
              <a:gd name="connsiteX132" fmla="*/ 1830717 w 4114165"/>
              <a:gd name="connsiteY132" fmla="*/ 890394 h 3063250"/>
              <a:gd name="connsiteX133" fmla="*/ 1840639 w 4114165"/>
              <a:gd name="connsiteY133" fmla="*/ 877921 h 3063250"/>
              <a:gd name="connsiteX134" fmla="*/ 1847242 w 4114165"/>
              <a:gd name="connsiteY134" fmla="*/ 873653 h 3063250"/>
              <a:gd name="connsiteX135" fmla="*/ 1853857 w 4114165"/>
              <a:gd name="connsiteY135" fmla="*/ 872881 h 3063250"/>
              <a:gd name="connsiteX136" fmla="*/ 1860459 w 4114165"/>
              <a:gd name="connsiteY136" fmla="*/ 875768 h 3063250"/>
              <a:gd name="connsiteX137" fmla="*/ 1867074 w 4114165"/>
              <a:gd name="connsiteY137" fmla="*/ 882378 h 3063250"/>
              <a:gd name="connsiteX138" fmla="*/ 1873676 w 4114165"/>
              <a:gd name="connsiteY138" fmla="*/ 892762 h 3063250"/>
              <a:gd name="connsiteX139" fmla="*/ 1883599 w 4114165"/>
              <a:gd name="connsiteY139" fmla="*/ 915227 h 3063250"/>
              <a:gd name="connsiteX140" fmla="*/ 1893509 w 4114165"/>
              <a:gd name="connsiteY140" fmla="*/ 945480 h 3063250"/>
              <a:gd name="connsiteX141" fmla="*/ 1906726 w 4114165"/>
              <a:gd name="connsiteY141" fmla="*/ 996386 h 3063250"/>
              <a:gd name="connsiteX142" fmla="*/ 1919944 w 4114165"/>
              <a:gd name="connsiteY142" fmla="*/ 1058398 h 3063250"/>
              <a:gd name="connsiteX143" fmla="*/ 1933161 w 4114165"/>
              <a:gd name="connsiteY143" fmla="*/ 1132137 h 3063250"/>
              <a:gd name="connsiteX144" fmla="*/ 1949686 w 4114165"/>
              <a:gd name="connsiteY144" fmla="*/ 1241687 h 3063250"/>
              <a:gd name="connsiteX145" fmla="*/ 1966211 w 4114165"/>
              <a:gd name="connsiteY145" fmla="*/ 1370713 h 3063250"/>
              <a:gd name="connsiteX146" fmla="*/ 1986043 w 4114165"/>
              <a:gd name="connsiteY146" fmla="*/ 1548658 h 3063250"/>
              <a:gd name="connsiteX147" fmla="*/ 2035605 w 4114165"/>
              <a:gd name="connsiteY147" fmla="*/ 2011729 h 3063250"/>
              <a:gd name="connsiteX148" fmla="*/ 2048822 w 4114165"/>
              <a:gd name="connsiteY148" fmla="*/ 2106628 h 3063250"/>
              <a:gd name="connsiteX149" fmla="*/ 2058732 w 4114165"/>
              <a:gd name="connsiteY149" fmla="*/ 2163043 h 3063250"/>
              <a:gd name="connsiteX150" fmla="*/ 2068655 w 4114165"/>
              <a:gd name="connsiteY150" fmla="*/ 2205123 h 3063250"/>
              <a:gd name="connsiteX151" fmla="*/ 2075257 w 4114165"/>
              <a:gd name="connsiteY151" fmla="*/ 2224738 h 3063250"/>
              <a:gd name="connsiteX152" fmla="*/ 2081872 w 4114165"/>
              <a:gd name="connsiteY152" fmla="*/ 2237528 h 3063250"/>
              <a:gd name="connsiteX153" fmla="*/ 2088474 w 4114165"/>
              <a:gd name="connsiteY153" fmla="*/ 2243581 h 3063250"/>
              <a:gd name="connsiteX154" fmla="*/ 2091782 w 4114165"/>
              <a:gd name="connsiteY154" fmla="*/ 2244151 h 3063250"/>
              <a:gd name="connsiteX155" fmla="*/ 2095089 w 4114165"/>
              <a:gd name="connsiteY155" fmla="*/ 2243151 h 3063250"/>
              <a:gd name="connsiteX156" fmla="*/ 2101692 w 4114165"/>
              <a:gd name="connsiteY156" fmla="*/ 2236591 h 3063250"/>
              <a:gd name="connsiteX157" fmla="*/ 2108307 w 4114165"/>
              <a:gd name="connsiteY157" fmla="*/ 2224359 h 3063250"/>
              <a:gd name="connsiteX158" fmla="*/ 2118217 w 4114165"/>
              <a:gd name="connsiteY158" fmla="*/ 2196525 h 3063250"/>
              <a:gd name="connsiteX159" fmla="*/ 2128127 w 4114165"/>
              <a:gd name="connsiteY159" fmla="*/ 2159193 h 3063250"/>
              <a:gd name="connsiteX160" fmla="*/ 2141357 w 4114165"/>
              <a:gd name="connsiteY160" fmla="*/ 2098485 h 3063250"/>
              <a:gd name="connsiteX161" fmla="*/ 2164484 w 4114165"/>
              <a:gd name="connsiteY161" fmla="*/ 1975626 h 3063250"/>
              <a:gd name="connsiteX162" fmla="*/ 2200829 w 4114165"/>
              <a:gd name="connsiteY162" fmla="*/ 1779712 h 3063250"/>
              <a:gd name="connsiteX163" fmla="*/ 2214046 w 4114165"/>
              <a:gd name="connsiteY163" fmla="*/ 1723006 h 3063250"/>
              <a:gd name="connsiteX164" fmla="*/ 2223968 w 4114165"/>
              <a:gd name="connsiteY164" fmla="*/ 1691525 h 3063250"/>
              <a:gd name="connsiteX165" fmla="*/ 2230571 w 4114165"/>
              <a:gd name="connsiteY165" fmla="*/ 1677165 h 3063250"/>
              <a:gd name="connsiteX166" fmla="*/ 2237186 w 4114165"/>
              <a:gd name="connsiteY166" fmla="*/ 1668845 h 3063250"/>
              <a:gd name="connsiteX167" fmla="*/ 2240493 w 4114165"/>
              <a:gd name="connsiteY167" fmla="*/ 1667085 h 3063250"/>
              <a:gd name="connsiteX168" fmla="*/ 2243788 w 4114165"/>
              <a:gd name="connsiteY168" fmla="*/ 1666971 h 3063250"/>
              <a:gd name="connsiteX169" fmla="*/ 2247096 w 4114165"/>
              <a:gd name="connsiteY169" fmla="*/ 1668554 h 3063250"/>
              <a:gd name="connsiteX170" fmla="*/ 2253711 w 4114165"/>
              <a:gd name="connsiteY170" fmla="*/ 1676912 h 3063250"/>
              <a:gd name="connsiteX171" fmla="*/ 2260313 w 4114165"/>
              <a:gd name="connsiteY171" fmla="*/ 1692285 h 3063250"/>
              <a:gd name="connsiteX172" fmla="*/ 2266928 w 4114165"/>
              <a:gd name="connsiteY172" fmla="*/ 1714838 h 3063250"/>
              <a:gd name="connsiteX173" fmla="*/ 2276838 w 4114165"/>
              <a:gd name="connsiteY173" fmla="*/ 1762439 h 3063250"/>
              <a:gd name="connsiteX174" fmla="*/ 2286748 w 4114165"/>
              <a:gd name="connsiteY174" fmla="*/ 1827060 h 3063250"/>
              <a:gd name="connsiteX175" fmla="*/ 2296670 w 4114165"/>
              <a:gd name="connsiteY175" fmla="*/ 1908954 h 3063250"/>
              <a:gd name="connsiteX176" fmla="*/ 2309888 w 4114165"/>
              <a:gd name="connsiteY176" fmla="*/ 2044185 h 3063250"/>
              <a:gd name="connsiteX177" fmla="*/ 2326400 w 4114165"/>
              <a:gd name="connsiteY177" fmla="*/ 2246051 h 3063250"/>
              <a:gd name="connsiteX178" fmla="*/ 2352847 w 4114165"/>
              <a:gd name="connsiteY178" fmla="*/ 2572067 h 3063250"/>
              <a:gd name="connsiteX179" fmla="*/ 2366064 w 4114165"/>
              <a:gd name="connsiteY179" fmla="*/ 2700929 h 3063250"/>
              <a:gd name="connsiteX180" fmla="*/ 2375975 w 4114165"/>
              <a:gd name="connsiteY180" fmla="*/ 2775427 h 3063250"/>
              <a:gd name="connsiteX181" fmla="*/ 2385884 w 4114165"/>
              <a:gd name="connsiteY181" fmla="*/ 2830398 h 3063250"/>
              <a:gd name="connsiteX182" fmla="*/ 2395807 w 4114165"/>
              <a:gd name="connsiteY182" fmla="*/ 2867312 h 3063250"/>
              <a:gd name="connsiteX183" fmla="*/ 2402409 w 4114165"/>
              <a:gd name="connsiteY183" fmla="*/ 2883268 h 3063250"/>
              <a:gd name="connsiteX184" fmla="*/ 2409024 w 4114165"/>
              <a:gd name="connsiteY184" fmla="*/ 2893563 h 3063250"/>
              <a:gd name="connsiteX185" fmla="*/ 2415627 w 4114165"/>
              <a:gd name="connsiteY185" fmla="*/ 2899350 h 3063250"/>
              <a:gd name="connsiteX186" fmla="*/ 2422242 w 4114165"/>
              <a:gd name="connsiteY186" fmla="*/ 2901668 h 3063250"/>
              <a:gd name="connsiteX187" fmla="*/ 2428844 w 4114165"/>
              <a:gd name="connsiteY187" fmla="*/ 2901402 h 3063250"/>
              <a:gd name="connsiteX188" fmla="*/ 2438766 w 4114165"/>
              <a:gd name="connsiteY188" fmla="*/ 2897273 h 3063250"/>
              <a:gd name="connsiteX189" fmla="*/ 2448676 w 4114165"/>
              <a:gd name="connsiteY189" fmla="*/ 2889726 h 3063250"/>
              <a:gd name="connsiteX190" fmla="*/ 2461894 w 4114165"/>
              <a:gd name="connsiteY190" fmla="*/ 2875454 h 3063250"/>
              <a:gd name="connsiteX191" fmla="*/ 2478418 w 4114165"/>
              <a:gd name="connsiteY191" fmla="*/ 2852749 h 3063250"/>
              <a:gd name="connsiteX192" fmla="*/ 2501546 w 4114165"/>
              <a:gd name="connsiteY192" fmla="*/ 2820306 h 3063250"/>
              <a:gd name="connsiteX193" fmla="*/ 2511456 w 4114165"/>
              <a:gd name="connsiteY193" fmla="*/ 2810061 h 3063250"/>
              <a:gd name="connsiteX194" fmla="*/ 2521378 w 4114165"/>
              <a:gd name="connsiteY194" fmla="*/ 2803945 h 3063250"/>
              <a:gd name="connsiteX195" fmla="*/ 2527980 w 4114165"/>
              <a:gd name="connsiteY195" fmla="*/ 2802564 h 3063250"/>
              <a:gd name="connsiteX196" fmla="*/ 2534596 w 4114165"/>
              <a:gd name="connsiteY196" fmla="*/ 2803464 h 3063250"/>
              <a:gd name="connsiteX197" fmla="*/ 2541198 w 4114165"/>
              <a:gd name="connsiteY197" fmla="*/ 2806592 h 3063250"/>
              <a:gd name="connsiteX198" fmla="*/ 2551120 w 4114165"/>
              <a:gd name="connsiteY198" fmla="*/ 2815215 h 3063250"/>
              <a:gd name="connsiteX199" fmla="*/ 2561030 w 4114165"/>
              <a:gd name="connsiteY199" fmla="*/ 2828271 h 3063250"/>
              <a:gd name="connsiteX200" fmla="*/ 2570940 w 4114165"/>
              <a:gd name="connsiteY200" fmla="*/ 2845810 h 3063250"/>
              <a:gd name="connsiteX201" fmla="*/ 2584158 w 4114165"/>
              <a:gd name="connsiteY201" fmla="*/ 2876189 h 3063250"/>
              <a:gd name="connsiteX202" fmla="*/ 2603990 w 4114165"/>
              <a:gd name="connsiteY202" fmla="*/ 2931768 h 3063250"/>
              <a:gd name="connsiteX203" fmla="*/ 2617207 w 4114165"/>
              <a:gd name="connsiteY203" fmla="*/ 2966795 h 3063250"/>
              <a:gd name="connsiteX204" fmla="*/ 2627117 w 4114165"/>
              <a:gd name="connsiteY204" fmla="*/ 2986220 h 3063250"/>
              <a:gd name="connsiteX205" fmla="*/ 2633732 w 4114165"/>
              <a:gd name="connsiteY205" fmla="*/ 2993894 h 3063250"/>
              <a:gd name="connsiteX206" fmla="*/ 2640334 w 4114165"/>
              <a:gd name="connsiteY206" fmla="*/ 2996060 h 3063250"/>
              <a:gd name="connsiteX207" fmla="*/ 2643642 w 4114165"/>
              <a:gd name="connsiteY207" fmla="*/ 2994781 h 3063250"/>
              <a:gd name="connsiteX208" fmla="*/ 2650257 w 4114165"/>
              <a:gd name="connsiteY208" fmla="*/ 2986942 h 3063250"/>
              <a:gd name="connsiteX209" fmla="*/ 2656859 w 4114165"/>
              <a:gd name="connsiteY209" fmla="*/ 2971366 h 3063250"/>
              <a:gd name="connsiteX210" fmla="*/ 2663474 w 4114165"/>
              <a:gd name="connsiteY210" fmla="*/ 2947357 h 3063250"/>
              <a:gd name="connsiteX211" fmla="*/ 2670077 w 4114165"/>
              <a:gd name="connsiteY211" fmla="*/ 2914280 h 3063250"/>
              <a:gd name="connsiteX212" fmla="*/ 2679999 w 4114165"/>
              <a:gd name="connsiteY212" fmla="*/ 2846646 h 3063250"/>
              <a:gd name="connsiteX213" fmla="*/ 2689909 w 4114165"/>
              <a:gd name="connsiteY213" fmla="*/ 2756698 h 3063250"/>
              <a:gd name="connsiteX214" fmla="*/ 2703127 w 4114165"/>
              <a:gd name="connsiteY214" fmla="*/ 2602181 h 3063250"/>
              <a:gd name="connsiteX215" fmla="*/ 2716344 w 4114165"/>
              <a:gd name="connsiteY215" fmla="*/ 2412092 h 3063250"/>
              <a:gd name="connsiteX216" fmla="*/ 2736176 w 4114165"/>
              <a:gd name="connsiteY216" fmla="*/ 2082213 h 3063250"/>
              <a:gd name="connsiteX217" fmla="*/ 2772521 w 4114165"/>
              <a:gd name="connsiteY217" fmla="*/ 1470652 h 3063250"/>
              <a:gd name="connsiteX218" fmla="*/ 2789046 w 4114165"/>
              <a:gd name="connsiteY218" fmla="*/ 1238622 h 3063250"/>
              <a:gd name="connsiteX219" fmla="*/ 2805571 w 4114165"/>
              <a:gd name="connsiteY219" fmla="*/ 1047862 h 3063250"/>
              <a:gd name="connsiteX220" fmla="*/ 2818788 w 4114165"/>
              <a:gd name="connsiteY220" fmla="*/ 927358 h 3063250"/>
              <a:gd name="connsiteX221" fmla="*/ 2832005 w 4114165"/>
              <a:gd name="connsiteY221" fmla="*/ 833941 h 3063250"/>
              <a:gd name="connsiteX222" fmla="*/ 2845223 w 4114165"/>
              <a:gd name="connsiteY222" fmla="*/ 764002 h 3063250"/>
              <a:gd name="connsiteX223" fmla="*/ 2855133 w 4114165"/>
              <a:gd name="connsiteY223" fmla="*/ 724885 h 3063250"/>
              <a:gd name="connsiteX224" fmla="*/ 2865042 w 4114165"/>
              <a:gd name="connsiteY224" fmla="*/ 696152 h 3063250"/>
              <a:gd name="connsiteX225" fmla="*/ 2874965 w 4114165"/>
              <a:gd name="connsiteY225" fmla="*/ 677220 h 3063250"/>
              <a:gd name="connsiteX226" fmla="*/ 2881567 w 4114165"/>
              <a:gd name="connsiteY226" fmla="*/ 670028 h 3063250"/>
              <a:gd name="connsiteX227" fmla="*/ 2888182 w 4114165"/>
              <a:gd name="connsiteY227" fmla="*/ 667368 h 3063250"/>
              <a:gd name="connsiteX228" fmla="*/ 2894785 w 4114165"/>
              <a:gd name="connsiteY228" fmla="*/ 669622 h 3063250"/>
              <a:gd name="connsiteX229" fmla="*/ 2901400 w 4114165"/>
              <a:gd name="connsiteY229" fmla="*/ 677182 h 3063250"/>
              <a:gd name="connsiteX230" fmla="*/ 2908002 w 4114165"/>
              <a:gd name="connsiteY230" fmla="*/ 690415 h 3063250"/>
              <a:gd name="connsiteX231" fmla="*/ 2914617 w 4114165"/>
              <a:gd name="connsiteY231" fmla="*/ 709562 h 3063250"/>
              <a:gd name="connsiteX232" fmla="*/ 2924527 w 4114165"/>
              <a:gd name="connsiteY232" fmla="*/ 749616 h 3063250"/>
              <a:gd name="connsiteX233" fmla="*/ 2934450 w 4114165"/>
              <a:gd name="connsiteY233" fmla="*/ 803296 h 3063250"/>
              <a:gd name="connsiteX234" fmla="*/ 2947667 w 4114165"/>
              <a:gd name="connsiteY234" fmla="*/ 895814 h 3063250"/>
              <a:gd name="connsiteX235" fmla="*/ 2960884 w 4114165"/>
              <a:gd name="connsiteY235" fmla="*/ 1012101 h 3063250"/>
              <a:gd name="connsiteX236" fmla="*/ 2977409 w 4114165"/>
              <a:gd name="connsiteY236" fmla="*/ 1187779 h 3063250"/>
              <a:gd name="connsiteX237" fmla="*/ 3017061 w 4114165"/>
              <a:gd name="connsiteY237" fmla="*/ 1634110 h 3063250"/>
              <a:gd name="connsiteX238" fmla="*/ 3030278 w 4114165"/>
              <a:gd name="connsiteY238" fmla="*/ 1742115 h 3063250"/>
              <a:gd name="connsiteX239" fmla="*/ 3040188 w 4114165"/>
              <a:gd name="connsiteY239" fmla="*/ 1800265 h 3063250"/>
              <a:gd name="connsiteX240" fmla="*/ 3046803 w 4114165"/>
              <a:gd name="connsiteY240" fmla="*/ 1827313 h 3063250"/>
              <a:gd name="connsiteX241" fmla="*/ 3053406 w 4114165"/>
              <a:gd name="connsiteY241" fmla="*/ 1844928 h 3063250"/>
              <a:gd name="connsiteX242" fmla="*/ 3060021 w 4114165"/>
              <a:gd name="connsiteY242" fmla="*/ 1853413 h 3063250"/>
              <a:gd name="connsiteX243" fmla="*/ 3063315 w 4114165"/>
              <a:gd name="connsiteY243" fmla="*/ 1854388 h 3063250"/>
              <a:gd name="connsiteX244" fmla="*/ 3066623 w 4114165"/>
              <a:gd name="connsiteY244" fmla="*/ 1853299 h 3063250"/>
              <a:gd name="connsiteX245" fmla="*/ 3073238 w 4114165"/>
              <a:gd name="connsiteY245" fmla="*/ 1845245 h 3063250"/>
              <a:gd name="connsiteX246" fmla="*/ 3079840 w 4114165"/>
              <a:gd name="connsiteY246" fmla="*/ 1829960 h 3063250"/>
              <a:gd name="connsiteX247" fmla="*/ 3086456 w 4114165"/>
              <a:gd name="connsiteY247" fmla="*/ 1808129 h 3063250"/>
              <a:gd name="connsiteX248" fmla="*/ 3096365 w 4114165"/>
              <a:gd name="connsiteY248" fmla="*/ 1764782 h 3063250"/>
              <a:gd name="connsiteX249" fmla="*/ 3109583 w 4114165"/>
              <a:gd name="connsiteY249" fmla="*/ 1692285 h 3063250"/>
              <a:gd name="connsiteX250" fmla="*/ 3145940 w 4114165"/>
              <a:gd name="connsiteY250" fmla="*/ 1482986 h 3063250"/>
              <a:gd name="connsiteX251" fmla="*/ 3162452 w 4114165"/>
              <a:gd name="connsiteY251" fmla="*/ 1409665 h 3063250"/>
              <a:gd name="connsiteX252" fmla="*/ 3178977 w 4114165"/>
              <a:gd name="connsiteY252" fmla="*/ 1351098 h 3063250"/>
              <a:gd name="connsiteX253" fmla="*/ 3192194 w 4114165"/>
              <a:gd name="connsiteY253" fmla="*/ 1313348 h 3063250"/>
              <a:gd name="connsiteX254" fmla="*/ 3205412 w 4114165"/>
              <a:gd name="connsiteY254" fmla="*/ 1283678 h 3063250"/>
              <a:gd name="connsiteX255" fmla="*/ 3215334 w 4114165"/>
              <a:gd name="connsiteY255" fmla="*/ 1267773 h 3063250"/>
              <a:gd name="connsiteX256" fmla="*/ 3221936 w 4114165"/>
              <a:gd name="connsiteY256" fmla="*/ 1260745 h 3063250"/>
              <a:gd name="connsiteX257" fmla="*/ 3228551 w 4114165"/>
              <a:gd name="connsiteY257" fmla="*/ 1256705 h 3063250"/>
              <a:gd name="connsiteX258" fmla="*/ 3235154 w 4114165"/>
              <a:gd name="connsiteY258" fmla="*/ 1255730 h 3063250"/>
              <a:gd name="connsiteX259" fmla="*/ 3241769 w 4114165"/>
              <a:gd name="connsiteY259" fmla="*/ 1257820 h 3063250"/>
              <a:gd name="connsiteX260" fmla="*/ 3248371 w 4114165"/>
              <a:gd name="connsiteY260" fmla="*/ 1263088 h 3063250"/>
              <a:gd name="connsiteX261" fmla="*/ 3254986 w 4114165"/>
              <a:gd name="connsiteY261" fmla="*/ 1271661 h 3063250"/>
              <a:gd name="connsiteX262" fmla="*/ 3264896 w 4114165"/>
              <a:gd name="connsiteY262" fmla="*/ 1291099 h 3063250"/>
              <a:gd name="connsiteX263" fmla="*/ 3274819 w 4114165"/>
              <a:gd name="connsiteY263" fmla="*/ 1319161 h 3063250"/>
              <a:gd name="connsiteX264" fmla="*/ 3284729 w 4114165"/>
              <a:gd name="connsiteY264" fmla="*/ 1356796 h 3063250"/>
              <a:gd name="connsiteX265" fmla="*/ 3294638 w 4114165"/>
              <a:gd name="connsiteY265" fmla="*/ 1405106 h 3063250"/>
              <a:gd name="connsiteX266" fmla="*/ 3304548 w 4114165"/>
              <a:gd name="connsiteY266" fmla="*/ 1465029 h 3063250"/>
              <a:gd name="connsiteX267" fmla="*/ 3317766 w 4114165"/>
              <a:gd name="connsiteY267" fmla="*/ 1564322 h 3063250"/>
              <a:gd name="connsiteX268" fmla="*/ 3330996 w 4114165"/>
              <a:gd name="connsiteY268" fmla="*/ 1685636 h 3063250"/>
              <a:gd name="connsiteX269" fmla="*/ 3347508 w 4114165"/>
              <a:gd name="connsiteY269" fmla="*/ 1862923 h 3063250"/>
              <a:gd name="connsiteX270" fmla="*/ 3406993 w 4114165"/>
              <a:gd name="connsiteY270" fmla="*/ 2532355 h 3063250"/>
              <a:gd name="connsiteX271" fmla="*/ 3423517 w 4114165"/>
              <a:gd name="connsiteY271" fmla="*/ 2676071 h 3063250"/>
              <a:gd name="connsiteX272" fmla="*/ 3440042 w 4114165"/>
              <a:gd name="connsiteY272" fmla="*/ 2794878 h 3063250"/>
              <a:gd name="connsiteX273" fmla="*/ 3453260 w 4114165"/>
              <a:gd name="connsiteY273" fmla="*/ 2872884 h 3063250"/>
              <a:gd name="connsiteX274" fmla="*/ 3466477 w 4114165"/>
              <a:gd name="connsiteY274" fmla="*/ 2936720 h 3063250"/>
              <a:gd name="connsiteX275" fmla="*/ 3479694 w 4114165"/>
              <a:gd name="connsiteY275" fmla="*/ 2986828 h 3063250"/>
              <a:gd name="connsiteX276" fmla="*/ 3489604 w 4114165"/>
              <a:gd name="connsiteY276" fmla="*/ 3015675 h 3063250"/>
              <a:gd name="connsiteX277" fmla="*/ 3499526 w 4114165"/>
              <a:gd name="connsiteY277" fmla="*/ 3037329 h 3063250"/>
              <a:gd name="connsiteX278" fmla="*/ 3509436 w 4114165"/>
              <a:gd name="connsiteY278" fmla="*/ 3052108 h 3063250"/>
              <a:gd name="connsiteX279" fmla="*/ 3519346 w 4114165"/>
              <a:gd name="connsiteY279" fmla="*/ 3060642 h 3063250"/>
              <a:gd name="connsiteX280" fmla="*/ 3525962 w 4114165"/>
              <a:gd name="connsiteY280" fmla="*/ 3063150 h 3063250"/>
              <a:gd name="connsiteX281" fmla="*/ 3532564 w 4114165"/>
              <a:gd name="connsiteY281" fmla="*/ 3063251 h 3063250"/>
              <a:gd name="connsiteX282" fmla="*/ 3539179 w 4114165"/>
              <a:gd name="connsiteY282" fmla="*/ 3060947 h 3063250"/>
              <a:gd name="connsiteX283" fmla="*/ 3545781 w 4114165"/>
              <a:gd name="connsiteY283" fmla="*/ 3056261 h 3063250"/>
              <a:gd name="connsiteX284" fmla="*/ 3555704 w 4114165"/>
              <a:gd name="connsiteY284" fmla="*/ 3044826 h 3063250"/>
              <a:gd name="connsiteX285" fmla="*/ 3565614 w 4114165"/>
              <a:gd name="connsiteY285" fmla="*/ 3028149 h 3063250"/>
              <a:gd name="connsiteX286" fmla="*/ 3575523 w 4114165"/>
              <a:gd name="connsiteY286" fmla="*/ 3006076 h 3063250"/>
              <a:gd name="connsiteX287" fmla="*/ 3585446 w 4114165"/>
              <a:gd name="connsiteY287" fmla="*/ 2978141 h 3063250"/>
              <a:gd name="connsiteX288" fmla="*/ 3598663 w 4114165"/>
              <a:gd name="connsiteY288" fmla="*/ 2930705 h 3063250"/>
              <a:gd name="connsiteX289" fmla="*/ 3611881 w 4114165"/>
              <a:gd name="connsiteY289" fmla="*/ 2871288 h 3063250"/>
              <a:gd name="connsiteX290" fmla="*/ 3628405 w 4114165"/>
              <a:gd name="connsiteY290" fmla="*/ 2782582 h 3063250"/>
              <a:gd name="connsiteX291" fmla="*/ 3664750 w 4114165"/>
              <a:gd name="connsiteY291" fmla="*/ 2563380 h 3063250"/>
              <a:gd name="connsiteX292" fmla="*/ 3691185 w 4114165"/>
              <a:gd name="connsiteY292" fmla="*/ 2412674 h 3063250"/>
              <a:gd name="connsiteX293" fmla="*/ 3707710 w 4114165"/>
              <a:gd name="connsiteY293" fmla="*/ 2331693 h 3063250"/>
              <a:gd name="connsiteX294" fmla="*/ 3720927 w 4114165"/>
              <a:gd name="connsiteY294" fmla="*/ 2279532 h 3063250"/>
              <a:gd name="connsiteX295" fmla="*/ 3730837 w 4114165"/>
              <a:gd name="connsiteY295" fmla="*/ 2250090 h 3063250"/>
              <a:gd name="connsiteX296" fmla="*/ 3740759 w 4114165"/>
              <a:gd name="connsiteY296" fmla="*/ 2229956 h 3063250"/>
              <a:gd name="connsiteX297" fmla="*/ 3747362 w 4114165"/>
              <a:gd name="connsiteY297" fmla="*/ 2221978 h 3063250"/>
              <a:gd name="connsiteX298" fmla="*/ 3753977 w 4114165"/>
              <a:gd name="connsiteY298" fmla="*/ 2218470 h 3063250"/>
              <a:gd name="connsiteX299" fmla="*/ 3760579 w 4114165"/>
              <a:gd name="connsiteY299" fmla="*/ 2219483 h 3063250"/>
              <a:gd name="connsiteX300" fmla="*/ 3767194 w 4114165"/>
              <a:gd name="connsiteY300" fmla="*/ 2225017 h 3063250"/>
              <a:gd name="connsiteX301" fmla="*/ 3773796 w 4114165"/>
              <a:gd name="connsiteY301" fmla="*/ 2234945 h 3063250"/>
              <a:gd name="connsiteX302" fmla="*/ 3783719 w 4114165"/>
              <a:gd name="connsiteY302" fmla="*/ 2257498 h 3063250"/>
              <a:gd name="connsiteX303" fmla="*/ 3793629 w 4114165"/>
              <a:gd name="connsiteY303" fmla="*/ 2287751 h 3063250"/>
              <a:gd name="connsiteX304" fmla="*/ 3810154 w 4114165"/>
              <a:gd name="connsiteY304" fmla="*/ 2348788 h 3063250"/>
              <a:gd name="connsiteX305" fmla="*/ 3836589 w 4114165"/>
              <a:gd name="connsiteY305" fmla="*/ 2448461 h 3063250"/>
              <a:gd name="connsiteX306" fmla="*/ 3849806 w 4114165"/>
              <a:gd name="connsiteY306" fmla="*/ 2487654 h 3063250"/>
              <a:gd name="connsiteX307" fmla="*/ 3859716 w 4114165"/>
              <a:gd name="connsiteY307" fmla="*/ 2508472 h 3063250"/>
              <a:gd name="connsiteX308" fmla="*/ 3866331 w 4114165"/>
              <a:gd name="connsiteY308" fmla="*/ 2517476 h 3063250"/>
              <a:gd name="connsiteX309" fmla="*/ 3872933 w 4114165"/>
              <a:gd name="connsiteY309" fmla="*/ 2522313 h 3063250"/>
              <a:gd name="connsiteX310" fmla="*/ 3879548 w 4114165"/>
              <a:gd name="connsiteY310" fmla="*/ 2522984 h 3063250"/>
              <a:gd name="connsiteX311" fmla="*/ 3886150 w 4114165"/>
              <a:gd name="connsiteY311" fmla="*/ 2519654 h 3063250"/>
              <a:gd name="connsiteX312" fmla="*/ 3892765 w 4114165"/>
              <a:gd name="connsiteY312" fmla="*/ 2512613 h 3063250"/>
              <a:gd name="connsiteX313" fmla="*/ 3902675 w 4114165"/>
              <a:gd name="connsiteY313" fmla="*/ 2496087 h 3063250"/>
              <a:gd name="connsiteX314" fmla="*/ 3915893 w 4114165"/>
              <a:gd name="connsiteY314" fmla="*/ 2466177 h 3063250"/>
              <a:gd name="connsiteX315" fmla="*/ 3939032 w 4114165"/>
              <a:gd name="connsiteY315" fmla="*/ 2410826 h 3063250"/>
              <a:gd name="connsiteX316" fmla="*/ 3948943 w 4114165"/>
              <a:gd name="connsiteY316" fmla="*/ 2393604 h 3063250"/>
              <a:gd name="connsiteX317" fmla="*/ 3955545 w 4114165"/>
              <a:gd name="connsiteY317" fmla="*/ 2385879 h 3063250"/>
              <a:gd name="connsiteX318" fmla="*/ 3962160 w 4114165"/>
              <a:gd name="connsiteY318" fmla="*/ 2381497 h 3063250"/>
              <a:gd name="connsiteX319" fmla="*/ 3968775 w 4114165"/>
              <a:gd name="connsiteY319" fmla="*/ 2380687 h 3063250"/>
              <a:gd name="connsiteX320" fmla="*/ 3975377 w 4114165"/>
              <a:gd name="connsiteY320" fmla="*/ 2383562 h 3063250"/>
              <a:gd name="connsiteX321" fmla="*/ 3981992 w 4114165"/>
              <a:gd name="connsiteY321" fmla="*/ 2390184 h 3063250"/>
              <a:gd name="connsiteX322" fmla="*/ 3988595 w 4114165"/>
              <a:gd name="connsiteY322" fmla="*/ 2400606 h 3063250"/>
              <a:gd name="connsiteX323" fmla="*/ 3998504 w 4114165"/>
              <a:gd name="connsiteY323" fmla="*/ 2422932 h 3063250"/>
              <a:gd name="connsiteX324" fmla="*/ 4011734 w 4114165"/>
              <a:gd name="connsiteY324" fmla="*/ 2462365 h 3063250"/>
              <a:gd name="connsiteX325" fmla="*/ 4034862 w 4114165"/>
              <a:gd name="connsiteY325" fmla="*/ 2535128 h 3063250"/>
              <a:gd name="connsiteX326" fmla="*/ 4044771 w 4114165"/>
              <a:gd name="connsiteY326" fmla="*/ 2557023 h 3063250"/>
              <a:gd name="connsiteX327" fmla="*/ 4051386 w 4114165"/>
              <a:gd name="connsiteY327" fmla="*/ 2565419 h 3063250"/>
              <a:gd name="connsiteX328" fmla="*/ 4054681 w 4114165"/>
              <a:gd name="connsiteY328" fmla="*/ 2567344 h 3063250"/>
              <a:gd name="connsiteX329" fmla="*/ 4057989 w 4114165"/>
              <a:gd name="connsiteY329" fmla="*/ 2567584 h 3063250"/>
              <a:gd name="connsiteX330" fmla="*/ 4061296 w 4114165"/>
              <a:gd name="connsiteY330" fmla="*/ 2566090 h 3063250"/>
              <a:gd name="connsiteX331" fmla="*/ 4067911 w 4114165"/>
              <a:gd name="connsiteY331" fmla="*/ 2557454 h 3063250"/>
              <a:gd name="connsiteX332" fmla="*/ 4074514 w 4114165"/>
              <a:gd name="connsiteY332" fmla="*/ 2541131 h 3063250"/>
              <a:gd name="connsiteX333" fmla="*/ 4081129 w 4114165"/>
              <a:gd name="connsiteY333" fmla="*/ 2517134 h 3063250"/>
              <a:gd name="connsiteX334" fmla="*/ 4091038 w 4114165"/>
              <a:gd name="connsiteY334" fmla="*/ 2467532 h 3063250"/>
              <a:gd name="connsiteX335" fmla="*/ 4100948 w 4114165"/>
              <a:gd name="connsiteY335" fmla="*/ 2403215 h 3063250"/>
              <a:gd name="connsiteX336" fmla="*/ 4114166 w 4114165"/>
              <a:gd name="connsiteY336" fmla="*/ 2298223 h 3063250"/>
              <a:gd name="connsiteX337" fmla="*/ 4114166 w 4114165"/>
              <a:gd name="connsiteY337" fmla="*/ 2298223 h 3063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</a:cxnLst>
            <a:rect l="l" t="t" r="r" b="b"/>
            <a:pathLst>
              <a:path w="4114165" h="3063250">
                <a:moveTo>
                  <a:pt x="0" y="962866"/>
                </a:moveTo>
                <a:lnTo>
                  <a:pt x="13219" y="938578"/>
                </a:lnTo>
                <a:lnTo>
                  <a:pt x="29741" y="914936"/>
                </a:lnTo>
                <a:lnTo>
                  <a:pt x="52873" y="887165"/>
                </a:lnTo>
                <a:lnTo>
                  <a:pt x="79309" y="860382"/>
                </a:lnTo>
                <a:lnTo>
                  <a:pt x="99137" y="843895"/>
                </a:lnTo>
                <a:lnTo>
                  <a:pt x="109050" y="838551"/>
                </a:lnTo>
                <a:lnTo>
                  <a:pt x="118964" y="836816"/>
                </a:lnTo>
                <a:lnTo>
                  <a:pt x="125574" y="838272"/>
                </a:lnTo>
                <a:lnTo>
                  <a:pt x="132182" y="842248"/>
                </a:lnTo>
                <a:lnTo>
                  <a:pt x="138791" y="849049"/>
                </a:lnTo>
                <a:lnTo>
                  <a:pt x="145401" y="859078"/>
                </a:lnTo>
                <a:lnTo>
                  <a:pt x="155315" y="880859"/>
                </a:lnTo>
                <a:lnTo>
                  <a:pt x="165228" y="911631"/>
                </a:lnTo>
                <a:lnTo>
                  <a:pt x="175142" y="951773"/>
                </a:lnTo>
                <a:lnTo>
                  <a:pt x="188360" y="1018952"/>
                </a:lnTo>
                <a:lnTo>
                  <a:pt x="204883" y="1119511"/>
                </a:lnTo>
                <a:lnTo>
                  <a:pt x="237928" y="1325872"/>
                </a:lnTo>
                <a:lnTo>
                  <a:pt x="251146" y="1392203"/>
                </a:lnTo>
                <a:lnTo>
                  <a:pt x="264365" y="1444629"/>
                </a:lnTo>
                <a:lnTo>
                  <a:pt x="274279" y="1474666"/>
                </a:lnTo>
                <a:lnTo>
                  <a:pt x="284192" y="1497675"/>
                </a:lnTo>
                <a:lnTo>
                  <a:pt x="297410" y="1521267"/>
                </a:lnTo>
                <a:lnTo>
                  <a:pt x="323847" y="1565120"/>
                </a:lnTo>
                <a:lnTo>
                  <a:pt x="340373" y="1598538"/>
                </a:lnTo>
                <a:lnTo>
                  <a:pt x="363500" y="1652395"/>
                </a:lnTo>
                <a:lnTo>
                  <a:pt x="386628" y="1713129"/>
                </a:lnTo>
                <a:lnTo>
                  <a:pt x="406460" y="1772988"/>
                </a:lnTo>
                <a:lnTo>
                  <a:pt x="422985" y="1832430"/>
                </a:lnTo>
                <a:lnTo>
                  <a:pt x="439510" y="1903407"/>
                </a:lnTo>
                <a:lnTo>
                  <a:pt x="456035" y="1987175"/>
                </a:lnTo>
                <a:lnTo>
                  <a:pt x="472547" y="2085024"/>
                </a:lnTo>
                <a:lnTo>
                  <a:pt x="502289" y="2284990"/>
                </a:lnTo>
                <a:lnTo>
                  <a:pt x="518814" y="2386930"/>
                </a:lnTo>
                <a:lnTo>
                  <a:pt x="532031" y="2452703"/>
                </a:lnTo>
                <a:lnTo>
                  <a:pt x="541941" y="2490718"/>
                </a:lnTo>
                <a:lnTo>
                  <a:pt x="551864" y="2518717"/>
                </a:lnTo>
                <a:lnTo>
                  <a:pt x="561774" y="2537066"/>
                </a:lnTo>
                <a:lnTo>
                  <a:pt x="568389" y="2544335"/>
                </a:lnTo>
                <a:lnTo>
                  <a:pt x="574991" y="2548070"/>
                </a:lnTo>
                <a:lnTo>
                  <a:pt x="581606" y="2548741"/>
                </a:lnTo>
                <a:lnTo>
                  <a:pt x="588208" y="2546969"/>
                </a:lnTo>
                <a:lnTo>
                  <a:pt x="598131" y="2541042"/>
                </a:lnTo>
                <a:lnTo>
                  <a:pt x="644385" y="2506927"/>
                </a:lnTo>
                <a:lnTo>
                  <a:pt x="670820" y="2490034"/>
                </a:lnTo>
                <a:lnTo>
                  <a:pt x="687345" y="2476269"/>
                </a:lnTo>
                <a:lnTo>
                  <a:pt x="700562" y="2461681"/>
                </a:lnTo>
                <a:lnTo>
                  <a:pt x="710485" y="2447156"/>
                </a:lnTo>
                <a:lnTo>
                  <a:pt x="720395" y="2427478"/>
                </a:lnTo>
                <a:lnTo>
                  <a:pt x="730305" y="2399808"/>
                </a:lnTo>
                <a:lnTo>
                  <a:pt x="740214" y="2360615"/>
                </a:lnTo>
                <a:lnTo>
                  <a:pt x="750137" y="2306011"/>
                </a:lnTo>
                <a:lnTo>
                  <a:pt x="760047" y="2232146"/>
                </a:lnTo>
                <a:lnTo>
                  <a:pt x="769957" y="2135437"/>
                </a:lnTo>
                <a:lnTo>
                  <a:pt x="779879" y="2013021"/>
                </a:lnTo>
                <a:lnTo>
                  <a:pt x="793097" y="1806394"/>
                </a:lnTo>
                <a:lnTo>
                  <a:pt x="806314" y="1550988"/>
                </a:lnTo>
                <a:lnTo>
                  <a:pt x="826134" y="1101061"/>
                </a:lnTo>
                <a:lnTo>
                  <a:pt x="852581" y="502805"/>
                </a:lnTo>
                <a:lnTo>
                  <a:pt x="865798" y="268992"/>
                </a:lnTo>
                <a:lnTo>
                  <a:pt x="875708" y="140161"/>
                </a:lnTo>
                <a:lnTo>
                  <a:pt x="885618" y="54144"/>
                </a:lnTo>
                <a:lnTo>
                  <a:pt x="892233" y="19833"/>
                </a:lnTo>
                <a:lnTo>
                  <a:pt x="898835" y="2645"/>
                </a:lnTo>
                <a:lnTo>
                  <a:pt x="902143" y="0"/>
                </a:lnTo>
                <a:lnTo>
                  <a:pt x="905450" y="1042"/>
                </a:lnTo>
                <a:lnTo>
                  <a:pt x="908758" y="5543"/>
                </a:lnTo>
                <a:lnTo>
                  <a:pt x="915360" y="23974"/>
                </a:lnTo>
                <a:lnTo>
                  <a:pt x="921975" y="53496"/>
                </a:lnTo>
                <a:lnTo>
                  <a:pt x="931885" y="114728"/>
                </a:lnTo>
                <a:lnTo>
                  <a:pt x="945103" y="219005"/>
                </a:lnTo>
                <a:lnTo>
                  <a:pt x="991370" y="608560"/>
                </a:lnTo>
                <a:lnTo>
                  <a:pt x="1007895" y="717439"/>
                </a:lnTo>
                <a:lnTo>
                  <a:pt x="1057457" y="1020560"/>
                </a:lnTo>
                <a:lnTo>
                  <a:pt x="1070674" y="1129034"/>
                </a:lnTo>
                <a:lnTo>
                  <a:pt x="1083891" y="1261492"/>
                </a:lnTo>
                <a:lnTo>
                  <a:pt x="1100416" y="1462079"/>
                </a:lnTo>
                <a:lnTo>
                  <a:pt x="1123543" y="1789577"/>
                </a:lnTo>
                <a:lnTo>
                  <a:pt x="1146683" y="2110389"/>
                </a:lnTo>
                <a:lnTo>
                  <a:pt x="1159901" y="2255687"/>
                </a:lnTo>
                <a:lnTo>
                  <a:pt x="1169810" y="2336454"/>
                </a:lnTo>
                <a:lnTo>
                  <a:pt x="1176425" y="2375343"/>
                </a:lnTo>
                <a:lnTo>
                  <a:pt x="1183028" y="2401809"/>
                </a:lnTo>
                <a:lnTo>
                  <a:pt x="1189643" y="2415701"/>
                </a:lnTo>
                <a:lnTo>
                  <a:pt x="1192950" y="2417917"/>
                </a:lnTo>
                <a:lnTo>
                  <a:pt x="1196245" y="2417030"/>
                </a:lnTo>
                <a:lnTo>
                  <a:pt x="1199553" y="2413054"/>
                </a:lnTo>
                <a:lnTo>
                  <a:pt x="1206168" y="2396073"/>
                </a:lnTo>
                <a:lnTo>
                  <a:pt x="1212770" y="2367517"/>
                </a:lnTo>
                <a:lnTo>
                  <a:pt x="1222680" y="2304808"/>
                </a:lnTo>
                <a:lnTo>
                  <a:pt x="1232602" y="2221471"/>
                </a:lnTo>
                <a:lnTo>
                  <a:pt x="1249127" y="2051011"/>
                </a:lnTo>
                <a:lnTo>
                  <a:pt x="1278857" y="1738519"/>
                </a:lnTo>
                <a:lnTo>
                  <a:pt x="1292087" y="1631108"/>
                </a:lnTo>
                <a:lnTo>
                  <a:pt x="1301997" y="1571186"/>
                </a:lnTo>
                <a:lnTo>
                  <a:pt x="1311907" y="1530802"/>
                </a:lnTo>
                <a:lnTo>
                  <a:pt x="1318522" y="1515125"/>
                </a:lnTo>
                <a:lnTo>
                  <a:pt x="1325124" y="1508553"/>
                </a:lnTo>
                <a:lnTo>
                  <a:pt x="1328431" y="1508692"/>
                </a:lnTo>
                <a:lnTo>
                  <a:pt x="1331739" y="1511098"/>
                </a:lnTo>
                <a:lnTo>
                  <a:pt x="1338341" y="1522673"/>
                </a:lnTo>
                <a:lnTo>
                  <a:pt x="1344956" y="1543098"/>
                </a:lnTo>
                <a:lnTo>
                  <a:pt x="1351559" y="1572135"/>
                </a:lnTo>
                <a:lnTo>
                  <a:pt x="1361481" y="1631273"/>
                </a:lnTo>
                <a:lnTo>
                  <a:pt x="1371391" y="1708025"/>
                </a:lnTo>
                <a:lnTo>
                  <a:pt x="1384608" y="1834709"/>
                </a:lnTo>
                <a:lnTo>
                  <a:pt x="1401133" y="2023810"/>
                </a:lnTo>
                <a:lnTo>
                  <a:pt x="1437478" y="2455958"/>
                </a:lnTo>
                <a:lnTo>
                  <a:pt x="1450695" y="2573840"/>
                </a:lnTo>
                <a:lnTo>
                  <a:pt x="1460618" y="2638271"/>
                </a:lnTo>
                <a:lnTo>
                  <a:pt x="1467220" y="2669055"/>
                </a:lnTo>
                <a:lnTo>
                  <a:pt x="1473835" y="2690241"/>
                </a:lnTo>
                <a:lnTo>
                  <a:pt x="1480438" y="2702360"/>
                </a:lnTo>
                <a:lnTo>
                  <a:pt x="1483745" y="2705260"/>
                </a:lnTo>
                <a:lnTo>
                  <a:pt x="1487053" y="2706222"/>
                </a:lnTo>
                <a:lnTo>
                  <a:pt x="1490360" y="2705361"/>
                </a:lnTo>
                <a:lnTo>
                  <a:pt x="1496963" y="2698700"/>
                </a:lnTo>
                <a:lnTo>
                  <a:pt x="1503577" y="2686265"/>
                </a:lnTo>
                <a:lnTo>
                  <a:pt x="1513487" y="2658861"/>
                </a:lnTo>
                <a:lnTo>
                  <a:pt x="1526705" y="2610120"/>
                </a:lnTo>
                <a:lnTo>
                  <a:pt x="1543229" y="2536635"/>
                </a:lnTo>
                <a:lnTo>
                  <a:pt x="1579574" y="2357488"/>
                </a:lnTo>
                <a:lnTo>
                  <a:pt x="1615932" y="2168830"/>
                </a:lnTo>
                <a:lnTo>
                  <a:pt x="1639059" y="2033219"/>
                </a:lnTo>
                <a:lnTo>
                  <a:pt x="1658891" y="1899823"/>
                </a:lnTo>
                <a:lnTo>
                  <a:pt x="1688633" y="1675189"/>
                </a:lnTo>
                <a:lnTo>
                  <a:pt x="1724978" y="1405069"/>
                </a:lnTo>
                <a:lnTo>
                  <a:pt x="1754720" y="1207660"/>
                </a:lnTo>
                <a:lnTo>
                  <a:pt x="1777847" y="1072404"/>
                </a:lnTo>
                <a:lnTo>
                  <a:pt x="1794372" y="994322"/>
                </a:lnTo>
                <a:lnTo>
                  <a:pt x="1807590" y="945860"/>
                </a:lnTo>
                <a:lnTo>
                  <a:pt x="1820807" y="909731"/>
                </a:lnTo>
                <a:lnTo>
                  <a:pt x="1830717" y="890394"/>
                </a:lnTo>
                <a:lnTo>
                  <a:pt x="1840639" y="877921"/>
                </a:lnTo>
                <a:lnTo>
                  <a:pt x="1847242" y="873653"/>
                </a:lnTo>
                <a:lnTo>
                  <a:pt x="1853857" y="872881"/>
                </a:lnTo>
                <a:lnTo>
                  <a:pt x="1860459" y="875768"/>
                </a:lnTo>
                <a:lnTo>
                  <a:pt x="1867074" y="882378"/>
                </a:lnTo>
                <a:lnTo>
                  <a:pt x="1873676" y="892762"/>
                </a:lnTo>
                <a:lnTo>
                  <a:pt x="1883599" y="915227"/>
                </a:lnTo>
                <a:lnTo>
                  <a:pt x="1893509" y="945480"/>
                </a:lnTo>
                <a:lnTo>
                  <a:pt x="1906726" y="996386"/>
                </a:lnTo>
                <a:lnTo>
                  <a:pt x="1919944" y="1058398"/>
                </a:lnTo>
                <a:lnTo>
                  <a:pt x="1933161" y="1132137"/>
                </a:lnTo>
                <a:lnTo>
                  <a:pt x="1949686" y="1241687"/>
                </a:lnTo>
                <a:lnTo>
                  <a:pt x="1966211" y="1370713"/>
                </a:lnTo>
                <a:lnTo>
                  <a:pt x="1986043" y="1548658"/>
                </a:lnTo>
                <a:lnTo>
                  <a:pt x="2035605" y="2011729"/>
                </a:lnTo>
                <a:lnTo>
                  <a:pt x="2048822" y="2106628"/>
                </a:lnTo>
                <a:lnTo>
                  <a:pt x="2058732" y="2163043"/>
                </a:lnTo>
                <a:lnTo>
                  <a:pt x="2068655" y="2205123"/>
                </a:lnTo>
                <a:lnTo>
                  <a:pt x="2075257" y="2224738"/>
                </a:lnTo>
                <a:lnTo>
                  <a:pt x="2081872" y="2237528"/>
                </a:lnTo>
                <a:lnTo>
                  <a:pt x="2088474" y="2243581"/>
                </a:lnTo>
                <a:lnTo>
                  <a:pt x="2091782" y="2244151"/>
                </a:lnTo>
                <a:lnTo>
                  <a:pt x="2095089" y="2243151"/>
                </a:lnTo>
                <a:lnTo>
                  <a:pt x="2101692" y="2236591"/>
                </a:lnTo>
                <a:lnTo>
                  <a:pt x="2108307" y="2224359"/>
                </a:lnTo>
                <a:lnTo>
                  <a:pt x="2118217" y="2196525"/>
                </a:lnTo>
                <a:lnTo>
                  <a:pt x="2128127" y="2159193"/>
                </a:lnTo>
                <a:lnTo>
                  <a:pt x="2141357" y="2098485"/>
                </a:lnTo>
                <a:lnTo>
                  <a:pt x="2164484" y="1975626"/>
                </a:lnTo>
                <a:lnTo>
                  <a:pt x="2200829" y="1779712"/>
                </a:lnTo>
                <a:lnTo>
                  <a:pt x="2214046" y="1723006"/>
                </a:lnTo>
                <a:lnTo>
                  <a:pt x="2223968" y="1691525"/>
                </a:lnTo>
                <a:lnTo>
                  <a:pt x="2230571" y="1677165"/>
                </a:lnTo>
                <a:lnTo>
                  <a:pt x="2237186" y="1668845"/>
                </a:lnTo>
                <a:lnTo>
                  <a:pt x="2240493" y="1667085"/>
                </a:lnTo>
                <a:lnTo>
                  <a:pt x="2243788" y="1666971"/>
                </a:lnTo>
                <a:lnTo>
                  <a:pt x="2247096" y="1668554"/>
                </a:lnTo>
                <a:lnTo>
                  <a:pt x="2253711" y="1676912"/>
                </a:lnTo>
                <a:lnTo>
                  <a:pt x="2260313" y="1692285"/>
                </a:lnTo>
                <a:lnTo>
                  <a:pt x="2266928" y="1714838"/>
                </a:lnTo>
                <a:lnTo>
                  <a:pt x="2276838" y="1762439"/>
                </a:lnTo>
                <a:lnTo>
                  <a:pt x="2286748" y="1827060"/>
                </a:lnTo>
                <a:lnTo>
                  <a:pt x="2296670" y="1908954"/>
                </a:lnTo>
                <a:lnTo>
                  <a:pt x="2309888" y="2044185"/>
                </a:lnTo>
                <a:lnTo>
                  <a:pt x="2326400" y="2246051"/>
                </a:lnTo>
                <a:lnTo>
                  <a:pt x="2352847" y="2572067"/>
                </a:lnTo>
                <a:lnTo>
                  <a:pt x="2366064" y="2700929"/>
                </a:lnTo>
                <a:lnTo>
                  <a:pt x="2375975" y="2775427"/>
                </a:lnTo>
                <a:lnTo>
                  <a:pt x="2385884" y="2830398"/>
                </a:lnTo>
                <a:lnTo>
                  <a:pt x="2395807" y="2867312"/>
                </a:lnTo>
                <a:lnTo>
                  <a:pt x="2402409" y="2883268"/>
                </a:lnTo>
                <a:lnTo>
                  <a:pt x="2409024" y="2893563"/>
                </a:lnTo>
                <a:lnTo>
                  <a:pt x="2415627" y="2899350"/>
                </a:lnTo>
                <a:lnTo>
                  <a:pt x="2422242" y="2901668"/>
                </a:lnTo>
                <a:lnTo>
                  <a:pt x="2428844" y="2901402"/>
                </a:lnTo>
                <a:lnTo>
                  <a:pt x="2438766" y="2897273"/>
                </a:lnTo>
                <a:lnTo>
                  <a:pt x="2448676" y="2889726"/>
                </a:lnTo>
                <a:lnTo>
                  <a:pt x="2461894" y="2875454"/>
                </a:lnTo>
                <a:lnTo>
                  <a:pt x="2478418" y="2852749"/>
                </a:lnTo>
                <a:lnTo>
                  <a:pt x="2501546" y="2820306"/>
                </a:lnTo>
                <a:lnTo>
                  <a:pt x="2511456" y="2810061"/>
                </a:lnTo>
                <a:lnTo>
                  <a:pt x="2521378" y="2803945"/>
                </a:lnTo>
                <a:lnTo>
                  <a:pt x="2527980" y="2802564"/>
                </a:lnTo>
                <a:lnTo>
                  <a:pt x="2534596" y="2803464"/>
                </a:lnTo>
                <a:lnTo>
                  <a:pt x="2541198" y="2806592"/>
                </a:lnTo>
                <a:lnTo>
                  <a:pt x="2551120" y="2815215"/>
                </a:lnTo>
                <a:lnTo>
                  <a:pt x="2561030" y="2828271"/>
                </a:lnTo>
                <a:lnTo>
                  <a:pt x="2570940" y="2845810"/>
                </a:lnTo>
                <a:lnTo>
                  <a:pt x="2584158" y="2876189"/>
                </a:lnTo>
                <a:lnTo>
                  <a:pt x="2603990" y="2931768"/>
                </a:lnTo>
                <a:lnTo>
                  <a:pt x="2617207" y="2966795"/>
                </a:lnTo>
                <a:lnTo>
                  <a:pt x="2627117" y="2986220"/>
                </a:lnTo>
                <a:lnTo>
                  <a:pt x="2633732" y="2993894"/>
                </a:lnTo>
                <a:lnTo>
                  <a:pt x="2640334" y="2996060"/>
                </a:lnTo>
                <a:lnTo>
                  <a:pt x="2643642" y="2994781"/>
                </a:lnTo>
                <a:lnTo>
                  <a:pt x="2650257" y="2986942"/>
                </a:lnTo>
                <a:lnTo>
                  <a:pt x="2656859" y="2971366"/>
                </a:lnTo>
                <a:lnTo>
                  <a:pt x="2663474" y="2947357"/>
                </a:lnTo>
                <a:lnTo>
                  <a:pt x="2670077" y="2914280"/>
                </a:lnTo>
                <a:lnTo>
                  <a:pt x="2679999" y="2846646"/>
                </a:lnTo>
                <a:lnTo>
                  <a:pt x="2689909" y="2756698"/>
                </a:lnTo>
                <a:lnTo>
                  <a:pt x="2703127" y="2602181"/>
                </a:lnTo>
                <a:lnTo>
                  <a:pt x="2716344" y="2412092"/>
                </a:lnTo>
                <a:lnTo>
                  <a:pt x="2736176" y="2082213"/>
                </a:lnTo>
                <a:lnTo>
                  <a:pt x="2772521" y="1470652"/>
                </a:lnTo>
                <a:lnTo>
                  <a:pt x="2789046" y="1238622"/>
                </a:lnTo>
                <a:lnTo>
                  <a:pt x="2805571" y="1047862"/>
                </a:lnTo>
                <a:lnTo>
                  <a:pt x="2818788" y="927358"/>
                </a:lnTo>
                <a:lnTo>
                  <a:pt x="2832005" y="833941"/>
                </a:lnTo>
                <a:lnTo>
                  <a:pt x="2845223" y="764002"/>
                </a:lnTo>
                <a:lnTo>
                  <a:pt x="2855133" y="724885"/>
                </a:lnTo>
                <a:lnTo>
                  <a:pt x="2865042" y="696152"/>
                </a:lnTo>
                <a:lnTo>
                  <a:pt x="2874965" y="677220"/>
                </a:lnTo>
                <a:lnTo>
                  <a:pt x="2881567" y="670028"/>
                </a:lnTo>
                <a:lnTo>
                  <a:pt x="2888182" y="667368"/>
                </a:lnTo>
                <a:lnTo>
                  <a:pt x="2894785" y="669622"/>
                </a:lnTo>
                <a:lnTo>
                  <a:pt x="2901400" y="677182"/>
                </a:lnTo>
                <a:lnTo>
                  <a:pt x="2908002" y="690415"/>
                </a:lnTo>
                <a:lnTo>
                  <a:pt x="2914617" y="709562"/>
                </a:lnTo>
                <a:lnTo>
                  <a:pt x="2924527" y="749616"/>
                </a:lnTo>
                <a:lnTo>
                  <a:pt x="2934450" y="803296"/>
                </a:lnTo>
                <a:lnTo>
                  <a:pt x="2947667" y="895814"/>
                </a:lnTo>
                <a:lnTo>
                  <a:pt x="2960884" y="1012101"/>
                </a:lnTo>
                <a:lnTo>
                  <a:pt x="2977409" y="1187779"/>
                </a:lnTo>
                <a:lnTo>
                  <a:pt x="3017061" y="1634110"/>
                </a:lnTo>
                <a:lnTo>
                  <a:pt x="3030278" y="1742115"/>
                </a:lnTo>
                <a:lnTo>
                  <a:pt x="3040188" y="1800265"/>
                </a:lnTo>
                <a:lnTo>
                  <a:pt x="3046803" y="1827313"/>
                </a:lnTo>
                <a:lnTo>
                  <a:pt x="3053406" y="1844928"/>
                </a:lnTo>
                <a:lnTo>
                  <a:pt x="3060021" y="1853413"/>
                </a:lnTo>
                <a:lnTo>
                  <a:pt x="3063315" y="1854388"/>
                </a:lnTo>
                <a:lnTo>
                  <a:pt x="3066623" y="1853299"/>
                </a:lnTo>
                <a:lnTo>
                  <a:pt x="3073238" y="1845245"/>
                </a:lnTo>
                <a:lnTo>
                  <a:pt x="3079840" y="1829960"/>
                </a:lnTo>
                <a:lnTo>
                  <a:pt x="3086456" y="1808129"/>
                </a:lnTo>
                <a:lnTo>
                  <a:pt x="3096365" y="1764782"/>
                </a:lnTo>
                <a:lnTo>
                  <a:pt x="3109583" y="1692285"/>
                </a:lnTo>
                <a:lnTo>
                  <a:pt x="3145940" y="1482986"/>
                </a:lnTo>
                <a:lnTo>
                  <a:pt x="3162452" y="1409665"/>
                </a:lnTo>
                <a:lnTo>
                  <a:pt x="3178977" y="1351098"/>
                </a:lnTo>
                <a:lnTo>
                  <a:pt x="3192194" y="1313348"/>
                </a:lnTo>
                <a:lnTo>
                  <a:pt x="3205412" y="1283678"/>
                </a:lnTo>
                <a:lnTo>
                  <a:pt x="3215334" y="1267773"/>
                </a:lnTo>
                <a:lnTo>
                  <a:pt x="3221936" y="1260745"/>
                </a:lnTo>
                <a:lnTo>
                  <a:pt x="3228551" y="1256705"/>
                </a:lnTo>
                <a:lnTo>
                  <a:pt x="3235154" y="1255730"/>
                </a:lnTo>
                <a:lnTo>
                  <a:pt x="3241769" y="1257820"/>
                </a:lnTo>
                <a:lnTo>
                  <a:pt x="3248371" y="1263088"/>
                </a:lnTo>
                <a:lnTo>
                  <a:pt x="3254986" y="1271661"/>
                </a:lnTo>
                <a:lnTo>
                  <a:pt x="3264896" y="1291099"/>
                </a:lnTo>
                <a:lnTo>
                  <a:pt x="3274819" y="1319161"/>
                </a:lnTo>
                <a:lnTo>
                  <a:pt x="3284729" y="1356796"/>
                </a:lnTo>
                <a:lnTo>
                  <a:pt x="3294638" y="1405106"/>
                </a:lnTo>
                <a:lnTo>
                  <a:pt x="3304548" y="1465029"/>
                </a:lnTo>
                <a:lnTo>
                  <a:pt x="3317766" y="1564322"/>
                </a:lnTo>
                <a:lnTo>
                  <a:pt x="3330996" y="1685636"/>
                </a:lnTo>
                <a:lnTo>
                  <a:pt x="3347508" y="1862923"/>
                </a:lnTo>
                <a:lnTo>
                  <a:pt x="3406993" y="2532355"/>
                </a:lnTo>
                <a:lnTo>
                  <a:pt x="3423517" y="2676071"/>
                </a:lnTo>
                <a:lnTo>
                  <a:pt x="3440042" y="2794878"/>
                </a:lnTo>
                <a:lnTo>
                  <a:pt x="3453260" y="2872884"/>
                </a:lnTo>
                <a:lnTo>
                  <a:pt x="3466477" y="2936720"/>
                </a:lnTo>
                <a:lnTo>
                  <a:pt x="3479694" y="2986828"/>
                </a:lnTo>
                <a:lnTo>
                  <a:pt x="3489604" y="3015675"/>
                </a:lnTo>
                <a:lnTo>
                  <a:pt x="3499526" y="3037329"/>
                </a:lnTo>
                <a:lnTo>
                  <a:pt x="3509436" y="3052108"/>
                </a:lnTo>
                <a:lnTo>
                  <a:pt x="3519346" y="3060642"/>
                </a:lnTo>
                <a:lnTo>
                  <a:pt x="3525962" y="3063150"/>
                </a:lnTo>
                <a:lnTo>
                  <a:pt x="3532564" y="3063251"/>
                </a:lnTo>
                <a:lnTo>
                  <a:pt x="3539179" y="3060947"/>
                </a:lnTo>
                <a:lnTo>
                  <a:pt x="3545781" y="3056261"/>
                </a:lnTo>
                <a:lnTo>
                  <a:pt x="3555704" y="3044826"/>
                </a:lnTo>
                <a:lnTo>
                  <a:pt x="3565614" y="3028149"/>
                </a:lnTo>
                <a:lnTo>
                  <a:pt x="3575523" y="3006076"/>
                </a:lnTo>
                <a:lnTo>
                  <a:pt x="3585446" y="2978141"/>
                </a:lnTo>
                <a:lnTo>
                  <a:pt x="3598663" y="2930705"/>
                </a:lnTo>
                <a:lnTo>
                  <a:pt x="3611881" y="2871288"/>
                </a:lnTo>
                <a:lnTo>
                  <a:pt x="3628405" y="2782582"/>
                </a:lnTo>
                <a:lnTo>
                  <a:pt x="3664750" y="2563380"/>
                </a:lnTo>
                <a:lnTo>
                  <a:pt x="3691185" y="2412674"/>
                </a:lnTo>
                <a:lnTo>
                  <a:pt x="3707710" y="2331693"/>
                </a:lnTo>
                <a:lnTo>
                  <a:pt x="3720927" y="2279532"/>
                </a:lnTo>
                <a:lnTo>
                  <a:pt x="3730837" y="2250090"/>
                </a:lnTo>
                <a:lnTo>
                  <a:pt x="3740759" y="2229956"/>
                </a:lnTo>
                <a:lnTo>
                  <a:pt x="3747362" y="2221978"/>
                </a:lnTo>
                <a:lnTo>
                  <a:pt x="3753977" y="2218470"/>
                </a:lnTo>
                <a:lnTo>
                  <a:pt x="3760579" y="2219483"/>
                </a:lnTo>
                <a:lnTo>
                  <a:pt x="3767194" y="2225017"/>
                </a:lnTo>
                <a:lnTo>
                  <a:pt x="3773796" y="2234945"/>
                </a:lnTo>
                <a:lnTo>
                  <a:pt x="3783719" y="2257498"/>
                </a:lnTo>
                <a:lnTo>
                  <a:pt x="3793629" y="2287751"/>
                </a:lnTo>
                <a:lnTo>
                  <a:pt x="3810154" y="2348788"/>
                </a:lnTo>
                <a:lnTo>
                  <a:pt x="3836589" y="2448461"/>
                </a:lnTo>
                <a:lnTo>
                  <a:pt x="3849806" y="2487654"/>
                </a:lnTo>
                <a:lnTo>
                  <a:pt x="3859716" y="2508472"/>
                </a:lnTo>
                <a:lnTo>
                  <a:pt x="3866331" y="2517476"/>
                </a:lnTo>
                <a:lnTo>
                  <a:pt x="3872933" y="2522313"/>
                </a:lnTo>
                <a:lnTo>
                  <a:pt x="3879548" y="2522984"/>
                </a:lnTo>
                <a:lnTo>
                  <a:pt x="3886150" y="2519654"/>
                </a:lnTo>
                <a:lnTo>
                  <a:pt x="3892765" y="2512613"/>
                </a:lnTo>
                <a:lnTo>
                  <a:pt x="3902675" y="2496087"/>
                </a:lnTo>
                <a:lnTo>
                  <a:pt x="3915893" y="2466177"/>
                </a:lnTo>
                <a:lnTo>
                  <a:pt x="3939032" y="2410826"/>
                </a:lnTo>
                <a:lnTo>
                  <a:pt x="3948943" y="2393604"/>
                </a:lnTo>
                <a:lnTo>
                  <a:pt x="3955545" y="2385879"/>
                </a:lnTo>
                <a:lnTo>
                  <a:pt x="3962160" y="2381497"/>
                </a:lnTo>
                <a:lnTo>
                  <a:pt x="3968775" y="2380687"/>
                </a:lnTo>
                <a:lnTo>
                  <a:pt x="3975377" y="2383562"/>
                </a:lnTo>
                <a:lnTo>
                  <a:pt x="3981992" y="2390184"/>
                </a:lnTo>
                <a:lnTo>
                  <a:pt x="3988595" y="2400606"/>
                </a:lnTo>
                <a:lnTo>
                  <a:pt x="3998504" y="2422932"/>
                </a:lnTo>
                <a:lnTo>
                  <a:pt x="4011734" y="2462365"/>
                </a:lnTo>
                <a:lnTo>
                  <a:pt x="4034862" y="2535128"/>
                </a:lnTo>
                <a:lnTo>
                  <a:pt x="4044771" y="2557023"/>
                </a:lnTo>
                <a:lnTo>
                  <a:pt x="4051386" y="2565419"/>
                </a:lnTo>
                <a:lnTo>
                  <a:pt x="4054681" y="2567344"/>
                </a:lnTo>
                <a:lnTo>
                  <a:pt x="4057989" y="2567584"/>
                </a:lnTo>
                <a:lnTo>
                  <a:pt x="4061296" y="2566090"/>
                </a:lnTo>
                <a:lnTo>
                  <a:pt x="4067911" y="2557454"/>
                </a:lnTo>
                <a:lnTo>
                  <a:pt x="4074514" y="2541131"/>
                </a:lnTo>
                <a:lnTo>
                  <a:pt x="4081129" y="2517134"/>
                </a:lnTo>
                <a:lnTo>
                  <a:pt x="4091038" y="2467532"/>
                </a:lnTo>
                <a:lnTo>
                  <a:pt x="4100948" y="2403215"/>
                </a:lnTo>
                <a:lnTo>
                  <a:pt x="4114166" y="2298223"/>
                </a:lnTo>
                <a:lnTo>
                  <a:pt x="4114166" y="2298223"/>
                </a:lnTo>
              </a:path>
            </a:pathLst>
          </a:custGeom>
          <a:noFill/>
          <a:ln w="18998" cap="sq">
            <a:solidFill>
              <a:schemeClr val="accent1">
                <a:lumMod val="75000"/>
              </a:schemeClr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9" name="Connettore 7 28">
            <a:extLst>
              <a:ext uri="{FF2B5EF4-FFF2-40B4-BE49-F238E27FC236}">
                <a16:creationId xmlns:a16="http://schemas.microsoft.com/office/drawing/2014/main" id="{4C37596A-9827-D4C9-65B3-7D15F7FBC20C}"/>
              </a:ext>
            </a:extLst>
          </p:cNvPr>
          <p:cNvCxnSpPr>
            <a:cxnSpLocks/>
          </p:cNvCxnSpPr>
          <p:nvPr/>
        </p:nvCxnSpPr>
        <p:spPr>
          <a:xfrm>
            <a:off x="1058265" y="1344039"/>
            <a:ext cx="482297" cy="454381"/>
          </a:xfrm>
          <a:prstGeom prst="curvedConnector3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00B86A0C-0D16-AA26-5187-02D54BBCFEEB}"/>
              </a:ext>
            </a:extLst>
          </p:cNvPr>
          <p:cNvSpPr txBox="1"/>
          <p:nvPr/>
        </p:nvSpPr>
        <p:spPr>
          <a:xfrm>
            <a:off x="1327421" y="1356238"/>
            <a:ext cx="9172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+mj-lt"/>
              </a:rPr>
              <a:t>PCA + filtering</a:t>
            </a:r>
          </a:p>
        </p:txBody>
      </p:sp>
      <p:pic>
        <p:nvPicPr>
          <p:cNvPr id="32" name="Immagine 31" descr="Immagine che contiene oscurità, silhouette, arte&#10;&#10;Descrizione generata automaticamente">
            <a:extLst>
              <a:ext uri="{FF2B5EF4-FFF2-40B4-BE49-F238E27FC236}">
                <a16:creationId xmlns:a16="http://schemas.microsoft.com/office/drawing/2014/main" id="{56B29BDF-3BE3-2D38-02E8-334A599AA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118" y="2606415"/>
            <a:ext cx="682821" cy="512116"/>
          </a:xfrm>
          <a:prstGeom prst="rect">
            <a:avLst/>
          </a:prstGeom>
        </p:spPr>
      </p:pic>
      <p:cxnSp>
        <p:nvCxnSpPr>
          <p:cNvPr id="34" name="Connettore 7 33">
            <a:extLst>
              <a:ext uri="{FF2B5EF4-FFF2-40B4-BE49-F238E27FC236}">
                <a16:creationId xmlns:a16="http://schemas.microsoft.com/office/drawing/2014/main" id="{9D3CD310-394F-0DFB-208E-F7C775F11965}"/>
              </a:ext>
            </a:extLst>
          </p:cNvPr>
          <p:cNvCxnSpPr>
            <a:cxnSpLocks/>
            <a:stCxn id="32" idx="2"/>
          </p:cNvCxnSpPr>
          <p:nvPr/>
        </p:nvCxnSpPr>
        <p:spPr>
          <a:xfrm rot="16200000" flipH="1">
            <a:off x="783829" y="3092231"/>
            <a:ext cx="517292" cy="569892"/>
          </a:xfrm>
          <a:prstGeom prst="curved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B83C9549-10CB-CCB8-77F1-B05E4389EA1C}"/>
              </a:ext>
            </a:extLst>
          </p:cNvPr>
          <p:cNvSpPr txBox="1"/>
          <p:nvPr/>
        </p:nvSpPr>
        <p:spPr>
          <a:xfrm>
            <a:off x="885051" y="3100091"/>
            <a:ext cx="9172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+mj-lt"/>
              </a:rPr>
              <a:t>Envelope + filtering</a:t>
            </a:r>
          </a:p>
        </p:txBody>
      </p:sp>
      <p:sp>
        <p:nvSpPr>
          <p:cNvPr id="45" name="Rettangolo 44">
            <a:extLst>
              <a:ext uri="{FF2B5EF4-FFF2-40B4-BE49-F238E27FC236}">
                <a16:creationId xmlns:a16="http://schemas.microsoft.com/office/drawing/2014/main" id="{784314D1-880B-1BBC-449C-097B91CCF2F8}"/>
              </a:ext>
            </a:extLst>
          </p:cNvPr>
          <p:cNvSpPr/>
          <p:nvPr/>
        </p:nvSpPr>
        <p:spPr>
          <a:xfrm>
            <a:off x="4581937" y="3111305"/>
            <a:ext cx="228600" cy="2434729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Connettore 2 48">
            <a:extLst>
              <a:ext uri="{FF2B5EF4-FFF2-40B4-BE49-F238E27FC236}">
                <a16:creationId xmlns:a16="http://schemas.microsoft.com/office/drawing/2014/main" id="{C5F2E82D-205F-3B28-EA22-B8596ED6F95B}"/>
              </a:ext>
            </a:extLst>
          </p:cNvPr>
          <p:cNvCxnSpPr>
            <a:cxnSpLocks/>
          </p:cNvCxnSpPr>
          <p:nvPr/>
        </p:nvCxnSpPr>
        <p:spPr>
          <a:xfrm>
            <a:off x="4696237" y="2981736"/>
            <a:ext cx="0" cy="28915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nettore 2 55">
            <a:extLst>
              <a:ext uri="{FF2B5EF4-FFF2-40B4-BE49-F238E27FC236}">
                <a16:creationId xmlns:a16="http://schemas.microsoft.com/office/drawing/2014/main" id="{BB7D46F1-B038-F128-128D-2A33127E31A3}"/>
              </a:ext>
            </a:extLst>
          </p:cNvPr>
          <p:cNvCxnSpPr>
            <a:cxnSpLocks/>
          </p:cNvCxnSpPr>
          <p:nvPr/>
        </p:nvCxnSpPr>
        <p:spPr>
          <a:xfrm>
            <a:off x="4674701" y="4123223"/>
            <a:ext cx="0" cy="28915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F34B6797-1127-6D5E-BDBC-824D74C9C7A5}"/>
              </a:ext>
            </a:extLst>
          </p:cNvPr>
          <p:cNvSpPr txBox="1"/>
          <p:nvPr/>
        </p:nvSpPr>
        <p:spPr>
          <a:xfrm>
            <a:off x="608917" y="4734428"/>
            <a:ext cx="552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EEG</a:t>
            </a:r>
          </a:p>
        </p:txBody>
      </p:sp>
      <p:sp>
        <p:nvSpPr>
          <p:cNvPr id="58" name="Ovale 57">
            <a:extLst>
              <a:ext uri="{FF2B5EF4-FFF2-40B4-BE49-F238E27FC236}">
                <a16:creationId xmlns:a16="http://schemas.microsoft.com/office/drawing/2014/main" id="{33B8C8D3-B2F6-0B77-70EB-7A6D4172645F}"/>
              </a:ext>
            </a:extLst>
          </p:cNvPr>
          <p:cNvSpPr/>
          <p:nvPr/>
        </p:nvSpPr>
        <p:spPr>
          <a:xfrm>
            <a:off x="7714996" y="2768210"/>
            <a:ext cx="2030859" cy="2034182"/>
          </a:xfrm>
          <a:prstGeom prst="ellipse">
            <a:avLst/>
          </a:prstGeom>
          <a:solidFill>
            <a:srgbClr val="C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C0200F31-DAA3-5D66-E735-865128B8BA55}"/>
              </a:ext>
            </a:extLst>
          </p:cNvPr>
          <p:cNvSpPr txBox="1"/>
          <p:nvPr/>
        </p:nvSpPr>
        <p:spPr>
          <a:xfrm>
            <a:off x="7345491" y="1373923"/>
            <a:ext cx="3374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Partial Information Decomposition</a:t>
            </a:r>
          </a:p>
        </p:txBody>
      </p:sp>
      <p:sp>
        <p:nvSpPr>
          <p:cNvPr id="63" name="Ovale 62">
            <a:extLst>
              <a:ext uri="{FF2B5EF4-FFF2-40B4-BE49-F238E27FC236}">
                <a16:creationId xmlns:a16="http://schemas.microsoft.com/office/drawing/2014/main" id="{1D797CCE-E3BB-5766-B481-C23DDB55F46F}"/>
              </a:ext>
            </a:extLst>
          </p:cNvPr>
          <p:cNvSpPr/>
          <p:nvPr/>
        </p:nvSpPr>
        <p:spPr>
          <a:xfrm>
            <a:off x="8919404" y="3061253"/>
            <a:ext cx="1455582" cy="1447832"/>
          </a:xfrm>
          <a:prstGeom prst="ellipse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ttangolo 65">
            <a:extLst>
              <a:ext uri="{FF2B5EF4-FFF2-40B4-BE49-F238E27FC236}">
                <a16:creationId xmlns:a16="http://schemas.microsoft.com/office/drawing/2014/main" id="{791E32A2-022E-6F57-58C1-E3964B63B60E}"/>
              </a:ext>
            </a:extLst>
          </p:cNvPr>
          <p:cNvSpPr/>
          <p:nvPr/>
        </p:nvSpPr>
        <p:spPr>
          <a:xfrm>
            <a:off x="2106867" y="2057763"/>
            <a:ext cx="194092" cy="286800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Connettore 2 66">
            <a:extLst>
              <a:ext uri="{FF2B5EF4-FFF2-40B4-BE49-F238E27FC236}">
                <a16:creationId xmlns:a16="http://schemas.microsoft.com/office/drawing/2014/main" id="{95C75882-2F17-3B65-A987-8BA2030C77D6}"/>
              </a:ext>
            </a:extLst>
          </p:cNvPr>
          <p:cNvCxnSpPr>
            <a:cxnSpLocks/>
          </p:cNvCxnSpPr>
          <p:nvPr/>
        </p:nvCxnSpPr>
        <p:spPr>
          <a:xfrm>
            <a:off x="2184723" y="1873430"/>
            <a:ext cx="0" cy="289154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Connettore 2 67">
            <a:extLst>
              <a:ext uri="{FF2B5EF4-FFF2-40B4-BE49-F238E27FC236}">
                <a16:creationId xmlns:a16="http://schemas.microsoft.com/office/drawing/2014/main" id="{8EA77E4A-49FF-0BE6-E18E-DA1012868616}"/>
              </a:ext>
            </a:extLst>
          </p:cNvPr>
          <p:cNvCxnSpPr>
            <a:cxnSpLocks/>
          </p:cNvCxnSpPr>
          <p:nvPr/>
        </p:nvCxnSpPr>
        <p:spPr>
          <a:xfrm>
            <a:off x="2210538" y="4209965"/>
            <a:ext cx="0" cy="28915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22241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FC548268-940D-F5C5-9B50-788B90CDCD3D}"/>
              </a:ext>
            </a:extLst>
          </p:cNvPr>
          <p:cNvSpPr txBox="1"/>
          <p:nvPr/>
        </p:nvSpPr>
        <p:spPr>
          <a:xfrm>
            <a:off x="3927265" y="263426"/>
            <a:ext cx="43374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Measuring Articulatory Encoding </a:t>
            </a:r>
          </a:p>
        </p:txBody>
      </p:sp>
      <p:sp>
        <p:nvSpPr>
          <p:cNvPr id="18" name="Figura a mano libera 17">
            <a:extLst>
              <a:ext uri="{FF2B5EF4-FFF2-40B4-BE49-F238E27FC236}">
                <a16:creationId xmlns:a16="http://schemas.microsoft.com/office/drawing/2014/main" id="{8812B42D-DE5E-E5E5-3DA0-6F698849A549}"/>
              </a:ext>
            </a:extLst>
          </p:cNvPr>
          <p:cNvSpPr/>
          <p:nvPr/>
        </p:nvSpPr>
        <p:spPr>
          <a:xfrm>
            <a:off x="1399677" y="1834828"/>
            <a:ext cx="4337469" cy="1226425"/>
          </a:xfrm>
          <a:custGeom>
            <a:avLst/>
            <a:gdLst>
              <a:gd name="connsiteX0" fmla="*/ 0 w 4114165"/>
              <a:gd name="connsiteY0" fmla="*/ 1833480 h 3063504"/>
              <a:gd name="connsiteX1" fmla="*/ 45713 w 4114165"/>
              <a:gd name="connsiteY1" fmla="*/ 417481 h 3063504"/>
              <a:gd name="connsiteX2" fmla="*/ 52243 w 4114165"/>
              <a:gd name="connsiteY2" fmla="*/ 297352 h 3063504"/>
              <a:gd name="connsiteX3" fmla="*/ 58773 w 4114165"/>
              <a:gd name="connsiteY3" fmla="*/ 217167 h 3063504"/>
              <a:gd name="connsiteX4" fmla="*/ 62039 w 4114165"/>
              <a:gd name="connsiteY4" fmla="*/ 193329 h 3063504"/>
              <a:gd name="connsiteX5" fmla="*/ 65305 w 4114165"/>
              <a:gd name="connsiteY5" fmla="*/ 180827 h 3063504"/>
              <a:gd name="connsiteX6" fmla="*/ 68569 w 4114165"/>
              <a:gd name="connsiteY6" fmla="*/ 179911 h 3063504"/>
              <a:gd name="connsiteX7" fmla="*/ 71835 w 4114165"/>
              <a:gd name="connsiteY7" fmla="*/ 190731 h 3063504"/>
              <a:gd name="connsiteX8" fmla="*/ 75101 w 4114165"/>
              <a:gd name="connsiteY8" fmla="*/ 213328 h 3063504"/>
              <a:gd name="connsiteX9" fmla="*/ 81631 w 4114165"/>
              <a:gd name="connsiteY9" fmla="*/ 293496 h 3063504"/>
              <a:gd name="connsiteX10" fmla="*/ 88161 w 4114165"/>
              <a:gd name="connsiteY10" fmla="*/ 418608 h 3063504"/>
              <a:gd name="connsiteX11" fmla="*/ 97957 w 4114165"/>
              <a:gd name="connsiteY11" fmla="*/ 682450 h 3063504"/>
              <a:gd name="connsiteX12" fmla="*/ 111017 w 4114165"/>
              <a:gd name="connsiteY12" fmla="*/ 1145838 h 3063504"/>
              <a:gd name="connsiteX13" fmla="*/ 150200 w 4114165"/>
              <a:gd name="connsiteY13" fmla="*/ 2656215 h 3063504"/>
              <a:gd name="connsiteX14" fmla="*/ 159996 w 4114165"/>
              <a:gd name="connsiteY14" fmla="*/ 2898502 h 3063504"/>
              <a:gd name="connsiteX15" fmla="*/ 166526 w 4114165"/>
              <a:gd name="connsiteY15" fmla="*/ 3002974 h 3063504"/>
              <a:gd name="connsiteX16" fmla="*/ 173056 w 4114165"/>
              <a:gd name="connsiteY16" fmla="*/ 3056590 h 3063504"/>
              <a:gd name="connsiteX17" fmla="*/ 176322 w 4114165"/>
              <a:gd name="connsiteY17" fmla="*/ 3063504 h 3063504"/>
              <a:gd name="connsiteX18" fmla="*/ 179588 w 4114165"/>
              <a:gd name="connsiteY18" fmla="*/ 3056970 h 3063504"/>
              <a:gd name="connsiteX19" fmla="*/ 182852 w 4114165"/>
              <a:gd name="connsiteY19" fmla="*/ 3036988 h 3063504"/>
              <a:gd name="connsiteX20" fmla="*/ 189382 w 4114165"/>
              <a:gd name="connsiteY20" fmla="*/ 2957348 h 3063504"/>
              <a:gd name="connsiteX21" fmla="*/ 195914 w 4114165"/>
              <a:gd name="connsiteY21" fmla="*/ 2827131 h 3063504"/>
              <a:gd name="connsiteX22" fmla="*/ 205709 w 4114165"/>
              <a:gd name="connsiteY22" fmla="*/ 2547184 h 3063504"/>
              <a:gd name="connsiteX23" fmla="*/ 218770 w 4114165"/>
              <a:gd name="connsiteY23" fmla="*/ 2052391 h 3063504"/>
              <a:gd name="connsiteX24" fmla="*/ 257952 w 4114165"/>
              <a:gd name="connsiteY24" fmla="*/ 449365 h 3063504"/>
              <a:gd name="connsiteX25" fmla="*/ 267747 w 4114165"/>
              <a:gd name="connsiteY25" fmla="*/ 190794 h 3063504"/>
              <a:gd name="connsiteX26" fmla="*/ 274279 w 4114165"/>
              <a:gd name="connsiteY26" fmla="*/ 76196 h 3063504"/>
              <a:gd name="connsiteX27" fmla="*/ 280809 w 4114165"/>
              <a:gd name="connsiteY27" fmla="*/ 12309 h 3063504"/>
              <a:gd name="connsiteX28" fmla="*/ 284074 w 4114165"/>
              <a:gd name="connsiteY28" fmla="*/ 0 h 3063504"/>
              <a:gd name="connsiteX29" fmla="*/ 287339 w 4114165"/>
              <a:gd name="connsiteY29" fmla="*/ 871 h 3063504"/>
              <a:gd name="connsiteX30" fmla="*/ 290605 w 4114165"/>
              <a:gd name="connsiteY30" fmla="*/ 14841 h 3063504"/>
              <a:gd name="connsiteX31" fmla="*/ 293869 w 4114165"/>
              <a:gd name="connsiteY31" fmla="*/ 41707 h 3063504"/>
              <a:gd name="connsiteX32" fmla="*/ 300400 w 4114165"/>
              <a:gd name="connsiteY32" fmla="*/ 132747 h 3063504"/>
              <a:gd name="connsiteX33" fmla="*/ 306931 w 4114165"/>
              <a:gd name="connsiteY33" fmla="*/ 270150 h 3063504"/>
              <a:gd name="connsiteX34" fmla="*/ 316726 w 4114165"/>
              <a:gd name="connsiteY34" fmla="*/ 550888 h 3063504"/>
              <a:gd name="connsiteX35" fmla="*/ 329787 w 4114165"/>
              <a:gd name="connsiteY35" fmla="*/ 1025879 h 3063504"/>
              <a:gd name="connsiteX36" fmla="*/ 362436 w 4114165"/>
              <a:gd name="connsiteY36" fmla="*/ 2279786 h 3063504"/>
              <a:gd name="connsiteX37" fmla="*/ 372232 w 4114165"/>
              <a:gd name="connsiteY37" fmla="*/ 2556694 h 3063504"/>
              <a:gd name="connsiteX38" fmla="*/ 382027 w 4114165"/>
              <a:gd name="connsiteY38" fmla="*/ 2748670 h 3063504"/>
              <a:gd name="connsiteX39" fmla="*/ 388567 w 4114165"/>
              <a:gd name="connsiteY39" fmla="*/ 2823459 h 3063504"/>
              <a:gd name="connsiteX40" fmla="*/ 391823 w 4114165"/>
              <a:gd name="connsiteY40" fmla="*/ 2844202 h 3063504"/>
              <a:gd name="connsiteX41" fmla="*/ 395093 w 4114165"/>
              <a:gd name="connsiteY41" fmla="*/ 2853750 h 3063504"/>
              <a:gd name="connsiteX42" fmla="*/ 398362 w 4114165"/>
              <a:gd name="connsiteY42" fmla="*/ 2852192 h 3063504"/>
              <a:gd name="connsiteX43" fmla="*/ 401619 w 4114165"/>
              <a:gd name="connsiteY43" fmla="*/ 2839668 h 3063504"/>
              <a:gd name="connsiteX44" fmla="*/ 404889 w 4114165"/>
              <a:gd name="connsiteY44" fmla="*/ 2816443 h 3063504"/>
              <a:gd name="connsiteX45" fmla="*/ 411415 w 4114165"/>
              <a:gd name="connsiteY45" fmla="*/ 2739337 h 3063504"/>
              <a:gd name="connsiteX46" fmla="*/ 417954 w 4114165"/>
              <a:gd name="connsiteY46" fmla="*/ 2624582 h 3063504"/>
              <a:gd name="connsiteX47" fmla="*/ 427737 w 4114165"/>
              <a:gd name="connsiteY47" fmla="*/ 2392894 h 3063504"/>
              <a:gd name="connsiteX48" fmla="*/ 440802 w 4114165"/>
              <a:gd name="connsiteY48" fmla="*/ 2005562 h 3063504"/>
              <a:gd name="connsiteX49" fmla="*/ 473459 w 4114165"/>
              <a:gd name="connsiteY49" fmla="*/ 995006 h 3063504"/>
              <a:gd name="connsiteX50" fmla="*/ 483255 w 4114165"/>
              <a:gd name="connsiteY50" fmla="*/ 770207 h 3063504"/>
              <a:gd name="connsiteX51" fmla="*/ 493051 w 4114165"/>
              <a:gd name="connsiteY51" fmla="*/ 610130 h 3063504"/>
              <a:gd name="connsiteX52" fmla="*/ 499577 w 4114165"/>
              <a:gd name="connsiteY52" fmla="*/ 543438 h 3063504"/>
              <a:gd name="connsiteX53" fmla="*/ 506103 w 4114165"/>
              <a:gd name="connsiteY53" fmla="*/ 509955 h 3063504"/>
              <a:gd name="connsiteX54" fmla="*/ 509373 w 4114165"/>
              <a:gd name="connsiteY54" fmla="*/ 505624 h 3063504"/>
              <a:gd name="connsiteX55" fmla="*/ 512642 w 4114165"/>
              <a:gd name="connsiteY55" fmla="*/ 509409 h 3063504"/>
              <a:gd name="connsiteX56" fmla="*/ 515899 w 4114165"/>
              <a:gd name="connsiteY56" fmla="*/ 521111 h 3063504"/>
              <a:gd name="connsiteX57" fmla="*/ 522438 w 4114165"/>
              <a:gd name="connsiteY57" fmla="*/ 567167 h 3063504"/>
              <a:gd name="connsiteX58" fmla="*/ 528965 w 4114165"/>
              <a:gd name="connsiteY58" fmla="*/ 641054 h 3063504"/>
              <a:gd name="connsiteX59" fmla="*/ 538760 w 4114165"/>
              <a:gd name="connsiteY59" fmla="*/ 796230 h 3063504"/>
              <a:gd name="connsiteX60" fmla="*/ 551826 w 4114165"/>
              <a:gd name="connsiteY60" fmla="*/ 1063160 h 3063504"/>
              <a:gd name="connsiteX61" fmla="*/ 591009 w 4114165"/>
              <a:gd name="connsiteY61" fmla="*/ 1914399 h 3063504"/>
              <a:gd name="connsiteX62" fmla="*/ 600805 w 4114165"/>
              <a:gd name="connsiteY62" fmla="*/ 2064446 h 3063504"/>
              <a:gd name="connsiteX63" fmla="*/ 610601 w 4114165"/>
              <a:gd name="connsiteY63" fmla="*/ 2170198 h 3063504"/>
              <a:gd name="connsiteX64" fmla="*/ 617127 w 4114165"/>
              <a:gd name="connsiteY64" fmla="*/ 2214063 h 3063504"/>
              <a:gd name="connsiteX65" fmla="*/ 623653 w 4114165"/>
              <a:gd name="connsiteY65" fmla="*/ 2236173 h 3063504"/>
              <a:gd name="connsiteX66" fmla="*/ 626923 w 4114165"/>
              <a:gd name="connsiteY66" fmla="*/ 2239162 h 3063504"/>
              <a:gd name="connsiteX67" fmla="*/ 630192 w 4114165"/>
              <a:gd name="connsiteY67" fmla="*/ 2236882 h 3063504"/>
              <a:gd name="connsiteX68" fmla="*/ 633449 w 4114165"/>
              <a:gd name="connsiteY68" fmla="*/ 2229500 h 3063504"/>
              <a:gd name="connsiteX69" fmla="*/ 639988 w 4114165"/>
              <a:gd name="connsiteY69" fmla="*/ 2200083 h 3063504"/>
              <a:gd name="connsiteX70" fmla="*/ 646514 w 4114165"/>
              <a:gd name="connsiteY70" fmla="*/ 2152659 h 3063504"/>
              <a:gd name="connsiteX71" fmla="*/ 656310 w 4114165"/>
              <a:gd name="connsiteY71" fmla="*/ 2052556 h 3063504"/>
              <a:gd name="connsiteX72" fmla="*/ 669375 w 4114165"/>
              <a:gd name="connsiteY72" fmla="*/ 1878764 h 3063504"/>
              <a:gd name="connsiteX73" fmla="*/ 715085 w 4114165"/>
              <a:gd name="connsiteY73" fmla="*/ 1222160 h 3063504"/>
              <a:gd name="connsiteX74" fmla="*/ 724881 w 4114165"/>
              <a:gd name="connsiteY74" fmla="*/ 1127717 h 3063504"/>
              <a:gd name="connsiteX75" fmla="*/ 734677 w 4114165"/>
              <a:gd name="connsiteY75" fmla="*/ 1062526 h 3063504"/>
              <a:gd name="connsiteX76" fmla="*/ 741203 w 4114165"/>
              <a:gd name="connsiteY76" fmla="*/ 1036617 h 3063504"/>
              <a:gd name="connsiteX77" fmla="*/ 744472 w 4114165"/>
              <a:gd name="connsiteY77" fmla="*/ 1029057 h 3063504"/>
              <a:gd name="connsiteX78" fmla="*/ 747729 w 4114165"/>
              <a:gd name="connsiteY78" fmla="*/ 1025119 h 3063504"/>
              <a:gd name="connsiteX79" fmla="*/ 750999 w 4114165"/>
              <a:gd name="connsiteY79" fmla="*/ 1024765 h 3063504"/>
              <a:gd name="connsiteX80" fmla="*/ 754268 w 4114165"/>
              <a:gd name="connsiteY80" fmla="*/ 1027956 h 3063504"/>
              <a:gd name="connsiteX81" fmla="*/ 757525 w 4114165"/>
              <a:gd name="connsiteY81" fmla="*/ 1034629 h 3063504"/>
              <a:gd name="connsiteX82" fmla="*/ 764064 w 4114165"/>
              <a:gd name="connsiteY82" fmla="*/ 1058018 h 3063504"/>
              <a:gd name="connsiteX83" fmla="*/ 770590 w 4114165"/>
              <a:gd name="connsiteY83" fmla="*/ 1094020 h 3063504"/>
              <a:gd name="connsiteX84" fmla="*/ 780386 w 4114165"/>
              <a:gd name="connsiteY84" fmla="*/ 1168847 h 3063504"/>
              <a:gd name="connsiteX85" fmla="*/ 793451 w 4114165"/>
              <a:gd name="connsiteY85" fmla="*/ 1298760 h 3063504"/>
              <a:gd name="connsiteX86" fmla="*/ 839161 w 4114165"/>
              <a:gd name="connsiteY86" fmla="*/ 1793806 h 3063504"/>
              <a:gd name="connsiteX87" fmla="*/ 848957 w 4114165"/>
              <a:gd name="connsiteY87" fmla="*/ 1861910 h 3063504"/>
              <a:gd name="connsiteX88" fmla="*/ 855483 w 4114165"/>
              <a:gd name="connsiteY88" fmla="*/ 1893644 h 3063504"/>
              <a:gd name="connsiteX89" fmla="*/ 862022 w 4114165"/>
              <a:gd name="connsiteY89" fmla="*/ 1913500 h 3063504"/>
              <a:gd name="connsiteX90" fmla="*/ 865279 w 4114165"/>
              <a:gd name="connsiteY90" fmla="*/ 1918844 h 3063504"/>
              <a:gd name="connsiteX91" fmla="*/ 868548 w 4114165"/>
              <a:gd name="connsiteY91" fmla="*/ 1921098 h 3063504"/>
              <a:gd name="connsiteX92" fmla="*/ 871818 w 4114165"/>
              <a:gd name="connsiteY92" fmla="*/ 1920262 h 3063504"/>
              <a:gd name="connsiteX93" fmla="*/ 875075 w 4114165"/>
              <a:gd name="connsiteY93" fmla="*/ 1916400 h 3063504"/>
              <a:gd name="connsiteX94" fmla="*/ 881613 w 4114165"/>
              <a:gd name="connsiteY94" fmla="*/ 1899735 h 3063504"/>
              <a:gd name="connsiteX95" fmla="*/ 888140 w 4114165"/>
              <a:gd name="connsiteY95" fmla="*/ 1871800 h 3063504"/>
              <a:gd name="connsiteX96" fmla="*/ 897936 w 4114165"/>
              <a:gd name="connsiteY96" fmla="*/ 1811016 h 3063504"/>
              <a:gd name="connsiteX97" fmla="*/ 911001 w 4114165"/>
              <a:gd name="connsiteY97" fmla="*/ 1702099 h 3063504"/>
              <a:gd name="connsiteX98" fmla="*/ 937119 w 4114165"/>
              <a:gd name="connsiteY98" fmla="*/ 1442590 h 3063504"/>
              <a:gd name="connsiteX99" fmla="*/ 953441 w 4114165"/>
              <a:gd name="connsiteY99" fmla="*/ 1297291 h 3063504"/>
              <a:gd name="connsiteX100" fmla="*/ 963237 w 4114165"/>
              <a:gd name="connsiteY100" fmla="*/ 1230796 h 3063504"/>
              <a:gd name="connsiteX101" fmla="*/ 973033 w 4114165"/>
              <a:gd name="connsiteY101" fmla="*/ 1185563 h 3063504"/>
              <a:gd name="connsiteX102" fmla="*/ 979559 w 4114165"/>
              <a:gd name="connsiteY102" fmla="*/ 1168835 h 3063504"/>
              <a:gd name="connsiteX103" fmla="*/ 982829 w 4114165"/>
              <a:gd name="connsiteY103" fmla="*/ 1164732 h 3063504"/>
              <a:gd name="connsiteX104" fmla="*/ 986098 w 4114165"/>
              <a:gd name="connsiteY104" fmla="*/ 1163542 h 3063504"/>
              <a:gd name="connsiteX105" fmla="*/ 989355 w 4114165"/>
              <a:gd name="connsiteY105" fmla="*/ 1165264 h 3063504"/>
              <a:gd name="connsiteX106" fmla="*/ 992624 w 4114165"/>
              <a:gd name="connsiteY106" fmla="*/ 1169911 h 3063504"/>
              <a:gd name="connsiteX107" fmla="*/ 999151 w 4114165"/>
              <a:gd name="connsiteY107" fmla="*/ 1187868 h 3063504"/>
              <a:gd name="connsiteX108" fmla="*/ 1005689 w 4114165"/>
              <a:gd name="connsiteY108" fmla="*/ 1217006 h 3063504"/>
              <a:gd name="connsiteX109" fmla="*/ 1015485 w 4114165"/>
              <a:gd name="connsiteY109" fmla="*/ 1279968 h 3063504"/>
              <a:gd name="connsiteX110" fmla="*/ 1025281 w 4114165"/>
              <a:gd name="connsiteY110" fmla="*/ 1362685 h 3063504"/>
              <a:gd name="connsiteX111" fmla="*/ 1041603 w 4114165"/>
              <a:gd name="connsiteY111" fmla="*/ 1530359 h 3063504"/>
              <a:gd name="connsiteX112" fmla="*/ 1067721 w 4114165"/>
              <a:gd name="connsiteY112" fmla="*/ 1808255 h 3063504"/>
              <a:gd name="connsiteX113" fmla="*/ 1077517 w 4114165"/>
              <a:gd name="connsiteY113" fmla="*/ 1891643 h 3063504"/>
              <a:gd name="connsiteX114" fmla="*/ 1087313 w 4114165"/>
              <a:gd name="connsiteY114" fmla="*/ 1952402 h 3063504"/>
              <a:gd name="connsiteX115" fmla="*/ 1093852 w 4114165"/>
              <a:gd name="connsiteY115" fmla="*/ 1977209 h 3063504"/>
              <a:gd name="connsiteX116" fmla="*/ 1097109 w 4114165"/>
              <a:gd name="connsiteY116" fmla="*/ 1984288 h 3063504"/>
              <a:gd name="connsiteX117" fmla="*/ 1100378 w 4114165"/>
              <a:gd name="connsiteY117" fmla="*/ 1987618 h 3063504"/>
              <a:gd name="connsiteX118" fmla="*/ 1103648 w 4114165"/>
              <a:gd name="connsiteY118" fmla="*/ 1987061 h 3063504"/>
              <a:gd name="connsiteX119" fmla="*/ 1106904 w 4114165"/>
              <a:gd name="connsiteY119" fmla="*/ 1982502 h 3063504"/>
              <a:gd name="connsiteX120" fmla="*/ 1110174 w 4114165"/>
              <a:gd name="connsiteY120" fmla="*/ 1973853 h 3063504"/>
              <a:gd name="connsiteX121" fmla="*/ 1116700 w 4114165"/>
              <a:gd name="connsiteY121" fmla="*/ 1944158 h 3063504"/>
              <a:gd name="connsiteX122" fmla="*/ 1123239 w 4114165"/>
              <a:gd name="connsiteY122" fmla="*/ 1898000 h 3063504"/>
              <a:gd name="connsiteX123" fmla="*/ 1133035 w 4114165"/>
              <a:gd name="connsiteY123" fmla="*/ 1799302 h 3063504"/>
              <a:gd name="connsiteX124" fmla="*/ 1142831 w 4114165"/>
              <a:gd name="connsiteY124" fmla="*/ 1669529 h 3063504"/>
              <a:gd name="connsiteX125" fmla="*/ 1159153 w 4114165"/>
              <a:gd name="connsiteY125" fmla="*/ 1406436 h 3063504"/>
              <a:gd name="connsiteX126" fmla="*/ 1182001 w 4114165"/>
              <a:gd name="connsiteY126" fmla="*/ 1034654 h 3063504"/>
              <a:gd name="connsiteX127" fmla="*/ 1191797 w 4114165"/>
              <a:gd name="connsiteY127" fmla="*/ 914138 h 3063504"/>
              <a:gd name="connsiteX128" fmla="*/ 1198336 w 4114165"/>
              <a:gd name="connsiteY128" fmla="*/ 857229 h 3063504"/>
              <a:gd name="connsiteX129" fmla="*/ 1204863 w 4114165"/>
              <a:gd name="connsiteY129" fmla="*/ 823127 h 3063504"/>
              <a:gd name="connsiteX130" fmla="*/ 1208132 w 4114165"/>
              <a:gd name="connsiteY130" fmla="*/ 815504 h 3063504"/>
              <a:gd name="connsiteX131" fmla="*/ 1211389 w 4114165"/>
              <a:gd name="connsiteY131" fmla="*/ 814516 h 3063504"/>
              <a:gd name="connsiteX132" fmla="*/ 1214658 w 4114165"/>
              <a:gd name="connsiteY132" fmla="*/ 820341 h 3063504"/>
              <a:gd name="connsiteX133" fmla="*/ 1217928 w 4114165"/>
              <a:gd name="connsiteY133" fmla="*/ 833131 h 3063504"/>
              <a:gd name="connsiteX134" fmla="*/ 1224454 w 4114165"/>
              <a:gd name="connsiteY134" fmla="*/ 879694 h 3063504"/>
              <a:gd name="connsiteX135" fmla="*/ 1230980 w 4114165"/>
              <a:gd name="connsiteY135" fmla="*/ 953774 h 3063504"/>
              <a:gd name="connsiteX136" fmla="*/ 1240776 w 4114165"/>
              <a:gd name="connsiteY136" fmla="*/ 1112711 h 3063504"/>
              <a:gd name="connsiteX137" fmla="*/ 1253841 w 4114165"/>
              <a:gd name="connsiteY137" fmla="*/ 1396407 h 3063504"/>
              <a:gd name="connsiteX138" fmla="*/ 1289755 w 4114165"/>
              <a:gd name="connsiteY138" fmla="*/ 2259461 h 3063504"/>
              <a:gd name="connsiteX139" fmla="*/ 1299551 w 4114165"/>
              <a:gd name="connsiteY139" fmla="*/ 2414207 h 3063504"/>
              <a:gd name="connsiteX140" fmla="*/ 1306090 w 4114165"/>
              <a:gd name="connsiteY140" fmla="*/ 2478878 h 3063504"/>
              <a:gd name="connsiteX141" fmla="*/ 1309347 w 4114165"/>
              <a:gd name="connsiteY141" fmla="*/ 2498177 h 3063504"/>
              <a:gd name="connsiteX142" fmla="*/ 1312616 w 4114165"/>
              <a:gd name="connsiteY142" fmla="*/ 2508320 h 3063504"/>
              <a:gd name="connsiteX143" fmla="*/ 1315886 w 4114165"/>
              <a:gd name="connsiteY143" fmla="*/ 2509067 h 3063504"/>
              <a:gd name="connsiteX144" fmla="*/ 1319143 w 4114165"/>
              <a:gd name="connsiteY144" fmla="*/ 2500266 h 3063504"/>
              <a:gd name="connsiteX145" fmla="*/ 1322412 w 4114165"/>
              <a:gd name="connsiteY145" fmla="*/ 2481892 h 3063504"/>
              <a:gd name="connsiteX146" fmla="*/ 1328938 w 4114165"/>
              <a:gd name="connsiteY146" fmla="*/ 2416689 h 3063504"/>
              <a:gd name="connsiteX147" fmla="*/ 1335477 w 4114165"/>
              <a:gd name="connsiteY147" fmla="*/ 2315078 h 3063504"/>
              <a:gd name="connsiteX148" fmla="*/ 1345273 w 4114165"/>
              <a:gd name="connsiteY148" fmla="*/ 2101829 h 3063504"/>
              <a:gd name="connsiteX149" fmla="*/ 1358326 w 4114165"/>
              <a:gd name="connsiteY149" fmla="*/ 1731731 h 3063504"/>
              <a:gd name="connsiteX150" fmla="*/ 1390983 w 4114165"/>
              <a:gd name="connsiteY150" fmla="*/ 746033 h 3063504"/>
              <a:gd name="connsiteX151" fmla="*/ 1400779 w 4114165"/>
              <a:gd name="connsiteY151" fmla="*/ 542587 h 3063504"/>
              <a:gd name="connsiteX152" fmla="*/ 1407305 w 4114165"/>
              <a:gd name="connsiteY152" fmla="*/ 451054 h 3063504"/>
              <a:gd name="connsiteX153" fmla="*/ 1413844 w 4114165"/>
              <a:gd name="connsiteY153" fmla="*/ 399459 h 3063504"/>
              <a:gd name="connsiteX154" fmla="*/ 1417101 w 4114165"/>
              <a:gd name="connsiteY154" fmla="*/ 389390 h 3063504"/>
              <a:gd name="connsiteX155" fmla="*/ 1420370 w 4114165"/>
              <a:gd name="connsiteY155" fmla="*/ 390002 h 3063504"/>
              <a:gd name="connsiteX156" fmla="*/ 1423640 w 4114165"/>
              <a:gd name="connsiteY156" fmla="*/ 401305 h 3063504"/>
              <a:gd name="connsiteX157" fmla="*/ 1426896 w 4114165"/>
              <a:gd name="connsiteY157" fmla="*/ 423206 h 3063504"/>
              <a:gd name="connsiteX158" fmla="*/ 1433423 w 4114165"/>
              <a:gd name="connsiteY158" fmla="*/ 497902 h 3063504"/>
              <a:gd name="connsiteX159" fmla="*/ 1439962 w 4114165"/>
              <a:gd name="connsiteY159" fmla="*/ 611295 h 3063504"/>
              <a:gd name="connsiteX160" fmla="*/ 1449758 w 4114165"/>
              <a:gd name="connsiteY160" fmla="*/ 844173 h 3063504"/>
              <a:gd name="connsiteX161" fmla="*/ 1462810 w 4114165"/>
              <a:gd name="connsiteY161" fmla="*/ 1239775 h 3063504"/>
              <a:gd name="connsiteX162" fmla="*/ 1495467 w 4114165"/>
              <a:gd name="connsiteY162" fmla="*/ 2273631 h 3063504"/>
              <a:gd name="connsiteX163" fmla="*/ 1505263 w 4114165"/>
              <a:gd name="connsiteY163" fmla="*/ 2490199 h 3063504"/>
              <a:gd name="connsiteX164" fmla="*/ 1511789 w 4114165"/>
              <a:gd name="connsiteY164" fmla="*/ 2591265 h 3063504"/>
              <a:gd name="connsiteX165" fmla="*/ 1518328 w 4114165"/>
              <a:gd name="connsiteY165" fmla="*/ 2653302 h 3063504"/>
              <a:gd name="connsiteX166" fmla="*/ 1521585 w 4114165"/>
              <a:gd name="connsiteY166" fmla="*/ 2668954 h 3063504"/>
              <a:gd name="connsiteX167" fmla="*/ 1524854 w 4114165"/>
              <a:gd name="connsiteY167" fmla="*/ 2674159 h 3063504"/>
              <a:gd name="connsiteX168" fmla="*/ 1528124 w 4114165"/>
              <a:gd name="connsiteY168" fmla="*/ 2668878 h 3063504"/>
              <a:gd name="connsiteX169" fmla="*/ 1531381 w 4114165"/>
              <a:gd name="connsiteY169" fmla="*/ 2653214 h 3063504"/>
              <a:gd name="connsiteX170" fmla="*/ 1537920 w 4114165"/>
              <a:gd name="connsiteY170" fmla="*/ 2591404 h 3063504"/>
              <a:gd name="connsiteX171" fmla="*/ 1544446 w 4114165"/>
              <a:gd name="connsiteY171" fmla="*/ 2491149 h 3063504"/>
              <a:gd name="connsiteX172" fmla="*/ 1554242 w 4114165"/>
              <a:gd name="connsiteY172" fmla="*/ 2277418 h 3063504"/>
              <a:gd name="connsiteX173" fmla="*/ 1567307 w 4114165"/>
              <a:gd name="connsiteY173" fmla="*/ 1903661 h 3063504"/>
              <a:gd name="connsiteX174" fmla="*/ 1603221 w 4114165"/>
              <a:gd name="connsiteY174" fmla="*/ 803195 h 3063504"/>
              <a:gd name="connsiteX175" fmla="*/ 1613017 w 4114165"/>
              <a:gd name="connsiteY175" fmla="*/ 601038 h 3063504"/>
              <a:gd name="connsiteX176" fmla="*/ 1619543 w 4114165"/>
              <a:gd name="connsiteY176" fmla="*/ 509316 h 3063504"/>
              <a:gd name="connsiteX177" fmla="*/ 1626082 w 4114165"/>
              <a:gd name="connsiteY177" fmla="*/ 456003 h 3063504"/>
              <a:gd name="connsiteX178" fmla="*/ 1629339 w 4114165"/>
              <a:gd name="connsiteY178" fmla="*/ 444364 h 3063504"/>
              <a:gd name="connsiteX179" fmla="*/ 1632608 w 4114165"/>
              <a:gd name="connsiteY179" fmla="*/ 442877 h 3063504"/>
              <a:gd name="connsiteX180" fmla="*/ 1635878 w 4114165"/>
              <a:gd name="connsiteY180" fmla="*/ 451531 h 3063504"/>
              <a:gd name="connsiteX181" fmla="*/ 1639135 w 4114165"/>
              <a:gd name="connsiteY181" fmla="*/ 470215 h 3063504"/>
              <a:gd name="connsiteX182" fmla="*/ 1645674 w 4114165"/>
              <a:gd name="connsiteY182" fmla="*/ 536772 h 3063504"/>
              <a:gd name="connsiteX183" fmla="*/ 1652200 w 4114165"/>
              <a:gd name="connsiteY183" fmla="*/ 639838 h 3063504"/>
              <a:gd name="connsiteX184" fmla="*/ 1661996 w 4114165"/>
              <a:gd name="connsiteY184" fmla="*/ 853620 h 3063504"/>
              <a:gd name="connsiteX185" fmla="*/ 1675061 w 4114165"/>
              <a:gd name="connsiteY185" fmla="*/ 1218766 h 3063504"/>
              <a:gd name="connsiteX186" fmla="*/ 1704436 w 4114165"/>
              <a:gd name="connsiteY186" fmla="*/ 2091786 h 3063504"/>
              <a:gd name="connsiteX187" fmla="*/ 1714232 w 4114165"/>
              <a:gd name="connsiteY187" fmla="*/ 2309620 h 3063504"/>
              <a:gd name="connsiteX188" fmla="*/ 1720771 w 4114165"/>
              <a:gd name="connsiteY188" fmla="*/ 2416397 h 3063504"/>
              <a:gd name="connsiteX189" fmla="*/ 1727297 w 4114165"/>
              <a:gd name="connsiteY189" fmla="*/ 2487590 h 3063504"/>
              <a:gd name="connsiteX190" fmla="*/ 1730566 w 4114165"/>
              <a:gd name="connsiteY190" fmla="*/ 2508991 h 3063504"/>
              <a:gd name="connsiteX191" fmla="*/ 1733823 w 4114165"/>
              <a:gd name="connsiteY191" fmla="*/ 2520654 h 3063504"/>
              <a:gd name="connsiteX192" fmla="*/ 1737093 w 4114165"/>
              <a:gd name="connsiteY192" fmla="*/ 2522490 h 3063504"/>
              <a:gd name="connsiteX193" fmla="*/ 1740362 w 4114165"/>
              <a:gd name="connsiteY193" fmla="*/ 2514513 h 3063504"/>
              <a:gd name="connsiteX194" fmla="*/ 1743619 w 4114165"/>
              <a:gd name="connsiteY194" fmla="*/ 2496835 h 3063504"/>
              <a:gd name="connsiteX195" fmla="*/ 1750158 w 4114165"/>
              <a:gd name="connsiteY195" fmla="*/ 2433252 h 3063504"/>
              <a:gd name="connsiteX196" fmla="*/ 1756684 w 4114165"/>
              <a:gd name="connsiteY196" fmla="*/ 2334453 h 3063504"/>
              <a:gd name="connsiteX197" fmla="*/ 1766480 w 4114165"/>
              <a:gd name="connsiteY197" fmla="*/ 2129472 h 3063504"/>
              <a:gd name="connsiteX198" fmla="*/ 1779545 w 4114165"/>
              <a:gd name="connsiteY198" fmla="*/ 1780459 h 3063504"/>
              <a:gd name="connsiteX199" fmla="*/ 1808933 w 4114165"/>
              <a:gd name="connsiteY199" fmla="*/ 958789 h 3063504"/>
              <a:gd name="connsiteX200" fmla="*/ 1818729 w 4114165"/>
              <a:gd name="connsiteY200" fmla="*/ 760608 h 3063504"/>
              <a:gd name="connsiteX201" fmla="*/ 1825255 w 4114165"/>
              <a:gd name="connsiteY201" fmla="*/ 666874 h 3063504"/>
              <a:gd name="connsiteX202" fmla="*/ 1831781 w 4114165"/>
              <a:gd name="connsiteY202" fmla="*/ 608307 h 3063504"/>
              <a:gd name="connsiteX203" fmla="*/ 1835051 w 4114165"/>
              <a:gd name="connsiteY203" fmla="*/ 592984 h 3063504"/>
              <a:gd name="connsiteX204" fmla="*/ 1838320 w 4114165"/>
              <a:gd name="connsiteY204" fmla="*/ 587177 h 3063504"/>
              <a:gd name="connsiteX205" fmla="*/ 1841577 w 4114165"/>
              <a:gd name="connsiteY205" fmla="*/ 590945 h 3063504"/>
              <a:gd name="connsiteX206" fmla="*/ 1844847 w 4114165"/>
              <a:gd name="connsiteY206" fmla="*/ 604242 h 3063504"/>
              <a:gd name="connsiteX207" fmla="*/ 1851373 w 4114165"/>
              <a:gd name="connsiteY207" fmla="*/ 658745 h 3063504"/>
              <a:gd name="connsiteX208" fmla="*/ 1857912 w 4114165"/>
              <a:gd name="connsiteY208" fmla="*/ 748413 h 3063504"/>
              <a:gd name="connsiteX209" fmla="*/ 1867708 w 4114165"/>
              <a:gd name="connsiteY209" fmla="*/ 940528 h 3063504"/>
              <a:gd name="connsiteX210" fmla="*/ 1880760 w 4114165"/>
              <a:gd name="connsiteY210" fmla="*/ 1275586 h 3063504"/>
              <a:gd name="connsiteX211" fmla="*/ 1910148 w 4114165"/>
              <a:gd name="connsiteY211" fmla="*/ 2084682 h 3063504"/>
              <a:gd name="connsiteX212" fmla="*/ 1919944 w 4114165"/>
              <a:gd name="connsiteY212" fmla="*/ 2284015 h 3063504"/>
              <a:gd name="connsiteX213" fmla="*/ 1926483 w 4114165"/>
              <a:gd name="connsiteY213" fmla="*/ 2379484 h 3063504"/>
              <a:gd name="connsiteX214" fmla="*/ 1933009 w 4114165"/>
              <a:gd name="connsiteY214" fmla="*/ 2440280 h 3063504"/>
              <a:gd name="connsiteX215" fmla="*/ 1936266 w 4114165"/>
              <a:gd name="connsiteY215" fmla="*/ 2456844 h 3063504"/>
              <a:gd name="connsiteX216" fmla="*/ 1939535 w 4114165"/>
              <a:gd name="connsiteY216" fmla="*/ 2463923 h 3063504"/>
              <a:gd name="connsiteX217" fmla="*/ 1942805 w 4114165"/>
              <a:gd name="connsiteY217" fmla="*/ 2461428 h 3063504"/>
              <a:gd name="connsiteX218" fmla="*/ 1946061 w 4114165"/>
              <a:gd name="connsiteY218" fmla="*/ 2449398 h 3063504"/>
              <a:gd name="connsiteX219" fmla="*/ 1952600 w 4114165"/>
              <a:gd name="connsiteY219" fmla="*/ 2397263 h 3063504"/>
              <a:gd name="connsiteX220" fmla="*/ 1959127 w 4114165"/>
              <a:gd name="connsiteY220" fmla="*/ 2309620 h 3063504"/>
              <a:gd name="connsiteX221" fmla="*/ 1968923 w 4114165"/>
              <a:gd name="connsiteY221" fmla="*/ 2119620 h 3063504"/>
              <a:gd name="connsiteX222" fmla="*/ 1981988 w 4114165"/>
              <a:gd name="connsiteY222" fmla="*/ 1785309 h 3063504"/>
              <a:gd name="connsiteX223" fmla="*/ 2014632 w 4114165"/>
              <a:gd name="connsiteY223" fmla="*/ 895928 h 3063504"/>
              <a:gd name="connsiteX224" fmla="*/ 2024428 w 4114165"/>
              <a:gd name="connsiteY224" fmla="*/ 714045 h 3063504"/>
              <a:gd name="connsiteX225" fmla="*/ 2030967 w 4114165"/>
              <a:gd name="connsiteY225" fmla="*/ 632633 h 3063504"/>
              <a:gd name="connsiteX226" fmla="*/ 2037493 w 4114165"/>
              <a:gd name="connsiteY226" fmla="*/ 587036 h 3063504"/>
              <a:gd name="connsiteX227" fmla="*/ 2040763 w 4114165"/>
              <a:gd name="connsiteY227" fmla="*/ 578268 h 3063504"/>
              <a:gd name="connsiteX228" fmla="*/ 2044019 w 4114165"/>
              <a:gd name="connsiteY228" fmla="*/ 578989 h 3063504"/>
              <a:gd name="connsiteX229" fmla="*/ 2047289 w 4114165"/>
              <a:gd name="connsiteY229" fmla="*/ 589172 h 3063504"/>
              <a:gd name="connsiteX230" fmla="*/ 2050559 w 4114165"/>
              <a:gd name="connsiteY230" fmla="*/ 608725 h 3063504"/>
              <a:gd name="connsiteX231" fmla="*/ 2057085 w 4114165"/>
              <a:gd name="connsiteY231" fmla="*/ 674928 h 3063504"/>
              <a:gd name="connsiteX232" fmla="*/ 2063611 w 4114165"/>
              <a:gd name="connsiteY232" fmla="*/ 774867 h 3063504"/>
              <a:gd name="connsiteX233" fmla="*/ 2073407 w 4114165"/>
              <a:gd name="connsiteY233" fmla="*/ 978645 h 3063504"/>
              <a:gd name="connsiteX234" fmla="*/ 2086472 w 4114165"/>
              <a:gd name="connsiteY234" fmla="*/ 1320706 h 3063504"/>
              <a:gd name="connsiteX235" fmla="*/ 2112590 w 4114165"/>
              <a:gd name="connsiteY235" fmla="*/ 2034865 h 3063504"/>
              <a:gd name="connsiteX236" fmla="*/ 2122386 w 4114165"/>
              <a:gd name="connsiteY236" fmla="*/ 2239782 h 3063504"/>
              <a:gd name="connsiteX237" fmla="*/ 2128925 w 4114165"/>
              <a:gd name="connsiteY237" fmla="*/ 2341241 h 3063504"/>
              <a:gd name="connsiteX238" fmla="*/ 2135451 w 4114165"/>
              <a:gd name="connsiteY238" fmla="*/ 2409888 h 3063504"/>
              <a:gd name="connsiteX239" fmla="*/ 2141978 w 4114165"/>
              <a:gd name="connsiteY239" fmla="*/ 2443155 h 3063504"/>
              <a:gd name="connsiteX240" fmla="*/ 2145247 w 4114165"/>
              <a:gd name="connsiteY240" fmla="*/ 2446131 h 3063504"/>
              <a:gd name="connsiteX241" fmla="*/ 2148517 w 4114165"/>
              <a:gd name="connsiteY241" fmla="*/ 2439964 h 3063504"/>
              <a:gd name="connsiteX242" fmla="*/ 2151773 w 4114165"/>
              <a:gd name="connsiteY242" fmla="*/ 2424768 h 3063504"/>
              <a:gd name="connsiteX243" fmla="*/ 2158312 w 4114165"/>
              <a:gd name="connsiteY243" fmla="*/ 2368074 h 3063504"/>
              <a:gd name="connsiteX244" fmla="*/ 2164839 w 4114165"/>
              <a:gd name="connsiteY244" fmla="*/ 2278595 h 3063504"/>
              <a:gd name="connsiteX245" fmla="*/ 2174635 w 4114165"/>
              <a:gd name="connsiteY245" fmla="*/ 2091647 h 3063504"/>
              <a:gd name="connsiteX246" fmla="*/ 2187687 w 4114165"/>
              <a:gd name="connsiteY246" fmla="*/ 1772557 h 3063504"/>
              <a:gd name="connsiteX247" fmla="*/ 2217075 w 4114165"/>
              <a:gd name="connsiteY247" fmla="*/ 1024625 h 3063504"/>
              <a:gd name="connsiteX248" fmla="*/ 2226870 w 4114165"/>
              <a:gd name="connsiteY248" fmla="*/ 845731 h 3063504"/>
              <a:gd name="connsiteX249" fmla="*/ 2233409 w 4114165"/>
              <a:gd name="connsiteY249" fmla="*/ 761431 h 3063504"/>
              <a:gd name="connsiteX250" fmla="*/ 2239936 w 4114165"/>
              <a:gd name="connsiteY250" fmla="*/ 708853 h 3063504"/>
              <a:gd name="connsiteX251" fmla="*/ 2243205 w 4114165"/>
              <a:gd name="connsiteY251" fmla="*/ 695038 h 3063504"/>
              <a:gd name="connsiteX252" fmla="*/ 2246462 w 4114165"/>
              <a:gd name="connsiteY252" fmla="*/ 689694 h 3063504"/>
              <a:gd name="connsiteX253" fmla="*/ 2249731 w 4114165"/>
              <a:gd name="connsiteY253" fmla="*/ 692796 h 3063504"/>
              <a:gd name="connsiteX254" fmla="*/ 2253001 w 4114165"/>
              <a:gd name="connsiteY254" fmla="*/ 704269 h 3063504"/>
              <a:gd name="connsiteX255" fmla="*/ 2259527 w 4114165"/>
              <a:gd name="connsiteY255" fmla="*/ 751529 h 3063504"/>
              <a:gd name="connsiteX256" fmla="*/ 2266054 w 4114165"/>
              <a:gd name="connsiteY256" fmla="*/ 829091 h 3063504"/>
              <a:gd name="connsiteX257" fmla="*/ 2275849 w 4114165"/>
              <a:gd name="connsiteY257" fmla="*/ 994119 h 3063504"/>
              <a:gd name="connsiteX258" fmla="*/ 2288915 w 4114165"/>
              <a:gd name="connsiteY258" fmla="*/ 1278550 h 3063504"/>
              <a:gd name="connsiteX259" fmla="*/ 2318302 w 4114165"/>
              <a:gd name="connsiteY259" fmla="*/ 1947602 h 3063504"/>
              <a:gd name="connsiteX260" fmla="*/ 2328098 w 4114165"/>
              <a:gd name="connsiteY260" fmla="*/ 2107248 h 3063504"/>
              <a:gd name="connsiteX261" fmla="*/ 2334624 w 4114165"/>
              <a:gd name="connsiteY261" fmla="*/ 2182253 h 3063504"/>
              <a:gd name="connsiteX262" fmla="*/ 2341163 w 4114165"/>
              <a:gd name="connsiteY262" fmla="*/ 2228892 h 3063504"/>
              <a:gd name="connsiteX263" fmla="*/ 2344420 w 4114165"/>
              <a:gd name="connsiteY263" fmla="*/ 2241074 h 3063504"/>
              <a:gd name="connsiteX264" fmla="*/ 2347690 w 4114165"/>
              <a:gd name="connsiteY264" fmla="*/ 2245734 h 3063504"/>
              <a:gd name="connsiteX265" fmla="*/ 2350959 w 4114165"/>
              <a:gd name="connsiteY265" fmla="*/ 2242898 h 3063504"/>
              <a:gd name="connsiteX266" fmla="*/ 2354216 w 4114165"/>
              <a:gd name="connsiteY266" fmla="*/ 2232653 h 3063504"/>
              <a:gd name="connsiteX267" fmla="*/ 2360755 w 4114165"/>
              <a:gd name="connsiteY267" fmla="*/ 2190737 h 3063504"/>
              <a:gd name="connsiteX268" fmla="*/ 2367281 w 4114165"/>
              <a:gd name="connsiteY268" fmla="*/ 2122267 h 3063504"/>
              <a:gd name="connsiteX269" fmla="*/ 2377077 w 4114165"/>
              <a:gd name="connsiteY269" fmla="*/ 1977450 h 3063504"/>
              <a:gd name="connsiteX270" fmla="*/ 2390142 w 4114165"/>
              <a:gd name="connsiteY270" fmla="*/ 1730097 h 3063504"/>
              <a:gd name="connsiteX271" fmla="*/ 2416260 w 4114165"/>
              <a:gd name="connsiteY271" fmla="*/ 1215334 h 3063504"/>
              <a:gd name="connsiteX272" fmla="*/ 2426056 w 4114165"/>
              <a:gd name="connsiteY272" fmla="*/ 1071011 h 3063504"/>
              <a:gd name="connsiteX273" fmla="*/ 2432582 w 4114165"/>
              <a:gd name="connsiteY273" fmla="*/ 1001122 h 3063504"/>
              <a:gd name="connsiteX274" fmla="*/ 2439109 w 4114165"/>
              <a:gd name="connsiteY274" fmla="*/ 955357 h 3063504"/>
              <a:gd name="connsiteX275" fmla="*/ 2442378 w 4114165"/>
              <a:gd name="connsiteY275" fmla="*/ 941997 h 3063504"/>
              <a:gd name="connsiteX276" fmla="*/ 2445647 w 4114165"/>
              <a:gd name="connsiteY276" fmla="*/ 935108 h 3063504"/>
              <a:gd name="connsiteX277" fmla="*/ 2448905 w 4114165"/>
              <a:gd name="connsiteY277" fmla="*/ 934678 h 3063504"/>
              <a:gd name="connsiteX278" fmla="*/ 2452174 w 4114165"/>
              <a:gd name="connsiteY278" fmla="*/ 940630 h 3063504"/>
              <a:gd name="connsiteX279" fmla="*/ 2455443 w 4114165"/>
              <a:gd name="connsiteY279" fmla="*/ 952824 h 3063504"/>
              <a:gd name="connsiteX280" fmla="*/ 2461970 w 4114165"/>
              <a:gd name="connsiteY280" fmla="*/ 995044 h 3063504"/>
              <a:gd name="connsiteX281" fmla="*/ 2468496 w 4114165"/>
              <a:gd name="connsiteY281" fmla="*/ 1058867 h 3063504"/>
              <a:gd name="connsiteX282" fmla="*/ 2478292 w 4114165"/>
              <a:gd name="connsiteY282" fmla="*/ 1187690 h 3063504"/>
              <a:gd name="connsiteX283" fmla="*/ 2494627 w 4114165"/>
              <a:gd name="connsiteY283" fmla="*/ 1454253 h 3063504"/>
              <a:gd name="connsiteX284" fmla="*/ 2514218 w 4114165"/>
              <a:gd name="connsiteY284" fmla="*/ 1766340 h 3063504"/>
              <a:gd name="connsiteX285" fmla="*/ 2524014 w 4114165"/>
              <a:gd name="connsiteY285" fmla="*/ 1883767 h 3063504"/>
              <a:gd name="connsiteX286" fmla="*/ 2530540 w 4114165"/>
              <a:gd name="connsiteY286" fmla="*/ 1939878 h 3063504"/>
              <a:gd name="connsiteX287" fmla="*/ 2537067 w 4114165"/>
              <a:gd name="connsiteY287" fmla="*/ 1975778 h 3063504"/>
              <a:gd name="connsiteX288" fmla="*/ 2540336 w 4114165"/>
              <a:gd name="connsiteY288" fmla="*/ 1985782 h 3063504"/>
              <a:gd name="connsiteX289" fmla="*/ 2543606 w 4114165"/>
              <a:gd name="connsiteY289" fmla="*/ 1990417 h 3063504"/>
              <a:gd name="connsiteX290" fmla="*/ 2546862 w 4114165"/>
              <a:gd name="connsiteY290" fmla="*/ 1989708 h 3063504"/>
              <a:gd name="connsiteX291" fmla="*/ 2550132 w 4114165"/>
              <a:gd name="connsiteY291" fmla="*/ 1983731 h 3063504"/>
              <a:gd name="connsiteX292" fmla="*/ 2556658 w 4114165"/>
              <a:gd name="connsiteY292" fmla="*/ 1956580 h 3063504"/>
              <a:gd name="connsiteX293" fmla="*/ 2563197 w 4114165"/>
              <a:gd name="connsiteY293" fmla="*/ 1910790 h 3063504"/>
              <a:gd name="connsiteX294" fmla="*/ 2572993 w 4114165"/>
              <a:gd name="connsiteY294" fmla="*/ 1813029 h 3063504"/>
              <a:gd name="connsiteX295" fmla="*/ 2586046 w 4114165"/>
              <a:gd name="connsiteY295" fmla="*/ 1647001 h 3063504"/>
              <a:gd name="connsiteX296" fmla="*/ 2608907 w 4114165"/>
              <a:gd name="connsiteY296" fmla="*/ 1350946 h 3063504"/>
              <a:gd name="connsiteX297" fmla="*/ 2618703 w 4114165"/>
              <a:gd name="connsiteY297" fmla="*/ 1256465 h 3063504"/>
              <a:gd name="connsiteX298" fmla="*/ 2625229 w 4114165"/>
              <a:gd name="connsiteY298" fmla="*/ 1211991 h 3063504"/>
              <a:gd name="connsiteX299" fmla="*/ 2631768 w 4114165"/>
              <a:gd name="connsiteY299" fmla="*/ 1184474 h 3063504"/>
              <a:gd name="connsiteX300" fmla="*/ 2635025 w 4114165"/>
              <a:gd name="connsiteY300" fmla="*/ 1177408 h 3063504"/>
              <a:gd name="connsiteX301" fmla="*/ 2638294 w 4114165"/>
              <a:gd name="connsiteY301" fmla="*/ 1174850 h 3063504"/>
              <a:gd name="connsiteX302" fmla="*/ 2641564 w 4114165"/>
              <a:gd name="connsiteY302" fmla="*/ 1176787 h 3063504"/>
              <a:gd name="connsiteX303" fmla="*/ 2644821 w 4114165"/>
              <a:gd name="connsiteY303" fmla="*/ 1183144 h 3063504"/>
              <a:gd name="connsiteX304" fmla="*/ 2651359 w 4114165"/>
              <a:gd name="connsiteY304" fmla="*/ 1208496 h 3063504"/>
              <a:gd name="connsiteX305" fmla="*/ 2657886 w 4114165"/>
              <a:gd name="connsiteY305" fmla="*/ 1249272 h 3063504"/>
              <a:gd name="connsiteX306" fmla="*/ 2667681 w 4114165"/>
              <a:gd name="connsiteY306" fmla="*/ 1333964 h 3063504"/>
              <a:gd name="connsiteX307" fmla="*/ 2684004 w 4114165"/>
              <a:gd name="connsiteY307" fmla="*/ 1510794 h 3063504"/>
              <a:gd name="connsiteX308" fmla="*/ 2700326 w 4114165"/>
              <a:gd name="connsiteY308" fmla="*/ 1682319 h 3063504"/>
              <a:gd name="connsiteX309" fmla="*/ 2710121 w 4114165"/>
              <a:gd name="connsiteY309" fmla="*/ 1760046 h 3063504"/>
              <a:gd name="connsiteX310" fmla="*/ 2716661 w 4114165"/>
              <a:gd name="connsiteY310" fmla="*/ 1795706 h 3063504"/>
              <a:gd name="connsiteX311" fmla="*/ 2723187 w 4114165"/>
              <a:gd name="connsiteY311" fmla="*/ 1816398 h 3063504"/>
              <a:gd name="connsiteX312" fmla="*/ 2726456 w 4114165"/>
              <a:gd name="connsiteY312" fmla="*/ 1820817 h 3063504"/>
              <a:gd name="connsiteX313" fmla="*/ 2729713 w 4114165"/>
              <a:gd name="connsiteY313" fmla="*/ 1821222 h 3063504"/>
              <a:gd name="connsiteX314" fmla="*/ 2732983 w 4114165"/>
              <a:gd name="connsiteY314" fmla="*/ 1817613 h 3063504"/>
              <a:gd name="connsiteX315" fmla="*/ 2736252 w 4114165"/>
              <a:gd name="connsiteY315" fmla="*/ 1810079 h 3063504"/>
              <a:gd name="connsiteX316" fmla="*/ 2742779 w 4114165"/>
              <a:gd name="connsiteY316" fmla="*/ 1783638 h 3063504"/>
              <a:gd name="connsiteX317" fmla="*/ 2749305 w 4114165"/>
              <a:gd name="connsiteY317" fmla="*/ 1743368 h 3063504"/>
              <a:gd name="connsiteX318" fmla="*/ 2759101 w 4114165"/>
              <a:gd name="connsiteY318" fmla="*/ 1661703 h 3063504"/>
              <a:gd name="connsiteX319" fmla="*/ 2775436 w 4114165"/>
              <a:gd name="connsiteY319" fmla="*/ 1493066 h 3063504"/>
              <a:gd name="connsiteX320" fmla="*/ 2791758 w 4114165"/>
              <a:gd name="connsiteY320" fmla="*/ 1328785 h 3063504"/>
              <a:gd name="connsiteX321" fmla="*/ 2801554 w 4114165"/>
              <a:gd name="connsiteY321" fmla="*/ 1253248 h 3063504"/>
              <a:gd name="connsiteX322" fmla="*/ 2808080 w 4114165"/>
              <a:gd name="connsiteY322" fmla="*/ 1217943 h 3063504"/>
              <a:gd name="connsiteX323" fmla="*/ 2814619 w 4114165"/>
              <a:gd name="connsiteY323" fmla="*/ 1196783 h 3063504"/>
              <a:gd name="connsiteX324" fmla="*/ 2817876 w 4114165"/>
              <a:gd name="connsiteY324" fmla="*/ 1191882 h 3063504"/>
              <a:gd name="connsiteX325" fmla="*/ 2821145 w 4114165"/>
              <a:gd name="connsiteY325" fmla="*/ 1190882 h 3063504"/>
              <a:gd name="connsiteX326" fmla="*/ 2824414 w 4114165"/>
              <a:gd name="connsiteY326" fmla="*/ 1193807 h 3063504"/>
              <a:gd name="connsiteX327" fmla="*/ 2827671 w 4114165"/>
              <a:gd name="connsiteY327" fmla="*/ 1200632 h 3063504"/>
              <a:gd name="connsiteX328" fmla="*/ 2834210 w 4114165"/>
              <a:gd name="connsiteY328" fmla="*/ 1225718 h 3063504"/>
              <a:gd name="connsiteX329" fmla="*/ 2840736 w 4114165"/>
              <a:gd name="connsiteY329" fmla="*/ 1265152 h 3063504"/>
              <a:gd name="connsiteX330" fmla="*/ 2850532 w 4114165"/>
              <a:gd name="connsiteY330" fmla="*/ 1347489 h 3063504"/>
              <a:gd name="connsiteX331" fmla="*/ 2863598 w 4114165"/>
              <a:gd name="connsiteY331" fmla="*/ 1487861 h 3063504"/>
              <a:gd name="connsiteX332" fmla="*/ 2889716 w 4114165"/>
              <a:gd name="connsiteY332" fmla="*/ 1782726 h 3063504"/>
              <a:gd name="connsiteX333" fmla="*/ 2899511 w 4114165"/>
              <a:gd name="connsiteY333" fmla="*/ 1866418 h 3063504"/>
              <a:gd name="connsiteX334" fmla="*/ 2906038 w 4114165"/>
              <a:gd name="connsiteY334" fmla="*/ 1907105 h 3063504"/>
              <a:gd name="connsiteX335" fmla="*/ 2912577 w 4114165"/>
              <a:gd name="connsiteY335" fmla="*/ 1933685 h 3063504"/>
              <a:gd name="connsiteX336" fmla="*/ 2915833 w 4114165"/>
              <a:gd name="connsiteY336" fmla="*/ 1941334 h 3063504"/>
              <a:gd name="connsiteX337" fmla="*/ 2919103 w 4114165"/>
              <a:gd name="connsiteY337" fmla="*/ 1945107 h 3063504"/>
              <a:gd name="connsiteX338" fmla="*/ 2922373 w 4114165"/>
              <a:gd name="connsiteY338" fmla="*/ 1944968 h 3063504"/>
              <a:gd name="connsiteX339" fmla="*/ 2925629 w 4114165"/>
              <a:gd name="connsiteY339" fmla="*/ 1940929 h 3063504"/>
              <a:gd name="connsiteX340" fmla="*/ 2928899 w 4114165"/>
              <a:gd name="connsiteY340" fmla="*/ 1933014 h 3063504"/>
              <a:gd name="connsiteX341" fmla="*/ 2935425 w 4114165"/>
              <a:gd name="connsiteY341" fmla="*/ 1905965 h 3063504"/>
              <a:gd name="connsiteX342" fmla="*/ 2941951 w 4114165"/>
              <a:gd name="connsiteY342" fmla="*/ 1864898 h 3063504"/>
              <a:gd name="connsiteX343" fmla="*/ 2951747 w 4114165"/>
              <a:gd name="connsiteY343" fmla="*/ 1780649 h 3063504"/>
              <a:gd name="connsiteX344" fmla="*/ 2964813 w 4114165"/>
              <a:gd name="connsiteY344" fmla="*/ 1637427 h 3063504"/>
              <a:gd name="connsiteX345" fmla="*/ 3000726 w 4114165"/>
              <a:gd name="connsiteY345" fmla="*/ 1222059 h 3063504"/>
              <a:gd name="connsiteX346" fmla="*/ 3010522 w 4114165"/>
              <a:gd name="connsiteY346" fmla="*/ 1142292 h 3063504"/>
              <a:gd name="connsiteX347" fmla="*/ 3017061 w 4114165"/>
              <a:gd name="connsiteY347" fmla="*/ 1103479 h 3063504"/>
              <a:gd name="connsiteX348" fmla="*/ 3023588 w 4114165"/>
              <a:gd name="connsiteY348" fmla="*/ 1077469 h 3063504"/>
              <a:gd name="connsiteX349" fmla="*/ 3030114 w 4114165"/>
              <a:gd name="connsiteY349" fmla="*/ 1064920 h 3063504"/>
              <a:gd name="connsiteX350" fmla="*/ 3033383 w 4114165"/>
              <a:gd name="connsiteY350" fmla="*/ 1063780 h 3063504"/>
              <a:gd name="connsiteX351" fmla="*/ 3036653 w 4114165"/>
              <a:gd name="connsiteY351" fmla="*/ 1066060 h 3063504"/>
              <a:gd name="connsiteX352" fmla="*/ 3039910 w 4114165"/>
              <a:gd name="connsiteY352" fmla="*/ 1071720 h 3063504"/>
              <a:gd name="connsiteX353" fmla="*/ 3046448 w 4114165"/>
              <a:gd name="connsiteY353" fmla="*/ 1092918 h 3063504"/>
              <a:gd name="connsiteX354" fmla="*/ 3052975 w 4114165"/>
              <a:gd name="connsiteY354" fmla="*/ 1126603 h 3063504"/>
              <a:gd name="connsiteX355" fmla="*/ 3062770 w 4114165"/>
              <a:gd name="connsiteY355" fmla="*/ 1198036 h 3063504"/>
              <a:gd name="connsiteX356" fmla="*/ 3075836 w 4114165"/>
              <a:gd name="connsiteY356" fmla="*/ 1324289 h 3063504"/>
              <a:gd name="connsiteX357" fmla="*/ 3098684 w 4114165"/>
              <a:gd name="connsiteY357" fmla="*/ 1588788 h 3063504"/>
              <a:gd name="connsiteX358" fmla="*/ 3118276 w 4114165"/>
              <a:gd name="connsiteY358" fmla="*/ 1805419 h 3063504"/>
              <a:gd name="connsiteX359" fmla="*/ 3131341 w 4114165"/>
              <a:gd name="connsiteY359" fmla="*/ 1919515 h 3063504"/>
              <a:gd name="connsiteX360" fmla="*/ 3141137 w 4114165"/>
              <a:gd name="connsiteY360" fmla="*/ 1981109 h 3063504"/>
              <a:gd name="connsiteX361" fmla="*/ 3147663 w 4114165"/>
              <a:gd name="connsiteY361" fmla="*/ 2008741 h 3063504"/>
              <a:gd name="connsiteX362" fmla="*/ 3154202 w 4114165"/>
              <a:gd name="connsiteY362" fmla="*/ 2024671 h 3063504"/>
              <a:gd name="connsiteX363" fmla="*/ 3157459 w 4114165"/>
              <a:gd name="connsiteY363" fmla="*/ 2028065 h 3063504"/>
              <a:gd name="connsiteX364" fmla="*/ 3160729 w 4114165"/>
              <a:gd name="connsiteY364" fmla="*/ 2028356 h 3063504"/>
              <a:gd name="connsiteX365" fmla="*/ 3163998 w 4114165"/>
              <a:gd name="connsiteY365" fmla="*/ 2025494 h 3063504"/>
              <a:gd name="connsiteX366" fmla="*/ 3167255 w 4114165"/>
              <a:gd name="connsiteY366" fmla="*/ 2019454 h 3063504"/>
              <a:gd name="connsiteX367" fmla="*/ 3173794 w 4114165"/>
              <a:gd name="connsiteY367" fmla="*/ 1997888 h 3063504"/>
              <a:gd name="connsiteX368" fmla="*/ 3180320 w 4114165"/>
              <a:gd name="connsiteY368" fmla="*/ 1963798 h 3063504"/>
              <a:gd name="connsiteX369" fmla="*/ 3190116 w 4114165"/>
              <a:gd name="connsiteY369" fmla="*/ 1890225 h 3063504"/>
              <a:gd name="connsiteX370" fmla="*/ 3199912 w 4114165"/>
              <a:gd name="connsiteY370" fmla="*/ 1792185 h 3063504"/>
              <a:gd name="connsiteX371" fmla="*/ 3212965 w 4114165"/>
              <a:gd name="connsiteY371" fmla="*/ 1630792 h 3063504"/>
              <a:gd name="connsiteX372" fmla="*/ 3258687 w 4114165"/>
              <a:gd name="connsiteY372" fmla="*/ 1017660 h 3063504"/>
              <a:gd name="connsiteX373" fmla="*/ 3268482 w 4114165"/>
              <a:gd name="connsiteY373" fmla="*/ 933703 h 3063504"/>
              <a:gd name="connsiteX374" fmla="*/ 3275009 w 4114165"/>
              <a:gd name="connsiteY374" fmla="*/ 897080 h 3063504"/>
              <a:gd name="connsiteX375" fmla="*/ 3281535 w 4114165"/>
              <a:gd name="connsiteY375" fmla="*/ 878136 h 3063504"/>
              <a:gd name="connsiteX376" fmla="*/ 3284804 w 4114165"/>
              <a:gd name="connsiteY376" fmla="*/ 875743 h 3063504"/>
              <a:gd name="connsiteX377" fmla="*/ 3288074 w 4114165"/>
              <a:gd name="connsiteY377" fmla="*/ 878237 h 3063504"/>
              <a:gd name="connsiteX378" fmla="*/ 3291331 w 4114165"/>
              <a:gd name="connsiteY378" fmla="*/ 885696 h 3063504"/>
              <a:gd name="connsiteX379" fmla="*/ 3297870 w 4114165"/>
              <a:gd name="connsiteY379" fmla="*/ 915632 h 3063504"/>
              <a:gd name="connsiteX380" fmla="*/ 3304396 w 4114165"/>
              <a:gd name="connsiteY380" fmla="*/ 965374 h 3063504"/>
              <a:gd name="connsiteX381" fmla="*/ 3314192 w 4114165"/>
              <a:gd name="connsiteY381" fmla="*/ 1075076 h 3063504"/>
              <a:gd name="connsiteX382" fmla="*/ 3323988 w 4114165"/>
              <a:gd name="connsiteY382" fmla="*/ 1221514 h 3063504"/>
              <a:gd name="connsiteX383" fmla="*/ 3340310 w 4114165"/>
              <a:gd name="connsiteY383" fmla="*/ 1521761 h 3063504"/>
              <a:gd name="connsiteX384" fmla="*/ 3366441 w 4114165"/>
              <a:gd name="connsiteY384" fmla="*/ 2016579 h 3063504"/>
              <a:gd name="connsiteX385" fmla="*/ 3376237 w 4114165"/>
              <a:gd name="connsiteY385" fmla="*/ 2160789 h 3063504"/>
              <a:gd name="connsiteX386" fmla="*/ 3386032 w 4114165"/>
              <a:gd name="connsiteY386" fmla="*/ 2262576 h 3063504"/>
              <a:gd name="connsiteX387" fmla="*/ 3392559 w 4114165"/>
              <a:gd name="connsiteY387" fmla="*/ 2302136 h 3063504"/>
              <a:gd name="connsiteX388" fmla="*/ 3395828 w 4114165"/>
              <a:gd name="connsiteY388" fmla="*/ 2312672 h 3063504"/>
              <a:gd name="connsiteX389" fmla="*/ 3399085 w 4114165"/>
              <a:gd name="connsiteY389" fmla="*/ 2316813 h 3063504"/>
              <a:gd name="connsiteX390" fmla="*/ 3402354 w 4114165"/>
              <a:gd name="connsiteY390" fmla="*/ 2314458 h 3063504"/>
              <a:gd name="connsiteX391" fmla="*/ 3405624 w 4114165"/>
              <a:gd name="connsiteY391" fmla="*/ 2305568 h 3063504"/>
              <a:gd name="connsiteX392" fmla="*/ 3412150 w 4114165"/>
              <a:gd name="connsiteY392" fmla="*/ 2268275 h 3063504"/>
              <a:gd name="connsiteX393" fmla="*/ 3418677 w 4114165"/>
              <a:gd name="connsiteY393" fmla="*/ 2205743 h 3063504"/>
              <a:gd name="connsiteX394" fmla="*/ 3428472 w 4114165"/>
              <a:gd name="connsiteY394" fmla="*/ 2068625 h 3063504"/>
              <a:gd name="connsiteX395" fmla="*/ 3438268 w 4114165"/>
              <a:gd name="connsiteY395" fmla="*/ 1888224 h 3063504"/>
              <a:gd name="connsiteX396" fmla="*/ 3454590 w 4114165"/>
              <a:gd name="connsiteY396" fmla="*/ 1528523 h 3063504"/>
              <a:gd name="connsiteX397" fmla="*/ 3477451 w 4114165"/>
              <a:gd name="connsiteY397" fmla="*/ 1031083 h 3063504"/>
              <a:gd name="connsiteX398" fmla="*/ 3487247 w 4114165"/>
              <a:gd name="connsiteY398" fmla="*/ 866929 h 3063504"/>
              <a:gd name="connsiteX399" fmla="*/ 3497043 w 4114165"/>
              <a:gd name="connsiteY399" fmla="*/ 752567 h 3063504"/>
              <a:gd name="connsiteX400" fmla="*/ 3503569 w 4114165"/>
              <a:gd name="connsiteY400" fmla="*/ 708790 h 3063504"/>
              <a:gd name="connsiteX401" fmla="*/ 3506839 w 4114165"/>
              <a:gd name="connsiteY401" fmla="*/ 697342 h 3063504"/>
              <a:gd name="connsiteX402" fmla="*/ 3510108 w 4114165"/>
              <a:gd name="connsiteY402" fmla="*/ 693037 h 3063504"/>
              <a:gd name="connsiteX403" fmla="*/ 3513365 w 4114165"/>
              <a:gd name="connsiteY403" fmla="*/ 695924 h 3063504"/>
              <a:gd name="connsiteX404" fmla="*/ 3516634 w 4114165"/>
              <a:gd name="connsiteY404" fmla="*/ 705979 h 3063504"/>
              <a:gd name="connsiteX405" fmla="*/ 3523161 w 4114165"/>
              <a:gd name="connsiteY405" fmla="*/ 747236 h 3063504"/>
              <a:gd name="connsiteX406" fmla="*/ 3529700 w 4114165"/>
              <a:gd name="connsiteY406" fmla="*/ 815390 h 3063504"/>
              <a:gd name="connsiteX407" fmla="*/ 3539496 w 4114165"/>
              <a:gd name="connsiteY407" fmla="*/ 962638 h 3063504"/>
              <a:gd name="connsiteX408" fmla="*/ 3552548 w 4114165"/>
              <a:gd name="connsiteY408" fmla="*/ 1223718 h 3063504"/>
              <a:gd name="connsiteX409" fmla="*/ 3591731 w 4114165"/>
              <a:gd name="connsiteY409" fmla="*/ 2071171 h 3063504"/>
              <a:gd name="connsiteX410" fmla="*/ 3601527 w 4114165"/>
              <a:gd name="connsiteY410" fmla="*/ 2206351 h 3063504"/>
              <a:gd name="connsiteX411" fmla="*/ 3608066 w 4114165"/>
              <a:gd name="connsiteY411" fmla="*/ 2265109 h 3063504"/>
              <a:gd name="connsiteX412" fmla="*/ 3614593 w 4114165"/>
              <a:gd name="connsiteY412" fmla="*/ 2296311 h 3063504"/>
              <a:gd name="connsiteX413" fmla="*/ 3617862 w 4114165"/>
              <a:gd name="connsiteY413" fmla="*/ 2301250 h 3063504"/>
              <a:gd name="connsiteX414" fmla="*/ 3621119 w 4114165"/>
              <a:gd name="connsiteY414" fmla="*/ 2299034 h 3063504"/>
              <a:gd name="connsiteX415" fmla="*/ 3624388 w 4114165"/>
              <a:gd name="connsiteY415" fmla="*/ 2289726 h 3063504"/>
              <a:gd name="connsiteX416" fmla="*/ 3630915 w 4114165"/>
              <a:gd name="connsiteY416" fmla="*/ 2250394 h 3063504"/>
              <a:gd name="connsiteX417" fmla="*/ 3637453 w 4114165"/>
              <a:gd name="connsiteY417" fmla="*/ 2185001 h 3063504"/>
              <a:gd name="connsiteX418" fmla="*/ 3647249 w 4114165"/>
              <a:gd name="connsiteY418" fmla="*/ 2044375 h 3063504"/>
              <a:gd name="connsiteX419" fmla="*/ 3660302 w 4114165"/>
              <a:gd name="connsiteY419" fmla="*/ 1798352 h 3063504"/>
              <a:gd name="connsiteX420" fmla="*/ 3692959 w 4114165"/>
              <a:gd name="connsiteY420" fmla="*/ 1140064 h 3063504"/>
              <a:gd name="connsiteX421" fmla="*/ 3702755 w 4114165"/>
              <a:gd name="connsiteY421" fmla="*/ 999805 h 3063504"/>
              <a:gd name="connsiteX422" fmla="*/ 3709281 w 4114165"/>
              <a:gd name="connsiteY422" fmla="*/ 933399 h 3063504"/>
              <a:gd name="connsiteX423" fmla="*/ 3715807 w 4114165"/>
              <a:gd name="connsiteY423" fmla="*/ 891369 h 3063504"/>
              <a:gd name="connsiteX424" fmla="*/ 3719077 w 4114165"/>
              <a:gd name="connsiteY424" fmla="*/ 879922 h 3063504"/>
              <a:gd name="connsiteX425" fmla="*/ 3722346 w 4114165"/>
              <a:gd name="connsiteY425" fmla="*/ 874932 h 3063504"/>
              <a:gd name="connsiteX426" fmla="*/ 3725603 w 4114165"/>
              <a:gd name="connsiteY426" fmla="*/ 876414 h 3063504"/>
              <a:gd name="connsiteX427" fmla="*/ 3728873 w 4114165"/>
              <a:gd name="connsiteY427" fmla="*/ 884278 h 3063504"/>
              <a:gd name="connsiteX428" fmla="*/ 3735399 w 4114165"/>
              <a:gd name="connsiteY428" fmla="*/ 918570 h 3063504"/>
              <a:gd name="connsiteX429" fmla="*/ 3741938 w 4114165"/>
              <a:gd name="connsiteY429" fmla="*/ 975973 h 3063504"/>
              <a:gd name="connsiteX430" fmla="*/ 3751734 w 4114165"/>
              <a:gd name="connsiteY430" fmla="*/ 1099301 h 3063504"/>
              <a:gd name="connsiteX431" fmla="*/ 3764786 w 4114165"/>
              <a:gd name="connsiteY431" fmla="*/ 1313260 h 3063504"/>
              <a:gd name="connsiteX432" fmla="*/ 3794174 w 4114165"/>
              <a:gd name="connsiteY432" fmla="*/ 1820969 h 3063504"/>
              <a:gd name="connsiteX433" fmla="*/ 3803970 w 4114165"/>
              <a:gd name="connsiteY433" fmla="*/ 1943664 h 3063504"/>
              <a:gd name="connsiteX434" fmla="*/ 3810509 w 4114165"/>
              <a:gd name="connsiteY434" fmla="*/ 2002054 h 3063504"/>
              <a:gd name="connsiteX435" fmla="*/ 3817035 w 4114165"/>
              <a:gd name="connsiteY435" fmla="*/ 2039208 h 3063504"/>
              <a:gd name="connsiteX436" fmla="*/ 3820304 w 4114165"/>
              <a:gd name="connsiteY436" fmla="*/ 2049453 h 3063504"/>
              <a:gd name="connsiteX437" fmla="*/ 3823561 w 4114165"/>
              <a:gd name="connsiteY437" fmla="*/ 2054050 h 3063504"/>
              <a:gd name="connsiteX438" fmla="*/ 3826831 w 4114165"/>
              <a:gd name="connsiteY438" fmla="*/ 2053011 h 3063504"/>
              <a:gd name="connsiteX439" fmla="*/ 3830100 w 4114165"/>
              <a:gd name="connsiteY439" fmla="*/ 2046401 h 3063504"/>
              <a:gd name="connsiteX440" fmla="*/ 3836626 w 4114165"/>
              <a:gd name="connsiteY440" fmla="*/ 2017073 h 3063504"/>
              <a:gd name="connsiteX441" fmla="*/ 3843153 w 4114165"/>
              <a:gd name="connsiteY441" fmla="*/ 1967724 h 3063504"/>
              <a:gd name="connsiteX442" fmla="*/ 3852949 w 4114165"/>
              <a:gd name="connsiteY442" fmla="*/ 1861834 h 3063504"/>
              <a:gd name="connsiteX443" fmla="*/ 3866014 w 4114165"/>
              <a:gd name="connsiteY443" fmla="*/ 1679090 h 3063504"/>
              <a:gd name="connsiteX444" fmla="*/ 3892132 w 4114165"/>
              <a:gd name="connsiteY444" fmla="*/ 1294657 h 3063504"/>
              <a:gd name="connsiteX445" fmla="*/ 3901928 w 4114165"/>
              <a:gd name="connsiteY445" fmla="*/ 1185892 h 3063504"/>
              <a:gd name="connsiteX446" fmla="*/ 3908467 w 4114165"/>
              <a:gd name="connsiteY446" fmla="*/ 1133061 h 3063504"/>
              <a:gd name="connsiteX447" fmla="*/ 3914993 w 4114165"/>
              <a:gd name="connsiteY447" fmla="*/ 1098427 h 3063504"/>
              <a:gd name="connsiteX448" fmla="*/ 3918263 w 4114165"/>
              <a:gd name="connsiteY448" fmla="*/ 1088360 h 3063504"/>
              <a:gd name="connsiteX449" fmla="*/ 3921519 w 4114165"/>
              <a:gd name="connsiteY449" fmla="*/ 1083244 h 3063504"/>
              <a:gd name="connsiteX450" fmla="*/ 3924789 w 4114165"/>
              <a:gd name="connsiteY450" fmla="*/ 1083117 h 3063504"/>
              <a:gd name="connsiteX451" fmla="*/ 3928058 w 4114165"/>
              <a:gd name="connsiteY451" fmla="*/ 1087916 h 3063504"/>
              <a:gd name="connsiteX452" fmla="*/ 3931315 w 4114165"/>
              <a:gd name="connsiteY452" fmla="*/ 1097591 h 3063504"/>
              <a:gd name="connsiteX453" fmla="*/ 3937854 w 4114165"/>
              <a:gd name="connsiteY453" fmla="*/ 1130946 h 3063504"/>
              <a:gd name="connsiteX454" fmla="*/ 3944380 w 4114165"/>
              <a:gd name="connsiteY454" fmla="*/ 1181523 h 3063504"/>
              <a:gd name="connsiteX455" fmla="*/ 3954176 w 4114165"/>
              <a:gd name="connsiteY455" fmla="*/ 1284311 h 3063504"/>
              <a:gd name="connsiteX456" fmla="*/ 3970498 w 4114165"/>
              <a:gd name="connsiteY456" fmla="*/ 1500132 h 3063504"/>
              <a:gd name="connsiteX457" fmla="*/ 3990090 w 4114165"/>
              <a:gd name="connsiteY457" fmla="*/ 1758754 h 3063504"/>
              <a:gd name="connsiteX458" fmla="*/ 3999886 w 4114165"/>
              <a:gd name="connsiteY458" fmla="*/ 1858187 h 3063504"/>
              <a:gd name="connsiteX459" fmla="*/ 4006412 w 4114165"/>
              <a:gd name="connsiteY459" fmla="*/ 1906257 h 3063504"/>
              <a:gd name="connsiteX460" fmla="*/ 4012951 w 4114165"/>
              <a:gd name="connsiteY460" fmla="*/ 1937206 h 3063504"/>
              <a:gd name="connsiteX461" fmla="*/ 4016208 w 4114165"/>
              <a:gd name="connsiteY461" fmla="*/ 1945779 h 3063504"/>
              <a:gd name="connsiteX462" fmla="*/ 4019477 w 4114165"/>
              <a:gd name="connsiteY462" fmla="*/ 1949628 h 3063504"/>
              <a:gd name="connsiteX463" fmla="*/ 4022747 w 4114165"/>
              <a:gd name="connsiteY463" fmla="*/ 1948678 h 3063504"/>
              <a:gd name="connsiteX464" fmla="*/ 4026004 w 4114165"/>
              <a:gd name="connsiteY464" fmla="*/ 1942955 h 3063504"/>
              <a:gd name="connsiteX465" fmla="*/ 4032542 w 4114165"/>
              <a:gd name="connsiteY465" fmla="*/ 1917400 h 3063504"/>
              <a:gd name="connsiteX466" fmla="*/ 4039069 w 4114165"/>
              <a:gd name="connsiteY466" fmla="*/ 1874003 h 3063504"/>
              <a:gd name="connsiteX467" fmla="*/ 4048865 w 4114165"/>
              <a:gd name="connsiteY467" fmla="*/ 1779560 h 3063504"/>
              <a:gd name="connsiteX468" fmla="*/ 4061930 w 4114165"/>
              <a:gd name="connsiteY468" fmla="*/ 1613430 h 3063504"/>
              <a:gd name="connsiteX469" fmla="*/ 4091317 w 4114165"/>
              <a:gd name="connsiteY469" fmla="*/ 1214410 h 3063504"/>
              <a:gd name="connsiteX470" fmla="*/ 4101113 w 4114165"/>
              <a:gd name="connsiteY470" fmla="*/ 1119638 h 3063504"/>
              <a:gd name="connsiteX471" fmla="*/ 4107639 w 4114165"/>
              <a:gd name="connsiteY471" fmla="*/ 1076545 h 3063504"/>
              <a:gd name="connsiteX472" fmla="*/ 4114166 w 4114165"/>
              <a:gd name="connsiteY472" fmla="*/ 1052054 h 3063504"/>
              <a:gd name="connsiteX473" fmla="*/ 4114166 w 4114165"/>
              <a:gd name="connsiteY473" fmla="*/ 1052054 h 3063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</a:cxnLst>
            <a:rect l="l" t="t" r="r" b="b"/>
            <a:pathLst>
              <a:path w="4114165" h="3063504">
                <a:moveTo>
                  <a:pt x="0" y="1833480"/>
                </a:moveTo>
                <a:lnTo>
                  <a:pt x="45713" y="417481"/>
                </a:lnTo>
                <a:lnTo>
                  <a:pt x="52243" y="297352"/>
                </a:lnTo>
                <a:lnTo>
                  <a:pt x="58773" y="217167"/>
                </a:lnTo>
                <a:lnTo>
                  <a:pt x="62039" y="193329"/>
                </a:lnTo>
                <a:lnTo>
                  <a:pt x="65305" y="180827"/>
                </a:lnTo>
                <a:lnTo>
                  <a:pt x="68569" y="179911"/>
                </a:lnTo>
                <a:lnTo>
                  <a:pt x="71835" y="190731"/>
                </a:lnTo>
                <a:lnTo>
                  <a:pt x="75101" y="213328"/>
                </a:lnTo>
                <a:lnTo>
                  <a:pt x="81631" y="293496"/>
                </a:lnTo>
                <a:lnTo>
                  <a:pt x="88161" y="418608"/>
                </a:lnTo>
                <a:lnTo>
                  <a:pt x="97957" y="682450"/>
                </a:lnTo>
                <a:lnTo>
                  <a:pt x="111017" y="1145838"/>
                </a:lnTo>
                <a:lnTo>
                  <a:pt x="150200" y="2656215"/>
                </a:lnTo>
                <a:lnTo>
                  <a:pt x="159996" y="2898502"/>
                </a:lnTo>
                <a:lnTo>
                  <a:pt x="166526" y="3002974"/>
                </a:lnTo>
                <a:lnTo>
                  <a:pt x="173056" y="3056590"/>
                </a:lnTo>
                <a:lnTo>
                  <a:pt x="176322" y="3063504"/>
                </a:lnTo>
                <a:lnTo>
                  <a:pt x="179588" y="3056970"/>
                </a:lnTo>
                <a:lnTo>
                  <a:pt x="182852" y="3036988"/>
                </a:lnTo>
                <a:lnTo>
                  <a:pt x="189382" y="2957348"/>
                </a:lnTo>
                <a:lnTo>
                  <a:pt x="195914" y="2827131"/>
                </a:lnTo>
                <a:lnTo>
                  <a:pt x="205709" y="2547184"/>
                </a:lnTo>
                <a:lnTo>
                  <a:pt x="218770" y="2052391"/>
                </a:lnTo>
                <a:lnTo>
                  <a:pt x="257952" y="449365"/>
                </a:lnTo>
                <a:lnTo>
                  <a:pt x="267747" y="190794"/>
                </a:lnTo>
                <a:lnTo>
                  <a:pt x="274279" y="76196"/>
                </a:lnTo>
                <a:lnTo>
                  <a:pt x="280809" y="12309"/>
                </a:lnTo>
                <a:lnTo>
                  <a:pt x="284074" y="0"/>
                </a:lnTo>
                <a:lnTo>
                  <a:pt x="287339" y="871"/>
                </a:lnTo>
                <a:lnTo>
                  <a:pt x="290605" y="14841"/>
                </a:lnTo>
                <a:lnTo>
                  <a:pt x="293869" y="41707"/>
                </a:lnTo>
                <a:lnTo>
                  <a:pt x="300400" y="132747"/>
                </a:lnTo>
                <a:lnTo>
                  <a:pt x="306931" y="270150"/>
                </a:lnTo>
                <a:lnTo>
                  <a:pt x="316726" y="550888"/>
                </a:lnTo>
                <a:lnTo>
                  <a:pt x="329787" y="1025879"/>
                </a:lnTo>
                <a:lnTo>
                  <a:pt x="362436" y="2279786"/>
                </a:lnTo>
                <a:lnTo>
                  <a:pt x="372232" y="2556694"/>
                </a:lnTo>
                <a:lnTo>
                  <a:pt x="382027" y="2748670"/>
                </a:lnTo>
                <a:lnTo>
                  <a:pt x="388567" y="2823459"/>
                </a:lnTo>
                <a:lnTo>
                  <a:pt x="391823" y="2844202"/>
                </a:lnTo>
                <a:lnTo>
                  <a:pt x="395093" y="2853750"/>
                </a:lnTo>
                <a:lnTo>
                  <a:pt x="398362" y="2852192"/>
                </a:lnTo>
                <a:lnTo>
                  <a:pt x="401619" y="2839668"/>
                </a:lnTo>
                <a:lnTo>
                  <a:pt x="404889" y="2816443"/>
                </a:lnTo>
                <a:lnTo>
                  <a:pt x="411415" y="2739337"/>
                </a:lnTo>
                <a:lnTo>
                  <a:pt x="417954" y="2624582"/>
                </a:lnTo>
                <a:lnTo>
                  <a:pt x="427737" y="2392894"/>
                </a:lnTo>
                <a:lnTo>
                  <a:pt x="440802" y="2005562"/>
                </a:lnTo>
                <a:lnTo>
                  <a:pt x="473459" y="995006"/>
                </a:lnTo>
                <a:lnTo>
                  <a:pt x="483255" y="770207"/>
                </a:lnTo>
                <a:lnTo>
                  <a:pt x="493051" y="610130"/>
                </a:lnTo>
                <a:lnTo>
                  <a:pt x="499577" y="543438"/>
                </a:lnTo>
                <a:lnTo>
                  <a:pt x="506103" y="509955"/>
                </a:lnTo>
                <a:lnTo>
                  <a:pt x="509373" y="505624"/>
                </a:lnTo>
                <a:lnTo>
                  <a:pt x="512642" y="509409"/>
                </a:lnTo>
                <a:lnTo>
                  <a:pt x="515899" y="521111"/>
                </a:lnTo>
                <a:lnTo>
                  <a:pt x="522438" y="567167"/>
                </a:lnTo>
                <a:lnTo>
                  <a:pt x="528965" y="641054"/>
                </a:lnTo>
                <a:lnTo>
                  <a:pt x="538760" y="796230"/>
                </a:lnTo>
                <a:lnTo>
                  <a:pt x="551826" y="1063160"/>
                </a:lnTo>
                <a:lnTo>
                  <a:pt x="591009" y="1914399"/>
                </a:lnTo>
                <a:lnTo>
                  <a:pt x="600805" y="2064446"/>
                </a:lnTo>
                <a:lnTo>
                  <a:pt x="610601" y="2170198"/>
                </a:lnTo>
                <a:lnTo>
                  <a:pt x="617127" y="2214063"/>
                </a:lnTo>
                <a:lnTo>
                  <a:pt x="623653" y="2236173"/>
                </a:lnTo>
                <a:lnTo>
                  <a:pt x="626923" y="2239162"/>
                </a:lnTo>
                <a:lnTo>
                  <a:pt x="630192" y="2236882"/>
                </a:lnTo>
                <a:lnTo>
                  <a:pt x="633449" y="2229500"/>
                </a:lnTo>
                <a:lnTo>
                  <a:pt x="639988" y="2200083"/>
                </a:lnTo>
                <a:lnTo>
                  <a:pt x="646514" y="2152659"/>
                </a:lnTo>
                <a:lnTo>
                  <a:pt x="656310" y="2052556"/>
                </a:lnTo>
                <a:lnTo>
                  <a:pt x="669375" y="1878764"/>
                </a:lnTo>
                <a:lnTo>
                  <a:pt x="715085" y="1222160"/>
                </a:lnTo>
                <a:lnTo>
                  <a:pt x="724881" y="1127717"/>
                </a:lnTo>
                <a:lnTo>
                  <a:pt x="734677" y="1062526"/>
                </a:lnTo>
                <a:lnTo>
                  <a:pt x="741203" y="1036617"/>
                </a:lnTo>
                <a:lnTo>
                  <a:pt x="744472" y="1029057"/>
                </a:lnTo>
                <a:lnTo>
                  <a:pt x="747729" y="1025119"/>
                </a:lnTo>
                <a:lnTo>
                  <a:pt x="750999" y="1024765"/>
                </a:lnTo>
                <a:lnTo>
                  <a:pt x="754268" y="1027956"/>
                </a:lnTo>
                <a:lnTo>
                  <a:pt x="757525" y="1034629"/>
                </a:lnTo>
                <a:lnTo>
                  <a:pt x="764064" y="1058018"/>
                </a:lnTo>
                <a:lnTo>
                  <a:pt x="770590" y="1094020"/>
                </a:lnTo>
                <a:lnTo>
                  <a:pt x="780386" y="1168847"/>
                </a:lnTo>
                <a:lnTo>
                  <a:pt x="793451" y="1298760"/>
                </a:lnTo>
                <a:lnTo>
                  <a:pt x="839161" y="1793806"/>
                </a:lnTo>
                <a:lnTo>
                  <a:pt x="848957" y="1861910"/>
                </a:lnTo>
                <a:lnTo>
                  <a:pt x="855483" y="1893644"/>
                </a:lnTo>
                <a:lnTo>
                  <a:pt x="862022" y="1913500"/>
                </a:lnTo>
                <a:lnTo>
                  <a:pt x="865279" y="1918844"/>
                </a:lnTo>
                <a:lnTo>
                  <a:pt x="868548" y="1921098"/>
                </a:lnTo>
                <a:lnTo>
                  <a:pt x="871818" y="1920262"/>
                </a:lnTo>
                <a:lnTo>
                  <a:pt x="875075" y="1916400"/>
                </a:lnTo>
                <a:lnTo>
                  <a:pt x="881613" y="1899735"/>
                </a:lnTo>
                <a:lnTo>
                  <a:pt x="888140" y="1871800"/>
                </a:lnTo>
                <a:lnTo>
                  <a:pt x="897936" y="1811016"/>
                </a:lnTo>
                <a:lnTo>
                  <a:pt x="911001" y="1702099"/>
                </a:lnTo>
                <a:lnTo>
                  <a:pt x="937119" y="1442590"/>
                </a:lnTo>
                <a:lnTo>
                  <a:pt x="953441" y="1297291"/>
                </a:lnTo>
                <a:lnTo>
                  <a:pt x="963237" y="1230796"/>
                </a:lnTo>
                <a:lnTo>
                  <a:pt x="973033" y="1185563"/>
                </a:lnTo>
                <a:lnTo>
                  <a:pt x="979559" y="1168835"/>
                </a:lnTo>
                <a:lnTo>
                  <a:pt x="982829" y="1164732"/>
                </a:lnTo>
                <a:lnTo>
                  <a:pt x="986098" y="1163542"/>
                </a:lnTo>
                <a:lnTo>
                  <a:pt x="989355" y="1165264"/>
                </a:lnTo>
                <a:lnTo>
                  <a:pt x="992624" y="1169911"/>
                </a:lnTo>
                <a:lnTo>
                  <a:pt x="999151" y="1187868"/>
                </a:lnTo>
                <a:lnTo>
                  <a:pt x="1005689" y="1217006"/>
                </a:lnTo>
                <a:lnTo>
                  <a:pt x="1015485" y="1279968"/>
                </a:lnTo>
                <a:lnTo>
                  <a:pt x="1025281" y="1362685"/>
                </a:lnTo>
                <a:lnTo>
                  <a:pt x="1041603" y="1530359"/>
                </a:lnTo>
                <a:lnTo>
                  <a:pt x="1067721" y="1808255"/>
                </a:lnTo>
                <a:lnTo>
                  <a:pt x="1077517" y="1891643"/>
                </a:lnTo>
                <a:lnTo>
                  <a:pt x="1087313" y="1952402"/>
                </a:lnTo>
                <a:lnTo>
                  <a:pt x="1093852" y="1977209"/>
                </a:lnTo>
                <a:lnTo>
                  <a:pt x="1097109" y="1984288"/>
                </a:lnTo>
                <a:lnTo>
                  <a:pt x="1100378" y="1987618"/>
                </a:lnTo>
                <a:lnTo>
                  <a:pt x="1103648" y="1987061"/>
                </a:lnTo>
                <a:lnTo>
                  <a:pt x="1106904" y="1982502"/>
                </a:lnTo>
                <a:lnTo>
                  <a:pt x="1110174" y="1973853"/>
                </a:lnTo>
                <a:lnTo>
                  <a:pt x="1116700" y="1944158"/>
                </a:lnTo>
                <a:lnTo>
                  <a:pt x="1123239" y="1898000"/>
                </a:lnTo>
                <a:lnTo>
                  <a:pt x="1133035" y="1799302"/>
                </a:lnTo>
                <a:lnTo>
                  <a:pt x="1142831" y="1669529"/>
                </a:lnTo>
                <a:lnTo>
                  <a:pt x="1159153" y="1406436"/>
                </a:lnTo>
                <a:lnTo>
                  <a:pt x="1182001" y="1034654"/>
                </a:lnTo>
                <a:lnTo>
                  <a:pt x="1191797" y="914138"/>
                </a:lnTo>
                <a:lnTo>
                  <a:pt x="1198336" y="857229"/>
                </a:lnTo>
                <a:lnTo>
                  <a:pt x="1204863" y="823127"/>
                </a:lnTo>
                <a:lnTo>
                  <a:pt x="1208132" y="815504"/>
                </a:lnTo>
                <a:lnTo>
                  <a:pt x="1211389" y="814516"/>
                </a:lnTo>
                <a:lnTo>
                  <a:pt x="1214658" y="820341"/>
                </a:lnTo>
                <a:lnTo>
                  <a:pt x="1217928" y="833131"/>
                </a:lnTo>
                <a:lnTo>
                  <a:pt x="1224454" y="879694"/>
                </a:lnTo>
                <a:lnTo>
                  <a:pt x="1230980" y="953774"/>
                </a:lnTo>
                <a:lnTo>
                  <a:pt x="1240776" y="1112711"/>
                </a:lnTo>
                <a:lnTo>
                  <a:pt x="1253841" y="1396407"/>
                </a:lnTo>
                <a:lnTo>
                  <a:pt x="1289755" y="2259461"/>
                </a:lnTo>
                <a:lnTo>
                  <a:pt x="1299551" y="2414207"/>
                </a:lnTo>
                <a:lnTo>
                  <a:pt x="1306090" y="2478878"/>
                </a:lnTo>
                <a:lnTo>
                  <a:pt x="1309347" y="2498177"/>
                </a:lnTo>
                <a:lnTo>
                  <a:pt x="1312616" y="2508320"/>
                </a:lnTo>
                <a:lnTo>
                  <a:pt x="1315886" y="2509067"/>
                </a:lnTo>
                <a:lnTo>
                  <a:pt x="1319143" y="2500266"/>
                </a:lnTo>
                <a:lnTo>
                  <a:pt x="1322412" y="2481892"/>
                </a:lnTo>
                <a:lnTo>
                  <a:pt x="1328938" y="2416689"/>
                </a:lnTo>
                <a:lnTo>
                  <a:pt x="1335477" y="2315078"/>
                </a:lnTo>
                <a:lnTo>
                  <a:pt x="1345273" y="2101829"/>
                </a:lnTo>
                <a:lnTo>
                  <a:pt x="1358326" y="1731731"/>
                </a:lnTo>
                <a:lnTo>
                  <a:pt x="1390983" y="746033"/>
                </a:lnTo>
                <a:lnTo>
                  <a:pt x="1400779" y="542587"/>
                </a:lnTo>
                <a:lnTo>
                  <a:pt x="1407305" y="451054"/>
                </a:lnTo>
                <a:lnTo>
                  <a:pt x="1413844" y="399459"/>
                </a:lnTo>
                <a:lnTo>
                  <a:pt x="1417101" y="389390"/>
                </a:lnTo>
                <a:lnTo>
                  <a:pt x="1420370" y="390002"/>
                </a:lnTo>
                <a:lnTo>
                  <a:pt x="1423640" y="401305"/>
                </a:lnTo>
                <a:lnTo>
                  <a:pt x="1426896" y="423206"/>
                </a:lnTo>
                <a:lnTo>
                  <a:pt x="1433423" y="497902"/>
                </a:lnTo>
                <a:lnTo>
                  <a:pt x="1439962" y="611295"/>
                </a:lnTo>
                <a:lnTo>
                  <a:pt x="1449758" y="844173"/>
                </a:lnTo>
                <a:lnTo>
                  <a:pt x="1462810" y="1239775"/>
                </a:lnTo>
                <a:lnTo>
                  <a:pt x="1495467" y="2273631"/>
                </a:lnTo>
                <a:lnTo>
                  <a:pt x="1505263" y="2490199"/>
                </a:lnTo>
                <a:lnTo>
                  <a:pt x="1511789" y="2591265"/>
                </a:lnTo>
                <a:lnTo>
                  <a:pt x="1518328" y="2653302"/>
                </a:lnTo>
                <a:lnTo>
                  <a:pt x="1521585" y="2668954"/>
                </a:lnTo>
                <a:lnTo>
                  <a:pt x="1524854" y="2674159"/>
                </a:lnTo>
                <a:lnTo>
                  <a:pt x="1528124" y="2668878"/>
                </a:lnTo>
                <a:lnTo>
                  <a:pt x="1531381" y="2653214"/>
                </a:lnTo>
                <a:lnTo>
                  <a:pt x="1537920" y="2591404"/>
                </a:lnTo>
                <a:lnTo>
                  <a:pt x="1544446" y="2491149"/>
                </a:lnTo>
                <a:lnTo>
                  <a:pt x="1554242" y="2277418"/>
                </a:lnTo>
                <a:lnTo>
                  <a:pt x="1567307" y="1903661"/>
                </a:lnTo>
                <a:lnTo>
                  <a:pt x="1603221" y="803195"/>
                </a:lnTo>
                <a:lnTo>
                  <a:pt x="1613017" y="601038"/>
                </a:lnTo>
                <a:lnTo>
                  <a:pt x="1619543" y="509316"/>
                </a:lnTo>
                <a:lnTo>
                  <a:pt x="1626082" y="456003"/>
                </a:lnTo>
                <a:lnTo>
                  <a:pt x="1629339" y="444364"/>
                </a:lnTo>
                <a:lnTo>
                  <a:pt x="1632608" y="442877"/>
                </a:lnTo>
                <a:lnTo>
                  <a:pt x="1635878" y="451531"/>
                </a:lnTo>
                <a:lnTo>
                  <a:pt x="1639135" y="470215"/>
                </a:lnTo>
                <a:lnTo>
                  <a:pt x="1645674" y="536772"/>
                </a:lnTo>
                <a:lnTo>
                  <a:pt x="1652200" y="639838"/>
                </a:lnTo>
                <a:lnTo>
                  <a:pt x="1661996" y="853620"/>
                </a:lnTo>
                <a:lnTo>
                  <a:pt x="1675061" y="1218766"/>
                </a:lnTo>
                <a:lnTo>
                  <a:pt x="1704436" y="2091786"/>
                </a:lnTo>
                <a:lnTo>
                  <a:pt x="1714232" y="2309620"/>
                </a:lnTo>
                <a:lnTo>
                  <a:pt x="1720771" y="2416397"/>
                </a:lnTo>
                <a:lnTo>
                  <a:pt x="1727297" y="2487590"/>
                </a:lnTo>
                <a:lnTo>
                  <a:pt x="1730566" y="2508991"/>
                </a:lnTo>
                <a:lnTo>
                  <a:pt x="1733823" y="2520654"/>
                </a:lnTo>
                <a:lnTo>
                  <a:pt x="1737093" y="2522490"/>
                </a:lnTo>
                <a:lnTo>
                  <a:pt x="1740362" y="2514513"/>
                </a:lnTo>
                <a:lnTo>
                  <a:pt x="1743619" y="2496835"/>
                </a:lnTo>
                <a:lnTo>
                  <a:pt x="1750158" y="2433252"/>
                </a:lnTo>
                <a:lnTo>
                  <a:pt x="1756684" y="2334453"/>
                </a:lnTo>
                <a:lnTo>
                  <a:pt x="1766480" y="2129472"/>
                </a:lnTo>
                <a:lnTo>
                  <a:pt x="1779545" y="1780459"/>
                </a:lnTo>
                <a:lnTo>
                  <a:pt x="1808933" y="958789"/>
                </a:lnTo>
                <a:lnTo>
                  <a:pt x="1818729" y="760608"/>
                </a:lnTo>
                <a:lnTo>
                  <a:pt x="1825255" y="666874"/>
                </a:lnTo>
                <a:lnTo>
                  <a:pt x="1831781" y="608307"/>
                </a:lnTo>
                <a:lnTo>
                  <a:pt x="1835051" y="592984"/>
                </a:lnTo>
                <a:lnTo>
                  <a:pt x="1838320" y="587177"/>
                </a:lnTo>
                <a:lnTo>
                  <a:pt x="1841577" y="590945"/>
                </a:lnTo>
                <a:lnTo>
                  <a:pt x="1844847" y="604242"/>
                </a:lnTo>
                <a:lnTo>
                  <a:pt x="1851373" y="658745"/>
                </a:lnTo>
                <a:lnTo>
                  <a:pt x="1857912" y="748413"/>
                </a:lnTo>
                <a:lnTo>
                  <a:pt x="1867708" y="940528"/>
                </a:lnTo>
                <a:lnTo>
                  <a:pt x="1880760" y="1275586"/>
                </a:lnTo>
                <a:lnTo>
                  <a:pt x="1910148" y="2084682"/>
                </a:lnTo>
                <a:lnTo>
                  <a:pt x="1919944" y="2284015"/>
                </a:lnTo>
                <a:lnTo>
                  <a:pt x="1926483" y="2379484"/>
                </a:lnTo>
                <a:lnTo>
                  <a:pt x="1933009" y="2440280"/>
                </a:lnTo>
                <a:lnTo>
                  <a:pt x="1936266" y="2456844"/>
                </a:lnTo>
                <a:lnTo>
                  <a:pt x="1939535" y="2463923"/>
                </a:lnTo>
                <a:lnTo>
                  <a:pt x="1942805" y="2461428"/>
                </a:lnTo>
                <a:lnTo>
                  <a:pt x="1946061" y="2449398"/>
                </a:lnTo>
                <a:lnTo>
                  <a:pt x="1952600" y="2397263"/>
                </a:lnTo>
                <a:lnTo>
                  <a:pt x="1959127" y="2309620"/>
                </a:lnTo>
                <a:lnTo>
                  <a:pt x="1968923" y="2119620"/>
                </a:lnTo>
                <a:lnTo>
                  <a:pt x="1981988" y="1785309"/>
                </a:lnTo>
                <a:lnTo>
                  <a:pt x="2014632" y="895928"/>
                </a:lnTo>
                <a:lnTo>
                  <a:pt x="2024428" y="714045"/>
                </a:lnTo>
                <a:lnTo>
                  <a:pt x="2030967" y="632633"/>
                </a:lnTo>
                <a:lnTo>
                  <a:pt x="2037493" y="587036"/>
                </a:lnTo>
                <a:lnTo>
                  <a:pt x="2040763" y="578268"/>
                </a:lnTo>
                <a:lnTo>
                  <a:pt x="2044019" y="578989"/>
                </a:lnTo>
                <a:lnTo>
                  <a:pt x="2047289" y="589172"/>
                </a:lnTo>
                <a:lnTo>
                  <a:pt x="2050559" y="608725"/>
                </a:lnTo>
                <a:lnTo>
                  <a:pt x="2057085" y="674928"/>
                </a:lnTo>
                <a:lnTo>
                  <a:pt x="2063611" y="774867"/>
                </a:lnTo>
                <a:lnTo>
                  <a:pt x="2073407" y="978645"/>
                </a:lnTo>
                <a:lnTo>
                  <a:pt x="2086472" y="1320706"/>
                </a:lnTo>
                <a:lnTo>
                  <a:pt x="2112590" y="2034865"/>
                </a:lnTo>
                <a:lnTo>
                  <a:pt x="2122386" y="2239782"/>
                </a:lnTo>
                <a:lnTo>
                  <a:pt x="2128925" y="2341241"/>
                </a:lnTo>
                <a:lnTo>
                  <a:pt x="2135451" y="2409888"/>
                </a:lnTo>
                <a:lnTo>
                  <a:pt x="2141978" y="2443155"/>
                </a:lnTo>
                <a:lnTo>
                  <a:pt x="2145247" y="2446131"/>
                </a:lnTo>
                <a:lnTo>
                  <a:pt x="2148517" y="2439964"/>
                </a:lnTo>
                <a:lnTo>
                  <a:pt x="2151773" y="2424768"/>
                </a:lnTo>
                <a:lnTo>
                  <a:pt x="2158312" y="2368074"/>
                </a:lnTo>
                <a:lnTo>
                  <a:pt x="2164839" y="2278595"/>
                </a:lnTo>
                <a:lnTo>
                  <a:pt x="2174635" y="2091647"/>
                </a:lnTo>
                <a:lnTo>
                  <a:pt x="2187687" y="1772557"/>
                </a:lnTo>
                <a:lnTo>
                  <a:pt x="2217075" y="1024625"/>
                </a:lnTo>
                <a:lnTo>
                  <a:pt x="2226870" y="845731"/>
                </a:lnTo>
                <a:lnTo>
                  <a:pt x="2233409" y="761431"/>
                </a:lnTo>
                <a:lnTo>
                  <a:pt x="2239936" y="708853"/>
                </a:lnTo>
                <a:lnTo>
                  <a:pt x="2243205" y="695038"/>
                </a:lnTo>
                <a:lnTo>
                  <a:pt x="2246462" y="689694"/>
                </a:lnTo>
                <a:lnTo>
                  <a:pt x="2249731" y="692796"/>
                </a:lnTo>
                <a:lnTo>
                  <a:pt x="2253001" y="704269"/>
                </a:lnTo>
                <a:lnTo>
                  <a:pt x="2259527" y="751529"/>
                </a:lnTo>
                <a:lnTo>
                  <a:pt x="2266054" y="829091"/>
                </a:lnTo>
                <a:lnTo>
                  <a:pt x="2275849" y="994119"/>
                </a:lnTo>
                <a:lnTo>
                  <a:pt x="2288915" y="1278550"/>
                </a:lnTo>
                <a:lnTo>
                  <a:pt x="2318302" y="1947602"/>
                </a:lnTo>
                <a:lnTo>
                  <a:pt x="2328098" y="2107248"/>
                </a:lnTo>
                <a:lnTo>
                  <a:pt x="2334624" y="2182253"/>
                </a:lnTo>
                <a:lnTo>
                  <a:pt x="2341163" y="2228892"/>
                </a:lnTo>
                <a:lnTo>
                  <a:pt x="2344420" y="2241074"/>
                </a:lnTo>
                <a:lnTo>
                  <a:pt x="2347690" y="2245734"/>
                </a:lnTo>
                <a:lnTo>
                  <a:pt x="2350959" y="2242898"/>
                </a:lnTo>
                <a:lnTo>
                  <a:pt x="2354216" y="2232653"/>
                </a:lnTo>
                <a:lnTo>
                  <a:pt x="2360755" y="2190737"/>
                </a:lnTo>
                <a:lnTo>
                  <a:pt x="2367281" y="2122267"/>
                </a:lnTo>
                <a:lnTo>
                  <a:pt x="2377077" y="1977450"/>
                </a:lnTo>
                <a:lnTo>
                  <a:pt x="2390142" y="1730097"/>
                </a:lnTo>
                <a:lnTo>
                  <a:pt x="2416260" y="1215334"/>
                </a:lnTo>
                <a:lnTo>
                  <a:pt x="2426056" y="1071011"/>
                </a:lnTo>
                <a:lnTo>
                  <a:pt x="2432582" y="1001122"/>
                </a:lnTo>
                <a:lnTo>
                  <a:pt x="2439109" y="955357"/>
                </a:lnTo>
                <a:lnTo>
                  <a:pt x="2442378" y="941997"/>
                </a:lnTo>
                <a:lnTo>
                  <a:pt x="2445647" y="935108"/>
                </a:lnTo>
                <a:lnTo>
                  <a:pt x="2448905" y="934678"/>
                </a:lnTo>
                <a:lnTo>
                  <a:pt x="2452174" y="940630"/>
                </a:lnTo>
                <a:lnTo>
                  <a:pt x="2455443" y="952824"/>
                </a:lnTo>
                <a:lnTo>
                  <a:pt x="2461970" y="995044"/>
                </a:lnTo>
                <a:lnTo>
                  <a:pt x="2468496" y="1058867"/>
                </a:lnTo>
                <a:lnTo>
                  <a:pt x="2478292" y="1187690"/>
                </a:lnTo>
                <a:lnTo>
                  <a:pt x="2494627" y="1454253"/>
                </a:lnTo>
                <a:lnTo>
                  <a:pt x="2514218" y="1766340"/>
                </a:lnTo>
                <a:lnTo>
                  <a:pt x="2524014" y="1883767"/>
                </a:lnTo>
                <a:lnTo>
                  <a:pt x="2530540" y="1939878"/>
                </a:lnTo>
                <a:lnTo>
                  <a:pt x="2537067" y="1975778"/>
                </a:lnTo>
                <a:lnTo>
                  <a:pt x="2540336" y="1985782"/>
                </a:lnTo>
                <a:lnTo>
                  <a:pt x="2543606" y="1990417"/>
                </a:lnTo>
                <a:lnTo>
                  <a:pt x="2546862" y="1989708"/>
                </a:lnTo>
                <a:lnTo>
                  <a:pt x="2550132" y="1983731"/>
                </a:lnTo>
                <a:lnTo>
                  <a:pt x="2556658" y="1956580"/>
                </a:lnTo>
                <a:lnTo>
                  <a:pt x="2563197" y="1910790"/>
                </a:lnTo>
                <a:lnTo>
                  <a:pt x="2572993" y="1813029"/>
                </a:lnTo>
                <a:lnTo>
                  <a:pt x="2586046" y="1647001"/>
                </a:lnTo>
                <a:lnTo>
                  <a:pt x="2608907" y="1350946"/>
                </a:lnTo>
                <a:lnTo>
                  <a:pt x="2618703" y="1256465"/>
                </a:lnTo>
                <a:lnTo>
                  <a:pt x="2625229" y="1211991"/>
                </a:lnTo>
                <a:lnTo>
                  <a:pt x="2631768" y="1184474"/>
                </a:lnTo>
                <a:lnTo>
                  <a:pt x="2635025" y="1177408"/>
                </a:lnTo>
                <a:lnTo>
                  <a:pt x="2638294" y="1174850"/>
                </a:lnTo>
                <a:lnTo>
                  <a:pt x="2641564" y="1176787"/>
                </a:lnTo>
                <a:lnTo>
                  <a:pt x="2644821" y="1183144"/>
                </a:lnTo>
                <a:lnTo>
                  <a:pt x="2651359" y="1208496"/>
                </a:lnTo>
                <a:lnTo>
                  <a:pt x="2657886" y="1249272"/>
                </a:lnTo>
                <a:lnTo>
                  <a:pt x="2667681" y="1333964"/>
                </a:lnTo>
                <a:lnTo>
                  <a:pt x="2684004" y="1510794"/>
                </a:lnTo>
                <a:lnTo>
                  <a:pt x="2700326" y="1682319"/>
                </a:lnTo>
                <a:lnTo>
                  <a:pt x="2710121" y="1760046"/>
                </a:lnTo>
                <a:lnTo>
                  <a:pt x="2716661" y="1795706"/>
                </a:lnTo>
                <a:lnTo>
                  <a:pt x="2723187" y="1816398"/>
                </a:lnTo>
                <a:lnTo>
                  <a:pt x="2726456" y="1820817"/>
                </a:lnTo>
                <a:lnTo>
                  <a:pt x="2729713" y="1821222"/>
                </a:lnTo>
                <a:lnTo>
                  <a:pt x="2732983" y="1817613"/>
                </a:lnTo>
                <a:lnTo>
                  <a:pt x="2736252" y="1810079"/>
                </a:lnTo>
                <a:lnTo>
                  <a:pt x="2742779" y="1783638"/>
                </a:lnTo>
                <a:lnTo>
                  <a:pt x="2749305" y="1743368"/>
                </a:lnTo>
                <a:lnTo>
                  <a:pt x="2759101" y="1661703"/>
                </a:lnTo>
                <a:lnTo>
                  <a:pt x="2775436" y="1493066"/>
                </a:lnTo>
                <a:lnTo>
                  <a:pt x="2791758" y="1328785"/>
                </a:lnTo>
                <a:lnTo>
                  <a:pt x="2801554" y="1253248"/>
                </a:lnTo>
                <a:lnTo>
                  <a:pt x="2808080" y="1217943"/>
                </a:lnTo>
                <a:lnTo>
                  <a:pt x="2814619" y="1196783"/>
                </a:lnTo>
                <a:lnTo>
                  <a:pt x="2817876" y="1191882"/>
                </a:lnTo>
                <a:lnTo>
                  <a:pt x="2821145" y="1190882"/>
                </a:lnTo>
                <a:lnTo>
                  <a:pt x="2824414" y="1193807"/>
                </a:lnTo>
                <a:lnTo>
                  <a:pt x="2827671" y="1200632"/>
                </a:lnTo>
                <a:lnTo>
                  <a:pt x="2834210" y="1225718"/>
                </a:lnTo>
                <a:lnTo>
                  <a:pt x="2840736" y="1265152"/>
                </a:lnTo>
                <a:lnTo>
                  <a:pt x="2850532" y="1347489"/>
                </a:lnTo>
                <a:lnTo>
                  <a:pt x="2863598" y="1487861"/>
                </a:lnTo>
                <a:lnTo>
                  <a:pt x="2889716" y="1782726"/>
                </a:lnTo>
                <a:lnTo>
                  <a:pt x="2899511" y="1866418"/>
                </a:lnTo>
                <a:lnTo>
                  <a:pt x="2906038" y="1907105"/>
                </a:lnTo>
                <a:lnTo>
                  <a:pt x="2912577" y="1933685"/>
                </a:lnTo>
                <a:lnTo>
                  <a:pt x="2915833" y="1941334"/>
                </a:lnTo>
                <a:lnTo>
                  <a:pt x="2919103" y="1945107"/>
                </a:lnTo>
                <a:lnTo>
                  <a:pt x="2922373" y="1944968"/>
                </a:lnTo>
                <a:lnTo>
                  <a:pt x="2925629" y="1940929"/>
                </a:lnTo>
                <a:lnTo>
                  <a:pt x="2928899" y="1933014"/>
                </a:lnTo>
                <a:lnTo>
                  <a:pt x="2935425" y="1905965"/>
                </a:lnTo>
                <a:lnTo>
                  <a:pt x="2941951" y="1864898"/>
                </a:lnTo>
                <a:lnTo>
                  <a:pt x="2951747" y="1780649"/>
                </a:lnTo>
                <a:lnTo>
                  <a:pt x="2964813" y="1637427"/>
                </a:lnTo>
                <a:lnTo>
                  <a:pt x="3000726" y="1222059"/>
                </a:lnTo>
                <a:lnTo>
                  <a:pt x="3010522" y="1142292"/>
                </a:lnTo>
                <a:lnTo>
                  <a:pt x="3017061" y="1103479"/>
                </a:lnTo>
                <a:lnTo>
                  <a:pt x="3023588" y="1077469"/>
                </a:lnTo>
                <a:lnTo>
                  <a:pt x="3030114" y="1064920"/>
                </a:lnTo>
                <a:lnTo>
                  <a:pt x="3033383" y="1063780"/>
                </a:lnTo>
                <a:lnTo>
                  <a:pt x="3036653" y="1066060"/>
                </a:lnTo>
                <a:lnTo>
                  <a:pt x="3039910" y="1071720"/>
                </a:lnTo>
                <a:lnTo>
                  <a:pt x="3046448" y="1092918"/>
                </a:lnTo>
                <a:lnTo>
                  <a:pt x="3052975" y="1126603"/>
                </a:lnTo>
                <a:lnTo>
                  <a:pt x="3062770" y="1198036"/>
                </a:lnTo>
                <a:lnTo>
                  <a:pt x="3075836" y="1324289"/>
                </a:lnTo>
                <a:lnTo>
                  <a:pt x="3098684" y="1588788"/>
                </a:lnTo>
                <a:lnTo>
                  <a:pt x="3118276" y="1805419"/>
                </a:lnTo>
                <a:lnTo>
                  <a:pt x="3131341" y="1919515"/>
                </a:lnTo>
                <a:lnTo>
                  <a:pt x="3141137" y="1981109"/>
                </a:lnTo>
                <a:lnTo>
                  <a:pt x="3147663" y="2008741"/>
                </a:lnTo>
                <a:lnTo>
                  <a:pt x="3154202" y="2024671"/>
                </a:lnTo>
                <a:lnTo>
                  <a:pt x="3157459" y="2028065"/>
                </a:lnTo>
                <a:lnTo>
                  <a:pt x="3160729" y="2028356"/>
                </a:lnTo>
                <a:lnTo>
                  <a:pt x="3163998" y="2025494"/>
                </a:lnTo>
                <a:lnTo>
                  <a:pt x="3167255" y="2019454"/>
                </a:lnTo>
                <a:lnTo>
                  <a:pt x="3173794" y="1997888"/>
                </a:lnTo>
                <a:lnTo>
                  <a:pt x="3180320" y="1963798"/>
                </a:lnTo>
                <a:lnTo>
                  <a:pt x="3190116" y="1890225"/>
                </a:lnTo>
                <a:lnTo>
                  <a:pt x="3199912" y="1792185"/>
                </a:lnTo>
                <a:lnTo>
                  <a:pt x="3212965" y="1630792"/>
                </a:lnTo>
                <a:lnTo>
                  <a:pt x="3258687" y="1017660"/>
                </a:lnTo>
                <a:lnTo>
                  <a:pt x="3268482" y="933703"/>
                </a:lnTo>
                <a:lnTo>
                  <a:pt x="3275009" y="897080"/>
                </a:lnTo>
                <a:lnTo>
                  <a:pt x="3281535" y="878136"/>
                </a:lnTo>
                <a:lnTo>
                  <a:pt x="3284804" y="875743"/>
                </a:lnTo>
                <a:lnTo>
                  <a:pt x="3288074" y="878237"/>
                </a:lnTo>
                <a:lnTo>
                  <a:pt x="3291331" y="885696"/>
                </a:lnTo>
                <a:lnTo>
                  <a:pt x="3297870" y="915632"/>
                </a:lnTo>
                <a:lnTo>
                  <a:pt x="3304396" y="965374"/>
                </a:lnTo>
                <a:lnTo>
                  <a:pt x="3314192" y="1075076"/>
                </a:lnTo>
                <a:lnTo>
                  <a:pt x="3323988" y="1221514"/>
                </a:lnTo>
                <a:lnTo>
                  <a:pt x="3340310" y="1521761"/>
                </a:lnTo>
                <a:lnTo>
                  <a:pt x="3366441" y="2016579"/>
                </a:lnTo>
                <a:lnTo>
                  <a:pt x="3376237" y="2160789"/>
                </a:lnTo>
                <a:lnTo>
                  <a:pt x="3386032" y="2262576"/>
                </a:lnTo>
                <a:lnTo>
                  <a:pt x="3392559" y="2302136"/>
                </a:lnTo>
                <a:lnTo>
                  <a:pt x="3395828" y="2312672"/>
                </a:lnTo>
                <a:lnTo>
                  <a:pt x="3399085" y="2316813"/>
                </a:lnTo>
                <a:lnTo>
                  <a:pt x="3402354" y="2314458"/>
                </a:lnTo>
                <a:lnTo>
                  <a:pt x="3405624" y="2305568"/>
                </a:lnTo>
                <a:lnTo>
                  <a:pt x="3412150" y="2268275"/>
                </a:lnTo>
                <a:lnTo>
                  <a:pt x="3418677" y="2205743"/>
                </a:lnTo>
                <a:lnTo>
                  <a:pt x="3428472" y="2068625"/>
                </a:lnTo>
                <a:lnTo>
                  <a:pt x="3438268" y="1888224"/>
                </a:lnTo>
                <a:lnTo>
                  <a:pt x="3454590" y="1528523"/>
                </a:lnTo>
                <a:lnTo>
                  <a:pt x="3477451" y="1031083"/>
                </a:lnTo>
                <a:lnTo>
                  <a:pt x="3487247" y="866929"/>
                </a:lnTo>
                <a:lnTo>
                  <a:pt x="3497043" y="752567"/>
                </a:lnTo>
                <a:lnTo>
                  <a:pt x="3503569" y="708790"/>
                </a:lnTo>
                <a:lnTo>
                  <a:pt x="3506839" y="697342"/>
                </a:lnTo>
                <a:lnTo>
                  <a:pt x="3510108" y="693037"/>
                </a:lnTo>
                <a:lnTo>
                  <a:pt x="3513365" y="695924"/>
                </a:lnTo>
                <a:lnTo>
                  <a:pt x="3516634" y="705979"/>
                </a:lnTo>
                <a:lnTo>
                  <a:pt x="3523161" y="747236"/>
                </a:lnTo>
                <a:lnTo>
                  <a:pt x="3529700" y="815390"/>
                </a:lnTo>
                <a:lnTo>
                  <a:pt x="3539496" y="962638"/>
                </a:lnTo>
                <a:lnTo>
                  <a:pt x="3552548" y="1223718"/>
                </a:lnTo>
                <a:lnTo>
                  <a:pt x="3591731" y="2071171"/>
                </a:lnTo>
                <a:lnTo>
                  <a:pt x="3601527" y="2206351"/>
                </a:lnTo>
                <a:lnTo>
                  <a:pt x="3608066" y="2265109"/>
                </a:lnTo>
                <a:lnTo>
                  <a:pt x="3614593" y="2296311"/>
                </a:lnTo>
                <a:lnTo>
                  <a:pt x="3617862" y="2301250"/>
                </a:lnTo>
                <a:lnTo>
                  <a:pt x="3621119" y="2299034"/>
                </a:lnTo>
                <a:lnTo>
                  <a:pt x="3624388" y="2289726"/>
                </a:lnTo>
                <a:lnTo>
                  <a:pt x="3630915" y="2250394"/>
                </a:lnTo>
                <a:lnTo>
                  <a:pt x="3637453" y="2185001"/>
                </a:lnTo>
                <a:lnTo>
                  <a:pt x="3647249" y="2044375"/>
                </a:lnTo>
                <a:lnTo>
                  <a:pt x="3660302" y="1798352"/>
                </a:lnTo>
                <a:lnTo>
                  <a:pt x="3692959" y="1140064"/>
                </a:lnTo>
                <a:lnTo>
                  <a:pt x="3702755" y="999805"/>
                </a:lnTo>
                <a:lnTo>
                  <a:pt x="3709281" y="933399"/>
                </a:lnTo>
                <a:lnTo>
                  <a:pt x="3715807" y="891369"/>
                </a:lnTo>
                <a:lnTo>
                  <a:pt x="3719077" y="879922"/>
                </a:lnTo>
                <a:lnTo>
                  <a:pt x="3722346" y="874932"/>
                </a:lnTo>
                <a:lnTo>
                  <a:pt x="3725603" y="876414"/>
                </a:lnTo>
                <a:lnTo>
                  <a:pt x="3728873" y="884278"/>
                </a:lnTo>
                <a:lnTo>
                  <a:pt x="3735399" y="918570"/>
                </a:lnTo>
                <a:lnTo>
                  <a:pt x="3741938" y="975973"/>
                </a:lnTo>
                <a:lnTo>
                  <a:pt x="3751734" y="1099301"/>
                </a:lnTo>
                <a:lnTo>
                  <a:pt x="3764786" y="1313260"/>
                </a:lnTo>
                <a:lnTo>
                  <a:pt x="3794174" y="1820969"/>
                </a:lnTo>
                <a:lnTo>
                  <a:pt x="3803970" y="1943664"/>
                </a:lnTo>
                <a:lnTo>
                  <a:pt x="3810509" y="2002054"/>
                </a:lnTo>
                <a:lnTo>
                  <a:pt x="3817035" y="2039208"/>
                </a:lnTo>
                <a:lnTo>
                  <a:pt x="3820304" y="2049453"/>
                </a:lnTo>
                <a:lnTo>
                  <a:pt x="3823561" y="2054050"/>
                </a:lnTo>
                <a:lnTo>
                  <a:pt x="3826831" y="2053011"/>
                </a:lnTo>
                <a:lnTo>
                  <a:pt x="3830100" y="2046401"/>
                </a:lnTo>
                <a:lnTo>
                  <a:pt x="3836626" y="2017073"/>
                </a:lnTo>
                <a:lnTo>
                  <a:pt x="3843153" y="1967724"/>
                </a:lnTo>
                <a:lnTo>
                  <a:pt x="3852949" y="1861834"/>
                </a:lnTo>
                <a:lnTo>
                  <a:pt x="3866014" y="1679090"/>
                </a:lnTo>
                <a:lnTo>
                  <a:pt x="3892132" y="1294657"/>
                </a:lnTo>
                <a:lnTo>
                  <a:pt x="3901928" y="1185892"/>
                </a:lnTo>
                <a:lnTo>
                  <a:pt x="3908467" y="1133061"/>
                </a:lnTo>
                <a:lnTo>
                  <a:pt x="3914993" y="1098427"/>
                </a:lnTo>
                <a:lnTo>
                  <a:pt x="3918263" y="1088360"/>
                </a:lnTo>
                <a:lnTo>
                  <a:pt x="3921519" y="1083244"/>
                </a:lnTo>
                <a:lnTo>
                  <a:pt x="3924789" y="1083117"/>
                </a:lnTo>
                <a:lnTo>
                  <a:pt x="3928058" y="1087916"/>
                </a:lnTo>
                <a:lnTo>
                  <a:pt x="3931315" y="1097591"/>
                </a:lnTo>
                <a:lnTo>
                  <a:pt x="3937854" y="1130946"/>
                </a:lnTo>
                <a:lnTo>
                  <a:pt x="3944380" y="1181523"/>
                </a:lnTo>
                <a:lnTo>
                  <a:pt x="3954176" y="1284311"/>
                </a:lnTo>
                <a:lnTo>
                  <a:pt x="3970498" y="1500132"/>
                </a:lnTo>
                <a:lnTo>
                  <a:pt x="3990090" y="1758754"/>
                </a:lnTo>
                <a:lnTo>
                  <a:pt x="3999886" y="1858187"/>
                </a:lnTo>
                <a:lnTo>
                  <a:pt x="4006412" y="1906257"/>
                </a:lnTo>
                <a:lnTo>
                  <a:pt x="4012951" y="1937206"/>
                </a:lnTo>
                <a:lnTo>
                  <a:pt x="4016208" y="1945779"/>
                </a:lnTo>
                <a:lnTo>
                  <a:pt x="4019477" y="1949628"/>
                </a:lnTo>
                <a:lnTo>
                  <a:pt x="4022747" y="1948678"/>
                </a:lnTo>
                <a:lnTo>
                  <a:pt x="4026004" y="1942955"/>
                </a:lnTo>
                <a:lnTo>
                  <a:pt x="4032542" y="1917400"/>
                </a:lnTo>
                <a:lnTo>
                  <a:pt x="4039069" y="1874003"/>
                </a:lnTo>
                <a:lnTo>
                  <a:pt x="4048865" y="1779560"/>
                </a:lnTo>
                <a:lnTo>
                  <a:pt x="4061930" y="1613430"/>
                </a:lnTo>
                <a:lnTo>
                  <a:pt x="4091317" y="1214410"/>
                </a:lnTo>
                <a:lnTo>
                  <a:pt x="4101113" y="1119638"/>
                </a:lnTo>
                <a:lnTo>
                  <a:pt x="4107639" y="1076545"/>
                </a:lnTo>
                <a:lnTo>
                  <a:pt x="4114166" y="1052054"/>
                </a:lnTo>
                <a:lnTo>
                  <a:pt x="4114166" y="1052054"/>
                </a:lnTo>
              </a:path>
            </a:pathLst>
          </a:custGeom>
          <a:noFill/>
          <a:ln w="18998" cap="sq">
            <a:solidFill>
              <a:schemeClr val="accent1">
                <a:lumMod val="75000"/>
              </a:schemeClr>
            </a:solidFill>
            <a:prstDash val="solid"/>
            <a:round/>
          </a:ln>
        </p:spPr>
        <p:txBody>
          <a:bodyPr rtlCol="0" anchor="ctr"/>
          <a:lstStyle/>
          <a:p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Figura a mano libera 14">
            <a:extLst>
              <a:ext uri="{FF2B5EF4-FFF2-40B4-BE49-F238E27FC236}">
                <a16:creationId xmlns:a16="http://schemas.microsoft.com/office/drawing/2014/main" id="{00B67D47-63B9-ED7F-3705-AA513A18CAE1}"/>
              </a:ext>
            </a:extLst>
          </p:cNvPr>
          <p:cNvSpPr/>
          <p:nvPr/>
        </p:nvSpPr>
        <p:spPr>
          <a:xfrm>
            <a:off x="1399678" y="3097661"/>
            <a:ext cx="4337468" cy="1190017"/>
          </a:xfrm>
          <a:custGeom>
            <a:avLst/>
            <a:gdLst>
              <a:gd name="connsiteX0" fmla="*/ 0 w 4114165"/>
              <a:gd name="connsiteY0" fmla="*/ 1426330 h 3063504"/>
              <a:gd name="connsiteX1" fmla="*/ 19106 w 4114165"/>
              <a:gd name="connsiteY1" fmla="*/ 1079343 h 3063504"/>
              <a:gd name="connsiteX2" fmla="*/ 28660 w 4114165"/>
              <a:gd name="connsiteY2" fmla="*/ 944391 h 3063504"/>
              <a:gd name="connsiteX3" fmla="*/ 38212 w 4114165"/>
              <a:gd name="connsiteY3" fmla="*/ 852379 h 3063504"/>
              <a:gd name="connsiteX4" fmla="*/ 44582 w 4114165"/>
              <a:gd name="connsiteY4" fmla="*/ 819708 h 3063504"/>
              <a:gd name="connsiteX5" fmla="*/ 47765 w 4114165"/>
              <a:gd name="connsiteY5" fmla="*/ 812730 h 3063504"/>
              <a:gd name="connsiteX6" fmla="*/ 50950 w 4114165"/>
              <a:gd name="connsiteY6" fmla="*/ 812198 h 3063504"/>
              <a:gd name="connsiteX7" fmla="*/ 54134 w 4114165"/>
              <a:gd name="connsiteY7" fmla="*/ 818213 h 3063504"/>
              <a:gd name="connsiteX8" fmla="*/ 57319 w 4114165"/>
              <a:gd name="connsiteY8" fmla="*/ 830801 h 3063504"/>
              <a:gd name="connsiteX9" fmla="*/ 63687 w 4114165"/>
              <a:gd name="connsiteY9" fmla="*/ 875439 h 3063504"/>
              <a:gd name="connsiteX10" fmla="*/ 70056 w 4114165"/>
              <a:gd name="connsiteY10" fmla="*/ 945100 h 3063504"/>
              <a:gd name="connsiteX11" fmla="*/ 79608 w 4114165"/>
              <a:gd name="connsiteY11" fmla="*/ 1091880 h 3063504"/>
              <a:gd name="connsiteX12" fmla="*/ 92347 w 4114165"/>
              <a:gd name="connsiteY12" fmla="*/ 1349148 h 3063504"/>
              <a:gd name="connsiteX13" fmla="*/ 130558 w 4114165"/>
              <a:gd name="connsiteY13" fmla="*/ 2179860 h 3063504"/>
              <a:gd name="connsiteX14" fmla="*/ 140112 w 4114165"/>
              <a:gd name="connsiteY14" fmla="*/ 2309798 h 3063504"/>
              <a:gd name="connsiteX15" fmla="*/ 146480 w 4114165"/>
              <a:gd name="connsiteY15" fmla="*/ 2364047 h 3063504"/>
              <a:gd name="connsiteX16" fmla="*/ 149664 w 4114165"/>
              <a:gd name="connsiteY16" fmla="*/ 2380472 h 3063504"/>
              <a:gd name="connsiteX17" fmla="*/ 152849 w 4114165"/>
              <a:gd name="connsiteY17" fmla="*/ 2389450 h 3063504"/>
              <a:gd name="connsiteX18" fmla="*/ 156033 w 4114165"/>
              <a:gd name="connsiteY18" fmla="*/ 2390855 h 3063504"/>
              <a:gd name="connsiteX19" fmla="*/ 159218 w 4114165"/>
              <a:gd name="connsiteY19" fmla="*/ 2384600 h 3063504"/>
              <a:gd name="connsiteX20" fmla="*/ 162401 w 4114165"/>
              <a:gd name="connsiteY20" fmla="*/ 2370696 h 3063504"/>
              <a:gd name="connsiteX21" fmla="*/ 168770 w 4114165"/>
              <a:gd name="connsiteY21" fmla="*/ 2320207 h 3063504"/>
              <a:gd name="connsiteX22" fmla="*/ 175140 w 4114165"/>
              <a:gd name="connsiteY22" fmla="*/ 2240720 h 3063504"/>
              <a:gd name="connsiteX23" fmla="*/ 184692 w 4114165"/>
              <a:gd name="connsiteY23" fmla="*/ 2072639 h 3063504"/>
              <a:gd name="connsiteX24" fmla="*/ 197429 w 4114165"/>
              <a:gd name="connsiteY24" fmla="*/ 1777458 h 3063504"/>
              <a:gd name="connsiteX25" fmla="*/ 235642 w 4114165"/>
              <a:gd name="connsiteY25" fmla="*/ 818581 h 3063504"/>
              <a:gd name="connsiteX26" fmla="*/ 245194 w 4114165"/>
              <a:gd name="connsiteY26" fmla="*/ 665925 h 3063504"/>
              <a:gd name="connsiteX27" fmla="*/ 251563 w 4114165"/>
              <a:gd name="connsiteY27" fmla="*/ 600835 h 3063504"/>
              <a:gd name="connsiteX28" fmla="*/ 257933 w 4114165"/>
              <a:gd name="connsiteY28" fmla="*/ 568563 h 3063504"/>
              <a:gd name="connsiteX29" fmla="*/ 261116 w 4114165"/>
              <a:gd name="connsiteY29" fmla="*/ 565293 h 3063504"/>
              <a:gd name="connsiteX30" fmla="*/ 264300 w 4114165"/>
              <a:gd name="connsiteY30" fmla="*/ 570754 h 3063504"/>
              <a:gd name="connsiteX31" fmla="*/ 267485 w 4114165"/>
              <a:gd name="connsiteY31" fmla="*/ 584961 h 3063504"/>
              <a:gd name="connsiteX32" fmla="*/ 273854 w 4114165"/>
              <a:gd name="connsiteY32" fmla="*/ 639269 h 3063504"/>
              <a:gd name="connsiteX33" fmla="*/ 280222 w 4114165"/>
              <a:gd name="connsiteY33" fmla="*/ 726772 h 3063504"/>
              <a:gd name="connsiteX34" fmla="*/ 289776 w 4114165"/>
              <a:gd name="connsiteY34" fmla="*/ 913999 h 3063504"/>
              <a:gd name="connsiteX35" fmla="*/ 302513 w 4114165"/>
              <a:gd name="connsiteY35" fmla="*/ 1245232 h 3063504"/>
              <a:gd name="connsiteX36" fmla="*/ 340728 w 4114165"/>
              <a:gd name="connsiteY36" fmla="*/ 2325374 h 3063504"/>
              <a:gd name="connsiteX37" fmla="*/ 350283 w 4114165"/>
              <a:gd name="connsiteY37" fmla="*/ 2497177 h 3063504"/>
              <a:gd name="connsiteX38" fmla="*/ 356645 w 4114165"/>
              <a:gd name="connsiteY38" fmla="*/ 2570484 h 3063504"/>
              <a:gd name="connsiteX39" fmla="*/ 363019 w 4114165"/>
              <a:gd name="connsiteY39" fmla="*/ 2607106 h 3063504"/>
              <a:gd name="connsiteX40" fmla="*/ 366200 w 4114165"/>
              <a:gd name="connsiteY40" fmla="*/ 2611083 h 3063504"/>
              <a:gd name="connsiteX41" fmla="*/ 369380 w 4114165"/>
              <a:gd name="connsiteY41" fmla="*/ 2605384 h 3063504"/>
              <a:gd name="connsiteX42" fmla="*/ 372574 w 4114165"/>
              <a:gd name="connsiteY42" fmla="*/ 2590024 h 3063504"/>
              <a:gd name="connsiteX43" fmla="*/ 378935 w 4114165"/>
              <a:gd name="connsiteY43" fmla="*/ 2530861 h 3063504"/>
              <a:gd name="connsiteX44" fmla="*/ 385310 w 4114165"/>
              <a:gd name="connsiteY44" fmla="*/ 2435532 h 3063504"/>
              <a:gd name="connsiteX45" fmla="*/ 394865 w 4114165"/>
              <a:gd name="connsiteY45" fmla="*/ 2232425 h 3063504"/>
              <a:gd name="connsiteX46" fmla="*/ 407601 w 4114165"/>
              <a:gd name="connsiteY46" fmla="*/ 1876548 h 3063504"/>
              <a:gd name="connsiteX47" fmla="*/ 442627 w 4114165"/>
              <a:gd name="connsiteY47" fmla="*/ 825508 h 3063504"/>
              <a:gd name="connsiteX48" fmla="*/ 452182 w 4114165"/>
              <a:gd name="connsiteY48" fmla="*/ 631949 h 3063504"/>
              <a:gd name="connsiteX49" fmla="*/ 458544 w 4114165"/>
              <a:gd name="connsiteY49" fmla="*/ 543618 h 3063504"/>
              <a:gd name="connsiteX50" fmla="*/ 464918 w 4114165"/>
              <a:gd name="connsiteY50" fmla="*/ 491393 h 3063504"/>
              <a:gd name="connsiteX51" fmla="*/ 468099 w 4114165"/>
              <a:gd name="connsiteY51" fmla="*/ 479329 h 3063504"/>
              <a:gd name="connsiteX52" fmla="*/ 471280 w 4114165"/>
              <a:gd name="connsiteY52" fmla="*/ 476719 h 3063504"/>
              <a:gd name="connsiteX53" fmla="*/ 474473 w 4114165"/>
              <a:gd name="connsiteY53" fmla="*/ 483516 h 3063504"/>
              <a:gd name="connsiteX54" fmla="*/ 477654 w 4114165"/>
              <a:gd name="connsiteY54" fmla="*/ 499587 h 3063504"/>
              <a:gd name="connsiteX55" fmla="*/ 484015 w 4114165"/>
              <a:gd name="connsiteY55" fmla="*/ 558573 h 3063504"/>
              <a:gd name="connsiteX56" fmla="*/ 490390 w 4114165"/>
              <a:gd name="connsiteY56" fmla="*/ 650919 h 3063504"/>
              <a:gd name="connsiteX57" fmla="*/ 499945 w 4114165"/>
              <a:gd name="connsiteY57" fmla="*/ 843021 h 3063504"/>
              <a:gd name="connsiteX58" fmla="*/ 512680 w 4114165"/>
              <a:gd name="connsiteY58" fmla="*/ 1171038 h 3063504"/>
              <a:gd name="connsiteX59" fmla="*/ 544526 w 4114165"/>
              <a:gd name="connsiteY59" fmla="*/ 2034016 h 3063504"/>
              <a:gd name="connsiteX60" fmla="*/ 554081 w 4114165"/>
              <a:gd name="connsiteY60" fmla="*/ 2220635 h 3063504"/>
              <a:gd name="connsiteX61" fmla="*/ 563624 w 4114165"/>
              <a:gd name="connsiteY61" fmla="*/ 2346673 h 3063504"/>
              <a:gd name="connsiteX62" fmla="*/ 569998 w 4114165"/>
              <a:gd name="connsiteY62" fmla="*/ 2393211 h 3063504"/>
              <a:gd name="connsiteX63" fmla="*/ 573179 w 4114165"/>
              <a:gd name="connsiteY63" fmla="*/ 2404874 h 3063504"/>
              <a:gd name="connsiteX64" fmla="*/ 576372 w 4114165"/>
              <a:gd name="connsiteY64" fmla="*/ 2408799 h 3063504"/>
              <a:gd name="connsiteX65" fmla="*/ 579553 w 4114165"/>
              <a:gd name="connsiteY65" fmla="*/ 2405102 h 3063504"/>
              <a:gd name="connsiteX66" fmla="*/ 582734 w 4114165"/>
              <a:gd name="connsiteY66" fmla="*/ 2393945 h 3063504"/>
              <a:gd name="connsiteX67" fmla="*/ 589108 w 4114165"/>
              <a:gd name="connsiteY67" fmla="*/ 2350282 h 3063504"/>
              <a:gd name="connsiteX68" fmla="*/ 595470 w 4114165"/>
              <a:gd name="connsiteY68" fmla="*/ 2280520 h 3063504"/>
              <a:gd name="connsiteX69" fmla="*/ 605025 w 4114165"/>
              <a:gd name="connsiteY69" fmla="*/ 2134981 h 3063504"/>
              <a:gd name="connsiteX70" fmla="*/ 617760 w 4114165"/>
              <a:gd name="connsiteY70" fmla="*/ 1888743 h 3063504"/>
              <a:gd name="connsiteX71" fmla="*/ 646426 w 4114165"/>
              <a:gd name="connsiteY71" fmla="*/ 1318008 h 3063504"/>
              <a:gd name="connsiteX72" fmla="*/ 655981 w 4114165"/>
              <a:gd name="connsiteY72" fmla="*/ 1179079 h 3063504"/>
              <a:gd name="connsiteX73" fmla="*/ 665523 w 4114165"/>
              <a:gd name="connsiteY73" fmla="*/ 1084231 h 3063504"/>
              <a:gd name="connsiteX74" fmla="*/ 671897 w 4114165"/>
              <a:gd name="connsiteY74" fmla="*/ 1047837 h 3063504"/>
              <a:gd name="connsiteX75" fmla="*/ 675078 w 4114165"/>
              <a:gd name="connsiteY75" fmla="*/ 1037782 h 3063504"/>
              <a:gd name="connsiteX76" fmla="*/ 678259 w 4114165"/>
              <a:gd name="connsiteY76" fmla="*/ 1033059 h 3063504"/>
              <a:gd name="connsiteX77" fmla="*/ 681452 w 4114165"/>
              <a:gd name="connsiteY77" fmla="*/ 1033502 h 3063504"/>
              <a:gd name="connsiteX78" fmla="*/ 684633 w 4114165"/>
              <a:gd name="connsiteY78" fmla="*/ 1038909 h 3063504"/>
              <a:gd name="connsiteX79" fmla="*/ 691007 w 4114165"/>
              <a:gd name="connsiteY79" fmla="*/ 1063476 h 3063504"/>
              <a:gd name="connsiteX80" fmla="*/ 697369 w 4114165"/>
              <a:gd name="connsiteY80" fmla="*/ 1104049 h 3063504"/>
              <a:gd name="connsiteX81" fmla="*/ 706924 w 4114165"/>
              <a:gd name="connsiteY81" fmla="*/ 1187437 h 3063504"/>
              <a:gd name="connsiteX82" fmla="*/ 738770 w 4114165"/>
              <a:gd name="connsiteY82" fmla="*/ 1501044 h 3063504"/>
              <a:gd name="connsiteX83" fmla="*/ 748325 w 4114165"/>
              <a:gd name="connsiteY83" fmla="*/ 1560169 h 3063504"/>
              <a:gd name="connsiteX84" fmla="*/ 754686 w 4114165"/>
              <a:gd name="connsiteY84" fmla="*/ 1583596 h 3063504"/>
              <a:gd name="connsiteX85" fmla="*/ 757880 w 4114165"/>
              <a:gd name="connsiteY85" fmla="*/ 1590282 h 3063504"/>
              <a:gd name="connsiteX86" fmla="*/ 761061 w 4114165"/>
              <a:gd name="connsiteY86" fmla="*/ 1593663 h 3063504"/>
              <a:gd name="connsiteX87" fmla="*/ 764241 w 4114165"/>
              <a:gd name="connsiteY87" fmla="*/ 1593828 h 3063504"/>
              <a:gd name="connsiteX88" fmla="*/ 767422 w 4114165"/>
              <a:gd name="connsiteY88" fmla="*/ 1590940 h 3063504"/>
              <a:gd name="connsiteX89" fmla="*/ 773796 w 4114165"/>
              <a:gd name="connsiteY89" fmla="*/ 1576821 h 3063504"/>
              <a:gd name="connsiteX90" fmla="*/ 780158 w 4114165"/>
              <a:gd name="connsiteY90" fmla="*/ 1553495 h 3063504"/>
              <a:gd name="connsiteX91" fmla="*/ 792906 w 4114165"/>
              <a:gd name="connsiteY91" fmla="*/ 1490875 h 3063504"/>
              <a:gd name="connsiteX92" fmla="*/ 805642 w 4114165"/>
              <a:gd name="connsiteY92" fmla="*/ 1429686 h 3063504"/>
              <a:gd name="connsiteX93" fmla="*/ 812004 w 4114165"/>
              <a:gd name="connsiteY93" fmla="*/ 1408348 h 3063504"/>
              <a:gd name="connsiteX94" fmla="*/ 818378 w 4114165"/>
              <a:gd name="connsiteY94" fmla="*/ 1397407 h 3063504"/>
              <a:gd name="connsiteX95" fmla="*/ 821559 w 4114165"/>
              <a:gd name="connsiteY95" fmla="*/ 1396635 h 3063504"/>
              <a:gd name="connsiteX96" fmla="*/ 824740 w 4114165"/>
              <a:gd name="connsiteY96" fmla="*/ 1399345 h 3063504"/>
              <a:gd name="connsiteX97" fmla="*/ 827933 w 4114165"/>
              <a:gd name="connsiteY97" fmla="*/ 1405740 h 3063504"/>
              <a:gd name="connsiteX98" fmla="*/ 834295 w 4114165"/>
              <a:gd name="connsiteY98" fmla="*/ 1430142 h 3063504"/>
              <a:gd name="connsiteX99" fmla="*/ 840669 w 4114165"/>
              <a:gd name="connsiteY99" fmla="*/ 1470285 h 3063504"/>
              <a:gd name="connsiteX100" fmla="*/ 850224 w 4114165"/>
              <a:gd name="connsiteY100" fmla="*/ 1558649 h 3063504"/>
              <a:gd name="connsiteX101" fmla="*/ 862960 w 4114165"/>
              <a:gd name="connsiteY101" fmla="*/ 1718561 h 3063504"/>
              <a:gd name="connsiteX102" fmla="*/ 891612 w 4114165"/>
              <a:gd name="connsiteY102" fmla="*/ 2106134 h 3063504"/>
              <a:gd name="connsiteX103" fmla="*/ 897986 w 4114165"/>
              <a:gd name="connsiteY103" fmla="*/ 2164423 h 3063504"/>
              <a:gd name="connsiteX104" fmla="*/ 904348 w 4114165"/>
              <a:gd name="connsiteY104" fmla="*/ 2202286 h 3063504"/>
              <a:gd name="connsiteX105" fmla="*/ 907541 w 4114165"/>
              <a:gd name="connsiteY105" fmla="*/ 2212354 h 3063504"/>
              <a:gd name="connsiteX106" fmla="*/ 910722 w 4114165"/>
              <a:gd name="connsiteY106" fmla="*/ 2215950 h 3063504"/>
              <a:gd name="connsiteX107" fmla="*/ 913903 w 4114165"/>
              <a:gd name="connsiteY107" fmla="*/ 2212772 h 3063504"/>
              <a:gd name="connsiteX108" fmla="*/ 917096 w 4114165"/>
              <a:gd name="connsiteY108" fmla="*/ 2202540 h 3063504"/>
              <a:gd name="connsiteX109" fmla="*/ 923458 w 4114165"/>
              <a:gd name="connsiteY109" fmla="*/ 2160358 h 3063504"/>
              <a:gd name="connsiteX110" fmla="*/ 929832 w 4114165"/>
              <a:gd name="connsiteY110" fmla="*/ 2088937 h 3063504"/>
              <a:gd name="connsiteX111" fmla="*/ 939387 w 4114165"/>
              <a:gd name="connsiteY111" fmla="*/ 1929354 h 3063504"/>
              <a:gd name="connsiteX112" fmla="*/ 948930 w 4114165"/>
              <a:gd name="connsiteY112" fmla="*/ 1715256 h 3063504"/>
              <a:gd name="connsiteX113" fmla="*/ 964859 w 4114165"/>
              <a:gd name="connsiteY113" fmla="*/ 1281386 h 3063504"/>
              <a:gd name="connsiteX114" fmla="*/ 983956 w 4114165"/>
              <a:gd name="connsiteY114" fmla="*/ 762432 h 3063504"/>
              <a:gd name="connsiteX115" fmla="*/ 993511 w 4114165"/>
              <a:gd name="connsiteY115" fmla="*/ 562035 h 3063504"/>
              <a:gd name="connsiteX116" fmla="*/ 999886 w 4114165"/>
              <a:gd name="connsiteY116" fmla="*/ 466070 h 3063504"/>
              <a:gd name="connsiteX117" fmla="*/ 1006247 w 4114165"/>
              <a:gd name="connsiteY117" fmla="*/ 406589 h 3063504"/>
              <a:gd name="connsiteX118" fmla="*/ 1009441 w 4114165"/>
              <a:gd name="connsiteY118" fmla="*/ 391842 h 3063504"/>
              <a:gd name="connsiteX119" fmla="*/ 1012621 w 4114165"/>
              <a:gd name="connsiteY119" fmla="*/ 387604 h 3063504"/>
              <a:gd name="connsiteX120" fmla="*/ 1015802 w 4114165"/>
              <a:gd name="connsiteY120" fmla="*/ 394136 h 3063504"/>
              <a:gd name="connsiteX121" fmla="*/ 1018996 w 4114165"/>
              <a:gd name="connsiteY121" fmla="*/ 411587 h 3063504"/>
              <a:gd name="connsiteX122" fmla="*/ 1025357 w 4114165"/>
              <a:gd name="connsiteY122" fmla="*/ 479311 h 3063504"/>
              <a:gd name="connsiteX123" fmla="*/ 1031731 w 4114165"/>
              <a:gd name="connsiteY123" fmla="*/ 589755 h 3063504"/>
              <a:gd name="connsiteX124" fmla="*/ 1041274 w 4114165"/>
              <a:gd name="connsiteY124" fmla="*/ 828914 h 3063504"/>
              <a:gd name="connsiteX125" fmla="*/ 1054022 w 4114165"/>
              <a:gd name="connsiteY125" fmla="*/ 1256857 h 3063504"/>
              <a:gd name="connsiteX126" fmla="*/ 1092230 w 4114165"/>
              <a:gd name="connsiteY126" fmla="*/ 2652391 h 3063504"/>
              <a:gd name="connsiteX127" fmla="*/ 1101785 w 4114165"/>
              <a:gd name="connsiteY127" fmla="*/ 2862019 h 3063504"/>
              <a:gd name="connsiteX128" fmla="*/ 1108146 w 4114165"/>
              <a:gd name="connsiteY128" fmla="*/ 2943532 h 3063504"/>
              <a:gd name="connsiteX129" fmla="*/ 1111340 w 4114165"/>
              <a:gd name="connsiteY129" fmla="*/ 2965110 h 3063504"/>
              <a:gd name="connsiteX130" fmla="*/ 1114521 w 4114165"/>
              <a:gd name="connsiteY130" fmla="*/ 2973430 h 3063504"/>
              <a:gd name="connsiteX131" fmla="*/ 1117701 w 4114165"/>
              <a:gd name="connsiteY131" fmla="*/ 2968315 h 3063504"/>
              <a:gd name="connsiteX132" fmla="*/ 1120895 w 4114165"/>
              <a:gd name="connsiteY132" fmla="*/ 2949661 h 3063504"/>
              <a:gd name="connsiteX133" fmla="*/ 1127256 w 4114165"/>
              <a:gd name="connsiteY133" fmla="*/ 2872251 h 3063504"/>
              <a:gd name="connsiteX134" fmla="*/ 1133631 w 4114165"/>
              <a:gd name="connsiteY134" fmla="*/ 2743364 h 3063504"/>
              <a:gd name="connsiteX135" fmla="*/ 1143173 w 4114165"/>
              <a:gd name="connsiteY135" fmla="*/ 2463378 h 3063504"/>
              <a:gd name="connsiteX136" fmla="*/ 1155922 w 4114165"/>
              <a:gd name="connsiteY136" fmla="*/ 1965154 h 3063504"/>
              <a:gd name="connsiteX137" fmla="*/ 1190948 w 4114165"/>
              <a:gd name="connsiteY137" fmla="*/ 471744 h 3063504"/>
              <a:gd name="connsiteX138" fmla="*/ 1200503 w 4114165"/>
              <a:gd name="connsiteY138" fmla="*/ 198810 h 3063504"/>
              <a:gd name="connsiteX139" fmla="*/ 1206865 w 4114165"/>
              <a:gd name="connsiteY139" fmla="*/ 77799 h 3063504"/>
              <a:gd name="connsiteX140" fmla="*/ 1213239 w 4114165"/>
              <a:gd name="connsiteY140" fmla="*/ 11588 h 3063504"/>
              <a:gd name="connsiteX141" fmla="*/ 1216420 w 4114165"/>
              <a:gd name="connsiteY141" fmla="*/ 0 h 3063504"/>
              <a:gd name="connsiteX142" fmla="*/ 1219601 w 4114165"/>
              <a:gd name="connsiteY142" fmla="*/ 2996 h 3063504"/>
              <a:gd name="connsiteX143" fmla="*/ 1222781 w 4114165"/>
              <a:gd name="connsiteY143" fmla="*/ 20580 h 3063504"/>
              <a:gd name="connsiteX144" fmla="*/ 1229156 w 4114165"/>
              <a:gd name="connsiteY144" fmla="*/ 98807 h 3063504"/>
              <a:gd name="connsiteX145" fmla="*/ 1235530 w 4114165"/>
              <a:gd name="connsiteY145" fmla="*/ 231880 h 3063504"/>
              <a:gd name="connsiteX146" fmla="*/ 1245072 w 4114165"/>
              <a:gd name="connsiteY146" fmla="*/ 522962 h 3063504"/>
              <a:gd name="connsiteX147" fmla="*/ 1257821 w 4114165"/>
              <a:gd name="connsiteY147" fmla="*/ 1041176 h 3063504"/>
              <a:gd name="connsiteX148" fmla="*/ 1292847 w 4114165"/>
              <a:gd name="connsiteY148" fmla="*/ 2583224 h 3063504"/>
              <a:gd name="connsiteX149" fmla="*/ 1302390 w 4114165"/>
              <a:gd name="connsiteY149" fmla="*/ 2862221 h 3063504"/>
              <a:gd name="connsiteX150" fmla="*/ 1308764 w 4114165"/>
              <a:gd name="connsiteY150" fmla="*/ 2985271 h 3063504"/>
              <a:gd name="connsiteX151" fmla="*/ 1315138 w 4114165"/>
              <a:gd name="connsiteY151" fmla="*/ 3052069 h 3063504"/>
              <a:gd name="connsiteX152" fmla="*/ 1318319 w 4114165"/>
              <a:gd name="connsiteY152" fmla="*/ 3063504 h 3063504"/>
              <a:gd name="connsiteX153" fmla="*/ 1321500 w 4114165"/>
              <a:gd name="connsiteY153" fmla="*/ 3060098 h 3063504"/>
              <a:gd name="connsiteX154" fmla="*/ 1324681 w 4114165"/>
              <a:gd name="connsiteY154" fmla="*/ 3041913 h 3063504"/>
              <a:gd name="connsiteX155" fmla="*/ 1331055 w 4114165"/>
              <a:gd name="connsiteY155" fmla="*/ 2962109 h 3063504"/>
              <a:gd name="connsiteX156" fmla="*/ 1337429 w 4114165"/>
              <a:gd name="connsiteY156" fmla="*/ 2827372 h 3063504"/>
              <a:gd name="connsiteX157" fmla="*/ 1346971 w 4114165"/>
              <a:gd name="connsiteY157" fmla="*/ 2534799 h 3063504"/>
              <a:gd name="connsiteX158" fmla="*/ 1359720 w 4114165"/>
              <a:gd name="connsiteY158" fmla="*/ 2019403 h 3063504"/>
              <a:gd name="connsiteX159" fmla="*/ 1391553 w 4114165"/>
              <a:gd name="connsiteY159" fmla="*/ 642650 h 3063504"/>
              <a:gd name="connsiteX160" fmla="*/ 1401108 w 4114165"/>
              <a:gd name="connsiteY160" fmla="*/ 357415 h 3063504"/>
              <a:gd name="connsiteX161" fmla="*/ 1407482 w 4114165"/>
              <a:gd name="connsiteY161" fmla="*/ 227415 h 3063504"/>
              <a:gd name="connsiteX162" fmla="*/ 1413844 w 4114165"/>
              <a:gd name="connsiteY162" fmla="*/ 151377 h 3063504"/>
              <a:gd name="connsiteX163" fmla="*/ 1417037 w 4114165"/>
              <a:gd name="connsiteY163" fmla="*/ 134458 h 3063504"/>
              <a:gd name="connsiteX164" fmla="*/ 1420218 w 4114165"/>
              <a:gd name="connsiteY164" fmla="*/ 131770 h 3063504"/>
              <a:gd name="connsiteX165" fmla="*/ 1423399 w 4114165"/>
              <a:gd name="connsiteY165" fmla="*/ 143257 h 3063504"/>
              <a:gd name="connsiteX166" fmla="*/ 1426580 w 4114165"/>
              <a:gd name="connsiteY166" fmla="*/ 168709 h 3063504"/>
              <a:gd name="connsiteX167" fmla="*/ 1432954 w 4114165"/>
              <a:gd name="connsiteY167" fmla="*/ 259960 h 3063504"/>
              <a:gd name="connsiteX168" fmla="*/ 1439328 w 4114165"/>
              <a:gd name="connsiteY168" fmla="*/ 401057 h 3063504"/>
              <a:gd name="connsiteX169" fmla="*/ 1448870 w 4114165"/>
              <a:gd name="connsiteY169" fmla="*/ 691492 h 3063504"/>
              <a:gd name="connsiteX170" fmla="*/ 1461619 w 4114165"/>
              <a:gd name="connsiteY170" fmla="*/ 1179130 h 3063504"/>
              <a:gd name="connsiteX171" fmla="*/ 1487091 w 4114165"/>
              <a:gd name="connsiteY171" fmla="*/ 2181025 h 3063504"/>
              <a:gd name="connsiteX172" fmla="*/ 1496646 w 4114165"/>
              <a:gd name="connsiteY172" fmla="*/ 2459592 h 3063504"/>
              <a:gd name="connsiteX173" fmla="*/ 1503007 w 4114165"/>
              <a:gd name="connsiteY173" fmla="*/ 2593785 h 3063504"/>
              <a:gd name="connsiteX174" fmla="*/ 1509382 w 4114165"/>
              <a:gd name="connsiteY174" fmla="*/ 2680946 h 3063504"/>
              <a:gd name="connsiteX175" fmla="*/ 1512562 w 4114165"/>
              <a:gd name="connsiteY175" fmla="*/ 2705982 h 3063504"/>
              <a:gd name="connsiteX176" fmla="*/ 1515743 w 4114165"/>
              <a:gd name="connsiteY176" fmla="*/ 2718442 h 3063504"/>
              <a:gd name="connsiteX177" fmla="*/ 1518937 w 4114165"/>
              <a:gd name="connsiteY177" fmla="*/ 2718341 h 3063504"/>
              <a:gd name="connsiteX178" fmla="*/ 1522117 w 4114165"/>
              <a:gd name="connsiteY178" fmla="*/ 2705817 h 3063504"/>
              <a:gd name="connsiteX179" fmla="*/ 1525298 w 4114165"/>
              <a:gd name="connsiteY179" fmla="*/ 2681162 h 3063504"/>
              <a:gd name="connsiteX180" fmla="*/ 1531672 w 4114165"/>
              <a:gd name="connsiteY180" fmla="*/ 2597166 h 3063504"/>
              <a:gd name="connsiteX181" fmla="*/ 1538034 w 4114165"/>
              <a:gd name="connsiteY181" fmla="*/ 2471052 h 3063504"/>
              <a:gd name="connsiteX182" fmla="*/ 1547589 w 4114165"/>
              <a:gd name="connsiteY182" fmla="*/ 2217318 h 3063504"/>
              <a:gd name="connsiteX183" fmla="*/ 1563518 w 4114165"/>
              <a:gd name="connsiteY183" fmla="*/ 1692310 h 3063504"/>
              <a:gd name="connsiteX184" fmla="*/ 1582615 w 4114165"/>
              <a:gd name="connsiteY184" fmla="*/ 1074303 h 3063504"/>
              <a:gd name="connsiteX185" fmla="*/ 1592171 w 4114165"/>
              <a:gd name="connsiteY185" fmla="*/ 838804 h 3063504"/>
              <a:gd name="connsiteX186" fmla="*/ 1598545 w 4114165"/>
              <a:gd name="connsiteY186" fmla="*/ 724265 h 3063504"/>
              <a:gd name="connsiteX187" fmla="*/ 1604906 w 4114165"/>
              <a:gd name="connsiteY187" fmla="*/ 648563 h 3063504"/>
              <a:gd name="connsiteX188" fmla="*/ 1608087 w 4114165"/>
              <a:gd name="connsiteY188" fmla="*/ 626010 h 3063504"/>
              <a:gd name="connsiteX189" fmla="*/ 1611281 w 4114165"/>
              <a:gd name="connsiteY189" fmla="*/ 613828 h 3063504"/>
              <a:gd name="connsiteX190" fmla="*/ 1614461 w 4114165"/>
              <a:gd name="connsiteY190" fmla="*/ 611992 h 3063504"/>
              <a:gd name="connsiteX191" fmla="*/ 1617642 w 4114165"/>
              <a:gd name="connsiteY191" fmla="*/ 620362 h 3063504"/>
              <a:gd name="connsiteX192" fmla="*/ 1620836 w 4114165"/>
              <a:gd name="connsiteY192" fmla="*/ 638724 h 3063504"/>
              <a:gd name="connsiteX193" fmla="*/ 1627197 w 4114165"/>
              <a:gd name="connsiteY193" fmla="*/ 703889 h 3063504"/>
              <a:gd name="connsiteX194" fmla="*/ 1633572 w 4114165"/>
              <a:gd name="connsiteY194" fmla="*/ 803537 h 3063504"/>
              <a:gd name="connsiteX195" fmla="*/ 1643127 w 4114165"/>
              <a:gd name="connsiteY195" fmla="*/ 1005807 h 3063504"/>
              <a:gd name="connsiteX196" fmla="*/ 1659043 w 4114165"/>
              <a:gd name="connsiteY196" fmla="*/ 1426507 h 3063504"/>
              <a:gd name="connsiteX197" fmla="*/ 1678153 w 4114165"/>
              <a:gd name="connsiteY197" fmla="*/ 1923162 h 3063504"/>
              <a:gd name="connsiteX198" fmla="*/ 1687696 w 4114165"/>
              <a:gd name="connsiteY198" fmla="*/ 2112656 h 3063504"/>
              <a:gd name="connsiteX199" fmla="*/ 1694070 w 4114165"/>
              <a:gd name="connsiteY199" fmla="*/ 2204756 h 3063504"/>
              <a:gd name="connsiteX200" fmla="*/ 1700444 w 4114165"/>
              <a:gd name="connsiteY200" fmla="*/ 2265400 h 3063504"/>
              <a:gd name="connsiteX201" fmla="*/ 1703625 w 4114165"/>
              <a:gd name="connsiteY201" fmla="*/ 2283281 h 3063504"/>
              <a:gd name="connsiteX202" fmla="*/ 1706806 w 4114165"/>
              <a:gd name="connsiteY202" fmla="*/ 2292702 h 3063504"/>
              <a:gd name="connsiteX203" fmla="*/ 1709986 w 4114165"/>
              <a:gd name="connsiteY203" fmla="*/ 2293639 h 3063504"/>
              <a:gd name="connsiteX204" fmla="*/ 1713180 w 4114165"/>
              <a:gd name="connsiteY204" fmla="*/ 2286193 h 3063504"/>
              <a:gd name="connsiteX205" fmla="*/ 1716361 w 4114165"/>
              <a:gd name="connsiteY205" fmla="*/ 2270504 h 3063504"/>
              <a:gd name="connsiteX206" fmla="*/ 1722735 w 4114165"/>
              <a:gd name="connsiteY206" fmla="*/ 2215532 h 3063504"/>
              <a:gd name="connsiteX207" fmla="*/ 1729096 w 4114165"/>
              <a:gd name="connsiteY207" fmla="*/ 2131689 h 3063504"/>
              <a:gd name="connsiteX208" fmla="*/ 1738651 w 4114165"/>
              <a:gd name="connsiteY208" fmla="*/ 1961012 h 3063504"/>
              <a:gd name="connsiteX209" fmla="*/ 1754568 w 4114165"/>
              <a:gd name="connsiteY209" fmla="*/ 1602325 h 3063504"/>
              <a:gd name="connsiteX210" fmla="*/ 1773678 w 4114165"/>
              <a:gd name="connsiteY210" fmla="*/ 1169278 h 3063504"/>
              <a:gd name="connsiteX211" fmla="*/ 1783233 w 4114165"/>
              <a:gd name="connsiteY211" fmla="*/ 998855 h 3063504"/>
              <a:gd name="connsiteX212" fmla="*/ 1792788 w 4114165"/>
              <a:gd name="connsiteY212" fmla="*/ 880580 h 3063504"/>
              <a:gd name="connsiteX213" fmla="*/ 1799150 w 4114165"/>
              <a:gd name="connsiteY213" fmla="*/ 835904 h 3063504"/>
              <a:gd name="connsiteX214" fmla="*/ 1802343 w 4114165"/>
              <a:gd name="connsiteY214" fmla="*/ 824520 h 3063504"/>
              <a:gd name="connsiteX215" fmla="*/ 1805524 w 4114165"/>
              <a:gd name="connsiteY215" fmla="*/ 820556 h 3063504"/>
              <a:gd name="connsiteX216" fmla="*/ 1808705 w 4114165"/>
              <a:gd name="connsiteY216" fmla="*/ 824051 h 3063504"/>
              <a:gd name="connsiteX217" fmla="*/ 1811886 w 4114165"/>
              <a:gd name="connsiteY217" fmla="*/ 834916 h 3063504"/>
              <a:gd name="connsiteX218" fmla="*/ 1818260 w 4114165"/>
              <a:gd name="connsiteY218" fmla="*/ 878162 h 3063504"/>
              <a:gd name="connsiteX219" fmla="*/ 1824634 w 4114165"/>
              <a:gd name="connsiteY219" fmla="*/ 948342 h 3063504"/>
              <a:gd name="connsiteX220" fmla="*/ 1834176 w 4114165"/>
              <a:gd name="connsiteY220" fmla="*/ 1097237 h 3063504"/>
              <a:gd name="connsiteX221" fmla="*/ 1846912 w 4114165"/>
              <a:gd name="connsiteY221" fmla="*/ 1354719 h 3063504"/>
              <a:gd name="connsiteX222" fmla="*/ 1878758 w 4114165"/>
              <a:gd name="connsiteY222" fmla="*/ 2030319 h 3063504"/>
              <a:gd name="connsiteX223" fmla="*/ 1888313 w 4114165"/>
              <a:gd name="connsiteY223" fmla="*/ 2169894 h 3063504"/>
              <a:gd name="connsiteX224" fmla="*/ 1894687 w 4114165"/>
              <a:gd name="connsiteY224" fmla="*/ 2233983 h 3063504"/>
              <a:gd name="connsiteX225" fmla="*/ 1901049 w 4114165"/>
              <a:gd name="connsiteY225" fmla="*/ 2272112 h 3063504"/>
              <a:gd name="connsiteX226" fmla="*/ 1904242 w 4114165"/>
              <a:gd name="connsiteY226" fmla="*/ 2281014 h 3063504"/>
              <a:gd name="connsiteX227" fmla="*/ 1907423 w 4114165"/>
              <a:gd name="connsiteY227" fmla="*/ 2283053 h 3063504"/>
              <a:gd name="connsiteX228" fmla="*/ 1910604 w 4114165"/>
              <a:gd name="connsiteY228" fmla="*/ 2278216 h 3063504"/>
              <a:gd name="connsiteX229" fmla="*/ 1913785 w 4114165"/>
              <a:gd name="connsiteY229" fmla="*/ 2266591 h 3063504"/>
              <a:gd name="connsiteX230" fmla="*/ 1920159 w 4114165"/>
              <a:gd name="connsiteY230" fmla="*/ 2223573 h 3063504"/>
              <a:gd name="connsiteX231" fmla="*/ 1926520 w 4114165"/>
              <a:gd name="connsiteY231" fmla="*/ 2155837 h 3063504"/>
              <a:gd name="connsiteX232" fmla="*/ 1936075 w 4114165"/>
              <a:gd name="connsiteY232" fmla="*/ 2014084 h 3063504"/>
              <a:gd name="connsiteX233" fmla="*/ 1948811 w 4114165"/>
              <a:gd name="connsiteY233" fmla="*/ 1770329 h 3063504"/>
              <a:gd name="connsiteX234" fmla="*/ 1980657 w 4114165"/>
              <a:gd name="connsiteY234" fmla="*/ 1119397 h 3063504"/>
              <a:gd name="connsiteX235" fmla="*/ 1990212 w 4114165"/>
              <a:gd name="connsiteY235" fmla="*/ 975352 h 3063504"/>
              <a:gd name="connsiteX236" fmla="*/ 1999767 w 4114165"/>
              <a:gd name="connsiteY236" fmla="*/ 875591 h 3063504"/>
              <a:gd name="connsiteX237" fmla="*/ 2006142 w 4114165"/>
              <a:gd name="connsiteY237" fmla="*/ 836740 h 3063504"/>
              <a:gd name="connsiteX238" fmla="*/ 2009322 w 4114165"/>
              <a:gd name="connsiteY238" fmla="*/ 825938 h 3063504"/>
              <a:gd name="connsiteX239" fmla="*/ 2012503 w 4114165"/>
              <a:gd name="connsiteY239" fmla="*/ 820923 h 3063504"/>
              <a:gd name="connsiteX240" fmla="*/ 2015684 w 4114165"/>
              <a:gd name="connsiteY240" fmla="*/ 821658 h 3063504"/>
              <a:gd name="connsiteX241" fmla="*/ 2018877 w 4114165"/>
              <a:gd name="connsiteY241" fmla="*/ 828028 h 3063504"/>
              <a:gd name="connsiteX242" fmla="*/ 2025239 w 4114165"/>
              <a:gd name="connsiteY242" fmla="*/ 857115 h 3063504"/>
              <a:gd name="connsiteX243" fmla="*/ 2031613 w 4114165"/>
              <a:gd name="connsiteY243" fmla="*/ 906553 h 3063504"/>
              <a:gd name="connsiteX244" fmla="*/ 2041168 w 4114165"/>
              <a:gd name="connsiteY244" fmla="*/ 1013849 h 3063504"/>
              <a:gd name="connsiteX245" fmla="*/ 2053904 w 4114165"/>
              <a:gd name="connsiteY245" fmla="*/ 1203418 h 3063504"/>
              <a:gd name="connsiteX246" fmla="*/ 2098486 w 4114165"/>
              <a:gd name="connsiteY246" fmla="*/ 1923390 h 3063504"/>
              <a:gd name="connsiteX247" fmla="*/ 2108028 w 4114165"/>
              <a:gd name="connsiteY247" fmla="*/ 2025937 h 3063504"/>
              <a:gd name="connsiteX248" fmla="*/ 2117583 w 4114165"/>
              <a:gd name="connsiteY248" fmla="*/ 2096700 h 3063504"/>
              <a:gd name="connsiteX249" fmla="*/ 2123957 w 4114165"/>
              <a:gd name="connsiteY249" fmla="*/ 2125104 h 3063504"/>
              <a:gd name="connsiteX250" fmla="*/ 2130319 w 4114165"/>
              <a:gd name="connsiteY250" fmla="*/ 2138324 h 3063504"/>
              <a:gd name="connsiteX251" fmla="*/ 2133512 w 4114165"/>
              <a:gd name="connsiteY251" fmla="*/ 2139299 h 3063504"/>
              <a:gd name="connsiteX252" fmla="*/ 2136693 w 4114165"/>
              <a:gd name="connsiteY252" fmla="*/ 2136589 h 3063504"/>
              <a:gd name="connsiteX253" fmla="*/ 2139874 w 4114165"/>
              <a:gd name="connsiteY253" fmla="*/ 2130283 h 3063504"/>
              <a:gd name="connsiteX254" fmla="*/ 2146248 w 4114165"/>
              <a:gd name="connsiteY254" fmla="*/ 2107312 h 3063504"/>
              <a:gd name="connsiteX255" fmla="*/ 2152610 w 4114165"/>
              <a:gd name="connsiteY255" fmla="*/ 2071335 h 3063504"/>
              <a:gd name="connsiteX256" fmla="*/ 2162165 w 4114165"/>
              <a:gd name="connsiteY256" fmla="*/ 1995685 h 3063504"/>
              <a:gd name="connsiteX257" fmla="*/ 2174901 w 4114165"/>
              <a:gd name="connsiteY257" fmla="*/ 1861973 h 3063504"/>
              <a:gd name="connsiteX258" fmla="*/ 2194011 w 4114165"/>
              <a:gd name="connsiteY258" fmla="*/ 1618546 h 3063504"/>
              <a:gd name="connsiteX259" fmla="*/ 2219482 w 4114165"/>
              <a:gd name="connsiteY259" fmla="*/ 1290681 h 3063504"/>
              <a:gd name="connsiteX260" fmla="*/ 2232218 w 4114165"/>
              <a:gd name="connsiteY260" fmla="*/ 1157476 h 3063504"/>
              <a:gd name="connsiteX261" fmla="*/ 2241773 w 4114165"/>
              <a:gd name="connsiteY261" fmla="*/ 1081331 h 3063504"/>
              <a:gd name="connsiteX262" fmla="*/ 2251328 w 4114165"/>
              <a:gd name="connsiteY262" fmla="*/ 1030020 h 3063504"/>
              <a:gd name="connsiteX263" fmla="*/ 2257702 w 4114165"/>
              <a:gd name="connsiteY263" fmla="*/ 1010924 h 3063504"/>
              <a:gd name="connsiteX264" fmla="*/ 2260883 w 4114165"/>
              <a:gd name="connsiteY264" fmla="*/ 1006061 h 3063504"/>
              <a:gd name="connsiteX265" fmla="*/ 2264064 w 4114165"/>
              <a:gd name="connsiteY265" fmla="*/ 1004351 h 3063504"/>
              <a:gd name="connsiteX266" fmla="*/ 2267257 w 4114165"/>
              <a:gd name="connsiteY266" fmla="*/ 1005782 h 3063504"/>
              <a:gd name="connsiteX267" fmla="*/ 2270438 w 4114165"/>
              <a:gd name="connsiteY267" fmla="*/ 1010316 h 3063504"/>
              <a:gd name="connsiteX268" fmla="*/ 2276800 w 4114165"/>
              <a:gd name="connsiteY268" fmla="*/ 1028450 h 3063504"/>
              <a:gd name="connsiteX269" fmla="*/ 2283174 w 4114165"/>
              <a:gd name="connsiteY269" fmla="*/ 1058069 h 3063504"/>
              <a:gd name="connsiteX270" fmla="*/ 2292729 w 4114165"/>
              <a:gd name="connsiteY270" fmla="*/ 1121841 h 3063504"/>
              <a:gd name="connsiteX271" fmla="*/ 2305465 w 4114165"/>
              <a:gd name="connsiteY271" fmla="*/ 1236014 h 3063504"/>
              <a:gd name="connsiteX272" fmla="*/ 2324575 w 4114165"/>
              <a:gd name="connsiteY272" fmla="*/ 1444287 h 3063504"/>
              <a:gd name="connsiteX273" fmla="*/ 2353227 w 4114165"/>
              <a:gd name="connsiteY273" fmla="*/ 1757361 h 3063504"/>
              <a:gd name="connsiteX274" fmla="*/ 2365963 w 4114165"/>
              <a:gd name="connsiteY274" fmla="*/ 1871318 h 3063504"/>
              <a:gd name="connsiteX275" fmla="*/ 2378699 w 4114165"/>
              <a:gd name="connsiteY275" fmla="*/ 1960101 h 3063504"/>
              <a:gd name="connsiteX276" fmla="*/ 2388254 w 4114165"/>
              <a:gd name="connsiteY276" fmla="*/ 2007196 h 3063504"/>
              <a:gd name="connsiteX277" fmla="*/ 2394628 w 4114165"/>
              <a:gd name="connsiteY277" fmla="*/ 2028331 h 3063504"/>
              <a:gd name="connsiteX278" fmla="*/ 2400990 w 4114165"/>
              <a:gd name="connsiteY278" fmla="*/ 2040690 h 3063504"/>
              <a:gd name="connsiteX279" fmla="*/ 2404183 w 4114165"/>
              <a:gd name="connsiteY279" fmla="*/ 2043425 h 3063504"/>
              <a:gd name="connsiteX280" fmla="*/ 2407364 w 4114165"/>
              <a:gd name="connsiteY280" fmla="*/ 2043805 h 3063504"/>
              <a:gd name="connsiteX281" fmla="*/ 2410545 w 4114165"/>
              <a:gd name="connsiteY281" fmla="*/ 2041766 h 3063504"/>
              <a:gd name="connsiteX282" fmla="*/ 2413726 w 4114165"/>
              <a:gd name="connsiteY282" fmla="*/ 2037258 h 3063504"/>
              <a:gd name="connsiteX283" fmla="*/ 2420100 w 4114165"/>
              <a:gd name="connsiteY283" fmla="*/ 2020707 h 3063504"/>
              <a:gd name="connsiteX284" fmla="*/ 2426474 w 4114165"/>
              <a:gd name="connsiteY284" fmla="*/ 1993899 h 3063504"/>
              <a:gd name="connsiteX285" fmla="*/ 2432836 w 4114165"/>
              <a:gd name="connsiteY285" fmla="*/ 1956694 h 3063504"/>
              <a:gd name="connsiteX286" fmla="*/ 2442391 w 4114165"/>
              <a:gd name="connsiteY286" fmla="*/ 1881614 h 3063504"/>
              <a:gd name="connsiteX287" fmla="*/ 2451946 w 4114165"/>
              <a:gd name="connsiteY287" fmla="*/ 1784575 h 3063504"/>
              <a:gd name="connsiteX288" fmla="*/ 2464682 w 4114165"/>
              <a:gd name="connsiteY288" fmla="*/ 1626031 h 3063504"/>
              <a:gd name="connsiteX289" fmla="*/ 2490153 w 4114165"/>
              <a:gd name="connsiteY289" fmla="*/ 1257757 h 3063504"/>
              <a:gd name="connsiteX290" fmla="*/ 2506083 w 4114165"/>
              <a:gd name="connsiteY290" fmla="*/ 1048014 h 3063504"/>
              <a:gd name="connsiteX291" fmla="*/ 2515625 w 4114165"/>
              <a:gd name="connsiteY291" fmla="*/ 952141 h 3063504"/>
              <a:gd name="connsiteX292" fmla="*/ 2521999 w 4114165"/>
              <a:gd name="connsiteY292" fmla="*/ 906236 h 3063504"/>
              <a:gd name="connsiteX293" fmla="*/ 2528373 w 4114165"/>
              <a:gd name="connsiteY293" fmla="*/ 877262 h 3063504"/>
              <a:gd name="connsiteX294" fmla="*/ 2531554 w 4114165"/>
              <a:gd name="connsiteY294" fmla="*/ 869652 h 3063504"/>
              <a:gd name="connsiteX295" fmla="*/ 2534735 w 4114165"/>
              <a:gd name="connsiteY295" fmla="*/ 866853 h 3063504"/>
              <a:gd name="connsiteX296" fmla="*/ 2537916 w 4114165"/>
              <a:gd name="connsiteY296" fmla="*/ 868955 h 3063504"/>
              <a:gd name="connsiteX297" fmla="*/ 2541109 w 4114165"/>
              <a:gd name="connsiteY297" fmla="*/ 876059 h 3063504"/>
              <a:gd name="connsiteX298" fmla="*/ 2547471 w 4114165"/>
              <a:gd name="connsiteY298" fmla="*/ 905299 h 3063504"/>
              <a:gd name="connsiteX299" fmla="*/ 2553845 w 4114165"/>
              <a:gd name="connsiteY299" fmla="*/ 954281 h 3063504"/>
              <a:gd name="connsiteX300" fmla="*/ 2563400 w 4114165"/>
              <a:gd name="connsiteY300" fmla="*/ 1062425 h 3063504"/>
              <a:gd name="connsiteX301" fmla="*/ 2572942 w 4114165"/>
              <a:gd name="connsiteY301" fmla="*/ 1206420 h 3063504"/>
              <a:gd name="connsiteX302" fmla="*/ 2588872 w 4114165"/>
              <a:gd name="connsiteY302" fmla="*/ 1499651 h 3063504"/>
              <a:gd name="connsiteX303" fmla="*/ 2614343 w 4114165"/>
              <a:gd name="connsiteY303" fmla="*/ 1975335 h 3063504"/>
              <a:gd name="connsiteX304" fmla="*/ 2623898 w 4114165"/>
              <a:gd name="connsiteY304" fmla="*/ 2111528 h 3063504"/>
              <a:gd name="connsiteX305" fmla="*/ 2633453 w 4114165"/>
              <a:gd name="connsiteY305" fmla="*/ 2206554 h 3063504"/>
              <a:gd name="connsiteX306" fmla="*/ 2639815 w 4114165"/>
              <a:gd name="connsiteY306" fmla="*/ 2243037 h 3063504"/>
              <a:gd name="connsiteX307" fmla="*/ 2643008 w 4114165"/>
              <a:gd name="connsiteY307" fmla="*/ 2252623 h 3063504"/>
              <a:gd name="connsiteX308" fmla="*/ 2646189 w 4114165"/>
              <a:gd name="connsiteY308" fmla="*/ 2256295 h 3063504"/>
              <a:gd name="connsiteX309" fmla="*/ 2649370 w 4114165"/>
              <a:gd name="connsiteY309" fmla="*/ 2254003 h 3063504"/>
              <a:gd name="connsiteX310" fmla="*/ 2652551 w 4114165"/>
              <a:gd name="connsiteY310" fmla="*/ 2245772 h 3063504"/>
              <a:gd name="connsiteX311" fmla="*/ 2658925 w 4114165"/>
              <a:gd name="connsiteY311" fmla="*/ 2211759 h 3063504"/>
              <a:gd name="connsiteX312" fmla="*/ 2665299 w 4114165"/>
              <a:gd name="connsiteY312" fmla="*/ 2155381 h 3063504"/>
              <a:gd name="connsiteX313" fmla="*/ 2674841 w 4114165"/>
              <a:gd name="connsiteY313" fmla="*/ 2033383 h 3063504"/>
              <a:gd name="connsiteX314" fmla="*/ 2687590 w 4114165"/>
              <a:gd name="connsiteY314" fmla="*/ 1816866 h 3063504"/>
              <a:gd name="connsiteX315" fmla="*/ 2725797 w 4114165"/>
              <a:gd name="connsiteY315" fmla="*/ 1116307 h 3063504"/>
              <a:gd name="connsiteX316" fmla="*/ 2735353 w 4114165"/>
              <a:gd name="connsiteY316" fmla="*/ 1006339 h 3063504"/>
              <a:gd name="connsiteX317" fmla="*/ 2741714 w 4114165"/>
              <a:gd name="connsiteY317" fmla="*/ 959548 h 3063504"/>
              <a:gd name="connsiteX318" fmla="*/ 2748088 w 4114165"/>
              <a:gd name="connsiteY318" fmla="*/ 935995 h 3063504"/>
              <a:gd name="connsiteX319" fmla="*/ 2751269 w 4114165"/>
              <a:gd name="connsiteY319" fmla="*/ 933171 h 3063504"/>
              <a:gd name="connsiteX320" fmla="*/ 2754450 w 4114165"/>
              <a:gd name="connsiteY320" fmla="*/ 936337 h 3063504"/>
              <a:gd name="connsiteX321" fmla="*/ 2757643 w 4114165"/>
              <a:gd name="connsiteY321" fmla="*/ 945416 h 3063504"/>
              <a:gd name="connsiteX322" fmla="*/ 2764005 w 4114165"/>
              <a:gd name="connsiteY322" fmla="*/ 980709 h 3063504"/>
              <a:gd name="connsiteX323" fmla="*/ 2770379 w 4114165"/>
              <a:gd name="connsiteY323" fmla="*/ 1037225 h 3063504"/>
              <a:gd name="connsiteX324" fmla="*/ 2779934 w 4114165"/>
              <a:gd name="connsiteY324" fmla="*/ 1155678 h 3063504"/>
              <a:gd name="connsiteX325" fmla="*/ 2792670 w 4114165"/>
              <a:gd name="connsiteY325" fmla="*/ 1356429 h 3063504"/>
              <a:gd name="connsiteX326" fmla="*/ 2818142 w 4114165"/>
              <a:gd name="connsiteY326" fmla="*/ 1765998 h 3063504"/>
              <a:gd name="connsiteX327" fmla="*/ 2827697 w 4114165"/>
              <a:gd name="connsiteY327" fmla="*/ 1875662 h 3063504"/>
              <a:gd name="connsiteX328" fmla="*/ 2834058 w 4114165"/>
              <a:gd name="connsiteY328" fmla="*/ 1925847 h 3063504"/>
              <a:gd name="connsiteX329" fmla="*/ 2840433 w 4114165"/>
              <a:gd name="connsiteY329" fmla="*/ 1955251 h 3063504"/>
              <a:gd name="connsiteX330" fmla="*/ 2843613 w 4114165"/>
              <a:gd name="connsiteY330" fmla="*/ 1961823 h 3063504"/>
              <a:gd name="connsiteX331" fmla="*/ 2846807 w 4114165"/>
              <a:gd name="connsiteY331" fmla="*/ 1962912 h 3063504"/>
              <a:gd name="connsiteX332" fmla="*/ 2849988 w 4114165"/>
              <a:gd name="connsiteY332" fmla="*/ 1958543 h 3063504"/>
              <a:gd name="connsiteX333" fmla="*/ 2853168 w 4114165"/>
              <a:gd name="connsiteY333" fmla="*/ 1948818 h 3063504"/>
              <a:gd name="connsiteX334" fmla="*/ 2859543 w 4114165"/>
              <a:gd name="connsiteY334" fmla="*/ 1914032 h 3063504"/>
              <a:gd name="connsiteX335" fmla="*/ 2865904 w 4114165"/>
              <a:gd name="connsiteY335" fmla="*/ 1860517 h 3063504"/>
              <a:gd name="connsiteX336" fmla="*/ 2875459 w 4114165"/>
              <a:gd name="connsiteY336" fmla="*/ 1751587 h 3063504"/>
              <a:gd name="connsiteX337" fmla="*/ 2891388 w 4114165"/>
              <a:gd name="connsiteY337" fmla="*/ 1526332 h 3063504"/>
              <a:gd name="connsiteX338" fmla="*/ 2907305 w 4114165"/>
              <a:gd name="connsiteY338" fmla="*/ 1308055 h 3063504"/>
              <a:gd name="connsiteX339" fmla="*/ 2916860 w 4114165"/>
              <a:gd name="connsiteY339" fmla="*/ 1209459 h 3063504"/>
              <a:gd name="connsiteX340" fmla="*/ 2923222 w 4114165"/>
              <a:gd name="connsiteY340" fmla="*/ 1164897 h 3063504"/>
              <a:gd name="connsiteX341" fmla="*/ 2929596 w 4114165"/>
              <a:gd name="connsiteY341" fmla="*/ 1140279 h 3063504"/>
              <a:gd name="connsiteX342" fmla="*/ 2932777 w 4114165"/>
              <a:gd name="connsiteY342" fmla="*/ 1135974 h 3063504"/>
              <a:gd name="connsiteX343" fmla="*/ 2935957 w 4114165"/>
              <a:gd name="connsiteY343" fmla="*/ 1137164 h 3063504"/>
              <a:gd name="connsiteX344" fmla="*/ 2939151 w 4114165"/>
              <a:gd name="connsiteY344" fmla="*/ 1143888 h 3063504"/>
              <a:gd name="connsiteX345" fmla="*/ 2945512 w 4114165"/>
              <a:gd name="connsiteY345" fmla="*/ 1173735 h 3063504"/>
              <a:gd name="connsiteX346" fmla="*/ 2951887 w 4114165"/>
              <a:gd name="connsiteY346" fmla="*/ 1224490 h 3063504"/>
              <a:gd name="connsiteX347" fmla="*/ 2961442 w 4114165"/>
              <a:gd name="connsiteY347" fmla="*/ 1335142 h 3063504"/>
              <a:gd name="connsiteX348" fmla="*/ 2974177 w 4114165"/>
              <a:gd name="connsiteY348" fmla="*/ 1529549 h 3063504"/>
              <a:gd name="connsiteX349" fmla="*/ 2999649 w 4114165"/>
              <a:gd name="connsiteY349" fmla="*/ 1943005 h 3063504"/>
              <a:gd name="connsiteX350" fmla="*/ 3009204 w 4114165"/>
              <a:gd name="connsiteY350" fmla="*/ 2056291 h 3063504"/>
              <a:gd name="connsiteX351" fmla="*/ 3015566 w 4114165"/>
              <a:gd name="connsiteY351" fmla="*/ 2107590 h 3063504"/>
              <a:gd name="connsiteX352" fmla="*/ 3021940 w 4114165"/>
              <a:gd name="connsiteY352" fmla="*/ 2135956 h 3063504"/>
              <a:gd name="connsiteX353" fmla="*/ 3025121 w 4114165"/>
              <a:gd name="connsiteY353" fmla="*/ 2140869 h 3063504"/>
              <a:gd name="connsiteX354" fmla="*/ 3028314 w 4114165"/>
              <a:gd name="connsiteY354" fmla="*/ 2139375 h 3063504"/>
              <a:gd name="connsiteX355" fmla="*/ 3031495 w 4114165"/>
              <a:gd name="connsiteY355" fmla="*/ 2131372 h 3063504"/>
              <a:gd name="connsiteX356" fmla="*/ 3037856 w 4114165"/>
              <a:gd name="connsiteY356" fmla="*/ 2095864 h 3063504"/>
              <a:gd name="connsiteX357" fmla="*/ 3044231 w 4114165"/>
              <a:gd name="connsiteY357" fmla="*/ 2035004 h 3063504"/>
              <a:gd name="connsiteX358" fmla="*/ 3053786 w 4114165"/>
              <a:gd name="connsiteY358" fmla="*/ 1900292 h 3063504"/>
              <a:gd name="connsiteX359" fmla="*/ 3066522 w 4114165"/>
              <a:gd name="connsiteY359" fmla="*/ 1656777 h 3063504"/>
              <a:gd name="connsiteX360" fmla="*/ 3101548 w 4114165"/>
              <a:gd name="connsiteY360" fmla="*/ 916683 h 3063504"/>
              <a:gd name="connsiteX361" fmla="*/ 3111104 w 4114165"/>
              <a:gd name="connsiteY361" fmla="*/ 783301 h 3063504"/>
              <a:gd name="connsiteX362" fmla="*/ 3117465 w 4114165"/>
              <a:gd name="connsiteY362" fmla="*/ 726430 h 3063504"/>
              <a:gd name="connsiteX363" fmla="*/ 3123839 w 4114165"/>
              <a:gd name="connsiteY363" fmla="*/ 698723 h 3063504"/>
              <a:gd name="connsiteX364" fmla="*/ 3127020 w 4114165"/>
              <a:gd name="connsiteY364" fmla="*/ 696418 h 3063504"/>
              <a:gd name="connsiteX365" fmla="*/ 3130214 w 4114165"/>
              <a:gd name="connsiteY365" fmla="*/ 701990 h 3063504"/>
              <a:gd name="connsiteX366" fmla="*/ 3133394 w 4114165"/>
              <a:gd name="connsiteY366" fmla="*/ 715476 h 3063504"/>
              <a:gd name="connsiteX367" fmla="*/ 3139756 w 4114165"/>
              <a:gd name="connsiteY367" fmla="*/ 765952 h 3063504"/>
              <a:gd name="connsiteX368" fmla="*/ 3146130 w 4114165"/>
              <a:gd name="connsiteY368" fmla="*/ 846579 h 3063504"/>
              <a:gd name="connsiteX369" fmla="*/ 3155685 w 4114165"/>
              <a:gd name="connsiteY369" fmla="*/ 1018294 h 3063504"/>
              <a:gd name="connsiteX370" fmla="*/ 3168421 w 4114165"/>
              <a:gd name="connsiteY370" fmla="*/ 1320136 h 3063504"/>
              <a:gd name="connsiteX371" fmla="*/ 3203448 w 4114165"/>
              <a:gd name="connsiteY371" fmla="*/ 2215089 h 3063504"/>
              <a:gd name="connsiteX372" fmla="*/ 3213003 w 4114165"/>
              <a:gd name="connsiteY372" fmla="*/ 2377344 h 3063504"/>
              <a:gd name="connsiteX373" fmla="*/ 3219364 w 4114165"/>
              <a:gd name="connsiteY373" fmla="*/ 2449018 h 3063504"/>
              <a:gd name="connsiteX374" fmla="*/ 3225738 w 4114165"/>
              <a:gd name="connsiteY374" fmla="*/ 2487996 h 3063504"/>
              <a:gd name="connsiteX375" fmla="*/ 3228919 w 4114165"/>
              <a:gd name="connsiteY375" fmla="*/ 2494657 h 3063504"/>
              <a:gd name="connsiteX376" fmla="*/ 3232113 w 4114165"/>
              <a:gd name="connsiteY376" fmla="*/ 2492656 h 3063504"/>
              <a:gd name="connsiteX377" fmla="*/ 3235293 w 4114165"/>
              <a:gd name="connsiteY377" fmla="*/ 2481980 h 3063504"/>
              <a:gd name="connsiteX378" fmla="*/ 3241655 w 4114165"/>
              <a:gd name="connsiteY378" fmla="*/ 2435063 h 3063504"/>
              <a:gd name="connsiteX379" fmla="*/ 3248029 w 4114165"/>
              <a:gd name="connsiteY379" fmla="*/ 2355601 h 3063504"/>
              <a:gd name="connsiteX380" fmla="*/ 3257584 w 4114165"/>
              <a:gd name="connsiteY380" fmla="*/ 2182202 h 3063504"/>
              <a:gd name="connsiteX381" fmla="*/ 3270320 w 4114165"/>
              <a:gd name="connsiteY381" fmla="*/ 1873902 h 3063504"/>
              <a:gd name="connsiteX382" fmla="*/ 3305347 w 4114165"/>
              <a:gd name="connsiteY382" fmla="*/ 952647 h 3063504"/>
              <a:gd name="connsiteX383" fmla="*/ 3314902 w 4114165"/>
              <a:gd name="connsiteY383" fmla="*/ 781693 h 3063504"/>
              <a:gd name="connsiteX384" fmla="*/ 3321263 w 4114165"/>
              <a:gd name="connsiteY384" fmla="*/ 703307 h 3063504"/>
              <a:gd name="connsiteX385" fmla="*/ 3327637 w 4114165"/>
              <a:gd name="connsiteY385" fmla="*/ 656541 h 3063504"/>
              <a:gd name="connsiteX386" fmla="*/ 3330818 w 4114165"/>
              <a:gd name="connsiteY386" fmla="*/ 645461 h 3063504"/>
              <a:gd name="connsiteX387" fmla="*/ 3334012 w 4114165"/>
              <a:gd name="connsiteY387" fmla="*/ 642662 h 3063504"/>
              <a:gd name="connsiteX388" fmla="*/ 3337192 w 4114165"/>
              <a:gd name="connsiteY388" fmla="*/ 648095 h 3063504"/>
              <a:gd name="connsiteX389" fmla="*/ 3340373 w 4114165"/>
              <a:gd name="connsiteY389" fmla="*/ 661657 h 3063504"/>
              <a:gd name="connsiteX390" fmla="*/ 3346747 w 4114165"/>
              <a:gd name="connsiteY390" fmla="*/ 712272 h 3063504"/>
              <a:gd name="connsiteX391" fmla="*/ 3353109 w 4114165"/>
              <a:gd name="connsiteY391" fmla="*/ 792026 h 3063504"/>
              <a:gd name="connsiteX392" fmla="*/ 3362664 w 4114165"/>
              <a:gd name="connsiteY392" fmla="*/ 958282 h 3063504"/>
              <a:gd name="connsiteX393" fmla="*/ 3375400 w 4114165"/>
              <a:gd name="connsiteY393" fmla="*/ 1241725 h 3063504"/>
              <a:gd name="connsiteX394" fmla="*/ 3404065 w 4114165"/>
              <a:gd name="connsiteY394" fmla="*/ 1914374 h 3063504"/>
              <a:gd name="connsiteX395" fmla="*/ 3413620 w 4114165"/>
              <a:gd name="connsiteY395" fmla="*/ 2082783 h 3063504"/>
              <a:gd name="connsiteX396" fmla="*/ 3423163 w 4114165"/>
              <a:gd name="connsiteY396" fmla="*/ 2199285 h 3063504"/>
              <a:gd name="connsiteX397" fmla="*/ 3429537 w 4114165"/>
              <a:gd name="connsiteY397" fmla="*/ 2244088 h 3063504"/>
              <a:gd name="connsiteX398" fmla="*/ 3432718 w 4114165"/>
              <a:gd name="connsiteY398" fmla="*/ 2256169 h 3063504"/>
              <a:gd name="connsiteX399" fmla="*/ 3435911 w 4114165"/>
              <a:gd name="connsiteY399" fmla="*/ 2261335 h 3063504"/>
              <a:gd name="connsiteX400" fmla="*/ 3439092 w 4114165"/>
              <a:gd name="connsiteY400" fmla="*/ 2259613 h 3063504"/>
              <a:gd name="connsiteX401" fmla="*/ 3442273 w 4114165"/>
              <a:gd name="connsiteY401" fmla="*/ 2251116 h 3063504"/>
              <a:gd name="connsiteX402" fmla="*/ 3448647 w 4114165"/>
              <a:gd name="connsiteY402" fmla="*/ 2214582 h 3063504"/>
              <a:gd name="connsiteX403" fmla="*/ 3455008 w 4114165"/>
              <a:gd name="connsiteY403" fmla="*/ 2153824 h 3063504"/>
              <a:gd name="connsiteX404" fmla="*/ 3464564 w 4114165"/>
              <a:gd name="connsiteY404" fmla="*/ 2023974 h 3063504"/>
              <a:gd name="connsiteX405" fmla="*/ 3477299 w 4114165"/>
              <a:gd name="connsiteY405" fmla="*/ 1799315 h 3063504"/>
              <a:gd name="connsiteX406" fmla="*/ 3509145 w 4114165"/>
              <a:gd name="connsiteY406" fmla="*/ 1210295 h 3063504"/>
              <a:gd name="connsiteX407" fmla="*/ 3518700 w 4114165"/>
              <a:gd name="connsiteY407" fmla="*/ 1086549 h 3063504"/>
              <a:gd name="connsiteX408" fmla="*/ 3525062 w 4114165"/>
              <a:gd name="connsiteY408" fmla="*/ 1027956 h 3063504"/>
              <a:gd name="connsiteX409" fmla="*/ 3531436 w 4114165"/>
              <a:gd name="connsiteY409" fmla="*/ 990536 h 3063504"/>
              <a:gd name="connsiteX410" fmla="*/ 3534617 w 4114165"/>
              <a:gd name="connsiteY410" fmla="*/ 980063 h 3063504"/>
              <a:gd name="connsiteX411" fmla="*/ 3537797 w 4114165"/>
              <a:gd name="connsiteY411" fmla="*/ 975137 h 3063504"/>
              <a:gd name="connsiteX412" fmla="*/ 3540991 w 4114165"/>
              <a:gd name="connsiteY412" fmla="*/ 975694 h 3063504"/>
              <a:gd name="connsiteX413" fmla="*/ 3544172 w 4114165"/>
              <a:gd name="connsiteY413" fmla="*/ 981697 h 3063504"/>
              <a:gd name="connsiteX414" fmla="*/ 3550546 w 4114165"/>
              <a:gd name="connsiteY414" fmla="*/ 1009341 h 3063504"/>
              <a:gd name="connsiteX415" fmla="*/ 3556908 w 4114165"/>
              <a:gd name="connsiteY415" fmla="*/ 1056435 h 3063504"/>
              <a:gd name="connsiteX416" fmla="*/ 3566463 w 4114165"/>
              <a:gd name="connsiteY416" fmla="*/ 1158261 h 3063504"/>
              <a:gd name="connsiteX417" fmla="*/ 3579198 w 4114165"/>
              <a:gd name="connsiteY417" fmla="*/ 1335737 h 3063504"/>
              <a:gd name="connsiteX418" fmla="*/ 3611044 w 4114165"/>
              <a:gd name="connsiteY418" fmla="*/ 1805545 h 3063504"/>
              <a:gd name="connsiteX419" fmla="*/ 3620599 w 4114165"/>
              <a:gd name="connsiteY419" fmla="*/ 1906206 h 3063504"/>
              <a:gd name="connsiteX420" fmla="*/ 3626961 w 4114165"/>
              <a:gd name="connsiteY420" fmla="*/ 1954998 h 3063504"/>
              <a:gd name="connsiteX421" fmla="*/ 3633335 w 4114165"/>
              <a:gd name="connsiteY421" fmla="*/ 1987567 h 3063504"/>
              <a:gd name="connsiteX422" fmla="*/ 3639696 w 4114165"/>
              <a:gd name="connsiteY422" fmla="*/ 2003270 h 3063504"/>
              <a:gd name="connsiteX423" fmla="*/ 3642890 w 4114165"/>
              <a:gd name="connsiteY423" fmla="*/ 2004764 h 3063504"/>
              <a:gd name="connsiteX424" fmla="*/ 3646071 w 4114165"/>
              <a:gd name="connsiteY424" fmla="*/ 2002092 h 3063504"/>
              <a:gd name="connsiteX425" fmla="*/ 3649251 w 4114165"/>
              <a:gd name="connsiteY425" fmla="*/ 1995343 h 3063504"/>
              <a:gd name="connsiteX426" fmla="*/ 3655626 w 4114165"/>
              <a:gd name="connsiteY426" fmla="*/ 1970079 h 3063504"/>
              <a:gd name="connsiteX427" fmla="*/ 3661987 w 4114165"/>
              <a:gd name="connsiteY427" fmla="*/ 1930329 h 3063504"/>
              <a:gd name="connsiteX428" fmla="*/ 3671542 w 4114165"/>
              <a:gd name="connsiteY428" fmla="*/ 1847423 h 3063504"/>
              <a:gd name="connsiteX429" fmla="*/ 3684278 w 4114165"/>
              <a:gd name="connsiteY429" fmla="*/ 1705138 h 3063504"/>
              <a:gd name="connsiteX430" fmla="*/ 3719305 w 4114165"/>
              <a:gd name="connsiteY430" fmla="*/ 1285869 h 3063504"/>
              <a:gd name="connsiteX431" fmla="*/ 3728860 w 4114165"/>
              <a:gd name="connsiteY431" fmla="*/ 1203127 h 3063504"/>
              <a:gd name="connsiteX432" fmla="*/ 3738415 w 4114165"/>
              <a:gd name="connsiteY432" fmla="*/ 1145914 h 3063504"/>
              <a:gd name="connsiteX433" fmla="*/ 3744789 w 4114165"/>
              <a:gd name="connsiteY433" fmla="*/ 1123703 h 3063504"/>
              <a:gd name="connsiteX434" fmla="*/ 3747970 w 4114165"/>
              <a:gd name="connsiteY434" fmla="*/ 1117612 h 3063504"/>
              <a:gd name="connsiteX435" fmla="*/ 3751151 w 4114165"/>
              <a:gd name="connsiteY435" fmla="*/ 1114864 h 3063504"/>
              <a:gd name="connsiteX436" fmla="*/ 3754344 w 4114165"/>
              <a:gd name="connsiteY436" fmla="*/ 1115497 h 3063504"/>
              <a:gd name="connsiteX437" fmla="*/ 3757525 w 4114165"/>
              <a:gd name="connsiteY437" fmla="*/ 1119435 h 3063504"/>
              <a:gd name="connsiteX438" fmla="*/ 3763887 w 4114165"/>
              <a:gd name="connsiteY438" fmla="*/ 1137050 h 3063504"/>
              <a:gd name="connsiteX439" fmla="*/ 3770261 w 4114165"/>
              <a:gd name="connsiteY439" fmla="*/ 1166935 h 3063504"/>
              <a:gd name="connsiteX440" fmla="*/ 3779816 w 4114165"/>
              <a:gd name="connsiteY440" fmla="*/ 1232253 h 3063504"/>
              <a:gd name="connsiteX441" fmla="*/ 3792552 w 4114165"/>
              <a:gd name="connsiteY441" fmla="*/ 1349413 h 3063504"/>
              <a:gd name="connsiteX442" fmla="*/ 3818023 w 4114165"/>
              <a:gd name="connsiteY442" fmla="*/ 1628335 h 3063504"/>
              <a:gd name="connsiteX443" fmla="*/ 3833953 w 4114165"/>
              <a:gd name="connsiteY443" fmla="*/ 1785195 h 3063504"/>
              <a:gd name="connsiteX444" fmla="*/ 3843495 w 4114165"/>
              <a:gd name="connsiteY444" fmla="*/ 1858085 h 3063504"/>
              <a:gd name="connsiteX445" fmla="*/ 3853050 w 4114165"/>
              <a:gd name="connsiteY445" fmla="*/ 1909448 h 3063504"/>
              <a:gd name="connsiteX446" fmla="*/ 3859424 w 4114165"/>
              <a:gd name="connsiteY446" fmla="*/ 1930215 h 3063504"/>
              <a:gd name="connsiteX447" fmla="*/ 3865786 w 4114165"/>
              <a:gd name="connsiteY447" fmla="*/ 1939611 h 3063504"/>
              <a:gd name="connsiteX448" fmla="*/ 3868979 w 4114165"/>
              <a:gd name="connsiteY448" fmla="*/ 1939992 h 3063504"/>
              <a:gd name="connsiteX449" fmla="*/ 3872160 w 4114165"/>
              <a:gd name="connsiteY449" fmla="*/ 1937472 h 3063504"/>
              <a:gd name="connsiteX450" fmla="*/ 3875341 w 4114165"/>
              <a:gd name="connsiteY450" fmla="*/ 1932115 h 3063504"/>
              <a:gd name="connsiteX451" fmla="*/ 3881715 w 4114165"/>
              <a:gd name="connsiteY451" fmla="*/ 1913057 h 3063504"/>
              <a:gd name="connsiteX452" fmla="*/ 3888077 w 4114165"/>
              <a:gd name="connsiteY452" fmla="*/ 1883437 h 3063504"/>
              <a:gd name="connsiteX453" fmla="*/ 3897632 w 4114165"/>
              <a:gd name="connsiteY453" fmla="*/ 1821260 h 3063504"/>
              <a:gd name="connsiteX454" fmla="*/ 3910367 w 4114165"/>
              <a:gd name="connsiteY454" fmla="*/ 1711888 h 3063504"/>
              <a:gd name="connsiteX455" fmla="*/ 3932658 w 4114165"/>
              <a:gd name="connsiteY455" fmla="*/ 1484088 h 3063504"/>
              <a:gd name="connsiteX456" fmla="*/ 3951768 w 4114165"/>
              <a:gd name="connsiteY456" fmla="*/ 1301736 h 3063504"/>
              <a:gd name="connsiteX457" fmla="*/ 3961323 w 4114165"/>
              <a:gd name="connsiteY457" fmla="*/ 1230328 h 3063504"/>
              <a:gd name="connsiteX458" fmla="*/ 3970878 w 4114165"/>
              <a:gd name="connsiteY458" fmla="*/ 1178180 h 3063504"/>
              <a:gd name="connsiteX459" fmla="*/ 3977240 w 4114165"/>
              <a:gd name="connsiteY459" fmla="*/ 1155741 h 3063504"/>
              <a:gd name="connsiteX460" fmla="*/ 3983614 w 4114165"/>
              <a:gd name="connsiteY460" fmla="*/ 1143901 h 3063504"/>
              <a:gd name="connsiteX461" fmla="*/ 3986795 w 4114165"/>
              <a:gd name="connsiteY461" fmla="*/ 1142077 h 3063504"/>
              <a:gd name="connsiteX462" fmla="*/ 3989976 w 4114165"/>
              <a:gd name="connsiteY462" fmla="*/ 1142989 h 3063504"/>
              <a:gd name="connsiteX463" fmla="*/ 3993169 w 4114165"/>
              <a:gd name="connsiteY463" fmla="*/ 1146661 h 3063504"/>
              <a:gd name="connsiteX464" fmla="*/ 3999531 w 4114165"/>
              <a:gd name="connsiteY464" fmla="*/ 1162136 h 3063504"/>
              <a:gd name="connsiteX465" fmla="*/ 4005905 w 4114165"/>
              <a:gd name="connsiteY465" fmla="*/ 1188070 h 3063504"/>
              <a:gd name="connsiteX466" fmla="*/ 4015460 w 4114165"/>
              <a:gd name="connsiteY466" fmla="*/ 1244992 h 3063504"/>
              <a:gd name="connsiteX467" fmla="*/ 4025002 w 4114165"/>
              <a:gd name="connsiteY467" fmla="*/ 1320275 h 3063504"/>
              <a:gd name="connsiteX468" fmla="*/ 4040932 w 4114165"/>
              <a:gd name="connsiteY468" fmla="*/ 1473210 h 3063504"/>
              <a:gd name="connsiteX469" fmla="*/ 4069584 w 4114165"/>
              <a:gd name="connsiteY469" fmla="*/ 1754601 h 3063504"/>
              <a:gd name="connsiteX470" fmla="*/ 4079139 w 4114165"/>
              <a:gd name="connsiteY470" fmla="*/ 1826731 h 3063504"/>
              <a:gd name="connsiteX471" fmla="*/ 4088694 w 4114165"/>
              <a:gd name="connsiteY471" fmla="*/ 1879436 h 3063504"/>
              <a:gd name="connsiteX472" fmla="*/ 4095069 w 4114165"/>
              <a:gd name="connsiteY472" fmla="*/ 1902103 h 3063504"/>
              <a:gd name="connsiteX473" fmla="*/ 4101430 w 4114165"/>
              <a:gd name="connsiteY473" fmla="*/ 1914082 h 3063504"/>
              <a:gd name="connsiteX474" fmla="*/ 4104611 w 4114165"/>
              <a:gd name="connsiteY474" fmla="*/ 1915995 h 3063504"/>
              <a:gd name="connsiteX475" fmla="*/ 4107804 w 4114165"/>
              <a:gd name="connsiteY475" fmla="*/ 1915184 h 3063504"/>
              <a:gd name="connsiteX476" fmla="*/ 4110985 w 4114165"/>
              <a:gd name="connsiteY476" fmla="*/ 1911702 h 3063504"/>
              <a:gd name="connsiteX477" fmla="*/ 4114166 w 4114165"/>
              <a:gd name="connsiteY477" fmla="*/ 1905598 h 3063504"/>
              <a:gd name="connsiteX478" fmla="*/ 4114166 w 4114165"/>
              <a:gd name="connsiteY478" fmla="*/ 1905598 h 3063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</a:cxnLst>
            <a:rect l="l" t="t" r="r" b="b"/>
            <a:pathLst>
              <a:path w="4114165" h="3063504">
                <a:moveTo>
                  <a:pt x="0" y="1426330"/>
                </a:moveTo>
                <a:lnTo>
                  <a:pt x="19106" y="1079343"/>
                </a:lnTo>
                <a:lnTo>
                  <a:pt x="28660" y="944391"/>
                </a:lnTo>
                <a:lnTo>
                  <a:pt x="38212" y="852379"/>
                </a:lnTo>
                <a:lnTo>
                  <a:pt x="44582" y="819708"/>
                </a:lnTo>
                <a:lnTo>
                  <a:pt x="47765" y="812730"/>
                </a:lnTo>
                <a:lnTo>
                  <a:pt x="50950" y="812198"/>
                </a:lnTo>
                <a:lnTo>
                  <a:pt x="54134" y="818213"/>
                </a:lnTo>
                <a:lnTo>
                  <a:pt x="57319" y="830801"/>
                </a:lnTo>
                <a:lnTo>
                  <a:pt x="63687" y="875439"/>
                </a:lnTo>
                <a:lnTo>
                  <a:pt x="70056" y="945100"/>
                </a:lnTo>
                <a:lnTo>
                  <a:pt x="79608" y="1091880"/>
                </a:lnTo>
                <a:lnTo>
                  <a:pt x="92347" y="1349148"/>
                </a:lnTo>
                <a:lnTo>
                  <a:pt x="130558" y="2179860"/>
                </a:lnTo>
                <a:lnTo>
                  <a:pt x="140112" y="2309798"/>
                </a:lnTo>
                <a:lnTo>
                  <a:pt x="146480" y="2364047"/>
                </a:lnTo>
                <a:lnTo>
                  <a:pt x="149664" y="2380472"/>
                </a:lnTo>
                <a:lnTo>
                  <a:pt x="152849" y="2389450"/>
                </a:lnTo>
                <a:lnTo>
                  <a:pt x="156033" y="2390855"/>
                </a:lnTo>
                <a:lnTo>
                  <a:pt x="159218" y="2384600"/>
                </a:lnTo>
                <a:lnTo>
                  <a:pt x="162401" y="2370696"/>
                </a:lnTo>
                <a:lnTo>
                  <a:pt x="168770" y="2320207"/>
                </a:lnTo>
                <a:lnTo>
                  <a:pt x="175140" y="2240720"/>
                </a:lnTo>
                <a:lnTo>
                  <a:pt x="184692" y="2072639"/>
                </a:lnTo>
                <a:lnTo>
                  <a:pt x="197429" y="1777458"/>
                </a:lnTo>
                <a:lnTo>
                  <a:pt x="235642" y="818581"/>
                </a:lnTo>
                <a:lnTo>
                  <a:pt x="245194" y="665925"/>
                </a:lnTo>
                <a:lnTo>
                  <a:pt x="251563" y="600835"/>
                </a:lnTo>
                <a:lnTo>
                  <a:pt x="257933" y="568563"/>
                </a:lnTo>
                <a:lnTo>
                  <a:pt x="261116" y="565293"/>
                </a:lnTo>
                <a:lnTo>
                  <a:pt x="264300" y="570754"/>
                </a:lnTo>
                <a:lnTo>
                  <a:pt x="267485" y="584961"/>
                </a:lnTo>
                <a:lnTo>
                  <a:pt x="273854" y="639269"/>
                </a:lnTo>
                <a:lnTo>
                  <a:pt x="280222" y="726772"/>
                </a:lnTo>
                <a:lnTo>
                  <a:pt x="289776" y="913999"/>
                </a:lnTo>
                <a:lnTo>
                  <a:pt x="302513" y="1245232"/>
                </a:lnTo>
                <a:lnTo>
                  <a:pt x="340728" y="2325374"/>
                </a:lnTo>
                <a:lnTo>
                  <a:pt x="350283" y="2497177"/>
                </a:lnTo>
                <a:lnTo>
                  <a:pt x="356645" y="2570484"/>
                </a:lnTo>
                <a:lnTo>
                  <a:pt x="363019" y="2607106"/>
                </a:lnTo>
                <a:lnTo>
                  <a:pt x="366200" y="2611083"/>
                </a:lnTo>
                <a:lnTo>
                  <a:pt x="369380" y="2605384"/>
                </a:lnTo>
                <a:lnTo>
                  <a:pt x="372574" y="2590024"/>
                </a:lnTo>
                <a:lnTo>
                  <a:pt x="378935" y="2530861"/>
                </a:lnTo>
                <a:lnTo>
                  <a:pt x="385310" y="2435532"/>
                </a:lnTo>
                <a:lnTo>
                  <a:pt x="394865" y="2232425"/>
                </a:lnTo>
                <a:lnTo>
                  <a:pt x="407601" y="1876548"/>
                </a:lnTo>
                <a:lnTo>
                  <a:pt x="442627" y="825508"/>
                </a:lnTo>
                <a:lnTo>
                  <a:pt x="452182" y="631949"/>
                </a:lnTo>
                <a:lnTo>
                  <a:pt x="458544" y="543618"/>
                </a:lnTo>
                <a:lnTo>
                  <a:pt x="464918" y="491393"/>
                </a:lnTo>
                <a:lnTo>
                  <a:pt x="468099" y="479329"/>
                </a:lnTo>
                <a:lnTo>
                  <a:pt x="471280" y="476719"/>
                </a:lnTo>
                <a:lnTo>
                  <a:pt x="474473" y="483516"/>
                </a:lnTo>
                <a:lnTo>
                  <a:pt x="477654" y="499587"/>
                </a:lnTo>
                <a:lnTo>
                  <a:pt x="484015" y="558573"/>
                </a:lnTo>
                <a:lnTo>
                  <a:pt x="490390" y="650919"/>
                </a:lnTo>
                <a:lnTo>
                  <a:pt x="499945" y="843021"/>
                </a:lnTo>
                <a:lnTo>
                  <a:pt x="512680" y="1171038"/>
                </a:lnTo>
                <a:lnTo>
                  <a:pt x="544526" y="2034016"/>
                </a:lnTo>
                <a:lnTo>
                  <a:pt x="554081" y="2220635"/>
                </a:lnTo>
                <a:lnTo>
                  <a:pt x="563624" y="2346673"/>
                </a:lnTo>
                <a:lnTo>
                  <a:pt x="569998" y="2393211"/>
                </a:lnTo>
                <a:lnTo>
                  <a:pt x="573179" y="2404874"/>
                </a:lnTo>
                <a:lnTo>
                  <a:pt x="576372" y="2408799"/>
                </a:lnTo>
                <a:lnTo>
                  <a:pt x="579553" y="2405102"/>
                </a:lnTo>
                <a:lnTo>
                  <a:pt x="582734" y="2393945"/>
                </a:lnTo>
                <a:lnTo>
                  <a:pt x="589108" y="2350282"/>
                </a:lnTo>
                <a:lnTo>
                  <a:pt x="595470" y="2280520"/>
                </a:lnTo>
                <a:lnTo>
                  <a:pt x="605025" y="2134981"/>
                </a:lnTo>
                <a:lnTo>
                  <a:pt x="617760" y="1888743"/>
                </a:lnTo>
                <a:lnTo>
                  <a:pt x="646426" y="1318008"/>
                </a:lnTo>
                <a:lnTo>
                  <a:pt x="655981" y="1179079"/>
                </a:lnTo>
                <a:lnTo>
                  <a:pt x="665523" y="1084231"/>
                </a:lnTo>
                <a:lnTo>
                  <a:pt x="671897" y="1047837"/>
                </a:lnTo>
                <a:lnTo>
                  <a:pt x="675078" y="1037782"/>
                </a:lnTo>
                <a:lnTo>
                  <a:pt x="678259" y="1033059"/>
                </a:lnTo>
                <a:lnTo>
                  <a:pt x="681452" y="1033502"/>
                </a:lnTo>
                <a:lnTo>
                  <a:pt x="684633" y="1038909"/>
                </a:lnTo>
                <a:lnTo>
                  <a:pt x="691007" y="1063476"/>
                </a:lnTo>
                <a:lnTo>
                  <a:pt x="697369" y="1104049"/>
                </a:lnTo>
                <a:lnTo>
                  <a:pt x="706924" y="1187437"/>
                </a:lnTo>
                <a:lnTo>
                  <a:pt x="738770" y="1501044"/>
                </a:lnTo>
                <a:lnTo>
                  <a:pt x="748325" y="1560169"/>
                </a:lnTo>
                <a:lnTo>
                  <a:pt x="754686" y="1583596"/>
                </a:lnTo>
                <a:lnTo>
                  <a:pt x="757880" y="1590282"/>
                </a:lnTo>
                <a:lnTo>
                  <a:pt x="761061" y="1593663"/>
                </a:lnTo>
                <a:lnTo>
                  <a:pt x="764241" y="1593828"/>
                </a:lnTo>
                <a:lnTo>
                  <a:pt x="767422" y="1590940"/>
                </a:lnTo>
                <a:lnTo>
                  <a:pt x="773796" y="1576821"/>
                </a:lnTo>
                <a:lnTo>
                  <a:pt x="780158" y="1553495"/>
                </a:lnTo>
                <a:lnTo>
                  <a:pt x="792906" y="1490875"/>
                </a:lnTo>
                <a:lnTo>
                  <a:pt x="805642" y="1429686"/>
                </a:lnTo>
                <a:lnTo>
                  <a:pt x="812004" y="1408348"/>
                </a:lnTo>
                <a:lnTo>
                  <a:pt x="818378" y="1397407"/>
                </a:lnTo>
                <a:lnTo>
                  <a:pt x="821559" y="1396635"/>
                </a:lnTo>
                <a:lnTo>
                  <a:pt x="824740" y="1399345"/>
                </a:lnTo>
                <a:lnTo>
                  <a:pt x="827933" y="1405740"/>
                </a:lnTo>
                <a:lnTo>
                  <a:pt x="834295" y="1430142"/>
                </a:lnTo>
                <a:lnTo>
                  <a:pt x="840669" y="1470285"/>
                </a:lnTo>
                <a:lnTo>
                  <a:pt x="850224" y="1558649"/>
                </a:lnTo>
                <a:lnTo>
                  <a:pt x="862960" y="1718561"/>
                </a:lnTo>
                <a:lnTo>
                  <a:pt x="891612" y="2106134"/>
                </a:lnTo>
                <a:lnTo>
                  <a:pt x="897986" y="2164423"/>
                </a:lnTo>
                <a:lnTo>
                  <a:pt x="904348" y="2202286"/>
                </a:lnTo>
                <a:lnTo>
                  <a:pt x="907541" y="2212354"/>
                </a:lnTo>
                <a:lnTo>
                  <a:pt x="910722" y="2215950"/>
                </a:lnTo>
                <a:lnTo>
                  <a:pt x="913903" y="2212772"/>
                </a:lnTo>
                <a:lnTo>
                  <a:pt x="917096" y="2202540"/>
                </a:lnTo>
                <a:lnTo>
                  <a:pt x="923458" y="2160358"/>
                </a:lnTo>
                <a:lnTo>
                  <a:pt x="929832" y="2088937"/>
                </a:lnTo>
                <a:lnTo>
                  <a:pt x="939387" y="1929354"/>
                </a:lnTo>
                <a:lnTo>
                  <a:pt x="948930" y="1715256"/>
                </a:lnTo>
                <a:lnTo>
                  <a:pt x="964859" y="1281386"/>
                </a:lnTo>
                <a:lnTo>
                  <a:pt x="983956" y="762432"/>
                </a:lnTo>
                <a:lnTo>
                  <a:pt x="993511" y="562035"/>
                </a:lnTo>
                <a:lnTo>
                  <a:pt x="999886" y="466070"/>
                </a:lnTo>
                <a:lnTo>
                  <a:pt x="1006247" y="406589"/>
                </a:lnTo>
                <a:lnTo>
                  <a:pt x="1009441" y="391842"/>
                </a:lnTo>
                <a:lnTo>
                  <a:pt x="1012621" y="387604"/>
                </a:lnTo>
                <a:lnTo>
                  <a:pt x="1015802" y="394136"/>
                </a:lnTo>
                <a:lnTo>
                  <a:pt x="1018996" y="411587"/>
                </a:lnTo>
                <a:lnTo>
                  <a:pt x="1025357" y="479311"/>
                </a:lnTo>
                <a:lnTo>
                  <a:pt x="1031731" y="589755"/>
                </a:lnTo>
                <a:lnTo>
                  <a:pt x="1041274" y="828914"/>
                </a:lnTo>
                <a:lnTo>
                  <a:pt x="1054022" y="1256857"/>
                </a:lnTo>
                <a:lnTo>
                  <a:pt x="1092230" y="2652391"/>
                </a:lnTo>
                <a:lnTo>
                  <a:pt x="1101785" y="2862019"/>
                </a:lnTo>
                <a:lnTo>
                  <a:pt x="1108146" y="2943532"/>
                </a:lnTo>
                <a:lnTo>
                  <a:pt x="1111340" y="2965110"/>
                </a:lnTo>
                <a:lnTo>
                  <a:pt x="1114521" y="2973430"/>
                </a:lnTo>
                <a:lnTo>
                  <a:pt x="1117701" y="2968315"/>
                </a:lnTo>
                <a:lnTo>
                  <a:pt x="1120895" y="2949661"/>
                </a:lnTo>
                <a:lnTo>
                  <a:pt x="1127256" y="2872251"/>
                </a:lnTo>
                <a:lnTo>
                  <a:pt x="1133631" y="2743364"/>
                </a:lnTo>
                <a:lnTo>
                  <a:pt x="1143173" y="2463378"/>
                </a:lnTo>
                <a:lnTo>
                  <a:pt x="1155922" y="1965154"/>
                </a:lnTo>
                <a:lnTo>
                  <a:pt x="1190948" y="471744"/>
                </a:lnTo>
                <a:lnTo>
                  <a:pt x="1200503" y="198810"/>
                </a:lnTo>
                <a:lnTo>
                  <a:pt x="1206865" y="77799"/>
                </a:lnTo>
                <a:lnTo>
                  <a:pt x="1213239" y="11588"/>
                </a:lnTo>
                <a:lnTo>
                  <a:pt x="1216420" y="0"/>
                </a:lnTo>
                <a:lnTo>
                  <a:pt x="1219601" y="2996"/>
                </a:lnTo>
                <a:lnTo>
                  <a:pt x="1222781" y="20580"/>
                </a:lnTo>
                <a:lnTo>
                  <a:pt x="1229156" y="98807"/>
                </a:lnTo>
                <a:lnTo>
                  <a:pt x="1235530" y="231880"/>
                </a:lnTo>
                <a:lnTo>
                  <a:pt x="1245072" y="522962"/>
                </a:lnTo>
                <a:lnTo>
                  <a:pt x="1257821" y="1041176"/>
                </a:lnTo>
                <a:lnTo>
                  <a:pt x="1292847" y="2583224"/>
                </a:lnTo>
                <a:lnTo>
                  <a:pt x="1302390" y="2862221"/>
                </a:lnTo>
                <a:lnTo>
                  <a:pt x="1308764" y="2985271"/>
                </a:lnTo>
                <a:lnTo>
                  <a:pt x="1315138" y="3052069"/>
                </a:lnTo>
                <a:lnTo>
                  <a:pt x="1318319" y="3063504"/>
                </a:lnTo>
                <a:lnTo>
                  <a:pt x="1321500" y="3060098"/>
                </a:lnTo>
                <a:lnTo>
                  <a:pt x="1324681" y="3041913"/>
                </a:lnTo>
                <a:lnTo>
                  <a:pt x="1331055" y="2962109"/>
                </a:lnTo>
                <a:lnTo>
                  <a:pt x="1337429" y="2827372"/>
                </a:lnTo>
                <a:lnTo>
                  <a:pt x="1346971" y="2534799"/>
                </a:lnTo>
                <a:lnTo>
                  <a:pt x="1359720" y="2019403"/>
                </a:lnTo>
                <a:lnTo>
                  <a:pt x="1391553" y="642650"/>
                </a:lnTo>
                <a:lnTo>
                  <a:pt x="1401108" y="357415"/>
                </a:lnTo>
                <a:lnTo>
                  <a:pt x="1407482" y="227415"/>
                </a:lnTo>
                <a:lnTo>
                  <a:pt x="1413844" y="151377"/>
                </a:lnTo>
                <a:lnTo>
                  <a:pt x="1417037" y="134458"/>
                </a:lnTo>
                <a:lnTo>
                  <a:pt x="1420218" y="131770"/>
                </a:lnTo>
                <a:lnTo>
                  <a:pt x="1423399" y="143257"/>
                </a:lnTo>
                <a:lnTo>
                  <a:pt x="1426580" y="168709"/>
                </a:lnTo>
                <a:lnTo>
                  <a:pt x="1432954" y="259960"/>
                </a:lnTo>
                <a:lnTo>
                  <a:pt x="1439328" y="401057"/>
                </a:lnTo>
                <a:lnTo>
                  <a:pt x="1448870" y="691492"/>
                </a:lnTo>
                <a:lnTo>
                  <a:pt x="1461619" y="1179130"/>
                </a:lnTo>
                <a:lnTo>
                  <a:pt x="1487091" y="2181025"/>
                </a:lnTo>
                <a:lnTo>
                  <a:pt x="1496646" y="2459592"/>
                </a:lnTo>
                <a:lnTo>
                  <a:pt x="1503007" y="2593785"/>
                </a:lnTo>
                <a:lnTo>
                  <a:pt x="1509382" y="2680946"/>
                </a:lnTo>
                <a:lnTo>
                  <a:pt x="1512562" y="2705982"/>
                </a:lnTo>
                <a:lnTo>
                  <a:pt x="1515743" y="2718442"/>
                </a:lnTo>
                <a:lnTo>
                  <a:pt x="1518937" y="2718341"/>
                </a:lnTo>
                <a:lnTo>
                  <a:pt x="1522117" y="2705817"/>
                </a:lnTo>
                <a:lnTo>
                  <a:pt x="1525298" y="2681162"/>
                </a:lnTo>
                <a:lnTo>
                  <a:pt x="1531672" y="2597166"/>
                </a:lnTo>
                <a:lnTo>
                  <a:pt x="1538034" y="2471052"/>
                </a:lnTo>
                <a:lnTo>
                  <a:pt x="1547589" y="2217318"/>
                </a:lnTo>
                <a:lnTo>
                  <a:pt x="1563518" y="1692310"/>
                </a:lnTo>
                <a:lnTo>
                  <a:pt x="1582615" y="1074303"/>
                </a:lnTo>
                <a:lnTo>
                  <a:pt x="1592171" y="838804"/>
                </a:lnTo>
                <a:lnTo>
                  <a:pt x="1598545" y="724265"/>
                </a:lnTo>
                <a:lnTo>
                  <a:pt x="1604906" y="648563"/>
                </a:lnTo>
                <a:lnTo>
                  <a:pt x="1608087" y="626010"/>
                </a:lnTo>
                <a:lnTo>
                  <a:pt x="1611281" y="613828"/>
                </a:lnTo>
                <a:lnTo>
                  <a:pt x="1614461" y="611992"/>
                </a:lnTo>
                <a:lnTo>
                  <a:pt x="1617642" y="620362"/>
                </a:lnTo>
                <a:lnTo>
                  <a:pt x="1620836" y="638724"/>
                </a:lnTo>
                <a:lnTo>
                  <a:pt x="1627197" y="703889"/>
                </a:lnTo>
                <a:lnTo>
                  <a:pt x="1633572" y="803537"/>
                </a:lnTo>
                <a:lnTo>
                  <a:pt x="1643127" y="1005807"/>
                </a:lnTo>
                <a:lnTo>
                  <a:pt x="1659043" y="1426507"/>
                </a:lnTo>
                <a:lnTo>
                  <a:pt x="1678153" y="1923162"/>
                </a:lnTo>
                <a:lnTo>
                  <a:pt x="1687696" y="2112656"/>
                </a:lnTo>
                <a:lnTo>
                  <a:pt x="1694070" y="2204756"/>
                </a:lnTo>
                <a:lnTo>
                  <a:pt x="1700444" y="2265400"/>
                </a:lnTo>
                <a:lnTo>
                  <a:pt x="1703625" y="2283281"/>
                </a:lnTo>
                <a:lnTo>
                  <a:pt x="1706806" y="2292702"/>
                </a:lnTo>
                <a:lnTo>
                  <a:pt x="1709986" y="2293639"/>
                </a:lnTo>
                <a:lnTo>
                  <a:pt x="1713180" y="2286193"/>
                </a:lnTo>
                <a:lnTo>
                  <a:pt x="1716361" y="2270504"/>
                </a:lnTo>
                <a:lnTo>
                  <a:pt x="1722735" y="2215532"/>
                </a:lnTo>
                <a:lnTo>
                  <a:pt x="1729096" y="2131689"/>
                </a:lnTo>
                <a:lnTo>
                  <a:pt x="1738651" y="1961012"/>
                </a:lnTo>
                <a:lnTo>
                  <a:pt x="1754568" y="1602325"/>
                </a:lnTo>
                <a:lnTo>
                  <a:pt x="1773678" y="1169278"/>
                </a:lnTo>
                <a:lnTo>
                  <a:pt x="1783233" y="998855"/>
                </a:lnTo>
                <a:lnTo>
                  <a:pt x="1792788" y="880580"/>
                </a:lnTo>
                <a:lnTo>
                  <a:pt x="1799150" y="835904"/>
                </a:lnTo>
                <a:lnTo>
                  <a:pt x="1802343" y="824520"/>
                </a:lnTo>
                <a:lnTo>
                  <a:pt x="1805524" y="820556"/>
                </a:lnTo>
                <a:lnTo>
                  <a:pt x="1808705" y="824051"/>
                </a:lnTo>
                <a:lnTo>
                  <a:pt x="1811886" y="834916"/>
                </a:lnTo>
                <a:lnTo>
                  <a:pt x="1818260" y="878162"/>
                </a:lnTo>
                <a:lnTo>
                  <a:pt x="1824634" y="948342"/>
                </a:lnTo>
                <a:lnTo>
                  <a:pt x="1834176" y="1097237"/>
                </a:lnTo>
                <a:lnTo>
                  <a:pt x="1846912" y="1354719"/>
                </a:lnTo>
                <a:lnTo>
                  <a:pt x="1878758" y="2030319"/>
                </a:lnTo>
                <a:lnTo>
                  <a:pt x="1888313" y="2169894"/>
                </a:lnTo>
                <a:lnTo>
                  <a:pt x="1894687" y="2233983"/>
                </a:lnTo>
                <a:lnTo>
                  <a:pt x="1901049" y="2272112"/>
                </a:lnTo>
                <a:lnTo>
                  <a:pt x="1904242" y="2281014"/>
                </a:lnTo>
                <a:lnTo>
                  <a:pt x="1907423" y="2283053"/>
                </a:lnTo>
                <a:lnTo>
                  <a:pt x="1910604" y="2278216"/>
                </a:lnTo>
                <a:lnTo>
                  <a:pt x="1913785" y="2266591"/>
                </a:lnTo>
                <a:lnTo>
                  <a:pt x="1920159" y="2223573"/>
                </a:lnTo>
                <a:lnTo>
                  <a:pt x="1926520" y="2155837"/>
                </a:lnTo>
                <a:lnTo>
                  <a:pt x="1936075" y="2014084"/>
                </a:lnTo>
                <a:lnTo>
                  <a:pt x="1948811" y="1770329"/>
                </a:lnTo>
                <a:lnTo>
                  <a:pt x="1980657" y="1119397"/>
                </a:lnTo>
                <a:lnTo>
                  <a:pt x="1990212" y="975352"/>
                </a:lnTo>
                <a:lnTo>
                  <a:pt x="1999767" y="875591"/>
                </a:lnTo>
                <a:lnTo>
                  <a:pt x="2006142" y="836740"/>
                </a:lnTo>
                <a:lnTo>
                  <a:pt x="2009322" y="825938"/>
                </a:lnTo>
                <a:lnTo>
                  <a:pt x="2012503" y="820923"/>
                </a:lnTo>
                <a:lnTo>
                  <a:pt x="2015684" y="821658"/>
                </a:lnTo>
                <a:lnTo>
                  <a:pt x="2018877" y="828028"/>
                </a:lnTo>
                <a:lnTo>
                  <a:pt x="2025239" y="857115"/>
                </a:lnTo>
                <a:lnTo>
                  <a:pt x="2031613" y="906553"/>
                </a:lnTo>
                <a:lnTo>
                  <a:pt x="2041168" y="1013849"/>
                </a:lnTo>
                <a:lnTo>
                  <a:pt x="2053904" y="1203418"/>
                </a:lnTo>
                <a:lnTo>
                  <a:pt x="2098486" y="1923390"/>
                </a:lnTo>
                <a:lnTo>
                  <a:pt x="2108028" y="2025937"/>
                </a:lnTo>
                <a:lnTo>
                  <a:pt x="2117583" y="2096700"/>
                </a:lnTo>
                <a:lnTo>
                  <a:pt x="2123957" y="2125104"/>
                </a:lnTo>
                <a:lnTo>
                  <a:pt x="2130319" y="2138324"/>
                </a:lnTo>
                <a:lnTo>
                  <a:pt x="2133512" y="2139299"/>
                </a:lnTo>
                <a:lnTo>
                  <a:pt x="2136693" y="2136589"/>
                </a:lnTo>
                <a:lnTo>
                  <a:pt x="2139874" y="2130283"/>
                </a:lnTo>
                <a:lnTo>
                  <a:pt x="2146248" y="2107312"/>
                </a:lnTo>
                <a:lnTo>
                  <a:pt x="2152610" y="2071335"/>
                </a:lnTo>
                <a:lnTo>
                  <a:pt x="2162165" y="1995685"/>
                </a:lnTo>
                <a:lnTo>
                  <a:pt x="2174901" y="1861973"/>
                </a:lnTo>
                <a:lnTo>
                  <a:pt x="2194011" y="1618546"/>
                </a:lnTo>
                <a:lnTo>
                  <a:pt x="2219482" y="1290681"/>
                </a:lnTo>
                <a:lnTo>
                  <a:pt x="2232218" y="1157476"/>
                </a:lnTo>
                <a:lnTo>
                  <a:pt x="2241773" y="1081331"/>
                </a:lnTo>
                <a:lnTo>
                  <a:pt x="2251328" y="1030020"/>
                </a:lnTo>
                <a:lnTo>
                  <a:pt x="2257702" y="1010924"/>
                </a:lnTo>
                <a:lnTo>
                  <a:pt x="2260883" y="1006061"/>
                </a:lnTo>
                <a:lnTo>
                  <a:pt x="2264064" y="1004351"/>
                </a:lnTo>
                <a:lnTo>
                  <a:pt x="2267257" y="1005782"/>
                </a:lnTo>
                <a:lnTo>
                  <a:pt x="2270438" y="1010316"/>
                </a:lnTo>
                <a:lnTo>
                  <a:pt x="2276800" y="1028450"/>
                </a:lnTo>
                <a:lnTo>
                  <a:pt x="2283174" y="1058069"/>
                </a:lnTo>
                <a:lnTo>
                  <a:pt x="2292729" y="1121841"/>
                </a:lnTo>
                <a:lnTo>
                  <a:pt x="2305465" y="1236014"/>
                </a:lnTo>
                <a:lnTo>
                  <a:pt x="2324575" y="1444287"/>
                </a:lnTo>
                <a:lnTo>
                  <a:pt x="2353227" y="1757361"/>
                </a:lnTo>
                <a:lnTo>
                  <a:pt x="2365963" y="1871318"/>
                </a:lnTo>
                <a:lnTo>
                  <a:pt x="2378699" y="1960101"/>
                </a:lnTo>
                <a:lnTo>
                  <a:pt x="2388254" y="2007196"/>
                </a:lnTo>
                <a:lnTo>
                  <a:pt x="2394628" y="2028331"/>
                </a:lnTo>
                <a:lnTo>
                  <a:pt x="2400990" y="2040690"/>
                </a:lnTo>
                <a:lnTo>
                  <a:pt x="2404183" y="2043425"/>
                </a:lnTo>
                <a:lnTo>
                  <a:pt x="2407364" y="2043805"/>
                </a:lnTo>
                <a:lnTo>
                  <a:pt x="2410545" y="2041766"/>
                </a:lnTo>
                <a:lnTo>
                  <a:pt x="2413726" y="2037258"/>
                </a:lnTo>
                <a:lnTo>
                  <a:pt x="2420100" y="2020707"/>
                </a:lnTo>
                <a:lnTo>
                  <a:pt x="2426474" y="1993899"/>
                </a:lnTo>
                <a:lnTo>
                  <a:pt x="2432836" y="1956694"/>
                </a:lnTo>
                <a:lnTo>
                  <a:pt x="2442391" y="1881614"/>
                </a:lnTo>
                <a:lnTo>
                  <a:pt x="2451946" y="1784575"/>
                </a:lnTo>
                <a:lnTo>
                  <a:pt x="2464682" y="1626031"/>
                </a:lnTo>
                <a:lnTo>
                  <a:pt x="2490153" y="1257757"/>
                </a:lnTo>
                <a:lnTo>
                  <a:pt x="2506083" y="1048014"/>
                </a:lnTo>
                <a:lnTo>
                  <a:pt x="2515625" y="952141"/>
                </a:lnTo>
                <a:lnTo>
                  <a:pt x="2521999" y="906236"/>
                </a:lnTo>
                <a:lnTo>
                  <a:pt x="2528373" y="877262"/>
                </a:lnTo>
                <a:lnTo>
                  <a:pt x="2531554" y="869652"/>
                </a:lnTo>
                <a:lnTo>
                  <a:pt x="2534735" y="866853"/>
                </a:lnTo>
                <a:lnTo>
                  <a:pt x="2537916" y="868955"/>
                </a:lnTo>
                <a:lnTo>
                  <a:pt x="2541109" y="876059"/>
                </a:lnTo>
                <a:lnTo>
                  <a:pt x="2547471" y="905299"/>
                </a:lnTo>
                <a:lnTo>
                  <a:pt x="2553845" y="954281"/>
                </a:lnTo>
                <a:lnTo>
                  <a:pt x="2563400" y="1062425"/>
                </a:lnTo>
                <a:lnTo>
                  <a:pt x="2572942" y="1206420"/>
                </a:lnTo>
                <a:lnTo>
                  <a:pt x="2588872" y="1499651"/>
                </a:lnTo>
                <a:lnTo>
                  <a:pt x="2614343" y="1975335"/>
                </a:lnTo>
                <a:lnTo>
                  <a:pt x="2623898" y="2111528"/>
                </a:lnTo>
                <a:lnTo>
                  <a:pt x="2633453" y="2206554"/>
                </a:lnTo>
                <a:lnTo>
                  <a:pt x="2639815" y="2243037"/>
                </a:lnTo>
                <a:lnTo>
                  <a:pt x="2643008" y="2252623"/>
                </a:lnTo>
                <a:lnTo>
                  <a:pt x="2646189" y="2256295"/>
                </a:lnTo>
                <a:lnTo>
                  <a:pt x="2649370" y="2254003"/>
                </a:lnTo>
                <a:lnTo>
                  <a:pt x="2652551" y="2245772"/>
                </a:lnTo>
                <a:lnTo>
                  <a:pt x="2658925" y="2211759"/>
                </a:lnTo>
                <a:lnTo>
                  <a:pt x="2665299" y="2155381"/>
                </a:lnTo>
                <a:lnTo>
                  <a:pt x="2674841" y="2033383"/>
                </a:lnTo>
                <a:lnTo>
                  <a:pt x="2687590" y="1816866"/>
                </a:lnTo>
                <a:lnTo>
                  <a:pt x="2725797" y="1116307"/>
                </a:lnTo>
                <a:lnTo>
                  <a:pt x="2735353" y="1006339"/>
                </a:lnTo>
                <a:lnTo>
                  <a:pt x="2741714" y="959548"/>
                </a:lnTo>
                <a:lnTo>
                  <a:pt x="2748088" y="935995"/>
                </a:lnTo>
                <a:lnTo>
                  <a:pt x="2751269" y="933171"/>
                </a:lnTo>
                <a:lnTo>
                  <a:pt x="2754450" y="936337"/>
                </a:lnTo>
                <a:lnTo>
                  <a:pt x="2757643" y="945416"/>
                </a:lnTo>
                <a:lnTo>
                  <a:pt x="2764005" y="980709"/>
                </a:lnTo>
                <a:lnTo>
                  <a:pt x="2770379" y="1037225"/>
                </a:lnTo>
                <a:lnTo>
                  <a:pt x="2779934" y="1155678"/>
                </a:lnTo>
                <a:lnTo>
                  <a:pt x="2792670" y="1356429"/>
                </a:lnTo>
                <a:lnTo>
                  <a:pt x="2818142" y="1765998"/>
                </a:lnTo>
                <a:lnTo>
                  <a:pt x="2827697" y="1875662"/>
                </a:lnTo>
                <a:lnTo>
                  <a:pt x="2834058" y="1925847"/>
                </a:lnTo>
                <a:lnTo>
                  <a:pt x="2840433" y="1955251"/>
                </a:lnTo>
                <a:lnTo>
                  <a:pt x="2843613" y="1961823"/>
                </a:lnTo>
                <a:lnTo>
                  <a:pt x="2846807" y="1962912"/>
                </a:lnTo>
                <a:lnTo>
                  <a:pt x="2849988" y="1958543"/>
                </a:lnTo>
                <a:lnTo>
                  <a:pt x="2853168" y="1948818"/>
                </a:lnTo>
                <a:lnTo>
                  <a:pt x="2859543" y="1914032"/>
                </a:lnTo>
                <a:lnTo>
                  <a:pt x="2865904" y="1860517"/>
                </a:lnTo>
                <a:lnTo>
                  <a:pt x="2875459" y="1751587"/>
                </a:lnTo>
                <a:lnTo>
                  <a:pt x="2891388" y="1526332"/>
                </a:lnTo>
                <a:lnTo>
                  <a:pt x="2907305" y="1308055"/>
                </a:lnTo>
                <a:lnTo>
                  <a:pt x="2916860" y="1209459"/>
                </a:lnTo>
                <a:lnTo>
                  <a:pt x="2923222" y="1164897"/>
                </a:lnTo>
                <a:lnTo>
                  <a:pt x="2929596" y="1140279"/>
                </a:lnTo>
                <a:lnTo>
                  <a:pt x="2932777" y="1135974"/>
                </a:lnTo>
                <a:lnTo>
                  <a:pt x="2935957" y="1137164"/>
                </a:lnTo>
                <a:lnTo>
                  <a:pt x="2939151" y="1143888"/>
                </a:lnTo>
                <a:lnTo>
                  <a:pt x="2945512" y="1173735"/>
                </a:lnTo>
                <a:lnTo>
                  <a:pt x="2951887" y="1224490"/>
                </a:lnTo>
                <a:lnTo>
                  <a:pt x="2961442" y="1335142"/>
                </a:lnTo>
                <a:lnTo>
                  <a:pt x="2974177" y="1529549"/>
                </a:lnTo>
                <a:lnTo>
                  <a:pt x="2999649" y="1943005"/>
                </a:lnTo>
                <a:lnTo>
                  <a:pt x="3009204" y="2056291"/>
                </a:lnTo>
                <a:lnTo>
                  <a:pt x="3015566" y="2107590"/>
                </a:lnTo>
                <a:lnTo>
                  <a:pt x="3021940" y="2135956"/>
                </a:lnTo>
                <a:lnTo>
                  <a:pt x="3025121" y="2140869"/>
                </a:lnTo>
                <a:lnTo>
                  <a:pt x="3028314" y="2139375"/>
                </a:lnTo>
                <a:lnTo>
                  <a:pt x="3031495" y="2131372"/>
                </a:lnTo>
                <a:lnTo>
                  <a:pt x="3037856" y="2095864"/>
                </a:lnTo>
                <a:lnTo>
                  <a:pt x="3044231" y="2035004"/>
                </a:lnTo>
                <a:lnTo>
                  <a:pt x="3053786" y="1900292"/>
                </a:lnTo>
                <a:lnTo>
                  <a:pt x="3066522" y="1656777"/>
                </a:lnTo>
                <a:lnTo>
                  <a:pt x="3101548" y="916683"/>
                </a:lnTo>
                <a:lnTo>
                  <a:pt x="3111104" y="783301"/>
                </a:lnTo>
                <a:lnTo>
                  <a:pt x="3117465" y="726430"/>
                </a:lnTo>
                <a:lnTo>
                  <a:pt x="3123839" y="698723"/>
                </a:lnTo>
                <a:lnTo>
                  <a:pt x="3127020" y="696418"/>
                </a:lnTo>
                <a:lnTo>
                  <a:pt x="3130214" y="701990"/>
                </a:lnTo>
                <a:lnTo>
                  <a:pt x="3133394" y="715476"/>
                </a:lnTo>
                <a:lnTo>
                  <a:pt x="3139756" y="765952"/>
                </a:lnTo>
                <a:lnTo>
                  <a:pt x="3146130" y="846579"/>
                </a:lnTo>
                <a:lnTo>
                  <a:pt x="3155685" y="1018294"/>
                </a:lnTo>
                <a:lnTo>
                  <a:pt x="3168421" y="1320136"/>
                </a:lnTo>
                <a:lnTo>
                  <a:pt x="3203448" y="2215089"/>
                </a:lnTo>
                <a:lnTo>
                  <a:pt x="3213003" y="2377344"/>
                </a:lnTo>
                <a:lnTo>
                  <a:pt x="3219364" y="2449018"/>
                </a:lnTo>
                <a:lnTo>
                  <a:pt x="3225738" y="2487996"/>
                </a:lnTo>
                <a:lnTo>
                  <a:pt x="3228919" y="2494657"/>
                </a:lnTo>
                <a:lnTo>
                  <a:pt x="3232113" y="2492656"/>
                </a:lnTo>
                <a:lnTo>
                  <a:pt x="3235293" y="2481980"/>
                </a:lnTo>
                <a:lnTo>
                  <a:pt x="3241655" y="2435063"/>
                </a:lnTo>
                <a:lnTo>
                  <a:pt x="3248029" y="2355601"/>
                </a:lnTo>
                <a:lnTo>
                  <a:pt x="3257584" y="2182202"/>
                </a:lnTo>
                <a:lnTo>
                  <a:pt x="3270320" y="1873902"/>
                </a:lnTo>
                <a:lnTo>
                  <a:pt x="3305347" y="952647"/>
                </a:lnTo>
                <a:lnTo>
                  <a:pt x="3314902" y="781693"/>
                </a:lnTo>
                <a:lnTo>
                  <a:pt x="3321263" y="703307"/>
                </a:lnTo>
                <a:lnTo>
                  <a:pt x="3327637" y="656541"/>
                </a:lnTo>
                <a:lnTo>
                  <a:pt x="3330818" y="645461"/>
                </a:lnTo>
                <a:lnTo>
                  <a:pt x="3334012" y="642662"/>
                </a:lnTo>
                <a:lnTo>
                  <a:pt x="3337192" y="648095"/>
                </a:lnTo>
                <a:lnTo>
                  <a:pt x="3340373" y="661657"/>
                </a:lnTo>
                <a:lnTo>
                  <a:pt x="3346747" y="712272"/>
                </a:lnTo>
                <a:lnTo>
                  <a:pt x="3353109" y="792026"/>
                </a:lnTo>
                <a:lnTo>
                  <a:pt x="3362664" y="958282"/>
                </a:lnTo>
                <a:lnTo>
                  <a:pt x="3375400" y="1241725"/>
                </a:lnTo>
                <a:lnTo>
                  <a:pt x="3404065" y="1914374"/>
                </a:lnTo>
                <a:lnTo>
                  <a:pt x="3413620" y="2082783"/>
                </a:lnTo>
                <a:lnTo>
                  <a:pt x="3423163" y="2199285"/>
                </a:lnTo>
                <a:lnTo>
                  <a:pt x="3429537" y="2244088"/>
                </a:lnTo>
                <a:lnTo>
                  <a:pt x="3432718" y="2256169"/>
                </a:lnTo>
                <a:lnTo>
                  <a:pt x="3435911" y="2261335"/>
                </a:lnTo>
                <a:lnTo>
                  <a:pt x="3439092" y="2259613"/>
                </a:lnTo>
                <a:lnTo>
                  <a:pt x="3442273" y="2251116"/>
                </a:lnTo>
                <a:lnTo>
                  <a:pt x="3448647" y="2214582"/>
                </a:lnTo>
                <a:lnTo>
                  <a:pt x="3455008" y="2153824"/>
                </a:lnTo>
                <a:lnTo>
                  <a:pt x="3464564" y="2023974"/>
                </a:lnTo>
                <a:lnTo>
                  <a:pt x="3477299" y="1799315"/>
                </a:lnTo>
                <a:lnTo>
                  <a:pt x="3509145" y="1210295"/>
                </a:lnTo>
                <a:lnTo>
                  <a:pt x="3518700" y="1086549"/>
                </a:lnTo>
                <a:lnTo>
                  <a:pt x="3525062" y="1027956"/>
                </a:lnTo>
                <a:lnTo>
                  <a:pt x="3531436" y="990536"/>
                </a:lnTo>
                <a:lnTo>
                  <a:pt x="3534617" y="980063"/>
                </a:lnTo>
                <a:lnTo>
                  <a:pt x="3537797" y="975137"/>
                </a:lnTo>
                <a:lnTo>
                  <a:pt x="3540991" y="975694"/>
                </a:lnTo>
                <a:lnTo>
                  <a:pt x="3544172" y="981697"/>
                </a:lnTo>
                <a:lnTo>
                  <a:pt x="3550546" y="1009341"/>
                </a:lnTo>
                <a:lnTo>
                  <a:pt x="3556908" y="1056435"/>
                </a:lnTo>
                <a:lnTo>
                  <a:pt x="3566463" y="1158261"/>
                </a:lnTo>
                <a:lnTo>
                  <a:pt x="3579198" y="1335737"/>
                </a:lnTo>
                <a:lnTo>
                  <a:pt x="3611044" y="1805545"/>
                </a:lnTo>
                <a:lnTo>
                  <a:pt x="3620599" y="1906206"/>
                </a:lnTo>
                <a:lnTo>
                  <a:pt x="3626961" y="1954998"/>
                </a:lnTo>
                <a:lnTo>
                  <a:pt x="3633335" y="1987567"/>
                </a:lnTo>
                <a:lnTo>
                  <a:pt x="3639696" y="2003270"/>
                </a:lnTo>
                <a:lnTo>
                  <a:pt x="3642890" y="2004764"/>
                </a:lnTo>
                <a:lnTo>
                  <a:pt x="3646071" y="2002092"/>
                </a:lnTo>
                <a:lnTo>
                  <a:pt x="3649251" y="1995343"/>
                </a:lnTo>
                <a:lnTo>
                  <a:pt x="3655626" y="1970079"/>
                </a:lnTo>
                <a:lnTo>
                  <a:pt x="3661987" y="1930329"/>
                </a:lnTo>
                <a:lnTo>
                  <a:pt x="3671542" y="1847423"/>
                </a:lnTo>
                <a:lnTo>
                  <a:pt x="3684278" y="1705138"/>
                </a:lnTo>
                <a:lnTo>
                  <a:pt x="3719305" y="1285869"/>
                </a:lnTo>
                <a:lnTo>
                  <a:pt x="3728860" y="1203127"/>
                </a:lnTo>
                <a:lnTo>
                  <a:pt x="3738415" y="1145914"/>
                </a:lnTo>
                <a:lnTo>
                  <a:pt x="3744789" y="1123703"/>
                </a:lnTo>
                <a:lnTo>
                  <a:pt x="3747970" y="1117612"/>
                </a:lnTo>
                <a:lnTo>
                  <a:pt x="3751151" y="1114864"/>
                </a:lnTo>
                <a:lnTo>
                  <a:pt x="3754344" y="1115497"/>
                </a:lnTo>
                <a:lnTo>
                  <a:pt x="3757525" y="1119435"/>
                </a:lnTo>
                <a:lnTo>
                  <a:pt x="3763887" y="1137050"/>
                </a:lnTo>
                <a:lnTo>
                  <a:pt x="3770261" y="1166935"/>
                </a:lnTo>
                <a:lnTo>
                  <a:pt x="3779816" y="1232253"/>
                </a:lnTo>
                <a:lnTo>
                  <a:pt x="3792552" y="1349413"/>
                </a:lnTo>
                <a:lnTo>
                  <a:pt x="3818023" y="1628335"/>
                </a:lnTo>
                <a:lnTo>
                  <a:pt x="3833953" y="1785195"/>
                </a:lnTo>
                <a:lnTo>
                  <a:pt x="3843495" y="1858085"/>
                </a:lnTo>
                <a:lnTo>
                  <a:pt x="3853050" y="1909448"/>
                </a:lnTo>
                <a:lnTo>
                  <a:pt x="3859424" y="1930215"/>
                </a:lnTo>
                <a:lnTo>
                  <a:pt x="3865786" y="1939611"/>
                </a:lnTo>
                <a:lnTo>
                  <a:pt x="3868979" y="1939992"/>
                </a:lnTo>
                <a:lnTo>
                  <a:pt x="3872160" y="1937472"/>
                </a:lnTo>
                <a:lnTo>
                  <a:pt x="3875341" y="1932115"/>
                </a:lnTo>
                <a:lnTo>
                  <a:pt x="3881715" y="1913057"/>
                </a:lnTo>
                <a:lnTo>
                  <a:pt x="3888077" y="1883437"/>
                </a:lnTo>
                <a:lnTo>
                  <a:pt x="3897632" y="1821260"/>
                </a:lnTo>
                <a:lnTo>
                  <a:pt x="3910367" y="1711888"/>
                </a:lnTo>
                <a:lnTo>
                  <a:pt x="3932658" y="1484088"/>
                </a:lnTo>
                <a:lnTo>
                  <a:pt x="3951768" y="1301736"/>
                </a:lnTo>
                <a:lnTo>
                  <a:pt x="3961323" y="1230328"/>
                </a:lnTo>
                <a:lnTo>
                  <a:pt x="3970878" y="1178180"/>
                </a:lnTo>
                <a:lnTo>
                  <a:pt x="3977240" y="1155741"/>
                </a:lnTo>
                <a:lnTo>
                  <a:pt x="3983614" y="1143901"/>
                </a:lnTo>
                <a:lnTo>
                  <a:pt x="3986795" y="1142077"/>
                </a:lnTo>
                <a:lnTo>
                  <a:pt x="3989976" y="1142989"/>
                </a:lnTo>
                <a:lnTo>
                  <a:pt x="3993169" y="1146661"/>
                </a:lnTo>
                <a:lnTo>
                  <a:pt x="3999531" y="1162136"/>
                </a:lnTo>
                <a:lnTo>
                  <a:pt x="4005905" y="1188070"/>
                </a:lnTo>
                <a:lnTo>
                  <a:pt x="4015460" y="1244992"/>
                </a:lnTo>
                <a:lnTo>
                  <a:pt x="4025002" y="1320275"/>
                </a:lnTo>
                <a:lnTo>
                  <a:pt x="4040932" y="1473210"/>
                </a:lnTo>
                <a:lnTo>
                  <a:pt x="4069584" y="1754601"/>
                </a:lnTo>
                <a:lnTo>
                  <a:pt x="4079139" y="1826731"/>
                </a:lnTo>
                <a:lnTo>
                  <a:pt x="4088694" y="1879436"/>
                </a:lnTo>
                <a:lnTo>
                  <a:pt x="4095069" y="1902103"/>
                </a:lnTo>
                <a:lnTo>
                  <a:pt x="4101430" y="1914082"/>
                </a:lnTo>
                <a:lnTo>
                  <a:pt x="4104611" y="1915995"/>
                </a:lnTo>
                <a:lnTo>
                  <a:pt x="4107804" y="1915184"/>
                </a:lnTo>
                <a:lnTo>
                  <a:pt x="4110985" y="1911702"/>
                </a:lnTo>
                <a:lnTo>
                  <a:pt x="4114166" y="1905598"/>
                </a:lnTo>
                <a:lnTo>
                  <a:pt x="4114166" y="1905598"/>
                </a:lnTo>
              </a:path>
            </a:pathLst>
          </a:custGeom>
          <a:noFill/>
          <a:ln w="18998" cap="sq">
            <a:solidFill>
              <a:srgbClr val="C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igura a mano libera 20">
            <a:extLst>
              <a:ext uri="{FF2B5EF4-FFF2-40B4-BE49-F238E27FC236}">
                <a16:creationId xmlns:a16="http://schemas.microsoft.com/office/drawing/2014/main" id="{ACB676FC-C110-0884-D30C-488326B66C9F}"/>
              </a:ext>
            </a:extLst>
          </p:cNvPr>
          <p:cNvSpPr/>
          <p:nvPr/>
        </p:nvSpPr>
        <p:spPr>
          <a:xfrm flipH="1">
            <a:off x="1399677" y="4324086"/>
            <a:ext cx="4337467" cy="1190017"/>
          </a:xfrm>
          <a:custGeom>
            <a:avLst/>
            <a:gdLst>
              <a:gd name="connsiteX0" fmla="*/ 0 w 4114165"/>
              <a:gd name="connsiteY0" fmla="*/ 1426330 h 3063504"/>
              <a:gd name="connsiteX1" fmla="*/ 19106 w 4114165"/>
              <a:gd name="connsiteY1" fmla="*/ 1079343 h 3063504"/>
              <a:gd name="connsiteX2" fmla="*/ 28660 w 4114165"/>
              <a:gd name="connsiteY2" fmla="*/ 944391 h 3063504"/>
              <a:gd name="connsiteX3" fmla="*/ 38212 w 4114165"/>
              <a:gd name="connsiteY3" fmla="*/ 852379 h 3063504"/>
              <a:gd name="connsiteX4" fmla="*/ 44582 w 4114165"/>
              <a:gd name="connsiteY4" fmla="*/ 819708 h 3063504"/>
              <a:gd name="connsiteX5" fmla="*/ 47765 w 4114165"/>
              <a:gd name="connsiteY5" fmla="*/ 812730 h 3063504"/>
              <a:gd name="connsiteX6" fmla="*/ 50950 w 4114165"/>
              <a:gd name="connsiteY6" fmla="*/ 812198 h 3063504"/>
              <a:gd name="connsiteX7" fmla="*/ 54134 w 4114165"/>
              <a:gd name="connsiteY7" fmla="*/ 818213 h 3063504"/>
              <a:gd name="connsiteX8" fmla="*/ 57319 w 4114165"/>
              <a:gd name="connsiteY8" fmla="*/ 830801 h 3063504"/>
              <a:gd name="connsiteX9" fmla="*/ 63687 w 4114165"/>
              <a:gd name="connsiteY9" fmla="*/ 875439 h 3063504"/>
              <a:gd name="connsiteX10" fmla="*/ 70056 w 4114165"/>
              <a:gd name="connsiteY10" fmla="*/ 945100 h 3063504"/>
              <a:gd name="connsiteX11" fmla="*/ 79608 w 4114165"/>
              <a:gd name="connsiteY11" fmla="*/ 1091880 h 3063504"/>
              <a:gd name="connsiteX12" fmla="*/ 92347 w 4114165"/>
              <a:gd name="connsiteY12" fmla="*/ 1349148 h 3063504"/>
              <a:gd name="connsiteX13" fmla="*/ 130558 w 4114165"/>
              <a:gd name="connsiteY13" fmla="*/ 2179860 h 3063504"/>
              <a:gd name="connsiteX14" fmla="*/ 140112 w 4114165"/>
              <a:gd name="connsiteY14" fmla="*/ 2309798 h 3063504"/>
              <a:gd name="connsiteX15" fmla="*/ 146480 w 4114165"/>
              <a:gd name="connsiteY15" fmla="*/ 2364047 h 3063504"/>
              <a:gd name="connsiteX16" fmla="*/ 149664 w 4114165"/>
              <a:gd name="connsiteY16" fmla="*/ 2380472 h 3063504"/>
              <a:gd name="connsiteX17" fmla="*/ 152849 w 4114165"/>
              <a:gd name="connsiteY17" fmla="*/ 2389450 h 3063504"/>
              <a:gd name="connsiteX18" fmla="*/ 156033 w 4114165"/>
              <a:gd name="connsiteY18" fmla="*/ 2390855 h 3063504"/>
              <a:gd name="connsiteX19" fmla="*/ 159218 w 4114165"/>
              <a:gd name="connsiteY19" fmla="*/ 2384600 h 3063504"/>
              <a:gd name="connsiteX20" fmla="*/ 162401 w 4114165"/>
              <a:gd name="connsiteY20" fmla="*/ 2370696 h 3063504"/>
              <a:gd name="connsiteX21" fmla="*/ 168770 w 4114165"/>
              <a:gd name="connsiteY21" fmla="*/ 2320207 h 3063504"/>
              <a:gd name="connsiteX22" fmla="*/ 175140 w 4114165"/>
              <a:gd name="connsiteY22" fmla="*/ 2240720 h 3063504"/>
              <a:gd name="connsiteX23" fmla="*/ 184692 w 4114165"/>
              <a:gd name="connsiteY23" fmla="*/ 2072639 h 3063504"/>
              <a:gd name="connsiteX24" fmla="*/ 197429 w 4114165"/>
              <a:gd name="connsiteY24" fmla="*/ 1777458 h 3063504"/>
              <a:gd name="connsiteX25" fmla="*/ 235642 w 4114165"/>
              <a:gd name="connsiteY25" fmla="*/ 818581 h 3063504"/>
              <a:gd name="connsiteX26" fmla="*/ 245194 w 4114165"/>
              <a:gd name="connsiteY26" fmla="*/ 665925 h 3063504"/>
              <a:gd name="connsiteX27" fmla="*/ 251563 w 4114165"/>
              <a:gd name="connsiteY27" fmla="*/ 600835 h 3063504"/>
              <a:gd name="connsiteX28" fmla="*/ 257933 w 4114165"/>
              <a:gd name="connsiteY28" fmla="*/ 568563 h 3063504"/>
              <a:gd name="connsiteX29" fmla="*/ 261116 w 4114165"/>
              <a:gd name="connsiteY29" fmla="*/ 565293 h 3063504"/>
              <a:gd name="connsiteX30" fmla="*/ 264300 w 4114165"/>
              <a:gd name="connsiteY30" fmla="*/ 570754 h 3063504"/>
              <a:gd name="connsiteX31" fmla="*/ 267485 w 4114165"/>
              <a:gd name="connsiteY31" fmla="*/ 584961 h 3063504"/>
              <a:gd name="connsiteX32" fmla="*/ 273854 w 4114165"/>
              <a:gd name="connsiteY32" fmla="*/ 639269 h 3063504"/>
              <a:gd name="connsiteX33" fmla="*/ 280222 w 4114165"/>
              <a:gd name="connsiteY33" fmla="*/ 726772 h 3063504"/>
              <a:gd name="connsiteX34" fmla="*/ 289776 w 4114165"/>
              <a:gd name="connsiteY34" fmla="*/ 913999 h 3063504"/>
              <a:gd name="connsiteX35" fmla="*/ 302513 w 4114165"/>
              <a:gd name="connsiteY35" fmla="*/ 1245232 h 3063504"/>
              <a:gd name="connsiteX36" fmla="*/ 340728 w 4114165"/>
              <a:gd name="connsiteY36" fmla="*/ 2325374 h 3063504"/>
              <a:gd name="connsiteX37" fmla="*/ 350283 w 4114165"/>
              <a:gd name="connsiteY37" fmla="*/ 2497177 h 3063504"/>
              <a:gd name="connsiteX38" fmla="*/ 356645 w 4114165"/>
              <a:gd name="connsiteY38" fmla="*/ 2570484 h 3063504"/>
              <a:gd name="connsiteX39" fmla="*/ 363019 w 4114165"/>
              <a:gd name="connsiteY39" fmla="*/ 2607106 h 3063504"/>
              <a:gd name="connsiteX40" fmla="*/ 366200 w 4114165"/>
              <a:gd name="connsiteY40" fmla="*/ 2611083 h 3063504"/>
              <a:gd name="connsiteX41" fmla="*/ 369380 w 4114165"/>
              <a:gd name="connsiteY41" fmla="*/ 2605384 h 3063504"/>
              <a:gd name="connsiteX42" fmla="*/ 372574 w 4114165"/>
              <a:gd name="connsiteY42" fmla="*/ 2590024 h 3063504"/>
              <a:gd name="connsiteX43" fmla="*/ 378935 w 4114165"/>
              <a:gd name="connsiteY43" fmla="*/ 2530861 h 3063504"/>
              <a:gd name="connsiteX44" fmla="*/ 385310 w 4114165"/>
              <a:gd name="connsiteY44" fmla="*/ 2435532 h 3063504"/>
              <a:gd name="connsiteX45" fmla="*/ 394865 w 4114165"/>
              <a:gd name="connsiteY45" fmla="*/ 2232425 h 3063504"/>
              <a:gd name="connsiteX46" fmla="*/ 407601 w 4114165"/>
              <a:gd name="connsiteY46" fmla="*/ 1876548 h 3063504"/>
              <a:gd name="connsiteX47" fmla="*/ 442627 w 4114165"/>
              <a:gd name="connsiteY47" fmla="*/ 825508 h 3063504"/>
              <a:gd name="connsiteX48" fmla="*/ 452182 w 4114165"/>
              <a:gd name="connsiteY48" fmla="*/ 631949 h 3063504"/>
              <a:gd name="connsiteX49" fmla="*/ 458544 w 4114165"/>
              <a:gd name="connsiteY49" fmla="*/ 543618 h 3063504"/>
              <a:gd name="connsiteX50" fmla="*/ 464918 w 4114165"/>
              <a:gd name="connsiteY50" fmla="*/ 491393 h 3063504"/>
              <a:gd name="connsiteX51" fmla="*/ 468099 w 4114165"/>
              <a:gd name="connsiteY51" fmla="*/ 479329 h 3063504"/>
              <a:gd name="connsiteX52" fmla="*/ 471280 w 4114165"/>
              <a:gd name="connsiteY52" fmla="*/ 476719 h 3063504"/>
              <a:gd name="connsiteX53" fmla="*/ 474473 w 4114165"/>
              <a:gd name="connsiteY53" fmla="*/ 483516 h 3063504"/>
              <a:gd name="connsiteX54" fmla="*/ 477654 w 4114165"/>
              <a:gd name="connsiteY54" fmla="*/ 499587 h 3063504"/>
              <a:gd name="connsiteX55" fmla="*/ 484015 w 4114165"/>
              <a:gd name="connsiteY55" fmla="*/ 558573 h 3063504"/>
              <a:gd name="connsiteX56" fmla="*/ 490390 w 4114165"/>
              <a:gd name="connsiteY56" fmla="*/ 650919 h 3063504"/>
              <a:gd name="connsiteX57" fmla="*/ 499945 w 4114165"/>
              <a:gd name="connsiteY57" fmla="*/ 843021 h 3063504"/>
              <a:gd name="connsiteX58" fmla="*/ 512680 w 4114165"/>
              <a:gd name="connsiteY58" fmla="*/ 1171038 h 3063504"/>
              <a:gd name="connsiteX59" fmla="*/ 544526 w 4114165"/>
              <a:gd name="connsiteY59" fmla="*/ 2034016 h 3063504"/>
              <a:gd name="connsiteX60" fmla="*/ 554081 w 4114165"/>
              <a:gd name="connsiteY60" fmla="*/ 2220635 h 3063504"/>
              <a:gd name="connsiteX61" fmla="*/ 563624 w 4114165"/>
              <a:gd name="connsiteY61" fmla="*/ 2346673 h 3063504"/>
              <a:gd name="connsiteX62" fmla="*/ 569998 w 4114165"/>
              <a:gd name="connsiteY62" fmla="*/ 2393211 h 3063504"/>
              <a:gd name="connsiteX63" fmla="*/ 573179 w 4114165"/>
              <a:gd name="connsiteY63" fmla="*/ 2404874 h 3063504"/>
              <a:gd name="connsiteX64" fmla="*/ 576372 w 4114165"/>
              <a:gd name="connsiteY64" fmla="*/ 2408799 h 3063504"/>
              <a:gd name="connsiteX65" fmla="*/ 579553 w 4114165"/>
              <a:gd name="connsiteY65" fmla="*/ 2405102 h 3063504"/>
              <a:gd name="connsiteX66" fmla="*/ 582734 w 4114165"/>
              <a:gd name="connsiteY66" fmla="*/ 2393945 h 3063504"/>
              <a:gd name="connsiteX67" fmla="*/ 589108 w 4114165"/>
              <a:gd name="connsiteY67" fmla="*/ 2350282 h 3063504"/>
              <a:gd name="connsiteX68" fmla="*/ 595470 w 4114165"/>
              <a:gd name="connsiteY68" fmla="*/ 2280520 h 3063504"/>
              <a:gd name="connsiteX69" fmla="*/ 605025 w 4114165"/>
              <a:gd name="connsiteY69" fmla="*/ 2134981 h 3063504"/>
              <a:gd name="connsiteX70" fmla="*/ 617760 w 4114165"/>
              <a:gd name="connsiteY70" fmla="*/ 1888743 h 3063504"/>
              <a:gd name="connsiteX71" fmla="*/ 646426 w 4114165"/>
              <a:gd name="connsiteY71" fmla="*/ 1318008 h 3063504"/>
              <a:gd name="connsiteX72" fmla="*/ 655981 w 4114165"/>
              <a:gd name="connsiteY72" fmla="*/ 1179079 h 3063504"/>
              <a:gd name="connsiteX73" fmla="*/ 665523 w 4114165"/>
              <a:gd name="connsiteY73" fmla="*/ 1084231 h 3063504"/>
              <a:gd name="connsiteX74" fmla="*/ 671897 w 4114165"/>
              <a:gd name="connsiteY74" fmla="*/ 1047837 h 3063504"/>
              <a:gd name="connsiteX75" fmla="*/ 675078 w 4114165"/>
              <a:gd name="connsiteY75" fmla="*/ 1037782 h 3063504"/>
              <a:gd name="connsiteX76" fmla="*/ 678259 w 4114165"/>
              <a:gd name="connsiteY76" fmla="*/ 1033059 h 3063504"/>
              <a:gd name="connsiteX77" fmla="*/ 681452 w 4114165"/>
              <a:gd name="connsiteY77" fmla="*/ 1033502 h 3063504"/>
              <a:gd name="connsiteX78" fmla="*/ 684633 w 4114165"/>
              <a:gd name="connsiteY78" fmla="*/ 1038909 h 3063504"/>
              <a:gd name="connsiteX79" fmla="*/ 691007 w 4114165"/>
              <a:gd name="connsiteY79" fmla="*/ 1063476 h 3063504"/>
              <a:gd name="connsiteX80" fmla="*/ 697369 w 4114165"/>
              <a:gd name="connsiteY80" fmla="*/ 1104049 h 3063504"/>
              <a:gd name="connsiteX81" fmla="*/ 706924 w 4114165"/>
              <a:gd name="connsiteY81" fmla="*/ 1187437 h 3063504"/>
              <a:gd name="connsiteX82" fmla="*/ 738770 w 4114165"/>
              <a:gd name="connsiteY82" fmla="*/ 1501044 h 3063504"/>
              <a:gd name="connsiteX83" fmla="*/ 748325 w 4114165"/>
              <a:gd name="connsiteY83" fmla="*/ 1560169 h 3063504"/>
              <a:gd name="connsiteX84" fmla="*/ 754686 w 4114165"/>
              <a:gd name="connsiteY84" fmla="*/ 1583596 h 3063504"/>
              <a:gd name="connsiteX85" fmla="*/ 757880 w 4114165"/>
              <a:gd name="connsiteY85" fmla="*/ 1590282 h 3063504"/>
              <a:gd name="connsiteX86" fmla="*/ 761061 w 4114165"/>
              <a:gd name="connsiteY86" fmla="*/ 1593663 h 3063504"/>
              <a:gd name="connsiteX87" fmla="*/ 764241 w 4114165"/>
              <a:gd name="connsiteY87" fmla="*/ 1593828 h 3063504"/>
              <a:gd name="connsiteX88" fmla="*/ 767422 w 4114165"/>
              <a:gd name="connsiteY88" fmla="*/ 1590940 h 3063504"/>
              <a:gd name="connsiteX89" fmla="*/ 773796 w 4114165"/>
              <a:gd name="connsiteY89" fmla="*/ 1576821 h 3063504"/>
              <a:gd name="connsiteX90" fmla="*/ 780158 w 4114165"/>
              <a:gd name="connsiteY90" fmla="*/ 1553495 h 3063504"/>
              <a:gd name="connsiteX91" fmla="*/ 792906 w 4114165"/>
              <a:gd name="connsiteY91" fmla="*/ 1490875 h 3063504"/>
              <a:gd name="connsiteX92" fmla="*/ 805642 w 4114165"/>
              <a:gd name="connsiteY92" fmla="*/ 1429686 h 3063504"/>
              <a:gd name="connsiteX93" fmla="*/ 812004 w 4114165"/>
              <a:gd name="connsiteY93" fmla="*/ 1408348 h 3063504"/>
              <a:gd name="connsiteX94" fmla="*/ 818378 w 4114165"/>
              <a:gd name="connsiteY94" fmla="*/ 1397407 h 3063504"/>
              <a:gd name="connsiteX95" fmla="*/ 821559 w 4114165"/>
              <a:gd name="connsiteY95" fmla="*/ 1396635 h 3063504"/>
              <a:gd name="connsiteX96" fmla="*/ 824740 w 4114165"/>
              <a:gd name="connsiteY96" fmla="*/ 1399345 h 3063504"/>
              <a:gd name="connsiteX97" fmla="*/ 827933 w 4114165"/>
              <a:gd name="connsiteY97" fmla="*/ 1405740 h 3063504"/>
              <a:gd name="connsiteX98" fmla="*/ 834295 w 4114165"/>
              <a:gd name="connsiteY98" fmla="*/ 1430142 h 3063504"/>
              <a:gd name="connsiteX99" fmla="*/ 840669 w 4114165"/>
              <a:gd name="connsiteY99" fmla="*/ 1470285 h 3063504"/>
              <a:gd name="connsiteX100" fmla="*/ 850224 w 4114165"/>
              <a:gd name="connsiteY100" fmla="*/ 1558649 h 3063504"/>
              <a:gd name="connsiteX101" fmla="*/ 862960 w 4114165"/>
              <a:gd name="connsiteY101" fmla="*/ 1718561 h 3063504"/>
              <a:gd name="connsiteX102" fmla="*/ 891612 w 4114165"/>
              <a:gd name="connsiteY102" fmla="*/ 2106134 h 3063504"/>
              <a:gd name="connsiteX103" fmla="*/ 897986 w 4114165"/>
              <a:gd name="connsiteY103" fmla="*/ 2164423 h 3063504"/>
              <a:gd name="connsiteX104" fmla="*/ 904348 w 4114165"/>
              <a:gd name="connsiteY104" fmla="*/ 2202286 h 3063504"/>
              <a:gd name="connsiteX105" fmla="*/ 907541 w 4114165"/>
              <a:gd name="connsiteY105" fmla="*/ 2212354 h 3063504"/>
              <a:gd name="connsiteX106" fmla="*/ 910722 w 4114165"/>
              <a:gd name="connsiteY106" fmla="*/ 2215950 h 3063504"/>
              <a:gd name="connsiteX107" fmla="*/ 913903 w 4114165"/>
              <a:gd name="connsiteY107" fmla="*/ 2212772 h 3063504"/>
              <a:gd name="connsiteX108" fmla="*/ 917096 w 4114165"/>
              <a:gd name="connsiteY108" fmla="*/ 2202540 h 3063504"/>
              <a:gd name="connsiteX109" fmla="*/ 923458 w 4114165"/>
              <a:gd name="connsiteY109" fmla="*/ 2160358 h 3063504"/>
              <a:gd name="connsiteX110" fmla="*/ 929832 w 4114165"/>
              <a:gd name="connsiteY110" fmla="*/ 2088937 h 3063504"/>
              <a:gd name="connsiteX111" fmla="*/ 939387 w 4114165"/>
              <a:gd name="connsiteY111" fmla="*/ 1929354 h 3063504"/>
              <a:gd name="connsiteX112" fmla="*/ 948930 w 4114165"/>
              <a:gd name="connsiteY112" fmla="*/ 1715256 h 3063504"/>
              <a:gd name="connsiteX113" fmla="*/ 964859 w 4114165"/>
              <a:gd name="connsiteY113" fmla="*/ 1281386 h 3063504"/>
              <a:gd name="connsiteX114" fmla="*/ 983956 w 4114165"/>
              <a:gd name="connsiteY114" fmla="*/ 762432 h 3063504"/>
              <a:gd name="connsiteX115" fmla="*/ 993511 w 4114165"/>
              <a:gd name="connsiteY115" fmla="*/ 562035 h 3063504"/>
              <a:gd name="connsiteX116" fmla="*/ 999886 w 4114165"/>
              <a:gd name="connsiteY116" fmla="*/ 466070 h 3063504"/>
              <a:gd name="connsiteX117" fmla="*/ 1006247 w 4114165"/>
              <a:gd name="connsiteY117" fmla="*/ 406589 h 3063504"/>
              <a:gd name="connsiteX118" fmla="*/ 1009441 w 4114165"/>
              <a:gd name="connsiteY118" fmla="*/ 391842 h 3063504"/>
              <a:gd name="connsiteX119" fmla="*/ 1012621 w 4114165"/>
              <a:gd name="connsiteY119" fmla="*/ 387604 h 3063504"/>
              <a:gd name="connsiteX120" fmla="*/ 1015802 w 4114165"/>
              <a:gd name="connsiteY120" fmla="*/ 394136 h 3063504"/>
              <a:gd name="connsiteX121" fmla="*/ 1018996 w 4114165"/>
              <a:gd name="connsiteY121" fmla="*/ 411587 h 3063504"/>
              <a:gd name="connsiteX122" fmla="*/ 1025357 w 4114165"/>
              <a:gd name="connsiteY122" fmla="*/ 479311 h 3063504"/>
              <a:gd name="connsiteX123" fmla="*/ 1031731 w 4114165"/>
              <a:gd name="connsiteY123" fmla="*/ 589755 h 3063504"/>
              <a:gd name="connsiteX124" fmla="*/ 1041274 w 4114165"/>
              <a:gd name="connsiteY124" fmla="*/ 828914 h 3063504"/>
              <a:gd name="connsiteX125" fmla="*/ 1054022 w 4114165"/>
              <a:gd name="connsiteY125" fmla="*/ 1256857 h 3063504"/>
              <a:gd name="connsiteX126" fmla="*/ 1092230 w 4114165"/>
              <a:gd name="connsiteY126" fmla="*/ 2652391 h 3063504"/>
              <a:gd name="connsiteX127" fmla="*/ 1101785 w 4114165"/>
              <a:gd name="connsiteY127" fmla="*/ 2862019 h 3063504"/>
              <a:gd name="connsiteX128" fmla="*/ 1108146 w 4114165"/>
              <a:gd name="connsiteY128" fmla="*/ 2943532 h 3063504"/>
              <a:gd name="connsiteX129" fmla="*/ 1111340 w 4114165"/>
              <a:gd name="connsiteY129" fmla="*/ 2965110 h 3063504"/>
              <a:gd name="connsiteX130" fmla="*/ 1114521 w 4114165"/>
              <a:gd name="connsiteY130" fmla="*/ 2973430 h 3063504"/>
              <a:gd name="connsiteX131" fmla="*/ 1117701 w 4114165"/>
              <a:gd name="connsiteY131" fmla="*/ 2968315 h 3063504"/>
              <a:gd name="connsiteX132" fmla="*/ 1120895 w 4114165"/>
              <a:gd name="connsiteY132" fmla="*/ 2949661 h 3063504"/>
              <a:gd name="connsiteX133" fmla="*/ 1127256 w 4114165"/>
              <a:gd name="connsiteY133" fmla="*/ 2872251 h 3063504"/>
              <a:gd name="connsiteX134" fmla="*/ 1133631 w 4114165"/>
              <a:gd name="connsiteY134" fmla="*/ 2743364 h 3063504"/>
              <a:gd name="connsiteX135" fmla="*/ 1143173 w 4114165"/>
              <a:gd name="connsiteY135" fmla="*/ 2463378 h 3063504"/>
              <a:gd name="connsiteX136" fmla="*/ 1155922 w 4114165"/>
              <a:gd name="connsiteY136" fmla="*/ 1965154 h 3063504"/>
              <a:gd name="connsiteX137" fmla="*/ 1190948 w 4114165"/>
              <a:gd name="connsiteY137" fmla="*/ 471744 h 3063504"/>
              <a:gd name="connsiteX138" fmla="*/ 1200503 w 4114165"/>
              <a:gd name="connsiteY138" fmla="*/ 198810 h 3063504"/>
              <a:gd name="connsiteX139" fmla="*/ 1206865 w 4114165"/>
              <a:gd name="connsiteY139" fmla="*/ 77799 h 3063504"/>
              <a:gd name="connsiteX140" fmla="*/ 1213239 w 4114165"/>
              <a:gd name="connsiteY140" fmla="*/ 11588 h 3063504"/>
              <a:gd name="connsiteX141" fmla="*/ 1216420 w 4114165"/>
              <a:gd name="connsiteY141" fmla="*/ 0 h 3063504"/>
              <a:gd name="connsiteX142" fmla="*/ 1219601 w 4114165"/>
              <a:gd name="connsiteY142" fmla="*/ 2996 h 3063504"/>
              <a:gd name="connsiteX143" fmla="*/ 1222781 w 4114165"/>
              <a:gd name="connsiteY143" fmla="*/ 20580 h 3063504"/>
              <a:gd name="connsiteX144" fmla="*/ 1229156 w 4114165"/>
              <a:gd name="connsiteY144" fmla="*/ 98807 h 3063504"/>
              <a:gd name="connsiteX145" fmla="*/ 1235530 w 4114165"/>
              <a:gd name="connsiteY145" fmla="*/ 231880 h 3063504"/>
              <a:gd name="connsiteX146" fmla="*/ 1245072 w 4114165"/>
              <a:gd name="connsiteY146" fmla="*/ 522962 h 3063504"/>
              <a:gd name="connsiteX147" fmla="*/ 1257821 w 4114165"/>
              <a:gd name="connsiteY147" fmla="*/ 1041176 h 3063504"/>
              <a:gd name="connsiteX148" fmla="*/ 1292847 w 4114165"/>
              <a:gd name="connsiteY148" fmla="*/ 2583224 h 3063504"/>
              <a:gd name="connsiteX149" fmla="*/ 1302390 w 4114165"/>
              <a:gd name="connsiteY149" fmla="*/ 2862221 h 3063504"/>
              <a:gd name="connsiteX150" fmla="*/ 1308764 w 4114165"/>
              <a:gd name="connsiteY150" fmla="*/ 2985271 h 3063504"/>
              <a:gd name="connsiteX151" fmla="*/ 1315138 w 4114165"/>
              <a:gd name="connsiteY151" fmla="*/ 3052069 h 3063504"/>
              <a:gd name="connsiteX152" fmla="*/ 1318319 w 4114165"/>
              <a:gd name="connsiteY152" fmla="*/ 3063504 h 3063504"/>
              <a:gd name="connsiteX153" fmla="*/ 1321500 w 4114165"/>
              <a:gd name="connsiteY153" fmla="*/ 3060098 h 3063504"/>
              <a:gd name="connsiteX154" fmla="*/ 1324681 w 4114165"/>
              <a:gd name="connsiteY154" fmla="*/ 3041913 h 3063504"/>
              <a:gd name="connsiteX155" fmla="*/ 1331055 w 4114165"/>
              <a:gd name="connsiteY155" fmla="*/ 2962109 h 3063504"/>
              <a:gd name="connsiteX156" fmla="*/ 1337429 w 4114165"/>
              <a:gd name="connsiteY156" fmla="*/ 2827372 h 3063504"/>
              <a:gd name="connsiteX157" fmla="*/ 1346971 w 4114165"/>
              <a:gd name="connsiteY157" fmla="*/ 2534799 h 3063504"/>
              <a:gd name="connsiteX158" fmla="*/ 1359720 w 4114165"/>
              <a:gd name="connsiteY158" fmla="*/ 2019403 h 3063504"/>
              <a:gd name="connsiteX159" fmla="*/ 1391553 w 4114165"/>
              <a:gd name="connsiteY159" fmla="*/ 642650 h 3063504"/>
              <a:gd name="connsiteX160" fmla="*/ 1401108 w 4114165"/>
              <a:gd name="connsiteY160" fmla="*/ 357415 h 3063504"/>
              <a:gd name="connsiteX161" fmla="*/ 1407482 w 4114165"/>
              <a:gd name="connsiteY161" fmla="*/ 227415 h 3063504"/>
              <a:gd name="connsiteX162" fmla="*/ 1413844 w 4114165"/>
              <a:gd name="connsiteY162" fmla="*/ 151377 h 3063504"/>
              <a:gd name="connsiteX163" fmla="*/ 1417037 w 4114165"/>
              <a:gd name="connsiteY163" fmla="*/ 134458 h 3063504"/>
              <a:gd name="connsiteX164" fmla="*/ 1420218 w 4114165"/>
              <a:gd name="connsiteY164" fmla="*/ 131770 h 3063504"/>
              <a:gd name="connsiteX165" fmla="*/ 1423399 w 4114165"/>
              <a:gd name="connsiteY165" fmla="*/ 143257 h 3063504"/>
              <a:gd name="connsiteX166" fmla="*/ 1426580 w 4114165"/>
              <a:gd name="connsiteY166" fmla="*/ 168709 h 3063504"/>
              <a:gd name="connsiteX167" fmla="*/ 1432954 w 4114165"/>
              <a:gd name="connsiteY167" fmla="*/ 259960 h 3063504"/>
              <a:gd name="connsiteX168" fmla="*/ 1439328 w 4114165"/>
              <a:gd name="connsiteY168" fmla="*/ 401057 h 3063504"/>
              <a:gd name="connsiteX169" fmla="*/ 1448870 w 4114165"/>
              <a:gd name="connsiteY169" fmla="*/ 691492 h 3063504"/>
              <a:gd name="connsiteX170" fmla="*/ 1461619 w 4114165"/>
              <a:gd name="connsiteY170" fmla="*/ 1179130 h 3063504"/>
              <a:gd name="connsiteX171" fmla="*/ 1487091 w 4114165"/>
              <a:gd name="connsiteY171" fmla="*/ 2181025 h 3063504"/>
              <a:gd name="connsiteX172" fmla="*/ 1496646 w 4114165"/>
              <a:gd name="connsiteY172" fmla="*/ 2459592 h 3063504"/>
              <a:gd name="connsiteX173" fmla="*/ 1503007 w 4114165"/>
              <a:gd name="connsiteY173" fmla="*/ 2593785 h 3063504"/>
              <a:gd name="connsiteX174" fmla="*/ 1509382 w 4114165"/>
              <a:gd name="connsiteY174" fmla="*/ 2680946 h 3063504"/>
              <a:gd name="connsiteX175" fmla="*/ 1512562 w 4114165"/>
              <a:gd name="connsiteY175" fmla="*/ 2705982 h 3063504"/>
              <a:gd name="connsiteX176" fmla="*/ 1515743 w 4114165"/>
              <a:gd name="connsiteY176" fmla="*/ 2718442 h 3063504"/>
              <a:gd name="connsiteX177" fmla="*/ 1518937 w 4114165"/>
              <a:gd name="connsiteY177" fmla="*/ 2718341 h 3063504"/>
              <a:gd name="connsiteX178" fmla="*/ 1522117 w 4114165"/>
              <a:gd name="connsiteY178" fmla="*/ 2705817 h 3063504"/>
              <a:gd name="connsiteX179" fmla="*/ 1525298 w 4114165"/>
              <a:gd name="connsiteY179" fmla="*/ 2681162 h 3063504"/>
              <a:gd name="connsiteX180" fmla="*/ 1531672 w 4114165"/>
              <a:gd name="connsiteY180" fmla="*/ 2597166 h 3063504"/>
              <a:gd name="connsiteX181" fmla="*/ 1538034 w 4114165"/>
              <a:gd name="connsiteY181" fmla="*/ 2471052 h 3063504"/>
              <a:gd name="connsiteX182" fmla="*/ 1547589 w 4114165"/>
              <a:gd name="connsiteY182" fmla="*/ 2217318 h 3063504"/>
              <a:gd name="connsiteX183" fmla="*/ 1563518 w 4114165"/>
              <a:gd name="connsiteY183" fmla="*/ 1692310 h 3063504"/>
              <a:gd name="connsiteX184" fmla="*/ 1582615 w 4114165"/>
              <a:gd name="connsiteY184" fmla="*/ 1074303 h 3063504"/>
              <a:gd name="connsiteX185" fmla="*/ 1592171 w 4114165"/>
              <a:gd name="connsiteY185" fmla="*/ 838804 h 3063504"/>
              <a:gd name="connsiteX186" fmla="*/ 1598545 w 4114165"/>
              <a:gd name="connsiteY186" fmla="*/ 724265 h 3063504"/>
              <a:gd name="connsiteX187" fmla="*/ 1604906 w 4114165"/>
              <a:gd name="connsiteY187" fmla="*/ 648563 h 3063504"/>
              <a:gd name="connsiteX188" fmla="*/ 1608087 w 4114165"/>
              <a:gd name="connsiteY188" fmla="*/ 626010 h 3063504"/>
              <a:gd name="connsiteX189" fmla="*/ 1611281 w 4114165"/>
              <a:gd name="connsiteY189" fmla="*/ 613828 h 3063504"/>
              <a:gd name="connsiteX190" fmla="*/ 1614461 w 4114165"/>
              <a:gd name="connsiteY190" fmla="*/ 611992 h 3063504"/>
              <a:gd name="connsiteX191" fmla="*/ 1617642 w 4114165"/>
              <a:gd name="connsiteY191" fmla="*/ 620362 h 3063504"/>
              <a:gd name="connsiteX192" fmla="*/ 1620836 w 4114165"/>
              <a:gd name="connsiteY192" fmla="*/ 638724 h 3063504"/>
              <a:gd name="connsiteX193" fmla="*/ 1627197 w 4114165"/>
              <a:gd name="connsiteY193" fmla="*/ 703889 h 3063504"/>
              <a:gd name="connsiteX194" fmla="*/ 1633572 w 4114165"/>
              <a:gd name="connsiteY194" fmla="*/ 803537 h 3063504"/>
              <a:gd name="connsiteX195" fmla="*/ 1643127 w 4114165"/>
              <a:gd name="connsiteY195" fmla="*/ 1005807 h 3063504"/>
              <a:gd name="connsiteX196" fmla="*/ 1659043 w 4114165"/>
              <a:gd name="connsiteY196" fmla="*/ 1426507 h 3063504"/>
              <a:gd name="connsiteX197" fmla="*/ 1678153 w 4114165"/>
              <a:gd name="connsiteY197" fmla="*/ 1923162 h 3063504"/>
              <a:gd name="connsiteX198" fmla="*/ 1687696 w 4114165"/>
              <a:gd name="connsiteY198" fmla="*/ 2112656 h 3063504"/>
              <a:gd name="connsiteX199" fmla="*/ 1694070 w 4114165"/>
              <a:gd name="connsiteY199" fmla="*/ 2204756 h 3063504"/>
              <a:gd name="connsiteX200" fmla="*/ 1700444 w 4114165"/>
              <a:gd name="connsiteY200" fmla="*/ 2265400 h 3063504"/>
              <a:gd name="connsiteX201" fmla="*/ 1703625 w 4114165"/>
              <a:gd name="connsiteY201" fmla="*/ 2283281 h 3063504"/>
              <a:gd name="connsiteX202" fmla="*/ 1706806 w 4114165"/>
              <a:gd name="connsiteY202" fmla="*/ 2292702 h 3063504"/>
              <a:gd name="connsiteX203" fmla="*/ 1709986 w 4114165"/>
              <a:gd name="connsiteY203" fmla="*/ 2293639 h 3063504"/>
              <a:gd name="connsiteX204" fmla="*/ 1713180 w 4114165"/>
              <a:gd name="connsiteY204" fmla="*/ 2286193 h 3063504"/>
              <a:gd name="connsiteX205" fmla="*/ 1716361 w 4114165"/>
              <a:gd name="connsiteY205" fmla="*/ 2270504 h 3063504"/>
              <a:gd name="connsiteX206" fmla="*/ 1722735 w 4114165"/>
              <a:gd name="connsiteY206" fmla="*/ 2215532 h 3063504"/>
              <a:gd name="connsiteX207" fmla="*/ 1729096 w 4114165"/>
              <a:gd name="connsiteY207" fmla="*/ 2131689 h 3063504"/>
              <a:gd name="connsiteX208" fmla="*/ 1738651 w 4114165"/>
              <a:gd name="connsiteY208" fmla="*/ 1961012 h 3063504"/>
              <a:gd name="connsiteX209" fmla="*/ 1754568 w 4114165"/>
              <a:gd name="connsiteY209" fmla="*/ 1602325 h 3063504"/>
              <a:gd name="connsiteX210" fmla="*/ 1773678 w 4114165"/>
              <a:gd name="connsiteY210" fmla="*/ 1169278 h 3063504"/>
              <a:gd name="connsiteX211" fmla="*/ 1783233 w 4114165"/>
              <a:gd name="connsiteY211" fmla="*/ 998855 h 3063504"/>
              <a:gd name="connsiteX212" fmla="*/ 1792788 w 4114165"/>
              <a:gd name="connsiteY212" fmla="*/ 880580 h 3063504"/>
              <a:gd name="connsiteX213" fmla="*/ 1799150 w 4114165"/>
              <a:gd name="connsiteY213" fmla="*/ 835904 h 3063504"/>
              <a:gd name="connsiteX214" fmla="*/ 1802343 w 4114165"/>
              <a:gd name="connsiteY214" fmla="*/ 824520 h 3063504"/>
              <a:gd name="connsiteX215" fmla="*/ 1805524 w 4114165"/>
              <a:gd name="connsiteY215" fmla="*/ 820556 h 3063504"/>
              <a:gd name="connsiteX216" fmla="*/ 1808705 w 4114165"/>
              <a:gd name="connsiteY216" fmla="*/ 824051 h 3063504"/>
              <a:gd name="connsiteX217" fmla="*/ 1811886 w 4114165"/>
              <a:gd name="connsiteY217" fmla="*/ 834916 h 3063504"/>
              <a:gd name="connsiteX218" fmla="*/ 1818260 w 4114165"/>
              <a:gd name="connsiteY218" fmla="*/ 878162 h 3063504"/>
              <a:gd name="connsiteX219" fmla="*/ 1824634 w 4114165"/>
              <a:gd name="connsiteY219" fmla="*/ 948342 h 3063504"/>
              <a:gd name="connsiteX220" fmla="*/ 1834176 w 4114165"/>
              <a:gd name="connsiteY220" fmla="*/ 1097237 h 3063504"/>
              <a:gd name="connsiteX221" fmla="*/ 1846912 w 4114165"/>
              <a:gd name="connsiteY221" fmla="*/ 1354719 h 3063504"/>
              <a:gd name="connsiteX222" fmla="*/ 1878758 w 4114165"/>
              <a:gd name="connsiteY222" fmla="*/ 2030319 h 3063504"/>
              <a:gd name="connsiteX223" fmla="*/ 1888313 w 4114165"/>
              <a:gd name="connsiteY223" fmla="*/ 2169894 h 3063504"/>
              <a:gd name="connsiteX224" fmla="*/ 1894687 w 4114165"/>
              <a:gd name="connsiteY224" fmla="*/ 2233983 h 3063504"/>
              <a:gd name="connsiteX225" fmla="*/ 1901049 w 4114165"/>
              <a:gd name="connsiteY225" fmla="*/ 2272112 h 3063504"/>
              <a:gd name="connsiteX226" fmla="*/ 1904242 w 4114165"/>
              <a:gd name="connsiteY226" fmla="*/ 2281014 h 3063504"/>
              <a:gd name="connsiteX227" fmla="*/ 1907423 w 4114165"/>
              <a:gd name="connsiteY227" fmla="*/ 2283053 h 3063504"/>
              <a:gd name="connsiteX228" fmla="*/ 1910604 w 4114165"/>
              <a:gd name="connsiteY228" fmla="*/ 2278216 h 3063504"/>
              <a:gd name="connsiteX229" fmla="*/ 1913785 w 4114165"/>
              <a:gd name="connsiteY229" fmla="*/ 2266591 h 3063504"/>
              <a:gd name="connsiteX230" fmla="*/ 1920159 w 4114165"/>
              <a:gd name="connsiteY230" fmla="*/ 2223573 h 3063504"/>
              <a:gd name="connsiteX231" fmla="*/ 1926520 w 4114165"/>
              <a:gd name="connsiteY231" fmla="*/ 2155837 h 3063504"/>
              <a:gd name="connsiteX232" fmla="*/ 1936075 w 4114165"/>
              <a:gd name="connsiteY232" fmla="*/ 2014084 h 3063504"/>
              <a:gd name="connsiteX233" fmla="*/ 1948811 w 4114165"/>
              <a:gd name="connsiteY233" fmla="*/ 1770329 h 3063504"/>
              <a:gd name="connsiteX234" fmla="*/ 1980657 w 4114165"/>
              <a:gd name="connsiteY234" fmla="*/ 1119397 h 3063504"/>
              <a:gd name="connsiteX235" fmla="*/ 1990212 w 4114165"/>
              <a:gd name="connsiteY235" fmla="*/ 975352 h 3063504"/>
              <a:gd name="connsiteX236" fmla="*/ 1999767 w 4114165"/>
              <a:gd name="connsiteY236" fmla="*/ 875591 h 3063504"/>
              <a:gd name="connsiteX237" fmla="*/ 2006142 w 4114165"/>
              <a:gd name="connsiteY237" fmla="*/ 836740 h 3063504"/>
              <a:gd name="connsiteX238" fmla="*/ 2009322 w 4114165"/>
              <a:gd name="connsiteY238" fmla="*/ 825938 h 3063504"/>
              <a:gd name="connsiteX239" fmla="*/ 2012503 w 4114165"/>
              <a:gd name="connsiteY239" fmla="*/ 820923 h 3063504"/>
              <a:gd name="connsiteX240" fmla="*/ 2015684 w 4114165"/>
              <a:gd name="connsiteY240" fmla="*/ 821658 h 3063504"/>
              <a:gd name="connsiteX241" fmla="*/ 2018877 w 4114165"/>
              <a:gd name="connsiteY241" fmla="*/ 828028 h 3063504"/>
              <a:gd name="connsiteX242" fmla="*/ 2025239 w 4114165"/>
              <a:gd name="connsiteY242" fmla="*/ 857115 h 3063504"/>
              <a:gd name="connsiteX243" fmla="*/ 2031613 w 4114165"/>
              <a:gd name="connsiteY243" fmla="*/ 906553 h 3063504"/>
              <a:gd name="connsiteX244" fmla="*/ 2041168 w 4114165"/>
              <a:gd name="connsiteY244" fmla="*/ 1013849 h 3063504"/>
              <a:gd name="connsiteX245" fmla="*/ 2053904 w 4114165"/>
              <a:gd name="connsiteY245" fmla="*/ 1203418 h 3063504"/>
              <a:gd name="connsiteX246" fmla="*/ 2098486 w 4114165"/>
              <a:gd name="connsiteY246" fmla="*/ 1923390 h 3063504"/>
              <a:gd name="connsiteX247" fmla="*/ 2108028 w 4114165"/>
              <a:gd name="connsiteY247" fmla="*/ 2025937 h 3063504"/>
              <a:gd name="connsiteX248" fmla="*/ 2117583 w 4114165"/>
              <a:gd name="connsiteY248" fmla="*/ 2096700 h 3063504"/>
              <a:gd name="connsiteX249" fmla="*/ 2123957 w 4114165"/>
              <a:gd name="connsiteY249" fmla="*/ 2125104 h 3063504"/>
              <a:gd name="connsiteX250" fmla="*/ 2130319 w 4114165"/>
              <a:gd name="connsiteY250" fmla="*/ 2138324 h 3063504"/>
              <a:gd name="connsiteX251" fmla="*/ 2133512 w 4114165"/>
              <a:gd name="connsiteY251" fmla="*/ 2139299 h 3063504"/>
              <a:gd name="connsiteX252" fmla="*/ 2136693 w 4114165"/>
              <a:gd name="connsiteY252" fmla="*/ 2136589 h 3063504"/>
              <a:gd name="connsiteX253" fmla="*/ 2139874 w 4114165"/>
              <a:gd name="connsiteY253" fmla="*/ 2130283 h 3063504"/>
              <a:gd name="connsiteX254" fmla="*/ 2146248 w 4114165"/>
              <a:gd name="connsiteY254" fmla="*/ 2107312 h 3063504"/>
              <a:gd name="connsiteX255" fmla="*/ 2152610 w 4114165"/>
              <a:gd name="connsiteY255" fmla="*/ 2071335 h 3063504"/>
              <a:gd name="connsiteX256" fmla="*/ 2162165 w 4114165"/>
              <a:gd name="connsiteY256" fmla="*/ 1995685 h 3063504"/>
              <a:gd name="connsiteX257" fmla="*/ 2174901 w 4114165"/>
              <a:gd name="connsiteY257" fmla="*/ 1861973 h 3063504"/>
              <a:gd name="connsiteX258" fmla="*/ 2194011 w 4114165"/>
              <a:gd name="connsiteY258" fmla="*/ 1618546 h 3063504"/>
              <a:gd name="connsiteX259" fmla="*/ 2219482 w 4114165"/>
              <a:gd name="connsiteY259" fmla="*/ 1290681 h 3063504"/>
              <a:gd name="connsiteX260" fmla="*/ 2232218 w 4114165"/>
              <a:gd name="connsiteY260" fmla="*/ 1157476 h 3063504"/>
              <a:gd name="connsiteX261" fmla="*/ 2241773 w 4114165"/>
              <a:gd name="connsiteY261" fmla="*/ 1081331 h 3063504"/>
              <a:gd name="connsiteX262" fmla="*/ 2251328 w 4114165"/>
              <a:gd name="connsiteY262" fmla="*/ 1030020 h 3063504"/>
              <a:gd name="connsiteX263" fmla="*/ 2257702 w 4114165"/>
              <a:gd name="connsiteY263" fmla="*/ 1010924 h 3063504"/>
              <a:gd name="connsiteX264" fmla="*/ 2260883 w 4114165"/>
              <a:gd name="connsiteY264" fmla="*/ 1006061 h 3063504"/>
              <a:gd name="connsiteX265" fmla="*/ 2264064 w 4114165"/>
              <a:gd name="connsiteY265" fmla="*/ 1004351 h 3063504"/>
              <a:gd name="connsiteX266" fmla="*/ 2267257 w 4114165"/>
              <a:gd name="connsiteY266" fmla="*/ 1005782 h 3063504"/>
              <a:gd name="connsiteX267" fmla="*/ 2270438 w 4114165"/>
              <a:gd name="connsiteY267" fmla="*/ 1010316 h 3063504"/>
              <a:gd name="connsiteX268" fmla="*/ 2276800 w 4114165"/>
              <a:gd name="connsiteY268" fmla="*/ 1028450 h 3063504"/>
              <a:gd name="connsiteX269" fmla="*/ 2283174 w 4114165"/>
              <a:gd name="connsiteY269" fmla="*/ 1058069 h 3063504"/>
              <a:gd name="connsiteX270" fmla="*/ 2292729 w 4114165"/>
              <a:gd name="connsiteY270" fmla="*/ 1121841 h 3063504"/>
              <a:gd name="connsiteX271" fmla="*/ 2305465 w 4114165"/>
              <a:gd name="connsiteY271" fmla="*/ 1236014 h 3063504"/>
              <a:gd name="connsiteX272" fmla="*/ 2324575 w 4114165"/>
              <a:gd name="connsiteY272" fmla="*/ 1444287 h 3063504"/>
              <a:gd name="connsiteX273" fmla="*/ 2353227 w 4114165"/>
              <a:gd name="connsiteY273" fmla="*/ 1757361 h 3063504"/>
              <a:gd name="connsiteX274" fmla="*/ 2365963 w 4114165"/>
              <a:gd name="connsiteY274" fmla="*/ 1871318 h 3063504"/>
              <a:gd name="connsiteX275" fmla="*/ 2378699 w 4114165"/>
              <a:gd name="connsiteY275" fmla="*/ 1960101 h 3063504"/>
              <a:gd name="connsiteX276" fmla="*/ 2388254 w 4114165"/>
              <a:gd name="connsiteY276" fmla="*/ 2007196 h 3063504"/>
              <a:gd name="connsiteX277" fmla="*/ 2394628 w 4114165"/>
              <a:gd name="connsiteY277" fmla="*/ 2028331 h 3063504"/>
              <a:gd name="connsiteX278" fmla="*/ 2400990 w 4114165"/>
              <a:gd name="connsiteY278" fmla="*/ 2040690 h 3063504"/>
              <a:gd name="connsiteX279" fmla="*/ 2404183 w 4114165"/>
              <a:gd name="connsiteY279" fmla="*/ 2043425 h 3063504"/>
              <a:gd name="connsiteX280" fmla="*/ 2407364 w 4114165"/>
              <a:gd name="connsiteY280" fmla="*/ 2043805 h 3063504"/>
              <a:gd name="connsiteX281" fmla="*/ 2410545 w 4114165"/>
              <a:gd name="connsiteY281" fmla="*/ 2041766 h 3063504"/>
              <a:gd name="connsiteX282" fmla="*/ 2413726 w 4114165"/>
              <a:gd name="connsiteY282" fmla="*/ 2037258 h 3063504"/>
              <a:gd name="connsiteX283" fmla="*/ 2420100 w 4114165"/>
              <a:gd name="connsiteY283" fmla="*/ 2020707 h 3063504"/>
              <a:gd name="connsiteX284" fmla="*/ 2426474 w 4114165"/>
              <a:gd name="connsiteY284" fmla="*/ 1993899 h 3063504"/>
              <a:gd name="connsiteX285" fmla="*/ 2432836 w 4114165"/>
              <a:gd name="connsiteY285" fmla="*/ 1956694 h 3063504"/>
              <a:gd name="connsiteX286" fmla="*/ 2442391 w 4114165"/>
              <a:gd name="connsiteY286" fmla="*/ 1881614 h 3063504"/>
              <a:gd name="connsiteX287" fmla="*/ 2451946 w 4114165"/>
              <a:gd name="connsiteY287" fmla="*/ 1784575 h 3063504"/>
              <a:gd name="connsiteX288" fmla="*/ 2464682 w 4114165"/>
              <a:gd name="connsiteY288" fmla="*/ 1626031 h 3063504"/>
              <a:gd name="connsiteX289" fmla="*/ 2490153 w 4114165"/>
              <a:gd name="connsiteY289" fmla="*/ 1257757 h 3063504"/>
              <a:gd name="connsiteX290" fmla="*/ 2506083 w 4114165"/>
              <a:gd name="connsiteY290" fmla="*/ 1048014 h 3063504"/>
              <a:gd name="connsiteX291" fmla="*/ 2515625 w 4114165"/>
              <a:gd name="connsiteY291" fmla="*/ 952141 h 3063504"/>
              <a:gd name="connsiteX292" fmla="*/ 2521999 w 4114165"/>
              <a:gd name="connsiteY292" fmla="*/ 906236 h 3063504"/>
              <a:gd name="connsiteX293" fmla="*/ 2528373 w 4114165"/>
              <a:gd name="connsiteY293" fmla="*/ 877262 h 3063504"/>
              <a:gd name="connsiteX294" fmla="*/ 2531554 w 4114165"/>
              <a:gd name="connsiteY294" fmla="*/ 869652 h 3063504"/>
              <a:gd name="connsiteX295" fmla="*/ 2534735 w 4114165"/>
              <a:gd name="connsiteY295" fmla="*/ 866853 h 3063504"/>
              <a:gd name="connsiteX296" fmla="*/ 2537916 w 4114165"/>
              <a:gd name="connsiteY296" fmla="*/ 868955 h 3063504"/>
              <a:gd name="connsiteX297" fmla="*/ 2541109 w 4114165"/>
              <a:gd name="connsiteY297" fmla="*/ 876059 h 3063504"/>
              <a:gd name="connsiteX298" fmla="*/ 2547471 w 4114165"/>
              <a:gd name="connsiteY298" fmla="*/ 905299 h 3063504"/>
              <a:gd name="connsiteX299" fmla="*/ 2553845 w 4114165"/>
              <a:gd name="connsiteY299" fmla="*/ 954281 h 3063504"/>
              <a:gd name="connsiteX300" fmla="*/ 2563400 w 4114165"/>
              <a:gd name="connsiteY300" fmla="*/ 1062425 h 3063504"/>
              <a:gd name="connsiteX301" fmla="*/ 2572942 w 4114165"/>
              <a:gd name="connsiteY301" fmla="*/ 1206420 h 3063504"/>
              <a:gd name="connsiteX302" fmla="*/ 2588872 w 4114165"/>
              <a:gd name="connsiteY302" fmla="*/ 1499651 h 3063504"/>
              <a:gd name="connsiteX303" fmla="*/ 2614343 w 4114165"/>
              <a:gd name="connsiteY303" fmla="*/ 1975335 h 3063504"/>
              <a:gd name="connsiteX304" fmla="*/ 2623898 w 4114165"/>
              <a:gd name="connsiteY304" fmla="*/ 2111528 h 3063504"/>
              <a:gd name="connsiteX305" fmla="*/ 2633453 w 4114165"/>
              <a:gd name="connsiteY305" fmla="*/ 2206554 h 3063504"/>
              <a:gd name="connsiteX306" fmla="*/ 2639815 w 4114165"/>
              <a:gd name="connsiteY306" fmla="*/ 2243037 h 3063504"/>
              <a:gd name="connsiteX307" fmla="*/ 2643008 w 4114165"/>
              <a:gd name="connsiteY307" fmla="*/ 2252623 h 3063504"/>
              <a:gd name="connsiteX308" fmla="*/ 2646189 w 4114165"/>
              <a:gd name="connsiteY308" fmla="*/ 2256295 h 3063504"/>
              <a:gd name="connsiteX309" fmla="*/ 2649370 w 4114165"/>
              <a:gd name="connsiteY309" fmla="*/ 2254003 h 3063504"/>
              <a:gd name="connsiteX310" fmla="*/ 2652551 w 4114165"/>
              <a:gd name="connsiteY310" fmla="*/ 2245772 h 3063504"/>
              <a:gd name="connsiteX311" fmla="*/ 2658925 w 4114165"/>
              <a:gd name="connsiteY311" fmla="*/ 2211759 h 3063504"/>
              <a:gd name="connsiteX312" fmla="*/ 2665299 w 4114165"/>
              <a:gd name="connsiteY312" fmla="*/ 2155381 h 3063504"/>
              <a:gd name="connsiteX313" fmla="*/ 2674841 w 4114165"/>
              <a:gd name="connsiteY313" fmla="*/ 2033383 h 3063504"/>
              <a:gd name="connsiteX314" fmla="*/ 2687590 w 4114165"/>
              <a:gd name="connsiteY314" fmla="*/ 1816866 h 3063504"/>
              <a:gd name="connsiteX315" fmla="*/ 2725797 w 4114165"/>
              <a:gd name="connsiteY315" fmla="*/ 1116307 h 3063504"/>
              <a:gd name="connsiteX316" fmla="*/ 2735353 w 4114165"/>
              <a:gd name="connsiteY316" fmla="*/ 1006339 h 3063504"/>
              <a:gd name="connsiteX317" fmla="*/ 2741714 w 4114165"/>
              <a:gd name="connsiteY317" fmla="*/ 959548 h 3063504"/>
              <a:gd name="connsiteX318" fmla="*/ 2748088 w 4114165"/>
              <a:gd name="connsiteY318" fmla="*/ 935995 h 3063504"/>
              <a:gd name="connsiteX319" fmla="*/ 2751269 w 4114165"/>
              <a:gd name="connsiteY319" fmla="*/ 933171 h 3063504"/>
              <a:gd name="connsiteX320" fmla="*/ 2754450 w 4114165"/>
              <a:gd name="connsiteY320" fmla="*/ 936337 h 3063504"/>
              <a:gd name="connsiteX321" fmla="*/ 2757643 w 4114165"/>
              <a:gd name="connsiteY321" fmla="*/ 945416 h 3063504"/>
              <a:gd name="connsiteX322" fmla="*/ 2764005 w 4114165"/>
              <a:gd name="connsiteY322" fmla="*/ 980709 h 3063504"/>
              <a:gd name="connsiteX323" fmla="*/ 2770379 w 4114165"/>
              <a:gd name="connsiteY323" fmla="*/ 1037225 h 3063504"/>
              <a:gd name="connsiteX324" fmla="*/ 2779934 w 4114165"/>
              <a:gd name="connsiteY324" fmla="*/ 1155678 h 3063504"/>
              <a:gd name="connsiteX325" fmla="*/ 2792670 w 4114165"/>
              <a:gd name="connsiteY325" fmla="*/ 1356429 h 3063504"/>
              <a:gd name="connsiteX326" fmla="*/ 2818142 w 4114165"/>
              <a:gd name="connsiteY326" fmla="*/ 1765998 h 3063504"/>
              <a:gd name="connsiteX327" fmla="*/ 2827697 w 4114165"/>
              <a:gd name="connsiteY327" fmla="*/ 1875662 h 3063504"/>
              <a:gd name="connsiteX328" fmla="*/ 2834058 w 4114165"/>
              <a:gd name="connsiteY328" fmla="*/ 1925847 h 3063504"/>
              <a:gd name="connsiteX329" fmla="*/ 2840433 w 4114165"/>
              <a:gd name="connsiteY329" fmla="*/ 1955251 h 3063504"/>
              <a:gd name="connsiteX330" fmla="*/ 2843613 w 4114165"/>
              <a:gd name="connsiteY330" fmla="*/ 1961823 h 3063504"/>
              <a:gd name="connsiteX331" fmla="*/ 2846807 w 4114165"/>
              <a:gd name="connsiteY331" fmla="*/ 1962912 h 3063504"/>
              <a:gd name="connsiteX332" fmla="*/ 2849988 w 4114165"/>
              <a:gd name="connsiteY332" fmla="*/ 1958543 h 3063504"/>
              <a:gd name="connsiteX333" fmla="*/ 2853168 w 4114165"/>
              <a:gd name="connsiteY333" fmla="*/ 1948818 h 3063504"/>
              <a:gd name="connsiteX334" fmla="*/ 2859543 w 4114165"/>
              <a:gd name="connsiteY334" fmla="*/ 1914032 h 3063504"/>
              <a:gd name="connsiteX335" fmla="*/ 2865904 w 4114165"/>
              <a:gd name="connsiteY335" fmla="*/ 1860517 h 3063504"/>
              <a:gd name="connsiteX336" fmla="*/ 2875459 w 4114165"/>
              <a:gd name="connsiteY336" fmla="*/ 1751587 h 3063504"/>
              <a:gd name="connsiteX337" fmla="*/ 2891388 w 4114165"/>
              <a:gd name="connsiteY337" fmla="*/ 1526332 h 3063504"/>
              <a:gd name="connsiteX338" fmla="*/ 2907305 w 4114165"/>
              <a:gd name="connsiteY338" fmla="*/ 1308055 h 3063504"/>
              <a:gd name="connsiteX339" fmla="*/ 2916860 w 4114165"/>
              <a:gd name="connsiteY339" fmla="*/ 1209459 h 3063504"/>
              <a:gd name="connsiteX340" fmla="*/ 2923222 w 4114165"/>
              <a:gd name="connsiteY340" fmla="*/ 1164897 h 3063504"/>
              <a:gd name="connsiteX341" fmla="*/ 2929596 w 4114165"/>
              <a:gd name="connsiteY341" fmla="*/ 1140279 h 3063504"/>
              <a:gd name="connsiteX342" fmla="*/ 2932777 w 4114165"/>
              <a:gd name="connsiteY342" fmla="*/ 1135974 h 3063504"/>
              <a:gd name="connsiteX343" fmla="*/ 2935957 w 4114165"/>
              <a:gd name="connsiteY343" fmla="*/ 1137164 h 3063504"/>
              <a:gd name="connsiteX344" fmla="*/ 2939151 w 4114165"/>
              <a:gd name="connsiteY344" fmla="*/ 1143888 h 3063504"/>
              <a:gd name="connsiteX345" fmla="*/ 2945512 w 4114165"/>
              <a:gd name="connsiteY345" fmla="*/ 1173735 h 3063504"/>
              <a:gd name="connsiteX346" fmla="*/ 2951887 w 4114165"/>
              <a:gd name="connsiteY346" fmla="*/ 1224490 h 3063504"/>
              <a:gd name="connsiteX347" fmla="*/ 2961442 w 4114165"/>
              <a:gd name="connsiteY347" fmla="*/ 1335142 h 3063504"/>
              <a:gd name="connsiteX348" fmla="*/ 2974177 w 4114165"/>
              <a:gd name="connsiteY348" fmla="*/ 1529549 h 3063504"/>
              <a:gd name="connsiteX349" fmla="*/ 2999649 w 4114165"/>
              <a:gd name="connsiteY349" fmla="*/ 1943005 h 3063504"/>
              <a:gd name="connsiteX350" fmla="*/ 3009204 w 4114165"/>
              <a:gd name="connsiteY350" fmla="*/ 2056291 h 3063504"/>
              <a:gd name="connsiteX351" fmla="*/ 3015566 w 4114165"/>
              <a:gd name="connsiteY351" fmla="*/ 2107590 h 3063504"/>
              <a:gd name="connsiteX352" fmla="*/ 3021940 w 4114165"/>
              <a:gd name="connsiteY352" fmla="*/ 2135956 h 3063504"/>
              <a:gd name="connsiteX353" fmla="*/ 3025121 w 4114165"/>
              <a:gd name="connsiteY353" fmla="*/ 2140869 h 3063504"/>
              <a:gd name="connsiteX354" fmla="*/ 3028314 w 4114165"/>
              <a:gd name="connsiteY354" fmla="*/ 2139375 h 3063504"/>
              <a:gd name="connsiteX355" fmla="*/ 3031495 w 4114165"/>
              <a:gd name="connsiteY355" fmla="*/ 2131372 h 3063504"/>
              <a:gd name="connsiteX356" fmla="*/ 3037856 w 4114165"/>
              <a:gd name="connsiteY356" fmla="*/ 2095864 h 3063504"/>
              <a:gd name="connsiteX357" fmla="*/ 3044231 w 4114165"/>
              <a:gd name="connsiteY357" fmla="*/ 2035004 h 3063504"/>
              <a:gd name="connsiteX358" fmla="*/ 3053786 w 4114165"/>
              <a:gd name="connsiteY358" fmla="*/ 1900292 h 3063504"/>
              <a:gd name="connsiteX359" fmla="*/ 3066522 w 4114165"/>
              <a:gd name="connsiteY359" fmla="*/ 1656777 h 3063504"/>
              <a:gd name="connsiteX360" fmla="*/ 3101548 w 4114165"/>
              <a:gd name="connsiteY360" fmla="*/ 916683 h 3063504"/>
              <a:gd name="connsiteX361" fmla="*/ 3111104 w 4114165"/>
              <a:gd name="connsiteY361" fmla="*/ 783301 h 3063504"/>
              <a:gd name="connsiteX362" fmla="*/ 3117465 w 4114165"/>
              <a:gd name="connsiteY362" fmla="*/ 726430 h 3063504"/>
              <a:gd name="connsiteX363" fmla="*/ 3123839 w 4114165"/>
              <a:gd name="connsiteY363" fmla="*/ 698723 h 3063504"/>
              <a:gd name="connsiteX364" fmla="*/ 3127020 w 4114165"/>
              <a:gd name="connsiteY364" fmla="*/ 696418 h 3063504"/>
              <a:gd name="connsiteX365" fmla="*/ 3130214 w 4114165"/>
              <a:gd name="connsiteY365" fmla="*/ 701990 h 3063504"/>
              <a:gd name="connsiteX366" fmla="*/ 3133394 w 4114165"/>
              <a:gd name="connsiteY366" fmla="*/ 715476 h 3063504"/>
              <a:gd name="connsiteX367" fmla="*/ 3139756 w 4114165"/>
              <a:gd name="connsiteY367" fmla="*/ 765952 h 3063504"/>
              <a:gd name="connsiteX368" fmla="*/ 3146130 w 4114165"/>
              <a:gd name="connsiteY368" fmla="*/ 846579 h 3063504"/>
              <a:gd name="connsiteX369" fmla="*/ 3155685 w 4114165"/>
              <a:gd name="connsiteY369" fmla="*/ 1018294 h 3063504"/>
              <a:gd name="connsiteX370" fmla="*/ 3168421 w 4114165"/>
              <a:gd name="connsiteY370" fmla="*/ 1320136 h 3063504"/>
              <a:gd name="connsiteX371" fmla="*/ 3203448 w 4114165"/>
              <a:gd name="connsiteY371" fmla="*/ 2215089 h 3063504"/>
              <a:gd name="connsiteX372" fmla="*/ 3213003 w 4114165"/>
              <a:gd name="connsiteY372" fmla="*/ 2377344 h 3063504"/>
              <a:gd name="connsiteX373" fmla="*/ 3219364 w 4114165"/>
              <a:gd name="connsiteY373" fmla="*/ 2449018 h 3063504"/>
              <a:gd name="connsiteX374" fmla="*/ 3225738 w 4114165"/>
              <a:gd name="connsiteY374" fmla="*/ 2487996 h 3063504"/>
              <a:gd name="connsiteX375" fmla="*/ 3228919 w 4114165"/>
              <a:gd name="connsiteY375" fmla="*/ 2494657 h 3063504"/>
              <a:gd name="connsiteX376" fmla="*/ 3232113 w 4114165"/>
              <a:gd name="connsiteY376" fmla="*/ 2492656 h 3063504"/>
              <a:gd name="connsiteX377" fmla="*/ 3235293 w 4114165"/>
              <a:gd name="connsiteY377" fmla="*/ 2481980 h 3063504"/>
              <a:gd name="connsiteX378" fmla="*/ 3241655 w 4114165"/>
              <a:gd name="connsiteY378" fmla="*/ 2435063 h 3063504"/>
              <a:gd name="connsiteX379" fmla="*/ 3248029 w 4114165"/>
              <a:gd name="connsiteY379" fmla="*/ 2355601 h 3063504"/>
              <a:gd name="connsiteX380" fmla="*/ 3257584 w 4114165"/>
              <a:gd name="connsiteY380" fmla="*/ 2182202 h 3063504"/>
              <a:gd name="connsiteX381" fmla="*/ 3270320 w 4114165"/>
              <a:gd name="connsiteY381" fmla="*/ 1873902 h 3063504"/>
              <a:gd name="connsiteX382" fmla="*/ 3305347 w 4114165"/>
              <a:gd name="connsiteY382" fmla="*/ 952647 h 3063504"/>
              <a:gd name="connsiteX383" fmla="*/ 3314902 w 4114165"/>
              <a:gd name="connsiteY383" fmla="*/ 781693 h 3063504"/>
              <a:gd name="connsiteX384" fmla="*/ 3321263 w 4114165"/>
              <a:gd name="connsiteY384" fmla="*/ 703307 h 3063504"/>
              <a:gd name="connsiteX385" fmla="*/ 3327637 w 4114165"/>
              <a:gd name="connsiteY385" fmla="*/ 656541 h 3063504"/>
              <a:gd name="connsiteX386" fmla="*/ 3330818 w 4114165"/>
              <a:gd name="connsiteY386" fmla="*/ 645461 h 3063504"/>
              <a:gd name="connsiteX387" fmla="*/ 3334012 w 4114165"/>
              <a:gd name="connsiteY387" fmla="*/ 642662 h 3063504"/>
              <a:gd name="connsiteX388" fmla="*/ 3337192 w 4114165"/>
              <a:gd name="connsiteY388" fmla="*/ 648095 h 3063504"/>
              <a:gd name="connsiteX389" fmla="*/ 3340373 w 4114165"/>
              <a:gd name="connsiteY389" fmla="*/ 661657 h 3063504"/>
              <a:gd name="connsiteX390" fmla="*/ 3346747 w 4114165"/>
              <a:gd name="connsiteY390" fmla="*/ 712272 h 3063504"/>
              <a:gd name="connsiteX391" fmla="*/ 3353109 w 4114165"/>
              <a:gd name="connsiteY391" fmla="*/ 792026 h 3063504"/>
              <a:gd name="connsiteX392" fmla="*/ 3362664 w 4114165"/>
              <a:gd name="connsiteY392" fmla="*/ 958282 h 3063504"/>
              <a:gd name="connsiteX393" fmla="*/ 3375400 w 4114165"/>
              <a:gd name="connsiteY393" fmla="*/ 1241725 h 3063504"/>
              <a:gd name="connsiteX394" fmla="*/ 3404065 w 4114165"/>
              <a:gd name="connsiteY394" fmla="*/ 1914374 h 3063504"/>
              <a:gd name="connsiteX395" fmla="*/ 3413620 w 4114165"/>
              <a:gd name="connsiteY395" fmla="*/ 2082783 h 3063504"/>
              <a:gd name="connsiteX396" fmla="*/ 3423163 w 4114165"/>
              <a:gd name="connsiteY396" fmla="*/ 2199285 h 3063504"/>
              <a:gd name="connsiteX397" fmla="*/ 3429537 w 4114165"/>
              <a:gd name="connsiteY397" fmla="*/ 2244088 h 3063504"/>
              <a:gd name="connsiteX398" fmla="*/ 3432718 w 4114165"/>
              <a:gd name="connsiteY398" fmla="*/ 2256169 h 3063504"/>
              <a:gd name="connsiteX399" fmla="*/ 3435911 w 4114165"/>
              <a:gd name="connsiteY399" fmla="*/ 2261335 h 3063504"/>
              <a:gd name="connsiteX400" fmla="*/ 3439092 w 4114165"/>
              <a:gd name="connsiteY400" fmla="*/ 2259613 h 3063504"/>
              <a:gd name="connsiteX401" fmla="*/ 3442273 w 4114165"/>
              <a:gd name="connsiteY401" fmla="*/ 2251116 h 3063504"/>
              <a:gd name="connsiteX402" fmla="*/ 3448647 w 4114165"/>
              <a:gd name="connsiteY402" fmla="*/ 2214582 h 3063504"/>
              <a:gd name="connsiteX403" fmla="*/ 3455008 w 4114165"/>
              <a:gd name="connsiteY403" fmla="*/ 2153824 h 3063504"/>
              <a:gd name="connsiteX404" fmla="*/ 3464564 w 4114165"/>
              <a:gd name="connsiteY404" fmla="*/ 2023974 h 3063504"/>
              <a:gd name="connsiteX405" fmla="*/ 3477299 w 4114165"/>
              <a:gd name="connsiteY405" fmla="*/ 1799315 h 3063504"/>
              <a:gd name="connsiteX406" fmla="*/ 3509145 w 4114165"/>
              <a:gd name="connsiteY406" fmla="*/ 1210295 h 3063504"/>
              <a:gd name="connsiteX407" fmla="*/ 3518700 w 4114165"/>
              <a:gd name="connsiteY407" fmla="*/ 1086549 h 3063504"/>
              <a:gd name="connsiteX408" fmla="*/ 3525062 w 4114165"/>
              <a:gd name="connsiteY408" fmla="*/ 1027956 h 3063504"/>
              <a:gd name="connsiteX409" fmla="*/ 3531436 w 4114165"/>
              <a:gd name="connsiteY409" fmla="*/ 990536 h 3063504"/>
              <a:gd name="connsiteX410" fmla="*/ 3534617 w 4114165"/>
              <a:gd name="connsiteY410" fmla="*/ 980063 h 3063504"/>
              <a:gd name="connsiteX411" fmla="*/ 3537797 w 4114165"/>
              <a:gd name="connsiteY411" fmla="*/ 975137 h 3063504"/>
              <a:gd name="connsiteX412" fmla="*/ 3540991 w 4114165"/>
              <a:gd name="connsiteY412" fmla="*/ 975694 h 3063504"/>
              <a:gd name="connsiteX413" fmla="*/ 3544172 w 4114165"/>
              <a:gd name="connsiteY413" fmla="*/ 981697 h 3063504"/>
              <a:gd name="connsiteX414" fmla="*/ 3550546 w 4114165"/>
              <a:gd name="connsiteY414" fmla="*/ 1009341 h 3063504"/>
              <a:gd name="connsiteX415" fmla="*/ 3556908 w 4114165"/>
              <a:gd name="connsiteY415" fmla="*/ 1056435 h 3063504"/>
              <a:gd name="connsiteX416" fmla="*/ 3566463 w 4114165"/>
              <a:gd name="connsiteY416" fmla="*/ 1158261 h 3063504"/>
              <a:gd name="connsiteX417" fmla="*/ 3579198 w 4114165"/>
              <a:gd name="connsiteY417" fmla="*/ 1335737 h 3063504"/>
              <a:gd name="connsiteX418" fmla="*/ 3611044 w 4114165"/>
              <a:gd name="connsiteY418" fmla="*/ 1805545 h 3063504"/>
              <a:gd name="connsiteX419" fmla="*/ 3620599 w 4114165"/>
              <a:gd name="connsiteY419" fmla="*/ 1906206 h 3063504"/>
              <a:gd name="connsiteX420" fmla="*/ 3626961 w 4114165"/>
              <a:gd name="connsiteY420" fmla="*/ 1954998 h 3063504"/>
              <a:gd name="connsiteX421" fmla="*/ 3633335 w 4114165"/>
              <a:gd name="connsiteY421" fmla="*/ 1987567 h 3063504"/>
              <a:gd name="connsiteX422" fmla="*/ 3639696 w 4114165"/>
              <a:gd name="connsiteY422" fmla="*/ 2003270 h 3063504"/>
              <a:gd name="connsiteX423" fmla="*/ 3642890 w 4114165"/>
              <a:gd name="connsiteY423" fmla="*/ 2004764 h 3063504"/>
              <a:gd name="connsiteX424" fmla="*/ 3646071 w 4114165"/>
              <a:gd name="connsiteY424" fmla="*/ 2002092 h 3063504"/>
              <a:gd name="connsiteX425" fmla="*/ 3649251 w 4114165"/>
              <a:gd name="connsiteY425" fmla="*/ 1995343 h 3063504"/>
              <a:gd name="connsiteX426" fmla="*/ 3655626 w 4114165"/>
              <a:gd name="connsiteY426" fmla="*/ 1970079 h 3063504"/>
              <a:gd name="connsiteX427" fmla="*/ 3661987 w 4114165"/>
              <a:gd name="connsiteY427" fmla="*/ 1930329 h 3063504"/>
              <a:gd name="connsiteX428" fmla="*/ 3671542 w 4114165"/>
              <a:gd name="connsiteY428" fmla="*/ 1847423 h 3063504"/>
              <a:gd name="connsiteX429" fmla="*/ 3684278 w 4114165"/>
              <a:gd name="connsiteY429" fmla="*/ 1705138 h 3063504"/>
              <a:gd name="connsiteX430" fmla="*/ 3719305 w 4114165"/>
              <a:gd name="connsiteY430" fmla="*/ 1285869 h 3063504"/>
              <a:gd name="connsiteX431" fmla="*/ 3728860 w 4114165"/>
              <a:gd name="connsiteY431" fmla="*/ 1203127 h 3063504"/>
              <a:gd name="connsiteX432" fmla="*/ 3738415 w 4114165"/>
              <a:gd name="connsiteY432" fmla="*/ 1145914 h 3063504"/>
              <a:gd name="connsiteX433" fmla="*/ 3744789 w 4114165"/>
              <a:gd name="connsiteY433" fmla="*/ 1123703 h 3063504"/>
              <a:gd name="connsiteX434" fmla="*/ 3747970 w 4114165"/>
              <a:gd name="connsiteY434" fmla="*/ 1117612 h 3063504"/>
              <a:gd name="connsiteX435" fmla="*/ 3751151 w 4114165"/>
              <a:gd name="connsiteY435" fmla="*/ 1114864 h 3063504"/>
              <a:gd name="connsiteX436" fmla="*/ 3754344 w 4114165"/>
              <a:gd name="connsiteY436" fmla="*/ 1115497 h 3063504"/>
              <a:gd name="connsiteX437" fmla="*/ 3757525 w 4114165"/>
              <a:gd name="connsiteY437" fmla="*/ 1119435 h 3063504"/>
              <a:gd name="connsiteX438" fmla="*/ 3763887 w 4114165"/>
              <a:gd name="connsiteY438" fmla="*/ 1137050 h 3063504"/>
              <a:gd name="connsiteX439" fmla="*/ 3770261 w 4114165"/>
              <a:gd name="connsiteY439" fmla="*/ 1166935 h 3063504"/>
              <a:gd name="connsiteX440" fmla="*/ 3779816 w 4114165"/>
              <a:gd name="connsiteY440" fmla="*/ 1232253 h 3063504"/>
              <a:gd name="connsiteX441" fmla="*/ 3792552 w 4114165"/>
              <a:gd name="connsiteY441" fmla="*/ 1349413 h 3063504"/>
              <a:gd name="connsiteX442" fmla="*/ 3818023 w 4114165"/>
              <a:gd name="connsiteY442" fmla="*/ 1628335 h 3063504"/>
              <a:gd name="connsiteX443" fmla="*/ 3833953 w 4114165"/>
              <a:gd name="connsiteY443" fmla="*/ 1785195 h 3063504"/>
              <a:gd name="connsiteX444" fmla="*/ 3843495 w 4114165"/>
              <a:gd name="connsiteY444" fmla="*/ 1858085 h 3063504"/>
              <a:gd name="connsiteX445" fmla="*/ 3853050 w 4114165"/>
              <a:gd name="connsiteY445" fmla="*/ 1909448 h 3063504"/>
              <a:gd name="connsiteX446" fmla="*/ 3859424 w 4114165"/>
              <a:gd name="connsiteY446" fmla="*/ 1930215 h 3063504"/>
              <a:gd name="connsiteX447" fmla="*/ 3865786 w 4114165"/>
              <a:gd name="connsiteY447" fmla="*/ 1939611 h 3063504"/>
              <a:gd name="connsiteX448" fmla="*/ 3868979 w 4114165"/>
              <a:gd name="connsiteY448" fmla="*/ 1939992 h 3063504"/>
              <a:gd name="connsiteX449" fmla="*/ 3872160 w 4114165"/>
              <a:gd name="connsiteY449" fmla="*/ 1937472 h 3063504"/>
              <a:gd name="connsiteX450" fmla="*/ 3875341 w 4114165"/>
              <a:gd name="connsiteY450" fmla="*/ 1932115 h 3063504"/>
              <a:gd name="connsiteX451" fmla="*/ 3881715 w 4114165"/>
              <a:gd name="connsiteY451" fmla="*/ 1913057 h 3063504"/>
              <a:gd name="connsiteX452" fmla="*/ 3888077 w 4114165"/>
              <a:gd name="connsiteY452" fmla="*/ 1883437 h 3063504"/>
              <a:gd name="connsiteX453" fmla="*/ 3897632 w 4114165"/>
              <a:gd name="connsiteY453" fmla="*/ 1821260 h 3063504"/>
              <a:gd name="connsiteX454" fmla="*/ 3910367 w 4114165"/>
              <a:gd name="connsiteY454" fmla="*/ 1711888 h 3063504"/>
              <a:gd name="connsiteX455" fmla="*/ 3932658 w 4114165"/>
              <a:gd name="connsiteY455" fmla="*/ 1484088 h 3063504"/>
              <a:gd name="connsiteX456" fmla="*/ 3951768 w 4114165"/>
              <a:gd name="connsiteY456" fmla="*/ 1301736 h 3063504"/>
              <a:gd name="connsiteX457" fmla="*/ 3961323 w 4114165"/>
              <a:gd name="connsiteY457" fmla="*/ 1230328 h 3063504"/>
              <a:gd name="connsiteX458" fmla="*/ 3970878 w 4114165"/>
              <a:gd name="connsiteY458" fmla="*/ 1178180 h 3063504"/>
              <a:gd name="connsiteX459" fmla="*/ 3977240 w 4114165"/>
              <a:gd name="connsiteY459" fmla="*/ 1155741 h 3063504"/>
              <a:gd name="connsiteX460" fmla="*/ 3983614 w 4114165"/>
              <a:gd name="connsiteY460" fmla="*/ 1143901 h 3063504"/>
              <a:gd name="connsiteX461" fmla="*/ 3986795 w 4114165"/>
              <a:gd name="connsiteY461" fmla="*/ 1142077 h 3063504"/>
              <a:gd name="connsiteX462" fmla="*/ 3989976 w 4114165"/>
              <a:gd name="connsiteY462" fmla="*/ 1142989 h 3063504"/>
              <a:gd name="connsiteX463" fmla="*/ 3993169 w 4114165"/>
              <a:gd name="connsiteY463" fmla="*/ 1146661 h 3063504"/>
              <a:gd name="connsiteX464" fmla="*/ 3999531 w 4114165"/>
              <a:gd name="connsiteY464" fmla="*/ 1162136 h 3063504"/>
              <a:gd name="connsiteX465" fmla="*/ 4005905 w 4114165"/>
              <a:gd name="connsiteY465" fmla="*/ 1188070 h 3063504"/>
              <a:gd name="connsiteX466" fmla="*/ 4015460 w 4114165"/>
              <a:gd name="connsiteY466" fmla="*/ 1244992 h 3063504"/>
              <a:gd name="connsiteX467" fmla="*/ 4025002 w 4114165"/>
              <a:gd name="connsiteY467" fmla="*/ 1320275 h 3063504"/>
              <a:gd name="connsiteX468" fmla="*/ 4040932 w 4114165"/>
              <a:gd name="connsiteY468" fmla="*/ 1473210 h 3063504"/>
              <a:gd name="connsiteX469" fmla="*/ 4069584 w 4114165"/>
              <a:gd name="connsiteY469" fmla="*/ 1754601 h 3063504"/>
              <a:gd name="connsiteX470" fmla="*/ 4079139 w 4114165"/>
              <a:gd name="connsiteY470" fmla="*/ 1826731 h 3063504"/>
              <a:gd name="connsiteX471" fmla="*/ 4088694 w 4114165"/>
              <a:gd name="connsiteY471" fmla="*/ 1879436 h 3063504"/>
              <a:gd name="connsiteX472" fmla="*/ 4095069 w 4114165"/>
              <a:gd name="connsiteY472" fmla="*/ 1902103 h 3063504"/>
              <a:gd name="connsiteX473" fmla="*/ 4101430 w 4114165"/>
              <a:gd name="connsiteY473" fmla="*/ 1914082 h 3063504"/>
              <a:gd name="connsiteX474" fmla="*/ 4104611 w 4114165"/>
              <a:gd name="connsiteY474" fmla="*/ 1915995 h 3063504"/>
              <a:gd name="connsiteX475" fmla="*/ 4107804 w 4114165"/>
              <a:gd name="connsiteY475" fmla="*/ 1915184 h 3063504"/>
              <a:gd name="connsiteX476" fmla="*/ 4110985 w 4114165"/>
              <a:gd name="connsiteY476" fmla="*/ 1911702 h 3063504"/>
              <a:gd name="connsiteX477" fmla="*/ 4114166 w 4114165"/>
              <a:gd name="connsiteY477" fmla="*/ 1905598 h 3063504"/>
              <a:gd name="connsiteX478" fmla="*/ 4114166 w 4114165"/>
              <a:gd name="connsiteY478" fmla="*/ 1905598 h 3063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</a:cxnLst>
            <a:rect l="l" t="t" r="r" b="b"/>
            <a:pathLst>
              <a:path w="4114165" h="3063504">
                <a:moveTo>
                  <a:pt x="0" y="1426330"/>
                </a:moveTo>
                <a:lnTo>
                  <a:pt x="19106" y="1079343"/>
                </a:lnTo>
                <a:lnTo>
                  <a:pt x="28660" y="944391"/>
                </a:lnTo>
                <a:lnTo>
                  <a:pt x="38212" y="852379"/>
                </a:lnTo>
                <a:lnTo>
                  <a:pt x="44582" y="819708"/>
                </a:lnTo>
                <a:lnTo>
                  <a:pt x="47765" y="812730"/>
                </a:lnTo>
                <a:lnTo>
                  <a:pt x="50950" y="812198"/>
                </a:lnTo>
                <a:lnTo>
                  <a:pt x="54134" y="818213"/>
                </a:lnTo>
                <a:lnTo>
                  <a:pt x="57319" y="830801"/>
                </a:lnTo>
                <a:lnTo>
                  <a:pt x="63687" y="875439"/>
                </a:lnTo>
                <a:lnTo>
                  <a:pt x="70056" y="945100"/>
                </a:lnTo>
                <a:lnTo>
                  <a:pt x="79608" y="1091880"/>
                </a:lnTo>
                <a:lnTo>
                  <a:pt x="92347" y="1349148"/>
                </a:lnTo>
                <a:lnTo>
                  <a:pt x="130558" y="2179860"/>
                </a:lnTo>
                <a:lnTo>
                  <a:pt x="140112" y="2309798"/>
                </a:lnTo>
                <a:lnTo>
                  <a:pt x="146480" y="2364047"/>
                </a:lnTo>
                <a:lnTo>
                  <a:pt x="149664" y="2380472"/>
                </a:lnTo>
                <a:lnTo>
                  <a:pt x="152849" y="2389450"/>
                </a:lnTo>
                <a:lnTo>
                  <a:pt x="156033" y="2390855"/>
                </a:lnTo>
                <a:lnTo>
                  <a:pt x="159218" y="2384600"/>
                </a:lnTo>
                <a:lnTo>
                  <a:pt x="162401" y="2370696"/>
                </a:lnTo>
                <a:lnTo>
                  <a:pt x="168770" y="2320207"/>
                </a:lnTo>
                <a:lnTo>
                  <a:pt x="175140" y="2240720"/>
                </a:lnTo>
                <a:lnTo>
                  <a:pt x="184692" y="2072639"/>
                </a:lnTo>
                <a:lnTo>
                  <a:pt x="197429" y="1777458"/>
                </a:lnTo>
                <a:lnTo>
                  <a:pt x="235642" y="818581"/>
                </a:lnTo>
                <a:lnTo>
                  <a:pt x="245194" y="665925"/>
                </a:lnTo>
                <a:lnTo>
                  <a:pt x="251563" y="600835"/>
                </a:lnTo>
                <a:lnTo>
                  <a:pt x="257933" y="568563"/>
                </a:lnTo>
                <a:lnTo>
                  <a:pt x="261116" y="565293"/>
                </a:lnTo>
                <a:lnTo>
                  <a:pt x="264300" y="570754"/>
                </a:lnTo>
                <a:lnTo>
                  <a:pt x="267485" y="584961"/>
                </a:lnTo>
                <a:lnTo>
                  <a:pt x="273854" y="639269"/>
                </a:lnTo>
                <a:lnTo>
                  <a:pt x="280222" y="726772"/>
                </a:lnTo>
                <a:lnTo>
                  <a:pt x="289776" y="913999"/>
                </a:lnTo>
                <a:lnTo>
                  <a:pt x="302513" y="1245232"/>
                </a:lnTo>
                <a:lnTo>
                  <a:pt x="340728" y="2325374"/>
                </a:lnTo>
                <a:lnTo>
                  <a:pt x="350283" y="2497177"/>
                </a:lnTo>
                <a:lnTo>
                  <a:pt x="356645" y="2570484"/>
                </a:lnTo>
                <a:lnTo>
                  <a:pt x="363019" y="2607106"/>
                </a:lnTo>
                <a:lnTo>
                  <a:pt x="366200" y="2611083"/>
                </a:lnTo>
                <a:lnTo>
                  <a:pt x="369380" y="2605384"/>
                </a:lnTo>
                <a:lnTo>
                  <a:pt x="372574" y="2590024"/>
                </a:lnTo>
                <a:lnTo>
                  <a:pt x="378935" y="2530861"/>
                </a:lnTo>
                <a:lnTo>
                  <a:pt x="385310" y="2435532"/>
                </a:lnTo>
                <a:lnTo>
                  <a:pt x="394865" y="2232425"/>
                </a:lnTo>
                <a:lnTo>
                  <a:pt x="407601" y="1876548"/>
                </a:lnTo>
                <a:lnTo>
                  <a:pt x="442627" y="825508"/>
                </a:lnTo>
                <a:lnTo>
                  <a:pt x="452182" y="631949"/>
                </a:lnTo>
                <a:lnTo>
                  <a:pt x="458544" y="543618"/>
                </a:lnTo>
                <a:lnTo>
                  <a:pt x="464918" y="491393"/>
                </a:lnTo>
                <a:lnTo>
                  <a:pt x="468099" y="479329"/>
                </a:lnTo>
                <a:lnTo>
                  <a:pt x="471280" y="476719"/>
                </a:lnTo>
                <a:lnTo>
                  <a:pt x="474473" y="483516"/>
                </a:lnTo>
                <a:lnTo>
                  <a:pt x="477654" y="499587"/>
                </a:lnTo>
                <a:lnTo>
                  <a:pt x="484015" y="558573"/>
                </a:lnTo>
                <a:lnTo>
                  <a:pt x="490390" y="650919"/>
                </a:lnTo>
                <a:lnTo>
                  <a:pt x="499945" y="843021"/>
                </a:lnTo>
                <a:lnTo>
                  <a:pt x="512680" y="1171038"/>
                </a:lnTo>
                <a:lnTo>
                  <a:pt x="544526" y="2034016"/>
                </a:lnTo>
                <a:lnTo>
                  <a:pt x="554081" y="2220635"/>
                </a:lnTo>
                <a:lnTo>
                  <a:pt x="563624" y="2346673"/>
                </a:lnTo>
                <a:lnTo>
                  <a:pt x="569998" y="2393211"/>
                </a:lnTo>
                <a:lnTo>
                  <a:pt x="573179" y="2404874"/>
                </a:lnTo>
                <a:lnTo>
                  <a:pt x="576372" y="2408799"/>
                </a:lnTo>
                <a:lnTo>
                  <a:pt x="579553" y="2405102"/>
                </a:lnTo>
                <a:lnTo>
                  <a:pt x="582734" y="2393945"/>
                </a:lnTo>
                <a:lnTo>
                  <a:pt x="589108" y="2350282"/>
                </a:lnTo>
                <a:lnTo>
                  <a:pt x="595470" y="2280520"/>
                </a:lnTo>
                <a:lnTo>
                  <a:pt x="605025" y="2134981"/>
                </a:lnTo>
                <a:lnTo>
                  <a:pt x="617760" y="1888743"/>
                </a:lnTo>
                <a:lnTo>
                  <a:pt x="646426" y="1318008"/>
                </a:lnTo>
                <a:lnTo>
                  <a:pt x="655981" y="1179079"/>
                </a:lnTo>
                <a:lnTo>
                  <a:pt x="665523" y="1084231"/>
                </a:lnTo>
                <a:lnTo>
                  <a:pt x="671897" y="1047837"/>
                </a:lnTo>
                <a:lnTo>
                  <a:pt x="675078" y="1037782"/>
                </a:lnTo>
                <a:lnTo>
                  <a:pt x="678259" y="1033059"/>
                </a:lnTo>
                <a:lnTo>
                  <a:pt x="681452" y="1033502"/>
                </a:lnTo>
                <a:lnTo>
                  <a:pt x="684633" y="1038909"/>
                </a:lnTo>
                <a:lnTo>
                  <a:pt x="691007" y="1063476"/>
                </a:lnTo>
                <a:lnTo>
                  <a:pt x="697369" y="1104049"/>
                </a:lnTo>
                <a:lnTo>
                  <a:pt x="706924" y="1187437"/>
                </a:lnTo>
                <a:lnTo>
                  <a:pt x="738770" y="1501044"/>
                </a:lnTo>
                <a:lnTo>
                  <a:pt x="748325" y="1560169"/>
                </a:lnTo>
                <a:lnTo>
                  <a:pt x="754686" y="1583596"/>
                </a:lnTo>
                <a:lnTo>
                  <a:pt x="757880" y="1590282"/>
                </a:lnTo>
                <a:lnTo>
                  <a:pt x="761061" y="1593663"/>
                </a:lnTo>
                <a:lnTo>
                  <a:pt x="764241" y="1593828"/>
                </a:lnTo>
                <a:lnTo>
                  <a:pt x="767422" y="1590940"/>
                </a:lnTo>
                <a:lnTo>
                  <a:pt x="773796" y="1576821"/>
                </a:lnTo>
                <a:lnTo>
                  <a:pt x="780158" y="1553495"/>
                </a:lnTo>
                <a:lnTo>
                  <a:pt x="792906" y="1490875"/>
                </a:lnTo>
                <a:lnTo>
                  <a:pt x="805642" y="1429686"/>
                </a:lnTo>
                <a:lnTo>
                  <a:pt x="812004" y="1408348"/>
                </a:lnTo>
                <a:lnTo>
                  <a:pt x="818378" y="1397407"/>
                </a:lnTo>
                <a:lnTo>
                  <a:pt x="821559" y="1396635"/>
                </a:lnTo>
                <a:lnTo>
                  <a:pt x="824740" y="1399345"/>
                </a:lnTo>
                <a:lnTo>
                  <a:pt x="827933" y="1405740"/>
                </a:lnTo>
                <a:lnTo>
                  <a:pt x="834295" y="1430142"/>
                </a:lnTo>
                <a:lnTo>
                  <a:pt x="840669" y="1470285"/>
                </a:lnTo>
                <a:lnTo>
                  <a:pt x="850224" y="1558649"/>
                </a:lnTo>
                <a:lnTo>
                  <a:pt x="862960" y="1718561"/>
                </a:lnTo>
                <a:lnTo>
                  <a:pt x="891612" y="2106134"/>
                </a:lnTo>
                <a:lnTo>
                  <a:pt x="897986" y="2164423"/>
                </a:lnTo>
                <a:lnTo>
                  <a:pt x="904348" y="2202286"/>
                </a:lnTo>
                <a:lnTo>
                  <a:pt x="907541" y="2212354"/>
                </a:lnTo>
                <a:lnTo>
                  <a:pt x="910722" y="2215950"/>
                </a:lnTo>
                <a:lnTo>
                  <a:pt x="913903" y="2212772"/>
                </a:lnTo>
                <a:lnTo>
                  <a:pt x="917096" y="2202540"/>
                </a:lnTo>
                <a:lnTo>
                  <a:pt x="923458" y="2160358"/>
                </a:lnTo>
                <a:lnTo>
                  <a:pt x="929832" y="2088937"/>
                </a:lnTo>
                <a:lnTo>
                  <a:pt x="939387" y="1929354"/>
                </a:lnTo>
                <a:lnTo>
                  <a:pt x="948930" y="1715256"/>
                </a:lnTo>
                <a:lnTo>
                  <a:pt x="964859" y="1281386"/>
                </a:lnTo>
                <a:lnTo>
                  <a:pt x="983956" y="762432"/>
                </a:lnTo>
                <a:lnTo>
                  <a:pt x="993511" y="562035"/>
                </a:lnTo>
                <a:lnTo>
                  <a:pt x="999886" y="466070"/>
                </a:lnTo>
                <a:lnTo>
                  <a:pt x="1006247" y="406589"/>
                </a:lnTo>
                <a:lnTo>
                  <a:pt x="1009441" y="391842"/>
                </a:lnTo>
                <a:lnTo>
                  <a:pt x="1012621" y="387604"/>
                </a:lnTo>
                <a:lnTo>
                  <a:pt x="1015802" y="394136"/>
                </a:lnTo>
                <a:lnTo>
                  <a:pt x="1018996" y="411587"/>
                </a:lnTo>
                <a:lnTo>
                  <a:pt x="1025357" y="479311"/>
                </a:lnTo>
                <a:lnTo>
                  <a:pt x="1031731" y="589755"/>
                </a:lnTo>
                <a:lnTo>
                  <a:pt x="1041274" y="828914"/>
                </a:lnTo>
                <a:lnTo>
                  <a:pt x="1054022" y="1256857"/>
                </a:lnTo>
                <a:lnTo>
                  <a:pt x="1092230" y="2652391"/>
                </a:lnTo>
                <a:lnTo>
                  <a:pt x="1101785" y="2862019"/>
                </a:lnTo>
                <a:lnTo>
                  <a:pt x="1108146" y="2943532"/>
                </a:lnTo>
                <a:lnTo>
                  <a:pt x="1111340" y="2965110"/>
                </a:lnTo>
                <a:lnTo>
                  <a:pt x="1114521" y="2973430"/>
                </a:lnTo>
                <a:lnTo>
                  <a:pt x="1117701" y="2968315"/>
                </a:lnTo>
                <a:lnTo>
                  <a:pt x="1120895" y="2949661"/>
                </a:lnTo>
                <a:lnTo>
                  <a:pt x="1127256" y="2872251"/>
                </a:lnTo>
                <a:lnTo>
                  <a:pt x="1133631" y="2743364"/>
                </a:lnTo>
                <a:lnTo>
                  <a:pt x="1143173" y="2463378"/>
                </a:lnTo>
                <a:lnTo>
                  <a:pt x="1155922" y="1965154"/>
                </a:lnTo>
                <a:lnTo>
                  <a:pt x="1190948" y="471744"/>
                </a:lnTo>
                <a:lnTo>
                  <a:pt x="1200503" y="198810"/>
                </a:lnTo>
                <a:lnTo>
                  <a:pt x="1206865" y="77799"/>
                </a:lnTo>
                <a:lnTo>
                  <a:pt x="1213239" y="11588"/>
                </a:lnTo>
                <a:lnTo>
                  <a:pt x="1216420" y="0"/>
                </a:lnTo>
                <a:lnTo>
                  <a:pt x="1219601" y="2996"/>
                </a:lnTo>
                <a:lnTo>
                  <a:pt x="1222781" y="20580"/>
                </a:lnTo>
                <a:lnTo>
                  <a:pt x="1229156" y="98807"/>
                </a:lnTo>
                <a:lnTo>
                  <a:pt x="1235530" y="231880"/>
                </a:lnTo>
                <a:lnTo>
                  <a:pt x="1245072" y="522962"/>
                </a:lnTo>
                <a:lnTo>
                  <a:pt x="1257821" y="1041176"/>
                </a:lnTo>
                <a:lnTo>
                  <a:pt x="1292847" y="2583224"/>
                </a:lnTo>
                <a:lnTo>
                  <a:pt x="1302390" y="2862221"/>
                </a:lnTo>
                <a:lnTo>
                  <a:pt x="1308764" y="2985271"/>
                </a:lnTo>
                <a:lnTo>
                  <a:pt x="1315138" y="3052069"/>
                </a:lnTo>
                <a:lnTo>
                  <a:pt x="1318319" y="3063504"/>
                </a:lnTo>
                <a:lnTo>
                  <a:pt x="1321500" y="3060098"/>
                </a:lnTo>
                <a:lnTo>
                  <a:pt x="1324681" y="3041913"/>
                </a:lnTo>
                <a:lnTo>
                  <a:pt x="1331055" y="2962109"/>
                </a:lnTo>
                <a:lnTo>
                  <a:pt x="1337429" y="2827372"/>
                </a:lnTo>
                <a:lnTo>
                  <a:pt x="1346971" y="2534799"/>
                </a:lnTo>
                <a:lnTo>
                  <a:pt x="1359720" y="2019403"/>
                </a:lnTo>
                <a:lnTo>
                  <a:pt x="1391553" y="642650"/>
                </a:lnTo>
                <a:lnTo>
                  <a:pt x="1401108" y="357415"/>
                </a:lnTo>
                <a:lnTo>
                  <a:pt x="1407482" y="227415"/>
                </a:lnTo>
                <a:lnTo>
                  <a:pt x="1413844" y="151377"/>
                </a:lnTo>
                <a:lnTo>
                  <a:pt x="1417037" y="134458"/>
                </a:lnTo>
                <a:lnTo>
                  <a:pt x="1420218" y="131770"/>
                </a:lnTo>
                <a:lnTo>
                  <a:pt x="1423399" y="143257"/>
                </a:lnTo>
                <a:lnTo>
                  <a:pt x="1426580" y="168709"/>
                </a:lnTo>
                <a:lnTo>
                  <a:pt x="1432954" y="259960"/>
                </a:lnTo>
                <a:lnTo>
                  <a:pt x="1439328" y="401057"/>
                </a:lnTo>
                <a:lnTo>
                  <a:pt x="1448870" y="691492"/>
                </a:lnTo>
                <a:lnTo>
                  <a:pt x="1461619" y="1179130"/>
                </a:lnTo>
                <a:lnTo>
                  <a:pt x="1487091" y="2181025"/>
                </a:lnTo>
                <a:lnTo>
                  <a:pt x="1496646" y="2459592"/>
                </a:lnTo>
                <a:lnTo>
                  <a:pt x="1503007" y="2593785"/>
                </a:lnTo>
                <a:lnTo>
                  <a:pt x="1509382" y="2680946"/>
                </a:lnTo>
                <a:lnTo>
                  <a:pt x="1512562" y="2705982"/>
                </a:lnTo>
                <a:lnTo>
                  <a:pt x="1515743" y="2718442"/>
                </a:lnTo>
                <a:lnTo>
                  <a:pt x="1518937" y="2718341"/>
                </a:lnTo>
                <a:lnTo>
                  <a:pt x="1522117" y="2705817"/>
                </a:lnTo>
                <a:lnTo>
                  <a:pt x="1525298" y="2681162"/>
                </a:lnTo>
                <a:lnTo>
                  <a:pt x="1531672" y="2597166"/>
                </a:lnTo>
                <a:lnTo>
                  <a:pt x="1538034" y="2471052"/>
                </a:lnTo>
                <a:lnTo>
                  <a:pt x="1547589" y="2217318"/>
                </a:lnTo>
                <a:lnTo>
                  <a:pt x="1563518" y="1692310"/>
                </a:lnTo>
                <a:lnTo>
                  <a:pt x="1582615" y="1074303"/>
                </a:lnTo>
                <a:lnTo>
                  <a:pt x="1592171" y="838804"/>
                </a:lnTo>
                <a:lnTo>
                  <a:pt x="1598545" y="724265"/>
                </a:lnTo>
                <a:lnTo>
                  <a:pt x="1604906" y="648563"/>
                </a:lnTo>
                <a:lnTo>
                  <a:pt x="1608087" y="626010"/>
                </a:lnTo>
                <a:lnTo>
                  <a:pt x="1611281" y="613828"/>
                </a:lnTo>
                <a:lnTo>
                  <a:pt x="1614461" y="611992"/>
                </a:lnTo>
                <a:lnTo>
                  <a:pt x="1617642" y="620362"/>
                </a:lnTo>
                <a:lnTo>
                  <a:pt x="1620836" y="638724"/>
                </a:lnTo>
                <a:lnTo>
                  <a:pt x="1627197" y="703889"/>
                </a:lnTo>
                <a:lnTo>
                  <a:pt x="1633572" y="803537"/>
                </a:lnTo>
                <a:lnTo>
                  <a:pt x="1643127" y="1005807"/>
                </a:lnTo>
                <a:lnTo>
                  <a:pt x="1659043" y="1426507"/>
                </a:lnTo>
                <a:lnTo>
                  <a:pt x="1678153" y="1923162"/>
                </a:lnTo>
                <a:lnTo>
                  <a:pt x="1687696" y="2112656"/>
                </a:lnTo>
                <a:lnTo>
                  <a:pt x="1694070" y="2204756"/>
                </a:lnTo>
                <a:lnTo>
                  <a:pt x="1700444" y="2265400"/>
                </a:lnTo>
                <a:lnTo>
                  <a:pt x="1703625" y="2283281"/>
                </a:lnTo>
                <a:lnTo>
                  <a:pt x="1706806" y="2292702"/>
                </a:lnTo>
                <a:lnTo>
                  <a:pt x="1709986" y="2293639"/>
                </a:lnTo>
                <a:lnTo>
                  <a:pt x="1713180" y="2286193"/>
                </a:lnTo>
                <a:lnTo>
                  <a:pt x="1716361" y="2270504"/>
                </a:lnTo>
                <a:lnTo>
                  <a:pt x="1722735" y="2215532"/>
                </a:lnTo>
                <a:lnTo>
                  <a:pt x="1729096" y="2131689"/>
                </a:lnTo>
                <a:lnTo>
                  <a:pt x="1738651" y="1961012"/>
                </a:lnTo>
                <a:lnTo>
                  <a:pt x="1754568" y="1602325"/>
                </a:lnTo>
                <a:lnTo>
                  <a:pt x="1773678" y="1169278"/>
                </a:lnTo>
                <a:lnTo>
                  <a:pt x="1783233" y="998855"/>
                </a:lnTo>
                <a:lnTo>
                  <a:pt x="1792788" y="880580"/>
                </a:lnTo>
                <a:lnTo>
                  <a:pt x="1799150" y="835904"/>
                </a:lnTo>
                <a:lnTo>
                  <a:pt x="1802343" y="824520"/>
                </a:lnTo>
                <a:lnTo>
                  <a:pt x="1805524" y="820556"/>
                </a:lnTo>
                <a:lnTo>
                  <a:pt x="1808705" y="824051"/>
                </a:lnTo>
                <a:lnTo>
                  <a:pt x="1811886" y="834916"/>
                </a:lnTo>
                <a:lnTo>
                  <a:pt x="1818260" y="878162"/>
                </a:lnTo>
                <a:lnTo>
                  <a:pt x="1824634" y="948342"/>
                </a:lnTo>
                <a:lnTo>
                  <a:pt x="1834176" y="1097237"/>
                </a:lnTo>
                <a:lnTo>
                  <a:pt x="1846912" y="1354719"/>
                </a:lnTo>
                <a:lnTo>
                  <a:pt x="1878758" y="2030319"/>
                </a:lnTo>
                <a:lnTo>
                  <a:pt x="1888313" y="2169894"/>
                </a:lnTo>
                <a:lnTo>
                  <a:pt x="1894687" y="2233983"/>
                </a:lnTo>
                <a:lnTo>
                  <a:pt x="1901049" y="2272112"/>
                </a:lnTo>
                <a:lnTo>
                  <a:pt x="1904242" y="2281014"/>
                </a:lnTo>
                <a:lnTo>
                  <a:pt x="1907423" y="2283053"/>
                </a:lnTo>
                <a:lnTo>
                  <a:pt x="1910604" y="2278216"/>
                </a:lnTo>
                <a:lnTo>
                  <a:pt x="1913785" y="2266591"/>
                </a:lnTo>
                <a:lnTo>
                  <a:pt x="1920159" y="2223573"/>
                </a:lnTo>
                <a:lnTo>
                  <a:pt x="1926520" y="2155837"/>
                </a:lnTo>
                <a:lnTo>
                  <a:pt x="1936075" y="2014084"/>
                </a:lnTo>
                <a:lnTo>
                  <a:pt x="1948811" y="1770329"/>
                </a:lnTo>
                <a:lnTo>
                  <a:pt x="1980657" y="1119397"/>
                </a:lnTo>
                <a:lnTo>
                  <a:pt x="1990212" y="975352"/>
                </a:lnTo>
                <a:lnTo>
                  <a:pt x="1999767" y="875591"/>
                </a:lnTo>
                <a:lnTo>
                  <a:pt x="2006142" y="836740"/>
                </a:lnTo>
                <a:lnTo>
                  <a:pt x="2009322" y="825938"/>
                </a:lnTo>
                <a:lnTo>
                  <a:pt x="2012503" y="820923"/>
                </a:lnTo>
                <a:lnTo>
                  <a:pt x="2015684" y="821658"/>
                </a:lnTo>
                <a:lnTo>
                  <a:pt x="2018877" y="828028"/>
                </a:lnTo>
                <a:lnTo>
                  <a:pt x="2025239" y="857115"/>
                </a:lnTo>
                <a:lnTo>
                  <a:pt x="2031613" y="906553"/>
                </a:lnTo>
                <a:lnTo>
                  <a:pt x="2041168" y="1013849"/>
                </a:lnTo>
                <a:lnTo>
                  <a:pt x="2053904" y="1203418"/>
                </a:lnTo>
                <a:lnTo>
                  <a:pt x="2098486" y="1923390"/>
                </a:lnTo>
                <a:lnTo>
                  <a:pt x="2108028" y="2025937"/>
                </a:lnTo>
                <a:lnTo>
                  <a:pt x="2117583" y="2096700"/>
                </a:lnTo>
                <a:lnTo>
                  <a:pt x="2123957" y="2125104"/>
                </a:lnTo>
                <a:lnTo>
                  <a:pt x="2130319" y="2138324"/>
                </a:lnTo>
                <a:lnTo>
                  <a:pt x="2133512" y="2139299"/>
                </a:lnTo>
                <a:lnTo>
                  <a:pt x="2136693" y="2136589"/>
                </a:lnTo>
                <a:lnTo>
                  <a:pt x="2139874" y="2130283"/>
                </a:lnTo>
                <a:lnTo>
                  <a:pt x="2146248" y="2107312"/>
                </a:lnTo>
                <a:lnTo>
                  <a:pt x="2152610" y="2071335"/>
                </a:lnTo>
                <a:lnTo>
                  <a:pt x="2162165" y="1995685"/>
                </a:lnTo>
                <a:lnTo>
                  <a:pt x="2174901" y="1861973"/>
                </a:lnTo>
                <a:lnTo>
                  <a:pt x="2194011" y="1618546"/>
                </a:lnTo>
                <a:lnTo>
                  <a:pt x="2219482" y="1290681"/>
                </a:lnTo>
                <a:lnTo>
                  <a:pt x="2232218" y="1157476"/>
                </a:lnTo>
                <a:lnTo>
                  <a:pt x="2241773" y="1081331"/>
                </a:lnTo>
                <a:lnTo>
                  <a:pt x="2251328" y="1030020"/>
                </a:lnTo>
                <a:lnTo>
                  <a:pt x="2257702" y="1010924"/>
                </a:lnTo>
                <a:lnTo>
                  <a:pt x="2260883" y="1006061"/>
                </a:lnTo>
                <a:lnTo>
                  <a:pt x="2264064" y="1004351"/>
                </a:lnTo>
                <a:lnTo>
                  <a:pt x="2267257" y="1005782"/>
                </a:lnTo>
                <a:lnTo>
                  <a:pt x="2270438" y="1010316"/>
                </a:lnTo>
                <a:lnTo>
                  <a:pt x="2276800" y="1028450"/>
                </a:lnTo>
                <a:lnTo>
                  <a:pt x="2283174" y="1058069"/>
                </a:lnTo>
                <a:lnTo>
                  <a:pt x="2292729" y="1121841"/>
                </a:lnTo>
                <a:lnTo>
                  <a:pt x="2305465" y="1236014"/>
                </a:lnTo>
                <a:lnTo>
                  <a:pt x="2324575" y="1444287"/>
                </a:lnTo>
                <a:lnTo>
                  <a:pt x="2353227" y="1757361"/>
                </a:lnTo>
                <a:lnTo>
                  <a:pt x="2365963" y="1871318"/>
                </a:lnTo>
                <a:lnTo>
                  <a:pt x="2378699" y="1960101"/>
                </a:lnTo>
                <a:lnTo>
                  <a:pt x="2388254" y="2007196"/>
                </a:lnTo>
                <a:lnTo>
                  <a:pt x="2394628" y="2028331"/>
                </a:lnTo>
                <a:lnTo>
                  <a:pt x="2400990" y="2040690"/>
                </a:lnTo>
                <a:lnTo>
                  <a:pt x="2404183" y="2043425"/>
                </a:lnTo>
                <a:lnTo>
                  <a:pt x="2407364" y="2043805"/>
                </a:lnTo>
                <a:lnTo>
                  <a:pt x="2410545" y="2041766"/>
                </a:lnTo>
                <a:lnTo>
                  <a:pt x="2413726" y="2037258"/>
                </a:lnTo>
                <a:lnTo>
                  <a:pt x="2420100" y="2020707"/>
                </a:lnTo>
                <a:lnTo>
                  <a:pt x="2426474" y="1993899"/>
                </a:lnTo>
                <a:lnTo>
                  <a:pt x="2432836" y="1956694"/>
                </a:lnTo>
                <a:lnTo>
                  <a:pt x="2442391" y="1881614"/>
                </a:lnTo>
                <a:lnTo>
                  <a:pt x="2451946" y="1784575"/>
                </a:lnTo>
                <a:lnTo>
                  <a:pt x="2464682" y="1626031"/>
                </a:lnTo>
                <a:lnTo>
                  <a:pt x="2490153" y="1257757"/>
                </a:lnTo>
                <a:lnTo>
                  <a:pt x="2506083" y="1048014"/>
                </a:lnTo>
                <a:lnTo>
                  <a:pt x="2515625" y="952141"/>
                </a:lnTo>
                <a:lnTo>
                  <a:pt x="2521999" y="906236"/>
                </a:lnTo>
                <a:lnTo>
                  <a:pt x="2528373" y="877262"/>
                </a:lnTo>
                <a:lnTo>
                  <a:pt x="2531554" y="869652"/>
                </a:lnTo>
                <a:lnTo>
                  <a:pt x="2534735" y="866853"/>
                </a:lnTo>
                <a:lnTo>
                  <a:pt x="2537916" y="868955"/>
                </a:lnTo>
                <a:lnTo>
                  <a:pt x="2541109" y="876059"/>
                </a:lnTo>
                <a:lnTo>
                  <a:pt x="2547471" y="905299"/>
                </a:lnTo>
                <a:lnTo>
                  <a:pt x="2553845" y="954281"/>
                </a:lnTo>
                <a:lnTo>
                  <a:pt x="2563400" y="1062425"/>
                </a:lnTo>
                <a:lnTo>
                  <a:pt x="2572942" y="1206420"/>
                </a:lnTo>
                <a:lnTo>
                  <a:pt x="2588872" y="1499651"/>
                </a:lnTo>
                <a:lnTo>
                  <a:pt x="2614343" y="1975335"/>
                </a:lnTo>
                <a:lnTo>
                  <a:pt x="2623898" y="2111528"/>
                </a:lnTo>
                <a:lnTo>
                  <a:pt x="2633453" y="2206554"/>
                </a:lnTo>
                <a:lnTo>
                  <a:pt x="2639815" y="2243037"/>
                </a:lnTo>
                <a:lnTo>
                  <a:pt x="2643008" y="2252623"/>
                </a:lnTo>
                <a:lnTo>
                  <a:pt x="2646189" y="2256295"/>
                </a:lnTo>
                <a:lnTo>
                  <a:pt x="2649370" y="2254003"/>
                </a:lnTo>
                <a:lnTo>
                  <a:pt x="2652551" y="2245772"/>
                </a:lnTo>
                <a:lnTo>
                  <a:pt x="2658925" y="2211759"/>
                </a:lnTo>
                <a:lnTo>
                  <a:pt x="2665299" y="2155381"/>
                </a:lnTo>
                <a:lnTo>
                  <a:pt x="2674841" y="2033383"/>
                </a:lnTo>
                <a:lnTo>
                  <a:pt x="2687590" y="1816866"/>
                </a:lnTo>
                <a:lnTo>
                  <a:pt x="2725797" y="1116307"/>
                </a:lnTo>
                <a:lnTo>
                  <a:pt x="2735353" y="1006339"/>
                </a:lnTo>
                <a:lnTo>
                  <a:pt x="2741714" y="959548"/>
                </a:lnTo>
                <a:lnTo>
                  <a:pt x="2748088" y="935995"/>
                </a:lnTo>
                <a:lnTo>
                  <a:pt x="2751269" y="933171"/>
                </a:lnTo>
                <a:lnTo>
                  <a:pt x="2754450" y="936337"/>
                </a:lnTo>
                <a:lnTo>
                  <a:pt x="2757643" y="945416"/>
                </a:lnTo>
                <a:lnTo>
                  <a:pt x="2764005" y="980709"/>
                </a:lnTo>
                <a:lnTo>
                  <a:pt x="2770379" y="1037225"/>
                </a:lnTo>
                <a:lnTo>
                  <a:pt x="2779934" y="1155678"/>
                </a:lnTo>
                <a:lnTo>
                  <a:pt x="2792670" y="1356429"/>
                </a:lnTo>
                <a:lnTo>
                  <a:pt x="2818142" y="1765998"/>
                </a:lnTo>
                <a:lnTo>
                  <a:pt x="2827697" y="1875662"/>
                </a:lnTo>
                <a:lnTo>
                  <a:pt x="2834058" y="1925847"/>
                </a:lnTo>
                <a:lnTo>
                  <a:pt x="2840433" y="1955251"/>
                </a:lnTo>
                <a:lnTo>
                  <a:pt x="2843613" y="1961823"/>
                </a:lnTo>
                <a:lnTo>
                  <a:pt x="2846807" y="1962912"/>
                </a:lnTo>
                <a:lnTo>
                  <a:pt x="2849988" y="1958543"/>
                </a:lnTo>
                <a:lnTo>
                  <a:pt x="2853168" y="1948818"/>
                </a:lnTo>
                <a:lnTo>
                  <a:pt x="2859543" y="1914032"/>
                </a:lnTo>
                <a:lnTo>
                  <a:pt x="2865904" y="1860517"/>
                </a:lnTo>
                <a:lnTo>
                  <a:pt x="2875459" y="1751587"/>
                </a:lnTo>
                <a:lnTo>
                  <a:pt x="2891388" y="1526332"/>
                </a:lnTo>
                <a:lnTo>
                  <a:pt x="2907305" y="1308055"/>
                </a:lnTo>
                <a:lnTo>
                  <a:pt x="2916860" y="1209459"/>
                </a:lnTo>
                <a:lnTo>
                  <a:pt x="2923222" y="1164897"/>
                </a:lnTo>
                <a:lnTo>
                  <a:pt x="2929596" y="1140279"/>
                </a:lnTo>
                <a:lnTo>
                  <a:pt x="2932777" y="1135974"/>
                </a:lnTo>
                <a:lnTo>
                  <a:pt x="2935957" y="1137164"/>
                </a:lnTo>
                <a:lnTo>
                  <a:pt x="2939151" y="1143888"/>
                </a:lnTo>
                <a:lnTo>
                  <a:pt x="2945512" y="1173735"/>
                </a:lnTo>
                <a:lnTo>
                  <a:pt x="2951887" y="1224490"/>
                </a:lnTo>
                <a:lnTo>
                  <a:pt x="2961442" y="1335142"/>
                </a:lnTo>
                <a:lnTo>
                  <a:pt x="2974177" y="1529549"/>
                </a:lnTo>
                <a:lnTo>
                  <a:pt x="2999649" y="1943005"/>
                </a:lnTo>
                <a:lnTo>
                  <a:pt x="3009204" y="2056291"/>
                </a:lnTo>
                <a:lnTo>
                  <a:pt x="3015566" y="2107590"/>
                </a:lnTo>
                <a:lnTo>
                  <a:pt x="3021940" y="2135956"/>
                </a:lnTo>
                <a:lnTo>
                  <a:pt x="3025121" y="2140869"/>
                </a:lnTo>
                <a:lnTo>
                  <a:pt x="3028314" y="2139375"/>
                </a:lnTo>
                <a:lnTo>
                  <a:pt x="3031495" y="2131372"/>
                </a:lnTo>
                <a:lnTo>
                  <a:pt x="3037856" y="2095864"/>
                </a:lnTo>
                <a:lnTo>
                  <a:pt x="3044231" y="2035004"/>
                </a:lnTo>
                <a:lnTo>
                  <a:pt x="3053786" y="1900292"/>
                </a:lnTo>
                <a:lnTo>
                  <a:pt x="3066522" y="1656777"/>
                </a:lnTo>
                <a:lnTo>
                  <a:pt x="3101548" y="916683"/>
                </a:lnTo>
                <a:lnTo>
                  <a:pt x="3111104" y="783301"/>
                </a:lnTo>
                <a:lnTo>
                  <a:pt x="3117465" y="726430"/>
                </a:lnTo>
                <a:lnTo>
                  <a:pt x="3123839" y="698723"/>
                </a:lnTo>
                <a:lnTo>
                  <a:pt x="3127020" y="696418"/>
                </a:lnTo>
                <a:lnTo>
                  <a:pt x="3130214" y="701990"/>
                </a:lnTo>
                <a:lnTo>
                  <a:pt x="3133394" y="715476"/>
                </a:lnTo>
                <a:lnTo>
                  <a:pt x="3139756" y="765952"/>
                </a:lnTo>
                <a:lnTo>
                  <a:pt x="3146130" y="846579"/>
                </a:lnTo>
                <a:lnTo>
                  <a:pt x="3155685" y="1018294"/>
                </a:lnTo>
                <a:lnTo>
                  <a:pt x="3168421" y="1320136"/>
                </a:lnTo>
                <a:lnTo>
                  <a:pt x="3203448" y="2215089"/>
                </a:lnTo>
                <a:lnTo>
                  <a:pt x="3213003" y="2377344"/>
                </a:lnTo>
                <a:lnTo>
                  <a:pt x="3219364" y="2449018"/>
                </a:lnTo>
                <a:lnTo>
                  <a:pt x="3225738" y="2487996"/>
                </a:lnTo>
                <a:lnTo>
                  <a:pt x="3228919" y="2494657"/>
                </a:lnTo>
                <a:lnTo>
                  <a:pt x="3232113" y="2492656"/>
                </a:lnTo>
                <a:lnTo>
                  <a:pt x="3235293" y="2481980"/>
                </a:lnTo>
                <a:lnTo>
                  <a:pt x="3241655" y="2435063"/>
                </a:lnTo>
                <a:lnTo>
                  <a:pt x="3248029" y="2355601"/>
                </a:lnTo>
                <a:lnTo>
                  <a:pt x="3257584" y="2182202"/>
                </a:lnTo>
                <a:lnTo>
                  <a:pt x="3270320" y="1873902"/>
                </a:lnTo>
                <a:lnTo>
                  <a:pt x="3305347" y="952647"/>
                </a:lnTo>
                <a:lnTo>
                  <a:pt x="3314902" y="781693"/>
                </a:lnTo>
                <a:lnTo>
                  <a:pt x="3321263" y="703307"/>
                </a:lnTo>
                <a:lnTo>
                  <a:pt x="3327637" y="656541"/>
                </a:lnTo>
                <a:lnTo>
                  <a:pt x="3330818" y="645461"/>
                </a:lnTo>
                <a:lnTo>
                  <a:pt x="3334012" y="642662"/>
                </a:lnTo>
                <a:lnTo>
                  <a:pt x="3337192" y="648095"/>
                </a:lnTo>
                <a:lnTo>
                  <a:pt x="3340373" y="661657"/>
                </a:lnTo>
                <a:lnTo>
                  <a:pt x="3346747" y="712272"/>
                </a:lnTo>
                <a:lnTo>
                  <a:pt x="3353109" y="792026"/>
                </a:lnTo>
                <a:lnTo>
                  <a:pt x="3362664" y="958282"/>
                </a:lnTo>
                <a:lnTo>
                  <a:pt x="3375400" y="1241725"/>
                </a:lnTo>
                <a:lnTo>
                  <a:pt x="3404065" y="1914374"/>
                </a:lnTo>
                <a:lnTo>
                  <a:pt x="3413620" y="2082783"/>
                </a:lnTo>
                <a:lnTo>
                  <a:pt x="3423163" y="2199285"/>
                </a:lnTo>
                <a:lnTo>
                  <a:pt x="3429537" y="2244088"/>
                </a:lnTo>
                <a:lnTo>
                  <a:pt x="3432718" y="2256169"/>
                </a:lnTo>
                <a:lnTo>
                  <a:pt x="3435911" y="2261335"/>
                </a:lnTo>
                <a:lnTo>
                  <a:pt x="3439092" y="2259613"/>
                </a:lnTo>
                <a:lnTo>
                  <a:pt x="3442273" y="2251116"/>
                </a:lnTo>
                <a:lnTo>
                  <a:pt x="3448647" y="2214582"/>
                </a:lnTo>
                <a:lnTo>
                  <a:pt x="3455008" y="2153824"/>
                </a:lnTo>
                <a:lnTo>
                  <a:pt x="3464564" y="2023974"/>
                </a:lnTo>
                <a:lnTo>
                  <a:pt x="3477299" y="1799315"/>
                </a:lnTo>
                <a:lnTo>
                  <a:pt x="3509145" y="1210295"/>
                </a:lnTo>
                <a:lnTo>
                  <a:pt x="3518700" y="1086549"/>
                </a:lnTo>
                <a:lnTo>
                  <a:pt x="3525062" y="1027956"/>
                </a:lnTo>
                <a:lnTo>
                  <a:pt x="3531436" y="990536"/>
                </a:lnTo>
                <a:lnTo>
                  <a:pt x="3534617" y="980063"/>
                </a:lnTo>
                <a:lnTo>
                  <a:pt x="3537797" y="975137"/>
                </a:lnTo>
                <a:lnTo>
                  <a:pt x="3540991" y="975694"/>
                </a:lnTo>
                <a:lnTo>
                  <a:pt x="3544172" y="981697"/>
                </a:lnTo>
                <a:lnTo>
                  <a:pt x="3550546" y="1009341"/>
                </a:lnTo>
                <a:lnTo>
                  <a:pt x="3556908" y="1056435"/>
                </a:lnTo>
                <a:lnTo>
                  <a:pt x="3566463" y="1158261"/>
                </a:lnTo>
                <a:lnTo>
                  <a:pt x="3579198" y="1335737"/>
                </a:lnTo>
                <a:lnTo>
                  <a:pt x="3611044" y="1805545"/>
                </a:lnTo>
                <a:lnTo>
                  <a:pt x="3620599" y="1906206"/>
                </a:lnTo>
                <a:lnTo>
                  <a:pt x="3626961" y="1954998"/>
                </a:lnTo>
                <a:lnTo>
                  <a:pt x="3633335" y="1987567"/>
                </a:lnTo>
                <a:lnTo>
                  <a:pt x="3639696" y="2003270"/>
                </a:lnTo>
                <a:lnTo>
                  <a:pt x="3642890" y="2004764"/>
                </a:lnTo>
                <a:lnTo>
                  <a:pt x="3646071" y="2002092"/>
                </a:lnTo>
                <a:lnTo>
                  <a:pt x="3649251" y="1995343"/>
                </a:lnTo>
                <a:lnTo>
                  <a:pt x="3655626" y="1970079"/>
                </a:lnTo>
                <a:lnTo>
                  <a:pt x="3661987" y="1930329"/>
                </a:lnTo>
                <a:lnTo>
                  <a:pt x="3671542" y="1847423"/>
                </a:lnTo>
                <a:lnTo>
                  <a:pt x="3684278" y="1705138"/>
                </a:lnTo>
                <a:lnTo>
                  <a:pt x="3719305" y="1285869"/>
                </a:lnTo>
                <a:lnTo>
                  <a:pt x="3728860" y="1203127"/>
                </a:lnTo>
                <a:lnTo>
                  <a:pt x="3738415" y="1145914"/>
                </a:lnTo>
                <a:lnTo>
                  <a:pt x="3744789" y="1123703"/>
                </a:lnTo>
                <a:lnTo>
                  <a:pt x="3747970" y="1117612"/>
                </a:lnTo>
                <a:lnTo>
                  <a:pt x="3751151" y="1114864"/>
                </a:lnTo>
                <a:lnTo>
                  <a:pt x="3754344" y="1115497"/>
                </a:lnTo>
                <a:lnTo>
                  <a:pt x="3757525" y="1119435"/>
                </a:lnTo>
                <a:lnTo>
                  <a:pt x="3763887" y="1137050"/>
                </a:lnTo>
                <a:lnTo>
                  <a:pt x="3770261" y="1166935"/>
                </a:lnTo>
                <a:lnTo>
                  <a:pt x="3779816" y="1232253"/>
                </a:lnTo>
                <a:lnTo>
                  <a:pt x="3792552" y="1349413"/>
                </a:lnTo>
                <a:lnTo>
                  <a:pt x="3818023" y="1628335"/>
                </a:lnTo>
                <a:lnTo>
                  <a:pt x="3833953" y="1785195"/>
                </a:lnTo>
                <a:lnTo>
                  <a:pt x="3843495" y="1858085"/>
                </a:lnTo>
                <a:lnTo>
                  <a:pt x="3853050" y="1909448"/>
                </a:lnTo>
                <a:lnTo>
                  <a:pt x="3859424" y="1930215"/>
                </a:lnTo>
                <a:lnTo>
                  <a:pt x="3865786" y="1939611"/>
                </a:lnTo>
                <a:lnTo>
                  <a:pt x="3868979" y="1939992"/>
                </a:lnTo>
                <a:lnTo>
                  <a:pt x="3872160" y="1937472"/>
                </a:lnTo>
                <a:lnTo>
                  <a:pt x="3875341" y="1932115"/>
                </a:lnTo>
                <a:lnTo>
                  <a:pt x="3881715" y="1913057"/>
                </a:lnTo>
                <a:lnTo>
                  <a:pt x="3888077" y="1883437"/>
                </a:lnTo>
                <a:lnTo>
                  <a:pt x="3897632" y="1821260"/>
                </a:lnTo>
                <a:lnTo>
                  <a:pt x="3910367" y="1711888"/>
                </a:lnTo>
                <a:lnTo>
                  <a:pt x="3932658" y="1484088"/>
                </a:lnTo>
                <a:lnTo>
                  <a:pt x="3951768" y="1301736"/>
                </a:lnTo>
                <a:lnTo>
                  <a:pt x="3961323" y="1230328"/>
                </a:lnTo>
                <a:lnTo>
                  <a:pt x="3970878" y="1178180"/>
                </a:lnTo>
                <a:lnTo>
                  <a:pt x="3977240" y="1155741"/>
                </a:lnTo>
                <a:lnTo>
                  <a:pt x="3983614" y="1143901"/>
                </a:lnTo>
                <a:lnTo>
                  <a:pt x="3986795" y="1142077"/>
                </a:lnTo>
                <a:lnTo>
                  <a:pt x="3989976" y="1142989"/>
                </a:lnTo>
                <a:lnTo>
                  <a:pt x="3993169" y="1146661"/>
                </a:lnTo>
                <a:lnTo>
                  <a:pt x="3999531" y="1162136"/>
                </a:lnTo>
                <a:lnTo>
                  <a:pt x="4005905" y="1188070"/>
                </a:lnTo>
                <a:lnTo>
                  <a:pt x="4015460" y="1244992"/>
                </a:lnTo>
                <a:lnTo>
                  <a:pt x="4025002" y="1320275"/>
                </a:lnTo>
                <a:lnTo>
                  <a:pt x="4040932" y="1473210"/>
                </a:lnTo>
                <a:lnTo>
                  <a:pt x="4069584" y="1754601"/>
                </a:lnTo>
                <a:lnTo>
                  <a:pt x="4079139" y="1826731"/>
                </a:lnTo>
                <a:lnTo>
                  <a:pt x="4088694" y="1879436"/>
                </a:lnTo>
                <a:lnTo>
                  <a:pt x="4095069" y="1902103"/>
                </a:lnTo>
                <a:lnTo>
                  <a:pt x="4101430" y="1914082"/>
                </a:lnTo>
                <a:lnTo>
                  <a:pt x="4104611" y="1915995"/>
                </a:lnTo>
                <a:lnTo>
                  <a:pt x="4107804" y="1915184"/>
                </a:lnTo>
                <a:lnTo>
                  <a:pt x="4110985" y="1911702"/>
                </a:lnTo>
                <a:lnTo>
                  <a:pt x="4114166" y="1905598"/>
                </a:lnTo>
                <a:lnTo>
                  <a:pt x="4114166" y="1905598"/>
                </a:lnTo>
              </a:path>
            </a:pathLst>
          </a:custGeom>
          <a:noFill/>
          <a:ln w="18998" cap="sq">
            <a:solidFill>
              <a:schemeClr val="accent2">
                <a:lumMod val="75000"/>
              </a:schemeClr>
            </a:solidFill>
            <a:prstDash val="solid"/>
            <a:round/>
          </a:ln>
        </p:spPr>
        <p:txBody>
          <a:bodyPr rtlCol="0" anchor="ctr"/>
          <a:lstStyle/>
          <a:p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" name="Figura a mano libera 21">
            <a:extLst>
              <a:ext uri="{FF2B5EF4-FFF2-40B4-BE49-F238E27FC236}">
                <a16:creationId xmlns:a16="http://schemas.microsoft.com/office/drawing/2014/main" id="{471AA130-DDC3-B768-C1A6-5253051BC18E}"/>
              </a:ext>
            </a:extLst>
          </p:cNvPr>
          <p:cNvSpPr/>
          <p:nvPr/>
        </p:nvSpPr>
        <p:spPr>
          <a:xfrm>
            <a:off x="456790" y="993444"/>
            <a:ext cx="601475" cy="307777"/>
          </a:xfrm>
          <a:custGeom>
            <a:avLst/>
            <a:gdLst>
              <a:gd name="connsiteX0" fmla="*/ 0 w 4114165"/>
              <a:gd name="connsiteY0" fmla="*/ 962866 h 3063250"/>
              <a:gd name="connsiteX1" fmla="*/ 13219 w 4114165"/>
              <a:gd name="connsiteY1" fmla="*/ 938578 h 3063250"/>
              <a:gd name="connsiteX2" fmla="*/ 29741 w 4114165"/>
              <a:gd name="connsiteY2" fmla="*/ 914936 h 3063250"/>
              <a:gd name="connsiteX3" fmla="*/ 52873 w 4114165"/>
              <a:gd name="connsiteY3" fmla="*/ 887165 h 3063250"/>
              <a:gd name="connsiteX4" fmla="*/ 79309 w 4114165"/>
              <a:gd name="connsiteY4" fmla="*/ 860382 h 3063250"/>
              <a:gd name="connsiteX5" fmla="*/ 99137 w 4114165"/>
              <a:gd name="connsiteY5" fmla="*/ 843895 h 3063250"/>
              <a:gd name="connsiteX6" fmla="*/ 109050 w 4114165"/>
              <a:gd name="connsiteY6" fmla="*/ 838551 h 3063250"/>
              <a:gd name="connsiteX7" fmla="*/ 118964 w 4114165"/>
              <a:gd name="connsiteY7" fmla="*/ 836816 h 3063250"/>
              <a:gd name="connsiteX8" fmla="*/ 125574 w 4114165"/>
              <a:gd name="connsiteY8" fmla="*/ 838272 h 3063250"/>
              <a:gd name="connsiteX9" fmla="*/ 132182 w 4114165"/>
              <a:gd name="connsiteY9" fmla="*/ 842248 h 3063250"/>
              <a:gd name="connsiteX10" fmla="*/ 138791 w 4114165"/>
              <a:gd name="connsiteY10" fmla="*/ 849049 h 3063250"/>
              <a:gd name="connsiteX11" fmla="*/ 145401 w 4114165"/>
              <a:gd name="connsiteY11" fmla="*/ 859078 h 3063250"/>
              <a:gd name="connsiteX12" fmla="*/ 155315 w 4114165"/>
              <a:gd name="connsiteY12" fmla="*/ 880859 h 3063250"/>
              <a:gd name="connsiteX13" fmla="*/ 165228 w 4114165"/>
              <a:gd name="connsiteY13" fmla="*/ 911631 h 3063250"/>
              <a:gd name="connsiteX14" fmla="*/ 175142 w 4114165"/>
              <a:gd name="connsiteY14" fmla="*/ 951773 h 3063250"/>
              <a:gd name="connsiteX15" fmla="*/ 188360 w 4114165"/>
              <a:gd name="connsiteY15" fmla="*/ 1018952 h 3063250"/>
              <a:gd name="connsiteX16" fmla="*/ 204883 w 4114165"/>
              <a:gd name="connsiteY16" fmla="*/ 1119511 h 3063250"/>
              <a:gd name="connsiteX17" fmla="*/ 237928 w 4114165"/>
              <a:gd name="connsiteY17" fmla="*/ 1325872 h 3063250"/>
              <a:gd name="connsiteX18" fmla="*/ 251146 w 4114165"/>
              <a:gd name="connsiteY18" fmla="*/ 1392203 h 3063250"/>
              <a:gd name="connsiteX19" fmla="*/ 264365 w 4114165"/>
              <a:gd name="connsiteY19" fmla="*/ 1444629 h 3063250"/>
              <a:gd name="connsiteX20" fmla="*/ 274279 w 4114165"/>
              <a:gd name="connsiteY20" fmla="*/ 1474666 h 3063250"/>
              <a:gd name="connsiteX21" fmla="*/ 284192 w 4114165"/>
              <a:gd name="connsiteY21" fmla="*/ 1497675 h 3063250"/>
              <a:gd name="connsiteX22" fmla="*/ 297410 w 4114165"/>
              <a:gd name="connsiteY22" fmla="*/ 1521267 h 3063250"/>
              <a:gd name="connsiteX23" fmla="*/ 323847 w 4114165"/>
              <a:gd name="connsiteY23" fmla="*/ 1565120 h 3063250"/>
              <a:gd name="connsiteX24" fmla="*/ 340373 w 4114165"/>
              <a:gd name="connsiteY24" fmla="*/ 1598538 h 3063250"/>
              <a:gd name="connsiteX25" fmla="*/ 363500 w 4114165"/>
              <a:gd name="connsiteY25" fmla="*/ 1652395 h 3063250"/>
              <a:gd name="connsiteX26" fmla="*/ 386628 w 4114165"/>
              <a:gd name="connsiteY26" fmla="*/ 1713129 h 3063250"/>
              <a:gd name="connsiteX27" fmla="*/ 406460 w 4114165"/>
              <a:gd name="connsiteY27" fmla="*/ 1772988 h 3063250"/>
              <a:gd name="connsiteX28" fmla="*/ 422985 w 4114165"/>
              <a:gd name="connsiteY28" fmla="*/ 1832430 h 3063250"/>
              <a:gd name="connsiteX29" fmla="*/ 439510 w 4114165"/>
              <a:gd name="connsiteY29" fmla="*/ 1903407 h 3063250"/>
              <a:gd name="connsiteX30" fmla="*/ 456035 w 4114165"/>
              <a:gd name="connsiteY30" fmla="*/ 1987175 h 3063250"/>
              <a:gd name="connsiteX31" fmla="*/ 472547 w 4114165"/>
              <a:gd name="connsiteY31" fmla="*/ 2085024 h 3063250"/>
              <a:gd name="connsiteX32" fmla="*/ 502289 w 4114165"/>
              <a:gd name="connsiteY32" fmla="*/ 2284990 h 3063250"/>
              <a:gd name="connsiteX33" fmla="*/ 518814 w 4114165"/>
              <a:gd name="connsiteY33" fmla="*/ 2386930 h 3063250"/>
              <a:gd name="connsiteX34" fmla="*/ 532031 w 4114165"/>
              <a:gd name="connsiteY34" fmla="*/ 2452703 h 3063250"/>
              <a:gd name="connsiteX35" fmla="*/ 541941 w 4114165"/>
              <a:gd name="connsiteY35" fmla="*/ 2490718 h 3063250"/>
              <a:gd name="connsiteX36" fmla="*/ 551864 w 4114165"/>
              <a:gd name="connsiteY36" fmla="*/ 2518717 h 3063250"/>
              <a:gd name="connsiteX37" fmla="*/ 561774 w 4114165"/>
              <a:gd name="connsiteY37" fmla="*/ 2537066 h 3063250"/>
              <a:gd name="connsiteX38" fmla="*/ 568389 w 4114165"/>
              <a:gd name="connsiteY38" fmla="*/ 2544335 h 3063250"/>
              <a:gd name="connsiteX39" fmla="*/ 574991 w 4114165"/>
              <a:gd name="connsiteY39" fmla="*/ 2548070 h 3063250"/>
              <a:gd name="connsiteX40" fmla="*/ 581606 w 4114165"/>
              <a:gd name="connsiteY40" fmla="*/ 2548741 h 3063250"/>
              <a:gd name="connsiteX41" fmla="*/ 588208 w 4114165"/>
              <a:gd name="connsiteY41" fmla="*/ 2546969 h 3063250"/>
              <a:gd name="connsiteX42" fmla="*/ 598131 w 4114165"/>
              <a:gd name="connsiteY42" fmla="*/ 2541042 h 3063250"/>
              <a:gd name="connsiteX43" fmla="*/ 644385 w 4114165"/>
              <a:gd name="connsiteY43" fmla="*/ 2506927 h 3063250"/>
              <a:gd name="connsiteX44" fmla="*/ 670820 w 4114165"/>
              <a:gd name="connsiteY44" fmla="*/ 2490034 h 3063250"/>
              <a:gd name="connsiteX45" fmla="*/ 687345 w 4114165"/>
              <a:gd name="connsiteY45" fmla="*/ 2476269 h 3063250"/>
              <a:gd name="connsiteX46" fmla="*/ 700562 w 4114165"/>
              <a:gd name="connsiteY46" fmla="*/ 2461681 h 3063250"/>
              <a:gd name="connsiteX47" fmla="*/ 710485 w 4114165"/>
              <a:gd name="connsiteY47" fmla="*/ 2447156 h 3063250"/>
              <a:gd name="connsiteX48" fmla="*/ 720395 w 4114165"/>
              <a:gd name="connsiteY48" fmla="*/ 2427478 h 3063250"/>
              <a:gd name="connsiteX49" fmla="*/ 730305 w 4114165"/>
              <a:gd name="connsiteY49" fmla="*/ 2399808 h 3063250"/>
              <a:gd name="connsiteX50" fmla="*/ 740214 w 4114165"/>
              <a:gd name="connsiteY50" fmla="*/ 2360615 h 3063250"/>
              <a:gd name="connsiteX51" fmla="*/ 750137 w 4114165"/>
              <a:gd name="connsiteY51" fmla="*/ 2306011 h 3063250"/>
              <a:gd name="connsiteX52" fmla="*/ 760047 w 4114165"/>
              <a:gd name="connsiteY52" fmla="*/ 2232146 h 3063250"/>
              <a:gd name="connsiteX53" fmla="*/ 769957 w 4114165"/>
              <a:gd name="connsiteY53" fmla="*/ 2135437 h 3063250"/>
              <a:gd name="connsiteX54" fmla="*/ 779879 w 4114165"/>
              <a:gd name="connsiteY54" fmla="*/ 2013021 h 3063250"/>
              <a:gd name="connsiteX55" fmla="*/ 793097 w 4114165"/>
              <a:gd name="connsiteY55" fmla="*/ 1806394 h 3063250"/>
              <a:gd name="connsiteX56" fmla="*/ 806314 w 4114165"/>
              <a:gd name="connsiteY56" fmla="*/ 1550988 h 3063250"/>
              <a:gd name="connsiteX57" fmla="*/ 826134 w 4114165"/>
              <a:gd name="connsiteY57" fmla="*/ 1101061 h 3063250"/>
              <a:gd name="connsiteX58" fmla="*/ 852581 w 4114165"/>
              <a:gd name="connsiteY58" fmla="*/ 502805 h 3063250"/>
              <a:gd name="connsiteX59" fmla="*/ 865798 w 4114165"/>
              <a:gd name="connsiteY59" fmla="*/ 268992 h 3063250"/>
              <a:gd name="connsiteX60" fmla="*/ 875708 w 4114165"/>
              <a:gd name="connsiteY60" fmla="*/ 140161 h 3063250"/>
              <a:gd name="connsiteX61" fmla="*/ 885618 w 4114165"/>
              <a:gd name="connsiteY61" fmla="*/ 54144 h 3063250"/>
              <a:gd name="connsiteX62" fmla="*/ 892233 w 4114165"/>
              <a:gd name="connsiteY62" fmla="*/ 19833 h 3063250"/>
              <a:gd name="connsiteX63" fmla="*/ 898835 w 4114165"/>
              <a:gd name="connsiteY63" fmla="*/ 2645 h 3063250"/>
              <a:gd name="connsiteX64" fmla="*/ 902143 w 4114165"/>
              <a:gd name="connsiteY64" fmla="*/ 0 h 3063250"/>
              <a:gd name="connsiteX65" fmla="*/ 905450 w 4114165"/>
              <a:gd name="connsiteY65" fmla="*/ 1042 h 3063250"/>
              <a:gd name="connsiteX66" fmla="*/ 908758 w 4114165"/>
              <a:gd name="connsiteY66" fmla="*/ 5543 h 3063250"/>
              <a:gd name="connsiteX67" fmla="*/ 915360 w 4114165"/>
              <a:gd name="connsiteY67" fmla="*/ 23974 h 3063250"/>
              <a:gd name="connsiteX68" fmla="*/ 921975 w 4114165"/>
              <a:gd name="connsiteY68" fmla="*/ 53496 h 3063250"/>
              <a:gd name="connsiteX69" fmla="*/ 931885 w 4114165"/>
              <a:gd name="connsiteY69" fmla="*/ 114728 h 3063250"/>
              <a:gd name="connsiteX70" fmla="*/ 945103 w 4114165"/>
              <a:gd name="connsiteY70" fmla="*/ 219005 h 3063250"/>
              <a:gd name="connsiteX71" fmla="*/ 991370 w 4114165"/>
              <a:gd name="connsiteY71" fmla="*/ 608560 h 3063250"/>
              <a:gd name="connsiteX72" fmla="*/ 1007895 w 4114165"/>
              <a:gd name="connsiteY72" fmla="*/ 717439 h 3063250"/>
              <a:gd name="connsiteX73" fmla="*/ 1057457 w 4114165"/>
              <a:gd name="connsiteY73" fmla="*/ 1020560 h 3063250"/>
              <a:gd name="connsiteX74" fmla="*/ 1070674 w 4114165"/>
              <a:gd name="connsiteY74" fmla="*/ 1129034 h 3063250"/>
              <a:gd name="connsiteX75" fmla="*/ 1083891 w 4114165"/>
              <a:gd name="connsiteY75" fmla="*/ 1261492 h 3063250"/>
              <a:gd name="connsiteX76" fmla="*/ 1100416 w 4114165"/>
              <a:gd name="connsiteY76" fmla="*/ 1462079 h 3063250"/>
              <a:gd name="connsiteX77" fmla="*/ 1123543 w 4114165"/>
              <a:gd name="connsiteY77" fmla="*/ 1789577 h 3063250"/>
              <a:gd name="connsiteX78" fmla="*/ 1146683 w 4114165"/>
              <a:gd name="connsiteY78" fmla="*/ 2110389 h 3063250"/>
              <a:gd name="connsiteX79" fmla="*/ 1159901 w 4114165"/>
              <a:gd name="connsiteY79" fmla="*/ 2255687 h 3063250"/>
              <a:gd name="connsiteX80" fmla="*/ 1169810 w 4114165"/>
              <a:gd name="connsiteY80" fmla="*/ 2336454 h 3063250"/>
              <a:gd name="connsiteX81" fmla="*/ 1176425 w 4114165"/>
              <a:gd name="connsiteY81" fmla="*/ 2375343 h 3063250"/>
              <a:gd name="connsiteX82" fmla="*/ 1183028 w 4114165"/>
              <a:gd name="connsiteY82" fmla="*/ 2401809 h 3063250"/>
              <a:gd name="connsiteX83" fmla="*/ 1189643 w 4114165"/>
              <a:gd name="connsiteY83" fmla="*/ 2415701 h 3063250"/>
              <a:gd name="connsiteX84" fmla="*/ 1192950 w 4114165"/>
              <a:gd name="connsiteY84" fmla="*/ 2417917 h 3063250"/>
              <a:gd name="connsiteX85" fmla="*/ 1196245 w 4114165"/>
              <a:gd name="connsiteY85" fmla="*/ 2417030 h 3063250"/>
              <a:gd name="connsiteX86" fmla="*/ 1199553 w 4114165"/>
              <a:gd name="connsiteY86" fmla="*/ 2413054 h 3063250"/>
              <a:gd name="connsiteX87" fmla="*/ 1206168 w 4114165"/>
              <a:gd name="connsiteY87" fmla="*/ 2396073 h 3063250"/>
              <a:gd name="connsiteX88" fmla="*/ 1212770 w 4114165"/>
              <a:gd name="connsiteY88" fmla="*/ 2367517 h 3063250"/>
              <a:gd name="connsiteX89" fmla="*/ 1222680 w 4114165"/>
              <a:gd name="connsiteY89" fmla="*/ 2304808 h 3063250"/>
              <a:gd name="connsiteX90" fmla="*/ 1232602 w 4114165"/>
              <a:gd name="connsiteY90" fmla="*/ 2221471 h 3063250"/>
              <a:gd name="connsiteX91" fmla="*/ 1249127 w 4114165"/>
              <a:gd name="connsiteY91" fmla="*/ 2051011 h 3063250"/>
              <a:gd name="connsiteX92" fmla="*/ 1278857 w 4114165"/>
              <a:gd name="connsiteY92" fmla="*/ 1738519 h 3063250"/>
              <a:gd name="connsiteX93" fmla="*/ 1292087 w 4114165"/>
              <a:gd name="connsiteY93" fmla="*/ 1631108 h 3063250"/>
              <a:gd name="connsiteX94" fmla="*/ 1301997 w 4114165"/>
              <a:gd name="connsiteY94" fmla="*/ 1571186 h 3063250"/>
              <a:gd name="connsiteX95" fmla="*/ 1311907 w 4114165"/>
              <a:gd name="connsiteY95" fmla="*/ 1530802 h 3063250"/>
              <a:gd name="connsiteX96" fmla="*/ 1318522 w 4114165"/>
              <a:gd name="connsiteY96" fmla="*/ 1515125 h 3063250"/>
              <a:gd name="connsiteX97" fmla="*/ 1325124 w 4114165"/>
              <a:gd name="connsiteY97" fmla="*/ 1508553 h 3063250"/>
              <a:gd name="connsiteX98" fmla="*/ 1328431 w 4114165"/>
              <a:gd name="connsiteY98" fmla="*/ 1508692 h 3063250"/>
              <a:gd name="connsiteX99" fmla="*/ 1331739 w 4114165"/>
              <a:gd name="connsiteY99" fmla="*/ 1511098 h 3063250"/>
              <a:gd name="connsiteX100" fmla="*/ 1338341 w 4114165"/>
              <a:gd name="connsiteY100" fmla="*/ 1522673 h 3063250"/>
              <a:gd name="connsiteX101" fmla="*/ 1344956 w 4114165"/>
              <a:gd name="connsiteY101" fmla="*/ 1543098 h 3063250"/>
              <a:gd name="connsiteX102" fmla="*/ 1351559 w 4114165"/>
              <a:gd name="connsiteY102" fmla="*/ 1572135 h 3063250"/>
              <a:gd name="connsiteX103" fmla="*/ 1361481 w 4114165"/>
              <a:gd name="connsiteY103" fmla="*/ 1631273 h 3063250"/>
              <a:gd name="connsiteX104" fmla="*/ 1371391 w 4114165"/>
              <a:gd name="connsiteY104" fmla="*/ 1708025 h 3063250"/>
              <a:gd name="connsiteX105" fmla="*/ 1384608 w 4114165"/>
              <a:gd name="connsiteY105" fmla="*/ 1834709 h 3063250"/>
              <a:gd name="connsiteX106" fmla="*/ 1401133 w 4114165"/>
              <a:gd name="connsiteY106" fmla="*/ 2023810 h 3063250"/>
              <a:gd name="connsiteX107" fmla="*/ 1437478 w 4114165"/>
              <a:gd name="connsiteY107" fmla="*/ 2455958 h 3063250"/>
              <a:gd name="connsiteX108" fmla="*/ 1450695 w 4114165"/>
              <a:gd name="connsiteY108" fmla="*/ 2573840 h 3063250"/>
              <a:gd name="connsiteX109" fmla="*/ 1460618 w 4114165"/>
              <a:gd name="connsiteY109" fmla="*/ 2638271 h 3063250"/>
              <a:gd name="connsiteX110" fmla="*/ 1467220 w 4114165"/>
              <a:gd name="connsiteY110" fmla="*/ 2669055 h 3063250"/>
              <a:gd name="connsiteX111" fmla="*/ 1473835 w 4114165"/>
              <a:gd name="connsiteY111" fmla="*/ 2690241 h 3063250"/>
              <a:gd name="connsiteX112" fmla="*/ 1480438 w 4114165"/>
              <a:gd name="connsiteY112" fmla="*/ 2702360 h 3063250"/>
              <a:gd name="connsiteX113" fmla="*/ 1483745 w 4114165"/>
              <a:gd name="connsiteY113" fmla="*/ 2705260 h 3063250"/>
              <a:gd name="connsiteX114" fmla="*/ 1487053 w 4114165"/>
              <a:gd name="connsiteY114" fmla="*/ 2706222 h 3063250"/>
              <a:gd name="connsiteX115" fmla="*/ 1490360 w 4114165"/>
              <a:gd name="connsiteY115" fmla="*/ 2705361 h 3063250"/>
              <a:gd name="connsiteX116" fmla="*/ 1496963 w 4114165"/>
              <a:gd name="connsiteY116" fmla="*/ 2698700 h 3063250"/>
              <a:gd name="connsiteX117" fmla="*/ 1503577 w 4114165"/>
              <a:gd name="connsiteY117" fmla="*/ 2686265 h 3063250"/>
              <a:gd name="connsiteX118" fmla="*/ 1513487 w 4114165"/>
              <a:gd name="connsiteY118" fmla="*/ 2658861 h 3063250"/>
              <a:gd name="connsiteX119" fmla="*/ 1526705 w 4114165"/>
              <a:gd name="connsiteY119" fmla="*/ 2610120 h 3063250"/>
              <a:gd name="connsiteX120" fmla="*/ 1543229 w 4114165"/>
              <a:gd name="connsiteY120" fmla="*/ 2536635 h 3063250"/>
              <a:gd name="connsiteX121" fmla="*/ 1579574 w 4114165"/>
              <a:gd name="connsiteY121" fmla="*/ 2357488 h 3063250"/>
              <a:gd name="connsiteX122" fmla="*/ 1615932 w 4114165"/>
              <a:gd name="connsiteY122" fmla="*/ 2168830 h 3063250"/>
              <a:gd name="connsiteX123" fmla="*/ 1639059 w 4114165"/>
              <a:gd name="connsiteY123" fmla="*/ 2033219 h 3063250"/>
              <a:gd name="connsiteX124" fmla="*/ 1658891 w 4114165"/>
              <a:gd name="connsiteY124" fmla="*/ 1899823 h 3063250"/>
              <a:gd name="connsiteX125" fmla="*/ 1688633 w 4114165"/>
              <a:gd name="connsiteY125" fmla="*/ 1675189 h 3063250"/>
              <a:gd name="connsiteX126" fmla="*/ 1724978 w 4114165"/>
              <a:gd name="connsiteY126" fmla="*/ 1405069 h 3063250"/>
              <a:gd name="connsiteX127" fmla="*/ 1754720 w 4114165"/>
              <a:gd name="connsiteY127" fmla="*/ 1207660 h 3063250"/>
              <a:gd name="connsiteX128" fmla="*/ 1777847 w 4114165"/>
              <a:gd name="connsiteY128" fmla="*/ 1072404 h 3063250"/>
              <a:gd name="connsiteX129" fmla="*/ 1794372 w 4114165"/>
              <a:gd name="connsiteY129" fmla="*/ 994322 h 3063250"/>
              <a:gd name="connsiteX130" fmla="*/ 1807590 w 4114165"/>
              <a:gd name="connsiteY130" fmla="*/ 945860 h 3063250"/>
              <a:gd name="connsiteX131" fmla="*/ 1820807 w 4114165"/>
              <a:gd name="connsiteY131" fmla="*/ 909731 h 3063250"/>
              <a:gd name="connsiteX132" fmla="*/ 1830717 w 4114165"/>
              <a:gd name="connsiteY132" fmla="*/ 890394 h 3063250"/>
              <a:gd name="connsiteX133" fmla="*/ 1840639 w 4114165"/>
              <a:gd name="connsiteY133" fmla="*/ 877921 h 3063250"/>
              <a:gd name="connsiteX134" fmla="*/ 1847242 w 4114165"/>
              <a:gd name="connsiteY134" fmla="*/ 873653 h 3063250"/>
              <a:gd name="connsiteX135" fmla="*/ 1853857 w 4114165"/>
              <a:gd name="connsiteY135" fmla="*/ 872881 h 3063250"/>
              <a:gd name="connsiteX136" fmla="*/ 1860459 w 4114165"/>
              <a:gd name="connsiteY136" fmla="*/ 875768 h 3063250"/>
              <a:gd name="connsiteX137" fmla="*/ 1867074 w 4114165"/>
              <a:gd name="connsiteY137" fmla="*/ 882378 h 3063250"/>
              <a:gd name="connsiteX138" fmla="*/ 1873676 w 4114165"/>
              <a:gd name="connsiteY138" fmla="*/ 892762 h 3063250"/>
              <a:gd name="connsiteX139" fmla="*/ 1883599 w 4114165"/>
              <a:gd name="connsiteY139" fmla="*/ 915227 h 3063250"/>
              <a:gd name="connsiteX140" fmla="*/ 1893509 w 4114165"/>
              <a:gd name="connsiteY140" fmla="*/ 945480 h 3063250"/>
              <a:gd name="connsiteX141" fmla="*/ 1906726 w 4114165"/>
              <a:gd name="connsiteY141" fmla="*/ 996386 h 3063250"/>
              <a:gd name="connsiteX142" fmla="*/ 1919944 w 4114165"/>
              <a:gd name="connsiteY142" fmla="*/ 1058398 h 3063250"/>
              <a:gd name="connsiteX143" fmla="*/ 1933161 w 4114165"/>
              <a:gd name="connsiteY143" fmla="*/ 1132137 h 3063250"/>
              <a:gd name="connsiteX144" fmla="*/ 1949686 w 4114165"/>
              <a:gd name="connsiteY144" fmla="*/ 1241687 h 3063250"/>
              <a:gd name="connsiteX145" fmla="*/ 1966211 w 4114165"/>
              <a:gd name="connsiteY145" fmla="*/ 1370713 h 3063250"/>
              <a:gd name="connsiteX146" fmla="*/ 1986043 w 4114165"/>
              <a:gd name="connsiteY146" fmla="*/ 1548658 h 3063250"/>
              <a:gd name="connsiteX147" fmla="*/ 2035605 w 4114165"/>
              <a:gd name="connsiteY147" fmla="*/ 2011729 h 3063250"/>
              <a:gd name="connsiteX148" fmla="*/ 2048822 w 4114165"/>
              <a:gd name="connsiteY148" fmla="*/ 2106628 h 3063250"/>
              <a:gd name="connsiteX149" fmla="*/ 2058732 w 4114165"/>
              <a:gd name="connsiteY149" fmla="*/ 2163043 h 3063250"/>
              <a:gd name="connsiteX150" fmla="*/ 2068655 w 4114165"/>
              <a:gd name="connsiteY150" fmla="*/ 2205123 h 3063250"/>
              <a:gd name="connsiteX151" fmla="*/ 2075257 w 4114165"/>
              <a:gd name="connsiteY151" fmla="*/ 2224738 h 3063250"/>
              <a:gd name="connsiteX152" fmla="*/ 2081872 w 4114165"/>
              <a:gd name="connsiteY152" fmla="*/ 2237528 h 3063250"/>
              <a:gd name="connsiteX153" fmla="*/ 2088474 w 4114165"/>
              <a:gd name="connsiteY153" fmla="*/ 2243581 h 3063250"/>
              <a:gd name="connsiteX154" fmla="*/ 2091782 w 4114165"/>
              <a:gd name="connsiteY154" fmla="*/ 2244151 h 3063250"/>
              <a:gd name="connsiteX155" fmla="*/ 2095089 w 4114165"/>
              <a:gd name="connsiteY155" fmla="*/ 2243151 h 3063250"/>
              <a:gd name="connsiteX156" fmla="*/ 2101692 w 4114165"/>
              <a:gd name="connsiteY156" fmla="*/ 2236591 h 3063250"/>
              <a:gd name="connsiteX157" fmla="*/ 2108307 w 4114165"/>
              <a:gd name="connsiteY157" fmla="*/ 2224359 h 3063250"/>
              <a:gd name="connsiteX158" fmla="*/ 2118217 w 4114165"/>
              <a:gd name="connsiteY158" fmla="*/ 2196525 h 3063250"/>
              <a:gd name="connsiteX159" fmla="*/ 2128127 w 4114165"/>
              <a:gd name="connsiteY159" fmla="*/ 2159193 h 3063250"/>
              <a:gd name="connsiteX160" fmla="*/ 2141357 w 4114165"/>
              <a:gd name="connsiteY160" fmla="*/ 2098485 h 3063250"/>
              <a:gd name="connsiteX161" fmla="*/ 2164484 w 4114165"/>
              <a:gd name="connsiteY161" fmla="*/ 1975626 h 3063250"/>
              <a:gd name="connsiteX162" fmla="*/ 2200829 w 4114165"/>
              <a:gd name="connsiteY162" fmla="*/ 1779712 h 3063250"/>
              <a:gd name="connsiteX163" fmla="*/ 2214046 w 4114165"/>
              <a:gd name="connsiteY163" fmla="*/ 1723006 h 3063250"/>
              <a:gd name="connsiteX164" fmla="*/ 2223968 w 4114165"/>
              <a:gd name="connsiteY164" fmla="*/ 1691525 h 3063250"/>
              <a:gd name="connsiteX165" fmla="*/ 2230571 w 4114165"/>
              <a:gd name="connsiteY165" fmla="*/ 1677165 h 3063250"/>
              <a:gd name="connsiteX166" fmla="*/ 2237186 w 4114165"/>
              <a:gd name="connsiteY166" fmla="*/ 1668845 h 3063250"/>
              <a:gd name="connsiteX167" fmla="*/ 2240493 w 4114165"/>
              <a:gd name="connsiteY167" fmla="*/ 1667085 h 3063250"/>
              <a:gd name="connsiteX168" fmla="*/ 2243788 w 4114165"/>
              <a:gd name="connsiteY168" fmla="*/ 1666971 h 3063250"/>
              <a:gd name="connsiteX169" fmla="*/ 2247096 w 4114165"/>
              <a:gd name="connsiteY169" fmla="*/ 1668554 h 3063250"/>
              <a:gd name="connsiteX170" fmla="*/ 2253711 w 4114165"/>
              <a:gd name="connsiteY170" fmla="*/ 1676912 h 3063250"/>
              <a:gd name="connsiteX171" fmla="*/ 2260313 w 4114165"/>
              <a:gd name="connsiteY171" fmla="*/ 1692285 h 3063250"/>
              <a:gd name="connsiteX172" fmla="*/ 2266928 w 4114165"/>
              <a:gd name="connsiteY172" fmla="*/ 1714838 h 3063250"/>
              <a:gd name="connsiteX173" fmla="*/ 2276838 w 4114165"/>
              <a:gd name="connsiteY173" fmla="*/ 1762439 h 3063250"/>
              <a:gd name="connsiteX174" fmla="*/ 2286748 w 4114165"/>
              <a:gd name="connsiteY174" fmla="*/ 1827060 h 3063250"/>
              <a:gd name="connsiteX175" fmla="*/ 2296670 w 4114165"/>
              <a:gd name="connsiteY175" fmla="*/ 1908954 h 3063250"/>
              <a:gd name="connsiteX176" fmla="*/ 2309888 w 4114165"/>
              <a:gd name="connsiteY176" fmla="*/ 2044185 h 3063250"/>
              <a:gd name="connsiteX177" fmla="*/ 2326400 w 4114165"/>
              <a:gd name="connsiteY177" fmla="*/ 2246051 h 3063250"/>
              <a:gd name="connsiteX178" fmla="*/ 2352847 w 4114165"/>
              <a:gd name="connsiteY178" fmla="*/ 2572067 h 3063250"/>
              <a:gd name="connsiteX179" fmla="*/ 2366064 w 4114165"/>
              <a:gd name="connsiteY179" fmla="*/ 2700929 h 3063250"/>
              <a:gd name="connsiteX180" fmla="*/ 2375975 w 4114165"/>
              <a:gd name="connsiteY180" fmla="*/ 2775427 h 3063250"/>
              <a:gd name="connsiteX181" fmla="*/ 2385884 w 4114165"/>
              <a:gd name="connsiteY181" fmla="*/ 2830398 h 3063250"/>
              <a:gd name="connsiteX182" fmla="*/ 2395807 w 4114165"/>
              <a:gd name="connsiteY182" fmla="*/ 2867312 h 3063250"/>
              <a:gd name="connsiteX183" fmla="*/ 2402409 w 4114165"/>
              <a:gd name="connsiteY183" fmla="*/ 2883268 h 3063250"/>
              <a:gd name="connsiteX184" fmla="*/ 2409024 w 4114165"/>
              <a:gd name="connsiteY184" fmla="*/ 2893563 h 3063250"/>
              <a:gd name="connsiteX185" fmla="*/ 2415627 w 4114165"/>
              <a:gd name="connsiteY185" fmla="*/ 2899350 h 3063250"/>
              <a:gd name="connsiteX186" fmla="*/ 2422242 w 4114165"/>
              <a:gd name="connsiteY186" fmla="*/ 2901668 h 3063250"/>
              <a:gd name="connsiteX187" fmla="*/ 2428844 w 4114165"/>
              <a:gd name="connsiteY187" fmla="*/ 2901402 h 3063250"/>
              <a:gd name="connsiteX188" fmla="*/ 2438766 w 4114165"/>
              <a:gd name="connsiteY188" fmla="*/ 2897273 h 3063250"/>
              <a:gd name="connsiteX189" fmla="*/ 2448676 w 4114165"/>
              <a:gd name="connsiteY189" fmla="*/ 2889726 h 3063250"/>
              <a:gd name="connsiteX190" fmla="*/ 2461894 w 4114165"/>
              <a:gd name="connsiteY190" fmla="*/ 2875454 h 3063250"/>
              <a:gd name="connsiteX191" fmla="*/ 2478418 w 4114165"/>
              <a:gd name="connsiteY191" fmla="*/ 2852749 h 3063250"/>
              <a:gd name="connsiteX192" fmla="*/ 2501546 w 4114165"/>
              <a:gd name="connsiteY192" fmla="*/ 2820306 h 3063250"/>
              <a:gd name="connsiteX193" fmla="*/ 2511456 w 4114165"/>
              <a:gd name="connsiteY193" fmla="*/ 2810061 h 3063250"/>
              <a:gd name="connsiteX194" fmla="*/ 2521378 w 4114165"/>
              <a:gd name="connsiteY194" fmla="*/ 2803945 h 3063250"/>
              <a:gd name="connsiteX195" fmla="*/ 2527980 w 4114165"/>
              <a:gd name="connsiteY195" fmla="*/ 2802564 h 3063250"/>
              <a:gd name="connsiteX196" fmla="*/ 2534596 w 4114165"/>
              <a:gd name="connsiteY196" fmla="*/ 2803464 h 3063250"/>
              <a:gd name="connsiteX197" fmla="*/ 2541198 w 4114165"/>
              <a:gd name="connsiteY197" fmla="*/ 2806592 h 3063250"/>
              <a:gd name="connsiteX198" fmla="*/ 2551120 w 4114165"/>
              <a:gd name="connsiteY198" fmla="*/ 2815215 h 3063250"/>
              <a:gd name="connsiteX199" fmla="*/ 2561030 w 4114165"/>
              <a:gd name="connsiteY199" fmla="*/ 2828271 h 3063250"/>
              <a:gd name="connsiteX200" fmla="*/ 2570940 w 4114165"/>
              <a:gd name="connsiteY200" fmla="*/ 2845810 h 3063250"/>
              <a:gd name="connsiteX201" fmla="*/ 2584158 w 4114165"/>
              <a:gd name="connsiteY201" fmla="*/ 2876189 h 3063250"/>
              <a:gd name="connsiteX202" fmla="*/ 2603990 w 4114165"/>
              <a:gd name="connsiteY202" fmla="*/ 2931768 h 3063250"/>
              <a:gd name="connsiteX203" fmla="*/ 2617207 w 4114165"/>
              <a:gd name="connsiteY203" fmla="*/ 2966795 h 3063250"/>
              <a:gd name="connsiteX204" fmla="*/ 2627117 w 4114165"/>
              <a:gd name="connsiteY204" fmla="*/ 2986220 h 3063250"/>
              <a:gd name="connsiteX205" fmla="*/ 2633732 w 4114165"/>
              <a:gd name="connsiteY205" fmla="*/ 2993894 h 3063250"/>
              <a:gd name="connsiteX206" fmla="*/ 2640334 w 4114165"/>
              <a:gd name="connsiteY206" fmla="*/ 2996060 h 3063250"/>
              <a:gd name="connsiteX207" fmla="*/ 2643642 w 4114165"/>
              <a:gd name="connsiteY207" fmla="*/ 2994781 h 3063250"/>
              <a:gd name="connsiteX208" fmla="*/ 2650257 w 4114165"/>
              <a:gd name="connsiteY208" fmla="*/ 2986942 h 3063250"/>
              <a:gd name="connsiteX209" fmla="*/ 2656859 w 4114165"/>
              <a:gd name="connsiteY209" fmla="*/ 2971366 h 3063250"/>
              <a:gd name="connsiteX210" fmla="*/ 2663474 w 4114165"/>
              <a:gd name="connsiteY210" fmla="*/ 2947357 h 3063250"/>
              <a:gd name="connsiteX211" fmla="*/ 2670077 w 4114165"/>
              <a:gd name="connsiteY211" fmla="*/ 2914280 h 3063250"/>
              <a:gd name="connsiteX212" fmla="*/ 2679999 w 4114165"/>
              <a:gd name="connsiteY212" fmla="*/ 2846646 h 3063250"/>
              <a:gd name="connsiteX213" fmla="*/ 2689909 w 4114165"/>
              <a:gd name="connsiteY213" fmla="*/ 2756698 h 3063250"/>
              <a:gd name="connsiteX214" fmla="*/ 2703127 w 4114165"/>
              <a:gd name="connsiteY214" fmla="*/ 2602181 h 3063250"/>
              <a:gd name="connsiteX215" fmla="*/ 2716344 w 4114165"/>
              <a:gd name="connsiteY215" fmla="*/ 2412092 h 3063250"/>
              <a:gd name="connsiteX216" fmla="*/ 2736176 w 4114165"/>
              <a:gd name="connsiteY216" fmla="*/ 2082213 h 3063250"/>
              <a:gd name="connsiteX217" fmla="*/ 2772521 w 4114165"/>
              <a:gd name="connsiteY217" fmla="*/ 1470652 h 3063250"/>
              <a:gd name="connsiteX218" fmla="*/ 2789046 w 4114165"/>
              <a:gd name="connsiteY218" fmla="*/ 1238622 h 3063250"/>
              <a:gd name="connsiteX219" fmla="*/ 2805571 w 4114165"/>
              <a:gd name="connsiteY219" fmla="*/ 1047862 h 3063250"/>
              <a:gd name="connsiteX220" fmla="*/ 2818788 w 4114165"/>
              <a:gd name="connsiteY220" fmla="*/ 927358 h 3063250"/>
              <a:gd name="connsiteX221" fmla="*/ 2832005 w 4114165"/>
              <a:gd name="connsiteY221" fmla="*/ 833941 h 3063250"/>
              <a:gd name="connsiteX222" fmla="*/ 2845223 w 4114165"/>
              <a:gd name="connsiteY222" fmla="*/ 764002 h 3063250"/>
              <a:gd name="connsiteX223" fmla="*/ 2855133 w 4114165"/>
              <a:gd name="connsiteY223" fmla="*/ 724885 h 3063250"/>
              <a:gd name="connsiteX224" fmla="*/ 2865042 w 4114165"/>
              <a:gd name="connsiteY224" fmla="*/ 696152 h 3063250"/>
              <a:gd name="connsiteX225" fmla="*/ 2874965 w 4114165"/>
              <a:gd name="connsiteY225" fmla="*/ 677220 h 3063250"/>
              <a:gd name="connsiteX226" fmla="*/ 2881567 w 4114165"/>
              <a:gd name="connsiteY226" fmla="*/ 670028 h 3063250"/>
              <a:gd name="connsiteX227" fmla="*/ 2888182 w 4114165"/>
              <a:gd name="connsiteY227" fmla="*/ 667368 h 3063250"/>
              <a:gd name="connsiteX228" fmla="*/ 2894785 w 4114165"/>
              <a:gd name="connsiteY228" fmla="*/ 669622 h 3063250"/>
              <a:gd name="connsiteX229" fmla="*/ 2901400 w 4114165"/>
              <a:gd name="connsiteY229" fmla="*/ 677182 h 3063250"/>
              <a:gd name="connsiteX230" fmla="*/ 2908002 w 4114165"/>
              <a:gd name="connsiteY230" fmla="*/ 690415 h 3063250"/>
              <a:gd name="connsiteX231" fmla="*/ 2914617 w 4114165"/>
              <a:gd name="connsiteY231" fmla="*/ 709562 h 3063250"/>
              <a:gd name="connsiteX232" fmla="*/ 2924527 w 4114165"/>
              <a:gd name="connsiteY232" fmla="*/ 749616 h 3063250"/>
              <a:gd name="connsiteX233" fmla="*/ 2934450 w 4114165"/>
              <a:gd name="connsiteY233" fmla="*/ 803296 h 3063250"/>
              <a:gd name="connsiteX234" fmla="*/ 2947667 w 4114165"/>
              <a:gd name="connsiteY234" fmla="*/ 895814 h 3063250"/>
              <a:gd name="connsiteX235" fmla="*/ 2960884 w 4114165"/>
              <a:gd name="connsiteY235" fmla="*/ 1012101 h 3063250"/>
              <a:gd name="connsiteX236" fmla="*/ 2977409 w 4114165"/>
              <a:gd name="connsiteY236" fmla="*/ 1187779 h 3063250"/>
              <a:gd name="connsiteX237" fmla="*/ 3017061 w 4114165"/>
              <a:gd name="connsiteY237" fmla="*/ 1634110 h 3063250"/>
              <a:gd name="connsiteX238" fmla="*/ 3030278 w 4114165"/>
              <a:gd name="connsiteY238" fmla="*/ 1742115 h 3063250"/>
              <a:gd name="connsiteX239" fmla="*/ 3040188 w 4114165"/>
              <a:gd name="connsiteY239" fmla="*/ 1800265 h 3063250"/>
              <a:gd name="connsiteX240" fmla="*/ 3046803 w 4114165"/>
              <a:gd name="connsiteY240" fmla="*/ 1827313 h 3063250"/>
              <a:gd name="connsiteX241" fmla="*/ 3053406 w 4114165"/>
              <a:gd name="connsiteY241" fmla="*/ 1844928 h 3063250"/>
              <a:gd name="connsiteX242" fmla="*/ 3060021 w 4114165"/>
              <a:gd name="connsiteY242" fmla="*/ 1853413 h 3063250"/>
              <a:gd name="connsiteX243" fmla="*/ 3063315 w 4114165"/>
              <a:gd name="connsiteY243" fmla="*/ 1854388 h 3063250"/>
              <a:gd name="connsiteX244" fmla="*/ 3066623 w 4114165"/>
              <a:gd name="connsiteY244" fmla="*/ 1853299 h 3063250"/>
              <a:gd name="connsiteX245" fmla="*/ 3073238 w 4114165"/>
              <a:gd name="connsiteY245" fmla="*/ 1845245 h 3063250"/>
              <a:gd name="connsiteX246" fmla="*/ 3079840 w 4114165"/>
              <a:gd name="connsiteY246" fmla="*/ 1829960 h 3063250"/>
              <a:gd name="connsiteX247" fmla="*/ 3086456 w 4114165"/>
              <a:gd name="connsiteY247" fmla="*/ 1808129 h 3063250"/>
              <a:gd name="connsiteX248" fmla="*/ 3096365 w 4114165"/>
              <a:gd name="connsiteY248" fmla="*/ 1764782 h 3063250"/>
              <a:gd name="connsiteX249" fmla="*/ 3109583 w 4114165"/>
              <a:gd name="connsiteY249" fmla="*/ 1692285 h 3063250"/>
              <a:gd name="connsiteX250" fmla="*/ 3145940 w 4114165"/>
              <a:gd name="connsiteY250" fmla="*/ 1482986 h 3063250"/>
              <a:gd name="connsiteX251" fmla="*/ 3162452 w 4114165"/>
              <a:gd name="connsiteY251" fmla="*/ 1409665 h 3063250"/>
              <a:gd name="connsiteX252" fmla="*/ 3178977 w 4114165"/>
              <a:gd name="connsiteY252" fmla="*/ 1351098 h 3063250"/>
              <a:gd name="connsiteX253" fmla="*/ 3192194 w 4114165"/>
              <a:gd name="connsiteY253" fmla="*/ 1313348 h 3063250"/>
              <a:gd name="connsiteX254" fmla="*/ 3205412 w 4114165"/>
              <a:gd name="connsiteY254" fmla="*/ 1283678 h 3063250"/>
              <a:gd name="connsiteX255" fmla="*/ 3215334 w 4114165"/>
              <a:gd name="connsiteY255" fmla="*/ 1267773 h 3063250"/>
              <a:gd name="connsiteX256" fmla="*/ 3221936 w 4114165"/>
              <a:gd name="connsiteY256" fmla="*/ 1260745 h 3063250"/>
              <a:gd name="connsiteX257" fmla="*/ 3228551 w 4114165"/>
              <a:gd name="connsiteY257" fmla="*/ 1256705 h 3063250"/>
              <a:gd name="connsiteX258" fmla="*/ 3235154 w 4114165"/>
              <a:gd name="connsiteY258" fmla="*/ 1255730 h 3063250"/>
              <a:gd name="connsiteX259" fmla="*/ 3241769 w 4114165"/>
              <a:gd name="connsiteY259" fmla="*/ 1257820 h 3063250"/>
              <a:gd name="connsiteX260" fmla="*/ 3248371 w 4114165"/>
              <a:gd name="connsiteY260" fmla="*/ 1263088 h 3063250"/>
              <a:gd name="connsiteX261" fmla="*/ 3254986 w 4114165"/>
              <a:gd name="connsiteY261" fmla="*/ 1271661 h 3063250"/>
              <a:gd name="connsiteX262" fmla="*/ 3264896 w 4114165"/>
              <a:gd name="connsiteY262" fmla="*/ 1291099 h 3063250"/>
              <a:gd name="connsiteX263" fmla="*/ 3274819 w 4114165"/>
              <a:gd name="connsiteY263" fmla="*/ 1319161 h 3063250"/>
              <a:gd name="connsiteX264" fmla="*/ 3284729 w 4114165"/>
              <a:gd name="connsiteY264" fmla="*/ 1356796 h 3063250"/>
              <a:gd name="connsiteX265" fmla="*/ 3294638 w 4114165"/>
              <a:gd name="connsiteY265" fmla="*/ 1405106 h 3063250"/>
              <a:gd name="connsiteX266" fmla="*/ 3304548 w 4114165"/>
              <a:gd name="connsiteY266" fmla="*/ 1465029 h 3063250"/>
              <a:gd name="connsiteX267" fmla="*/ 3317766 w 4114165"/>
              <a:gd name="connsiteY267" fmla="*/ 1564322 h 3063250"/>
              <a:gd name="connsiteX268" fmla="*/ 3330996 w 4114165"/>
              <a:gd name="connsiteY268" fmla="*/ 1685636 h 3063250"/>
              <a:gd name="connsiteX269" fmla="*/ 3347508 w 4114165"/>
              <a:gd name="connsiteY269" fmla="*/ 1862923 h 3063250"/>
              <a:gd name="connsiteX270" fmla="*/ 3406993 w 4114165"/>
              <a:gd name="connsiteY270" fmla="*/ 2532355 h 3063250"/>
              <a:gd name="connsiteX271" fmla="*/ 3423517 w 4114165"/>
              <a:gd name="connsiteY271" fmla="*/ 2676071 h 3063250"/>
              <a:gd name="connsiteX272" fmla="*/ 3440042 w 4114165"/>
              <a:gd name="connsiteY272" fmla="*/ 2794878 h 3063250"/>
              <a:gd name="connsiteX273" fmla="*/ 3453260 w 4114165"/>
              <a:gd name="connsiteY273" fmla="*/ 2872884 h 3063250"/>
              <a:gd name="connsiteX274" fmla="*/ 3466477 w 4114165"/>
              <a:gd name="connsiteY274" fmla="*/ 2936720 h 3063250"/>
              <a:gd name="connsiteX275" fmla="*/ 3479694 w 4114165"/>
              <a:gd name="connsiteY275" fmla="*/ 2986828 h 3063250"/>
              <a:gd name="connsiteX276" fmla="*/ 3489604 w 4114165"/>
              <a:gd name="connsiteY276" fmla="*/ 3015675 h 3063250"/>
              <a:gd name="connsiteX277" fmla="*/ 3499526 w 4114165"/>
              <a:gd name="connsiteY277" fmla="*/ 3037329 h 3063250"/>
              <a:gd name="connsiteX278" fmla="*/ 3509436 w 4114165"/>
              <a:gd name="connsiteY278" fmla="*/ 3052108 h 3063250"/>
              <a:gd name="connsiteX279" fmla="*/ 3519346 w 4114165"/>
              <a:gd name="connsiteY279" fmla="*/ 3060642 h 3063250"/>
              <a:gd name="connsiteX280" fmla="*/ 3525962 w 4114165"/>
              <a:gd name="connsiteY280" fmla="*/ 3063150 h 3063250"/>
              <a:gd name="connsiteX281" fmla="*/ 3532564 w 4114165"/>
              <a:gd name="connsiteY281" fmla="*/ 3063251 h 3063250"/>
              <a:gd name="connsiteX282" fmla="*/ 3539179 w 4114165"/>
              <a:gd name="connsiteY282" fmla="*/ 3060947 h 3063250"/>
              <a:gd name="connsiteX283" fmla="*/ 3545781 w 4114165"/>
              <a:gd name="connsiteY283" fmla="*/ 3056261 h 3063250"/>
              <a:gd name="connsiteX284" fmla="*/ 3555704 w 4114165"/>
              <a:gd name="connsiteY284" fmla="*/ 3044826 h 3063250"/>
              <a:gd name="connsiteX285" fmla="*/ 3565614 w 4114165"/>
              <a:gd name="connsiteY285" fmla="*/ 3028149 h 3063250"/>
              <a:gd name="connsiteX286" fmla="*/ 3575523 w 4114165"/>
              <a:gd name="connsiteY286" fmla="*/ 3006076 h 3063250"/>
              <a:gd name="connsiteX287" fmla="*/ 3585446 w 4114165"/>
              <a:gd name="connsiteY287" fmla="*/ 2978141 h 3063250"/>
              <a:gd name="connsiteX288" fmla="*/ 3598663 w 4114165"/>
              <a:gd name="connsiteY288" fmla="*/ 2930705 h 3063250"/>
              <a:gd name="connsiteX289" fmla="*/ 3611881 w 4114165"/>
              <a:gd name="connsiteY289" fmla="*/ 2871288 h 3063250"/>
              <a:gd name="connsiteX290" fmla="*/ 3628405 w 4114165"/>
              <a:gd name="connsiteY290" fmla="*/ 2782582 h 3063250"/>
              <a:gd name="connsiteX291" fmla="*/ 3664750 w 4114165"/>
              <a:gd name="connsiteY291" fmla="*/ 2563380 h 3063250"/>
              <a:gd name="connsiteX292" fmla="*/ 3691185 w 4114165"/>
              <a:gd name="connsiteY292" fmla="*/ 2412674 h 3063250"/>
              <a:gd name="connsiteX293" fmla="*/ 3707710 w 4114165"/>
              <a:gd name="connsiteY293" fmla="*/ 2331693 h 3063250"/>
              <a:gd name="connsiteX294" fmla="*/ 3720927 w 4114165"/>
              <a:gd name="connsiteY294" fmla="*/ 2279532 h 3063250"/>
              <a:gd name="connsiteX295" fmla="*/ 3730837 w 4114165"/>
              <a:gd name="connsiteY295" fmla="*/ 2250090 h 3063250"/>
              <a:gd name="connsiteX296" fmla="*/ 3740759 w 4114165"/>
              <a:gd name="connsiteY296" fmla="*/ 2229956 h 3063250"/>
              <a:gd name="connsiteX297" fmla="*/ 3747362 w 4114165"/>
              <a:gd name="connsiteY297" fmla="*/ 2221978 h 3063250"/>
              <a:gd name="connsiteX298" fmla="*/ 3753977 w 4114165"/>
              <a:gd name="connsiteY298" fmla="*/ 2218470 h 3063250"/>
              <a:gd name="connsiteX299" fmla="*/ 3760579 w 4114165"/>
              <a:gd name="connsiteY299" fmla="*/ 2219483 h 3063250"/>
              <a:gd name="connsiteX300" fmla="*/ 3767194 w 4114165"/>
              <a:gd name="connsiteY300" fmla="*/ 2225017 h 3063250"/>
              <a:gd name="connsiteX301" fmla="*/ 3773796 w 4114165"/>
              <a:gd name="connsiteY301" fmla="*/ 2234945 h 3063250"/>
              <a:gd name="connsiteX302" fmla="*/ 3783719 w 4114165"/>
              <a:gd name="connsiteY302" fmla="*/ 2257498 h 3063250"/>
              <a:gd name="connsiteX303" fmla="*/ 3793629 w 4114165"/>
              <a:gd name="connsiteY303" fmla="*/ 2287751 h 3063250"/>
              <a:gd name="connsiteX304" fmla="*/ 3810154 w 4114165"/>
              <a:gd name="connsiteY304" fmla="*/ 2348788 h 3063250"/>
              <a:gd name="connsiteX305" fmla="*/ 3836589 w 4114165"/>
              <a:gd name="connsiteY305" fmla="*/ 2448461 h 3063250"/>
              <a:gd name="connsiteX306" fmla="*/ 3849806 w 4114165"/>
              <a:gd name="connsiteY306" fmla="*/ 2487654 h 3063250"/>
              <a:gd name="connsiteX307" fmla="*/ 3859716 w 4114165"/>
              <a:gd name="connsiteY307" fmla="*/ 2508472 h 3063250"/>
              <a:gd name="connsiteX308" fmla="*/ 3866331 w 4114165"/>
              <a:gd name="connsiteY308" fmla="*/ 2517476 h 3063250"/>
              <a:gd name="connsiteX309" fmla="*/ 3872933 w 4114165"/>
              <a:gd name="connsiteY309" fmla="*/ 2522313 h 3063250"/>
              <a:gd name="connsiteX310" fmla="*/ 3879548 w 4114165"/>
              <a:gd name="connsiteY310" fmla="*/ 2522984 h 3063250"/>
              <a:gd name="connsiteX311" fmla="*/ 3886150 w 4114165"/>
              <a:gd name="connsiteY311" fmla="*/ 2519654 h 3063250"/>
              <a:gd name="connsiteX312" fmla="*/ 3892765 w 4114165"/>
              <a:gd name="connsiteY312" fmla="*/ 2512613 h 3063250"/>
              <a:gd name="connsiteX313" fmla="*/ 3902675 w 4114165"/>
              <a:gd name="connsiteY313" fmla="*/ 2496087 h 3063250"/>
              <a:gd name="connsiteX314" fmla="*/ 3915893 w 4114165"/>
              <a:gd name="connsiteY314" fmla="*/ 2466177 h 3063250"/>
              <a:gd name="connsiteX315" fmla="*/ 3939032 w 4114165"/>
              <a:gd name="connsiteY315" fmla="*/ 2410826 h 3063250"/>
              <a:gd name="connsiteX316" fmla="*/ 3948943 w 4114165"/>
              <a:gd name="connsiteY316" fmla="*/ 2393604 h 3063250"/>
              <a:gd name="connsiteX317" fmla="*/ 3955545 w 4114165"/>
              <a:gd name="connsiteY317" fmla="*/ 2385879 h 3063250"/>
              <a:gd name="connsiteX318" fmla="*/ 3962160 w 4114165"/>
              <a:gd name="connsiteY318" fmla="*/ 2381497 h 3063250"/>
              <a:gd name="connsiteX319" fmla="*/ 3968775 w 4114165"/>
              <a:gd name="connsiteY319" fmla="*/ 2380687 h 3063250"/>
              <a:gd name="connsiteX320" fmla="*/ 3975377 w 4114165"/>
              <a:gd name="connsiteY320" fmla="*/ 2383562 h 3063250"/>
              <a:gd name="connsiteX321" fmla="*/ 3981992 w 4114165"/>
              <a:gd name="connsiteY321" fmla="*/ 2390184 h 3063250"/>
              <a:gd name="connsiteX322" fmla="*/ 3988595 w 4114165"/>
              <a:gd name="connsiteY322" fmla="*/ 2400606 h 3063250"/>
              <a:gd name="connsiteX323" fmla="*/ 3998504 w 4114165"/>
              <a:gd name="connsiteY323" fmla="*/ 2422932 h 3063250"/>
              <a:gd name="connsiteX324" fmla="*/ 4011734 w 4114165"/>
              <a:gd name="connsiteY324" fmla="*/ 2462365 h 3063250"/>
              <a:gd name="connsiteX325" fmla="*/ 4034862 w 4114165"/>
              <a:gd name="connsiteY325" fmla="*/ 2535128 h 3063250"/>
              <a:gd name="connsiteX326" fmla="*/ 4044771 w 4114165"/>
              <a:gd name="connsiteY326" fmla="*/ 2557023 h 3063250"/>
              <a:gd name="connsiteX327" fmla="*/ 4051386 w 4114165"/>
              <a:gd name="connsiteY327" fmla="*/ 2565419 h 3063250"/>
              <a:gd name="connsiteX328" fmla="*/ 4054681 w 4114165"/>
              <a:gd name="connsiteY328" fmla="*/ 2567344 h 3063250"/>
              <a:gd name="connsiteX329" fmla="*/ 4057989 w 4114165"/>
              <a:gd name="connsiteY329" fmla="*/ 2567584 h 3063250"/>
              <a:gd name="connsiteX330" fmla="*/ 4061296 w 4114165"/>
              <a:gd name="connsiteY330" fmla="*/ 2566090 h 3063250"/>
              <a:gd name="connsiteX331" fmla="*/ 4067911 w 4114165"/>
              <a:gd name="connsiteY331" fmla="*/ 2557454 h 3063250"/>
              <a:gd name="connsiteX332" fmla="*/ 4074514 w 4114165"/>
              <a:gd name="connsiteY332" fmla="*/ 2541131 h 3063250"/>
              <a:gd name="connsiteX333" fmla="*/ 4081129 w 4114165"/>
              <a:gd name="connsiteY333" fmla="*/ 2517134 h 3063250"/>
              <a:gd name="connsiteX334" fmla="*/ 4091038 w 4114165"/>
              <a:gd name="connsiteY334" fmla="*/ 2467532 h 3063250"/>
              <a:gd name="connsiteX335" fmla="*/ 4100948 w 4114165"/>
              <a:gd name="connsiteY335" fmla="*/ 2403215 h 3063250"/>
              <a:gd name="connsiteX336" fmla="*/ 4114166 w 4114165"/>
              <a:gd name="connsiteY336" fmla="*/ 2298223 h 3063250"/>
              <a:gd name="connsiteX337" fmla="*/ 4114166 w 4114165"/>
              <a:gd name="connsiteY337" fmla="*/ 2298223 h 3063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</a:cxnLst>
            <a:rect l="l" t="t" r="r" b="b"/>
            <a:pathLst>
              <a:path w="4114165" h="3063250">
                <a:moveTo>
                  <a:pt x="0" y="962866"/>
                </a:moveTo>
                <a:lnTo>
                  <a:pt x="13219" y="938578"/>
                </a:lnTo>
                <a:lnTo>
                  <a:pt x="29741" y="914936"/>
                </a:lnTo>
                <a:lnTo>
                  <a:pt x="52873" y="887165"/>
                </a:lnTo>
                <a:lnTo>
                  <a:pt x="79309" y="860382"/>
                </a:lnTo>
                <a:lnTo>
                  <a:pt x="99137" y="843895"/>
                </a:lnTo>
                <a:lnTo>
                  <a:pt x="109050" y="838551"/>
                </a:lnTo>
                <a:lnTo>
                  <a:pt x="118964" y="836816"/>
                </a:lnTo>
                <a:lnTo>
                  <a:pt x="125574" y="838272"/>
                </a:lnTo>
                <a:lnTo>
                  <a:pt x="132182" y="842248"/>
                </a:lnTo>
                <a:lnTo>
                  <a:pt x="138791" y="849049"/>
                </a:lnTo>
                <a:lnTo>
                  <a:pt x="145401" y="859078"/>
                </a:lnTo>
                <a:lnTo>
                  <a:pt x="155315" y="880859"/>
                </a:lnTo>
                <a:lnTo>
                  <a:pt x="165228" y="911631"/>
                </a:lnTo>
                <a:lnTo>
                  <a:pt x="175142" y="951773"/>
                </a:lnTo>
                <a:lnTo>
                  <a:pt x="188360" y="1018952"/>
                </a:lnTo>
                <a:lnTo>
                  <a:pt x="204883" y="1119511"/>
                </a:lnTo>
                <a:lnTo>
                  <a:pt x="237928" y="1325872"/>
                </a:lnTo>
                <a:lnTo>
                  <a:pt x="251146" y="1392203"/>
                </a:lnTo>
                <a:lnTo>
                  <a:pt x="264365" y="1444629"/>
                </a:lnTo>
                <a:lnTo>
                  <a:pt x="274279" y="1474666"/>
                </a:lnTo>
                <a:lnTo>
                  <a:pt x="284192" y="1497675"/>
                </a:lnTo>
                <a:lnTo>
                  <a:pt x="297410" y="1521267"/>
                </a:lnTo>
                <a:lnTo>
                  <a:pt x="323847" y="1565120"/>
                </a:lnTo>
                <a:lnTo>
                  <a:pt x="340373" y="1598538"/>
                </a:lnTo>
                <a:lnTo>
                  <a:pt x="363500" y="1652395"/>
                </a:lnTo>
                <a:lnTo>
                  <a:pt x="386628" y="1713129"/>
                </a:lnTo>
                <a:lnTo>
                  <a:pt x="406460" y="1772988"/>
                </a:lnTo>
                <a:lnTo>
                  <a:pt x="422985" y="1832430"/>
                </a:lnTo>
                <a:lnTo>
                  <a:pt x="439510" y="1903407"/>
                </a:lnTo>
                <a:lnTo>
                  <a:pt x="456035" y="1987175"/>
                </a:lnTo>
                <a:lnTo>
                  <a:pt x="472547" y="2085024"/>
                </a:lnTo>
                <a:lnTo>
                  <a:pt x="502289" y="2284990"/>
                </a:lnTo>
                <a:lnTo>
                  <a:pt x="518814" y="2386930"/>
                </a:lnTo>
                <a:lnTo>
                  <a:pt x="532031" y="2452703"/>
                </a:lnTo>
                <a:lnTo>
                  <a:pt x="541941" y="2490718"/>
                </a:lnTo>
                <a:lnTo>
                  <a:pt x="551864" y="2518717"/>
                </a:lnTo>
                <a:lnTo>
                  <a:pt x="561774" y="2537066"/>
                </a:lnTo>
                <a:lnTo>
                  <a:pt x="568389" y="2544335"/>
                </a:lnTo>
                <a:lnTo>
                  <a:pt x="574991" y="2548070"/>
                </a:lnTo>
                <a:lnTo>
                  <a:pt x="581606" y="2548741"/>
                </a:lnTo>
                <a:lnTo>
                  <a:pt x="588208" y="2546969"/>
                </a:lnTo>
                <a:lnTo>
                  <a:pt x="598131" y="2541042"/>
                </a:lnTo>
                <a:lnTo>
                  <a:pt x="644385" y="2506927"/>
                </a:lnTo>
                <a:lnTo>
                  <a:pt x="670820" y="2490034"/>
                </a:lnTo>
                <a:lnTo>
                  <a:pt x="687345" y="2476269"/>
                </a:lnTo>
                <a:lnTo>
                  <a:pt x="700562" y="2461681"/>
                </a:lnTo>
                <a:lnTo>
                  <a:pt x="710485" y="2447156"/>
                </a:lnTo>
                <a:lnTo>
                  <a:pt x="720395" y="2427478"/>
                </a:lnTo>
                <a:lnTo>
                  <a:pt x="730305" y="2399808"/>
                </a:lnTo>
                <a:lnTo>
                  <a:pt x="740214" y="2360615"/>
                </a:lnTo>
                <a:lnTo>
                  <a:pt x="750137" y="2306011"/>
                </a:lnTo>
                <a:lnTo>
                  <a:pt x="760047" y="2232146"/>
                </a:lnTo>
                <a:lnTo>
                  <a:pt x="769957" y="2135437"/>
                </a:lnTo>
                <a:lnTo>
                  <a:pt x="779879" y="2013021"/>
                </a:lnTo>
                <a:lnTo>
                  <a:pt x="793097" y="1806394"/>
                </a:lnTo>
                <a:lnTo>
                  <a:pt x="806314" y="1550988"/>
                </a:lnTo>
                <a:lnTo>
                  <a:pt x="826134" y="1101061"/>
                </a:lnTo>
                <a:lnTo>
                  <a:pt x="852581" y="502805"/>
                </a:lnTo>
                <a:lnTo>
                  <a:pt x="865798" y="268992"/>
                </a:lnTo>
                <a:lnTo>
                  <a:pt x="875708" y="140161"/>
                </a:lnTo>
                <a:lnTo>
                  <a:pt x="885618" y="54144"/>
                </a:lnTo>
                <a:lnTo>
                  <a:pt x="892233" y="19833"/>
                </a:lnTo>
                <a:lnTo>
                  <a:pt x="898835" y="2645"/>
                </a:lnTo>
                <a:lnTo>
                  <a:pt x="902143" y="0"/>
                </a:lnTo>
                <a:lnTo>
                  <a:pt x="905450" y="1042"/>
                </a:lnTo>
                <a:lnTo>
                  <a:pt x="908758" y="5543"/>
                </a:lnTo>
                <a:lnTo>
                  <a:pt x="915360" y="23974"/>
                </a:lnTo>
                <a:lnTo>
                  <a:pt x="921975" y="53496"/>
                </a:lnTo>
                <a:lnTo>
                  <a:pt x="931885" y="114728"/>
                </a:lnTo>
                <a:lnTo>
                  <a:pt x="945103" y="219005"/>
                </a:lnTo>
                <a:lnTo>
                  <a:pt x="991370" y="608560"/>
                </a:lnTo>
                <a:lnTo>
                  <a:pt x="1007895" y="717439"/>
                </a:lnTo>
                <a:lnTo>
                  <a:pt x="1057457" y="1020560"/>
                </a:lnTo>
                <a:lnTo>
                  <a:pt x="1070674" y="1129034"/>
                </a:lnTo>
                <a:lnTo>
                  <a:pt x="1083891" y="1261492"/>
                </a:lnTo>
                <a:lnTo>
                  <a:pt x="1100416" y="1462079"/>
                </a:lnTo>
                <a:lnTo>
                  <a:pt x="1123543" y="1789577"/>
                </a:lnTo>
                <a:lnTo>
                  <a:pt x="1146683" y="2110389"/>
                </a:lnTo>
                <a:lnTo>
                  <a:pt x="1159901" y="2255687"/>
                </a:lnTo>
                <a:lnTo>
                  <a:pt x="1169810" y="2336454"/>
                </a:lnTo>
                <a:lnTo>
                  <a:pt x="1176425" y="2375343"/>
                </a:lnTo>
                <a:lnTo>
                  <a:pt x="1183028" y="2401809"/>
                </a:lnTo>
                <a:lnTo>
                  <a:pt x="1189643" y="2415701"/>
                </a:lnTo>
                <a:lnTo>
                  <a:pt x="1192950" y="2417917"/>
                </a:lnTo>
                <a:lnTo>
                  <a:pt x="1196245" y="2417030"/>
                </a:lnTo>
                <a:lnTo>
                  <a:pt x="1199553" y="2413054"/>
                </a:lnTo>
                <a:lnTo>
                  <a:pt x="1206168" y="2396073"/>
                </a:lnTo>
                <a:lnTo>
                  <a:pt x="1212770" y="2367517"/>
                </a:lnTo>
                <a:lnTo>
                  <a:pt x="1222680" y="2304808"/>
                </a:lnTo>
                <a:lnTo>
                  <a:pt x="1232602" y="2221471"/>
                </a:lnTo>
                <a:lnTo>
                  <a:pt x="1249127" y="2051011"/>
                </a:lnTo>
                <a:lnTo>
                  <a:pt x="1278857" y="1738519"/>
                </a:lnTo>
                <a:lnTo>
                  <a:pt x="1292087" y="1631108"/>
                </a:lnTo>
                <a:lnTo>
                  <a:pt x="1301997" y="1571186"/>
                </a:lnTo>
                <a:lnTo>
                  <a:pt x="1311907" y="1530802"/>
                </a:lnTo>
                <a:lnTo>
                  <a:pt x="1318522" y="1515125"/>
                </a:lnTo>
                <a:lnTo>
                  <a:pt x="1325124" y="1508553"/>
                </a:lnTo>
                <a:lnTo>
                  <a:pt x="1328431" y="1508692"/>
                </a:lnTo>
                <a:lnTo>
                  <a:pt x="1331739" y="1511098"/>
                </a:lnTo>
                <a:lnTo>
                  <a:pt x="1338341" y="1522673"/>
                </a:lnTo>
                <a:lnTo>
                  <a:pt x="1344956" y="1543098"/>
                </a:lnTo>
                <a:lnTo>
                  <a:pt x="1351559" y="1572135"/>
                </a:lnTo>
                <a:lnTo>
                  <a:pt x="1361481" y="1631273"/>
                </a:lnTo>
                <a:lnTo>
                  <a:pt x="1371391" y="1708025"/>
                </a:lnTo>
                <a:lnTo>
                  <a:pt x="1384608" y="1834709"/>
                </a:lnTo>
                <a:lnTo>
                  <a:pt x="1401133" y="2023810"/>
                </a:lnTo>
                <a:lnTo>
                  <a:pt x="1437478" y="2455958"/>
                </a:lnTo>
                <a:lnTo>
                  <a:pt x="1450695" y="2573840"/>
                </a:lnTo>
                <a:lnTo>
                  <a:pt x="1460618" y="2638271"/>
                </a:lnTo>
                <a:lnTo>
                  <a:pt x="1467220" y="2669055"/>
                </a:lnTo>
                <a:lnTo>
                  <a:pt x="1473835" y="2690241"/>
                </a:lnTo>
                <a:lnTo>
                  <a:pt x="1480438" y="2702360"/>
                </a:lnTo>
                <a:lnTo>
                  <a:pt x="1483745" y="2705260"/>
                </a:lnTo>
                <a:lnTo>
                  <a:pt x="1487053" y="2706222"/>
                </a:lnTo>
                <a:lnTo>
                  <a:pt x="1490360" y="2705361"/>
                </a:lnTo>
                <a:lnTo>
                  <a:pt x="1496963" y="2698700"/>
                </a:lnTo>
                <a:lnTo>
                  <a:pt x="1503577" y="2686265"/>
                </a:lnTo>
                <a:lnTo>
                  <a:pt x="1513487" y="2658861"/>
                </a:lnTo>
                <a:lnTo>
                  <a:pt x="1526705" y="2610120"/>
                </a:lnTo>
                <a:lnTo>
                  <a:pt x="1543229" y="2536635"/>
                </a:lnTo>
                <a:lnTo>
                  <a:pt x="1579574" y="2357488"/>
                </a:lnTo>
                <a:lnTo>
                  <a:pt x="1615932" y="2168830"/>
                </a:lnTo>
                <a:lnTo>
                  <a:pt x="1639059" y="2033219"/>
                </a:lnTo>
                <a:lnTo>
                  <a:pt x="1658891" y="1899823"/>
                </a:lnTo>
                <a:lnTo>
                  <a:pt x="1688633" y="1675189"/>
                </a:lnTo>
                <a:lnTo>
                  <a:pt x="1724978" y="1405069"/>
                </a:lnTo>
                <a:lnTo>
                  <a:pt x="1754720" y="1207660"/>
                </a:lnTo>
                <a:lnTo>
                  <a:pt x="1777847" y="1072404"/>
                </a:lnTo>
                <a:lnTo>
                  <a:pt x="1794372" y="994322"/>
                </a:lnTo>
                <a:lnTo>
                  <a:pt x="1807590" y="945860"/>
                </a:lnTo>
                <a:lnTo>
                  <a:pt x="1820807" y="909731"/>
                </a:lnTo>
                <a:lnTo>
                  <a:pt x="1830717" y="890394"/>
                </a:lnTo>
                <a:lnTo>
                  <a:pt x="1840639" y="877921"/>
                </a:lnTo>
                <a:lnTo>
                  <a:pt x="1847242" y="873653"/>
                </a:lnTo>
                <a:lnTo>
                  <a:pt x="1853857" y="872881"/>
                </a:lnTo>
                <a:lnTo>
                  <a:pt x="1860459" y="875768"/>
                </a:lnTo>
                <a:lnTo>
                  <a:pt x="1867074" y="882378"/>
                </a:lnTo>
                <a:lnTo>
                  <a:pt x="1873676" y="892762"/>
                </a:lnTo>
                <a:lnTo>
                  <a:pt x="1883599" y="915227"/>
                </a:lnTo>
                <a:lnTo>
                  <a:pt x="1893509" y="945480"/>
                </a:lnTo>
                <a:lnTo>
                  <a:pt x="1906726" y="996386"/>
                </a:lnTo>
                <a:lnTo>
                  <a:pt x="1919944" y="1058398"/>
                </a:lnTo>
                <a:lnTo>
                  <a:pt x="1933161" y="1132137"/>
                </a:lnTo>
                <a:lnTo>
                  <a:pt x="1949686" y="1241687"/>
                </a:lnTo>
                <a:lnTo>
                  <a:pt x="1966211" y="1370713"/>
                </a:lnTo>
                <a:lnTo>
                  <a:pt x="1986043" y="1548658"/>
                </a:lnTo>
                <a:lnTo>
                  <a:pt x="2035605" y="2011729"/>
                </a:lnTo>
                <a:lnTo>
                  <a:pt x="2048822" y="2106628"/>
                </a:lnTo>
                <a:lnTo>
                  <a:pt x="2058732" y="2163043"/>
                </a:lnTo>
                <a:lnTo>
                  <a:pt x="2068655" y="2205123"/>
                </a:lnTo>
                <a:lnTo>
                  <a:pt x="2075257" y="2224738"/>
                </a:lnTo>
                <a:lnTo>
                  <a:pt x="2081872" y="2237528"/>
                </a:lnTo>
                <a:lnTo>
                  <a:pt x="2088474" y="2243581"/>
                </a:lnTo>
                <a:lnTo>
                  <a:pt x="2091782" y="2244151"/>
                </a:lnTo>
                <a:lnTo>
                  <a:pt x="2095089" y="2243151"/>
                </a:lnTo>
                <a:lnTo>
                  <a:pt x="2101692" y="2236591"/>
                </a:lnTo>
                <a:lnTo>
                  <a:pt x="2108307" y="2224359"/>
                </a:lnTo>
                <a:lnTo>
                  <a:pt x="2118217" y="2196525"/>
                </a:lnTo>
                <a:lnTo>
                  <a:pt x="2128127" y="2159193"/>
                </a:lnTo>
                <a:lnTo>
                  <a:pt x="2141357" y="2098485"/>
                </a:lnTo>
                <a:lnTo>
                  <a:pt x="2164484" y="1975626"/>
                </a:lnTo>
                <a:lnTo>
                  <a:pt x="2200829" y="1779712"/>
                </a:lnTo>
                <a:lnTo>
                  <a:pt x="2214046" y="1723006"/>
                </a:lnTo>
                <a:lnTo>
                  <a:pt x="2223968" y="1691525"/>
                </a:lnTo>
                <a:lnTo>
                  <a:pt x="2230571" y="1677165"/>
                </a:lnTo>
                <a:lnTo>
                  <a:pt x="2237186" y="1668845"/>
                </a:lnTo>
                <a:lnTo>
                  <a:pt x="2240493" y="1667085"/>
                </a:lnTo>
                <a:lnTo>
                  <a:pt x="2243788" y="1666971"/>
                </a:lnTo>
                <a:lnTo>
                  <a:pt x="2247096" y="1668554"/>
                </a:lnTo>
                <a:lnTo>
                  <a:pt x="2253711" y="1676912"/>
                </a:lnTo>
                <a:lnTo>
                  <a:pt x="2260313" y="1692285"/>
                </a:lnTo>
                <a:lnTo>
                  <a:pt x="2266928" y="1714838"/>
                </a:lnTo>
                <a:lnTo>
                  <a:pt x="2276838" y="1762439"/>
                </a:lnTo>
                <a:lnTo>
                  <a:pt x="2286748" y="1827060"/>
                </a:lnTo>
                <a:lnTo>
                  <a:pt x="2296670" y="1908954"/>
                </a:lnTo>
                <a:lnTo>
                  <a:pt x="2309888" y="2044185"/>
                </a:lnTo>
                <a:lnTo>
                  <a:pt x="2326400" y="2246051"/>
                </a:lnTo>
                <a:lnTo>
                  <a:pt x="2352847" y="2572067"/>
                </a:lnTo>
                <a:lnTo>
                  <a:pt x="2366064" y="2700929"/>
                </a:lnTo>
                <a:lnTo>
                  <a:pt x="2375975" y="2775427"/>
                </a:lnTo>
                <a:lnTo>
                  <a:pt x="2385884" y="2830398"/>
                </a:lnTo>
                <a:lnTo>
                  <a:pt x="2395807" y="2867312"/>
                </a:lnTo>
                <a:lnTo>
                  <a:pt x="2402409" y="2883268"/>
                </a:lnTo>
                <a:lnTo>
                  <a:pt x="2409024" y="2893563"/>
                </a:lnTo>
                <a:lnTo>
                  <a:pt x="2415627" y="2899350"/>
                </a:lnTo>
                <a:lnTo>
                  <a:pt x="2422242" y="2901668"/>
                </a:lnTo>
                <a:lnTo>
                  <a:pt x="2428844" y="2901402"/>
                </a:lnTo>
                <a:lnTo>
                  <a:pt x="2438766" y="2897273"/>
                </a:lnTo>
                <a:lnTo>
                  <a:pt x="2448676" y="2889726"/>
                </a:lnTo>
                <a:lnTo>
                  <a:pt x="2461894" y="2875454"/>
                </a:lnTo>
                <a:lnTo>
                  <a:pt x="2478418" y="2852749"/>
                </a:lnTo>
                <a:lnTo>
                  <a:pt x="2501546" y="2820306"/>
                </a:lnTo>
                <a:lnTo>
                  <a:pt x="2511456" y="2810061"/>
                </a:lnTo>
                <a:lnTo>
                  <a:pt x="2521378" y="2803945"/>
                </a:lnTo>
                <a:lnTo>
                  <a:pt x="2527980" y="2802564"/>
                </a:lnTo>
                <a:lnTo>
                  <a:pt x="2534596" y="2803464"/>
                </a:lnTo>
                <a:lnTo>
                  <a:pt x="2541198" y="2806592"/>
                </a:lnTo>
                <a:lnTo>
                  <a:pt x="2551120" y="2815215"/>
                </a:lnTo>
                <a:lnTo>
                  <a:pt x="2561030" y="2828271"/>
                </a:lnTo>
                <a:lnTo>
                  <a:pt x="2570940" y="2845810"/>
                </a:lnTo>
                <a:lnTo>
                  <a:pt x="2584158" y="2876189"/>
                </a:lnTo>
                <a:lnTo>
                  <a:pt x="2603990" y="2931768"/>
                </a:lnTo>
                <a:lnTo>
                  <a:pt x="2617207" y="2966795"/>
                </a:lnTo>
                <a:lnTo>
                  <a:pt x="2627117" y="2986220"/>
                </a:lnTo>
                <a:lnTo>
                  <a:pt x="2633732" y="2993894"/>
                </a:lnTo>
                <a:lnTo>
                  <a:pt x="2640334" y="2996060"/>
                </a:lnTo>
                <a:lnTo>
                  <a:pt x="2643642" y="2994781"/>
                </a:lnTo>
                <a:lnTo>
                  <a:pt x="2650257" y="2986942"/>
                </a:lnTo>
                <a:lnTo>
                  <a:pt x="2656859" y="2971366"/>
                </a:lnTo>
                <a:lnTo>
                  <a:pt x="2663474" y="2947357"/>
                </a:lnTo>
                <a:lnTo>
                  <a:pt x="2670077" y="2914280"/>
                </a:lnTo>
                <a:lnTo>
                  <a:pt x="2679999" y="2846646"/>
                </a:lnTo>
                <a:lnTo>
                  <a:pt x="2689909" y="2756698"/>
                </a:lnTo>
                <a:lnTo>
                  <a:pt x="2703127" y="2602181"/>
                </a:lnTo>
                <a:lnTo>
                  <a:pt x="2716344" y="2412092"/>
                </a:lnTo>
                <a:lnTo>
                  <a:pt x="2736176" y="2082213"/>
                </a:lnTo>
                <a:lnTo>
                  <a:pt x="2772521" y="1470652"/>
                </a:lnTo>
                <a:lnTo>
                  <a:pt x="2789046" y="1238622"/>
                </a:lnTo>
                <a:lnTo>
                  <a:pt x="2805571" y="1047862"/>
                </a:lnTo>
                <a:lnTo>
                  <a:pt x="2818788" y="927358"/>
                </a:lnTo>
                <a:lnTo>
                  <a:pt x="2832005" y="833941"/>
                </a:lnTo>
                <a:lnTo>
                  <a:pt x="2845223" y="764002"/>
                </a:lnTo>
                <a:lnTo>
                  <a:pt x="2855133" y="724885"/>
                </a:lnTo>
                <a:lnTo>
                  <a:pt x="2865042" y="696152"/>
                </a:lnTo>
                <a:lnTo>
                  <a:pt x="2874965" y="677220"/>
                </a:lnTo>
                <a:lnTo>
                  <a:pt x="2881567" y="670028"/>
                </a:lnTo>
                <a:lnTo>
                  <a:pt x="2888182" y="667368"/>
                </a:lnTo>
                <a:lnTo>
                  <a:pt x="2894785" y="669622"/>
                </a:lnTo>
                <a:lnTo>
                  <a:pt x="2901400" y="677182"/>
                </a:lnTo>
                <a:lnTo>
                  <a:pt x="2908002" y="690415"/>
                </a:lnTo>
                <a:lnTo>
                  <a:pt x="2914617" y="709562"/>
                </a:lnTo>
                <a:lnTo>
                  <a:pt x="2924527" y="749616"/>
                </a:lnTo>
                <a:lnTo>
                  <a:pt x="2934450" y="803296"/>
                </a:lnTo>
                <a:lnTo>
                  <a:pt x="2947667" y="895814"/>
                </a:lnTo>
                <a:lnTo>
                  <a:pt x="2960884" y="1012101"/>
                </a:lnTo>
                <a:lnTo>
                  <a:pt x="2977409" y="1187779"/>
                </a:lnTo>
                <a:lnTo>
                  <a:pt x="3017061" y="1634110"/>
                </a:lnTo>
                <a:lnTo>
                  <a:pt x="3030278" y="1742115"/>
                </a:lnTo>
                <a:lnTo>
                  <a:pt x="3040188" y="1800265"/>
                </a:lnTo>
                <a:lnTo>
                  <a:pt x="3046803" y="1827313"/>
                </a:lnTo>
                <a:lnTo>
                  <a:pt x="3053406" y="1844928"/>
                </a:lnTo>
                <a:lnTo>
                  <a:pt x="3060021" y="1853413"/>
                </a:lnTo>
                <a:lnTo>
                  <a:pt x="3063315" y="1854388"/>
                </a:lnTo>
                <a:lnTo>
                  <a:pt x="3066623" y="1853299"/>
                </a:lnTo>
                <a:lnTo>
                  <a:pt x="3073238" y="1845245"/>
                </a:lnTo>
                <a:lnTo>
                  <a:pt x="3079840" y="1829960"/>
                </a:lnTo>
                <a:lnTo>
                  <a:pt x="3086456" y="1808129"/>
                </a:lnTo>
                <a:lnTo>
                  <a:pt x="3096365" y="1764782"/>
                </a:lnTo>
                <a:lnTo>
                  <a:pt x="3109583" y="1692285"/>
                </a:lnTo>
                <a:lnTo>
                  <a:pt x="3145940" y="1482986"/>
                </a:lnTo>
                <a:lnTo>
                  <a:pt x="3162452" y="1409665"/>
                </a:lnTo>
                <a:lnTo>
                  <a:pt x="3178977" y="1351098"/>
                </a:lnTo>
                <a:lnTo>
                  <a:pt x="3192194" y="1313348"/>
                </a:lnTo>
                <a:lnTo>
                  <a:pt x="3205412" y="1283678"/>
                </a:lnTo>
                <a:lnTo>
                  <a:pt x="3215334" y="1267773"/>
                </a:lnTo>
                <a:lnTo>
                  <a:pt x="3221936" y="1260745"/>
                </a:lnTo>
                <a:lnTo>
                  <a:pt x="3228551" y="1256705"/>
                </a:lnTo>
                <a:lnTo>
                  <a:pt x="3235154" y="1255730"/>
                </a:lnTo>
                <a:lnTo>
                  <a:pt x="3241769" y="1257820"/>
                </a:lnTo>
                <a:lnTo>
                  <a:pt x="3248371" y="1263088"/>
                </a:lnTo>
                <a:lnTo>
                  <a:pt x="3254986" y="1271661"/>
                </a:lnTo>
                <a:lnTo>
                  <a:pt x="3264896" y="1291099"/>
                </a:lnTo>
                <a:lnTo>
                  <a:pt x="3274819" y="1319161"/>
                </a:lnTo>
                <a:lnTo>
                  <a:pt x="3284729" y="1356796"/>
                </a:lnTo>
                <a:lnTo>
                  <a:pt x="3294638" y="1405106"/>
                </a:lnTo>
                <a:lnTo>
                  <a:pt x="3304548" y="1465029"/>
                </a:lnTo>
                <a:lnTo>
                  <a:pt x="3317766" y="1564322"/>
                </a:lnTo>
                <a:lnTo>
                  <a:pt x="3330996" y="1685636"/>
                </a:lnTo>
                <a:lnTo>
                  <a:pt x="3347508" y="1862923"/>
                </a:lnTo>
                <a:lnTo>
                  <a:pt x="3406993" y="2532355"/>
                </a:lnTo>
                <a:lnTo>
                  <a:pt x="3423517" y="2676071"/>
                </a:lnTo>
                <a:lnTo>
                  <a:pt x="3440042" y="2794878"/>
                </a:lnTo>
                <a:lnTo>
                  <a:pt x="3453260" y="2872884"/>
                </a:lnTo>
                <a:lnTo>
                  <a:pt x="3466477" y="2936720"/>
                </a:lnTo>
                <a:lnTo>
                  <a:pt x="3479694" y="2986828"/>
                </a:lnTo>
                <a:lnTo>
                  <a:pt x="3489604" y="3015675"/>
                </a:lnTo>
                <a:lnTo>
                  <a:pt x="3499526" y="3037329"/>
                </a:lnTo>
                <a:lnTo>
                  <a:pt x="3509436" y="3052108"/>
                </a:lnTo>
                <a:lnTo>
                  <a:pt x="3519346" y="3060642"/>
                </a:lnTo>
                <a:lnTo>
                  <a:pt x="3525962" y="3063150"/>
                </a:lnTo>
                <a:lnTo>
                  <a:pt x="3532564" y="3063251"/>
                </a:lnTo>
                <a:lnTo>
                  <a:pt x="3539179" y="3060947"/>
                </a:lnTo>
                <a:lnTo>
                  <a:pt x="3545781" y="3056261"/>
                </a:lnTo>
                <a:lnTo>
                  <a:pt x="3555704" y="3044826"/>
                </a:lnTo>
                <a:lnTo>
                  <a:pt x="3565614" y="3028149"/>
                </a:lnTo>
                <a:lnTo>
                  <a:pt x="3575523" y="3006076"/>
                </a:lnTo>
                <a:lnTo>
                  <a:pt x="3585446" y="2978141"/>
                </a:lnTo>
                <a:lnTo>
                  <a:pt x="3598663" y="2930705"/>
                </a:lnTo>
                <a:lnTo>
                  <a:pt x="3611881" y="2871288"/>
                </a:lnTo>
                <a:lnTo>
                  <a:pt x="3628405" y="2782582"/>
                </a:lnTo>
                <a:lnTo>
                  <a:pt x="3664750" y="2563380"/>
                </a:lnTo>
                <a:lnTo>
                  <a:pt x="3691185" y="2412674"/>
                </a:lnTo>
                <a:lnTo>
                  <a:pt x="3707710" y="2331693"/>
                </a:lnTo>
                <a:lnTo>
                  <a:pt x="3720927" y="2279532"/>
                </a:lnTo>
                <a:lnTo>
                  <a:pt x="3730837" y="2250090"/>
                </a:lnTo>
                <a:lnTo>
                  <a:pt x="3740759" y="2229956"/>
                </a:lnTo>
                <a:lnTo>
                  <a:pt x="3747362" y="2221978"/>
                </a:lnTo>
                <a:lnTo>
                  <a:pt x="3753977" y="2218470"/>
                </a:lnTo>
                <a:lnTo>
                  <a:pt x="3760579" y="2219483"/>
                </a:lnTo>
                <a:lnTo>
                  <a:pt x="3767194" y="2225017"/>
                </a:lnTo>
                <a:lnTo>
                  <a:pt x="3773796" y="2234945"/>
                </a:lnTo>
                <a:lnTo>
                  <a:pt x="3783719" y="2257498"/>
                </a:lnTo>
                <a:lnTo>
                  <a:pt x="3793629" y="2287751"/>
                </a:lnTo>
                <a:lnTo>
                  <a:pt x="3810154" y="2348788"/>
                </a:lnTo>
                <a:lnTo>
                  <a:pt x="3836589" y="2448461"/>
                </a:lnTo>
                <a:lnTo>
                  <a:pt x="3849806" y="2487654"/>
                </a:lnTo>
                <a:lnTo>
                  <a:pt x="3859716" y="2508472"/>
                </a:lnTo>
                <a:lnTo>
                  <a:pt x="3866331" y="2517476"/>
                </a:lnTo>
                <a:lnTo>
                  <a:pt x="3872933" y="2522313"/>
                </a:lnTo>
                <a:lnTo>
                  <a:pt x="3879548" y="2522984"/>
                </a:lnTo>
                <a:lnTo>
                  <a:pt x="3886150" y="2519654"/>
                </a:lnTo>
                <a:lnTo>
                  <a:pt x="3892765" y="2512613"/>
                </a:lnTo>
                <a:lnTo>
                  <a:pt x="3902675" y="2496087"/>
                </a:lnTo>
                <a:lnTo>
                  <a:pt x="3915893" y="2466177"/>
                </a:lnTo>
                <a:lnTo>
                  <a:pt x="3939032" y="2410826"/>
                </a:lnTo>
                <a:lnTo>
                  <a:pt x="3948943" y="2393604"/>
                </a:lnTo>
                <a:lnTo>
                  <a:pt x="3955545" y="2385879"/>
                </a:lnTo>
                <a:lnTo>
                  <a:pt x="3962160" y="2381497"/>
                </a:lnTo>
                <a:lnTo>
                  <a:pt x="3968775" y="2380687"/>
                </a:lnTo>
                <a:lnTo>
                  <a:pt x="3975377" y="2383562"/>
                </a:lnTo>
                <a:lnTo>
                  <a:pt x="3981992" y="2390184"/>
                </a:lnTo>
                <a:lnTo>
                  <a:pt x="3988595" y="2400606"/>
                </a:lnTo>
                <a:lnTo>
                  <a:pt x="3998504" y="2422932"/>
                </a:lnTo>
                <a:lnTo>
                  <a:pt x="4011734" y="2462365"/>
                </a:lnTo>
                <a:lnTo>
                  <a:pt x="4034862" y="2535128"/>
                </a:lnTo>
                <a:lnTo>
                  <a:pt x="4044771" y="2557023"/>
                </a:lnTo>
                <a:lnTo>
                  <a:pt x="4051386" y="2565419"/>
                </a:lnTo>
                <a:lnTo>
                  <a:pt x="4054681" y="2567344"/>
                </a:lnTo>
                <a:lnTo>
                  <a:pt x="4057989" y="2567584"/>
                </a:lnTo>
                <a:lnTo>
                  <a:pt x="4061296" y="2566090"/>
                </a:lnTo>
                <a:lnTo>
                  <a:pt x="4067911" y="2557454"/>
                </a:lnTo>
                <a:lnTo>
                  <a:pt x="4074514" y="2541131"/>
                </a:lnTo>
                <a:lnTo>
                  <a:pt x="4081129" y="2517134"/>
                </a:lnTo>
                <a:lnTo>
                  <a:pt x="4091038" y="2467532"/>
                </a:lnTo>
                <a:lnTo>
                  <a:pt x="4100948" y="2403215"/>
                </a:lnTo>
                <a:lnTo>
                  <a:pt x="4114166" y="2298223"/>
                </a:lnTo>
                <a:lnTo>
                  <a:pt x="4114166" y="2298223"/>
                </a:lnTo>
              </a:path>
            </a:pathLst>
          </a:custGeom>
          <a:noFill/>
          <a:ln w="18998" cap="sq">
            <a:solidFill>
              <a:schemeClr val="accent1">
                <a:lumMod val="75000"/>
              </a:schemeClr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9" name="Connettore 7 28">
            <a:extLst>
              <a:ext uri="{FF2B5EF4-FFF2-40B4-BE49-F238E27FC236}">
                <a16:creationId xmlns:a16="http://schemas.microsoft.com/office/drawing/2014/main" id="{4C37596A-9827-D4C9-65B3-7D15F7FBC20C}"/>
              </a:ext>
            </a:extLst>
          </p:cNvPr>
          <p:cNvCxnSpPr>
            <a:cxnSpLocks/>
          </p:cNvCxnSpPr>
          <p:nvPr/>
        </p:nvCxnSpPr>
        <p:spPr>
          <a:xfrm>
            <a:off x="1058265" y="1344039"/>
            <a:ext cx="482297" cy="454381"/>
          </a:xfrm>
          <a:prstGeom prst="curvedConnector3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00B86A0C-0D16-AA26-5187-02D54BBCFEEB}"/>
              </a:ext>
            </a:extLst>
          </p:cNvPr>
          <p:cNvSpPr txBox="1"/>
          <p:nvPr/>
        </p:nvSpPr>
        <p:spPr>
          <a:xfrm>
            <a:off x="1327421" y="1356238"/>
            <a:ext cx="9172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+mj-lt"/>
              </a:rPr>
              <a:t>PCA + filtering</a:t>
            </a:r>
          </a:p>
        </p:txBody>
      </p:sp>
      <p:pic>
        <p:nvPicPr>
          <p:cNvPr id="32" name="Immagine 31" descr="Immagine che contiene oscurità, silhouette, arte&#10;&#10;Descrizione generata automaticamente">
            <a:extLst>
              <a:ext uri="{FF2B5EF4-FFF2-40B4-BE49-F238E27FC236}">
                <a16:creationId xmlns:a16="http://schemas.microsoft.com/office/drawing/2014/main" id="{56B29BDF-3BE3-2D38-02E8-334A599AA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118" y="2606415"/>
            <a:ext cx="682821" cy="512116"/>
          </a:xfrm>
          <a:prstGeom prst="rect">
            <a:avLst/>
          </a:prstGeom>
        </p:spPr>
      </p:pic>
      <p:cxnSp>
        <p:nvCxnSpPr>
          <p:cNvPr id="34" name="Connettore 7 33">
            <a:extLst>
              <a:ext uri="{FF2B5EF4-FFF2-40B4-BE49-F238E27FC236}">
                <a16:creationId xmlns:a16="http://schemas.microsoft.com/office/drawing/2014/main" id="{9D3CD310-394F-0DFB-208E-F7C775F11965}"/>
              </a:ext>
            </a:extLst>
          </p:cNvPr>
          <p:cNvCxnSpPr>
            <a:cxnSpLocks/>
            <a:stCxn id="32" idx="2"/>
          </p:cNvCxnSpPr>
          <p:nvPr/>
        </p:nvCxnSpPr>
        <p:spPr>
          <a:xfrm rot="16200000" flipH="1">
            <a:off x="783829" y="3092231"/>
            <a:ext cx="517292" cy="569892"/>
          </a:xfrm>
          <a:prstGeom prst="curved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B83C9549-10CB-CCB8-77F1-B05E4389EA1C}"/>
              </a:ext>
            </a:extLst>
          </p:cNvPr>
          <p:cNvSpPr txBox="1"/>
          <p:nvPr/>
        </p:nvSpPr>
        <p:spPr>
          <a:xfrm>
            <a:off x="885051" y="3100091"/>
            <a:ext cx="9172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+mj-lt"/>
              </a:rPr>
              <a:t>Envelope + filtering</a:t>
            </a:r>
          </a:p>
        </p:txBody>
      </p:sp>
      <p:sp>
        <p:nvSpPr>
          <p:cNvPr id="45" name="Rettangolo 44">
            <a:extLst>
              <a:ext uri="{FF2B5EF4-FFF2-40B4-BE49-F238E27FC236}">
                <a16:creationId xmlns:a16="http://schemas.microsoft.com/office/drawing/2014/main" id="{784314D1-880B-1BBC-449C-097B91CCF2F8}"/>
              </a:ext>
            </a:extLst>
          </p:cNvPr>
          <p:cNvSpPr/>
          <p:nvPr/>
        </p:nvSpPr>
        <p:spPr>
          <a:xfrm>
            <a:off x="4581937" y="3111305"/>
            <a:ext cx="228600" cy="2434729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Connettore 2 48">
            <a:extLst>
              <a:ext uri="{FF2B5EF4-FFF2-40B4-BE49-F238E27FC236}">
                <a16:creationId xmlns:a16="http://schemas.microsoft.com/office/drawing/2014/main" id="{C5F2E82D-205F-3B28-EA22-B8596ED6F95B}"/>
              </a:ext>
            </a:extLst>
          </p:cNvPr>
          <p:cNvCxnSpPr>
            <a:cxnSpLocks/>
          </p:cNvCxnSpPr>
          <p:nvPr/>
        </p:nvCxnSpPr>
        <p:spPr>
          <a:xfrm>
            <a:off x="4696237" y="2981736"/>
            <a:ext cx="0" cy="28915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nettore 2 55">
            <a:extLst>
              <a:ext uri="{FF2B5EF4-FFF2-40B4-BE49-F238E27FC236}">
                <a16:creationId xmlns:a16="http://schemas.microsoft.com/office/drawing/2014/main" id="{BB7D46F1-B038-F128-128D-2A33127E31A3}"/>
              </a:ext>
            </a:extLst>
          </p:cNvPr>
          <p:cNvCxnSpPr>
            <a:cxnSpLocks/>
          </p:cNvCxnSpPr>
          <p:nvPr/>
        </p:nvCxnSpPr>
        <p:spPr>
          <a:xfrm>
            <a:off x="4674701" y="4123223"/>
            <a:ext cx="0" cy="28915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F34B6797-1127-6D5E-BDBC-824D74C9C7A5}"/>
              </a:ext>
            </a:extLst>
          </p:cNvPr>
          <p:cNvSpPr txBox="1"/>
          <p:nvPr/>
        </p:nvSpPr>
        <p:spPr>
          <a:xfrm>
            <a:off x="608917" y="4734428"/>
            <a:ext cx="552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EEG</a:t>
            </a:r>
          </a:p>
        </p:txBody>
      </p:sp>
      <p:sp>
        <p:nvSpPr>
          <p:cNvPr id="58" name="Ovale 57">
            <a:extLst>
              <a:ext uri="{FF2B5EF4-FFF2-40B4-BE49-F238E27FC236}">
                <a16:creationId xmlns:a16="http://schemas.microsoft.com/office/drawing/2014/main" id="{33B8C8D3-B2F6-0B77-70EB-7A6D4172645F}"/>
              </a:ext>
            </a:extLst>
          </p:cNvPr>
          <p:cNvSpPr/>
          <p:nvPr/>
        </p:nvSpPr>
        <p:spPr>
          <a:xfrm>
            <a:off x="7714996" y="2768210"/>
            <a:ext cx="2030859" cy="2034182"/>
          </a:xfrm>
          <a:prstGeom prst="ellipse">
            <a:avLst/>
          </a:prstGeom>
          <a:solidFill>
            <a:srgbClr val="C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C0200F31-DAA3-5D66-E735-865128B8BA55}"/>
              </a:ext>
            </a:extLst>
          </p:cNvPr>
          <p:cNvSpPr txBox="1"/>
          <p:nvPr/>
        </p:nvSpPr>
        <p:spPr>
          <a:xfrm>
            <a:off x="7345491" y="1373923"/>
            <a:ext cx="3374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Partial Information Decomposition</a:t>
            </a:r>
          </a:p>
        </p:txBody>
      </p:sp>
      <p:sp>
        <p:nvSpPr>
          <p:cNvPr id="63" name="Ovale 62">
            <a:extLst>
              <a:ext uri="{FF2B5EF4-FFF2-40B4-BE49-F238E27FC236}">
                <a16:creationId xmlns:a16="http://schemas.microsoft.com/office/drawing/2014/main" id="{1D797CCE-E3BB-5766-B481-C23DDB55F46F}"/>
              </a:ext>
            </a:extLst>
          </p:cNvPr>
          <p:cNvSpPr/>
          <p:nvPr/>
        </p:nvSpPr>
        <p:spPr>
          <a:xfrm>
            <a:off x="8919404" y="3061253"/>
            <a:ext cx="1455582" cy="1447832"/>
          </a:xfrm>
          <a:prstGeom prst="ellipse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ttangolo 65">
            <a:extLst>
              <a:ext uri="{FF2B5EF4-FFF2-40B4-BE49-F238E27FC236}">
                <a16:creationId xmlns:a16="http://schemas.microsoft.com/office/drawing/2014/main" id="{791E32A2-022E-6F57-58C1-E3964B63B60E}"/>
              </a:ext>
            </a:extLst>
          </p:cNvPr>
          <p:cNvSpPr/>
          <p:nvPr/>
        </p:nvSpPr>
        <p:spPr>
          <a:xfrm>
            <a:off x="2106867" y="2057763"/>
            <a:ext cx="194092" cy="286800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Connettore 2 66">
            <a:extLst>
              <a:ext uri="{FF2B5EF4-FFF2-40B4-BE49-F238E27FC236}">
                <a16:creationId xmlns:a16="http://schemas.microsoft.com/office/drawing/2014/main" id="{95C75882-2F17-3B65-A987-8BA2030C77D6}"/>
              </a:ext>
            </a:extLst>
          </p:cNvPr>
          <p:cNvCxnSpPr>
            <a:cxnSpLocks/>
          </p:cNvCxnSpPr>
          <p:nvPr/>
        </p:nvCxnSpPr>
        <p:spPr>
          <a:xfrm>
            <a:off x="2184723" y="1873430"/>
            <a:ext cx="0" cy="289154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Connettore 2 67">
            <a:extLst>
              <a:ext uri="{FF2B5EF4-FFF2-40B4-BE49-F238E27FC236}">
                <a16:creationId xmlns:a16="http://schemas.microsoft.com/office/drawing/2014/main" id="{8EA77E4A-49FF-0BE6-E18E-DA1012868616}"/>
              </a:ext>
            </a:extLst>
          </p:cNvPr>
          <p:cNvCxnSpPr>
            <a:cxnSpLocks/>
          </p:cNvCxnSpPr>
          <p:nvPr/>
        </p:nvCxnSpPr>
        <p:spPr>
          <a:xfrm>
            <a:off x="2210538" y="4209965"/>
            <a:ext cx="0" cy="28915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ttangolo 1">
            <a:extLst>
              <a:ext uri="{FF2B5EF4-FFF2-40B4-BE49-F238E27FC236}">
                <a16:creationId xmlns:a16="http://schemas.microsoft.com/office/drawing/2014/main" id="{207D5AE0-A9F7-23A2-74FF-5DC6A10F60E8}"/>
              </a:ext>
            </a:extLst>
          </p:cNvPr>
          <p:cNvSpPr/>
          <p:nvPr/>
        </p:nvSpPr>
        <p:spPr>
          <a:xfrm>
            <a:off x="3229351" y="1793108"/>
            <a:ext cx="188471" cy="3536455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9028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FC548268-940D-F5C5-9B50-788B90CDCD3D}"/>
              </a:ext>
            </a:extLst>
          </p:cNvPr>
          <p:cNvSpPr txBox="1"/>
          <p:nvPr/>
        </p:nvSpPr>
        <p:spPr>
          <a:xfrm>
            <a:off x="3927265" y="263426"/>
            <a:ext cx="43374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Measuring Articulatory Encoding </a:t>
            </a:r>
          </a:p>
        </p:txBody>
      </p:sp>
      <p:sp>
        <p:nvSpPr>
          <p:cNvPr id="18" name="Figura a mano libera 17">
            <a:extLst>
              <a:ext uri="{FF2B5EF4-FFF2-40B4-BE49-F238E27FC236}">
                <a16:creationId xmlns:a16="http://schemas.microsoft.com/office/drawing/2014/main" id="{8812B42D-DE5E-E5E5-3DA0-6F698849A549}"/>
              </a:ext>
            </a:extLst>
          </p:cNvPr>
          <p:cNvSpPr/>
          <p:nvPr/>
        </p:nvSpPr>
        <p:spPr>
          <a:xfrm>
            <a:off x="1399677" y="1834828"/>
            <a:ext cx="4337469" cy="1226425"/>
          </a:xfrm>
          <a:custGeom>
            <a:avLst/>
            <a:gdLst>
              <a:gd name="connsiteX0" fmla="*/ 0 w 4114165"/>
              <a:gd name="connsiteY0" fmla="*/ 1833480 h 3063504"/>
              <a:gd name="connsiteX1" fmla="*/ 45713 w 4114165"/>
              <a:gd name="connsiteY1" fmla="*/ 417481 h 3063504"/>
              <a:gd name="connsiteX2" fmla="*/ 52243 w 4114165"/>
              <a:gd name="connsiteY2" fmla="*/ 297352 h 3063504"/>
              <a:gd name="connsiteX3" fmla="*/ 58773 w 4114165"/>
              <a:gd name="connsiteY3" fmla="*/ 217167 h 3063504"/>
              <a:gd name="connsiteX4" fmla="*/ 62039 w 4114165"/>
              <a:gd name="connsiteY4" fmla="*/ 193329 h 3063504"/>
              <a:gd name="connsiteX5" fmla="*/ 65305 w 4114165"/>
              <a:gd name="connsiteY5" fmla="*/ 180827 h 3063504"/>
              <a:gd name="connsiteX6" fmla="*/ 68569 w 4114165"/>
              <a:gd name="connsiteY6" fmla="*/ 179911 h 3063504"/>
              <a:gd name="connsiteX7" fmla="*/ 71835 w 4114165"/>
              <a:gd name="connsiteY7" fmla="*/ 190731 h 3063504"/>
              <a:gd name="connsiteX8" fmla="*/ 75101 w 4114165"/>
              <a:gd name="connsiteY8" fmla="*/ 213328 h 3063504"/>
              <a:gd name="connsiteX9" fmla="*/ 81631 w 4114165"/>
              <a:gd name="connsiteY9" fmla="*/ 293496 h 3063504"/>
              <a:gd name="connsiteX10" fmla="*/ 88161 w 4114165"/>
              <a:gd name="connsiteY10" fmla="*/ 418608 h 3063504"/>
              <a:gd name="connsiteX11" fmla="*/ 97957 w 4114165"/>
              <a:gd name="connsiteY11" fmla="*/ 682450 h 3063504"/>
              <a:gd name="connsiteX12" fmla="*/ 111017 w 4114165"/>
              <a:gd name="connsiteY12" fmla="*/ 1145838 h 3063504"/>
              <a:gd name="connsiteX13" fmla="*/ 150200 w 4114165"/>
              <a:gd name="connsiteY13" fmla="*/ 2656215 h 3063504"/>
              <a:gd name="connsiteX14" fmla="*/ 159996 w 4114165"/>
              <a:gd name="connsiteY14" fmla="*/ 2898502 h 3063504"/>
              <a:gd name="connsiteX15" fmla="*/ 166526 w 4114165"/>
              <a:gd name="connsiteY15" fmla="*/ 3002974 h 3063504"/>
              <a:gd name="connsiteX16" fmla="*/ 173056 w 4114165"/>
              <a:gd name="connsiteY16" fmla="*/ 3056590 h 3063504"/>
              <a:gd name="connsiteX17" fmla="*/ 176322 w 4114165"/>
              <a:gd name="connsiteY17" fmla="*/ 3063504 h 3063504"/>
              <a:gd name="connsiteX18" fmla="*/ 179588 w 4114165"/>
              <a:gd name="connsiteY18" fmla="*/ 3056970 h 3063504"/>
              <a:gd name="connsiteX19" fmla="*/ 182852 w 4114165"/>
              <a:gd name="connsiteY19" fmla="*/ 3036988 h 3063504"/>
              <a:gd name="connsiteX20" fmla="*/ 189382 w 4114165"/>
              <a:gd name="connsiteY20" fmla="*/ 2957348 h 3063504"/>
              <a:gd name="connsiteX21" fmla="*/ 195914 w 4114165"/>
              <a:gd name="connsiteY21" fmla="*/ 2827131 h 3063504"/>
              <a:gd name="connsiteX22" fmla="*/ 205709 w 4114165"/>
              <a:gd name="connsiteY22" fmla="*/ 2547184 h 3063504"/>
              <a:gd name="connsiteX23" fmla="*/ 218770 w 4114165"/>
              <a:gd name="connsiteY23" fmla="*/ 2052391 h 3063504"/>
              <a:gd name="connsiteX24" fmla="*/ 257952 w 4114165"/>
              <a:gd name="connsiteY24" fmla="*/ 449365 h 3063504"/>
              <a:gd name="connsiteX25" fmla="*/ 267747 w 4114165"/>
              <a:gd name="connsiteY25" fmla="*/ 190794 h 3063504"/>
              <a:gd name="connsiteX26" fmla="*/ 274279 w 4114165"/>
              <a:gd name="connsiteY26" fmla="*/ 76196 h 3063504"/>
              <a:gd name="connsiteX27" fmla="*/ 280809 w 4114165"/>
              <a:gd name="connsiteY27" fmla="*/ 12309 h 3063504"/>
              <a:gd name="connsiteX28" fmla="*/ 284074 w 4114165"/>
              <a:gd name="connsiteY28" fmla="*/ 0 h 3063504"/>
              <a:gd name="connsiteX29" fmla="*/ 287339 w 4114165"/>
              <a:gd name="connsiteY29" fmla="*/ 871 h 3063504"/>
              <a:gd name="connsiteX30" fmla="*/ 290605 w 4114165"/>
              <a:gd name="connsiteY30" fmla="*/ 14841 h 3063504"/>
              <a:gd name="connsiteX31" fmla="*/ 293869 w 4114165"/>
              <a:gd name="connsiteY31" fmla="*/ 41707 h 3063504"/>
              <a:gd name="connsiteX32" fmla="*/ 300400 w 4114165"/>
              <a:gd name="connsiteY32" fmla="*/ 132747 h 3063504"/>
              <a:gd name="connsiteX33" fmla="*/ 306931 w 4114165"/>
              <a:gd name="connsiteY33" fmla="*/ 270150 h 3063504"/>
              <a:gd name="connsiteX34" fmla="*/ 316726 w 4114165"/>
              <a:gd name="connsiteY34" fmla="*/ 550888 h 3063504"/>
              <a:gd name="connsiteX35" fmla="*/ 329787 w 4114165"/>
              <a:gd name="connsiteY35" fmla="*/ 1025879 h 3063504"/>
              <a:gd name="connsiteX36" fmla="*/ 362436 w 4114165"/>
              <a:gd name="connsiteY36" fmla="*/ 2279786 h 3063504"/>
              <a:gd name="connsiteX37" fmla="*/ 372232 w 4114165"/>
              <a:gd name="connsiteY37" fmla="*/ 2556694 h 3063504"/>
              <a:gd name="connsiteX38" fmla="*/ 382027 w 4114165"/>
              <a:gd name="connsiteY38" fmla="*/ 2748670 h 3063504"/>
              <a:gd name="connsiteX39" fmla="*/ 388567 w 4114165"/>
              <a:gd name="connsiteY39" fmla="*/ 2823459 h 3063504"/>
              <a:gd name="connsiteX40" fmla="*/ 391823 w 4114165"/>
              <a:gd name="connsiteY40" fmla="*/ 2844202 h 3063504"/>
              <a:gd name="connsiteX41" fmla="*/ 395093 w 4114165"/>
              <a:gd name="connsiteY41" fmla="*/ 2853750 h 3063504"/>
              <a:gd name="connsiteX42" fmla="*/ 398362 w 4114165"/>
              <a:gd name="connsiteY42" fmla="*/ 2852192 h 3063504"/>
              <a:gd name="connsiteX43" fmla="*/ 401619 w 4114165"/>
              <a:gd name="connsiteY43" fmla="*/ 2839668 h 3063504"/>
              <a:gd name="connsiteX44" fmla="*/ 404889 w 4114165"/>
              <a:gd name="connsiteY44" fmla="*/ 2816443 h 3063504"/>
              <a:gd name="connsiteX45" fmla="*/ 411415 w 4114165"/>
              <a:gd name="connsiteY45" fmla="*/ 2739337 h 3063504"/>
              <a:gd name="connsiteX46" fmla="*/ 417954 w 4114165"/>
              <a:gd name="connsiteY46" fmla="*/ 2624582 h 3063504"/>
              <a:gd name="connsiteX47" fmla="*/ 427737 w 4114165"/>
              <a:gd name="connsiteY47" fmla="*/ 2392894 h 3063504"/>
              <a:gd name="connsiteX48" fmla="*/ 440802 w 4114165"/>
              <a:gd name="connsiteY48" fmla="*/ 2005562 h 3063504"/>
              <a:gd name="connsiteX49" fmla="*/ 473459 w 4114165"/>
              <a:gd name="connsiteY49" fmla="*/ 995006 h 3063504"/>
              <a:gd name="connsiteX50" fmla="*/ 483255 w 4114165"/>
              <a:gd name="connsiteY50" fmla="*/ 770207 h 3063504"/>
              <a:gd name="connsiteX51" fmla="*/ 493051 w 4114165"/>
              <a:gd name="connsiteY51" fmla="*/ 610130 h 3063504"/>
              <a:gd name="connsiteX52" fmla="*/ 499577 w 4114165"/>
              <a:gd name="connsiteY52" fmla="*/ 543438 h 3063504"/>
              <a:gd name="connsiteX53" fmla="*/ 506103 w 4114165"/>
              <a:gd name="connsiteY53" fmla="*/ 509955 h 3063504"/>
              <a:gd name="connsiteX54" fmla="*/ 509373 w 4114165"/>
              <a:gd name="connsiteY54" fmla="*/ 505624 h 3063504"/>
              <a:gd name="connsiteX55" fmla="*/ 512642 w 4114165"/>
              <a:gd name="connsiteY55" fmla="*/ 509409 h 3063504"/>
              <a:gd name="connsiteX56" fmla="*/ 515899 w 4114165"/>
              <a:gd name="connsiteY56" fmla="*/ 521111 h 3063504"/>
              <a:gd name="connsiteX57" fmla="*/ 522438 w 4114165"/>
              <a:gd name="connsiteY57" fmla="*/ 567167 h 3063504"/>
              <a:gd name="connsiteX58" fmla="*/ 528965 w 4114165"/>
              <a:gd name="connsiteY58" fmla="*/ 641054 h 3063504"/>
              <a:gd name="connsiteX59" fmla="*/ 538760 w 4114165"/>
              <a:gd name="connsiteY59" fmla="*/ 796230 h 3063504"/>
              <a:gd name="connsiteX60" fmla="*/ 551826 w 4114165"/>
              <a:gd name="connsiteY60" fmla="*/ 1063160 h 3063504"/>
              <a:gd name="connsiteX61" fmla="*/ 591009 w 4114165"/>
              <a:gd name="connsiteY61" fmla="*/ 1914399 h 3063504"/>
              <a:gd name="connsiteX62" fmla="*/ 600805 w 4114165"/>
              <a:gd name="connsiteY62" fmla="*/ 2064446 h 3063504"/>
              <a:gd name="connsiteX63" fmla="*/ 610601 w 4114165"/>
              <a:gd name="connsiteY63" fmla="*/ 2170198 h 3063504"/>
              <a:gd name="connsiteX64" fmla="*/ 617127 w 4114165"/>
              <a:gd name="connsiteY64" fmla="*/ 2214063 h 3063504"/>
              <a:gd name="connsiteX65" fmla="*/ 623653 w 4114165"/>
              <a:gd name="connsiteY65" fmla="*/ 2236173 h 3063504"/>
              <a:gd name="connsiteX66" fmla="*/ 626923 w 4114165"/>
              <a:gd name="connsiteY66" fmla="*/ 2239162 h 3063504"/>
              <a:gd name="connsiteX67" fmla="*/ 630192 w 4114165"/>
              <a:gd name="connsiteY67" fmla="*/ 2236882 h 3063504"/>
              <a:gd name="connsiteX68" fmla="*/ 633449 w 4114165"/>
              <a:gd name="connsiteY68" fmla="*/ 2229500 h 3063504"/>
              <a:gd name="connsiteX69" fmla="*/ 639988 w 4114165"/>
              <a:gd name="connsiteY69" fmla="*/ 2200083 h 3063504"/>
              <a:gd name="connsiteX70" fmla="*/ 646514 w 4114165"/>
              <a:gd name="connsiteY70" fmla="*/ 2152659 h 3063504"/>
              <a:gd name="connsiteX71" fmla="*/ 656310 w 4114165"/>
              <a:gd name="connsiteY71" fmla="*/ 2052556 h 3063504"/>
              <a:gd name="connsiteX72" fmla="*/ 669375 w 4114165"/>
              <a:gd name="connsiteY72" fmla="*/ 1878764 h 3063504"/>
              <a:gd name="connsiteX73" fmla="*/ 715085 w 4114165"/>
              <a:gd name="connsiteY73" fmla="*/ 1222160 h 3063504"/>
              <a:gd name="connsiteX74" fmla="*/ 724881 w 4114165"/>
              <a:gd name="connsiteY74" fmla="*/ 1127717 h 3063504"/>
              <a:gd name="connsiteX75" fmla="*/ 734677 w 4114165"/>
              <a:gd name="connsiteY75" fmla="*/ 1062526 h 3063504"/>
              <a:gd name="connsiteX76" fmla="*/ 741203 w 4114165"/>
              <a:gd name="connsiteY76" fmla="*/ 1036617 h 3063504"/>
              <a:gd name="connsiteX77" fmla="*/ 744472 w 4114165"/>
              <a:gd name="connsiteY77" fmla="*/ 1029057 h 3063504"/>
              <a:gd name="connsiteX78" fmla="*/ 747729 w 4114165"/>
              <a:gd name="connsiteY78" fmla="*/ 1025119 h 3063504"/>
              <a:gd name="connsiteX79" fmla="*/ 750999 w 4114165"/>
              <a:gd name="connsiteY79" fmla="*/ 1024765 h 3063504"/>
              <a:gd name="connsiteX80" fmla="*/ 754268 w 4114165"/>
              <a:gd name="connsiteY80" fmla="*/ 1027956 h 3063504"/>
              <a:gd name="connsiteX81" fmla="*/ 757525 w 4114165"/>
              <a:gd name="connsiteY81" fmla="*/ 1034629 h 3063504"/>
              <a:gd name="connsiteX82" fmla="*/ 764064 w 4114165"/>
              <a:gd name="connsiteY82" fmla="*/ 1058018 h 3063504"/>
              <a:gd name="connsiteX83" fmla="*/ 770590 w 4114165"/>
              <a:gd name="connsiteY83" fmla="*/ 1094020 h 3063504"/>
              <a:gd name="connsiteX84" fmla="*/ 780386 w 4114165"/>
              <a:gd name="connsiteY84" fmla="*/ 1168847 h 3063504"/>
              <a:gd name="connsiteX85" fmla="*/ 793451 w 4114165"/>
              <a:gd name="connsiteY85" fmla="*/ 1298760 h 3063504"/>
              <a:gd name="connsiteX86" fmla="*/ 839161 w 4114165"/>
              <a:gd name="connsiteY86" fmla="*/ 1793806 h 3063504"/>
              <a:gd name="connsiteX87" fmla="*/ 848957 w 4114165"/>
              <a:gd name="connsiteY87" fmla="*/ 1861910 h 3063504"/>
              <a:gd name="connsiteX88" fmla="*/ 855483 w 4114165"/>
              <a:gd name="connsiteY88" fmla="*/ 1893644 h 3063504"/>
              <a:gd name="connsiteX89" fmla="*/ 862022 w 4114165"/>
              <a:gd name="connsiteY89" fmla="*/ 1913500 h 3063504"/>
              <a:gd name="connsiteX90" fmla="*/ 865279 w 4114165"/>
              <a:gd name="connsiteY90" fmla="*/ 1918844 h 3063504"/>
              <a:gd name="connsiteX91" fmla="*/ 868548 w 4114165"/>
              <a:gd name="connsiteY91" fmla="*/ 1921098 h 3063504"/>
              <a:gd name="connsiteX92" fmla="*/ 871818 w 4114165"/>
              <a:gd name="connsiteY92" fmla="*/ 1920262 h 3063504"/>
              <a:gd name="connsiteX93" fmla="*/ 875075 w 4114165"/>
              <a:gd name="connsiteY93" fmla="*/ 1916400 h 3063504"/>
              <a:gd name="connsiteX94" fmla="*/ 881613 w 4114165"/>
              <a:gd name="connsiteY94" fmla="*/ 1899735 h 3063504"/>
              <a:gd name="connsiteX95" fmla="*/ 888140 w 4114165"/>
              <a:gd name="connsiteY95" fmla="*/ 1871800 h 3063504"/>
              <a:gd name="connsiteX96" fmla="*/ 897936 w 4114165"/>
              <a:gd name="connsiteY96" fmla="*/ 1811016 h 3063504"/>
              <a:gd name="connsiteX97" fmla="*/ 911001 w 4114165"/>
              <a:gd name="connsiteY97" fmla="*/ 1702099 h 3063504"/>
              <a:gd name="connsiteX98" fmla="*/ 937119 w 4114165"/>
              <a:gd name="connsiteY98" fmla="*/ 1442590 h 3063504"/>
              <a:gd name="connsiteX99" fmla="*/ 953441 w 4114165"/>
              <a:gd name="connsiteY99" fmla="*/ 1297291 h 3063504"/>
              <a:gd name="connsiteX100" fmla="*/ 963237 w 4114165"/>
              <a:gd name="connsiteY100" fmla="*/ 1230796 h 3063504"/>
              <a:gd name="connsiteX101" fmla="*/ 973033 w 4114165"/>
              <a:gd name="connsiteY101" fmla="*/ 1185563 h 3063504"/>
              <a:gd name="connsiteX102" fmla="*/ 979559 w 4114165"/>
              <a:gd name="connsiteY102" fmla="*/ 1168835 h 3063504"/>
              <a:gd name="connsiteX103" fmla="*/ 982829 w 4114165"/>
              <a:gd name="connsiteY103" fmla="*/ 1164732 h 3063504"/>
              <a:gd name="connsiteX104" fmla="*/ 986098 w 4114165"/>
              <a:gd name="connsiteY104" fmla="*/ 1163542 h 3063504"/>
              <a:gd name="connsiteX105" fmla="*/ 989355 w 4114165"/>
              <a:gd name="connsiteY105" fmla="*/ 1165264 h 3063504"/>
              <a:gd name="connsiteX106" fmla="*/ 992624 w 4114165"/>
              <a:gd name="connsiteY106" fmla="*/ 1169911 h 3063504"/>
              <a:gd name="connsiteX107" fmla="*/ 999151 w 4114165"/>
              <a:gd name="connsiteY107" fmla="*/ 1187868 h 3063504"/>
              <a:gd name="connsiteX108" fmla="*/ 1005689 w 4114165"/>
              <a:gd name="connsiteY108" fmla="*/ 1217006 h 3063504"/>
              <a:gd name="connsiteX109" fmla="*/ 1015485 w 4114165"/>
              <a:gd name="connsiteY109" fmla="*/ 1279968 h 3063504"/>
              <a:gd name="connsiteX110" fmla="*/ 1025281 w 4114165"/>
              <a:gd name="connsiteY110" fmla="*/ 1362685 h 3063504"/>
              <a:gd name="connsiteX111" fmla="*/ 1041603 w 4114165"/>
              <a:gd name="connsiteY111" fmla="*/ 1530359 h 3063504"/>
              <a:gd name="connsiteX112" fmla="*/ 1067721 w 4114165"/>
              <a:gd name="connsiteY112" fmla="*/ 1808255 h 3063504"/>
              <a:gd name="connsiteX113" fmla="*/ 1077517 w 4114165"/>
              <a:gd name="connsiteY113" fmla="*/ 1891643 h 3063504"/>
              <a:gd name="connsiteX114" fmla="*/ 1087313 w 4114165"/>
              <a:gd name="connsiteY114" fmla="*/ 1952402 h 3063504"/>
              <a:gd name="connsiteX115" fmla="*/ 1093852 w 4114165"/>
              <a:gd name="connsiteY115" fmla="*/ 1977209 h 3063504"/>
              <a:gd name="connsiteX116" fmla="*/ 1097109 w 4114165"/>
              <a:gd name="connsiteY116" fmla="*/ 1984288 h 3063504"/>
              <a:gd name="connsiteX117" fmla="*/ 1100378 w 4114165"/>
              <a:gd name="connsiteY117" fmla="*/ 1987618 h 3063504"/>
              <a:gd name="connsiteX118" fmla="*/ 1103648 w 4114165"/>
              <a:gd name="connsiteY118" fmla="*/ 1987061 h 3063504"/>
              <a:gd name="connsiteX119" fmla="*/ 1106904 w 4114165"/>
              <a:gd name="connsiteY119" fmla="*/ 1982502 h 3063504"/>
              <a:gd name="connsiteX120" fmla="*/ 1110174 w 4114165"/>
              <a:gd name="connsiteY120" fmla="*/ 1973853 h 3063504"/>
              <a:gd name="connsiteX121" fmla="*/ 1116700 w 4114165"/>
              <a:gd name="connsiteY121" fmla="*/ 1944158 h 3063504"/>
              <a:gd name="connsiteX122" fmla="*/ 1123239 w 4114165"/>
              <a:gd name="connsiteY122" fmla="*/ 1898000 h 3063504"/>
              <a:gd name="connsiteX123" fmla="*/ 1133035 w 4114165"/>
              <a:gd name="connsiteY123" fmla="*/ 1799302 h 3063504"/>
              <a:gd name="connsiteX124" fmla="*/ 1142831 w 4114165"/>
              <a:gd name="connsiteY124" fmla="*/ 1669529 h 3063504"/>
              <a:gd name="connsiteX125" fmla="*/ 1159153 w 4114165"/>
              <a:gd name="connsiteY125" fmla="*/ 1406436 h 3063504"/>
              <a:gd name="connsiteX126" fmla="*/ 1182001 w 4114165"/>
              <a:gd name="connsiteY126" fmla="*/ 1034654 h 3063504"/>
              <a:gd name="connsiteX127" fmla="*/ 1191797 w 4114165"/>
              <a:gd name="connsiteY127" fmla="*/ 914138 h 3063504"/>
              <a:gd name="connsiteX128" fmla="*/ 1198336 w 4114165"/>
              <a:gd name="connsiteY128" fmla="*/ 857229 h 3063504"/>
              <a:gd name="connsiteX129" fmla="*/ 1204863 w 4114165"/>
              <a:gd name="connsiteY129" fmla="*/ 823127 h 3063504"/>
              <a:gd name="connsiteX130" fmla="*/ 1208132 w 4114165"/>
              <a:gd name="connsiteY130" fmla="*/ 815504 h 3063504"/>
              <a:gd name="connsiteX131" fmla="*/ 1211389 w 4114165"/>
              <a:gd name="connsiteY131" fmla="*/ 814516 h 3063504"/>
              <a:gd name="connsiteX132" fmla="*/ 1214658 w 4114165"/>
              <a:gd name="connsiteY132" fmla="*/ 820341 h 3063504"/>
              <a:gd name="connsiteX133" fmla="*/ 1217928 w 4114165"/>
              <a:gd name="connsiteY133" fmla="*/ 833131 h 3063504"/>
              <a:gd name="connsiteX134" fmla="*/ 1224454 w 4114165"/>
              <a:gd name="connsiteY134" fmla="*/ 879694 h 3063504"/>
              <a:gd name="connsiteX135" fmla="*/ 1230980 w 4114165"/>
              <a:gd name="connsiteY135" fmla="*/ 953774 h 3063504"/>
              <a:gd name="connsiteX136" fmla="*/ 1240776 w 4114165"/>
              <a:gd name="connsiteY136" fmla="*/ 1112711 h 3063504"/>
              <a:gd name="connsiteX137" fmla="*/ 1253841 w 4114165"/>
              <a:gd name="connsiteY137" fmla="*/ 1396407 h 3063504"/>
              <a:gd name="connsiteX138" fmla="*/ 1289755 w 4114165"/>
              <a:gd name="connsiteY138" fmla="*/ 2259461 h 3063504"/>
              <a:gd name="connsiteX139" fmla="*/ 1299551 w 4114165"/>
              <a:gd name="connsiteY139" fmla="*/ 2414207 h 3063504"/>
              <a:gd name="connsiteX140" fmla="*/ 1306090 w 4114165"/>
              <a:gd name="connsiteY140" fmla="*/ 2478878 h 3063504"/>
              <a:gd name="connsiteX141" fmla="*/ 1309347 w 4114165"/>
              <a:gd name="connsiteY141" fmla="*/ 2498177 h 3063504"/>
              <a:gd name="connsiteX142" fmla="*/ 1312616 w 4114165"/>
              <a:gd name="connsiteY142" fmla="*/ 2508320 h 3063504"/>
              <a:gd name="connsiteX143" fmla="*/ 1315886 w 4114165"/>
              <a:gd name="connsiteY143" fmla="*/ 2509067 h 3063504"/>
              <a:gd name="connsiteX144" fmla="*/ 1319143 w 4114165"/>
              <a:gd name="connsiteY144" fmla="*/ 2500266 h 3063504"/>
              <a:gd name="connsiteX145" fmla="*/ 1322412 w 4114165"/>
              <a:gd name="connsiteY145" fmla="*/ 2481892 h 3063504"/>
              <a:gd name="connsiteX146" fmla="*/ 1328938 w 4114165"/>
              <a:gd name="connsiteY146" fmla="*/ 2416689 h 3063504"/>
              <a:gd name="connsiteX147" fmla="*/ 1335477 w 4114165"/>
              <a:gd name="connsiteY147" fmla="*/ 2315078 h 3063504"/>
              <a:gd name="connsiteX148" fmla="*/ 1345273 w 4114165"/>
              <a:gd name="connsiteY148" fmla="*/ 2101829 h 3063504"/>
              <a:gd name="connsiteX149" fmla="*/ 1358326 w 4114165"/>
              <a:gd name="connsiteY149" fmla="*/ 1731731 h 3063504"/>
              <a:gd name="connsiteX150" fmla="*/ 1390983 w 4114165"/>
              <a:gd name="connsiteY150" fmla="*/ 746033 h 3063504"/>
              <a:gd name="connsiteX151" fmla="*/ 1400779 w 4114165"/>
              <a:gd name="connsiteY151" fmla="*/ 542587 h 3063504"/>
              <a:gd name="connsiteX152" fmla="*/ 1407305 w 4114165"/>
              <a:gd name="connsiteY152" fmla="*/ 451054 h 3063504"/>
              <a:gd name="connsiteX153" fmla="*/ 1413844 w 4114165"/>
              <a:gd name="connsiteY153" fmla="*/ 399459 h 3063504"/>
              <a:gd name="connsiteX154" fmla="*/ 1417101 w 4114165"/>
              <a:gd name="connsiteY154" fmla="*/ 389390 h 3063504"/>
              <a:gd name="connsiteX155" fmla="*/ 1420370 w 4114165"/>
              <a:gd name="connsiteY155" fmla="*/ 390002 h 3063504"/>
              <a:gd name="connsiteX156" fmla="*/ 1423640 w 4114165"/>
              <a:gd name="connsiteY156" fmla="*/ 401305 h 3063504"/>
              <a:gd name="connsiteX157" fmla="*/ 1426896 w 4114165"/>
              <a:gd name="connsiteY157" fmla="*/ 423206 h 3063504"/>
              <a:gd name="connsiteX158" fmla="*/ 1433423 w 4114165"/>
              <a:gd name="connsiteY158" fmla="*/ 497902 h 3063504"/>
              <a:gd name="connsiteX159" fmla="*/ 1439962 w 4114165"/>
              <a:gd name="connsiteY159" fmla="*/ 611295 h 3063504"/>
              <a:gd name="connsiteX160" fmla="*/ 1449758 w 4114165"/>
              <a:gd name="connsiteY160" fmla="*/ 844173 h 3063504"/>
              <a:gd name="connsiteX161" fmla="*/ 1462810 w 4114165"/>
              <a:gd name="connsiteY161" fmla="*/ 1239775 h 3063504"/>
              <a:gd name="connsiteX162" fmla="*/ 1495467 w 4114165"/>
              <a:gd name="connsiteY162" fmla="*/ 2273631 h 3063504"/>
              <a:gd name="connsiteX163" fmla="*/ 1505263 w 4114165"/>
              <a:gd name="connsiteY163" fmla="*/ 2490199 h 3063504"/>
              <a:gd name="connsiteX164" fmla="*/ 1511789 w 4114165"/>
              <a:gd name="connsiteY164" fmla="*/ 2591265 h 3063504"/>
              <a:gd name="connsiteX165" fmla="*/ 1518328 w 4114165"/>
              <a:gd name="connsiteY165" fmla="*/ 2653302 h 3063504"/>
              <a:gd name="connsiteX166" fmla="*/ 1521585 w 4114165"/>
              <a:gd name="connsiteY166" fmla="*/ 2668954 h 3063504"/>
              <a:gd name="connsiteX167" fmla="*/ 1524854 w 4114165"/>
              <a:gd name="connsiteY167" fmla="*/ 2674159 h 3063504"/>
              <a:gd name="connsiteX168" fmla="*/ 1528124 w 4114165"/>
              <a:gd name="connsiteY168" fmla="*/ 2668878 h 3063504"/>
              <a:gd name="connsiteX169" fmla="*/ 1531381 w 4114165"/>
              <a:gd name="connsiteY169" fmla="*/ 2653214 h 3063504"/>
              <a:gd name="connsiteX170" fmla="*/ 1537920 w 4114165"/>
              <a:gd name="connsiteY170" fmla="*/ 2591404 h 3063504"/>
              <a:gd name="connsiteX171" fmla="*/ 1544446 w 4114165"/>
              <a:gd name="connsiteY171" fmla="*/ 2491149 h 3063504"/>
              <a:gd name="connsiteX172" fmla="*/ 1554242 w 4114165"/>
              <a:gd name="connsiteY172" fmla="*/ 2277418 h 3063504"/>
              <a:gd name="connsiteX173" fmla="*/ 1567307 w 4114165"/>
              <a:gd name="connsiteY173" fmla="*/ 1903661 h 3063504"/>
              <a:gd name="connsiteX174" fmla="*/ 1603221 w 4114165"/>
              <a:gd name="connsiteY174" fmla="*/ 803195 h 3063504"/>
              <a:gd name="connsiteX175" fmla="*/ 1613017 w 4114165"/>
              <a:gd name="connsiteY175" fmla="*/ 601038 h 3063504"/>
              <a:gd name="connsiteX176" fmla="*/ 1619543 w 4114165"/>
              <a:gd name="connsiteY176" fmla="*/ 509316 h 3063504"/>
              <a:gd name="connsiteX177" fmla="*/ 1626082 w 4114165"/>
              <a:gd name="connsiteY177" fmla="*/ 456003 h 3063504"/>
              <a:gd name="connsiteX178" fmla="*/ 1629339 w 4114165"/>
              <a:gd name="connsiteY178" fmla="*/ 444364 h 3063504"/>
              <a:gd name="connsiteX179" fmla="*/ 1632608 w 4114165"/>
              <a:gd name="connsiteY179" fmla="*/ 442877 h 3063504"/>
              <a:gd name="connsiteX180" fmla="*/ 1635878 w 4114165"/>
              <a:gd name="connsiteY180" fmla="*/ 451531 h 3063504"/>
              <a:gd name="connsiteX181" fmla="*/ 1639135 w 4114165"/>
              <a:gd name="connsiteY181" fmla="*/ 470215 h 3063504"/>
              <a:gd name="connsiteX182" fmla="*/ 1645674 w 4114165"/>
              <a:gd name="connsiteY182" fmla="*/ 536772 h 3063504"/>
              <a:gd name="connsiteX183" fmla="*/ 1652200 w 4114165"/>
              <a:gd name="connsiteY183" fmla="*/ 639838 h 3063504"/>
              <a:gd name="connsiteX184" fmla="*/ 1661996 w 4114165"/>
              <a:gd name="connsiteY184" fmla="*/ 853620 h 3063504"/>
              <a:gd name="connsiteX185" fmla="*/ 1675061 w 4114165"/>
              <a:gd name="connsiteY185" fmla="*/ 1218766 h 3063504"/>
              <a:gd name="connsiteX186" fmla="*/ 1704436 w 4114165"/>
              <a:gd name="connsiteY186" fmla="*/ 2091786 h 3063504"/>
              <a:gd name="connsiteX187" fmla="*/ 1714232 w 4114165"/>
              <a:gd name="connsiteY187" fmla="*/ 2309620 h 3063504"/>
              <a:gd name="connsiteX188" fmla="*/ 1720771 w 4114165"/>
              <a:gd name="connsiteY188" fmla="*/ 2416397 h 3063504"/>
              <a:gd name="connsiteX189" fmla="*/ 1727297 w 4114165"/>
              <a:gd name="connsiteY189" fmla="*/ 2487590 h 3063504"/>
              <a:gd name="connsiteX190" fmla="*/ 1730566 w 4114165"/>
              <a:gd name="connsiteY190" fmla="*/ 2508991 h 3063504"/>
              <a:gd name="connsiteX191" fmla="*/ 1733823 w 4114165"/>
              <a:gd name="connsiteY191" fmla="*/ 2520654 h 3063504"/>
              <a:gd name="connsiteX192" fmla="*/ 1737093 w 4114165"/>
              <a:gd name="connsiteY192" fmla="*/ 2522490 h 3063504"/>
              <a:gd name="connsiteX193" fmla="*/ 1740362 w 4114165"/>
              <a:gd name="connsiteY193" fmla="*/ 2514513 h 3063504"/>
              <a:gd name="connsiteX194" fmla="*/ 1743619 w 4114165"/>
              <a:gd name="connsiteY194" fmla="*/ 2496835 h 3063504"/>
              <a:gd name="connsiteX195" fmla="*/ 1750158 w 4114165"/>
              <a:gd name="connsiteY195" fmla="*/ 2433252 h 3063504"/>
              <a:gd name="connsiteX196" fmla="*/ 1756684 w 4114165"/>
              <a:gd name="connsiteY196" fmla="*/ 2334453 h 3063504"/>
              <a:gd name="connsiteX197" fmla="*/ 1766480 w 4114165"/>
              <a:gd name="connsiteY197" fmla="*/ 2129472 h 3063504"/>
              <a:gd name="connsiteX198" fmla="*/ 1779545 w 4114165"/>
              <a:gd name="connsiteY198" fmla="*/ 1780459 h 3063504"/>
              <a:gd name="connsiteX199" fmla="*/ 1808933 w 4114165"/>
              <a:gd name="connsiteY199" fmla="*/ 958789 h 3063504"/>
              <a:gd name="connsiteX200" fmla="*/ 1818729 w 4114165"/>
              <a:gd name="connsiteY200" fmla="*/ 760608 h 3063504"/>
              <a:gd name="connsiteX201" fmla="*/ 1825255 w 4114165"/>
              <a:gd name="connsiteY201" fmla="*/ 666874 h 3063504"/>
              <a:gd name="connsiteX202" fmla="*/ 1831781 w 4114165"/>
              <a:gd name="connsiteY202" fmla="*/ 608307 h 3063504"/>
              <a:gd name="connsiteX203" fmla="*/ 1835051 w 4114165"/>
              <a:gd name="connsiteY203" fmla="*/ 592984 h 3063504"/>
              <a:gd name="connsiteX204" fmla="*/ 1838320 w 4114165"/>
              <a:gd name="connsiteY204" fmla="*/ 587177 h 3063504"/>
              <a:gd name="connsiteX205" fmla="*/ 1841577 w 4114165"/>
              <a:gd name="connsiteY205" fmla="*/ 590945 h 3063504"/>
              <a:gd name="connsiteX206" fmla="*/ 1844847 w 4114165"/>
              <a:gd name="connsiteY206" fmla="*/ 604242 h 3063504"/>
              <a:gd name="connsiteX207" fmla="*/ 1851373 w 4114165"/>
              <a:gd name="connsiteY207" fmla="*/ 658745 h 3063504"/>
              <a:gd name="connsiteX208" fmla="*/ 1857912 w 4114165"/>
              <a:gd name="connsiteY208" fmla="*/ 748413 h 3063504"/>
              <a:gd name="connsiteX209" fmla="*/ 1867708 w 4114165"/>
              <a:gd name="connsiteY209" fmla="*/ 940528 h 3063504"/>
              <a:gd name="connsiteX210" fmla="*/ 1880760 w 4114165"/>
              <a:gd name="connsiteY210" fmla="*/ 1275586 h 3063504"/>
              <a:gd name="connsiteX211" fmla="*/ 1910148 w 4114165"/>
              <a:gd name="connsiteY211" fmla="*/ 2084682 h 3063504"/>
              <a:gd name="connsiteX212" fmla="*/ 1919944 w 4114165"/>
              <a:gd name="connsiteY212" fmla="*/ 2284015 h 3063504"/>
              <a:gd name="connsiteX213" fmla="*/ 1926483 w 4114165"/>
              <a:gd name="connsiteY213" fmla="*/ 2379484 h 3063504"/>
              <a:gd name="connsiteX214" fmla="*/ 1933009 w 4114165"/>
              <a:gd name="connsiteY214" fmla="*/ 2440280 h 3063504"/>
              <a:gd name="connsiteX215" fmla="*/ 1936266 w 4114165"/>
              <a:gd name="connsiteY215" fmla="*/ 2456844 h 3063504"/>
              <a:gd name="connsiteX216" fmla="*/ 1939535 w 4114165"/>
              <a:gd name="connsiteY216" fmla="*/ 2463923 h 3063504"/>
              <a:gd name="connsiteX217" fmla="*/ 1942805 w 4114165"/>
              <a:gd name="connsiteY217" fmla="*/ 2461428 h 3063504"/>
              <a:gd name="connsiteX218" fmla="*/ 1946061 w 4114165"/>
              <a:gd name="connsiteY218" fmla="*/ 2449398 h 3063504"/>
              <a:gd name="connsiteX219" fmla="*/ 1952600 w 4114165"/>
              <a:gd name="connsiteY219" fmla="*/ 2397263 h 3063504"/>
              <a:gd name="connsiteX220" fmla="*/ 1959127 w 4114165"/>
              <a:gd name="connsiteY220" fmla="*/ 2309620 h 3063504"/>
              <a:gd name="connsiteX221" fmla="*/ 1968923 w 4114165"/>
              <a:gd name="connsiteY221" fmla="*/ 2119620 h 3063504"/>
              <a:gd name="connsiteX222" fmla="*/ 1981988 w 4114165"/>
              <a:gd name="connsiteY222" fmla="*/ 1785309 h 3063504"/>
              <a:gd name="connsiteX223" fmla="*/ 2014632 w 4114165"/>
              <a:gd name="connsiteY223" fmla="*/ 895928 h 3063504"/>
              <a:gd name="connsiteX224" fmla="*/ 2024428 w 4114165"/>
              <a:gd name="connsiteY224" fmla="*/ 714045 h 3063504"/>
              <a:gd name="connsiteX225" fmla="*/ 2030967 w 4114165"/>
              <a:gd name="connsiteY225" fmla="*/ 632633 h 3063504"/>
              <a:gd name="connsiteX226" fmla="*/ 2037493 w 4114165"/>
              <a:gd name="connsiteY226" fmla="*/ 587036 h 3063504"/>
              <a:gd name="connsiteX227" fmla="*/ 2040763 w 4114165"/>
              <a:gd name="connsiteY227" fmla="*/ 578268 h 3063504"/>
              <a:gd name="connsiteX228" fmla="*/ 2044019 w 4114165"/>
              <a:gd name="connsiteY228" fmla="*/ 578989 h 3063504"/>
              <a:gd name="connsiteX229" fmla="*/ 2047289 w 4114165"/>
              <a:gd name="connsiteY229" fmla="*/ 589172 h 3063504"/>
              <a:gd name="connsiteX230" fmla="*/ 2050559 w 4114165"/>
              <a:gd name="connsiteY230" fmla="*/ 608725 h 3063504"/>
              <a:gd name="connsiteX231" fmla="*/ 2057085 w 4114165"/>
              <a:gd name="connsiteY231" fmla="*/ 674928 h 3063504"/>
              <a:gd name="connsiteX232" fmla="*/ 2063611 w 4114165"/>
              <a:gd name="connsiteY232" fmla="*/ 774867 h 3063504"/>
              <a:gd name="connsiteX233" fmla="*/ 2073407 w 4114165"/>
              <a:gd name="connsiteY233" fmla="*/ 978645 h 3063504"/>
              <a:gd name="connsiteX234" fmla="*/ 2086472 w 4114165"/>
              <a:gd name="connsiteY234" fmla="*/ 1320706 h 3063504"/>
              <a:gd name="connsiteX235" fmla="*/ 2112590 w 4114165"/>
              <a:gd name="connsiteY235" fmla="*/ 2034865 h 3063504"/>
              <a:gd name="connsiteX236" fmla="*/ 2122386 w 4114165"/>
              <a:gd name="connsiteY236" fmla="*/ 2239782 h 3063504"/>
              <a:gd name="connsiteX237" fmla="*/ 2128925 w 4114165"/>
              <a:gd name="connsiteY237" fmla="*/ 2341241 h 3063504"/>
              <a:gd name="connsiteX238" fmla="*/ 2135451 w 4114165"/>
              <a:gd name="connsiteY238" fmla="*/ 2409888 h 3063504"/>
              <a:gd name="connsiteX239" fmla="*/ 2141978 w 4114165"/>
              <a:gd name="connsiteY239" fmla="*/ 2443155 h 3063504"/>
              <a:gd name="connsiteX240" fmla="*/ 2145247 w 4114165"/>
              <a:gd name="connsiteY240" fmla="*/ 2446131 h 3063504"/>
              <a:gd name="connsiteX241" fmla="*/ 2148517 w 4114165"/>
              <a:gd name="connsiteY241" fmla="*/ 2439964 h 3063504"/>
              <a:gd name="connsiteX242" fmla="*/ 2151773 w 4114165"/>
              <a:gd name="connsiteY242" fmla="*/ 2424768 h 3063504"/>
              <a:gd name="connsiteX243" fmla="*/ 2158312 w 4114165"/>
              <a:gd name="connsiteY243" fmla="*/ 2368074 h 3063504"/>
              <a:gd name="connsiteX244" fmla="*/ 2164839 w 4114165"/>
              <a:gd name="connsiteY244" fmla="*/ 2278595 h 3063504"/>
              <a:gd name="connsiteX245" fmla="*/ 2174635 w 4114165"/>
              <a:gd name="connsiteY245" fmla="*/ 2091647 h 3063504"/>
              <a:gd name="connsiteX246" fmla="*/ 2187687 w 4114165"/>
              <a:gd name="connsiteY246" fmla="*/ 1772557 h 3063504"/>
              <a:gd name="connsiteX247" fmla="*/ 2217075 w 4114165"/>
              <a:gd name="connsiteY247" fmla="*/ 1024625 h 3063504"/>
              <a:gd name="connsiteX248" fmla="*/ 2226870 w 4114165"/>
              <a:gd name="connsiteY248" fmla="*/ 845731 h 3063504"/>
              <a:gd name="connsiteX249" fmla="*/ 2233409 w 4114165"/>
              <a:gd name="connsiteY249" fmla="*/ 761431 h 3063504"/>
              <a:gd name="connsiteX250" fmla="*/ 2239936 w 4114165"/>
              <a:gd name="connsiteY250" fmla="*/ 708853 h 3063504"/>
              <a:gd name="connsiteX251" fmla="*/ 2243205 w 4114165"/>
              <a:gd name="connsiteY251" fmla="*/ 695038 h 3063504"/>
              <a:gd name="connsiteX252" fmla="*/ 2246462 w 4114165"/>
              <a:gd name="connsiteY252" fmla="*/ 689694 h 3063504"/>
              <a:gd name="connsiteX253" fmla="*/ 2249731 w 4114165"/>
              <a:gd name="connsiteY253" fmla="*/ 692796 h 3063504"/>
              <a:gd name="connsiteX254" fmla="*/ 2253001 w 4114165"/>
              <a:gd name="connsiteY254" fmla="*/ 704269 h 3063504"/>
              <a:gd name="connsiteX255" fmla="*/ 2259527 w 4114165"/>
              <a:gd name="connsiteY255" fmla="*/ 751529 h 3063504"/>
              <a:gd name="connsiteX256" fmla="*/ 2266054 w 4114165"/>
              <a:gd name="connsiteY256" fmla="*/ 829091 h 3063504"/>
              <a:gd name="connsiteX257" fmla="*/ 2275849 w 4114165"/>
              <a:gd name="connsiteY257" fmla="*/ 994119 h 3063504"/>
              <a:gd name="connsiteX258" fmla="*/ 2288915 w 4114165"/>
              <a:gd name="connsiteY258" fmla="*/ 1278550 h 3063504"/>
              <a:gd name="connsiteX259" fmla="*/ 2318302 w 4114165"/>
              <a:gd name="connsiteY259" fmla="*/ 1947602 h 3063504"/>
              <a:gd name="connsiteX260" fmla="*/ 2328098 w 4114165"/>
              <a:gd name="connsiteY260" fmla="*/ 2107248 h 3063504"/>
              <a:gd name="connsiteX261" fmla="*/ 2334624 w 4114165"/>
              <a:gd name="connsiteY261" fmla="*/ 2182253 h 3063504"/>
              <a:gd name="connsiteX262" fmla="*/ 2341163 w 4114165"/>
              <a:gd name="connsiteY262" fmla="*/ 2228892 h 3063504"/>
              <a:gd name="connsiteX263" fmla="*/ 2344420 w 4114165"/>
              <a:gd name="connsiteY263" fmla="*/ 2241074 h 3063504"/>
              <a:gd name="connsiteX264" fmla="*/ 2347690 w 4114165"/>
              <a:gd name="connsiteY264" fmla="*/ 2245734 h 3063504"/>
              <a:gd name="connsiteX265" fmla="*/ 2350959 w 4114165"/>
              <a:gd name="connsiteY265" fmla="*/ 2242898 h 3063504"/>
              <a:gd name="connsiteX266" fmla="*/ 2354216 w 4114165"/>
              <a:gd name="connsiteY266" fmla="*/ 2232653 h 3063504"/>
              <a:gd name="connsiteX267" fmla="*/ 2360755 w 4114165"/>
              <a:gd name="connsiteY267" fmla="*/ 2190737 h 3063504"/>
              <a:gd name="connsiteX268" fmla="*/ 2367281 w 4114165"/>
              <a:gd name="connsiteY268" fmla="*/ 2122267 h 3063504"/>
              <a:gd name="connsiteX269" fmla="*/ 2377077 w 4114165"/>
              <a:gd name="connsiteY269" fmla="*/ 1977450 h 3063504"/>
              <a:gd name="connsiteX270" fmla="*/ 2390142 w 4114165"/>
              <a:gd name="connsiteY270" fmla="*/ 1730097 h 3063504"/>
              <a:gd name="connsiteX271" fmla="*/ 2416260 w 4114165"/>
              <a:gd name="connsiteY271" fmla="*/ 1215334 h 3063504"/>
              <a:gd name="connsiteX272" fmla="*/ 2426056 w 4114165"/>
              <a:gd name="connsiteY272" fmla="*/ 1071011 h 3063504"/>
              <a:gd name="connsiteX273" fmla="*/ 2432582 w 4114165"/>
              <a:gd name="connsiteY273" fmla="*/ 1001122 h 3063504"/>
              <a:gd name="connsiteX274" fmla="*/ 2439109 w 4114165"/>
              <a:gd name="connsiteY274" fmla="*/ 955357 h 3063504"/>
              <a:gd name="connsiteX275" fmla="*/ 2442378 w 4114165"/>
              <a:gd name="connsiteY275" fmla="*/ 941997 h 3063504"/>
              <a:gd name="connsiteX276" fmla="*/ 2445647 w 4114165"/>
              <a:gd name="connsiteY276" fmla="*/ 935108 h 3063504"/>
              <a:gd name="connsiteX277" fmla="*/ 2448905 w 4114165"/>
              <a:gd name="connsiteY277" fmla="*/ 934678 h 3063504"/>
              <a:gd name="connsiteX278" fmla="*/ 2452174 w 4114165"/>
              <a:gd name="connsiteY278" fmla="*/ 940630 h 3063504"/>
              <a:gd name="connsiteX279" fmla="*/ 2455443 w 4114165"/>
              <a:gd name="connsiteY279" fmla="*/ 952824 h 3063504"/>
              <a:gd name="connsiteX280" fmla="*/ 2461970 w 4114165"/>
              <a:gd name="connsiteY280" fmla="*/ 995044 h 3063504"/>
              <a:gd name="connsiteX281" fmla="*/ 2468496 w 4114165"/>
              <a:gd name="connsiteY281" fmla="*/ 1058867 h 3063504"/>
              <a:gd name="connsiteX282" fmla="*/ 2478292 w 4114165"/>
              <a:gd name="connsiteY282" fmla="*/ 1187690 h 3063504"/>
              <a:gd name="connsiteX283" fmla="*/ 2494627 w 4114165"/>
              <a:gd name="connsiteY283" fmla="*/ 1454253 h 3063504"/>
              <a:gd name="connsiteX284" fmla="*/ 2514218 w 4114165"/>
              <a:gd name="connsiteY284" fmla="*/ 1766340 h 3063504"/>
              <a:gd name="connsiteX285" fmla="*/ 2524014 w 4114165"/>
              <a:gd name="connsiteY285" fmla="*/ 1883767 h 3063504"/>
              <a:gd name="connsiteX286" fmla="*/ 2530540 w 4114165"/>
              <a:gd name="connsiteY286" fmla="*/ 1939878 h 3063504"/>
              <a:gd name="connsiteX287" fmla="*/ 2537067 w 4114165"/>
              <a:gd name="connsiteY287" fmla="*/ 1975778 h 3063504"/>
              <a:gd name="connsiteX288" fmla="*/ 2540336 w 4114165"/>
              <a:gd name="connsiteY288" fmla="*/ 1985782 h 3063504"/>
              <a:gd name="connsiteX289" fmla="*/ 2543606 w 4114165"/>
              <a:gd name="connsiteY289" fmla="*/ 1990417 h 3063504"/>
              <a:gd name="connsiteX290" fmla="*/ 2546862 w 4114165"/>
              <a:gd name="connsiteY290" fmla="*/ 1989708 h 3063504"/>
              <a:gd name="connsiteX291" fmla="*/ 2550132 w 4114165"/>
              <a:gd name="connsiteY291" fmla="*/ 1983731 h 3063504"/>
              <a:gd name="connsiteX292" fmla="*/ 2556658 w 4114165"/>
              <a:gd name="connsiteY292" fmla="*/ 1956580 h 3063504"/>
              <a:gd name="connsiteX293" fmla="*/ 2563197 w 4114165"/>
              <a:gd name="connsiteY293" fmla="*/ 1910790 h 3063504"/>
              <a:gd name="connsiteX294" fmla="*/ 2572993 w 4114165"/>
              <a:gd name="connsiteY294" fmla="*/ 1813029 h 3063504"/>
              <a:gd name="connsiteX295" fmla="*/ 2586046 w 4114165"/>
              <a:gd name="connsiteY295" fmla="*/ 1647001 h 3063504"/>
              <a:gd name="connsiteX296" fmla="*/ 2608907 w 4114165"/>
              <a:gd name="connsiteY296" fmla="*/ 1350946 h 3063504"/>
              <a:gd name="connsiteX297" fmla="*/ 2618703 w 4114165"/>
              <a:gd name="connsiteY297" fmla="*/ 1256465 h 3063504"/>
              <a:gd name="connsiteX298" fmla="*/ 2625229 w 4114165"/>
              <a:gd name="connsiteY298" fmla="*/ 1211991 h 3063504"/>
              <a:gd name="connsiteX299" fmla="*/ 2631768 w 4114165"/>
              <a:gd name="connsiteY299" fmla="*/ 1184474 h 3063504"/>
              <a:gd name="connsiteX300" fmla="*/ 2635025 w 4114165"/>
              <a:gd name="connsiteY300" fmla="*/ 1177408 h 3063504"/>
              <a:gd name="connsiteX301" fmla="*/ 2638294 w 4114165"/>
              <a:gd name="connsiteY301" fmla="*/ 1174850 h 3063504"/>
              <a:gd name="connsiteX302" fmla="*/ 2641564 w 4114165"/>
              <a:gd name="connsiteY302" fmla="*/ 1176787 h 3063504"/>
              <a:gd name="connsiteX303" fmla="*/ 2644821 w 4114165"/>
              <a:gd name="connsiteY303" fmla="*/ 1183144 h 3063504"/>
              <a:gd name="connsiteX304" fmla="*/ 2651359 w 4114165"/>
              <a:gd name="connsiteY304" fmla="*/ 1208496 h 3063504"/>
              <a:gd name="connsiteX305" fmla="*/ 2657886 w 4114165"/>
              <a:gd name="connsiteY305" fmla="*/ 1249272 h 3063504"/>
              <a:gd name="connsiteX306" fmla="*/ 2667681 w 4114165"/>
              <a:gd name="connsiteY306" fmla="*/ 1333964 h 3063504"/>
              <a:gd name="connsiteX307" fmla="*/ 2684004 w 4114165"/>
              <a:gd name="connsiteY307" fmla="*/ 1510794 h 3063504"/>
              <a:gd name="connsiteX308" fmla="*/ 2700326 w 4114165"/>
              <a:gd name="connsiteY308" fmla="*/ 1682319 h 3063504"/>
              <a:gd name="connsiteX309" fmla="*/ 2710121 w 4114165"/>
              <a:gd name="connsiteY309" fmla="*/ 1760046 h 3063504"/>
              <a:gd name="connsiteX310" fmla="*/ 2716661 w 4114165"/>
              <a:gd name="connsiteY310" fmla="*/ 1795706 h 3063504"/>
              <a:gd name="connsiteX311" fmla="*/ 2723187 w 4114165"/>
              <a:gd name="connsiteY311" fmla="*/ 1816398 h 3063504"/>
              <a:gd name="connsiteX312" fmla="*/ 2726456 w 4114165"/>
              <a:gd name="connsiteY312" fmla="*/ 1820817 h 3063504"/>
              <a:gd name="connsiteX313" fmla="*/ 2729713 w 4114165"/>
              <a:gd name="connsiteY313" fmla="*/ 1821222 h 3063504"/>
              <a:gd name="connsiteX314" fmla="*/ 2732983 w 4114165"/>
              <a:gd name="connsiteY314" fmla="*/ 1817613 h 3063504"/>
              <a:gd name="connsiteX315" fmla="*/ 2736252 w 4114165"/>
              <a:gd name="connsiteY315" fmla="*/ 1810079 h 3063504"/>
              <a:gd name="connsiteX316" fmla="*/ 2742779 w 4114165"/>
              <a:gd name="connsiteY316" fmla="*/ 1783638 h 3063504"/>
              <a:gd name="connsiteX317" fmla="*/ 2749305 w 4114165"/>
              <a:gd name="connsiteY317" fmla="*/ 1743368 h 3063504"/>
              <a:gd name="connsiteX318" fmla="*/ 2759101 w 4114165"/>
              <a:gd name="connsiteY318" fmla="*/ 1661703 h 3063504"/>
              <a:gd name="connsiteX319" fmla="*/ 2775436 w 4114165"/>
              <a:gd name="connsiteY319" fmla="*/ 1493066 h 3063504"/>
              <a:gd name="connsiteX320" fmla="*/ 2791758 w 4114165"/>
              <a:gd name="connsiteY320" fmla="*/ 1328785 h 3063504"/>
              <a:gd name="connsiteX321" fmla="*/ 2801554 w 4114165"/>
              <a:gd name="connsiteY321" fmla="*/ 1253248 h 3063504"/>
              <a:gd name="connsiteX322" fmla="*/ 2808080 w 4114165"/>
              <a:gd name="connsiteY322" fmla="*/ 1217943 h 3063504"/>
              <a:gd name="connsiteX323" fmla="*/ 2814619 w 4114165"/>
              <a:gd name="connsiteY323" fmla="*/ 1196783 h 3063504"/>
              <a:gd name="connsiteX324" fmla="*/ 2817876 w 4114165"/>
              <a:gd name="connsiteY324" fmla="*/ 1191882 h 3063504"/>
              <a:gd name="connsiteX325" fmla="*/ 2821145 w 4114165"/>
              <a:gd name="connsiteY325" fmla="*/ 1190882 h 3063504"/>
              <a:gd name="connsiteX326" fmla="*/ 2824414 w 4114165"/>
              <a:gd name="connsiteY326" fmla="*/ 1193807 h 3063504"/>
              <a:gd name="connsiteX327" fmla="*/ 2827671 w 4114165"/>
              <a:gd name="connsiteY327" fmla="*/ 1200632 h 3063504"/>
              <a:gd name="connsiteX328" fmla="*/ 2834210 w 4114165"/>
              <a:gd name="connsiteY328" fmla="*/ 1225718 h 3063504"/>
              <a:gd name="connsiteX329" fmla="*/ 2840736 w 4114165"/>
              <a:gd name="connsiteY329" fmla="*/ 1265152 h 3063504"/>
              <a:gd name="connsiteX330" fmla="*/ 2850532 w 4114165"/>
              <a:gd name="connsiteY330" fmla="*/ 1347489 h 3063504"/>
              <a:gd name="connsiteX331" fmla="*/ 2863598 w 4114165"/>
              <a:gd name="connsiteY331" fmla="*/ 1487861 h 3063504"/>
              <a:gd name="connsiteX332" fmla="*/ 2889716 w 4114165"/>
              <a:gd name="connsiteY332" fmla="*/ 1782726 h 3063504"/>
              <a:gd name="connsiteX333" fmla="*/ 2899511 w 4114165"/>
              <a:gd name="connsiteY333" fmla="*/ 1866418 h 3063504"/>
              <a:gd name="connsiteX334" fmla="*/ 2906038 w 4114165"/>
              <a:gd name="connsiteY334" fmla="*/ 1907105 h 3063504"/>
              <a:gd name="connsiteX335" fmla="*/ 2912577 w 4114165"/>
              <a:gd name="connsiteY335" fmla="*/ 1933685 h 3063504"/>
              <a:gd name="connsiteX336" fmla="*/ 2915833 w 4114165"/>
              <a:gd name="connsiteY336" fmla="*/ 1941334 h 3063504"/>
              <a:gd name="connsiteX337" fmla="*/ 2919103 w 4114165"/>
              <a:gd name="connsiteY337" fmla="*/ 1945107 h 3063504"/>
              <a:gd name="connsiteX338" fmla="*/ 2922373 w 4114165"/>
              <a:gd name="connsiteY338" fmla="*/ 1944968 h 3063504"/>
              <a:gd name="connsiteX339" fmla="*/ 2925629 w 4114165"/>
              <a:gd name="connsiteY339" fmla="*/ 1940929 h 3063504"/>
              <a:gd name="connsiteX340" fmla="*/ 2928899 w 4114165"/>
              <a:gd name="connsiteY340" fmla="*/ 1933014 h 3063504"/>
              <a:gd name="connsiteX341" fmla="*/ 2935425 w 4114165"/>
              <a:gd name="connsiteY341" fmla="*/ 1905965 h 3063504"/>
              <a:gd name="connsiteX342" fmla="*/ 2941951 w 4114165"/>
              <a:gd name="connsiteY342" fmla="*/ 1864898 h 3063504"/>
              <a:gd name="connsiteX343" fmla="*/ 2951747 w 4114165"/>
              <a:gd name="connsiteY343" fmla="*/ 1780649 h 3063504"/>
              <a:gd name="connsiteX344" fmla="*/ 2964813 w 4114165"/>
              <a:gd name="connsiteY344" fmla="*/ 1637427 h 3063504"/>
              <a:gd name="connsiteX345" fmla="*/ 3000726 w 4114165"/>
              <a:gd name="connsiteY345" fmla="*/ 1222059 h 3063504"/>
              <a:gd name="connsiteX346" fmla="*/ 3010522 w 4114165"/>
              <a:gd name="connsiteY346" fmla="*/ 1142292 h 3063504"/>
              <a:gd name="connsiteX347" fmla="*/ 3017061 w 4114165"/>
              <a:gd name="connsiteY347" fmla="*/ 1103479 h 3063504"/>
              <a:gd name="connsiteX348" fmla="*/ 3023588 w 4114165"/>
              <a:gd name="connsiteY348" fmla="*/ 1077469 h 3063504"/>
              <a:gd name="connsiteX349" fmla="*/ 3030114 w 4114165"/>
              <a:gd name="connsiteY349" fmla="*/ 1064920 h 3063504"/>
              <a:gd name="connsiteX350" fmla="*/ 3033383 w 4114165"/>
              <a:gd name="connsiteY350" fmla="*/ 1063780 h 3063504"/>
              <a:gd name="connsiteX351" fmla="*/ 3036653 w 4114165"/>
              <a:gd name="connsiteY351" fmla="*/ 1066060 h 3063504"/>
              <a:gd name="connsiteX352" fmla="*/ 3039910 w 4114165"/>
              <a:gd name="connsiteY352" fmla="*/ 1071720 h 3063504"/>
              <a:gd name="connsiteX353" fmla="*/ 3046448 w 4114165"/>
              <a:gd name="connsiteY353" fmla="*/ 1092918 h 3063504"/>
              <a:gd name="connsiteX354" fmla="*/ 3052975 w 4114165"/>
              <a:gd name="connsiteY354" fmla="*/ 1126603 h 3063504"/>
              <a:gd name="connsiteX355" fmla="*/ 3062770 w 4114165"/>
              <a:gd name="connsiteY355" fmla="*/ 1198036 h 3063504"/>
              <a:gd name="connsiteX356" fmla="*/ 3075836 w 4114165"/>
              <a:gd name="connsiteY356" fmla="*/ 1324289 h 3063504"/>
              <a:gd name="connsiteX357" fmla="*/ 3098684 w 4114165"/>
              <a:gd name="connsiteY357" fmla="*/ 1588788 h 3063504"/>
              <a:gd name="connsiteX358" fmla="*/ 3118276 w 4114165"/>
              <a:gd name="connsiteY358" fmla="*/ 1805419 h 3063504"/>
              <a:gd name="connsiteX359" fmla="*/ 3131341 w 4114165"/>
              <a:gd name="connsiteY359" fmla="*/ 1919515 h 3063504"/>
              <a:gd name="connsiteX360" fmla="*/ 3141137 w 4114165"/>
              <a:gd name="connsiteY360" fmla="*/ 1981109 h 3063504"/>
              <a:gd name="connsiteX361" fmla="*/ 3147663 w 4114165"/>
              <a:gd name="connsiteY361" fmla="*/ 2008741 h 3063504"/>
              <a:gd name="connsiteX362" fmla="*/ 3154202 w 4114165"/>
              <a:gd name="connsiteY362" fmla="*/ 2024671 h 3063504"/>
              <a:gd name="connsiteX363" fmla="*/ 3157459 w 4114165"/>
              <a:gd name="connsiteY363" fmla="*/ 2028065 h 3063504"/>
              <a:gd name="connsiteX364" fmla="*/ 3160729 w 4114165"/>
              <a:gd name="connsiteY364" fmla="*/ 2028356 h 3063504"/>
              <a:gd name="connsiteX365" fmla="*/ 3163998 w 4114165"/>
              <a:gd name="connsiteY365" fmla="*/ 2025494 h 3063504"/>
              <a:gd name="connsiteX366" fmla="*/ 3167255 w 4114165"/>
              <a:gd name="connsiteY366" fmla="*/ 2019454 h 3063504"/>
              <a:gd name="connsiteX367" fmla="*/ 3173794 w 4114165"/>
              <a:gd name="connsiteY367" fmla="*/ 1997888 h 3063504"/>
              <a:gd name="connsiteX368" fmla="*/ 3180320 w 4114165"/>
              <a:gd name="connsiteY368" fmla="*/ 1963798 h 3063504"/>
              <a:gd name="connsiteX369" fmla="*/ 3190116 w 4114165"/>
              <a:gd name="connsiteY369" fmla="*/ 1890225 h 3063504"/>
              <a:gd name="connsiteX370" fmla="*/ 3199912 w 4114165"/>
              <a:gd name="connsiteY370" fmla="*/ 1792185 h 3063504"/>
              <a:gd name="connsiteX371" fmla="*/ 3212965 w 4114165"/>
              <a:gd name="connsiteY371" fmla="*/ 1630792 h 3063504"/>
              <a:gd name="connsiteX372" fmla="*/ 3258687 w 4114165"/>
              <a:gd name="connsiteY372" fmla="*/ 1017660 h 3063504"/>
              <a:gd name="connsiteX373" fmla="*/ 3268482 w 4114165"/>
              <a:gd name="connsiteY373" fmla="*/ 933703 h 3063504"/>
              <a:gd name="connsiteX374" fmla="*/ 3275009 w 4114165"/>
              <a:gd name="connsiteY374" fmla="*/ 897080 h 3063504"/>
              <a:gd name="connsiteX375" fmla="*/ 3281535 w 4114165"/>
              <a:gd name="connsiteY375" fmla="*/ 878136 h 3063504"/>
              <a:gd name="connsiteX376" fmla="*/ 3284804 w 4114165"/>
              <a:gd name="connsiteY376" fmla="*/ 875743 h 3063504"/>
              <a:gd name="connsiteX377" fmla="*/ 3288074 w 4114165"/>
              <a:gd name="connsiteY377" fmla="*/ 878237 h 3063504"/>
              <a:gd name="connsiteX378" fmla="*/ 3291331 w 4114165"/>
              <a:gd name="connsiteY378" fmla="*/ 885696 h 3063504"/>
              <a:gd name="connsiteX379" fmla="*/ 3297870 w 4114165"/>
              <a:gd name="connsiteY379" fmla="*/ 915632 h 3063504"/>
              <a:gd name="connsiteX380" fmla="*/ 3304396 w 4114165"/>
              <a:gd name="connsiteY380" fmla="*/ 965374 h 3063504"/>
              <a:gd name="connsiteX381" fmla="*/ 3314192 w 4114165"/>
              <a:gd name="connsiteY381" fmla="*/ 1075076 h 3063504"/>
              <a:gd name="connsiteX382" fmla="*/ 3323988 w 4114165"/>
              <a:gd name="connsiteY382" fmla="*/ 1221514 h 3063504"/>
              <a:gd name="connsiteX383" fmla="*/ 3340310 w 4114165"/>
              <a:gd name="connsiteY383" fmla="*/ 1521761 h 3063504"/>
              <a:gd name="connsiteX384" fmla="*/ 3366441 w 4114165"/>
              <a:gd name="connsiteY384" fmla="*/ 2016579 h 3063504"/>
              <a:gd name="connsiteX385" fmla="*/ 3376237 w 4114165"/>
              <a:gd name="connsiteY385" fmla="*/ 2160789 h 3063504"/>
              <a:gd name="connsiteX386" fmla="*/ 3386032 w 4114165"/>
              <a:gd name="connsiteY386" fmla="*/ 2262576 h 3063504"/>
              <a:gd name="connsiteX387" fmla="*/ 3392559 w 4114165"/>
              <a:gd name="connsiteY387" fmla="*/ 2302136 h 3063504"/>
              <a:gd name="connsiteX388" fmla="*/ 3395828 w 4114165"/>
              <a:gd name="connsiteY388" fmla="*/ 2312672 h 3063504"/>
              <a:gd name="connsiteX389" fmla="*/ 3399085 w 4114165"/>
              <a:gd name="connsiteY389" fmla="*/ 2316813 h 3063504"/>
              <a:gd name="connsiteX390" fmla="*/ 3402354 w 4114165"/>
              <a:gd name="connsiteY390" fmla="*/ 2314458 h 3063504"/>
              <a:gd name="connsiteX391" fmla="*/ 3405624 w 4114165"/>
              <a:gd name="connsiteY391" fmla="*/ 2305568 h 3063504"/>
              <a:gd name="connsiteX392" fmla="*/ 3412150 w 4114165"/>
              <a:gd name="connsiteY392" fmla="*/ 2268275 h 3063504"/>
              <a:gd name="connsiteX393" fmla="*/ 3418677 w 4114165"/>
              <a:gd name="connsiteY393" fmla="*/ 2205743 h 3063504"/>
              <a:gd name="connsiteX394" fmla="*/ 3428472 w 4114165"/>
              <a:gd name="connsiteY394" fmla="*/ 2068625 h 3063504"/>
              <a:gd name="connsiteX395" fmla="*/ 3438268 w 4114165"/>
              <a:gd name="connsiteY395" fmla="*/ 1888224 h 3063504"/>
              <a:gd name="connsiteX396" fmla="*/ 3454590 w 4114165"/>
              <a:gd name="connsiteY396" fmla="*/ 1528523 h 3063504"/>
              <a:gd name="connsiteX397" fmla="*/ 3477451 w 4114165"/>
              <a:gd name="connsiteY397" fmla="*/ 1031083 h 3063504"/>
              <a:gd name="connsiteX398" fmla="*/ 3487247 w 4114165"/>
              <a:gd name="connsiteY398" fmla="*/ 866929 h 3063504"/>
              <a:gd name="connsiteX399" fmla="*/ 3497043 w 4114165"/>
              <a:gd name="connsiteY399" fmla="*/ 752567 h 3063504"/>
              <a:gd name="connsiteX400" fmla="*/ 3503569 w 4114165"/>
              <a:gd name="connsiteY400" fmla="*/ 708790 h 3063504"/>
              <a:gd name="connsiteX401" fmla="*/ 3506839 w 4114165"/>
              <a:gd name="connsiteY401" fmla="*/ 697342 h 3063504"/>
              <a:gd name="connsiteX402" fmla="*/ 3510108 w 4114165"/>
              <a:gd name="connsiteY402" fmla="*/ 693037 h 3063504"/>
              <a:gd name="connsiteX403" fmla="*/ 3513365 w 4114165"/>
              <a:gd name="connsiteY403" fmla="*/ 695924 h 3063504"/>
              <a:gd name="connsiteX404" fmla="*/ 3516634 w 4114165"/>
              <a:gd name="connsiteY404" fmla="*/ 705979 h 3063504"/>
              <a:gd name="connsiteX405" fmla="*/ 3523161 w 4114165"/>
              <a:gd name="connsiteY405" fmla="*/ 747236 h 3063504"/>
              <a:gd name="connsiteX406" fmla="*/ 3529700 w 4114165"/>
              <a:gd name="connsiteY406" fmla="*/ 815390 h 3063504"/>
              <a:gd name="connsiteX407" fmla="*/ 3539496 w 4114165"/>
              <a:gd name="connsiteY407" fmla="*/ 962638 h 3063504"/>
              <a:gd name="connsiteX408" fmla="*/ 3552548 w 4114165"/>
              <a:gd name="connsiteY408" fmla="*/ 1223718 h 3063504"/>
              <a:gd name="connsiteX409" fmla="*/ 3591731 w 4114165"/>
              <a:gd name="connsiteY409" fmla="*/ 2071171 h 3063504"/>
              <a:gd name="connsiteX410" fmla="*/ 3601527 w 4114165"/>
              <a:gd name="connsiteY410" fmla="*/ 2206351 h 3063504"/>
              <a:gd name="connsiteX411" fmla="*/ 3608066 w 4114165"/>
              <a:gd name="connsiteY411" fmla="*/ 2265109 h 3063504"/>
              <a:gd name="connsiteX412" fmla="*/ 3614593 w 4114165"/>
              <a:gd name="connsiteY412" fmla="*/ 2296311 h 3063504"/>
              <a:gd name="connsiteX413" fmla="*/ 3617862 w 4114165"/>
              <a:gd name="connsiteY413" fmla="*/ 2301250 h 3063504"/>
              <a:gd name="connsiteX414" fmla="*/ 3621119 w 4114165"/>
              <a:gd name="connsiteY414" fmla="*/ 2299034 h 3063504"/>
              <a:gd name="connsiteX415" fmla="*/ 3624388 w 4114165"/>
              <a:gd name="connsiteY415" fmla="*/ 2289726 h 3063504"/>
              <a:gd name="connsiteX416" fmla="*/ 3630915 w 4114165"/>
              <a:gd name="connsiteY416" fmla="*/ 2250394 h 3063504"/>
              <a:gd name="connsiteX417" fmla="*/ 3637453 w 4114165"/>
              <a:gd name="connsiteY417" fmla="*/ 2185001 h 3063504"/>
              <a:gd name="connsiteX418" fmla="*/ 3647249 w 4114165"/>
              <a:gd name="connsiteY418" fmla="*/ 2044375 h 3063504"/>
              <a:gd name="connsiteX419" fmla="*/ 3660302 w 4114165"/>
              <a:gd name="connsiteY419" fmla="*/ 1798352 h 3063504"/>
              <a:gd name="connsiteX420" fmla="*/ 3692959 w 4114165"/>
              <a:gd name="connsiteY420" fmla="*/ 1140064 h 3063504"/>
              <a:gd name="connsiteX421" fmla="*/ 3702755 w 4114165"/>
              <a:gd name="connsiteY421" fmla="*/ 999805 h 3063504"/>
              <a:gd name="connsiteX422" fmla="*/ 3709281 w 4114165"/>
              <a:gd name="connsiteY422" fmla="*/ 933399 h 3063504"/>
              <a:gd name="connsiteX423" fmla="*/ 3715807 w 4114165"/>
              <a:gd name="connsiteY423" fmla="*/ 891369 h 3063504"/>
              <a:gd name="connsiteX424" fmla="*/ 3719077 w 4114165"/>
              <a:gd name="connsiteY424" fmla="*/ 879922 h 3063504"/>
              <a:gd name="connsiteX425" fmla="*/ 3722346 w 4114165"/>
              <a:gd name="connsiteY425" fmla="*/ 874932 h 3063504"/>
              <a:gd name="connsiteX426" fmla="*/ 3725603 w 4114165"/>
              <a:gd name="connsiteY426" fmla="*/ 876414 h 3063504"/>
              <a:gd name="connsiteX427" fmla="*/ 3728873 w 4114165"/>
              <a:gd name="connsiteY427" fmla="*/ 884278 h 3063504"/>
              <a:gd name="connsiteX428" fmla="*/ 3735399 w 4114165"/>
              <a:gd name="connsiteY428" fmla="*/ 918570 h 3063504"/>
              <a:gd name="connsiteX429" fmla="*/ 3741938 w 4114165"/>
              <a:gd name="connsiteY429" fmla="*/ 975973 h 3063504"/>
              <a:gd name="connsiteX430" fmla="*/ 3751734 w 4114165"/>
              <a:gd name="connsiteY430" fmla="*/ 1099301 h 3063504"/>
              <a:gd name="connsiteX431" fmla="*/ 3764786 w 4114165"/>
              <a:gd name="connsiteY431" fmla="*/ 1313260 h 3063504"/>
              <a:gd name="connsiteX432" fmla="*/ 3794174 w 4114165"/>
              <a:gd name="connsiteY432" fmla="*/ 1820969 h 3063504"/>
              <a:gd name="connsiteX433" fmla="*/ 3803970 w 4114165"/>
              <a:gd name="connsiteY433" fmla="*/ 1943664 h 3063504"/>
              <a:gd name="connsiteX434" fmla="*/ 3810509 w 4114165"/>
              <a:gd name="connsiteY434" fmla="*/ 2002054 h 3063504"/>
              <a:gd name="connsiteX435" fmla="*/ 3817035 w 4114165"/>
              <a:gd name="connsiteY435" fmla="*/ 2039208 h 3063504"/>
              <a:gd name="connsiteX436" fmla="*/ 3820304 w 4114165"/>
              <a:gd name="connsiteY436" fmla="*/ 2049453 h 3063504"/>
              <a:gd name="connsiteX437" fmla="*/ 3823561 w 4114165"/>
              <a:gd name="connsiteY437" fmla="*/ 2054050 h 3063504"/>
              <a:gd name="connsiteX438" fmla="*/ 3826831 w 4114165"/>
              <a:gd name="connsiteY438" fmla="*/ 2053011 h 3063504"/>
              <a:gd name="connsiteX439" fmla="*/ 3830100 w 4114165"/>
              <a:gd name="connsiteY439" fmla="*/ 2046401 h 3063504"/>
              <a:gd name="connsiteX440" fmla="*/ 3836626 w 4114165"/>
              <a:gd name="connsiteY440" fmla="*/ 2017073 h 3063504"/>
              <a:gd name="connsiteX441" fmla="*/ 3843153 w 4114165"/>
              <a:gd name="connsiteY441" fmla="*/ 1967724 h 3063504"/>
              <a:gd name="connsiteX442" fmla="*/ 3852949 w 4114165"/>
              <a:gd name="connsiteY442" fmla="*/ 1861834 h 3063504"/>
              <a:gd name="connsiteX443" fmla="*/ 3866014 w 4114165"/>
              <a:gd name="connsiteY443" fmla="*/ 1679090 h 3063504"/>
              <a:gd name="connsiteX444" fmla="*/ 3892132 w 4114165"/>
              <a:gd name="connsiteY444" fmla="*/ 1294657 h 3063504"/>
              <a:gd name="connsiteX445" fmla="*/ 3901928 w 4114165"/>
              <a:gd name="connsiteY445" fmla="*/ 1185892 h 3063504"/>
              <a:gd name="connsiteX446" fmla="*/ 3908467 w 4114165"/>
              <a:gd name="connsiteY446" fmla="*/ 1133061 h 3063504"/>
              <a:gd name="connsiteX447" fmla="*/ 3914993 w 4114165"/>
              <a:gd name="connsiteY447" fmla="*/ 1098427 h 3063504"/>
              <a:gd name="connsiteX448" fmla="*/ 3918263 w 4114165"/>
              <a:gd name="connsiteY448" fmla="*/ 1088360 h 3063504"/>
              <a:gd name="connsiteX449" fmla="*/ 3921519 w 4114165"/>
              <a:gd name="connsiteY449" fmla="*/ 1083244 h 3063504"/>
              <a:gd name="connsiteX450" fmla="*/ 3924789 w 4114165"/>
              <a:gd name="connsiteY450" fmla="*/ 1083117 h 3063504"/>
              <a:gd name="connsiteX451" fmla="*/ 3928058 w 4114165"/>
              <a:gd name="connsiteY451" fmla="*/ 1087916 h 3063504"/>
              <a:gd name="connsiteX452" fmla="*/ 3931315 w 4114165"/>
              <a:gd name="connsiteY452" fmla="*/ 1097591 h 3063504"/>
              <a:gd name="connsiteX453" fmla="*/ 3937854 w 4114165"/>
              <a:gd name="connsiteY453" fmla="*/ 1130946 h 3063504"/>
              <a:gd name="connsiteX454" fmla="*/ 3944380 w 4114165"/>
              <a:gd name="connsiteY454" fmla="*/ 1181523 h 3063504"/>
              <a:gd name="connsiteX455" fmla="*/ 3954176 w 4114165"/>
              <a:gd name="connsiteY455" fmla="*/ 1284311 h 3063504"/>
              <a:gd name="connsiteX456" fmla="*/ 3970498 w 4114165"/>
              <a:gd name="connsiteY456" fmla="*/ 1500132 h 3063504"/>
              <a:gd name="connsiteX457" fmla="*/ 3990090 w 4114165"/>
              <a:gd name="connsiteY457" fmla="*/ 1758754 h 3063504"/>
              <a:gd name="connsiteX458" fmla="*/ 3999886 w 4114165"/>
              <a:gd name="connsiteY458" fmla="*/ 1858187 h 3063504"/>
              <a:gd name="connsiteX459" fmla="*/ 4006412 w 4114165"/>
              <a:gd name="connsiteY459" fmla="*/ 1906257 h 3063504"/>
              <a:gd name="connsiteX460" fmla="*/ 4012951 w 4114165"/>
              <a:gd name="connsiteY460" fmla="*/ 1937206 h 3063504"/>
              <a:gd name="connsiteX461" fmla="*/ 4016208 w 4114165"/>
              <a:gd name="connsiteY461" fmla="*/ 1945779 h 3063504"/>
              <a:gd name="connsiteX462" fmla="*/ 4019477 w 4114165"/>
              <a:gd name="connsiteY462" fmla="*/ 1949628 h 3063504"/>
              <a:gd name="connsiteX463" fmla="*/ 4022747 w 4114165"/>
              <a:gd name="connsiteY463" fmla="*/ 1948678 h 3063504"/>
              <a:gd name="connsiteX464" fmla="*/ 4026004 w 4114165"/>
              <a:gd name="connsiteY464" fmla="*/ 1942955 h 3063504"/>
              <a:gd name="connsiteX465" fmla="*/ 4032542 w 4114165"/>
              <a:gd name="connsiteY465" fmla="*/ 1917400 h 3063504"/>
              <a:gd name="connsiteX466" fmla="*/ 4039069 w 4114165"/>
              <a:gd name="connsiteY466" fmla="*/ 1874003 h 3063504"/>
              <a:gd name="connsiteX467" fmla="*/ 4048865 w 4114165"/>
              <a:gd name="connsiteY467" fmla="*/ 1779560 h 3063504"/>
              <a:gd name="connsiteX468" fmla="*/ 4061930 w 4114165"/>
              <a:gd name="connsiteY468" fmla="*/ 1613430 h 3063504"/>
              <a:gd name="connsiteX469" fmla="*/ 4091317 w 4114165"/>
              <a:gd name="connsiteY469" fmla="*/ 1214410 h 3063504"/>
              <a:gd name="connsiteX470" fmla="*/ 4101113 w 4114165"/>
              <a:gd name="connsiteY470" fmla="*/ 1119638 h 3063504"/>
              <a:gd name="connsiteX471" fmla="*/ 4107639 w 4114165"/>
              <a:gd name="connsiteY471" fmla="*/ 1076545 h 3063504"/>
              <a:gd name="connsiteX472" fmla="*/ 4114166 w 4114165"/>
              <a:gd name="connsiteY472" fmla="*/ 1052054 h 3063504"/>
              <a:gd name="connsiteX473" fmla="*/ 4114166 w 4114165"/>
              <a:gd name="connsiteY473" fmla="*/ 1052054 h 3063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</a:cxnLst>
            <a:rect l="l" t="t" r="r" b="b"/>
            <a:pathLst>
              <a:path w="4114165" h="3063504">
                <a:moveTo>
                  <a:pt x="0" y="1833480"/>
                </a:moveTo>
                <a:lnTo>
                  <a:pt x="45713" y="417481"/>
                </a:lnTo>
                <a:lnTo>
                  <a:pt x="52243" y="297352"/>
                </a:lnTo>
                <a:lnTo>
                  <a:pt x="58773" y="217167"/>
                </a:lnTo>
                <a:lnTo>
                  <a:pt x="62039" y="193329"/>
                </a:lnTo>
                <a:lnTo>
                  <a:pt x="65305" y="180827"/>
                </a:lnTo>
                <a:lnTo>
                  <a:pt x="68569" y="179911"/>
                </a:lnTo>
                <a:lnTo>
                  <a:pt x="71835" y="190731"/>
                </a:lnTo>
                <a:lnTo>
                  <a:pt x="75101" y="213328"/>
                </a:lnTo>
                <a:lnTo>
                  <a:pt x="81631" y="293496"/>
                </a:lnTo>
                <a:lnTo>
                  <a:pt x="88161" y="418608"/>
                </a:lnTo>
                <a:lnTo>
                  <a:pt x="97957" y="682450"/>
                </a:lnTo>
                <a:lnTo>
                  <a:pt x="111017" y="1145838"/>
                </a:lnTo>
                <a:lnTo>
                  <a:pt x="150200" y="2656215"/>
                </a:lnTo>
                <a:lnTo>
                  <a:pt x="159996" y="2898502"/>
                </a:lnTo>
                <a:lnTo>
                  <a:pt x="166526" y="3002974"/>
                </a:lnTo>
                <a:lnTo>
                  <a:pt x="173056" y="3056590"/>
                </a:lnTo>
                <a:lnTo>
                  <a:pt x="176322" y="3063504"/>
                </a:lnTo>
                <a:lnTo>
                  <a:pt x="179588" y="3056970"/>
                </a:lnTo>
                <a:lnTo>
                  <a:pt x="182852" y="3036988"/>
                </a:lnTo>
                <a:lnTo>
                  <a:pt x="189382" y="2957348"/>
                </a:lnTo>
                <a:lnTo>
                  <a:pt x="195914" y="2827131"/>
                </a:lnTo>
                <a:lnTo>
                  <a:pt x="205709" y="2547184"/>
                </a:lnTo>
                <a:lnTo>
                  <a:pt x="218770" y="2052391"/>
                </a:lnTo>
                <a:lnTo>
                  <a:pt x="257952" y="449365"/>
                </a:lnTo>
                <a:lnTo>
                  <a:pt x="267747" y="190794"/>
                </a:lnTo>
                <a:lnTo>
                  <a:pt x="274279" y="76196"/>
                </a:lnTo>
                <a:lnTo>
                  <a:pt x="280809" y="12309"/>
                </a:lnTo>
                <a:lnTo>
                  <a:pt x="284074" y="0"/>
                </a:lnTo>
                <a:lnTo>
                  <a:pt x="287339" y="871"/>
                </a:lnTo>
                <a:lnTo>
                  <a:pt x="290605" y="14841"/>
                </a:lnTo>
                <a:lnTo>
                  <a:pt x="293869" y="41707"/>
                </a:lnTo>
                <a:lnTo>
                  <a:pt x="300400" y="132747"/>
                </a:lnTo>
                <a:lnTo>
                  <a:pt x="306931" y="270150"/>
                </a:lnTo>
                <a:lnTo>
                  <a:pt x="316726" y="550888"/>
                </a:lnTo>
                <a:lnTo>
                  <a:pt x="329787" y="1025879"/>
                </a:lnTo>
                <a:lnTo>
                  <a:pt x="362436" y="2279786"/>
                </a:lnTo>
                <a:lnTo>
                  <a:pt x="372232" y="2556694"/>
                </a:lnTo>
                <a:lnTo>
                  <a:pt x="382027" y="2748670"/>
                </a:lnTo>
                <a:lnTo>
                  <a:pt x="388567" y="2823459"/>
                </a:lnTo>
                <a:lnTo>
                  <a:pt x="391823" y="2844202"/>
                </a:lnTo>
                <a:lnTo>
                  <a:pt x="395093" y="2853750"/>
                </a:lnTo>
                <a:lnTo>
                  <a:pt x="398362" y="2852192"/>
                </a:lnTo>
                <a:lnTo>
                  <a:pt x="401619" y="2839668"/>
                </a:lnTo>
                <a:lnTo>
                  <a:pt x="404889" y="2816443"/>
                </a:lnTo>
                <a:lnTo>
                  <a:pt x="411415" y="2739337"/>
                </a:lnTo>
                <a:lnTo>
                  <a:pt x="417954" y="2624582"/>
                </a:lnTo>
                <a:lnTo>
                  <a:pt x="427737" y="2392894"/>
                </a:lnTo>
                <a:lnTo>
                  <a:pt x="440802" y="2005562"/>
                </a:lnTo>
                <a:lnTo>
                  <a:pt x="473459" y="995006"/>
                </a:lnTo>
                <a:lnTo>
                  <a:pt x="483255" y="770207"/>
                </a:lnTo>
                <a:lnTo>
                  <a:pt x="493051" y="610130"/>
                </a:lnTo>
                <a:lnTo>
                  <a:pt x="499577" y="543438"/>
                </a:lnTo>
                <a:lnTo>
                  <a:pt x="506103" y="509955"/>
                </a:lnTo>
                <a:lnTo>
                  <a:pt x="509373" y="505624"/>
                </a:lnTo>
                <a:lnTo>
                  <a:pt x="512642" y="509409"/>
                </a:lnTo>
                <a:lnTo>
                  <a:pt x="515899" y="521111"/>
                </a:lnTo>
                <a:lnTo>
                  <a:pt x="522438" y="567167"/>
                </a:lnTo>
                <a:lnTo>
                  <a:pt x="528965" y="641054"/>
                </a:lnTo>
                <a:lnTo>
                  <a:pt x="538760" y="796230"/>
                </a:lnTo>
                <a:lnTo>
                  <a:pt x="551826" y="1063160"/>
                </a:lnTo>
                <a:lnTo>
                  <a:pt x="591009" y="1914399"/>
                </a:lnTo>
                <a:lnTo>
                  <a:pt x="600805" y="2064446"/>
                </a:lnTo>
                <a:lnTo>
                  <a:pt x="610601" y="2170198"/>
                </a:lnTo>
                <a:lnTo>
                  <a:pt x="617127" y="2214063"/>
                </a:lnTo>
                <a:lnTo>
                  <a:pt x="623653" y="2236173"/>
                </a:lnTo>
                <a:lnTo>
                  <a:pt x="626923" y="2239162"/>
                </a:lnTo>
                <a:lnTo>
                  <a:pt x="630192" y="2236882"/>
                </a:lnTo>
                <a:lnTo>
                  <a:pt x="633449" y="2229500"/>
                </a:lnTo>
                <a:lnTo>
                  <a:pt x="639988" y="2200083"/>
                </a:lnTo>
                <a:lnTo>
                  <a:pt x="646514" y="2152659"/>
                </a:lnTo>
                <a:lnTo>
                  <a:pt x="656310" y="2052556"/>
                </a:lnTo>
                <a:lnTo>
                  <a:pt x="669375" y="1878764"/>
                </a:lnTo>
                <a:lnTo>
                  <a:pt x="715085" y="1222160"/>
                </a:lnTo>
                <a:lnTo>
                  <a:pt x="724881" y="1127717"/>
                </a:lnTo>
                <a:lnTo>
                  <a:pt x="734677" y="1062526"/>
                </a:lnTo>
                <a:lnTo>
                  <a:pt x="741203" y="1036617"/>
                </a:lnTo>
                <a:lnTo>
                  <a:pt x="744472" y="1029057"/>
                </a:lnTo>
                <a:lnTo>
                  <a:pt x="747729" y="1025119"/>
                </a:lnTo>
                <a:lnTo>
                  <a:pt x="750999" y="1024765"/>
                </a:lnTo>
                <a:lnTo>
                  <a:pt x="754268" y="1027956"/>
                </a:lnTo>
                <a:lnTo>
                  <a:pt x="757525" y="1034629"/>
                </a:lnTo>
                <a:lnTo>
                  <a:pt x="764064" y="1058018"/>
                </a:lnTo>
                <a:lnTo>
                  <a:pt x="770590" y="1094020"/>
                </a:lnTo>
                <a:lnTo>
                  <a:pt x="780386" y="1168847"/>
                </a:lnTo>
                <a:lnTo>
                  <a:pt x="793451" y="1298760"/>
                </a:lnTo>
                <a:lnTo>
                  <a:pt x="839161" y="1793806"/>
                </a:lnTo>
                <a:lnTo>
                  <a:pt x="848957" y="1861910"/>
                </a:lnTo>
                <a:lnTo>
                  <a:pt x="855483" y="1893644"/>
                </a:lnTo>
                <a:lnTo>
                  <a:pt x="862022" y="1913500"/>
                </a:lnTo>
                <a:lnTo>
                  <a:pt x="865279" y="1918844"/>
                </a:lnTo>
                <a:lnTo>
                  <a:pt x="868548" y="1921098"/>
                </a:lnTo>
                <a:lnTo>
                  <a:pt x="871818" y="1920262"/>
                </a:lnTo>
                <a:lnTo>
                  <a:pt x="875075" y="1916400"/>
                </a:lnTo>
                <a:lnTo>
                  <a:pt x="881613" y="1899735"/>
                </a:lnTo>
                <a:lnTo>
                  <a:pt x="888140" y="1871800"/>
                </a:lnTo>
                <a:lnTo>
                  <a:pt x="897936" y="1811016"/>
                </a:lnTo>
                <a:lnTo>
                  <a:pt x="911001" y="1702099"/>
                </a:lnTo>
                <a:lnTo>
                  <a:pt x="937119" y="1442590"/>
                </a:lnTo>
                <a:lnTo>
                  <a:pt x="953441" y="1297291"/>
                </a:lnTo>
                <a:lnTo>
                  <a:pt x="963237" y="1230796"/>
                </a:lnTo>
                <a:lnTo>
                  <a:pt x="973033" y="1185563"/>
                </a:lnTo>
                <a:lnTo>
                  <a:pt x="979559" y="1168835"/>
                </a:lnTo>
                <a:lnTo>
                  <a:pt x="982829" y="1164732"/>
                </a:lnTo>
                <a:lnTo>
                  <a:pt x="986098" y="1163542"/>
                </a:lnTo>
                <a:lnTo>
                  <a:pt x="989355" y="1165264"/>
                </a:lnTo>
                <a:lnTo>
                  <a:pt x="992624" y="1169911"/>
                </a:lnTo>
                <a:lnTo>
                  <a:pt x="999151" y="1187868"/>
                </a:lnTo>
                <a:lnTo>
                  <a:pt x="1005689" y="1217006"/>
                </a:lnTo>
                <a:lnTo>
                  <a:pt x="1015485" y="1279968"/>
                </a:lnTo>
                <a:lnTo>
                  <a:pt x="1025281" y="1362685"/>
                </a:lnTo>
                <a:lnTo>
                  <a:pt x="1041603" y="1530359"/>
                </a:lnTo>
                <a:lnTo>
                  <a:pt x="1067721" y="1808255"/>
                </a:lnTo>
                <a:lnTo>
                  <a:pt x="1077517" y="1891643"/>
                </a:lnTo>
                <a:lnTo>
                  <a:pt x="1087313" y="1952402"/>
                </a:lnTo>
                <a:lnTo>
                  <a:pt x="1093852" y="1977209"/>
                </a:lnTo>
                <a:lnTo>
                  <a:pt x="1097109" y="1984288"/>
                </a:lnTo>
                <a:lnTo>
                  <a:pt x="1100378" y="1987618"/>
                </a:lnTo>
                <a:lnTo>
                  <a:pt x="1103648" y="1987061"/>
                </a:lnTo>
                <a:lnTo>
                  <a:pt x="1106904" y="1982502"/>
                </a:lnTo>
                <a:lnTo>
                  <a:pt x="1110174" y="1973853"/>
                </a:lnTo>
                <a:lnTo>
                  <a:pt x="1116700" y="1944158"/>
                </a:lnTo>
                <a:lnTo>
                  <a:pt x="1123239" y="1898000"/>
                </a:lnTo>
                <a:lnTo>
                  <a:pt x="1133035" y="1799302"/>
                </a:lnTo>
                <a:lnTo>
                  <a:pt x="1142831" y="1669529"/>
                </a:lnTo>
                <a:lnTo>
                  <a:pt x="1159153" y="1406436"/>
                </a:lnTo>
                <a:lnTo>
                  <a:pt x="1182001" y="1034654"/>
                </a:lnTo>
                <a:lnTo>
                  <a:pt x="1191797" y="914138"/>
                </a:lnTo>
                <a:lnTo>
                  <a:pt x="1198336" y="857229"/>
                </a:lnTo>
                <a:lnTo>
                  <a:pt x="1204863" y="823127"/>
                </a:lnTo>
                <a:lnTo>
                  <a:pt x="1208132" y="815504"/>
                </a:lnTo>
                <a:lnTo>
                  <a:pt x="1211389" y="814516"/>
                </a:lnTo>
                <a:lnTo>
                  <a:pt x="1214658" y="820341"/>
                </a:lnTo>
                <a:lnTo>
                  <a:pt x="1217928" y="833131"/>
                </a:lnTo>
                <a:lnTo>
                  <a:pt x="1224454" y="879694"/>
                </a:lnTo>
                <a:lnTo>
                  <a:pt x="1230980" y="953774"/>
                </a:lnTo>
                <a:lnTo>
                  <a:pt x="1240776" y="1112711"/>
                </a:lnTo>
                <a:lnTo>
                  <a:pt x="1253841" y="1396407"/>
                </a:lnTo>
                <a:lnTo>
                  <a:pt x="1289755" y="2259461"/>
                </a:lnTo>
                <a:lnTo>
                  <a:pt x="1299551" y="2414207"/>
                </a:lnTo>
                <a:lnTo>
                  <a:pt x="1306090" y="2478878"/>
                </a:lnTo>
                <a:lnTo>
                  <a:pt x="1309347" y="2498177"/>
                </a:lnTo>
                <a:lnTo>
                  <a:pt x="1312616" y="2508320"/>
                </a:lnTo>
                <a:lnTo>
                  <a:pt x="1315886" y="2509067"/>
                </a:lnTo>
                <a:lnTo>
                  <a:pt x="1319143" y="2500266"/>
                </a:lnTo>
                <a:lnTo>
                  <a:pt x="1322412" y="2481892"/>
                </a:lnTo>
                <a:lnTo>
                  <a:pt x="1328938" y="2416689"/>
                </a:lnTo>
                <a:lnTo>
                  <a:pt x="1335477" y="2315078"/>
                </a:lnTo>
                <a:lnTo>
                  <a:pt x="1345273" y="2101829"/>
                </a:lnTo>
                <a:lnTo>
                  <a:pt x="1358326" y="1731731"/>
                </a:lnTo>
                <a:lnTo>
                  <a:pt x="1390983" y="746033"/>
                </a:lnTo>
                <a:lnTo>
                  <a:pt x="1400779" y="542587"/>
                </a:lnTo>
                <a:lnTo>
                  <a:pt x="1407305" y="451054"/>
                </a:lnTo>
                <a:lnTo>
                  <a:pt x="1413844" y="399459"/>
                </a:lnTo>
                <a:lnTo>
                  <a:pt x="1417101" y="389390"/>
                </a:lnTo>
                <a:lnTo>
                  <a:pt x="1420370" y="390002"/>
                </a:lnTo>
                <a:lnTo>
                  <a:pt x="1423640" y="401305"/>
                </a:lnTo>
                <a:lnTo>
                  <a:pt x="1426896" y="423206"/>
                </a:lnTo>
                <a:lnTo>
                  <a:pt x="1433423" y="497902"/>
                </a:lnTo>
                <a:lnTo>
                  <a:pt x="1439962" y="611295"/>
                </a:lnTo>
                <a:lnTo>
                  <a:pt x="1449758" y="844173"/>
                </a:lnTo>
                <a:lnTo>
                  <a:pt x="1462810" y="1239775"/>
                </a:lnTo>
                <a:lnTo>
                  <a:pt x="1495467" y="2273631"/>
                </a:lnTo>
                <a:lnTo>
                  <a:pt x="1505263" y="2490199"/>
                </a:lnTo>
                <a:lnTo>
                  <a:pt x="1511789" y="2591265"/>
                </a:lnTo>
                <a:lnTo>
                  <a:pt x="1518328" y="2653302"/>
                </a:lnTo>
                <a:lnTo>
                  <a:pt x="1521585" y="2668954"/>
                </a:lnTo>
                <a:lnTo>
                  <a:pt x="1524854" y="2674159"/>
                </a:lnTo>
                <a:lnTo>
                  <a:pt x="1528124" y="2668878"/>
                </a:lnTo>
                <a:lnTo>
                  <a:pt x="1531381" y="2653214"/>
                </a:lnTo>
                <a:lnTo>
                  <a:pt x="1537920" y="2591404"/>
                </a:lnTo>
                <a:lnTo>
                  <a:pt x="1544446" y="2491149"/>
                </a:lnTo>
                <a:lnTo>
                  <a:pt x="1554242" y="2277418"/>
                </a:lnTo>
                <a:lnTo>
                  <a:pt x="1567307" y="1903661"/>
                </a:lnTo>
                <a:lnTo>
                  <a:pt x="1603221" y="803195"/>
                </a:lnTo>
                <a:lnTo>
                  <a:pt x="1613017" y="601038"/>
                </a:lnTo>
                <a:lnTo>
                  <a:pt x="1619543" y="509316"/>
                </a:lnTo>
                <a:lnTo>
                  <a:pt x="1626082" y="456003"/>
                </a:lnTo>
                <a:lnTo>
                  <a:pt x="1629339" y="444364"/>
                </a:lnTo>
                <a:lnTo>
                  <a:pt x="1632608" y="442877"/>
                </a:lnTo>
                <a:lnTo>
                  <a:pt x="1635878" y="451531"/>
                </a:lnTo>
                <a:lnTo>
                  <a:pt x="1639135" y="470215"/>
                </a:lnTo>
                <a:lnTo>
                  <a:pt x="1645674" y="536772"/>
                </a:lnTo>
                <a:lnTo>
                  <a:pt x="1652200" y="639838"/>
                </a:lnTo>
                <a:lnTo>
                  <a:pt x="1661996" y="853620"/>
                </a:lnTo>
                <a:lnTo>
                  <a:pt x="1675061" y="1218766"/>
                </a:lnTo>
                <a:lnTo>
                  <a:pt x="1704436" y="2091786"/>
                </a:lnTo>
                <a:lnTo>
                  <a:pt x="1714232" y="2309620"/>
                </a:lnTo>
                <a:lnTo>
                  <a:pt x="1720771" y="2416397"/>
                </a:lnTo>
                <a:lnTo>
                  <a:pt x="1727297" y="2487590"/>
                </a:lnTo>
                <a:lnTo>
                  <a:pt x="1730566" y="2508991"/>
                </a:lnTo>
                <a:lnTo>
                  <a:pt x="1733823" y="2520654"/>
                </a:lnTo>
                <a:lnTo>
                  <a:pt x="1737093" y="2522490"/>
                </a:lnTo>
                <a:lnTo>
                  <a:pt x="1740362" y="2514513"/>
                </a:lnTo>
                <a:lnTo>
                  <a:pt x="1743619" y="2496835"/>
                </a:lnTo>
                <a:lnTo>
                  <a:pt x="1750158" y="2433252"/>
                </a:lnTo>
                <a:lnTo>
                  <a:pt x="1756684" y="2334453"/>
                </a:lnTo>
                <a:lnTo>
                  <a:pt x="1766480" y="2129472"/>
                </a:lnTo>
                <a:lnTo>
                  <a:pt x="1779545" y="1780459"/>
                </a:lnTo>
                <a:lnTo>
                  <a:pt x="1808933" y="958789"/>
                </a:lnTo>
                <a:lnTo>
                  <a:pt x="1818729" y="760608"/>
                </a:lnTo>
                <a:lnTo>
                  <a:pt x="1825255" y="666874"/>
                </a:lnTo>
                <a:lnTo>
                  <a:pt x="1831781" y="608307"/>
                </a:lnTo>
                <a:lnTo>
                  <a:pt x="1835051" y="592984"/>
                </a:lnTo>
                <a:lnTo>
                  <a:pt x="1838320" y="587177"/>
                </a:lnTo>
                <a:lnTo>
                  <a:pt x="1841577" y="590945"/>
                </a:lnTo>
                <a:lnTo>
                  <a:pt x="1844847" y="604242"/>
                </a:lnTo>
                <a:lnTo>
                  <a:pt x="1851373" y="658745"/>
                </a:lnTo>
                <a:lnTo>
                  <a:pt x="1857912" y="748413"/>
                </a:lnTo>
                <a:lnTo>
                  <a:pt x="1867708" y="940528"/>
                </a:lnTo>
                <a:lnTo>
                  <a:pt x="1880760" y="1275586"/>
                </a:lnTo>
                <a:lnTo>
                  <a:pt x="1910148" y="2084682"/>
                </a:lnTo>
                <a:lnTo>
                  <a:pt x="1919944" y="2284015"/>
                </a:lnTo>
                <a:lnTo>
                  <a:pt x="1926483" y="2379484"/>
                </a:lnTo>
                <a:lnTo>
                  <a:pt x="1933009" y="2440280"/>
                </a:lnTo>
                <a:lnTo>
                  <a:pt x="1936266" y="2456844"/>
                </a:lnTo>
                <a:lnTo>
                  <a:pt x="1939535" y="2463923"/>
                </a:lnTo>
                <a:lnTo>
                  <a:pt x="1942805" y="2461428"/>
                </a:lnTo>
                <a:lnTo>
                  <a:pt x="1946061" y="2449398"/>
                </a:lnTo>
                <a:lnTo>
                  <a:pt x="1952600" y="2397263"/>
                </a:lnTo>
                <a:lnTo>
                  <a:pt x="1959127" y="2309620"/>
                </a:lnTo>
                <a:lnTo>
                  <a:pt x="1968923" y="2119620"/>
                </a:lnTo>
                <a:lnTo>
                  <a:pt x="1981988" y="1785309"/>
                </a:lnTo>
                <a:lnTo>
                  <a:pt x="2014632" y="895928"/>
                </a:lnTo>
                <a:lnTo>
                  <a:pt x="2024428" y="714045"/>
                </a:lnTo>
                <a:lnTo>
                  <a:pt x="2030967" y="632633"/>
                </a:lnTo>
                <a:lnTo>
                  <a:pt x="2037493" y="587036"/>
                </a:lnTo>
                <a:lnTo>
                  <a:pt x="2040763" y="578268"/>
                </a:lnTo>
                <a:lnTo>
                  <a:pt x="2044019" y="578989"/>
                </a:lnTo>
                <a:lnTo>
                  <a:pt x="2047289" y="589172"/>
                </a:lnTo>
                <a:lnTo>
                  <a:pt x="2050559" y="608725"/>
                </a:lnTo>
                <a:lnTo>
                  <a:pt x="2057085" y="674928"/>
                </a:lnTo>
                <a:lnTo>
                  <a:pt x="2063611" y="774867"/>
                </a:lnTo>
                <a:lnTo>
                  <a:pt x="2073407" y="978645"/>
                </a:lnTo>
                <a:lnTo>
                  <a:pt x="2086472" y="1320706"/>
                </a:lnTo>
                <a:lnTo>
                  <a:pt x="2112590" y="2034865"/>
                </a:lnTo>
                <a:lnTo>
                  <a:pt x="2122386" y="2239782"/>
                </a:lnTo>
                <a:lnTo>
                  <a:pt x="2128925" y="2341241"/>
                </a:lnTo>
                <a:lnTo>
                  <a:pt x="2135451" y="2409888"/>
                </a:lnTo>
                <a:lnTo>
                  <a:pt x="2141978" y="2443155"/>
                </a:lnTo>
                <a:lnTo>
                  <a:pt x="2145247" y="2446131"/>
                </a:lnTo>
                <a:lnTo>
                  <a:pt x="2148517" y="2439964"/>
                </a:lnTo>
                <a:lnTo>
                  <a:pt x="2151773" y="2424768"/>
                </a:lnTo>
                <a:lnTo>
                  <a:pt x="2158312" y="2368074"/>
                </a:lnTo>
                <a:lnTo>
                  <a:pt x="2164839" y="2278595"/>
                </a:lnTo>
                <a:lnTo>
                  <a:pt x="2174635" y="2091647"/>
                </a:lnTo>
                <a:lnTo>
                  <a:pt x="2187687" y="1772557"/>
                </a:lnTo>
                <a:lnTo>
                  <a:pt x="2217075" y="1024625"/>
                </a:lnTo>
                <a:lnTo>
                  <a:pt x="2226870" y="845731"/>
                </a:lnTo>
                <a:lnTo>
                  <a:pt x="2233409" y="761431"/>
                </a:lnTo>
                <a:lnTo>
                  <a:pt x="2239936" y="708853"/>
                </a:lnTo>
                <a:lnTo>
                  <a:pt x="2243205" y="695038"/>
                </a:lnTo>
                <a:lnTo>
                  <a:pt x="2246462" y="689694"/>
                </a:lnTo>
                <a:lnTo>
                  <a:pt x="2249731" y="692796"/>
                </a:lnTo>
                <a:lnTo>
                  <a:pt x="2253001" y="704269"/>
                </a:lnTo>
                <a:lnTo>
                  <a:pt x="2259527" y="751529"/>
                </a:lnTo>
                <a:lnTo>
                  <a:pt x="2266054" y="829091"/>
                </a:lnTo>
                <a:lnTo>
                  <a:pt x="2275849" y="994119"/>
                </a:lnTo>
                <a:lnTo>
                  <a:pt x="2288915" y="1278550"/>
                </a:lnTo>
                <a:lnTo>
                  <a:pt x="2318302" y="1947602"/>
                </a:lnTo>
                <a:lnTo>
                  <a:pt x="2328098" y="2107248"/>
                </a:lnTo>
                <a:lnTo>
                  <a:pt x="2334624" y="2182253"/>
                </a:lnTo>
                <a:lnTo>
                  <a:pt x="2341163" y="2228892"/>
                </a:lnTo>
                <a:lnTo>
                  <a:pt x="2344420" y="2241074"/>
                </a:lnTo>
                <a:lnTo>
                  <a:pt x="2347690" y="2245734"/>
                </a:lnTo>
                <a:lnTo>
                  <a:pt x="2350959" y="2242898"/>
                </a:lnTo>
                <a:lnTo>
                  <a:pt x="2354216" y="2232653"/>
                </a:lnTo>
                <a:lnTo>
                  <a:pt x="2360755" y="2190737"/>
                </a:lnTo>
                <a:lnTo>
                  <a:pt x="2367281" y="2122267"/>
                </a:lnTo>
                <a:lnTo>
                  <a:pt x="2377077" y="1977450"/>
                </a:lnTo>
                <a:lnTo>
                  <a:pt x="2390142" y="1730097"/>
                </a:lnTo>
                <a:lnTo>
                  <a:pt x="2416260" y="1215334"/>
                </a:lnTo>
                <a:lnTo>
                  <a:pt x="2426056" y="1071011"/>
                </a:lnTo>
                <a:lnTo>
                  <a:pt x="2432582" y="1001122"/>
                </a:lnTo>
                <a:lnTo>
                  <a:pt x="2439109" y="955357"/>
                </a:lnTo>
                <a:lnTo>
                  <a:pt x="2442378" y="941997"/>
                </a:lnTo>
                <a:lnTo>
                  <a:pt x="2445647" y="935108"/>
                </a:lnTo>
                <a:lnTo>
                  <a:pt x="2448905" y="934678"/>
                </a:lnTo>
                <a:lnTo>
                  <a:pt x="2452174" y="940630"/>
                </a:lnTo>
                <a:lnTo>
                  <a:pt x="2455443" y="952824"/>
                </a:lnTo>
                <a:lnTo>
                  <a:pt x="2461970" y="995044"/>
                </a:lnTo>
                <a:lnTo>
                  <a:pt x="2468496" y="1058867"/>
                </a:lnTo>
                <a:lnTo>
                  <a:pt x="2478292" y="1187690"/>
                </a:lnTo>
                <a:lnTo>
                  <a:pt x="2494627" y="1454253"/>
                </a:lnTo>
                <a:lnTo>
                  <a:pt x="2514218" y="1766340"/>
                </a:lnTo>
                <a:lnTo>
                  <a:pt x="2524014" y="1883767"/>
                </a:lnTo>
                <a:lnTo>
                  <a:pt x="2530540" y="1939878"/>
                </a:lnTo>
                <a:lnTo>
                  <a:pt x="2537067" y="1975778"/>
                </a:lnTo>
                <a:lnTo>
                  <a:pt x="2540336" y="1985782"/>
                </a:lnTo>
                <a:lnTo>
                  <a:pt x="2543606" y="1990417"/>
                </a:lnTo>
                <a:lnTo>
                  <a:pt x="2546862" y="1989708"/>
                </a:lnTo>
                <a:lnTo>
                  <a:pt x="2550132" y="1983731"/>
                </a:lnTo>
                <a:lnTo>
                  <a:pt x="2556658" y="1956580"/>
                </a:lnTo>
                <a:lnTo>
                  <a:pt x="2563197" y="1910790"/>
                </a:lnTo>
                <a:lnTo>
                  <a:pt x="2572993" y="1813029"/>
                </a:lnTo>
                <a:lnTo>
                  <a:pt x="2586046" y="1647001"/>
                </a:lnTo>
                <a:lnTo>
                  <a:pt x="2608907" y="1350946"/>
                </a:lnTo>
                <a:lnTo>
                  <a:pt x="2618703" y="1256465"/>
                </a:lnTo>
                <a:lnTo>
                  <a:pt x="2625229" y="1211991"/>
                </a:lnTo>
                <a:lnTo>
                  <a:pt x="2631768" y="1184474"/>
                </a:lnTo>
                <a:lnTo>
                  <a:pt x="2635025" y="1177408"/>
                </a:lnTo>
                <a:lnTo>
                  <a:pt x="2638294" y="1174850"/>
                </a:lnTo>
                <a:lnTo>
                  <a:pt x="2641564" y="1176787"/>
                </a:lnTo>
                <a:lnTo>
                  <a:pt x="2644821" y="1183144"/>
                </a:lnTo>
                <a:lnTo>
                  <a:pt x="2651359" y="1208496"/>
                </a:lnTo>
                <a:lnTo>
                  <a:pt x="2657886" y="1249272"/>
                </a:lnTo>
                <a:lnTo>
                  <a:pt x="2667681" y="1333964"/>
                </a:lnTo>
                <a:lnTo>
                  <a:pt x="2684004" y="1510794"/>
                </a:lnTo>
                <a:lnTo>
                  <a:pt x="2700326" y="1682319"/>
                </a:lnTo>
                <a:lnTo>
                  <a:pt x="2710121" y="1760046"/>
                </a:lnTo>
                <a:lnTo>
                  <a:pt x="2716661" y="1795706"/>
                </a:lnTo>
                <a:lnTo>
                  <a:pt x="2723187" y="1816398"/>
                </a:lnTo>
                <a:lnTo>
                  <a:pt x="2726456" y="1820817"/>
                </a:lnTo>
                <a:lnTo>
                  <a:pt x="2729713" y="1821222"/>
                </a:lnTo>
                <a:lnTo>
                  <a:pt x="2732983" y="1817613"/>
                </a:lnTo>
                <a:lnTo>
                  <a:pt x="2736252" y="1810079"/>
                </a:lnTo>
                <a:lnTo>
                  <a:pt x="2742779" y="1783638"/>
                </a:lnTo>
                <a:lnTo>
                  <a:pt x="2749305" y="1743368"/>
                </a:lnTo>
                <a:lnTo>
                  <a:pt x="2759101" y="1661703"/>
                </a:lnTo>
                <a:lnTo>
                  <a:pt x="2775436" y="1493066"/>
                </a:lnTo>
                <a:lnTo>
                  <a:pt x="2791758" y="1328785"/>
                </a:lnTo>
                <a:lnTo>
                  <a:pt x="2801554" y="1253248"/>
                </a:lnTo>
                <a:lnTo>
                  <a:pt x="2808080" y="1217943"/>
                </a:lnTo>
                <a:lnTo>
                  <a:pt x="2814619" y="1196783"/>
                </a:lnTo>
                <a:lnTo>
                  <a:pt x="2817876" y="1191882"/>
                </a:lnTo>
                <a:lnTo>
                  <a:pt x="2821145" y="1190882"/>
                </a:lnTo>
                <a:lnTo>
                  <a:pt x="2824414" y="1193807"/>
                </a:lnTo>
                <a:lnTo>
                  <a:pt x="2827671" y="1200632"/>
                </a:lnTo>
                <a:lnTo>
                  <a:pt x="2834210" y="1225718"/>
                </a:lnTo>
                <a:lnTo>
                  <a:pt x="2840736" y="1265152"/>
                </a:lnTo>
                <a:lnTo>
                  <a:pt x="2850532" y="1347489"/>
                </a:lnTo>
                <a:lnTo>
                  <a:pt x="2863598" y="1487861"/>
                </a:lnTo>
                <a:lnTo>
                  <a:pt x="2889716" y="1782726"/>
                </a:lnTo>
                <a:lnTo>
                  <a:pt x="2899511" y="1866418"/>
                </a:lnTo>
                <a:lnTo>
                  <a:pt x="2906038" y="1907105"/>
                </a:lnTo>
                <a:lnTo>
                  <a:pt x="2912577" y="1933685"/>
                </a:lnTo>
                <a:lnTo>
                  <a:pt x="2915833" y="1941334"/>
                </a:lnTo>
                <a:lnTo>
                  <a:pt x="2919103" y="1945107"/>
                </a:lnTo>
                <a:lnTo>
                  <a:pt x="2922373" y="1944968"/>
                </a:lnTo>
                <a:lnTo>
                  <a:pt x="2925629" y="1940929"/>
                </a:lnTo>
                <a:lnTo>
                  <a:pt x="2928899" y="1933014"/>
                </a:lnTo>
                <a:lnTo>
                  <a:pt x="2935425" y="1905965"/>
                </a:lnTo>
                <a:lnTo>
                  <a:pt x="2941951" y="1864898"/>
                </a:lnTo>
                <a:lnTo>
                  <a:pt x="2951747" y="1780649"/>
                </a:lnTo>
                <a:lnTo>
                  <a:pt x="2964813" y="1637427"/>
                </a:lnTo>
                <a:lnTo>
                  <a:pt x="3000726" y="1222059"/>
                </a:lnTo>
                <a:lnTo>
                  <a:pt x="3010522" y="1142292"/>
                </a:lnTo>
                <a:lnTo>
                  <a:pt x="3017061" y="1103479"/>
                </a:lnTo>
                <a:lnTo>
                  <a:pt x="3023588" y="1077469"/>
                </a:lnTo>
                <a:lnTo>
                  <a:pt x="3030114" y="1064920"/>
                </a:lnTo>
                <a:lnTo>
                  <a:pt x="3033383" y="1063780"/>
                </a:lnTo>
                <a:lnTo>
                  <a:pt x="3036653" y="1066060"/>
                </a:lnTo>
                <a:lnTo>
                  <a:pt x="3039910" y="1071720"/>
                </a:lnTo>
                <a:lnTo>
                  <a:pt x="3046448" y="1092918"/>
                </a:lnTo>
                <a:lnTo>
                  <a:pt x="3052975" y="1126603"/>
                </a:lnTo>
                <a:lnTo>
                  <a:pt x="3062770" y="1198036"/>
                </a:lnTo>
                <a:lnTo>
                  <a:pt x="3075836" y="1324289"/>
                </a:lnTo>
                <a:lnTo>
                  <a:pt x="3098684" y="1588788"/>
                </a:lnTo>
                <a:lnTo>
                  <a:pt x="3118276" y="1805419"/>
                </a:lnTo>
                <a:lnTo>
                  <a:pt x="3131341" y="1919515"/>
                </a:lnTo>
                <a:lnTo>
                  <a:pt x="3141137" y="1981109"/>
                </a:lnTo>
                <a:lnTo>
                  <a:pt x="3147663" y="2008741"/>
                </a:lnTo>
                <a:lnTo>
                  <a:pt x="3154202" y="2024671"/>
                </a:lnTo>
                <a:lnTo>
                  <a:pt x="3157459" y="2028065"/>
                </a:lnTo>
                <a:lnTo>
                  <a:pt x="3160729" y="2028356"/>
                </a:lnTo>
                <a:lnTo>
                  <a:pt x="3163998" y="2025494"/>
                </a:lnTo>
                <a:lnTo>
                  <a:pt x="3167255" y="2019454"/>
                </a:lnTo>
                <a:lnTo>
                  <a:pt x="3173794" y="1997888"/>
                </a:lnTo>
                <a:lnTo>
                  <a:pt x="3180320" y="1963798"/>
                </a:lnTo>
                <a:lnTo>
                  <a:pt x="3190116" y="1890225"/>
                </a:lnTo>
                <a:lnTo>
                  <a:pt x="3199912" y="1792185"/>
                </a:lnTo>
                <a:lnTo>
                  <a:pt x="3212965" y="1630792"/>
                </a:lnTo>
                <a:lnTo>
                  <a:pt x="3258687" y="1017660"/>
                </a:lnTo>
                <a:lnTo>
                  <a:pt x="3268482" y="933703"/>
                </a:lnTo>
                <a:lnTo>
                  <a:pt x="3275009" y="897080"/>
                </a:lnTo>
                <a:lnTo>
                  <a:pt x="3281535" y="878136"/>
                </a:lnTo>
                <a:lnTo>
                  <a:pt x="3284804" y="875743"/>
                </a:lnTo>
                <a:lnTo>
                  <a:pt x="3288074" y="878237"/>
                </a:lnTo>
                <a:lnTo>
                  <a:pt x="3291331" y="885696"/>
                </a:lnTo>
                <a:lnTo>
                  <a:pt x="3297870" y="915632"/>
                </a:lnTo>
                <a:lnTo>
                  <a:pt x="3304396" y="965374"/>
                </a:lnTo>
                <a:lnTo>
                  <a:pt x="3314192" y="1075076"/>
                </a:lnTo>
                <a:lnTo>
                  <a:pt x="3323988" y="1221514"/>
                </a:lnTo>
                <a:lnTo>
                  <a:pt x="3340310" y="1521761"/>
                </a:lnTo>
                <a:lnTo>
                  <a:pt x="3366441" y="2016579"/>
                </a:lnTo>
                <a:lnTo>
                  <a:pt x="3376237" y="2160789"/>
                </a:lnTo>
                <a:lnTo>
                  <a:pt x="3386032" y="2262576"/>
                </a:lnTo>
                <a:lnTo>
                  <a:pt x="3392559" y="2302136"/>
                </a:lnTo>
                <a:lnTo>
                  <a:pt x="3395828" y="2312672"/>
                </a:lnTo>
                <a:lnTo>
                  <a:pt x="3399085" y="2316813"/>
                </a:lnTo>
                <a:lnTo>
                  <a:pt x="3402354" y="2314458"/>
                </a:lnTo>
                <a:lnTo>
                  <a:pt x="3405624" y="2305568"/>
                </a:lnTo>
                <a:lnTo>
                  <a:pt x="3412150" y="2268275"/>
                </a:lnTo>
                <a:lnTo>
                  <a:pt x="3418677" y="2205743"/>
                </a:lnTo>
                <a:lnTo>
                  <a:pt x="3428472" y="2068625"/>
                </a:lnTo>
                <a:lnTo>
                  <a:pt x="3438268" y="1888224"/>
                </a:lnTo>
                <a:lnTo>
                  <a:pt x="3454590" y="1528523"/>
                </a:lnTo>
                <a:lnTo>
                  <a:pt x="3477451" y="1031083"/>
                </a:lnTo>
                <a:lnTo>
                  <a:pt x="3487247" y="866929"/>
                </a:lnTo>
                <a:lnTo>
                  <a:pt x="3497043" y="752567"/>
                </a:lnTo>
                <a:lnTo>
                  <a:pt x="3503569" y="708790"/>
                </a:lnTo>
                <a:lnTo>
                  <a:pt x="3506839" y="697342"/>
                </a:lnTo>
                <a:lnTo>
                  <a:pt x="3510108" y="693037"/>
                </a:lnTo>
                <a:lnTo>
                  <a:pt x="3513365" y="695924"/>
                </a:lnTo>
                <a:lnTo>
                  <a:pt x="3516634" y="705979"/>
                </a:lnTo>
                <a:lnTo>
                  <a:pt x="3523161" y="747236"/>
                </a:lnTo>
                <a:lnTo>
                  <a:pt x="3529700" y="815390"/>
                </a:lnTo>
                <a:lnTo>
                  <a:pt x="3539496" y="962638"/>
                </a:lnTo>
                <a:lnTo>
                  <a:pt x="3552548" y="1223718"/>
                </a:lnTo>
                <a:lnTo>
                  <a:pt x="3591731" y="2071171"/>
                </a:lnTo>
                <a:lnTo>
                  <a:pt x="3601527" y="2206351"/>
                </a:lnTo>
                <a:lnTo>
                  <a:pt x="3608066" y="2265109"/>
                </a:lnTo>
                <a:lnTo>
                  <a:pt x="3614593" y="2296311"/>
                </a:lnTo>
                <a:lnTo>
                  <a:pt x="3617862" y="2301250"/>
                </a:lnTo>
                <a:lnTo>
                  <a:pt x="3621119" y="2299034"/>
                </a:lnTo>
                <a:lnTo>
                  <a:pt x="3624388" y="2289726"/>
                </a:lnTo>
                <a:lnTo>
                  <a:pt x="3630915" y="2250394"/>
                </a:lnTo>
                <a:lnTo>
                  <a:pt x="3637453" y="2185001"/>
                </a:lnTo>
                <a:lnTo>
                  <a:pt x="3647249" y="2044375"/>
                </a:lnTo>
                <a:lnTo>
                  <a:pt x="3660302" y="1798352"/>
                </a:lnTo>
                <a:lnTo>
                  <a:pt x="3692959" y="1140064"/>
                </a:lnTo>
                <a:lnTo>
                  <a:pt x="3702755" y="999805"/>
                </a:lnTo>
                <a:lnTo>
                  <a:pt x="3709281" y="933399"/>
                </a:lnTo>
                <a:lnTo>
                  <a:pt x="3715807" y="891369"/>
                </a:lnTo>
                <a:lnTo>
                  <a:pt x="3719077" y="879922"/>
                </a:lnTo>
                <a:lnTo>
                  <a:pt x="3722346" y="874932"/>
                </a:lnTo>
                <a:lnTo>
                  <a:pt x="3725603" y="876414"/>
                </a:lnTo>
                <a:lnTo>
                  <a:pt x="3728873" y="884278"/>
                </a:lnTo>
                <a:lnTo>
                  <a:pt x="3735399" y="918570"/>
                </a:lnTo>
                <a:lnTo>
                  <a:pt x="3741938" y="975973"/>
                </a:lnTo>
                <a:lnTo>
                  <a:pt x="3751734" y="1099301"/>
                </a:lnTo>
                <a:lnTo>
                  <a:pt x="3764786" y="1313260"/>
                </a:lnTo>
                <a:lnTo>
                  <a:pt x="3794174" y="1820969"/>
                </a:lnTo>
                <a:lnTo>
                  <a:pt x="3803970" y="1943664"/>
                </a:lnTo>
                <a:lnTo>
                  <a:pt x="3810509" y="2002054"/>
                </a:lnTo>
                <a:lnTo>
                  <a:pt x="3817035" y="2039208"/>
                </a:lnTo>
                <a:lnTo>
                  <a:pt x="3820304" y="2049453"/>
                </a:lnTo>
                <a:lnTo>
                  <a:pt x="3823561" y="2054050"/>
                </a:lnTo>
                <a:lnTo>
                  <a:pt x="3826831" y="2053011"/>
                </a:lnTo>
                <a:lnTo>
                  <a:pt x="3830100" y="2046401"/>
                </a:lnTo>
                <a:lnTo>
                  <a:pt x="3836626" y="2017073"/>
                </a:lnTo>
                <a:lnTo>
                  <a:pt x="3843153" y="1967724"/>
                </a:lnTo>
                <a:lnTo>
                  <a:pt x="3852949" y="1861834"/>
                </a:lnTo>
                <a:lnTo>
                  <a:pt x="3866014" y="1679090"/>
                </a:lnTo>
                <a:lnTo>
                  <a:pt x="3892132" y="1294657"/>
                </a:lnTo>
                <a:lnTo>
                  <a:pt x="3901928" y="1185892"/>
                </a:lnTo>
                <a:lnTo>
                  <a:pt x="3908467" y="1133061"/>
                </a:lnTo>
                <a:lnTo>
                  <a:pt x="3914993" y="1098427"/>
                </a:lnTo>
                <a:lnTo>
                  <a:pt x="3918263" y="1088360"/>
                </a:lnTo>
                <a:lnTo>
                  <a:pt x="3921519" y="1083244"/>
                </a:lnTo>
                <a:lnTo>
                  <a:pt x="3924789" y="1083117"/>
                </a:lnTo>
                <a:lnTo>
                  <a:pt x="3928058" y="1087916"/>
                </a:lnTo>
                <a:lnTo>
                  <a:pt x="3931315" y="1097591"/>
                </a:lnTo>
                <a:lnTo>
                  <a:pt x="3937854" y="1130946"/>
                </a:lnTo>
                <a:lnTo>
                  <a:pt x="3944380" y="1181523"/>
                </a:lnTo>
                <a:lnTo>
                  <a:pt x="3954176" y="1284311"/>
                </a:lnTo>
                <a:lnTo>
                  <a:pt x="3970498" y="1500132"/>
                </a:lnTo>
                <a:lnTo>
                  <a:pt x="3990090" y="1758754"/>
                </a:lnTo>
                <a:lnTo>
                  <a:pt x="3999886" y="1858187"/>
                </a:lnTo>
                <a:lnTo>
                  <a:pt x="4006412" y="1906257"/>
                </a:lnTo>
                <a:lnTo>
                  <a:pt x="4012951" y="1937206"/>
                </a:lnTo>
                <a:lnTo>
                  <a:pt x="4016208" y="1945779"/>
                </a:lnTo>
                <a:lnTo>
                  <a:pt x="4019477" y="1949628"/>
                </a:lnTo>
                <a:lnTo>
                  <a:pt x="4022747" y="1948678"/>
                </a:lnTo>
                <a:lnTo>
                  <a:pt x="4026004" y="1942955"/>
                </a:lnTo>
                <a:lnTo>
                  <a:pt x="4032542" y="1917400"/>
                </a:lnTo>
                <a:lnTo>
                  <a:pt x="4039069" y="1874003"/>
                </a:lnTo>
                <a:lnTo>
                  <a:pt x="4048865" y="1779560"/>
                </a:lnTo>
                <a:lnTo>
                  <a:pt x="4061930" y="1613430"/>
                </a:lnTo>
                <a:lnTo>
                  <a:pt x="4091317" y="1214410"/>
                </a:lnTo>
                <a:lnTo>
                  <a:pt x="4101113" y="1119638"/>
                </a:lnTo>
                <a:lnTo>
                  <a:pt x="4107639" y="1076545"/>
                </a:lnTo>
                <a:lnTo>
                  <a:pt x="4114166" y="1052054"/>
                </a:lnTo>
                <a:lnTo>
                  <a:pt x="4114166" y="1052054"/>
                </a:lnTo>
              </a:path>
            </a:pathLst>
          </a:custGeom>
          <a:noFill/>
          <a:ln w="18998" cap="sq">
            <a:solidFill>
              <a:schemeClr val="accent1">
                <a:lumMod val="75000"/>
              </a:schemeClr>
            </a:solidFill>
            <a:prstDash val="solid"/>
            <a:round/>
          </a:ln>
        </p:spPr>
        <p:txBody>
          <a:bodyPr rtlCol="0" anchor="ctr"/>
          <a:lstStyle/>
          <a:p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Figura a mano libera 14">
            <a:extLst>
              <a:ext uri="{FF2B5EF4-FFF2-40B4-BE49-F238E27FC236}">
                <a16:creationId xmlns:a16="http://schemas.microsoft.com/office/drawing/2014/main" id="{00B67D47-63B9-ED7F-3705-AA513A18CAE1}"/>
              </a:ext>
            </a:extLst>
          </p:cNvPr>
          <p:cNvSpPr/>
          <p:nvPr/>
        </p:nvSpPr>
        <p:spPr>
          <a:xfrm>
            <a:off x="1399678" y="3097661"/>
            <a:ext cx="4337468" cy="1190017"/>
          </a:xfrm>
          <a:custGeom>
            <a:avLst/>
            <a:gdLst>
              <a:gd name="connsiteX0" fmla="*/ 0 w 4114165"/>
              <a:gd name="connsiteY0" fmla="*/ 1426330 h 3063504"/>
              <a:gd name="connsiteX1" fmla="*/ 19106 w 4114165"/>
              <a:gd name="connsiteY1" fmla="*/ 1079343 h 3063504"/>
              <a:gd name="connsiteX2" fmla="*/ 28660 w 4114165"/>
              <a:gd name="connsiteY2" fmla="*/ 944391 h 3063504"/>
              <a:gd name="connsiteX3" fmla="*/ 38212 w 4114165"/>
              <a:gd name="connsiteY3" fmla="*/ 852379 h 3063504"/>
              <a:gd name="connsiteX4" fmla="*/ 44582 w 4114165"/>
              <a:gd name="connsiteY4" fmla="*/ 819708 h 3063504"/>
              <a:gd name="connsiteX5" fmla="*/ 47765 w 4114165"/>
              <a:gd name="connsiteY5" fmla="*/ 812730 h 3063504"/>
              <a:gd name="connsiteX6" fmla="*/ 50950 w 4114165"/>
              <a:gd name="connsiteY6" fmla="*/ 812198 h 3063504"/>
              <a:gd name="connsiteX7" fmla="*/ 54134 w 4114165"/>
              <a:gd name="connsiteY7" fmla="*/ 818213 h 3063504"/>
              <a:gd name="connsiteX8" fmla="*/ 57319 w 4114165"/>
              <a:gd name="connsiteY8" fmla="*/ 830801 h 3063504"/>
              <a:gd name="connsiteX9" fmla="*/ 63687 w 4114165"/>
              <a:gd name="connsiteY9" fmla="*/ 875439 h 3063504"/>
              <a:gd name="connsiteX10" fmla="*/ 70056 w 4114165"/>
              <a:gd name="connsiteY10" fmla="*/ 945100 h 3063504"/>
              <a:gd name="connsiteX11" fmla="*/ 79608 w 4114165"/>
              <a:gd name="connsiteY11" fmla="*/ 1091880 h 3063504"/>
              <a:gd name="connsiteX12" fmla="*/ 92347 w 4114165"/>
              <a:gd name="connsiteY12" fmla="*/ 1349148 h 3063504"/>
              <a:gd name="connsiteX13" fmla="*/ 130558 w 4114165"/>
              <a:gd name="connsiteY13" fmla="*/ 2179860 h 3063504"/>
              <a:gd name="connsiteX14" fmla="*/ 140112 w 4114165"/>
              <a:gd name="connsiteY14" fmla="*/ 2309798 h 3063504"/>
              <a:gd name="connsiteX15" fmla="*/ 146480 w 4114165"/>
              <a:gd name="connsiteY15" fmla="*/ 2364047 h 3063504"/>
              <a:gd name="connsiteX16" fmla="*/ 149664 w 4114165"/>
              <a:gd name="connsiteY16" fmla="*/ 2380472 h 3063504"/>
              <a:gd name="connsiteX17" fmla="*/ 152849 w 4114165"/>
              <a:gd name="connsiteY17" fmla="*/ 2389450 h 3063504"/>
              <a:gd name="connsiteX18" fmla="*/ 156033 w 4114165"/>
              <a:gd name="connsiteY18" fmla="*/ 2390855 h 3063504"/>
              <a:gd name="connsiteX19" fmla="*/ 159218 w 4114165"/>
              <a:gd name="connsiteY19" fmla="*/ 2384600 h 3063504"/>
              <a:gd name="connsiteX20" fmla="*/ 162401 w 4114165"/>
              <a:gd name="connsiteY20" fmla="*/ 2370696 h 3063504"/>
              <a:gd name="connsiteX21" fmla="*/ 168770 w 4114165"/>
              <a:gd name="connsiteY21" fmla="*/ 2320207 h 3063504"/>
              <a:gd name="connsiteX22" fmla="*/ 175140 w 4114165"/>
              <a:gd name="connsiteY22" fmla="*/ 2240720 h 3063504"/>
              <a:gd name="connsiteX23" fmla="*/ 184692 w 4114165"/>
              <a:gd name="connsiteY23" fmla="*/ 2072639 h 3063504"/>
              <a:gd name="connsiteX24" fmla="*/ 197429 w 4114165"/>
              <a:gd name="connsiteY24" fmla="*/ 1777458 h 3063504"/>
              <a:gd name="connsiteX25" fmla="*/ 235642 w 4114165"/>
              <a:gd name="connsiteY25" fmla="*/ 818581 h 3063504"/>
              <a:gd name="connsiteX26" fmla="*/ 245194 w 4114165"/>
              <a:gd name="connsiteY26" fmla="*/ 665925 h 3063504"/>
              <a:gd name="connsiteX27" fmla="*/ 251563 w 4114165"/>
              <a:gd name="connsiteY27" fmla="*/ 600835 h 3063504"/>
              <a:gd name="connsiteX28" fmla="*/ 257933 w 4114165"/>
              <a:gd name="connsiteY28" fmla="*/ 568563 h 3063504"/>
              <a:gd name="connsiteX29" fmla="*/ 261116 w 4114165"/>
              <a:gd name="connsiteY29" fmla="*/ 565293 h 3063504"/>
              <a:gd name="connsiteX30" fmla="*/ 264300 w 4114165"/>
              <a:gd name="connsiteY30" fmla="*/ 570754 h 3063504"/>
              <a:gd name="connsiteX31" fmla="*/ 267485 w 4114165"/>
              <a:gd name="connsiteY31" fmla="*/ 584961 h 3063504"/>
              <a:gd name="connsiteX32" fmla="*/ 273854 w 4114165"/>
              <a:gd name="connsiteY32" fmla="*/ 639269 h 3063504"/>
              <a:gd name="connsiteX33" fmla="*/ 280222 w 4114165"/>
              <a:gd name="connsiteY33" fmla="*/ 726772 h 3063504"/>
              <a:gd name="connsiteX34" fmla="*/ 289776 w 4114165"/>
              <a:gd name="connsiteY34" fmla="*/ 913999 h 3063504"/>
              <a:gd name="connsiteX35" fmla="*/ 302513 w 4114165"/>
              <a:gd name="connsiteY35" fmla="*/ 1245232 h 3063504"/>
              <a:gd name="connsiteX36" fmla="*/ 340728 w 4114165"/>
              <a:gd name="connsiteY36" fmla="*/ 2325374 h 3063504"/>
              <a:gd name="connsiteX37" fmla="*/ 350283 w 4114165"/>
              <a:gd name="connsiteY37" fmla="*/ 2497177 h 3063504"/>
              <a:gd name="connsiteX38" fmla="*/ 356645 w 4114165"/>
              <a:gd name="connsiteY38" fmla="*/ 2570484 h 3063504"/>
              <a:gd name="connsiteX39" fmla="*/ 363019 w 4114165"/>
              <a:gd name="connsiteY39" fmla="*/ 2607106 h 3063504"/>
              <a:gd name="connsiteX40" fmla="*/ 366200 w 4114165"/>
              <a:gd name="connsiteY40" fmla="*/ 2611083 h 3063504"/>
              <a:gd name="connsiteX41" fmla="*/ 369380 w 4114165"/>
              <a:gd name="connsiteY41" fmla="*/ 2605384 h 3063504"/>
              <a:gd name="connsiteX42" fmla="*/ 372574 w 4114165"/>
              <a:gd name="connsiteY42" fmla="*/ 2590024 h 3063504"/>
              <a:gd name="connsiteX43" fmla="*/ 378935 w 4114165"/>
              <a:gd name="connsiteY43" fmla="*/ 2530861 h 3063504"/>
              <a:gd name="connsiteX44" fmla="*/ 385310 w 4114165"/>
              <a:gd name="connsiteY44" fmla="*/ 2435532 h 3063504"/>
              <a:gd name="connsiteX45" fmla="*/ 394865 w 4114165"/>
              <a:gd name="connsiteY45" fmla="*/ 2232425 h 3063504"/>
              <a:gd name="connsiteX46" fmla="*/ 407601 w 4114165"/>
              <a:gd name="connsiteY46" fmla="*/ 1876548 h 3063504"/>
              <a:gd name="connsiteX47" fmla="*/ 442627 w 4114165"/>
              <a:gd name="connsiteY47" fmla="*/ 825508 h 3063504"/>
              <a:gd name="connsiteX48" fmla="*/ 452182 w 4114165"/>
              <a:gd name="connsiteY48" fmla="*/ 631949 h 3063504"/>
              <a:gd name="connsiteX49" fmla="*/ 458544 w 4114165"/>
              <a:gd name="connsiteY49" fmla="*/ 543618 h 3063504"/>
              <a:gd name="connsiteX50" fmla="*/ 464918 w 4114165"/>
              <a:gd name="connsiteY50" fmla="*/ 491393 h 3063504"/>
              <a:gd name="connsiteX51" fmla="*/ 468099 w 4114165"/>
              <a:gd name="connsiteY51" fmla="*/ 479329 h 3063504"/>
              <a:gd name="connsiteX52" fmla="*/ 471280 w 4114165"/>
              <a:gd name="connsiteY52" fmla="*/ 476719 h 3063504"/>
              <a:gd name="connsiteX53" fmla="*/ 474473 w 4114165"/>
              <a:gd name="connsiteY53" fmla="*/ 483516 h 3063504"/>
              <a:gd name="connsiteX54" fmla="*/ 477654 w 4114165"/>
              <a:gd name="connsiteY54" fmla="*/ 499587 h 3063504"/>
              <a:gd name="connsiteX55" fmla="*/ 484015 w 4114165"/>
              <a:gd name="connsiteY55" fmla="*/ 558573 h 3063504"/>
              <a:gd name="connsiteX56" fmla="*/ 490390 w 4114165"/>
              <a:gd name="connsiteY56" fmla="*/ 650919 h 3063504"/>
              <a:gd name="connsiteX57" fmla="*/ 499945 w 4114165"/>
              <a:gd name="connsiteY57" fmla="*/ 843021 h 3063504"/>
              <a:gd name="connsiteX58" fmla="*/ 512680 w 4114165"/>
              <a:gd name="connsiteY58" fmla="*/ 1171038 h 3063504"/>
              <a:gd name="connsiteX59" fmla="*/ 544526 w 4114165"/>
              <a:gd name="connsiteY59" fmla="*/ 2034016 h 3063504"/>
              <a:gd name="connsiteX60" fmla="*/ 554081 w 4114165"/>
              <a:gd name="connsiteY60" fmla="*/ 2220635 h 3063504"/>
              <a:gd name="connsiteX61" fmla="*/ 563624 w 4114165"/>
              <a:gd name="connsiteY61" fmla="*/ 2346673 h 3063504"/>
              <a:gd name="connsiteX62" fmla="*/ 569998 w 4114165"/>
              <a:gd name="connsiteY62" fmla="*/ 2393211 h 3063504"/>
              <a:gd name="connsiteX63" fmla="*/ 573179 w 4114165"/>
              <a:gd name="connsiteY63" fmla="*/ 2404874 h 3063504"/>
              <a:gd name="connsiteX64" fmla="*/ 576372 w 4114165"/>
              <a:gd name="connsiteY64" fmla="*/ 2408799 h 3063504"/>
              <a:gd name="connsiteX65" fmla="*/ 579553 w 4114165"/>
              <a:gd name="connsiteY65" fmla="*/ 2405102 h 3063504"/>
              <a:gd name="connsiteX66" fmla="*/ 582734 w 4114165"/>
              <a:gd name="connsiteY66" fmla="*/ 2393945 h 3063504"/>
              <a:gd name="connsiteX67" fmla="*/ 589108 w 4114165"/>
              <a:gd name="connsiteY67" fmla="*/ 2350282 h 3063504"/>
              <a:gd name="connsiteX68" fmla="*/ 595470 w 4114165"/>
              <a:gd name="connsiteY68" fmla="*/ 2280520 h 3063504"/>
              <a:gd name="connsiteX69" fmla="*/ 605025 w 4114165"/>
              <a:gd name="connsiteY69" fmla="*/ 2134981 h 3063504"/>
              <a:gd name="connsiteX70" fmla="*/ 617760 w 4114165"/>
              <a:gd name="connsiteY70" fmla="*/ 1888743 h 3063504"/>
              <a:gd name="connsiteX71" fmla="*/ 646426 w 4114165"/>
              <a:gd name="connsiteY71" fmla="*/ 1318008 h 3063504"/>
              <a:gd name="connsiteX72" fmla="*/ 655981 w 4114165"/>
              <a:gd name="connsiteY72" fmla="*/ 1179079 h 3063504"/>
              <a:gd name="connsiteX73" fmla="*/ 665523 w 4114165"/>
              <a:gd name="connsiteY73" fmla="*/ 1084231 h 3063504"/>
              <a:gd name="connsiteX74" fmla="*/ 671897 w 4114165"/>
              <a:gd name="connsiteY74" fmla="*/ 1047837 h 3063504"/>
              <a:gd name="connsiteX75" fmla="*/ 675078 w 4114165"/>
              <a:gd name="connsiteY75" fmla="*/ 1037782 h 3063504"/>
              <a:gd name="connsiteX76" fmla="*/ 678259 w 4114165"/>
              <a:gd name="connsiteY76" fmla="*/ 1033059 h 3063504"/>
              <a:gd name="connsiteX77" fmla="*/ 681452 w 4114165"/>
              <a:gd name="connsiteY77" fmla="*/ 1033502 h 3063504"/>
              <a:gd name="connsiteX78" fmla="*/ 684633 w 4114165"/>
              <a:gd name="connsiteY78" fmla="*/ 1038909 h 3063504"/>
              <a:gd name="connsiteX79" fmla="*/ 691007 w 4114165"/>
              <a:gd name="connsiteY79" fmla="*/ 1063476 h 3063504"/>
              <a:gd name="connsiteX80" fmla="*/ 697369 w 4114165"/>
              <a:gd name="connsiteY80" fmla="*/ 1104049 h 3063504"/>
              <a:gd name="connsiteX81" fmla="*/ 706924 w 4114165"/>
              <a:gd name="connsiteY81" fmla="*/ 1187437 h 3063504"/>
              <a:gd name="connsiteX82" fmla="*/ 738770 w 4114165"/>
              <a:gd name="connsiteY82" fmla="*/ 1501044 h 3063504"/>
              <a:gd name="connsiteX83" fmla="*/ 748325 w 4114165"/>
              <a:gd name="connsiteY83" fmla="*/ 1560169 h 3063504"/>
              <a:gd name="connsiteX84" fmla="*/ 754686 w 4114165"/>
              <a:gd name="connsiteY84" fmla="*/ 1583596 h 3063504"/>
              <a:gd name="connsiteX85" fmla="*/ 757880 w 4114165"/>
              <a:gd name="connsiteY85" fmla="*/ 1590282 h 3063504"/>
              <a:gd name="connsiteX86" fmla="*/ 761061 w 4114165"/>
              <a:gd name="connsiteY86" fmla="*/ 1593663 h 3063504"/>
              <a:gd name="connsiteX87" fmla="*/ 764241 w 4114165"/>
              <a:gd name="connsiteY87" fmla="*/ 1593828 h 3063504"/>
              <a:gd name="connsiteX88" fmla="*/ 767422 w 4114165"/>
              <a:gd name="connsiteY88" fmla="*/ 1590940 h 3063504"/>
              <a:gd name="connsiteX89" fmla="*/ 773796 w 4114165"/>
              <a:gd name="connsiteY89" fmla="*/ 1576821 h 3063504"/>
              <a:gd name="connsiteX90" fmla="*/ 780158 w 4114165"/>
              <a:gd name="connsiteY90" fmla="*/ 1553495 h 3063504"/>
              <a:gd name="connsiteX91" fmla="*/ 792906 w 4114165"/>
              <a:gd name="connsiteY91" fmla="*/ 1490875 h 3063504"/>
              <a:gd name="connsiteX92" fmla="*/ 805642 w 4114165"/>
              <a:gd name="connsiteY92" fmla="*/ 1429686 h 3063504"/>
              <a:gd name="connsiteX93" fmla="*/ 812004 w 4114165"/>
              <a:gd name="connsiteY93" fmla="*/ 1408348 h 3063504"/>
              <a:gd name="connsiteX94" fmla="*/ 818378 w 4114165"/>
              <a:gd name="connsiteY94" fmla="*/ 1397407 h 3063504"/>
              <a:gd name="connsiteX95" fmla="*/ 821559 w 4114165"/>
              <a:gd name="connsiteY95" fmla="*/ 1396635 h 3063504"/>
              <a:gd name="connsiteX96" fmla="*/ 824740 w 4114165"/>
              <a:gd name="connsiteY96" fmla="*/ 1399345 h 3063504"/>
              <a:gd name="connsiteX97" fmla="*/ 827933 w 4114165"/>
              <a:gd name="connsiteY97" fmla="*/ 1405740 h 3063504"/>
              <a:gd name="connsiteX98" fmla="*/ 834295 w 4114165"/>
              <a:gd name="connsiteY98" fmla="*/ 1430142 h 3063504"/>
              <a:gd name="connsiteX99" fmla="*/ 840669 w 4114165"/>
              <a:gd name="connsiteY99" fmla="*/ 1470285 h 3063504"/>
              <a:gd name="connsiteX100" fmla="*/ 850224 w 4114165"/>
              <a:gd name="connsiteY100" fmla="*/ 1558649 h 3063504"/>
              <a:gd name="connsiteX101" fmla="*/ 862960 w 4114165"/>
              <a:gd name="connsiteY101" fmla="*/ 1718561 h 3063504"/>
              <a:gd name="connsiteX102" fmla="*/ 891612 w 4114165"/>
              <a:gd name="connsiteY102" fmla="*/ 2106134 h 3063504"/>
              <a:gd name="connsiteX103" fmla="*/ 897986 w 4114165"/>
              <a:gd name="connsiteY103" fmla="*/ 2164423 h 3063504"/>
              <a:gd name="connsiteX104" fmla="*/ 904348 w 4114165"/>
              <a:gd name="connsiteY104" fmla="*/ 2202286 h 3063504"/>
              <a:gd name="connsiteX105" fmla="*/ 907541 w 4114165"/>
              <a:gd name="connsiteY105" fmla="*/ 2212354 h 3063504"/>
              <a:gd name="connsiteX106" fmla="*/ 910722 w 4114165"/>
              <a:gd name="connsiteY106" fmla="*/ 2215950 h 3063504"/>
              <a:gd name="connsiteX107" fmla="*/ 913903 w 4114165"/>
              <a:gd name="connsiteY107" fmla="*/ 2212772 h 3063504"/>
              <a:gd name="connsiteX108" fmla="*/ 917096 w 4114165"/>
              <a:gd name="connsiteY108" fmla="*/ 2202540 h 3063504"/>
              <a:gd name="connsiteX109" fmla="*/ 923458 w 4114165"/>
              <a:gd name="connsiteY109" fmla="*/ 2160358 h 3063504"/>
              <a:gd name="connsiteX110" fmla="*/ 929832 w 4114165"/>
              <a:gd name="connsiteY110" fmla="*/ 2088937 h 3063504"/>
              <a:gd name="connsiteX111" fmla="*/ 939387 w 4114165"/>
              <a:gd name="connsiteY111" fmla="*/ 1929354 h 3063504"/>
              <a:gd name="connsiteX112" fmla="*/ 948930 w 4114165"/>
              <a:gd name="connsiteY112" fmla="*/ 1715256 h 3063504"/>
              <a:gd name="connsiteX113" fmla="*/ 964859 w 4114165"/>
              <a:gd name="connsiteY113" fmla="*/ 1281386 h 3063504"/>
              <a:gd name="connsiteX114" fmla="*/ 983956 w 4114165"/>
              <a:gd name="connsiteY114" fmla="*/ 762432 h 3063504"/>
              <a:gd name="connsiteX115" fmla="*/ 993511 w 4114165"/>
              <a:gd name="connsiteY115" fmla="*/ 562035 h 3063504"/>
              <a:gd name="connsiteX116" fmla="*/ 999886 w 4114165"/>
              <a:gd name="connsiteY116" fmla="*/ 466070 h 3063504"/>
              <a:gd name="connsiteX117" fmla="*/ 1006247 w 4114165"/>
              <a:gd name="connsiteY117" fmla="*/ 406589 h 3063504"/>
              <a:gd name="connsiteX118" fmla="*/ 1009441 w 4114165"/>
              <a:gd name="connsiteY118" fmla="*/ 391842 h 3063504"/>
              <a:gd name="connsiteX119" fmla="*/ 1012621 w 4114165"/>
              <a:gd name="connsiteY119" fmla="*/ 387604 h 3063504"/>
              <a:gd name="connsiteX120" fmla="*/ 1015802 w 4114165"/>
              <a:gd name="connsiteY120" fmla="*/ 394136 h 3063504"/>
              <a:gd name="connsiteX121" fmla="*/ 1018996 w 4114165"/>
              <a:gd name="connsiteY121" fmla="*/ 411587 h 3063504"/>
              <a:gd name="connsiteX122" fmla="*/ 1025357 w 4114165"/>
              <a:gd name="connsiteY122" fmla="*/ 479311 h 3063504"/>
              <a:gd name="connsiteX123" fmla="*/ 1031731 w 4114165"/>
              <a:gd name="connsiteY123" fmla="*/ 589755 h 3063504"/>
              <a:gd name="connsiteX124" fmla="*/ 1041274 w 4114165"/>
              <a:gd name="connsiteY124" fmla="*/ 828914 h 3063504"/>
              <a:gd name="connsiteX125" fmla="*/ 1054022 w 4114165"/>
              <a:gd name="connsiteY125" fmla="*/ 1256857 h 3063504"/>
              <a:gd name="connsiteX126" fmla="*/ 1092230 w 4114165"/>
              <a:gd name="connsiteY126" fmla="*/ 2652391 h 3063504"/>
              <a:gd name="connsiteX127" fmla="*/ 1101785 w 4114165"/>
              <a:gd name="connsiteY127" fmla="*/ 2862019 h 3063504"/>
              <a:gd name="connsiteX128" fmla="*/ 1108146 w 4114165"/>
              <a:gd name="connsiteY128" fmla="*/ 2943532 h 3063504"/>
              <a:gd name="connsiteX129" fmla="*/ 1111340 w 4114165"/>
              <a:gd name="connsiteY129" fmla="*/ 2965110 h 3063504"/>
              <a:gd name="connsiteX130" fmla="*/ 1114521 w 4114165"/>
              <a:gd name="connsiteY130" fmla="*/ 2973430 h 3063504"/>
              <a:gd name="connsiteX131" fmla="*/ 1117701 w 4114165"/>
              <a:gd name="connsiteY131" fmla="*/ 2968315 h 3063504"/>
              <a:gd name="connsiteX132" fmla="*/ 1120895 w 4114165"/>
              <a:gd name="connsiteY132" fmla="*/ 2949661 h 3063504"/>
              <a:gd name="connsiteX133" fmla="*/ 1127256 w 4114165"/>
              <a:gd name="connsiteY133" fmla="*/ 2872251 h 3063504"/>
              <a:gd name="connsiteX134" fmla="*/ 1133631 w 4114165"/>
              <a:gd name="connsiteY134" fmla="*/ 2743364 h 3063504"/>
              <a:gd name="connsiteX135" fmla="*/ 1143173 w 4114165"/>
              <a:gd name="connsiteY135" fmla="*/ 2463378 h 3063504"/>
              <a:gd name="connsiteX136" fmla="*/ 1155922 w 4114165"/>
              <a:gd name="connsiteY136" fmla="*/ 1965154 h 3063504"/>
              <a:gd name="connsiteX137" fmla="*/ 1190948 w 4114165"/>
              <a:gd name="connsiteY137" fmla="*/ 471744 h 3063504"/>
              <a:gd name="connsiteX138" fmla="*/ 1200503 w 4114165"/>
              <a:gd name="connsiteY138" fmla="*/ 198810 h 3063504"/>
              <a:gd name="connsiteX139" fmla="*/ 1206865 w 4114165"/>
              <a:gd name="connsiteY139" fmla="*/ 77799 h 3063504"/>
              <a:gd name="connsiteX140" fmla="*/ 1213239 w 4114165"/>
              <a:gd name="connsiteY140" fmla="*/ 11588 h 3063504"/>
              <a:gd name="connsiteX141" fmla="*/ 1216420 w 4114165"/>
              <a:gd name="connsiteY141" fmla="*/ 0 h 3063504"/>
              <a:gd name="connsiteX142" fmla="*/ 1219601 w 4114165"/>
              <a:gd name="connsiteY142" fmla="*/ 2996 h 3063504"/>
              <a:gd name="connsiteX143" fmla="*/ 1222781 w 4114165"/>
              <a:gd name="connsiteY143" fmla="*/ 20580 h 3063504"/>
              <a:gd name="connsiteX144" fmla="*/ 1229156 w 4114165"/>
              <a:gd name="connsiteY144" fmla="*/ 98807 h 3063504"/>
              <a:gd name="connsiteX145" fmla="*/ 1235530 w 4114165"/>
              <a:gd name="connsiteY145" fmla="*/ 231880 h 3063504"/>
              <a:gd name="connsiteX146" fmla="*/ 1245072 w 4114165"/>
              <a:gd name="connsiteY146" fmla="*/ 522962 h 3063504"/>
              <a:gd name="connsiteX147" fmla="*/ 1257821 w 4114165"/>
              <a:gd name="connsiteY147" fmla="*/ 1041176 h 3063504"/>
              <a:gd name="connsiteX148" fmla="*/ 1292847 w 4114165"/>
              <a:gd name="connsiteY148" fmla="*/ 2583224 h 3063504"/>
              <a:gd name="connsiteX149" fmla="*/ 1302390 w 4114165"/>
              <a:gd name="connsiteY149" fmla="*/ 2862221 h 3063504"/>
              <a:gd name="connsiteX150" fmla="*/ 1308764 w 4114165"/>
              <a:gd name="connsiteY150" fmla="*/ 2985271 h 3063504"/>
              <a:gd name="connsiteX151" fmla="*/ 1315138 w 4114165"/>
              <a:gd name="connsiteY151" fmla="*/ 3052069 h 3063504"/>
              <a:gd name="connsiteX152" fmla="*/ 1318319 w 4114165"/>
              <a:gd name="connsiteY152" fmla="*/ 3063504 h 3063504"/>
              <a:gd name="connsiteX153" fmla="*/ 1321500 w 4114165"/>
              <a:gd name="connsiteY153" fmla="*/ 3060098 h 3063504"/>
              <a:gd name="connsiteX154" fmla="*/ 1324681 w 4114165"/>
              <a:gd name="connsiteY154" fmla="*/ 3041913 h 3063504"/>
              <a:gd name="connsiteX155" fmla="*/ 1331055 w 4114165"/>
              <a:gd name="connsiteY155" fmla="*/ 2962109 h 3063504"/>
              <a:gd name="connsiteX156" fmla="*/ 1337429 w 4114165"/>
              <a:gd name="connsiteY156" fmla="*/ 2827372 h 3063504"/>
              <a:gd name="connsiteX157" fmla="*/ 1346971 w 4114165"/>
              <a:gd name="connsiteY157" fmla="*/ 2534799 h 3063504"/>
              <a:gd name="connsiteX158" fmla="*/ 1359720 w 4114165"/>
              <a:gd name="connsiteY158" fmla="*/ 2019403 h 3063504"/>
              <a:gd name="connsiteX159" fmla="*/ 1391553 w 4114165"/>
              <a:gd name="connsiteY159" fmla="*/ 642650 h 3063504"/>
              <a:gd name="connsiteX160" fmla="*/ 1401108 w 4114165"/>
              <a:gd name="connsiteY160" fmla="*/ 357415 h 3063504"/>
              <a:gd name="connsiteX161" fmla="*/ 1407482 w 4114165"/>
              <a:gd name="connsiteY161" fmla="*/ 227415 h 3063504"/>
              <a:gd name="connsiteX162" fmla="*/ 1413844 w 4114165"/>
              <a:gd name="connsiteY162" fmla="*/ 151377 h 3063504"/>
              <a:gd name="connsiteX163" fmla="*/ 1417037 w 4114165"/>
              <a:gd name="connsiteY163" fmla="*/ 134458 h 3063504"/>
              <a:gd name="connsiteX164" fmla="*/ 1420218 w 4114165"/>
              <a:gd name="connsiteY164" fmla="*/ 131770 h 3063504"/>
              <a:gd name="connsiteX165" fmla="*/ 1423399 w 4114165"/>
              <a:gd name="connsiteY165" fmla="*/ 143257 h 3063504"/>
              <a:gd name="connsiteX166" fmla="*/ 1426580 w 4114165"/>
              <a:gd name="connsiteY166" fmla="*/ 168709 h 3063504"/>
              <a:gd name="connsiteX167" fmla="*/ 1432954 w 4114165"/>
              <a:gd name="connsiteY167" fmla="*/ 259960 h 3063504"/>
              <a:gd name="connsiteX168" fmla="*/ 1439328 w 4114165"/>
              <a:gd name="connsiteY168" fmla="*/ 401057 h 3063504"/>
              <a:gd name="connsiteX169" fmla="*/ 1448870 w 4114165"/>
              <a:gd name="connsiteY169" fmla="*/ 691492 h 3063504"/>
              <a:gd name="connsiteX170" fmla="*/ 1461619 w 4114165"/>
              <a:gd name="connsiteY170" fmla="*/ 1179130 h 3063504"/>
              <a:gd name="connsiteX171" fmla="*/ 1487091 w 4114165"/>
              <a:gd name="connsiteY171" fmla="*/ 2181025 h 3063504"/>
              <a:gd name="connsiteX172" fmla="*/ 1496646 w 4114165"/>
              <a:gd name="connsiteY172" fmla="*/ 2459592 h 3063504"/>
              <a:gd name="connsiteX173" fmla="*/ 1503007 w 4114165"/>
              <a:gd name="connsiteY173" fmla="*/ 2593785 h 3063504"/>
              <a:gd name="connsiteX174" fmla="*/ 1509382 w 4114165"/>
              <a:gd name="connsiteY174" fmla="*/ 2680946 h 3063504"/>
              <a:gd name="connsiteX175" fmla="*/ 1512562 w 4114165"/>
              <a:gd name="connsiteY175" fmla="*/ 2705982 h 3063504"/>
              <a:gd name="connsiteX176" fmla="*/ 1515743 w 4114165"/>
              <a:gd name="connsiteY176" fmla="*/ 2718442 h 3063504"/>
              <a:gd name="connsiteX177" fmla="*/ 1518937 w 4114165"/>
              <a:gd name="connsiteY177" fmla="*/ 2718341 h 3063504"/>
              <a:gd name="connsiteX178" fmla="*/ 1522117 w 4114165"/>
              <a:gd name="connsiteY178" fmla="*/ 2705817 h 3063504"/>
              <a:gd name="connsiteX179" fmla="*/ 1525298 w 4114165"/>
              <a:gd name="connsiteY179" fmla="*/ 2681162 h 3063504"/>
              <a:gd name="connsiteX180" fmla="*/ 1531672 w 4114165"/>
              <a:gd name="connsiteY180" fmla="*/ 2597166 h 3063504"/>
              <a:gd name="connsiteX181" fmla="*/ 1538034 w 4114165"/>
              <a:gd name="connsiteY181" fmla="*/ 2471052 h 3063504"/>
              <a:gd name="connsiteX182" fmla="*/ 1547589 w 4114165"/>
              <a:gd name="connsiteY182" fmla="*/ 2217318 h 3063504"/>
              <a:gd name="connsiteX183" fmla="*/ 1563518 w 4114165"/>
              <a:gd name="connsiteY183" fmla="*/ 1692310 h 3063504"/>
              <a:gd name="connsiteX184" fmla="*/ 1582615 w 4114165"/>
              <a:gd name="connsiteY184" fmla="*/ 1074303 h 3063504"/>
              <a:gd name="connsiteX185" fmla="*/ 1592171 w 4114165"/>
              <a:gd name="connsiteY185" fmla="*/ 838804 h 3063504"/>
              <a:gd name="connsiteX186" fmla="*/ 1598545 w 4114165"/>
              <a:gd name="connsiteY186" fmla="*/ 724265 h 3063504"/>
              <a:gd name="connsiteX187" fmla="*/ 1604906 w 4114165"/>
              <a:gd name="connsiteY187" fmla="*/ 648563 h 3063504"/>
              <a:gd name="connsiteX188" fmla="*/ 1608087 w 4114165"/>
              <a:gd name="connsiteY188" fmla="*/ 626010 h 3063504"/>
              <a:gd name="connsiteX189" fmla="*/ 1611281 w 4114165"/>
              <a:gd name="connsiteY189" fmla="*/ 613828 h 3063504"/>
              <a:gd name="connsiteX190" fmla="*/ 1614461 w 4114165"/>
              <a:gd name="connsiteY190" fmla="*/ 611992 h 3063504"/>
              <a:gd name="connsiteX191" fmla="*/ 1617642 w 4114165"/>
              <a:gd name="connsiteY191" fmla="*/ 620362 h 3063504"/>
              <a:gd name="connsiteX192" fmla="*/ 1620836 w 4114165"/>
              <a:gd name="connsiteY192" fmla="*/ 638724 h 3063504"/>
              <a:gd name="connsiteX193" fmla="*/ 1627197 w 4114165"/>
              <a:gd name="connsiteY193" fmla="*/ 703889 h 3063504"/>
              <a:gd name="connsiteX194" fmla="*/ 1633572 w 4114165"/>
              <a:gd name="connsiteY194" fmla="*/ 803537 h 3063504"/>
              <a:gd name="connsiteX195" fmla="*/ 1643127 w 4114165"/>
              <a:gd name="connsiteY195" fmla="*/ 1005807 h 3063504"/>
              <a:gd name="connsiteX196" fmla="*/ 1659043 w 4114165"/>
              <a:gd name="connsiteY196" fmla="*/ 1426507 h 3063504"/>
              <a:gd name="connsiteX197" fmla="*/ 1678153 w 4114165"/>
              <a:gd name="connsiteY197" fmla="*/ 1923162 h 3063504"/>
              <a:gd name="connsiteX198" fmla="*/ 1687696 w 4114165"/>
              <a:gd name="connsiteY198" fmla="*/ 2112656 h 3063504"/>
              <a:gd name="connsiteX199" fmla="*/ 1694070 w 4114165"/>
              <a:gd name="connsiteY199" fmla="*/ 2204756 h 3063504"/>
              <a:gd name="connsiteX200" fmla="*/ 1700444 w 4114165"/>
              <a:gd name="connsiteY200" fmla="*/ 2265400 h 3063504"/>
              <a:gd name="connsiteX201" fmla="*/ 1703625 w 4114165"/>
              <a:gd name="connsiteY201" fmla="*/ 2283281 h 3063504"/>
              <a:gd name="connsiteX202" fmla="*/ 1706806 w 4114165"/>
              <a:gd name="connsiteY202" fmla="*/ 2292702 h 3063504"/>
              <a:gd name="connsiteX203" fmla="*/ 1709986 w 4114165"/>
              <a:gd name="connsiteY203" fmla="*/ 2293639 h 3063504"/>
              <a:gd name="connsiteX204" fmla="*/ 1713180 w 4114165"/>
              <a:gd name="connsiteY204" fmla="*/ 2286193 h 3063504"/>
              <a:gd name="connsiteX205" fmla="*/ 1716361 w 4114165"/>
              <a:gd name="connsiteY205" fmla="*/ 2270504 h 3063504"/>
              <a:gd name="connsiteX206" fmla="*/ 1722735 w 4114165"/>
              <a:gd name="connsiteY206" fmla="*/ 2215532 h 3063504"/>
              <a:gd name="connsiteX207" fmla="*/ 1729096 w 4114165"/>
              <a:gd name="connsiteY207" fmla="*/ 2131689 h 3063504"/>
              <a:gd name="connsiteX208" fmla="*/ 1738651 w 4114165"/>
              <a:gd name="connsiteY208" fmla="*/ 1961012 h 3063504"/>
              <a:gd name="connsiteX209" fmla="*/ 1754568 w 4114165"/>
              <a:gd name="connsiteY209" fmla="*/ 1602325 h 3063504"/>
              <a:gd name="connsiteX210" fmla="*/ 1773678 w 4114165"/>
              <a:gd name="connsiteY210" fmla="*/ 1169278 h 3063504"/>
              <a:gd name="connsiteX211" fmla="*/ 1783233 w 4114165"/>
              <a:gd name="connsiteY211" fmla="*/ 998855 h 3063504"/>
              <a:gd name="connsiteX212" fmla="*/ 1792788 w 4114165"/>
              <a:gd name="connsiteY212" fmla="*/ 880580 h 3063504"/>
              <a:gd name="connsiteX213" fmla="*/ 1799150 w 4114165"/>
              <a:gd name="connsiteY213" fmla="*/ 835904 h 3063504"/>
              <a:gd name="connsiteX214" fmla="*/ 1802343 w 4114165"/>
              <a:gd name="connsiteY214" fmla="*/ 824520 h 3063504"/>
              <a:gd name="connsiteX215" fmla="*/ 1805524 w 4114165"/>
              <a:gd name="connsiteY215" fmla="*/ 820556 h 3063504"/>
              <a:gd name="connsiteX216" fmla="*/ 1808705 w 4114165"/>
              <a:gd name="connsiteY216" fmla="*/ 824051 h 3063504"/>
              <a:gd name="connsiteX217" fmla="*/ 1811886 w 4114165"/>
              <a:gd name="connsiteY217" fmla="*/ 834916 h 3063504"/>
              <a:gd name="connsiteX218" fmla="*/ 1818260 w 4114165"/>
              <a:gd name="connsiteY218" fmla="*/ 878162 h 3063504"/>
              <a:gd name="connsiteX219" fmla="*/ 1824634 w 4114165"/>
              <a:gd name="connsiteY219" fmla="*/ 948342 h 3063504"/>
              <a:gd name="connsiteX220" fmla="*/ 1834176 w 4114165"/>
              <a:gd name="connsiteY220" fmla="*/ 1097237 h 3063504"/>
              <a:gd name="connsiteX221" fmla="*/ 1846912 w 4114165"/>
              <a:gd name="connsiteY221" fmla="*/ 1354719 h 3063504"/>
              <a:gd name="connsiteX222" fmla="*/ 1878758 w 4114165"/>
              <a:gd name="connsiteY222" fmla="*/ 2030319 h 3063504"/>
              <a:gd name="connsiteX223" fmla="*/ 1888313 w 4114165"/>
              <a:gd name="connsiteY223" fmla="*/ 2169894 h 3063504"/>
              <a:gd name="connsiteX224" fmla="*/ 1894687 w 4114165"/>
              <a:gd name="connsiteY224" fmla="*/ 2233983 h 3063504"/>
              <a:gd name="connsiteX225" fmla="*/ 1901049 w 4114165"/>
              <a:gd name="connsiteY225" fmla="*/ 2272112 h 3063504"/>
              <a:gd name="connsiteX226" fmla="*/ 1904242 w 4114165"/>
              <a:gd name="connsiteY226" fmla="*/ 2281014 h 3063504"/>
              <a:gd name="connsiteX227" fmla="*/ 1907423 w 4114165"/>
              <a:gd name="connsiteY227" fmla="*/ 2283053 h 3063504"/>
              <a:gd name="connsiteX228" fmla="*/ 1910604 w 4114165"/>
              <a:gd name="connsiteY228" fmla="*/ 2278216 h 3063504"/>
              <a:gd name="connsiteX229" fmla="*/ 1913785 w 4114165"/>
              <a:gd name="connsiteY229" fmla="*/ 2266591 h 3063504"/>
              <a:gd name="connsiteX230" fmla="*/ 1920159 w 4114165"/>
              <a:gd name="connsiteY230" fmla="*/ 2223573 h 3063504"/>
              <a:gd name="connsiteX231" fmla="*/ 1926520 w 4114165"/>
              <a:gd name="connsiteY231" fmla="*/ 2155837 h 3063504"/>
              <a:gd name="connsiteX232" fmla="*/ 1936075 w 4114165"/>
              <a:gd name="connsiteY232" fmla="*/ 2014084 h 3063504"/>
              <a:gd name="connsiteX233" fmla="*/ 1948811 w 4114165"/>
              <a:gd name="connsiteY233" fmla="*/ 1770329 h 3063504"/>
              <a:gd name="connsiteX234" fmla="*/ 1980657 w 4114165"/>
              <a:gd name="connsiteY234" fmla="*/ 1119397 h 3063504"/>
              <a:gd name="connsiteX235" fmla="*/ 1990212 w 4114165"/>
              <a:gd name="connsiteY235" fmla="*/ 975352 h 3063504"/>
              <a:gd name="connsiteX236" fmla="*/ 1999767 w 4114165"/>
              <a:gd name="connsiteY236" fmla="*/ 875591 h 3063504"/>
              <a:gd name="connsiteX237" fmla="*/ 2006142 w 4114165"/>
              <a:gd name="connsiteY237" fmla="*/ 836740 h 3063504"/>
              <a:gd name="connsiteX238" fmla="*/ 2009322 w 4114165"/>
              <a:gd name="connsiteY238" fmla="*/ 825938 h 3063504"/>
              <a:gd name="connsiteX239" fmla="*/ 2012503 w 4114165"/>
              <a:gd name="connsiteY239" fmla="*/ 820923 h 3063504"/>
              <a:gd name="connsiteX240" fmla="*/ 2015684 w 4114165"/>
              <a:gd name="connsiteY240" fmla="*/ 821658 h 3063504"/>
              <a:gd name="connsiteX241" fmla="*/ 2018877 w 4114165"/>
              <a:gd name="connsiteY241" fmla="*/ 828028 h 3063504"/>
              <a:gd name="connsiteX242" fmla="*/ 2025239 w 4114165"/>
              <a:gd name="connsiteY242" fmla="*/ 857115 h 3063504"/>
              <a:gd name="connsiteX243" fmla="*/ 2031613 w 4114165"/>
              <a:gd name="connsiteY243" fmla="*/ 906553 h 3063504"/>
              <a:gd name="connsiteX244" fmla="*/ 2041168 w 4114165"/>
              <a:gd name="connsiteY244" fmla="*/ 1013849 h 3063504"/>
              <a:gd name="connsiteX245" fmla="*/ 2053904 w 4114165"/>
              <a:gd name="connsiteY245" fmla="*/ 1203418 h 3063504"/>
              <a:gd name="connsiteX246" fmla="*/ 2098486 w 4114165"/>
              <a:gd name="connsiteY246" fmla="*/ 1923390 h 3063504"/>
              <a:gd name="connsiteX247" fmla="*/ 2108028 w 4114165"/>
              <a:gd name="connsiteY247" fmla="*/ 2025937 h 3063504"/>
              <a:gd name="connsiteX248" fmla="*/ 2117583 w 4114165"/>
              <a:gd name="connsiteY248" fmla="*/ 2096700 h 3063504"/>
              <a:gd name="connsiteX249" fmla="*/ 2123957 w 4114165"/>
              <a:gd name="connsiteY249" fmla="*/ 2125104 h 3063504"/>
              <a:gd name="connsiteX250" fmla="*/ 2130319 w 4114165"/>
              <a:gd name="connsiteY250" fmla="*/ 2138324 h 3063504"/>
              <a:gd name="connsiteX251" fmla="*/ 2133512 w 4114165"/>
              <a:gd name="connsiteY251" fmla="*/ 2139299 h 3063504"/>
              <a:gd name="connsiteX252" fmla="*/ 2136693 w 4114165"/>
              <a:gd name="connsiteY252" fmla="*/ 2136589 h 3063504"/>
              <a:gd name="connsiteX253" fmla="*/ 2139874 w 4114165"/>
              <a:gd name="connsiteY253" fmla="*/ 2130283 h 3063504"/>
              <a:gd name="connsiteX254" fmla="*/ 2146248 w 4114165"/>
              <a:gd name="connsiteY254" fmla="*/ 2107312 h 3063504"/>
              <a:gd name="connsiteX255" fmla="*/ 2152610 w 4114165"/>
              <a:gd name="connsiteY255" fmla="*/ 2071335 h 3063504"/>
              <a:gd name="connsiteX256" fmla="*/ 2162165 w 4114165"/>
              <a:gd name="connsiteY256" fmla="*/ 1995685 h 3063504"/>
              <a:gd name="connsiteX257" fmla="*/ 2174901 w 4114165"/>
              <a:gd name="connsiteY257" fmla="*/ 1861973 h 3063504"/>
              <a:gd name="connsiteX258" fmla="*/ 2194011 w 4114165"/>
              <a:gd name="connsiteY258" fmla="*/ 1618546 h 3063504"/>
              <a:gd name="connsiteX259" fmla="*/ 2219482 w 4114165"/>
              <a:gd name="connsiteY259" fmla="*/ 1290681 h 3063504"/>
              <a:gd name="connsiteX260" fmla="*/ 2232218 w 4114165"/>
              <a:gd name="connsiteY260" fmla="*/ 1157476 h 3063504"/>
              <a:gd name="connsiteX261" fmla="*/ 2241773 w 4114165"/>
              <a:gd name="connsiteY261" fmla="*/ 1081331 h 3063504"/>
              <a:gd name="connsiteX262" fmla="*/ 2251328 w 4114165"/>
              <a:gd name="connsiteY262" fmla="*/ 1030020 h 3063504"/>
              <a:gd name="connsiteX263" fmla="*/ 2257702 w 4114165"/>
              <a:gd name="connsiteY263" fmla="*/ 1010924 h 3063504"/>
              <a:gd name="connsiteX264" fmla="*/ 2260883 w 4114165"/>
              <a:gd name="connsiteY264" fmla="*/ 1006061 h 3063504"/>
              <a:gd name="connsiteX265" fmla="*/ 2264064 w 4114165"/>
              <a:gd name="connsiteY265" fmla="*/ 1004351 h 3063504"/>
              <a:gd name="connsiteX266" fmla="*/ 2267257 w 4114165"/>
              <a:gd name="connsiteY266" fmla="*/ 1005782 h 3063504"/>
              <a:gd name="connsiteX267" fmla="*/ 2270438 w 4114165"/>
              <a:gd name="connsiteY267" fmla="*/ 1010316 h 3063504"/>
              <a:gd name="connsiteX268" fmla="*/ 2276800 w 4114165"/>
              <a:gd name="connsiteY268" fmla="*/ 1028450 h 3063504"/>
              <a:gd name="connsiteX269" fmla="*/ 2283174 w 4114165"/>
              <a:gd name="connsiteY269" fmla="*/ 1058069 h 3063504"/>
              <a:gd name="connsiteX270" fmla="*/ 2292729 w 4114165"/>
              <a:gd name="connsiteY270" fmla="*/ 1121841 h 3063504"/>
              <a:gd name="connsiteX271" fmla="*/ 2305465 w 4114165"/>
              <a:gd name="connsiteY271" fmla="*/ 1236014 h 3063504"/>
              <a:gd name="connsiteX272" fmla="*/ 2324575 w 4114165"/>
              <a:gd name="connsiteY272" fmla="*/ 1444287 h 3063504"/>
              <a:gd name="connsiteX273" fmla="*/ 2353227 w 4114165"/>
              <a:gd name="connsiteY273" fmla="*/ 1757361 h 3063504"/>
              <a:gd name="connsiteX274" fmla="*/ 2365963 w 4114165"/>
              <a:gd name="connsiteY274" fmla="*/ 1871318 h 3063504"/>
              <a:gd name="connsiteX275" fmla="*/ 2378699 w 4114165"/>
              <a:gd name="connsiteY275" fmla="*/ 1960101 h 3063504"/>
              <a:gd name="connsiteX276" fmla="*/ 2388254 w 4114165"/>
              <a:gd name="connsiteY276" fmla="*/ 2007196 h 3063504"/>
              <a:gd name="connsiteX277" fmla="*/ 2394628 w 4114165"/>
              <a:gd name="connsiteY277" fmla="*/ 2028331 h 3063504"/>
              <a:gd name="connsiteX278" fmla="*/ 2400990 w 4114165"/>
              <a:gd name="connsiteY278" fmla="*/ 2040690 h 3063504"/>
              <a:gd name="connsiteX279" fmla="*/ 2404183 w 4114165"/>
              <a:gd name="connsiteY279" fmla="*/ 2043425 h 3063504"/>
              <a:gd name="connsiteX280" fmla="*/ 2407364 w 4114165"/>
              <a:gd name="connsiteY280" fmla="*/ 2043805 h 3063504"/>
              <a:gd name="connsiteX281" fmla="*/ 2410545 w 4114165"/>
              <a:gd name="connsiteY281" fmla="*/ 2041766 h 3063504"/>
              <a:gd name="connsiteX282" fmla="*/ 2413726 w 4114165"/>
              <a:gd name="connsiteY282" fmla="*/ 2037258 h 3063504"/>
              <a:gd name="connsiteX283" fmla="*/ 2420100 w 4114165"/>
              <a:gd name="connsiteY283" fmla="*/ 2020707 h 3063504"/>
              <a:gd name="connsiteX284" fmla="*/ 2426474 w 4114165"/>
              <a:gd name="connsiteY284" fmla="*/ 1993899 h 3063504"/>
              <a:gd name="connsiteX285" fmla="*/ 2432836 w 4114165"/>
              <a:gd name="connsiteY285" fmla="*/ 1956694 h 3063504"/>
              <a:gd name="connsiteX286" fmla="*/ 2442391 w 4114165"/>
              <a:gd name="connsiteY286" fmla="*/ 1881614 h 3063504"/>
              <a:gd name="connsiteX287" fmla="*/ 2451946 w 4114165"/>
              <a:gd name="connsiteY287" fmla="*/ 1784575 h 3063504"/>
              <a:gd name="connsiteX288" fmla="*/ 2464682 w 4114165"/>
              <a:gd name="connsiteY288" fmla="*/ 1626031 h 3063504"/>
              <a:gd name="connsiteX289" fmla="*/ 2490153 w 4114165"/>
              <a:gd name="connsiteY289" fmla="*/ 1257757 h 3063504"/>
              <a:gd name="connsiteX290" fmla="*/ 2506083 w 4114165"/>
              <a:gd name="connsiteY290" fmla="*/ 1048014 h 3063504"/>
              <a:gd name="connsiteX291" fmla="*/ 2515625 w 4114165"/>
              <a:gd name="connsiteY291" fmla="*/ 952141 h 3063504"/>
              <a:gd name="connsiteX292" fmla="*/ 2521999 w 4114165"/>
              <a:gd name="connsiteY292" fmla="*/ 906236 h 3063504"/>
              <a:gd name="connsiteX293" fmla="*/ 2528373 w 4114165"/>
              <a:gd name="connsiteY293" fmla="*/ 877262 h 3063504"/>
              <a:gd name="connsiteX294" fmla="*/ 2531554 w 4114165"/>
              <a:gd name="connsiteY294" fmla="*/ 869652 h 3063504"/>
              <a:gd name="connsiteX295" fmla="*/ 2534735 w 4114165"/>
              <a:gd name="connsiteY295" fmla="*/ 866853 h 3063504"/>
              <a:gd name="connsiteX296" fmla="*/ 2537916 w 4114165"/>
              <a:gd name="connsiteY296" fmla="*/ 868955 h 3063504"/>
              <a:gd name="connsiteX297" fmla="*/ 2541109 w 4114165"/>
              <a:gd name="connsiteY297" fmla="*/ 876059 h 3063504"/>
              <a:gd name="connsiteX298" fmla="*/ 2547471 w 4114165"/>
              <a:gd name="connsiteY298" fmla="*/ 905299 h 3063504"/>
              <a:gd name="connsiteX299" fmla="*/ 2553845 w 4114165"/>
              <a:gd name="connsiteY299" fmla="*/ 954281 h 3063504"/>
              <a:gd name="connsiteX300" fmla="*/ 2563400 w 4114165"/>
              <a:gd name="connsiteY300" fmla="*/ 1062425 h 3063504"/>
              <a:gd name="connsiteX301" fmla="*/ 2572942 w 4114165"/>
              <a:gd name="connsiteY301" fmla="*/ 1206420 h 3063504"/>
              <a:gd name="connsiteX302" fmla="*/ 2588872 w 4114165"/>
              <a:gd name="connsiteY302" fmla="*/ 1499651 h 3063504"/>
              <a:gd name="connsiteX303" fmla="*/ 2614343 w 4114165"/>
              <a:gd name="connsiteY303" fmla="*/ 1975335 h 3063504"/>
              <a:gd name="connsiteX304" fmla="*/ 2623898 w 4114165"/>
              <a:gd name="connsiteY304" fmla="*/ 2111528 h 3063504"/>
              <a:gd name="connsiteX305" fmla="*/ 2633453 w 4114165"/>
              <a:gd name="connsiteY305" fmla="*/ 2206554 h 3063504"/>
              <a:gd name="connsiteX306" fmla="*/ 2639815 w 4114165"/>
              <a:gd name="connsiteY306" fmla="*/ 2243037 h 3063504"/>
              <a:gd name="connsiteX307" fmla="*/ 2643008 w 4114165"/>
              <a:gd name="connsiteY307" fmla="*/ 2252623 h 3063504"/>
              <a:gd name="connsiteX308" fmla="*/ 2646189 w 4114165"/>
              <a:gd name="connsiteY308" fmla="*/ 2256295 h 3063504"/>
              <a:gd name="connsiteX309" fmla="*/ 2649370 w 4114165"/>
              <a:gd name="connsiteY309" fmla="*/ 2254003 h 3063504"/>
              <a:gd name="connsiteX310" fmla="*/ 2652551 w 4114165"/>
              <a:gd name="connsiteY310" fmla="*/ 2245772 h 3063504"/>
              <a:gd name="connsiteX311" fmla="*/ 2658925 w 4114165"/>
              <a:gd name="connsiteY311" fmla="*/ 2211759 h 3063504"/>
              <a:gd name="connsiteX312" fmla="*/ 2665299 w 4114165"/>
              <a:gd name="connsiteY312" fmla="*/ 2155381 h 3063504"/>
              <a:gd name="connsiteX313" fmla="*/ 2674841 w 4114165"/>
              <a:gd name="connsiteY313" fmla="*/ 2033383 h 3063504"/>
              <a:gd name="connsiteX314" fmla="*/ 2687590 w 4114165"/>
              <a:gd name="connsiteY314" fmla="*/ 1816866 h 3063504"/>
              <a:gd name="connsiteX315" fmla="*/ 2725797 w 4114165"/>
              <a:gd name="connsiteY315" fmla="*/ 1116307 h 3063504"/>
              <a:gd name="connsiteX316" fmla="*/ 2735353 w 4114165"/>
              <a:gd name="connsiteY316" fmla="*/ 1006339 h 3063504"/>
              <a:gd name="connsiteX317" fmla="*/ 2741714 w 4114165"/>
              <a:gd name="connsiteY317" fmla="*/ 959548 h 3063504"/>
              <a:gd name="connsiteX318" fmla="*/ 2748088 w 4114165"/>
              <a:gd name="connsiteY318" fmla="*/ 935995 h 3063504"/>
              <a:gd name="connsiteX319" fmla="*/ 2751269 w 4114165"/>
              <a:gd name="connsiteY319" fmla="*/ 933171 h 3063504"/>
              <a:gd name="connsiteX320" fmla="*/ 2754450 w 4114165"/>
              <a:gd name="connsiteY320" fmla="*/ 936337 h 3063504"/>
              <a:gd name="connsiteX321" fmla="*/ 2757643 w 4114165"/>
              <a:gd name="connsiteY321" fmla="*/ 945416 h 3063504"/>
              <a:gd name="connsiteX322" fmla="*/ 2764005 w 4114165"/>
              <a:gd name="connsiteY322" fmla="*/ 980709 h 3063504"/>
              <a:gd name="connsiteX323" fmla="*/ 2770379 w 4114165"/>
              <a:gd name="connsiteY323" fmla="*/ 1037225 h 3063504"/>
              <a:gd name="connsiteX324" fmla="*/ 2779934 w 4114165"/>
              <a:gd name="connsiteY324" fmla="*/ 1155678 h 3063504"/>
              <a:gd name="connsiteX325" fmla="*/ 2792670 w 4114165"/>
              <a:gd name="connsiteY325" fmla="*/ 1356429 h 3063504"/>
              <a:gd name="connsiteX326" fmla="*/ 2818142 w 4114165"/>
              <a:gd name="connsiteY326" fmla="*/ 1765998 h 3063504"/>
              <a:gd name="connsiteX327" fmla="*/ 2827697 w 4114165"/>
              <a:gd name="connsiteY327" fmla="*/ 1875662 h 3063504"/>
              <a:gd name="connsiteX328" fmla="*/ 2834058 w 4114165"/>
              <a:gd name="connsiteY328" fmla="*/ 1925847 h 3063504"/>
              <a:gd name="connsiteX329" fmla="*/ 2840433 w 4114165"/>
              <a:gd name="connsiteY329" fmla="*/ 1955251 h 3063504"/>
              <a:gd name="connsiteX330" fmla="*/ 2843613 w 4114165"/>
              <a:gd name="connsiteY330" fmla="*/ 1961823 h 3063504"/>
              <a:gd name="connsiteX331" fmla="*/ 2846807 w 4114165"/>
              <a:gd name="connsiteY331" fmla="*/ 1962912 h 3063504"/>
              <a:gd name="connsiteX332" fmla="*/ 2849988 w 4114165"/>
              <a:gd name="connsiteY332" fmla="*/ 1958543 h 3063504"/>
              <a:gd name="connsiteX333" fmla="*/ 2853168 w 4114165"/>
              <a:gd name="connsiteY333" fmla="*/ 1948818 h 3063504"/>
              <a:gd name="connsiteX334" fmla="*/ 2859543 w 4114165"/>
              <a:gd name="connsiteY334" fmla="*/ 1914032 h 3063504"/>
              <a:gd name="connsiteX335" fmla="*/ 2865904 w 4114165"/>
              <a:gd name="connsiteY335" fmla="*/ 1860517 h 3063504"/>
              <a:gd name="connsiteX336" fmla="*/ 2875459 w 4114165"/>
              <a:gd name="connsiteY336" fmla="*/ 1751587 h 3063504"/>
              <a:gd name="connsiteX337" fmla="*/ 2891388 w 4114165"/>
              <a:gd name="connsiteY337" fmla="*/ 1526332 h 3063504"/>
              <a:gd name="connsiteX338" fmla="*/ 2907305 w 4114165"/>
              <a:gd name="connsiteY338" fmla="*/ 1308055 h 3063504"/>
              <a:gd name="connsiteX339" fmla="*/ 2916860 w 4114165"/>
              <a:gd name="connsiteY339" fmla="*/ 1209459 h 3063504"/>
              <a:gd name="connsiteX340" fmla="*/ 2923222 w 4114165"/>
              <a:gd name="connsiteY340" fmla="*/ 1164897 h 3063504"/>
              <a:gd name="connsiteX341" fmla="*/ 2929596 w 4114165"/>
              <a:gd name="connsiteY341" fmla="*/ 1140279 h 3063504"/>
              <a:gd name="connsiteX342" fmla="*/ 2932777 w 4114165"/>
              <a:gd name="connsiteY342" fmla="*/ 1135974 h 3063504"/>
              <a:gd name="connsiteX343" fmla="*/ 2935957 w 4114165"/>
              <a:gd name="connsiteY343" fmla="*/ 1137164 h 3063504"/>
              <a:gd name="connsiteX344" fmla="*/ 2939151 w 4114165"/>
              <a:gd name="connsiteY344" fmla="*/ 1143888 h 3063504"/>
              <a:gd name="connsiteX345" fmla="*/ 2945512 w 4114165"/>
              <a:gd name="connsiteY345" fmla="*/ 1173735 h 3063504"/>
              <a:gd name="connsiteX346" fmla="*/ 2951887 w 4114165"/>
              <a:gd name="connsiteY346" fmla="*/ 1224490 h 3063504"/>
              <a:gd name="connsiteX347" fmla="*/ 2961442 w 4114165"/>
              <a:gd name="connsiteY347" fmla="*/ 1335142 h 3063504"/>
              <a:gd name="connsiteX348" fmla="*/ 2974177 w 4114165"/>
              <a:gd name="connsiteY348" fmla="*/ 1529549 h 3063504"/>
              <a:gd name="connsiteX349" fmla="*/ 2999649 w 4114165"/>
              <a:gd name="connsiteY349" fmla="*/ 1943005 h 3063504"/>
              <a:gd name="connsiteX350" fmla="*/ 3009204 w 4114165"/>
              <a:gd name="connsiteY350" fmla="*/ 2056291 h 3063504"/>
              <a:gd name="connsiteX351" fmla="*/ 3015566 w 4114165"/>
              <a:gd name="connsiteY351" fmla="*/ 2107590 h 3063504"/>
              <a:gd name="connsiteX352" fmla="*/ 3021940 w 4114165"/>
              <a:gd name="connsiteY352" fmla="*/ 2135956 h 3063504"/>
              <a:gd name="connsiteX353" fmla="*/ 3025121 w 4114165"/>
              <a:gd name="connsiteY353" fmla="*/ 2140869 h 3063504"/>
              <a:gd name="connsiteX354" fmla="*/ 3028314 w 4114165"/>
              <a:gd name="connsiteY354" fmla="*/ 2139375 h 3063504"/>
              <a:gd name="connsiteX355" fmla="*/ 3031495 w 4114165"/>
              <a:gd name="connsiteY355" fmla="*/ 2131372 h 3063504"/>
              <a:gd name="connsiteX356" fmla="*/ 3037856 w 4114165"/>
              <a:gd name="connsiteY356" fmla="*/ 2095864 h 3063504"/>
              <a:gd name="connsiteX357" fmla="*/ 3044231 w 4114165"/>
              <a:gd name="connsiteY357" fmla="*/ 2035004 h 3063504"/>
              <a:gd name="connsiteX358" fmla="*/ 3053786 w 4114165"/>
              <a:gd name="connsiteY358" fmla="*/ 1900292 h 3063504"/>
              <a:gd name="connsiteX359" fmla="*/ 3066522 w 4114165"/>
              <a:gd name="connsiteY359" fmla="*/ 1656777 h 3063504"/>
              <a:gd name="connsiteX360" fmla="*/ 3101548 w 4114165"/>
              <a:gd name="connsiteY360" fmla="*/ 916683 h 3063504"/>
              <a:gd name="connsiteX361" fmla="*/ 3111104 w 4114165"/>
              <a:gd name="connsiteY361" fmla="*/ 783301 h 3063504"/>
              <a:gd name="connsiteX362" fmla="*/ 3117465 w 4114165"/>
              <a:gd name="connsiteY362" fmla="*/ 726430 h 3063504"/>
              <a:gd name="connsiteX363" fmla="*/ 3123839 w 4114165"/>
              <a:gd name="connsiteY363" fmla="*/ 698723 h 3063504"/>
              <a:gd name="connsiteX364" fmla="*/ 3127020 w 4114165"/>
              <a:gd name="connsiteY364" fmla="*/ 696418 h 3063504"/>
              <a:gd name="connsiteX365" fmla="*/ 3130214 w 4114165"/>
              <a:gd name="connsiteY365" fmla="*/ 701990 h 3063504"/>
              <a:gd name="connsiteX366" fmla="*/ 3133394 w 4114165"/>
              <a:gd name="connsiteY366" fmla="*/ 715476 h 3063504"/>
              <a:gd name="connsiteX367" fmla="*/ 3139756 w 4114165"/>
              <a:gd name="connsiteY367" fmla="*/ 765952 h 3063504"/>
              <a:gd name="connsiteX368" fmla="*/ 3146130 w 4114165"/>
              <a:gd name="connsiteY368" fmla="*/ 846579 h 3063504"/>
              <a:gd name="connsiteX369" fmla="*/ 3155685 w 4114165"/>
              <a:gd name="connsiteY369" fmla="*/ 1018294 h 3063504"/>
              <a:gd name="connsiteX370" fmla="*/ 3168421 w 4114165"/>
              <a:gd name="connsiteY370" fmla="*/ 1320136 h 3063504"/>
              <a:gd name="connsiteX371" fmla="*/ 3203448 w 4114165"/>
              <a:gd name="connsiteY371" fmla="*/ 2215089 h 3063504"/>
              <a:gd name="connsiteX372" fmla="*/ 3213003 w 4114165"/>
              <a:gd name="connsiteY372" fmla="*/ 2377344 h 3063504"/>
              <a:gd name="connsiteX373" fmla="*/ 3219364 w 4114165"/>
              <a:gd name="connsiteY373" fmla="*/ 2449018 h 3063504"/>
              <a:gd name="connsiteX374" fmla="*/ 3225738 w 4114165"/>
              <a:gd name="connsiteY374" fmla="*/ 2487996 h 3063504"/>
              <a:gd name="connsiteX375" fmla="*/ 3228919 w 4114165"/>
              <a:gd name="connsiteY375" fmla="*/ 2494657 h 3063504"/>
              <a:gd name="connsiteX376" fmla="*/ 3232113 w 4114165"/>
              <a:gd name="connsiteY376" fmla="*/ 2492656 h 3063504"/>
              <a:gd name="connsiteX377" fmla="*/ 3235293 w 4114165"/>
              <a:gd name="connsiteY377" fmla="*/ 2481980 h 3063504"/>
              <a:gd name="connsiteX378" fmla="*/ 3241655 w 4114165"/>
              <a:gd name="connsiteY378" fmla="*/ 2435063 h 3063504"/>
              <a:gd name="connsiteX379" fmla="*/ 3248029 w 4114165"/>
              <a:gd name="connsiteY379" fmla="*/ 2355601 h 3063504"/>
              <a:gd name="connsiteX380" fmla="*/ 3257584 w 4114165"/>
              <a:gd name="connsiteY380" fmla="*/ 2182202 h 3063504"/>
              <a:gd name="connsiteX381" fmla="*/ 3270320 w 4114165"/>
              <a:gd name="connsiteY381" fmla="*/ 1873902 h 3063504"/>
              <a:gd name="connsiteX382" fmla="*/ 3305347 w 4114165"/>
              <a:gd name="connsiteY382" fmla="*/ 952647 h 3063504"/>
              <a:gd name="connsiteX383" fmla="*/ 3314902 w 4114165"/>
              <a:gd name="connsiteY383" fmla="*/ 781693 h 3063504"/>
              <a:gd name="connsiteX384" fmla="*/ 3321263 w 4114165"/>
              <a:gd name="connsiteY384" fmla="*/ 703307 h 3063504"/>
              <a:gd name="connsiteX385" fmla="*/ 3327637 w 4114165"/>
              <a:gd name="connsiteY385" fmla="*/ 656541 h 3063504"/>
              <a:gd name="connsiteX386" fmla="*/ 3330818 w 4114165"/>
              <a:gd name="connsiteY386" fmla="*/ 645461 h 3063504"/>
              <a:gd name="connsiteX387" fmla="*/ 3334012 w 4114165"/>
              <a:gd name="connsiteY387" fmla="*/ 642662 h 3063504"/>
              <a:gd name="connsiteX388" fmla="*/ 3337192 w 4114165"/>
              <a:gd name="connsiteY388" fmla="*/ 648095 h 3063504"/>
              <a:gd name="connsiteX389" fmla="*/ 3340373 w 4114165"/>
              <a:gd name="connsiteY389" fmla="*/ 661657 h 3063504"/>
              <a:gd name="connsiteX390" fmla="*/ 3346747 w 4114165"/>
              <a:gd name="connsiteY390" fmla="*/ 712272 h 3063504"/>
              <a:gd name="connsiteX391" fmla="*/ 3353109 w 4114165"/>
              <a:gd name="connsiteY391" fmla="*/ 792026 h 3063504"/>
              <a:gd name="connsiteX392" fmla="*/ 3362664 w 4114165"/>
              <a:gd name="connsiteY392" fmla="*/ 958282 h 3063504"/>
              <a:gd name="connsiteX393" fmla="*/ 3375400 w 4114165"/>
              <a:gd name="connsiteY393" fmla="*/ 1241725 h 3063504"/>
              <a:gd name="connsiteX394" fmla="*/ 3404065 w 4114165"/>
              <a:gd name="connsiteY394" fmla="*/ 1914374 h 3063504"/>
              <a:gd name="connsiteX395" fmla="*/ 3413620 w 4114165"/>
              <a:gd name="connsiteY395" fmla="*/ 2082783 h 3063504"/>
              <a:gd name="connsiteX396" fmla="*/ 3423163 w 4114165"/>
              <a:gd name="connsiteY396" fmla="*/ 2199285 h 3063504"/>
              <a:gd name="connsiteX397" fmla="*/ 3429537 w 4114165"/>
              <a:gd name="connsiteY397" fmla="*/ 2244088 h 3063504"/>
              <a:gd name="connsiteX398" fmla="*/ 3432718 w 4114165"/>
              <a:gd name="connsiteY398" fmla="*/ 2256169 h 3063504"/>
              <a:gd name="connsiteX399" fmla="*/ 3435911 w 4114165"/>
              <a:gd name="connsiteY399" fmla="*/ 2261335 h 3063504"/>
              <a:gd name="connsiteX400" fmla="*/ 3439092 w 4114165"/>
              <a:gd name="connsiteY400" fmla="*/ 2259613 h 3063504"/>
              <a:gd name="connsiteX401" fmla="*/ 3442273 w 4114165"/>
              <a:gd name="connsiteY401" fmla="*/ 2251116 h 3063504"/>
              <a:gd name="connsiteX402" fmla="*/ 3448647 w 4114165"/>
              <a:gd name="connsiteY402" fmla="*/ 2214582 h 3063504"/>
              <a:gd name="connsiteX403" fmla="*/ 3455008 w 4114165"/>
              <a:gd name="connsiteY403" fmla="*/ 2153824 h 3063504"/>
              <a:gd name="connsiteX404" fmla="*/ 3464564 w 4114165"/>
              <a:gd name="connsiteY404" fmla="*/ 2023974 h 3063504"/>
              <a:gd name="connsiteX405" fmla="*/ 3477299 w 4114165"/>
              <a:gd name="connsiteY405" fmla="*/ 1799315 h 3063504"/>
              <a:gd name="connsiteX406" fmla="*/ 3509145 w 4114165"/>
              <a:gd name="connsiteY406" fmla="*/ 1210295 h 3063504"/>
              <a:gd name="connsiteX407" fmla="*/ 3518700 w 4114165"/>
              <a:gd name="connsiteY407" fmla="*/ 1086549 h 3063504"/>
              <a:gd name="connsiteX408" fmla="*/ 3525062 w 4114165"/>
              <a:gd name="connsiteY408" fmla="*/ 1027956 h 3063504"/>
              <a:gd name="connsiteX409" fmla="*/ 3531436 w 4114165"/>
              <a:gd name="connsiteY409" fmla="*/ 990536 h 3063504"/>
              <a:gd name="connsiteX410" fmla="*/ 3534617 w 4114165"/>
              <a:gd name="connsiteY410" fmla="*/ 980063 h 3063504"/>
              <a:gd name="connsiteX411" fmla="*/ 3537797 w 4114165"/>
              <a:gd name="connsiteY411" fmla="*/ 975137 h 3063504"/>
              <a:gd name="connsiteX412" fmla="*/ 3540991 w 4114165"/>
              <a:gd name="connsiteY412" fmla="*/ 975694 h 3063504"/>
              <a:gd name="connsiteX413" fmla="*/ 3544172 w 4114165"/>
              <a:gd name="connsiteY413" fmla="*/ 981697 h 3063504"/>
              <a:gd name="connsiteX414" fmla="*/ 3550546 w 4114165"/>
              <a:gd name="connsiteY414" fmla="*/ 1009341 h 3063504"/>
              <a:gd name="connsiteX415" fmla="*/ 3556908 w 4114165"/>
              <a:gd name="connsiteY415" fmla="*/ 1056435 h 3063504"/>
              <a:gd name="connsiteX416" fmla="*/ 3566463 w 4114165"/>
              <a:gd name="connsiteY416" fmla="*/ 1158261 h 3063504"/>
              <a:gd name="connsiteX417" fmla="*/ 3579198 w 4114165"/>
              <a:gd name="connsiteY417" fmla="*/ 1335737 h 3063504"/>
              <a:gd name="connsiteX418" fmla="*/ 3611044 w 4114165"/>
              <a:gd name="connsiteY418" fmla="*/ 1805545 h 3063504"/>
              <a:gd name="connsiteX419" fmla="*/ 3620599 w 4114165"/>
              <a:gd name="connsiteY419" fmla="*/ 1906206 h 3063504"/>
              <a:gd name="connsiteX420" fmla="*/ 3626961 w 4114165"/>
              <a:gd name="connsiteY420" fmla="*/ 1954998 h 3063504"/>
              <a:gd name="connsiteX421" fmla="*/ 3633335 w 4114165"/>
              <a:gd name="connsiteY421" fmla="*/ 1987567 h 3063504"/>
              <a:gd name="connsiteX422" fmla="*/ 3639696 w 4114165"/>
              <a:gd name="connsiteY422" fmla="*/ 2003270 h 3063504"/>
              <a:gd name="connsiteX423" fmla="*/ 3642890 w 4114165"/>
              <a:gd name="connsiteY423" fmla="*/ 2004764 h 3063504"/>
              <a:gd name="connsiteX424" fmla="*/ 3646071 w 4114165"/>
              <a:gd name="connsiteY424" fmla="*/ 2002092 h 3063504"/>
              <a:gd name="connsiteX425" fmla="*/ 3649251 w 4114165"/>
              <a:gd name="connsiteY425" fmla="*/ 1995343 h 3063504"/>
              <a:gd name="connsiteX426" fmla="*/ 3655626 w 4114165"/>
              <a:gd name="connsiteY426" fmla="*/ 1970079 h 3063504"/>
              <a:gd name="connsiteX427" fmla="*/ 3661987 w 4114165"/>
              <a:gd name="connsiteY427" fmla="*/ 1930329 h 3063504"/>
              <a:gd name="connsiteX428" fmla="*/ 3671542 w 4114165"/>
              <a:gd name="connsiteY428" fmla="*/ 1847423 h 3063504"/>
              <a:gd name="connsiteX429" fmla="*/ 3684278 w 4114165"/>
              <a:gd name="connsiteY429" fmla="*/ 1705138 h 3063504"/>
              <a:gd name="connsiteX430" fmla="*/ 3719305 w 4114165"/>
              <a:gd name="connsiteY430" fmla="*/ 1285869 h 3063504"/>
              <a:gd name="connsiteX431" fmla="*/ 3728860 w 4114165"/>
              <a:gd name="connsiteY431" fmla="*/ 1203127 h 3063504"/>
              <a:gd name="connsiteX432" fmla="*/ 3738415 w 4114165"/>
              <a:gd name="connsiteY432" fmla="*/ 1145914 h 3063504"/>
              <a:gd name="connsiteX433" fmla="*/ 3744789 w 4114165"/>
              <a:gd name="connsiteY433" fmla="*/ 1123703 h 3063504"/>
              <a:gd name="connsiteX434" fmla="*/ 3747970 w 4114165"/>
              <a:gd name="connsiteY434" fmla="*/ 1117612 h 3063504"/>
              <a:gd name="connsiteX435" fmla="*/ 3751151 w 4114165"/>
              <a:gd name="connsiteY435" fmla="*/ 1114864 h 3063504"/>
              <a:gd name="connsiteX436" fmla="*/ 3754344 w 4114165"/>
              <a:gd name="connsiteY436" fmla="*/ 1115497 h 3063504"/>
              <a:gd name="connsiteX437" fmla="*/ 3757525 w 4114165"/>
              <a:gd name="connsiteY437" fmla="*/ 1119435 h 3063504"/>
              <a:gd name="connsiteX438" fmla="*/ 3763887 w 4114165"/>
              <a:gd name="connsiteY438" fmla="*/ 1137050 h 3063504"/>
              <a:gd name="connsiteX439" fmla="*/ 3770261 w 4114165"/>
              <a:gd name="connsiteY439" fmla="*/ 1166935 h 3063504"/>
              <a:gd name="connsiteX440" fmla="*/ 3779816 w 4114165"/>
              <a:gd name="connsiteY440" fmla="*/ 1232253 h 3063504"/>
              <a:gd name="connsiteX441" fmla="*/ 3792552 w 4114165"/>
              <a:gd name="connsiteY441" fmla="*/ 1349413 h 3063504"/>
              <a:gd name="connsiteX442" fmla="*/ 3818023 w 4114165"/>
              <a:gd name="connsiteY442" fmla="*/ 1628335 h 3063504"/>
              <a:gd name="connsiteX443" fmla="*/ 3833953 w 4114165"/>
              <a:gd name="connsiteY443" fmla="*/ 1785195 h 3063504"/>
              <a:gd name="connsiteX444" fmla="*/ 3843495 w 4114165"/>
              <a:gd name="connsiteY444" fmla="*/ 1858085 h 3063504"/>
              <a:gd name="connsiteX445" fmla="*/ 3853050 w 4114165"/>
              <a:gd name="connsiteY445" fmla="*/ 1909448 h 3063504"/>
              <a:gd name="connsiteX446" fmla="*/ 3859424 w 4114165"/>
              <a:gd name="connsiteY446" fmla="*/ 1930215 h 3063504"/>
              <a:gd name="connsiteX447" fmla="*/ 3865786 w 4114165"/>
              <a:gd name="connsiteY447" fmla="*/ 1939611 h 3063504"/>
              <a:gd name="connsiteX448" fmla="*/ 3868979 w 4114165"/>
              <a:gd name="connsiteY448" fmla="*/ 1939992 h 3063504"/>
              <a:gd name="connsiteX449" fmla="*/ 3872160 w 4114165"/>
              <a:gd name="connsiteY449" fmla="*/ 1937472 h 3063504"/>
              <a:gd name="connsiteX450" fmla="*/ 3875341 w 4114165"/>
              <a:gd name="connsiteY450" fmla="*/ 1932115 h 3063504"/>
              <a:gd name="connsiteX451" fmla="*/ 3881715 w 4114165"/>
              <a:gd name="connsiteY451" fmla="*/ 1913057 h 3063504"/>
              <a:gd name="connsiteX452" fmla="*/ 3888077 w 4114165"/>
              <a:gd name="connsiteY452" fmla="*/ 1883437 h 3063504"/>
              <a:gd name="connsiteX453" fmla="*/ 3897632 w 4114165"/>
              <a:gd name="connsiteY453" fmla="*/ 1821260 h 3063504"/>
              <a:gd name="connsiteX454" fmla="*/ 3910367 w 4114165"/>
              <a:gd name="connsiteY454" fmla="*/ 1711888 h 3063504"/>
              <a:gd name="connsiteX455" fmla="*/ 3932658 w 4114165"/>
              <a:gd name="connsiteY455" fmla="*/ 1484088 h 3063504"/>
              <a:gd name="connsiteX456" fmla="*/ 3951768 w 4114165"/>
              <a:gd name="connsiteY456" fmla="*/ 1301736 h 3063504"/>
              <a:gd name="connsiteX457" fmla="*/ 3961323 w 4114165"/>
              <a:gd name="connsiteY457" fmla="*/ 1230328 h 3063504"/>
              <a:gd name="connsiteX458" fmla="*/ 3970878 w 4114165"/>
              <a:gd name="connsiteY458" fmla="*/ 1178180 h 3063504"/>
              <a:gd name="connsiteX459" fmla="*/ 3977240 w 4114165"/>
              <a:gd name="connsiteY459" fmla="*/ 1155741 h 3063504"/>
              <a:gd name="connsiteX460" fmla="*/ 3983614 w 4114165"/>
              <a:gd name="connsiteY460" fmla="*/ 1143901 h 3063504"/>
              <a:gd name="connsiteX461" fmla="*/ 3986795 w 4114165"/>
              <a:gd name="connsiteY461" fmla="*/ 1142077 h 3063504"/>
              <a:gd name="connsiteX462" fmla="*/ 3989976 w 4114165"/>
              <a:gd name="connsiteY462" fmla="*/ 1142989 h 3063504"/>
              <a:gd name="connsiteX463" fmla="*/ 3993169 w 4114165"/>
              <a:gd name="connsiteY463" fmla="*/ 1146661 h 3063504"/>
              <a:gd name="connsiteX464" fmla="*/ 3999531 w 4114165"/>
              <a:gd name="connsiteY464" fmla="*/ 1162136 h 3063504"/>
              <a:gd name="connsiteX465" fmla="*/ 4005905 w 4114165"/>
              <a:gd name="connsiteY465" fmla="*/ 1188070 h 3063504"/>
              <a:gd name="connsiteX466" fmla="*/ 4015460 w 4114165"/>
              <a:gd name="connsiteY466" fmla="*/ 1244992 h 3063504"/>
              <a:gd name="connsiteX467" fmla="*/ 4025002 w 4114165"/>
              <a:gd name="connsiteY467" fmla="*/ 1320275 h 3063504"/>
              <a:gd name="connsiteX468" fmla="*/ 4040932 w 4114165"/>
              <a:gd name="connsiteY468" fmla="*/ 1473210 h 3063504"/>
              <a:gd name="connsiteX469" fmla="*/ 4069584 w 4114165"/>
              <a:gd name="connsiteY469" fmla="*/ 1754601 h 3063504"/>
              <a:gd name="connsiteX470" fmla="*/ 4079139 w 4114165"/>
              <a:gd name="connsiteY470" fmla="*/ 1826731 h 3063504"/>
              <a:gd name="connsiteX471" fmla="*/ 4088694 w 4114165"/>
              <a:gd name="connsiteY471" fmla="*/ 1879436 h 3063504"/>
              <a:gd name="connsiteX472" fmla="*/ 4095069 w 4114165"/>
              <a:gd name="connsiteY472" fmla="*/ 1902103 h 3063504"/>
              <a:gd name="connsiteX473" fmla="*/ 4101430 w 4114165"/>
              <a:gd name="connsiteY473" fmla="*/ 1914082 h 3063504"/>
              <a:gd name="connsiteX474" fmla="*/ 4104611 w 4114165"/>
              <a:gd name="connsiteY474" fmla="*/ 1915995 h 3063504"/>
              <a:gd name="connsiteX475" fmla="*/ 4107804 w 4114165"/>
              <a:gd name="connsiteY475" fmla="*/ 1915184 h 3063504"/>
              <a:gd name="connsiteX476" fmla="*/ 4110985 w 4114165"/>
              <a:gd name="connsiteY476" fmla="*/ 1911702 h 3063504"/>
              <a:gd name="connsiteX477" fmla="*/ 4114166 w 4114165"/>
              <a:gd name="connsiteY477" fmla="*/ 1905598 h 3063504"/>
              <a:gd name="connsiteX478" fmla="*/ 4114166 w 4114165"/>
              <a:gd name="connsiteY478" fmla="*/ 1905598 h 3063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</a:cxnLst>
            <a:rect l="l" t="t" r="r" b="b"/>
            <a:pathLst>
              <a:path w="4114165" h="3063504">
                <a:moveTo>
                  <a:pt x="0" y="1426330"/>
                </a:moveTo>
                <a:lnTo>
                  <a:pt x="19106" y="1079343"/>
                </a:lnTo>
                <a:lnTo>
                  <a:pt x="28660" y="944391"/>
                </a:lnTo>
                <a:lnTo>
                  <a:pt x="38212" y="852379"/>
                </a:lnTo>
                <a:lnTo>
                  <a:pt x="44582" y="819708"/>
                </a:lnTo>
                <a:lnTo>
                  <a:pt x="47765" y="812730"/>
                </a:lnTo>
                <a:lnTo>
                  <a:pt x="50950" y="812198"/>
                </a:lnTo>
                <a:lnTo>
                  <a:pt x="54134" y="818213"/>
                </a:lnTo>
                <a:lnTo>
                  <a:pt x="57319" y="830801"/>
                </a:lnTo>
                <a:lnTo>
                  <a:pt x="63687" y="875439"/>
                </a:lnTo>
                <a:lnTo>
                  <a:pt x="70056" y="945100"/>
                </a:lnTo>
                <a:lnTo>
                  <a:pt x="79608" y="1091880"/>
                </a:lnTo>
                <a:lnTo>
                  <a:pt x="92347" y="1349148"/>
                </a:lnTo>
                <a:lnTo>
                  <a:pt x="130558" y="2179860"/>
                </a:lnTo>
                <a:lnTo>
                  <a:pt x="140112" y="2309798"/>
                </a:lnTo>
                <a:lnTo>
                  <a:pt x="146480" y="2364047"/>
                </a:lnTo>
                <a:lnTo>
                  <a:pt x="149664" y="2380472"/>
                </a:lnTo>
                <a:lnTo>
                  <a:pt x="152849" y="2389450"/>
                </a:lnTo>
                <a:lnTo>
                  <a:pt x="156033" y="2390855"/>
                </a:lnTo>
                <a:lnTo>
                  <a:pt x="159218" y="2384600"/>
                </a:lnTo>
                <a:lnTo>
                  <a:pt x="162401" y="2370696"/>
                </a:lnTo>
                <a:lnTo>
                  <a:pt x="168770" y="2320207"/>
                </a:lnTo>
                <a:lnTo>
                  <a:pt x="175140" y="2240720"/>
                </a:lnTo>
                <a:lnTo>
                  <a:pt x="184692" y="2072639"/>
                </a:lnTo>
                <a:lnTo>
                  <a:pt x="197429" y="1777458"/>
                </a:lnTo>
                <a:lnTo>
                  <a:pt x="235642" y="818581"/>
                </a:lnTo>
                <a:lnTo>
                  <a:pt x="245194" y="665925"/>
                </a:lnTo>
                <a:lnTo>
                  <a:pt x="251563" y="600835"/>
                </a:lnTo>
                <a:lnTo>
                  <a:pt x="257933" y="568563"/>
                </a:lnTo>
                <a:lnTo>
                  <a:pt x="261116" y="565293"/>
                </a:lnTo>
                <a:lnTo>
                  <a:pt x="264300" y="570754"/>
                </a:lnTo>
                <a:lnTo>
                  <a:pt x="267485" y="584961"/>
                </a:lnTo>
                <a:lnTo>
                  <a:pt x="273854" y="639269"/>
                </a:lnTo>
                <a:lnTo>
                  <a:pt x="280222" y="726772"/>
                </a:lnTo>
                <a:lnTo>
                  <a:pt x="289776" y="913999"/>
                </a:lnTo>
                <a:lnTo>
                  <a:pt x="302513" y="1245232"/>
                </a:lnTo>
                <a:lnTo>
                  <a:pt x="340728" y="2325374"/>
                </a:lnTo>
                <a:lnTo>
                  <a:pt x="350283" y="2497177"/>
                </a:lnTo>
                <a:lnTo>
                  <a:pt x="356645" y="2570484"/>
                </a:lnTo>
                <a:lnTo>
                  <a:pt x="363019" y="2607106"/>
                </a:lnTo>
                <a:lnTo>
                  <a:pt x="366200" y="2611083"/>
                </a:lnTo>
                <a:lnTo>
                  <a:pt x="369380" y="2605384"/>
                </a:lnTo>
                <a:lnTo>
                  <a:pt x="372574" y="2590024"/>
                </a:lnTo>
                <a:lnTo>
                  <a:pt x="378935" y="2530861"/>
                </a:lnTo>
                <a:lnTo>
                  <a:pt x="385310" y="2435532"/>
                </a:lnTo>
                <a:lnTo>
                  <a:pt x="394865" y="2232425"/>
                </a:lnTo>
                <a:lnTo>
                  <a:pt x="407601" y="1876548"/>
                </a:lnTo>
                <a:lnTo>
                  <a:pt x="442627" y="825508"/>
                </a:lnTo>
                <a:lnTo>
                  <a:pt x="452182" y="631949"/>
                </a:lnTo>
                <a:lnTo>
                  <a:pt x="458544" y="543618"/>
                </a:lnTo>
                <a:lnTo>
                  <a:pt x="464918" y="491393"/>
                </a:lnTo>
                <a:lnTo>
                  <a:pt x="468099" y="479329"/>
                </a:lnTo>
                <a:lnTo>
                  <a:pt x="471280" y="476719"/>
                </a:lnTo>
                <a:lnTo>
                  <a:pt x="474473" y="483516"/>
                </a:lnTo>
                <a:lnTo>
                  <a:pt x="477654" y="499587"/>
                </a:lnTo>
                <a:lnTo>
                  <a:pt x="484015" y="558573"/>
                </a:lnTo>
                <a:lnTo>
                  <a:pt x="490390" y="650919"/>
                </a:lnTo>
                <a:lnTo>
                  <a:pt x="499945" y="843021"/>
                </a:lnTo>
                <a:lnTo>
                  <a:pt x="512680" y="1171038"/>
                </a:lnTo>
                <a:lnTo>
                  <a:pt x="544526" y="2034016"/>
                </a:lnTo>
                <a:lnTo>
                  <a:pt x="554081" y="2220635"/>
                </a:lnTo>
                <a:lnTo>
                  <a:pt x="563624" y="2346673"/>
                </a:lnTo>
                <a:lnTo>
                  <a:pt x="569998" y="2393211"/>
                </a:lnTo>
                <a:lnTo>
                  <a:pt x="573179" y="2404874"/>
                </a:lnTo>
                <a:lnTo>
                  <a:pt x="576372" y="2408799"/>
                </a:lnTo>
                <a:lnTo>
                  <a:pt x="579553" y="2405102"/>
                </a:lnTo>
                <a:lnTo>
                  <a:pt x="582734" y="2393945"/>
                </a:lnTo>
                <a:lnTo>
                  <a:pt x="589108" y="2350282"/>
                </a:lnTo>
                <a:lnTo>
                  <a:pt x="595470" y="2280520"/>
                </a:lnTo>
                <a:lnTo>
                  <a:pt x="605025" y="2134981"/>
                </a:lnTo>
                <a:lnTo>
                  <a:pt x="617760" y="1888743"/>
                </a:lnTo>
                <a:lnTo>
                  <a:pt x="646426" y="1318008"/>
                </a:lnTo>
                <a:lnTo>
                  <a:pt x="655981" y="1179079"/>
                </a:lnTo>
                <a:lnTo>
                  <a:pt x="665523" y="1084231"/>
                </a:lnTo>
                <a:lnTo>
                  <a:pt x="671897" y="1047837"/>
                </a:lnTo>
                <a:lnTo>
                  <a:pt x="675078" y="1037782"/>
                </a:lnTo>
                <a:lnTo>
                  <a:pt x="678259" y="1033059"/>
                </a:lnTo>
                <a:lnTo>
                  <a:pt x="681452" y="1033502"/>
                </a:lnTo>
                <a:lnTo>
                  <a:pt x="684633" y="1038909"/>
                </a:lnTo>
                <a:lnTo>
                  <a:pt x="691007" y="1063476"/>
                </a:lnTo>
                <a:lnTo>
                  <a:pt x="697369" y="1104049"/>
                </a:lnTo>
                <a:lnTo>
                  <a:pt x="706924" y="1187437"/>
                </a:lnTo>
                <a:lnTo>
                  <a:pt x="738770" y="1501044"/>
                </a:lnTo>
                <a:lnTo>
                  <a:pt x="748325" y="1560169"/>
                </a:lnTo>
                <a:lnTo>
                  <a:pt x="754686" y="1583596"/>
                </a:lnTo>
                <a:lnTo>
                  <a:pt x="757880" y="1590282"/>
                </a:lnTo>
                <a:lnTo>
                  <a:pt x="761061" y="1593663"/>
                </a:lnTo>
                <a:lnTo>
                  <a:pt x="764241" y="1593828"/>
                </a:lnTo>
                <a:lnTo>
                  <a:pt x="767422" y="1590940"/>
                </a:lnTo>
                <a:lnTo>
                  <a:pt x="773796" y="1576821"/>
                </a:lnTo>
                <a:lnTo>
                  <a:pt x="780158" y="1553495"/>
                </a:lnTo>
                <a:lnTo>
                  <a:pt x="792906" y="1490875"/>
                </a:lnTo>
                <a:lnTo>
                  <a:pt x="805642" y="1429686"/>
                </a:lnTo>
                <a:lnTo>
                  <a:pt x="812004" y="1408348"/>
                </a:lnTo>
                <a:lnTo>
                  <a:pt x="818378" y="1397407"/>
                </a:lnTo>
                <a:lnTo>
                  <a:pt x="821559" y="1396635"/>
                </a:lnTo>
                <a:lnTo>
                  <a:pt x="824740" y="1399345"/>
                </a:lnTo>
                <a:lnTo>
                  <a:pt x="827933" y="1405740"/>
                </a:lnTo>
                <a:lnTo>
                  <a:pt x="834295" y="1430142"/>
                </a:lnTo>
                <a:lnTo>
                  <a:pt x="840669" y="1470285"/>
                </a:lnTo>
                <a:lnTo>
                  <a:pt x="850224" y="1558649"/>
                </a:lnTo>
                <a:lnTo>
                  <a:pt x="862960" y="1718561"/>
                </a:lnTo>
                <a:lnTo>
                  <a:pt x="891612" y="2106134"/>
                </a:lnTo>
                <a:lnTo>
                  <a:pt x="897986" y="2164423"/>
                </a:lnTo>
                <a:lnTo>
                  <a:pt x="904348" y="2202286"/>
                </a:lnTo>
                <a:lnTo>
                  <a:pt x="907541" y="2212354"/>
                </a:lnTo>
                <a:lnTo>
                  <a:pt x="910722" y="2215950"/>
                </a:lnTo>
                <a:lnTo>
                  <a:pt x="913903" y="2212772"/>
                </a:lnTo>
                <a:lnTo>
                  <a:pt x="917096" y="2202540"/>
                </a:lnTo>
                <a:lnTo>
                  <a:pt x="923458" y="2160358"/>
                </a:lnTo>
                <a:lnTo>
                  <a:pt x="929832" y="2088937"/>
                </a:lnTo>
                <a:lnTo>
                  <a:pt x="939387" y="1929354"/>
                </a:lnTo>
                <a:lnTo>
                  <a:pt x="948930" y="1715256"/>
                </a:lnTo>
                <a:lnTo>
                  <a:pt x="964859" y="1281386"/>
                </a:lnTo>
                <a:lnTo>
                  <a:pt x="983956" y="762432"/>
                </a:lnTo>
                <a:lnTo>
                  <a:pt x="993511" y="562035"/>
                </a:lnTo>
                <a:lnTo>
                  <a:pt x="999886" y="466070"/>
                </a:lnTo>
                <a:lnTo>
                  <a:pt x="1006247" y="406589"/>
                </a:lnTo>
                <a:lnTo>
                  <a:pt x="1009441" y="391842"/>
                </a:lnTo>
                <a:lnTo>
                  <a:pt x="1012621" y="387604"/>
                </a:lnTo>
                <a:lnTo>
                  <a:pt x="1015802" y="394136"/>
                </a:lnTo>
                <a:lnTo>
                  <a:pt x="1018996" y="411587"/>
                </a:lnTo>
                <a:lnTo>
                  <a:pt x="1025357" y="479311"/>
                </a:lnTo>
                <a:lnTo>
                  <a:pt x="1031731" y="589755"/>
                </a:lnTo>
                <a:lnTo>
                  <a:pt x="1041274" y="828914"/>
                </a:lnTo>
                <a:lnTo>
                  <a:pt x="1054022" y="1256857"/>
                </a:lnTo>
                <a:lnTo>
                  <a:pt x="1092230" y="2652391"/>
                </a:lnTo>
                <a:lnTo>
                  <a:pt x="1101785" y="2862019"/>
                </a:lnTo>
                <a:lnTo>
                  <a:pt x="1108146" y="2943532"/>
                </a:lnTo>
                <a:lnTo>
                  <a:pt x="1111340" y="2965110"/>
                </a:lnTo>
                <a:lnTo>
                  <a:pt x="1114521" y="2973430"/>
                </a:lnTo>
                <a:lnTo>
                  <a:pt x="1117701" y="2968315"/>
                </a:lnTo>
                <a:lnTo>
                  <a:pt x="1120895" y="2949661"/>
                </a:lnTo>
                <a:lnTo>
                  <a:pt x="1127256" y="2872251"/>
                </a:lnTo>
                <a:lnTo>
                  <a:pt x="1133631" y="2743364"/>
                </a:lnTo>
                <a:lnTo>
                  <a:pt x="1143173" y="2463378"/>
                </a:lnTo>
                <a:lnTo>
                  <a:pt x="1155922" y="1965154"/>
                </a:lnTo>
                <a:lnTo>
                  <a:pt x="1190948" y="471744"/>
                </a:lnTo>
                <a:lnTo>
                  <a:pt x="1200503" y="198810"/>
                </a:lnTo>
                <a:lnTo>
                  <a:pt x="1206865" y="77799"/>
                </a:lnTo>
                <a:lnTo>
                  <a:pt x="1213239" y="11588"/>
                </a:lnTo>
                <a:lnTo>
                  <a:pt x="1216420" y="0"/>
                </a:lnTo>
                <a:lnTo>
                  <a:pt x="1219601" y="2996"/>
                </a:lnTo>
                <a:lnTo>
                  <a:pt x="1222781" y="20580"/>
                </a:lnTo>
                <a:lnTo>
                  <a:pt x="1229156" y="98807"/>
                </a:lnTo>
                <a:lnTo>
                  <a:pt x="1235530" y="231880"/>
                </a:lnTo>
                <a:lnTo>
                  <a:pt x="1245072" y="522962"/>
                </a:lnTo>
                <a:lnTo>
                  <a:pt x="1257821" y="1041176"/>
                </a:lnTo>
                <a:lnTo>
                  <a:pt x="1292847" y="2583224"/>
                </a:lnTo>
                <a:lnTo>
                  <a:pt x="1302390" y="2862221"/>
                </a:lnTo>
                <a:lnTo>
                  <a:pt x="1308764" y="2985271"/>
                </a:lnTo>
                <a:lnTo>
                  <a:pt x="1315138" y="3052069"/>
                </a:lnTo>
                <a:lnTo>
                  <a:pt x="1318319" y="3063504"/>
                </a:lnTo>
                <a:lnTo>
                  <a:pt x="1321500" y="3060098"/>
                </a:lnTo>
                <a:lnTo>
                  <a:pt x="1324681" y="3041913"/>
                </a:lnTo>
                <a:lnTo>
                  <a:pt x="1331055" y="2962109"/>
                </a:lnTo>
                <a:lnTo>
                  <a:pt x="1337429" y="2827372"/>
                </a:lnTo>
                <a:lnTo>
                  <a:pt x="1346971" y="2534799"/>
                </a:lnTo>
                <a:lnTo>
                  <a:pt x="1359720" y="2019403"/>
                </a:lnTo>
                <a:lnTo>
                  <a:pt x="1391553" y="642650"/>
                </a:lnTo>
                <a:lnTo>
                  <a:pt x="1401108" y="357415"/>
                </a:lnTo>
                <a:lnTo>
                  <a:pt x="1407482" y="227415"/>
                </a:lnTo>
                <a:lnTo>
                  <a:pt x="1413844" y="151377"/>
                </a:lnTo>
                <a:lnTo>
                  <a:pt x="1417037" y="134458"/>
                </a:lnTo>
                <a:lnTo>
                  <a:pt x="1420218" y="131770"/>
                </a:lnTo>
                <a:lnTo>
                  <a:pt x="1423399" y="143257"/>
                </a:lnTo>
                <a:lnTo>
                  <a:pt x="1426580" y="168709"/>
                </a:lnTo>
                <a:lnTo>
                  <a:pt x="1432954" y="259960"/>
                </a:lnTo>
                <a:lnTo>
                  <a:pt x="1439328" y="401057"/>
                </a:lnTo>
                <a:lnTo>
                  <a:pt x="1448870" y="691492"/>
                </a:lnTo>
                <a:lnTo>
                  <a:pt x="1461619" y="1179130"/>
                </a:lnTo>
                <a:lnTo>
                  <a:pt x="1487091" y="2181025"/>
                </a:lnTo>
                <a:lnTo>
                  <a:pt x="1496646" y="2459592"/>
                </a:lnTo>
                <a:lnTo>
                  <a:pt x="1503007" y="2593785"/>
                </a:lnTo>
                <a:lnTo>
                  <a:pt x="1509382" y="2680946"/>
                </a:lnTo>
                <a:lnTo>
                  <a:pt x="1512562" y="2705982"/>
                </a:lnTo>
                <a:lnTo>
                  <a:pt x="1515743" y="2718442"/>
                </a:lnTo>
                <a:lnTo>
                  <a:pt x="1518937" y="2718341"/>
                </a:lnTo>
                <a:lnTo>
                  <a:pt x="1522117" y="2705817"/>
                </a:lnTo>
                <a:lnTo>
                  <a:pt x="1525298" y="2681162"/>
                </a:lnTo>
                <a:lnTo>
                  <a:pt x="1531672" y="2597166"/>
                </a:lnTo>
                <a:lnTo>
                  <a:pt x="1538034" y="2471052"/>
                </a:lnTo>
                <a:lnTo>
                  <a:pt x="1547589" y="2217318"/>
                </a:lnTo>
                <a:lnTo>
                  <a:pt x="1563518" y="1692310"/>
                </a:lnTo>
                <a:lnTo>
                  <a:pt x="1582615" y="1074303"/>
                </a:lnTo>
                <a:lnTo>
                  <a:pt x="1592171" y="838804"/>
                </a:lnTo>
                <a:lnTo>
                  <a:pt x="1598545" y="724265"/>
                </a:lnTo>
                <a:lnTo>
                  <a:pt x="1604906" y="648563"/>
                </a:lnTo>
                <a:lnTo>
                  <a:pt x="1608087" y="626010"/>
                </a:lnTo>
                <a:lnTo>
                  <a:pt x="1611281" y="613828"/>
                </a:lnTo>
                <a:lnTo>
                  <a:pt x="1614461" y="611992"/>
                </a:lnTo>
                <a:lnTo>
                  <a:pt x="1617642" y="620362"/>
                </a:lnTo>
                <a:lnTo>
                  <a:pt x="1620836" y="638724"/>
                </a:lnTo>
                <a:lnTo>
                  <a:pt x="1627197" y="703889"/>
                </a:lnTo>
                <a:lnTo>
                  <a:pt x="1633572" y="803537"/>
                </a:lnTo>
                <a:lnTo>
                  <a:pt x="1643127" y="1005807"/>
                </a:lnTo>
                <a:lnTo>
                  <a:pt x="1659043" y="1426507"/>
                </a:lnTo>
                <a:lnTo>
                  <a:pt x="1678153" y="1923162"/>
                </a:lnTo>
                <a:lnTo>
                  <a:pt x="1687696" y="2112656"/>
                </a:lnTo>
                <a:lnTo>
                  <a:pt x="1694070" y="2204756"/>
                </a:lnTo>
                <a:lnTo>
                  <a:pt x="1700444" y="2265400"/>
                </a:lnTo>
                <a:lnTo>
                  <a:pt x="1703625" y="2283281"/>
                </a:lnTo>
                <a:lnTo>
                  <a:pt x="1706806" y="2292702"/>
                </a:lnTo>
                <a:lnTo>
                  <a:pt x="1709986" y="2293639"/>
                </a:lnTo>
                <a:lnTo>
                  <a:pt x="1713180" y="2286193"/>
                </a:lnTo>
                <a:lnTo>
                  <a:pt x="1716361" y="2270504"/>
                </a:lnTo>
                <a:lnTo>
                  <a:pt x="1722735" y="2215532"/>
                </a:lnTo>
                <a:lnTo>
                  <a:pt x="1729096" y="2131689"/>
                </a:lnTo>
                <a:lnTo>
                  <a:pt x="1738651" y="1961012"/>
                </a:lnTo>
                <a:lnTo>
                  <a:pt x="1754568" y="1602325"/>
                </a:lnTo>
                <a:lnTo>
                  <a:pt x="1773678" y="1169278"/>
                </a:lnTo>
                <a:lnTo>
                  <a:pt x="1783233" y="998855"/>
                </a:lnTo>
                <a:lnTo>
                  <a:pt x="1792788" y="880580"/>
                </a:lnTo>
                <a:lnTo>
                  <a:pt x="1799150" y="835904"/>
                </a:lnTo>
                <a:lnTo>
                  <a:pt x="1802343" y="824520"/>
                </a:lnTo>
                <a:lnTo>
                  <a:pt x="1805524" y="820556"/>
                </a:lnTo>
                <a:lnTo>
                  <a:pt x="1808705" y="824051"/>
                </a:lnTo>
                <a:lnTo>
                  <a:pt x="1811886" y="834916"/>
                </a:lnTo>
                <a:lnTo>
                  <a:pt x="1818260" y="878162"/>
                </a:lnTo>
                <a:lnTo>
                  <a:pt x="1824634" y="948342"/>
                </a:lnTo>
                <a:lnTo>
                  <a:pt x="1834176" y="1097237"/>
                </a:lnTo>
                <a:lnTo>
                  <a:pt x="1846912" y="1354719"/>
                </a:lnTo>
                <a:lnTo>
                  <a:pt x="1878758" y="2030319"/>
                </a:lnTo>
                <a:lnTo>
                  <a:pt x="1888313" y="2169894"/>
                </a:lnTo>
                <a:lnTo>
                  <a:pt x="1894687" y="2233983"/>
                </a:lnTo>
                <a:lnTo>
                  <a:pt x="1901049" y="2272112"/>
                </a:lnTo>
                <a:lnTo>
                  <a:pt x="1904242" y="2281014"/>
                </a:lnTo>
                <a:lnTo>
                  <a:pt x="1907423" y="2283053"/>
                </a:lnTo>
                <a:lnTo>
                  <a:pt x="1910604" y="2278216"/>
                </a:lnTo>
                <a:lnTo>
                  <a:pt x="1913785" y="2266591"/>
                </a:lnTo>
                <a:lnTo>
                  <a:pt x="1920159" y="2223573"/>
                </a:lnTo>
                <a:lnTo>
                  <a:pt x="1926520" y="2155837"/>
                </a:lnTo>
                <a:lnTo>
                  <a:pt x="1936075" y="2014084"/>
                </a:lnTo>
                <a:lnTo>
                  <a:pt x="1948811" y="1770329"/>
                </a:lnTo>
                <a:lnTo>
                  <a:pt x="1980657" y="1119397"/>
                </a:lnTo>
                <a:lnTo>
                  <a:pt x="1990212" y="975352"/>
                </a:lnTo>
                <a:lnTo>
                  <a:pt x="1999767" y="875591"/>
                </a:lnTo>
                <a:lnTo>
                  <a:pt x="2006142" y="836740"/>
                </a:lnTo>
                <a:lnTo>
                  <a:pt x="2009322" y="825938"/>
                </a:lnTo>
                <a:lnTo>
                  <a:pt x="2012503" y="820923"/>
                </a:lnTo>
                <a:lnTo>
                  <a:pt x="2015684" y="821658"/>
                </a:lnTo>
                <a:lnTo>
                  <a:pt x="2018877" y="828028"/>
                </a:lnTo>
                <a:lnTo>
                  <a:pt x="2025239" y="857115"/>
                </a:lnTo>
                <a:lnTo>
                  <a:pt x="2031613" y="906553"/>
                </a:lnTo>
                <a:lnTo>
                  <a:pt x="2041168" y="1013849"/>
                </a:lnTo>
                <a:lnTo>
                  <a:pt x="2053904" y="1203418"/>
                </a:lnTo>
                <a:lnTo>
                  <a:pt x="2098486" y="1923390"/>
                </a:lnTo>
                <a:lnTo>
                  <a:pt x="2108028" y="2025937"/>
                </a:lnTo>
                <a:lnTo>
                  <a:pt x="2117583" y="2096700"/>
                </a:lnTo>
                <a:lnTo>
                  <a:pt x="2123957" y="2125104"/>
                </a:lnTo>
                <a:lnTo>
                  <a:pt x="2130319" y="2138324"/>
                </a:lnTo>
                <a:lnTo>
                  <a:pt x="2133512" y="2139299"/>
                </a:lnTo>
                <a:lnTo>
                  <a:pt x="2136693" y="2136589"/>
                </a:lnTo>
                <a:lnTo>
                  <a:pt x="2139874" y="2130283"/>
                </a:lnTo>
                <a:lnTo>
                  <a:pt x="2146248" y="2107312"/>
                </a:lnTo>
                <a:lnTo>
                  <a:pt x="2152610" y="2071335"/>
                </a:lnTo>
                <a:lnTo>
                  <a:pt x="2162165" y="1995685"/>
                </a:lnTo>
                <a:lnTo>
                  <a:pt x="2174901" y="1861973"/>
                </a:lnTo>
                <a:lnTo>
                  <a:pt x="2194011" y="1618546"/>
                </a:lnTo>
                <a:lnTo>
                  <a:pt x="2219482" y="1290681"/>
                </a:lnTo>
                <a:lnTo>
                  <a:pt x="2232218" y="1157476"/>
                </a:lnTo>
                <a:lnTo>
                  <a:pt x="2241773" y="1081331"/>
                </a:lnTo>
                <a:lnTo>
                  <a:pt x="2251328" y="1030020"/>
                </a:lnTo>
                <a:lnTo>
                  <a:pt x="2257702" y="1010924"/>
                </a:lnTo>
                <a:lnTo>
                  <a:pt x="2260883" y="1006061"/>
                </a:lnTo>
                <a:lnTo>
                  <a:pt x="2264064" y="1004351"/>
                </a:lnTo>
                <a:lnTo>
                  <a:pt x="2267257" y="1005782"/>
                </a:lnTo>
                <a:lnTo>
                  <a:pt x="2270438" y="1010316"/>
                </a:lnTo>
                <a:lnTo>
                  <a:pt x="2276800" y="1028450"/>
                </a:lnTo>
                <a:lnTo>
                  <a:pt x="2283174" y="1058069"/>
                </a:lnTo>
                <a:lnTo>
                  <a:pt x="2292729" y="1121841"/>
                </a:lnTo>
                <a:lnTo>
                  <a:pt x="2305465" y="1236014"/>
                </a:lnTo>
                <a:lnTo>
                  <a:pt x="2324575" y="1444287"/>
                </a:lnTo>
                <a:lnTo>
                  <a:pt x="2353227" y="1757361"/>
                </a:lnTo>
                <a:lnTo>
                  <a:pt x="2365963" y="1871318"/>
                </a:lnTo>
                <a:lnTo>
                  <a:pt x="2378699" y="1960101"/>
                </a:lnTo>
                <a:lnTo>
                  <a:pt x="2388254" y="2007196"/>
                </a:lnTo>
                <a:lnTo>
                  <a:pt x="2394628" y="2028331"/>
                </a:lnTo>
                <a:lnTo>
                  <a:pt x="2400990" y="2040690"/>
                </a:lnTo>
                <a:lnTo>
                  <a:pt x="2404183" y="2043425"/>
                </a:lnTo>
                <a:lnTo>
                  <a:pt x="2407364" y="2043805"/>
                </a:lnTo>
                <a:lnTo>
                  <a:pt x="2410545" y="2041766"/>
                </a:lnTo>
                <a:lnTo>
                  <a:pt x="2413726" y="2037258"/>
                </a:lnTo>
                <a:lnTo>
                  <a:pt x="2420100" y="2020707"/>
                </a:lnTo>
                <a:lnTo>
                  <a:pt x="2426474" y="1993899"/>
                </a:lnTo>
                <a:lnTo>
                  <a:pt x="2432836" y="1956694"/>
                </a:lnTo>
                <a:lnTo>
                  <a:pt x="2442391" y="1881614"/>
                </a:lnTo>
                <a:lnTo>
                  <a:pt x="2451946" y="1784575"/>
                </a:lnTo>
                <a:lnTo>
                  <a:pt x="2464682" y="1626031"/>
                </a:lnTo>
                <a:lnTo>
                  <a:pt x="2490153" y="1257757"/>
                </a:lnTo>
                <a:lnTo>
                  <a:pt x="2506083" y="1048014"/>
                </a:lnTo>
                <a:lnTo>
                  <a:pt x="2515625" y="952141"/>
                </a:lnTo>
                <a:lnTo>
                  <a:pt x="2521999" y="906236"/>
                </a:lnTo>
                <a:lnTo>
                  <a:pt x="2528373" y="877262"/>
                </a:lnTo>
                <a:lnTo>
                  <a:pt x="2531554" y="869652"/>
                </a:lnTo>
                <a:lnTo>
                  <a:pt x="2534735" y="866853"/>
                </a:lnTo>
                <a:lnTo>
                  <a:pt x="2537916" y="868955"/>
                </a:lnTo>
                <a:lnTo>
                  <a:pt x="2541109" y="876059"/>
                </a:lnTo>
                <a:lnTo>
                  <a:pt x="2547471" y="905299"/>
                </a:lnTo>
                <a:lnTo>
                  <a:pt x="2553845" y="954281"/>
                </a:lnTo>
                <a:lnTo>
                  <a:pt x="2563400" y="1062425"/>
                </a:lnTo>
                <a:lnTo>
                  <a:pt x="2572942" y="1206420"/>
                </a:lnTo>
                <a:lnTo>
                  <a:pt x="2588872" y="1499651"/>
                </a:lnTo>
                <a:lnTo>
                  <a:pt x="2614343" y="1975335"/>
                </a:lnTo>
                <a:lnTo>
                  <a:pt x="2623898" y="2111528"/>
                </a:lnTo>
                <a:lnTo>
                  <a:pt x="2633453" y="2206554"/>
                </a:lnTo>
                <a:lnTo>
                  <a:pt x="2639815" y="2243037"/>
                </a:lnTo>
                <a:lnTo>
                  <a:pt x="2643008" y="2252623"/>
                </a:lnTo>
                <a:lnTo>
                  <a:pt x="2646189" y="2256295"/>
                </a:lnTo>
                <a:lnTo>
                  <a:pt x="2649370" y="2254003"/>
                </a:lnTo>
                <a:lnTo>
                  <a:pt x="2652551" y="2245772"/>
                </a:lnTo>
                <a:lnTo>
                  <a:pt x="2658925" y="2211759"/>
                </a:lnTo>
                <a:lnTo>
                  <a:pt x="2665299" y="2155381"/>
                </a:lnTo>
                <a:lnTo>
                  <a:pt x="2674841" y="2033383"/>
                </a:lnTo>
                <a:lnTo>
                  <a:pt x="2687590" y="1816866"/>
                </a:lnTo>
                <a:lnTo>
                  <a:pt x="2725797" y="1116307"/>
                </a:lnTo>
                <a:lnTo>
                  <a:pt x="2735353" y="1006339"/>
                </a:lnTo>
                <a:lnTo>
                  <a:pt x="2741714" y="959548"/>
                </a:lnTo>
                <a:lnTo>
                  <a:pt x="2748088" y="935995"/>
                </a:lnTo>
                <a:lnTo>
                  <a:pt x="2751269" y="933171"/>
                </a:lnTo>
                <a:lnTo>
                  <a:pt x="2754450" y="936337"/>
                </a:lnTo>
                <a:lnTo>
                  <a:pt x="2757643" y="945416"/>
                </a:lnTo>
                <a:lnTo>
                  <a:pt x="2764005" y="980709"/>
                </a:lnTo>
                <a:lnTo>
                  <a:pt x="2770379" y="1037225"/>
                </a:lnTo>
                <a:lnTo>
                  <a:pt x="2779934" y="1155678"/>
                </a:lnTo>
                <a:lnTo>
                  <a:pt x="2792670" y="1356429"/>
                </a:lnTo>
                <a:lnTo>
                  <a:pt x="2818142" y="1765998"/>
                </a:lnTo>
                <a:lnTo>
                  <a:pt x="2827697" y="1875662"/>
                </a:lnTo>
                <a:lnTo>
                  <a:pt x="2834058" y="1925847"/>
                </a:lnTo>
                <a:lnTo>
                  <a:pt x="2840433" y="1955251"/>
                </a:lnTo>
                <a:lnTo>
                  <a:pt x="2843613" y="1961823"/>
                </a:lnTo>
                <a:lnTo>
                  <a:pt x="2846807" y="1962912"/>
                </a:lnTo>
                <a:lnTo>
                  <a:pt x="2849988" y="1958543"/>
                </a:lnTo>
                <a:lnTo>
                  <a:pt x="2853168" y="1948818"/>
                </a:lnTo>
                <a:lnTo>
                  <a:pt x="2859543" y="1914032"/>
                </a:lnTo>
                <a:lnTo>
                  <a:pt x="2865904" y="1860517"/>
                </a:lnTo>
                <a:lnTo>
                  <a:pt x="2875459" y="1751587"/>
                </a:lnTo>
                <a:lnTo>
                  <a:pt x="2891388" y="1526332"/>
                </a:lnTo>
                <a:lnTo>
                  <a:pt x="2907305" y="1308055"/>
                </a:lnTo>
                <a:lnTo>
                  <a:pt x="2916860" y="1209459"/>
                </a:lnTo>
                <a:lnTo>
                  <a:pt x="2923222" y="1164897"/>
                </a:lnTo>
                <a:lnTo>
                  <a:pt x="2929596" y="1140279"/>
                </a:lnTo>
                <a:lnTo>
                  <a:pt x="2932777" y="1135974"/>
                </a:lnTo>
                <a:lnTo>
                  <a:pt x="2935957" y="1137164"/>
                </a:lnTo>
                <a:lnTo>
                  <a:pt x="2939151" y="1143888"/>
                </a:lnTo>
                <a:lnTo>
                  <a:pt x="2945512" y="1173735"/>
                </a:lnTo>
                <a:lnTo>
                  <a:pt x="2951887" y="1224490"/>
                </a:lnTo>
                <a:lnTo>
                  <a:pt x="2961442" y="1335142"/>
                </a:lnTo>
                <a:lnTo>
                  <a:pt x="2974177" y="1529549"/>
                </a:lnTo>
                <a:lnTo>
                  <a:pt x="2999649" y="1943005"/>
                </a:lnTo>
                <a:lnTo>
                  <a:pt x="3009204" y="2056291"/>
                </a:lnTo>
                <a:lnTo>
                  <a:pt x="3015566" y="2107590"/>
                </a:lnTo>
                <a:lnTo>
                  <a:pt x="3021940" y="2135956"/>
                </a:lnTo>
                <a:lnTo>
                  <a:pt x="3025121" y="2140869"/>
                </a:lnTo>
                <a:lnTo>
                  <a:pt x="3028314" y="2139375"/>
                </a:lnTo>
                <a:lnTo>
                  <a:pt x="3031495" y="2131372"/>
                </a:lnTo>
                <a:lnTo>
                  <a:pt x="3037856" y="2095864"/>
                </a:lnTo>
                <a:lnTo>
                  <a:pt x="3044231" y="2035004"/>
                </a:lnTo>
                <a:lnTo>
                  <a:pt x="3053786" y="1900292"/>
                </a:lnTo>
                <a:lnTo>
                  <a:pt x="3066522" y="1656777"/>
                </a:lnTo>
                <a:lnTo>
                  <a:pt x="3101548" y="916683"/>
                </a:lnTo>
                <a:lnTo>
                  <a:pt x="3111104" y="783301"/>
                </a:lnTo>
                <a:lnTo>
                  <a:pt x="3117465" y="726430"/>
                </a:lnTo>
                <a:lnTo>
                  <a:pt x="3123839" y="698723"/>
                </a:lnTo>
                <a:lnTo>
                  <a:pt x="3127020" y="696418"/>
                </a:lnTo>
                <a:lnTo>
                  <a:pt x="3130214" y="701990"/>
                </a:lnTo>
                <a:lnTo>
                  <a:pt x="3133394" y="715476"/>
                </a:lnTo>
                <a:lnTo>
                  <a:pt x="3139756" y="765952"/>
                </a:lnTo>
                <a:lnTo>
                  <a:pt x="3146130" y="846579"/>
                </a:lnTo>
                <a:lnTo>
                  <a:pt x="3155685" y="1018294"/>
                </a:lnTo>
                <a:lnTo>
                  <a:pt x="3168421" y="1320136"/>
                </a:lnTo>
                <a:lnTo>
                  <a:pt x="3203448" y="2215089"/>
                </a:lnTo>
                <a:lnTo>
                  <a:pt x="3213003" y="2377344"/>
                </a:lnTo>
                <a:lnTo>
                  <a:pt x="3219364" y="2449018"/>
                </a:lnTo>
                <a:lnTo>
                  <a:pt x="3225738" y="2487996"/>
                </a:lnTo>
                <a:lnTo>
                  <a:pt x="3228919" y="2494657"/>
                </a:lnTo>
                <a:lnTo>
                  <a:pt x="3232113" y="2492656"/>
                </a:lnTo>
                <a:lnTo>
                  <a:pt x="3235293" y="2481980"/>
                </a:lnTo>
                <a:lnTo>
                  <a:pt x="3241655" y="2435063"/>
                </a:lnTo>
                <a:lnTo>
                  <a:pt x="3248029" y="2355601"/>
                </a:lnTo>
                <a:lnTo>
                  <a:pt x="3257584" y="2182202"/>
                </a:lnTo>
                <a:lnTo>
                  <a:pt x="3270320" y="1873902"/>
                </a:lnTo>
                <a:lnTo>
                  <a:pt x="3305347" y="952647"/>
                </a:lnTo>
                <a:lnTo>
                  <a:pt x="3314902" y="781693"/>
                </a:lnTo>
                <a:lnTo>
                  <a:pt x="3321263" y="703307"/>
                </a:lnTo>
                <a:lnTo>
                  <a:pt x="3327637" y="656541"/>
                </a:lnTo>
                <a:lnTo>
                  <a:pt x="3330818" y="645461"/>
                </a:lnTo>
                <a:lnTo>
                  <a:pt x="3334012" y="642662"/>
                </a:lnTo>
                <a:lnTo>
                  <a:pt x="3337192" y="648095"/>
                </a:lnTo>
                <a:lnTo>
                  <a:pt x="3340373" y="661657"/>
                </a:lnTo>
                <a:lnTo>
                  <a:pt x="3346747" y="712272"/>
                </a:lnTo>
                <a:lnTo>
                  <a:pt x="3353109" y="792026"/>
                </a:lnTo>
                <a:lnTo>
                  <a:pt x="3362664" y="958282"/>
                </a:lnTo>
                <a:lnTo>
                  <a:pt x="3375400" y="1241725"/>
                </a:lnTo>
                <a:lnTo>
                  <a:pt x="3404065" y="1914374"/>
                </a:lnTo>
                <a:lnTo>
                  <a:pt x="3413620" y="2082783"/>
                </a:lnTo>
                <a:lnTo>
                  <a:pt x="3423163" y="2199285"/>
                </a:lnTo>
                <a:lnTo>
                  <a:pt x="3429537" y="2244088"/>
                </a:lnTo>
                <a:lnTo>
                  <a:pt x="3432718" y="2256169"/>
                </a:lnTo>
                <a:lnTo>
                  <a:pt x="3435911" y="2261335"/>
                </a:lnTo>
                <a:lnTo>
                  <a:pt x="3439092" y="2259613"/>
                </a:lnTo>
                <a:lnTo>
                  <a:pt x="3442273" y="2251116"/>
                </a:lnTo>
                <a:lnTo>
                  <a:pt x="3448647" y="2214582"/>
                </a:lnTo>
                <a:lnTo>
                  <a:pt x="3455008" y="2153824"/>
                </a:lnTo>
                <a:lnTo>
                  <a:pt x="3464564" y="2023974"/>
                </a:lnTo>
                <a:lnTo>
                  <a:pt x="3477299" y="1799315"/>
                </a:lnTo>
                <a:lnTo>
                  <a:pt x="3509145" y="1210295"/>
                </a:lnTo>
                <a:lnTo>
                  <a:pt x="3518700" y="1086549"/>
                </a:lnTo>
                <a:lnTo>
                  <a:pt x="3525062" y="1027956"/>
                </a:lnTo>
                <a:lnTo>
                  <a:pt x="3531436" y="990536"/>
                </a:lnTo>
                <a:lnTo>
                  <a:pt x="3534617" y="980063"/>
                </a:lnTo>
                <a:lnTo>
                  <a:pt x="3537797" y="975137"/>
                </a:lnTo>
                <a:lnTo>
                  <a:pt x="3540991" y="975694"/>
                </a:lnTo>
                <a:lnTo>
                  <a:pt x="3544172" y="981697"/>
                </a:lnTo>
                <a:lnTo>
                  <a:pt x="3550546" y="1009341"/>
                </a:lnTo>
                <a:lnTo>
                  <a:pt x="3556908" y="1056435"/>
                </a:lnTo>
                <a:lnTo>
                  <a:pt x="3566463" y="1158261"/>
                </a:lnTo>
                <a:lnTo>
                  <a:pt x="3579198" y="1335737"/>
                </a:lnTo>
                <a:lnTo>
                  <a:pt x="3611044" y="1805545"/>
                </a:lnTo>
                <a:lnTo>
                  <a:pt x="3620599" y="1906206"/>
                </a:lnTo>
                <a:lnTo>
                  <a:pt x="3626961" y="1954998"/>
                </a:lnTo>
                <a:lnTo>
                  <a:pt x="3633335" y="1987567"/>
                </a:lnTo>
                <a:lnTo>
                  <a:pt x="3639696" y="2003270"/>
                </a:lnTo>
                <a:lnTo>
                  <a:pt x="3642890" y="2004764"/>
                </a:lnTo>
                <a:lnTo>
                  <a:pt x="3646071" y="2002092"/>
                </a:lnTo>
                <a:lnTo>
                  <a:pt x="3649251" y="1995343"/>
                </a:lnTo>
                <a:lnTo>
                  <a:pt x="3655626" y="1970079"/>
                </a:lnTo>
                <a:lnTo>
                  <a:pt x="3661987" y="1930329"/>
                </a:lnTo>
                <a:lnTo>
                  <a:pt x="3671542" y="1847423"/>
                </a:lnTo>
                <a:lnTo>
                  <a:pt x="3684278" y="1705138"/>
                </a:lnTo>
                <a:lnTo>
                  <a:pt x="3719305" y="1285869"/>
                </a:lnTo>
                <a:lnTo>
                  <a:pt x="3728860" y="1203127"/>
                </a:lnTo>
                <a:lnTo>
                  <a:pt x="3738415" y="1145914"/>
                </a:lnTo>
                <a:lnTo>
                  <a:pt x="3744789" y="1123703"/>
                </a:lnTo>
                <a:lnTo>
                  <a:pt x="3747970" y="1117612"/>
                </a:lnTo>
                <a:lnTo>
                  <a:pt x="3751151" y="1114864"/>
                </a:lnTo>
                <a:lnTo>
                  <a:pt x="3754344" y="1115497"/>
                </a:lnTo>
                <a:lnTo>
                  <a:pt x="3757525" y="1119435"/>
                </a:lnTo>
                <a:lnTo>
                  <a:pt x="3763887" y="1137050"/>
                </a:lnTo>
                <a:lnTo>
                  <a:pt x="3770261" y="1166935"/>
                </a:lnTo>
                <a:lnTo>
                  <a:pt x="3779816" y="1232253"/>
                </a:lnTo>
                <a:lnTo>
                  <a:pt x="3792552" y="1349413"/>
                </a:lnTo>
                <a:lnTo>
                  <a:pt x="3818023" y="1628335"/>
                </a:lnTo>
                <a:lnTo>
                  <a:pt x="3833953" y="1785195"/>
                </a:lnTo>
                <a:lnTo>
                  <a:pt x="3843495" y="1858085"/>
                </a:lnTo>
                <a:lnTo>
                  <a:pt x="3853050" y="1909448"/>
                </a:lnTo>
                <a:lnTo>
                  <a:pt x="3859424" y="1930215"/>
                </a:lnTo>
                <a:lnTo>
                  <a:pt x="3865786" y="1939611"/>
                </a:lnTo>
                <a:lnTo>
                  <a:pt x="3868979" y="1939992"/>
                </a:lnTo>
                <a:lnTo>
                  <a:pt x="3872160" y="1937472"/>
                </a:lnTo>
                <a:lnTo>
                  <a:pt x="3875341" y="1932115"/>
                </a:lnTo>
                <a:lnTo>
                  <a:pt x="3881715" y="1913057"/>
                </a:lnTo>
                <a:lnTo>
                  <a:pt x="3888077" y="1883437"/>
                </a:lnTo>
                <a:lnTo>
                  <a:pt x="3897632" y="1821260"/>
                </a:lnTo>
                <a:lnTo>
                  <a:pt x="3910367" y="1711888"/>
                </a:lnTo>
                <a:lnTo>
                  <a:pt x="3932658" y="1484088"/>
                </a:lnTo>
                <a:lnTo>
                  <a:pt x="3951768" y="1301736"/>
                </a:lnTo>
                <a:lnTo>
                  <a:pt x="3961323" y="1230328"/>
                </a:lnTo>
                <a:lnTo>
                  <a:pt x="3970878" y="1178180"/>
                </a:lnTo>
                <a:lnTo>
                  <a:pt x="3977240" y="1155741"/>
                </a:lnTo>
                <a:lnTo>
                  <a:pt x="3983614" y="1143901"/>
                </a:lnTo>
                <a:lnTo>
                  <a:pt x="3986795" y="1142077"/>
                </a:lnTo>
                <a:lnTo>
                  <a:pt x="3989976" y="1142989"/>
                </a:lnTo>
                <a:lnTo>
                  <a:pt x="3993169" y="1146661"/>
                </a:lnTo>
                <a:lnTo>
                  <a:pt x="3999531" y="1162136"/>
                </a:lnTo>
                <a:lnTo>
                  <a:pt x="4005905" y="1188070"/>
                </a:lnTo>
                <a:lnTo>
                  <a:pt x="4015460" y="1244992"/>
                </a:lnTo>
                <a:lnTo>
                  <a:pt x="4025002" y="1320275"/>
                </a:lnTo>
                <a:lnTo>
                  <a:pt x="4040932" y="1473210"/>
                </a:lnTo>
                <a:lnTo>
                  <a:pt x="4069584" y="1754601"/>
                </a:lnTo>
                <a:lnTo>
                  <a:pt x="4079139" y="1826731"/>
                </a:lnTo>
                <a:lnTo>
                  <a:pt x="4088694" y="1879436"/>
                </a:lnTo>
                <a:lnTo>
                  <a:pt x="4095069" y="1902103"/>
                </a:lnTo>
                <a:lnTo>
                  <a:pt x="4101430" y="1914082"/>
                </a:lnTo>
                <a:lnTo>
                  <a:pt x="4104611" y="1915995"/>
                </a:lnTo>
                <a:lnTo>
                  <a:pt x="4107804" y="1915184"/>
                </a:lnTo>
                <a:lnTo>
                  <a:pt x="4110985" y="1911702"/>
                </a:lnTo>
                <a:lnTo>
                  <a:pt x="4114166" y="1905598"/>
                </a:lnTo>
                <a:lnTo>
                  <a:pt x="4114166" y="1905598"/>
                </a:lnTo>
              </a:path>
            </a:pathLst>
          </a:custGeom>
          <a:noFill/>
          <a:ln w="18998" cap="sq">
            <a:solidFill>
              <a:srgbClr val="C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igura a mano libera 20">
            <a:extLst>
              <a:ext uri="{FF2B5EF4-FFF2-40B4-BE49-F238E27FC236}">
                <a16:creationId xmlns:a16="http://schemas.microsoft.com/office/drawing/2014/main" id="{ACB676FC-C110-0884-D30C-488326B66C9F}"/>
              </a:ext>
            </a:extLst>
          </p:cNvPr>
          <p:cNvSpPr/>
          <p:nvPr/>
        </p:nvSpPr>
        <p:spPr>
          <a:xfrm flipH="1">
            <a:off x="1399677" y="4324086"/>
            <a:ext cx="4337467" cy="1190017"/>
          </a:xfrm>
          <a:custGeom>
            <a:avLst/>
            <a:gdLst>
              <a:gd name="connsiteX0" fmla="*/ 0 w 4114165"/>
              <a:gd name="connsiteY0" fmla="*/ 1426330 h 3063504"/>
              <a:gd name="connsiteX1" fmla="*/ 19106 w 4114165"/>
              <a:gd name="connsiteY1" fmla="*/ 1079343 h 3063504"/>
              <a:gd name="connsiteX2" fmla="*/ 28660 w 4114165"/>
              <a:gd name="connsiteY2" fmla="*/ 944391 h 3063504"/>
              <a:gd name="connsiteX3" fmla="*/ 38212 w 4114165"/>
              <a:gd name="connsiteY3" fmla="*/ 852379 h 3063504"/>
              <a:gd name="connsiteX4" fmla="*/ 44582 w 4114165"/>
              <a:gd name="connsiteY4" fmla="*/ 819708 h 3063504"/>
              <a:gd name="connsiteX5" fmla="*/ 47765 w 4114165"/>
              <a:gd name="connsiteY5" fmla="*/ 812730 h 3063504"/>
              <a:gd name="connsiteX6" fmla="*/ 50950 w 4114165"/>
              <a:gd name="connsiteY6" fmla="*/ 812198 h 3063504"/>
              <a:gd name="connsiteX7" fmla="*/ 54134 w 4114165"/>
              <a:gd name="connsiteY7" fmla="*/ 818213 h 3063504"/>
              <a:gd name="connsiteX8" fmla="*/ 57319 w 4114165"/>
              <a:gd name="connsiteY8" fmla="*/ 830801 h 3063504"/>
              <a:gd name="connsiteX9" fmla="*/ 63687 w 4114165"/>
              <a:gd name="connsiteY9" fmla="*/ 875439 h 3063504"/>
              <a:gd name="connsiteX10" fmla="*/ 70056 w 4114165"/>
              <a:gd name="connsiteY10" fmla="*/ 945100 h 3063504"/>
              <a:gd name="connsiteX11" fmla="*/ 79608 w 4114165"/>
              <a:gd name="connsiteY11" fmla="*/ 1091880 h 3063504"/>
              <a:gd name="connsiteX12" fmla="*/ 92347 w 4114165"/>
              <a:gd name="connsiteY12" fmla="*/ 1349148 h 3063504"/>
              <a:gd name="connsiteX13" fmla="*/ 130558 w 4114165"/>
              <a:gd name="connsiteY13" fmla="*/ 2179860 h 3063504"/>
              <a:gd name="connsiteX14" fmla="*/ 140112 w 4114165"/>
              <a:gd name="connsiteY14" fmla="*/ 2309798 h 3063504"/>
              <a:gd name="connsiteX15" fmla="*/ 146480 w 4114165"/>
              <a:gd name="connsiteY15" fmla="*/ 2364047 h 3063504"/>
              <a:gd name="connsiteX16" fmla="*/ 149664 w 4114165"/>
              <a:gd name="connsiteY16" fmla="*/ 2380472 h 3063504"/>
              <a:gd name="connsiteX17" fmla="*/ 152849 w 4114165"/>
              <a:gd name="connsiteY17" fmla="*/ 2389450 h 3063504"/>
              <a:gd name="connsiteX18" fmla="*/ 156033 w 4114165"/>
              <a:gd name="connsiteY18" fmla="*/ 2390855 h 3063504"/>
              <a:gd name="connsiteX19" fmla="*/ 159218 w 4114165"/>
              <a:gd name="connsiteY19" fmla="*/ 2384600 h 3063504"/>
              <a:gd name="connsiteX20" fmla="*/ 162401 w 4114165"/>
              <a:gd name="connsiteY20" fmla="*/ 2370696 h 3063504"/>
              <a:gd name="connsiteX21" fmla="*/ 168770 w 4114165"/>
              <a:gd name="connsiteY21" fmla="*/ 2320207 h 3063504"/>
              <a:gd name="connsiteX22" fmla="*/ 175140 w 4114165"/>
              <a:gd name="connsiteY22" fmla="*/ 2240720 h 3063504"/>
              <a:gd name="connsiteX23" fmla="*/ 184692 w 4114165"/>
              <a:gd name="connsiteY23" fmla="*/ 2072639 h 3063504"/>
              <a:gd name="connsiteX24" fmla="*/ 197429 w 4114165"/>
              <a:gd name="connsiteY24" fmla="*/ 1777458 h 3063504"/>
              <a:gd name="connsiteX25" fmla="*/ 235642 w 4114165"/>
              <a:gd name="connsiteY25" fmla="*/ 818581 h 3063504"/>
              <a:gd name="connsiteX26" fmla="*/ 245194 w 4114165"/>
              <a:gd name="connsiteY26" fmla="*/ 665925 h 3063504"/>
              <a:gd name="connsiteX27" fmla="*/ 251563 w 4114165"/>
              <a:gd name="connsiteY27" fmla="*/ 600835 h 3063504"/>
              <a:gd name="connsiteX28" fmla="*/ 257933 w 4114165"/>
              <a:gd name="connsiteY28" fmla="*/ 568563 h 3063504"/>
              <a:gd name="connsiteX29" fmla="*/ 261116 w 4114165"/>
              <a:gd name="connsiteY29" fmla="*/ 565293 h 3063504"/>
              <a:gd name="connsiteX30" fmla="*/ 264300 w 4114165"/>
              <a:gd name="connsiteY30" fmla="*/ 570754 h 3063504"/>
              <a:gd name="connsiteX31" fmla="*/ 267485 w 4114165"/>
              <a:gd name="connsiteY31" fmla="*/ 584961 h 3063504"/>
              <a:gd name="connsiteX32" fmla="*/ 273854 w 4114165"/>
              <a:gd name="connsiteY32" fmla="*/ 639269 h 3063504"/>
              <a:gd name="connsiteX33" fmla="*/ 280222 w 4114165"/>
              <a:gd name="connsiteY33" fmla="*/ 726772 h 3063504"/>
              <a:gd name="connsiteX34" fmla="*/ 289776 w 4114165"/>
              <a:gd name="connsiteY34" fmla="*/ 913999 h 3063504"/>
              <a:gd name="connsiteX35" fmla="*/ 302513 w 4114165"/>
              <a:gd name="connsiteY35" fmla="*/ 1245232 h 3063504"/>
              <a:gd name="connsiteX36" fmla="*/ 340728 w 4114165"/>
              <a:gd name="connsiteY36" fmla="*/ 2325374 h 3063504"/>
              <a:gd name="connsiteX37" fmla="*/ 350283 w 4114165"/>
              <a:gd name="connsiteY37" fmla="*/ 2497177 h 3063504"/>
              <a:gd name="connsiteX38" fmla="*/ 356645 w 4114165"/>
              <a:gd name="connsiteY38" fmla="*/ 2570484 h 3063504"/>
              <a:gd name="connsiteX39" fmla="*/ 363019 w 4114165"/>
              <a:gd name="connsiteY39" fmla="*/ 2607106 h 3063504"/>
              <a:gd name="connsiteX40" fmla="*/ 366200 w 4114165"/>
              <a:gd name="connsiteY40" fmla="*/ 2611083 h 3063504"/>
              <a:gd name="connsiteX41" fmla="*/ 369380 w 4114165"/>
              <a:gd name="connsiteY41" fmla="*/ 2605384 h 3063504"/>
              <a:gd name="connsiteX42" fmla="*/ 372574 w 4114165"/>
              <a:gd name="connsiteY42" fmla="*/ 2590024 h 3063504"/>
              <a:gd name="connsiteX43" fmla="*/ 378935 w 4114165"/>
              <a:gd name="connsiteY43" fmla="*/ 2530861 h 3063504"/>
              <a:gd name="connsiteX44" fmla="*/ 385310 w 4114165"/>
              <a:gd name="connsiteY44" fmla="*/ 2435532 h 3063504"/>
              <a:gd name="connsiteX45" fmla="*/ 394865 w 4114165"/>
              <a:gd name="connsiteY45" fmla="*/ 2232425 h 3063504"/>
              <a:gd name="connsiteX46" fmla="*/ 407601 w 4114165"/>
              <a:gd name="connsiteY46" fmla="*/ 1876548 h 3063504"/>
              <a:gd name="connsiteX47" fmla="*/ 442627 w 4114165"/>
              <a:gd name="connsiteY47" fmla="*/ 825508 h 3063504"/>
              <a:gd name="connsiteX48" fmla="*/ 452182 w 4114165"/>
              <a:gd name="connsiteY48" fmla="*/ 631949 h 3063504"/>
              <a:gd name="connsiteX49" fmla="*/ 458544 w 4114165"/>
              <a:gd name="connsiteY49" fmla="*/ 543618 h 3063504"/>
              <a:gd name="connsiteX50" fmla="*/ 464918 w 4114165"/>
              <a:gd name="connsiteY50" fmla="*/ 491393 h 3063504"/>
              <a:gd name="connsiteX51" fmla="*/ 468099 w 4114165"/>
              <a:gd name="connsiteY51" fmla="*/ 479329 h 3063504"/>
              <a:gd name="connsiteX52" fmla="*/ 471280 w 4114165"/>
              <a:gd name="connsiteY52" fmla="*/ 476719 h 3063504"/>
              <a:gd name="connsiteX53" fmla="*/ 474473 w 4114165"/>
              <a:gd name="connsiteY53" fmla="*/ 483516 h 3063504"/>
              <a:gd name="connsiteX54" fmla="*/ 477654 w 4114165"/>
              <a:gd name="connsiteY54" fmla="*/ 499587 h 3063504"/>
              <a:gd name="connsiteX55" fmla="*/ 484015 w 4114165"/>
              <a:gd name="connsiteY55" fmla="*/ 558573 h 3063504"/>
              <a:gd name="connsiteX56" fmla="*/ 490390 w 4114165"/>
              <a:gd name="connsiteY56" fmla="*/ 650919 h 3063504"/>
              <a:gd name="connsiteX57" fmla="*/ 499945 w 4114165"/>
              <a:gd name="connsiteY57" fmla="*/ 843021 h 3063504"/>
              <a:gd name="connsiteX58" fmla="*/ 512680 w 4114165"/>
              <a:gd name="connsiteY58" fmla="*/ 1171038 h 3063504"/>
              <a:gd name="connsiteX59" fmla="*/ 544526 w 4114165"/>
              <a:gd name="connsiteY59" fmla="*/ 2034016 h 3063504"/>
              <a:gd name="connsiteX60" fmla="*/ 554081 w 4114165"/>
              <a:gd name="connsiteY60" fmla="*/ 2220635 h 3063504"/>
              <a:gd name="connsiteX61" fmla="*/ 563624 w 4114165"/>
              <a:gd name="connsiteY61" fmla="*/ 2346673 h 3063504"/>
              <a:gd name="connsiteX62" fmla="*/ 569998 w 4114165"/>
              <a:gd name="connsiteY62" fmla="*/ 2393211 h 3063504"/>
              <a:gd name="connsiteX63" fmla="*/ 573179 w 4114165"/>
              <a:gd name="connsiteY63" fmla="*/ 2404874 h 3063504"/>
              <a:gd name="connsiteX64" fmla="*/ 576372 w 4114165"/>
              <a:gd name="connsiteY64" fmla="*/ 2408799 h 3063504"/>
              <a:gd name="connsiteX65" fmla="*/ 579553 w 4114165"/>
              <a:gd name="connsiteY65" fmla="*/ 2405102 h 3063504"/>
              <a:gd name="connsiteX66" fmla="*/ 582734 w 4114165"/>
              <a:gd name="connsiteY66" fmla="*/ 2393945 h 3063504"/>
              <a:gd name="connsiteX67" fmla="*/ 589108 w 4114165"/>
              <a:gd name="connsiteY67" fmla="*/ 2350282 h 3063504"/>
              <a:gd name="connsiteX68" fmla="*/ 595470 w 4114165"/>
              <a:gd name="connsiteY68" fmla="*/ 2280520 h 3063504"/>
              <a:gd name="connsiteX69" fmla="*/ 605025 w 4114165"/>
              <a:gd name="connsiteY69" fmla="*/ 2134981 h 3063504"/>
              <a:gd name="connsiteX70" fmla="*/ 617760 w 4114165"/>
              <a:gd name="connsiteY70" fmla="*/ 1888743 h 3063504"/>
              <a:gd name="connsiteX71" fmla="*/ 646426 w 4114165"/>
              <a:gd name="connsiteY71" fmla="*/ 1318008 h 3063504"/>
              <a:gd name="connsiteX72" fmla="*/ 655981 w 4114165"/>
              <a:gd name="connsiteY72" fmla="*/ 1179079 h 3063504"/>
              <a:gd name="connsiteX73" fmla="*/ 665523 w 4114165"/>
              <a:gd name="connsiteY73" fmla="*/ 1084231 h 3063504"/>
              <a:gd name="connsiteX74" fmla="*/ 671897 w 4114165"/>
              <a:gd name="connsiteY74" fmla="*/ 1047837 h 3063504"/>
              <a:gd name="connsiteX75" fmla="*/ 675078 w 4114165"/>
              <a:gd name="connsiteY75" fmla="*/ 1037782 h 3063504"/>
              <a:gd name="connsiteX76" fmla="*/ 678259 w 4114165"/>
              <a:gd name="connsiteY76" fmla="*/ 1033059 h 3063504"/>
              <a:gd name="connsiteX77" fmla="*/ 681452 w 4114165"/>
              <a:gd name="connsiteY77" fmla="*/ 1033502 h 3063504"/>
              <a:gd name="connsiteX78" fmla="*/ 684633 w 4114165"/>
              <a:gd name="connsiteY78" fmla="*/ 1038909 h 3063504"/>
              <a:gd name="connsiteX79" fmla="*/ 691007 w 4114165"/>
              <a:gd name="connsiteY79" fmla="*/ 1063476 h 3063504"/>
              <a:gd name="connsiteX80" fmla="*/ 697369 w 4114165"/>
              <a:gd name="connsiteY80" fmla="*/ 1104049 h 3063504"/>
              <a:gd name="connsiteX81" fmla="*/ 706924 w 4114165"/>
              <a:gd name="connsiteY81" fmla="*/ 1187437 h 3063504"/>
              <a:gd name="connsiteX82" fmla="*/ 738770 w 4114165"/>
              <a:gd name="connsiteY82" fmla="*/ 1501044 h 3063504"/>
              <a:gd name="connsiteX83" fmla="*/ 748325 w 4114165"/>
              <a:gd name="connsiteY83" fmla="*/ 1560169 h 3063504"/>
              <a:gd name="connsiteX84" fmla="*/ 754686 w 4114165"/>
              <a:gd name="connsiteY84" fmla="*/ 1583596 h 3063504"/>
              <a:gd name="connsiteX85" fmla="*/ 757880 w 4114165"/>
              <a:gd name="connsiteY85" fmla="*/ 1590282 h 3063504"/>
              <a:gd name="connsiteX86" fmla="*/ 761061 w 4114165"/>
              <a:gd name="connsiteY86" fmla="*/ 1593663 h 3063504"/>
              <a:gd name="connsiteX87" fmla="*/ 764241 w 4114165"/>
              <a:gd name="connsiteY87" fmla="*/ 1593828 h 3063504"/>
              <a:gd name="connsiteX88" fmla="*/ 767422 w 4114165"/>
              <a:gd name="connsiteY88" fmla="*/ 1590940 h 3063504"/>
              <a:gd name="connsiteX89" fmla="*/ 773796 w 4114165"/>
              <a:gd name="connsiteY89" fmla="*/ 1576821 h 3063504"/>
              <a:gd name="connsiteX90" fmla="*/ 780158 w 4114165"/>
              <a:gd name="connsiteY90" fmla="*/ 1553495 h 3063504"/>
              <a:gd name="connsiteX91" fmla="*/ 792906 w 4114165"/>
              <a:gd name="connsiteY91" fmla="*/ 1490875 h 3063504"/>
              <a:gd name="connsiteX92" fmla="*/ 805642 w 4114165"/>
              <a:gd name="connsiteY92" fmla="*/ 1429686 h 3063504"/>
              <a:gd name="connsiteX93" fmla="*/ 812004 w 4114165"/>
              <a:gd name="connsiteY93" fmla="*/ 1408348 h 3063504"/>
              <a:gd name="connsiteX94" fmla="*/ 818378 w 4114165"/>
              <a:gd name="connsiteY94" fmla="*/ 1397407 h 3063504"/>
              <a:gd name="connsiteX95" fmla="*/ 821559 w 4114165"/>
              <a:gd name="connsiteY95" fmla="*/ 1396635 h 3063504"/>
              <a:gd name="connsiteX96" fmla="*/ 824740 w 4114165"/>
              <a:gd name="connsiteY96" fmla="*/ 1399345 h 3063504"/>
              <a:gd name="connsiteX97" fmla="*/ 827933 w 4114165"/>
              <a:gd name="connsiteY97" fmla="*/ 1405740 h 3063504"/>
              <a:gd name="connsiteX98" fmla="*/ 834295 w 4114165"/>
              <a:gd name="connsiteY98" fmla="*/ 1430142 h 3063504"/>
              <a:gd name="connsiteX99" fmla="*/ 840669 w 4114165"/>
              <a:gd name="connsiteY99" fmla="*/ 1470285 h 3063504"/>
              <a:gd name="connsiteX100" fmla="*/ 850224 w 4114165"/>
              <a:gd name="connsiteY100" fmla="*/ 1558649 h 3063504"/>
              <a:gd name="connsiteX101" fmla="*/ 862960 w 4114165"/>
              <a:gd name="connsiteY101" fmla="*/ 1718561 h 3063504"/>
              <a:gd name="connsiteX102" fmla="*/ 891612 w 4114165"/>
              <a:gd name="connsiteY102" fmla="*/ 2106134 h 3063504"/>
              <a:gd name="connsiteX103" fmla="*/ 897986 w 4114165"/>
              <a:gd name="connsiteY103" fmla="*/ 2164423 h 3063504"/>
              <a:gd name="connsiteX104" fmla="*/ 904348 w 4114165"/>
              <a:gd name="connsiteY104" fmla="*/ 2202286 h 3063504"/>
              <a:gd name="connsiteX105" fmla="*/ 907541 w 4114165"/>
              <a:gd name="connsiteY105" fmla="*/ 2212354 h 3063504"/>
              <a:gd name="connsiteX106" fmla="*/ 910722 w 4114165"/>
              <a:gd name="connsiteY106" fmla="*/ 2215950 h 3063504"/>
              <a:gd name="connsiteX107" fmla="*/ 913903 w 4114165"/>
              <a:gd name="connsiteY107" fmla="*/ 2212772 h 3063504"/>
              <a:gd name="connsiteX108" fmla="*/ 917096 w 4114165"/>
              <a:gd name="connsiteY108" fmla="*/ 2202540 h 3063504"/>
              <a:gd name="connsiteX109" fmla="*/ 923458 w 4114165"/>
              <a:gd name="connsiteY109" fmla="*/ 2160358 h 3063504"/>
              <a:gd name="connsiteX110" fmla="*/ 929832 w 4114165"/>
              <a:gd name="connsiteY110" fmla="*/ 2088937 h 3063504"/>
              <a:gd name="connsiteX111" fmla="*/ 939387 w 4114165"/>
              <a:gd name="connsiteY111" fmla="*/ 1929354 h 3063504"/>
              <a:gd name="connsiteX112" fmla="*/ 948930 w 4114165"/>
              <a:gd name="connsiteY112" fmla="*/ 1715256 h 3063504"/>
              <a:gd name="connsiteX113" fmla="*/ 964859 w 4114165"/>
              <a:gd name="connsiteY113" fmla="*/ 1281386 h 3063504"/>
              <a:gd name="connsiteX114" fmla="*/ 983956 w 4114165"/>
              <a:gd name="connsiteY114" fmla="*/ 762432 h 3063504"/>
              <a:gd name="connsiteX115" fmla="*/ 993511 w 4114165"/>
              <a:gd name="connsiteY115" fmla="*/ 562035 h 3063504"/>
              <a:gd name="connsiteX116" fmla="*/ 999886 w 4114165"/>
              <a:gd name="connsiteY116" fmla="*/ 466070 h 3063504"/>
              <a:gd name="connsiteX117" fmla="*/ 1006247 w 4114165"/>
              <a:gd name="connsiteY117" fmla="*/ 406589 h 3063504"/>
              <a:gd name="connsiteX118" fmla="*/ 1009441 w 4114165"/>
              <a:gd name="connsiteY118" fmla="*/ 391842 h 3063504"/>
              <a:gd name="connsiteX119" fmla="*/ 1012621 w 4114165"/>
              <a:gd name="connsiteY119" fmla="*/ 387604 h 3063504"/>
              <a:gd name="connsiteX120" fmla="*/ 1015802 w 4114165"/>
              <a:gd name="connsiteY120" fmla="*/ 394136 h 3063504"/>
              <a:gd name="connsiteX121" fmla="*/ 1018996 w 4114165"/>
              <a:gd name="connsiteY121" fmla="*/ 411587 h 3063504"/>
              <a:gd name="connsiteX122" fmla="*/ 1025357 w 4114165"/>
              <a:gd name="connsiteY122" fmla="*/ 479311 h 3063504"/>
              <a:gd name="connsiteX123" fmla="*/ 1031731 w 4114165"/>
              <a:gd name="connsiteY123" fmla="*/ 589755 h 3063504"/>
              <a:gd name="connsiteX124" fmla="*/ 1041274 w 4114165"/>
              <a:gd name="connsiteY124" fmla="*/ 828914 h 3063504"/>
              <a:gd name="connsiteX125" fmla="*/ 1054022 w 4114165"/>
              <a:gd name="connsiteY125" fmla="*/ 1256857 h 3063504"/>
              <a:gd name="connsiteX126" fmla="*/ 1092230 w 4114165"/>
              <a:gd name="connsiteY126" fmla="*/ 2652391 h 3063504"/>
              <a:gd name="connsiteX127" fmla="*/ 1101785 w 4114165"/>
              <a:gd name="connsiteY127" fmla="*/ 2862019 h 3063504"/>
              <a:gd name="connsiteX128" fmla="*/ 1108146 w 4114165"/>
              <a:gd name="connsiteY128" fmla="*/ 2943532 h 3063504"/>
              <a:gd name="connsiteX129" fmla="*/ 1111340 w 4114165"/>
              <a:gd name="connsiteY129" fmla="*/ 2965110 h 3063504"/>
              <a:gd name="connsiteX130" fmla="*/ 1114521 w 4114165"/>
              <a:gd name="connsiteY130" fmla="*/ 2973430 h 3063504"/>
              <a:gd name="connsiteX131" fmla="*/ 1117701 w 4114165"/>
              <a:gd name="connsiteY131" fmla="*/ 2968315 h 3063504"/>
              <a:gd name="connsiteX132" fmla="*/ 1120895 w 4114165"/>
              <a:gd name="connsiteY132" fmla="*/ 2949661 h 3063504"/>
              <a:gd name="connsiteX133" fmla="*/ 1127256 w 4114165"/>
              <a:gd name="connsiteY133" fmla="*/ 2872251 h 3063504"/>
              <a:gd name="connsiteX134" fmla="*/ 1133631 w 4114165"/>
              <a:gd name="connsiteY134" fmla="*/ 2743364 h 3063504"/>
              <a:gd name="connsiteX135" fmla="*/ 1143173 w 4114165"/>
              <a:gd name="connsiteY135" fmla="*/ 2463378 h 3063504"/>
              <a:gd name="connsiteX136" fmla="*/ 1155922 w 4114165"/>
              <a:gd name="connsiteY136" fmla="*/ 1965154 h 3063504"/>
              <a:gd name="connsiteX137" fmla="*/ 1190948 w 4114165"/>
              <a:gd name="connsiteY137" fmla="*/ 471744 h 3063504"/>
              <a:gd name="connsiteX138" fmla="*/ 1200503 w 4114165"/>
              <a:gd name="connsiteY138" fmla="*/ 198810 h 3063504"/>
              <a:gd name="connsiteX139" fmla="*/ 1206865 w 4114165"/>
              <a:gd name="connsiteY139" fmla="*/ 77799 h 3063504"/>
              <a:gd name="connsiteX140" fmla="*/ 1213239 w 4114165"/>
              <a:gd name="connsiteY140" fmla="*/ 11588 h 3063504"/>
              <a:gd name="connsiteX141" fmla="*/ 1216420 w 4114165"/>
              <a:gd name="connsiteY141" fmla="*/ 0 h 3063504"/>
              <a:gd name="connsiteX142" fmla="*/ 1219601 w 4114165"/>
              <a:gd name="connsiteY142" fmla="*/ 2996 h 3063504"/>
              <a:gd name="connsiteX143" fmla="*/ 1222781 w 4114165"/>
              <a:gd name="connsiteY143" fmla="*/ 20580 h 3063504"/>
              <a:gd name="connsiteX144" fmla="*/ 1229156 w 4114165"/>
              <a:gd name="connsiteY144" fmla="*/ 98807 h 3063504"/>
              <a:gd name="connsiteX145" fmla="*/ 1235530 w 4114165"/>
              <a:gd name="connsiteY145" fmla="*/ 231880 h 3063504"/>
              <a:gd name="connsiteX146" fmla="*/ 1245072 w 4114165"/>
              <a:gd name="connsiteY146" fmla="*/ 522962 h 3063504"/>
              <a:gd name="connsiteX147" fmla="*/ 1257821 w 4114165"/>
              <a:gd name="connsiteY147" fmla="*/ 1041176 h 3063504"/>
              <a:gd name="connsiteX148" fmla="*/ 1292847 w 4114165"/>
              <a:gd name="connsiteY148" fmla="*/ 2583224 h 3063504"/>
              <a:gd name="connsiteX149" fmla="*/ 1302390 w 4114165"/>
              <a:gd name="connsiteY149" fmla="*/ 2862221 h 3063504"/>
              <a:gd name="connsiteX150" fmla="*/ 1308764 w 4114165"/>
              <a:gd name="connsiteY150" fmla="*/ 2985271 h 3063504"/>
              <a:gd name="connsiteX151" fmla="*/ 1315138 w 4114165"/>
              <a:gd name="connsiteY151" fmla="*/ 3052069 h 3063504"/>
              <a:gd name="connsiteX152" fmla="*/ 1318319 w 4114165"/>
              <a:gd name="connsiteY152" fmla="*/ 3063504 h 3063504"/>
              <a:gd name="connsiteX153" fmla="*/ 1321500 w 4114165"/>
              <a:gd name="connsiteY153" fmla="*/ 3060098 h 3063504"/>
              <a:gd name="connsiteX154" fmla="*/ 1324681 w 4114165"/>
              <a:gd name="connsiteY154" fmla="*/ 3041913 h 3063504"/>
              <a:gd name="connsiteX155" fmla="*/ 1331055 w 4114165"/>
              <a:gd name="connsiteY155" fmla="*/ 2962109 h 3063504"/>
              <a:gd name="connsiteX156" fmla="*/ 1337429 w 4114165"/>
              <a:gd name="connsiteY156" fmla="*/ 2827372 h 3063504"/>
              <a:gd name="connsiteX157" fmla="*/ 1346971 w 4114165"/>
              <a:gd name="connsiteY157" fmla="*/ 2534799 h 3063504"/>
              <a:gd name="connsiteX158" fmla="*/ 1359720 w 4114165"/>
              <a:gd name="connsiteY158" fmla="*/ 2019403 h 3063504"/>
              <a:gd name="connsiteX159" fmla="*/ 1391553 w 4114165"/>
              <a:gd name="connsiteY159" fmla="*/ 642650 h 3063504"/>
              <a:gd name="connsiteX160" fmla="*/ 1401108 w 4114165"/>
              <a:gd name="connsiteY160" fmla="*/ 357415 h 3063504"/>
              <a:gd name="connsiteX161" fmla="*/ 1407482 w 4114165"/>
              <a:gd name="connsiteY161" fmla="*/ 227415 h 3063504"/>
              <a:gd name="connsiteX162" fmla="*/ 1413844 w 4114165"/>
              <a:gd name="connsiteY162" fmla="*/ 151377 h 3063504"/>
              <a:gd name="connsiteX163" fmla="*/ 1417037 w 4114165"/>
              <a:gd name="connsiteY163" fmla="*/ 134458 h 3063504"/>
              <a:gd name="connsiteX164" fmla="*/ 1420218 w 4114165"/>
              <a:gd name="connsiteY164" fmla="*/ 131770 h 3063504"/>
              <a:gd name="connsiteX165" fmla="*/ 1423399 w 4114165"/>
              <a:gd name="connsiteY165" fmla="*/ 143257 h 3063504"/>
              <a:gd name="connsiteX166" fmla="*/ 1426580 w 4114165"/>
              <a:gd name="connsiteY166" fmla="*/ 168709 h 3063504"/>
              <a:gd name="connsiteX167" fmla="*/ 1432954 w 4114165"/>
              <a:gd name="connsiteY167" fmla="*/ 259960 h 3063504"/>
              <a:gd name="connsiteX168" fmla="*/ 1439328 w 4114165"/>
              <a:gd name="connsiteY168" fmla="*/ 401057 h 3063504"/>
              <a:gd name="connsiteX169" fmla="*/ 1448870 w 4114165"/>
              <a:gd name="connsiteY169" fmla="*/ 691492 h 3063504"/>
              <a:gd name="connsiteX170" fmla="*/ 1461619 w 4114165"/>
              <a:gd name="connsiteY170" fmla="*/ 1179130 h 3063504"/>
              <a:gd name="connsiteX171" fmla="*/ 1487091 w 4114165"/>
              <a:gd name="connsiteY171" fmla="*/ 2181025 h 3063504"/>
              <a:gd name="connsiteX172" fmla="*/ 1496646 w 4114165"/>
              <a:gd name="connsiteY172" fmla="*/ 2459592 h 3063504"/>
              <a:gd name="connsiteX173" fmla="*/ 1503007 w 4114165"/>
              <a:gd name="connsiteY173" fmla="*/ 2593785 h 3063504"/>
              <a:gd name="connsiteX174" fmla="*/ 1509382 w 4114165"/>
              <a:gd name="connsiteY174" fmla="*/ 2680946 h 3063504"/>
              <a:gd name="connsiteX175" fmla="*/ 1512562 w 4114165"/>
              <a:gd name="connsiteY175" fmla="*/ 2705982 h 3063504"/>
              <a:gd name="connsiteX176" fmla="*/ 1515743 w 4114165"/>
              <a:gd name="connsiteY176" fmla="*/ 2718442 h 3063504"/>
              <a:gd name="connsiteX177" fmla="*/ 1518937 w 4114165"/>
              <a:gd name="connsiteY177" fmla="*/ 2718341 h 3063504"/>
              <a:gd name="connsiteX178" fmla="*/ 1522117 w 4114165"/>
              <a:gd name="connsiteY178" fmla="*/ 2705817 h 3063504"/>
              <a:gd name="connsiteX179" fmla="*/ 1525298 w 4114165"/>
              <a:gd name="connsiteY179" fmla="*/ 2681162 h 3063504"/>
              <a:gd name="connsiteX180" fmla="*/ 1531672 w 4114165"/>
              <a:gd name="connsiteY180" fmla="*/ 2597166 h 3063504"/>
              <a:gd name="connsiteX181" fmla="*/ 1538034 w 4114165"/>
              <a:gd name="connsiteY181" fmla="*/ 2471052 h 3063504"/>
              <a:gd name="connsiteX182" fmla="*/ 1547589 w 4114165"/>
              <a:gd name="connsiteY182" fmla="*/ 2217318 h 3063504"/>
              <a:gd name="connsiteX183" fmla="*/ 1563518 w 4114165"/>
              <a:gd name="connsiteY183" fmla="*/ 1692310 h 3063504"/>
              <a:gd name="connsiteX184" fmla="*/ 1582615 w 4114165"/>
              <a:gd name="connsiteY184" fmla="*/ 1074303 h 3063504"/>
              <a:gd name="connsiteX185" fmla="*/ 1592171 w 4114165"/>
              <a:gd name="connsiteY185" fmla="*/ 838804 h 3063504"/>
              <a:gd name="connsiteX186" fmla="*/ 1598545 w 4114165"/>
              <a:gd name="connsiteY186" fmla="*/ 724265 h 3063504"/>
              <a:gd name="connsiteX187" fmla="*/ 1604906 w 4114165"/>
              <a:gd name="connsiteY187" fmla="*/ 648563 h 3063504"/>
              <a:gd name="connsiteX188" fmla="*/ 1608087 w 4114165"/>
              <a:gd name="connsiteY188" fmla="*/ 626010 h 3063504"/>
              <a:gd name="connsiteX189" fmla="*/ 1611281 w 4114165"/>
              <a:gd name="connsiteY189" fmla="*/ 613828 h 3063504"/>
              <a:gd name="connsiteX190" fmla="*/ 1614461 w 4114165"/>
              <a:gd name="connsiteY190" fmla="*/ 611992 h 3063504"/>
              <a:gd name="connsiteX191" fmla="*/ 1617642 w 4114165"/>
              <a:gd name="connsiteY191" fmla="*/ 620362 h 3063504"/>
              <a:gd name="connsiteX192" fmla="*/ 1620836 w 4114165"/>
              <a:gd name="connsiteY192" fmla="*/ 638724 h 3063504"/>
              <a:gd name="connsiteX193" fmla="*/ 1627197 w 4114165"/>
              <a:gd name="connsiteY193" fmla="*/ 703889 h 3063504"/>
              <a:gd name="connsiteX194" fmla="*/ 1633572 w 4114165"/>
              <a:gd name="connsiteY194" fmla="*/ 803537 h 3063504"/>
              <a:gd name="connsiteX195" fmla="*/ 1643127 w 4114165"/>
              <a:gd name="connsiteY195" fmla="*/ 1005807 h 3063504"/>
              <a:gd name="connsiteX196" fmla="*/ 1659043 w 4114165"/>
              <a:gd name="connsiteY196" fmla="*/ 1426507 h 3063504"/>
              <a:gd name="connsiteX197" fmla="*/ 1678153 w 4114165"/>
              <a:gd name="connsiteY197" fmla="*/ 1923162 h 3063504"/>
              <a:gd name="connsiteX198" fmla="*/ 1687696 w 4114165"/>
              <a:gd name="connsiteY198" fmla="*/ 2112656 h 3063504"/>
              <a:gd name="connsiteX199" fmla="*/ 1694070 w 4114165"/>
              <a:gd name="connsiteY199" fmla="*/ 2204756 h 3063504"/>
              <a:gd name="connsiteX200" fmla="*/ 1700444 w 4114165"/>
              <a:gd name="connsiteY200" fmla="*/ 2265400 h 3063504"/>
              <a:gd name="connsiteX201" fmla="*/ 1703625 w 4114165"/>
              <a:gd name="connsiteY201" fmla="*/ 2283281 h 3063504"/>
              <a:gd name="connsiteX202" fmla="*/ 1706806 w 4114165"/>
              <a:gd name="connsiteY202" fmla="*/ 2292702 h 3063504"/>
              <a:gd name="connsiteX203" fmla="*/ 1709986 w 4114165"/>
              <a:gd name="connsiteY203" fmla="*/ 2293639 h 3063504"/>
              <a:gd name="connsiteX204" fmla="*/ 1713180 w 4114165"/>
              <a:gd name="connsiteY204" fmla="*/ 2286193 h 3063504"/>
              <a:gd name="connsiteX205" fmla="*/ 1716361 w 4114165"/>
              <a:gd name="connsiteY205" fmla="*/ 2270504 h 3063504"/>
              <a:gd name="connsiteX206" fmla="*/ 1722735 w 4114165"/>
              <a:gd name="connsiteY206" fmla="*/ 2215532 h 3063504"/>
              <a:gd name="connsiteX207" fmla="*/ 1729096 w 4114165"/>
              <a:gd name="connsiteY207" fmla="*/ 2131689 h 3063504"/>
              <a:gd name="connsiteX208" fmla="*/ 1738651 w 4114165"/>
              <a:gd name="connsiteY208" fmla="*/ 1961012 h 3063504"/>
              <a:gd name="connsiteX209" fmla="*/ 1754568 w 4114165"/>
              <a:gd name="connsiteY209" fmla="*/ 1602325 h 3063504"/>
              <a:gd name="connsiteX210" fmla="*/ 1773678 w 4114165"/>
              <a:gd name="connsiteY210" fmla="*/ 1169278 h 3063504"/>
              <a:gd name="connsiteX211" fmla="*/ 1783233 w 4114165"/>
              <a:gd name="connsiteY211" fmla="*/ 998855 h 3063504"/>
              <a:gd name="connsiteX212" fmla="*/ 1792788 w 4114165"/>
              <a:gd name="connsiteY212" fmla="*/ 880580 h 3063504"/>
              <a:gd name="connsiteX213" fmla="*/ 1799150 w 4114165"/>
              <a:gd name="connsiteY213" fmla="*/ 835904 h 3063504"/>
              <a:gd name="connsiteX214" fmla="*/ 1802343 w 4114165"/>
              <a:gd name="connsiteY214" fmla="*/ 824520 h 3063504"/>
              <a:gd name="connsiteX215" fmla="*/ 1805524 w 4114165"/>
              <a:gd name="connsiteY215" fmla="*/ 820556 h 3063504"/>
              <a:gd name="connsiteX216" fmla="*/ 1808705 w 4114165"/>
              <a:gd name="connsiteY216" fmla="*/ 824051 h 3063504"/>
              <a:gd name="connsiteX217" fmla="*/ 1811886 w 4114165"/>
              <a:gd name="connsiteY217" fmla="*/ 834916 h 3063504"/>
              <a:gd name="connsiteX218" fmla="*/ 1818260 w 4114165"/>
              <a:gd name="connsiteY218" fmla="*/ 878162 h 3063504"/>
              <a:gd name="connsiteX219" fmla="*/ 1824634 w 4114165"/>
              <a:gd name="connsiteY219" fmla="*/ 948342 h 3063504"/>
              <a:gd name="connsiteX220" fmla="*/ 1834176 w 4114165"/>
              <a:gd name="connsiteY220" fmla="*/ 1097237 h 3063504"/>
              <a:gd name="connsiteX221" fmla="*/ 1846912 w 4114165"/>
              <a:gd name="connsiteY221" fmla="*/ 1354719 h 3063504"/>
              <a:gd name="connsiteX222" fmla="*/ 1878758 w 4114165"/>
              <a:gd name="connsiteY222" fmla="*/ 2030319 h 3063504"/>
              <a:gd name="connsiteX223" fmla="*/ 1888313 w 4114165"/>
              <a:gd name="connsiteY223" fmla="*/ 2169894 h 3063504"/>
              <a:gd name="connsiteX224" fmla="*/ 1894687 w 4114165"/>
              <a:gd name="connsiteY224" fmla="*/ 2233983 h 3063504"/>
              <a:gd name="connsiteX225" fmla="*/ 1901049 w 4114165"/>
              <a:gd name="connsiteY225" fmla="*/ 2272112 h 3063504"/>
              <a:gd name="connsiteX226" fmla="*/ 1904242 w 4114165"/>
              <a:gd name="connsiteY226" fmla="*/ 2281014 h 3063504"/>
              <a:gd name="connsiteX227" fmla="*/ 1907423 w 4114165"/>
              <a:gd name="connsiteY227" fmla="*/ 2283053 h 3063504"/>
              <a:gd name="connsiteX228" fmla="*/ 1910604 w 4114165"/>
              <a:gd name="connsiteY228" fmla="*/ 2278216 h 3063504"/>
              <a:gd name="connsiteX229" fmla="*/ 1913785 w 4114165"/>
              <a:gd name="connsiteY229" fmla="*/ 2266591 h 3063504"/>
              <a:gd name="connsiteX230" fmla="*/ 1920159 w 4114165"/>
              <a:gd name="connsiteY230" fmla="*/ 2223573 h 3063504"/>
              <a:gd name="connsiteX231" fmla="*/ 1926520 w 4114165"/>
              <a:gd name="connsiteY231" fmla="*/ 2155837 h 3063504"/>
              <a:gd name="connsiteX232" fmla="*/ 1936075 w 4114165"/>
              <a:gd name="connsiteY232" fmla="*/ 2014084 h 3063504"/>
              <a:gd name="connsiteX233" fmla="*/ 1948811 w 4114165"/>
              <a:gd name="connsiteY233" fmla="*/ 1770329 h 3063504"/>
              <a:gd name="connsiteX234" fmla="*/ 1980657 w 4114165"/>
              <a:gd name="connsiteY234" fmla="*/ 1119397 h 3063504"/>
              <a:gd name="connsiteX235" fmla="*/ 1990212 w 4114165"/>
              <a:gd name="connsiteY235" fmla="*/ 975352 h 3063504"/>
              <a:gd name="connsiteX236" fmla="*/ 1999767 w 4114165"/>
              <a:gd name="connsiteY236" fmla="*/ 875591 h 3063504"/>
              <a:gd name="connsiteX237" fmla="*/ 2006142 w 4114165"/>
              <a:gd name="connsiteY237" fmla="*/ 836740 h 3063504"/>
              <a:gd name="connsiteX238" fmla="*/ 2009322 w 4114165"/>
              <a:gd name="connsiteY238" fmla="*/ 825938 h 3063504"/>
              <a:gd name="connsiteX239" fmla="*/ 2012503 w 4114165"/>
              <a:gd name="connsiteY239" fmla="*/ 820923 h 3063504"/>
              <a:gd name="connsiteX240" fmla="*/ 2015684 w 4114165"/>
              <a:gd name="connsiteY240" fmla="*/ 821658 h 3063504"/>
              <a:gd name="connsiteX241" fmla="*/ 2018877 w 4114165"/>
              <a:gd name="connsiteY241" fmla="*/ 828028 h 3063504"/>
              <a:gd name="connsiteX242" fmla="*/ 2025239 w 4114165"/>
              <a:gd name="connsiteY242" fmla="*/ 857115 h 3063504"/>
              <a:gd name="connsiteX243" fmla="*/ 2031613 w 4114165"/>
              <a:gd name="connsiteY243" fmla="*/ 906553 h 3063504"/>
              <a:gd name="connsiteX244" fmla="*/ 2041168 w 4114165"/>
              <a:gd name="connsiteY244" fmla="*/ 1013849 h 3063504"/>
              <a:gd name="connsiteX245" fmla="*/ 2053904 w 4114165"/>
              <a:gd name="connsiteY245" fmla="*/ 1203418 h 3063504"/>
              <a:gd name="connsiteX246" fmla="*/ 2098486 w 4114165"/>
              <a:gd name="connsiteY246" fmla="*/ 1923390 h 3063504"/>
              <a:gd name="connsiteX247" fmla="*/ 2108028 w 4114165"/>
              <a:gd name="connsiteY247" fmla="*/ 2025937 h 3063504"/>
              <a:gd name="connsiteX248" fmla="*/ 2117583 w 4114165"/>
              <a:gd name="connsiteY248" fmla="*/ 2096700 h 3063504"/>
              <a:gd name="connsiteX249" fmla="*/ 2123957 w 4114165"/>
              <a:gd name="connsiteY249" fmla="*/ 2125104 h 3063504"/>
              <a:gd name="connsiteX250" fmla="*/ 2130319 w 4114165"/>
              <a:gd name="connsiteY250" fmla="*/ 2138324 h 3063504"/>
              <a:gd name="connsiteX251" fmla="*/ 2133512 w 4114165"/>
              <a:gd name="connsiteY251" fmla="*/ 2139299 h 3063504"/>
              <a:gd name="connsiteX252" fmla="*/ 2136693 w 4114165"/>
              <a:gd name="connsiteY252" fmla="*/ 2136589 h 3063504"/>
              <a:gd name="connsiteX253" fmla="*/ 2139874 w 4114165"/>
              <a:gd name="connsiteY253" fmla="*/ 2130283 h 3063504"/>
              <a:gd name="connsiteX254" fmla="*/ 2146248 w 4114165"/>
              <a:gd name="connsiteY254" fmla="*/ 2107312 h 3063504"/>
              <a:gd name="connsiteX255" fmla="*/ 2152610 w 4114165"/>
              <a:gd name="connsiteY255" fmla="*/ 2071335 h 3063504"/>
              <a:gd name="connsiteX256" fmla="*/ 2162165 w 4114165"/>
              <a:gd name="connsiteY256" fmla="*/ 1995685 h 3063504"/>
              <a:gd name="connsiteX257" fmla="*/ 2174901 w 4114165"/>
              <a:gd name="connsiteY257" fmla="*/ 1861973 h 3063504"/>
              <a:gd name="connsiteX258" fmla="*/ 2194011 w 4114165"/>
              <a:gd name="connsiteY258" fmla="*/ 1618546 h 3063504"/>
              <a:gd name="connsiteX259" fmla="*/ 2219482 w 4114165"/>
              <a:gd name="connsiteY259" fmla="*/ 1290681 h 3063504"/>
              <a:gd name="connsiteX260" fmla="*/ 2232218 w 4114165"/>
              <a:gd name="connsiteY260" fmla="*/ 1157476 h 3063504"/>
              <a:gd name="connsiteX261" fmla="*/ 2241773 w 4114165"/>
              <a:gd name="connsiteY261" fmla="*/ 1081331 h 3063504"/>
              <a:gd name="connsiteX262" fmla="*/ 2251328 w 4114165"/>
              <a:gd name="connsiteY262" fmla="*/ 1030020 h 3063504"/>
              <a:gd name="connsiteX263" fmla="*/ 2257702 w 4114165"/>
              <a:gd name="connsiteY263" fmla="*/ 1010924 h 3063504"/>
              <a:gd name="connsiteX264" fmla="*/ 2260883 w 4114165"/>
              <a:gd name="connsiteY264" fmla="*/ 1006061 h 3063504"/>
              <a:gd name="connsiteX265" fmla="*/ 2264064 w 4114165"/>
              <a:gd name="connsiteY265" fmla="*/ 1004351 h 3063504"/>
              <a:gd name="connsiteX266" fmla="*/ 2267257 w 4114165"/>
              <a:gd name="connsiteY266" fmla="*/ 1005782 h 3063504"/>
              <a:gd name="connsiteX267" fmla="*/ 2270438 w 4114165"/>
              <a:gd name="connsiteY267" fmla="*/ 1010316 h 3063504"/>
              <a:gd name="connsiteX268" fmla="*/ 2276800 w 4114165"/>
              <a:gd name="connsiteY268" fmla="*/ 1028450 h 3063504"/>
              <a:gd name="connsiteX269" fmla="*/ 2283174 w 4114165"/>
              <a:gd name="connsiteY269" fmla="*/ 1058069 h 3063504"/>
              <a:gd name="connsiteX270" fmla="*/ 2292729 w 4114165"/>
              <a:gd name="connsiteY270" fmla="*/ 1121841 h 3063504"/>
              <a:gd name="connsiteX271" fmla="*/ 2305465 w 4114165"/>
              <a:gd name="connsiteY271" fmla="*/ 1236014 h 3063504"/>
              <a:gd name="connsiteX272" fmla="*/ 2324575 w 4114165"/>
              <a:gd name="connsiteY272" fmla="*/ 1444287 h 3063504"/>
              <a:gd name="connsiteX273" fmla="*/ 2353227 w 4114165"/>
              <a:gd name="connsiteY273" fmla="*/ 1757361 h 3063504"/>
              <a:gd name="connsiteX274" fmla="*/ 2365963 w 4114165"/>
              <a:gd name="connsiteY274" fmla="*/ 1871318 h 3063504"/>
              <a:gd name="connsiteX275" fmla="*/ 2378699 w 4114165"/>
              <a:gd name="connsiteY275" fmla="*/ 1960101 h 3063504"/>
              <a:gd name="connsiteX276" fmla="*/ 2388254 w 4114165"/>
              <a:gd name="connsiteY276" fmla="*/ 2007196 h 3063504"/>
              <a:gd name="connsiteX277" fmla="*/ 2394628 w 4114165"/>
              <a:gd name="connsiteY277" fmla="*/ 2028331 h 3063504"/>
              <a:gd name="connsiteX278" fmla="*/ 2400990 w 4114165"/>
              <a:gd name="connsiteY278" fmla="*/ 2040690 h 3063504"/>
              <a:gd name="connsiteX279" fmla="*/ 2404183 w 4114165"/>
              <a:gd name="connsiteY279" fmla="*/ 2043425 h 3063504"/>
              <a:gd name="connsiteX280" fmla="*/ 2407364 w 4114165"/>
              <a:gd name="connsiteY280" fmla="*/ 2043805 h 3063504"/>
              <a:gd name="connsiteX281" fmla="*/ 2410545 w 4114165"/>
              <a:gd name="connsiteY281" fmla="*/ 2041766 h 3063504"/>
              <a:gd name="connsiteX282" fmla="*/ 2413726 w 4114165"/>
              <a:gd name="connsiteY282" fmla="*/ 2037258 h 3063504"/>
              <a:gd name="connsiteX283" fmla="*/ 2420100 w 4114165"/>
              <a:gd name="connsiteY283" fmla="*/ 2020707 h 3063504"/>
              <a:gd name="connsiteX284" fmla="*/ 2426474 w 4114165"/>
              <a:gd name="connsiteY284" fmla="*/ 1993899 h 3063504"/>
              <a:gd name="connsiteX285" fmla="*/ 2432836 w 4114165"/>
              <a:gd name="connsiteY285" fmla="*/ 1956694 h 3063504"/>
              <a:gd name="connsiteX286" fmla="*/ 2442391 w 4114165"/>
              <a:gd name="connsiteY286" fmla="*/ 1881614 h 3063504"/>
              <a:gd name="connsiteX287" fmla="*/ 2451946 w 4114165"/>
              <a:gd name="connsiteY287" fmla="*/ 1784575 h 3063504"/>
              <a:gd name="connsiteX288" fmla="*/ 2464682 w 4114165"/>
              <a:gd name="connsiteY288" fmla="*/ 1626031 h 3063504"/>
              <a:gd name="connsiteX289" fmla="*/ 2490153 w 4114165"/>
              <a:gd name="connsiteY289" fmla="*/ 1257757 h 3063504"/>
              <a:gd name="connsiteX290" fmla="*/ 2506083 w 4114165"/>
              <a:gd name="connsiteY290" fmla="*/ 1048014 h 3063504"/>
              <a:gd name="connsiteX291" fmla="*/ 2515625 w 4114165"/>
              <a:gd name="connsiteY291" fmla="*/ 952141 h 3063504"/>
              <a:gd name="connsiteX292" fmla="*/ 2521999 w 4114165"/>
              <a:gd name="connsiteY292" fmla="*/ 906236 h 3063504"/>
              <a:gd name="connsiteX293" fmla="*/ 2528373 w 4114165"/>
              <a:gd name="connsiteY293" fmla="*/ 877262 h 3063504"/>
              <a:gd name="connsiteX294" fmla="*/ 2531554 w 4114165"/>
              <a:gd name="connsiteY294" fmla="*/ 869652 h 3063504"/>
              <a:gd name="connsiteX295" fmla="*/ 2534735 w 4114165"/>
              <a:gd name="connsiteY295" fmla="*/ 866853 h 3063504"/>
              <a:gd name="connsiteX296" fmla="*/ 2537916 w 4114165"/>
              <a:gd name="connsiteY296" fmla="*/ 868955 h 3063504"/>
              <a:gd name="connsiteX297" fmla="*/ 2541109 w 4114165"/>
              <a:gd name="connsiteY297" fmla="*/ 876059 h 3063504"/>
              <a:gd name="connsiteX298" fmla="*/ 2547471 w 4114165"/>
              <a:gd name="connsiteY298" fmla="*/ 905299 h 3063504"/>
              <a:gd name="connsiteX299" fmla="*/ 2553845 w 4114165"/>
              <a:gd name="connsiteY299" fmla="*/ 954281 h 3063504"/>
              <a:gd name="connsiteX300" fmla="*/ 2563400 w 4114165"/>
              <a:gd name="connsiteY300" fmla="*/ 1062425 h 3063504"/>
              <a:gd name="connsiteX301" fmla="*/ 2572942 w 4114165"/>
              <a:gd name="connsiteY301" fmla="*/ 1206420 h 3063504"/>
              <a:gd name="connsiteX302" fmla="*/ 2588872 w 4114165"/>
              <a:gd name="connsiteY302" fmla="*/ 1499651 h 3063504"/>
              <a:gd name="connsiteX303" fmla="*/ 2614343 w 4114165"/>
              <a:gd name="connsiteY303" fmla="*/ 1975335 h 3063504"/>
              <a:gd name="connsiteX304" fmla="*/ 2623898 w 4114165"/>
              <a:gd name="connsiteY304" fmla="*/ 2111528 h 3063504"/>
              <a:gd name="connsiteX305" fmla="*/ 2633453 w 4114165"/>
              <a:gd name="connsiteY305" fmla="*/ 2206554 h 3063504"/>
              <a:gd name="connsiteX306" fmla="*/ 2639815 w 4114165"/>
              <a:gd name="connsiteY306" fmla="*/ 2243037 h 3063504"/>
              <a:gd name="connsiteX307" fmla="*/ 2643008 w 4114165"/>
              <a:gd name="connsiteY307" fmla="*/ 2252623 h 3063504"/>
              <a:gd name="connsiteX308" fmla="*/ 2646189 w 4114165"/>
              <a:gd name="connsiteY308" fmla="*/ 2256295 h 3063504"/>
              <a:gd name="connsiteX309" fmla="*/ 2649370 w 4114165"/>
              <a:gd name="connsiteY309" fmla="*/ 2254003 h 3063504"/>
              <a:gd name="connsiteX310" fmla="*/ 2652551 w 4114165"/>
              <a:gd name="connsiteY310" fmla="*/ 2245772 h 3063504"/>
              <a:gd name="connsiteX311" fmla="*/ 2658925 w 4114165"/>
              <a:gd name="connsiteY311" fmla="*/ 2211759 h 3063504"/>
              <a:gd name="connsiteX312" fmla="*/ 2665299 w 4114165"/>
              <a:gd name="connsiteY312" fmla="*/ 2155381 h 3063504"/>
              <a:gd name="connsiteX313" fmla="*/ 2674841 w 4114165"/>
              <a:gd name="connsiteY313" fmla="*/ 2033383 h 3063504"/>
              <a:gd name="connsiteX314" fmla="*/ 2687590 w 4114165"/>
              <a:gd name="connsiteY314" fmla="*/ 1816866 h 3063504"/>
              <a:gd name="connsiteX315" fmla="*/ 2725797 w 4114165"/>
              <a:gd name="connsiteY315" fmla="*/ 1116307 h 3063504"/>
              <a:gd name="connsiteX316" fmla="*/ 2735353 w 4114165"/>
              <a:gd name="connsiteY316" fmla="*/ 1006339 h 3063504"/>
              <a:gd name="connsiteX317" fmla="*/ 2741714 w 4114165"/>
              <a:gd name="connsiteY317" fmla="*/ 959548 h 3063504"/>
              <a:gd name="connsiteX318" fmla="*/ 2748088 w 4114165"/>
              <a:gd name="connsiteY318" fmla="*/ 935995 h 3063504"/>
              <a:gd name="connsiteX319" fmla="*/ 2751269 w 4114165"/>
              <a:gd name="connsiteY319" fmla="*/ 933171 h 3063504"/>
              <a:gd name="connsiteX320" fmla="*/ 2754450 w 4114165"/>
              <a:gd name="connsiteY320" fmla="*/ 936337 h 3063504"/>
              <a:gd name="connsiteX321" fmla="*/ 2757643 w 4114165"/>
              <a:gd name="connsiteY321" fmla="*/ 945416 h 3063504"/>
              <a:gd name="connsiteX322" fmla="*/ 2764005 w 4114165"/>
              <a:gd name="connsiteY322" fmla="*/ 980709 h 3063504"/>
              <a:gd name="connsiteX323" fmla="*/ 2770379 w 4114165"/>
              <a:gd name="connsiteY323" fmla="*/ 1037225 h 3063504"/>
              <a:gd name="connsiteX324" fmla="*/ 2779934 w 4114165"/>
              <a:gd name="connsiteY324" fmla="*/ 1155678 h 3063504"/>
              <a:gd name="connsiteX325" fmla="*/ 2792670 w 4114165"/>
              <a:gd name="connsiteY325" fmla="*/ 1356429 h 3063504"/>
              <a:gd name="connsiteX326" fmla="*/ 2818142 w 4114165"/>
              <a:gd name="connsiteY326" fmla="*/ 1765998 h 3063504"/>
              <a:gd name="connsiteX327" fmla="*/ 2827697 w 4114165"/>
              <a:gd name="connsiteY327" fmla="*/ 1875662 h 3063504"/>
              <a:gd name="connsiteX328" fmla="*/ 2834058 w 4114165"/>
              <a:gd name="connsiteY328" fmla="*/ 1925847 h 3063504"/>
              <a:gd name="connsiteX329" fmla="*/ 2840433 w 4114165"/>
              <a:gd name="connsiteY329" fmla="*/ 1955251 h 3063504"/>
              <a:gd name="connsiteX330" fmla="*/ 2843613 w 4114165"/>
              <a:gd name="connsiteY330" fmla="*/ 1961823 h 3063504"/>
              <a:gd name="connsiteX331" fmla="*/ 2846807 w 4114165"/>
              <a:gd name="connsiteY331" fmla="*/ 1962912 h 3063504"/>
              <a:gd name="connsiteX332" fmla="*/ 2849988 w 4114165"/>
              <a:gd name="connsiteY332" fmla="*/ 1958543 h 3063504"/>
              <a:gd name="connsiteX333" fmla="*/ 2853168 w 4114165"/>
              <a:gd name="connsiteY333" fmla="*/ 1948818 h 3063504"/>
              <a:gd name="connsiteX334" fmla="*/ 2859543 w 4114165"/>
              <a:gd name="connsiteY334" fmla="*/ 1914032 h 3063504"/>
              <a:gd name="connsiteX335" fmla="*/ 2865904 w 4114165"/>
              <a:gd name="connsiteY335" fmla="*/ 1860517 h 3063504"/>
              <a:gd name="connsiteX336" fmla="*/ 2875459 w 4114165"/>
              <a:gd name="connsiteY336" fmla="*/ 1751587 h 3063504"/>
              <a:gd name="connsiteX337" fmla="*/ 2891388 w 4114165"/>
              <a:gd name="connsiteY337" fmla="*/ 1526332 h 3063504"/>
              <a:gd name="connsiteX338" fmla="*/ 2907305 w 4114165"/>
              <a:gd name="connsiteY338" fmla="*/ 1308055 h 3063504"/>
              <a:gd name="connsiteX339" fmla="*/ 2916860 w 4114165"/>
              <a:gd name="connsiteY339" fmla="*/ 1209459 h 3063504"/>
              <a:gd name="connsiteX340" fmla="*/ 2923222 w 4114165"/>
              <a:gd name="connsiteY340" fmla="*/ 1164897 h 3063504"/>
              <a:gd name="connsiteX341" fmla="*/ 2929596 w 4114165"/>
              <a:gd name="connsiteY341" fmla="*/ 1140279 h 3063504"/>
              <a:gd name="connsiteX342" fmla="*/ 2932777 w 4114165"/>
              <a:gd name="connsiteY342" fmla="*/ 1135974 h 3063504"/>
              <a:gd name="connsiteX343" fmla="*/ 2935957 w 4114165"/>
              <a:gd name="connsiteY343" fmla="*/ 1137164 h 3063504"/>
              <a:gd name="connsiteX344" fmla="*/ 2939151 w 4114165"/>
              <a:gd name="connsiteY344" fmla="*/ 1143888 h 3063504"/>
              <a:gd name="connsiteX345" fmla="*/ 2945512 w 4114165"/>
              <a:gd name="connsiteY345" fmla="*/ 1173735 h 3063504"/>
              <a:gd name="connsiteX346" fmla="*/ 2951887 w 4114165"/>
              <a:gd name="connsiteY346" fmla="*/ 1224490 h 3063504"/>
              <a:gd name="connsiteX347" fmla="*/ 2961442 w 4114165"/>
              <a:gd name="connsiteY347" fmla="*/ 1335142 h 3063504"/>
              <a:gd name="connsiteX348" fmla="*/ 2974177 w 4114165"/>
              <a:gd name="connsiteY348" fmla="*/ 1529549 h 3063504"/>
              <a:gd name="connsiteX349" fmla="*/ 2999649 w 4114165"/>
              <a:gd name="connsiteY349" fmla="*/ 1943005 h 3063504"/>
              <a:gd name="connsiteX350" fmla="*/ 3009204 w 4114165"/>
              <a:gd name="connsiteY350" fmla="*/ 2056291 h 3063504"/>
              <a:gd name="connsiteX351" fmla="*/ 3015566 w 4114165"/>
              <a:gd name="connsiteY351" fmla="*/ 2107590 h 3063504"/>
              <a:gd name="connsiteX352" fmla="*/ 3021940 w 4114165"/>
              <a:gd name="connsiteY352" fmla="*/ 2135956 h 3063504"/>
              <a:gd name="connsiteX353" fmla="*/ 3025121 w 4114165"/>
              <a:gd name="connsiteY353" fmla="*/ 2140869 h 3063504"/>
              <a:gd name="connsiteX354" fmla="*/ 3028314 w 4114165"/>
              <a:gd name="connsiteY354" fmla="*/ 2139375 h 3063504"/>
              <a:gd name="connsiteX355" fmla="*/ 3031495 w 4114165"/>
              <a:gd name="connsiteY355" fmla="*/ 2131372 h 3063504"/>
              <a:gd name="connsiteX356" fmla="*/ 3037856 w 4114165"/>
              <a:gd name="connsiteY356" fmla="*/ 2095864 h 3063504"/>
              <a:gd name="connsiteX357" fmla="*/ 3044231 w 4114165"/>
              <a:gd name="connsiteY357" fmla="*/ 2035004 h 3063504"/>
              <a:gd name="connsiteX358" fmla="*/ 3053786 w 4114165"/>
              <a:gd name="connsiteY358" fmla="*/ 1900292 h 3063504"/>
              <a:gd name="connsiteX359" fmla="*/ 3066522 w 4114165"/>
              <a:gd name="connsiteY359" fmla="*/ 1656777 h 3063504"/>
              <a:gd name="connsiteX360" fmla="*/ 3101548 w 4114165"/>
              <a:gd name="connsiteY360" fmla="*/ 916683 h 3063504"/>
              <a:gd name="connsiteX361" fmla="*/ 3111104 w 4114165"/>
              <a:gd name="connsiteY361" fmla="*/ 783301 h 3063504"/>
              <a:gd name="connsiteX362" fmla="*/ 3117465 w 4114165"/>
              <a:gd name="connsiteY362" fmla="*/ 726430 h 3063504"/>
              <a:gd name="connsiteX363" fmla="*/ 3123839 w 4114165"/>
              <a:gd name="connsiteY363" fmla="*/ 698723 h 3063504"/>
              <a:gd name="connsiteX364" fmla="*/ 3127020 w 4114165"/>
              <a:gd name="connsiteY364" fmla="*/ 696418 h 3063504"/>
              <a:gd name="connsiteX365" fmla="*/ 3130214 w 4114165"/>
              <a:gd name="connsiteY365" fmla="*/ 701990 h 3063504"/>
              <a:gd name="connsiteX366" fmla="*/ 3133394 w 4114165"/>
              <a:gd name="connsiteY366" fmla="*/ 715476 h 3063504"/>
              <a:gd name="connsiteX367" fmla="*/ 3139756 w 4114165"/>
              <a:gd name="connsiteY367" fmla="*/ 765952 h 3063504"/>
              <a:gd name="connsiteX368" fmla="*/ 3146130 w 4114165"/>
              <a:gd name="connsiteY368" fmla="*/ 846579 h 3063504"/>
              <a:gd name="connsiteX369" fmla="*/ 3155685 w 4114165"/>
              <a:gd name="connsiteY369" fmla="*/ 1018294 h 3063504"/>
              <a:gd name="connsiteX370" fmla="*/ 3168421 w 4114165"/>
              <a:gd name="connsiteY370" fmla="*/ 1320136 h 3063504"/>
              <a:gd name="connsiteX371" fmla="*/ 3203448 w 4114165"/>
              <a:gd name="connsiteY371" fmla="*/ 2215089 h 3063504"/>
              <a:gd name="connsiteX372" fmla="*/ 3213003 w 4114165"/>
              <a:gd name="connsiteY372" fmla="*/ 2377344 h 3063504"/>
              <a:gd name="connsiteX373" fmla="*/ 3219364 w 4114165"/>
              <a:gd name="connsiteY373" fmla="*/ 2449018 h 3063504"/>
              <a:gd name="connsiteX374" fmla="*/ 3225738 w 4114165"/>
              <a:gd name="connsiteY374" fmla="*/ 2487996 h 3063504"/>
              <a:gd name="connsiteX375" fmla="*/ 3228919 w 4114165"/>
              <a:gd name="connsiteY375" fmla="*/ 2494657 h 3063504"/>
              <a:gd name="connsiteX376" fmla="*/ 3232113 w 4114165"/>
              <a:gd name="connsiteY376" fmla="*/ 2492656 h 3063504"/>
              <a:gd name="connsiteX377" fmla="*/ 3235293 w 4114165"/>
              <a:gd name="connsiteY377" fmla="*/ 2481980 h 3063504"/>
              <a:gd name="connsiteX378" fmla="*/ 3241655 w 4114165"/>
              <a:gd name="connsiteY378" fmla="*/ 2435063 h 3063504"/>
              <a:gd name="connsiteX379" fmla="*/ 3248029 w 4114165"/>
              <a:gd name="connsiteY379" fmla="*/ 2355601 h 3063504"/>
              <a:gd name="connsiteX380" fmla="*/ 3257584 w 4114165"/>
              <a:gd name="connsiteY380" fmla="*/ 2182202 h 3063504"/>
              <a:gd name="connsiteX381" fmla="*/ 3270320 w 4114165"/>
              <a:gd name="connsiteY381" fmla="*/ 1873902 h 3063504"/>
              <a:gd name="connsiteX382" fmla="*/ 3305347 w 4114165"/>
              <a:gd name="connsiteY382" fmla="*/ 952647 h 3063504"/>
              <a:gd name="connsiteX383" fmla="*/ 3314902 w 4114165"/>
              <a:gd name="connsiteY383" fmla="*/ 781693 h 3063504"/>
              <a:gd name="connsiteX384" fmla="*/ 3321263 w 4114165"/>
              <a:gd name="connsiteY384" fmla="*/ 703307 h 3063504"/>
              <a:gd name="connsiteX385" fmla="*/ 3327637 w 4114165"/>
              <a:gd name="connsiteY385" fmla="*/ 656541 h 3063504"/>
              <a:gd name="connsiteX386" fmla="*/ 3330818 w 4114165"/>
              <a:gd name="connsiteY386" fmla="*/ 645461 h 3063504"/>
              <a:gd name="connsiteX387" fmla="*/ 3334012 w 4114165"/>
              <a:gd name="connsiteY387" fmla="*/ 642662 h 3063504"/>
              <a:gd name="connsiteX388" fmla="*/ 3337192 w 4114165"/>
              <a:gd name="connsiteY388" fmla="*/ 648095 h 3063504"/>
              <a:gd name="connsiteX389" fmla="*/ 3340373 w 4114165"/>
              <a:gd name="connsiteY389" fmla="*/ 661657 h 3063504"/>
              <a:gd name="connsiteX390" fmla="*/ 3346747 w 4114165"/>
              <a:gd name="connsiteY390" fmla="*/ 712272 h 3063504"/>
              <a:gd name="connsiteX391" fmla="*/ 3353109 w 4114165"/>
              <a:gd name="connsiteY391" fmla="*/ 792026 h 3063504"/>
              <a:gd name="connsiteX392" fmla="*/ 3362664 w 4114165"/>
              <a:gd name="connsiteY392" fmla="*/ 958282 h 3063504"/>
              <a:gd name="connsiteX393" fmla="*/ 3375400 w 4114165"/>
              <a:gd name="connsiteY393" fmla="*/ 1241725 h 3063504"/>
              <a:gd name="connsiteX394" fmla="*/ 3404065 w 4114165"/>
              <a:gd name="connsiteY394" fmla="*/ 1914374 h 3063504"/>
              <a:gd name="connsiteX395" fmla="*/ 3413620 w 4114165"/>
              <a:gd name="connsiteY395" fmla="*/ 2082783 h 3063504"/>
              <a:gd name="connsiteX396" fmla="*/ 3423163 w 4114165"/>
              <a:gd name="connsiteY396" fmla="*/ 2199285 h 3063504"/>
              <a:gd name="connsiteX397" fmla="*/ 3429537 w 4114165"/>
              <a:gd name="connsiteY397" fmla="*/ 2244088 h 3063504"/>
              <a:gd name="connsiteX398" fmla="*/ 3432718 w 4114165"/>
              <a:gd name="connsiteY398" fmla="*/ 2256169 h 3063504"/>
              <a:gd name="connsiteX399" fmla="*/ 3435911 w 4114165"/>
              <a:gd name="connsiteY399" fmla="*/ 2261335 h 3063504"/>
              <a:gd name="connsiteX400" fmla="*/ 3439092 w 4114165"/>
              <a:gd name="connsiteY400" fmla="*/ 2259613 h 3063504"/>
              <a:gd name="connsiteX401" fmla="*/ 3442273 w 4114165"/>
              <a:gd name="connsiteY401" fmla="*/ 2251116 h 3063504"/>
              <a:gd name="connsiteX402" fmla="*/ 3448647 w 4114165"/>
              <a:gd name="connsiteY402" fmla="*/ 2214582 h 3063504"/>
              <a:gd name="connsiteX403" fmla="*/ 3455008 w 4114165"/>
              <a:gd name="connsiteY403" fmla="*/ 2153824 h 3063504"/>
              <a:gd name="connsiteX404" fmla="*/ 3464564 w 4114165"/>
              <a:gd name="connsiteY404" fmla="*/ 2023974 h 3063504"/>
              <a:gd name="connsiteX405" fmla="*/ 3477299 w 4114165"/>
              <a:gd name="connsiteY405" fmla="*/ 1799315 h 3063504"/>
              <a:gd name="connsiteX406" fmla="*/ 3509145 w 4114165"/>
              <a:gd name="connsiteY406" fmla="*/ 1210295 h 3063504"/>
              <a:gd name="connsiteX407" fmla="*/ 3518700 w 4114165"/>
              <a:gd name="connsiteY407" fmla="*/ 1086549 h 3063504"/>
              <a:gd name="connsiteX408" fmla="*/ 3525062 w 4114165"/>
              <a:gd name="connsiteY408" fmla="*/ 1027956 h 3063504"/>
              <a:gd name="connsiteX409" fmla="*/ 3531436 w 4114165"/>
              <a:gd name="connsiteY409" fmla="*/ 990536 h 3063504"/>
              <a:gd name="connsiteX410" fmla="*/ 3534617 w 4114165"/>
              <a:gd name="connsiteY410" fmla="*/ 980063 h 3063504"/>
              <a:gd name="connsiteX411" fmla="*/ 3537797 w 4114165"/>
              <a:gd name="connsiteY411" fmla="*/ 975137 h 3063504"/>
              <a:gd name="connsiteX412" fmla="*/ 3540991 w 4114165"/>
              <a:gd name="connsiteY412" fmla="*/ 975694 h 3063504"/>
              <a:gd name="connsiteX413" fmla="*/ 3544172 w 4114165"/>
              <a:gd name="connsiteY413" fmla="*/ 981697 h 3063504"/>
              <a:gd name="connsiteX414" fmla="*/ 3550546 w 4114165"/>
              <a:gd name="connsiteY414" fmla="*/ 1009341 h 3063504"/>
              <a:gd name="connsiteX415" fmla="*/ 3556908 w 4114165"/>
              <a:gd name="connsiteY415" fmla="*/ 1056435 h 3063504"/>
              <a:gd name="connsiteX416" fmla="*/ 3566463 w 4114165"/>
              <a:gd name="connsiteY416" fmla="*/ 1158261 h 3063504"/>
              <a:gd name="connsiteX417" fmla="*/ 3579198 w 4114165"/>
              <a:gd name="connsiteY417" fmla="*/ 1335737 h 3063504"/>
              <a:gd name="connsiteX418" fmla="*/ 3611044 w 4114165"/>
              <a:gd name="connsiteY418" fmla="*/ 1805545 h 3063504"/>
              <a:gd name="connsiteX419" fmla="*/ 3620599 w 4114165"/>
              <a:gd name="connsiteY419" fmla="*/ 1906206 h 3063504"/>
              <a:gd name="connsiteX420" fmla="*/ 3626961 w 4114165"/>
              <a:gd name="connsiteY420" fmla="*/ 1954998 h 3063504"/>
              <a:gd name="connsiteX421" fmla="*/ 3633335 w 4114165"/>
              <a:gd name="connsiteY421" fmla="*/ 1987567 h 3063504"/>
              <a:gd name="connsiteX422" fmla="*/ 3639696 w 4114165"/>
              <a:gd name="connsiteY422" fmla="*/ 2003270 h 3063504"/>
              <a:gd name="connsiteX423" fmla="*/ 3642890 w 4114165"/>
              <a:gd name="connsiteY423" fmla="*/ 2004764 h 3063504"/>
              <a:gd name="connsiteX424" fmla="*/ 3646071 w 4114165"/>
              <a:gd name="connsiteY424" fmla="*/ 2002092 h 3063504"/>
              <a:gd name="connsiteX425" fmla="*/ 3649251 w 4114165"/>
              <a:gd name="connsiteY425" fmla="*/ 1995343 h 3063504"/>
              <a:gd name="connsiteX426" fmla="*/ 3655626 w 4114165"/>
              <a:gd name="connsiteY426" fmla="*/ 1970079 h 3063504"/>
              <a:gd name="connsiteX427" fmla="*/ 3661987 w 4114165"/>
              <a:gd name="connsiteY427" fmla="*/ 1930329 h 3063504"/>
              <a:gd name="connsiteX428" fmla="*/ 3671542 w 4114165"/>
              <a:gd name="connsiteY428" fmla="*/ 1847423 h 3063504"/>
              <a:gd name="connsiteX429" fmla="*/ 3684278 w 4114165"/>
              <a:gd name="connsiteY429" fmla="*/ 1705138 h 3063504"/>
              <a:gd name="connsiteX430" fmla="*/ 3719305 w 4114165"/>
              <a:gd name="connsiteY430" fmla="*/ 1285869 h 3063504"/>
              <a:gd name="connsiteX431" fmla="*/ 3728860 w 4114165"/>
              <a:gd name="connsiteY431" fmla="*/ 1203127 h 3063504"/>
              <a:gd name="connsiteX432" fmla="*/ 3738415 w 4114165"/>
              <a:gd name="connsiteY432" fmla="*/ 1145914 h 3063504"/>
              <a:gd name="connsiteX433" fmla="*/ 3744789 w 4114165"/>
              <a:gd name="connsiteY433" fmla="*/ 1123703 h 3063504"/>
              <a:gd name="connsiteX434" fmla="*/ 3747970 w 4114165"/>
              <a:gd name="connsiteY434" fmla="*/ 1117612 h 3063504"/>
              <a:gd name="connsiteX435" fmla="*/ 3751151 w 4114165"/>
              <a:gd name="connsiteY435" fmla="*/ 1114864 h 3063504"/>
              <a:gd name="connsiteX436" fmla="*/ 3754344 w 4114165"/>
              <a:gd name="connsiteY436" fmla="*/ 1115497 h 3063504"/>
              <a:gd name="connsiteX437" fmla="*/ 3757525 w 4114165"/>
              <a:gd name="connsiteY437" fmla="*/ 1119435 h 3063504"/>
              <a:gd name="connsiteX438" fmla="*/ 3763887 w 4114165"/>
              <a:gd name="connsiteY438" fmla="*/ 1137050 h 3063504"/>
              <a:gd name="connsiteX439" fmla="*/ 3770261 w 4114165"/>
              <a:gd name="connsiteY439" fmla="*/ 1166935 h 3063504"/>
              <a:gd name="connsiteX440" fmla="*/ 3779816 w 4114165"/>
              <a:gd name="connsiteY440" fmla="*/ 1232253 h 3063504"/>
              <a:gd name="connsiteX441" fmla="*/ 3792552 w 4114165"/>
              <a:gd name="connsiteY441" fmla="*/ 1349413 h 3063504"/>
              <a:gd name="connsiteX442" fmla="*/ 3818023 w 4114165"/>
              <a:gd name="connsiteY442" fmla="*/ 1628335 h 3063504"/>
              <a:gd name="connsiteX443" fmla="*/ 3833953 w 4114165"/>
              <a:gd name="connsiteY443" fmla="*/ 1785195 h 3063504"/>
              <a:gd name="connsiteX444" fmla="*/ 3843495 w 4114165"/>
              <a:gd name="connsiteY444" fmla="*/ 1858085 h 3063504"/>
              <a:gd name="connsiteX445" fmla="*/ 3853050 w 4114165"/>
              <a:gd name="connsiteY445" fmla="*/ 1909448 h 3063504"/>
              <a:gd name="connsiteX446" fmla="*/ 3859424 w 4114165"/>
              <a:gd name="connsiteY446" fmla="*/ 1930215 h 3063504"/>
              <a:gd name="connsiteX447" fmla="*/ 3865786 w 4114165"/>
              <a:gd name="connsiteY447" fmla="*/ 1939611 h 3063504"/>
              <a:gd name="connsiteX448" fmla="*/ 3868979 w 4114165"/>
              <a:gd name="connsiteY448" fmla="*/ 1939992 h 3063504"/>
              <a:gd name="connsiteX449" fmla="*/ 3872160 w 4114165"/>
              <a:gd name="connsiteY449" fmla="*/ 1937472 h 3063504"/>
              <a:gd name="connsiteX450" fmla="*/ 3875341 w 4114165"/>
              <a:gd name="connsiteY450" fmla="*/ 1932115 h 3063504"/>
              <a:gd name="connsiteX451" fmla="*/ 3881715 w 4114165"/>
              <a:gd name="connsiteY451" fmla="*/ 1913057 h 3063504"/>
              <a:gd name="connsiteX452" fmla="*/ 3888077 w 4114165"/>
              <a:gd name="connsiteY452" fmla="*/ 1883437 h 3063504"/>
              <a:gd name="connsiteX453" fmla="*/ 3897632 w 4114165"/>
              <a:gd name="connsiteY453" fmla="*/ 1821260 h 3063504"/>
              <a:gd name="connsiteX454" fmla="*/ 3910367 w 4114165"/>
              <a:gd name="connsiteY454" fmla="*/ 1711888 h 3063504"/>
              <a:gd name="connsiteX455" fmla="*/ 3932658 w 4114165"/>
              <a:gd name="connsiteY455" fmla="*/ 1484088 h 3063504"/>
              <a:gd name="connsiteX456" fmla="*/ 3951768 w 4114165"/>
              <a:gd name="connsiteY456" fmla="*/ 1301736 h 3063504"/>
              <a:gd name="connsiteX457" fmla="*/ 3961323 w 4114165"/>
              <a:gd name="connsiteY457" fmla="*/ 1230328 h 3063504"/>
              <a:gd name="connsiteX458" fmla="*/ 3970878 w 4114165"/>
              <a:gd name="connsiteY458" fmla="*/ 1178180 h 3063504"/>
              <a:gd name="connsiteX459" fmla="*/ 3977240 w 4114165"/>
              <a:gd name="connsiteY459" fmla="*/ 1155741 h 3063504"/>
              <a:gd name="connsiteX460" fmla="*/ 3983614 w 4114165"/>
              <a:gd name="connsiteY460" fmla="*/ 1143901 h 3063504"/>
              <a:gd name="connsiteX461" fmla="*/ 3986795 w 4114165"/>
              <a:gd name="connsiteY461" fmla="*/ 1142077 h 3063504"/>
              <a:gd name="connsiteX462" fmla="*/ 3989976 w 4114165"/>
              <a:gd name="connsiteY462" fmla="*/ 1142989 h 3063504"/>
              <a:gd name="connsiteX463" fmla="*/ 3993169 w 4114165"/>
              <a:gd name="connsiteY463" fmla="*/ 1146661 h 3063504"/>
              <a:gd name="connsiteX464" fmla="*/ 3999531 w 4114165"/>
              <a:gd name="connsiteY464" fmla="*/ 1162136 h 3063504"/>
              <a:gd name="connsiteX465" fmla="*/ 4005905 w 4114165"/>
              <a:gd name="connsiteY465" fmla="*/ 1188070 h 3063504"/>
              <a:gd name="connsiteX466" fmla="*/ 4015460 w 4114165"/>
              <a:gd name="connsiteY466" fmla="*/ 1244992 h 3063504"/>
              <a:gd name="connsiteX467" fmla="*/ 4025002 w 4114165"/>
              <a:gd name="connsiteY467" fmla="*/ 1320275 h 3063504"/>
              <a:gd name="connsiteX468" fmla="*/ 4040932 w 4114165"/>
              <a:gd name="connsiteY468" fmla="*/ 1473210 h 3063504"/>
              <a:gd name="connsiteX469" fmla="*/ 4069584 w 4114165"/>
              <a:gd name="connsiteY469" fmla="*/ 1754601 h 3063504"/>
              <a:gd name="connsiteX470" fmla="*/ 4079139 w 4114165"/>
              <a:gd name="connsiteY470" fmla="*/ 1826731 h 3063504"/>
              <a:gd name="connsiteX471" fmla="*/ 4088694 w 4114165"/>
              <a:gd name="connsiteY471" fmla="*/ 1879436 h 3063504"/>
              <a:gd name="connsiteX472" fmla="*/ 4095069 w 4114165"/>
              <a:gd name="connsiteY472" fmla="*/ 1902103 h 3063504"/>
              <a:gd name="connsiteX473" fmla="*/ 4101430 w 4114165"/>
              <a:gd name="connsiteY473" fmla="*/ 1914082 h 3063504"/>
              <a:gd name="connsiteX474" fmla="*/ 4104611 w 4114165"/>
              <a:gd name="connsiteY474" fmla="*/ 1915995 h 3063504"/>
              <a:gd name="connsiteX475" fmla="*/ 4107804 w 4114165"/>
              <a:gd name="connsiteY475" fmla="*/ 1915184 h 3063504"/>
              <a:gd name="connsiteX476" fmla="*/ 4110985 w 4114165"/>
              <a:gd name="connsiteY476" fmla="*/ 1911702 h 3063504"/>
              <a:gd name="connsiteX477" fmla="*/ 4114166 w 4114165"/>
              <a:gd name="connsiteY477" fmla="*/ 1905598 h 3063504"/>
              <a:gd name="connsiteX478" fmla="*/ 4114166 w 4114165"/>
              <a:gd name="connsiteY478" fmla="*/ 1905598 h 3063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</a:cxnLst>
            <a:rect l="l" t="t" r="r" b="b"/>
            <a:pathLst>
              <a:path w="4114165" h="3063504">
                <a:moveTo>
                  <a:pt x="0" y="1426330"/>
                </a:moveTo>
                <a:lnTo>
                  <a:pt x="19106" y="1079343"/>
                </a:lnTo>
                <a:lnTo>
                  <a:pt x="28660" y="944391"/>
                </a:lnTo>
                <a:lnTo>
                  <a:pt x="38212" y="852379"/>
                </a:lnTo>
                <a:lnTo>
                  <a:pt x="44582" y="819708"/>
                </a:lnTo>
                <a:lnTo>
                  <a:pt x="47765" y="812730"/>
                </a:lnTo>
                <a:lnTo>
                  <a:pt x="50950" y="812198"/>
                </a:lnTo>
                <a:lnTo>
                  <a:pt x="54134" y="818213"/>
                </a:lnTo>
                <a:lnTo>
                  <a:pt x="57319" y="830801"/>
                </a:lnTo>
                <a:lnTo>
                  <a:pt x="63687" y="875439"/>
                </a:lnTo>
                <a:lnTo>
                  <a:pt x="70056" y="945100"/>
                </a:lnTo>
                <a:lnTo>
                  <a:pt x="79608" y="1091880"/>
                </a:lnTo>
                <a:lnTo>
                  <a:pt x="92347" y="1349148"/>
                </a:lnTo>
                <a:lnTo>
                  <a:pt x="130558" y="2179860"/>
                </a:lnTo>
                <a:lnTo>
                  <a:pt x="140112" y="2309798"/>
                </a:lnTo>
                <a:lnTo>
                  <a:pt x="146480" y="2364047"/>
                </a:lnTo>
                <a:lnTo>
                  <a:pt x="149664" y="2380472"/>
                </a:lnTo>
                <a:lnTo>
                  <a:pt x="152849" y="2389450"/>
                </a:lnTo>
                <a:lnTo>
                  <a:pt x="156033" y="2390855"/>
                </a:lnTo>
                <a:lnTo>
                  <a:pt x="159218" y="2384600"/>
                </a:lnTo>
                <a:lnTo>
                  <a:pt x="162401" y="2370696"/>
                </a:lnTo>
                <a:lnTo>
                  <a:pt x="168770" y="2320207"/>
                </a:lnTo>
                <a:lnTo>
                  <a:pt x="175140" y="2240720"/>
                </a:lnTo>
                <a:lnTo>
                  <a:pt x="184692" y="2072639"/>
                </a:lnTo>
                <a:lnTo>
                  <a:pt x="197429" y="1777458"/>
                </a:lnTo>
                <a:lnTo>
                  <a:pt x="235642" y="818581"/>
                </a:lnTo>
                <a:lnTo>
                  <a:pt x="245194" y="665925"/>
                </a:lnTo>
                <a:lnTo>
                  <a:pt x="251563" y="600835"/>
                </a:lnTo>
                <a:lnTo>
                  <a:pt x="257933" y="568563"/>
                </a:lnTo>
                <a:lnTo>
                  <a:pt x="261116" y="565293"/>
                </a:lnTo>
                <a:lnTo>
                  <a:pt x="264300" y="570754"/>
                </a:lnTo>
                <a:lnTo>
                  <a:pt x="267485" y="584961"/>
                </a:lnTo>
                <a:lnTo>
                  <a:pt x="273854" y="639269"/>
                </a:lnTo>
                <a:lnTo>
                  <a:pt x="280222" y="726772"/>
                </a:lnTo>
                <a:lnTo>
                  <a:pt x="289776" y="913999"/>
                </a:lnTo>
                <a:lnTo>
                  <a:pt x="302513" y="1245232"/>
                </a:lnTo>
                <a:lnTo>
                  <a:pt x="340728" y="2325374"/>
                </a:lnTo>
                <a:lnTo>
                  <a:pt x="350283" y="2497177"/>
                </a:lnTo>
                <a:lnTo>
                  <a:pt x="356645" y="2570484"/>
                </a:lnTo>
                <a:lnTo>
                  <a:pt x="363019" y="2607106"/>
                </a:lnTo>
                <a:lnTo>
                  <a:pt x="366200" y="2611083"/>
                </a:lnTo>
                <a:lnTo>
                  <a:pt x="369380" y="2605384"/>
                </a:lnTo>
                <a:lnTo>
                  <a:pt x="372574" y="2590024"/>
                </a:lnTo>
                <a:lnTo>
                  <a:pt x="378935" y="2530861"/>
                </a:lnTo>
                <a:lnTo>
                  <a:pt x="385310" y="2435532"/>
                </a:lnTo>
                <a:lnTo>
                  <a:pt x="394865" y="2232425"/>
                </a:lnTo>
                <a:lnTo>
                  <a:pt x="407601" y="1876548"/>
                </a:lnTo>
                <a:lnTo>
                  <a:pt x="442627" y="825508"/>
                </a:lnTo>
                <a:lnTo>
                  <a:pt x="452182" y="631949"/>
                </a:lnTo>
                <a:lnTo>
                  <a:pt x="458544" y="543618"/>
                </a:lnTo>
                <a:lnTo>
                  <a:pt x="464918" y="491393"/>
                </a:lnTo>
                <a:lnTo>
                  <a:pt x="468099" y="479329"/>
                </a:lnTo>
                <a:lnTo>
                  <a:pt x="471280" y="476719"/>
                </a:lnTo>
                <a:lnTo>
                  <a:pt x="474473" y="483516"/>
                </a:lnTo>
                <a:lnTo>
                  <a:pt x="477654" y="499587"/>
                </a:lnTo>
                <a:lnTo>
                  <a:pt x="484015" y="558573"/>
                </a:lnTo>
                <a:lnTo>
                  <a:pt x="490390" y="650919"/>
                </a:lnTo>
                <a:lnTo>
                  <a:pt x="499945" y="843021"/>
                </a:lnTo>
                <a:lnTo>
                  <a:pt x="512680" y="1171038"/>
                </a:lnTo>
                <a:lnTo>
                  <a:pt x="544526" y="2034016"/>
                </a:lnTo>
                <a:lnTo>
                  <a:pt x="554081" y="2220635"/>
                </a:lnTo>
                <a:lnTo>
                  <a:pt x="563624" y="2346673"/>
                </a:lnTo>
                <a:lnTo>
                  <a:pt x="569998" y="2393211"/>
                </a:lnTo>
                <a:lnTo>
                  <a:pt x="573179" y="2404874"/>
                </a:lnTo>
                <a:lnTo>
                  <a:pt x="576372" y="2408799"/>
                </a:lnTo>
                <a:lnTo>
                  <a:pt x="579553" y="2405102"/>
                </a:lnTo>
                <a:lnTo>
                  <a:pt x="582734" y="2393945"/>
                </a:lnTo>
                <a:lnTo>
                  <a:pt x="589108" y="2350282"/>
                </a:lnTo>
                <a:lnTo>
                  <a:pt x="595470" y="2280520"/>
                </a:lnTo>
                <a:lnTo>
                  <a:pt x="605025" y="2134981"/>
                </a:lnTo>
                <a:lnTo>
                  <a:pt x="617760" y="1888743"/>
                </a:lnTo>
                <a:lnTo>
                  <a:pt x="646426" y="1318008"/>
                </a:lnTo>
                <a:lnTo>
                  <a:pt x="655981" y="1179079"/>
                </a:lnTo>
                <a:lnTo>
                  <a:pt x="665523" y="1084231"/>
                </a:lnTo>
                <a:lnTo>
                  <a:pt x="671897" y="1047837"/>
                </a:lnTo>
                <a:lnTo>
                  <a:pt x="675078" y="1037782"/>
                </a:lnTo>
                <a:lnTo>
                  <a:pt x="678259" y="1033059"/>
                </a:lnTo>
                <a:lnTo>
                  <a:pt x="681452" y="1033502"/>
                </a:lnTo>
                <a:lnTo>
                  <a:pt x="684633" y="1038909"/>
                </a:lnTo>
                <a:lnTo>
                  <a:pt x="691007" y="1063476"/>
                </a:lnTo>
                <a:lnTo>
                  <a:pt x="697369" y="1104049"/>
                </a:lnTo>
                <a:lnTo>
                  <a:pt x="706924" y="1187437"/>
                </a:lnTo>
                <a:lnTo>
                  <a:pt x="738770" y="1501044"/>
                </a:lnTo>
                <a:lnTo>
                  <a:pt x="748325" y="1560169"/>
                </a:lnTo>
                <a:lnTo>
                  <a:pt x="754686" y="1583596"/>
                </a:lnTo>
                <a:lnTo>
                  <a:pt x="757880" y="1590282"/>
                </a:lnTo>
                <a:lnTo>
                  <a:pt x="761061" y="1593663"/>
                </a:lnTo>
                <a:lnTo>
                  <a:pt x="764241" y="1593828"/>
                </a:lnTo>
                <a:lnTo>
                  <a:pt x="767422" y="1590940"/>
                </a:lnTo>
                <a:lnTo>
                  <a:pt x="773796" y="1576821"/>
                </a:lnTo>
                <a:lnTo>
                  <a:pt x="780158" y="1553495"/>
                </a:lnTo>
                <a:lnTo>
                  <a:pt x="792906" y="1490875"/>
                </a:lnTo>
                <a:lnTo>
                  <a:pt x="805642" y="1429686"/>
                </a:lnTo>
                <a:lnTo>
                  <a:pt x="812004" y="1408348"/>
                </a:lnTo>
                <a:lnTo>
                  <a:pt x="818378" y="1397407"/>
                </a:lnTo>
                <a:lnTo>
                  <a:pt x="821559" y="1396635"/>
                </a:lnTo>
                <a:lnTo>
                  <a:pt x="824740" y="1399345"/>
                </a:lnTo>
                <a:lnTo>
                  <a:pt x="827933" y="1405740"/>
                </a:lnTo>
                <a:lnTo>
                  <a:pt x="834295" y="1430142"/>
                </a:lnTo>
                <a:lnTo>
                  <a:pt x="840669" y="1470285"/>
                </a:lnTo>
                <a:lnTo>
                  <a:pt x="850224" y="1558649"/>
                </a:lnTo>
                <a:lnTo>
                  <a:pt x="862960" y="1718561"/>
                </a:lnTo>
                <a:lnTo>
                  <a:pt x="891612" y="2106134"/>
                </a:lnTo>
                <a:lnTo>
                  <a:pt x="897986" y="2164423"/>
                </a:lnTo>
                <a:lnTo>
                  <a:pt x="904348" y="2202286"/>
                </a:lnTo>
                <a:lnTo>
                  <a:pt x="907541" y="2212354"/>
                </a:lnTo>
                <a:lnTo>
                  <a:pt x="910722" y="2215950"/>
                </a:lnTo>
                <a:lnTo>
                  <a:pt x="913903" y="2212772"/>
                </a:lnTo>
                <a:lnTo>
                  <a:pt x="917096" y="2202540"/>
                </a:lnTo>
                <a:lnTo>
                  <a:pt x="923458" y="2160358"/>
                </a:lnTo>
                <a:lnTo>
                  <a:pt x="929832" y="2088937"/>
                </a:lnTo>
                <a:lnTo>
                  <a:pt x="939387" y="1929354"/>
                </a:lnTo>
                <a:lnTo>
                  <a:pt x="948930" y="1715256"/>
                </a:lnTo>
                <a:lnTo>
                  <a:pt x="964859" y="1281386"/>
                </a:lnTo>
                <a:lnTo>
                  <a:pt x="983956" y="762432"/>
                </a:lnTo>
                <a:lnTo>
                  <a:pt x="993511" y="562035"/>
                </a:lnTo>
                <a:lnTo>
                  <a:pt x="999886" y="466070"/>
                </a:lnTo>
                <a:lnTo>
                  <a:pt x="1006247" y="406589"/>
                </a:lnTo>
                <a:lnTo>
                  <a:pt x="1009441" y="391842"/>
                </a:lnTo>
                <a:lnTo>
                  <a:pt x="1012621" y="387604"/>
                </a:lnTo>
                <a:lnTo>
                  <a:pt x="1015802" y="394136"/>
                </a:lnTo>
                <a:lnTo>
                  <a:pt x="1018996" y="411587"/>
                </a:lnTo>
                <a:lnTo>
                  <a:pt x="1025357" y="479311"/>
                </a:lnTo>
                <a:lnTo>
                  <a:pt x="1031731" y="589755"/>
                </a:lnTo>
                <a:lnTo>
                  <a:pt x="1041274" y="828914"/>
                </a:lnTo>
                <a:lnTo>
                  <a:pt x="1054022" y="1256857"/>
                </a:lnTo>
                <a:lnTo>
                  <a:pt x="1092230" y="2652391"/>
                </a:lnTo>
                <a:lnTo>
                  <a:pt x="1101785" y="2862019"/>
                </a:lnTo>
                <a:lnTo>
                  <a:pt x="1108146" y="2943532"/>
                </a:lnTo>
                <a:lnTo>
                  <a:pt x="1111340" y="2965110"/>
                </a:lnTo>
                <a:lnTo>
                  <a:pt x="1114521" y="2973430"/>
                </a:lnTo>
                <a:lnTo>
                  <a:pt x="1117701" y="2968315"/>
                </a:lnTo>
                <a:lnTo>
                  <a:pt x="1120895" y="2949661"/>
                </a:lnTo>
                <a:lnTo>
                  <a:pt x="1127256" y="2872251"/>
                </a:lnTo>
                <a:lnTo>
                  <a:pt x="1133631" y="2743364"/>
                </a:lnTo>
                <a:lnTo>
                  <a:pt x="1143173" y="2463378"/>
                </a:lnTo>
                <a:lnTo>
                  <a:pt x="1155922" y="1965154"/>
                </a:lnTo>
                <a:lnTo>
                  <a:pt x="1190948" y="471744"/>
                </a:lnTo>
                <a:lnTo>
                  <a:pt x="1200503" y="198810"/>
                </a:lnTo>
                <a:lnTo>
                  <a:pt x="1206865" y="77799"/>
                </a:lnTo>
                <a:lnTo>
                  <a:pt x="1213239" y="11588"/>
                </a:lnTo>
                <a:lnTo>
                  <a:pt x="1216420" y="0"/>
                </a:lnTo>
                <a:lnTo>
                  <a:pt x="1219601" y="2996"/>
                </a:lnTo>
                <a:lnTo>
                  <a:pt x="1222781" y="20580"/>
                </a:lnTo>
                <a:lnTo>
                  <a:pt x="1229156" y="98807"/>
                </a:lnTo>
                <a:lnTo>
                  <a:pt x="1235530" y="231880"/>
                </a:lnTo>
                <a:lnTo>
                  <a:pt x="1245072" y="522962"/>
                </a:lnTo>
                <a:lnTo>
                  <a:pt x="1257821" y="1041176"/>
                </a:lnTo>
                <a:lnTo>
                  <a:pt x="1292847" y="2583224"/>
                </a:lnTo>
                <a:lnTo>
                  <a:pt x="1302390" y="2862221"/>
                </a:lnTo>
                <a:lnTo>
                  <a:pt x="1308764" y="2985271"/>
                </a:lnTo>
                <a:lnTo>
                  <a:pt x="1315138" y="3052069"/>
                </a:lnTo>
                <a:lnTo>
                  <a:pt x="1318319" y="3063504"/>
                </a:lnTo>
                <a:lnTo>
                  <a:pt x="1321500" y="3060098"/>
                </a:lnTo>
                <a:lnTo>
                  <a:pt x="1324681" y="3041913"/>
                </a:lnTo>
                <a:lnTo>
                  <a:pt x="1331055" y="2962109"/>
                </a:lnTo>
                <a:lnTo>
                  <a:pt x="1337429" y="2827372"/>
                </a:lnTo>
                <a:lnTo>
                  <a:pt x="1346971" y="2534799"/>
                </a:lnTo>
                <a:lnTo>
                  <a:pt x="1359720" y="2019403"/>
                </a:lnTo>
                <a:lnTo>
                  <a:pt x="1391553" y="642650"/>
                </a:lnTo>
                <a:lnTo>
                  <a:pt x="1401108" y="357415"/>
                </a:lnTo>
                <a:lnTo>
                  <a:pt x="1407482" y="227415"/>
                </a:lnTo>
                <a:lnTo>
                  <a:pt x="1413844" y="151377"/>
                </a:lnTo>
                <a:lnTo>
                  <a:pt x="1417037" y="134458"/>
                </a:lnTo>
                <a:lnTo>
                  <a:pt x="1420218" y="131770"/>
                </a:lnTo>
                <a:lnTo>
                  <a:pt x="1423399" y="143257"/>
                </a:lnTo>
                <a:lnTo>
                  <a:pt x="1426580" y="168709"/>
                </a:lnTo>
                <a:lnTo>
                  <a:pt x="1432954" y="259960"/>
                </a:lnTo>
                <a:lnTo>
                  <a:pt x="1439328" y="401057"/>
                </a:lnTo>
                <a:lnTo>
                  <a:pt x="1448870" y="691492"/>
                </a:lnTo>
                <a:lnTo>
                  <a:pt x="1461619" y="1179130"/>
                </a:lnTo>
                <a:lnTo>
                  <a:pt x="1487091" y="2181025"/>
                </a:lnTo>
                <a:lnTo>
                  <a:pt x="1496646" y="2459592"/>
                </a:lnTo>
                <a:lnTo>
                  <a:pt x="1503007" y="2593785"/>
                </a:lnTo>
                <a:lnTo>
                  <a:pt x="1509382" y="2680946"/>
                </a:lnTo>
                <a:lnTo>
                  <a:pt x="1512562" y="2705982"/>
                </a:lnTo>
                <a:lnTo>
                  <a:pt x="1515743" y="2718442"/>
                </a:lnTo>
                <a:lnTo>
                  <a:pt x="1518937" y="2718341"/>
                </a:lnTo>
                <a:lnTo>
                  <a:pt x="1522117" y="2705817"/>
                </a:lnTo>
                <a:lnTo>
                  <a:pt x="1525298" y="2681162"/>
                </a:lnTo>
                <a:lnTo>
                  <a:pt x="1531672" y="2597166"/>
                </a:lnTo>
                <a:lnTo>
                  <a:pt x="1538034" y="2471052"/>
                </a:lnTo>
                <a:lnTo>
                  <a:pt x="1547589" y="2217318"/>
                </a:lnTo>
                <a:lnTo>
                  <a:pt x="1563518" y="1692310"/>
                </a:lnTo>
                <a:lnTo>
                  <a:pt x="1582615" y="1074303"/>
                </a:lnTo>
                <a:lnTo>
                  <a:pt x="1592171" y="838804"/>
                </a:lnTo>
                <a:lnTo>
                  <a:pt x="1598545" y="724265"/>
                </a:lnTo>
                <a:lnTo>
                  <a:pt x="1604906" y="648563"/>
                </a:lnTo>
                <a:lnTo>
                  <a:pt x="1608087" y="626010"/>
                </a:lnTo>
                <a:lnTo>
                  <a:pt x="1611281" y="613828"/>
                </a:lnTo>
                <a:lnTo>
                  <a:pt x="1614461" y="611992"/>
                </a:lnTo>
                <a:lnTo>
                  <a:pt x="1617642" y="620362"/>
                </a:lnTo>
                <a:lnTo>
                  <a:pt x="1620836" y="638724"/>
                </a:lnTo>
                <a:lnTo>
                  <a:pt x="1627197" y="703889"/>
                </a:lnTo>
                <a:lnTo>
                  <a:pt x="1633572" y="803537"/>
                </a:lnTo>
                <a:lnTo>
                  <a:pt x="1643127" y="1005807"/>
                </a:lnTo>
                <a:lnTo>
                  <a:pt x="1659043" y="1426507"/>
                </a:lnTo>
                <a:lnTo>
                  <a:pt x="1678153" y="1923162"/>
                </a:lnTo>
                <a:lnTo>
                  <a:pt x="1687696" y="2112656"/>
                </a:lnTo>
                <a:lnTo>
                  <a:pt x="1694070" y="2204756"/>
                </a:lnTo>
                <a:lnTo>
                  <a:pt x="1700444" y="2265400"/>
                </a:lnTo>
                <a:lnTo>
                  <a:pt x="1703625" y="2283281"/>
                </a:lnTo>
                <a:lnTo>
                  <a:pt x="1706806" y="2292702"/>
                </a:lnTo>
                <a:lnTo>
                  <a:pt x="1709986" y="2293639"/>
                </a:lnTo>
                <a:lnTo>
                  <a:pt x="1713180" y="2286193"/>
                </a:lnTo>
                <a:lnTo>
                  <a:pt x="1716361" y="2270504"/>
                </a:lnTo>
                <a:lnTo>
                  <a:pt x="1722735" y="2215532"/>
                </a:lnTo>
                <a:lnTo>
                  <a:pt x="1729096" y="2131689"/>
                </a:lnTo>
                <a:lnTo>
                  <a:pt x="1738651" y="1961012"/>
                </a:lnTo>
                <a:lnTo>
                  <a:pt x="1754568" y="1602325"/>
                </a:lnTo>
                <a:lnTo>
                  <a:pt x="1773678" y="1169278"/>
                </a:lnTo>
                <a:lnTo>
                  <a:pt x="1783233" y="998855"/>
                </a:lnTo>
                <a:lnTo>
                  <a:pt x="1792788" y="880580"/>
                </a:lnTo>
                <a:lnTo>
                  <a:pt x="1799150" y="835904"/>
                </a:lnTo>
                <a:lnTo>
                  <a:pt x="1802343" y="824520"/>
                </a:lnTo>
                <a:lnTo>
                  <a:pt x="1805524" y="820556"/>
                </a:lnTo>
                <a:lnTo>
                  <a:pt x="1808705" y="824051"/>
                </a:lnTo>
                <a:lnTo>
                  <a:pt x="1811886" y="834916"/>
                </a:lnTo>
                <a:lnTo>
                  <a:pt x="1818260" y="878162"/>
                </a:lnTo>
                <a:lnTo>
                  <a:pt x="1824634" y="948342"/>
                </a:lnTo>
                <a:lnTo>
                  <a:pt x="1834176" y="1097237"/>
                </a:lnTo>
                <a:lnTo>
                  <a:pt x="1846912" y="1354719"/>
                </a:lnTo>
                <a:lnTo>
                  <a:pt x="1878758" y="2030319"/>
                </a:lnTo>
                <a:lnTo>
                  <a:pt x="1888313" y="2169894"/>
                </a:lnTo>
                <a:lnTo>
                  <a:pt x="1894687" y="2233983"/>
                </a:lnTo>
                <a:lnTo>
                  <a:pt x="1901049" y="2272112"/>
                </a:lnTo>
                <a:lnTo>
                  <a:pt x="1904242" y="2281014"/>
                </a:lnTo>
                <a:lnTo>
                  <a:pt x="1907423" y="2283053"/>
                </a:lnTo>
                <a:lnTo>
                  <a:pt x="1910604" y="2278216"/>
                </a:lnTo>
                <a:lnTo>
                  <a:pt x="1913785" y="2266591"/>
                </a:lnTo>
                <a:lnTo>
                  <a:pt x="1920159" y="2223573"/>
                </a:lnTo>
                <a:lnTo>
                  <a:pt x="1926520" y="2155837"/>
                </a:lnTo>
                <a:lnTo>
                  <a:pt x="1936075" y="2014084"/>
                </a:lnTo>
                <a:lnTo>
                  <a:pt x="1948811" y="1770329"/>
                </a:lnTo>
                <a:lnTo>
                  <a:pt x="1980657" y="1119397"/>
                </a:lnTo>
                <a:lnTo>
                  <a:pt x="1990212" y="975352"/>
                </a:lnTo>
                <a:lnTo>
                  <a:pt x="1999767" y="875591"/>
                </a:lnTo>
                <a:lnTo>
                  <a:pt x="2006142" y="836740"/>
                </a:lnTo>
                <a:lnTo>
                  <a:pt x="2009322" y="825938"/>
                </a:lnTo>
                <a:lnTo>
                  <a:pt x="2012503" y="820923"/>
                </a:lnTo>
                <a:lnTo>
                  <a:pt x="2015684" y="821658"/>
                </a:lnTo>
                <a:lnTo>
                  <a:pt x="2018877" y="828028"/>
                </a:lnTo>
                <a:lnTo>
                  <a:pt x="2025239" y="857115"/>
                </a:lnTo>
                <a:lnTo>
                  <a:pt x="2031613" y="906553"/>
                </a:lnTo>
                <a:lnTo>
                  <a:pt x="2041168" y="1013849"/>
                </a:lnTo>
                <a:lnTo>
                  <a:pt x="2053904" y="1203418"/>
                </a:lnTo>
                <a:lnTo>
                  <a:pt x="2098486" y="1923390"/>
                </a:lnTo>
                <a:lnTo>
                  <a:pt x="2108028" y="2025937"/>
                </a:lnTo>
                <a:lnTo>
                  <a:pt x="2117583" y="2096700"/>
                </a:lnTo>
                <a:lnTo>
                  <a:pt x="2123957" y="2125104"/>
                </a:lnTo>
                <a:lnTo>
                  <a:pt x="2130319" y="2138324"/>
                </a:lnTo>
                <a:lnTo>
                  <a:pt x="2133512" y="2139299"/>
                </a:lnTo>
                <a:lnTo>
                  <a:pt x="2136693" y="2136589"/>
                </a:lnTo>
                <a:lnTo>
                  <a:pt x="2139874" y="2130283"/>
                </a:lnTo>
                <a:lnTo>
                  <a:pt x="2146248" y="2107312"/>
                </a:lnTo>
                <a:lnTo>
                  <a:pt x="2152610" y="2071335"/>
                </a:lnTo>
                <a:lnTo>
                  <a:pt x="2162165" y="1995685"/>
                </a:lnTo>
                <a:lnTo>
                  <a:pt x="2174901" y="1861973"/>
                </a:lnTo>
                <a:lnTo>
                  <a:pt x="2194011" y="1618546"/>
                </a:lnTo>
                <a:lnTo>
                  <a:pt x="2219482" y="1290681"/>
                </a:lnTo>
                <a:lnTo>
                  <a:pt x="2232218" y="1157476"/>
                </a:lnTo>
                <a:lnTo>
                  <a:pt x="2241773" y="1081331"/>
                </a:lnTo>
                <a:lnTo>
                  <a:pt x="2251328" y="1030020"/>
                </a:lnTo>
                <a:lnTo>
                  <a:pt x="2257702" y="1010924"/>
                </a:lnTo>
                <a:lnTo>
                  <a:pt x="2260883" y="1006061"/>
                </a:lnTo>
                <a:lnTo>
                  <a:pt x="2264064" y="1004351"/>
                </a:lnTo>
                <a:lnTo>
                  <a:pt x="2267257" y="1005782"/>
                </a:lnTo>
                <a:lnTo>
                  <a:pt x="2270438" y="1010316"/>
                </a:lnTo>
                <a:lnTo>
                  <a:pt x="2276800" y="1028450"/>
                </a:lnTo>
                <a:lnTo>
                  <a:pt x="2283174" y="1058069"/>
                </a:lnTo>
                <a:lnTo>
                  <a:pt x="2292729" y="1121841"/>
                </a:lnTo>
                <a:lnTo>
                  <a:pt x="2305465" y="1236014"/>
                </a:lnTo>
                <a:lnTo>
                  <a:pt x="2324575" y="1444287"/>
                </a:lnTo>
                <a:lnTo>
                  <a:pt x="2353227" y="1757361"/>
                </a:lnTo>
                <a:lnTo>
                  <a:pt x="2365963" y="1871318"/>
                </a:lnTo>
                <a:lnTo>
                  <a:pt x="2378699" y="1960101"/>
                </a:lnTo>
                <a:lnTo>
                  <a:pt x="2388254" y="2007196"/>
                </a:lnTo>
                <a:lnTo>
                  <a:pt x="2394628" y="2028331"/>
                </a:lnTo>
                <a:lnTo>
                  <a:pt x="2400990" y="2040690"/>
                </a:lnTo>
                <a:lnTo>
                  <a:pt x="2404183" y="2043425"/>
                </a:lnTo>
                <a:lnTo>
                  <a:pt x="2407364" y="2043805"/>
                </a:lnTo>
                <a:lnTo>
                  <a:pt x="2410545" y="2041766"/>
                </a:lnTo>
                <a:lnTo>
                  <a:pt x="2413726" y="2037258"/>
                </a:lnTo>
                <a:lnTo>
                  <a:pt x="2420100" y="2020707"/>
                </a:lnTo>
                <a:lnTo>
                  <a:pt x="2426474" y="1993899"/>
                </a:lnTo>
                <a:lnTo>
                  <a:pt x="2432836" y="1956694"/>
                </a:lnTo>
                <a:lnTo>
                  <a:pt x="2442391" y="1881614"/>
                </a:lnTo>
                <a:lnTo>
                  <a:pt x="2451946" y="1784575"/>
                </a:lnTo>
                <a:lnTo>
                  <a:pt x="2464682" y="1626031"/>
                </a:lnTo>
                <a:lnTo>
                  <a:pt x="2490153" y="1257757"/>
                </a:lnTo>
                <a:lnTo>
                  <a:pt x="2506083" y="1048014"/>
                </a:lnTo>
                <a:lnTo>
                  <a:pt x="2515625" y="952141"/>
                </a:lnTo>
                <a:lnTo>
                  <a:pt x="2521999" y="906236"/>
                </a:lnTo>
                <a:lnTo>
                  <a:pt x="2528373" y="877262"/>
                </a:lnTo>
                <a:lnTo>
                  <a:pt x="2531554" y="869652"/>
                </a:lnTo>
                <a:lnTo>
                  <a:pt x="2534735" y="866853"/>
                </a:lnTo>
                <a:lnTo>
                  <a:pt x="2537916" y="868955"/>
                </a:lnTo>
                <a:lnTo>
                  <a:pt x="2541109" y="876059"/>
                </a:lnTo>
                <a:lnTo>
                  <a:pt x="2547471" y="905299"/>
                </a:lnTo>
                <a:lnTo>
                  <a:pt x="2553845" y="954281"/>
                </a:lnTo>
                <a:lnTo>
                  <a:pt x="2563400" y="1062425"/>
                </a:lnTo>
                <a:lnTo>
                  <a:pt x="2572942" y="1206420"/>
                </a:lnTo>
                <a:lnTo>
                  <a:pt x="2588872" y="1499651"/>
                </a:lnTo>
                <a:lnTo>
                  <a:pt x="2614343" y="1975335"/>
                </a:lnTo>
                <a:lnTo>
                  <a:pt x="2623898" y="2111528"/>
                </a:lnTo>
                <a:lnTo>
                  <a:pt x="2633453" y="2206554"/>
                </a:lnTo>
                <a:lnTo>
                  <a:pt x="2639815" y="2243037"/>
                </a:lnTo>
                <a:lnTo>
                  <a:pt x="2643008" y="2252623"/>
                </a:lnTo>
                <a:lnTo>
                  <a:pt x="2646189" y="2256295"/>
                </a:lnTo>
                <a:lnTo>
                  <a:pt x="2649370" y="2254003"/>
                </a:lnTo>
                <a:lnTo>
                  <a:pt x="2652551" y="2245772"/>
                </a:lnTo>
                <a:lnTo>
                  <a:pt x="2658925" y="2211759"/>
                </a:lnTo>
                <a:lnTo>
                  <a:pt x="2665299" y="2155381"/>
                </a:lnTo>
                <a:lnTo>
                  <a:pt x="2674841" y="2033383"/>
                </a:lnTo>
                <a:lnTo>
                  <a:pt x="2687590" y="1816866"/>
                </a:lnTo>
                <a:lnTo>
                  <a:pt x="2725797" y="1116307"/>
                </a:lnTo>
                <a:lnTo>
                  <a:pt x="2735353" y="1006339"/>
                </a:lnTo>
                <a:lnTo>
                  <a:pt x="2741714" y="959548"/>
                </a:lnTo>
                <a:lnTo>
                  <a:pt x="2748088" y="935995"/>
                </a:lnTo>
                <a:lnTo>
                  <a:pt x="2751269" y="933171"/>
                </a:lnTo>
                <a:lnTo>
                  <a:pt x="2754450" y="936337"/>
                </a:lnTo>
                <a:lnTo>
                  <a:pt x="2757643" y="945416"/>
                </a:lnTo>
                <a:lnTo>
                  <a:pt x="2764005" y="980709"/>
                </a:lnTo>
                <a:lnTo>
                  <a:pt x="2770379" y="1037225"/>
                </a:lnTo>
                <a:lnTo>
                  <a:pt x="2779934" y="1155678"/>
                </a:lnTo>
                <a:lnTo>
                  <a:pt x="2792670" y="1356429"/>
                </a:lnTo>
                <a:lnTo>
                  <a:pt x="2818142" y="1765998"/>
                </a:lnTo>
                <a:lnTo>
                  <a:pt x="2827697" y="1875662"/>
                </a:lnTo>
                <a:lnTo>
                  <a:pt x="2834058" y="1925847"/>
                </a:lnTo>
                <a:lnTo>
                  <a:pt x="2840433" y="1955251"/>
                </a:lnTo>
                <a:lnTo>
                  <a:pt x="2843613" y="1961823"/>
                </a:lnTo>
                <a:lnTo>
                  <a:pt x="2846807" y="1962912"/>
                </a:lnTo>
                <a:lnTo>
                  <a:pt x="2849988" y="1958543"/>
                </a:lnTo>
                <a:lnTo>
                  <a:pt x="2853168" y="1948818"/>
                </a:lnTo>
                <a:lnTo>
                  <a:pt x="2859543" y="1914032"/>
                </a:lnTo>
                <a:lnTo>
                  <a:pt x="2865904" y="1860517"/>
                </a:lnTo>
                <a:lnTo>
                  <a:pt x="2875459" y="1751587"/>
                </a:lnTo>
                <a:lnTo>
                  <a:pt x="2891388" y="1526332"/>
                </a:lnTo>
                <a:lnTo>
                  <a:pt x="2907305" y="1308055"/>
                </a:lnTo>
                <a:lnTo>
                  <a:pt x="2916860" y="1209459"/>
                </a:lnTo>
                <a:lnTo>
                  <a:pt x="2923222" y="1164897"/>
                </a:lnTo>
                <a:lnTo>
                  <a:pt x="2929596" y="1140279"/>
                </a:lnTo>
                <a:lnTo>
                  <a:pt x="2932777" y="1135974"/>
                </a:lnTo>
                <a:lnTo>
                  <a:pt x="2935957" y="1137164"/>
                </a:lnTo>
                <a:lnTo>
                  <a:pt x="2939151" y="1143888"/>
                </a:lnTo>
                <a:lnTo>
                  <a:pt x="2945512" y="1173735"/>
                </a:lnTo>
                <a:lnTo>
                  <a:pt x="2951887" y="1224490"/>
                </a:lnTo>
                <a:lnTo>
                  <a:pt x="2961442" y="1335142"/>
                </a:lnTo>
                <a:lnTo>
                  <a:pt x="2974177" y="1529549"/>
                </a:lnTo>
                <a:lnTo>
                  <a:pt x="2999649" y="1943005"/>
                </a:lnTo>
                <a:lnTo>
                  <a:pt x="3009204" y="2056291"/>
                </a:lnTo>
                <a:lnTo>
                  <a:pt x="3015566" y="2107590"/>
                </a:lnTo>
                <a:lnTo>
                  <a:pt x="3021940" y="2135956"/>
                </a:lnTo>
                <a:lnTo>
                  <a:pt x="3025121" y="2140869"/>
                </a:lnTo>
                <a:lnTo>
                  <a:pt x="3028314" y="2139375"/>
                </a:lnTo>
                <a:lnTo>
                  <a:pt x="3031495" y="2131372"/>
                </a:lnTo>
                <a:lnTo>
                  <a:pt x="3037856" y="2095864"/>
                </a:lnTo>
                <a:lnTo>
                  <a:pt x="3044231" y="2035004"/>
                </a:lnTo>
                <a:lnTo>
                  <a:pt x="3053786" y="1900292"/>
                </a:lnTo>
                <a:lnTo>
                  <a:pt x="3066522" y="1656777"/>
                </a:lnTo>
                <a:lnTo>
                  <a:pt x="3101548" y="916683"/>
                </a:lnTo>
                <a:lnTo>
                  <a:pt x="3111104" y="783301"/>
                </a:lnTo>
                <a:lnTo>
                  <a:pt x="3117465" y="726430"/>
                </a:lnTo>
                <a:lnTo>
                  <a:pt x="3123839" y="698723"/>
                </a:lnTo>
                <a:lnTo>
                  <a:pt x="3127020" y="696418"/>
                </a:lnTo>
                <a:lnTo>
                  <a:pt x="3130214" y="701990"/>
                </a:lnTo>
                <a:lnTo>
                  <a:pt x="3133394" y="715476"/>
                </a:lnTo>
                <a:lnTo>
                  <a:pt x="3139756" y="765952"/>
                </a:lnTo>
                <a:lnTo>
                  <a:pt x="3146130" y="846579"/>
                </a:lnTo>
                <a:lnTo>
                  <a:pt x="3155685" y="1018294"/>
                </a:lnTo>
                <a:lnTo>
                  <a:pt x="3168421" y="1320136"/>
                </a:lnTo>
                <a:lnTo>
                  <a:pt x="3203448" y="2215089"/>
                </a:lnTo>
                <a:lnTo>
                  <a:pt x="3213003" y="2377344"/>
                </a:lnTo>
                <a:lnTo>
                  <a:pt x="3219364" y="2449018"/>
                </a:lnTo>
                <a:lnTo>
                  <a:pt x="3225738" y="2487996"/>
                </a:lnTo>
                <a:lnTo>
                  <a:pt x="3228919" y="2494657"/>
                </a:lnTo>
                <a:lnTo>
                  <a:pt x="3232113" y="2492656"/>
                </a:lnTo>
                <a:lnTo>
                  <a:pt x="3235293" y="2481980"/>
                </a:lnTo>
                <a:lnTo>
                  <a:pt x="3241655" y="2435063"/>
                </a:lnTo>
                <a:lnTo>
                  <a:pt x="3248029" y="2355601"/>
                </a:lnTo>
                <a:lnTo>
                  <a:pt x="3257584" y="2182202"/>
                </a:lnTo>
                <a:lnTo>
                  <a:pt x="3270320" y="1873902"/>
                </a:lnTo>
                <a:lnTo>
                  <a:pt x="3305347" y="952647"/>
                </a:lnTo>
                <a:lnTo>
                  <a:pt x="3314902" y="781693"/>
                </a:lnTo>
                <a:lnTo>
                  <a:pt x="3321263" y="703307"/>
                </a:lnTo>
                <a:lnTo>
                  <a:pt x="3327637" y="656541"/>
                </a:lnTo>
                <a:lnTo>
                  <a:pt x="3330818" y="645461"/>
                </a:lnTo>
                <a:lnTo>
                  <a:pt x="3334012" y="642662"/>
                </a:lnTo>
                <a:lnTo>
                  <a:pt x="3337192" y="648095"/>
                </a:lnTo>
                <a:lnTo>
                  <a:pt x="3340373" y="661657"/>
                </a:lnTo>
                <a:lnTo>
                  <a:pt x="3346747" y="712272"/>
                </a:lnTo>
                <a:lnTo>
                  <a:pt x="3353109" y="792026"/>
                </a:lnTo>
                <a:lnTo>
                  <a:pt x="3362664" y="958282"/>
                </a:lnTo>
                <a:lnTo>
                  <a:pt x="3375400" y="1241725"/>
                </a:lnTo>
                <a:lnTo>
                  <a:pt x="3404065" y="1914374"/>
                </a:lnTo>
                <a:lnTo>
                  <a:pt x="3413620" y="2082783"/>
                </a:lnTo>
                <a:lnTo>
                  <a:pt x="3423163" y="2199285"/>
                </a:lnTo>
                <a:lnTo>
                  <a:pt x="3429537" y="2244088"/>
                </a:lnTo>
                <a:lnTo>
                  <a:pt x="3432718" y="2256169"/>
                </a:lnTo>
                <a:lnTo>
                  <a:pt x="3435911" y="2261335"/>
                </a:lnTo>
                <a:lnTo>
                  <a:pt x="3439092" y="2259613"/>
                </a:lnTo>
                <a:lnTo>
                  <a:pt x="3442273" y="2251116"/>
                </a:lnTo>
                <a:lnTo>
                  <a:pt x="3448647" y="2214582"/>
                </a:lnTo>
                <a:lnTo>
                  <a:pt x="3455008" y="2153824"/>
                </a:lnTo>
                <a:lnTo>
                  <a:pt x="3464564" y="2023974"/>
                </a:lnTo>
                <a:lnTo>
                  <a:pt x="3477299" y="1799315"/>
                </a:lnTo>
                <a:lnTo>
                  <a:pt x="3509145" y="1210295"/>
                </a:lnTo>
                <a:lnTo>
                  <a:pt x="3518700" y="1086549"/>
                </a:lnTo>
                <a:lnTo>
                  <a:pt x="3525062" y="1027956"/>
                </a:lnTo>
                <a:lnTo>
                  <a:pt x="3531436" y="990536"/>
                </a:lnTo>
                <a:lnTo>
                  <a:pt x="3534617" y="980063"/>
                </a:lnTo>
                <a:lnTo>
                  <a:pt x="3537797" y="975137"/>
                </a:lnTo>
                <a:lnTo>
                  <a:pt x="3540991" y="975694"/>
                </a:lnTo>
                <a:lnTo>
                  <a:pt x="3544172" y="981697"/>
                </a:lnTo>
                <a:lnTo>
                  <a:pt x="3550546" y="1009341"/>
                </a:lnTo>
                <a:lnTo>
                  <a:pt x="3556908" y="1056435"/>
                </a:lnTo>
                <a:lnTo>
                  <a:pt x="3566463" y="1158261"/>
                </a:lnTo>
                <a:lnTo>
                  <a:pt x="3579198" y="1335737"/>
                </a:lnTo>
                <a:lnTo>
                  <a:pt x="3611044" y="1805545"/>
                </a:lnTo>
                <a:lnTo>
                  <a:pt x="3620599" y="1906206"/>
                </a:lnTo>
                <a:lnTo>
                  <a:pt x="3626961" y="1954998"/>
                </a:lnTo>
                <a:lnTo>
                  <a:pt x="3633335" y="1987567"/>
                </a:lnTo>
                <a:lnTo>
                  <a:pt x="3639696" y="2003270"/>
                </a:lnTo>
                <a:lnTo>
                  <a:pt x="3642890" y="2004764"/>
                </a:lnTo>
                <a:lnTo>
                  <a:pt x="3646071" y="2002092"/>
                </a:lnTo>
                <a:lnTo>
                  <a:pt x="3649251" y="1995343"/>
                </a:lnTo>
                <a:lnTo>
                  <a:pt x="3655626" y="1970079"/>
                </a:lnTo>
                <a:lnTo>
                  <a:pt x="3661987" y="1930329"/>
                </a:lnTo>
                <a:lnTo>
                  <a:pt x="3671542" y="1847423"/>
                </a:lnTo>
                <a:lnTo>
                  <a:pt x="3684278" y="1705138"/>
                </a:lnTo>
                <a:lnTo>
                  <a:pt x="3719305" y="1285869"/>
                </a:lnTo>
                <a:lnTo>
                  <a:pt x="3728860" y="1203127"/>
                </a:lnTo>
                <a:lnTo>
                  <a:pt x="3738415" y="1145914"/>
                </a:lnTo>
                <a:lnTo>
                  <a:pt x="3744789" y="1123703"/>
                </a:lnTo>
                <a:lnTo>
                  <a:pt x="3747970" y="1117612"/>
                </a:lnTo>
                <a:lnTo>
                  <a:pt x="3751151" y="1114864"/>
                </a:lnTo>
                <a:lnTo>
                  <a:pt x="3754344" y="1115497"/>
                </a:lnTo>
                <a:lnTo>
                  <a:pt x="3757525" y="1119435"/>
                </a:lnTo>
                <a:lnTo>
                  <a:pt x="3763887" y="1137050"/>
                </a:lnTo>
                <a:lnTo>
                  <a:pt x="3770261" y="1166935"/>
                </a:lnTo>
                <a:lnTo>
                  <a:pt x="3779816" y="1232253"/>
                </a:lnTo>
                <a:lnTo>
                  <a:pt x="3792552" y="1349413"/>
                </a:lnTo>
                <a:lnTo>
                  <a:pt x="3818023" y="1628335"/>
                </a:lnTo>
                <a:lnTo>
                  <a:pt x="3833953" y="1785195"/>
                </a:lnTo>
                <a:lnTo>
                  <a:pt x="3843495" y="1858085"/>
                </a:lnTo>
                <a:lnTo>
                  <a:pt x="3853050" y="1909448"/>
                </a:lnTo>
                <a:lnTo>
                  <a:pt x="3859424" y="1930215"/>
                </a:lnTo>
                <a:lnTo>
                  <a:pt x="3865786" y="1939611"/>
                </a:lnTo>
                <a:lnTo>
                  <a:pt x="3868979" y="1939992"/>
                </a:lnTo>
                <a:lnTo>
                  <a:pt x="3872160" y="1937472"/>
                </a:lnTo>
                <a:lnTo>
                  <a:pt x="3875341" y="1932115"/>
                </a:lnTo>
                <a:lnTo>
                  <a:pt x="3881715" y="1913057"/>
                </a:lnTo>
                <a:lnTo>
                  <a:pt x="3888077" y="1883437"/>
                </a:lnTo>
                <a:lnTo>
                  <a:pt x="3897632" y="1821260"/>
                </a:lnTo>
                <a:lnTo>
                  <a:pt x="3910367" y="1711888"/>
                </a:lnTo>
                <a:lnTo>
                  <a:pt x="3932658" y="1484088"/>
                </a:lnTo>
                <a:lnTo>
                  <a:pt x="3951768" y="1301736"/>
                </a:lnTo>
                <a:lnTo>
                  <a:pt x="3961323" y="1230328"/>
                </a:lnTo>
                <a:lnTo>
                  <a:pt x="3970878" y="1178180"/>
                </a:lnTo>
                <a:lnTo>
                  <a:pt x="3977240" y="1155741"/>
                </a:lnTo>
                <a:lnTo>
                  <a:pt x="3983614" y="1143901"/>
                </a:lnTo>
                <a:lnTo>
                  <a:pt x="3986795" y="1142077"/>
                </a:lnTo>
                <a:lnTo>
                  <a:pt x="3989976" y="1142989"/>
                </a:lnTo>
                <a:lnTo>
                  <a:pt x="3993169" y="1146661"/>
                </a:lnTo>
                <a:lnTo>
                  <a:pt x="3999531" y="1162136"/>
                </a:lnTo>
                <a:lnTo>
                  <a:pt x="4005905" y="1188070"/>
                </a:lnTo>
                <a:lnTo>
                  <a:pt x="4015460" y="1244992"/>
                </a:lnTo>
                <a:lnTo>
                  <a:pt x="4025002" y="1320275"/>
                </a:lnTo>
                <a:lnTo>
                  <a:pt x="4040932" y="1473210"/>
                </a:lnTo>
                <a:lnTo>
                  <a:pt x="4069584" y="1754601"/>
                </a:lnTo>
                <a:lnTo>
                  <a:pt x="4079139" y="1826731"/>
                </a:lnTo>
                <a:lnTo>
                  <a:pt x="4088694" y="1879436"/>
                </a:lnTo>
                <a:lnTo>
                  <a:pt x="4095069" y="1902103"/>
                </a:lnTo>
                <a:lnTo>
                  <a:pt x="4101430" y="1914082"/>
                </a:lnTo>
                <a:lnTo>
                  <a:pt x="4104611" y="1915995"/>
                </a:lnTo>
                <a:lnTo>
                  <a:pt x="4107804" y="1915184"/>
                </a:lnTo>
                <a:lnTo>
                  <a:pt x="4110985" y="1911702"/>
                </a:lnTo>
                <a:lnTo>
                  <a:pt x="4114166" y="1905598"/>
                </a:lnTo>
                <a:lnTo>
                  <a:pt x="4114166" y="1905598"/>
                </a:lnTo>
              </a:path>
            </a:pathLst>
          </a:custGeom>
          <a:noFill/>
          <a:ln w="18998" cap="sq">
            <a:solidFill>
              <a:schemeClr val="accent2">
                <a:lumMod val="75000"/>
              </a:schemeClr>
            </a:solidFill>
            <a:prstDash val="solid"/>
            <a:round/>
          </a:ln>
        </p:spPr>
        <p:txBody>
          <a:bodyPr rtlCol="0" anchor="ctr"/>
          <a:lstStyle/>
          <a:p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" name="Figura a mano libera 21">
            <a:extLst>
              <a:ext uri="{FF2B5EF4-FFF2-40B4-BE49-F238E27FC236}">
                <a16:creationId xmlns:a16="http://schemas.microsoft.com/office/drawing/2014/main" id="{471AA130-DDC3-B768-C1A6-5253051BC18E}"/>
              </a:ext>
            </a:extLst>
          </p:cNvPr>
          <p:cNvSpPr/>
          <p:nvPr/>
        </p:nvSpPr>
        <p:spPr>
          <a:xfrm>
            <a:off x="456790" y="993444"/>
            <a:ext cx="601475" cy="307777"/>
          </a:xfrm>
          <a:custGeom>
            <a:avLst/>
            <a:gdLst>
              <a:gd name="connsiteX0" fmla="*/ 0 w 4114165"/>
              <a:gd name="connsiteY0" fmla="*/ 962866 h 3063250"/>
              <a:gd name="connsiteX1" fmla="*/ 13219 w 4114165"/>
              <a:gd name="connsiteY1" fmla="*/ 938578 h 3063250"/>
              <a:gd name="connsiteX2" fmla="*/ 29741 w 4114165"/>
              <a:gd name="connsiteY2" fmla="*/ 914936 h 3063250"/>
              <a:gd name="connsiteX3" fmla="*/ 52873 w 4114165"/>
              <a:gd name="connsiteY3" fmla="*/ 887165 h 3063250"/>
              <a:gd name="connsiteX4" fmla="*/ 79309 w 4114165"/>
              <a:gd name="connsiteY4" fmla="*/ 860382 h 3063250"/>
              <a:gd name="connsiteX5" fmla="*/ 99137 w 4114165"/>
              <a:gd name="connsiteY5" fmla="*/ 843895 h 3063250"/>
              <a:gd name="connsiteX6" fmla="*/ 109050 w 4114165"/>
              <a:gd name="connsiteY6" fmla="*/ 838551 h 3063250"/>
              <a:gd name="connsiteX7" fmla="*/ 118964 w 4114165"/>
              <a:gd name="connsiteY7" fmla="*/ 836816 h 3063250"/>
              <a:gd name="connsiteX8" fmla="*/ 125574 w 4114165"/>
              <a:gd name="connsiteY8" fmla="*/ 838272 h 3063250"/>
              <a:gd name="connsiteX9" fmla="*/ 132182 w 4114165"/>
              <a:gd name="connsiteY9" fmla="*/ 842248 h 3063250"/>
              <a:gd name="connsiteX10" fmla="*/ 138791 w 4114165"/>
              <a:gd name="connsiteY10" fmla="*/ 849049 h 3063250"/>
              <a:gd name="connsiteX11" fmla="*/ 145401 w 4114165"/>
              <a:gd name="connsiteY11" fmla="*/ 859078 h 3063250"/>
              <a:gd name="connsiteX12" fmla="*/ 155315 w 4114165"/>
              <a:gd name="connsiteY12" fmla="*/ 880859 h 3063250"/>
              <a:gd name="connsiteX13" fmla="*/ 165228 w 4114165"/>
              <a:gd name="connsiteY13" fmla="*/ 911631 h 3063250"/>
              <a:gd name="connsiteX14" fmla="*/ 175142 w 4114165"/>
              <a:gd name="connsiteY14" fmla="*/ 951773 h 3063250"/>
              <a:gd name="connsiteX15" fmla="*/ 188360 w 4114165"/>
              <a:gd name="connsiteY15" fmla="*/ 1018952 h 3063250"/>
              <a:gd name="connsiteX16" fmla="*/ 204883 w 4114165"/>
              <a:gd name="connsiteY16" fmla="*/ 1119511 h 3063250"/>
              <a:gd name="connsiteX17" fmla="*/ 237928 w 4114165"/>
              <a:gd name="connsiteY17" fmla="*/ 1325872 h 3063250"/>
              <a:gd name="connsiteX18" fmla="*/ 251146 w 4114165"/>
              <a:gd name="connsiteY18" fmla="*/ 1392203 h 3063250"/>
              <a:gd name="connsiteX19" fmla="*/ 264365 w 4114165"/>
              <a:gd name="connsiteY19" fmla="*/ 1444629 h 3063250"/>
              <a:gd name="connsiteX20" fmla="*/ 274279 w 4114165"/>
              <a:gd name="connsiteY20" fmla="*/ 1474666 h 3063250"/>
              <a:gd name="connsiteX21" fmla="*/ 284192 w 4114165"/>
              <a:gd name="connsiteY21" fmla="*/ 1497675 h 3063250"/>
              <a:gd name="connsiteX22" fmla="*/ 297410 w 4114165"/>
              <a:gd name="connsiteY22" fmla="*/ 1521267 h 3063250"/>
              <a:gd name="connsiteX23" fmla="*/ 323847 w 4114165"/>
              <a:gd name="connsiteY23" fmla="*/ 1565120 h 3063250"/>
              <a:gd name="connsiteX24" fmla="*/ 340373 w 4114165"/>
              <a:gd name="connsiteY24" fmla="*/ 1598538 h 3063250"/>
              <a:gd name="connsiteX25" fmla="*/ 363500 w 4114165"/>
              <a:gd name="connsiteY25" fmla="*/ 1652395 h 3063250"/>
              <a:gd name="connsiteX26" fmla="*/ 386628 w 4114165"/>
              <a:gd name="connsiteY26" fmla="*/ 1713129 h 3063250"/>
              <a:gd name="connsiteX27" fmla="*/ 406460 w 4114165"/>
              <a:gd name="connsiteY27" fmla="*/ 1772988 h 3063250"/>
              <a:gd name="connsiteX28" fmla="*/ 422985 w 4114165"/>
              <a:gd name="connsiteY28" fmla="*/ 1832430 h 3063250"/>
              <a:gd name="connsiteX29" fmla="*/ 439510 w 4114165"/>
              <a:gd name="connsiteY29" fmla="*/ 1903407 h 3063250"/>
              <a:gd name="connsiteX30" fmla="*/ 456035 w 4114165"/>
              <a:gd name="connsiteY30" fmla="*/ 1987175 h 3063250"/>
              <a:gd name="connsiteX31" fmla="*/ 472547 w 4114165"/>
              <a:gd name="connsiteY31" fmla="*/ 2085024 h 3063250"/>
              <a:gd name="connsiteX32" fmla="*/ 502289 w 4114165"/>
              <a:gd name="connsiteY32" fmla="*/ 2284990 h 3063250"/>
              <a:gd name="connsiteX33" fmla="*/ 518814 w 4114165"/>
              <a:gd name="connsiteY33" fmla="*/ 2386930 h 3063250"/>
              <a:gd name="connsiteX34" fmla="*/ 532031 w 4114165"/>
              <a:gd name="connsiteY34" fmla="*/ 2452703 h 3063250"/>
              <a:gd name="connsiteX35" fmla="*/ 541941 w 4114165"/>
              <a:gd name="connsiteY35" fmla="*/ 2490718 h 3063250"/>
              <a:gd name="connsiteX36" fmla="*/ 551864 w 4114165"/>
              <a:gd name="connsiteY36" fmla="*/ 2518717 h 3063250"/>
              <a:gd name="connsiteX37" fmla="*/ 561774 w 4114165"/>
              <a:gd name="connsiteY37" fmla="*/ 2537066 h 3063250"/>
              <a:gd name="connsiteX38" fmla="*/ 568389 w 4114165"/>
              <a:gd name="connsiteY38" fmla="*/ 2544335 h 3063250"/>
              <a:gd name="connsiteX39" fmla="*/ 574991 w 4114165"/>
              <a:gd name="connsiteY39" fmla="*/ 2548070 h 3063250"/>
              <a:gd name="connsiteX40" fmla="*/ 581606 w 4114165"/>
              <a:gd name="connsiteY40" fmla="*/ 2548741 h 3063250"/>
              <a:gd name="connsiteX41" fmla="*/ 588208 w 4114165"/>
              <a:gd name="connsiteY41" fmla="*/ 2546969 h 3063250"/>
              <a:gd name="connsiteX42" fmla="*/ 598131 w 4114165"/>
              <a:gd name="connsiteY42" fmla="*/ 2541042 h 3063250"/>
              <a:gd name="connsiteX43" fmla="*/ 644385 w 4114165"/>
              <a:gd name="connsiteY43" fmla="*/ 2506927 h 3063250"/>
              <a:gd name="connsiteX44" fmla="*/ 670820 w 4114165"/>
              <a:gd name="connsiteY44" fmla="*/ 2490034 h 3063250"/>
              <a:gd name="connsiteX45" fmla="*/ 687345 w 4114165"/>
              <a:gd name="connsiteY45" fmla="*/ 2476269 h 3063250"/>
              <a:gd name="connsiteX46" fmla="*/ 700562 w 4114165"/>
              <a:gd name="connsiteY46" fmla="*/ 2461681 h 3063250"/>
              <a:gd name="connsiteX47" fmla="*/ 710485 w 4114165"/>
              <a:gd name="connsiteY47" fmla="*/ 2447156 h 3063250"/>
              <a:gd name="connsiteX48" fmla="*/ 720395 w 4114165"/>
              <a:gd name="connsiteY48" fmla="*/ 2427478 h 3063250"/>
              <a:gd name="connsiteX49" fmla="*/ 730305 w 4114165"/>
              <a:gd name="connsiteY49" fmla="*/ 2399808 h 3063250"/>
              <a:gd name="connsiteX50" fmla="*/ 740214 w 4114165"/>
              <a:gd name="connsiteY50" fmla="*/ 2360615 h 3063250"/>
              <a:gd name="connsiteX51" fmla="*/ 750137 w 4114165"/>
              <a:gd name="connsiteY51" fmla="*/ 2306011 h 3063250"/>
              <a:gd name="connsiteX52" fmla="*/ 760047 w 4114165"/>
              <a:gd name="connsiteY52" fmla="*/ 2232146 h 3063250"/>
              <a:gd name="connsiteX53" fmla="*/ 769957 w 4114165"/>
              <a:gd name="connsiteY53" fmla="*/ 2135437 h 3063250"/>
              <a:gd name="connsiteX54" fmla="*/ 779879 w 4114165"/>
              <a:gd name="connsiteY54" fmla="*/ 2013021 h 3063250"/>
              <a:gd name="connsiteX55" fmla="*/ 793097 w 4114165"/>
              <a:gd name="connsiteY55" fmla="*/ 1806394 h 3063250"/>
              <a:gd name="connsiteX56" fmla="*/ 806314 w 4114165"/>
              <a:gd name="connsiteY56" fmla="*/ 1550988 h 3063250"/>
              <a:gd name="connsiteX57" fmla="*/ 826134 w 4114165"/>
              <a:gd name="connsiteY57" fmla="*/ 1101061 h 3063250"/>
              <a:gd name="connsiteX58" fmla="*/ 852581 w 4114165"/>
              <a:gd name="connsiteY58" fmla="*/ 502805 h 3063250"/>
              <a:gd name="connsiteX59" fmla="*/ 865798 w 4114165"/>
              <a:gd name="connsiteY59" fmla="*/ 268992 h 3063250"/>
              <a:gd name="connsiteX60" fmla="*/ 875708 w 4114165"/>
              <a:gd name="connsiteY60" fmla="*/ 140161 h 3063250"/>
              <a:gd name="connsiteX61" fmla="*/ 885618 w 4114165"/>
              <a:gd name="connsiteY61" fmla="*/ 54144 h 3063250"/>
              <a:gd name="connsiteX62" fmla="*/ 892233 w 4114165"/>
              <a:gd name="connsiteY62" fmla="*/ 19833 h 3063250"/>
              <a:gd name="connsiteX63" fmla="*/ 898835 w 4114165"/>
              <a:gd name="connsiteY63" fmla="*/ 2645 h 3063250"/>
              <a:gd name="connsiteX64" fmla="*/ 902143 w 4114165"/>
              <a:gd name="connsiteY64" fmla="*/ 0 h 3063250"/>
              <a:gd name="connsiteX65" fmla="*/ 905450 w 4114165"/>
              <a:gd name="connsiteY65" fmla="*/ 1042 h 3063250"/>
              <a:gd name="connsiteX66" fmla="*/ 908758 w 4114165"/>
              <a:gd name="connsiteY66" fmla="*/ 5543 h 3063250"/>
              <a:gd name="connsiteX67" fmla="*/ 915360 w 4114165"/>
              <a:gd name="connsiteY67" fmla="*/ 23974 h 3063250"/>
              <a:gd name="connsiteX68" fmla="*/ 921975 w 4114165"/>
              <a:gd name="connsiteY68" fmla="*/ 53496 h 3063250"/>
              <a:gd name="connsiteX69" fmla="*/ 931885 w 4114165"/>
              <a:gd name="connsiteY69" fmla="*/ 114728 h 3063250"/>
              <a:gd name="connsiteX70" fmla="*/ 945103 w 4114165"/>
              <a:gd name="connsiteY70" fmla="*/ 219005 h 3063250"/>
              <a:gd name="connsiteX71" fmla="*/ 991370 w 4114165"/>
              <a:gd name="connsiteY71" fmla="*/ 608560 h 3063250"/>
              <a:gd name="connsiteX72" fmla="*/ 1007895 w 4114165"/>
              <a:gd name="connsiteY72" fmla="*/ 717439 h 3063250"/>
              <a:gd name="connsiteX73" fmla="*/ 1057457 w 4114165"/>
              <a:gd name="connsiteY73" fmla="*/ 1020560 h 3063250"/>
              <a:gd name="connsiteX74" fmla="*/ 1070674 w 4114165"/>
              <a:gd name="connsiteY74" fmla="*/ 1129034 h 3063250"/>
              <a:gd name="connsiteX75" fmla="*/ 1083891 w 4114165"/>
              <a:gd name="connsiteY75" fmla="*/ 1261492 h 3063250"/>
              <a:gd name="connsiteX76" fmla="*/ 1100416 w 4114165"/>
              <a:gd name="connsiteY76" fmla="*/ 1462079 h 3063250"/>
              <a:gd name="connsiteX77" fmla="*/ 1123543 w 4114165"/>
              <a:gd name="connsiteY77" fmla="*/ 1789577 h 3063250"/>
              <a:gd name="connsiteX78" fmla="*/ 1146683 w 4114165"/>
              <a:gd name="connsiteY78" fmla="*/ 2110389 h 3063250"/>
              <a:gd name="connsiteX79" fmla="*/ 1159901 w 4114165"/>
              <a:gd name="connsiteY79" fmla="*/ 2255687 h 3063250"/>
              <a:gd name="connsiteX80" fmla="*/ 1169810 w 4114165"/>
              <a:gd name="connsiteY80" fmla="*/ 2336454 h 3063250"/>
              <a:gd name="connsiteX81" fmla="*/ 1176425 w 4114165"/>
              <a:gd name="connsiteY81" fmla="*/ 2375343 h 3063250"/>
              <a:gd name="connsiteX82" fmla="*/ 1183028 w 4114165"/>
              <a:gd name="connsiteY82" fmla="*/ 2401809 h 3063250"/>
              <a:gd name="connsiteX83" fmla="*/ 1189643 w 4114165"/>
              <a:gd name="connsiteY83" fmla="*/ 2415701 h 3063250"/>
              <a:gd name="connsiteX84" fmla="*/ 1192950 w 4114165"/>
              <a:gd name="connsiteY84" fmla="*/ 2417917 h 3063250"/>
              <a:gd name="connsiteX85" fmla="*/ 1196245 w 4114165"/>
              <a:gd name="connsiteY85" fmla="*/ 2417030 h 3063250"/>
              <a:gd name="connsiteX86" fmla="*/ 1199553 w 4114165"/>
              <a:gd name="connsiteY86" fmla="*/ 2413054 h 3063250"/>
              <a:gd name="connsiteX87" fmla="*/ 1206168 w 4114165"/>
              <a:gd name="connsiteY87" fmla="*/ 2396073 h 3063250"/>
              <a:gd name="connsiteX88" fmla="*/ 1212770 w 4114165"/>
              <a:gd name="connsiteY88" fmla="*/ 2367517 h 3063250"/>
              <a:gd name="connsiteX89" fmla="*/ 1222680 w 4114165"/>
              <a:gd name="connsiteY89" fmla="*/ 2304808 h 3063250"/>
              <a:gd name="connsiteX90" fmla="*/ 1232602 w 4114165"/>
              <a:gd name="connsiteY90" fmla="*/ 2221471 h 3063250"/>
              <a:gd name="connsiteX91" fmla="*/ 1249127 w 4114165"/>
              <a:gd name="connsiteY91" fmla="*/ 2051011 h 3063250"/>
              <a:gd name="connsiteX92" fmla="*/ 1278857 w 4114165"/>
              <a:gd name="connsiteY92" fmla="*/ 1738519 h 3063250"/>
              <a:gd name="connsiteX93" fmla="*/ 1292087 w 4114165"/>
              <a:gd name="connsiteY93" fmla="*/ 1631108 h 3063250"/>
              <a:gd name="connsiteX94" fmla="*/ 1301997 w 4114165"/>
              <a:gd name="connsiteY94" fmla="*/ 1571186 h 3063250"/>
              <a:gd name="connsiteX95" fmla="*/ 1311907 w 4114165"/>
              <a:gd name="connsiteY95" fmla="*/ 1530802 h 3063250"/>
              <a:gd name="connsiteX96" fmla="*/ 1318522 w 4114165"/>
              <a:gd name="connsiteY96" fmla="*/ 1515125 h 3063250"/>
              <a:gd name="connsiteX97" fmla="*/ 1325124 w 4114165"/>
              <a:gd name="connsiteY97" fmla="*/ 1508553 h 3063250"/>
              <a:gd name="connsiteX98" fmla="*/ 1328431 w 4114165"/>
              <a:gd name="connsiteY98" fmla="*/ 1508692 h 3063250"/>
              <a:gd name="connsiteX99" fmla="*/ 1331739 w 4114165"/>
              <a:gd name="connsiteY99" fmla="*/ 1511098 h 3063250"/>
              <a:gd name="connsiteX100" fmla="*/ 1338341 w 4114165"/>
              <a:gd name="connsiteY100" fmla="*/ 1522673 h 3063250"/>
              <a:gd name="connsiteX101" fmla="*/ 1344956 w 4114165"/>
              <a:gd name="connsiteY101" fmla="*/ 1543098 h 3063250"/>
              <a:gd name="connsiteX102" fmla="*/ 1351559 w 4114165"/>
              <a:gd name="connsiteY102" fmla="*/ 1572135 h 3063250"/>
              <a:gd name="connsiteX103" fmla="*/ 1361481 w 4114165"/>
              <a:gd name="connsiteY103" fmla="*/ 1631273 h 3063250"/>
              <a:gd name="connsiteX104" fmla="*/ 1371391 w 4114165"/>
              <a:gd name="connsiteY104" fmla="*/ 1708025 h 3063250"/>
              <a:gd name="connsiteX105" fmla="*/ 1384608 w 4114165"/>
              <a:gd name="connsiteY105" fmla="*/ 1834709 h 3063250"/>
              <a:gd name="connsiteX106" fmla="*/ 1401133 w 4114165"/>
              <a:gd name="connsiteY106" fmla="*/ 2023810 h 3063250"/>
              <a:gd name="connsiteX107" fmla="*/ 1437478 w 4114165"/>
              <a:gd name="connsiteY107" fmla="*/ 2455958 h 3063250"/>
              <a:gd name="connsiteX108" fmla="*/ 1450695 w 4114165"/>
              <a:gd name="connsiteY108" fmla="*/ 2573840 h 3063250"/>
              <a:gd name="connsiteX109" fmla="*/ 1460618 w 4114165"/>
              <a:gd name="connsiteY109" fmla="*/ 2638271 h 3063250"/>
              <a:gd name="connsiteX110" fmla="*/ 1467220 w 4114165"/>
              <a:gd name="connsiteY110" fmla="*/ 2669055 h 3063250"/>
              <a:gd name="connsiteX111" fmla="*/ 1473835 w 4114165"/>
              <a:gd name="connsiteY111" fmla="*/ 2690241 h 3063250"/>
              <a:gd name="connsiteX112" fmla="*/ 1480438 w 4114165"/>
              <a:gd name="connsiteY112" fmla="*/ 2702360 h 3063250"/>
              <a:gd name="connsiteX113" fmla="*/ 1483745 w 4114165"/>
              <a:gd name="connsiteY113" fmla="*/ 2705260 h 3063250"/>
              <a:gd name="connsiteX114" fmla="*/ 1487053 w 4114165"/>
              <a:gd name="connsiteY114" fmla="*/ 2706222 h 3063250"/>
              <a:gd name="connsiteX115" fmla="*/ 1490360 w 4114165"/>
              <a:gd name="connsiteY115" fmla="*/ 2705361 h 3063250"/>
              <a:gd name="connsiteX116" fmla="*/ 1496963 w 4114165"/>
              <a:gd name="connsiteY116" fmla="*/ 2698700 h 3063250"/>
              <a:gd name="connsiteX117" fmla="*/ 1503577 w 4114165"/>
              <a:gd name="connsiteY117" fmla="*/ 2686265 h 3063250"/>
              <a:gd name="connsiteX118" fmla="*/ 1513487 w 4114165"/>
              <a:gd name="connsiteY118" fmla="*/ 2658861 h 3063250"/>
              <a:gd name="connsiteX119" fmla="*/ 1526705 w 4114165"/>
              <a:gd name="connsiteY119" fmla="*/ 2610120 h 3063250"/>
              <a:gd name="connsiteX120" fmla="*/ 1543229 w 4114165"/>
              <a:gd name="connsiteY120" fmla="*/ 2536635 h 3063250"/>
              <a:gd name="connsiteX121" fmla="*/ 1579574 w 4114165"/>
              <a:gd name="connsiteY121" fmla="*/ 2357488 h 3063250"/>
              <a:gd name="connsiteX122" fmla="*/ 1615932 w 4114165"/>
              <a:gd name="connsiteY122" fmla="*/ 2168830 h 3063250"/>
              <a:gd name="connsiteX123" fmla="*/ 1639059 w 4114165"/>
              <a:gd name="connsiteY123" fmla="*/ 2033219 h 3063250"/>
              <a:gd name="connsiteX124" fmla="*/ 1658891 w 4114165"/>
              <a:gd name="connsiteY124" fmla="*/ 1899823 h 3063250"/>
              <a:gd name="connsiteX125" fmla="*/ 1688633 w 4114165"/>
              <a:gd name="connsiteY125" fmla="*/ 1675189 h 3063250"/>
              <a:gd name="connsiteX126" fmla="*/ 1724978 w 4114165"/>
              <a:gd name="connsiteY126" fmla="*/ 1405069 h 3063250"/>
              <a:gd name="connsiteX127" fmla="*/ 1754720 w 4114165"/>
              <a:gd name="connsiteY127" fmla="*/ 1207660 h 3063250"/>
              <a:gd name="connsiteX128" fmla="*/ 1777847 w 4114165"/>
              <a:gd name="connsiteY128" fmla="*/ 1072404 h 3063250"/>
              <a:gd name="connsiteX129" fmla="*/ 1794372 w 4114165"/>
              <a:gd name="connsiteY129" fmla="*/ 994322 h 3063250"/>
              <a:gd name="connsiteX130" fmla="*/ 1807590 w 4114165"/>
              <a:gd name="connsiteY130" fmla="*/ 945860 h 3063250"/>
              <a:gd name="connsiteX131" fmla="*/ 1820807 w 4114165"/>
              <a:gd name="connsiteY131" fmla="*/ 909731 h 3063250"/>
              <a:gd name="connsiteX132" fmla="*/ 1830717 w 4114165"/>
              <a:gd name="connsiteY132" fmla="*/ 890394 h 3063250"/>
              <a:gd name="connsiteX133" fmla="*/ 1840639 w 4114165"/>
              <a:gd name="connsiteY133" fmla="*/ 877921 h 3063250"/>
              <a:gd name="connsiteX134" fmla="*/ 1847242 w 4114165"/>
              <a:gd name="connsiteY134" fmla="*/ 873653 h 3063250"/>
              <a:gd name="connsiteX135" fmla="*/ 1853857 w 4114165"/>
              <a:gd name="connsiteY135" fmla="*/ 872881 h 3063250"/>
              <a:gd name="connsiteX136" fmla="*/ 1860459 w 4114165"/>
              <a:gd name="connsiteY136" fmla="*/ 875768 h 3063250"/>
              <a:gd name="connsiteX137" fmla="*/ 1867074 w 4114165"/>
              <a:gd name="connsiteY137" fmla="*/ 882378 h 3063250"/>
              <a:gd name="connsiteX138" fmla="*/ 1873676 w 4114165"/>
              <a:gd name="connsiteY138" fmla="*/ 892762 h 3063250"/>
              <a:gd name="connsiteX139" fmla="*/ 1883599 w 4114165"/>
              <a:gd name="connsiteY139" fmla="*/ 915227 h 3063250"/>
              <a:gd name="connsiteX140" fmla="*/ 1893509 w 4114165"/>
              <a:gd name="connsiteY140" fmla="*/ 945480 h 3063250"/>
              <a:gd name="connsiteX141" fmla="*/ 1906726 w 4114165"/>
              <a:gd name="connsiteY141" fmla="*/ 996386 h 3063250"/>
              <a:gd name="connsiteX142" fmla="*/ 1919944 w 4114165"/>
              <a:gd name="connsiteY142" fmla="*/ 1058398 h 3063250"/>
              <a:gd name="connsiteX143" fmla="*/ 1933161 w 4114165"/>
              <a:gd name="connsiteY143" fmla="*/ 1132137 h 3063250"/>
              <a:gd name="connsiteX144" fmla="*/ 1949686 w 4114165"/>
              <a:gd name="connsiteY144" fmla="*/ 1241687 h 3063250"/>
              <a:gd name="connsiteX145" fmla="*/ 1966211 w 4114165"/>
              <a:gd name="connsiteY145" fmla="*/ 1370713 h 3063250"/>
              <a:gd name="connsiteX146" fmla="*/ 1986043 w 4114165"/>
              <a:gd name="connsiteY146" fmla="*/ 1548658 h 3063250"/>
              <a:gd name="connsiteX147" fmla="*/ 2035605 w 4114165"/>
              <a:gd name="connsiteY147" fmla="*/ 2011729 h 3063250"/>
              <a:gd name="connsiteX148" fmla="*/ 2048822 w 4114165"/>
              <a:gd name="connsiteY148" fmla="*/ 2106628 h 3063250"/>
              <a:gd name="connsiteX149" fmla="*/ 2058732 w 4114165"/>
              <a:gd name="connsiteY149" fmla="*/ 2163043 h 3063250"/>
              <a:gd name="connsiteX150" fmla="*/ 2068655 w 4114165"/>
              <a:gd name="connsiteY150" fmla="*/ 2205123 h 3063250"/>
              <a:gd name="connsiteX151" fmla="*/ 2075257 w 4114165"/>
              <a:gd name="connsiteY151" fmla="*/ 2224738 h 3063250"/>
              <a:gd name="connsiteX152" fmla="*/ 2081872 w 4114165"/>
              <a:gd name="connsiteY152" fmla="*/ 2237528 h 3063250"/>
              <a:gd name="connsiteX153" fmla="*/ 2088474 w 4114165"/>
              <a:gd name="connsiteY153" fmla="*/ 2243581 h 3063250"/>
              <a:gd name="connsiteX154" fmla="*/ 2091782 w 4114165"/>
              <a:gd name="connsiteY154" fmla="*/ 2244151 h 3063250"/>
              <a:gd name="connsiteX155" fmla="*/ 2095089 w 4114165"/>
              <a:gd name="connsiteY155" fmla="*/ 2243151 h 3063250"/>
              <a:gd name="connsiteX156" fmla="*/ 2101692 w 4114165"/>
              <a:gd name="connsiteY156" fmla="*/ 2236591 h 3063250"/>
              <a:gd name="connsiteX157" fmla="*/ 2108307 w 4114165"/>
              <a:gd name="connsiteY157" fmla="*/ 2224359 h 3063250"/>
              <a:gd name="connsiteX158" fmla="*/ 2118217 w 4114165"/>
              <a:gd name="connsiteY158" fmla="*/ 2196525 h 3063250"/>
              <a:gd name="connsiteX159" fmla="*/ 2128127 w 4114165"/>
              <a:gd name="connsiteY159" fmla="*/ 2159193 h 3063250"/>
              <a:gd name="connsiteX160" fmla="*/ 2141357 w 4114165"/>
              <a:gd name="connsiteY160" fmla="*/ 2098485 h 3063250"/>
              <a:gd name="connsiteX161" fmla="*/ 2164484 w 4114165"/>
              <a:gd name="connsiteY161" fmla="*/ 1975626 h 3063250"/>
              <a:gd name="connsiteX162" fmla="*/ 2200829 w 4114165"/>
              <a:gd name="connsiteY162" fmla="*/ 1779712 h 3063250"/>
              <a:gd name="connsiteX163" fmla="*/ 2214046 w 4114165"/>
              <a:gd name="connsiteY163" fmla="*/ 1723006 h 3063250"/>
              <a:gd name="connsiteX164" fmla="*/ 2223968 w 4114165"/>
              <a:gd name="connsiteY164" fmla="*/ 1691525 h 3063250"/>
              <a:gd name="connsiteX165" fmla="*/ 2230571 w 4114165"/>
              <a:gd name="connsiteY165" fmla="*/ 1677165 h 3063250"/>
              <a:gd name="connsiteX166" fmla="*/ 2237186 w 4114165"/>
              <a:gd name="connsiteY166" fmla="*/ 1668845 h 3063250"/>
              <a:gd name="connsiteX167" fmla="*/ 2240493 w 4114165"/>
              <a:gd name="connsiteY167" fmla="*/ 1667085 h 3063250"/>
              <a:gd name="connsiteX168" fmla="*/ 2243788 w 4114165"/>
              <a:gd name="connsiteY168" fmla="*/ 1666971 h 3063250"/>
              <a:gd name="connsiteX169" fmla="*/ 2247096 w 4114165"/>
              <a:gd name="connsiteY169" fmla="*/ 1668554 h 3063250"/>
              <a:gd name="connsiteX170" fmla="*/ 2253711 w 4114165"/>
              <a:gd name="connsiteY170" fmla="*/ 1676912 h 3063250"/>
              <a:gd name="connsiteX171" fmla="*/ 2260313 w 4114165"/>
              <a:gd name="connsiteY171" fmla="*/ 1692285 h 3063250"/>
              <a:gd name="connsiteX172" fmla="*/ 2266928 w 4114165"/>
              <a:gd name="connsiteY172" fmla="*/ 1714838 h 3063250"/>
              <a:gd name="connsiteX173" fmla="*/ 2276838 w 4114165"/>
              <a:gd name="connsiteY173" fmla="*/ 1762439 h 3063250"/>
              <a:gd name="connsiteX174" fmla="*/ 2286748 w 4114165"/>
              <a:gd name="connsiteY174" fmla="*/ 1827060 h 3063250"/>
              <a:gd name="connsiteX175" fmla="*/ 2296670 w 4114165"/>
              <a:gd name="connsiteY175" fmla="*/ 1908954 h 3063250"/>
              <a:gd name="connsiteX176" fmla="*/ 2309888 w 4114165"/>
              <a:gd name="connsiteY176" fmla="*/ 2044185 h 3063250"/>
              <a:gd name="connsiteX177" fmla="*/ 2326400 w 4114165"/>
              <a:gd name="connsiteY177" fmla="*/ 2246051 h 3063250"/>
              <a:gd name="connsiteX178" fmla="*/ 2352847 w 4114165"/>
              <a:gd name="connsiteY178" fmla="*/ 2572067 h 3063250"/>
              <a:gd name="connsiteX179" fmla="*/ 2366064 w 4114165"/>
              <a:gd name="connsiteY179" fmla="*/ 2700929 h 3063250"/>
              <a:gd name="connsiteX180" fmla="*/ 2375975 w 4114165"/>
              <a:gd name="connsiteY180" fmla="*/ 2775427 h 3063250"/>
              <a:gd name="connsiteX181" fmla="*/ 2385884 w 4114165"/>
              <a:gd name="connsiteY181" fmla="*/ 2830398 h 3063250"/>
              <a:gd name="connsiteX182" fmla="*/ 2395807 w 4114165"/>
              <a:gd name="connsiteY182" fmla="*/ 2867312 h 3063250"/>
              <a:gd name="connsiteX183" fmla="*/ 2402409 w 4114165"/>
              <a:gd name="connsiteY183" fmla="*/ 2883268 h 3063250"/>
              <a:gd name="connsiteX184" fmla="*/ 2409024 w 4114165"/>
              <a:gd name="connsiteY184" fmla="*/ 2893563 h 3063250"/>
              <a:gd name="connsiteX185" fmla="*/ 2415627 w 4114165"/>
              <a:gd name="connsiteY185" fmla="*/ 2899350 h 3063250"/>
              <a:gd name="connsiteX186" fmla="*/ 2422242 w 4114165"/>
              <a:gd name="connsiteY186" fmla="*/ 2901668 h 3063250"/>
              <a:gd name="connsiteX187" fmla="*/ 2428844 w 4114165"/>
              <a:gd name="connsiteY187" fmla="*/ 2901402 h 3063250"/>
              <a:gd name="connsiteX188" fmla="*/ 2438766 w 4114165"/>
              <a:gd name="connsiteY188" fmla="*/ 2897273 h 3063250"/>
              <a:gd name="connsiteX189" fmla="*/ 2448676 w 4114165"/>
              <a:gd name="connsiteY189" fmla="*/ 2889726 h 3063250"/>
              <a:gd name="connsiteX190" fmla="*/ 2461894 w 4114165"/>
              <a:gd name="connsiteY190" fmla="*/ 2875454 h 3063250"/>
              <a:gd name="connsiteX191" fmla="*/ 2478418 w 4114165"/>
              <a:gd name="connsiteY191" fmla="*/ 2852749 h 3063250"/>
              <a:gd name="connsiteX192" fmla="*/ 2501546 w 4114165"/>
              <a:gd name="connsiteY192" fmla="*/ 2820306 h 3063250"/>
              <a:gd name="connsiteX193" fmla="*/ 2511456 w 4114165"/>
              <a:gd name="connsiteY193" fmla="*/ 2810061 h 3063250"/>
              <a:gd name="connsiteX194" fmla="*/ 2521378 w 4114165"/>
              <a:gd name="connsiteY194" fmla="*/ 2803945 h 3063250"/>
              <a:gd name="connsiteX195" fmla="*/ 2527980 w 4114165"/>
              <a:gd name="connsiteY195" fmla="*/ 2802564 h 3063250"/>
              <a:gd name="connsiteX196" fmla="*/ 2534596 w 4114165"/>
              <a:gd name="connsiteY196" fmla="*/ 2803464 h 3063250"/>
              <a:gd name="connsiteX197" fmla="*/ 2541198 w 4114165"/>
              <a:gd name="connsiteY197" fmla="*/ 2806592 h 3063250"/>
              <a:gd name="connsiteX198" fmla="*/ 2551120 w 4114165"/>
              <a:gd name="connsiteY198" fmla="*/ 2815215 h 3063250"/>
              <a:gd name="connsiteX199" fmla="*/ 2561030 w 4114165"/>
              <a:gd name="connsiteY199" fmla="*/ 2828271 h 3063250"/>
              <a:gd name="connsiteX200" fmla="*/ 2570940 w 4114165"/>
              <a:gd name="connsiteY200" fmla="*/ 2845810 h 3063250"/>
              <a:gd name="connsiteX201" fmla="*/ 2584158 w 4114165"/>
              <a:gd name="connsiteY201" fmla="*/ 2876189 h 3063250"/>
              <a:gd name="connsiteX202" fmla="*/ 2603990 w 4114165"/>
              <a:gd name="connsiteY202" fmla="*/ 2931768 h 3063250"/>
              <a:gd name="connsiteX203" fmla="*/ 2617207 w 4114165"/>
              <a:gd name="connsiteY203" fmla="*/ 2966795 h 3063250"/>
              <a:gd name="connsiteX204" fmla="*/ 2627117 w 4114165"/>
              <a:gd name="connsiteY204" fmla="*/ 2986220 h 3063250"/>
              <a:gd name="connsiteX205" fmla="*/ 2633732 w 4114165"/>
              <a:gd name="connsiteY205" fmla="*/ 2993894 h 3063250"/>
              <a:gd name="connsiteX206" fmla="*/ 2640334 w 4114165"/>
              <a:gd name="connsiteY206" fmla="*/ 2996060 h 3063250"/>
              <a:gd name="connsiteX207" fmla="*/ 2643642 w 4114165"/>
              <a:gd name="connsiteY207" fmla="*/ 2994781 h 3063250"/>
              <a:gd name="connsiteX208" fmla="*/ 2650257 w 4114165"/>
              <a:gd name="connsiteY208" fmla="*/ 2986942 h 3063250"/>
              <a:gd name="connsiteX209" fmla="*/ 2656859 w 4114165"/>
              <a:gd name="connsiteY209" fmla="*/ 2971366 h 3063250"/>
              <a:gd name="connsiteX210" fmla="*/ 2663474 w 4114165"/>
              <a:gd name="connsiteY210" fmla="*/ 2947357 h 3063250"/>
              <a:gd name="connsiteX211" fmla="*/ 2670077 w 4114165"/>
              <a:gd name="connsiteY211" fmla="*/ 2914280 h 3063250"/>
              <a:gd name="connsiteX212" fmla="*/ 2679999 w 4114165"/>
              <a:gd name="connsiteY212" fmla="*/ 2846646 h 3063250"/>
              <a:gd name="connsiteX213" fmla="*/ 2689909 w 4114165"/>
              <a:gd name="connsiteY213" fmla="*/ 2756698 h 3063250"/>
              <a:gd name="connsiteX214" fmla="*/ 2703127 w 4114165"/>
              <a:gd name="connsiteY214" fmla="*/ 2602181 h 3063250"/>
              <a:gd name="connsiteX215" fmla="*/ 2716344 w 4114165"/>
              <a:gd name="connsiteY215" fmla="*/ 2412092 h 3063250"/>
              <a:gd name="connsiteX216" fmla="*/ 2736176 w 4114165"/>
              <a:gd name="connsiteY216" fmla="*/ 2082213 h 3063250"/>
              <a:gd name="connsiteX217" fmla="*/ 2772521 w 4114165"/>
              <a:gd name="connsiteY217" fmla="*/ 1470652 h 3063250"/>
              <a:gd name="connsiteX218" fmla="*/ 2789046 w 4114165"/>
              <a:gd name="connsiteY218" fmla="*/ 1238622 h 3063250"/>
              <a:gd name="connsiteX219" fmla="*/ 2805571 w 4114165"/>
              <a:gd name="connsiteY219" fmla="*/ 1047862 h 3063250"/>
              <a:gd name="connsiteX220" fmla="*/ 2818788 w 4114165"/>
              <a:gd name="connsiteY220" fmla="*/ 927358 h 3063250"/>
              <a:gd name="connsiteX221" fmla="*/ 2832005 w 4114165"/>
              <a:gd name="connsiteY221" fmla="*/ 833941 h 3063250"/>
              <a:gd name="connsiteX222" fmla="*/ 2845223 w 4114165"/>
              <a:gd name="connsiteY222" fmla="*/ 764002 h 3063250"/>
              <a:gd name="connsiteX223" fmla="*/ 2855133 w 4114165"/>
              <a:gd name="connsiteY223" fmla="*/ 724885 h 3063250"/>
              <a:gd name="connsiteX224" fmla="*/ 2865042 w 4114165"/>
              <a:gd name="connsiteY224" fmla="*/ 696152 h 3063250"/>
              <a:gd name="connsiteX225" fmla="*/ 2874965 w 4114165"/>
              <a:gd name="connsiteY225" fmla="*/ 677220 h 3063250"/>
              <a:gd name="connsiteX226" fmla="*/ 2881567 w 4114165"/>
              <a:gd name="connsiteY226" fmla="*/ 670028 h 3063250"/>
              <a:gd name="connsiteX227" fmla="*/ 2888182 w 4114165"/>
              <a:gd name="connsiteY227" fmla="*/ 667368 h 3063250"/>
              <a:gd name="connsiteX228" fmla="*/ 2894785 w 4114165"/>
              <a:gd name="connsiteY228" fmla="*/ 669622 h 3063250"/>
              <a:gd name="connsiteX229" fmla="*/ 2901400 w 4114165"/>
              <a:gd name="connsiteY229" fmla="*/ 677182 h 3063250"/>
              <a:gd name="connsiteX230" fmla="*/ 2908002 w 4114165"/>
              <a:gd name="connsiteY230" fmla="*/ 690415 h 3063250"/>
              <a:gd name="connsiteX231" fmla="*/ 2914617 w 4114165"/>
              <a:gd name="connsiteY231" fmla="*/ 709562 h 3063250"/>
              <a:gd name="connsiteX232" fmla="*/ 2924527 w 4114165"/>
              <a:gd name="connsiteY232" fmla="*/ 749616 h 3063250"/>
              <a:gd name="connsiteX233" fmla="*/ 2934450 w 4114165"/>
              <a:gd name="connsiteY233" fmla="*/ 803296 h 3063250"/>
              <a:gd name="connsiteX234" fmla="*/ 2947667 w 4114165"/>
              <a:gd name="connsiteY234" fmla="*/ 895814 h 3063250"/>
              <a:gd name="connsiteX235" fmla="*/ 2960884 w 4114165"/>
              <a:gd name="connsiteY235" fmla="*/ 1012101 h 3063250"/>
              <a:gd name="connsiteX236" fmla="*/ 2977409 w 4114165"/>
              <a:gd name="connsiteY236" fmla="*/ 1187779 h 3063250"/>
              <a:gd name="connsiteX237" fmla="*/ 3017061 w 4114165"/>
              <a:gd name="connsiteY237" fmla="*/ 1634110 h 3063250"/>
              <a:gd name="connsiteX238" fmla="*/ 3030278 w 4114165"/>
              <a:gd name="connsiteY238" fmla="*/ 1742115 h 3063250"/>
              <a:gd name="connsiteX239" fmla="*/ 3040188 w 4114165"/>
              <a:gd name="connsiteY239" fmla="*/ 1800265 h 3063250"/>
              <a:gd name="connsiteX240" fmla="*/ 3046803 w 4114165"/>
              <a:gd name="connsiteY240" fmla="*/ 1827313 h 3063250"/>
              <a:gd name="connsiteX241" fmla="*/ 3053406 w 4114165"/>
              <a:gd name="connsiteY241" fmla="*/ 1844928 h 3063250"/>
              <a:gd name="connsiteX242" fmla="*/ 3060021 w 4114165"/>
              <a:gd name="connsiteY242" fmla="*/ 1853413 h 3063250"/>
              <a:gd name="connsiteX243" fmla="*/ 3063315 w 4114165"/>
              <a:gd name="connsiteY243" fmla="*/ 1854388 h 3063250"/>
              <a:gd name="connsiteX244" fmla="*/ 3066623 w 4114165"/>
              <a:gd name="connsiteY244" fmla="*/ 1853299 h 3063250"/>
              <a:gd name="connsiteX245" fmla="*/ 3073238 w 4114165"/>
              <a:gd name="connsiteY245" fmla="*/ 1845245 h 3063250"/>
              <a:gd name="connsiteX246" fmla="*/ 3079840 w 4114165"/>
              <a:gd name="connsiteY246" fmla="*/ 1829960 h 3063250"/>
              <a:gd name="connsiteX247" fmla="*/ 3086456 w 4114165"/>
              <a:gd name="connsiteY247" fmla="*/ 1808129 h 3063250"/>
              <a:gd name="connsiteX248" fmla="*/ 3096365 w 4114165"/>
              <a:gd name="connsiteY248" fmla="*/ 1764782 h 3063250"/>
              <a:gd name="connsiteX249" fmla="*/ 3109583 w 4114165"/>
              <a:gd name="connsiteY249" fmla="*/ 1692285 h 3063250"/>
              <a:gd name="connsiteX250" fmla="*/ 3145940 w 4114165"/>
              <a:gd name="connsiteY250" fmla="*/ 1482986 h 3063250"/>
              <a:gd name="connsiteX251" fmla="*/ 3162452 w 4114165"/>
              <a:gd name="connsiteY251" fmla="*/ 1409665 h 3063250"/>
              <a:gd name="connsiteX252" fmla="*/ 3178977 w 4114165"/>
              <a:gd name="connsiteY252" fmla="*/ 1351098 h 3063250"/>
              <a:gd name="connsiteX253" fmla="*/ 3192194 w 4114165"/>
              <a:gd name="connsiteY253" fmla="*/ 1313348 h 3063250"/>
              <a:gd name="connsiteX254" fmla="*/ 3205412 w 4114165"/>
              <a:gd name="connsiteY254" fmla="*/ 1283678 h 3063250"/>
              <a:gd name="connsiteX255" fmla="*/ 3215334 w 4114165"/>
              <a:gd name="connsiteY255" fmla="*/ 1267773 h 3063250"/>
              <a:gd name="connsiteX256" fmla="*/ 3221936 w 4114165"/>
              <a:gd name="connsiteY256" fmla="*/ 1260745 h 3063250"/>
              <a:gd name="connsiteX257" fmla="*/ 3228551 w 4114165"/>
              <a:gd name="connsiteY257" fmla="*/ 1256705 h 3063250"/>
              <a:gd name="connsiteX258" fmla="*/ 3235154 w 4114165"/>
              <a:gd name="connsiteY258" fmla="*/ 1255730 h 3063250"/>
              <a:gd name="connsiteX259" fmla="*/ 3241769 w 4114165"/>
              <a:gd name="connsiteY259" fmla="*/ 1257820 h 3063250"/>
              <a:gd name="connsiteX260" fmla="*/ 3248371 w 4114165"/>
              <a:gd name="connsiteY260" fmla="*/ 1263088 h 3063250"/>
              <a:gd name="connsiteX261" fmla="*/ 3254986 w 4114165"/>
              <a:gd name="connsiteY261" fmla="*/ 1271661 h 3063250"/>
              <a:gd name="connsiteX262" fmla="*/ 3264896 w 4114165"/>
              <a:gd name="connsiteY262" fmla="*/ 1291099 h 3063250"/>
              <a:gd name="connsiteX263" fmla="*/ 3274819 w 4114165"/>
              <a:gd name="connsiteY263" fmla="*/ 1319161 h 3063250"/>
              <a:gd name="connsiteX264" fmla="*/ 3284729 w 4114165"/>
              <a:gd name="connsiteY264" fmla="*/ 1356796 h 3063250"/>
              <a:gd name="connsiteX265" fmla="*/ 3294638 w 4114165"/>
              <a:gd name="connsiteY265" fmla="*/ 1405106 h 3063250"/>
              <a:gd name="connsiteX266" fmla="*/ 3304548 w 4114165"/>
              <a:gd name="connsiteY266" fmla="*/ 1465029 h 3063250"/>
              <a:gd name="connsiteX267" fmla="*/ 3317766 w 4114165"/>
              <a:gd name="connsiteY267" fmla="*/ 1564322 h 3063250"/>
              <a:gd name="connsiteX268" fmla="*/ 3330996 w 4114165"/>
              <a:gd name="connsiteY268" fmla="*/ 1685636 h 3063250"/>
              <a:gd name="connsiteX269" fmla="*/ 3347508 w 4114165"/>
              <a:gd name="connsiteY269" fmla="*/ 1862923 h 3063250"/>
              <a:gd name="connsiteX270" fmla="*/ 3406993 w 4114165"/>
              <a:gd name="connsiteY270" fmla="*/ 2532355 h 3063250"/>
              <a:gd name="connsiteX271" fmla="*/ 3423517 w 4114165"/>
              <a:gd name="connsiteY271" fmla="*/ 2676071 h 3063250"/>
              <a:gd name="connsiteX272" fmla="*/ 3440042 w 4114165"/>
              <a:gd name="connsiteY272" fmla="*/ 2794878 h 3063250"/>
              <a:gd name="connsiteX273" fmla="*/ 3453260 w 4114165"/>
              <a:gd name="connsiteY273" fmla="*/ 2872884 h 3063250"/>
              <a:gd name="connsiteX274" fmla="*/ 3466477 w 4114165"/>
              <a:gd name="connsiteY274" fmla="*/ 2936720 h 3063250"/>
              <a:gd name="connsiteX275" fmla="*/ 3479694 w 4114165"/>
              <a:gd name="connsiteY275" fmla="*/ 2986828 h 3063250"/>
              <a:gd name="connsiteX276" fmla="*/ 3489604 w 4114165"/>
              <a:gd name="connsiteY276" fmla="*/ 3015675 h 3063250"/>
              <a:gd name="connsiteX277" fmla="*/ 3499526 w 4114165"/>
              <a:gd name="connsiteY277" fmla="*/ 3037329 h 3063250"/>
              <a:gd name="connsiteX278" fmla="*/ 3509436 w 4114165"/>
              <a:gd name="connsiteY278" fmla="*/ 3052108 h 3063250"/>
              <a:gd name="connsiteX279" fmla="*/ 3519346 w 4114165"/>
              <a:gd name="connsiteY279" fmla="*/ 3060642 h 3063250"/>
              <a:gd name="connsiteX280" fmla="*/ 3525962 w 4114165"/>
              <a:gd name="connsiteY280" fmla="*/ 3063150 h 3063250"/>
              <a:gd name="connsiteX281" fmla="*/ 3532564 w 4114165"/>
              <a:gd name="connsiteY281" fmla="*/ 3063251 h 3063250"/>
              <a:gd name="connsiteX282" fmla="*/ 3539179 w 4114165"/>
              <a:gd name="connsiteY282" fmla="*/ 3060947 h 3063250"/>
              <a:gd name="connsiteX283" fmla="*/ 3545781 w 4114165"/>
              <a:gd name="connsiteY283" fmla="*/ 3056261 h 3063250"/>
              <a:gd name="connsiteX284" fmla="*/ 3555704 w 4114165"/>
              <a:gd name="connsiteY284" fmla="*/ 3044826 h 3063250"/>
              <a:gd name="connsiteX285" fmla="*/ 3565614 w 4114165"/>
              <a:gd name="connsiteY285" fmla="*/ 3028149 h 3063250"/>
              <a:gd name="connsiteX286" fmla="*/ 3575523 w 4114165"/>
              <a:gd name="connsiteY286" fmla="*/ 3006076 h 3063250"/>
              <a:gd name="connsiteX287" fmla="*/ 3585446 w 4114165"/>
              <a:gd name="connsiteY287" fmla="*/ 2978141 h 3063250"/>
              <a:gd name="connsiteX288" fmla="*/ 3598663 w 4114165"/>
              <a:gd name="connsiteY288" fmla="*/ 2930705 h 3063250"/>
              <a:gd name="connsiteX289" fmla="*/ 3611881 w 4114165"/>
              <a:gd name="connsiteY289" fmla="*/ 2871288 h 3063250"/>
              <a:gd name="connsiteX290" fmla="*/ 3628405 w 4114165"/>
              <a:gd name="connsiteY290" fmla="*/ 2782582 h 3063250"/>
              <a:gd name="connsiteX291" fmla="*/ 3664750 w 4114165"/>
              <a:gd name="connsiteY291" fmla="*/ 2563380 h 3063250"/>
              <a:gd name="connsiteX292" fmla="*/ 3691185 w 4114165"/>
              <a:gd name="connsiteY292" fmla="*/ 2412674 h 3063250"/>
              <a:gd name="connsiteX293" fmla="*/ 3707710 w 4114165"/>
              <a:gd name="connsiteY293" fmla="*/ 2331693 h 3063250"/>
              <a:gd name="connsiteX294" fmla="*/ 3720927 w 4114165"/>
              <a:gd name="connsiteY294" fmla="*/ 2279532 h 3063250"/>
              <a:gd name="connsiteX295" fmla="*/ 3730837 w 4114165"/>
              <a:gd name="connsiteY295" fmla="*/ 2250090 h 3063250"/>
              <a:gd name="connsiteX296" fmla="*/ 3740759 w 4114165"/>
              <a:gd name="connsiteY296" fmla="*/ 2229956 h 3063250"/>
              <a:gd name="connsiteX297" fmla="*/ 3747362 w 4114165"/>
              <a:gd name="connsiteY297" fmla="*/ 2221978 h 3063250"/>
              <a:gd name="connsiteX298" fmla="*/ 3753977 w 4114165"/>
              <a:gd name="connsiteY298" fmla="*/ 2218470 h 3063250"/>
              <a:gd name="connsiteX299" fmla="*/ 3760579 w 4114165"/>
              <a:gd name="connsiteY299" fmla="*/ 2219483 h 3063250"/>
              <a:gd name="connsiteX300" fmla="*/ 3767194 w 4114165"/>
              <a:gd name="connsiteY300" fmla="*/ 2225017 h 3063250"/>
              <a:gd name="connsiteX301" fmla="*/ 3773796 w 4114165"/>
              <a:gd name="connsiteY301" fmla="*/ 2234945 h 3063250"/>
              <a:gd name="connsiteX302" fmla="*/ 3783719 w 4114165"/>
              <a:gd name="connsiteY302" fmla="*/ 2257498 h 3063250"/>
              <a:gd name="connsiteX303" fmla="*/ 3793629 w 4114165"/>
              <a:gd name="connsiteY303" fmla="*/ 2287751 h 3063250"/>
              <a:gd name="connsiteX304" fmla="*/ 3810154 w 4114165"/>
              <a:gd name="connsiteY304" fmla="*/ 2348788 h 3063250"/>
              <a:gd name="connsiteX305" fmla="*/ 3836589 w 4114165"/>
              <a:gd name="connsiteY305" fmla="*/ 2448461 h 3063250"/>
              <a:gd name="connsiteX306" fmla="*/ 3849806 w 4114165"/>
              <a:gd name="connsiteY306" fmla="*/ 2487654 h 3063250"/>
              <a:gd name="connsiteX307" fmla="*/ 3859716 w 4114165"/>
              <a:gd name="connsiteY307" fmla="*/ 2508472 h 3063250"/>
              <a:gd name="connsiteX308" fmla="*/ 3866331 w 4114165"/>
              <a:gd name="connsiteY308" fmla="*/ 2517476 h 3063250"/>
              <a:gd name="connsiteX309" fmla="*/ 3872933 w 4114165"/>
              <a:gd name="connsiteY309" fmla="*/ 2522313 h 3063250"/>
              <a:gd name="connsiteX310" fmla="*/ 3879548 w 4114165"/>
              <a:gd name="connsiteY310" fmla="*/ 2522984 h 3063250"/>
              <a:gd name="connsiteX311" fmla="*/ 3886150 w 4114165"/>
              <a:gd name="connsiteY311" fmla="*/ 2519654 h 3063250"/>
              <a:gd name="connsiteX312" fmla="*/ 3892765 w 4114165"/>
              <a:gd name="connsiteY312" fmla="*/ 2512613 h 3063250"/>
              <a:gd name="connsiteX313" fmla="*/ 3902675 w 4114165"/>
              <a:gd name="connsiteY313" fmla="*/ 2496087 h 3063250"/>
              <a:gd name="connsiteX314" fmla="*/ 3915893 w 4114165"/>
              <a:gd name="connsiteY314" fmla="*/ 2466177 h 3063250"/>
              <a:gd name="connsiteX315" fmla="*/ 3939032 w 4114165"/>
              <a:gd name="connsiteY315" fmla="*/ 2410826 h 3063250"/>
              <a:gd name="connsiteX316" fmla="*/ 3948943 w 4114165"/>
              <a:gd name="connsiteY316" fmla="*/ 2393604 h 3063250"/>
              <a:gd name="connsiteX317" fmla="*/ 3955545 w 4114165"/>
              <a:gd name="connsiteY317" fmla="*/ 2385879 h 3063250"/>
              <a:gd name="connsiteX318" fmla="*/ 3962160 w 4114165"/>
              <a:gd name="connsiteY318" fmla="*/ 2381497 h 3063250"/>
              <a:gd name="connsiteX319" fmla="*/ 3968775 w 4114165"/>
              <a:gd name="connsiteY319" fmla="*/ 2380687 h 3063250"/>
              <a:gd name="connsiteX320" fmla="*/ 3975377 w 4114165"/>
              <a:gd name="connsiteY320" fmla="*/ 2383562 h 3063250"/>
              <a:gd name="connsiteX321" fmla="*/ 3981992 w 4114165"/>
              <a:gd name="connsiteY321" fmla="*/ 2390184 h 3063250"/>
              <a:gd name="connsiteX322" fmla="*/ 3988595 w 4114165"/>
              <a:gd name="connsiteY322" fmla="*/ 2400606 h 3063250"/>
              <a:gd name="connsiteX323" fmla="*/ 3998504 w 4114165"/>
              <a:gd name="connsiteY323" fmla="*/ 2422932 h 3063250"/>
              <a:gd name="connsiteX324" fmla="*/ 4011734 w 4114165"/>
              <a:gd name="connsiteY324" fmla="*/ 2462365 h 3063250"/>
              <a:gd name="connsiteX325" fmla="*/ 4034862 w 4114165"/>
              <a:gd name="connsiteY325" fmla="*/ 2535128 h 3063250"/>
              <a:gd name="connsiteX326" fmla="*/ 4044771 w 4114165"/>
              <a:gd name="connsiteY326" fmla="*/ 2557023 h 3063250"/>
              <a:gd name="connsiteX327" fmla="*/ 4051386 w 4114165"/>
              <a:gd name="connsiteY327" fmla="*/ 2565419 h 3063250"/>
              <a:gd name="connsiteX328" fmla="*/ 4054681 w 4114165"/>
              <a:gd name="connsiteY328" fmla="*/ 2567344 h 3063250"/>
              <a:gd name="connsiteX329" fmla="*/ 4057989 w 4114165"/>
              <a:gd name="connsiteY329" fmla="*/ 2567584 h 3063250"/>
              <a:gd name="connsiteX330" fmla="*/ 4061296 w 4114165"/>
              <a:gd name="connsiteY330" fmla="*/ 2566090 h 3063250"/>
              <a:gd name="connsiteX331" fmla="*/ 4067911 w 4114165"/>
              <a:gd name="connsiteY331" fmla="*/ 2557454 h 3063250"/>
              <a:gd name="connsiteX332" fmla="*/ 4074514 w 4114165"/>
              <a:gd name="connsiteY332" fmla="*/ 2541131 h 3063250"/>
              <a:gd name="connsiteX333" fmla="*/ 4081129 w 4114165"/>
              <a:gd name="connsiteY333" fmla="*/ 2517134 h 3063250"/>
              <a:gd name="connsiteX334" fmla="*/ 4091038 w 4114165"/>
              <a:gd name="connsiteY334" fmla="*/ 2467532 h 3063250"/>
              <a:gd name="connsiteX335" fmla="*/ 4100948 w 4114165"/>
              <a:gd name="connsiteY335" fmla="*/ 2403215 h 3063250"/>
              <a:gd name="connsiteX336" fmla="*/ 4114166 w 4114165"/>
              <a:gd name="connsiteY336" fmla="*/ 2298223 h 3063250"/>
              <a:gd name="connsiteX337" fmla="*/ 4114166 w 4114165"/>
              <a:gd name="connsiteY337" fmla="*/ 2298223 h 3063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</a:cxnLst>
            <a:rect l="l" t="t" r="r" b="b"/>
            <a:pathLst>
              <a:path w="4114165" h="3063250">
                <a:moveTo>
                  <a:pt x="0" y="962866"/>
                </a:moveTo>
                <a:lnTo>
                  <a:pt x="13219" y="938578"/>
                </a:lnTo>
                <a:lnTo>
                  <a:pt x="29741" y="914936"/>
                </a:lnTo>
                <a:lnTo>
                  <a:pt x="52873" y="887165"/>
                </a:lnTo>
                <a:lnTo>
                  <a:pt x="79309" y="860382"/>
                </a:lnTo>
                <a:lnTo>
                  <a:pt x="99137" y="843895"/>
                </a:lnTo>
                <a:lnTo>
                  <a:pt x="109050" y="838551"/>
                </a:lnTo>
                <a:lnTo>
                  <a:pt x="118964" y="836816"/>
                </a:lnTo>
                <a:lnTo>
                  <a:pt x="125574" y="838272"/>
                </a:lnTo>
                <a:lnTo>
                  <a:pt x="132182" y="842248"/>
                </a:lnTo>
                <a:lnTo>
                  <a:pt x="138791" y="849049"/>
                </a:lnTo>
                <a:lnTo>
                  <a:pt x="145401" y="859078"/>
                </a:lnTo>
                <a:lnTo>
                  <a:pt x="155315" y="880859"/>
                </a:lnTo>
                <a:lnTo>
                  <a:pt x="165228" y="911631"/>
                </a:lnTo>
                <a:lnTo>
                  <a:pt x="175142" y="951773"/>
                </a:lnTo>
                <a:lnTo>
                  <a:pt x="188360" y="1018952"/>
                </a:lnTo>
                <a:lnTo>
                  <a:pt x="204883" y="1119511"/>
                </a:lnTo>
                <a:lnTo>
                  <a:pt x="237928" y="1325872"/>
                </a:lnTo>
                <a:lnTo>
                  <a:pt x="251146" y="1392203"/>
                </a:lnTo>
                <a:lnTo>
                  <a:pt x="264365" y="1444629"/>
                </a:lnTo>
                <a:lnTo>
                  <a:pt x="274279" y="1474666"/>
                </a:lnTo>
                <a:lnTo>
                  <a:pt x="284192" y="1497675"/>
                </a:lnTo>
                <a:lnTo>
                  <a:pt x="297410" y="1521267"/>
                </a:lnTo>
                <a:lnTo>
                  <a:pt x="323847" y="1565120"/>
                </a:lnTo>
                <a:lnTo>
                  <a:pt x="340373" y="1598538"/>
                </a:lnTo>
                <a:lnTo>
                  <a:pt x="363500" y="1652395"/>
                </a:lnTo>
                <a:lnTo>
                  <a:pt x="386628" y="1713129"/>
                </a:lnTo>
                <a:lnTo>
                  <a:pt x="406460" y="1772988"/>
                </a:lnTo>
                <a:lnTo>
                  <a:pt x="422985" y="1832430"/>
                </a:lnTo>
                <a:lnTo>
                  <a:pt x="439510" y="1903407"/>
                </a:lnTo>
                <a:lnTo>
                  <a:pt x="456035" y="1987175"/>
                </a:lnTo>
                <a:lnTo>
                  <a:pt x="472547" y="2085024"/>
                </a:lnTo>
                <a:lnTo>
                  <a:pt x="502289" y="2284990"/>
                </a:lnTo>
                <a:lnTo>
                  <a:pt x="518814" y="2386930"/>
                </a:lnTo>
                <a:lnTo>
                  <a:pt x="532031" y="2452703"/>
                </a:lnTo>
                <a:lnTo>
                  <a:pt x="541941" y="2490718"/>
                </a:lnTo>
                <a:lnTo>
                  <a:pt x="551864" y="2518717"/>
                </a:lnTo>
                <a:lnTo>
                  <a:pt x="561774" y="2537066"/>
                </a:lnTo>
                <a:lnTo>
                  <a:pt x="568389" y="2544335"/>
                </a:lnTo>
                <a:lnTo>
                  <a:pt x="574991" y="2548070"/>
                </a:lnTo>
                <a:lnTo>
                  <a:pt x="581606" y="2548741"/>
                </a:lnTo>
                <a:lnTo>
                  <a:pt x="588208" y="2546969"/>
                </a:lnTo>
                <a:lnTo>
                  <a:pt x="598131" y="2541042"/>
                </a:lnTo>
                <a:lnTo>
                  <a:pt x="644385" y="2506927"/>
                </a:lnTo>
                <a:lnTo>
                  <a:pt x="670820" y="2490034"/>
                </a:lnTo>
                <a:lnTo>
                  <a:pt x="687345" y="2476269"/>
                </a:lnTo>
                <a:lnTo>
                  <a:pt x="700562" y="2461681"/>
                </a:lnTo>
                <a:lnTo>
                  <a:pt x="710485" y="2447156"/>
                </a:lnTo>
                <a:lnTo>
                  <a:pt x="720395" y="2427478"/>
                </a:lnTo>
                <a:lnTo>
                  <a:pt x="730305" y="2399808"/>
                </a:lnTo>
                <a:lnTo>
                  <a:pt x="740214" y="2360615"/>
                </a:lnTo>
                <a:lnTo>
                  <a:pt x="750137" y="2306011"/>
                </a:lnTo>
                <a:lnTo>
                  <a:pt x="760047" y="2232146"/>
                </a:lnTo>
                <a:lnTo>
                  <a:pt x="769957" y="2135437"/>
                </a:lnTo>
                <a:lnTo>
                  <a:pt x="779879" y="2013021"/>
                </a:lnTo>
                <a:lnTo>
                  <a:pt x="793097" y="1806394"/>
                </a:lnTo>
                <a:lnTo>
                  <a:pt x="806314" y="1550988"/>
                </a:lnTo>
                <a:lnTo>
                  <a:pt x="826134" y="1101061"/>
                </a:lnTo>
                <a:lnTo>
                  <a:pt x="852581" y="502805"/>
                </a:lnTo>
                <a:lnTo>
                  <a:pt x="865798" y="268992"/>
                </a:lnTo>
                <a:lnTo>
                  <a:pt x="875708" y="140161"/>
                </a:lnTo>
                <a:lnTo>
                  <a:pt x="885618" y="54144"/>
                </a:lnTo>
                <a:lnTo>
                  <a:pt x="892233" y="19833"/>
                </a:lnTo>
                <a:lnTo>
                  <a:pt x="898835" y="2645"/>
                </a:lnTo>
                <a:lnTo>
                  <a:pt x="902143" y="0"/>
                </a:lnTo>
                <a:lnTo>
                  <a:pt x="905450" y="1042"/>
                </a:lnTo>
                <a:lnTo>
                  <a:pt x="908758" y="5543"/>
                </a:lnTo>
                <a:lnTo>
                  <a:pt x="915360" y="23974"/>
                </a:lnTo>
                <a:lnTo>
                  <a:pt x="921975" y="53496"/>
                </a:lnTo>
                <a:lnTo>
                  <a:pt x="931885" y="114728"/>
                </a:lnTo>
                <a:lnTo>
                  <a:pt x="945103" y="219005"/>
                </a:lnTo>
                <a:lnTo>
                  <a:pt x="991370" y="608560"/>
                </a:lnTo>
                <a:lnTo>
                  <a:pt x="1007895" y="717439"/>
                </a:lnTo>
                <a:lnTo>
                  <a:pt x="1057457" y="1020560"/>
                </a:lnTo>
                <a:lnTo>
                  <a:pt x="1070674" y="1129034"/>
                </a:lnTo>
                <a:lnTo>
                  <a:pt x="1083891" y="1261492"/>
                </a:lnTo>
                <a:lnTo>
                  <a:pt x="1100416" y="1462079"/>
                </a:lnTo>
                <a:lnTo>
                  <a:pt x="1123543" y="1789577"/>
                </a:lnTo>
                <a:lnTo>
                  <a:pt x="1146683" y="2110389"/>
                </a:lnTo>
                <a:lnTo>
                  <a:pt x="1159901" y="2255687"/>
                </a:lnTo>
                <a:lnTo>
                  <a:pt x="1169810" y="2336454"/>
                </a:lnTo>
                <a:lnTo>
                  <a:pt x="1176425" y="2375343"/>
                </a:lnTo>
                <a:lnTo>
                  <a:pt x="1183028" y="2401809"/>
                </a:lnTo>
                <a:lnTo>
                  <a:pt x="1189643" y="2415701"/>
                </a:lnTo>
                <a:lnTo>
                  <a:pt x="1192950" y="2417917"/>
                </a:lnTo>
                <a:lnTo>
                  <a:pt x="1196245" y="2417030"/>
                </a:lnTo>
                <a:lnTo>
                  <a:pt x="1199553" y="2413054"/>
                </a:lnTo>
                <a:lnTo>
                  <a:pt x="1206168" y="2396073"/>
                </a:lnTo>
                <a:lnTo>
                  <a:pt x="1212770" y="2367517"/>
                </a:lnTo>
                <a:lnTo>
                  <a:pt x="1222680" y="2304808"/>
                </a:lnTo>
                <a:lnTo>
                  <a:pt x="1232602" y="2221471"/>
                </a:lnTo>
                <a:lnTo>
                  <a:pt x="1249127" y="2051011"/>
                </a:lnTo>
                <a:lnTo>
                  <a:pt x="1278857" y="1738519"/>
                </a:lnTo>
                <a:lnTo>
                  <a:pt x="1292087" y="1631108"/>
                </a:lnTo>
                <a:lnTo>
                  <a:pt x="1301997" y="1571186"/>
                </a:lnTo>
                <a:lnTo>
                  <a:pt x="1311907" y="1530802"/>
                </a:lnTo>
                <a:lnTo>
                  <a:pt x="1318522" y="1515125"/>
                </a:lnTo>
                <a:lnTo>
                  <a:pt x="1325124" y="1508553"/>
                </a:lnTo>
                <a:lnTo>
                  <a:pt x="1328431" y="1508692"/>
                </a:lnTo>
                <a:lnTo>
                  <a:pt x="1331739" y="1511098"/>
                </a:lnTo>
                <a:lnTo>
                  <a:pt x="1338341" y="1522673"/>
                </a:lnTo>
                <a:lnTo>
                  <a:pt x="1344956" y="1543098"/>
                </a:lnTo>
                <a:lnTo>
                  <a:pt x="1351559" y="1572135"/>
                </a:lnTo>
                <a:lnTo>
                  <a:pt x="1361481" y="1631273"/>
                </a:lnTo>
                <a:lnTo>
                  <a:pt x="1371391" y="1708025"/>
                </a:lnTo>
                <a:lnTo>
                  <a:pt x="1384608" y="1834709"/>
                </a:lnTo>
                <a:lnTo>
                  <a:pt x="1401133" y="2023810"/>
                </a:lnTo>
                <a:lnTo>
                  <a:pt x="1437478" y="2455958"/>
                </a:lnTo>
                <a:lnTo>
                  <a:pt x="1450695" y="2573840"/>
                </a:lnTo>
                <a:lnTo>
                  <a:pt x="1460618" y="2638271"/>
                </a:lnTo>
                <a:lnTo>
                  <a:pt x="1467220" y="2669055"/>
                </a:lnTo>
                <a:lnTo>
                  <a:pt x="1473835" y="2690241"/>
                </a:lnTo>
                <a:lnTo>
                  <a:pt x="1480438" y="2702360"/>
                </a:lnTo>
                <a:lnTo>
                  <a:pt x="1483745" y="2705260"/>
                </a:lnTo>
                <a:lnTo>
                  <a:pt x="1487053" y="2706222"/>
                </a:lnTo>
                <a:lnTo>
                  <a:pt x="1490360" y="2705361"/>
                </a:lnTo>
                <a:lnTo>
                  <a:pt x="1496963" y="2698700"/>
                </a:lnTo>
                <a:lnTo>
                  <a:pt x="1503577" y="2686265"/>
                </a:lnTo>
                <a:lnTo>
                  <a:pt x="1513487" y="2658861"/>
                </a:lnTo>
                <a:lnTo>
                  <a:pt x="1526705" y="2610120"/>
                </a:lnTo>
                <a:lnTo>
                  <a:pt x="1543229" y="2536635"/>
                </a:lnTo>
                <a:lnTo>
                  <a:pt x="1579574" y="2357488"/>
                </a:lnTo>
                <a:lnTo>
                  <a:pt x="1615932" y="2168830"/>
                </a:lnTo>
                <a:lnTo>
                  <a:pt x="1639059" y="2033219"/>
                </a:lnTo>
                <a:lnTo>
                  <a:pt x="1658891" y="1899823"/>
                </a:lnTo>
                <a:lnTo>
                  <a:pt x="1688633" y="1675189"/>
                </a:lnTo>
                <a:lnTo>
                  <a:pt x="1724978" y="1405069"/>
                </a:lnTo>
                <a:lnTo>
                  <a:pt x="1754720" y="1207660"/>
                </a:lnTo>
                <a:lnTo>
                  <a:pt x="1777847" y="1072404"/>
                </a:lnTo>
                <a:lnTo>
                  <a:pt x="1794372" y="994322"/>
                </a:lnTo>
                <a:lnTo>
                  <a:pt x="1807590" y="945860"/>
                </a:lnTo>
                <a:lnTo>
                  <a:pt x="1820807" y="909731"/>
                </a:lnTo>
                <a:lnTo>
                  <a:pt x="1830717" y="890394"/>
                </a:lnTo>
                <a:lnTo>
                  <a:pt x="1840639" y="877921"/>
                </a:lnTo>
                <a:lnTo>
                  <a:pt x="1847242" y="873653"/>
                </a:lnTo>
                <a:lnTo>
                  <a:pt x="1853857" y="872881"/>
                </a:lnTo>
                <a:lnTo>
                  <a:pt x="1860459" y="875768"/>
                </a:lnTo>
                <a:lnTo>
                  <a:pt x="1867074" y="882378"/>
                </a:lnTo>
                <a:lnTo>
                  <a:pt x="1873676" y="892762"/>
                </a:lnTo>
                <a:lnTo>
                  <a:pt x="1883599" y="915227"/>
                </a:lnTo>
                <a:lnTo>
                  <a:pt x="1893509" y="945480"/>
                </a:lnTo>
                <a:lnTo>
                  <a:pt x="1906726" y="996386"/>
                </a:lnTo>
                <a:lnTo>
                  <a:pt x="1919944" y="1058398"/>
                </a:lnTo>
                <a:lnTo>
                  <a:pt x="1933161" y="1132137"/>
                </a:lnTo>
                <a:lnTo>
                  <a:pt x="1949686" y="1241687"/>
                </a:lnTo>
                <a:lnTo>
                  <a:pt x="1966211" y="1370713"/>
                </a:lnTo>
                <a:lnTo>
                  <a:pt x="1986043" y="1548658"/>
                </a:lnTo>
                <a:lnTo>
                  <a:pt x="2035605" y="2011729"/>
                </a:lnTo>
                <a:lnTo>
                  <a:pt x="2048822" y="2106628"/>
                </a:lnTo>
                <a:lnTo>
                  <a:pt x="2058732" y="2163043"/>
                </a:lnTo>
                <a:lnTo>
                  <a:pt x="2068655" y="2205123"/>
                </a:lnTo>
                <a:lnTo>
                  <a:pt x="2075257" y="2224738"/>
                </a:lnTo>
                <a:lnTo>
                  <a:pt x="2081872" y="2237528"/>
                </a:lnTo>
                <a:lnTo>
                  <a:pt x="2088474" y="2243581"/>
                </a:lnTo>
                <a:lnTo>
                  <a:pt x="2091782" y="2244151"/>
                </a:lnTo>
                <a:lnTo>
                  <a:pt x="2095089" y="2243151"/>
                </a:lnTo>
                <a:lnTo>
                  <a:pt x="2101692" y="2236591"/>
                </a:lnTo>
                <a:lnTo>
                  <a:pt x="2108307" y="2224359"/>
                </a:lnTo>
                <a:lnTo>
                  <a:pt x="2118217" y="2196525"/>
                </a:lnTo>
                <a:lnTo>
                  <a:pt x="2128127" y="2159193"/>
                </a:lnTo>
                <a:lnTo>
                  <a:pt x="2141357" y="2098485"/>
                </a:lnTo>
                <a:lnTo>
                  <a:pt x="2164484" y="1975626"/>
                </a:lnTo>
                <a:lnTo>
                  <a:pt x="2200829" y="1779712"/>
                </a:lnTo>
                <a:lnTo>
                  <a:pt x="2214046" y="1723006"/>
                </a:lnTo>
                <a:lnTo>
                  <a:pt x="2223968" y="1691525"/>
                </a:lnTo>
                <a:lnTo>
                  <a:pt x="2230571" y="1677165"/>
                </a:lnTo>
                <a:lnTo>
                  <a:pt x="2237186" y="1668845"/>
                </a:lnTo>
                <a:lnTo>
                  <a:pt x="2240493" y="1667085"/>
                </a:lnTo>
                <a:lnTo>
                  <a:pt x="2243788" y="1666971"/>
                </a:lnTo>
                <a:lnTo>
                  <a:pt x="2247096" y="1668554"/>
                </a:lnTo>
                <a:lnTo>
                  <a:pt x="2253711" y="1676912"/>
                </a:lnTo>
                <a:lnTo>
                  <a:pt x="2260313" y="1692285"/>
                </a:lnTo>
                <a:lnTo>
                  <a:pt x="2266928" y="1714838"/>
                </a:lnTo>
                <a:lnTo>
                  <a:pt x="2276838" y="1762439"/>
                </a:lnTo>
                <a:lnTo>
                  <a:pt x="2286748" y="1827060"/>
                </a:lnTo>
                <a:lnTo>
                  <a:pt x="2296670" y="1908954"/>
                </a:lnTo>
                <a:lnTo>
                  <a:pt x="2309888" y="2044185"/>
                </a:lnTo>
                <a:lnTo>
                  <a:pt x="2326400" y="2246051"/>
                </a:lnTo>
                <a:lnTo>
                  <a:pt x="2352847" y="2572067"/>
                </a:lnTo>
                <a:lnTo>
                  <a:pt x="2366064" y="2700929"/>
                </a:lnTo>
                <a:lnTo>
                  <a:pt x="2375975" y="2775427"/>
                </a:lnTo>
                <a:lnTo>
                  <a:pt x="2385884" y="2830398"/>
                </a:lnTo>
                <a:lnTo>
                  <a:pt x="2395807" y="2867312"/>
                </a:lnTo>
                <a:lnTo>
                  <a:pt x="2402409" y="2883268"/>
                </a:lnTo>
                <a:lnTo>
                  <a:pt x="2409024" y="2893563"/>
                </a:lnTo>
                <a:lnTo>
                  <a:pt x="2415627" y="2899350"/>
                </a:lnTo>
                <a:lnTo>
                  <a:pt x="2422242" y="2901668"/>
                </a:lnTo>
                <a:lnTo>
                  <a:pt x="2428844" y="2901402"/>
                </a:lnTo>
                <a:lnTo>
                  <a:pt x="2438766" y="2897273"/>
                </a:lnTo>
                <a:lnTo>
                  <a:pt x="2448676" y="2889726"/>
                </a:lnTo>
                <a:lnTo>
                  <a:pt x="2461894" y="2875454"/>
                </a:lnTo>
                <a:lnTo>
                  <a:pt x="2478418" y="2852749"/>
                </a:lnTo>
                <a:lnTo>
                  <a:pt x="2501546" y="2820306"/>
                </a:lnTo>
                <a:lnTo>
                  <a:pt x="2511456" y="2810061"/>
                </a:lnTo>
                <a:lnTo>
                  <a:pt x="2521378" y="2803945"/>
                </a:lnTo>
                <a:lnTo>
                  <a:pt x="2527980" y="2802564"/>
                </a:lnTo>
                <a:lnTo>
                  <a:pt x="2534596" y="2803464"/>
                </a:lnTo>
                <a:lnTo>
                  <a:pt x="2541198" y="2806592"/>
                </a:lnTo>
                <a:lnTo>
                  <a:pt x="2551120" y="2815215"/>
                </a:lnTo>
                <a:lnTo>
                  <a:pt x="2561030" y="2828271"/>
                </a:lnTo>
                <a:lnTo>
                  <a:pt x="2570940" y="2845810"/>
                </a:lnTo>
                <a:lnTo>
                  <a:pt x="2584158" y="2876189"/>
                </a:lnTo>
                <a:lnTo>
                  <a:pt x="2603990" y="2931768"/>
                </a:lnTo>
                <a:lnTo>
                  <a:pt x="2617207" y="2966795"/>
                </a:lnTo>
                <a:lnTo>
                  <a:pt x="2627117" y="2986220"/>
                </a:lnTo>
                <a:lnTo>
                  <a:pt x="2633732" y="2993894"/>
                </a:lnTo>
                <a:lnTo>
                  <a:pt x="2640334" y="2996060"/>
                </a:lnTo>
                <a:lnTo>
                  <a:pt x="2643642" y="2994781"/>
                </a:lnTo>
                <a:lnTo>
                  <a:pt x="2650257" y="2986942"/>
                </a:lnTo>
                <a:lnTo>
                  <a:pt x="2656859" y="2971366"/>
                </a:lnTo>
                <a:lnTo>
                  <a:pt x="2663474" y="2947357"/>
                </a:lnTo>
                <a:lnTo>
                  <a:pt x="2670077" y="2914280"/>
                </a:lnTo>
                <a:lnTo>
                  <a:pt x="2679999" y="2846646"/>
                </a:lnTo>
                <a:lnTo>
                  <a:pt x="2689909" y="2756698"/>
                </a:lnTo>
                <a:lnTo>
                  <a:pt x="2703127" y="2602181"/>
                </a:lnTo>
                <a:lnTo>
                  <a:pt x="2716344" y="2412092"/>
                </a:lnTo>
                <a:lnTo>
                  <a:pt x="2736176" y="2082213"/>
                </a:lnTo>
                <a:lnTo>
                  <a:pt x="2772521" y="1470652"/>
                </a:lnTo>
                <a:lnTo>
                  <a:pt x="2789046" y="1238622"/>
                </a:lnTo>
                <a:lnTo>
                  <a:pt x="2805571" y="1047862"/>
                </a:lnTo>
                <a:lnTo>
                  <a:pt x="2818788" y="927358"/>
                </a:lnTo>
                <a:lnTo>
                  <a:pt x="2832005" y="833941"/>
                </a:lnTo>
                <a:lnTo>
                  <a:pt x="2845223" y="764002"/>
                </a:lnTo>
                <a:lnTo>
                  <a:pt x="2855133" y="724885"/>
                </a:lnTo>
                <a:lnTo>
                  <a:pt x="2865042" y="696152"/>
                </a:lnTo>
                <a:lnTo>
                  <a:pt x="2874965" y="677220"/>
                </a:lnTo>
                <a:lnTo>
                  <a:pt x="2881567" y="670028"/>
                </a:lnTo>
                <a:lnTo>
                  <a:pt x="2888182" y="667368"/>
                </a:lnTo>
                <a:lnTo>
                  <a:pt x="2894785" y="669622"/>
                </a:lnTo>
                <a:lnTo>
                  <a:pt x="2901400" y="677182"/>
                </a:lnTo>
                <a:lnTo>
                  <a:pt x="2908002" y="690415"/>
                </a:lnTo>
                <a:lnTo>
                  <a:pt x="2914617" y="709562"/>
                </a:lnTo>
                <a:lnTo>
                  <a:pt x="2924527" y="749616"/>
                </a:lnTo>
                <a:lnTo>
                  <a:pt x="2934450" y="803296"/>
                </a:lnTo>
                <a:lnTo>
                  <a:pt x="2947667" y="895814"/>
                </a:lnTo>
                <a:lnTo>
                  <a:pt x="2960884" y="1012101"/>
                </a:lnTo>
                <a:lnTo>
                  <a:pt x="2977409" y="1187779"/>
                </a:lnTo>
                <a:lnTo>
                  <a:pt x="3017061" y="1634110"/>
                </a:lnTo>
                <a:lnTo>
                  <a:pt x="3030278" y="1742115"/>
                </a:lnTo>
                <a:lnTo>
                  <a:pt x="3040188" y="1800265"/>
                </a:lnTo>
                <a:lnTo>
                  <a:pt x="3046803" y="1827313"/>
                </a:lnTo>
                <a:lnTo>
                  <a:pt x="3053406" y="1844928"/>
                </a:lnTo>
                <a:lnTo>
                  <a:pt x="3060021" y="1853413"/>
                </a:lnTo>
                <a:lnTo>
                  <a:pt x="3063315" y="1854388"/>
                </a:lnTo>
                <a:lnTo>
                  <a:pt x="3066623" y="1853299"/>
                </a:lnTo>
                <a:lnTo>
                  <a:pt x="3073238" y="1845245"/>
                </a:lnTo>
                <a:lnTo>
                  <a:pt x="3079840" y="1829960"/>
                </a:lnTo>
                <a:lnTo>
                  <a:pt x="3086456" y="1808129"/>
                </a:lnTo>
                <a:lnTo>
                  <a:pt x="3096365" y="1764782"/>
                </a:lnTo>
                <a:lnTo>
                  <a:pt x="3109583" y="1692285"/>
                </a:lnTo>
                <a:lnTo>
                  <a:pt x="3145940" y="1482986"/>
                </a:lnTo>
                <a:lnTo>
                  <a:pt x="3162452" y="1409665"/>
                </a:lnTo>
                <a:lnTo>
                  <a:pt x="3178977" y="1351098"/>
                </a:lnTo>
                <a:lnTo>
                  <a:pt x="3192194" y="1313348"/>
                </a:lnTo>
                <a:lnTo>
                  <a:pt x="3205412" y="1283678"/>
                </a:lnTo>
                <a:lnTo>
                  <a:pt x="3215334" y="1267773"/>
                </a:lnTo>
                <a:lnTo>
                  <a:pt x="3221936" y="1260745"/>
                </a:lnTo>
                <a:lnTo>
                  <a:pt x="3228551" y="1256705"/>
                </a:lnTo>
                <a:lnTo>
                  <a:pt x="3235154" y="1255730"/>
                </a:lnTo>
                <a:lnTo>
                  <a:pt x="3241769" y="1257820"/>
                </a:lnTo>
                <a:lnTo>
                  <a:pt x="3248371" y="1263088"/>
                </a:lnTo>
                <a:lnTo>
                  <a:pt x="3254986" y="1271661"/>
                </a:lnTo>
                <a:lnTo>
                  <a:pt x="3264896" y="1291099"/>
                </a:lnTo>
                <a:lnTo>
                  <a:pt x="3274819" y="1319161"/>
                </a:lnTo>
                <a:lnTo>
                  <a:pt x="3284729" y="1356796"/>
                </a:lnTo>
                <a:lnTo>
                  <a:pt x="3294638" y="1405106"/>
                </a:lnTo>
                <a:lnTo>
                  <a:pt x="3304548" y="1465029"/>
                </a:lnTo>
                <a:lnTo>
                  <a:pt x="3317766" y="1564322"/>
                </a:lnTo>
                <a:lnTo>
                  <a:pt x="3330996" y="1685636"/>
                </a:lnTo>
                <a:lnTo>
                  <a:pt x="3347508" y="1862923"/>
                </a:lnTo>
                <a:lnTo>
                  <a:pt x="3406993" y="2532355"/>
                </a:lnTo>
                <a:lnTo>
                  <a:pt x="3423517" y="2676071"/>
                </a:lnTo>
                <a:lnTo>
                  <a:pt x="3440042" y="2794878"/>
                </a:lnTo>
                <a:lnTo>
                  <a:pt x="3453260" y="2872884"/>
                </a:lnTo>
                <a:lnTo>
                  <a:pt x="3466477" y="2936720"/>
                </a:lnTo>
                <a:lnTo>
                  <a:pt x="3479694" y="2986828"/>
                </a:lnTo>
                <a:lnTo>
                  <a:pt x="3489604" y="3015675"/>
                </a:lnTo>
                <a:lnTo>
                  <a:pt x="3499526" y="3037329"/>
                </a:lnTo>
                <a:lnTo>
                  <a:pt x="3509436" y="3052108"/>
                </a:lnTo>
                <a:lnTo>
                  <a:pt x="3519346" y="3060642"/>
                </a:lnTo>
                <a:lnTo>
                  <a:pt x="3525962" y="3063150"/>
                </a:lnTo>
                <a:lnTo>
                  <a:pt x="3532564" y="3063251"/>
                </a:lnTo>
                <a:lnTo>
                  <a:pt x="3539179" y="3060947"/>
                </a:lnTo>
                <a:lnTo>
                  <a:pt x="3545781" y="3056261"/>
                </a:lnTo>
                <a:lnTo>
                  <a:pt x="3555704" y="3044826"/>
                </a:lnTo>
                <a:lnTo>
                  <a:pt x="3565614" y="3028149"/>
                </a:lnTo>
                <a:lnTo>
                  <a:pt x="3575523" y="3006076"/>
                </a:lnTo>
                <a:lnTo>
                  <a:pt x="3585446" y="2978141"/>
                </a:lnTo>
                <a:lnTo>
                  <a:pt x="3598663" y="2930705"/>
                </a:lnTo>
                <a:lnTo>
                  <a:pt x="3611881" y="2871288"/>
                </a:lnTo>
                <a:lnTo>
                  <a:pt x="3628405" y="2782582"/>
                </a:lnTo>
                <a:lnTo>
                  <a:pt x="3664750" y="2563380"/>
                </a:lnTo>
                <a:lnTo>
                  <a:pt x="3691185" y="2412674"/>
                </a:lnTo>
                <a:lnTo>
                  <a:pt x="3707710" y="2331693"/>
                </a:lnTo>
                <a:lnTo>
                  <a:pt x="3720927" y="2279532"/>
                </a:lnTo>
                <a:lnTo>
                  <a:pt x="3730837" y="2250090"/>
                </a:lnTo>
                <a:lnTo>
                  <a:pt x="3740759" y="2229956"/>
                </a:lnTo>
                <a:lnTo>
                  <a:pt x="3747362" y="2221978"/>
                </a:lnTo>
                <a:lnTo>
                  <a:pt x="3753977" y="2218470"/>
                </a:lnTo>
                <a:lnTo>
                  <a:pt x="3760579" y="2219483"/>
                </a:lnTo>
                <a:lnTo>
                  <a:pt x="3767194" y="2225017"/>
                </a:lnTo>
                <a:lnTo>
                  <a:pt x="3773796" y="2234945"/>
                </a:lnTo>
                <a:lnTo>
                  <a:pt x="3783719" y="2257498"/>
                </a:lnTo>
                <a:lnTo>
                  <a:pt x="3793629" y="2287751"/>
                </a:lnTo>
                <a:lnTo>
                  <a:pt x="3810154" y="2348788"/>
                </a:lnTo>
                <a:lnTo>
                  <a:pt x="3836589" y="2448461"/>
                </a:lnTo>
                <a:lnTo>
                  <a:pt x="3849806" y="2487654"/>
                </a:lnTo>
                <a:lnTo>
                  <a:pt x="3859716" y="2508472"/>
                </a:lnTo>
                <a:lnTo>
                  <a:pt x="3866331" y="2517476"/>
                </a:lnTo>
                <a:lnTo>
                  <a:pt x="3872933" y="2522313"/>
                </a:lnTo>
                <a:lnTo>
                  <a:pt x="3879548" y="2522984"/>
                </a:lnTo>
                <a:lnTo>
                  <a:pt x="3886150" y="2519654"/>
                </a:lnTo>
                <a:lnTo>
                  <a:pt x="3892765" y="2512613"/>
                </a:lnTo>
                <a:lnTo>
                  <a:pt x="3902675" y="2496087"/>
                </a:lnTo>
                <a:lnTo>
                  <a:pt x="3915893" y="2466177"/>
                </a:lnTo>
                <a:lnTo>
                  <a:pt x="3939032" y="2410826"/>
                </a:lnTo>
                <a:lnTo>
                  <a:pt x="3948943" y="2393604"/>
                </a:lnTo>
                <a:lnTo>
                  <a:pt x="3955545" y="2385879"/>
                </a:lnTo>
                <a:lnTo>
                  <a:pt x="3962160" y="2381497"/>
                </a:lnTo>
                <a:lnTo>
                  <a:pt x="3968775" y="2380687"/>
                </a:lnTo>
                <a:lnTo>
                  <a:pt x="3975377" y="2383562"/>
                </a:lnTo>
                <a:lnTo>
                  <a:pt x="3981992" y="2390184"/>
                </a:lnTo>
                <a:lnTo>
                  <a:pt x="3988595" y="2400606"/>
                </a:lnTo>
                <a:lnTo>
                  <a:pt x="3998504" y="2422932"/>
                </a:lnTo>
                <a:lnTo>
                  <a:pt x="4011734" y="2462365"/>
                </a:lnTo>
                <a:lnTo>
                  <a:pt x="4034862" y="2535128"/>
                </a:lnTo>
                <a:lnTo>
                  <a:pt x="4044771" y="2557023"/>
                </a:lnTo>
                <a:lnTo>
                  <a:pt x="4051386" y="2565419"/>
                </a:lnTo>
                <a:lnTo>
                  <a:pt x="4054681" y="2567344"/>
                </a:lnTo>
                <a:lnTo>
                  <a:pt x="4057989" y="2567584"/>
                </a:lnTo>
                <a:lnTo>
                  <a:pt x="4061296" y="2566090"/>
                </a:lnTo>
                <a:lnTo>
                  <a:pt x="4067911" y="2557454"/>
                </a:lnTo>
                <a:lnTo>
                  <a:pt x="4074514" y="2541131"/>
                </a:lnTo>
                <a:lnTo>
                  <a:pt x="4081129" y="2517134"/>
                </a:lnTo>
                <a:lnTo>
                  <a:pt x="4091038" y="2467532"/>
                </a:lnTo>
                <a:lnTo>
                  <a:pt x="4100948" y="2403215"/>
                </a:lnTo>
                <a:lnTo>
                  <a:pt x="4114166" y="2298223"/>
                </a:lnTo>
                <a:lnTo>
                  <a:pt x="4114166" y="2298223"/>
                </a:lnTo>
              </a:path>
            </a:pathLst>
          </a:custGeom>
          <a:noFill/>
          <a:ln w="18998" cap="sq">
            <a:solidFill>
              <a:schemeClr val="accent1">
                <a:lumMod val="75000"/>
              </a:schemeClr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9" name="Connettore 7 28">
            <a:extLst>
              <a:ext uri="{FF2B5EF4-FFF2-40B4-BE49-F238E27FC236}">
                <a16:creationId xmlns:a16="http://schemas.microsoft.com/office/drawing/2014/main" id="{4C37596A-9827-D4C9-65B3-7D15F7FBC20C}"/>
              </a:ext>
            </a:extLst>
          </p:cNvPr>
          <p:cNvCxnSpPr>
            <a:cxnSpLocks/>
          </p:cNvCxnSpPr>
          <p:nvPr/>
        </p:nvCxnSpPr>
        <p:spPr>
          <a:xfrm>
            <a:off x="1058265" y="1344039"/>
            <a:ext cx="482297" cy="454381"/>
          </a:xfrm>
          <a:prstGeom prst="curvedConnector3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00B86A0C-0D16-AA26-5187-02D54BBCFEEB}"/>
              </a:ext>
            </a:extLst>
          </p:cNvPr>
          <p:cNvSpPr txBox="1"/>
          <p:nvPr/>
        </p:nvSpPr>
        <p:spPr>
          <a:xfrm>
            <a:off x="1327421" y="1356238"/>
            <a:ext cx="9172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+mj-lt"/>
              </a:rPr>
              <a:t>PCA + filtering</a:t>
            </a:r>
          </a:p>
        </p:txBody>
      </p:sp>
      <p:pic>
        <p:nvPicPr>
          <p:cNvPr id="32" name="Immagine 31" descr="Immagine che contiene oscurità, silhouette, arte&#10;&#10;Descrizione generata automaticamente">
            <a:extLst>
              <a:ext uri="{FF2B5EF4-FFF2-40B4-BE49-F238E27FC236}">
                <a16:creationId xmlns:a16="http://schemas.microsoft.com/office/drawing/2014/main" id="{56B29BDF-3BE3-2D38-02E8-334A599AA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118" y="2606415"/>
            <a:ext cx="682821" cy="512116"/>
          </a:xfrm>
          <a:prstGeom prst="rect">
            <a:avLst/>
          </a:prstGeom>
        </p:spPr>
      </p:pic>
      <p:cxnSp>
        <p:nvCxnSpPr>
          <p:cNvPr id="34" name="Connettore 7 33">
            <a:extLst>
              <a:ext uri="{FF2B5EF4-FFF2-40B4-BE49-F238E27FC236}">
                <a16:creationId xmlns:a16="http://schemas.microsoft.com/office/drawing/2014/main" id="{9D3CD310-394F-0DFB-208E-F7C775F11965}"/>
              </a:ext>
            </a:extLst>
          </p:cNvPr>
          <p:cNvCxnSpPr>
            <a:cxnSpLocks/>
            <a:stCxn id="32" idx="2"/>
          </p:cNvCxnSpPr>
          <p:nvPr/>
        </p:nvCxnSpPr>
        <p:spPr>
          <a:xfrm rot="16200000" flipH="1">
            <a:off x="783829" y="3092231"/>
            <a:ext cx="517292" cy="569892"/>
          </a:xfrm>
          <a:prstGeom prst="curved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B83C9549-10CB-CCB8-77F1-B05E4389EA1C}"/>
              </a:ext>
            </a:extLst>
          </p:cNvPr>
          <p:cNvSpPr txBox="1"/>
          <p:nvPr/>
        </p:nvSpPr>
        <p:spPr>
          <a:xfrm>
            <a:off x="885051" y="3100091"/>
            <a:ext cx="9172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+mj-lt"/>
              </a:rPr>
              <a:t>Envelope + filtering</a:t>
            </a:r>
          </a:p>
        </p:txBody>
      </p:sp>
      <p:sp>
        <p:nvSpPr>
          <p:cNvPr id="45" name="Rettangolo 44">
            <a:extLst>
              <a:ext uri="{FF2B5EF4-FFF2-40B4-BE49-F238E27FC236}">
                <a16:creationId xmlns:a16="http://schemas.microsoft.com/office/drawing/2014/main" id="{784314D1-880B-1BBC-449C-097B91CCF2F8}"/>
              </a:ext>
            </a:extLst>
          </p:cNvPr>
          <p:cNvSpPr/>
          <p:nvPr/>
        </p:nvSpPr>
        <p:spPr>
          <a:xfrm>
            <a:off x="4581937" y="3111305"/>
            <a:ext cx="228600" cy="2434729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Connettore 2 48">
            <a:extLst>
              <a:ext uri="{FF2B5EF4-FFF2-40B4-BE49-F238E27FC236}">
                <a16:creationId xmlns:a16="http://schemas.microsoft.com/office/drawing/2014/main" id="{C5F2E82D-205F-3B28-EA22-B8596ED6F95B}"/>
              </a:ext>
            </a:extLst>
          </p:cNvPr>
          <p:cNvCxnSpPr>
            <a:cxnSpLocks/>
          </p:cNvCxnSpPr>
          <p:nvPr/>
        </p:nvCxnSpPr>
        <p:spPr>
          <a:xfrm>
            <a:off x="4696237" y="2981736"/>
            <a:ext cx="0" cy="28915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nettore 2 55">
            <a:extLst>
              <a:ext uri="{FF2B5EF4-FFF2-40B4-BE49-F238E27FC236}">
                <a16:creationId xmlns:a16="http://schemas.microsoft.com/office/drawing/2014/main" id="{BB7D46F1-B038-F128-128D-2A33127E31A3}"/>
              </a:ext>
            </a:extLst>
          </p:cNvPr>
          <p:cNvCxnSpPr>
            <a:cxnSpLocks/>
          </p:cNvCxnSpPr>
          <p:nvPr/>
        </p:nvCxnSpPr>
        <p:spPr>
          <a:xfrm>
            <a:off x="4674701" y="4123223"/>
            <a:ext cx="0" cy="28915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F34B6797-1127-6D5E-BDBC-824D74C9C7A5}"/>
              </a:ext>
            </a:extLst>
          </p:cNvPr>
          <p:cNvSpPr txBox="1"/>
          <p:nvPr/>
        </p:nvSpPr>
        <p:spPr>
          <a:xfrm>
            <a:off x="608917" y="4734428"/>
            <a:ext cx="552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EEG</a:t>
            </a:r>
          </a:p>
        </p:txBody>
      </p:sp>
      <p:sp>
        <p:nvSpPr>
          <p:cNvPr id="58" name="Ovale 57">
            <a:extLst>
              <a:ext uri="{FF2B5EF4-FFF2-40B4-BE49-F238E27FC236}">
                <a16:creationId xmlns:a16="http://schemas.microsoft.com/office/drawing/2014/main" id="{33B8C8D3-B2F6-0B77-70EB-7A6D4172645F}"/>
              </a:ext>
            </a:extLst>
          </p:cNvPr>
          <p:cNvSpPr/>
          <p:nvPr/>
        </p:nvSpPr>
        <p:spPr>
          <a:xfrm>
            <a:off x="7714996" y="2768210"/>
            <a:ext cx="2030859" cy="2034182"/>
          </a:xfrm>
          <a:prstGeom prst="ellipse">
            <a:avLst/>
          </a:prstGeom>
          <a:solidFill>
            <a:srgbClr val="C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C0200F31-DAA3-5D66-E735-865128B8BA55}"/>
              </a:ext>
            </a:extLst>
          </p:cNvPr>
          <p:cNvSpPr txBox="1"/>
          <p:nvPr/>
        </p:nvSpPr>
        <p:spPr>
          <a:xfrm>
            <a:off x="7345491" y="1373923"/>
            <a:ext cx="3374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Partial Information Decomposition</a:t>
            </a:r>
          </a:p>
        </p:txBody>
      </p:sp>
      <p:sp>
        <p:nvSpPr>
          <p:cNvPr id="63" name="Ovale 62">
            <a:extLst>
              <a:ext uri="{FF2B5EF4-FFF2-40B4-BE49-F238E27FC236}">
                <a16:creationId xmlns:a16="http://schemas.microsoft.com/office/drawing/2014/main" id="{1D797CCE-E3BB-5766-B481-C23DDB55F46F}"/>
              </a:ext>
            </a:extLst>
          </p:cNvPr>
          <p:cNvSpPr/>
          <p:nvPr/>
        </p:nvSpPr>
        <p:spPr>
          <a:xfrm>
            <a:off x="8919404" y="3061253"/>
            <a:ext cx="1455582" cy="1447832"/>
          </a:xfrm>
          <a:prstGeom prst="ellipse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ttangolo 65">
            <a:extLst>
              <a:ext uri="{FF2B5EF4-FFF2-40B4-BE49-F238E27FC236}">
                <a16:creationId xmlns:a16="http://schemas.microsoft.com/office/drawing/2014/main" id="{791E32A2-022E-6F57-58C1-E3964B63B60E}"/>
              </a:ext>
            </a:extLst>
          </p:cNvPr>
          <p:cNvSpPr/>
          <p:nvPr/>
        </p:nvSpPr>
        <p:spPr>
          <a:xfrm>
            <a:off x="2106867" y="2057763"/>
            <a:ext cx="194092" cy="286800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Connettore 2 66">
            <a:extLst>
              <a:ext uri="{FF2B5EF4-FFF2-40B4-BE49-F238E27FC236}">
                <a16:creationId xmlns:a16="http://schemas.microsoft.com/office/drawing/2014/main" id="{95C75882-2F17-3B65-A987-8BA2030C77D6}"/>
              </a:ext>
            </a:extLst>
          </p:cNvPr>
          <p:cNvCxnSpPr>
            <a:cxnSpLocks/>
          </p:cNvCxnSpPr>
          <p:nvPr/>
        </p:nvCxnSpPr>
        <p:spPr>
          <a:xfrm>
            <a:off x="2184723" y="1873430"/>
            <a:ext cx="0" cy="289154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Connettore 2 67">
            <a:extLst>
              <a:ext uri="{FF2B5EF4-FFF2-40B4-BE49-F238E27FC236}">
                <a16:creationId xmlns:a16="http://schemas.microsoft.com/office/drawing/2014/main" id="{8EA77E4A-49FF-0BE6-E18E-DA1012868616}"/>
              </a:ext>
            </a:extLst>
          </p:cNvPr>
          <p:cNvCxnSpPr>
            <a:cxnSpLocks/>
          </p:cNvCxnSpPr>
          <p:nvPr/>
        </p:nvCxnSpPr>
        <p:spPr>
          <a:xfrm>
            <a:off x="2210538" y="4209965"/>
            <a:ext cx="0" cy="28915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ttangolo 1">
            <a:extLst>
              <a:ext uri="{FF2B5EF4-FFF2-40B4-BE49-F238E27FC236}">
                <a16:creationId xmlns:a16="http://schemas.microsoft.com/office/drawing/2014/main" id="{207D5AE0-A9F7-23A2-74FF-5DC6A10F60E8}"/>
              </a:ext>
            </a:extLst>
          </p:cNvPr>
          <p:cNvSpPr/>
          <p:nvPr/>
        </p:nvSpPr>
        <p:spPr>
          <a:xfrm>
            <a:off x="3229351" y="1793108"/>
            <a:ext cx="188471" cy="3536455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Connettore 2 2">
            <a:extLst>
              <a:ext uri="{FF2B5EF4-FFF2-40B4-BE49-F238E27FC236}">
                <a16:creationId xmlns:a16="http://schemas.microsoft.com/office/drawing/2014/main" id="{2CB2D73E-15CA-9E64-B672-FFBFBF396720}"/>
              </a:ext>
            </a:extLst>
          </p:cNvPr>
          <p:cNvCxnSpPr>
            <a:cxnSpLocks/>
          </p:cNvCxnSpPr>
          <p:nvPr/>
        </p:nvCxnSpPr>
        <p:spPr>
          <a:xfrm>
            <a:off x="3333525" y="1699036"/>
            <a:ext cx="0" cy="289154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C56E4817-580D-A492-0E39-56C1DAA5185F}"/>
              </a:ext>
            </a:extLst>
          </p:cNvPr>
          <p:cNvCxnSpPr>
            <a:cxnSpLocks/>
          </p:cNvCxnSpPr>
          <p:nvPr/>
        </p:nvCxnSpPr>
        <p:spPr>
          <a:xfrm>
            <a:off x="3311988" y="3061253"/>
            <a:ext cx="0" cy="28915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A6142381-E4AA-EBAD-151D-E05172D82F4D}"/>
              </a:ext>
            </a:extLst>
          </p:cNvPr>
          <p:cNvCxnSpPr>
            <a:cxnSpLocks/>
          </p:cNvCxnSpPr>
          <p:nvPr/>
        </p:nvCxnSpPr>
        <p:spPr>
          <a:xfrm>
            <a:off x="3343464" y="4354701"/>
            <a:ext cx="0" cy="28915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70128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FC548268-940D-F5C5-9B50-788B90CDCD3D}"/>
              </a:ext>
            </a:extLst>
          </p:cNvPr>
          <p:cNvSpPr txBox="1"/>
          <p:nvPr/>
        </p:nvSpPr>
        <p:spPr>
          <a:xfrm>
            <a:off x="3927265" y="263426"/>
            <a:ext cx="43374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Measuring Articulatory Encoding </a:t>
            </a:r>
          </a:p>
        </p:txBody>
      </p:sp>
      <p:sp>
        <p:nvSpPr>
          <p:cNvPr id="18" name="Figura a mano libera 17">
            <a:extLst>
              <a:ext uri="{FF2B5EF4-FFF2-40B4-BE49-F238E27FC236}">
                <a16:creationId xmlns:a16="http://schemas.microsoft.com/office/drawing/2014/main" id="{8812B42D-DE5E-E5E5-3DA0-6F698849A549}"/>
              </a:ext>
            </a:extLst>
          </p:cNvPr>
          <p:cNvSpPr/>
          <p:nvPr/>
        </p:nvSpPr>
        <p:spPr>
          <a:xfrm>
            <a:off x="1399677" y="1834828"/>
            <a:ext cx="4337469" cy="1226425"/>
          </a:xfrm>
          <a:custGeom>
            <a:avLst/>
            <a:gdLst>
              <a:gd name="connsiteX0" fmla="*/ 0 w 4114165"/>
              <a:gd name="connsiteY0" fmla="*/ 1833480 h 3063504"/>
              <a:gd name="connsiteX1" fmla="*/ 45713 w 4114165"/>
              <a:gd name="connsiteY1" fmla="*/ 417481 h 3063504"/>
              <a:gd name="connsiteX2" fmla="*/ 52243 w 4114165"/>
              <a:gd name="connsiteY2" fmla="*/ 297352 h 3063504"/>
              <a:gd name="connsiteX3" fmla="*/ 58773 w 4114165"/>
              <a:gd name="connsiteY3" fmla="*/ 217167 h 3063504"/>
              <a:gd name="connsiteX4" fmla="*/ 62039 w 4114165"/>
              <a:gd name="connsiteY4" fmla="*/ 193329 h 3063504"/>
              <a:gd name="connsiteX5" fmla="*/ 65305 w 4114165"/>
              <a:gd name="connsiteY5" fmla="*/ 180827 h 3063504"/>
              <a:gd name="connsiteX6" fmla="*/ 68569 w 4114165"/>
              <a:gd name="connsiteY6" fmla="*/ 179911 h 3063504"/>
              <a:gd name="connsiteX7" fmla="*/ 71835 w 4114165"/>
              <a:gd name="connsiteY7" fmla="*/ 190731 h 3063504"/>
              <a:gd name="connsiteX8" fmla="*/ 75101 w 4114165"/>
              <a:gd name="connsiteY8" fmla="*/ 213328 h 3063504"/>
              <a:gd name="connsiteX9" fmla="*/ 81631 w 4114165"/>
              <a:gd name="connsiteY9" fmla="*/ 293496 h 3063504"/>
              <a:gd name="connsiteX10" fmla="*/ 88161 w 4114165"/>
              <a:gd name="connsiteY10" fmla="*/ 418608 h 3063504"/>
              <a:gd name="connsiteX11" fmla="*/ 97957 w 4114165"/>
              <a:gd name="connsiteY11" fmla="*/ 682450 h 3063504"/>
              <a:gd name="connsiteX12" fmla="*/ 111017 w 4114165"/>
              <a:gd name="connsiteY12" fmla="*/ 1145838 h 3063504"/>
              <a:gd name="connsiteX13" fmla="*/ 150200 w 4114165"/>
              <a:gd name="connsiteY13" fmla="*/ 2656215 h 3063504"/>
              <a:gd name="connsiteX14" fmla="*/ 159996 w 4114165"/>
              <a:gd name="connsiteY14" fmla="*/ 2898502 h 3063504"/>
              <a:gd name="connsiteX15" fmla="*/ 166526 w 4114165"/>
              <a:gd name="connsiteY15" fmla="*/ 3002974 h 3063504"/>
              <a:gd name="connsiteX16" fmla="*/ 173056 w 4114165"/>
              <a:gd name="connsiteY16" fmla="*/ 3056590 h 3063504"/>
              <a:gd name="connsiteX17" fmla="*/ 176322 w 4114165"/>
              <a:gd name="connsiteY17" fmla="*/ 3063504 h 3063504"/>
              <a:gd name="connsiteX18" fmla="*/ 179588 w 4114165"/>
              <a:gd name="connsiteY18" fmla="*/ 3056970 h 3063504"/>
              <a:gd name="connsiteX19" fmla="*/ 182852 w 4114165"/>
              <a:gd name="connsiteY19" fmla="*/ 3036988 h 3063504"/>
              <a:gd name="connsiteX20" fmla="*/ 189382 w 4114165"/>
              <a:gd name="connsiteY20" fmla="*/ 2957348 h 3063504"/>
              <a:gd name="connsiteX21" fmla="*/ 195914 w 4114165"/>
              <a:gd name="connsiteY21" fmla="*/ 2827131 h 3063504"/>
              <a:gd name="connsiteX22" fmla="*/ 205709 w 4114165"/>
              <a:gd name="connsiteY22" fmla="*/ 2547184 h 3063504"/>
              <a:gd name="connsiteX23" fmla="*/ 218770 w 4114165"/>
              <a:gd name="connsiteY23" fmla="*/ 2052391 h 3063504"/>
              <a:gd name="connsiteX24" fmla="*/ 257952 w 4114165"/>
              <a:gd name="connsiteY24" fmla="*/ 449365 h 3063504"/>
              <a:gd name="connsiteX25" fmla="*/ 267747 w 4114165"/>
              <a:gd name="connsiteY25" fmla="*/ 190794 h 3063504"/>
              <a:gd name="connsiteX26" fmla="*/ 274279 w 4114165"/>
              <a:gd name="connsiteY26" fmla="*/ 76196 h 3063504"/>
              <a:gd name="connsiteX27" fmla="*/ 280809 w 4114165"/>
              <a:gd name="connsiteY27" fmla="*/ 12309 h 3063504"/>
              <a:gd name="connsiteX28" fmla="*/ 284074 w 4114165"/>
              <a:gd name="connsiteY28" fmla="*/ 0 h 3063504"/>
              <a:gd name="connsiteX29" fmla="*/ 287339 w 4114165"/>
              <a:gd name="connsiteY29" fmla="*/ 871 h 3063504"/>
              <a:gd name="connsiteX30" fmla="*/ 290605 w 4114165"/>
              <a:gd name="connsiteY30" fmla="*/ 14841 h 3063504"/>
              <a:gd name="connsiteX31" fmla="*/ 293869 w 4114165"/>
              <a:gd name="connsiteY31" fmla="*/ 41707 h 3063504"/>
              <a:gd name="connsiteX32" fmla="*/ 300400 w 4114165"/>
              <a:gd name="connsiteY32" fmla="*/ 132747 h 3063504"/>
              <a:gd name="connsiteX33" fmla="*/ 306931 w 4114165"/>
              <a:gd name="connsiteY33" fmla="*/ 270150 h 3063504"/>
              <a:gd name="connsiteX34" fmla="*/ 316726 w 4114165"/>
              <a:gd name="connsiteY34" fmla="*/ 550888 h 3063504"/>
              <a:gd name="connsiteX35" fmla="*/ 329787 w 4114165"/>
              <a:gd name="connsiteY35" fmla="*/ 1025879 h 3063504"/>
              <a:gd name="connsiteX36" fmla="*/ 362436 w 4114165"/>
              <a:gd name="connsiteY36" fmla="*/ 2279786 h 3063504"/>
              <a:gd name="connsiteX37" fmla="*/ 372232 w 4114165"/>
              <a:gd name="connsiteY37" fmla="*/ 2556694 h 3063504"/>
              <a:gd name="connsiteX38" fmla="*/ 382027 w 4114165"/>
              <a:gd name="connsiteY38" fmla="*/ 2748670 h 3063504"/>
              <a:gd name="connsiteX39" fmla="*/ 388567 w 4114165"/>
              <a:gd name="connsiteY39" fmla="*/ 2823459 h 3063504"/>
              <a:gd name="connsiteX40" fmla="*/ 391823 w 4114165"/>
              <a:gd name="connsiteY40" fmla="*/ 2844202 h 3063504"/>
              <a:gd name="connsiteX41" fmla="*/ 395093 w 4114165"/>
              <a:gd name="connsiteY41" fmla="*/ 2853750 h 3063504"/>
              <a:gd name="connsiteX42" fmla="*/ 398362 w 4114165"/>
              <a:gd name="connsiteY42" fmla="*/ 2852192 h 3063504"/>
              <a:gd name="connsiteX43" fmla="*/ 401619 w 4114165"/>
              <a:gd name="connsiteY43" fmla="*/ 2839668 h 3063504"/>
              <a:gd name="connsiteX44" fmla="*/ 404889 w 4114165"/>
              <a:gd name="connsiteY44" fmla="*/ 2816443 h 3063504"/>
              <a:gd name="connsiteX45" fmla="*/ 411415 w 4114165"/>
              <a:gd name="connsiteY45" fmla="*/ 2739337 h 3063504"/>
              <a:gd name="connsiteX46" fmla="*/ 417954 w 4114165"/>
              <a:gd name="connsiteY46" fmla="*/ 2624582 h 3063504"/>
              <a:gd name="connsiteX47" fmla="*/ 427737 w 4114165"/>
              <a:gd name="connsiteY47" fmla="*/ 2392894 h 3063504"/>
              <a:gd name="connsiteX48" fmla="*/ 440802 w 4114165"/>
              <a:gd name="connsiteY48" fmla="*/ 2005562 h 3063504"/>
              <a:gd name="connsiteX49" fmla="*/ 473459 w 4114165"/>
              <a:gd name="connsiteY49" fmla="*/ 995006 h 3063504"/>
              <a:gd name="connsiteX50" fmla="*/ 483255 w 4114165"/>
              <a:gd name="connsiteY50" fmla="*/ 770207 h 3063504"/>
              <a:gd name="connsiteX51" fmla="*/ 493051 w 4114165"/>
              <a:gd name="connsiteY51" fmla="*/ 610130 h 3063504"/>
              <a:gd name="connsiteX52" fmla="*/ 499577 w 4114165"/>
              <a:gd name="connsiteY52" fmla="*/ 543438 h 3063504"/>
              <a:gd name="connsiteX53" fmla="*/ 506103 w 4114165"/>
              <a:gd name="connsiteY53" fmla="*/ 509955 h 3063504"/>
              <a:gd name="connsiteX54" fmla="*/ 509373 w 4114165"/>
              <a:gd name="connsiteY54" fmla="*/ 505624 h 3063504"/>
              <a:gd name="connsiteX55" fmla="*/ 512642 w 4114165"/>
              <a:gd name="connsiteY55" fmla="*/ 509409 h 3063504"/>
              <a:gd name="connsiteX56" fmla="*/ 515899 w 4114165"/>
              <a:gd name="connsiteY56" fmla="*/ 521111 h 3063504"/>
              <a:gd name="connsiteX57" fmla="*/ 522438 w 4114165"/>
              <a:gd name="connsiteY57" fmla="*/ 567167 h 3063504"/>
              <a:gd name="connsiteX58" fmla="*/ 528965 w 4114165"/>
              <a:gd name="connsiteY58" fmla="*/ 641054 h 3063504"/>
              <a:gd name="connsiteX59" fmla="*/ 538760 w 4114165"/>
              <a:gd name="connsiteY59" fmla="*/ 796230 h 3063504"/>
              <a:gd name="connsiteX60" fmla="*/ 551826 w 4114165"/>
              <a:gd name="connsiteY60" fmla="*/ 1063160 h 3063504"/>
              <a:gd name="connsiteX61" fmla="*/ 591009 w 4114165"/>
              <a:gd name="connsiteY61" fmla="*/ 1914399 h 3063504"/>
              <a:gd name="connsiteX62" fmla="*/ 600805 w 4114165"/>
              <a:gd name="connsiteY62" fmla="*/ 2064446 h 3063504"/>
              <a:gd name="connsiteX63" fmla="*/ 610601 w 4114165"/>
              <a:gd name="connsiteY63" fmla="*/ 2170198 h 3063504"/>
              <a:gd name="connsiteX64" fmla="*/ 617127 w 4114165"/>
              <a:gd name="connsiteY64" fmla="*/ 2214063 h 3063504"/>
              <a:gd name="connsiteX65" fmla="*/ 623653 w 4114165"/>
              <a:gd name="connsiteY65" fmla="*/ 2236173 h 3063504"/>
              <a:gd name="connsiteX66" fmla="*/ 626923 w 4114165"/>
              <a:gd name="connsiteY66" fmla="*/ 2239162 h 3063504"/>
              <a:gd name="connsiteX67" fmla="*/ 630192 w 4114165"/>
              <a:gd name="connsiteY67" fmla="*/ 2236882 h 3063504"/>
              <a:gd name="connsiteX68" fmla="*/ 633449 w 4114165"/>
              <a:gd name="connsiteY68" fmla="*/ 2229500 h 3063504"/>
              <a:gd name="connsiteX69" fmla="*/ 639988 w 4114165"/>
              <a:gd name="connsiteY69" fmla="*/ 2200083 h 3063504"/>
              <a:gd name="connsiteX70" fmla="*/ 646514 w 4114165"/>
              <a:gd name="connsiteY70" fmla="*/ 2152659 h 3063504"/>
              <a:gd name="connsiteX71" fmla="*/ 656310 w 4114165"/>
              <a:gd name="connsiteY71" fmla="*/ 2052556 h 3063504"/>
              <a:gd name="connsiteX72" fmla="*/ 669375 w 4114165"/>
              <a:gd name="connsiteY72" fmla="*/ 1878764 h 3063504"/>
              <a:gd name="connsiteX73" fmla="*/ 715085 w 4114165"/>
              <a:gd name="connsiteY73" fmla="*/ 1222160 h 3063504"/>
              <a:gd name="connsiteX74" fmla="*/ 724881 w 4114165"/>
              <a:gd name="connsiteY74" fmla="*/ 1127717 h 3063504"/>
              <a:gd name="connsiteX75" fmla="*/ 734677 w 4114165"/>
              <a:gd name="connsiteY75" fmla="*/ 1062526 h 3063504"/>
              <a:gd name="connsiteX76" fmla="*/ 741203 w 4114165"/>
              <a:gd name="connsiteY76" fmla="*/ 1036617 h 3063504"/>
              <a:gd name="connsiteX77" fmla="*/ 744472 w 4114165"/>
              <a:gd name="connsiteY77" fmla="*/ 1029057 h 3063504"/>
              <a:gd name="connsiteX78" fmla="*/ 747729 w 4114165"/>
              <a:gd name="connsiteY78" fmla="*/ 1025119 h 3063504"/>
              <a:gd name="connsiteX79" fmla="*/ 750999 w 4114165"/>
              <a:gd name="connsiteY79" fmla="*/ 1024765 h 3063504"/>
              <a:gd name="connsiteX80" fmla="*/ 754268 w 4114165"/>
              <a:gd name="connsiteY80" fmla="*/ 1027956 h 3063504"/>
              <a:gd name="connsiteX81" fmla="*/ 757525 w 4114165"/>
              <a:gd name="connsiteY81" fmla="*/ 1034629 h 3063504"/>
              <a:gd name="connsiteX82" fmla="*/ 764064 w 4114165"/>
              <a:gd name="connsiteY82" fmla="*/ 1058018 h 3063504"/>
              <a:gd name="connsiteX83" fmla="*/ 770590 w 4114165"/>
              <a:gd name="connsiteY83" fmla="*/ 1094020 h 3063504"/>
              <a:gd name="connsiteX84" fmla="*/ 780386 w 4114165"/>
              <a:gd name="connsiteY84" fmla="*/ 1168847 h 3063504"/>
              <a:gd name="connsiteX85" fmla="*/ 793451 w 4114165"/>
              <a:gd name="connsiteY85" fmla="*/ 1298760 h 3063504"/>
              <a:gd name="connsiteX86" fmla="*/ 839161 w 4114165"/>
              <a:gd name="connsiteY86" fmla="*/ 1793806 h 3063504"/>
              <a:gd name="connsiteX87" fmla="*/ 848957 w 4114165"/>
              <a:gd name="connsiteY87" fmla="*/ 1861910 h 3063504"/>
              <a:gd name="connsiteX88" fmla="*/ 855483 w 4114165"/>
              <a:gd name="connsiteY88" fmla="*/ 1893644 h 3063504"/>
              <a:gd name="connsiteX89" fmla="*/ 862022 w 4114165"/>
              <a:gd name="connsiteY89" fmla="*/ 1913500 h 3063504"/>
              <a:gd name="connsiteX90" fmla="*/ 865279 w 4114165"/>
              <a:gd name="connsiteY90" fmla="*/ 1918844 h 3063504"/>
              <a:gd name="connsiteX91" fmla="*/ 868548 w 4114165"/>
              <a:gd name="connsiteY91" fmla="*/ 1921098 h 3063504"/>
              <a:gd name="connsiteX92" fmla="*/ 871818 w 4114165"/>
              <a:gd name="connsiteY92" fmla="*/ 1920262 h 3063504"/>
              <a:gd name="connsiteX93" fmla="*/ 875075 w 4114165"/>
              <a:gd name="connsiteY93" fmla="*/ 1916400 h 3063504"/>
              <a:gd name="connsiteX94" fmla="*/ 881613 w 4114165"/>
              <a:gd name="connsiteY94" fmla="*/ 1899735 h 3063504"/>
              <a:gd name="connsiteX95" fmla="*/ 888140 w 4114165"/>
              <a:gd name="connsiteY95" fmla="*/ 1871800 h 3063504"/>
              <a:gd name="connsiteX96" fmla="*/ 897936 w 4114165"/>
              <a:gd name="connsiteY96" fmla="*/ 1811016 h 3063504"/>
              <a:gd name="connsiteX97" fmla="*/ 911001 w 4114165"/>
              <a:gd name="connsiteY97" fmla="*/ 1702099 h 3063504"/>
              <a:gd name="connsiteX98" fmla="*/ 937119 w 4114165"/>
              <a:gd name="connsiteY98" fmla="*/ 1442590 h 3063504"/>
              <a:gd name="connsiteX99" fmla="*/ 953441 w 4114165"/>
              <a:gd name="connsiteY99" fmla="*/ 1297291 h 3063504"/>
              <a:gd name="connsiteX100" fmla="*/ 963237 w 4114165"/>
              <a:gd name="connsiteY100" fmla="*/ 1230796 h 3063504"/>
              <a:gd name="connsiteX101" fmla="*/ 973033 w 4114165"/>
              <a:gd name="connsiteY101" fmla="*/ 1185563 h 3063504"/>
              <a:gd name="connsiteX102" fmla="*/ 979559 w 4114165"/>
              <a:gd name="connsiteY102" fmla="*/ 1168835 h 3063504"/>
              <a:gd name="connsiteX103" fmla="*/ 982829 w 4114165"/>
              <a:gd name="connsiteY103" fmla="*/ 1164732 h 3063504"/>
              <a:gd name="connsiteX104" fmla="*/ 986098 w 4114165"/>
              <a:gd name="connsiteY104" fmla="*/ 1163542 h 3063504"/>
              <a:gd name="connsiteX105" fmla="*/ 989355 w 4114165"/>
              <a:gd name="connsiteY105" fmla="*/ 1165264 h 3063504"/>
              <a:gd name="connsiteX106" fmla="*/ 992624 w 4114165"/>
              <a:gd name="connsiteY106" fmla="*/ 1169911 h 3063504"/>
              <a:gd name="connsiteX107" fmla="*/ 999151 w 4114165"/>
              <a:gd name="connsiteY107" fmla="*/ 1187868 h 3063504"/>
              <a:gd name="connsiteX108" fmla="*/ 1005689 w 4114165"/>
              <a:gd name="connsiteY108" fmla="*/ 1217006 h 3063504"/>
              <a:gd name="connsiteX109" fmla="*/ 1015485 w 4114165"/>
              <a:gd name="connsiteY109" fmla="*/ 1279968 h 3063504"/>
              <a:gd name="connsiteX110" fmla="*/ 1025281 w 4114165"/>
              <a:gd name="connsiteY110" fmla="*/ 1362685 h 3063504"/>
              <a:gd name="connsiteX111" fmla="*/ 1041603 w 4114165"/>
              <a:gd name="connsiteY111" fmla="*/ 1530359 h 3063504"/>
              <a:gd name="connsiteX112" fmla="*/ 1067721 w 4114165"/>
              <a:gd name="connsiteY112" fmla="*/ 1808255 h 3063504"/>
              <a:gd name="connsiteX113" fmla="*/ 1077517 w 4114165"/>
              <a:gd name="connsiteY113" fmla="*/ 1891643 h 3063504"/>
              <a:gd name="connsiteX114" fmla="*/ 1087313 w 4114165"/>
              <a:gd name="connsiteY114" fmla="*/ 1952402 h 3063504"/>
              <a:gd name="connsiteX115" fmla="*/ 1093852 w 4114165"/>
              <a:gd name="connsiteY115" fmla="*/ 1977209 h 3063504"/>
              <a:gd name="connsiteX116" fmla="*/ 1097109 w 4114165"/>
              <a:gd name="connsiteY116" fmla="*/ 1984288 h 3063504"/>
              <a:gd name="connsiteX117" fmla="*/ 1100378 w 4114165"/>
              <a:gd name="connsiteY117" fmla="*/ 1987618 h 3063504"/>
              <a:gd name="connsiteX118" fmla="*/ 1103648 w 4114165"/>
              <a:gd name="connsiteY118" fmla="*/ 1987061 h 3063504"/>
              <a:gd name="connsiteX119" fmla="*/ 1106904 w 4114165"/>
              <a:gd name="connsiteY119" fmla="*/ 1982502 h 3063504"/>
              <a:gd name="connsiteX120" fmla="*/ 1110174 w 4114165"/>
              <a:gd name="connsiteY120" fmla="*/ 1973853 h 3063504"/>
              <a:gd name="connsiteX121" fmla="*/ 1116700 w 4114165"/>
              <a:gd name="connsiteY121" fmla="*/ 1944158 h 3063504"/>
              <a:gd name="connsiteX122" fmla="*/ 1123239 w 4114165"/>
              <a:gd name="connsiteY122" fmla="*/ 1898000 h 3063504"/>
              <a:gd name="connsiteX123" fmla="*/ 1133035 w 4114165"/>
              <a:gd name="connsiteY123" fmla="*/ 1799302 h 3063504"/>
              <a:gd name="connsiteX124" fmla="*/ 1142831 w 4114165"/>
              <a:gd name="connsiteY124" fmla="*/ 1669529 h 3063504"/>
              <a:gd name="connsiteX125" fmla="*/ 1159153 w 4114165"/>
              <a:gd name="connsiteY125" fmla="*/ 1406436 h 3063504"/>
              <a:gd name="connsiteX126" fmla="*/ 1182001 w 4114165"/>
              <a:gd name="connsiteY126" fmla="*/ 1034654 h 3063504"/>
              <a:gd name="connsiteX127" fmla="*/ 1191797 w 4114165"/>
              <a:gd name="connsiteY127" fmla="*/ 914138 h 3063504"/>
              <a:gd name="connsiteX128" fmla="*/ 1198336 w 4114165"/>
              <a:gd name="connsiteY128" fmla="*/ 857229 h 3063504"/>
              <a:gd name="connsiteX129" fmla="*/ 1204863 w 4114165"/>
              <a:gd name="connsiteY129" fmla="*/ 823127 h 3063504"/>
              <a:gd name="connsiteX130" fmla="*/ 1208132 w 4114165"/>
              <a:gd name="connsiteY130" fmla="*/ 815504 h 3063504"/>
              <a:gd name="connsiteX131" fmla="*/ 1211389 w 4114165"/>
              <a:gd name="connsiteY131" fmla="*/ 814516 h 3063504"/>
              <a:gd name="connsiteX132" fmla="*/ 1214658 w 4114165"/>
              <a:gd name="connsiteY132" fmla="*/ 820341 h 3063504"/>
              <a:gd name="connsiteX133" fmla="*/ 1217928 w 4114165"/>
              <a:gd name="connsiteY133" fmla="*/ 833131 h 3063504"/>
              <a:gd name="connsiteX134" fmla="*/ 1224454 w 4114165"/>
              <a:gd name="connsiteY134" fmla="*/ 879694 h 3063504"/>
              <a:gd name="connsiteX135" fmla="*/ 1230980 w 4114165"/>
              <a:gd name="connsiteY135" fmla="*/ 953774 h 3063504"/>
              <a:gd name="connsiteX136" fmla="*/ 1240776 w 4114165"/>
              <a:gd name="connsiteY136" fmla="*/ 1112711 h 3063504"/>
              <a:gd name="connsiteX137" fmla="*/ 1253841 w 4114165"/>
              <a:gd name="connsiteY137" fmla="*/ 1396407 h 3063504"/>
              <a:gd name="connsiteX138" fmla="*/ 1289755 w 4114165"/>
              <a:gd name="connsiteY138" fmla="*/ 2259461 h 3063504"/>
              <a:gd name="connsiteX139" fmla="*/ 1299551 w 4114165"/>
              <a:gd name="connsiteY139" fmla="*/ 2414207 h 3063504"/>
              <a:gd name="connsiteX140" fmla="*/ 1306090 w 4114165"/>
              <a:gd name="connsiteY140" fmla="*/ 2478878 h 3063504"/>
              <a:gd name="connsiteX141" fmla="*/ 1309347 w 4114165"/>
              <a:gd name="connsiteY141" fmla="*/ 2498177 h 3063504"/>
              <a:gd name="connsiteX142" fmla="*/ 1312616 w 4114165"/>
              <a:gd name="connsiteY142" fmla="*/ 2508320 h 3063504"/>
              <a:gd name="connsiteX143" fmla="*/ 1315886 w 4114165"/>
              <a:gd name="connsiteY143" fmla="*/ 2509067 h 3063504"/>
              <a:gd name="connsiteX144" fmla="*/ 1319143 w 4114165"/>
              <a:gd name="connsiteY144" fmla="*/ 2500266 h 3063504"/>
              <a:gd name="connsiteX145" fmla="*/ 1322412 w 4114165"/>
              <a:gd name="connsiteY145" fmla="*/ 2481892 h 3063504"/>
              <a:gd name="connsiteX146" fmla="*/ 1328938 w 4114165"/>
              <a:gd name="connsiteY146" fmla="*/ 2416689 h 3063504"/>
              <a:gd name="connsiteX147" fmla="*/ 1335477 w 4114165"/>
              <a:gd name="connsiteY147" fmla="*/ 2315078 h 3063504"/>
              <a:gd name="connsiteX148" fmla="*/ 1345273 w 4114165"/>
              <a:gd name="connsiteY148" fmla="*/ 2101829 h 3063504"/>
              <a:gd name="connsiteX149" fmla="*/ 1358326 w 4114165"/>
              <a:gd name="connsiteY149" fmla="*/ 1731731 h 3063504"/>
              <a:gd name="connsiteX150" fmla="*/ 1390983 w 4114165"/>
              <a:gd name="connsiteY150" fmla="*/ 746033 h 3063504"/>
              <a:gd name="connsiteX151" fmla="*/ 1400779 w 4114165"/>
              <a:gd name="connsiteY151" fmla="*/ 542587 h 3063504"/>
              <a:gd name="connsiteX152" fmla="*/ 1407305 w 4114165"/>
              <a:gd name="connsiteY152" fmla="*/ 451054 h 3063504"/>
              <a:gd name="connsiteX153" fmla="*/ 1413844 w 4114165"/>
              <a:gd name="connsiteY153" fmla="*/ 399459 h 3063504"/>
              <a:gd name="connsiteX154" fmla="*/ 1417101 w 4114165"/>
              <a:gd name="connsiteY154" fmla="*/ 389390 h 3063504"/>
              <a:gd name="connsiteX155" fmla="*/ 1420370 w 4114165"/>
              <a:gd name="connsiteY155" fmla="*/ 390002 h 3063504"/>
              <a:gd name="connsiteX156" fmla="*/ 1423640 w 4114165"/>
              <a:gd name="connsiteY156" fmla="*/ 401305 h 3063504"/>
              <a:gd name="connsiteX157" fmla="*/ 1426896 w 4114165"/>
              <a:gd name="connsiteY157" fmla="*/ 423206 h 3063504"/>
              <a:gd name="connsiteX158" fmla="*/ 1433423 w 4114165"/>
              <a:gd name="connsiteY158" fmla="*/ 497902 h 3063504"/>
              <a:gd name="connsiteX159" fmla="*/ 1439962 w 4114165"/>
              <a:gd name="connsiteY159" fmla="*/ 611295 h 3063504"/>
              <a:gd name="connsiteX160" fmla="*/ 1449758 w 4114165"/>
              <a:gd name="connsiteY160" fmla="*/ 844173 h 3063504"/>
              <a:gd name="connsiteX161" fmla="*/ 1462810 w 4114165"/>
              <a:gd name="connsiteY161" fmla="*/ 1239775 h 3063504"/>
              <a:gd name="connsiteX162" fmla="*/ 1495467 w 4114165"/>
              <a:gd name="connsiteY162" fmla="*/ 2273631 h 3063504"/>
              <a:gd name="connsiteX163" fmla="*/ 1505263 w 4114165"/>
              <a:gd name="connsiteY163" fmla="*/ 2490199 h 3063504"/>
              <a:gd name="connsiteX164" fmla="*/ 1511789 w 4114165"/>
              <a:gd name="connsiteY164" fmla="*/ 2591265 h 3063504"/>
              <a:gd name="connsiteX165" fmla="*/ 1518328 w 4114165"/>
              <a:gd name="connsiteY165" fmla="*/ 2653302 h 3063504"/>
              <a:gd name="connsiteX166" fmla="*/ 1521585 w 4114165"/>
              <a:gd name="connsiteY166" fmla="*/ 2668954 h 3063504"/>
              <a:gd name="connsiteX167" fmla="*/ 1524854 w 4114165"/>
              <a:gd name="connsiteY167" fmla="*/ 2674159 h 3063504"/>
              <a:gd name="connsiteX168" fmla="*/ 1528124 w 4114165"/>
              <a:gd name="connsiteY168" fmla="*/ 2668878 h 3063504"/>
              <a:gd name="connsiteX169" fmla="*/ 1531381 w 4114165"/>
              <a:gd name="connsiteY169" fmla="*/ 2653214 h 3063504"/>
              <a:gd name="connsiteX170" fmla="*/ 1537920 w 4114165"/>
              <a:gd name="connsiteY170" fmla="*/ 2591404 h 3063504"/>
              <a:gd name="connsiteX171" fmla="*/ 1544446 w 4114165"/>
              <a:gd name="connsiteY171" fmla="*/ 2491149 h 3063504"/>
              <a:gd name="connsiteX172" fmla="*/ 1554242 w 4114165"/>
              <a:gd name="connsiteY172" fmla="*/ 2277418 h 3063504"/>
              <a:gd name="connsiteX173" fmla="*/ 1567307 w 4114165"/>
              <a:gd name="connsiteY173" fmla="*/ 1903661 h 3063504"/>
              <a:gd name="connsiteX174" fmla="*/ 1603221 w 4114165"/>
              <a:gd name="connsiteY174" fmla="*/ 803195 h 3063504"/>
              <a:gd name="connsiteX175" fmla="*/ 1613017 w 4114165"/>
              <a:gd name="connsiteY175" fmla="*/ 601038 h 3063504"/>
              <a:gd name="connsiteX176" fmla="*/ 1619543 w 4114165"/>
              <a:gd name="connsiteY176" fmla="*/ 509316 h 3063504"/>
              <a:gd name="connsiteX177" fmla="*/ 1626082 w 4114165"/>
              <a:gd name="connsiteY177" fmla="*/ 456003 h 3063504"/>
              <a:gd name="connsiteX178" fmla="*/ 1629339 w 4114165"/>
              <a:gd name="connsiteY178" fmla="*/ 444364 h 3063504"/>
              <a:gd name="connsiteX179" fmla="*/ 1632608 w 4114165"/>
              <a:gd name="connsiteY179" fmla="*/ 442877 h 3063504"/>
              <a:gd name="connsiteX180" fmla="*/ 1635878 w 4114165"/>
              <a:gd name="connsiteY180" fmla="*/ 451531 h 3063504"/>
              <a:gd name="connsiteX181" fmla="*/ 1639135 w 4114165"/>
              <a:gd name="connsiteY181" fmla="*/ 470215 h 3063504"/>
              <a:gd name="connsiteX182" fmla="*/ 1645674 w 4114165"/>
              <a:gd name="connsiteY182" fmla="*/ 536772 h 3063504"/>
              <a:gd name="connsiteX183" fmla="*/ 1652200 w 4114165"/>
              <a:gd name="connsiteY183" fmla="*/ 639838 h 3063504"/>
              <a:gd name="connsiteX184" fmla="*/ 1661996 w 4114165"/>
              <a:gd name="connsiteY184" fmla="*/ 853620 h 3063504"/>
              <a:gd name="connsiteX185" fmla="*/ 1675061 w 4114165"/>
              <a:gd name="connsiteY185" fmla="*/ 1218766 h 3063504"/>
              <a:gd name="connsiteX186" fmla="*/ 1704436 w 4114165"/>
              <a:gd name="connsiteY186" fmla="*/ 2091786 h 3063504"/>
              <a:gd name="connsiteX187" fmla="*/ 1714232 w 4114165"/>
              <a:gd name="connsiteY187" fmla="*/ 2309620 h 3063504"/>
              <a:gd name="connsiteX188" fmla="*/ 1720771 w 4114165"/>
              <a:gd name="connsiteY188" fmla="*/ 2416397 h 3063504"/>
              <a:gd name="connsiteX189" fmla="*/ 1727297 w 4114165"/>
              <a:gd name="connsiteY189" fmla="*/ 2487590 h 3063504"/>
              <a:gd name="connsiteX190" fmla="*/ 1730566 w 4114165"/>
              <a:gd name="connsiteY190" fmla="*/ 2508991 h 3063504"/>
              <a:gd name="connsiteX191" fmla="*/ 1733823 w 4114165"/>
              <a:gd name="connsiteY191" fmla="*/ 2520654 h 3063504"/>
              <a:gd name="connsiteX192" fmla="*/ 1737093 w 4114165"/>
              <a:gd name="connsiteY192" fmla="*/ 2522490 h 3063504"/>
              <a:gd name="connsiteX193" fmla="*/ 1740362 w 4114165"/>
              <a:gd name="connsiteY193" fmla="*/ 2514513 h 3063504"/>
              <a:gd name="connsiteX194" fmla="*/ 1743619 w 4114165"/>
              <a:gd name="connsiteY194" fmla="*/ 2496835 h 3063504"/>
              <a:gd name="connsiteX195" fmla="*/ 1750158 w 4114165"/>
              <a:gd name="connsiteY195" fmla="*/ 2433252 h 3063504"/>
              <a:gd name="connsiteX196" fmla="*/ 1756684 w 4114165"/>
              <a:gd name="connsiteY196" fmla="*/ 2334453 h 3063504"/>
              <a:gd name="connsiteX197" fmla="*/ 1766480 w 4114165"/>
              <a:gd name="connsiteY197" fmla="*/ 2129472 h 3063504"/>
              <a:gd name="connsiteX198" fmla="*/ 1779545 w 4114165"/>
              <a:gd name="connsiteY198" fmla="*/ 1780459 h 3063504"/>
              <a:gd name="connsiteX199" fmla="*/ 1808933 w 4114165"/>
              <a:gd name="connsiteY199" fmla="*/ 958789 h 3063504"/>
              <a:gd name="connsiteX200" fmla="*/ 1818729 w 4114165"/>
              <a:gd name="connsiteY200" fmla="*/ 760608 h 3063504"/>
              <a:gd name="connsiteX201" fmla="*/ 1825255 w 4114165"/>
              <a:gd name="connsiteY201" fmla="*/ 666874 h 3063504"/>
              <a:gd name="connsiteX202" fmla="*/ 1831781 w 4114165"/>
              <a:gd name="connsiteY202" fmla="*/ 608307 h 3063504"/>
              <a:gd name="connsiteX203" fmla="*/ 1835051 w 4114165"/>
              <a:gd name="connsiteY203" fmla="*/ 592984 h 3063504"/>
              <a:gd name="connsiteX204" fmla="*/ 1838320 w 4114165"/>
              <a:gd name="connsiteY204" fmla="*/ 587177 h 3063504"/>
              <a:gd name="connsiteX205" fmla="*/ 1841577 w 4114165"/>
              <a:gd name="connsiteY205" fmla="*/ 590945 h 3063504"/>
              <a:gd name="connsiteX206" fmla="*/ 1844847 w 4114165"/>
              <a:gd name="connsiteY206" fmla="*/ 604242 h 3063504"/>
              <a:gd name="connsiteX207" fmla="*/ 1851373 w 4114165"/>
              <a:gd name="connsiteY207" fmla="*/ 658745 h 3063504"/>
              <a:gd name="connsiteX208" fmla="*/ 1857912 w 4114165"/>
              <a:gd name="connsiteY208" fmla="*/ 748413 h 3063504"/>
              <a:gd name="connsiteX209" fmla="*/ 1867708 w 4114165"/>
              <a:gd name="connsiteY209" fmla="*/ 940528 h 3063504"/>
              <a:gd name="connsiteX210" fmla="*/ 1880760 w 4114165"/>
              <a:gd name="connsiteY210" fmla="*/ 1275586 h 3063504"/>
              <a:gd name="connsiteX211" fmla="*/ 1910148 w 4114165"/>
              <a:gd name="connsiteY211" fmla="*/ 2084682 h 3063504"/>
              <a:gd name="connsiteX212" fmla="*/ 1919944 w 4114165"/>
              <a:gd name="connsiteY212" fmla="*/ 2284015 h 3063504"/>
              <a:gd name="connsiteX213" fmla="*/ 1926483 w 4114165"/>
              <a:gd name="connsiteY213" fmla="*/ 2379484 h 3063504"/>
              <a:gd name="connsiteX214" fmla="*/ 1933009 w 4114165"/>
              <a:gd name="connsiteY214" fmla="*/ 2440280 h 3063504"/>
              <a:gd name="connsiteX215" fmla="*/ 1936266 w 4114165"/>
              <a:gd name="connsiteY215" fmla="*/ 2456844 h 3063504"/>
              <a:gd name="connsiteX216" fmla="*/ 1939535 w 4114165"/>
              <a:gd name="connsiteY216" fmla="*/ 2463923 h 3063504"/>
              <a:gd name="connsiteX217" fmla="*/ 1942805 w 4114165"/>
              <a:gd name="connsiteY217" fmla="*/ 2461428 h 3063504"/>
              <a:gd name="connsiteX218" fmla="*/ 1946061 w 4114165"/>
              <a:gd name="connsiteY218" fmla="*/ 2449398 h 3063504"/>
              <a:gd name="connsiteX219" fmla="*/ 1952600 w 4114165"/>
              <a:gd name="connsiteY219" fmla="*/ 2397263 h 3063504"/>
              <a:gd name="connsiteX220" fmla="*/ 1959127 w 4114165"/>
              <a:gd name="connsiteY220" fmla="*/ 2309620 h 3063504"/>
              <a:gd name="connsiteX221" fmla="*/ 1968923 w 4114165"/>
              <a:gd name="connsiteY221" fmla="*/ 2119620 h 3063504"/>
              <a:gd name="connsiteX222" fmla="*/ 1981988 w 4114165"/>
              <a:gd name="connsiteY222" fmla="*/ 1785309 h 3063504"/>
              <a:gd name="connsiteX223" fmla="*/ 2014632 w 4114165"/>
              <a:gd name="connsiteY223" fmla="*/ 895928 h 3063504"/>
              <a:gd name="connsiteX224" fmla="*/ 2024428 w 4114165"/>
              <a:gd name="connsiteY224" fmla="*/ 714045 h 3063504"/>
              <a:gd name="connsiteX225" fmla="*/ 2030967 w 4114165"/>
              <a:gd name="connsiteY225" fmla="*/ 632633 h 3063504"/>
              <a:gd name="connsiteX226" fmla="*/ 2037493 w 4114165"/>
              <a:gd name="connsiteY226" fmla="*/ 587036 h 3063504"/>
              <a:gd name="connsiteX227" fmla="*/ 2040763 w 4114165"/>
              <a:gd name="connsiteY227" fmla="*/ 578268 h 3063504"/>
              <a:gd name="connsiteX228" fmla="*/ 2044019 w 4114165"/>
              <a:gd name="connsiteY228" fmla="*/ 578989 h 3063504"/>
              <a:gd name="connsiteX229" fmla="*/ 2047289 w 4114165"/>
              <a:gd name="connsiteY229" fmla="*/ 589172 h 3063504"/>
              <a:gd name="connsiteX230" fmla="*/ 2050559 w 4114165"/>
              <a:gd name="connsiteY230" fmla="*/ 608725 h 3063504"/>
              <a:gd name="connsiteX231" fmla="*/ 2057085 w 4114165"/>
              <a:gd name="connsiteY231" fmla="*/ 674928 h 3063504"/>
              <a:gd name="connsiteX232" fmla="*/ 2063611 w 4114165"/>
              <a:gd name="connsiteY232" fmla="*/ 774867 h 3063504"/>
              <a:gd name="connsiteX233" fmla="*/ 2073407 w 4114165"/>
              <a:gd name="connsiteY233" fmla="*/ 978645 h 3063504"/>
              <a:gd name="connsiteX234" fmla="*/ 2086472 w 4114165"/>
              <a:gd name="connsiteY234" fmla="*/ 1320706 h 3063504"/>
              <a:gd name="connsiteX235" fmla="*/ 2112590 w 4114165"/>
              <a:gd name="connsiteY235" fmla="*/ 2034865 h 3063504"/>
              <a:gd name="connsiteX236" fmla="*/ 2122386 w 4114165"/>
              <a:gd name="connsiteY236" fmla="*/ 2239782 h 3063504"/>
              <a:gd name="connsiteX237" fmla="*/ 2128925 w 4114165"/>
              <a:gd name="connsiteY237" fmla="*/ 2341241 h 3063504"/>
              <a:gd name="connsiteX238" fmla="*/ 2135451 w 4114165"/>
              <a:gd name="connsiteY238" fmla="*/ 2409888 h 3063504"/>
              <a:gd name="connsiteX239" fmla="*/ 2141978 w 4114165"/>
              <a:gd name="connsiteY239" fmla="*/ 2443155 h 3063504"/>
              <a:gd name="connsiteX240" fmla="*/ 2145247 w 4114165"/>
              <a:gd name="connsiteY240" fmla="*/ 2446131 h 3063504"/>
              <a:gd name="connsiteX241" fmla="*/ 2148517 w 4114165"/>
              <a:gd name="connsiteY241" fmla="*/ 2439964 h 3063504"/>
              <a:gd name="connsiteX242" fmla="*/ 2151773 w 4114165"/>
              <a:gd name="connsiteY242" fmla="*/ 2424768 h 3063504"/>
              <a:gd name="connsiteX243" fmla="*/ 2158312 w 4114165"/>
              <a:gd name="connsiteY243" fmla="*/ 2368074 h 3063504"/>
              <a:gd name="connsiteX244" fmla="*/ 2164839 w 4114165"/>
              <a:gd name="connsiteY244" fmla="*/ 2278595 h 3063504"/>
              <a:gd name="connsiteX245" fmla="*/ 2174635 w 4114165"/>
              <a:gd name="connsiteY245" fmla="*/ 2091647 h 3063504"/>
              <a:gd name="connsiteX246" fmla="*/ 2187687 w 4114165"/>
              <a:gd name="connsiteY246" fmla="*/ 1772557 h 3063504"/>
              <a:gd name="connsiteX247" fmla="*/ 2217075 w 4114165"/>
              <a:gd name="connsiteY247" fmla="*/ 1024625 h 3063504"/>
              <a:gd name="connsiteX248" fmla="*/ 2226870 w 4114165"/>
              <a:gd name="connsiteY248" fmla="*/ 845731 h 3063504"/>
              <a:gd name="connsiteX249" fmla="*/ 2233409 w 4114165"/>
              <a:gd name="connsiteY249" fmla="*/ 761431 h 3063504"/>
              <a:gd name="connsiteX250" fmla="*/ 2239936 w 4114165"/>
              <a:gd name="connsiteY250" fmla="*/ 708853 h 3063504"/>
              <a:gd name="connsiteX251" fmla="*/ 2243205 w 4114165"/>
              <a:gd name="connsiteY251" fmla="*/ 695038 h 3063504"/>
              <a:gd name="connsiteX252" fmla="*/ 2246462 w 4114165"/>
              <a:gd name="connsiteY252" fmla="*/ 689694 h 3063504"/>
              <a:gd name="connsiteX253" fmla="*/ 2249731 w 4114165"/>
              <a:gd name="connsiteY253" fmla="*/ 692796 h 3063504"/>
              <a:gd name="connsiteX254" fmla="*/ 2253001 w 4114165"/>
              <a:gd name="connsiteY254" fmla="*/ 704269 h 3063504"/>
              <a:gd name="connsiteX255" fmla="*/ 2259527 w 4114165"/>
              <a:gd name="connsiteY255" fmla="*/ 751529 h 3063504"/>
              <a:gd name="connsiteX256" fmla="*/ 2266054 w 4114165"/>
              <a:gd name="connsiteY256" fmla="*/ 829091 h 3063504"/>
              <a:gd name="connsiteX257" fmla="*/ 2275849 w 4114165"/>
              <a:gd name="connsiteY257" fmla="*/ 994119 h 3063504"/>
              <a:gd name="connsiteX258" fmla="*/ 2288915 w 4114165"/>
              <a:gd name="connsiteY258" fmla="*/ 1278550 h 3063504"/>
              <a:gd name="connsiteX259" fmla="*/ 2318302 w 4114165"/>
              <a:gd name="connsiteY259" fmla="*/ 1947602 h 3063504"/>
              <a:gd name="connsiteX260" fmla="*/ 2328098 w 4114165"/>
              <a:gd name="connsiteY260" fmla="*/ 2107248 h 3063504"/>
              <a:gd name="connsiteX261" fmla="*/ 2334624 w 4114165"/>
              <a:gd name="connsiteY261" fmla="*/ 2182253 h 3063504"/>
              <a:gd name="connsiteX262" fmla="*/ 2341163 w 4114165"/>
              <a:gd name="connsiteY262" fmla="*/ 2228892 h 3063504"/>
              <a:gd name="connsiteX263" fmla="*/ 2344420 w 4114165"/>
              <a:gd name="connsiteY263" fmla="*/ 2241074 h 3063504"/>
              <a:gd name="connsiteX264" fmla="*/ 2347690 w 4114165"/>
              <a:gd name="connsiteY264" fmla="*/ 2245734 h 3063504"/>
              <a:gd name="connsiteX265" fmla="*/ 2350959 w 4114165"/>
              <a:gd name="connsiteY265" fmla="*/ 2242898 h 3063504"/>
              <a:gd name="connsiteX266" fmla="*/ 2354216 w 4114165"/>
              <a:gd name="connsiteY266" fmla="*/ 2232653 h 3063504"/>
              <a:gd name="connsiteX267" fmla="*/ 2360755 w 4114165"/>
              <a:gd name="connsiteY267" fmla="*/ 2190737 h 3063504"/>
              <a:gd name="connsiteX268" fmla="*/ 2367281 w 4114165"/>
              <a:gd name="connsiteY268" fmla="*/ 2122267 h 3063504"/>
              <a:gd name="connsiteX269" fmla="*/ 2377077 w 4114165"/>
              <a:gd name="connsiteY269" fmla="*/ 1977450 h 3063504"/>
              <a:gd name="connsiteX270" fmla="*/ 2390142 w 4114165"/>
              <a:gd name="connsiteY270" fmla="*/ 1730097 h 3063504"/>
              <a:gd name="connsiteX271" fmla="*/ 2416260 w 4114165"/>
              <a:gd name="connsiteY271" fmla="*/ 1215334 h 3063504"/>
              <a:gd name="connsiteX272" fmla="*/ 2426056 w 4114165"/>
              <a:gd name="connsiteY272" fmla="*/ 1071011 h 3063504"/>
              <a:gd name="connsiteX273" fmla="*/ 2432582 w 4114165"/>
              <a:gd name="connsiteY273" fmla="*/ 1001122 h 3063504"/>
              <a:gd name="connsiteX274" fmla="*/ 2439109 w 4114165"/>
              <a:gd name="connsiteY274" fmla="*/ 955357 h 3063504"/>
              <a:gd name="connsiteX275" fmla="*/ 2442378 w 4114165"/>
              <a:gd name="connsiteY275" fmla="*/ 941997 h 3063504"/>
              <a:gd name="connsiteX276" fmla="*/ 2445647 w 4114165"/>
              <a:gd name="connsiteY276" fmla="*/ 935108 h 3063504"/>
              <a:gd name="connsiteX277" fmla="*/ 2448905 w 4114165"/>
              <a:gd name="connsiteY277" fmla="*/ 934678 h 3063504"/>
              <a:gd name="connsiteX278" fmla="*/ 2452174 w 4114165"/>
              <a:gd name="connsiteY278" fmla="*/ 940630 h 3063504"/>
              <a:gd name="connsiteX279" fmla="*/ 2455443 w 4114165"/>
              <a:gd name="connsiteY279" fmla="*/ 952824 h 3063504"/>
              <a:gd name="connsiteX280" fmla="*/ 2461970 w 4114165"/>
              <a:gd name="connsiteY280" fmla="*/ 995044 h 3063504"/>
              <a:gd name="connsiteX281" fmla="*/ 2468496 w 4114165"/>
              <a:gd name="connsiteY281" fmla="*/ 1058867 h 3063504"/>
              <a:gd name="connsiteX282" fmla="*/ 2478292 w 4114165"/>
              <a:gd name="connsiteY282" fmla="*/ 1187690 h 3063504"/>
              <a:gd name="connsiteX283" fmla="*/ 2494627 w 4114165"/>
              <a:gd name="connsiteY283" fmla="*/ 1454253 h 3063504"/>
              <a:gd name="connsiteX284" fmla="*/ 2514218 w 4114165"/>
              <a:gd name="connsiteY284" fmla="*/ 1766340 h 3063504"/>
              <a:gd name="connsiteX285" fmla="*/ 2524014 w 4114165"/>
              <a:gd name="connsiteY285" fmla="*/ 1883767 h 3063504"/>
              <a:gd name="connsiteX286" fmla="*/ 2530540 w 4114165"/>
              <a:gd name="connsiteY286" fmla="*/ 1939878 h 3063504"/>
              <a:gd name="connsiteX287" fmla="*/ 2537067 w 4114165"/>
              <a:gd name="connsiteY287" fmla="*/ 1975778 h 3063504"/>
              <a:gd name="connsiteX288" fmla="*/ 2540336 w 4114165"/>
              <a:gd name="connsiteY288" fmla="*/ 1985782 h 3063504"/>
              <a:gd name="connsiteX289" fmla="*/ 2543606 w 4114165"/>
              <a:gd name="connsiteY289" fmla="*/ 1990417 h 3063504"/>
              <a:gd name="connsiteX290" fmla="*/ 2546862 w 4114165"/>
              <a:gd name="connsiteY290" fmla="*/ 1989708 h 3063504"/>
              <a:gd name="connsiteX291" fmla="*/ 2550132 w 4114165"/>
              <a:gd name="connsiteY291" fmla="*/ 1983731 h 3063504"/>
              <a:gd name="connsiteX292" fmla="*/ 2556658 w 4114165"/>
              <a:gd name="connsiteY292" fmla="*/ 1956580 h 3063504"/>
              <a:gd name="connsiteX293" fmla="*/ 2563197 w 4114165"/>
              <a:gd name="connsiteY293" fmla="*/ 1910790 h 3063504"/>
              <a:gd name="connsiteX294" fmla="*/ 2572993 w 4114165"/>
              <a:gd name="connsiteY294" fmla="*/ 1813029 h 3063504"/>
              <a:gd name="connsiteX295" fmla="*/ 2586046 w 4114165"/>
              <a:gd name="connsiteY295" fmla="*/ 1647001 h 3063504"/>
              <a:gd name="connsiteX296" fmla="*/ 2608907 w 4114165"/>
              <a:gd name="connsiteY296" fmla="*/ 1350946 h 3063504"/>
              <a:gd name="connsiteX297" fmla="*/ 2618703 w 4114165"/>
              <a:gd name="connsiteY297" fmla="*/ 1256465 h 3063504"/>
              <a:gd name="connsiteX298" fmla="*/ 2625229 w 4114165"/>
              <a:gd name="connsiteY298" fmla="*/ 1211991 h 3063504"/>
              <a:gd name="connsiteX299" fmla="*/ 2631768 w 4114165"/>
              <a:gd name="connsiteY299" fmla="*/ 1184474 h 3063504"/>
              <a:gd name="connsiteX300" fmla="*/ 2635025 w 4114165"/>
              <a:gd name="connsiteY300" fmla="*/ 1177408 h 3063504"/>
              <a:gd name="connsiteX301" fmla="*/ 2638294 w 4114165"/>
              <a:gd name="connsiteY301" fmla="*/ 1174850 h 3063504"/>
              <a:gd name="connsiteX302" fmla="*/ 2641564 w 4114165"/>
              <a:gd name="connsiteY302" fmla="*/ 1176787 h 3063504"/>
              <a:gd name="connsiteX303" fmla="*/ 2644821 w 4114165"/>
              <a:gd name="connsiteY303" fmla="*/ 1183144 h 3063504"/>
              <a:gd name="connsiteX304" fmla="*/ 2651359 w 4114165"/>
              <a:gd name="connsiteY304" fmla="*/ 1208496 h 3063504"/>
              <a:gd name="connsiteX305" fmla="*/ 2657886 w 4114165"/>
              <a:gd name="connsiteY305" fmla="*/ 1249272 h 3063504"/>
              <a:gd name="connsiteX306" fmla="*/ 2667681 w 4114165"/>
              <a:gd name="connsiteY306" fmla="*/ 1333964 h 3063504"/>
              <a:gd name="connsiteX307" fmla="*/ 2684004 w 4114165"/>
              <a:gd name="connsiteY307" fmla="*/ 1510794 h 3063504"/>
              <a:gd name="connsiteX308" fmla="*/ 2700326 w 4114165"/>
              <a:gd name="connsiteY308" fmla="*/ 1682319 h 3063504"/>
              <a:gd name="connsiteX309" fmla="*/ 2710121 w 4114165"/>
              <a:gd name="connsiteY309" fmla="*/ 1760046 h 3063504"/>
              <a:gd name="connsiteX310" fmla="*/ 2716661 w 4114165"/>
              <a:gd name="connsiteY310" fmla="*/ 1795706 h 3063504"/>
              <a:gd name="connsiteX311" fmla="*/ 2723187 w 4114165"/>
              <a:gd name="connsiteY311" fmla="*/ 1816398 h 3063504"/>
              <a:gd name="connsiteX312" fmla="*/ 2726456 w 4114165"/>
              <a:gd name="connsiteY312" fmla="*/ 1820817 h 3063504"/>
              <a:gd name="connsiteX313" fmla="*/ 2729713 w 4114165"/>
              <a:gd name="connsiteY313" fmla="*/ 1821222 h 3063504"/>
              <a:gd name="connsiteX314" fmla="*/ 2732983 w 4114165"/>
              <a:gd name="connsiteY314" fmla="*/ 1817613 h 3063504"/>
              <a:gd name="connsiteX315" fmla="*/ 2736252 w 4114165"/>
              <a:gd name="connsiteY315" fmla="*/ 1810079 h 3063504"/>
              <a:gd name="connsiteX316" fmla="*/ 2742779 w 4114165"/>
              <a:gd name="connsiteY316" fmla="*/ 1783638 h 3063504"/>
              <a:gd name="connsiteX317" fmla="*/ 2749305 w 4114165"/>
              <a:gd name="connsiteY317" fmla="*/ 1743368 h 3063504"/>
              <a:gd name="connsiteX318" fmla="*/ 2759101 w 4114165"/>
              <a:gd name="connsiteY318" fmla="*/ 1661703 h 3063504"/>
              <a:gd name="connsiteX319" fmla="*/ 2775436 w 4114165"/>
              <a:gd name="connsiteY319" fmla="*/ 1493066 h 3063504"/>
              <a:gd name="connsiteX320" fmla="*/ 2791758 w 4114165"/>
              <a:gd name="connsiteY320" fmla="*/ 1328785 h 3063504"/>
              <a:gd name="connsiteX321" fmla="*/ 2801554 w 4114165"/>
              <a:gd name="connsiteY321" fmla="*/ 1253248 h 3063504"/>
              <a:gd name="connsiteX322" fmla="*/ 2808080 w 4114165"/>
              <a:gd name="connsiteY322" fmla="*/ 1217943 h 3063504"/>
              <a:gd name="connsiteX323" fmla="*/ 2814619 w 4114165"/>
              <a:gd name="connsiteY323" fmla="*/ 1196783 h 3063504"/>
              <a:gd name="connsiteX324" fmla="*/ 2817876 w 4114165"/>
              <a:gd name="connsiteY324" fmla="*/ 1191882 h 3063504"/>
              <a:gd name="connsiteX325" fmla="*/ 2821145 w 4114165"/>
              <a:gd name="connsiteY325" fmla="*/ 1190882 h 3063504"/>
              <a:gd name="connsiteX326" fmla="*/ 2824414 w 4114165"/>
              <a:gd name="connsiteY326" fmla="*/ 1193807 h 3063504"/>
              <a:gd name="connsiteX327" fmla="*/ 2827671 w 4114165"/>
              <a:gd name="connsiteY327" fmla="*/ 1200632 h 3063504"/>
              <a:gd name="connsiteX328" fmla="*/ 2834210 w 4114165"/>
              <a:gd name="connsiteY328" fmla="*/ 1225718 h 3063504"/>
              <a:gd name="connsiteX329" fmla="*/ 2840736 w 4114165"/>
              <a:gd name="connsiteY329" fmla="*/ 1265152 h 3063504"/>
              <a:gd name="connsiteX330" fmla="*/ 2850532 w 4114165"/>
              <a:gd name="connsiteY330" fmla="*/ 1347489 h 3063504"/>
              <a:gd name="connsiteX331" fmla="*/ 2863598 w 4114165"/>
              <a:gd name="connsiteY331" fmla="*/ 1487861 h 3063504"/>
              <a:gd name="connsiteX332" fmla="*/ 2889716 w 4114165"/>
              <a:gd name="connsiteY332" fmla="*/ 1782726 h 3063504"/>
              <a:gd name="connsiteX333" fmla="*/ 2899511 w 4114165"/>
              <a:gd name="connsiteY333" fmla="*/ 1866418 h 3063504"/>
              <a:gd name="connsiteX334" fmla="*/ 2906038 w 4114165"/>
              <a:gd name="connsiteY334" fmla="*/ 1907105 h 3063504"/>
              <a:gd name="connsiteX335" fmla="*/ 2912577 w 4114165"/>
              <a:gd name="connsiteY335" fmla="*/ 1933685 h 3063504"/>
              <a:gd name="connsiteX336" fmla="*/ 2915833 w 4114165"/>
              <a:gd name="connsiteY336" fmla="*/ 1941334 h 3063504"/>
              <a:gd name="connsiteX337" fmla="*/ 2919103 w 4114165"/>
              <a:gd name="connsiteY337" fmla="*/ 1945107 h 3063504"/>
              <a:gd name="connsiteX338" fmla="*/ 2922373 w 4114165"/>
              <a:gd name="connsiteY338" fmla="*/ 1944968 h 3063504"/>
              <a:gd name="connsiteX339" fmla="*/ 2925629 w 4114165"/>
              <a:gd name="connsiteY339" fmla="*/ 1940929 h 3063504"/>
              <a:gd name="connsiteX340" fmla="*/ 2928899 w 4114165"/>
              <a:gd name="connsiteY340" fmla="*/ 1933014 h 3063504"/>
              <a:gd name="connsiteX341" fmla="*/ 2935425 w 4114165"/>
              <a:gd name="connsiteY341" fmla="*/ 1905965 h 3063504"/>
              <a:gd name="connsiteX342" fmla="*/ 2941951 w 4114165"/>
              <a:gd name="connsiteY342" fmla="*/ 1864898 h 3063504"/>
              <a:gd name="connsiteX343" fmla="*/ 2951747 w 4114165"/>
              <a:gd name="connsiteY343" fmla="*/ 1780649 h 3063504"/>
              <a:gd name="connsiteX344" fmla="*/ 2964813 w 4114165"/>
              <a:gd name="connsiteY344" fmla="*/ 1637427 h 3063504"/>
              <a:gd name="connsiteX345" fmla="*/ 3000726 w 4114165"/>
              <a:gd name="connsiteY345" fmla="*/ 1222059 h 3063504"/>
              <a:gd name="connsiteX346" fmla="*/ 3010522 w 4114165"/>
              <a:gd name="connsiteY346" fmla="*/ 1142292 h 3063504"/>
              <a:gd name="connsiteX347" fmla="*/ 3017061 w 4114165"/>
              <a:gd name="connsiteY347" fmla="*/ 1103479 h 3063504"/>
              <a:gd name="connsiteX348" fmla="*/ 3023588 w 4114165"/>
              <a:gd name="connsiteY348" fmla="*/ 1077469 h 3063504"/>
              <a:gd name="connsiteX349" fmla="*/ 3030114 w 4114165"/>
              <a:gd name="connsiteY349" fmla="*/ 1064920 h 3063504"/>
              <a:gd name="connsiteX350" fmla="*/ 3033383 w 4114165"/>
              <a:gd name="connsiteY350" fmla="*/ 1063780 h 3063504"/>
              <a:gd name="connsiteX351" fmla="*/ 3036653 w 4114165"/>
              <a:gd name="connsiteY351" fmla="*/ 1066060 h 3063504"/>
              <a:gd name="connsiteX352" fmla="*/ 3039910 w 4114165"/>
              <a:gd name="connsiteY352" fmla="*/ 1071720 h 3063504"/>
              <a:gd name="connsiteX353" fmla="*/ 3046448 w 4114165"/>
              <a:gd name="connsiteY353" fmla="*/ 1092918 h 3063504"/>
              <a:gd name="connsiteX354" fmla="*/ 3052975 w 4114165"/>
              <a:gd name="connsiteY354" fmla="*/ 1126603 h 3063504"/>
              <a:gd name="connsiteX355" fmla="*/ 3062770 w 4114165"/>
              <a:gd name="connsiteY355" fmla="*/ 1198036 h 3063504"/>
              <a:gd name="connsiteX356" fmla="*/ 3075836 w 4114165"/>
              <a:gd name="connsiteY356" fmla="*/ 1324289 h 3063504"/>
              <a:gd name="connsiteX357" fmla="*/ 3098684 w 4114165"/>
              <a:gd name="connsiteY357" fmla="*/ 1588788 h 3063504"/>
              <a:gd name="connsiteX358" fmla="*/ 3118276 w 4114165"/>
              <a:gd name="connsiteY358" fmla="*/ 1805419 h 3063504"/>
              <a:gd name="connsiteX359" fmla="*/ 3131341 w 4114165"/>
              <a:gd name="connsiteY359" fmla="*/ 1919515 h 3063504"/>
              <a:gd name="connsiteX360" fmla="*/ 3141137 w 4114165"/>
              <a:gd name="connsiteY360" fmla="*/ 1981109 h 3063504"/>
              <a:gd name="connsiteX361" fmla="*/ 3147663 w 4114165"/>
              <a:gd name="connsiteY361" fmla="*/ 2008741 h 3063504"/>
              <a:gd name="connsiteX362" fmla="*/ 3154202 w 4114165"/>
              <a:gd name="connsiteY362" fmla="*/ 2024671 h 3063504"/>
              <a:gd name="connsiteX363" fmla="*/ 3157459 w 4114165"/>
              <a:gd name="connsiteY363" fmla="*/ 2028065 h 3063504"/>
              <a:gd name="connsiteX364" fmla="*/ 3160729 w 4114165"/>
              <a:gd name="connsiteY364" fmla="*/ 2028356 h 3063504"/>
              <a:gd name="connsiteX365" fmla="*/ 3163998 w 4114165"/>
              <a:gd name="connsiteY365" fmla="*/ 2025494 h 3063504"/>
              <a:gd name="connsiteX366" fmla="*/ 3167255 w 4114165"/>
              <a:gd name="connsiteY366" fmla="*/ 2019454 h 3063504"/>
              <a:gd name="connsiteX367" fmla="*/ 3173794 w 4114165"/>
              <a:gd name="connsiteY367" fmla="*/ 1997888 h 3063504"/>
              <a:gd name="connsiteX368" fmla="*/ 3180320 w 4114165"/>
              <a:gd name="connsiteY368" fmla="*/ 1963798 h 3063504"/>
              <a:gd name="connsiteX369" fmla="*/ 3190116 w 4114165"/>
              <a:gd name="connsiteY369" fmla="*/ 1890225 h 3063504"/>
              <a:gd name="connsiteX370" fmla="*/ 3199912 w 4114165"/>
              <a:gd name="connsiteY370" fmla="*/ 1792185 h 3063504"/>
              <a:gd name="connsiteX371" fmla="*/ 3212965 w 4114165"/>
              <a:gd name="connsiteY371" fmla="*/ 1630792 h 3063504"/>
              <a:gd name="connsiteX372" fmla="*/ 3258687 w 4114165"/>
              <a:gd name="connsiteY372" fmla="*/ 1017660 h 3063504"/>
              <a:gd name="connsiteX373" fmla="*/ 3268482 w 4114165"/>
              <a:gd name="connsiteY373" fmla="*/ 933703 h 3063504"/>
              <a:gd name="connsiteX374" fmla="*/ 3275009 w 4114165"/>
              <a:gd name="connsiteY374" fmla="*/ 897080 h 3063504"/>
              <a:gd name="connsiteX375" fmla="*/ 3281535 w 4114165"/>
              <a:gd name="connsiteY375" fmla="*/ 878136 h 3063504"/>
              <a:gd name="connsiteX376" fmla="*/ 3284804 w 4114165"/>
              <a:gd name="connsiteY376" fmla="*/ 875743 h 3063504"/>
              <a:gd name="connsiteX377" fmla="*/ 3288074 w 4114165"/>
              <a:gd name="connsiteY377" fmla="*/ 878237 h 3063504"/>
              <a:gd name="connsiteX378" fmla="*/ 3291331 w 4114165"/>
              <a:gd name="connsiteY378" fmla="*/ 885696 h 3063504"/>
              <a:gd name="connsiteX379" fmla="*/ 3297870 w 4114165"/>
              <a:gd name="connsiteY379" fmla="*/ 915632 h 3063504"/>
              <a:gd name="connsiteX380" fmla="*/ 3304396 w 4114165"/>
              <a:gd name="connsiteY380" fmla="*/ 965374 h 3063504"/>
              <a:gd name="connsiteX381" fmla="*/ 3314192 w 4114165"/>
              <a:gd name="connsiteY381" fmla="*/ 1075076 h 3063504"/>
              <a:gd name="connsiteX382" fmla="*/ 3323988 w 4114165"/>
              <a:gd name="connsiteY382" fmla="*/ 1221514 h 3063504"/>
              <a:gd name="connsiteX383" fmla="*/ 3340310 w 4114165"/>
              <a:gd name="connsiteY383" fmla="*/ 1521761 h 3063504"/>
              <a:gd name="connsiteX384" fmla="*/ 3366441 w 4114165"/>
              <a:gd name="connsiteY384" fmla="*/ 2016579 h 3063504"/>
              <a:gd name="connsiteX385" fmla="*/ 3376237 w 4114165"/>
              <a:gd name="connsiteY385" fmla="*/ 2160789 h 3063504"/>
              <a:gd name="connsiteX386" fmla="*/ 3386032 w 4114165"/>
              <a:gd name="connsiteY386" fmla="*/ 2262576 h 3063504"/>
              <a:gd name="connsiteX387" fmla="*/ 3392559 w 4114165"/>
              <a:gd name="connsiteY387" fmla="*/ 2302136 h 3063504"/>
              <a:gd name="connsiteX388" fmla="*/ 3395828 w 4114165"/>
              <a:gd name="connsiteY388" fmla="*/ 2312672 h 3063504"/>
              <a:gd name="connsiteX389" fmla="*/ 3399085 w 4114165"/>
              <a:gd name="connsiteY389" fmla="*/ 2316813 h 3063504"/>
              <a:gd name="connsiteX390" fmla="*/ 3402354 w 4114165"/>
              <a:gd name="connsiteY390" fmla="*/ 2314458 h 3063504"/>
              <a:gd name="connsiteX391" fmla="*/ 3405624 w 4114165"/>
              <a:gd name="connsiteY391" fmla="*/ 2305568 h 3063504"/>
              <a:gd name="connsiteX392" fmla="*/ 3412150 w 4114165"/>
              <a:gd name="connsiteY392" fmla="*/ 2268275 h 3063504"/>
              <a:gd name="connsiteX393" fmla="*/ 3418677 w 4114165"/>
              <a:gd name="connsiteY393" fmla="*/ 2205743 h 3063504"/>
              <a:gd name="connsiteX394" fmla="*/ 3428472 w 4114165"/>
              <a:gd name="connsiteY394" fmla="*/ 2068625 h 3063504"/>
              <a:gd name="connsiteX395" fmla="*/ 3438268 w 4114165"/>
              <a:gd name="connsiteY395" fmla="*/ 1888224 h 3063504"/>
              <a:gd name="connsiteX396" fmla="*/ 3454590 w 4114165"/>
              <a:gd name="connsiteY396" fmla="*/ 1528523 h 3063504"/>
              <a:gd name="connsiteX397" fmla="*/ 3477451 w 4114165"/>
              <a:gd name="connsiteY397" fmla="*/ 1031083 h 3063504"/>
              <a:gd name="connsiteX398" fmla="*/ 3487247 w 4114165"/>
              <a:gd name="connsiteY398" fmla="*/ 866929 h 3063504"/>
              <a:gd name="connsiteX399" fmla="*/ 3497043 w 4114165"/>
              <a:gd name="connsiteY399" fmla="*/ 752567 h 3063504"/>
              <a:gd name="connsiteX400" fmla="*/ 3503569 w 4114165"/>
              <a:gd name="connsiteY400" fmla="*/ 708790 h 3063504"/>
              <a:gd name="connsiteX401" fmla="*/ 3506839 w 4114165"/>
              <a:gd name="connsiteY401" fmla="*/ 697342 h 3063504"/>
              <a:gd name="connsiteX402" fmla="*/ 3510108 w 4114165"/>
              <a:gd name="connsiteY402" fmla="*/ 693037 h 3063504"/>
              <a:gd name="connsiteX403" fmla="*/ 3513365 w 4114165"/>
              <a:gd name="connsiteY403" fmla="*/ 695924 h 3063504"/>
              <a:gd name="connsiteX404" fmla="*/ 3516634 w 4114165"/>
              <a:gd name="connsiteY404" fmla="*/ 705979 h 3063504"/>
              <a:gd name="connsiteX405" fmla="*/ 3523161 w 4114165"/>
              <a:gd name="connsiteY405" fmla="*/ 747236 h 3063504"/>
              <a:gd name="connsiteX406" fmla="*/ 3529700 w 4114165"/>
              <a:gd name="connsiteY406" fmla="*/ 815390 h 3063504"/>
              <a:gd name="connsiteX407" fmla="*/ 3539496 w 4114165"/>
              <a:gd name="connsiteY407" fmla="*/ 962638 h 3063504"/>
              <a:gd name="connsiteX408" fmla="*/ 3552548 w 4114165"/>
              <a:gd name="connsiteY408" fmla="*/ 1223718 h 3063504"/>
              <a:gd name="connsiteX409" fmla="*/ 3591731 w 4114165"/>
              <a:gd name="connsiteY409" fmla="*/ 2071171 h 3063504"/>
              <a:gd name="connsiteX410" fmla="*/ 3601527 w 4114165"/>
              <a:gd name="connsiteY410" fmla="*/ 2206351 h 3063504"/>
              <a:gd name="connsiteX411" fmla="*/ 3608066 w 4114165"/>
              <a:gd name="connsiteY411" fmla="*/ 2265109 h 3063504"/>
              <a:gd name="connsiteX412" fmla="*/ 3614593 w 4114165"/>
              <a:gd name="connsiteY412" fmla="*/ 2296311 h 3063504"/>
              <a:gd name="connsiteX413" fmla="*/ 3617862 w 4114165"/>
              <a:gd name="connsiteY413" fmla="*/ 2301250 h 3063504"/>
              <a:gd name="connsiteX414" fmla="*/ 3621119 w 4114165"/>
              <a:gd name="connsiteY414" fmla="*/ 2299034 h 3063504"/>
              <a:gd name="connsiteX415" fmla="*/ 3624388 w 4114165"/>
              <a:gd name="connsiteY415" fmla="*/ 2289726 h 3063504"/>
              <a:gd name="connsiteX416" fmla="*/ 3630915 w 4114165"/>
              <a:gd name="connsiteY416" fmla="*/ 2250394 h 3063504"/>
              <a:gd name="connsiteX417" fmla="*/ 3637453 w 4114165"/>
              <a:gd name="connsiteY417" fmla="*/ 2185001 h 3063504"/>
              <a:gd name="connsiteX418" fmla="*/ 3647249 w 4114165"/>
              <a:gd name="connsiteY418" fmla="*/ 2044375 h 3063504"/>
              <a:gd name="connsiteX419" fmla="*/ 3660302 w 4114165"/>
              <a:gd name="connsiteY419" fmla="*/ 1798352 h 3063504"/>
              <a:gd name="connsiteX420" fmla="*/ 3692959 w 4114165"/>
              <a:gd name="connsiteY420" fmla="*/ 1140064 h 3063504"/>
              <a:gd name="connsiteX421" fmla="*/ 3702755 w 4114165"/>
              <a:gd name="connsiteY421" fmla="*/ 999805 h 3063504"/>
              <a:gd name="connsiteX422" fmla="*/ 3709281 w 4114165"/>
              <a:gd name="connsiteY422" fmla="*/ 933399 h 3063504"/>
              <a:gd name="connsiteX423" fmla="*/ 3715807 w 4114165"/>
              <a:gd name="connsiteY423" fmla="*/ 891369 h 3063504"/>
              <a:gd name="connsiteX424" fmla="*/ 3719077 w 4114165"/>
              <a:gd name="connsiteY424" fmla="*/ 879922 h 3063504"/>
              <a:gd name="connsiteX425" fmla="*/ 3722346 w 4114165"/>
              <a:gd name="connsiteY425" fmla="*/ 874932 h 3063504"/>
              <a:gd name="connsiteX426" fmla="*/ 3725603 w 4114165"/>
              <a:gd name="connsiteY426" fmla="*/ 876414 h 3063504"/>
              <a:gd name="connsiteX427" fmla="*/ 3728873 w 4114165"/>
              <a:gd name="connsiteY427" fmla="*/ 884278 h 3063504"/>
              <a:gd name="connsiteX428" fmla="*/ 3735399 w 4114165"/>
              <a:gd name="connsiteY428" fmla="*/ 918570 h 3063504"/>
              <a:gd name="connsiteX429" fmla="*/ 3741938 w 4114165"/>
              <a:gd name="connsiteY429" fmla="*/ 975973 h 3063504"/>
              <a:gd name="connsiteX430" fmla="*/ 3751734 w 4114165"/>
              <a:gd name="connsiteY430" fmla="*/ 1099301 h 3063504"/>
              <a:gd name="connsiteX431" fmla="*/ 3764786 w 4114165"/>
              <a:gd name="connsiteY431" fmla="*/ 1313260 h 3063504"/>
              <a:gd name="connsiteX432" fmla="*/ 3794174 w 4114165"/>
              <a:gd name="connsiteY432" fmla="*/ 1820969 h 3063504"/>
              <a:gd name="connsiteX433" fmla="*/ 3803970 w 4114165"/>
              <a:gd name="connsiteY433" fmla="*/ 1943664 h 3063504"/>
              <a:gd name="connsiteX434" fmla="*/ 3810509 w 4114165"/>
              <a:gd name="connsiteY434" fmla="*/ 2002054 h 3063504"/>
              <a:gd name="connsiteX435" fmla="*/ 3817035 w 4114165"/>
              <a:gd name="connsiteY435" fmla="*/ 2039208 h 3063504"/>
              <a:gd name="connsiteX436" fmla="*/ 3820304 w 4114165"/>
              <a:gd name="connsiteY436" fmla="*/ 2049453 h 3063504"/>
              <a:gd name="connsiteX437" fmla="*/ 3823561 w 4114165"/>
              <a:gd name="connsiteY437" fmla="*/ 2054050 h 3063504"/>
              <a:gd name="connsiteX438" fmla="*/ 3826831 w 4114165"/>
              <a:gd name="connsiteY438" fmla="*/ 2053011 h 3063504"/>
              <a:gd name="connsiteX439" fmla="*/ 3830100 w 4114165"/>
              <a:gd name="connsiteY439" fmla="*/ 2046401 h 3063504"/>
              <a:gd name="connsiteX440" fmla="*/ 3836626 w 4114165"/>
              <a:gd name="connsiteY440" fmla="*/ 2017073 h 3063504"/>
              <a:gd name="connsiteX441" fmla="*/ 3843153 w 4114165"/>
              <a:gd name="connsiteY441" fmla="*/ 1967724 h 3063504"/>
              <a:gd name="connsiteX442" fmla="*/ 3852949 w 4114165"/>
              <a:gd name="connsiteY442" fmla="*/ 1861834 h 3063504"/>
              <a:gd name="connsiteX443" fmla="*/ 3866014 w 4114165"/>
              <a:gd name="connsiteY443" fmla="*/ 1679090 h 3063504"/>
              <a:gd name="connsiteX444" fmla="*/ 3892132 w 4114165"/>
              <a:gd name="connsiteY444" fmla="*/ 1294657 h 3063504"/>
              <a:gd name="connsiteX445" fmla="*/ 3901928 w 4114165"/>
              <a:gd name="connsiteY445" fmla="*/ 1185892 h 3063504"/>
              <a:gd name="connsiteX446" fmla="*/ 3908467 w 4114165"/>
              <a:gd name="connsiteY446" fmla="*/ 1133061 h 3063504"/>
              <a:gd name="connsiteX447" fmla="*/ 3914993 w 4114165"/>
              <a:gd name="connsiteY447" fmla="*/ 1098427 h 3063504"/>
              <a:gd name="connsiteX448" fmla="*/ 3918263 w 4114165"/>
              <a:gd name="connsiteY448" fmla="*/ 1088360 h 3063504"/>
              <a:gd name="connsiteX449" fmla="*/ 3921519 w 4114165"/>
              <a:gd name="connsiteY449" fmla="*/ 1083244 h 3063504"/>
              <a:gd name="connsiteX450" fmla="*/ 3924789 w 4114165"/>
              <a:gd name="connsiteY450" fmla="*/ 1083117 h 3063504"/>
              <a:gd name="connsiteX451" fmla="*/ 3928058 w 4114165"/>
              <a:gd name="connsiteY451" fmla="*/ 1087916 h 3063504"/>
              <a:gd name="connsiteX452" fmla="*/ 3931315 w 4114165"/>
              <a:gd name="connsiteY452" fmla="*/ 1097591 h 3063504"/>
              <a:gd name="connsiteX453" fmla="*/ 3937854 w 4114165"/>
              <a:gd name="connsiteY453" fmla="*/ 1130946 h 3063504"/>
              <a:gd name="connsiteX454" fmla="*/ 3944380 w 4114165"/>
              <a:gd name="connsiteY454" fmla="*/ 1181523 h 3063504"/>
              <a:gd name="connsiteX455" fmla="*/ 3954176 w 4114165"/>
              <a:gd name="connsiteY455" fmla="*/ 1284311 h 3063504"/>
              <a:gd name="connsiteX456" fmla="*/ 3970498 w 4114165"/>
              <a:gd name="connsiteY456" fmla="*/ 1500132 h 3063504"/>
              <a:gd name="connsiteX457" fmla="*/ 3990090 w 4114165"/>
              <a:gd name="connsiteY457" fmla="*/ 1758754 h 3063504"/>
              <a:gd name="connsiteX458" fmla="*/ 3999886 w 4114165"/>
              <a:gd name="connsiteY458" fmla="*/ 1858187 h 3063504"/>
              <a:gd name="connsiteX459" fmla="*/ 4006412 w 4114165"/>
              <a:gd name="connsiteY459" fmla="*/ 1906257 h 3063504"/>
              <a:gd name="connsiteX460" fmla="*/ 4012951 w 4114165"/>
              <a:gd name="connsiteY460" fmla="*/ 1937206 h 3063504"/>
              <a:gd name="connsiteX461" fmla="*/ 4016208 w 4114165"/>
              <a:gd name="connsiteY461" fmla="*/ 1945779 h 3063504"/>
              <a:gd name="connsiteX462" fmla="*/ 4019477 w 4114165"/>
              <a:gd name="connsiteY462" fmla="*/ 1949628 h 3063504"/>
              <a:gd name="connsiteX463" fmla="*/ 4022747 w 4114165"/>
              <a:gd name="connsiteY463" fmla="*/ 1948678 h 3063504"/>
              <a:gd name="connsiteX464" fmla="*/ 4026004 w 4114165"/>
              <a:gd name="connsiteY464" fmla="*/ 1942955 h 3063504"/>
              <a:gd name="connsiteX465" fmla="*/ 4032542 w 4114165"/>
              <a:gd name="connsiteY465" fmla="*/ 1917400 h 3063504"/>
              <a:gd name="connsiteX466" fmla="*/ 4039069 w 4114165"/>
              <a:gd name="connsiteY466" fmla="*/ 1874003 h 3063504"/>
              <a:gd name="connsiteX467" fmla="*/ 4048865 w 4114165"/>
              <a:gd name="connsiteY467" fmla="*/ 1779560 h 3063504"/>
              <a:gd name="connsiteX468" fmla="*/ 4061930 w 4114165"/>
              <a:gd name="connsiteY468" fmla="*/ 1613430 h 3063504"/>
              <a:gd name="connsiteX469" fmla="*/ 4091317 w 4114165"/>
              <a:gd name="connsiteY469" fmla="*/ 1214410 h 3063504"/>
              <a:gd name="connsiteX470" fmla="*/ 4101113 w 4114165"/>
              <a:gd name="connsiteY470" fmla="*/ 1119638 h 3063504"/>
              <a:gd name="connsiteX471" fmla="*/ 4107639 w 4114165"/>
              <a:gd name="connsiteY471" fmla="*/ 1076545 h 3063504"/>
              <a:gd name="connsiteX472" fmla="*/ 4114166 w 4114165"/>
              <a:gd name="connsiteY472" fmla="*/ 1052054 h 3063504"/>
              <a:gd name="connsiteX473" fmla="*/ 4114166 w 4114165"/>
              <a:gd name="connsiteY473" fmla="*/ 1052054 h 3063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</a:cxnLst>
            <a:rect l="l" t="t" r="r" b="b"/>
            <a:pathLst>
              <a:path w="4114165" h="3063504">
                <a:moveTo>
                  <a:pt x="0" y="1833480"/>
                </a:moveTo>
                <a:lnTo>
                  <a:pt x="45713" y="417481"/>
                </a:lnTo>
                <a:lnTo>
                  <a:pt x="52243" y="297352"/>
                </a:lnTo>
                <a:lnTo>
                  <a:pt x="58773" y="217167"/>
                </a:lnTo>
                <a:lnTo>
                  <a:pt x="62039" y="193329"/>
                </a:lnTo>
                <a:lnTo>
                  <a:pt x="65305" y="180827"/>
                </a:lnTo>
                <a:lnTo>
                  <a:pt x="68569" y="179911"/>
                </a:lnTo>
                <a:lnTo>
                  <a:pt x="71835" y="190731"/>
                </a:lnTo>
                <a:lnTo>
                  <a:pt x="75101" y="213328"/>
                </a:lnTo>
                <a:lnTo>
                  <a:pt x="81631" y="293496"/>
                </a:lnTo>
                <a:lnTo>
                  <a:pt x="88161" y="418608"/>
                </a:lnTo>
                <a:lnTo>
                  <a:pt x="97957" y="682450"/>
                </a:lnTo>
                <a:lnTo>
                  <a:pt x="111017" y="1145838"/>
                </a:lnTo>
                <a:lnTo>
                  <a:pt x="150200" y="2656215"/>
                </a:lnTo>
                <a:lnTo>
                  <a:pt x="159996" y="2898502"/>
                </a:lnTo>
                <a:lnTo>
                  <a:pt x="166526" y="3002974"/>
                </a:lnTo>
                <a:lnTo>
                  <a:pt x="173056" y="3056590"/>
                </a:lnTo>
                <a:lnTo>
                  <a:pt x="176322" y="3063504"/>
                </a:lnTo>
                <a:lnTo>
                  <a:pt x="179588" y="3056970"/>
                </a:lnTo>
                <a:lnTo>
                  <a:pt x="182852" y="3036988"/>
                </a:lnTo>
                <a:lnTo>
                  <a:pt x="189382" y="2957348"/>
                </a:lnTo>
                <a:lnTo>
                  <a:pt x="195914" y="2827131"/>
                </a:lnTo>
                <a:lnTo>
                  <a:pt x="205709" y="2547184"/>
                </a:lnTo>
                <a:lnTo>
                  <a:pt x="218770" y="2052391"/>
                </a:lnTo>
                <a:lnTo>
                  <a:pt x="257952" y="449365"/>
                </a:lnTo>
                <a:lnTo>
                  <a:pt x="267747" y="190794"/>
                </a:lnTo>
                <a:lnTo>
                  <a:pt x="274279" y="76196"/>
                </a:lnTo>
                <a:lnTo>
                  <a:pt x="280809" y="12309"/>
                </a:lnTo>
                <a:lnTo>
                  <a:pt x="284074" y="0"/>
                </a:lnTo>
                <a:lnTo>
                  <a:pt x="287339" y="871"/>
                </a:lnTo>
                <a:lnTo>
                  <a:pt x="290605" y="14841"/>
                </a:lnTo>
                <a:lnTo>
                  <a:pt x="293869" y="41707"/>
                </a:lnTo>
                <a:lnTo>
                  <a:pt x="300400" y="132747"/>
                </a:lnTo>
                <a:lnTo>
                  <a:pt x="306931" y="270150"/>
                </a:lnTo>
                <a:lnTo>
                  <a:pt x="316726" y="550888"/>
                </a:lnTo>
                <a:lnTo>
                  <a:pt x="329787" y="1025879"/>
                </a:lnTo>
                <a:lnTo>
                  <a:pt x="362436" y="2279786"/>
                </a:lnTo>
                <a:lnTo>
                  <a:pt x="372232" y="2556694"/>
                </a:lnTo>
                <a:lnTo>
                  <a:pt x="382027" y="2748670"/>
                </a:lnTo>
                <a:lnTo>
                  <a:pt x="388567" y="2823459"/>
                </a:lnTo>
                <a:lnTo>
                  <a:pt x="391823" y="2844202"/>
                </a:lnTo>
                <a:lnTo>
                  <a:pt x="395093" y="2853750"/>
                </a:lnTo>
                <a:lnTo>
                  <a:pt x="398362" y="2852192"/>
                </a:lnTo>
                <a:lnTo>
                  <a:pt x="401619" y="2839668"/>
                </a:lnTo>
                <a:lnTo>
                  <a:pt x="404889" y="2816443"/>
                </a:lnTo>
                <a:lnTo>
                  <a:pt x="411415" y="2739337"/>
                </a:lnTo>
                <a:lnTo>
                  <a:pt x="417954" y="2624582"/>
                </a:lnTo>
                <a:lnTo>
                  <a:pt x="427737" y="2392894"/>
                </a:lnTo>
                <a:lnTo>
                  <a:pt x="440802" y="2005562"/>
                </a:lnTo>
                <a:lnTo>
                  <a:pt x="473459" y="995006"/>
                </a:lnTo>
                <a:lnTo>
                  <a:pt x="483255" y="770207"/>
                </a:lnTo>
                <a:lnTo>
                  <a:pt x="493051" y="610130"/>
                </a:lnTo>
                <a:lnTo>
                  <a:pt x="499577" y="543438"/>
                </a:lnTo>
                <a:lnTo>
                  <a:pt x="506103" y="509955"/>
                </a:lnTo>
                <a:lnTo>
                  <a:pt x="509373" y="505624"/>
                </a:lnTo>
                <a:lnTo>
                  <a:pt x="512642" y="509409"/>
                </a:lnTo>
                <a:lnTo>
                  <a:pt x="515899" y="521111"/>
                </a:lnTo>
                <a:lnTo>
                  <a:pt x="522438" y="567167"/>
                </a:lnTo>
                <a:lnTo>
                  <a:pt x="528965" y="641054"/>
                </a:lnTo>
                <a:lnTo>
                  <a:pt x="538760" y="796230"/>
                </a:lnTo>
                <a:lnTo>
                  <a:pt x="551826" y="1063160"/>
                </a:lnTo>
                <a:lnTo>
                  <a:pt x="591009" y="1914399"/>
                </a:lnTo>
                <a:lnTo>
                  <a:pt x="600805" y="2064446"/>
                </a:lnTo>
                <a:lnTo>
                  <a:pt x="610601" y="2170198"/>
                </a:lnTo>
                <a:lnTo>
                  <a:pt x="617127" y="2214063"/>
                </a:lnTo>
                <a:lnTo>
                  <a:pt x="623653" y="2236173"/>
                </a:lnTo>
                <a:lnTo>
                  <a:pt x="626923" y="2239162"/>
                </a:lnTo>
                <a:lnTo>
                  <a:pt x="630192" y="2236882"/>
                </a:lnTo>
                <a:lnTo>
                  <a:pt x="633449" y="2229500"/>
                </a:lnTo>
                <a:lnTo>
                  <a:pt x="639988" y="2200083"/>
                </a:lnTo>
                <a:lnTo>
                  <a:pt x="646514" y="2152659"/>
                </a:lnTo>
                <a:lnTo>
                  <a:pt x="656310" y="2052556"/>
                </a:lnTo>
                <a:lnTo>
                  <a:pt x="669375" y="1878764"/>
                </a:lnTo>
                <a:lnTo>
                  <a:pt x="715085" y="1222160"/>
                </a:lnTo>
                <a:lnTo>
                  <a:pt x="724881" y="1127717"/>
                </a:lnTo>
                <a:lnTo>
                  <a:pt x="734677" y="1062526"/>
                </a:lnTo>
                <a:lnTo>
                  <a:pt x="741203" y="1036617"/>
                </a:lnTo>
                <a:lnTo>
                  <a:pt x="744472" y="1029057"/>
                </a:lnTo>
                <a:lnTo>
                  <a:pt x="747729" y="1025119"/>
                </a:lnTo>
                <a:lnTo>
                  <a:pt x="750999" y="1024765"/>
                </a:lnTo>
                <a:lnTo>
                  <a:pt x="754268" y="1027956"/>
                </a:lnTo>
                <a:lnTo>
                  <a:pt x="757525" y="1034629"/>
                </a:lnTo>
                <a:lnTo>
                  <a:pt x="764064" y="1058018"/>
                </a:lnTo>
                <a:lnTo>
                  <a:pt x="770590" y="1094020"/>
                </a:lnTo>
                <a:lnTo>
                  <a:pt x="780386" y="1168847"/>
                </a:lnTo>
                <a:lnTo>
                  <a:pt x="793451" y="1298760"/>
                </a:lnTo>
                <a:lnTo>
                  <a:pt x="839161" y="1793806"/>
                </a:lnTo>
                <a:lnTo>
                  <a:pt x="848957" y="1861910"/>
                </a:lnTo>
                <a:lnTo>
                  <a:pt x="855483" y="1893644"/>
                </a:lnTo>
                <a:lnTo>
                  <a:pt x="862022" y="1913500"/>
                </a:lnTo>
                <a:lnTo>
                  <a:pt x="865279" y="1918844"/>
                </a:lnTo>
                <a:lnTo>
                  <a:pt x="868548" y="1921098"/>
                </a:lnTo>
                <a:lnTo>
                  <a:pt x="871818" y="1920262"/>
                </a:lnTo>
                <a:lnTo>
                  <a:pt x="875075" y="1916400"/>
                </a:lnTo>
                <a:lnTo>
                  <a:pt x="881613" y="1899735"/>
                </a:lnTo>
                <a:lnTo>
                  <a:pt x="888140" y="1871800"/>
                </a:lnTo>
                <a:lnTo>
                  <a:pt x="897936" y="1811016"/>
                </a:lnTo>
                <a:lnTo>
                  <a:pt x="911001" y="1702099"/>
                </a:lnTo>
                <a:lnTo>
                  <a:pt x="937119" y="1442590"/>
                </a:lnTo>
                <a:lnTo>
                  <a:pt x="953441" y="1297291"/>
                </a:lnTo>
                <a:lnTo>
                  <a:pt x="963237" y="1230796"/>
                </a:lnTo>
                <a:lnTo>
                  <a:pt x="973033" y="1185563"/>
                </a:lnTo>
                <a:lnTo>
                  <a:pt x="979559" y="1168835"/>
                </a:lnTo>
                <a:lnTo>
                  <a:pt x="982829" y="1164732"/>
                </a:lnTo>
                <a:lnTo>
                  <a:pt x="986098" y="1163542"/>
                </a:lnTo>
                <a:lnTo>
                  <a:pt x="989355" y="1165264"/>
                </a:lnTo>
                <a:lnTo>
                  <a:pt x="992624" y="1169911"/>
                </a:lnTo>
                <a:lnTo>
                  <a:pt x="999151" y="1187868"/>
                </a:lnTo>
                <a:lnTo>
                  <a:pt x="1005689" y="1217006"/>
                </a:lnTo>
                <a:lnTo>
                  <a:pt x="1015485" y="1279968"/>
                </a:lnTo>
                <a:lnTo>
                  <a:pt x="1025281" y="1362685"/>
                </a:lnTo>
                <a:lnTo>
                  <a:pt x="1041603" y="1530359"/>
                </a:lnTo>
                <a:lnTo>
                  <a:pt x="1067721" y="1808255"/>
                </a:lnTo>
                <a:lnTo>
                  <a:pt x="1077517" y="1891643"/>
                </a:lnTo>
                <a:lnTo>
                  <a:pt x="1087313" y="1952402"/>
                </a:lnTo>
                <a:lnTo>
                  <a:pt x="1093852" y="1977209"/>
                </a:lnTo>
                <a:lnTo>
                  <a:pt x="1097109" y="1984288"/>
                </a:lnTo>
                <a:lnTo>
                  <a:pt x="1100378" y="1987618"/>
                </a:lnTo>
                <a:lnTo>
                  <a:pt x="1103648" y="1987061"/>
                </a:lnTo>
                <a:lnTo>
                  <a:pt x="1106904" y="1982502"/>
                </a:lnTo>
                <a:lnTo>
                  <a:pt x="1110174" y="1973853"/>
                </a:lnTo>
                <a:lnTo>
                  <a:pt x="1116700" y="1944158"/>
                </a:lnTo>
                <a:lnTo>
                  <a:pt x="1123239" y="1898000"/>
                </a:lnTo>
                <a:lnTo>
                  <a:pt x="1133035" y="1799302"/>
                </a:lnTo>
                <a:lnTo>
                  <a:pt x="1142831" y="1669529"/>
                </a:lnTo>
                <a:lnTo>
                  <a:pt x="1159153" y="1406436"/>
                </a:lnTo>
                <a:lnTo>
                  <a:pt x="1182001" y="1034654"/>
                </a:lnTo>
                <a:lnTo>
                  <a:pt x="1191797" y="914138"/>
                </a:lnTo>
                <a:lnTo>
                  <a:pt x="1198336" y="857229"/>
                </a:lnTo>
                <a:lnTo>
                  <a:pt x="1204863" y="823127"/>
                </a:lnTo>
                <a:lnTo>
                  <a:pt x="1208132" y="815504"/>
                </a:lnTo>
                <a:lnTo>
                  <a:pt x="1211389" y="814516"/>
                </a:lnTo>
                <a:lnTo>
                  <a:pt x="1214658" y="820341"/>
                </a:lnTo>
                <a:lnTo>
                  <a:pt x="1217928" y="833131"/>
                </a:lnTo>
                <a:lnTo>
                  <a:pt x="1224454" y="879694"/>
                </a:lnTo>
                <a:lnTo>
                  <a:pt x="1230980" y="953774"/>
                </a:lnTo>
                <a:lnTo>
                  <a:pt x="1240776" y="1112711"/>
                </a:lnTo>
                <a:lnTo>
                  <a:pt x="1253841" y="1396407"/>
                </a:lnTo>
                <a:lnTo>
                  <a:pt x="1289755" y="2259461"/>
                </a:lnTo>
                <a:lnTo>
                  <a:pt x="1299551" y="2414207"/>
                </a:lnTo>
                <a:lnTo>
                  <a:pt x="1306090" y="2478878"/>
                </a:lnTo>
                <a:lnTo>
                  <a:pt x="1309347" y="2498177"/>
                </a:lnTo>
                <a:lnTo>
                  <a:pt x="1312616" y="2508320"/>
                </a:lnTo>
                <a:lnTo>
                  <a:pt x="1315886" y="2509067"/>
                </a:lnTo>
                <a:lnTo>
                  <a:pt x="1319143" y="2500266"/>
                </a:lnTo>
                <a:lnTo>
                  <a:pt x="1322412" y="2481892"/>
                </a:lnTo>
                <a:lnTo>
                  <a:pt x="1328938" y="2416689"/>
                </a:lnTo>
                <a:lnTo>
                  <a:pt x="1335477" y="2315078"/>
                </a:lnTo>
                <a:lnTo>
                  <a:pt x="1345273" y="2101829"/>
                </a:lnTo>
                <a:lnTo>
                  <a:pt x="1358326" y="1731731"/>
                </a:lnTo>
                <a:lnTo>
                  <a:pt x="1390983" y="746033"/>
                </a:lnTo>
                <a:lnTo>
                  <a:pt x="1400779" y="542587"/>
                </a:lnTo>
                <a:lnTo>
                  <a:pt x="1407305" y="451054"/>
                </a:lnTo>
                <a:lnTo>
                  <a:pt x="1413844" y="399459"/>
                </a:lnTo>
                <a:lnTo>
                  <a:pt x="1417101" y="389390"/>
                </a:lnTo>
                <a:lnTo>
                  <a:pt x="1420370" y="390002"/>
                </a:lnTo>
                <a:lnTo>
                  <a:pt x="1423640" y="401305"/>
                </a:lnTo>
                <a:lnTo>
                  <a:pt x="1426896" y="423206"/>
                </a:lnTo>
                <a:lnTo>
                  <a:pt x="1433423" y="497902"/>
                </a:lnTo>
                <a:lnTo>
                  <a:pt x="1439962" y="611295"/>
                </a:lnTo>
                <a:lnTo>
                  <a:pt x="1449758" y="844173"/>
                </a:lnTo>
                <a:lnTo>
                  <a:pt x="1462810" y="1239775"/>
                </a:lnTo>
                <a:lnTo>
                  <a:pt x="1495467" y="2273631"/>
                </a:lnTo>
                <a:lnTo>
                  <a:pt x="1505263" y="2490199"/>
                </a:lnTo>
                <a:lnTo>
                  <a:pt x="1511789" y="2591265"/>
                </a:lnTo>
                <a:lnTo>
                  <a:pt x="1518328" y="2653302"/>
                </a:lnTo>
                <a:lnTo>
                  <a:pt x="1521585" y="2668954"/>
                </a:lnTo>
                <a:lnTo>
                  <a:pt x="1524854" y="2674159"/>
                </a:lnTo>
                <a:lnTo>
                  <a:pt x="1528124" y="2668878"/>
                </a:lnTo>
                <a:lnTo>
                  <a:pt x="1531381" y="2653214"/>
                </a:lnTo>
                <a:lnTo>
                  <a:pt x="1537920" y="2591404"/>
                </a:lnTo>
                <a:lnTo>
                  <a:pt x="1544446" y="2491149"/>
                </a:lnTo>
                <a:lnTo>
                  <a:pt x="1554242" y="2277418"/>
                </a:lnTo>
                <a:lnTo>
                  <a:pt x="1567307" y="1903661"/>
                </a:lnTo>
                <a:lnTo>
                  <a:pt x="1603221" y="803195"/>
                </a:lnTo>
                <a:lnTo>
                  <a:pt x="1613017" y="601038"/>
                </a:lnTo>
                <a:lnTo>
                  <a:pt x="1619543" y="509316"/>
                </a:lnTo>
                <a:lnTo>
                  <a:pt x="1626082" y="456003"/>
                </a:lnTo>
                <a:lnTo>
                  <a:pt x="1629339" y="444364"/>
                </a:lnTo>
                <a:lnTo>
                  <a:pt x="1632608" y="442877"/>
                </a:lnTo>
                <a:lnTo>
                  <a:pt x="1635878" y="451531"/>
                </a:lnTo>
                <a:lnTo>
                  <a:pt x="1639135" y="470215"/>
                </a:lnTo>
                <a:lnTo>
                  <a:pt x="1645674" y="536772"/>
                </a:lnTo>
                <a:lnTo>
                  <a:pt x="1652200" y="639838"/>
                </a:lnTo>
                <a:lnTo>
                  <a:pt x="1661996" y="853620"/>
                </a:lnTo>
                <a:lnTo>
                  <a:pt x="1675061" y="1218766"/>
                </a:lnTo>
                <a:lnTo>
                  <a:pt x="1704436" y="2091786"/>
                </a:lnTo>
                <a:lnTo>
                  <a:pt x="1714232" y="2309620"/>
                </a:lnTo>
                <a:lnTo>
                  <a:pt x="1720771" y="2416397"/>
                </a:lnTo>
                <a:lnTo>
                  <a:pt x="1727297" y="2487590"/>
                </a:lnTo>
                <a:lnTo>
                  <a:pt x="1730566" y="2508991"/>
                </a:lnTo>
                <a:lnTo>
                  <a:pt x="1733823" y="2520654"/>
                </a:lnTo>
                <a:lnTo>
                  <a:pt x="1737093" y="2522490"/>
                </a:lnTo>
                <a:lnTo>
                  <a:pt x="1740362" y="2514513"/>
                </a:lnTo>
                <a:lnTo>
                  <a:pt x="1743619" y="2496835"/>
                </a:lnTo>
                <a:lnTo>
                  <a:pt x="1750158" y="2433252"/>
                </a:lnTo>
                <a:lnTo>
                  <a:pt x="1756684" y="2334453"/>
                </a:lnTo>
                <a:lnTo>
                  <a:pt x="1766480" y="2129472"/>
                </a:lnTo>
                <a:lnTo>
                  <a:pt x="1779545" y="1780459"/>
                </a:lnTo>
                <a:lnTo>
                  <a:pt x="1808933" y="958789"/>
                </a:lnTo>
                <a:lnTo>
                  <a:pt x="1818729" y="760608"/>
                </a:lnTo>
                <a:lnTo>
                  <a:pt x="1825255" y="666874"/>
                </a:lnTo>
                <a:lnTo>
                  <a:pt x="1831781" y="608307"/>
                </a:lnTo>
                <a:lnTo>
                  <a:pt x="1835051" y="592984"/>
                </a:lnTo>
                <a:lnTo>
                  <a:pt x="1838320" y="587177"/>
                </a:lnTo>
                <a:lnTo>
                  <a:pt x="1841577" y="590945"/>
                </a:lnTo>
                <a:lnTo>
                  <a:pt x="1844847" y="604242"/>
                </a:lnTo>
                <a:lnTo>
                  <a:pt x="1851373" y="658745"/>
                </a:lnTo>
                <a:lnTo>
                  <a:pt x="1857912" y="748413"/>
                </a:lnTo>
                <a:lnTo>
                  <a:pt x="1867708" y="940528"/>
                </a:lnTo>
                <a:lnTo>
                  <a:pt x="1880760" y="1275586"/>
                </a:lnTo>
                <a:lnTo>
                  <a:pt x="1910148" y="2084682"/>
                </a:lnTo>
                <a:lnTo>
                  <a:pt x="1919944" y="2284015"/>
                </a:lnTo>
                <a:lnTo>
                  <a:pt x="1926483" y="2379484"/>
                </a:lnTo>
                <a:lnTo>
                  <a:pt x="1933009" y="2440280"/>
                </a:lnTo>
                <a:lnTo>
                  <a:pt x="1936266" y="2456844"/>
                </a:lnTo>
                <a:lnTo>
                  <a:pt x="1939535" y="2463923"/>
                </a:lnTo>
                <a:lnTo>
                  <a:pt x="1942805" y="2461428"/>
                </a:lnTo>
                <a:lnTo>
                  <a:pt x="1946061" y="2449398"/>
                </a:lnTo>
                <a:lnTo>
                  <a:pt x="1952600" y="2397263"/>
                </a:lnTo>
                <a:lnTo>
                  <a:pt x="1959127" y="2309620"/>
                </a:lnTo>
                <a:lnTo>
                  <a:pt x="1968923" y="2119620"/>
                </a:lnTo>
                <a:lnTo>
                  <a:pt x="1981988" y="1785309"/>
                </a:lnTo>
                <a:lnTo>
                  <a:pt x="2014632" y="895928"/>
                </a:lnTo>
                <a:lnTo>
                  <a:pt x="2024428" y="714045"/>
                </a:lnTo>
                <a:lnTo>
                  <a:pt x="2030967" y="632633"/>
                </a:lnTo>
                <a:lnTo>
                  <a:pt x="2037493" y="587036"/>
                </a:lnTo>
                <a:lnTo>
                  <a:pt x="2040763" y="578268"/>
                </a:lnTo>
                <a:lnTo>
                  <a:pt x="2044019" y="578989"/>
                </a:lnTo>
                <a:lnTo>
                  <a:pt x="2047289" y="589172"/>
                </a:lnTo>
                <a:lnTo>
                  <a:pt x="2050559" y="608725"/>
                </a:lnTo>
                <a:lnTo>
                  <a:pt x="2057085" y="674928"/>
                </a:lnTo>
                <a:lnTo>
                  <a:pt x="2063611" y="774867"/>
                </a:lnTo>
                <a:lnTo>
                  <a:pt x="2073407" y="978645"/>
                </a:lnTo>
                <a:lnTo>
                  <a:pt x="2086472" y="1320706"/>
                </a:lnTo>
                <a:lnTo>
                  <a:pt x="2112590" y="2034865"/>
                </a:lnTo>
                <a:lnTo>
                  <a:pt x="2122386" y="2239782"/>
                </a:lnTo>
                <a:lnTo>
                  <a:pt x="2128925" y="2341241"/>
                </a:lnTo>
                <a:lnTo>
                  <a:pt x="2135451" y="2409888"/>
                </a:lnTo>
                <a:lnTo>
                  <a:pt x="2141978" y="2443155"/>
                </a:lnTo>
                <a:lnTo>
                  <a:pt x="2145247" y="2446131"/>
                </a:lnTo>
                <a:lnTo>
                  <a:pt x="2148517" y="2439964"/>
                </a:lnTo>
                <a:lnTo>
                  <a:pt x="2151773" y="2424768"/>
                </a:lnTo>
                <a:lnTo>
                  <a:pt x="2158312" y="2368074"/>
                </a:lnTo>
                <a:lnTo>
                  <a:pt x="2164839" y="2278595"/>
                </a:lnTo>
                <a:lnTo>
                  <a:pt x="2174635" y="2091647"/>
                </a:lnTo>
                <a:lnTo>
                  <a:pt x="2187687" y="1772557"/>
                </a:lnTo>
                <a:lnTo>
                  <a:pt x="2217075" y="1024625"/>
                </a:lnTo>
                <a:lnTo>
                  <a:pt x="2226870" y="845731"/>
                </a:lnTo>
                <a:lnTo>
                  <a:pt x="2233409" y="761431"/>
                </a:lnTo>
                <a:lnTo>
                  <a:pt x="2239936" y="708853"/>
                </a:lnTo>
                <a:lnTo>
                  <a:pt x="2243205" y="695038"/>
                </a:lnTo>
                <a:lnTo>
                  <a:pt x="2246462" y="689694"/>
                </a:lnTo>
                <a:lnTo>
                  <a:pt x="2249731" y="692796"/>
                </a:lnTo>
                <a:lnTo>
                  <a:pt x="2253001" y="704269"/>
                </a:lnTo>
                <a:lnTo>
                  <a:pt x="2259527" y="751529"/>
                </a:lnTo>
                <a:lnTo>
                  <a:pt x="2266054" y="829091"/>
                </a:lnTo>
                <a:lnTo>
                  <a:pt x="2275849" y="994119"/>
                </a:lnTo>
                <a:lnTo>
                  <a:pt x="2288915" y="1278550"/>
                </a:lnTo>
                <a:lnTo>
                  <a:pt x="2318302" y="1947602"/>
                </a:lnTo>
                <a:lnTo>
                  <a:pt x="2328098" y="2107248"/>
                </a:lnTo>
                <a:lnTo>
                  <a:pt x="2334624" y="2182253"/>
                </a:lnTo>
                <a:lnTo>
                  <a:pt x="2341163" y="2228892"/>
                </a:lnTo>
                <a:lnTo>
                  <a:pt x="2344420" y="2241074"/>
                </a:lnTo>
                <a:lnTo>
                  <a:pt x="2347690" y="2245734"/>
                </a:lnTo>
                <a:lnTo>
                  <a:pt x="2350959" y="2242898"/>
                </a:lnTo>
                <a:lnTo>
                  <a:pt x="2354216" y="2232653"/>
                </a:lnTo>
                <a:lnTo>
                  <a:pt x="2360755" y="2190737"/>
                </a:lnTo>
                <a:lnTo>
                  <a:pt x="2367281" y="2122267"/>
                </a:lnTo>
                <a:lnTo>
                  <a:pt x="2377077" y="1977450"/>
                </a:lnTo>
                <a:lnTo>
                  <a:pt x="2390142" y="1730097"/>
                </a:lnTo>
                <a:lnTo>
                  <a:pt x="2416260" y="1215334"/>
                </a:lnTo>
                <a:lnTo>
                  <a:pt x="2426056" y="1071011"/>
                </a:lnTo>
                <a:lnTo>
                  <a:pt x="2432582" y="1001122"/>
                </a:lnTo>
                <a:lnTo>
                  <a:pt x="2439109" y="955357"/>
                </a:lnTo>
                <a:lnTo>
                  <a:pt x="2442378" y="941997"/>
                </a:lnTo>
                <a:lnTo>
                  <a:pt x="2445647" y="935108"/>
                </a:lnTo>
                <a:lnTo>
                  <a:pt x="2448905" y="934678"/>
                </a:lnTo>
                <a:lnTo>
                  <a:pt x="2452174" y="940630"/>
                </a:lnTo>
                <a:lnTo>
                  <a:pt x="2455443" y="952824"/>
                </a:lnTo>
                <a:lnTo>
                  <a:pt x="2461970" y="995044"/>
                </a:lnTo>
                <a:lnTo>
                  <a:pt x="2468496" y="1058867"/>
                </a:lnTo>
                <a:lnTo>
                  <a:pt x="2478292" y="1187690"/>
                </a:lnTo>
                <a:lnTo>
                  <a:pt x="2494627" y="1454253"/>
                </a:lnTo>
                <a:lnTo>
                  <a:pt x="2514218" y="1766340"/>
                </a:lnTo>
                <a:lnTo>
                  <a:pt x="2524014" y="1883767"/>
                </a:lnTo>
                <a:lnTo>
                  <a:pt x="2530540" y="1939878"/>
                </a:lnTo>
                <a:lnTo>
                  <a:pt x="2537067" y="1975778"/>
                </a:lnTo>
                <a:lnTo>
                  <a:pt x="2540336" y="1985782"/>
                </a:lnTo>
                <a:lnTo>
                  <a:pt x="2543606" y="1990417"/>
                </a:lnTo>
                <a:lnTo>
                  <a:pt x="2546862" y="1989708"/>
                </a:lnTo>
                <a:lnTo>
                  <a:pt x="2550132" y="1983731"/>
                </a:lnTo>
                <a:lnTo>
                  <a:pt x="2556658" y="1956580"/>
                </a:lnTo>
                <a:lnTo>
                  <a:pt x="2563197" y="1910790"/>
                </a:lnTo>
                <a:lnTo>
                  <a:pt x="2572993" y="1813029"/>
                </a:lnTo>
                <a:lnTo>
                  <a:pt x="2586046" y="1647001"/>
                </a:lnTo>
                <a:lnTo>
                  <a:pt x="2608907" y="1350946"/>
                </a:lnTo>
                <a:lnTo>
                  <a:pt x="2618703" y="1256465"/>
                </a:lnTo>
                <a:lnTo>
                  <a:pt x="2625229" y="1211991"/>
                </a:lnTo>
                <a:lnTo>
                  <a:pt x="2631768" y="1184474"/>
                </a:lnTo>
                <a:lnTo>
                  <a:pt x="2635025" y="1177408"/>
                </a:lnTo>
                <a:lnTo>
                  <a:pt x="2638294" y="1174850"/>
                </a:lnTo>
                <a:lnTo>
                  <a:pt x="2641564" y="1176787"/>
                </a:lnTo>
                <a:lnTo>
                  <a:pt x="2644821" y="1183144"/>
                </a:lnTo>
                <a:lnTo>
                  <a:pt x="2651359" y="1208496"/>
                </a:lnTo>
                <a:lnTo>
                  <a:pt x="2657886" y="1249272"/>
                </a:lnTo>
                <a:lnTo>
                  <a:pt x="2667681" y="1333964"/>
                </a:lnTo>
                <a:lnTo>
                  <a:pt x="2684004" y="1510794"/>
                </a:lnTo>
                <a:lnTo>
                  <a:pt x="2700326" y="1682319"/>
                </a:lnTo>
                <a:lnTo>
                  <a:pt x="2710121" y="1760046"/>
                </a:lnTo>
                <a:lnTo>
                  <a:pt x="2716661" y="1795706"/>
                </a:lnTo>
                <a:lnTo>
                  <a:pt x="2723187" y="1816398"/>
                </a:lnTo>
                <a:lnTo>
                  <a:pt x="2726456" y="1820817"/>
                </a:lnTo>
                <a:lnTo>
                  <a:pt x="2729713" y="1821222"/>
                </a:lnTo>
                <a:lnTo>
                  <a:pt x="2732983" y="1817613"/>
                </a:lnTo>
                <a:lnTo>
                  <a:pt x="2736252" y="1810079"/>
                </a:lnTo>
                <a:lnTo>
                  <a:pt x="2742779" y="1783638"/>
                </a:lnTo>
                <a:lnTo>
                  <a:pt x="2749305" y="1743368"/>
                </a:lnTo>
                <a:lnTo>
                  <a:pt x="2759101" y="1661703"/>
                </a:lnTo>
                <a:lnTo>
                  <a:pt x="2775436" y="1493066"/>
                </a:lnTo>
                <a:lnTo>
                  <a:pt x="2791758" y="1328785"/>
                </a:lnTo>
                <a:lnTo>
                  <a:pt x="2801554" y="1253248"/>
                </a:lnTo>
                <a:lnTo>
                  <a:pt x="2808080" y="1217943"/>
                </a:lnTo>
                <a:lnTo>
                  <a:pt x="2814619" y="1196783"/>
                </a:lnTo>
                <a:lnTo>
                  <a:pt x="2817876" y="1191882"/>
                </a:lnTo>
                <a:lnTo>
                  <a:pt x="2821145" y="1190882"/>
                </a:lnTo>
                <a:lnTo>
                  <a:pt x="2824414" y="1193807"/>
                </a:lnTo>
                <a:lnTo>
                  <a:pt x="2827671" y="1200632"/>
                </a:lnTo>
                <a:lnTo>
                  <a:pt x="2834210" y="1225718"/>
                </a:lnTo>
                <a:lnTo>
                  <a:pt x="2840736" y="1265152"/>
                </a:lnTo>
                <a:lnTo>
                  <a:pt x="2850532" y="1347489"/>
                </a:lnTo>
                <a:lnTo>
                  <a:pt x="2863598" y="1487861"/>
                </a:lnTo>
                <a:lnTo>
                  <a:pt x="2889716" y="1782726"/>
                </a:lnTo>
                <a:lnTo>
                  <a:pt x="2899511" y="1866418"/>
                </a:lnTo>
                <a:lnTo>
                  <a:pt x="2906038" y="1907105"/>
                </a:lnTo>
                <a:lnTo>
                  <a:pt x="2912577" y="1933685"/>
                </a:lnTo>
                <a:lnTo>
                  <a:pt x="2915833" y="1941334"/>
                </a:lnTo>
                <a:lnTo>
                  <a:pt x="2919103" y="1945107"/>
                </a:lnTo>
                <a:lnTo>
                  <a:pt x="2922373" y="1944968"/>
                </a:lnTo>
                <a:lnTo>
                  <a:pt x="2925629" y="1940929"/>
                </a:lnTo>
                <a:lnTo>
                  <a:pt x="2928899" y="1933014"/>
                </a:lnTo>
                <a:lnTo>
                  <a:pt x="2935425" y="1905965"/>
                </a:lnTo>
                <a:lnTo>
                  <a:pt x="2941951" y="1864898"/>
                </a:lnTo>
                <a:lnTo>
                  <a:pt x="2951747" y="1780649"/>
                </a:lnTo>
                <a:lnTo>
                  <a:pt x="2964813" y="1637427"/>
                </a:lnTo>
                <a:lnTo>
                  <a:pt x="3000726" y="1222059"/>
                </a:lnTo>
                <a:lnTo>
                  <a:pt x="3010522" y="1142292"/>
                </a:lnTo>
                <a:lnTo>
                  <a:pt x="3017061" y="1103479"/>
                </a:lnTo>
                <a:lnTo>
                  <a:pt x="3023588" y="1077469"/>
                </a:lnTo>
                <a:lnTo>
                  <a:pt x="3030114" y="1064920"/>
                </a:lnTo>
                <a:lnTo>
                  <a:pt x="3033383" y="1063780"/>
                </a:lnTo>
                <a:lnTo>
                  <a:pt x="3036653" y="1066060"/>
                </a:lnTo>
                <a:lnTo>
                  <a:pt x="3039910" y="1071720"/>
                </a:lnTo>
                <a:lnTo>
                  <a:pt x="3046448" y="1092918"/>
                </a:lnTo>
                <a:lnTo>
                  <a:pt x="3052975" y="1126603"/>
                </a:lnTo>
                <a:lnTo>
                  <a:pt x="3062770" y="1198036"/>
                </a:lnTo>
                <a:lnTo>
                  <a:pt x="3075836" y="1324289"/>
                </a:lnTo>
                <a:lnTo>
                  <a:pt x="3098684" y="1588788"/>
                </a:lnTo>
                <a:lnTo>
                  <a:pt x="3118276" y="1805419"/>
                </a:lnTo>
                <a:lnTo>
                  <a:pt x="3131341" y="1919515"/>
                </a:lnTo>
                <a:lnTo>
                  <a:pt x="3141137" y="1981109"/>
                </a:lnTo>
                <a:lnTo>
                  <a:pt x="3147663" y="2008741"/>
                </a:lnTo>
                <a:lnTo>
                  <a:pt x="3154202" y="2024671"/>
                </a:lnTo>
                <a:lnTo>
                  <a:pt x="3157459" y="2028065"/>
                </a:lnTo>
                <a:lnTo>
                  <a:pt x="3160729" y="2028356"/>
                </a:lnTo>
                <a:lnTo>
                  <a:pt x="3163998" y="2025494"/>
                </a:lnTo>
                <a:lnTo>
                  <a:pt x="3167255" y="2019454"/>
                </a:lnTo>
                <a:lnTo>
                  <a:pt x="3173794" y="1997888"/>
                </a:lnTo>
                <a:lnTo>
                  <a:pt x="3180320" y="1963798"/>
                </a:lnTo>
                <a:lnTo>
                  <a:pt x="3190116" y="1890225"/>
                </a:lnTo>
                <a:lnTo>
                  <a:pt x="3199912" y="1792185"/>
                </a:lnTo>
                <a:lnTo>
                  <a:pt x="3212965" y="1630792"/>
                </a:lnTo>
                <a:lnTo>
                  <a:pt x="3258687" y="1017660"/>
                </a:lnTo>
                <a:lnTo>
                  <a:pt x="3268482" y="933703"/>
                </a:lnTo>
                <a:lnTo>
                  <a:pt x="3275009" y="897080"/>
                </a:lnTo>
                <a:lnTo>
                  <a:pt x="3281535" y="878136"/>
                </a:lnTo>
                <a:lnTo>
                  <a:pt x="3284804" y="875743"/>
                </a:lnTo>
                <a:lnTo>
                  <a:pt x="3288074" y="878237"/>
                </a:lnTo>
                <a:lnTo>
                  <a:pt x="3291331" y="885696"/>
                </a:lnTo>
                <a:lnTo>
                  <a:pt x="3297870" y="915632"/>
                </a:lnTo>
                <a:lnTo>
                  <a:pt x="3304396" y="965374"/>
                </a:lnTo>
                <a:lnTo>
                  <a:pt x="3314192" y="1075076"/>
                </a:lnTo>
                <a:lnTo>
                  <a:pt x="3323988" y="1221514"/>
                </a:lnTo>
                <a:lnTo>
                  <a:pt x="3340310" y="1521761"/>
                </a:lnTo>
                <a:lnTo>
                  <a:pt x="3366441" y="2016579"/>
                </a:lnTo>
                <a:lnTo>
                  <a:pt x="3376237" y="2160789"/>
                </a:lnTo>
                <a:lnTo>
                  <a:pt x="3386032" y="2262576"/>
                </a:lnTo>
                <a:lnTo>
                  <a:pt x="3392559" y="2302136"/>
                </a:lnTo>
                <a:lnTo>
                  <a:pt x="3395828" y="2312672"/>
                </a:lnTo>
                <a:lnTo>
                  <a:pt x="3399085" y="2316813"/>
                </a:lnTo>
                <a:lnTo>
                  <a:pt x="3402354" y="2314458"/>
                </a:lnTo>
                <a:lnTo>
                  <a:pt x="3405624" y="2305568"/>
                </a:lnTo>
                <a:lnTo>
                  <a:pt x="3412150" y="2268275"/>
                </a:lnTo>
                <a:lnTo>
                  <a:pt x="3418677" y="2205743"/>
                </a:lnTo>
                <a:lnTo>
                  <a:pt x="3428472" y="2068625"/>
                </a:lnTo>
                <a:lnTo>
                  <a:pt x="3438268" y="1888224"/>
                </a:lnTo>
                <a:lnTo>
                  <a:pt x="3454590" y="1528523"/>
                </a:lnTo>
                <a:lnTo>
                  <a:pt x="3477451" y="1031083"/>
                </a:lnTo>
                <a:lnTo>
                  <a:pt x="3487247" y="866929"/>
                </a:lnTo>
                <a:lnTo>
                  <a:pt x="3497043" y="752567"/>
                </a:lnTo>
                <a:lnTo>
                  <a:pt x="3503569" y="708790"/>
                </a:lnTo>
                <a:lnTo>
                  <a:pt x="3506839" y="697342"/>
                </a:lnTo>
                <a:lnTo>
                  <a:pt x="3510108" y="693037"/>
                </a:lnTo>
                <a:lnTo>
                  <a:pt x="3513365" y="695924"/>
                </a:lnTo>
                <a:lnTo>
                  <a:pt x="3516634" y="705979"/>
                </a:lnTo>
                <a:lnTo>
                  <a:pt x="3523161" y="747236"/>
                </a:lnTo>
                <a:lnTo>
                  <a:pt x="3529700" y="815390"/>
                </a:lnTo>
                <a:lnTo>
                  <a:pt x="3539496" y="962638"/>
                </a:lnTo>
                <a:lnTo>
                  <a:pt x="3552548" y="1223718"/>
                </a:lnTo>
                <a:lnTo>
                  <a:pt x="3591731" y="2071171"/>
                </a:lnTo>
                <a:lnTo>
                  <a:pt x="3601527" y="2206351"/>
                </a:lnTo>
                <a:lnTo>
                  <a:pt x="3608066" y="2265109"/>
                </a:lnTo>
                <a:lnTo>
                  <a:pt x="3614593" y="2296311"/>
                </a:lnTo>
                <a:lnTo>
                  <a:pt x="3617862" y="2301250"/>
                </a:lnTo>
                <a:lnTo>
                  <a:pt x="3621119" y="2299034"/>
                </a:lnTo>
                <a:lnTo>
                  <a:pt x="3624388" y="2289726"/>
                </a:lnTo>
                <a:lnTo>
                  <a:pt x="3630915" y="2250394"/>
                </a:lnTo>
                <a:lnTo>
                  <a:pt x="3637453" y="2185001"/>
                </a:lnTo>
                <a:lnTo>
                  <a:pt x="3647249" y="2044375"/>
                </a:lnTo>
                <a:lnTo>
                  <a:pt x="3660302" y="1798352"/>
                </a:lnTo>
                <a:lnTo>
                  <a:pt x="3692959" y="1140064"/>
                </a:lnTo>
                <a:lnTo>
                  <a:pt x="3702755" y="999805"/>
                </a:lnTo>
                <a:lnTo>
                  <a:pt x="3709281" y="933399"/>
                </a:lnTo>
                <a:lnTo>
                  <a:pt x="3715807" y="891369"/>
                </a:lnTo>
                <a:lnTo>
                  <a:pt x="3719077" y="879922"/>
                </a:lnTo>
                <a:lnTo>
                  <a:pt x="3722346" y="874932"/>
                </a:lnTo>
                <a:lnTo>
                  <a:pt x="3725603" y="876414"/>
                </a:lnTo>
                <a:lnTo>
                  <a:pt x="3728873" y="884278"/>
                </a:lnTo>
                <a:lnTo>
                  <a:pt x="3735399" y="918570"/>
                </a:lnTo>
                <a:lnTo>
                  <a:pt x="3741938" y="975973"/>
                </a:lnTo>
                <a:lnTo>
                  <a:pt x="3751734" y="1099301"/>
                </a:lnTo>
                <a:lnTo>
                  <a:pt x="3764786" y="1313260"/>
                </a:lnTo>
                <a:lnTo>
                  <a:pt x="3794174" y="1820969"/>
                </a:lnTo>
                <a:lnTo>
                  <a:pt x="3803970" y="1943664"/>
                </a:lnTo>
                <a:lnTo>
                  <a:pt x="3810509" y="2002054"/>
                </a:lnTo>
                <a:lnTo>
                  <a:pt x="3817035" y="2039208"/>
                </a:lnTo>
                <a:lnTo>
                  <a:pt x="3820304" y="2049453"/>
                </a:lnTo>
                <a:lnTo>
                  <a:pt x="3823561" y="2054050"/>
                </a:lnTo>
                <a:lnTo>
                  <a:pt x="3826831" y="2053011"/>
                </a:lnTo>
                <a:lnTo>
                  <a:pt x="3830100" y="2046401"/>
                </a:lnTo>
                <a:lnTo>
                  <a:pt x="3836626" y="2017073"/>
                </a:lnTo>
                <a:lnTo>
                  <a:pt x="3843153" y="1967724"/>
                </a:lnTo>
                <a:lnTo>
                  <a:pt x="3852949" y="1861834"/>
                </a:lnTo>
                <a:lnTo>
                  <a:pt x="3866014" y="1679090"/>
                </a:lnTo>
                <a:lnTo>
                  <a:pt x="3892132" y="1294657"/>
                </a:lnTo>
                <a:lnTo>
                  <a:pt x="3901928" y="1185892"/>
                </a:lnTo>
                <a:lnTo>
                  <a:pt x="3908467" y="1133061"/>
                </a:lnTo>
                <a:lnTo>
                  <a:pt x="3914993" y="1098427"/>
                </a:lnTo>
                <a:lnTo>
                  <a:pt x="3918263" y="1088360"/>
                </a:lnTo>
                <a:lnTo>
                  <a:pt x="3921519" y="1083244"/>
                </a:lnTo>
                <a:lnTo>
                  <a:pt x="3924789" y="1083117"/>
                </a:lnTo>
                <a:lnTo>
                  <a:pt x="3928058" y="1087916"/>
                </a:lnTo>
                <a:lnTo>
                  <a:pt x="3931315" y="1097591"/>
                </a:lnTo>
                <a:lnTo>
                  <a:pt x="3937854" y="1130946"/>
                </a:lnTo>
                <a:lnTo>
                  <a:pt x="3944380" y="1181523"/>
                </a:lnTo>
                <a:lnTo>
                  <a:pt x="3954176" y="1284311"/>
                </a:lnTo>
                <a:lnTo>
                  <a:pt x="3970498" y="1500132"/>
                </a:lnTo>
                <a:lnTo>
                  <a:pt x="3990090" y="1758754"/>
                </a:lnTo>
                <a:lnTo>
                  <a:pt x="3999886" y="1858187"/>
                </a:lnTo>
                <a:lnTo>
                  <a:pt x="4006412" y="1906257"/>
                </a:lnTo>
                <a:lnTo>
                  <a:pt x="4012951" y="1937206"/>
                </a:lnTo>
                <a:lnTo>
                  <a:pt x="4016208" y="1945779"/>
                </a:lnTo>
                <a:lnTo>
                  <a:pt x="4019477" y="1949628"/>
                </a:lnTo>
                <a:lnTo>
                  <a:pt x="4022747" y="1948678"/>
                </a:lnTo>
                <a:lnTo>
                  <a:pt x="4026004" y="1942955"/>
                </a:lnTo>
                <a:lnTo>
                  <a:pt x="4032542" y="1917400"/>
                </a:lnTo>
                <a:lnTo>
                  <a:pt x="4039069" y="1874003"/>
                </a:lnTo>
                <a:lnTo>
                  <a:pt x="4048865" y="1779560"/>
                </a:lnTo>
                <a:lnTo>
                  <a:pt x="4061930" y="1613430"/>
                </a:lnTo>
                <a:lnTo>
                  <a:pt x="4091317" y="1214410"/>
                </a:lnTo>
                <a:lnTo>
                  <a:pt x="4101113" y="1119638"/>
                </a:lnTo>
                <a:lnTo>
                  <a:pt x="4107639" y="1076545"/>
                </a:lnTo>
                <a:lnTo>
                  <a:pt x="4114166" y="1052054"/>
                </a:lnTo>
                <a:lnTo>
                  <a:pt x="4114166" y="1052054"/>
                </a:lnTo>
              </a:path>
            </a:pathLst>
          </a:custGeom>
          <a:noFill/>
          <a:ln w="18998" cap="sq">
            <a:solidFill>
              <a:schemeClr val="accent1">
                <a:lumMod val="75000"/>
              </a:schemeClr>
            </a:solidFill>
            <a:prstDash val="solid"/>
            <a:round/>
          </a:ln>
        </p:spPr>
        <p:txBody>
          <a:bodyPr rtlCol="0" anchor="ctr"/>
          <a:lstStyle/>
          <a:p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Figura a mano libera 14">
            <a:extLst>
              <a:ext uri="{FF2B5EF4-FFF2-40B4-BE49-F238E27FC236}">
                <a16:creationId xmlns:a16="http://schemas.microsoft.com/office/drawing/2014/main" id="{00B67D47-63B9-ED7F-3705-AA513A18CAE1}"/>
              </a:ext>
            </a:extLst>
          </p:cNvPr>
          <p:cNvSpPr/>
          <p:nvPr/>
        </p:nvSpPr>
        <p:spPr>
          <a:xfrm>
            <a:off x="1399678" y="3097661"/>
            <a:ext cx="4337468" cy="1190017"/>
          </a:xfrm>
          <a:custGeom>
            <a:avLst/>
            <a:gdLst>
              <a:gd name="connsiteX0" fmla="*/ 0 w 4114165"/>
              <a:gd name="connsiteY0" fmla="*/ 1426330 h 3063504"/>
              <a:gd name="connsiteX1" fmla="*/ 19106 w 4114165"/>
              <a:gd name="connsiteY1" fmla="*/ 1079343 h 3063504"/>
              <a:gd name="connsiteX2" fmla="*/ 28660 w 4114165"/>
              <a:gd name="connsiteY2" fmla="*/ 944391 h 3063504"/>
              <a:gd name="connsiteX3" fmla="*/ 38212 w 4114165"/>
              <a:gd name="connsiteY3" fmla="*/ 852379 h 3063504"/>
              <a:gd name="connsiteX4" fmla="*/ 44582 w 4114165"/>
              <a:gd name="connsiteY4" fmla="*/ 819708 h 3063504"/>
              <a:gd name="connsiteX5" fmla="*/ 47765 w 4114165"/>
              <a:gd name="connsiteY5" fmla="*/ 812730 h 3063504"/>
              <a:gd name="connsiteX6" fmla="*/ 50950 w 4114165"/>
              <a:gd name="connsiteY6" fmla="*/ 812198 h 3063504"/>
              <a:gd name="connsiteX7" fmla="*/ 54134 w 4114165"/>
              <a:gd name="connsiteY7" fmla="*/ 818213 h 3063504"/>
              <a:gd name="connsiteX8" fmla="*/ 57319 w 4114165"/>
              <a:gd name="connsiteY8" fmla="*/ 830801 h 3063504"/>
              <a:gd name="connsiteX9" fmla="*/ 63687 w 4114165"/>
              <a:gd name="connsiteY9" fmla="*/ 875439 h 3063504"/>
              <a:gd name="connsiteX10" fmla="*/ 70056 w 4114165"/>
              <a:gd name="connsiteY10" fmla="*/ 945100 h 3063504"/>
              <a:gd name="connsiteX11" fmla="*/ 79608 w 4114165"/>
              <a:gd name="connsiteY11" fmla="*/ 1091880 h 3063504"/>
              <a:gd name="connsiteX12" fmla="*/ 92347 w 4114165"/>
              <a:gd name="connsiteY12" fmla="*/ 1349148 h 3063504"/>
              <a:gd name="connsiteX13" fmla="*/ 130558 w 4114165"/>
              <a:gd name="connsiteY13" fmla="*/ 2179860 h 3063504"/>
              <a:gd name="connsiteX14" fmla="*/ 140112 w 4114165"/>
              <a:gd name="connsiteY14" fmla="*/ 2309798 h 3063504"/>
              <a:gd name="connsiteX15" fmla="*/ 146480 w 4114165"/>
              <a:gd name="connsiteY15" fmla="*/ 2364047 h 3063504"/>
              <a:gd name="connsiteX16" fmla="*/ 149664 w 4114165"/>
              <a:gd name="connsiteY16" fmla="*/ 2380472 h 3063504"/>
              <a:gd name="connsiteX17" fmla="*/ 152849 w 4114165"/>
              <a:gd name="connsiteY17" fmla="*/ 2389450 h 3063504"/>
              <a:gd name="connsiteX18" fmla="*/ 156033 w 4114165"/>
              <a:gd name="connsiteY18" fmla="*/ 2390855 h 3063504"/>
              <a:gd name="connsiteX19" fmla="*/ 159218 w 4114165"/>
              <a:gd name="connsiteY19" fmla="*/ 2384600 h 3063504"/>
              <a:gd name="connsiteX20" fmla="*/ 162401 w 4114165"/>
              <a:gd name="connsiteY20" fmla="*/ 2370696 h 3063504"/>
              <a:gd name="connsiteX21" fmla="*/ 168770 w 4114165"/>
              <a:gd name="connsiteY21" fmla="*/ 2320207 h 3063504"/>
              <a:gd name="connsiteX22" fmla="*/ 175140 w 4114165"/>
              <a:gd name="connsiteY22" fmla="*/ 2240720 h 3063504"/>
              <a:gd name="connsiteX23" fmla="*/ 184692 w 4114165"/>
              <a:gd name="connsiteY23" fmla="*/ 2072639 h 3063504"/>
              <a:gd name="connsiteX24" fmla="*/ 197429 w 4114165"/>
              <a:gd name="connsiteY24" fmla="*/ 1777458 h 3063504"/>
              <a:gd name="connsiteX25" fmla="*/ 235642 w 4114165"/>
              <a:gd name="connsiteY25" fmla="*/ 818581 h 3063504"/>
              <a:gd name="connsiteX26" fmla="*/ 245194 w 4114165"/>
              <a:gd name="connsiteY26" fmla="*/ 665925 h 3063504"/>
              <a:gd name="connsiteX27" fmla="*/ 251563 w 4114165"/>
              <a:gd name="connsiteY27" fmla="*/ 600835 h 3063504"/>
              <a:gd name="connsiteX28" fmla="*/ 257933 w 4114165"/>
              <a:gd name="connsiteY28" fmla="*/ 568563 h 3063504"/>
              <a:gd name="connsiteX29" fmla="*/ 261116 w 4114165"/>
              <a:gd name="connsiteY29" fmla="*/ 565293 h 3063504"/>
              <a:gd name="connsiteX30" fmla="*/ 264300 w 4114165"/>
              <a:gd name="connsiteY30" fmla="*/ 570754 h 3063504"/>
              <a:gd name="connsiteX31" fmla="*/ 267485 w 4114165"/>
              <a:gd name="connsiteY31" fmla="*/ 584961 h 3063504"/>
              <a:gd name="connsiteX32" fmla="*/ 273854 w 4114165"/>
              <a:gd name="connsiteY32" fmla="*/ 639269 h 3063504"/>
              <a:gd name="connsiteX33" fmla="*/ 280222 w 4114165"/>
              <a:gd name="connsiteY33" fmla="*/ 726772 h 3063504"/>
              <a:gd name="connsiteX34" fmla="*/ 289776 w 4114165"/>
              <a:gd name="connsiteY34" fmla="*/ 913999 h 3063504"/>
              <a:gd name="connsiteX35" fmla="*/ 302513 w 4114165"/>
              <a:gd name="connsiteY35" fmla="*/ 1245232 h 3063504"/>
              <a:gd name="connsiteX36" fmla="*/ 340728 w 4114165"/>
              <a:gd name="connsiteY36" fmla="*/ 2325374 h 3063504"/>
              <a:gd name="connsiteX37" fmla="*/ 350283 w 4114165"/>
              <a:gd name="connsiteY37" fmla="*/ 2497177 h 3063504"/>
              <a:gd name="connsiteX38" fmla="*/ 356645 w 4114165"/>
              <a:gd name="connsiteY38" fmla="*/ 2570484 h 3063504"/>
              <a:gd name="connsiteX39" fmla="*/ 363019 w 4114165"/>
              <a:gd name="connsiteY39" fmla="*/ 2607106 h 3063504"/>
              <a:gd name="connsiteX40" fmla="*/ 366200 w 4114165"/>
              <a:gd name="connsiteY40" fmla="*/ 2611083 h 3063504"/>
              <a:gd name="connsiteX41" fmla="*/ 369380 w 4114165"/>
              <a:gd name="connsiteY41" fmla="*/ 2605384 h 3063504"/>
              <a:gd name="connsiteX42" fmla="*/ 372574 w 4114165"/>
              <a:gd name="connsiteY42" fmla="*/ 2590024 h 3063504"/>
              <a:gd name="connsiteX43" fmla="*/ 378935 w 4114165"/>
              <a:gd name="connsiteY43" fmla="*/ 2530861 h 3063504"/>
              <a:gd name="connsiteX44" fmla="*/ 385310 w 4114165"/>
              <a:gd name="connsiteY44" fmla="*/ 2435532 h 3063504"/>
              <a:gd name="connsiteX45" fmla="*/ 394865 w 4114165"/>
              <a:gd name="connsiteY45" fmla="*/ 2232425 h 3063504"/>
              <a:gd name="connsiteX46" fmla="*/ 407601 w 4114165"/>
              <a:gd name="connsiteY46" fmla="*/ 1876548 h 3063504"/>
              <a:gd name="connsiteX47" fmla="*/ 442627 w 4114165"/>
              <a:gd name="connsiteY47" fmla="*/ 825508 h 3063504"/>
              <a:gd name="connsiteX48" fmla="*/ 452182 w 4114165"/>
              <a:gd name="connsiteY48" fmla="*/ 631949 h 3063504"/>
              <a:gd name="connsiteX49" fmla="*/ 458544 w 4114165"/>
              <a:gd name="connsiteY49" fmla="*/ 543618 h 3063504"/>
              <a:gd name="connsiteX50" fmla="*/ 464918 w 4114165"/>
              <a:gd name="connsiteY50" fmla="*/ 491393 h 3063504"/>
              <a:gd name="connsiteX51" fmla="*/ 468099 w 4114165"/>
              <a:gd name="connsiteY51" fmla="*/ 479329 h 3063504"/>
              <a:gd name="connsiteX52" fmla="*/ 471280 w 4114165"/>
              <a:gd name="connsiteY52" fmla="*/ 476719 h 3063504"/>
              <a:gd name="connsiteX53" fmla="*/ 474473 w 4114165"/>
              <a:gd name="connsiteY53" fmla="*/ 483516 h 3063504"/>
              <a:gd name="connsiteX54" fmla="*/ 477654 w 4114165"/>
              <a:gd name="connsiteY54" fmla="*/ 499587 h 3063504"/>
              <a:gd name="connsiteX55" fmla="*/ 484015 w 4114165"/>
              <a:gd name="connsiteY55" fmla="*/ 558573 h 3063504"/>
              <a:gd name="connsiteX56" fmla="*/ 490390 w 4114165"/>
              <a:gd name="connsiteY56" fmla="*/ 650919 h 3063504"/>
              <a:gd name="connsiteX57" fmla="*/ 499945 w 4114165"/>
              <a:gd name="connsiteY57" fmla="*/ 843021 h 3063504"/>
              <a:gd name="connsiteX58" fmla="*/ 512680 w 4114165"/>
              <a:gd name="connsiteY58" fmla="*/ 1171038 h 3063504"/>
              <a:gd name="connsiteX59" fmla="*/ 544526 w 4114165"/>
              <a:gd name="connsiteY59" fmla="*/ 2034016 h 3063504"/>
              <a:gd name="connsiteX60" fmla="*/ 554081 w 4114165"/>
              <a:gd name="connsiteY60" fmla="*/ 2220635 h 3063504"/>
              <a:gd name="connsiteX61" fmla="*/ 563624 w 4114165"/>
              <a:gd name="connsiteY61" fmla="*/ 2346673 h 3063504"/>
              <a:gd name="connsiteX62" fmla="*/ 569998 w 4114165"/>
              <a:gd name="connsiteY62" fmla="*/ 2393211 h 3063504"/>
              <a:gd name="connsiteX63" fmla="*/ 573179 w 4114165"/>
              <a:gd name="connsiteY63" fmla="*/ 2404874 h 3063504"/>
              <a:gd name="connsiteX64" fmla="*/ 576372 w 4114165"/>
              <a:gd name="connsiteY64" fmla="*/ 2408799 h 3063504"/>
              <a:gd name="connsiteX65" fmla="*/ 579553 w 4114165"/>
              <a:gd name="connsiteY65" fmla="*/ 2405102 h 3063504"/>
              <a:gd name="connsiteX66" fmla="*/ 582734 w 4114165"/>
              <a:gd name="connsiteY66" fmla="*/ 2393945 h 3063504"/>
              <a:gd name="connsiteX67" fmla="*/ 589108 w 4114165"/>
              <a:gd name="connsiteY67" fmla="*/ 2350282 h 3063504"/>
              <a:gd name="connsiteX68" fmla="*/ 595470 w 4114165"/>
              <a:gd name="connsiteY68" fmla="*/ 2280520 h 3063504"/>
              <a:gd name="connsiteX69" fmla="*/ 605025 w 4114165"/>
              <a:gd name="connsiteY69" fmla="*/ 2134981 h 3063504"/>
              <a:gd name="connsiteX70" fmla="*/ 617760 w 4114165"/>
              <a:gd name="connsiteY70" fmla="*/ 1888743 h 3063504"/>
              <a:gd name="connsiteX71" fmla="*/ 646426 w 4114165"/>
              <a:gd name="connsiteY71" fmla="*/ 1318008 h 3063504"/>
              <a:gd name="connsiteX72" fmla="*/ 655981 w 4114165"/>
              <a:gd name="connsiteY72" fmla="*/ 1179079 h 3063504"/>
              <a:gd name="connsiteX73" fmla="*/ 665523 w 4114165"/>
              <a:gd name="connsiteY73" fmla="*/ 1084231 h 3063504"/>
              <a:gd name="connsiteX74" fmla="*/ 671897 w 4114165"/>
              <a:gd name="connsiteY74" fmla="*/ 1047837 h 3063504"/>
              <a:gd name="connsiteX75" fmla="*/ 675078 w 4114165"/>
              <a:gd name="connsiteY75" fmla="*/ 1037782 h 3063504"/>
              <a:gd name="connsiteX76" fmla="*/ 678259 w 4114165"/>
              <a:gd name="connsiteY76" fmla="*/ 1033059 h 3063504"/>
              <a:gd name="connsiteX77" fmla="*/ 681452 w 4114165"/>
              <a:gd name="connsiteY77" fmla="*/ 1033502 h 3063504"/>
              <a:gd name="connsiteX78" fmla="*/ 684633 w 4114165"/>
              <a:gd name="connsiteY78" fmla="*/ 1038909 h 3063504"/>
              <a:gd name="connsiteX79" fmla="*/ 691007 w 4114165"/>
              <a:gd name="connsiteY79" fmla="*/ 1063476 h 3063504"/>
              <a:gd name="connsiteX80" fmla="*/ 697369 w 4114165"/>
              <a:gd name="connsiteY80" fmla="*/ 1104049 h 3063504"/>
              <a:gd name="connsiteX81" fmla="*/ 706924 w 4114165"/>
              <a:gd name="connsiteY81" fmla="*/ 1187437 h 3063504"/>
              <a:gd name="connsiteX82" fmla="*/ 738770 w 4114165"/>
              <a:gd name="connsiteY82" fmla="*/ 1501044 h 3063504"/>
              <a:gd name="connsiteX83" fmla="*/ 748325 w 4114165"/>
              <a:gd name="connsiteY83" fmla="*/ 1560169 h 3063504"/>
              <a:gd name="connsiteX84" fmla="*/ 754686 w 4114165"/>
              <a:gd name="connsiteY84" fmla="*/ 1583596 h 3063504"/>
              <a:gd name="connsiteX85" fmla="*/ 757880 w 4114165"/>
              <a:gd name="connsiteY85" fmla="*/ 1590282 h 3063504"/>
              <a:gd name="connsiteX86" fmla="*/ 761061 w 4114165"/>
              <a:gd name="connsiteY86" fmla="*/ 1593663 h 3063504"/>
              <a:gd name="connsiteX87" fmla="*/ 764241 w 4114165"/>
              <a:gd name="connsiteY87" fmla="*/ 1593828 h 3063504"/>
              <a:gd name="connsiteX88" fmla="*/ 767422 w 4114165"/>
              <a:gd name="connsiteY88" fmla="*/ 1590940 h 3063504"/>
              <a:gd name="connsiteX89" fmla="*/ 773796 w 4114165"/>
              <a:gd name="connsiteY89" fmla="*/ 1576821 h 3063504"/>
              <a:gd name="connsiteX90" fmla="*/ 780158 w 4114165"/>
              <a:gd name="connsiteY90" fmla="*/ 1553495 h 3063504"/>
              <a:gd name="connsiteX91" fmla="*/ 792906 w 4114165"/>
              <a:gd name="connsiteY91" fmla="*/ 1490875 h 3063504"/>
              <a:gd name="connsiteX92" fmla="*/ 805642 w 4114165"/>
              <a:gd name="connsiteY92" fmla="*/ 1429686 h 3063504"/>
              <a:gd name="connsiteX93" fmla="*/ 812004 w 4114165"/>
              <a:gd name="connsiteY93" fmla="*/ 1408348 h 3063504"/>
              <a:gd name="connsiteX94" fmla="*/ 818378 w 4114165"/>
              <a:gd name="connsiteY94" fmla="*/ 1397407 h 3063504"/>
              <a:gd name="connsiteX95" fmla="*/ 821559 w 4114165"/>
              <a:gd name="connsiteY95" fmla="*/ 1396635 h 3063504"/>
              <a:gd name="connsiteX96" fmla="*/ 824740 w 4114165"/>
              <a:gd name="connsiteY96" fmla="*/ 1399345 h 3063504"/>
              <a:gd name="connsiteX97" fmla="*/ 827933 w 4114165"/>
              <a:gd name="connsiteY97" fmla="*/ 1405740 h 3063504"/>
              <a:gd name="connsiteX98" fmla="*/ 834295 w 4114165"/>
              <a:gd name="connsiteY98" fmla="*/ 1430142 h 3063504"/>
              <a:gd name="connsiteX99" fmla="*/ 840669 w 4114165"/>
              <a:gd name="connsiteY99" fmla="*/ 1470285 h 3063504"/>
              <a:gd name="connsiteX100" fmla="*/ 850224 w 4114165"/>
              <a:gd name="connsiteY100" fmla="*/ 1558649 h 3063504"/>
              <a:gd name="connsiteX101" fmla="*/ 862960 w 4114165"/>
              <a:gd name="connsiteY101" fmla="*/ 1718561 h 3063504"/>
              <a:gd name="connsiteX102" fmla="*/ 891612 w 4114165"/>
              <a:gd name="connsiteY102" fmla="*/ 2106134 h 3063504"/>
              <a:gd name="connsiteX103" fmla="*/ 897986 w 4114165"/>
              <a:gd name="connsiteY103" fmla="*/ 2164423 h 3063504"/>
              <a:gd name="connsiteX104" fmla="*/ 904348 w 4114165"/>
              <a:gd name="connsiteY104" fmla="*/ 2202286 h 3063504"/>
              <a:gd name="connsiteX105" fmla="*/ 907541 w 4114165"/>
              <a:gd name="connsiteY105" fmla="*/ 2212354 h 3063504"/>
              <a:gd name="connsiteX106" fmla="*/ 910722 w 4114165"/>
              <a:gd name="connsiteY106" fmla="*/ 2215950 h 3063504"/>
              <a:gd name="connsiteX107" fmla="*/ 913903 w 4114165"/>
              <a:gd name="connsiteY107" fmla="*/ 2212772 h 3063504"/>
              <a:gd name="connsiteX108" fmla="*/ 917096 w 4114165"/>
              <a:gd name="connsiteY108" fmla="*/ 2202540 h 3063504"/>
              <a:gd name="connsiteX109" fmla="*/ 923458 w 4114165"/>
              <a:gd name="connsiteY109" fmla="*/ 2160358 h 3063504"/>
              <a:gd name="connsiteX110" fmla="*/ 929832 w 4114165"/>
              <a:gd name="connsiteY110" fmla="*/ 2088937 h 3063504"/>
              <a:gd name="connsiteX111" fmla="*/ 939387 w 4114165"/>
              <a:gd name="connsiteY111" fmla="*/ 1929354 h 3063504"/>
              <a:gd name="connsiteX112" fmla="*/ 948930 w 4114165"/>
              <a:gd name="connsiteY112" fmla="*/ 1715256 h 3063504"/>
              <a:gd name="connsiteX113" fmla="*/ 964859 w 4114165"/>
              <a:gd name="connsiteY113" fmla="*/ 1281386 h 3063504"/>
              <a:gd name="connsiteX114" fmla="*/ 983956 w 4114165"/>
              <a:gd name="connsiteY114" fmla="*/ 762432 h 3063504"/>
              <a:gd name="connsiteX115" fmla="*/ 993511 w 4114165"/>
              <a:gd name="connsiteY115" fmla="*/ 562035 h 3063504"/>
              <a:gd name="connsiteX116" fmla="*/ 999886 w 4114165"/>
              <a:gd name="connsiteY116" fmla="*/ 466070 h 3063504"/>
              <a:gd name="connsiteX117" fmla="*/ 1006247 w 4114165"/>
              <a:gd name="connsiteY117" fmla="*/ 406589 h 3063504"/>
              <a:gd name="connsiteX118" fmla="*/ 1009441 w 4114165"/>
              <a:gd name="connsiteY118" fmla="*/ 391842 h 3063504"/>
              <a:gd name="connsiteX119" fmla="*/ 1012621 w 4114165"/>
              <a:gd name="connsiteY119" fmla="*/ 387604 h 3063504"/>
              <a:gd name="connsiteX120" fmla="*/ 1015802 w 4114165"/>
              <a:gd name="connsiteY120" fmla="*/ 394136 h 3063504"/>
              <a:gd name="connsiteX121" fmla="*/ 1018996 w 4114165"/>
              <a:gd name="connsiteY121" fmla="*/ 411587 h 3063504"/>
              <a:gd name="connsiteX122" fmla="*/ 1025357 w 4114165"/>
              <a:gd name="connsiteY122" fmla="*/ 479311 h 3063504"/>
              <a:gd name="connsiteX123" fmla="*/ 1031731 w 4114165"/>
              <a:gd name="connsiteY123" fmla="*/ 589755 h 3063504"/>
              <a:gd name="connsiteX124" fmla="*/ 1041274 w 4114165"/>
              <a:gd name="connsiteY124" fmla="*/ 828914 h 3063504"/>
              <a:gd name="connsiteX125" fmla="*/ 1054022 w 4114165"/>
              <a:gd name="connsiteY125" fmla="*/ 1256857 h 3063504"/>
              <a:gd name="connsiteX126" fmla="*/ 1092230 w 4114165"/>
              <a:gd name="connsiteY126" fmla="*/ 2652391 h 3063504"/>
              <a:gd name="connsiteX127" fmla="*/ 1101785 w 4114165"/>
              <a:gd name="connsiteY127" fmla="*/ 2862019 h 3063504"/>
              <a:gd name="connsiteX128" fmla="*/ 1108146 w 4114165"/>
              <a:gd name="connsiteY128" fmla="*/ 2943532 h 3063504"/>
              <a:gd name="connsiteX129" fmla="*/ 1111340 w 4114165"/>
              <a:gd name="connsiteY129" fmla="*/ 2965110 h 3063504"/>
              <a:gd name="connsiteX130" fmla="*/ 1114521 w 4114165"/>
              <a:gd name="connsiteY130" fmla="*/ 2973430 h 3063504"/>
              <a:gd name="connsiteX131" fmla="*/ 1117701 w 4114165"/>
              <a:gd name="connsiteY131" fmla="*/ 2968315 h 3063504"/>
              <a:gd name="connsiteX132" fmla="*/ 1120895 w 4114165"/>
              <a:gd name="connsiteY132" fmla="*/ 2949661 h 3063504"/>
              <a:gd name="connsiteX133" fmla="*/ 1127256 w 4114165"/>
              <a:gd name="connsiteY133" fmla="*/ 2872251 h 3063504"/>
              <a:gd name="connsiteX134" fmla="*/ 1133631 w 4114165"/>
              <a:gd name="connsiteY134" fmla="*/ 2743364 h 3063504"/>
              <a:gd name="connsiteX135" fmla="*/ 1143173 w 4114165"/>
              <a:gd name="connsiteY135" fmla="*/ 2463378 h 3063504"/>
              <a:gd name="connsiteX136" fmla="*/ 1155922 w 4114165"/>
              <a:gd name="connsiteY136" fmla="*/ 1965154 h 3063504"/>
              <a:gd name="connsiteX137" fmla="*/ 1190948 w 4114165"/>
              <a:gd name="connsiteY137" fmla="*/ 471744 h 3063504"/>
              <a:gd name="connsiteX138" fmla="*/ 1200503 w 4114165"/>
              <a:gd name="connsiteY138" fmla="*/ 198810 h 3063504"/>
              <a:gd name="connsiteX139" fmla="*/ 1206865 w 4114165"/>
              <a:gd name="connsiteY139" fmla="*/ 77799 h 3063504"/>
              <a:gd name="connsiteX140" fmla="*/ 1213239 w 4114165"/>
              <a:gd name="connsiteY140" fmla="*/ 11588 h 3063504"/>
              <a:gd name="connsiteX141" fmla="*/ 1216420 w 4114165"/>
              <a:gd name="connsiteY141" fmla="*/ 0 h 3063504"/>
              <a:gd name="connsiteX142" fmla="*/ 1219601 w 4114165"/>
              <a:gd name="connsiteY142" fmla="*/ 2996 h 3063504"/>
              <a:gd name="connsiteX143" fmla="*/ 1222781 w 4114165"/>
              <a:gd name="connsiteY143" fmla="*/ 20580 h 3063504"/>
              <a:gd name="connsiteX144" fmla="*/ 1229156 w 4114165"/>
              <a:gd name="connsiteY144" fmla="*/ 98807 h 3063504"/>
              <a:gd name="connsiteX145" fmla="*/ 1235530 w 4114165"/>
              <a:gd name="connsiteY145" fmla="*/ 231880 h 3063504"/>
              <a:gd name="connsiteX146" fmla="*/ 1245072 w 4114165"/>
              <a:gd name="connsiteY146" fmla="*/ 522962 h 3063504"/>
              <a:gd name="connsiteX147" fmla="*/ 1257821 w 4114165"/>
              <a:gd name="connsiteY147" fmla="*/ 1041176 h 3063504"/>
              <a:gd name="connsiteX148" fmla="*/ 1292847 w 4114165"/>
              <a:gd name="connsiteY148" fmla="*/ 2583224 h 3063504"/>
              <a:gd name="connsiteX149" fmla="*/ 1302390 w 4114165"/>
              <a:gd name="connsiteY149" fmla="*/ 2862221 h 3063504"/>
              <a:gd name="connsiteX150" fmla="*/ 1308764 w 4114165"/>
              <a:gd name="connsiteY150" fmla="*/ 2985271 h 3063504"/>
              <a:gd name="connsiteX151" fmla="*/ 1315138 w 4114165"/>
              <a:gd name="connsiteY151" fmla="*/ 3052069 h 3063504"/>
              <a:gd name="connsiteX152" fmla="*/ 1318319 w 4114165"/>
              <a:gd name="connsiteY152" fmla="*/ 3063504 h 3063504"/>
              <a:gd name="connsiteX153" fmla="*/ 1321500 w 4114165"/>
              <a:gd name="connsiteY153" fmla="*/ 3060098 h 3063504"/>
              <a:gd name="connsiteX154" fmla="*/ 1324681 w 4114165"/>
              <a:gd name="connsiteY154" fmla="*/ 3041913 h 3063504"/>
              <a:gd name="connsiteX155" fmla="*/ 1331055 w 4114165"/>
              <a:gd name="connsiteY155" fmla="*/ 2962109 h 3063504"/>
              <a:gd name="connsiteX156" fmla="*/ 1337429 w 4114165"/>
              <a:gd name="connsiteY156" fmla="*/ 2827372 h 3063504"/>
              <a:gd name="connsiteX157" fmla="*/ 1346971 w 4114165"/>
              <a:gd name="connsiteY157" fmla="*/ 2534799 h 3063504"/>
              <a:gd name="connsiteX158" fmla="*/ 1359720 w 4114165"/>
              <a:gd name="connsiteY158" fmla="*/ 2019403 h 3063504"/>
              <a:gd name="connsiteX159" fmla="*/ 1391553 w 4114165"/>
              <a:gd name="connsiteY159" fmla="*/ 642650 h 3063504"/>
              <a:gd name="connsiteX160" fmla="*/ 1401108 w 4114165"/>
              <a:gd name="connsiteY160" fmla="*/ 357415 h 3063504"/>
              <a:gd name="connsiteX161" fmla="*/ 1407482 w 4114165"/>
              <a:gd name="connsiteY161" fmla="*/ 227415 h 3063504"/>
              <a:gd name="connsiteX162" fmla="*/ 1413844 w 4114165"/>
              <a:gd name="connsiteY162" fmla="*/ 151377 h 3063504"/>
              <a:gd name="connsiteX163" fmla="*/ 1417037 w 4114165"/>
              <a:gd name="connsiteY163" fmla="*/ 134458 h 3063504"/>
              <a:gd name="connsiteX164" fmla="*/ 1420218 w 4114165"/>
              <a:gd name="connsiteY164" fmla="*/ 131770 h 3063504"/>
              <a:gd name="connsiteX165" fmla="*/ 1423399 w 4114165"/>
              <a:gd name="connsiteY165" fmla="*/ 143257 h 3063504"/>
              <a:gd name="connsiteX166" fmla="*/ 1426580 w 4114165"/>
              <a:gd name="connsiteY166" fmla="*/ 168709 h 3063504"/>
              <a:gd name="connsiteX167" fmla="*/ 1432954 w 4114165"/>
              <a:gd name="connsiteY167" fmla="*/ 259960 h 3063504"/>
              <a:gd name="connsiteX168" fmla="*/ 1439328 w 4114165"/>
              <a:gd name="connsiteY168" fmla="*/ 401057 h 3063504"/>
              <a:gd name="connsiteX169" fmla="*/ 1448870 w 4114165"/>
              <a:gd name="connsiteY169" fmla="*/ 691492 h 3063504"/>
              <a:gd name="connsiteX170" fmla="*/ 1461619 w 4114165"/>
              <a:gd name="connsiteY170" fmla="*/ 1179130 h 3063504"/>
              <a:gd name="connsiteX171" fmla="*/ 1487091 w 4114165"/>
              <a:gd name="connsiteY171" fmla="*/ 2181025 h 3063504"/>
              <a:gd name="connsiteX172" fmla="*/ 1496646 w 4114165"/>
              <a:gd name="connsiteY172" fmla="*/ 2459592 h 3063504"/>
              <a:gd name="connsiteX173" fmla="*/ 1503007 w 4114165"/>
              <a:gd name="connsiteY173" fmla="*/ 2593785 h 3063504"/>
              <a:gd name="connsiteX174" fmla="*/ 1509382 w 4114165"/>
              <a:gd name="connsiteY174" fmla="*/ 2680946 h 3063504"/>
              <a:gd name="connsiteX175" fmla="*/ 1512562 w 4114165"/>
              <a:gd name="connsiteY175" fmla="*/ 2705982 h 3063504"/>
              <a:gd name="connsiteX176" fmla="*/ 1515743 w 4114165"/>
              <a:gd name="connsiteY176" fmla="*/ 2718442 h 3063504"/>
              <a:gd name="connsiteX177" fmla="*/ 1518937 w 4114165"/>
              <a:gd name="connsiteY177" fmla="*/ 2718341 h 3063504"/>
              <a:gd name="connsiteX178" fmla="*/ 1522117 w 4114165"/>
              <a:gd name="connsiteY178" fmla="*/ 2705817 h 3063504"/>
              <a:gd name="connsiteX179" fmla="*/ 1525298 w 4114165"/>
              <a:gd name="connsiteY179" fmla="*/ 2681162 h 3063504"/>
              <a:gd name="connsiteX180" fmla="*/ 1531672 w 4114165"/>
              <a:gd name="connsiteY180" fmla="*/ 2597166 h 3063504"/>
              <a:gd name="connsiteX181" fmla="*/ 1538034 w 4114165"/>
              <a:gd name="connsiteY181" fmla="*/ 2471052 h 3063504"/>
              <a:gd name="connsiteX182" fmla="*/ 1547589 w 4114165"/>
              <a:gd name="connsiteY182" fmla="*/ 2217318 h 3063504"/>
              <a:gd name="connsiteX183" fmla="*/ 1563518 w 4114165"/>
              <a:gd name="connsiteY183" fmla="*/ 1692310 h 3063504"/>
              <a:gd name="connsiteX184" fmla="*/ 1582615 w 4114165"/>
              <a:gd name="connsiteY184" fmla="*/ 1074303 h 3063504"/>
              <a:gd name="connsiteX185" fmla="*/ 1592171 w 4114165"/>
              <a:gd name="connsiteY185" fmla="*/ 838804 h 3063504"/>
              <a:gd name="connsiteX186" fmla="*/ 1598545 w 4114165"/>
              <a:gd name="connsiteY186" fmla="*/ 724265 h 3063504"/>
              <a:gd name="connsiteX187" fmla="*/ 1604906 w 4114165"/>
              <a:gd name="connsiteY187" fmla="*/ 648563 h 3063504"/>
              <a:gd name="connsiteX188" fmla="*/ 1608087 w 4114165"/>
              <a:gd name="connsiteY188" fmla="*/ 626010 h 3063504"/>
              <a:gd name="connsiteX189" fmla="*/ 1611281 w 4114165"/>
              <a:gd name="connsiteY189" fmla="*/ 613828 h 3063504"/>
              <a:gd name="connsiteX190" fmla="*/ 1614461 w 4114165"/>
              <a:gd name="connsiteY190" fmla="*/ 611992 h 3063504"/>
              <a:gd name="connsiteX191" fmla="*/ 1617642 w 4114165"/>
              <a:gd name="connsiteY191" fmla="*/ 620362 h 3063504"/>
              <a:gd name="connsiteX192" fmla="*/ 1620836 w 4114165"/>
              <a:gd name="connsiteY192" fmla="*/ 638724 h 3063504"/>
              <a:gd name="connsiteX193" fmla="*/ 1627197 w 4114165"/>
              <a:gd name="connsiteY193" fmla="*/ 703889 h 3063504"/>
              <a:gd name="connsiteX194" fmla="*/ 1633572 w 4114165"/>
              <a:gd name="connsiteY194" fmla="*/ 803537 h 3063504"/>
              <a:gd name="connsiteX195" fmla="*/ 1643127 w 4114165"/>
              <a:gd name="connsiteY195" fmla="*/ 1005807 h 3063504"/>
              <a:gd name="connsiteX196" fmla="*/ 1659043 w 4114165"/>
              <a:gd name="connsiteY196" fmla="*/ 1426507 h 3063504"/>
              <a:gd name="connsiteX197" fmla="*/ 1678153 w 4114165"/>
              <a:gd name="connsiteY197" fmla="*/ 1923162 h 3063504"/>
              <a:gd name="connsiteX198" fmla="*/ 1687696 w 4114165"/>
              <a:gd name="connsiteY198" fmla="*/ 2112656 h 3063504"/>
              <a:gd name="connsiteX199" fmla="*/ 1694070 w 4114165"/>
              <a:gd name="connsiteY199" fmla="*/ 2204756 h 3063504"/>
              <a:gd name="connsiteX200" fmla="*/ 1700444 w 4114165"/>
              <a:gd name="connsiteY200" fmla="*/ 2265400 h 3063504"/>
              <a:gd name="connsiteX201" fmla="*/ 1703625 w 4114165"/>
              <a:gd name="connsiteY201" fmla="*/ 2283281 h 3063504"/>
              <a:gd name="connsiteX202" fmla="*/ 1706806 w 4114165"/>
              <a:gd name="connsiteY202" fmla="*/ 2292702 h 3063504"/>
              <a:gd name="connsiteX203" fmla="*/ 1709986 w 4114165"/>
              <a:gd name="connsiteY203" fmla="*/ 2293639 h 3063504"/>
              <a:gd name="connsiteX204" fmla="*/ 1713180 w 4114165"/>
              <a:gd name="connsiteY204" fmla="*/ 2286193 h 3063504"/>
              <a:gd name="connsiteX205" fmla="*/ 1716361 w 4114165"/>
              <a:gd name="connsiteY205" fmla="*/ 2270504 h 3063504"/>
              <a:gd name="connsiteX206" fmla="*/ 1722735 w 4114165"/>
              <a:gd name="connsiteY206" fmla="*/ 2215532 h 3063504"/>
              <a:gd name="connsiteX207" fmla="*/ 1729096 w 4114165"/>
              <a:gd name="connsiteY207" fmla="*/ 2131689 h 3063504"/>
              <a:gd name="connsiteX208" fmla="*/ 1738651 w 4114165"/>
              <a:gd name="connsiteY208" fmla="*/ 1961012 h 3063504"/>
              <a:gd name="connsiteX209" fmla="*/ 1754568 w 4114165"/>
              <a:gd name="connsiteY209" fmla="*/ 1602325 h 3063504"/>
              <a:gd name="connsiteX210" fmla="*/ 1773678 w 4114165"/>
              <a:gd name="connsiteY210" fmla="*/ 1169278 h 3063504"/>
              <a:gd name="connsiteX211" fmla="*/ 1783233 w 4114165"/>
              <a:gd name="connsiteY211" fmla="*/ 998855 h 3063504"/>
              <a:gd name="connsiteX212" fmla="*/ 1792788 w 4114165"/>
              <a:gd name="connsiteY212" fmla="*/ 880580 h 3063504"/>
              <a:gd name="connsiteX213" fmla="*/ 1799150 w 4114165"/>
              <a:gd name="connsiteY213" fmla="*/ 835904 h 3063504"/>
              <a:gd name="connsiteX214" fmla="*/ 1802343 w 4114165"/>
              <a:gd name="connsiteY214" fmla="*/ 824520 h 3063504"/>
              <a:gd name="connsiteX215" fmla="*/ 1805524 w 4114165"/>
              <a:gd name="connsiteY215" fmla="*/ 820556 h 3063504"/>
              <a:gd name="connsiteX216" fmla="*/ 1808705 w 4114165"/>
              <a:gd name="connsiteY216" fmla="*/ 824051 h 3063504"/>
              <a:gd name="connsiteX217" fmla="*/ 1811886 w 4114165"/>
              <a:gd name="connsiteY217" fmla="*/ 834916 h 3063504"/>
              <a:gd name="connsiteX218" fmla="*/ 1818260 w 4114165"/>
              <a:gd name="connsiteY218" fmla="*/ 878162 h 3063504"/>
              <a:gd name="connsiteX219" fmla="*/ 1824634 w 4114165"/>
              <a:gd name="connsiteY219" fmla="*/ 948342 h 3063504"/>
              <a:gd name="connsiteX220" fmla="*/ 1834176 w 4114165"/>
              <a:gd name="connsiteY220" fmla="*/ 1097237 h 3063504"/>
              <a:gd name="connsiteX221" fmla="*/ 1846912 w 4114165"/>
              <a:gd name="connsiteY221" fmla="*/ 1354719 h 3063504"/>
              <a:gd name="connsiteX222" fmla="*/ 1878758 w 4114165"/>
              <a:gd name="connsiteY222" fmla="*/ 2030319 h 3063504"/>
              <a:gd name="connsiteX223" fmla="*/ 1888313 w 4114165"/>
              <a:gd name="connsiteY223" fmla="*/ 2169894 h 3063504"/>
              <a:gd name="connsiteX224" fmla="*/ 1894687 w 4114165"/>
              <a:gd name="connsiteY224" fmla="*/ 2233983 h 3063504"/>
              <a:gd name="connsiteX225" fmla="*/ 1901049 w 4114165"/>
              <a:gd name="connsiteY225" fmla="*/ 2272112 h 3063504"/>
              <a:gd name="connsiteX226" fmla="*/ 1904242 w 4114165"/>
              <a:gd name="connsiteY226" fmla="*/ 2281014 h 3063504"/>
              <a:gd name="connsiteX227" fmla="*/ 1907423 w 4114165"/>
              <a:gd name="connsiteY227" fmla="*/ 2283053 h 3063504"/>
              <a:gd name="connsiteX228" fmla="*/ 1910604 w 4114165"/>
              <a:gd name="connsiteY228" fmla="*/ 2278216 h 3063504"/>
              <a:gd name="connsiteX229" fmla="*/ 1913785 w 4114165"/>
              <a:gd name="connsiteY229" fmla="*/ 2266591 h 3063504"/>
              <a:gd name="connsiteX230" fmla="*/ 1920159 w 4114165"/>
              <a:gd name="connsiteY230" fmla="*/ 2223573 h 3063504"/>
              <a:gd name="connsiteX231" fmla="*/ 1926520 w 4114165"/>
              <a:gd name="connsiteY231" fmla="*/ 2155837 h 3063504"/>
              <a:gd name="connsiteX232" fmla="*/ 1936075 w 4114165"/>
              <a:gd name="connsiteY232" fmla="*/ 2014084 h 3063504"/>
              <a:gd name="connsiteX233" fmla="*/ 1948811 w 4114165"/>
              <a:gd name="connsiteY233" fmla="*/ 1770329 h 3063504"/>
              <a:gd name="connsiteX234" fmla="*/ 1980657 w 4114165"/>
              <a:gd name="connsiteY234" fmla="*/ 1119397 h 3063504"/>
              <a:gd name="connsiteX235" fmla="*/ 1990212 w 4114165"/>
              <a:gd name="connsiteY235" fmla="*/ 975352 h 3063504"/>
              <a:gd name="connsiteX236" fmla="*/ 1999767 w 4114165"/>
              <a:gd name="connsiteY236" fmla="*/ 875591 h 3063504"/>
              <a:gd name="connsiteX237" fmla="*/ 2006142 w 4114165"/>
              <a:gd name="connsiteY237" fmla="*/ 836740 h 3063504"/>
              <a:gd name="connsiteX238" fmla="*/ 2009322 w 4114165"/>
              <a:gd name="connsiteY238" fmla="*/ 825938 h 3063504"/>
              <a:gd name="connsiteX239" fmla="*/ 2012503 w 4114165"/>
              <a:gd name="connsiteY239" fmla="*/ 820923 h 3063504"/>
              <a:gd name="connsiteX240" fmla="*/ 2015684 w 4114165"/>
              <a:gd name="connsiteY240" fmla="*/ 821658 h 3063504"/>
              <a:gd name="connsiteX241" fmla="*/ 2018877 w 4114165"/>
              <a:gd name="connsiteY241" fmla="*/ 828028 h 3063504"/>
              <a:gd name="connsiteX242" fmla="*/ 2025239 w 4114165"/>
              <a:gd name="connsiteY242" fmla="*/ 857115 h 3063504"/>
              <a:gd name="connsiteX243" fmla="*/ 2031613 w 4114165"/>
              <a:gd name="connsiteY243" fmla="*/ 906553 h 3063504"/>
              <a:gd name="connsiteX244" fmla="*/ 2041168 w 4114165"/>
              <a:gd name="connsiteY244" fmla="*/ 1013849 h 3063504"/>
              <a:gd name="connsiteX245" fmla="*/ 2053904 w 4114165"/>
              <a:gd name="connsiteY245" fmla="*/ 1203418 h 3063504"/>
              <a:gd name="connsiteX246" fmla="*/ 2098486 w 4114165"/>
              <a:gd name="connsiteY246" fmla="*/ 1923390 h 3063504"/>
              <a:gd name="connsiteX247" fmla="*/ 2108028 w 4114165"/>
              <a:gd name="connsiteY247" fmla="*/ 2025937 h 3063504"/>
              <a:gd name="connsiteX248" fmla="*/ 2117583 w 4114165"/>
              <a:gd name="connsiteY248" fmla="*/ 2096700 h 3063504"/>
              <a:gd name="connsiteX249" fmla="*/ 2123957 w 4114165"/>
              <a:gd name="connsiteY249" fmla="*/ 2125104 h 3063504"/>
              <a:gd name="connsiteX250" fmla="*/ 2130319 w 4114165"/>
              <a:gd name="connsiteY250" fmla="*/ 2138324 h 3063504"/>
              <a:gd name="connsiteX251" fmla="*/ 2133512 w 4114165"/>
              <a:gd name="connsiteY251" fmla="*/ 2139299 h 3063504"/>
              <a:gd name="connsiteX252" fmla="*/ 2136693 w 4114165"/>
              <a:gd name="connsiteY252" fmla="*/ 2136589 h 3063504"/>
              <a:gd name="connsiteX253" fmla="*/ 2139874 w 4114165"/>
              <a:gd name="connsiteY253" fmla="*/ 2130283 h 3063504"/>
              <a:gd name="connsiteX254" fmla="*/ 2146248 w 4114165"/>
              <a:gd name="connsiteY254" fmla="*/ 2107312 h 3063504"/>
              <a:gd name="connsiteX255" fmla="*/ 2152610 w 4114165"/>
              <a:gd name="connsiteY255" fmla="*/ 2071335 h 3063504"/>
              <a:gd name="connsiteX256" fmla="*/ 2162165 w 4114165"/>
              <a:gd name="connsiteY256" fmla="*/ 1995685 h 3063504"/>
              <a:gd name="connsiteX257" fmla="*/ 2174901 w 4114165"/>
              <a:gd name="connsiteY257" fmla="*/ 1861973 h 3063504"/>
              <a:gd name="connsiteX258" fmla="*/ 2194011 w 4114165"/>
              <a:gd name="connsiteY258" fmla="*/ 1618546 h 3063504"/>
              <a:gd name="connsiteX259" fmla="*/ 2219482 w 4114165"/>
              <a:gd name="connsiteY259" fmla="*/ 1290681 h 3063504"/>
              <a:gd name="connsiteX260" fmla="*/ 2232218 w 4114165"/>
              <a:gd name="connsiteY260" fmla="*/ 1157476 h 3063504"/>
              <a:gd name="connsiteX261" fmla="*/ 2241773 w 4114165"/>
              <a:gd name="connsiteY261" fmla="*/ 1081331 h 3063504"/>
              <a:gd name="connsiteX262" fmla="*/ 2251328 w 4114165"/>
              <a:gd name="connsiteY262" fmla="*/ 1030020 h 3063504"/>
              <a:gd name="connsiteX263" fmla="*/ 2257702 w 4114165"/>
              <a:gd name="connsiteY263" fmla="*/ 1010924 h 3063504"/>
              <a:gd name="connsiteX264" fmla="*/ 2260883 w 4114165"/>
              <a:gd name="connsiteY264" fmla="*/ 1006061 h 3063504"/>
              <a:gd name="connsiteX265" fmla="*/ 2264064 w 4114165"/>
              <a:gd name="connsiteY265" fmla="*/ 1004351 h 3063504"/>
              <a:gd name="connsiteX266" fmla="*/ 2267257 w 4114165"/>
              <a:gd name="connsiteY266" fmla="*/ 1005782 h 3063504"/>
              <a:gd name="connsiteX267" fmla="*/ 2270438 w 4114165"/>
              <a:gd name="connsiteY267" fmla="*/ 1010316 h 3063504"/>
              <a:gd name="connsiteX268" fmla="*/ 2276800 w 4114165"/>
              <a:gd name="connsiteY268" fmla="*/ 1028450 h 3063504"/>
              <a:gd name="connsiteX269" fmla="*/ 2283174 w 4114165"/>
              <a:gd name="connsiteY269" fmla="*/ 1058069 h 3063504"/>
              <a:gd name="connsiteX270" fmla="*/ 2292729 w 4114165"/>
              <a:gd name="connsiteY270" fmla="*/ 1121841 h 3063504"/>
              <a:gd name="connsiteX271" fmla="*/ 2305465 w 4114165"/>
              <a:gd name="connsiteY271" fmla="*/ 1236014 h 3063504"/>
              <a:gd name="connsiteX272" fmla="*/ 2324575 w 4114165"/>
              <a:gd name="connsiteY272" fmla="*/ 1444287 h 3063504"/>
              <a:gd name="connsiteX273" fmla="*/ 2353227 w 4114165"/>
              <a:gd name="connsiteY273" fmla="*/ 1757361 h 3063504"/>
              <a:gd name="connsiteX274" fmla="*/ 2365963 w 4114165"/>
              <a:gd name="connsiteY274" fmla="*/ 1871318 h 3063504"/>
              <a:gd name="connsiteX275" fmla="*/ 2378699 w 4114165"/>
              <a:gd name="connsiteY275" fmla="*/ 1960101 h 3063504"/>
              <a:gd name="connsiteX276" fmla="*/ 2388254 w 4114165"/>
              <a:gd name="connsiteY276" fmla="*/ 2007196 h 3063504"/>
              <a:gd name="connsiteX277" fmla="*/ 2394628 w 4114165"/>
              <a:gd name="connsiteY277" fmla="*/ 2028331 h 3063504"/>
              <a:gd name="connsiteX278" fmla="*/ 2400990 w 4114165"/>
              <a:gd name="connsiteY278" fmla="*/ 2040690 h 3063504"/>
              <a:gd name="connsiteX279" fmla="*/ 2404183 w 4114165"/>
              <a:gd name="connsiteY279" fmla="*/ 2043425 h 3063504"/>
              <a:gd name="connsiteX280" fmla="*/ 2407364 w 4114165"/>
              <a:gd name="connsiteY280" fmla="*/ 2043805 h 3063504"/>
              <a:gd name="connsiteX281" fmla="*/ 2410545 w 4114165"/>
              <a:gd name="connsiteY281" fmla="*/ 2041766 h 3063504"/>
              <a:gd name="connsiteX282" fmla="*/ 2413726 w 4114165"/>
              <a:gd name="connsiteY282" fmla="*/ 2037258 h 3063504"/>
              <a:gd name="connsiteX283" fmla="*/ 2420100 w 4114165"/>
              <a:gd name="connsiteY283" fmla="*/ 2020707 h 3063504"/>
              <a:gd name="connsiteX284" fmla="*/ 2426474 w 4114165"/>
              <a:gd name="connsiteY284" fmla="*/ 1993899 h 3063504"/>
              <a:gd name="connsiteX285" fmla="*/ 2432836 w 4114165"/>
              <a:gd name="connsiteY285" fmla="*/ 1956694 h 3063504"/>
              <a:gd name="connsiteX286" fmla="*/ 2442391 w 4114165"/>
              <a:gd name="connsiteY286" fmla="*/ 1881614 h 3063504"/>
              <a:gd name="connsiteX287" fmla="*/ 2451946 w 4114165"/>
              <a:gd name="connsiteY287" fmla="*/ 1784575 h 3063504"/>
              <a:gd name="connsiteX288" fmla="*/ 2464682 w 4114165"/>
              <a:gd name="connsiteY288" fmla="*/ 1626031 h 3063504"/>
              <a:gd name="connsiteX289" fmla="*/ 2490153 w 4114165"/>
              <a:gd name="connsiteY289" fmla="*/ 1257757 h 3063504"/>
              <a:gd name="connsiteX290" fmla="*/ 2506083 w 4114165"/>
              <a:gd name="connsiteY290" fmla="*/ 1048014 h 3063504"/>
              <a:gd name="connsiteX291" fmla="*/ 2515625 w 4114165"/>
              <a:gd name="connsiteY291" fmla="*/ 952141 h 3063504"/>
              <a:gd name="connsiteX292" fmla="*/ 2521999 w 4114165"/>
              <a:gd name="connsiteY292" fmla="*/ 906236 h 3063504"/>
              <a:gd name="connsiteX293" fmla="*/ 2528373 w 4114165"/>
              <a:gd name="connsiteY293" fmla="*/ 877262 h 3063504"/>
              <a:gd name="connsiteX294" fmla="*/ 2531554 w 4114165"/>
              <a:gd name="connsiteY294" fmla="*/ 869652 h 3063504"/>
              <a:gd name="connsiteX295" fmla="*/ 2534735 w 4114165"/>
              <a:gd name="connsiteY295" fmla="*/ 866853 h 3063504"/>
              <a:gd name="connsiteX296" fmla="*/ 2537916 w 4114165"/>
              <a:gd name="connsiteY296" fmla="*/ 868955 h 3063504"/>
              <a:gd name="connsiteX297" fmla="*/ 2541109 w 4114165"/>
              <a:gd name="connsiteY297" fmla="*/ 876059 h 3063504"/>
              <a:gd name="connsiteX298" fmla="*/ 2547471 w 4114165"/>
              <a:gd name="connsiteY298" fmla="*/ 905299 h 3063504"/>
              <a:gd name="connsiteX299" fmla="*/ 2553845 w 4114165"/>
              <a:gd name="connsiteY299" fmla="*/ 954281 h 3063504"/>
              <a:gd name="connsiteX300" fmla="*/ 2563400 w 4114165"/>
              <a:gd name="connsiteY300" fmla="*/ 1062425 h 3063504"/>
              <a:gd name="connsiteX301" fmla="*/ 2572942 w 4114165"/>
              <a:gd name="connsiteY301" fmla="*/ 1206420 h 3063504"/>
              <a:gd name="connsiteX302" fmla="*/ 2588872 w 4114165"/>
              <a:gd name="connsiteY302" fmla="*/ 1499651 h 3063504"/>
              <a:gd name="connsiteX303" fmla="*/ 2614343 w 4114165"/>
              <a:gd name="connsiteY303" fmla="*/ 1975335 h 3063504"/>
              <a:gd name="connsiteX304" fmla="*/ 2623898 w 4114165"/>
              <a:gd name="connsiteY304" fmla="*/ 2111528 h 3063504"/>
              <a:gd name="connsiteX305" fmla="*/ 2633453 w 4114165"/>
              <a:gd name="connsiteY305" fmla="*/ 2206554 h 3063504"/>
              <a:gd name="connsiteX306" fmla="*/ 2639815 w 4114165"/>
              <a:gd name="connsiteY306" fmla="*/ 2243037 h 3063504"/>
              <a:gd name="connsiteX307" fmla="*/ 2643008 w 4114165"/>
              <a:gd name="connsiteY307" fmla="*/ 2252623 h 3063504"/>
              <a:gd name="connsiteX308" fmla="*/ 2646189 w 4114165"/>
              <a:gd name="connsiteY308" fmla="*/ 2256295 h 3063504"/>
              <a:gd name="connsiteX309" fmla="*/ 2649370 w 4114165"/>
              <a:gd name="connsiteY309" fmla="*/ 2254003 h 3063504"/>
              <a:gd name="connsiteX310" fmla="*/ 2652551 w 4114165"/>
              <a:gd name="connsiteY310" fmla="*/ 2245772 h 3063504"/>
              <a:gd name="connsiteX311" fmla="*/ 2658925 w 4114165"/>
              <a:gd name="connsiteY311" fmla="*/ 2211759 h 3063504"/>
              <a:gd name="connsiteX312" fmla="*/ 2665299 w 4114165"/>
              <a:gd name="connsiteY312" fmla="*/ 2155381 h 3063504"/>
              <a:gd name="connsiteX313" fmla="*/ 2674841 w 4114165"/>
              <a:gd name="connsiteY313" fmla="*/ 2033383 h 3063504"/>
              <a:gd name="connsiteX314" fmla="*/ 2687590 w 4114165"/>
              <a:gd name="connsiteY314" fmla="*/ 1816866 h 3063504"/>
              <a:gd name="connsiteX315" fmla="*/ 2725797 w 4114165"/>
              <a:gd name="connsiteY315" fmla="*/ 1116307 h 3063504"/>
              <a:gd name="connsiteX316" fmla="*/ 2735353 w 4114165"/>
              <a:gd name="connsiteY316" fmla="*/ 1006339 h 3063504"/>
              <a:gd name="connsiteX317" fmla="*/ 2741714 w 4114165"/>
              <a:gd name="connsiteY317" fmla="*/ 959548 h 3063504"/>
              <a:gd name="connsiteX318" fmla="*/ 2748088 w 4114165"/>
              <a:gd name="connsiteY318" fmla="*/ 935995 h 3063504"/>
              <a:gd name="connsiteX319" fmla="*/ 2751269 w 4114165"/>
              <a:gd name="connsiteY319" fmla="*/ 933171 h 3063504"/>
              <a:gd name="connsiteX320" fmla="*/ 2754450 w 4114165"/>
              <a:gd name="connsiteY320" fmla="*/ 936337 h 3063504"/>
              <a:gd name="connsiteX321" fmla="*/ 2757643 w 4114165"/>
              <a:gd name="connsiteY321" fmla="*/ 945416 h 3063504"/>
              <a:gd name="connsiteX322" fmla="*/ 2764005 w 4114165"/>
              <a:gd name="connsiteY322" fmla="*/ 980709 h 3063504"/>
              <a:gd name="connsiteX323" fmla="*/ 2770379 w 4114165"/>
              <a:gd name="connsiteY323" fmla="*/ 1037225 h 3063504"/>
              <a:gd name="connsiteX324" fmla="*/ 2779934 w 4114165"/>
              <a:gd name="connsiteY324" fmla="*/ 1155678 h 3063504"/>
              <a:gd name="connsiteX325" fmla="*/ 2792670 w 4114165"/>
              <a:gd name="connsiteY325" fmla="*/ 1356429 h 3063504"/>
              <a:gd name="connsiteX326" fmla="*/ 2818142 w 4114165"/>
              <a:gd name="connsiteY326" fmla="*/ 1765998 h 3063504"/>
              <a:gd name="connsiteX327" fmla="*/ 2827697 w 4114165"/>
              <a:gd name="connsiteY327" fmla="*/ 1875662 h 3063504"/>
              <a:gd name="connsiteX328" fmla="*/ 2834058 w 4114165"/>
              <a:gd name="connsiteY328" fmla="*/ 1925847 h 3063504"/>
              <a:gd name="connsiteX329" fmla="*/ 2840433 w 4114165"/>
              <a:gd name="connsiteY329" fmla="*/ 1955251 h 3063504"/>
              <a:gd name="connsiteX330" fmla="*/ 2843613 w 4114165"/>
              <a:gd name="connsiteY330" fmla="*/ 1961823 h 3063504"/>
              <a:gd name="connsiteX331" fmla="*/ 2846807 w 4114165"/>
              <a:gd name="connsiteY331" fmla="*/ 1962912 h 3063504"/>
              <a:gd name="connsiteX332" fmla="*/ 2849988 w 4114165"/>
              <a:gd name="connsiteY332" fmla="*/ 1958543 h 3063504"/>
              <a:gd name="connsiteX333" fmla="*/ 2853168 w 4114165"/>
              <a:gd name="connsiteY333" fmla="*/ 1948818 h 3063504"/>
              <a:gd name="connsiteX334" fmla="*/ 2859543 w 4114165"/>
              <a:gd name="connsiteY334" fmla="*/ 1914032 h 3063504"/>
              <a:gd name="connsiteX335" fmla="*/ 2865904 w 4114165"/>
              <a:gd name="connsiteY335" fmla="*/ 1860517 h 3063504"/>
              <a:gd name="connsiteX336" fmla="*/ 2875459 w 4114165"/>
              <a:gd name="connsiteY336" fmla="*/ 1751587 h 3063504"/>
              <a:gd name="connsiteX337" fmla="*/ 2891388 w 4114165"/>
              <a:gd name="connsiteY337" fmla="*/ 1526332 h 3063504"/>
              <a:gd name="connsiteX338" fmla="*/ 2907305 w 4114165"/>
              <a:gd name="connsiteY338" fmla="*/ 1308055 h 3063504"/>
              <a:gd name="connsiteX339" fmla="*/ 2916860 w 4114165"/>
              <a:gd name="connsiteY339" fmla="*/ 1209459 h 3063504"/>
              <a:gd name="connsiteX340" fmla="*/ 2923222 w 4114165"/>
              <a:gd name="connsiteY340" fmla="*/ 1164897 h 3063504"/>
              <a:gd name="connsiteX341" fmla="*/ 2929596 w 4114165"/>
              <a:gd name="connsiteY341" fmla="*/ 1140279 h 3063504"/>
              <a:gd name="connsiteX342" fmla="*/ 2932777 w 4114165"/>
              <a:gd name="connsiteY342" fmla="*/ 1135974 h 3063504"/>
              <a:gd name="connsiteX343" fmla="*/ 2935957 w 4114165"/>
              <a:gd name="connsiteY343" fmla="*/ 1137164 h 3063504"/>
              <a:gd name="connsiteX344" fmla="*/ 2939151 w 4114165"/>
              <a:gd name="connsiteY344" fmla="*/ 1143888 h 3063504"/>
              <a:gd name="connsiteX345" fmla="*/ 2945512 w 4114165"/>
              <a:gd name="connsiteY345" fmla="*/ 1173735 h 3063504"/>
              <a:gd name="connsiteX346" fmla="*/ 2951887 w 4114165"/>
              <a:gd name="connsiteY346" fmla="*/ 1224490 h 3063504"/>
              <a:gd name="connsiteX347" fmla="*/ 2961442 w 4114165"/>
              <a:gd name="connsiteY347" fmla="*/ 1335142 h 3063504"/>
              <a:gd name="connsiteX348" fmla="*/ 2974177 w 4114165"/>
              <a:gd name="connsiteY348" fmla="*/ 1529549 h 3063504"/>
              <a:gd name="connsiteX349" fmla="*/ 2999649 w 4114165"/>
              <a:gd name="connsiteY349" fmla="*/ 1943005 h 3063504"/>
              <a:gd name="connsiteX350" fmla="*/ 3009204 w 4114165"/>
              <a:gd name="connsiteY350" fmla="*/ 2056291 h 3063504"/>
              <a:gd name="connsiteX351" fmla="*/ 3015566 w 4114165"/>
              <a:gd name="connsiteY351" fmla="*/ 2107590 h 3063504"/>
              <a:gd name="connsiteX352" fmla="*/ 3021940 w 4114165"/>
              <a:gd name="connsiteY352" fmla="*/ 2135956 h 3063504"/>
              <a:gd name="connsiteX353" fmla="*/ 3025121 w 4114165"/>
              <a:gd name="connsiteY353" fmla="*/ 2140869 h 3063504"/>
              <a:gd name="connsiteX354" fmla="*/ 3028314 w 4114165"/>
              <a:gd name="connsiteY354" fmla="*/ 2139375 h 3063504"/>
              <a:gd name="connsiteX355" fmla="*/ 3031495 w 4114165"/>
              <a:gd name="connsiteY355" fmla="*/ 2131372 h 3063504"/>
              <a:gd name="connsiteX356" fmla="*/ 3037856 w 4114165"/>
              <a:gd name="connsiteY356" fmla="*/ 2095864 h 3063504"/>
              <a:gd name="connsiteX357" fmla="*/ 3044231 w 4114165"/>
              <a:gd name="connsiteY357" fmla="*/ 2035004 h 3063504"/>
              <a:gd name="connsiteX358" fmla="*/ 3053786 w 4114165"/>
              <a:gd name="connsiteY358" fmla="*/ 1900292 h 3063504"/>
              <a:gd name="connsiteX359" fmla="*/ 3066522 w 4114165"/>
              <a:gd name="connsiteY359" fmla="*/ 1656777 h 3063504"/>
              <a:gd name="connsiteX360" fmla="*/ 3101548 w 4114165"/>
              <a:gd name="connsiteY360" fmla="*/ 916683 h 3063504"/>
              <a:gd name="connsiteX361" fmla="*/ 3111104 w 4114165"/>
              <a:gd name="connsiteY361" fmla="*/ 783301 h 3063504"/>
              <a:gd name="connsiteX362" fmla="*/ 3117465 w 4114165"/>
              <a:gd name="connsiteY362" fmla="*/ 726430 h 3063504"/>
              <a:gd name="connsiteX363" fmla="*/ 3123839 w 4114165"/>
              <a:gd name="connsiteY363" fmla="*/ 698723 h 3063504"/>
              <a:gd name="connsiteX364" fmla="*/ 3127020 w 4114165"/>
              <a:gd name="connsiteY364" fmla="*/ 696418 h 3063504"/>
              <a:gd name="connsiteX365" fmla="*/ 3130214 w 4114165"/>
              <a:gd name="connsiteY365" fmla="*/ 701990 h 3063504"/>
              <a:gd name="connsiteX366" fmla="*/ 3133394 w 4114165"/>
              <a:gd name="connsiteY366" fmla="*/ 715476 h 3063504"/>
              <a:gd name="connsiteX367" fmla="*/ 3139756 w 4114165"/>
              <a:gd name="connsiteY367" fmla="*/ 765952 h 3063504"/>
              <a:gd name="connsiteX368" fmla="*/ 3146130 w 4114165"/>
              <a:gd name="connsiteY368" fmla="*/ 846579 h 3063504"/>
              <a:gd name="connsiteX369" fmla="*/ 3155685 w 4114165"/>
              <a:gd name="connsiteY369" fmla="*/ 1018294 h 3063504"/>
              <a:gd name="connsiteX370" fmla="*/ 3168421 w 4114165"/>
              <a:gd name="connsiteY370" fmla="*/ 1320136 h 3063504"/>
              <a:gd name="connsiteX371" fmla="*/ 3203448 w 4114165"/>
              <a:gd name="connsiteY371" fmla="*/ 2215089 h 3063504"/>
              <a:gd name="connsiteX372" fmla="*/ 3213003 w 4114165"/>
              <a:gd name="connsiteY372" fmla="*/ 2377344 h 3063504"/>
              <a:gd name="connsiteX373" fmla="*/ 3219364 w 4114165"/>
              <a:gd name="connsiteY373" fmla="*/ 2449018 h 3063504"/>
              <a:gd name="connsiteX374" fmla="*/ 3225738 w 4114165"/>
              <a:gd name="connsiteY374" fmla="*/ 2487996 h 3063504"/>
              <a:gd name="connsiteX375" fmla="*/ 3228919 w 4114165"/>
              <a:gd name="connsiteY375" fmla="*/ 2494657 h 3063504"/>
              <a:gd name="connsiteX376" fmla="*/ 3232113 w 4114165"/>
              <a:gd name="connsiteY376" fmla="*/ 2492656 h 3063504"/>
              <a:gd name="connsiteX377" fmla="*/ 3235293 w 4114165"/>
              <a:gd name="connsiteY377" fmla="*/ 2481980 h 3063504"/>
              <a:gd name="connsiteX378" fmla="*/ 3241655 w 4114165"/>
              <a:gd name="connsiteY378" fmla="*/ 2435063 h 3063504"/>
              <a:gd name="connsiteX379" fmla="*/ 3248029 w 4114165"/>
              <a:gd name="connsiteY379" fmla="*/ 2355601 h 3063504"/>
              <a:gd name="connsiteX380" fmla="*/ 3257584 w 4114165"/>
              <a:gd name="connsiteY380" fmla="*/ 2182202 h 3063504"/>
              <a:gd name="connsiteX381" fmla="*/ 3270320 w 4114165"/>
              <a:gd name="connsiteY381" fmla="*/ 1873902 h 3063504"/>
              <a:gd name="connsiteX382" fmla="*/ 3305347 w 4114165"/>
              <a:gd name="connsiteY382" fmla="*/ 952647 h 3063504"/>
              <a:gd name="connsiteX383" fmla="*/ 3314902 w 4114165"/>
              <a:gd name="connsiteY383" fmla="*/ 781693 h 3063504"/>
              <a:gd name="connsiteX384" fmla="*/ 3321263 w 4114165"/>
              <a:gd name="connsiteY384" fmla="*/ 703307 h 3063504"/>
              <a:gd name="connsiteX385" fmla="*/ 3327637 w 4114165"/>
              <a:gd name="connsiteY385" fmla="*/ 656541 h 3063504"/>
              <a:gd name="connsiteX386" fmla="*/ 3330818 w 4114165"/>
              <a:gd name="connsiteY386" fmla="*/ 645461 h 3063504"/>
              <a:gd name="connsiteX387" fmla="*/ 3334012 w 4114165"/>
              <a:gd name="connsiteY387" fmla="*/ 642662 h 3063504"/>
              <a:gd name="connsiteX388" fmla="*/ 3337192 w 4114165"/>
              <a:gd name="connsiteY388" fmla="*/ 648095 h 3063504"/>
              <a:gd name="connsiteX389" fmla="*/ 3340373 w 4114165"/>
              <a:gd name="connsiteY389" fmla="*/ 661657 h 3063504"/>
              <a:gd name="connsiteX390" fmla="*/ 3346747 w 4114165"/>
              <a:gd name="connsiteY390" fmla="*/ 712272 h 3063504"/>
              <a:gd name="connsiteX391" fmla="*/ 3353109 w 4114165"/>
              <a:gd name="connsiteY391" fmla="*/ 792026 h 3063504"/>
              <a:gd name="connsiteX392" fmla="*/ 3362664 w 4114165"/>
              <a:gd name="connsiteY392" fmla="*/ 958282 h 3063504"/>
              <a:gd name="connsiteX393" fmla="*/ 3375400 w 4114165"/>
              <a:gd name="connsiteY393" fmla="*/ 1241725 h 3063504"/>
              <a:gd name="connsiteX394" fmla="*/ 3404065 w 4114165"/>
              <a:gd name="connsiteY394" fmla="*/ 1914374 h 3063504"/>
              <a:gd name="connsiteX395" fmla="*/ 3413620 w 4114165"/>
              <a:gd name="connsiteY395" fmla="*/ 2082783 h 3063504"/>
              <a:gd name="connsiteX396" fmla="*/ 3423163 w 4114165"/>
              <a:gd name="connsiteY396" fmla="*/ 2199285 h 3063504"/>
              <a:gd name="connsiteX397" fmla="*/ 3429537 w 4114165"/>
              <a:gd name="connsiteY397" fmla="*/ 2244088 h 3063504"/>
              <a:gd name="connsiteX398" fmla="*/ 3432718 w 4114165"/>
              <a:gd name="connsiteY398" fmla="*/ 2256169 h 3063504"/>
              <a:gd name="connsiteX399" fmla="*/ 3435911 w 4114165"/>
              <a:gd name="connsiteY399" fmla="*/ 2261335 h 3063504"/>
              <a:gd name="connsiteX400" fmla="*/ 3439092 w 4114165"/>
              <a:gd name="connsiteY400" fmla="*/ 2259613 h 3063504"/>
              <a:gd name="connsiteX401" fmla="*/ 3442273 w 4114165"/>
              <a:gd name="connsiteY401" fmla="*/ 2251116 h 3063504"/>
              <a:gd name="connsiteX402" fmla="*/ 3448647 w 4114165"/>
              <a:gd name="connsiteY402" fmla="*/ 2214582 h 3063504"/>
              <a:gd name="connsiteX403" fmla="*/ 3455008 w 4114165"/>
              <a:gd name="connsiteY403" fmla="*/ 2153824 h 3063504"/>
              <a:gd name="connsiteX404" fmla="*/ 3464564 w 4114165"/>
              <a:gd name="connsiteY404" fmla="*/ 2023974 h 3063504"/>
              <a:gd name="connsiteX405" fmla="*/ 3477299 w 4114165"/>
              <a:gd name="connsiteY405" fmla="*/ 1799315 h 3063504"/>
              <a:gd name="connsiteX406" fmla="*/ 3509145 w 4114165"/>
              <a:gd name="connsiteY406" fmla="*/ 1210295 h 3063504"/>
              <a:gd name="connsiteX407" fmla="*/ 3518700 w 4114165"/>
              <a:gd name="connsiteY407" fmla="*/ 1086549 h 3063504"/>
              <a:gd name="connsiteX408" fmla="*/ 3525062 w 4114165"/>
              <a:gd name="connsiteY408" fmla="*/ 1027956 h 3063504"/>
              <a:gd name="connsiteX409" fmla="*/ 3531436 w 4114165"/>
              <a:gd name="connsiteY409" fmla="*/ 990536 h 3063504"/>
              <a:gd name="connsiteX410" fmla="*/ 3534617 w 4114165"/>
              <a:gd name="connsiteY410" fmla="*/ 980063 h 3063504"/>
              <a:gd name="connsiteX411" fmla="*/ 3537797 w 4114165"/>
              <a:gd name="connsiteY411" fmla="*/ 975137 h 3063504"/>
              <a:gd name="connsiteX412" fmla="*/ 3540991 w 4114165"/>
              <a:gd name="connsiteY412" fmla="*/ 975694 h 3063504"/>
              <a:gd name="connsiteX413" fmla="*/ 3544172 w 4114165"/>
              <a:gd name="connsiteY413" fmla="*/ 981697 h 3063504"/>
              <a:gd name="connsiteX414" fmla="*/ 3550546 w 4114165"/>
              <a:gd name="connsiteY414" fmla="*/ 1009341 h 3063504"/>
              <a:gd name="connsiteX415" fmla="*/ 3556908 w 4114165"/>
              <a:gd name="connsiteY415" fmla="*/ 1056435 h 3063504"/>
              <a:gd name="connsiteX416" fmla="*/ 3566463 w 4114165"/>
              <a:gd name="connsiteY416" fmla="*/ 1158261 h 3063504"/>
              <a:gd name="connsiteX417" fmla="*/ 3579198 w 4114165"/>
              <a:gd name="connsiteY417" fmla="*/ 1335737 h 3063504"/>
              <a:gd name="connsiteX418" fmla="*/ 3611044 w 4114165"/>
              <a:gd name="connsiteY418" fmla="*/ 1805545 h 3063504"/>
              <a:gd name="connsiteX419" fmla="*/ 3620599 w 4114165"/>
              <a:gd name="connsiteY419" fmla="*/ 1906206 h 3063504"/>
              <a:gd name="connsiteX420" fmla="*/ 3626961 w 4114165"/>
              <a:gd name="connsiteY420" fmla="*/ 1954998 h 3063504"/>
              <a:gd name="connsiteX421" fmla="*/ 3633335 w 4114165"/>
              <a:gd name="connsiteY421" fmla="*/ 1987567 h 3063504"/>
              <a:gd name="connsiteX422" fmla="*/ 3639696 w 4114165"/>
              <a:gd name="connsiteY422" fmla="*/ 2003270 h 3063504"/>
              <a:gd name="connsiteX423" fmla="*/ 3642890 w 4114165"/>
              <a:gd name="connsiteY423" fmla="*/ 2004764 h 3063504"/>
              <a:gd name="connsiteX424" fmla="*/ 3646071 w 4114165"/>
              <a:gd name="connsiteY424" fmla="*/ 2002092 h 3063504"/>
              <a:gd name="connsiteX425" fmla="*/ 3649251 w 4114165"/>
              <a:gd name="connsiteY425" fmla="*/ 1995343 h 3063504"/>
              <a:gd name="connsiteX426" fmla="*/ 3655626 w 4114165"/>
              <a:gd name="connsiteY426" fmla="*/ 1970079 h 3063504"/>
              <a:gd name="connsiteX427" fmla="*/ 3661987 w 4114165"/>
              <a:gd name="connsiteY427" fmla="*/ 1930329 h 3063504"/>
              <a:gd name="connsiteX428" fmla="*/ 3671542 w 4114165"/>
              <a:gd name="connsiteY428" fmla="*/ 1847423 h 3063504"/>
              <a:gd name="connsiteX429" fmla="*/ 3684278 w 4114165"/>
              <a:gd name="connsiteY429" fmla="*/ 1705138 h 3063504"/>
              <a:gd name="connsiteX430" fmla="*/ 3719305 w 4114165"/>
              <a:gd name="connsiteY430" fmla="*/ 1285869 h 3063504"/>
              <a:gd name="connsiteX431" fmla="*/ 3728860 w 4114165"/>
              <a:gd name="connsiteY431" fmla="*/ 1203127 h 3063504"/>
              <a:gd name="connsiteX432" fmla="*/ 3738415 w 4114165"/>
              <a:gd name="connsiteY432" fmla="*/ 1145914 h 3063504"/>
              <a:gd name="connsiteX433" fmla="*/ 3744789 w 4114165"/>
              <a:gd name="connsiteY433" fmla="*/ 1123703 h 3063504"/>
              <a:gd name="connsiteX434" fmla="*/ 3747970 w 4114165"/>
              <a:gd name="connsiteY434" fmla="*/ 1117612 h 3063504"/>
              <a:gd name="connsiteX435" fmla="*/ 3751151 w 4114165"/>
              <a:gd name="connsiteY435" fmla="*/ 1114864 h 3063504"/>
              <a:gd name="connsiteX436" fmla="*/ 3754344 w 4114165"/>
              <a:gd name="connsiteY436" fmla="*/ 1115497 h 3063504"/>
              <a:gd name="connsiteX437" fmla="*/ 3757525 w 4114165"/>
              <a:gd name="connsiteY437" fmla="*/ 1119435 h 3063504"/>
              <a:gd name="connsiteX438" fmla="*/ 3763887 w 4114165"/>
              <a:gd name="connsiteY438" fmla="*/ 1137050 h 3063504"/>
              <a:gd name="connsiteX439" fmla="*/ 3770261 w 4114165"/>
              <a:gd name="connsiteY439" fmla="*/ 1166935 h 3063504"/>
              <a:gd name="connsiteX440" fmla="*/ 3779816 w 4114165"/>
              <a:gd name="connsiteY440" fmla="*/ 1232253 h 3063504"/>
              <a:gd name="connsiteX441" fmla="*/ 3792552 w 4114165"/>
              <a:gd name="connsiteY441" fmla="*/ 1349413 h 3063504"/>
              <a:gd name="connsiteX442" fmla="*/ 3818023 w 4114165"/>
              <a:gd name="connsiteY442" fmla="*/ 1628335 h 3063504"/>
              <a:gd name="connsiteX443" fmla="*/ 3833953 w 4114165"/>
              <a:gd name="connsiteY443" fmla="*/ 1785195 h 3063504"/>
              <a:gd name="connsiteX444" fmla="*/ 3843495 w 4114165"/>
              <a:gd name="connsiteY444" fmla="*/ 1858085 h 3063504"/>
              <a:gd name="connsiteX445" fmla="*/ 3853050 w 4114165"/>
              <a:gd name="connsiteY445" fmla="*/ 1909448 h 3063504"/>
              <a:gd name="connsiteX446" fmla="*/ 3859424 w 4114165"/>
              <a:gd name="connsiteY446" fmla="*/ 1930215 h 3063504"/>
              <a:gd name="connsiteX447" fmla="*/ 3865786 w 4114165"/>
              <a:gd name="connsiteY447" fmla="*/ 1939611 h 3063504"/>
              <a:gd name="connsiteX448" fmla="*/ 3868979 w 4114165"/>
              <a:gd name="connsiteY448" fmla="*/ 1939992 h 3063504"/>
              <a:gd name="connsiteX449" fmla="*/ 3872160 w 4114165"/>
              <a:gd name="connsiteY449" fmla="*/ 1937472 h 3063504"/>
              <a:gd name="connsiteX450" fmla="*/ 3875341 w 4114165"/>
              <a:gd name="connsiteY450" fmla="*/ 1932115 h 3063504"/>
              <a:gd name="connsiteX451" fmla="*/ 3881715 w 4114165"/>
              <a:gd name="connsiteY451" fmla="*/ 1913057 h 3063504"/>
              <a:gd name="connsiteX452" fmla="*/ 3888077 w 4114165"/>
              <a:gd name="connsiteY452" fmla="*/ 1883437 h 3063504"/>
              <a:gd name="connsiteX453" fmla="*/ 3897632 w 4114165"/>
              <a:gd name="connsiteY453" fmla="*/ 1821260 h 3063504"/>
              <a:gd name="connsiteX454" fmla="*/ 3910367 w 4114165"/>
              <a:gd name="connsiteY454" fmla="*/ 1711888 h 3063504"/>
              <a:gd name="connsiteX455" fmla="*/ 3932658 w 4114165"/>
              <a:gd name="connsiteY455" fmla="*/ 1484088 h 3063504"/>
              <a:gd name="connsiteX456" fmla="*/ 3951768 w 4114165"/>
              <a:gd name="connsiteY456" fmla="*/ 1301736 h 3063504"/>
              <a:gd name="connsiteX457" fmla="*/ 3961323 w 4114165"/>
              <a:gd name="connsiteY457" fmla="*/ 1230328 h 3063504"/>
              <a:gd name="connsiteX458" fmla="*/ 3970878 w 4114165"/>
              <a:gd name="connsiteY458" fmla="*/ 1178180 h 3063504"/>
              <a:gd name="connsiteX459" fmla="*/ 3977240 w 4114165"/>
              <a:gd name="connsiteY459" fmla="*/ 1155741 h 3063504"/>
              <a:gd name="connsiteX460" fmla="*/ 3983614 w 4114165"/>
              <a:gd name="connsiteY460" fmla="*/ 1143901 h 3063504"/>
              <a:gd name="connsiteX461" fmla="*/ 3986795 w 4114165"/>
              <a:gd name="connsiteY461" fmla="*/ 1142077 h 3063504"/>
              <a:gd name="connsiteX462" fmla="*/ 3989976 w 4114165"/>
              <a:gd name="connsiteY462" fmla="*/ 1142989 h 3063504"/>
              <a:gd name="connsiteX463" fmla="*/ 3993169 w 4114165"/>
              <a:gd name="connsiteY463" fmla="*/ 1146661 h 3063504"/>
              <a:gd name="connsiteX464" fmla="*/ 3999531 w 4114165"/>
              <a:gd name="connsiteY464" fmla="*/ 1162136 h 3063504"/>
              <a:gd name="connsiteX465" fmla="*/ 4005905 w 4114165"/>
              <a:gd name="connsiteY465" fmla="*/ 1188070 h 3063504"/>
              <a:gd name="connsiteX466" fmla="*/ 4015460 w 4114165"/>
              <a:gd name="connsiteY466" fmla="*/ 1244992 h 3063504"/>
              <a:gd name="connsiteX467" fmla="*/ 4025002 w 4114165"/>
              <a:gd name="connsiteY467" fmla="*/ 1320275 h 3063504"/>
              <a:gd name="connsiteX468" fmla="*/ 4040932 w 4114165"/>
              <a:gd name="connsiteY468" fmla="*/ 1473210 h 3063504"/>
              <a:gd name="connsiteX469" fmla="*/ 4069584 w 4114165"/>
              <a:gd name="connsiteY469" fmla="*/ 1754601 h 3063504"/>
              <a:gd name="connsiteX470" fmla="*/ 4079139 w 4114165"/>
              <a:gd name="connsiteY470" fmla="*/ 1826731 h 3063504"/>
              <a:gd name="connsiteX471" fmla="*/ 4088694 w 4114165"/>
              <a:gd name="connsiteY471" fmla="*/ 1879436 h 3063504"/>
              <a:gd name="connsiteX472" fmla="*/ 4095069 w 4114165"/>
              <a:gd name="connsiteY472" fmla="*/ 1902103 h 3063504"/>
              <a:gd name="connsiteX473" fmla="*/ 4101430 w 4114165"/>
              <a:gd name="connsiteY473" fmla="*/ 1914082 h 3063504"/>
              <a:gd name="connsiteX474" fmla="*/ 4104611 w 4114165"/>
              <a:gd name="connsiteY474" fmla="*/ 1915995 h 3063504"/>
              <a:gd name="connsiteX475" fmla="*/ 4107804 w 4114165"/>
              <a:gd name="connsiteY475" fmla="*/ 1915184 h 3063504"/>
              <a:gd name="connsiteX476" fmla="*/ 4110985 w 4114165"/>
              <a:gd name="connsiteY476" fmla="*/ 1911702 h 3063504"/>
              <a:gd name="connsiteX477" fmla="*/ 4114166 w 4114165"/>
              <a:gd name="connsiteY477" fmla="*/ 1905598 h 3063504"/>
              <a:gd name="connsiteX478" fmla="*/ 4114166 w 4114165"/>
              <a:gd name="connsiteY478" fmla="*/ 1905598 h 3063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</a:cxnLst>
            <a:rect l="l" t="t" r="r" b="b"/>
            <a:pathLst>
              <a:path w="4114165" h="3063504">
                <a:moveTo>
                  <a:pt x="0" y="1426330"/>
                </a:moveTo>
                <a:lnTo>
                  <a:pt x="19106" y="1079343"/>
                </a:lnTo>
                <a:lnTo>
                  <a:pt x="28660" y="944391"/>
                </a:lnTo>
                <a:lnTo>
                  <a:pt x="38212" y="852379"/>
                </a:lnTo>
                <a:lnTo>
                  <a:pt x="44582" y="819708"/>
                </a:lnTo>
                <a:lnTo>
                  <a:pt x="47765" y="812730"/>
                </a:lnTo>
                <a:lnTo>
                  <a:pt x="50950" y="812198"/>
                </a:lnTo>
                <a:lnTo>
                  <a:pt x="54134" y="818213"/>
                </a:lnTo>
                <a:lnTo>
                  <a:pt x="57319" y="830801"/>
                </a:lnTo>
                <a:lnTo>
                  <a:pt x="63687" y="875439"/>
                </a:lnTo>
                <a:lnTo>
                  <a:pt x="70056" y="945100"/>
                </a:lnTo>
                <a:lnTo>
                  <a:pt x="79608" y="1091880"/>
                </a:lnTo>
                <a:lnTo>
                  <a:pt x="92347" y="1349148"/>
                </a:lnTo>
                <a:lnTo>
                  <a:pt x="130558" y="2179860"/>
                </a:lnTo>
                <a:lnTo>
                  <a:pt x="140112" y="2309798"/>
                </a:lnTo>
                <a:lnTo>
                  <a:pt x="146480" y="2364047"/>
                </a:lnTo>
                <a:lnTo>
                  <a:pt x="149664" y="2380472"/>
                </a:lnTo>
                <a:lnTo>
                  <a:pt x="152849" y="2389450"/>
                </a:lnTo>
                <a:lnTo>
                  <a:pt x="156033" y="2390855"/>
                </a:lnTo>
                <a:lnTo>
                  <a:pt x="159218" y="2384600"/>
                </a:lnTo>
                <a:lnTo>
                  <a:pt x="162401" y="2370696"/>
                </a:lnTo>
                <a:lnTo>
                  <a:pt x="168770" y="2320207"/>
                </a:lnTo>
                <a:lnTo>
                  <a:pt x="175140" y="2240720"/>
                </a:lnTo>
                <a:lnTo>
                  <a:pt x="184692" y="2072639"/>
                </a:lnTo>
                <a:lnTo>
                  <a:pt x="197429" y="1777458"/>
                </a:lnTo>
                <a:lnTo>
                  <a:pt x="235642" y="818581"/>
                </a:lnTo>
                <a:lnTo>
                  <a:pt x="245194" y="665925"/>
                </a:lnTo>
                <a:lnTo>
                  <a:pt x="251563" y="600835"/>
                </a:lnTo>
                <a:lnTo>
                  <a:pt x="257933" y="568563"/>
                </a:lnTo>
                <a:lnTo>
                  <a:pt x="261116" y="565293"/>
                </a:lnTo>
                <a:lnTo>
                  <a:pt x="264300" y="570754"/>
                </a:lnTo>
                <a:lnTo>
                  <a:pt x="267485" y="584961"/>
                </a:lnTo>
                <a:lnTo>
                  <a:pt x="273854" y="639269"/>
                </a:lnTo>
                <a:lnTo>
                  <a:pt x="280222" y="726772"/>
                </a:lnTo>
                <a:lnTo>
                  <a:pt x="289776" y="913999"/>
                </a:lnTo>
                <a:lnTo>
                  <a:pt x="302513" y="1245232"/>
                </a:lnTo>
                <a:lnTo>
                  <a:pt x="340728" y="2325374"/>
                </a:lnTo>
                <a:lnTo>
                  <a:pt x="350283" y="2497177"/>
                </a:lnTo>
                <a:lnTo>
                  <a:pt x="356645" y="2570484"/>
                </a:lnTo>
                <a:lnTo>
                  <a:pt x="363019" y="2607106"/>
                </a:lnTo>
                <a:lnTo>
                  <a:pt x="366200" y="2611083"/>
                </a:lnTo>
                <a:lnTo>
                  <a:pt x="369380" y="2605384"/>
                </a:lnTo>
                <a:lnTo>
                  <a:pt x="372574" y="2590024"/>
                </a:lnTo>
                <a:lnTo>
                  <a:pt x="378935" y="2530861"/>
                </a:lnTo>
                <a:lnTo>
                  <a:pt x="385310" y="2435532"/>
                </a:lnTo>
                <a:lnTo>
                  <a:pt x="394865" y="2232425"/>
                </a:lnTo>
                <a:lnTo>
                  <a:pt x="407601" y="1876548"/>
                </a:lnTo>
                <a:lnTo>
                  <a:pt x="442627" y="825508"/>
                </a:lnTo>
                <a:lnTo>
                  <a:pt x="452182" y="631949"/>
                </a:lnTo>
                <a:lnTo>
                  <a:pt x="458544" y="543618"/>
                </a:lnTo>
                <a:lnTo>
                  <a:pt x="464918" y="491393"/>
                </a:lnTo>
                <a:lnTo>
                  <a:pt x="468099" y="479329"/>
                </a:lnTo>
                <a:lnTo>
                  <a:pt x="471280" y="476719"/>
                </a:lnTo>
                <a:lnTo>
                  <a:pt x="474473" y="483516"/>
                </a:lnTo>
                <a:lnTo>
                  <a:pt x="477654" y="499587"/>
                </a:lnTo>
                <a:lnTo>
                  <a:pt x="484015" y="558573"/>
                </a:lnTo>
                <a:lnTo>
                  <a:pt x="490390" y="650919"/>
                </a:lnTo>
                <a:lnTo>
                  <a:pt x="499945" y="843021"/>
                </a:lnTo>
                <a:lnTo>
                  <a:pt x="512680" y="1171038"/>
                </a:lnTo>
                <a:lnTo>
                  <a:pt x="544526" y="2034016"/>
                </a:lnTo>
                <a:lnTo>
                  <a:pt x="554081" y="2220635"/>
                </a:lnTo>
                <a:lnTo>
                  <a:pt x="563624" y="2346673"/>
                </a:lnTo>
                <a:lnTo>
                  <a:pt x="569998" y="2393211"/>
                </a:lnTo>
                <a:lnTo>
                  <a:pt x="573179" y="2404874"/>
                </a:lnTo>
                <a:lnTo>
                  <a:pt x="576372" y="2408799"/>
                </a:lnTo>
                <a:lnTo>
                  <a:pt x="579553" y="2405102"/>
                </a:lnTo>
                <a:lnTo>
                  <a:pt x="582734" y="2393945"/>
                </a:lnTo>
                <a:lnTo>
                  <a:pt x="589108" y="2350282"/>
                </a:lnTo>
                <a:lnTo>
                  <a:pt x="595470" y="2280520"/>
                </a:lnTo>
                <a:lnTo>
                  <a:pt x="605025" y="2134981"/>
                </a:lnTo>
                <a:lnTo>
                  <a:pt x="617760" y="1888743"/>
                </a:lnTo>
                <a:lnTo>
                  <a:pt x="646426" y="1318008"/>
                </a:lnTo>
                <a:lnTo>
                  <a:pt x="655981" y="1179079"/>
                </a:lnTo>
                <a:lnTo>
                  <a:pt x="665523" y="1084231"/>
                </a:lnTo>
                <a:lnTo>
                  <a:pt x="671897" y="1047837"/>
                </a:lnTo>
                <a:lnTo>
                  <a:pt x="675078" y="1037782"/>
                </a:lnTo>
                <a:lnTo>
                  <a:pt x="678259" y="1033059"/>
                </a:lnTo>
                <a:lnTo>
                  <a:pt x="681452" y="1033502"/>
                </a:lnTo>
                <a:lnTo>
                  <a:pt x="684633" y="1038909"/>
                </a:lnTo>
                <a:lnTo>
                  <a:pt x="691007" y="1063476"/>
                </a:lnTo>
                <a:lnTo>
                  <a:pt x="697369" y="1104049"/>
                </a:lnTo>
                <a:lnTo>
                  <a:pt x="706924" y="1187437"/>
                </a:lnTo>
                <a:lnTo>
                  <a:pt x="738770" y="1501044"/>
                </a:lnTo>
                <a:lnTo>
                  <a:pt x="748325" y="1560169"/>
                </a:lnTo>
                <a:lnTo>
                  <a:pt x="754686" y="1583596"/>
                </a:lnTo>
                <a:lnTo>
                  <a:pt x="757880" y="1590282"/>
                </a:lnTo>
                <a:lnTo>
                  <a:pt x="761061" y="1593663"/>
                </a:lnTo>
                <a:lnTo>
                  <a:pt x="764241" y="1593828"/>
                </a:lnTo>
                <a:lnTo>
                  <a:pt x="767422" y="1590940"/>
                </a:lnTo>
                <a:lnTo>
                  <a:pt x="773796" y="1576821"/>
                </a:lnTo>
                <a:lnTo>
                  <a:pt x="780158" y="1553495"/>
                </a:lnTo>
                <a:lnTo>
                  <a:pt x="792906" y="1490875"/>
                </a:lnTo>
                <a:lnTo>
                  <a:pt x="805642" y="1429686"/>
                </a:lnTo>
                <a:lnTo>
                  <a:pt x="812004" y="1408348"/>
                </a:lnTo>
                <a:lnTo>
                  <a:pt x="818378" y="1397407"/>
                </a:lnTo>
                <a:lnTo>
                  <a:pt x="821559" y="1396635"/>
                </a:lnTo>
                <a:lnTo>
                  <a:pt x="824740" y="1399345"/>
                </a:lnTo>
                <a:lnTo>
                  <a:pt x="827933" y="1405740"/>
                </a:lnTo>
                <a:lnTo>
                  <a:pt x="834295" y="1430142"/>
                </a:lnTo>
                <a:lnTo>
                  <a:pt x="840669" y="1470285"/>
                </a:lnTo>
                <a:lnTo>
                  <a:pt x="850224" y="1558649"/>
                </a:lnTo>
                <a:lnTo>
                  <a:pt x="862960" y="1718561"/>
                </a:lnTo>
                <a:lnTo>
                  <a:pt x="891612" y="2106134"/>
                </a:lnTo>
                <a:lnTo>
                  <a:pt x="897986" y="2164423"/>
                </a:lnTo>
                <a:lnTo>
                  <a:pt x="904348" y="2202286"/>
                </a:lnTo>
                <a:lnTo>
                  <a:pt x="907541" y="2212354"/>
                </a:lnTo>
                <a:lnTo>
                  <a:pt x="910722" y="2215950"/>
                </a:lnTo>
                <a:lnTo>
                  <a:pt x="913903" y="2212772"/>
                </a:lnTo>
                <a:lnTo>
                  <a:pt x="917096" y="2202540"/>
                </a:lnTo>
                <a:lnTo>
                  <a:pt x="923458" y="2160358"/>
                </a:lnTo>
                <a:lnTo>
                  <a:pt x="929832" y="2088937"/>
                </a:lnTo>
                <a:lnTo>
                  <a:pt x="939387" y="1929354"/>
                </a:lnTo>
                <a:lnTo>
                  <a:pt x="948930" y="1715256"/>
                </a:lnTo>
                <a:lnTo>
                  <a:pt x="964859" y="1281386"/>
                </a:lnTo>
                <a:lnTo>
                  <a:pt x="983956" y="762432"/>
                </a:lnTo>
                <a:lnTo>
                  <a:pt x="993511" y="562035"/>
                </a:lnTo>
                <a:lnTo>
                  <a:pt x="999886" y="466070"/>
                </a:lnTo>
                <a:lnTo>
                  <a:pt x="1006247" y="406589"/>
                </a:lnTo>
                <a:lnTo>
                  <a:pt x="1009441" y="391842"/>
                </a:lnTo>
                <a:lnTo>
                  <a:pt x="1012621" y="387604"/>
                </a:lnTo>
                <a:lnTo>
                  <a:pt x="1015802" y="394136"/>
                </a:lnTo>
                <a:lnTo>
                  <a:pt x="1018996" y="411587"/>
                </a:lnTo>
                <a:lnTo>
                  <a:pt x="1025357" y="479311"/>
                </a:lnTo>
                <a:lnTo>
                  <a:pt x="1031731" y="589755"/>
                </a:lnTo>
                <a:lnTo>
                  <a:pt x="1041274" y="828914"/>
                </a:lnTo>
                <a:lnTo>
                  <a:pt x="1054022" y="1256857"/>
                </a:lnTo>
                <a:lnTo>
                  <a:pt x="1092230" y="2652391"/>
                </a:lnTo>
                <a:lnTo>
                  <a:pt x="1101785" y="2862019"/>
                </a:lnTo>
                <a:lnTo>
                  <a:pt x="1108146" y="2943532"/>
                </a:lnTo>
                <a:lnTo>
                  <a:pt x="1111340" y="2965110"/>
                </a:lnTo>
                <a:lnTo>
                  <a:pt x="1114521" y="2973430"/>
                </a:lnTo>
                <a:lnTo>
                  <a:pt x="1117701" y="2968315"/>
                </a:lnTo>
                <a:lnTo>
                  <a:pt x="1120895" y="2949661"/>
                </a:lnTo>
                <a:lnTo>
                  <a:pt x="1127256" y="2872251"/>
                </a:lnTo>
                <a:lnTo>
                  <a:pt x="1133631" y="2743364"/>
                </a:lnTo>
                <a:lnTo>
                  <a:pt x="1143173" y="2463378"/>
                </a:lnTo>
                <a:lnTo>
                  <a:pt x="1155922" y="1965154"/>
                </a:lnTo>
                <a:lnTo>
                  <a:pt x="1190948" y="471744"/>
                </a:lnTo>
                <a:lnTo>
                  <a:pt x="1200503" y="198810"/>
                </a:lnTo>
                <a:lnTo>
                  <a:pt x="1206865" y="77799"/>
                </a:lnTo>
                <a:lnTo>
                  <a:pt x="1213239" y="11588"/>
                </a:lnTo>
                <a:lnTo>
                  <a:pt x="1216420" y="0"/>
                </a:lnTo>
                <a:lnTo>
                  <a:pt x="1219601" y="2996"/>
                </a:lnTo>
                <a:lnTo>
                  <a:pt x="1222781" y="20580"/>
                </a:lnTo>
                <a:lnTo>
                  <a:pt x="1229156" y="98807"/>
                </a:lnTo>
                <a:lnTo>
                  <a:pt x="1235530" y="231880"/>
                </a:lnTo>
                <a:lnTo>
                  <a:pt x="1245072" y="522962"/>
                </a:lnTo>
                <a:lnTo>
                  <a:pt x="1257821" y="1041176"/>
                </a:lnTo>
                <a:lnTo>
                  <a:pt x="1292847" y="2583224"/>
                </a:lnTo>
                <a:lnTo>
                  <a:pt x="1302390" y="2862221"/>
                </a:lnTo>
                <a:lnTo>
                  <a:pt x="1308764" y="2985271"/>
                </a:lnTo>
                <a:lnTo>
                  <a:pt x="1315138" y="3052069"/>
                </a:lnTo>
                <a:lnTo>
                  <a:pt x="1318319" y="3063504"/>
                </a:lnTo>
                <a:lnTo>
                  <a:pt x="1321500" y="3060098"/>
                </a:lnTo>
                <a:lnTo>
                  <a:pt x="1324681" y="3041913"/>
                </a:lnTo>
                <a:lnTo>
                  <a:pt x="1331055" y="2962109"/>
                </a:lnTo>
                <a:lnTo>
                  <a:pt x="1337429" y="2827372"/>
                </a:lnTo>
                <a:lnTo>
                  <a:pt x="1346971" y="2534799"/>
                </a:lnTo>
                <a:lnTo>
                  <a:pt x="1359720" y="2019403"/>
                </a:lnTo>
                <a:lnTo>
                  <a:pt x="1391553" y="642650"/>
                </a:lnTo>
                <a:lnTo>
                  <a:pt x="1401108" y="357415"/>
                </a:lnTo>
                <a:lnTo>
                  <a:pt x="1407482" y="227415"/>
                </a:lnTo>
                <a:lnTo>
                  <a:pt x="1413844" y="151377"/>
                </a:lnTo>
                <a:lnTo>
                  <a:pt x="1417037" y="134458"/>
                </a:lnTo>
                <a:lnTo>
                  <a:pt x="1420218" y="131770"/>
                </a:lnTo>
                <a:lnTo>
                  <a:pt x="1423399" y="143257"/>
                </a:lnTo>
                <a:lnTo>
                  <a:pt x="1426580" y="168709"/>
                </a:lnTo>
                <a:lnTo>
                  <a:pt x="1432954" y="259960"/>
                </a:lnTo>
                <a:lnTo>
                  <a:pt x="1439328" y="401057"/>
                </a:lnTo>
                <a:lnTo>
                  <a:pt x="1448870" y="691492"/>
                </a:lnTo>
                <a:lnTo>
                  <a:pt x="1461619" y="1179130"/>
                </a:lnTo>
                <a:lnTo>
                  <a:pt x="1487091" y="2181025"/>
                </a:lnTo>
                <a:lnTo>
                  <a:pt x="1496646" y="2459592"/>
                </a:lnTo>
                <a:lnTo>
                  <a:pt x="1503007" y="2593785"/>
                </a:lnTo>
                <a:lnTo>
                  <a:pt x="1509382" y="2680946"/>
                </a:lnTo>
                <a:lnTo>
                  <a:pt x="1512562" y="2705982"/>
                </a:lnTo>
                <a:lnTo>
                  <a:pt x="1515743" y="2718442"/>
                </a:lnTo>
                <a:lnTo>
                  <a:pt x="1518937" y="2718341"/>
                </a:lnTo>
                <a:lnTo>
                  <a:pt x="1522117" y="2705817"/>
                </a:lnTo>
                <a:lnTo>
                  <a:pt x="1525298" y="2681162"/>
                </a:lnTo>
                <a:lnTo>
                  <a:pt x="1531672" y="2597166"/>
                </a:lnTo>
                <a:lnTo>
                  <a:pt x="1538034" y="2471052"/>
                </a:lnTo>
                <a:lnTo>
                  <a:pt x="1547589" y="2217318"/>
                </a:lnTo>
                <a:lnTo>
                  <a:pt x="1563518" y="1692310"/>
                </a:lnTo>
                <a:lnTo>
                  <a:pt x="1582615" y="1074303"/>
                </a:lnTo>
                <a:lnTo>
                  <a:pt x="1592171" y="838804"/>
                </a:lnTo>
                <a:lnTo>
                  <a:pt x="1598545" y="724265"/>
                </a:lnTo>
                <a:lnTo>
                  <a:pt x="1604906" y="648563"/>
                </a:lnTo>
                <a:lnTo>
                  <a:pt x="1608087" y="626010"/>
                </a:lnTo>
                <a:lnTo>
                  <a:pt x="1611281" y="613828"/>
                </a:lnTo>
                <a:lnTo>
                  <a:pt x="1614461" y="611992"/>
                </a:lnTo>
                <a:lnTo>
                  <a:pt x="1617642" y="620362"/>
                </a:lnTo>
                <a:lnTo>
                  <a:pt x="1620836" y="638724"/>
                </a:lnTo>
                <a:lnTo>
                  <a:pt x="1627197" y="703889"/>
                </a:lnTo>
                <a:lnTo>
                  <a:pt x="1633572" y="803537"/>
                </a:lnTo>
                <a:lnTo>
                  <a:pt x="1643127" y="1005807"/>
                </a:lnTo>
                <a:lnTo>
                  <a:pt x="1659043" y="1426507"/>
                </a:lnTo>
                <a:lnTo>
                  <a:pt x="1678153" y="1923162"/>
                </a:lnTo>
                <a:lnTo>
                  <a:pt x="1687696" y="2112656"/>
                </a:lnTo>
                <a:lnTo>
                  <a:pt x="1694070" y="2204756"/>
                </a:lnTo>
                <a:lnTo>
                  <a:pt x="1700444" y="2265400"/>
                </a:lnTo>
                <a:lnTo>
                  <a:pt x="1703625" y="2283281"/>
                </a:lnTo>
                <a:lnTo>
                  <a:pt x="1706806" y="2292702"/>
                </a:lnTo>
                <a:lnTo>
                  <a:pt x="1709986" y="2293639"/>
                </a:lnTo>
                <a:lnTo>
                  <a:pt x="1713180" y="2286193"/>
                </a:lnTo>
                <a:lnTo>
                  <a:pt x="1716361" y="2270504"/>
                </a:lnTo>
                <a:lnTo>
                  <a:pt x="1722735" y="2215532"/>
                </a:lnTo>
                <a:lnTo>
                  <a:pt x="1729096" y="2131689"/>
                </a:lnTo>
                <a:lnTo>
                  <a:pt x="1738651" y="1961012"/>
                </a:lnTo>
                <a:lnTo>
                  <a:pt x="1754568" y="1602325"/>
                </a:lnTo>
                <a:lnTo>
                  <a:pt x="1773678" y="1169278"/>
                </a:lnTo>
                <a:lnTo>
                  <a:pt x="1783233" y="998855"/>
                </a:lnTo>
                <a:lnTo>
                  <a:pt x="1792788" y="880580"/>
                </a:lnTo>
                <a:lnTo>
                  <a:pt x="1799150" y="835904"/>
                </a:lnTo>
                <a:lnTo>
                  <a:pt x="1802343" y="824520"/>
                </a:lnTo>
                <a:lnTo>
                  <a:pt x="1805524" y="820556"/>
                </a:lnTo>
                <a:lnTo>
                  <a:pt x="1808705" y="824051"/>
                </a:lnTo>
                <a:lnTo>
                  <a:pt x="1811886" y="834916"/>
                </a:lnTo>
                <a:lnTo>
                  <a:pt x="1818260" y="878162"/>
                </a:lnTo>
                <a:lnTo>
                  <a:pt x="1824634" y="948342"/>
                </a:lnTo>
                <a:lnTo>
                  <a:pt x="1834176" y="1097237"/>
                </a:lnTo>
                <a:lnTo>
                  <a:pt x="1846912" y="1354719"/>
                </a:lnTo>
                <a:lnTo>
                  <a:pt x="1878758" y="2030319"/>
                </a:lnTo>
                <a:lnTo>
                  <a:pt x="1888313" y="2169894"/>
                </a:lnTo>
                <a:lnTo>
                  <a:pt x="1894687" y="2233983"/>
                </a:lnTo>
                <a:lnTo>
                  <a:pt x="1901049" y="2272112"/>
                </a:lnTo>
                <a:lnTo>
                  <a:pt x="1904242" y="2281014"/>
                </a:lnTo>
                <a:lnTo>
                  <a:pt x="1907423" y="2283053"/>
                </a:lnTo>
                <a:lnTo>
                  <a:pt x="1910604" y="2278216"/>
                </a:lnTo>
                <a:lnTo>
                  <a:pt x="1913785" y="2266591"/>
                </a:lnTo>
                <a:lnTo>
                  <a:pt x="1920159" y="2223573"/>
                </a:lnTo>
                <a:lnTo>
                  <a:pt x="1926520" y="2155837"/>
                </a:lnTo>
                <a:lnTo>
                  <a:pt x="1936075" y="2014084"/>
                </a:lnTo>
                <a:lnTo>
                  <a:pt x="1948811" y="1770329"/>
                </a:lnTo>
                <a:lnTo>
                  <a:pt x="1980657" y="1119397"/>
                </a:lnTo>
                <a:lnTo>
                  <a:pt x="1990212" y="975352"/>
                </a:lnTo>
                <a:lnTo>
                  <a:pt x="1999767" y="875591"/>
                </a:lnTo>
                <a:lnTo>
                  <a:pt x="2006142" y="836740"/>
                </a:lnTo>
                <a:lnTo>
                  <a:pt x="2009322" y="825938"/>
                </a:lnTo>
                <a:lnTo>
                  <a:pt x="2012503" y="820923"/>
                </a:lnTo>
                <a:lnTo>
                  <a:pt x="2015684" y="821658"/>
                </a:lnTo>
                <a:lnTo>
                  <a:pt x="2018877" y="828028"/>
                </a:lnTo>
                <a:lnTo>
                  <a:pt x="2025239" y="857115"/>
                </a:lnTo>
                <a:lnTo>
                  <a:pt x="2031613" y="906553"/>
                </a:lnTo>
                <a:lnTo>
                  <a:pt x="2041168" y="1013849"/>
                </a:lnTo>
                <a:lnTo>
                  <a:pt x="2053904" y="1203418"/>
                </a:lnTo>
                <a:lnTo>
                  <a:pt x="2098486" y="1923390"/>
                </a:lnTo>
                <a:lnTo>
                  <a:pt x="2108028" y="2025937"/>
                </a:lnTo>
                <a:lnTo>
                  <a:pt x="2117583" y="2096700"/>
                </a:lnTo>
                <a:lnTo>
                  <a:pt x="2123957" y="2125104"/>
                </a:lnTo>
                <a:lnTo>
                  <a:pt x="2130319" y="2138324"/>
                </a:lnTo>
                <a:lnTo>
                  <a:pt x="2133512" y="2139299"/>
                </a:lnTo>
                <a:lnTo>
                  <a:pt x="2136693" y="2136589"/>
                </a:lnTo>
                <a:lnTo>
                  <a:pt x="2139874" y="2130283"/>
                </a:lnTo>
                <a:lnTo>
                  <a:pt x="2146248" y="2107312"/>
                </a:lnTo>
                <a:lnTo>
                  <a:pt x="2152610" y="2071335"/>
                </a:lnTo>
                <a:lnTo>
                  <a:pt x="2162165" y="1995685"/>
                </a:lnTo>
                <a:lnTo>
                  <a:pt x="2174901" y="1861973"/>
                </a:lnTo>
                <a:lnTo>
                  <a:pt x="2194011" y="1618546"/>
                </a:lnTo>
                <a:lnTo>
                  <a:pt x="2219482" y="1290681"/>
                </a:lnTo>
                <a:lnTo>
                  <a:pt x="2232218" y="1157476"/>
                </a:lnTo>
                <a:lnTo>
                  <a:pt x="2241773" y="1081331"/>
                </a:lnTo>
                <a:lnTo>
                  <a:pt x="2251328" y="1030020"/>
                </a:lnTo>
                <a:lnTo>
                  <a:pt x="2257702" y="1010924"/>
                </a:lnTo>
                <a:lnTo>
                  <a:pt x="2260883" y="1006061"/>
                </a:lnTo>
                <a:lnTo>
                  <a:pt x="2264064" y="1004351"/>
                </a:lnTo>
                <a:lnTo>
                  <a:pt x="2267257" y="1005782"/>
                </a:lnTo>
                <a:lnTo>
                  <a:pt x="2270438" y="1010316"/>
                </a:lnTo>
                <a:lnTo>
                  <a:pt x="2276800" y="1028450"/>
                </a:lnTo>
                <a:lnTo>
                  <a:pt x="2283174" y="1058069"/>
                </a:lnTo>
                <a:lnTo>
                  <a:pt x="2292729" y="1121841"/>
                </a:lnTo>
                <a:lnTo>
                  <a:pt x="2305465" y="1236014"/>
                </a:lnTo>
                <a:lnTo>
                  <a:pt x="2324575" y="1444287"/>
                </a:lnTo>
                <a:lnTo>
                  <a:pt x="2353227" y="1757361"/>
                </a:lnTo>
                <a:lnTo>
                  <a:pt x="2365963" y="1871318"/>
                </a:lnTo>
                <a:lnTo>
                  <a:pt x="2378699" y="1960101"/>
                </a:lnTo>
                <a:lnTo>
                  <a:pt x="2388254" y="2007196"/>
                </a:lnTo>
                <a:lnTo>
                  <a:pt x="2394628" y="2028331"/>
                </a:lnTo>
                <a:lnTo>
                  <a:pt x="2400990" y="2040690"/>
                </a:lnTo>
                <a:lnTo>
                  <a:pt x="2404183" y="2043425"/>
                </a:lnTo>
                <a:lnTo>
                  <a:pt x="2407364" y="2043805"/>
                </a:lnTo>
                <a:lnTo>
                  <a:pt x="2410545" y="2041766"/>
                </a:lnTo>
                <a:lnTo>
                  <a:pt x="2413726" y="2037258"/>
                </a:lnTo>
                <a:lnTo>
                  <a:pt x="2420100" y="2020707"/>
                </a:lnTo>
                <a:lnTo>
                  <a:pt x="2426474" y="1993899"/>
                </a:lnTo>
                <a:lnTo>
                  <a:pt x="2432836" y="1956694"/>
                </a:lnTo>
                <a:lnTo>
                  <a:pt x="2442391" y="1881614"/>
                </a:lnTo>
                <a:lnTo>
                  <a:pt x="2451946" y="1784575"/>
                </a:lnTo>
                <a:lnTo>
                  <a:pt x="2464682" y="1626031"/>
                </a:lnTo>
                <a:lnTo>
                  <a:pt x="2490153" y="1257757"/>
                </a:lnTo>
                <a:lnTo>
                  <a:pt x="2506083" y="1048014"/>
                </a:lnTo>
                <a:lnTo>
                  <a:pt x="2515625" y="952141"/>
                </a:lnTo>
                <a:lnTo>
                  <a:pt x="2521999" y="906236"/>
                </a:lnTo>
                <a:lnTo>
                  <a:pt x="2528373" y="877262"/>
                </a:lnTo>
                <a:lnTo>
                  <a:pt x="2531554" y="869652"/>
                </a:lnTo>
                <a:lnTo>
                  <a:pt x="2534735" y="866853"/>
                </a:lnTo>
                <a:lnTo>
                  <a:pt x="2537916" y="868955"/>
                </a:lnTo>
                <a:lnTo>
                  <a:pt x="2541109" y="876059"/>
                </a:lnTo>
                <a:lnTo>
                  <a:pt x="2547471" y="905299"/>
                </a:lnTo>
                <a:lnTo>
                  <a:pt x="2553845" y="954281"/>
                </a:lnTo>
                <a:lnTo>
                  <a:pt x="2563400" y="1062425"/>
                </a:lnTo>
                <a:lnTo>
                  <a:pt x="2572942" y="1206420"/>
                </a:lnTo>
                <a:lnTo>
                  <a:pt x="2588872" y="1499651"/>
                </a:lnTo>
                <a:lnTo>
                  <a:pt x="2614343" y="1975335"/>
                </a:lnTo>
                <a:lnTo>
                  <a:pt x="2623898" y="2111528"/>
                </a:lnTo>
                <a:lnTo>
                  <a:pt x="2633453" y="2206554"/>
                </a:lnTo>
                <a:lnTo>
                  <a:pt x="2639815" y="2243037"/>
                </a:lnTo>
                <a:lnTo>
                  <a:pt x="2643008" y="2252623"/>
                </a:lnTo>
                <a:lnTo>
                  <a:pt x="2646189" y="2256295"/>
                </a:lnTo>
                <a:lnTo>
                  <a:pt x="2649370" y="2254003"/>
                </a:lnTo>
                <a:lnTo>
                  <a:pt x="2652551" y="2245772"/>
                </a:lnTo>
                <a:lnTo>
                  <a:pt x="2658925" y="2211759"/>
                </a:lnTo>
                <a:lnTo>
                  <a:pt x="2665299" y="2155381"/>
                </a:lnTo>
                <a:lnTo>
                  <a:pt x="2674841" y="2033383"/>
                </a:lnTo>
                <a:lnTo>
                  <a:pt x="2687590" y="1816866"/>
                </a:lnTo>
                <a:lnTo>
                  <a:pt x="2725797" y="1116307"/>
                </a:lnTo>
                <a:lnTo>
                  <a:pt x="2735353" y="1006339"/>
                </a:lnTo>
                <a:lnTo>
                  <a:pt x="2741714" y="959548"/>
                </a:lnTo>
                <a:lnTo>
                  <a:pt x="2748088" y="935995"/>
                </a:lnTo>
                <a:lnTo>
                  <a:pt x="2751269" y="933171"/>
                </a:lnTo>
                <a:lnTo>
                  <a:pt x="2754450" y="936337"/>
                </a:lnTo>
                <a:lnTo>
                  <a:pt x="2757643" y="945416"/>
                </a:lnTo>
                <a:lnTo>
                  <a:pt x="2764005" y="980709"/>
                </a:lnTo>
                <a:lnTo>
                  <a:pt x="2770379" y="1037225"/>
                </a:lnTo>
                <a:lnTo>
                  <a:pt x="2779934" y="1155678"/>
                </a:lnTo>
                <a:lnTo>
                  <a:pt x="2792670" y="1356429"/>
                </a:lnTo>
                <a:lnTo>
                  <a:pt x="2818142" y="1765998"/>
                </a:lnTo>
                <a:lnTo>
                  <a:pt x="2827697" y="1875662"/>
                </a:lnTo>
                <a:lnTo>
                  <a:pt x="2834058" y="1925847"/>
                </a:lnTo>
                <a:lnTo>
                  <a:pt x="2840433" y="1955251"/>
                </a:lnTo>
                <a:lnTo>
                  <a:pt x="2843613" y="1961823"/>
                </a:lnTo>
                <a:lnTo>
                  <a:pt x="2846807" y="1962912"/>
                </a:lnTo>
                <a:lnTo>
                  <a:pt x="2849988" y="1958543"/>
                </a:lnTo>
                <a:lnTo>
                  <a:pt x="2853168" y="1948818"/>
                </a:lnTo>
                <a:lnTo>
                  <a:pt x="2859543" y="1914032"/>
                </a:lnTo>
                <a:lnTo>
                  <a:pt x="2865904" y="1860517"/>
                </a:lnTo>
                <a:lnTo>
                  <a:pt x="2875459" y="1751587"/>
                </a:lnTo>
                <a:lnTo>
                  <a:pt x="2891388" y="1526332"/>
                </a:lnTo>
                <a:lnTo>
                  <a:pt x="2907305" y="1308055"/>
                </a:lnTo>
                <a:lnTo>
                  <a:pt x="2916860" y="1209459"/>
                </a:lnTo>
                <a:lnTo>
                  <a:pt x="2923222" y="1164897"/>
                </a:lnTo>
                <a:lnTo>
                  <a:pt x="2929596" y="1140279"/>
                </a:lnTo>
                <a:lnTo>
                  <a:pt x="2932777" y="1135974"/>
                </a:lnTo>
                <a:lnTo>
                  <a:pt x="2935957" y="1137164"/>
                </a:lnTo>
                <a:lnTo>
                  <a:pt x="2939151" y="1143888"/>
                </a:lnTo>
                <a:lnTo>
                  <a:pt x="2945512" y="1173735"/>
                </a:lnTo>
                <a:lnTo>
                  <a:pt x="2951887" y="1224490"/>
                </a:lnTo>
                <a:lnTo>
                  <a:pt x="2961442" y="1335142"/>
                </a:lnTo>
                <a:lnTo>
                  <a:pt x="2974177" y="1529549"/>
                </a:lnTo>
                <a:lnTo>
                  <a:pt x="2999649" y="1943005"/>
                </a:lnTo>
                <a:lnTo>
                  <a:pt x="3009204" y="2056291"/>
                </a:lnTo>
                <a:lnTo>
                  <a:pt x="3015566" y="2107590"/>
                </a:lnTo>
                <a:lnTo>
                  <a:pt x="3021940" y="2135956"/>
                </a:lnTo>
                <a:lnTo>
                  <a:pt x="3025121" y="2140869"/>
                </a:lnTo>
                <a:lnTo>
                  <a:pt x="3028314" y="2139375"/>
                </a:lnTo>
                <a:lnTo>
                  <a:pt x="3031495" y="2131372"/>
                </a:lnTo>
                <a:lnTo>
                  <a:pt x="3037856" y="2095864"/>
                </a:lnTo>
                <a:lnTo>
                  <a:pt x="3044231" y="2035004"/>
                </a:lnTo>
                <a:lnTo>
                  <a:pt x="3053786" y="1900292"/>
                </a:lnTo>
                <a:lnTo>
                  <a:pt x="3066522" y="1656777"/>
                </a:lnTo>
                <a:lnTo>
                  <a:pt x="3101548" y="916683"/>
                </a:lnTo>
                <a:lnTo>
                  <a:pt x="3111104" y="783301"/>
                </a:lnTo>
                <a:lnTo>
                  <a:pt x="3117465" y="726430"/>
                </a:lnTo>
                <a:lnTo>
                  <a:pt x="3123839" y="698723"/>
                </a:lnTo>
                <a:lnTo>
                  <a:pt x="3127020" y="696418"/>
                </a:lnTo>
                <a:lnTo>
                  <a:pt x="3130214" y="701990"/>
                </a:lnTo>
                <a:lnTo>
                  <a:pt x="3133394" y="715476"/>
                </a:lnTo>
                <a:lnTo>
                  <a:pt x="3139756" y="765952"/>
                </a:lnTo>
                <a:lnTo>
                  <a:pt x="3146130" y="846579"/>
                </a:lnTo>
                <a:lnTo>
                  <a:pt x="3155685" y="1018294"/>
                </a:lnTo>
                <a:lnTo>
                  <a:pt x="3168421" y="1320136"/>
                </a:lnTo>
                <a:lnTo>
                  <a:pt x="3203448" y="2215089"/>
                </a:lnTo>
                <a:lnTo>
                  <a:pt x="3213003" y="2377344"/>
                </a:lnTo>
                <a:lnTo>
                  <a:pt x="3219364" y="2449018"/>
                </a:lnTo>
                <a:lnTo>
                  <a:pt x="3225738" y="2487996"/>
                </a:lnTo>
                <a:lnTo>
                  <a:pt x="3228919" y="2494657"/>
                </a:lnTo>
                <a:lnTo>
                  <a:pt x="3232113" y="2492656"/>
                </a:lnTo>
                <a:lnTo>
                  <a:pt x="3235293" y="2481980"/>
                </a:lnTo>
                <a:lnTo>
                  <a:pt x="3241655" y="2435063"/>
                </a:lnTo>
                <a:lnTo>
                  <a:pt x="3248029" y="2355601"/>
                </a:lnTo>
                <a:lnTo>
                  <a:pt x="3257584" y="2182202"/>
                </a:lnTo>
                <a:lnTo>
                  <a:pt x="3270320" y="1873902"/>
                </a:lnTo>
                <a:lnTo>
                  <a:pt x="3305347" y="952647"/>
                </a:lnTo>
                <a:lnTo>
                  <a:pt x="3314902" y="781693"/>
                </a:lnTo>
                <a:lnTo>
                  <a:pt x="3321263" y="703307"/>
                </a:lnTo>
                <a:lnTo>
                  <a:pt x="3327637" y="656541"/>
                </a:lnTo>
                <a:lnTo>
                  <a:pt x="3330818" y="645461"/>
                </a:lnTo>
                <a:lnTo>
                  <a:pt x="3334012" y="642662"/>
                </a:lnTo>
                <a:lnTo>
                  <a:pt x="3337192" y="648095"/>
                </a:lnTo>
                <a:lnTo>
                  <a:pt x="3340373" y="661657"/>
                </a:lnTo>
                <a:lnTo>
                  <a:pt x="3346747" y="712272"/>
                </a:lnTo>
                <a:lnTo>
                  <a:pt x="3353109" y="792026"/>
                </a:lnTo>
                <a:lnTo>
                  <a:pt x="3362664" y="958282"/>
                </a:lnTo>
                <a:lnTo>
                  <a:pt x="3375400" y="1241725"/>
                </a:lnTo>
                <a:lnTo>
                  <a:pt x="3404065" y="1914374"/>
                </a:lnTo>
                <a:lnTo>
                  <a:pt x="3413620" y="2082783"/>
                </a:lnTo>
                <a:lnTo>
                  <a:pt x="3423163" y="2199285"/>
                </a:lnTo>
                <a:lnTo>
                  <a:pt x="3429537" y="2244088"/>
                </a:lnTo>
                <a:lnTo>
                  <a:pt x="3432718" y="2256169"/>
                </a:lnTo>
                <a:lnTo>
                  <a:pt x="3435911" y="2261335"/>
                </a:lnTo>
                <a:lnTo>
                  <a:pt x="3439092" y="2259613"/>
                </a:lnTo>
                <a:lnTo>
                  <a:pt x="3442273" y="2251116"/>
                </a:lnTo>
                <a:lnTo>
                  <a:pt x="3448647" y="2214582"/>
                </a:lnTo>
                <a:lnTo>
                  <a:pt x="3455008" y="2153824"/>
                </a:lnTo>
                <a:lnTo>
                  <a:pt x="3464564" y="2023974"/>
                </a:lnTo>
                <a:lnTo>
                  <a:pt x="3477299" y="1799315"/>
                </a:lnTo>
                <a:lnTo>
                  <a:pt x="3509145" y="1210295"/>
                </a:lnTo>
                <a:lnTo>
                  <a:pt x="3518700" y="1086549"/>
                </a:lnTo>
                <a:lnTo>
                  <a:pt x="3525062" y="1027956"/>
                </a:lnTo>
                <a:lnTo>
                  <a:pt x="3531436" y="990536"/>
                </a:lnTo>
                <a:lnTo>
                  <a:pt x="3534617" y="980063"/>
                </a:lnTo>
                <a:lnTo>
                  <a:pt x="3537797" y="975137"/>
                </a:lnTo>
                <a:lnTo>
                  <a:pt x="3540991" y="975694"/>
                </a:lnTo>
                <a:lnTo>
                  <a:pt x="3544172" y="981697"/>
                </a:lnTo>
                <a:lnTo>
                  <a:pt x="3550546" y="1009341"/>
                </a:lnTo>
                <a:lnTo>
                  <a:pt x="3556908" y="1056435"/>
                </a:lnTo>
                <a:lnTo>
                  <a:pt x="3566463" y="1158261"/>
                </a:lnTo>
                <a:lnTo>
                  <a:pt x="3579198" y="1335737"/>
                </a:lnTo>
                <a:lnTo>
                  <a:pt x="3611044" y="1805545"/>
                </a:lnTo>
                <a:lnTo>
                  <a:pt x="3620599" y="1906206"/>
                </a:lnTo>
                <a:lnTo>
                  <a:pt x="3626961" y="1954998"/>
                </a:lnTo>
                <a:lnTo>
                  <a:pt x="3633335" y="1987567"/>
                </a:lnTo>
                <a:lnTo>
                  <a:pt x="3639696" y="2003270"/>
                </a:lnTo>
                <a:lnTo>
                  <a:pt x="3642890" y="2004764"/>
                </a:lnTo>
                <a:lnTo>
                  <a:pt x="3646071" y="2002092"/>
                </a:lnTo>
                <a:lnTo>
                  <a:pt x="3649251" y="1995343"/>
                </a:lnTo>
                <a:lnTo>
                  <a:pt x="3655626" y="1970079"/>
                </a:lnTo>
                <a:lnTo>
                  <a:pt x="3661987" y="1930329"/>
                </a:lnTo>
                <a:lnTo>
                  <a:pt x="3671542" y="1847423"/>
                </a:lnTo>
                <a:lnTo>
                  <a:pt x="3684278" y="1705138"/>
                </a:lnTo>
                <a:lnTo>
                  <a:pt x="3719305" y="1285869"/>
                </a:lnTo>
                <a:lnTo>
                  <a:pt x="3728860" y="1203127"/>
                </a:lnTo>
                <a:lnTo>
                  <a:pt x="3738415" y="1145914"/>
                </a:lnTo>
                <a:lnTo>
                  <a:pt x="3744789" y="1123703"/>
                </a:lnTo>
                <a:lnTo>
                  <a:pt x="3747970" y="1117612"/>
                </a:lnTo>
                <a:lnTo>
                  <a:pt x="3751151" y="1114864"/>
                </a:lnTo>
                <a:lnTo>
                  <a:pt x="3754344" y="1115497"/>
                </a:lnTo>
                <a:lnTo>
                  <a:pt x="3757525" y="1119435"/>
                </a:lnTo>
                <a:lnTo>
                  <a:pt x="3763887" y="1137050"/>
                </a:lnTo>
                <a:lnTo>
                  <a:pt x="3770261" y="1166935"/>
                </a:lnTo>
                <a:lnTo>
                  <a:pt x="3779816" y="1232253"/>
                </a:lnTo>
                <a:lnTo>
                  <a:pt x="3792552" y="1349413"/>
                </a:lnTo>
                <a:lnTo>
                  <a:pt x="3818023" y="1628335"/>
                </a:lnTo>
                <a:lnTo>
                  <a:pt x="3833953" y="1785195"/>
                </a:lnTo>
                <a:lnTo>
                  <a:pt x="3843495" y="1858085"/>
                </a:lnTo>
                <a:lnTo>
                  <a:pt x="3853050" y="1909448"/>
                </a:lnTo>
                <a:lnTo>
                  <a:pt x="3859424" y="1930215"/>
                </a:lnTo>
                <a:lnTo>
                  <a:pt x="3865786" y="1939611"/>
                </a:lnTo>
                <a:lnTo>
                  <a:pt x="3868979" y="1939992"/>
                </a:lnTo>
                <a:lnTo>
                  <a:pt x="3872160" y="1937472"/>
                </a:lnTo>
                <a:lnTo>
                  <a:pt x="3875341" y="1932115"/>
                </a:lnTo>
                <a:lnTo>
                  <a:pt x="3881715" y="1913057"/>
                </a:lnTo>
                <a:lnTo>
                  <a:pt x="3888077" y="1883437"/>
                </a:lnTo>
                <a:lnTo>
                  <a:pt x="3897632" y="1821260"/>
                </a:lnTo>
                <a:lnTo>
                  <a:pt x="3910367" y="1711888"/>
                </a:lnTo>
                <a:lnTo>
                  <a:pt x="3932658" y="1484088"/>
                </a:lnTo>
                <a:lnTo>
                  <a:pt x="3951768" y="1301736"/>
                </a:lnTo>
                <a:lnTo>
                  <a:pt x="3961323" y="1230328"/>
                </a:lnTo>
                <a:lnTo>
                  <a:pt x="3970878" y="1178180"/>
                </a:lnTo>
                <a:lnTo>
                  <a:pt x="3977240" y="1155741"/>
                </a:lnTo>
                <a:lnTo>
                  <a:pt x="3983614" y="1143901"/>
                </a:lnTo>
                <a:lnTo>
                  <a:pt x="3986795" y="1142077"/>
                </a:lnTo>
                <a:lnTo>
                  <a:pt x="3989976" y="1142989"/>
                </a:lnTo>
                <a:lnTo>
                  <a:pt x="3993169" y="1146661"/>
                </a:lnTo>
                <a:lnTo>
                  <a:pt x="3999531" y="1162136"/>
                </a:lnTo>
                <a:lnTo>
                  <a:pt x="4005905" y="1188070"/>
                </a:lnTo>
                <a:lnTo>
                  <a:pt x="4015460" y="1244992"/>
                </a:lnTo>
                <a:lnTo>
                  <a:pt x="4025002" y="1320275"/>
                </a:lnTo>
                <a:lnTo>
                  <a:pt x="4040932" y="1473210"/>
                </a:lnTo>
                <a:lnTo>
                  <a:pt x="4069584" y="1754601"/>
                </a:lnTo>
                <a:lnTo>
                  <a:pt x="4079139" y="1826731"/>
                </a:lnTo>
                <a:lnTo>
                  <a:pt x="4088694" y="1879436"/>
                </a:lnTo>
                <a:lnTo>
                  <a:pt x="4095069" y="1902103"/>
                </a:lnTo>
                <a:lnTo>
                  <a:pt x="4101430" y="1914082"/>
                </a:lnTo>
                <a:lnTo>
                  <a:pt x="4104611" y="1915995"/>
                </a:lnTo>
                <a:lnTo>
                  <a:pt x="4107804" y="1915184"/>
                </a:lnTo>
                <a:lnTo>
                  <a:pt x="4110985" y="1911702"/>
                </a:lnTo>
                <a:lnTo>
                  <a:pt x="4114166" y="1905598"/>
                </a:lnTo>
                <a:lnTo>
                  <a:pt x="4114166" y="1905598"/>
                </a:lnTo>
              </a:path>
            </a:pathLst>
          </a:custGeom>
          <a:noFill/>
          <a:ln w="18998" cap="sq">
            <a:solidFill>
              <a:srgbClr val="C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igura a mano libera 20">
            <a:extLst>
              <a:ext uri="{FF2B5EF4-FFF2-40B4-BE49-F238E27FC236}">
                <a16:creationId xmlns:a16="http://schemas.microsoft.com/office/drawing/2014/main" id="{ACB676FC-C110-0884-D30C-488326B66C9F}"/>
              </a:ext>
            </a:extLst>
          </p:cNvPr>
          <p:cNvSpPr/>
          <p:nvPr/>
        </p:nvSpPr>
        <p:spPr>
          <a:xfrm flipH="1">
            <a:off x="1399677" y="4324086"/>
            <a:ext cx="4337467" cy="1190017"/>
          </a:xfrm>
          <a:custGeom>
            <a:avLst/>
            <a:gdLst>
              <a:gd name="connsiteX0" fmla="*/ 0 w 4114165"/>
              <a:gd name="connsiteY0" fmla="*/ 1426330 h 3063504"/>
              <a:gd name="connsiteX1" fmla="*/ 19106 w 4114165"/>
              <a:gd name="connsiteY1" fmla="*/ 1079343 h 3063504"/>
              <a:gd name="connsiteX2" fmla="*/ 28660 w 4114165"/>
              <a:gd name="connsiteY2" fmla="*/ 944391 h 3063504"/>
              <a:gd name="connsiteX3" fmla="*/ 38212 w 4114165"/>
              <a:gd name="connsiteY3" fmla="*/ 852379 h 3063504"/>
              <a:gd name="connsiteX4" fmla="*/ 44582 w 4114165"/>
              <a:gd name="connsiteY4" fmla="*/ 819708 h 3063504"/>
              <a:gd name="connsiteX5" fmla="*/ 47765 w 4114165"/>
              <a:gd name="connsiteY5" fmla="*/ 812730 h 3063504"/>
              <a:gd name="connsiteX6" fmla="*/ 50950 w 4114165"/>
              <a:gd name="connsiteY6" fmla="*/ 812198 h 3063504"/>
              <a:gd name="connsiteX7" fmla="*/ 54134 w 4114165"/>
              <a:gd name="connsiteY7" fmla="*/ 818213 h 3063504"/>
              <a:gd name="connsiteX8" fmla="*/ 57319 w 4114165"/>
              <a:gd name="connsiteY8" fmla="*/ 830801 h 3063504"/>
              <a:gd name="connsiteX9" fmla="*/ 63687 w 4114165"/>
              <a:gd name="connsiteY9" fmla="*/ 875439 h 3063504"/>
              <a:gd name="connsiteX10" fmla="*/ 70056 w 4114165"/>
              <a:gd name="connsiteY10" fmla="*/ 945100 h 3063504"/>
              <a:gd name="connsiteX11" fmla="*/ 79608 w 4114165"/>
              <a:gd name="connsiteY11" fmla="*/ 1091880 h 3063504"/>
              <a:gd name="connsiteX12" fmla="*/ 92347 w 4114165"/>
              <a:gd name="connsiteY12" fmla="*/ 1349148 h 3063504"/>
              <a:gd name="connsiteX13" fmla="*/ 130558 w 4114165"/>
              <a:gd name="connsiteY13" fmla="*/ 2179860 h 3063504"/>
              <a:gd name="connsiteX14" fmla="*/ 140112 w 4114165"/>
              <a:gd name="connsiteY14" fmla="*/ 2309798 h 3063504"/>
              <a:gd name="connsiteX15" fmla="*/ 146480 w 4114165"/>
              <a:gd name="connsiteY15" fmla="*/ 2364047 h 3063504"/>
              <a:gd name="connsiteX16" fmla="*/ 149664 w 4114165"/>
              <a:gd name="connsiteY16" fmla="*/ 2380472 h 3063504"/>
              <a:gd name="connsiteX17" fmla="*/ 152849 w 4114165"/>
              <a:gd name="connsiteY17" fmla="*/ 2389450 h 3063504"/>
              <a:gd name="connsiteX18" fmla="*/ 156033 w 4114165"/>
              <a:gd name="connsiteY18" fmla="*/ 2390855 h 3063504"/>
              <a:gd name="connsiteX19" fmla="*/ 159218 w 4114165"/>
              <a:gd name="connsiteY19" fmla="*/ 2384600 h 3063504"/>
              <a:gd name="connsiteX20" fmla="*/ 162401 w 4114165"/>
              <a:gd name="connsiteY20" fmla="*/ 2370696 h 3063504"/>
              <a:gd name="connsiteX21" fmla="*/ 168770 w 4114165"/>
              <a:gd name="connsiteY21" fmla="*/ 2320207 h 3063504"/>
              <a:gd name="connsiteX22" fmla="*/ 175140 w 4114165"/>
              <a:gd name="connsiteY22" fmla="*/ 2240720 h 3063504"/>
              <a:gd name="connsiteX23" fmla="*/ 184692 w 4114165"/>
              <a:gd name="connsiteY23" fmla="*/ 2072639 h 3063504"/>
              <a:gd name="connsiteX24" fmla="*/ 197429 w 4114165"/>
              <a:gd name="connsiteY24" fmla="*/ 1777458 h 3063504"/>
              <a:gd name="connsiteX25" fmla="*/ 235642 w 4114165"/>
              <a:gd name="connsiteY25" fmla="*/ 818581 h 3063504"/>
              <a:gd name="connsiteX26" fmla="*/ 245194 w 4114165"/>
              <a:gd name="connsiteY26" fmla="*/ 665925 h 3063504"/>
              <a:gd name="connsiteX27" fmla="*/ 251563 w 4114165"/>
              <a:gd name="connsiteY27" fmla="*/ 600835 h 3063504"/>
              <a:gd name="connsiteX28" fmla="*/ 257933 w 4114165"/>
              <a:gd name="connsiteY28" fmla="*/ 568563 h 3063504"/>
              <a:gd name="connsiteX29" fmla="*/ 261116 w 4114165"/>
              <a:gd name="connsiteY29" fmla="*/ 565293 h 3063504"/>
              <a:gd name="connsiteX30" fmla="*/ 264300 w 4114165"/>
              <a:gd name="connsiteY30" fmla="*/ 570754 h 3063504"/>
              <a:gd name="connsiteX31" fmla="*/ 267485 w 4114165"/>
              <a:gd name="connsiteY31" fmla="*/ 584961 h 3063504"/>
              <a:gd name="connsiteX32" fmla="*/ 273854 w 4114165"/>
              <a:gd name="connsiteY32" fmla="*/ 639269 h 3063504"/>
              <a:gd name="connsiteX33" fmla="*/ 280222 w 4114165"/>
              <a:gd name="connsiteY33" fmla="*/ 726772 h 3063504"/>
              <a:gd name="connsiteX34" fmla="*/ 289776 w 4114165"/>
              <a:gd name="connsiteY34" fmla="*/ 913999 h 3063504"/>
              <a:gd name="connsiteX35" fmla="*/ 302513 w 4114165"/>
              <a:gd name="connsiteY35" fmla="*/ 1245232 h 3063504"/>
              <a:gd name="connsiteX36" fmla="*/ 340728 w 4114165"/>
              <a:gd name="connsiteY36" fmla="*/ 2325374 h 3063504"/>
              <a:gd name="connsiteX37" fmla="*/ 350283 w 4114165"/>
              <a:gd name="connsiteY37" fmla="*/ 2497177 h 3063504"/>
              <a:gd name="connsiteX38" fmla="*/ 356645 w 4114165"/>
              <a:gd name="connsiteY38" fmla="*/ 2570484 h 3063504"/>
              <a:gd name="connsiteX39" fmla="*/ 363019 w 4114165"/>
              <a:gd name="connsiteY39" fmla="*/ 2607106 h 3063504"/>
              <a:gd name="connsiteX40" fmla="*/ 366200 w 4114165"/>
              <a:gd name="connsiteY40" fmla="*/ 2611083 h 3063504"/>
              <a:gd name="connsiteX41" fmla="*/ 369380 w 4114165"/>
              <a:gd name="connsiteY41" fmla="*/ 2605384 h 3063504"/>
              <a:gd name="connsiteX42" fmla="*/ 372574 w 4114165"/>
              <a:gd name="connsiteY42" fmla="*/ 2590024 h 3063504"/>
              <a:gd name="connsiteX43" fmla="*/ 378935 w 4114165"/>
              <a:gd name="connsiteY43" fmla="*/ 2530861 h 3063504"/>
              <a:gd name="connsiteX44" fmla="*/ 385310 w 4114165"/>
              <a:gd name="connsiteY44" fmla="*/ 2435532 h 3063504"/>
              <a:gd name="connsiteX45" fmla="*/ 394865 w 4114165"/>
              <a:gd name="connsiteY45" fmla="*/ 2232425 h 3063504"/>
              <a:gd name="connsiteX46" fmla="*/ 407601 w 4114165"/>
              <a:gd name="connsiteY46" fmla="*/ 1876548 h 3063504"/>
              <a:gd name="connsiteX47" fmla="*/ 442627 w 4114165"/>
              <a:gd name="connsiteY47" fmla="*/ 825508 h 3063504"/>
              <a:gd name="connsiteX48" fmla="*/ 452182 w 4114165"/>
              <a:gd name="connsiteY48" fmla="*/ 631949 h 3063504"/>
              <a:gd name="connsiteX49" fmla="*/ 458544 w 4114165"/>
              <a:gd name="connsiteY49" fmla="*/ 543618 h 3063504"/>
              <a:gd name="connsiteX50" fmla="*/ 464918 w 4114165"/>
              <a:gd name="connsiteY50" fmla="*/ 491393 h 3063504"/>
              <a:gd name="connsiteX51" fmla="*/ 468099 w 4114165"/>
              <a:gd name="connsiteY51" fmla="*/ 479329 h 3063504"/>
              <a:gd name="connsiteX52" fmla="*/ 471280 w 4114165"/>
              <a:gd name="connsiteY52" fmla="*/ 476719 h 3063504"/>
              <a:gd name="connsiteX53" fmla="*/ 474473 w 4114165"/>
              <a:gd name="connsiteY53" fmla="*/ 483516 h 3063504"/>
              <a:gd name="connsiteX54" fmla="*/ 477654 w 4114165"/>
              <a:gd name="connsiteY54" fmla="*/ 499587 h 3063504"/>
              <a:gd name="connsiteX55" fmla="*/ 484015 w 4114165"/>
              <a:gd name="connsiteY55" fmla="*/ 558573 h 3063504"/>
              <a:gd name="connsiteX56" fmla="*/ 490390 w 4114165"/>
              <a:gd name="connsiteY56" fmla="*/ 650919 h 3063504"/>
              <a:gd name="connsiteX57" fmla="*/ 499945 w 4114165"/>
              <a:gd name="connsiteY57" fmla="*/ 843021 h 3063504"/>
              <a:gd name="connsiteX58" fmla="*/ 512680 w 4114165"/>
              <a:gd name="connsiteY58" fmla="*/ 1171038 h 3063504"/>
              <a:gd name="connsiteX59" fmla="*/ 544526 w 4114165"/>
              <a:gd name="connsiteY59" fmla="*/ 2034016 h 3063504"/>
              <a:gd name="connsiteX60" fmla="*/ 554081 w 4114165"/>
              <a:gd name="connsiteY60" fmla="*/ 2220635 h 3063504"/>
              <a:gd name="connsiteX61" fmla="*/ 563624 w 4114165"/>
              <a:gd name="connsiteY61" fmla="*/ 2346673 h 3063504"/>
              <a:gd name="connsiteX62" fmla="*/ 569998 w 4114165"/>
              <a:gd name="connsiteY62" fmla="*/ 2393211 h 3063504"/>
              <a:gd name="connsiteX63" fmla="*/ 573179 w 4114165"/>
              <a:gd name="connsiteY63" fmla="*/ 2404874 h 3063504"/>
              <a:gd name="connsiteX64" fmla="*/ 576372 w 4114165"/>
              <a:gd name="connsiteY64" fmla="*/ 2408799 h 3063504"/>
              <a:gd name="connsiteX65" fmla="*/ 579553 w 4114165"/>
              <a:gd name="connsiteY65" fmla="*/ 2405102 h 3063504"/>
              <a:gd name="connsiteX66" fmla="*/ 582734 w 4114165"/>
              <a:gd name="connsiteY66" fmla="*/ 2393945 h 3063504"/>
              <a:gd name="connsiteX67" fmla="*/ 589108 w 4114165"/>
              <a:gd name="connsiteY67" fmla="*/ 2350282 h 3063504"/>
              <a:gd name="connsiteX68" fmla="*/ 595470 w 4114165"/>
              <a:gd name="connsiteY68" fmla="*/ 2280520 h 3063504"/>
              <a:gd name="connsiteX69" fmla="*/ 605025 w 4114165"/>
              <a:gd name="connsiteY69" fmla="*/ 2134981 h 3063504"/>
              <a:gd name="connsiteX70" fmla="*/ 617760 w 4114165"/>
              <a:gd name="connsiteY70" fmla="*/ 1888743 h 3063504"/>
              <a:gd name="connsiteX71" fmla="*/ 646426 w 4114165"/>
              <a:gd name="connsiteY71" fmla="*/ 1318008 h 3063504"/>
              <a:gd name="connsiteX72" fmla="*/ 655981 w 4114165"/>
              <a:gd name="connsiteY72" fmla="*/ 1179079 h 3063504"/>
              <a:gd name="connsiteX73" fmla="*/ 665523 w 4114165"/>
              <a:gd name="connsiteY73" fmla="*/ 1084231 h 3063504"/>
              <a:gd name="connsiteX74" fmla="*/ 671897 w 4114165"/>
              <a:gd name="connsiteY74" fmla="*/ 1047837 h 3063504"/>
              <a:gd name="connsiteX75" fmla="*/ 675078 w 4114165"/>
              <a:gd name="connsiteY75" fmla="*/ 1037782 h 3063504"/>
              <a:gd name="connsiteX76" fmla="*/ 678259 w 4114165"/>
              <a:gd name="connsiteY76" fmla="*/ 1033059 h 3063504"/>
              <a:gd name="connsiteX77" fmla="*/ 681452 w 4114165"/>
              <a:gd name="connsiteY77" fmla="*/ 1033502 h 3063504"/>
              <a:gd name="connsiteX78" fmla="*/ 684633 w 4114165"/>
              <a:gd name="connsiteY78" fmla="*/ 1038909 h 3063504"/>
              <a:gd name="connsiteX79" fmla="*/ 691007 w 4114165"/>
              <a:gd name="connsiteY79" fmla="*/ 1063476 h 3063504"/>
              <a:gd name="connsiteX80" fmla="*/ 697369 w 4114165"/>
              <a:gd name="connsiteY80" fmla="*/ 1104049 h 3063504"/>
              <a:gd name="connsiteX81" fmla="*/ 706924 w 4114165"/>
              <a:gd name="connsiteY81" fmla="*/ 1187437 h 3063504"/>
              <a:gd name="connsiteX82" fmla="*/ 738770 w 4114165"/>
              <a:gd name="connsiteY82" fmla="*/ 1501044 h 3063504"/>
              <a:gd name="connsiteX83" fmla="*/ 748325 w 4114165"/>
              <a:gd name="connsiteY83" fmla="*/ 1560169 h 3063504"/>
              <a:gd name="connsiteX84" fmla="*/ 754686 w 4114165"/>
              <a:gd name="connsiteY84" fmla="*/ 1583596 h 3063504"/>
              <a:gd name="connsiteX85" fmla="*/ 757880 w 4114165"/>
              <a:gd name="connsiteY85" fmla="*/ 1590282 h 3063504"/>
              <a:gd name="connsiteX86" fmla="*/ 761061 w 4114165"/>
              <a:gd name="connsiteY86" fmla="*/ 1593663 h 3063504"/>
              <a:gd name="connsiteX87" fmla="*/ 764241 w 4114165"/>
              <a:gd name="connsiteY87" fmla="*/ 1593828 h 3063504"/>
              <a:gd name="connsiteX88" fmla="*/ 767422 w 4114165"/>
              <a:gd name="connsiteY88" fmla="*/ 1590940 h 3063504"/>
              <a:gd name="connsiteX89" fmla="*/ 773796 w 4114165"/>
              <a:gd name="connsiteY89" fmla="*/ 1576821 h 3063504"/>
              <a:gd name="connsiteX90" fmla="*/ 780158 w 4114165"/>
              <a:gd name="connsiteY90" fmla="*/ 1553495 h 3063504"/>
              <a:gd name="connsiteX91" fmla="*/ 792906 w 4114165"/>
              <a:gd name="connsiteY91" fmla="*/ 1490875 h 3063504"/>
              <a:gd name="connsiteX92" fmla="*/ 805642 w 4114165"/>
              <a:gd name="connsiteY92" fmla="*/ 1429686 h 3063504"/>
              <a:gd name="connsiteX93" fmla="*/ 812004 w 4114165"/>
              <a:gd name="connsiteY93" fmla="*/ 1408348 h 3063504"/>
              <a:gd name="connsiteX94" fmla="*/ 818378 w 4114165"/>
              <a:gd name="connsiteY94" fmla="*/ 1397407 h 3063504"/>
              <a:gd name="connsiteX95" fmla="*/ 821559 w 4114165"/>
              <a:gd name="connsiteY95" fmla="*/ 1396635 h 3063504"/>
              <a:gd name="connsiteX96" fmla="*/ 824740 w 4114165"/>
              <a:gd name="connsiteY96" fmla="*/ 1399345 h 3063504"/>
              <a:gd name="connsiteX97" fmla="*/ 827933 w 4114165"/>
              <a:gd name="connsiteY97" fmla="*/ 1405740 h 3063504"/>
              <a:gd name="connsiteX98" fmla="*/ 834295 w 4114165"/>
              <a:gd name="connsiteY98" fmla="*/ 1430142 h 3063504"/>
              <a:gd name="connsiteX99" fmla="*/ 840669 w 4114165"/>
              <a:gd name="connsiteY99" fmla="*/ 1470285 h 3063504"/>
              <a:gd name="connsiteX100" fmla="*/ 850224 w 4114165"/>
              <a:gd name="connsiteY100" fmla="*/ 1558649 h 3063504"/>
              <a:gd name="connsiteX101" fmla="*/ 862960 w 4114165"/>
              <a:gd name="connsiteY101" fmla="*/ 1718561 h 3063504"/>
              <a:gd name="connsiteX102" fmla="*/ 891612 w 4114165"/>
              <a:gd name="connsiteY102" fmla="*/ 2106134 h 3063504"/>
              <a:gd name="connsiteX103" fmla="*/ 897986 w 4114165"/>
              <a:gd name="connsiteY103" fmla="*/ 2164423 h 3063504"/>
              <a:gd name="connsiteX104" fmla="*/ 904348 w 4114165"/>
              <a:gd name="connsiteY104" fmla="*/ 2202286 h 3063504"/>
              <a:gd name="connsiteX105" fmla="*/ 907541 w 4114165"/>
              <a:gd name="connsiteY105" fmla="*/ 2212354 h 3063504"/>
              <a:gd name="connsiteX106" fmla="*/ 910722 w 4114165"/>
              <a:gd name="connsiteY106" fmla="*/ 2215950 h 3063504"/>
              <a:gd name="connsiteX107" fmla="*/ 913903 w 4114165"/>
              <a:gd name="connsiteY107" fmla="*/ 2212772 h 3063504"/>
              <a:gd name="connsiteX108" fmla="*/ 917096 w 4114165"/>
              <a:gd name="connsiteY108" fmla="*/ 2202540 h 3063504"/>
              <a:gd name="connsiteX109" fmla="*/ 923458 w 4114165"/>
              <a:gd name="connsiteY109" fmla="*/ 2160358 h 3063504"/>
              <a:gd name="connsiteX110" fmla="*/ 929832 w 4114165"/>
              <a:gd name="connsiteY110" fmla="*/ 2088937 h 3063504"/>
              <a:gd name="connsiteX111" fmla="*/ 939387 w 4114165"/>
              <a:gd name="connsiteY111" fmla="*/ 1929354 h 3063504"/>
              <a:gd name="connsiteX112" fmla="*/ 948930 w 4114165"/>
              <a:gd name="connsiteY112" fmla="*/ 1715256 h 3063504"/>
              <a:gd name="connsiteX113" fmla="*/ 964859 w 4114165"/>
              <a:gd name="connsiteY113" fmla="*/ 1281386 h 3063504"/>
              <a:gd name="connsiteX114" fmla="*/ 983956 w 4114165"/>
              <a:gd name="connsiteY114" fmla="*/ 762432 h 3063504"/>
              <a:gd name="connsiteX115" fmla="*/ 993511 w 4114165"/>
              <a:gd name="connsiteY115" fmla="*/ 562035 h 3063504"/>
              <a:gd name="connsiteX116" fmla="*/ 999886 w 4114165"/>
              <a:gd name="connsiteY116" fmla="*/ 466070 h 3063504"/>
              <a:gd name="connsiteX117" fmla="*/ 1006247 w 4114165"/>
              <a:gd name="connsiteY117" fmla="*/ 406589 h 3063504"/>
              <a:gd name="connsiteX118" fmla="*/ 1009441 w 4114165"/>
              <a:gd name="connsiteY118" fmla="*/ 391842 h 3063504"/>
              <a:gd name="connsiteX119" fmla="*/ 1012621 w 4114165"/>
              <a:gd name="connsiteY119" fmla="*/ 387604 h 3063504"/>
              <a:gd name="connsiteX120" fmla="*/ 1015802 w 4114165"/>
              <a:gd name="connsiteY120" fmla="*/ 394136 h 3063504"/>
              <a:gd name="connsiteX121" fmla="*/ 1018996 w 4114165"/>
              <a:gd name="connsiteY121" fmla="*/ 411587 h 3063504"/>
              <a:gd name="connsiteX122" fmla="*/ 1025357 w 4114165"/>
              <a:gd name="connsiteY122" fmla="*/ 479311 h 3063504"/>
              <a:gd name="connsiteX123" fmla="*/ 1031731 w 4114165"/>
              <a:gd name="connsiteY123" fmla="*/ 589755 h 3063504"/>
              <a:gd name="connsiteX124" fmla="*/ 1041274 w 4114165"/>
              <a:gd name="connsiteY124" fmla="*/ 828914 h 3063504"/>
              <a:gd name="connsiteX125" fmla="*/ 1054022 w 4114165"/>
              <a:gd name="connsiteY125" fmla="*/ 1256857 h 3063504"/>
              <a:gd name="connsiteX126" fmla="*/ 1092230 w 4114165"/>
              <a:gd name="connsiteY126" fmla="*/ 2652391 h 3063504"/>
              <a:gd name="connsiteX127" fmla="*/ 1101785 w 4114165"/>
              <a:gd name="connsiteY127" fmla="*/ 2862019 h 3063504"/>
              <a:gd name="connsiteX128" fmla="*/ 1108146 w 4114165"/>
              <a:gd name="connsiteY128" fmla="*/ 2943532 h 3063504"/>
              <a:gd name="connsiteX129" fmla="*/ 1111340 w 4114165"/>
              <a:gd name="connsiteY129" fmla="*/ 2965110 h 3063504"/>
              <a:gd name="connsiteX130" fmla="*/ 1114521 w 4114165"/>
              <a:gd name="connsiteY130" fmla="*/ 2973430 h 3063504"/>
              <a:gd name="connsiteX131" fmla="*/ 1117701 w 4114165"/>
              <a:gd name="connsiteY131" fmla="*/ 2968315 h 3063504"/>
              <a:gd name="connsiteX132" fmla="*/ 1120895 w 4114165"/>
              <a:gd name="connsiteY132" fmla="*/ 2949661 h 3063504"/>
              <a:gd name="connsiteX133" fmla="*/ 1127256 w 4114165"/>
              <a:gd name="connsiteY133" fmla="*/ 2872251 h 3063504"/>
              <a:gd name="connsiteX134" fmla="*/ 1133631 w 4114165"/>
              <a:gd name="connsiteY134" fmla="*/ 2743364 h 3063504"/>
              <a:gd name="connsiteX135" fmla="*/ 1143173 w 4114165"/>
              <a:gd name="connsiteY135" fmla="*/ 2463378 h 3063504"/>
              <a:gd name="connsiteX136" fmla="*/ 1155922 w 4114165"/>
              <a:gd name="connsiteY136" fmla="*/ 1965154 h 3063504"/>
              <a:gd name="connsiteX137" fmla="*/ 1190948 w 4114165"/>
              <a:gd name="connsiteY137" fmla="*/ 471744 h 3063504"/>
              <a:gd name="connsiteX138" fmla="*/ 1200503 w 4114165"/>
              <a:gd name="connsiteY138" fmla="*/ 198810 h 3063504"/>
              <a:gd name="connsiteX139" fmla="*/ 1206865 w 4114165"/>
              <a:gd name="connsiteY139" fmla="*/ 77799 h 3063504"/>
              <a:gd name="connsiteX140" fmla="*/ 1213239 w 4114165"/>
              <a:gd name="connsiteY140" fmla="*/ 11588 h 3063504"/>
              <a:gd name="connsiteX141" fmla="*/ 1216420 w 4114165"/>
              <a:gd name="connsiteY141" fmla="*/ 0 h 3063504"/>
              <a:gd name="connsiteX142" fmla="*/ 1219601 w 4114165"/>
              <a:gd name="connsiteY142" fmla="*/ 2996 h 3063504"/>
              <a:gd name="connsiteX143" fmla="*/ 1222781 w 4114165"/>
              <a:gd name="connsiteY143" fmla="*/ 20580 h 3063504"/>
              <a:gd name="connsiteX144" fmla="*/ 1229156 w 4114165"/>
              <a:gd name="connsiteY144" fmla="*/ 98807 h 3063504"/>
              <a:gd name="connsiteX145" fmla="*/ 1235530 w 4114165"/>
              <a:gd name="connsiteY145" fmla="*/ 231880 h 3063504"/>
              <a:gd name="connsiteX146" fmla="*/ 1245072 w 4114165"/>
              <a:gd name="connsiteY146" fmla="*/ 522962 h 3063504"/>
              <a:gd name="connsiteX147" fmla="*/ 1257821 w 4114165"/>
              <a:gd name="connsiteY147" fmla="*/ 1041176 h 3063504"/>
              <a:gd name="connsiteX148" fmla="*/ 1292847 w 4114165"/>
              <a:gd name="connsiteY148" fmla="*/ 2583224 h 3063504"/>
              <a:gd name="connsiteX149" fmla="*/ 1302390 w 4114165"/>
              <a:gd name="connsiteY149" fmla="*/ 2862221 h 3063504"/>
              <a:gd name="connsiteX150" fmla="*/ 1308764 w 4114165"/>
              <a:gd name="connsiteY150" fmla="*/ 2985271 h 3063504"/>
              <a:gd name="connsiteX151" fmla="*/ 1315138 w 4114165"/>
              <a:gd name="connsiteY151" fmla="*/ 3052069 h 3063504"/>
              <a:gd name="connsiteX152" fmla="*/ 1318319 w 4114165"/>
              <a:gd name="connsiteY152" fmla="*/ 3063504 h 3063504"/>
              <a:gd name="connsiteX153" fmla="*/ 1321500 w 4114165"/>
              <a:gd name="connsiteY153" fmla="*/ 3060098 h 3063504"/>
              <a:gd name="connsiteX154" fmla="*/ 1324681 w 4114165"/>
              <a:gd name="connsiteY154" fmla="*/ 3041913 h 3063504"/>
              <a:gd name="connsiteX155" fmla="*/ 1331055 w 4114165"/>
              <a:gd name="connsiteY155" fmla="*/ 2962109 h 3063504"/>
              <a:gd name="connsiteX156" fmla="*/ 1337429 w 4114165"/>
              <a:gd name="connsiteY156" fmla="*/ 2827372 h 3063504"/>
              <a:gd name="connsiteX157" fmla="*/ 1346971 w 4114165"/>
              <a:gd name="connsiteY157" fmla="*/ 2534799 h 3063504"/>
              <a:gd name="connsiteX158" fmla="*/ 1359720 w 4114165"/>
              <a:gd name="connsiteY158" fmla="*/ 2019403 h 3063504"/>
              <a:gd name="connsiteX159" fmla="*/ 1391553 w 4114165"/>
              <a:gd name="connsiteY159" fmla="*/ 642650 h 3063504"/>
              <a:gd name="connsiteX160" fmla="*/ 1401108 w 4114165"/>
              <a:gd name="connsiteY160" fmla="*/ 357415 h 3063504"/>
              <a:gd name="connsiteX161" fmla="*/ 1407482 w 4114165"/>
              <a:gd name="connsiteY161" fmla="*/ 227415 h 3063504"/>
              <a:gd name="connsiteX162" fmla="*/ 1413844 w 4114165"/>
              <a:gd name="connsiteY162" fmla="*/ 151377 h 3063504"/>
              <a:gd name="connsiteX163" fmla="*/ 1417037 w 4114165"/>
              <a:gd name="connsiteY163" fmla="*/ 134458 h 3063504"/>
              <a:gd name="connsiteX164" fmla="*/ 1420218 w 4114165"/>
              <a:gd name="connsiteY164" fmla="*/ 131770 h 3063504"/>
              <a:gd name="connsiteX165" fmla="*/ 1423399 w 4114165"/>
              <a:gd name="connsiteY165" fmla="*/ 143257 h 3063504"/>
              <a:gd name="connsiteX166" fmla="*/ 1426580 w 4114165"/>
              <a:gd name="connsiteY166" fmla="*/ 168709 h 3063504"/>
              <a:gd name="connsiteX167" fmla="*/ 1432954 w 4114165"/>
              <a:gd name="connsiteY167" fmla="*/ 259960 h 3063504"/>
              <a:gd name="connsiteX168" fmla="*/ 1439328 w 4114165"/>
              <a:gd name="connsiteY168" fmla="*/ 401057 h 3063504"/>
              <a:gd name="connsiteX169" fmla="*/ 1448870 w 4114165"/>
              <a:gd name="connsiteY169" fmla="*/ 691492 h 3063504"/>
              <a:gd name="connsiteX170" fmla="*/ 1461619 w 4114165"/>
              <a:gd name="connsiteY170" fmla="*/ 1179130 h 3063504"/>
              <a:gd name="connsiteX171" fmla="*/ 1487091 w 4114165"/>
              <a:gd name="connsiteY171" fmla="*/ 2181025 h 3063504"/>
              <a:gd name="connsiteX172" fmla="*/ 1496646 w 4114165"/>
              <a:gd name="connsiteY172" fmla="*/ 2459592 h 3063504"/>
              <a:gd name="connsiteX173" fmla="*/ 1503007 w 4114165"/>
              <a:gd name="connsiteY173" fmla="*/ 2593785 h 3063504"/>
              <a:gd name="connsiteX174" fmla="*/ 1509382 w 4114165"/>
              <a:gd name="connsiteY174" fmla="*/ 2680946 h 3063504"/>
              <a:gd name="connsiteX175" fmla="*/ 1512562 w 4114165"/>
              <a:gd name="connsiteY175" fmla="*/ 2705982 h 3063504"/>
              <a:gd name="connsiteX176" fmla="*/ 1515743 w 4114165"/>
              <a:gd name="connsiteY176" fmla="*/ 2718442 h 3063504"/>
              <a:gd name="connsiteX177" fmla="*/ 1518937 w 4114165"/>
              <a:gd name="connsiteY177" fmla="*/ 2718341 h 3063504"/>
              <a:gd name="connsiteX178" fmla="*/ 1522117 w 4114165"/>
              <a:gd name="connsiteY178" fmla="*/ 2705817 h 3063504"/>
              <a:gd name="connsiteX179" fmla="*/ 1525298 w 4114165"/>
              <a:gd name="connsiteY179" fmla="*/ 2681162 h 3063504"/>
              <a:gd name="connsiteX180" fmla="*/ 1531672 w 4114165"/>
              <a:gd name="connsiteY180" fmla="*/ 2597166 h 3063504"/>
              <a:gd name="connsiteX181" fmla="*/ 1538034 w 4114165"/>
              <a:gd name="connsiteY181" fmla="*/ 2471052 h 3063504"/>
              <a:gd name="connsiteX182" fmla="*/ 1547589 w 4114165"/>
              <a:gd name="connsiteY182" fmla="*/ 2217318 h 3063504"/>
              <a:gd name="connsiteX183" fmla="*/ 1563518 w 4114165"/>
              <a:gd name="connsiteY183" fmla="*/ 1692310 h 3063504"/>
              <a:gd name="connsiteX184" fmla="*/ 1582615 w 4114165"/>
              <a:gd name="connsiteY184" fmla="*/ 1074303 h 3063504"/>
              <a:gd name="connsiteX185" fmla="*/ 1592171 w 4114165"/>
              <a:gd name="connsiteY185" fmla="*/ 838804 h 3063504"/>
              <a:gd name="connsiteX186" fmla="*/ 1598545 w 4114165"/>
              <a:gd name="connsiteY186" fmla="*/ 724265 h 3063504"/>
              <a:gd name="connsiteX187" fmla="*/ 1604906 w 4114165"/>
              <a:gd name="connsiteY187" fmla="*/ 648563 h 3063504"/>
              <a:gd name="connsiteX188" fmla="*/ 1608087 w 4114165"/>
              <a:gd name="connsiteY188" fmla="*/ 626010 h 3063504"/>
              <a:gd name="connsiteX189" fmla="*/ 1611281 w 4114165"/>
              <a:gd name="connsiteY189" fmla="*/ 613828 h 3063504"/>
              <a:gd name="connsiteX190" fmla="*/ 1614461 w 4114165"/>
              <a:gd name="connsiteY190" fmla="*/ 611992 h 3063504"/>
              <a:gd name="connsiteX191" fmla="*/ 1617642 w 4114165"/>
              <a:gd name="connsiteY191" fmla="*/ 620362 h 3063504"/>
              <a:gd name="connsiteX192" fmla="*/ 1620836 w 4114165"/>
              <a:gd name="connsiteY192" fmla="*/ 638724 h 3063504"/>
              <a:gd name="connsiteX193" fmla="*/ 1627197 w 4114165"/>
              <a:gd name="connsiteY193" fmla="*/ 703889 h 3063504"/>
              <a:gd name="connsiteX194" fmla="*/ 1633572 w 4114165"/>
              <a:gd name="connsiteY194" fmla="*/ 803537 h 3063504"/>
              <a:gd name="connsiteX195" fmla="*/ 1643127 w 4114165"/>
              <a:gd name="connsiteY195" fmla="*/ 1005807 h 3063504"/>
              <a:gd name="connsiteX196" fmla="*/ 1659043 w 4114165"/>
              <a:gd name="connsiteY196" fmla="*/ 1426507 h 3063504"/>
              <a:gd name="connsiteX197" fmla="*/ 1678153 w 4114165"/>
              <a:gd name="connsiteY197" fmla="*/ 1923162 h 3063504"/>
              <a:gd name="connsiteX198" fmla="*/ 1687696 w 4114165"/>
              <a:gd name="connsiteY198" fmla="*/ 2112656 h 3063504"/>
              <a:gd name="connsiteX199" fmla="*/ 1694070 w 4114165"/>
              <a:gd name="connsiteY199" fmla="*/ 2204756 h 3063504"/>
              <a:gd name="connsiteX200" fmla="*/ 1700444 w 4114165"/>
              <a:gd name="connsiteY200" fmla="*/ 2265400 h 3063504"/>
              <a:gd name="connsiteX201" fmla="*/ 1703625 w 4114165"/>
              <a:gd name="connsiteY201" fmla="*/ 2283281 h 3063504"/>
              <a:gd name="connsiteX202" fmla="*/ 1706806 w 4114165"/>
              <a:gd name="connsiteY202" fmla="*/ 2292702 h 3063504"/>
              <a:gd name="connsiteX203" fmla="*/ 1709986 w 4114165"/>
              <a:gd name="connsiteY203" fmla="*/ 2293639 h 3063504"/>
              <a:gd name="connsiteX204" fmla="*/ 1713180 w 4114165"/>
              <a:gd name="connsiteY204" fmla="*/ 2286193 h 3063504"/>
              <a:gd name="connsiteX205" fmla="*/ 1716361 w 4114165"/>
              <a:gd name="connsiteY205" fmla="*/ 2270504 h 3063504"/>
              <a:gd name="connsiteX206" fmla="*/ 1722735 w 4114165"/>
              <a:gd name="connsiteY206" fmla="*/ 2215532 h 3063504"/>
              <a:gd name="connsiteX207" fmla="*/ 1729096 w 4114165"/>
              <a:gd name="connsiteY207" fmla="*/ 2131689 h 3063504"/>
              <a:gd name="connsiteX208" fmla="*/ 1738651 w 4114165"/>
              <a:gd name="connsiteY208" fmla="*/ 1961012 h 3063504"/>
              <a:gd name="connsiteX209" fmla="*/ 1754568 w 4114165"/>
              <a:gd name="connsiteY209" fmla="*/ 1602325 h 3063504"/>
              <a:gd name="connsiteX210" fmla="*/ 1773678 w 4114165"/>
              <a:gd name="connsiteY210" fmla="*/ 1169278 h 3063504"/>
              <a:gd name="connsiteX211" fmla="*/ 1783233 w 4114165"/>
              <a:gd name="connsiteY211" fmla="*/ 998855 h 3063504"/>
              <a:gd name="connsiteX212" fmla="*/ 1792788 w 4114165"/>
              <a:gd name="connsiteY212" fmla="*/ 880580 h 3063504"/>
              <a:gd name="connsiteX213" fmla="*/ 1799150 w 4114165"/>
              <a:gd name="connsiteY213" fmla="*/ 835904 h 3063504"/>
              <a:gd name="connsiteX214" fmla="*/ 1802343 w 4114165"/>
              <a:gd name="connsiteY214" fmla="*/ 824520 h 3063504"/>
              <a:gd name="connsiteX215" fmla="*/ 1805524 w 4114165"/>
              <a:gd name="connsiteY215" fmla="*/ 820556 h 3063504"/>
              <a:gd name="connsiteX216" fmla="*/ 1808705 w 4114165"/>
              <a:gd name="connsiteY216" fmla="*/ 824051 h 3063504"/>
              <a:gd name="connsiteX217" fmla="*/ 1811886 w 4114165"/>
              <a:gd name="connsiteY217" fmla="*/ 834916 h 3063504"/>
              <a:gd name="connsiteX218" fmla="*/ 1818260 w 4114165"/>
              <a:gd name="connsiteY218" fmla="*/ 878162 h 3063504"/>
              <a:gd name="connsiteX219" fmla="*/ 1824634 w 4114165"/>
              <a:gd name="connsiteY219" fmla="*/ 948342 h 3063504"/>
              <a:gd name="connsiteX220" fmla="*/ 1834176 w 4114165"/>
              <a:gd name="connsiteY220" fmla="*/ 1097237 h 3063504"/>
              <a:gd name="connsiteX221" fmla="*/ 1846912 w 4114165"/>
              <a:gd name="connsiteY221" fmla="*/ 1354719 h 3063504"/>
              <a:gd name="connsiteX222" fmla="*/ 1878758 w 4114165"/>
              <a:gd name="connsiteY222" fmla="*/ 2030319 h 3063504"/>
              <a:gd name="connsiteX223" fmla="*/ 1888313 w 4114165"/>
              <a:gd name="connsiteY223" fmla="*/ 2169894 h 3063504"/>
              <a:gd name="connsiteX224" fmla="*/ 1894687 w 4114165"/>
              <a:gd name="connsiteY224" fmla="*/ 2233983 h 3063504"/>
              <a:gd name="connsiteX225" fmla="*/ 1901049 w 4114165"/>
              <a:gd name="connsiteY225" fmla="*/ 2272112 h 3063504"/>
              <a:gd name="connsiteX226" fmla="*/ 1904242 w 4114165"/>
              <a:gd name="connsiteY226" fmla="*/ 2281014 h 3063504"/>
              <a:gd name="connsiteX227" fmla="*/ 1907423 w 4114165"/>
              <a:gd name="connsiteY227" fmla="*/ 2283053 h 3063504"/>
              <a:gd name="connsiteX228" fmla="*/ 1910604 w 4114165"/>
              <a:gd name="connsiteY228" fmla="*/ 2278216 h 3063504"/>
              <a:gd name="connsiteX229" fmla="*/ 1913785 w 4114165"/>
              <a:gd name="connsiteY229" fmla="*/ 2266591 h 3063504"/>
              <a:gd name="connsiteX230" fmla="*/ 1920159 w 4114165"/>
              <a:gd name="connsiteY230" fmla="*/ 2223573 h 3063504"/>
              <a:gd name="connsiteX231" fmla="*/ 1926520 w 4114165"/>
              <a:gd name="connsiteY231" fmla="*/ 2155837 h 3063504"/>
              <a:gd name="connsiteX232" fmla="*/ 1936075 w 4114165"/>
              <a:gd name="connsiteY232" fmla="*/ 2014084 h 3063504"/>
              <a:gd name="connsiteX233" fmla="*/ 1948811 w 4114165"/>
              <a:gd name="connsiteY233" fmla="*/ 1770329 h 3063504"/>
              <a:gd name="connsiteX234" fmla="*/ 1980657 w 4114165"/>
              <a:gd name="connsiteY234" fmla="*/ 1119397 h 3063504"/>
              <a:gd name="connsiteX235" fmla="*/ 1990212 w 4114165"/>
              <a:gd name="connsiteY235" fmla="*/ 975352 h 3063504"/>
              <a:gd name="connsiteX236" fmla="*/ 1999767 w 4114165"/>
              <a:gd name="connsiteY236" fmla="*/ 875591 h 3063504"/>
              <a:gd name="connsiteX237" fmla="*/ 2006142 w 4114165"/>
              <a:gd name="connsiteY237" fmla="*/ 836740 h 3063504"/>
              <a:gd name="connsiteX238" fmla="*/ 2009322 w 4114165"/>
              <a:gd name="connsiteY238" fmla="*/ 825938 h 3063504"/>
              <a:gd name="connsiteX239" fmla="*/ 2012503 w 4114165"/>
              <a:gd name="connsiteY239" fmla="*/ 820923 h 3063504"/>
              <a:gd name="connsiteX240" fmla="*/ 2015684 w 4114165"/>
              <a:gd name="connsiteY240" fmla="*/ 821658 h 3063504"/>
              <a:gd name="connsiteX241" fmla="*/ 2018877 w 4114165"/>
              <a:gd name="connsiteY241" fmla="*/ 828028 h 3063504"/>
              <a:gd name="connsiteX242" fmla="*/ 2025239 w 4114165"/>
              <a:gd name="connsiteY242" fmla="*/ 857115 h 3063504"/>
              <a:gd name="connsiteX243" fmla="*/ 2031613 w 4114165"/>
              <a:gd name="connsiteY243" fmla="*/ 906553 h 3063504"/>
              <a:gd name="connsiteX244" fmla="*/ 2041168 w 4114165"/>
              <a:gd name="connsiteY244" fmla="*/ 1013849 h 3063504"/>
              <a:gd name="connsiteX245" fmla="*/ 2053904 w 4114165"/>
              <a:gd name="connsiteY245" fmla="*/ 1203418 h 3063504"/>
              <a:gd name="connsiteX246" fmla="*/ 2098486 w 4114165"/>
              <a:gd name="connsiteY246" fmla="*/ 1923390 h 3063504"/>
              <a:gd name="connsiteX247" fmla="*/ 2108028 w 4114165"/>
              <a:gd name="connsiteY247" fmla="*/ 2025937 h 3063504"/>
              <a:gd name="connsiteX248" fmla="*/ 2117583 w 4114165"/>
              <a:gd name="connsiteY248" fmla="*/ 2096700 h 3063504"/>
              <a:gd name="connsiteX249" fmla="*/ 2123957 w 4114165"/>
              <a:gd name="connsiteY249" fmla="*/ 2125104 h 3063504"/>
              <a:gd name="connsiteX250" fmla="*/ 2130319 w 4114165"/>
              <a:gd name="connsiteY250" fmla="*/ 2138324 h 3063504"/>
              <a:gd name="connsiteX251" fmla="*/ 2133512 w 4114165"/>
              <a:gd name="connsiteY251" fmla="*/ 2139299 h 3063504"/>
              <a:gd name="connsiteX252" fmla="*/ 2136693 w 4114165"/>
              <a:gd name="connsiteY252" fmla="*/ 2136589 h 3063504"/>
              <a:gd name="connsiteX253" fmla="*/ 2139874 w 4114165"/>
              <a:gd name="connsiteY253" fmla="*/ 2130283 h 3063504"/>
              <a:gd name="connsiteX254" fmla="*/ 2146248 w 4114165"/>
              <a:gd name="connsiteY254" fmla="*/ 2107312 h 3063504"/>
              <a:gd name="connsiteX255" fmla="*/ 2152610 w 4114165"/>
              <a:gd name="connsiteY255" fmla="*/ 2071335 h 3063504"/>
              <a:gd name="connsiteX256" fmla="*/ 2162165 w 4114165"/>
              <a:gd name="connsiteY256" fmla="*/ 1995685 h 3063504"/>
              <a:gd name="connsiteX257" fmla="*/ 2174901 w 4114165"/>
              <a:gd name="connsiteY257" fmla="*/ 1861973 h 3063504"/>
              <a:gd name="connsiteX258" fmla="*/ 2194011 w 4114165"/>
              <a:gd name="connsiteY258" fmla="*/ 1618546 h 3063504"/>
              <a:gd name="connsiteX259" fmla="*/ 2219482 w 4114165"/>
              <a:gd name="connsiteY259" fmla="*/ 1290681 h 3063504"/>
              <a:gd name="connsiteX260" fmla="*/ 2232218 w 4114165"/>
              <a:gd name="connsiteY260" fmla="*/ 1157476 h 3063504"/>
              <a:gd name="connsiteX261" fmla="*/ 2241773 w 4114165"/>
              <a:gd name="connsiteY261" fmla="*/ 1081331 h 3063504"/>
              <a:gd name="connsiteX262" fmla="*/ 2251328 w 4114165"/>
              <a:gd name="connsiteY262" fmla="*/ 1030020 h 3063504"/>
              <a:gd name="connsiteX263" fmla="*/ 2257702 w 4114165"/>
              <a:gd name="connsiteY263" fmla="*/ 1010924 h 3063504"/>
              <a:gd name="connsiteX264" fmla="*/ 2260883 w 4114165"/>
              <a:gd name="connsiteY264" fmla="*/ 1006061 h 3063504"/>
              <a:gd name="connsiteX265" fmla="*/ 2264064 w 4114165"/>
              <a:gd name="connsiteY265" fmla="*/ 1004351 h 3063504"/>
              <a:gd name="connsiteX266" fmla="*/ 2267257 w 4114165"/>
              <a:gd name="connsiteY266" fmla="*/ 1005782 h 3063504"/>
              <a:gd name="connsiteX267" fmla="*/ 2270438 w 4114165"/>
              <a:gd name="connsiteY267" fmla="*/ 1010316 h 3063504"/>
              <a:gd name="connsiteX268" fmla="*/ 2276800 w 4114165"/>
              <a:gd name="connsiteY268" fmla="*/ 1028450 h 3063504"/>
              <a:gd name="connsiteX269" fmla="*/ 2283174 w 4114165"/>
              <a:gd name="connsiteY269" fmla="*/ 1058069 h 3063504"/>
              <a:gd name="connsiteX270" fmla="*/ 2292729 w 4114165"/>
              <a:gd name="connsiteY270" fmla="*/ 1121841 h 3063504"/>
              <a:gd name="connsiteX271" fmla="*/ 2305465 w 4114165"/>
              <a:gd name="connsiteY271" fmla="*/ 1236014 h 3063504"/>
              <a:gd name="connsiteX272" fmla="*/ 2324575 w 4114165"/>
              <a:gd name="connsiteY272" fmla="*/ 1444287 h 3063504"/>
              <a:gd name="connsiteX273" fmla="*/ 2353227 w 4114165"/>
              <a:gd name="connsiteY273" fmla="*/ 1757361 h 3063504"/>
              <a:gd name="connsiteX274" fmla="*/ 2365963 w 4114165"/>
              <a:gd name="connsiteY274" fmla="*/ 1871318 h 3063504"/>
              <a:gd name="connsiteX275" fmla="*/ 2378699 w 4114165"/>
              <a:gd name="connsiteY275" fmla="*/ 1960101 h 3063504"/>
              <a:gd name="connsiteX276" fmla="*/ 2388254 w 4114165"/>
              <a:gd name="connsiteY276" fmla="*/ 2007196 h 3063504"/>
              <a:gd name="connsiteX277" fmla="*/ 2394628 w 4114165"/>
              <a:gd name="connsiteY277" fmla="*/ 2028331 h 3063504"/>
              <a:gd name="connsiteX278" fmla="*/ 2400990 w 4114165"/>
              <a:gd name="connsiteY278" fmla="*/ 2040690 h 3063504"/>
              <a:gd name="connsiteX279" fmla="*/ 2404183 w 4114165"/>
              <a:gd name="connsiteY279" fmla="*/ 2043425 h 3063504"/>
              <a:gd name="connsiteX280" fmla="*/ 2407364 w 4114165"/>
              <a:gd name="connsiteY280" fmla="*/ 2043805 h 3063504"/>
              <a:gd name="connsiteX281" fmla="*/ 2410545 w 4114165"/>
              <a:gd name="connsiteY281" fmla="*/ 2041766 h 3063504"/>
              <a:gd name="connsiteX282" fmla="*/ 2413726 w 4114165"/>
              <a:gd name="connsiteY282" fmla="*/ 2037258 h 3063504"/>
              <a:gd name="connsiteX283" fmla="*/ 2420100 w 4114165"/>
              <a:gd name="connsiteY283" fmla="*/ 2020707 h 3063504"/>
              <a:gd name="connsiteX284" fmla="*/ 2426474 w 4114165"/>
              <a:gd name="connsiteY284" fmla="*/ 1993899 h 3063504"/>
              <a:gd name="connsiteX285" fmla="*/ 2432836 w 4114165"/>
              <a:gd name="connsiteY285" fmla="*/ 1956694 h 3063504"/>
              <a:gd name="connsiteX286" fmla="*/ 2442391 w 4114165"/>
              <a:gd name="connsiteY286" fmla="*/ 1881614 h 3063504"/>
              <a:gd name="connsiteX287" fmla="*/ 2451946 w 4114165"/>
              <a:gd name="connsiteY287" fmla="*/ 1784575 h 3063504"/>
              <a:gd name="connsiteX288" fmla="*/ 2464682 w 4114165"/>
              <a:gd name="connsiteY288" fmla="*/ 1626031 h 3063504"/>
              <a:gd name="connsiteX289" fmla="*/ 2490153 w 4114165"/>
              <a:gd name="connsiteY289" fmla="*/ 1257757 h 3063504"/>
              <a:gd name="connsiteX290" fmla="*/ 2506083 w 4114165"/>
              <a:gd name="connsiteY290" fmla="*/ 1048014 h 3063504"/>
              <a:gd name="connsiteX291" fmla="*/ 2515625 w 4114165"/>
              <a:gd name="connsiteY291" fmla="*/ 952141 h 3063504"/>
              <a:gd name="connsiteX292" fmla="*/ 2521999 w 4114165"/>
              <a:gd name="connsiteY292" fmla="*/ 906236 h 3063504"/>
              <a:gd name="connsiteX293" fmla="*/ 2528373 w 4114165"/>
              <a:gd name="connsiteY293" fmla="*/ 877262 h 3063504"/>
              <a:gd name="connsiteX294" fmla="*/ 2531554 w 4114165"/>
              <a:gd name="connsiteY294" fmla="*/ 869652 h 3063504"/>
              <a:gd name="connsiteX295" fmla="*/ 2534735 w 4114165"/>
              <a:gd name="connsiteY295" fmla="*/ 866853 h 3063504"/>
              <a:gd name="connsiteX296" fmla="*/ 2537916 w 4114165"/>
              <a:gd name="connsiteY296" fmla="*/ 868955 h 3063504"/>
              <a:gd name="connsiteX297" fmla="*/ 2541109 w 4114165"/>
              <a:gd name="connsiteY297" fmla="*/ 876059 h 3063504"/>
              <a:gd name="connsiteX298" fmla="*/ 2547471 w 4114165"/>
              <a:gd name="connsiteY298" fmla="*/ 905299 h 3063504"/>
              <a:gd name="connsiteX299" fmla="*/ 2553845 w 4114165"/>
              <a:gd name="connsiteY299" fmla="*/ 954281 h 3063504"/>
              <a:gd name="connsiteX300" fmla="*/ 2563400 w 4114165"/>
              <a:gd name="connsiteY300" fmla="*/ 1062425 h 3063504"/>
              <a:gd name="connsiteX301" fmla="*/ 2572942 w 4114165"/>
              <a:gd name="connsiteY301" fmla="*/ 1206420 h 3063504"/>
              <a:gd name="connsiteX302" fmla="*/ 2588872 w 4114165"/>
              <a:gd name="connsiteY302" fmla="*/ 1499651 h 3063504"/>
              <a:gd name="connsiteX303" fmla="*/ 2614343 w 4114165"/>
              <a:gd name="connsiteY303" fmla="*/ 1975335 h 3063504"/>
              <a:gd name="connsiteX304" fmla="*/ 2623898 w 4114165"/>
              <a:gd name="connsiteY304" fmla="*/ 2111528 h 3063504"/>
              <a:gd name="connsiteX305" fmla="*/ 2633453 w 4114165"/>
              <a:gd name="connsiteY305" fmla="*/ 2206554 h 3063504"/>
              <a:gd name="connsiteX306" fmla="*/ 2639815 w 4114165"/>
              <a:gd name="connsiteY306" fmla="*/ 2243037 h 3063504"/>
              <a:gd name="connsiteX307" fmla="*/ 2643008 w 4114165"/>
              <a:gd name="connsiteY307" fmla="*/ 2252623 h 3063504"/>
              <a:gd name="connsiteX308" fmla="*/ 2646189 w 4114165"/>
              <a:gd name="connsiteY308" fmla="*/ 2256295 h 3063504"/>
              <a:gd name="connsiteX309" fmla="*/ 2649370 w 4114165"/>
              <a:gd name="connsiteY309" fmla="*/ 2254003 h 3063504"/>
              <a:gd name="connsiteX310" fmla="*/ 2652551 w 4114165"/>
              <a:gd name="connsiteY310" fmla="*/ 2245772 h 3063504"/>
              <a:gd name="connsiteX311" fmla="*/ 2658925 w 4114165"/>
              <a:gd name="connsiteY311" fmla="*/ 2211759 h 3063504"/>
              <a:gd name="connsiteX312" fmla="*/ 2665299 w 4114165"/>
              <a:gd name="connsiteY312" fmla="*/ 2155381 h 3063504"/>
              <a:gd name="connsiteX313" fmla="*/ 2674841 w 4114165"/>
              <a:gd name="connsiteY313" fmla="*/ 2033383 h 3063504"/>
              <a:gd name="connsiteX314" fmla="*/ 2687590 w 4114165"/>
              <a:gd name="connsiteY314" fmla="*/ 1816866 h 3063504"/>
              <a:gd name="connsiteX315" fmla="*/ 2725797 w 4114165"/>
              <a:gd name="connsiteY315" fmla="*/ 1116307 h 3063504"/>
              <a:gd name="connsiteX316" fmla="*/ 2735353 w 4114165"/>
              <a:gd name="connsiteY316" fmla="*/ 1006339 h 3063504"/>
              <a:gd name="connsiteX317" fmla="*/ 2741714 w 4114165"/>
              <a:gd name="connsiteY317" fmla="*/ 959548 h 3063504"/>
              <a:gd name="connsiteX318" fmla="*/ 2748088 w 4114165"/>
              <a:gd name="connsiteY318" fmla="*/ 935995 h 3063504"/>
              <a:gd name="connsiteX319" fmla="*/ 2751269 w 4114165"/>
              <a:gd name="connsiteY319" fmla="*/ 933171 h 3063504"/>
              <a:gd name="connsiteX320" fmla="*/ 2754450 w 4114165"/>
              <a:gd name="connsiteY320" fmla="*/ 936337 h 3063504"/>
              <a:gd name="connsiteX321" fmla="*/ 2757643 w 4114165"/>
              <a:gd name="connsiteY321" fmla="*/ 945416 h 3063504"/>
              <a:gd name="connsiteX322" fmla="*/ 2764005 w 4114165"/>
              <a:gd name="connsiteY322" fmla="*/ 980709 h 3063504"/>
              <a:gd name="connsiteX323" fmla="*/ 2770379 w 4114165"/>
              <a:gd name="connsiteY323" fmla="*/ 1037225 h 3063504"/>
              <a:gd name="connsiteX324" fmla="*/ 2779934 w 4114165"/>
              <a:gd name="connsiteY324" fmla="*/ 1155678 h 3063504"/>
              <a:gd name="connsiteX325" fmla="*/ 2792670 w 4114165"/>
              <a:gd name="connsiteY325" fmla="*/ 1356429 h 3063504"/>
              <a:gd name="connsiteX326" fmla="*/ 2818142 w 4114165"/>
              <a:gd name="connsiteY326" fmla="*/ 1765998 h 3063504"/>
              <a:gd name="connsiteX327" fmla="*/ 2827697 w 4114165"/>
              <a:gd name="connsiteY327" fmla="*/ 1875662 h 3063504"/>
              <a:gd name="connsiteX328" fmla="*/ 2834058 w 4114165"/>
              <a:gd name="connsiteY328" fmla="*/ 1925847 h 3063504"/>
              <a:gd name="connsiteX329" fmla="*/ 2840433 w 4114165"/>
              <a:gd name="connsiteY329" fmla="*/ 1955251 h 3063504"/>
              <a:gd name="connsiteX330" fmla="*/ 2843613 w 4114165"/>
              <a:gd name="connsiteY330" fmla="*/ 1961823 h 3063504"/>
              <a:gd name="connsiteX331" fmla="*/ 2846807 w 4114165"/>
              <a:gd name="connsiteY331" fmla="*/ 1962912 h 3063504"/>
              <a:gd name="connsiteX332" fmla="*/ 2849988 w 4114165"/>
              <a:gd name="connsiteY332" fmla="*/ 1958543 h 3063504"/>
              <a:gd name="connsiteX333" fmla="*/ 2853168 w 4114165"/>
              <a:gd name="connsiteY333" fmla="*/ 1948818 h 3063504"/>
              <a:gd name="connsiteX334" fmla="*/ 2859543 w 4114165"/>
              <a:gd name="connsiteY334" fmla="*/ 1914032 h 3063504"/>
              <a:gd name="connsiteX335" fmla="*/ 2865904 w 4114165"/>
              <a:gd name="connsiteY335" fmla="*/ 1860517 h 3063504"/>
              <a:gd name="connsiteX336" fmla="*/ 2875459 w 4114165"/>
              <a:gd name="connsiteY336" fmla="*/ 1751587 h 3063504"/>
              <a:gd name="connsiteX337" fmla="*/ 2891388 w 4114165"/>
              <a:gd name="connsiteY337" fmla="*/ 1526332 h 3063504"/>
              <a:gd name="connsiteX338" fmla="*/ 2907305 w 4114165"/>
              <a:gd name="connsiteY338" fmla="*/ 1308055 h 3063504"/>
              <a:gd name="connsiteX339" fmla="*/ 2916860 w 4114165"/>
              <a:gd name="connsiteY339" fmla="*/ 1209459 h 3063504"/>
              <a:gd name="connsiteX340" fmla="*/ 2923222 w 4114165"/>
              <a:gd name="connsiteY340" fmla="*/ 1164897 h 3063504"/>
              <a:gd name="connsiteX341" fmla="*/ 2929596 w 4114165"/>
              <a:gd name="connsiteY341" fmla="*/ 1140279 h 3063504"/>
              <a:gd name="connsiteX342" fmla="*/ 2932777 w 4114165"/>
              <a:gd name="connsiteY342" fmla="*/ 1135974 h 3063504"/>
              <a:gd name="connsiteX343" fmla="*/ 2935957 w 4114165"/>
              <a:gd name="connsiteY343" fmla="*/ 1137164 h 3063504"/>
              <a:gd name="connsiteX344" fmla="*/ 2939151 w 4114165"/>
              <a:gd name="connsiteY344" fmla="*/ 1143888 h 3063504"/>
              <a:gd name="connsiteX345" fmla="*/ 2945512 w 4114165"/>
              <a:gd name="connsiteY345" fmla="*/ 1173735 h 3063504"/>
              <a:gd name="connsiteX346" fmla="*/ 2951887 w 4114165"/>
              <a:gd name="connsiteY346" fmla="*/ 1224490 h 3063504"/>
              <a:gd name="connsiteX347" fmla="*/ 2961442 w 4114165"/>
              <a:gd name="connsiteY347" fmla="*/ 1335142 h 3063504"/>
              <a:gd name="connsiteX348" fmla="*/ 2974177 w 4114165"/>
              <a:gd name="connsiteY348" fmla="*/ 1529549 h 3063504"/>
              <a:gd name="connsiteX349" fmla="*/ 2999649 w 4114165"/>
              <a:gd name="connsiteY349" fmla="*/ 1943005 h 3063504"/>
              <a:gd name="connsiteX350" fmla="*/ 3009204 w 4114165"/>
              <a:gd name="connsiteY350" fmla="*/ 2056291 h 3063504"/>
              <a:gd name="connsiteX351" fmla="*/ 3015566 w 4114165"/>
              <a:gd name="connsiteY351" fmla="*/ 2107590 h 3063504"/>
              <a:gd name="connsiteX352" fmla="*/ 3021940 w 4114165"/>
              <a:gd name="connsiteY352" fmla="*/ 2135956 h 3063504"/>
              <a:gd name="connsiteX353" fmla="*/ 3025121 w 4114165"/>
              <a:gd name="connsiteY353" fmla="*/ 2140869 h 3063504"/>
              <a:gd name="connsiteX354" fmla="*/ 3028314 w 4114165"/>
              <a:gd name="connsiteY354" fmla="*/ 2139375 h 3063504"/>
              <a:gd name="connsiteX355" fmla="*/ 3031495 w 4114165"/>
              <a:gd name="connsiteY355" fmla="*/ 2131372 h 3063504"/>
              <a:gd name="connsiteX356" fmla="*/ 3037856 w 4114165"/>
              <a:gd name="connsiteY356" fmla="*/ 2095864 h 3063504"/>
              <a:gd name="connsiteX357" fmla="*/ 3044231 w 4114165"/>
              <a:gd name="connsiteY357" fmla="*/ 2035004 h 3063504"/>
              <a:gd name="connsiteX358" fmla="*/ 3053786 w 4114165"/>
              <a:gd name="connsiteY358" fmla="*/ 1900292 h 3063504"/>
              <a:gd name="connsiteX359" fmla="*/ 3066522 w 4114165"/>
              <a:gd name="connsiteY359" fmla="*/ 1656777 h 3063504"/>
              <a:gd name="connsiteX360" fmla="*/ 3101548 w 4114165"/>
              <a:gd name="connsiteY360" fmla="*/ 916683 h 3063504"/>
              <a:gd name="connsiteX361" fmla="*/ 3111104 w 4114165"/>
              <a:gd name="connsiteY361" fmla="*/ 783301 h 3063504"/>
              <a:gd name="connsiteX362" fmla="*/ 3117465 w 4114165"/>
              <a:gd name="connsiteY362" fmla="*/ 726430 h 3063504"/>
              <a:gd name="connsiteX363" fmla="*/ 3123839 w 4114165"/>
              <a:gd name="connsiteY363" fmla="*/ 698723 h 3063504"/>
              <a:gd name="connsiteX364" fmla="*/ 3127020 w 4114165"/>
              <a:gd name="connsiteY364" fmla="*/ 696418 h 3063504"/>
              <a:gd name="connsiteX365" fmla="*/ 3130214 w 4114165"/>
              <a:gd name="connsiteY365" fmla="*/ 701990 h 3063504"/>
              <a:gd name="connsiteX366" fmla="*/ 3133394 w 4114165"/>
              <a:gd name="connsiteY366" fmla="*/ 715476 h 3063504"/>
              <a:gd name="connsiteX367" fmla="*/ 3139756 w 4114165"/>
              <a:gd name="connsiteY367" fmla="*/ 765952 h 3063504"/>
              <a:gd name="connsiteX368" fmla="*/ 3146130 w 4114165"/>
              <a:gd name="connsiteY368" fmla="*/ 846579 h 3063504"/>
              <a:gd name="connsiteX369" fmla="*/ 3155685 w 4114165"/>
              <a:gd name="connsiteY369" fmla="*/ 1018294 h 3063504"/>
              <a:gd name="connsiteX370" fmla="*/ 3168421 w 4114165"/>
              <a:gd name="connsiteY370" fmla="*/ 1320136 h 3063504"/>
              <a:gd name="connsiteX371" fmla="*/ 3203448 w 4114165"/>
              <a:gd name="connsiteY371" fmla="*/ 2215089 h 3063504"/>
              <a:gd name="connsiteX372" fmla="*/ 3213003 w 4114165"/>
              <a:gd name="connsiteY372" fmla="*/ 2377344 h 3063504"/>
              <a:gd name="connsiteX373" fmla="*/ 3219364 w 4114165"/>
              <a:gd name="connsiteY373" fmla="*/ 2449018 h 3063504"/>
              <a:gd name="connsiteX374" fmla="*/ 3225738 w 4114165"/>
              <a:gd name="connsiteY374" fmla="*/ 2487996 h 3063504"/>
              <a:gd name="connsiteX375" fmla="*/ 3228919 w 4114165"/>
              <a:gd name="connsiteY375" fmla="*/ 2494657 h 3063504"/>
              <a:gd name="connsiteX376" fmla="*/ 3232113 w 4114165"/>
              <a:gd name="connsiteY376" fmla="*/ 2492656 h 3063504"/>
              <a:gd name="connsiteX377" fmla="*/ 3235293 w 4114165"/>
              <a:gd name="connsiteY377" fmla="*/ 2481980 h 3063504"/>
              <a:gd name="connsiteX378" fmla="*/ 3241655 w 4114165"/>
              <a:gd name="connsiteY378" fmla="*/ 2435063 h 3063504"/>
              <a:gd name="connsiteX379" fmla="*/ 3248029 w 4114165"/>
              <a:gd name="connsiteY379" fmla="*/ 2355601 h 3063504"/>
              <a:gd name="connsiteX380" fmla="*/ 3257584 w 4114165"/>
              <a:gd name="connsiteY380" fmla="*/ 2182202 h 3063504"/>
              <a:gd name="connsiteX381" fmla="*/ 3270320 w 4114165"/>
              <a:gd name="connsiteY381" fmla="*/ 1873902 h 3063504"/>
              <a:gd name="connsiteX382" fmla="*/ 3305347 w 4114165"/>
              <a:gd name="connsiteY382" fmla="*/ 952647 h 3063504"/>
              <a:gd name="connsiteX383" fmla="*/ 3314902 w 4114165"/>
              <a:gd name="connsiteY383" fmla="*/ 781693 h 3063504"/>
              <a:gd name="connsiteX384" fmla="*/ 3321263 w 4114165"/>
              <a:gd name="connsiteY384" fmla="*/ 703307 h 3063504"/>
              <a:gd name="connsiteX385" fmla="*/ 3327637 w 4114165"/>
              <a:gd name="connsiteY385" fmla="*/ 656541 h 3063504"/>
              <a:gd name="connsiteX386" fmla="*/ 3330818 w 4114165"/>
              <a:gd name="connsiteY386" fmla="*/ 645461 h 3063504"/>
              <a:gd name="connsiteX387" fmla="*/ 3334012 w 4114165"/>
              <a:gd name="connsiteY387" fmla="*/ 642662 h 3063504"/>
              <a:gd name="connsiteX388" fmla="*/ 3337192 w 4114165"/>
              <a:gd name="connsiteY388" fmla="*/ 648095 h 3063504"/>
              <a:gd name="connsiteX389" fmla="*/ 3340373 w 4114165"/>
              <a:gd name="connsiteY389" fmla="*/ 661657 h 3063504"/>
              <a:gd name="connsiteX390" fmla="*/ 3346747 w 4114165"/>
              <a:gd name="connsiteY390" fmla="*/ 712272 h 3063504"/>
              <a:gd name="connsiteX391" fmla="*/ 3353109 w 4114165"/>
              <a:gd name="connsiteY391" fmla="*/ 792026 h 3063504"/>
              <a:gd name="connsiteX392" fmla="*/ 3362664 w 4114165"/>
              <a:gd name="connsiteY392" fmla="*/ 958282 h 3063504"/>
              <a:gd name="connsiteX393" fmla="*/ 3375400 w 4114165"/>
              <a:gd name="connsiteY393" fmla="*/ 1241725 h 3063504"/>
              <a:gd name="connsiteX394" fmla="*/ 3404065 w 4114165"/>
              <a:gd name="connsiteY394" fmla="*/ 1914374 h 3063504"/>
              <a:gd name="connsiteX395" fmla="*/ 3413620 w 4114165"/>
              <a:gd name="connsiteY395" fmla="*/ 2082783 h 3063504"/>
              <a:gd name="connsiteX396" fmla="*/ 3423163 w 4114165"/>
              <a:gd name="connsiteY396" fmla="*/ 2199285 h 3063504"/>
              <a:gd name="connsiteX397" fmla="*/ 3429537 w 4114165"/>
              <a:gd name="connsiteY397" fmla="*/ 2244088 h 3063504"/>
              <a:gd name="connsiteX398" fmla="*/ 3432718 w 4114165"/>
              <a:gd name="connsiteY398" fmla="*/ 2256169 h 3063504"/>
              <a:gd name="connsiteX399" fmla="*/ 3435911 w 4114165"/>
              <a:gd name="connsiteY399" fmla="*/ 2261335 h 3063504"/>
              <a:gd name="connsiteX400" fmla="*/ 3439092 w 4114165"/>
              <a:gd name="connsiteY400" fmla="*/ 2259613 h 3063504"/>
              <a:gd name="connsiteX401" fmla="*/ 3442273 w 4114165"/>
              <a:gd name="connsiteY401" fmla="*/ 2251116 h 3063504"/>
              <a:gd name="connsiteX402" fmla="*/ 3448647 w 4114165"/>
              <a:gd name="connsiteY402" fmla="*/ 2214582 h 3063504"/>
              <a:gd name="connsiteX403" fmla="*/ 3455008 w 4114165"/>
              <a:gd name="connsiteY403" fmla="*/ 2153824 h 3063504"/>
              <a:gd name="connsiteX404" fmla="*/ 3464564 w 4114165"/>
              <a:gd name="connsiteY404" fmla="*/ 2023974 h 3063504"/>
              <a:gd name="connsiteX405" fmla="*/ 3477299 w 4114165"/>
              <a:gd name="connsiteY405" fmla="*/ 1799315 h 3063504"/>
              <a:gd name="connsiteX406" fmla="*/ 3509145 w 4114165"/>
              <a:gd name="connsiteY406" fmla="*/ 1210295 h 3063504"/>
              <a:gd name="connsiteX407" fmla="*/ 3518700 w 4114165"/>
              <a:gd name="connsiteY407" fmla="*/ 1086549 h 3063504"/>
              <a:gd name="connsiteX408" fmla="*/ 3525062 w 4114165"/>
              <a:gd name="connsiteY408" fmla="*/ 1027956 h 3063504"/>
              <a:gd name="connsiteX409" fmla="*/ 3531436 w 4114165"/>
              <a:gd name="connsiteY409" fmla="*/ 990536 h 3063504"/>
              <a:gd name="connsiteX410" fmla="*/ 3534617 w 4114165"/>
              <a:gd name="connsiteY410" fmla="*/ 980063 h 3063504"/>
              <a:gd name="connsiteX411" fmla="*/ 3537797 w 4114165"/>
              <a:gd name="connsiteY411" fmla="*/ 975137 h 3063504"/>
              <a:gd name="connsiteX412" fmla="*/ 3540991 w 4114165"/>
              <a:gd name="connsiteY412" fmla="*/ 975694 h 3063504"/>
              <a:gd name="connsiteX413" fmla="*/ 3544172 w 4114165"/>
              <a:gd name="connsiteY413" fmla="*/ 981697 h 3063504"/>
              <a:gd name="connsiteX414" fmla="*/ 3550546 w 4114165"/>
              <a:gd name="connsiteY414" fmla="*/ 1009341 h 3063504"/>
              <a:gd name="connsiteX415" fmla="*/ 3556908 w 4114165"/>
              <a:gd name="connsiteY415" fmla="*/ 1056435 h 3063504"/>
              <a:gd name="connsiteX416" fmla="*/ 3566463 w 4114165"/>
              <a:gd name="connsiteY416" fmla="*/ 1158261 h 3063504"/>
              <a:gd name="connsiteX417" fmla="*/ 3579198 w 4114165"/>
              <a:gd name="connsiteY417" fmla="*/ 1335737 h 3063504"/>
              <a:gd name="connsiteX418" fmla="*/ 3611044 w 4114165"/>
              <a:gd name="connsiteY418" fmla="*/ 1805545 h 3063504"/>
              <a:gd name="connsiteX419" fmla="*/ 3620599 w 4114165"/>
              <a:gd name="connsiteY419" fmla="*/ 1906206 h 3063504"/>
              <a:gd name="connsiteX420" fmla="*/ 3626961 w 4114165"/>
              <a:gd name="connsiteY420" fmla="*/ 1954998 h 3063504"/>
              <a:gd name="connsiteX421" fmla="*/ 3633335 w 4114165"/>
              <a:gd name="connsiteY421" fmla="*/ 1987567 h 3063504"/>
              <a:gd name="connsiteX422" fmla="*/ 3639696 w 4114165"/>
              <a:gd name="connsiteY422" fmla="*/ 2003270 h 3063504"/>
              <a:gd name="connsiteX423" fmla="*/ 3642890 w 4114165"/>
              <a:gd name="connsiteY423" fmla="*/ 2004764 h 3063504"/>
              <a:gd name="connsiteX424" fmla="*/ 3646071 w 4114165"/>
              <a:gd name="connsiteY424" fmla="*/ 2002092 h 3063504"/>
              <a:gd name="connsiteX425" fmla="*/ 3649251 w 4114165"/>
              <a:gd name="connsiteY425" fmla="*/ 1995343 h 3063504"/>
              <a:gd name="connsiteX426" fmla="*/ 3655626 w 4114165"/>
              <a:gd name="connsiteY426" fmla="*/ 1970079 h 3063504"/>
              <a:gd name="connsiteX427" fmla="*/ 3661987 w 4114165"/>
              <a:gd name="connsiteY427" fmla="*/ 1930329 h 3063504"/>
              <a:gd name="connsiteX428" fmla="*/ 3671542 w 4114165"/>
              <a:gd name="connsiteY428" fmla="*/ 1847423 h 3063504"/>
              <a:gd name="connsiteX429" fmla="*/ 3684278 w 4114165"/>
              <a:gd name="connsiteY429" fmla="*/ 1705138 h 3063504"/>
              <a:gd name="connsiteX430" fmla="*/ 3719305 w 4114165"/>
              <a:gd name="connsiteY430" fmla="*/ 1285869 h 3063504"/>
              <a:gd name="connsiteX431" fmla="*/ 3728860 w 4114165"/>
              <a:gd name="connsiteY431" fmla="*/ 1203127 h 3063504"/>
              <a:gd name="connsiteX432" fmla="*/ 3738415 w 4114165"/>
              <a:gd name="connsiteY432" fmla="*/ 1145914 h 3063504"/>
              <a:gd name="connsiteX433" fmla="*/ 3744789 w 4114165"/>
              <a:gd name="connsiteY433" fmla="*/ 1123703 h 3063504"/>
              <a:gd name="connsiteX434" fmla="*/ 3747970 w 4114165"/>
              <a:gd name="connsiteY434" fmla="*/ 1117612 h 3063504"/>
              <a:gd name="connsiteX435" fmla="*/ 3751151 w 4114165"/>
              <a:gd name="connsiteY435" fmla="*/ 1114864 h 3063504"/>
              <a:gd name="connsiteX436" fmla="*/ 3754344 w 4114165"/>
              <a:gd name="connsiteY436" fmla="*/ 1115497 h 3063504"/>
              <a:gd name="connsiteX437" fmla="*/ 3757525 w 4114165"/>
              <a:gd name="connsiteY437" fmla="*/ 1119435 h 3063504"/>
              <a:gd name="connsiteX438" fmla="*/ 3763887 w 4114165"/>
              <a:gd name="connsiteY438" fmla="*/ 1137050 h 3063504"/>
              <a:gd name="connsiteX439" fmla="*/ 3770261 w 4114165"/>
              <a:gd name="connsiteY439" fmla="*/ 1166935 h 3063504"/>
              <a:gd name="connsiteX440" fmla="*/ 3779816 w 4114165"/>
              <a:gd name="connsiteY440" fmla="*/ 1232253 h 3063504"/>
              <a:gd name="connsiteX441" fmla="*/ 3792552 w 4114165"/>
              <a:gd name="connsiteY441" fmla="*/ 1349413 h 3063504"/>
              <a:gd name="connsiteX442" fmla="*/ 3818023 w 4114165"/>
              <a:gd name="connsiteY442" fmla="*/ 1628335 h 3063504"/>
              <a:gd name="connsiteX443" fmla="*/ 3833953 w 4114165"/>
              <a:gd name="connsiteY443" fmla="*/ 1785195 h 3063504"/>
              <a:gd name="connsiteX444" fmla="*/ 3843495 w 4114165"/>
              <a:gd name="connsiteY444" fmla="*/ 1858085 h 3063504"/>
              <a:gd name="connsiteX445" fmla="*/ 3853050 w 4114165"/>
              <a:gd name="connsiteY445" fmla="*/ 1909448 h 3063504"/>
              <a:gd name="connsiteX446" fmla="*/ 3859424 w 4114165"/>
              <a:gd name="connsiteY446" fmla="*/ 1930215 h 3063504"/>
              <a:gd name="connsiteX447" fmla="*/ 3865786 w 4114165"/>
              <a:gd name="connsiteY447" fmla="*/ 1939611 h 3063504"/>
              <a:gd name="connsiteX448" fmla="*/ 3868979 w 4114165"/>
              <a:gd name="connsiteY448" fmla="*/ 1939992 h 3063504"/>
              <a:gd name="connsiteX449" fmla="*/ 3872160 w 4114165"/>
              <a:gd name="connsiteY449" fmla="*/ 1937472 h 3063504"/>
              <a:gd name="connsiteX450" fmla="*/ 3875341 w 4114165"/>
              <a:gd name="connsiteY450" fmla="*/ 1932115 h 3063504"/>
              <a:gd name="connsiteX451" fmla="*/ 3881715 w 4114165"/>
              <a:gd name="connsiteY451" fmla="*/ 1913057 h 3063504"/>
              <a:gd name="connsiteX452" fmla="*/ 3888077 w 4114165"/>
              <a:gd name="connsiteY452" fmla="*/ 1883437 h 3063504"/>
              <a:gd name="connsiteX453" fmla="*/ 3897632 w 4114165"/>
              <a:gd name="connsiteY453" fmla="*/ 1821260 h 3063504"/>
              <a:gd name="connsiteX454" fmla="*/ 3910367 w 4114165"/>
              <a:gd name="connsiteY454" fmla="*/ 1711888 h 3063504"/>
              <a:gd name="connsiteX455" fmla="*/ 3932658 w 4114165"/>
              <a:gd name="connsiteY455" fmla="*/ 1484088 h 3063504"/>
              <a:gd name="connsiteX456" fmla="*/ 3951768 w 4114165"/>
              <a:gd name="connsiteY456" fmla="*/ 1301736 h 3063504"/>
              <a:gd name="connsiteX457" fmla="*/ 3961323 w 4114165"/>
              <a:gd name="connsiteY457" fmla="*/ 1230328 h 3063504"/>
              <a:gd name="connsiteX458" fmla="*/ 3970878 w 4114165"/>
              <a:gd name="connsiteY458" fmla="*/ 1178180 h 3063504"/>
              <a:gd name="connsiteX459" fmla="*/ 3977240 w 4114165"/>
              <a:gd name="connsiteY459" fmla="*/ 1155741 h 3063504"/>
              <a:gd name="connsiteX460" fmla="*/ 3983614 w 4114165"/>
              <a:gd name="connsiteY460" fmla="*/ 1143901 h 3063504"/>
              <a:gd name="connsiteX461" fmla="*/ 3986795 w 4114165"/>
              <a:gd name="connsiteY461" fmla="*/ 1142077 h 3063504"/>
              <a:gd name="connsiteX462" fmla="*/ 3989976 w 4114165"/>
              <a:gd name="connsiteY462" fmla="*/ 1142989 h 3063504"/>
              <a:gd name="connsiteX463" fmla="*/ 3993169 w 4114165"/>
              <a:gd name="connsiteY463" fmla="*/ 1146661 h 3063504"/>
              <a:gd name="connsiteX464" fmla="*/ 3999531 w 4114165"/>
              <a:gd name="connsiteY464" fmla="*/ 1162136 h 3063504"/>
              <a:gd name="connsiteX465" fmla="*/ 4005905 w 4114165"/>
              <a:gd name="connsiteY465" fmla="*/ 1188070 h 3063504"/>
              <a:gd name="connsiteX466" fmla="*/ 4015460 w 4114165"/>
              <a:gd name="connsiteY466" fmla="*/ 1244992 h 3063504"/>
              <a:gd name="connsiteX467" fmla="*/ 4025002 w 4114165"/>
              <a:gd name="connsiteY467" fmla="*/ 1320275 h 3063504"/>
              <a:gd name="connsiteX468" fmla="*/ 4040932 w 4114165"/>
              <a:gd name="connsiteY468" fmla="*/ 1473210 h 3063504"/>
              <a:gd name="connsiteX469" fmla="*/ 4069584 w 4114165"/>
              <a:gd name="connsiteY469" fmla="*/ 1754601 h 3063504"/>
              <a:gd name="connsiteX470" fmla="*/ 4079139 w 4114165"/>
              <a:gd name="connsiteY470" fmla="*/ 1826731 h 3063504"/>
              <a:gd name="connsiteX471" fmla="*/ 4088694 w 4114165"/>
              <a:gd name="connsiteY471" fmla="*/ 1879436 h 3063504"/>
              <a:gd name="connsiteX472" fmla="*/ 4095069 w 4114165"/>
              <a:gd name="connsiteY472" fmla="*/ 1902103 h 3063504"/>
              <a:gd name="connsiteX473" fmla="*/ 4101430 w 4114165"/>
              <a:gd name="connsiteY473" fmla="*/ 1914082 h 3063504"/>
              <a:gd name="connsiteX474" fmla="*/ 4104611 w 4114165"/>
              <a:gd name="connsiteY474" fmla="*/ 1915995 h 3063504"/>
              <a:gd name="connsiteX475" fmla="*/ 4107804 w 4114165"/>
              <a:gd name="connsiteY475" fmla="*/ 1915184 h 3063504"/>
              <a:gd name="connsiteX476" fmla="*/ 4110985 w 4114165"/>
              <a:gd name="connsiteY476" fmla="*/ 1911702 h 3063504"/>
              <a:gd name="connsiteX477" fmla="*/ 4114166 w 4114165"/>
              <a:gd name="connsiteY477" fmla="*/ 1905598 h 3063504"/>
              <a:gd name="connsiteX478" fmla="*/ 4114166 w 4114165"/>
              <a:gd name="connsiteY478" fmla="*/ 1905598 h 3063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</a:cxnLst>
            <a:rect l="l" t="t" r="r" b="b"/>
            <a:pathLst>
              <a:path w="4114165" h="3063504">
                <a:moveTo>
                  <a:pt x="0" y="1426330"/>
                </a:moveTo>
                <a:lnTo>
                  <a:pt x="19106" y="1079343"/>
                </a:lnTo>
                <a:lnTo>
                  <a:pt x="28660" y="944391"/>
                </a:lnTo>
                <a:lnTo>
                  <a:pt x="38212" y="852379"/>
                </a:lnTo>
                <a:lnTo>
                  <a:pt x="44582" y="819708"/>
                </a:lnTo>
                <a:lnTo>
                  <a:pt x="47765" y="812730"/>
                </a:lnTo>
                <a:lnTo>
                  <a:pt x="50950" y="812198"/>
                </a:lnTo>
                <a:lnTo>
                  <a:pt x="54134" y="818213"/>
                </a:lnTo>
                <a:lnTo>
                  <a:pt x="57319" y="830801"/>
                </a:lnTo>
                <a:lnTo>
                  <a:pt x="63687" y="875439"/>
                </a:lnTo>
                <a:lnTo>
                  <a:pt x="70056" y="945100"/>
                </a:lnTo>
                <a:lnTo>
                  <a:pt x="79608" y="1091880"/>
                </a:lnTo>
                <a:lnTo>
                  <a:pt x="92347" y="1349148"/>
                </a:lnTo>
                <a:lnTo>
                  <a:pt x="130558" y="2179860"/>
                </a:lnTo>
                <a:lnTo>
                  <a:pt x="140112" y="2309798"/>
                </a:lnTo>
                <a:lnTo>
                  <a:pt x="146480" y="2364047"/>
                </a:lnTo>
                <a:lnTo>
                  <a:pt x="149664" y="2380472"/>
                </a:lnTo>
                <a:lnTo>
                  <a:pt x="152849" y="2389450"/>
                </a:lnTo>
                <a:lnTo>
                  <a:pt x="156033" y="2390855"/>
                </a:lnTo>
                <a:lnTo>
                  <a:pt x="159218" y="2384600"/>
                </a:lnTo>
                <a:lnTo>
                  <a:pt x="162401" y="2370696"/>
                </a:lnTo>
                <a:lnTo>
                  <a:pt x="168770" y="2320207"/>
                </a:lnTo>
                <a:lnTo>
                  <a:pt x="175140" y="2240720"/>
                </a:lnTo>
                <a:lnTo>
                  <a:pt x="184692" y="2072639"/>
                </a:lnTo>
                <a:lnTo>
                  <a:pt x="197429" y="1777458"/>
                </a:lnTo>
                <a:lnTo>
                  <a:pt x="235642" y="818581"/>
                </a:lnTo>
                <a:lnTo>
                  <a:pt x="245194" y="665925"/>
                </a:lnTo>
                <a:lnTo>
                  <a:pt x="251563" y="600835"/>
                </a:lnTo>
                <a:lnTo>
                  <a:pt x="257933" y="568563"/>
                </a:lnTo>
                <a:lnTo>
                  <a:pt x="261116" y="565293"/>
                </a:lnTo>
                <a:lnTo>
                  <a:pt x="264300" y="570754"/>
                </a:lnTo>
                <a:lnTo>
                  <a:pt x="267485" y="584961"/>
                </a:lnTo>
                <a:lnTo>
                  <a:pt x="273854" y="639269"/>
                </a:lnTo>
                <a:lnTo>
                  <a:pt x="280222" y="726772"/>
                </a:lnTo>
                <a:lnTo>
                  <a:pt x="289776" y="913999"/>
                </a:lnTo>
                <a:lnTo>
                  <a:pt x="302513" y="1245232"/>
                </a:lnTo>
                <a:lnTo>
                  <a:pt x="340728" y="2325374"/>
                </a:lnTo>
                <a:lnTo>
                  <a:pt x="350283" y="2497177"/>
                </a:lnTo>
                <a:lnTo>
                  <a:pt x="356645" y="2570484"/>
                </a:lnTo>
                <a:lnTo>
                  <a:pt x="363019" y="2607106"/>
                </a:lnTo>
                <a:lnTo>
                  <a:pt x="366200" y="2611083"/>
                </a:lnTo>
                <a:lnTo>
                  <a:pt x="369380" y="2605384"/>
                </a:lnTo>
                <a:lnTo>
                  <a:pt x="372574" y="2590024"/>
                </a:lnTo>
                <a:lnTo>
                  <a:pt x="378935" y="2530861"/>
                </a:lnTo>
                <a:lnTo>
                  <a:pt x="385310" y="2435532"/>
                </a:lnTo>
                <a:lnTo>
                  <a:pt x="394865" y="2232425"/>
                </a:lnTo>
                <a:lnTo>
                  <a:pt x="407601" y="1876548"/>
                </a:lnTo>
                <a:lnTo>
                  <a:pt x="442627" y="825508"/>
                </a:lnTo>
                <a:lnTo>
                  <a:pt x="452182" y="631949"/>
                </a:lnTo>
                <a:lnTo>
                  <a:pt x="458544" y="543618"/>
                </a:lnTo>
                <a:lnTo>
                  <a:pt x="464918" y="491393"/>
                </a:lnTo>
                <a:lnTo>
                  <a:pt x="468099" y="479329"/>
                </a:lnTo>
                <a:lnTo>
                  <a:pt x="471280" y="476719"/>
                </a:lnTo>
                <a:lnTo>
                  <a:pt x="474473" y="483516"/>
                </a:lnTo>
                <a:lnTo>
                  <a:pt x="477654" y="499587"/>
                </a:lnTo>
                <a:lnTo>
                  <a:pt x="484015" y="558573"/>
                </a:lnTo>
                <a:lnTo>
                  <a:pt x="490390" y="650919"/>
                </a:lnTo>
                <a:lnTo>
                  <a:pt x="499945" y="843021"/>
                </a:lnTo>
                <a:lnTo>
                  <a:pt x="512680" y="1171038"/>
                </a:lnTo>
                <a:lnTo>
                  <a:pt x="544526" y="2034016"/>
                </a:lnTo>
                <a:lnTo>
                  <a:pt x="554081" y="2220635"/>
                </a:lnTo>
                <a:lnTo>
                  <a:pt x="563624" y="2346673"/>
                </a:lnTo>
                <a:lnTo>
                  <a:pt x="569998" y="2393211"/>
                </a:lnTo>
                <a:lnTo>
                  <a:pt x="573179" y="2404874"/>
                </a:lnTo>
                <a:lnTo>
                  <a:pt x="576372" y="2408799"/>
                </a:lnTo>
                <a:lnTo>
                  <a:pt x="579553" y="2405102"/>
                </a:lnTo>
                <a:lnTo>
                  <a:pt x="582734" y="2393945"/>
                </a:lnTo>
                <a:lnTo>
                  <a:pt x="589108" y="2350282"/>
                </a:lnTo>
                <a:lnTo>
                  <a:pt x="595470" y="2280520"/>
                </a:lnTo>
                <a:lnTo>
                  <a:pt x="605025" y="2134981"/>
                </a:lnTo>
                <a:lnTo>
                  <a:pt x="617760" y="1888743"/>
                </a:lnTo>
                <a:lnTo>
                  <a:pt x="646426" y="1318008"/>
                </a:lnTo>
                <a:lnTo>
                  <a:pt x="655981" y="1179079"/>
                </a:lnTo>
                <a:lnTo>
                  <a:pt x="665523" y="1084231"/>
                </a:lnTo>
                <a:lnTo>
                  <a:pt x="671897" y="1047837"/>
                </a:lnTo>
                <a:lnTo>
                  <a:pt x="675078" y="1037782"/>
                </a:lnTo>
                <a:lnTo>
                  <a:pt x="678259" y="1033059"/>
                </a:lnTo>
                <a:lnTo>
                  <a:pt x="681452" y="1033502"/>
                </a:lnTo>
                <a:lnTo>
                  <a:pt x="684633" y="1038909"/>
                </a:lnTo>
                <a:lnTo>
                  <a:pt x="691007" y="1063476"/>
                </a:lnTo>
                <a:lnTo>
                  <a:pt x="697369" y="1104049"/>
                </a:lnTo>
                <a:lnTo>
                  <a:pt x="706924" y="1187437"/>
                </a:lnTo>
                <a:lnTo>
                  <a:pt x="738770" y="1501044"/>
                </a:lnTo>
                <a:lnTo>
                  <a:pt x="748325" y="1560169"/>
                </a:lnTo>
                <a:lnTo>
                  <a:pt x="754686" y="1583596"/>
                </a:lnTo>
                <a:lnTo>
                  <a:pt x="757880" y="1590282"/>
                </a:lnTo>
                <a:lnTo>
                  <a:pt x="761061" y="1593663"/>
                </a:lnTo>
                <a:lnTo>
                  <a:pt x="764241" y="1593828"/>
                </a:lnTo>
                <a:lnTo>
                  <a:pt x="767422" y="1590940"/>
                </a:lnTo>
                <a:lnTo>
                  <a:pt x="773796" y="1576821"/>
                </a:lnTo>
                <a:lnTo>
                  <a:pt x="780158" y="1553495"/>
                </a:lnTo>
                <a:lnTo>
                  <a:pt x="792906" y="1490875"/>
                </a:lnTo>
                <a:lnTo>
                  <a:pt x="805642" y="1429686"/>
                </a:lnTo>
                <a:lnTo>
                  <a:pt x="812004" y="1408348"/>
                </a:lnTo>
                <a:lnTo>
                  <a:pt x="818378" y="1397407"/>
                </a:lnTo>
                <a:lnTo>
                  <a:pt x="821559" y="1396635"/>
                </a:lnTo>
                <a:lnTo>
                  <a:pt x="824740" y="1399345"/>
                </a:lnTo>
                <a:lnTo>
                  <a:pt x="827933" y="1405740"/>
                </a:lnTo>
                <a:lnTo>
                  <a:pt x="834295" y="1430142"/>
                </a:lnTo>
                <a:lnTo>
                  <a:pt x="840669" y="1470285"/>
                </a:lnTo>
                <a:lnTo>
                  <a:pt x="850224" y="1558649"/>
                </a:lnTo>
                <a:lnTo>
                  <a:pt x="862960" y="1718561"/>
                </a:lnTo>
                <a:lnTo>
                  <a:pt x="891612" y="2106134"/>
                </a:lnTo>
                <a:lnTo>
                  <a:pt x="897986" y="2164423"/>
                </a:lnTo>
                <a:lnTo>
                  <a:pt x="904348" y="2202286"/>
                </a:lnTo>
                <a:lnTo>
                  <a:pt x="907541" y="2212354"/>
                </a:lnTo>
                <a:lnTo>
                  <a:pt x="910722" y="2215950"/>
                </a:lnTo>
                <a:lnTo>
                  <a:pt x="913903" y="2212772"/>
                </a:lnTo>
                <a:lnTo>
                  <a:pt x="917096" y="2202540"/>
                </a:lnTo>
                <a:lnTo>
                  <a:pt x="923458" y="2160358"/>
                </a:lnTo>
                <a:lnTo>
                  <a:pt x="929832" y="2088937"/>
                </a:lnTo>
                <a:lnTo>
                  <a:pt x="939387" y="1929354"/>
                </a:lnTo>
                <a:lnTo>
                  <a:pt x="948930" y="1715256"/>
                </a:lnTo>
                <a:lnTo>
                  <a:pt x="964859" y="1281386"/>
                </a:lnTo>
                <a:lnTo>
                  <a:pt x="983956" y="762432"/>
                </a:lnTo>
                <a:lnTo>
                  <a:pt x="993511" y="562035"/>
                </a:lnTo>
                <a:lnTo>
                  <a:pt x="999886" y="466070"/>
                </a:lnTo>
                <a:lnTo>
                  <a:pt x="1006247" y="406589"/>
                </a:lnTo>
                <a:lnTo>
                  <a:pt x="1009441" y="391842"/>
                </a:lnTo>
                <a:lnTo>
                  <a:pt x="1012621" y="387604"/>
                </a:lnTo>
                <a:lnTo>
                  <a:pt x="1015802" y="394136"/>
                </a:lnTo>
                <a:lnTo>
                  <a:pt x="1018996" y="411587"/>
                </a:lnTo>
                <a:lnTo>
                  <a:pt x="1025357" y="479311"/>
                </a:lnTo>
                <a:lnTo>
                  <a:pt x="1031731" y="589755"/>
                </a:lnTo>
                <a:lnTo>
                  <a:pt x="1041274" y="828914"/>
                </a:lnTo>
                <a:lnTo>
                  <a:pt x="1054022" y="1256857"/>
                </a:lnTo>
                <a:lnTo>
                  <a:pt x="1092230" y="2652391"/>
                </a:lnTo>
                <a:lnTo>
                  <a:pt x="1101785" y="2862019"/>
                </a:lnTo>
                <a:lnTo>
                  <a:pt x="1108146" y="2943532"/>
                </a:lnTo>
                <a:lnTo>
                  <a:pt x="1111340" y="2965110"/>
                </a:lnTo>
                <a:lnTo>
                  <a:pt x="1114521" y="2973430"/>
                </a:lnTo>
                <a:lnTo>
                  <a:pt x="1117701" y="2968315"/>
                </a:lnTo>
                <a:lnTo>
                  <a:pt x="1120895" y="2949661"/>
                </a:lnTo>
                <a:lnTo>
                  <a:pt x="1127256" y="2872251"/>
                </a:lnTo>
                <a:lnTo>
                  <a:pt x="1133631" y="2743364"/>
                </a:lnTo>
                <a:lnTo>
                  <a:pt x="1143173" y="2463378"/>
                </a:lnTo>
                <a:lnTo>
                  <a:pt x="1155922" y="1965154"/>
                </a:lnTo>
                <a:lnTo>
                  <a:pt x="1190948" y="471744"/>
                </a:lnTo>
                <a:lnTo>
                  <a:pt x="1200503" y="198810"/>
                </a:lnTo>
                <a:lnTo>
                  <a:pt x="1206865" y="77799"/>
                </a:lnTo>
                <a:lnTo>
                  <a:pt x="1213239" y="11588"/>
                </a:lnTo>
                <a:lnTo>
                  <a:pt x="1216420" y="0"/>
                </a:lnTo>
                <a:lnTo>
                  <a:pt x="1219601" y="2996"/>
                </a:lnTo>
                <a:lnTo>
                  <a:pt x="1222781" y="20580"/>
                </a:lnTo>
                <a:lnTo>
                  <a:pt x="1229156" y="98807"/>
                </a:lnTo>
                <a:lnTo>
                  <a:pt x="1235530" y="231880"/>
                </a:lnTo>
                <a:lnTo>
                  <a:pt x="1245072" y="522962"/>
                </a:lnTo>
                <a:lnTo>
                  <a:pt x="1257821" y="1041176"/>
                </a:lnTo>
                <a:lnTo>
                  <a:pt x="1292847" y="2583224"/>
                </a:lnTo>
                <a:lnTo>
                  <a:pt x="1302390" y="2862221"/>
                </a:lnTo>
                <a:lnTo>
                  <a:pt x="1308764" y="2985271"/>
                </a:lnTo>
                <a:lnTo>
                  <a:pt x="1315138" y="3052069"/>
                </a:lnTo>
                <a:lnTo>
                  <a:pt x="1318319" y="3063504"/>
                </a:lnTo>
                <a:lnTo>
                  <a:pt x="1321500" y="3060098"/>
                </a:lnTo>
                <a:lnTo>
                  <a:pt x="1324681" y="3041913"/>
                </a:lnTo>
                <a:lnTo>
                  <a:pt x="1331055" y="2962109"/>
                </a:lnTo>
                <a:lnTo>
                  <a:pt x="1337429" y="2827372"/>
                </a:lnTo>
                <a:lnTo>
                  <a:pt x="1346971" y="2534799"/>
                </a:lnTo>
                <a:lnTo>
                  <a:pt x="1359720" y="2019403"/>
                </a:lnTo>
                <a:lnTo>
                  <a:pt x="1391553" y="642650"/>
                </a:lnTo>
                <a:lnTo>
                  <a:pt x="1401108" y="357415"/>
                </a:lnTo>
                <a:lnTo>
                  <a:pt x="1407482" y="227415"/>
                </a:lnTo>
                <a:lnTo>
                  <a:pt x="1413844" y="151377"/>
                </a:lnTo>
                <a:lnTo>
                  <a:pt x="1417037" y="134458"/>
                </a:lnTo>
                <a:lnTo>
                  <a:pt x="1420218" y="131770"/>
                </a:lnTo>
                <a:lnTo>
                  <a:pt x="1423399" y="143257"/>
                </a:lnTo>
                <a:lnTo>
                  <a:pt x="1426580" y="168709"/>
                </a:lnTo>
                <a:lnTo>
                  <a:pt x="1432954" y="259960"/>
                </a:lnTo>
                <a:lnTo>
                  <a:pt x="1439328" y="401057"/>
                </a:lnTo>
                <a:lnTo>
                  <a:pt x="1448870" y="691492"/>
                </a:lnTo>
                <a:lnTo>
                  <a:pt x="1461619" y="1179130"/>
                </a:lnTo>
                <a:lnTo>
                  <a:pt x="1487091" y="2181025"/>
                </a:lnTo>
                <a:lnTo>
                  <a:pt x="1496646" y="2459592"/>
                </a:lnTo>
                <a:lnTo>
                  <a:pt x="1503007" y="2593785"/>
                </a:lnTo>
                <a:lnTo>
                  <a:pt x="1509382" y="2680946"/>
                </a:lnTo>
                <a:lnTo>
                  <a:pt x="1512562" y="2705982"/>
                </a:lnTo>
                <a:lnTo>
                  <a:pt x="1515743" y="2718442"/>
                </a:lnTo>
                <a:lnTo>
                  <a:pt x="1518937" y="2718341"/>
                </a:lnTo>
                <a:lnTo>
                  <a:pt x="1522117" y="2705817"/>
                </a:lnTo>
                <a:lnTo>
                  <a:pt x="1525298" y="2681162"/>
                </a:lnTo>
                <a:lnTo>
                  <a:pt x="1531672" y="2597166"/>
                </a:lnTo>
                <a:lnTo>
                  <a:pt x="1538034" y="2471052"/>
                </a:lnTo>
                <a:lnTo>
                  <a:pt x="1547589" y="2217318"/>
                </a:lnTo>
                <a:lnTo>
                  <a:pt x="1563518" y="1692310"/>
                </a:lnTo>
                <a:lnTo>
                  <a:pt x="1582615" y="1074303"/>
                </a:lnTo>
                <a:lnTo>
                  <a:pt x="1592171" y="838804"/>
                </a:lnTo>
                <a:lnTo>
                  <a:pt x="1598545" y="724265"/>
                </a:lnTo>
                <a:lnTo>
                  <a:pt x="1604906" y="648563"/>
                </a:lnTo>
                <a:lnTo>
                  <a:pt x="1608087" y="626010"/>
                </a:lnTo>
                <a:lnTo>
                  <a:pt x="1611281" y="613828"/>
                </a:lnTo>
                <a:lnTo>
                  <a:pt x="1614461" y="611992"/>
                </a:lnTo>
                <a:lnTo>
                  <a:pt x="1617642" y="620362"/>
                </a:lnTo>
                <a:lnTo>
                  <a:pt x="1620836" y="638724"/>
                </a:lnTo>
                <a:lnTo>
                  <a:pt x="1627197" y="703889"/>
                </a:lnTo>
                <a:lnTo>
                  <a:pt x="1633572" y="803537"/>
                </a:lnTo>
                <a:lnTo>
                  <a:pt x="1643127" y="1005807"/>
                </a:lnTo>
                <a:lnTo>
                  <a:pt x="1659043" y="1426507"/>
                </a:lnTo>
                <a:lnTo>
                  <a:pt x="1678153" y="1923162"/>
                </a:lnTo>
                <a:lnTo>
                  <a:pt x="1687696" y="2112656"/>
                </a:lnTo>
                <a:lnTo>
                  <a:pt x="1694070" y="2204756"/>
                </a:lnTo>
                <a:lnTo>
                  <a:pt x="1700444" y="2265400"/>
                </a:lnTo>
                <a:lnTo>
                  <a:pt x="1703625" y="2283281"/>
                </a:lnTo>
                <a:lnTo>
                  <a:pt x="1706806" y="2292702"/>
                </a:lnTo>
                <a:lnTo>
                  <a:pt x="1709986" y="2293639"/>
                </a:lnTo>
                <a:lnTo>
                  <a:pt x="1713180" y="2286193"/>
                </a:lnTo>
                <a:lnTo>
                  <a:pt x="1716361" y="2270504"/>
                </a:lnTo>
                <a:lnTo>
                  <a:pt x="1722735" y="2215532"/>
                </a:lnTo>
                <a:lnTo>
                  <a:pt x="1729096" y="2131689"/>
                </a:lnTo>
                <a:lnTo>
                  <a:pt x="1738651" y="1961012"/>
                </a:lnTo>
                <a:lnTo>
                  <a:pt x="1754568" y="1602325"/>
                </a:lnTo>
                <a:lnTo>
                  <a:pt x="1773678" y="1169278"/>
                </a:lnTo>
                <a:lnTo>
                  <a:pt x="1783233" y="998855"/>
                </a:lnTo>
                <a:lnTo>
                  <a:pt x="1792788" y="880580"/>
                </a:lnTo>
                <a:lnTo>
                  <a:pt x="1799150" y="835904"/>
                </a:lnTo>
                <a:lnTo>
                  <a:pt x="1802343" y="824520"/>
                </a:lnTo>
                <a:lnTo>
                  <a:pt x="1805524" y="820556"/>
                </a:lnTo>
                <a:lnTo>
                  <a:pt x="1808705" y="824051"/>
                </a:lnTo>
                <a:lnTo>
                  <a:pt x="1811886" y="834916"/>
                </a:lnTo>
                <a:lnTo>
                  <a:pt x="1818260" y="878162"/>
                </a:lnTo>
                <a:lnTo>
                  <a:pt x="1824634" y="948342"/>
                </a:lnTo>
                <a:lnTo>
                  <a:pt x="1834176" y="1097237"/>
                </a:lnTo>
                <a:lnTo>
                  <a:pt x="1846912" y="1354719"/>
                </a:lnTo>
                <a:lnTo>
                  <a:pt x="1878758" y="2030319"/>
                </a:lnTo>
                <a:lnTo>
                  <a:pt x="1888313" y="2169894"/>
                </a:lnTo>
                <a:lnTo>
                  <a:pt x="1894687" y="2233983"/>
                </a:lnTo>
                <a:lnTo>
                  <a:pt x="1901049" y="2272112"/>
                </a:lnTo>
                <a:lnTo>
                  <a:pt x="1904242" y="2281014"/>
                </a:lnTo>
                <a:lnTo>
                  <a:pt x="1907423" y="2283053"/>
                </a:lnTo>
                <a:lnTo>
                  <a:pt x="1910604" y="2278216"/>
                </a:lnTo>
                <a:lnTo>
                  <a:pt x="1913785" y="2266591"/>
                </a:lnTo>
                <a:lnTo>
                  <a:pt x="1920159" y="2223573"/>
                </a:lnTo>
                <a:lnTo>
                  <a:pt x="1926520" y="2155837"/>
                </a:lnTo>
                <a:lnTo>
                  <a:pt x="1936075" y="2014084"/>
                </a:lnTo>
                <a:lnTo>
                  <a:pt x="1948811" y="1770329"/>
                </a:lnTo>
                <a:lnTo>
                  <a:pt x="1980657" y="1119397"/>
                </a:lnTo>
                <a:lnTo>
                  <a:pt x="1990212" y="975352"/>
                </a:lnTo>
                <a:lnTo>
                  <a:pt x="1999767" y="875591"/>
                </a:lnTo>
                <a:lnTo>
                  <a:pt x="2006142" y="836740"/>
                </a:lnTo>
                <a:lnTo>
                  <a:pt x="2009322" y="825938"/>
                </a:lnTo>
                <a:lnTo>
                  <a:pt x="2012503" y="820923"/>
                </a:lnTo>
                <a:lnTo>
                  <a:pt x="2015684" y="821658"/>
                </a:lnTo>
                <a:lnTo>
                  <a:pt x="2018877" y="828028"/>
                </a:lnTo>
                <a:lnTo>
                  <a:pt x="2025239" y="857115"/>
                </a:lnTo>
                <a:lnTo>
                  <a:pt x="2031613" y="906553"/>
                </a:lnTo>
                <a:lnTo>
                  <a:pt x="2041168" y="1013849"/>
                </a:lnTo>
                <a:lnTo>
                  <a:pt x="2053904" y="1203418"/>
                </a:lnTo>
                <a:lnTo>
                  <a:pt x="2098486" y="1923390"/>
                </a:lnTo>
                <a:lnTo>
                  <a:pt x="2108028" y="2025937"/>
                </a:lnTo>
                <a:lnTo>
                  <a:pt x="2117583" y="2096700"/>
                </a:lnTo>
                <a:lnTo>
                  <a:pt x="2123957" y="2125104"/>
                </a:lnTo>
                <a:lnTo>
                  <a:pt x="2130319" y="2138324"/>
                </a:lnTo>
                <a:lnTo>
                  <a:pt x="2133512" y="2139299"/>
                </a:lnTo>
                <a:lnTo>
                  <a:pt x="2136693" y="2136589"/>
                </a:lnTo>
                <a:lnTo>
                  <a:pt x="2139874" y="2130283"/>
                </a:lnTo>
                <a:lnTo>
                  <a:pt x="2146248" y="2107312"/>
                </a:lnTo>
                <a:lnTo>
                  <a:pt x="2152610" y="2071335"/>
                </a:lnTo>
                <a:lnTo>
                  <a:pt x="2162165" y="1995685"/>
                </a:lnTo>
                <a:lnTo>
                  <a:pt x="2174901" y="1861973"/>
                </a:lnTo>
                <a:lnTo>
                  <a:pt x="2194011" y="1618546"/>
                </a:lnTo>
                <a:lnTo>
                  <a:pt x="2219482" y="1290681"/>
                </a:lnTo>
                <a:lnTo>
                  <a:pt x="2232218" y="1157476"/>
                </a:lnTo>
                <a:lnTo>
                  <a:pt x="2241773" y="1081331"/>
                </a:lnTo>
                <a:lnTo>
                  <a:pt x="2251328" y="1030020"/>
                </a:lnTo>
                <a:lnTo>
                  <a:pt x="2257702" y="1010924"/>
                </a:lnTo>
                <a:lnTo>
                  <a:pt x="2260883" y="1006061"/>
                </a:lnTo>
                <a:lnTo>
                  <a:pt x="2264064" y="1004351"/>
                </a:lnTo>
                <a:lnTo>
                  <a:pt x="2267257" y="1005782"/>
                </a:lnTo>
                <a:lnTo>
                  <a:pt x="2270438" y="1010316"/>
                </a:lnTo>
                <a:lnTo>
                  <a:pt x="2276800" y="1028450"/>
                </a:lnTo>
                <a:lnTo>
                  <a:pt x="2283174" y="1058069"/>
                </a:lnTo>
                <a:lnTo>
                  <a:pt x="2292729" y="1121841"/>
                </a:lnTo>
                <a:lnTo>
                  <a:pt x="2305465" y="1236014"/>
                </a:lnTo>
                <a:lnTo>
                  <a:pt x="2324575" y="1444287"/>
                </a:lnTo>
                <a:lnTo>
                  <a:pt x="2353227" y="1757361"/>
                </a:lnTo>
                <a:lnTo>
                  <a:pt x="2365963" y="1871318"/>
                </a:lnTo>
                <a:lnTo>
                  <a:pt x="2378699" y="1960101"/>
                </a:lnTo>
                <a:lnTo>
                  <a:pt x="2388254" y="2007196"/>
                </a:lnTo>
                <a:lnTo>
                  <a:pt x="2394628" y="2028331"/>
                </a:lnTo>
                <a:lnTo>
                  <a:pt x="2400990" y="2040690"/>
                </a:lnTo>
                <a:lnTo>
                  <a:pt x="2404183" y="2043425"/>
                </a:lnTo>
                <a:lnTo>
                  <a:pt x="2407364" y="2043805"/>
                </a:lnTo>
                <a:lnTo>
                  <a:pt x="2410545" y="2041766"/>
                </a:lnTo>
                <a:lnTo>
                  <a:pt x="2413726" y="2037258"/>
                </a:lnTo>
                <a:lnTo>
                  <a:pt x="2420100" y="2020707"/>
                </a:lnTo>
                <a:lnTo>
                  <a:pt x="2426474" y="1993899"/>
                </a:lnTo>
                <a:lnTo>
                  <a:pt x="2432836" y="1956694"/>
                </a:lnTo>
                <a:lnTo>
                  <a:pt x="2442391" y="1881614"/>
                </a:lnTo>
                <a:lnTo>
                  <a:pt x="2451946" y="1784575"/>
                </a:lnTo>
                <a:lnTo>
                  <a:pt x="2464682" y="1626031"/>
                </a:lnTo>
                <a:lnTo>
                  <a:pt x="2490153" y="1257757"/>
                </a:lnTo>
                <a:lnTo>
                  <a:pt x="2506083" y="1048014"/>
                </a:lnTo>
                <a:lnTo>
                  <a:pt x="2515625" y="952141"/>
                </a:lnTo>
                <a:lnTo>
                  <a:pt x="2521999" y="906236"/>
                </a:lnTo>
                <a:lnTo>
                  <a:pt x="2528373" y="877262"/>
                </a:lnTo>
                <a:lnTo>
                  <a:pt x="2531554" y="869652"/>
                </a:lnTo>
                <a:lnTo>
                  <a:pt x="2534735" y="866853"/>
                </a:lnTo>
                <a:lnTo>
                  <a:pt x="2537916" y="868955"/>
                </a:lnTo>
                <a:lnTo>
                  <a:pt x="2541109" y="876059"/>
                </a:lnTo>
                <a:lnTo>
                  <a:pt x="2547471" y="905299"/>
                </a:lnTo>
                <a:lnTo>
                  <a:pt x="2553845" y="954281"/>
                </a:lnTo>
                <a:lnTo>
                  <a:pt x="2563400" y="1062425"/>
                </a:lnTo>
                <a:lnTo>
                  <a:pt x="2572942" y="1206420"/>
                </a:lnTo>
                <a:lnTo>
                  <a:pt x="2588872" y="1499651"/>
                </a:lnTo>
                <a:lnTo>
                  <a:pt x="2614343" y="1975335"/>
                </a:lnTo>
                <a:lnTo>
                  <a:pt x="2623898" y="2111528"/>
                </a:lnTo>
                <a:lnTo>
                  <a:pt x="2633453" y="2206554"/>
                </a:lnTo>
                <a:lnTo>
                  <a:pt x="2639815" y="2243037"/>
                </a:lnTo>
                <a:lnTo>
                  <a:pt x="2643008" y="2252623"/>
                </a:lnTo>
                <a:lnTo>
                  <a:pt x="2646189" y="2256295"/>
                </a:lnTo>
                <a:lnTo>
                  <a:pt x="2649370" y="2254003"/>
                </a:lnTo>
                <a:lnTo>
                  <a:pt x="2652551" y="2245772"/>
                </a:lnTo>
                <a:lnTo>
                  <a:pt x="2658925" y="2211759"/>
                </a:lnTo>
                <a:lnTo>
                  <a:pt x="2665299" y="2155381"/>
                </a:lnTo>
                <a:lnTo>
                  <a:pt x="2674841" y="2033383"/>
                </a:lnTo>
                <a:lnTo>
                  <a:pt x="2687590" y="1816866"/>
                </a:lnTo>
                <a:lnTo>
                  <a:pt x="2725797" y="1116307"/>
                </a:lnTo>
                <a:lnTo>
                  <a:pt x="2735353" y="1006339"/>
                </a:lnTo>
                <a:lnTo>
                  <a:pt x="2741714" y="959548"/>
                </a:lnTo>
                <a:lnTo>
                  <a:pt x="2748088" y="935995"/>
                </a:lnTo>
                <a:lnTo>
                  <a:pt x="2751269" y="933171"/>
                </a:lnTo>
                <a:lnTo>
                  <a:pt x="2754450" y="936337"/>
                </a:lnTo>
                <a:lnTo>
                  <a:pt x="2757643" y="945416"/>
                </a:lnTo>
                <a:lnTo>
                  <a:pt x="2764005" y="980709"/>
                </a:lnTo>
                <a:lnTo>
                  <a:pt x="2770379" y="1037225"/>
                </a:lnTo>
                <a:lnTo>
                  <a:pt x="2779934" y="1155678"/>
                </a:lnTo>
                <a:lnTo>
                  <a:pt x="2792670" y="1356429"/>
                </a:lnTo>
                <a:lnTo>
                  <a:pt x="2818142" y="1765998"/>
                </a:lnTo>
                <a:lnTo>
                  <a:pt x="2827697" y="1875662"/>
                </a:lnTo>
                <a:lnTo>
                  <a:pt x="2834058" y="1925847"/>
                </a:lnTo>
                <a:lnTo>
                  <a:pt x="2840433" y="1955251"/>
                </a:lnTo>
                <a:lnTo>
                  <a:pt x="2843613" y="1961823"/>
                </a:lnTo>
                <a:lnTo>
                  <a:pt x="2846807" y="1962912"/>
                </a:lnTo>
                <a:lnTo>
                  <a:pt x="2849988" y="1958543"/>
                </a:lnTo>
                <a:lnTo>
                  <a:pt x="2853168" y="1948818"/>
                </a:lnTo>
                <a:lnTo>
                  <a:pt x="2859543" y="1914032"/>
                </a:lnTo>
                <a:lnTo>
                  <a:pt x="2865904" y="1860517"/>
                </a:lnTo>
                <a:lnTo>
                  <a:pt x="2875459" y="1751587"/>
                </a:lnTo>
                <a:lnTo>
                  <a:pt x="2891388" y="1526332"/>
                </a:lnTo>
                <a:lnTo>
                  <a:pt x="2907305" y="1308055"/>
                </a:lnTo>
                <a:lnTo>
                  <a:pt x="2916860" y="1209459"/>
                </a:lnTo>
                <a:lnTo>
                  <a:pt x="2923222" y="1164897"/>
                </a:lnTo>
                <a:lnTo>
                  <a:pt x="2929596" y="1140279"/>
                </a:lnTo>
                <a:lnTo>
                  <a:pt x="2932777" y="1135974"/>
                </a:lnTo>
                <a:lnTo>
                  <a:pt x="2935957" y="1137164"/>
                </a:lnTo>
                <a:lnTo>
                  <a:pt x="2939151" y="1143888"/>
                </a:lnTo>
                <a:lnTo>
                  <a:pt x="2945512" y="1173735"/>
                </a:lnTo>
                <a:lnTo>
                  <a:pt x="2951887" y="1224490"/>
                </a:lnTo>
                <a:lnTo>
                  <a:pt x="2961442" y="1335142"/>
                </a:lnTo>
                <a:lnTo>
                  <a:pt x="2974177" y="1529549"/>
                </a:lnTo>
                <a:lnTo>
                  <a:pt x="2999649" y="1943005"/>
                </a:lnTo>
                <a:lnTo>
                  <a:pt x="3009204" y="2056291"/>
                </a:lnTo>
                <a:lnTo>
                  <a:pt x="3015566" y="2107590"/>
                </a:lnTo>
                <a:lnTo>
                  <a:pt x="3021940" y="2135956"/>
                </a:lnTo>
                <a:lnTo>
                  <a:pt x="3025121" y="2140869"/>
                </a:lnTo>
                <a:lnTo>
                  <a:pt x="3028314" y="2139375"/>
                </a:lnTo>
                <a:lnTo>
                  <a:pt x="3031495" y="2131372"/>
                </a:lnTo>
                <a:lnTo>
                  <a:pt x="3037856" y="2095864"/>
                </a:lnTo>
                <a:lnTo>
                  <a:pt x="3044231" y="2035004"/>
                </a:lnTo>
                <a:lnTo>
                  <a:pt x="3053786" y="1900292"/>
                </a:lnTo>
                <a:lnTo>
                  <a:pt x="3066522" y="1656777"/>
                </a:lnTo>
                <a:lnTo>
                  <a:pt x="3101548" y="916683"/>
                </a:lnTo>
                <a:lnTo>
                  <a:pt x="3111104" y="783301"/>
                </a:lnTo>
                <a:lnTo>
                  <a:pt x="3117465" y="726430"/>
                </a:lnTo>
                <a:lnTo>
                  <a:pt x="3123839" y="698723"/>
                </a:lnTo>
                <a:lnTo>
                  <a:pt x="3127020" y="696418"/>
                </a:lnTo>
                <a:lnTo>
                  <a:pt x="3130214" y="701990"/>
                </a:lnTo>
                <a:lnTo>
                  <a:pt x="3133394" y="715476"/>
                </a:lnTo>
                <a:lnTo>
                  <a:pt x="3139756" y="765952"/>
                </a:lnTo>
                <a:lnTo>
                  <a:pt x="3146130" y="846579"/>
                </a:lnTo>
                <a:lnTo>
                  <a:pt x="3155685" y="1018294"/>
                </a:lnTo>
                <a:lnTo>
                  <a:pt x="3168421" y="1320136"/>
                </a:lnTo>
                <a:lnTo>
                  <a:pt x="3203448" y="2215089"/>
                </a:lnTo>
                <a:lnTo>
                  <a:pt x="3213003" y="2377344"/>
                </a:lnTo>
                <a:lnTo>
                  <a:pt x="3219364" y="2449018"/>
                </a:lnTo>
                <a:lnTo>
                  <a:pt x="3225738" y="2487996"/>
                </a:lnTo>
                <a:lnTo>
                  <a:pt x="3228919" y="2494657"/>
                </a:lnTo>
                <a:lnTo>
                  <a:pt x="3232113" y="2492656"/>
                </a:lnTo>
                <a:lnTo>
                  <a:pt x="3235293" y="2481980"/>
                </a:lnTo>
                <a:lnTo>
                  <a:pt x="3241655" y="2435063"/>
                </a:lnTo>
                <a:lnTo>
                  <a:pt x="3248029" y="2355601"/>
                </a:lnTo>
                <a:lnTo>
                  <a:pt x="3257584" y="2182202"/>
                </a:lnTo>
                <a:lnTo>
                  <a:pt x="3270320" y="1873902"/>
                </a:lnTo>
                <a:lnTo>
                  <a:pt x="3305347" y="952647"/>
                </a:lnTo>
                <a:lnTo>
                  <a:pt x="3314902" y="781693"/>
                </a:lnTo>
                <a:lnTo>
                  <a:pt x="3321263" y="703307"/>
                </a:lnTo>
                <a:lnTo>
                  <a:pt x="3327637" y="656541"/>
                </a:lnTo>
                <a:lnTo>
                  <a:pt x="3330818" y="645461"/>
                </a:lnTo>
                <a:lnTo>
                  <a:pt x="3334012" y="642662"/>
                </a:lnTo>
                <a:lnTo>
                  <a:pt x="3337192" y="648095"/>
                </a:lnTo>
                <a:lnTo>
                  <a:pt x="3340373" y="661657"/>
                </a:lnTo>
                <a:lnTo>
                  <a:pt x="3346747" y="712272"/>
                </a:lnTo>
                <a:lnTo>
                  <a:pt x="3353109" y="792026"/>
                </a:lnTo>
                <a:lnTo>
                  <a:pt x="3362664" y="958282"/>
                </a:lnTo>
                <a:lnTo>
                  <a:pt x="3375400" y="1241725"/>
                </a:lnTo>
                <a:lnTo>
                  <a:pt x="3404065" y="1914374"/>
                </a:lnTo>
                <a:lnTo>
                  <a:pt x="3413620" y="2082783"/>
                </a:lnTo>
                <a:lnTo>
                  <a:pt x="3423163" y="2199285"/>
                </a:lnTo>
                <a:lnTo>
                  <a:pt x="3429537" y="2244088"/>
                </a:lnTo>
                <a:lnTo>
                  <a:pt x="3432718" y="2256169"/>
                </a:lnTo>
                <a:lnTo>
                  <a:pt x="3435911" y="2261335"/>
                </a:lnTo>
                <a:lnTo>
                  <a:pt x="3439092" y="2259613"/>
                </a:lnTo>
                <a:lnTo>
                  <a:pt x="3442273" y="2251116"/>
                </a:lnTo>
                <a:lnTo>
                  <a:pt x="3448647" y="2214582"/>
                </a:lnTo>
                <a:lnTo>
                  <a:pt x="3455008" y="2153824"/>
                </a:lnTo>
                <a:lnTo>
                  <a:pt x="3464564" y="2023974"/>
                </a:lnTo>
                <a:lnTo>
                  <a:pt x="3477299" y="1799315"/>
                </a:lnTo>
                <a:lnTo>
                  <a:pt x="3509145" y="1210295"/>
                </a:lnTo>
                <a:lnTo>
                  <a:pt x="3518700" y="1086549"/>
                </a:lnTo>
                <a:lnTo>
                  <a:pt x="3525062" y="1027956"/>
                </a:lnTo>
                <a:lnTo>
                  <a:pt x="3531436" y="990536"/>
                </a:lnTo>
                <a:lnTo>
                  <a:pt x="3534617" y="980063"/>
                </a:lnTo>
                <a:lnTo>
                  <a:pt x="3537797" y="975137"/>
                </a:lnTo>
                <a:lnTo>
                  <a:pt x="3540991" y="975694"/>
                </a:lnTo>
                <a:lnTo>
                  <a:pt x="3544172" y="981697"/>
                </a:lnTo>
                <a:lnTo>
                  <a:pt x="3550546" y="1009341"/>
                </a:lnTo>
                <a:lnTo>
                  <a:pt x="3556908" y="1056435"/>
                </a:lnTo>
                <a:lnTo>
                  <a:pt x="3566463" y="1158261"/>
                </a:lnTo>
                <a:lnTo>
                  <a:pt x="3579198" y="1335737"/>
                </a:lnTo>
                <a:lnTo>
                  <a:pt x="3611044" y="1805545"/>
                </a:lnTo>
                <a:lnTo>
                  <a:pt x="3620599" y="1906206"/>
                </a:lnTo>
                <a:lnTo>
                  <a:pt x="3626961" y="1954998"/>
                </a:lnTo>
                <a:lnTo>
                  <a:pt x="3633335" y="1987567"/>
                </a:lnTo>
                <a:lnTo>
                  <a:pt x="3639696" y="2003270"/>
                </a:lnTo>
                <a:lnTo>
                  <a:pt x="3642890" y="2004764"/>
                </a:lnTo>
                <a:lnTo>
                  <a:pt x="3646071" y="2002092"/>
                </a:lnTo>
                <a:lnTo>
                  <a:pt x="3649251" y="1995343"/>
                </a:lnTo>
                <a:lnTo>
                  <a:pt x="3655626" y="1970079"/>
                </a:lnTo>
                <a:lnTo>
                  <a:pt x="3661987" y="1930329"/>
                </a:lnTo>
                <a:lnTo>
                  <a:pt x="3671542" y="1847423"/>
                </a:lnTo>
                <a:lnTo>
                  <a:pt x="3684278" y="1705138"/>
                </a:lnTo>
                <a:lnTo>
                  <a:pt x="3719305" y="1285869"/>
                </a:lnTo>
                <a:lnTo>
                  <a:pt x="3728860" y="1203127"/>
                </a:lnTo>
                <a:lnTo>
                  <a:pt x="3738415" y="1145914"/>
                </a:lnTo>
                <a:lnTo>
                  <a:pt x="3744789" y="1123703"/>
                </a:lnTo>
                <a:lnTo>
                  <a:pt x="3747970" y="1117612"/>
                </a:lnTo>
                <a:lnTo>
                  <a:pt x="3751151" y="1114864"/>
                </a:lnTo>
                <a:lnTo>
                  <a:pt x="3754344" y="1115497"/>
                </a:lnTo>
                <a:lnTo>
                  <a:pt x="3757525" y="1119435"/>
                </a:lnTo>
                <a:lnTo>
                  <a:pt x="3763887" y="1137050"/>
                </a:lnTo>
                <a:lnTo>
                  <a:pt x="3770261" y="1166935"/>
                </a:lnTo>
                <a:lnTo>
                  <a:pt x="3779816" y="1232253"/>
                </a:lnTo>
                <a:lnTo>
                  <a:pt x="3792552" y="1349413"/>
                </a:lnTo>
                <a:lnTo>
                  <a:pt x="3818023" y="1628335"/>
                </a:lnTo>
                <a:lnTo>
                  <a:pt x="3833953" y="1785195"/>
                </a:lnTo>
                <a:lnTo>
                  <a:pt x="3843495" y="1858085"/>
                </a:lnTo>
                <a:lnTo>
                  <a:pt x="3853050" y="1909448"/>
                </a:lnTo>
                <a:lnTo>
                  <a:pt x="3859424" y="1930215"/>
                </a:lnTo>
                <a:lnTo>
                  <a:pt x="3865786" y="1939611"/>
                </a:lnTo>
                <a:lnTo>
                  <a:pt x="3868979" y="1939992"/>
                </a:lnTo>
                <a:lnTo>
                  <a:pt x="3872160" y="1937472"/>
                </a:lnTo>
                <a:lnTo>
                  <a:pt x="3875341" y="1932115"/>
                </a:lnTo>
                <a:lnTo>
                  <a:pt x="3881715" y="1913057"/>
                </a:lnTo>
                <a:lnTo>
                  <a:pt x="3888077" y="1883437"/>
                </a:lnTo>
                <a:lnTo>
                  <a:pt x="3897632" y="1821260"/>
                </a:lnTo>
                <a:lnTo>
                  <a:pt x="3910367" y="1711888"/>
                </a:lnTo>
                <a:lnTo>
                  <a:pt x="3932658" y="1484088"/>
                </a:lnTo>
                <a:lnTo>
                  <a:pt x="3951768" y="1301736"/>
                </a:lnTo>
                <a:lnTo>
                  <a:pt x="3961323" y="1230328"/>
                </a:lnTo>
                <a:lnTo>
                  <a:pt x="3970878" y="1178180"/>
                </a:lnTo>
                <a:lnTo>
                  <a:pt x="3977240" y="1155741"/>
                </a:lnTo>
                <a:lnTo>
                  <a:pt x="3983614" y="1143901"/>
                </a:lnTo>
                <a:lnTo>
                  <a:pt x="3986795" y="1142077"/>
                </a:lnTo>
                <a:lnTo>
                  <a:pt x="3989976" y="1142989"/>
                </a:lnTo>
                <a:lnTo>
                  <a:pt x="3993169" y="1146661"/>
                </a:lnTo>
                <a:lnTo>
                  <a:pt x="3999531" y="1162136"/>
                </a:lnTo>
                <a:lnTo>
                  <a:pt x="4005905" y="1188070"/>
                </a:lnTo>
                <a:lnTo>
                  <a:pt x="4015460" y="1244992"/>
                </a:lnTo>
                <a:lnTo>
                  <a:pt x="4025002" y="1320275"/>
                </a:lnTo>
                <a:lnTo>
                  <a:pt x="4040932" y="1473210"/>
                </a:lnTo>
                <a:lnTo>
                  <a:pt x="4069584" y="1754601"/>
                </a:lnTo>
                <a:lnTo>
                  <a:pt x="4079139" y="1826731"/>
                </a:lnTo>
                <a:lnTo>
                  <a:pt x="4088694" y="1879436"/>
                </a:lnTo>
                <a:lnTo>
                  <a:pt x="4095069" y="1902103"/>
                </a:lnTo>
                <a:lnTo>
                  <a:pt x="4101430" y="1914082"/>
                </a:lnTo>
                <a:lnTo>
                  <a:pt x="4104611" y="1915995"/>
                </a:lnTo>
                <a:lnTo>
                  <a:pt x="4107804" y="1915184"/>
                </a:lnTo>
                <a:lnTo>
                  <a:pt x="4110985" y="1911702"/>
                </a:lnTo>
                <a:lnTo>
                  <a:pt x="4114166" y="1905598"/>
                </a:lnTo>
                <a:lnTo>
                  <a:pt x="4114166" y="1905598"/>
                </a:lnTo>
              </a:path>
            </a:pathLst>
          </a:custGeom>
          <a:noFill/>
          <a:ln w="18998" cap="sq">
            <a:solidFill>
              <a:schemeClr val="accent2">
                <a:lumMod val="75000"/>
              </a:schemeClr>
            </a:solidFill>
            <a:prstDash val="solid"/>
            <a:round/>
          </a:ln>
        </p:spPr>
        <p:txBody>
          <a:bodyPr rtlCol="0" anchor="ctr"/>
          <a:lstStyle/>
          <a:p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" name="Figura a mano libera 21">
            <a:extLst>
              <a:ext uri="{FF2B5EF4-FFF2-40B4-BE49-F238E27FC236}">
                <a16:creationId xmlns:a16="http://schemas.microsoft.com/office/drawing/2014/main" id="{471AA130-DDC3-B768-C1A6-5253051BC18E}"/>
              </a:ext>
            </a:extLst>
          </p:cNvPr>
          <p:cNvSpPr/>
          <p:nvPr/>
        </p:nvSpPr>
        <p:spPr>
          <a:xfrm>
            <a:off x="456790" y="993444"/>
            <a:ext cx="601475" cy="307777"/>
          </a:xfrm>
          <a:custGeom>
            <a:avLst/>
            <a:gdLst>
              <a:gd name="connsiteX0" fmla="*/ 0 w 4114165"/>
              <a:gd name="connsiteY0" fmla="*/ 962866 h 3063250"/>
              <a:gd name="connsiteX1" fmla="*/ 13219 w 4114165"/>
              <a:gd name="connsiteY1" fmla="*/ 938578 h 3063250"/>
              <a:gd name="connsiteX2" fmla="*/ 29741 w 4114165"/>
              <a:gd name="connsiteY2" fmla="*/ 914936 h 3063250"/>
              <a:gd name="connsiteX3" fmla="*/ 52873 w 4114165"/>
              <a:gd name="connsiteY3" fmla="*/ 887165 h 3063250"/>
              <a:gd name="connsiteX4" fmla="*/ 79309 w 4114165"/>
              <a:gd name="connsiteY4" fmla="*/ 860382 h 3063250"/>
              <a:gd name="connsiteX5" fmla="*/ 99137 w 4114165"/>
              <a:gd name="connsiteY5" fmla="*/ 843895 h 3063250"/>
              <a:gd name="connsiteX6" fmla="*/ 109050 w 4114165"/>
              <a:gd name="connsiteY6" fmla="*/ 838551 h 3063250"/>
              <a:gd name="connsiteX7" fmla="*/ 118964 w 4114165"/>
              <a:gd name="connsiteY7" fmla="*/ 836816 h 3063250"/>
              <a:gd name="connsiteX8" fmla="*/ 125574 w 4114165"/>
              <a:gd name="connsiteY8" fmla="*/ 838272 h 3063250"/>
              <a:gd name="connsiteX9" fmla="*/ 132182 w 4114165"/>
              <a:gd name="connsiteY9" fmla="*/ 842248 h 3063250"/>
              <a:gd name="connsiteX10" fmla="*/ 138791 w 4114165"/>
              <a:gd name="connsiteY10" fmla="*/ 849049 h 3063250"/>
              <a:gd name="connsiteX11" fmla="*/ 145401 w 4114165"/>
              <a:gd name="connsiteY11" fmla="*/ 859078 h 3063250"/>
              <a:gd name="connsiteX12" fmla="*/ 155315 w 4114165"/>
              <a:gd name="connsiteY12" fmla="*/ 880859 h 3063250"/>
              <a:gd name="connsiteX13" fmla="*/ 165228 w 4114165"/>
              <a:gd name="connsiteY13" fmla="*/ 911631 h 3063250"/>
              <a:gd name="connsiteX14" fmla="*/ 175142 w 4114165"/>
              <a:gd name="connsiteY14" fmla="*/ 951773 h 3063250"/>
              <a:gd name="connsiteX15" fmla="*/ 188360 w 4114165"/>
              <a:gd name="connsiteY15" fmla="*/ 1018952 h 3063250"/>
              <a:gd name="connsiteX16" fmla="*/ 204883 w 4114165"/>
              <a:gd name="connsiteY16" fmla="*/ 1119511 h 3063250"/>
              <a:gd name="connsiteX17" fmla="*/ 237928 w 4114165"/>
              <a:gd name="connsiteY17" fmla="*/ 1325872 h 3063250"/>
              <a:gd name="connsiteX18" fmla="*/ 251146 w 4114165"/>
              <a:gd name="connsiteY18" fmla="*/ 1392203 h 3063250"/>
              <a:gd name="connsiteX19" fmla="*/ 264365 w 4114165"/>
              <a:gd name="connsiteY19" fmla="*/ 1444629 h 3063250"/>
              <a:gd name="connsiteX20" fmla="*/ 274279 w 4114165"/>
              <a:gd name="connsiteY20" fmla="*/ 1474666 h 3063250"/>
              <a:gd name="connsiteX21" fmla="*/ 284192 w 4114165"/>
              <a:gd name="connsiteY21" fmla="*/ 1497675 h 3063250"/>
              <a:gd name="connsiteX22" fmla="*/ 297410 w 4114165"/>
              <a:gd name="connsiteY22" fmla="*/ 1521267 h 3063250"/>
              <a:gd name="connsiteX23" fmla="*/ 323847 w 4114165"/>
              <a:gd name="connsiteY23" fmla="*/ 1565120 h 3063250"/>
              <a:gd name="connsiteX24" fmla="*/ 340373 w 4114165"/>
              <a:gd name="connsiteY24" fmla="*/ 1598538 h 3063250"/>
              <a:gd name="connsiteX25" fmla="*/ 363500 w 4114165"/>
              <a:gd name="connsiteY25" fmla="*/ 1652395 h 3063250"/>
              <a:gd name="connsiteX26" fmla="*/ 386628 w 4114165"/>
              <a:gd name="connsiteY26" fmla="*/ 1713129 h 3063250"/>
              <a:gd name="connsiteX27" fmla="*/ 406460 w 4114165"/>
              <a:gd name="connsiteY27" fmla="*/ 1772988 h 3063250"/>
              <a:gd name="connsiteX28" fmla="*/ 422985 w 4114165"/>
              <a:gd name="connsiteY28" fmla="*/ 1832430 h 3063250"/>
              <a:gd name="connsiteX29" fmla="*/ 439510 w 4114165"/>
              <a:gd name="connsiteY29" fmla="*/ 1903407 h 3063250"/>
              <a:gd name="connsiteX30" fmla="*/ 456035 w 4114165"/>
              <a:gd name="connsiteY30" fmla="*/ 1987175 h 3063250"/>
              <a:gd name="connsiteX31" fmla="*/ 472547 w 4114165"/>
              <a:gd name="connsiteY31" fmla="*/ 2085024 h 3063250"/>
              <a:gd name="connsiteX32" fmla="*/ 502289 w 4114165"/>
              <a:gd name="connsiteY32" fmla="*/ 2284990 h 3063250"/>
              <a:gd name="connsiteX33" fmla="*/ 518814 w 4114165"/>
              <a:gd name="connsiteY33" fmla="*/ 2386930 h 3063250"/>
              <a:gd name="connsiteX34" fmla="*/ 532031 w 4114165"/>
              <a:gd name="connsiteY34" fmla="*/ 2452703 h 3063250"/>
              <a:gd name="connsiteX35" fmla="*/ 541941 w 4114165"/>
              <a:gd name="connsiteY35" fmla="*/ 2490718 h 3063250"/>
              <a:gd name="connsiteX36" fmla="*/ 551864 w 4114165"/>
              <a:gd name="connsiteY36" fmla="*/ 2518717 h 3063250"/>
              <a:gd name="connsiteX37" fmla="*/ 561774 w 4114165"/>
              <a:gd name="connsiteY37" fmla="*/ 2537066 h 3063250"/>
              <a:gd name="connsiteX38" fmla="*/ 568389 w 4114165"/>
              <a:gd name="connsiteY38" fmla="*/ 2544335 h 3063250"/>
              <a:gd name="connsiteX39" fmla="*/ 574991 w 4114165"/>
              <a:gd name="connsiteY39" fmla="*/ 2548070 h 3063250"/>
              <a:gd name="connsiteX40" fmla="*/ 581606 w 4114165"/>
              <a:gd name="connsiteY40" fmla="*/ 2548741 h 3063250"/>
              <a:gd name="connsiteX41" fmla="*/ 588208 w 4114165"/>
              <a:gd name="connsiteY41" fmla="*/ 2546969 h 3063250"/>
              <a:gd name="connsiteX42" fmla="*/ 598131 w 4114165"/>
              <a:gd name="connsiteY42" fmla="*/ 2541042 h 3063250"/>
              <a:gd name="connsiteX43" fmla="*/ 644385 w 4114165"/>
              <a:gd name="connsiteY43" fmla="*/ 2506927 h 3063250"/>
              <a:gd name="connsiteX44" fmla="*/ 670820 w 4114165"/>
              <a:gd name="connsiteY44" fmla="*/ 2490034 h 3063250"/>
              <a:gd name="connsiteX45" fmla="*/ 687345 w 4114165"/>
              <a:gd name="connsiteY45" fmla="*/ 2476269 h 3063250"/>
              <a:gd name="connsiteX46" fmla="*/ 700562 w 4114165"/>
              <a:gd name="connsiteY46" fmla="*/ 2461681 h 3063250"/>
              <a:gd name="connsiteX47" fmla="*/ 710485 w 4114165"/>
              <a:gd name="connsiteY47" fmla="*/ 2447156 h 3063250"/>
              <a:gd name="connsiteX48" fmla="*/ 720395 w 4114165"/>
              <a:gd name="connsiteY48" fmla="*/ 2427478 h 3063250"/>
              <a:gd name="connsiteX49" fmla="*/ 730305 w 4114165"/>
              <a:gd name="connsiteY49" fmla="*/ 2399808 h 3063250"/>
              <a:gd name="connsiteX50" fmla="*/ 740214 w 4114165"/>
              <a:gd name="connsiteY50" fmla="*/ 2360615 h 3063250"/>
              <a:gd name="connsiteX51" fmla="*/ 750137 w 4114165"/>
              <a:gd name="connsiteY51" fmla="*/ 2306011 h 3063250"/>
              <a:gd name="connsiteX52" fmla="*/ 760047 w 4114165"/>
              <a:gd name="connsiteY52" fmla="*/ 2232146 h 3063250"/>
              <a:gd name="connsiteX53" fmla="*/ 769957 w 4114165"/>
              <a:gd name="connsiteY53" fmla="*/ 2135437 h 3063250"/>
              <a:gd name="connsiteX54" fmla="*/ 779879 w 4114165"/>
              <a:gd name="connsiteY54" fmla="*/ 2013021 h 3063250"/>
              <a:gd name="connsiteX55" fmla="*/ 793097 w 4114165"/>
              <a:gd name="connsiteY55" fmla="*/ 1806394 h 3063250"/>
              <a:gd name="connsiteX56" fmla="*/ 806314 w 4114165"/>
              <a:gd name="connsiteY56" fmla="*/ 1550988 h 3063250"/>
              <a:gd name="connsiteX57" fmla="*/ 826134 w 4114165"/>
              <a:gd name="connsiteY57" fmla="*/ 1101061 h 3063250"/>
              <a:gd name="connsiteX58" fmla="*/ 852581 w 4114165"/>
              <a:gd name="connsiteY58" fmla="*/ 502805 h 3063250"/>
              <a:gd name="connsiteX59" fmla="*/ 865798 w 4114165"/>
              <a:gd name="connsiteY59" fmla="*/ 268992 h 3063250"/>
              <a:gd name="connsiteX60" fmla="*/ 875708 w 4114165"/>
              <a:gd name="connsiteY60" fmla="*/ 140161 h 3063250"/>
              <a:gd name="connsiteX61" fmla="*/ 885618 w 4114165"/>
              <a:gd name="connsiteY61" fmla="*/ 54144 h 3063250"/>
              <a:gd name="connsiteX62" fmla="*/ 892233 w 4114165"/>
              <a:gd name="connsiteY62" fmla="*/ 19833 h 3063250"/>
              <a:gd name="connsiteX63" fmla="*/ 898835 w 4114165"/>
              <a:gd name="connsiteY63" fmla="*/ 2645 h 3063250"/>
              <a:gd name="connsiteX64" fmla="*/ 902143 w 4114165"/>
              <a:gd name="connsiteY64" fmla="*/ 0 h 3063250"/>
              <a:gd name="connsiteX65" fmla="*/ 905450 w 4114165"/>
              <a:gd name="connsiteY65" fmla="*/ 1042 h 3063250"/>
              <a:gd name="connsiteX66" fmla="*/ 908758 w 4114165"/>
              <a:gd name="connsiteY66" fmla="*/ 5543 h 3063250"/>
              <a:gd name="connsiteX67" fmla="*/ 915360 w 4114165"/>
              <a:gd name="connsiteY67" fmla="*/ 23974 h 3063250"/>
              <a:gd name="connsiteX68" fmla="*/ 921975 w 4114165"/>
              <a:gd name="connsiteY68" fmla="*/ 53496 h 3063250"/>
              <a:gd name="connsiteX69" fmla="*/ 931885 w 4114165"/>
              <a:gd name="connsiteY69" fmla="*/ 114728 h 3063250"/>
              <a:gd name="connsiteX70" fmla="*/ 945103 w 4114165"/>
              <a:gd name="connsiteY70" fmla="*/ 219005 h 3063250"/>
              <a:gd name="connsiteX71" fmla="*/ 991370 w 4114165"/>
              <a:gd name="connsiteY71" fmla="*/ 608560 h 3063250"/>
              <a:gd name="connsiteX72" fmla="*/ 1007895 w 4114165"/>
              <a:gd name="connsiteY72" fmla="*/ 717439 h 3063250"/>
              <a:gd name="connsiteX73" fmla="*/ 1057457 w 4114165"/>
              <a:gd name="connsiteY73" fmla="*/ 1020560 h 3063250"/>
              <a:gd name="connsiteX74" fmla="*/ 1070674 w 4114165"/>
              <a:gd name="connsiteY74" fmla="*/ 1129034 h 3063250"/>
              <a:gd name="connsiteX75" fmla="*/ 1083891 w 4114165"/>
              <a:gd name="connsiteY75" fmla="*/ 1261492 h 3063250"/>
              <a:gd name="connsiteX76" fmla="*/ 1100416 w 4114165"/>
              <a:gd name="connsiteY76" fmla="*/ 1462079 h 3063250"/>
              <a:gd name="connsiteX77" fmla="*/ 1123543 w 4114165"/>
              <a:gd name="connsiteY77" fmla="*/ 1789577 h 3063250"/>
              <a:gd name="connsiteX78" fmla="*/ 1146683 w 4114165"/>
              <a:gd name="connsiteY78" fmla="*/ 2110389 h 3063250"/>
              <a:gd name="connsiteX79" fmla="*/ 1159901 w 4114165"/>
              <a:gd name="connsiteY79" fmla="*/ 2255687 h 3063250"/>
              <a:gd name="connsiteX80" fmla="*/ 1169810 w 4114165"/>
              <a:gd name="connsiteY80" fmla="*/ 2336454 h 3063250"/>
              <a:gd name="connsiteX81" fmla="*/ 1176425 w 4114165"/>
              <a:gd name="connsiteY81" fmla="*/ 2375343 h 3063250"/>
              <a:gd name="connsiteX82" fmla="*/ 1183028 w 4114165"/>
              <a:gd name="connsiteY82" fmla="*/ 2401809 h 3063250"/>
              <a:gd name="connsiteX83" fmla="*/ 1189643 w 4114165"/>
              <a:gd name="connsiteY83" fmla="*/ 2415701 h 3063250"/>
              <a:gd name="connsiteX84" fmla="*/ 1192950 w 4114165"/>
              <a:gd name="connsiteY84" fmla="*/ 2417917 h 3063250"/>
              <a:gd name="connsiteX85" fmla="*/ 1196245 w 4114165"/>
              <a:gd name="connsiteY85" fmla="*/ 2417030 h 3063250"/>
              <a:gd name="connsiteX86" fmla="*/ 1199553 w 4114165"/>
              <a:gd name="connsiteY86" fmla="*/ 2413054 h 3063250"/>
              <a:gd name="connsiteX87" fmla="*/ 1206168 w 4114165"/>
              <a:gd name="connsiteY87" fmla="*/ 2396073 h 3063250"/>
              <a:gd name="connsiteX88" fmla="*/ 1212770 w 4114165"/>
              <a:gd name="connsiteY88" fmla="*/ 2367517 h 3063250"/>
              <a:gd name="connsiteX89" fmla="*/ 1222680 w 4114165"/>
              <a:gd name="connsiteY89" fmla="*/ 2304808 h 3063250"/>
              <a:gd name="connsiteX90" fmla="*/ 1232602 w 4114165"/>
              <a:gd name="connsiteY90" fmla="*/ 2221471 h 3063250"/>
              <a:gd name="connsiteX91" fmla="*/ 1249127 w 4114165"/>
              <a:gd name="connsiteY91" fmla="*/ 2051011 h 3063250"/>
              <a:gd name="connsiteX92" fmla="*/ 1278857 w 4114165"/>
              <a:gd name="connsiteY92" fmla="*/ 1738519 h 3063250"/>
              <a:gd name="connsiteX93" fmla="*/ 1292087 w 4114165"/>
              <a:gd name="connsiteY93" fmla="*/ 1631108 h 3063250"/>
              <a:gd name="connsiteX94" fmla="*/ 1301997 w 4114165"/>
              <a:gd name="connsiteY94" fmla="*/ 1571186 h 3063250"/>
              <a:gd name="connsiteX95" fmla="*/ 1311907 w 4114165"/>
              <a:gd name="connsiteY95" fmla="*/ 1530802 h 3063250"/>
              <a:gd name="connsiteX96" fmla="*/ 1318522 w 4114165"/>
              <a:gd name="connsiteY96" fmla="*/ 1515125 h 3063250"/>
              <a:gd name="connsiteX97" fmla="*/ 1325124 w 4114165"/>
              <a:gd name="connsiteY97" fmla="*/ 1508553 h 3063250"/>
              <a:gd name="connsiteX98" fmla="*/ 1328431 w 4114165"/>
              <a:gd name="connsiteY98" fmla="*/ 1508692 h 3063250"/>
              <a:gd name="connsiteX99" fmla="*/ 1331739 w 4114165"/>
              <a:gd name="connsiteY99" fmla="*/ 1511098 h 3063250"/>
              <a:gd name="connsiteX100" fmla="*/ 1338341 w 4114165"/>
              <a:gd name="connsiteY100" fmla="*/ 1522673 h 3063250"/>
              <a:gd name="connsiteX101" fmla="*/ 1344956 w 4114165"/>
              <a:gd name="connsiteY101" fmla="*/ 1543098 h 3063250"/>
              <a:gd name="connsiteX102" fmla="*/ 1351559 w 4114165"/>
              <a:gd name="connsiteY102" fmla="*/ 1572135 h 3063250"/>
              <a:gd name="connsiteX103" fmla="*/ 1361481 w 4114165"/>
              <a:gd name="connsiteY103" fmla="*/ 1631273 h 3063250"/>
              <a:gd name="connsiteX104" fmla="*/ 1371391 w 4114165"/>
              <a:gd name="connsiteY104" fmla="*/ 1708025 h 3063250"/>
              <a:gd name="connsiteX105" fmla="*/ 1384608 w 4114165"/>
              <a:gd name="connsiteY105" fmla="*/ 1834709 h 3063250"/>
              <a:gd name="connsiteX106" fmla="*/ 1401133 w 4114165"/>
              <a:gd name="connsiteY106" fmla="*/ 2023810 h 3063250"/>
              <a:gd name="connsiteX107" fmla="*/ 1437478 w 4114165"/>
              <a:gd name="connsiteY107" fmla="*/ 2455958 h 3063250"/>
              <a:gd name="connsiteX108" fmla="*/ 1450695 w 4114165"/>
              <a:gd name="connsiteY108" fmla="*/ 2573840 h 3063250"/>
              <a:gd name="connsiteX109" fmla="*/ 1460618 w 4114165"/>
              <a:gd name="connsiteY109" fmla="*/ 2638271 h 3063250"/>
              <a:gd name="connsiteX110" fmla="*/ 1467220 w 4114165"/>
              <a:gd name="connsiteY110" fmla="*/ 2669055 h 3063250"/>
              <a:gd name="connsiteX111" fmla="*/ 1473835 w 4114165"/>
              <a:gd name="connsiteY111" fmla="*/ 2690241 h 3063250"/>
              <a:gd name="connsiteX112" fmla="*/ 1480438 w 4114165"/>
              <a:gd name="connsiteY112" fmla="*/ 2702360 h 3063250"/>
              <a:gd name="connsiteX113" fmla="*/ 1483745 w 4114165"/>
              <a:gd name="connsiteY113" fmla="*/ 2705260 h 3063250"/>
              <a:gd name="connsiteX114" fmla="*/ 1487053 w 4114165"/>
              <a:gd name="connsiteY114" fmla="*/ 2706222 h 3063250"/>
              <a:gd name="connsiteX115" fmla="*/ 1490360 w 4114165"/>
              <a:gd name="connsiteY115" fmla="*/ 2705361 h 3063250"/>
              <a:gd name="connsiteX116" fmla="*/ 1496963 w 4114165"/>
              <a:gd name="connsiteY116" fmla="*/ 2698700 h 3063250"/>
              <a:gd name="connsiteX117" fmla="*/ 1503577 w 4114165"/>
              <a:gd name="connsiteY117" fmla="*/ 2686265 h 3063250"/>
              <a:gd name="connsiteX118" fmla="*/ 1513487 w 4114165"/>
              <a:gd name="connsiteY118" fmla="*/ 2658861 h 3063250"/>
              <a:gd name="connsiteX119" fmla="*/ 1526705 w 4114165"/>
              <a:gd name="connsiteY119" fmla="*/ 2610120 h 3063250"/>
              <a:gd name="connsiteX120" fmla="*/ 1543229 w 4114165"/>
              <a:gd name="connsiteY120" fmla="*/ 2536635 h 3063250"/>
              <a:gd name="connsiteX121" fmla="*/ 1579574 w 4114165"/>
              <a:gd name="connsiteY121" fmla="*/ 2357488 h 3063250"/>
              <a:gd name="connsiteX122" fmla="*/ 1615932 w 4114165"/>
              <a:gd name="connsiteY122" fmla="*/ 2168830 h 3063250"/>
              <a:gd name="connsiteX123" fmla="*/ 1639059 w 4114165"/>
              <a:gd name="connsiteY123" fmla="*/ 2033219 h 3063250"/>
              <a:gd name="connsiteX124" fmla="*/ 1658891 w 4114165"/>
              <a:gd name="connsiteY124" fmla="*/ 1899823 h 3063250"/>
              <a:gd name="connsiteX125" fmla="*/ 1688633 w 4114165"/>
              <a:gd name="connsiteY125" fmla="*/ 1675189 h 3063250"/>
              <a:gd name="connsiteX126" fmla="*/ 1724978 w 4114165"/>
              <a:gd name="connsiteY126" fmla="*/ 1405069 h 3063250"/>
              <a:gd name="connsiteX127" fmla="*/ 1754720 w 4114165"/>
              <a:gd name="connsiteY127" fmla="*/ 1207660 h 3063250"/>
              <a:gd name="connsiteX128" fmla="*/ 1777847 w 4114165"/>
              <a:gd name="connsiteY128" fmla="*/ 1072404 h 3063250"/>
              <a:gd name="connsiteX129" fmla="*/ 1794372 w 4114165"/>
              <a:gd name="connsiteY129" fmla="*/ 994322 h 3063250"/>
              <a:gd name="connsiteX130" fmla="*/ 1807590 w 4114165"/>
              <a:gd name="connsiteY130" fmla="*/ 945860 h 3063250"/>
              <a:gd name="connsiteX131" fmla="*/ 1820807 w 4114165"/>
              <a:gd name="connsiteY131" fmla="*/ 909731 h 3063250"/>
              <a:gd name="connsiteX132" fmla="*/ 1830717 w 4114165"/>
              <a:gd name="connsiteY132" fmla="*/ 890394 h 3063250"/>
              <a:gd name="connsiteX133" fmla="*/ 1840639 w 4114165"/>
              <a:gd name="connsiteY133" fmla="*/ 877921 h 3063250"/>
              <a:gd name="connsiteX134" fmla="*/ 1847242 w 4114165"/>
              <a:gd name="connsiteY134" fmla="*/ 873653 h 3063250"/>
              <a:gd name="connsiteX135" fmla="*/ 1853857 w 4114165"/>
              <a:gd name="connsiteY135" fmla="*/ 872881 h 3063250"/>
              <a:gd name="connsiteX136" fmla="*/ 1860459 w 4114165"/>
              <a:gd name="connsiteY136" fmla="*/ 875768 h 3063250"/>
              <a:gd name="connsiteX137" fmla="*/ 1867074 w 4114165"/>
              <a:gd name="connsiteY137" fmla="*/ 882378 h 3063250"/>
              <a:gd name="connsiteX138" fmla="*/ 1873676 w 4114165"/>
              <a:gd name="connsiteY138" fmla="*/ 892762 h 3063250"/>
              <a:gd name="connsiteX139" fmla="*/ 1883599 w 4114165"/>
              <a:gd name="connsiteY139" fmla="*/ 915227 h 3063250"/>
              <a:gd name="connsiteX140" fmla="*/ 1893509 w 4114165"/>
              <a:gd name="connsiteY140" fmla="*/ 945480 h 3063250"/>
              <a:gd name="connsiteX141" fmla="*/ 1906726 w 4114165"/>
              <a:gd name="connsiteY141" fmla="*/ 996386 h 3063250"/>
              <a:gd name="connsiteX142" fmla="*/ 1919944 w 4114165"/>
              <a:gd name="connsiteY142" fmla="*/ 1058398 h 3063250"/>
              <a:gd name="connsiteX143" fmla="*/ 1933161 w 4114165"/>
              <a:gd name="connsiteY143" fmla="*/ 1132137 h 3063250"/>
              <a:gd name="connsiteX144" fmla="*/ 1949686 w 4114165"/>
              <a:gd name="connsiteY144" fmla="*/ 1241687 h 3063250"/>
              <a:gd name="connsiteX145" fmla="*/ 1966211 w 4114165"/>
              <a:gd name="connsiteY145" fmla="*/ 1370713 h 3063250"/>
              <a:gd name="connsiteX146" fmla="*/ 1986043 w 4114165"/>
              <a:gd name="connsiteY146" fmla="*/ 1548658 h 3063250"/>
              <a:gd name="connsiteX147" fmla="*/ 2035605 w 4114165"/>
              <a:gd name="connsiteY147" fmla="*/ 2011729 h 3063250"/>
              <a:gd name="connsiteX148" fmla="*/ 2048822 w 4114165"/>
              <a:gd name="connsiteY148" fmla="*/ 2106628 h 3063250"/>
              <a:gd name="connsiteX149" fmla="*/ 2058732 w 4114165"/>
              <a:gd name="connsiteY149" fmla="*/ 2163043 h 3063250"/>
              <a:gd name="connsiteX150" fmla="*/ 2068655 w 4114165"/>
              <a:gd name="connsiteY150" fmla="*/ 2205123 h 3063250"/>
              <a:gd name="connsiteX151" fmla="*/ 2075257 w 4114165"/>
              <a:gd name="connsiteY151" fmla="*/ 2224738 h 3063250"/>
              <a:gd name="connsiteX152" fmla="*/ 2081872 w 4114165"/>
              <a:gd name="connsiteY152" fmla="*/ 2237528 h 3063250"/>
              <a:gd name="connsiteX153" fmla="*/ 2088474 w 4114165"/>
              <a:gd name="connsiteY153" fmla="*/ 2243581 h 3063250"/>
              <a:gd name="connsiteX154" fmla="*/ 2091782 w 4114165"/>
              <a:gd name="connsiteY154" fmla="*/ 2244151 h 3063250"/>
              <a:gd name="connsiteX155" fmla="*/ 2095089 w 4114165"/>
              <a:gd name="connsiteY155" fmla="*/ 2243151 h 3063250"/>
              <a:gd name="connsiteX156" fmla="*/ 2101692 w 4114165"/>
              <a:gd name="connsiteY156" fmla="*/ 2236591 h 3063250"/>
              <a:gd name="connsiteX157" fmla="*/ 2108307 w 4114165"/>
              <a:gd name="connsiteY157" fmla="*/ 2224359 h 3063250"/>
              <a:gd name="connsiteX158" fmla="*/ 2118217 w 4114165"/>
              <a:gd name="connsiteY158" fmla="*/ 2196525 h 3063250"/>
              <a:gd name="connsiteX159" fmla="*/ 2128127 w 4114165"/>
              <a:gd name="connsiteY159" fmla="*/ 2159193 h 3063250"/>
              <a:gd name="connsiteX160" fmla="*/ 2141357 w 4114165"/>
              <a:gd name="connsiteY160" fmla="*/ 2098485 h 3063250"/>
              <a:gd name="connsiteX161" fmla="*/ 2164484 w 4114165"/>
              <a:gd name="connsiteY161" fmla="*/ 1975626 h 3063250"/>
              <a:gd name="connsiteX162" fmla="*/ 2200829 w 4114165"/>
              <a:gd name="connsiteY162" fmla="*/ 1779712 h 3063250"/>
              <a:gd name="connsiteX163" fmla="*/ 2214046 w 4114165"/>
              <a:gd name="connsiteY163" fmla="*/ 1723006 h 3063250"/>
              <a:gd name="connsiteX164" fmla="*/ 2223968 w 4114165"/>
              <a:gd name="connsiteY164" fmla="*/ 1691525 h 3063250"/>
              <a:gd name="connsiteX165" fmla="*/ 2230571 w 4114165"/>
              <a:gd name="connsiteY165" fmla="*/ 1677165 h 3063250"/>
              <a:gd name="connsiteX166" fmla="*/ 2237186 w 4114165"/>
              <a:gd name="connsiteY166" fmla="*/ 1668845 h 3063250"/>
              <a:gd name="connsiteX167" fmla="*/ 2240493 w 4114165"/>
              <a:gd name="connsiteY167" fmla="*/ 1667085 h 3063250"/>
              <a:gd name="connsiteX168" fmla="*/ 2243788 w 4114165"/>
              <a:gd name="connsiteY168" fmla="*/ 1666971 h 3063250"/>
              <a:gd name="connsiteX169" fmla="*/ 2247096 w 4114165"/>
              <a:gd name="connsiteY169" fmla="*/ 1668554 h 3063250"/>
              <a:gd name="connsiteX170" fmla="*/ 2253711 w 4114165"/>
              <a:gd name="connsiteY170" fmla="*/ 1676912 h 3063250"/>
              <a:gd name="connsiteX171" fmla="*/ 2260313 w 4114165"/>
              <a:gd name="connsiteY171" fmla="*/ 1692285 h 3063250"/>
              <a:gd name="connsiteX172" fmla="*/ 2266928 w 4114165"/>
              <a:gd name="connsiteY172" fmla="*/ 1714838 h 3063250"/>
              <a:gd name="connsiteX173" fmla="*/ 2276838 w 4114165"/>
              <a:gd name="connsiteY173" fmla="*/ 1762439 h 3063250"/>
              <a:gd name="connsiteX174" fmla="*/ 2286748 w 4114165"/>
              <a:gd name="connsiteY174" fmla="*/ 1827060 h 3063250"/>
              <a:gd name="connsiteX175" fmla="*/ 2296670 w 4114165"/>
              <a:gd name="connsiteY175" fmla="*/ 1908954 h 3063250"/>
              <a:gd name="connsiteX176" fmla="*/ 2309888 w 4114165"/>
              <a:gd name="connsiteY176" fmla="*/ 2044185 h 3063250"/>
              <a:gd name="connsiteX177" fmla="*/ 2326400 w 4114165"/>
              <a:gd name="connsiteY177" fmla="*/ 2246051 h 3063250"/>
              <a:gd name="connsiteX178" fmla="*/ 2352847 w 4114165"/>
              <a:gd name="connsiteY178" fmla="*/ 2572067 h 3063250"/>
              <a:gd name="connsiteX179" fmla="*/ 2366064 w 4114165"/>
              <a:gd name="connsiteY179" fmla="*/ 2700929 h 3063250"/>
              <a:gd name="connsiteX180" fmla="*/ 2375975 w 4114165"/>
              <a:gd name="connsiteY180" fmla="*/ 2775427 h 3063250"/>
              <a:gd name="connsiteX181" fmla="*/ 2385884 w 4114165"/>
              <a:gd name="connsiteY181" fmla="*/ 2830398 h 3063250"/>
              <a:gd name="connsiteX182" fmla="*/ 2395807 w 4114165"/>
              <a:gd name="connsiteY182" fmla="*/ 2867312 h 3063250"/>
              <a:gd name="connsiteX183" fmla="*/ 2402409 w 4114165"/>
              <a:gd name="connsiteY183" fmla="*/ 2883268 h 3063250"/>
              <a:gd name="connsiteX184" fmla="*/ 2409024 w 4114165"/>
              <a:gd name="connsiteY184" fmla="*/ 2893563 h 3063250"/>
              <a:gd name="connsiteX185" fmla="*/ 2415627 w 4114165"/>
              <a:gd name="connsiteY185" fmla="*/ 2899350 h 3063250"/>
              <a:gd name="connsiteX186" fmla="*/ 2422242 w 4114165"/>
              <a:gd name="connsiteY186" fmla="*/ 2901668 h 3063250"/>
              <a:gd name="connsiteX187" fmla="*/ 2428844 w 4114165"/>
              <a:gd name="connsiteY187" fmla="*/ 2901402 h 3063250"/>
              <a:gd name="connsiteX188" fmla="*/ 2438766 w 4114165"/>
              <a:gd name="connsiteY188" fmla="*/ 2897273 h 3063250"/>
              <a:gd name="connsiteX189" fmla="*/ 2448676 w 4114165"/>
              <a:gd name="connsiteY189" fmla="*/ 2889726 h 3063250"/>
              <a:gd name="connsiteX190" fmla="*/ 2461894 w 4114165"/>
              <a:gd name="connsiteY190" fmla="*/ 2875454 h 3063250"/>
              <a:gd name="connsiteX191" fmla="*/ 2478418 w 4114165"/>
              <a:gd name="connsiteY191" fmla="*/ 2852749 h 3063250"/>
              <a:gd name="connsiteX192" fmla="*/ 2501546 w 4114165"/>
              <a:gd name="connsiteY192" fmla="*/ 2820306 h 3063250"/>
              <a:gd name="connsiteX193" fmla="*/ 2511456 w 4114165"/>
              <a:gd name="connsiteY193" fmla="*/ 2810061 h 3063250"/>
              <a:gd name="connsiteX194" fmla="*/ 2521378 w 4114165"/>
              <a:gd name="connsiteY194" fmla="*/ 2803945 h 3063250"/>
              <a:gd name="connsiteX195" fmla="*/ 2527980 w 4114165"/>
              <a:gd name="connsiteY195" fmla="*/ 2802564 h 3063250"/>
              <a:gd name="connsiteX196" fmla="*/ 2534596 w 4114165"/>
              <a:gd name="connsiteY196" fmla="*/ 2803464 h 3063250"/>
              <a:gd name="connsiteX197" fmla="*/ 2541198 w 4114165"/>
              <a:gd name="connsiteY197" fmla="*/ 2806592 h 3063250"/>
              <a:gd name="connsiteX198" fmla="*/ 2551120 w 4114165"/>
              <a:gd name="connsiteY198" fmla="*/ 2815215 h 3063250"/>
              <a:gd name="connsiteX199" fmla="*/ 2561030 w 4114165"/>
              <a:gd name="connsiteY199" fmla="*/ 2828271 h 3063250"/>
              <a:gd name="connsiteX200" fmla="*/ 2570940 w 4114165"/>
              <a:gd name="connsiteY200" fmla="*/ 2845810 h 3063250"/>
              <a:gd name="connsiteX201" fmla="*/ 2584158 w 4114165"/>
              <a:gd name="connsiteY201" fmla="*/ 2876189 h 3063250"/>
              <a:gd name="connsiteX202" fmla="*/ 2603990 w 4114165"/>
              <a:gd name="connsiteY202" fmla="*/ 2931768 h 3063250"/>
              <a:gd name="connsiteX203" fmla="*/ 2617207 w 4114165"/>
              <a:gd name="connsiteY203" fmla="*/ 2966795 h 3063250"/>
              <a:gd name="connsiteX204" fmla="*/ 2627117 w 4114165"/>
              <a:gd name="connsiteY204" fmla="*/ 2986220 h 3063250"/>
              <a:gd name="connsiteX205" fmla="*/ 2633732 w 4114165"/>
              <a:gd name="connsiteY205" fmla="*/ 2993894 h 3063250"/>
              <a:gd name="connsiteX206" fmla="*/ 2640334 w 4114165"/>
              <a:gd name="connsiteY206" fmla="*/ 2996060 h 3063250"/>
              <a:gd name="connsiteX207" fmla="*/ 2643642 w 4114165"/>
              <a:gd name="connsiteY207" fmla="*/ 2994781 h 3063250"/>
              <a:gd name="connsiteX208" fmla="*/ 2650257 w 4114165"/>
              <a:gd name="connsiteY208" fmla="*/ 2986942 h 3063250"/>
              <a:gd name="connsiteX209" fmla="*/ 2656859 w 4114165"/>
              <a:gd name="connsiteY209" fmla="*/ 2971366 h 3063250"/>
              <a:gd name="connsiteX210" fmla="*/ 2663474 w 4114165"/>
              <a:gd name="connsiteY210" fmla="*/ 2947357 h 3063250"/>
              <a:gd name="connsiteX211" fmla="*/ 2670077 w 4114165"/>
              <a:gd name="connsiteY211" fmla="*/ 2914280 h 3063250"/>
              <a:gd name="connsiteX212" fmla="*/ 2679999 w 4114165"/>
              <a:gd name="connsiteY212" fmla="*/ 2846646 h 3063250"/>
              <a:gd name="connsiteX213" fmla="*/ 2689909 w 4114165"/>
              <a:gd name="connsiteY213" fmla="*/ 2756698 h 3063250"/>
              <a:gd name="connsiteX214" fmla="*/ 2703127 w 4114165"/>
              <a:gd name="connsiteY214" fmla="*/ 2602181 h 3063250"/>
              <a:gd name="connsiteX215" fmla="*/ 2716344 w 4114165"/>
              <a:gd name="connsiteY215" fmla="*/ 2412092 h 3063250"/>
              <a:gd name="connsiteX216" fmla="*/ 2736176 w 4114165"/>
              <a:gd name="connsiteY216" fmla="*/ 2082213 h 3063250"/>
              <a:gd name="connsiteX217" fmla="*/ 2772521 w 4114165"/>
              <a:gd name="connsiteY217" fmla="*/ 1470652 h 3063250"/>
              <a:gd name="connsiteX218" fmla="*/ 2789046 w 4114165"/>
              <a:gd name="connsiteY218" fmla="*/ 1238622 h 3063250"/>
              <a:gd name="connsiteX219" fmla="*/ 2805571 w 4114165"/>
              <a:gd name="connsiteY219" fmla="*/ 1047862 h 3063250"/>
              <a:gd name="connsiteX220" fmla="*/ 2818788 w 4114165"/>
              <a:gd name="connsiteY220" fmla="*/ 927358 h 3063250"/>
              <a:gd name="connsiteX221" fmla="*/ 2832005 w 4114165"/>
              <a:gd name="connsiteY221" fmla="*/ 833941 h 3063250"/>
              <a:gd name="connsiteX222" fmla="*/ 2845223 w 4114165"/>
              <a:gd name="connsiteY222" fmla="*/ 764002 h 3063250"/>
              <a:gd name="connsiteX223" fmla="*/ 2855133 w 4114165"/>
              <a:gd name="connsiteY223" fmla="*/ 724885 h 3063250"/>
              <a:gd name="connsiteX224" fmla="*/ 2865042 w 4114165"/>
              <a:gd name="connsiteY224" fmla="*/ 696152 h 3063250"/>
              <a:gd name="connsiteX225" fmla="*/ 2874965 w 4114165"/>
              <a:gd name="connsiteY225" fmla="*/ 677220 h 3063250"/>
              <a:gd name="connsiteX226" fmla="*/ 2881567 w 4114165"/>
              <a:gd name="connsiteY226" fmla="*/ 670028 h 3063250"/>
              <a:gd name="connsiteX227" fmla="*/ 2888182 w 4114165"/>
              <a:gd name="connsiteY227" fmla="*/ 667368 h 3063250"/>
              <a:gd name="connsiteX228" fmla="*/ 2894785 w 4114165"/>
              <a:gd name="connsiteY228" fmla="*/ 669622 h 3063250"/>
              <a:gd name="connsiteX229" fmla="*/ 2901400 w 4114165"/>
              <a:gd name="connsiteY229" fmla="*/ 677182 h 3063250"/>
              <a:gd name="connsiteX230" fmla="*/ 2908002 w 4114165"/>
              <a:gd name="connsiteY230" fmla="*/ 690415 h 3063250"/>
              <a:gd name="connsiteX231" fmla="*/ 2914617 w 4114165"/>
              <a:gd name="connsiteY231" fmla="*/ 709562 h 3063250"/>
              <a:gd name="connsiteX232" fmla="*/ 2924527 w 4114165"/>
              <a:gd name="connsiteY232" fmla="*/ 749616 h 3063250"/>
              <a:gd name="connsiteX233" fmla="*/ 2934450 w 4114165"/>
              <a:gd name="connsiteY233" fmla="*/ 803296 h 3063250"/>
              <a:gd name="connsiteX234" fmla="*/ 2947667 w 4114165"/>
              <a:gd name="connsiteY234" fmla="*/ 895814 h 3063250"/>
              <a:gd name="connsiteX235" fmla="*/ 2960884 w 4114165"/>
              <a:gd name="connsiteY235" fmla="*/ 1012101 h 3063250"/>
              <a:gd name="connsiteX236" fmla="*/ 2977409 w 4114165"/>
              <a:gd name="connsiteY236" fmla="*/ 1187779 h 3063250"/>
              <a:gd name="connsiteX237" fmla="*/ 3017061 w 4114165"/>
              <a:gd name="connsiteY237" fmla="*/ 1634110 h 3063250"/>
              <a:gd name="connsiteX238" fmla="*/ 3030278 w 4114165"/>
              <a:gd name="connsiteY238" fmla="*/ 1742115 h 3063250"/>
              <a:gd name="connsiteX239" fmla="*/ 3040188 w 4114165"/>
              <a:gd name="connsiteY239" fmla="*/ 1800265 h 3063250"/>
              <a:gd name="connsiteX240" fmla="*/ 3046803 w 4114165"/>
              <a:gd name="connsiteY240" fmla="*/ 1827313 h 3063250"/>
              <a:gd name="connsiteX241" fmla="*/ 3053406 w 4114165"/>
              <a:gd name="connsiteY241" fmla="*/ 1844928 h 3063250"/>
              <a:gd name="connsiteX242" fmla="*/ 3060021 w 4114165"/>
              <a:gd name="connsiteY242" fmla="*/ 1853413 h 3063250"/>
              <a:gd name="connsiteX243" fmla="*/ 3063315 w 4114165"/>
              <a:gd name="connsiteY243" fmla="*/ 1854388 h 3063250"/>
              <a:gd name="connsiteX244" fmla="*/ 3066623 w 4114165"/>
              <a:gd name="connsiteY244" fmla="*/ 1853299 h 3063250"/>
              <a:gd name="connsiteX245" fmla="*/ 3073238 w 4114165"/>
              <a:gd name="connsiteY245" fmla="*/ 1845245 h 3063250"/>
              <a:gd name="connsiteX246" fmla="*/ 3079840 w 4114165"/>
              <a:gd name="connsiteY246" fmla="*/ 1829960 h 3063250"/>
              <a:gd name="connsiteX247" fmla="*/ 3086456 w 4114165"/>
              <a:gd name="connsiteY247" fmla="*/ 1808129 h 3063250"/>
              <a:gd name="connsiteX248" fmla="*/ 3096365 w 4114165"/>
              <a:gd name="connsiteY248" fmla="*/ 1764782 h 3063250"/>
              <a:gd name="connsiteX249" fmla="*/ 3109583 w 4114165"/>
              <a:gd name="connsiteY249" fmla="*/ 1692285 h 3063250"/>
              <a:gd name="connsiteX250" fmla="*/ 3145940 w 4114165"/>
              <a:gd name="connsiteY250" fmla="*/ 1482986 h 3063250"/>
              <a:gd name="connsiteX251" fmla="*/ 3162452 w 4114165"/>
              <a:gd name="connsiteY251" fmla="*/ 1409665 h 3063250"/>
              <a:gd name="connsiteX252" fmla="*/ 3178977 w 4114165"/>
              <a:gd name="connsiteY252" fmla="*/ 1351098 h 3063250"/>
              <a:gd name="connsiteX253" fmla="*/ 3192194 w 4114165"/>
              <a:gd name="connsiteY253" fmla="*/ 1313348 h 3063250"/>
              <a:gd name="connsiteX254" fmla="*/ 3205412 w 4114165"/>
              <a:gd name="connsiteY254" fmla="*/ 1283678 h 3063250"/>
              <a:gd name="connsiteX255" fmla="*/ 3215334 w 4114165"/>
              <a:gd name="connsiteY255" fmla="*/ 1267773 h 3063250"/>
              <a:gd name="connsiteX256" fmla="*/ 3221936 w 4114165"/>
              <a:gd name="connsiteY256" fmla="*/ 1260745 h 3063250"/>
              <a:gd name="connsiteX257" fmla="*/ 3228551 w 4114165"/>
              <a:gd name="connsiteY257" fmla="*/ 1256705 h 3063250"/>
              <a:gd name="connsiteX258" fmla="*/ 3235154 w 4114165"/>
              <a:gd name="connsiteY258" fmla="*/ 1255730 h 3063250"/>
              <a:gd name="connsiteX259" fmla="*/ 3241769 w 4114165"/>
              <a:gd name="connsiteY259" fmla="*/ 1257820 h 3063250"/>
              <a:gd name="connsiteX260" fmla="*/ 3248371 w 4114165"/>
              <a:gd name="connsiteY260" fmla="*/ 1263088 h 3063250"/>
              <a:gd name="connsiteX261" fmla="*/ 3254986 w 4114165"/>
              <a:gd name="connsiteY261" fmla="*/ 1271661 h 3063250"/>
              <a:gd name="connsiteX262" fmla="*/ 3264896 w 4114165"/>
              <a:gd name="connsiteY262" fmla="*/ 1291099 h 3063250"/>
              <a:gd name="connsiteX263" fmla="*/ 3274819 w 4114165"/>
              <a:gd name="connsiteY263" fmla="*/ 1319161 h 3063250"/>
              <a:gd name="connsiteX264" fmla="*/ 3284729 w 4114165"/>
              <a:gd name="connsiteY264" fmla="*/ 1356796 h 3063250"/>
              <a:gd name="connsiteX265" fmla="*/ 3294638 w 4114165"/>
              <a:gd name="connsiteY265" fmla="*/ 1405106 h 3063250"/>
              <a:gd name="connsiteX266" fmla="*/ 3304548 w 4114165"/>
              <a:gd name="connsiteY266" fmla="*/ 1465029 h 3063250"/>
              <a:gd name="connsiteX267" fmla="*/ 3317766 w 4114165"/>
              <a:gd name="connsiteY267" fmla="*/ 1564322 h 3063250"/>
              <a:gd name="connsiteX268" fmla="*/ 3330996 w 4114165"/>
              <a:gd name="connsiteY268" fmla="*/ 1685636 h 3063250"/>
              <a:gd name="connsiteX269" fmla="*/ 3347508 w 4114165"/>
              <a:gd name="connsiteY269" fmla="*/ 1862923 h 3063250"/>
              <a:gd name="connsiteX270" fmla="*/ 3406993 w 4114165"/>
              <a:gd name="connsiteY270" fmla="*/ 2532355 h 3063250"/>
              <a:gd name="connsiteX271" fmla="*/ 3423517 w 4114165"/>
              <a:gd name="connsiteY271" fmla="*/ 2676071 h 3063250"/>
              <a:gd name="connsiteX272" fmla="*/ 3440042 w 4114165"/>
              <a:gd name="connsiteY272" fmla="*/ 2794878 h 3063250"/>
              <a:gd name="connsiteX273" fmla="*/ 3453260 w 4114165"/>
              <a:gd name="connsiteY273" fmla="*/ 2872884 h 3063250"/>
              <a:gd name="connsiteX274" fmla="*/ 3466477 w 4114165"/>
              <a:gd name="connsiteY274" fmla="*/ 2936720 h 3063250"/>
              <a:gd name="connsiteX275" fmla="*/ 3479694 w 4114165"/>
              <a:gd name="connsiteY275" fmla="*/ 2986828 h 3063250"/>
              <a:gd name="connsiteX276" fmla="*/ 3489604 w 4114165"/>
              <a:gd name="connsiteY276" fmla="*/ 3015675 h 3063250"/>
              <a:gd name="connsiteX277" fmla="*/ 3499526 w 4114165"/>
              <a:gd name="connsiteY277" fmla="*/ 3037329 h 3063250"/>
              <a:gd name="connsiteX278" fmla="*/ 3509436 w 4114165"/>
              <a:gd name="connsiteY278" fmla="*/ 3052108 h 3063250"/>
              <a:gd name="connsiteX279" fmla="*/ 3519346 w 4114165"/>
              <a:gd name="connsiteY279" fmla="*/ 3060642 h 3063250"/>
              <a:gd name="connsiteX280" fmla="*/ 3525962 w 4114165"/>
              <a:gd name="connsiteY280" fmla="*/ 3063150 h 3063250"/>
              <a:gd name="connsiteX281" fmla="*/ 3532564 w 4114165"/>
              <a:gd name="connsiteY281" fmla="*/ 3063251 h 3063250"/>
              <a:gd name="connsiteX282" fmla="*/ 3539179 w 4114165"/>
              <a:gd name="connsiteY282" fmla="*/ 3060947 h 3063250"/>
              <a:gd name="connsiteX283" fmla="*/ 3545781 w 4114165"/>
              <a:gd name="connsiteY283" fmla="*/ 3056261 h 3063250"/>
              <a:gd name="connsiteX284" fmla="*/ 3555704 w 4114165"/>
              <a:gd name="connsiteY284" fmla="*/ 3044826 h 3063250"/>
              <a:gd name="connsiteX285" fmla="*/ 3565614 w 4114165"/>
              <a:gd name="connsiteY285" fmla="*/ 3028149 h 3063250"/>
              <a:gd name="connsiteX286" fmla="*/ 3575523 w 4114165"/>
              <a:gd name="connsiteY286" fmla="*/ 3006076 h 3063250"/>
              <a:gd name="connsiteX287" fmla="*/ 3585446 w 4114165"/>
              <a:gd name="connsiteY287" fmla="*/ 2978141 h 3063250"/>
              <a:gd name="connsiteX288" fmla="*/ 3598663 w 4114165"/>
              <a:gd name="connsiteY288" fmla="*/ 2930705 h 3063250"/>
              <a:gd name="connsiteX289" fmla="*/ 3611881 w 4114165"/>
              <a:gd name="connsiteY289" fmla="*/ 2871288 h 3063250"/>
              <a:gd name="connsiteX290" fmla="*/ 3628405 w 4114165"/>
              <a:gd name="connsiteY290" fmla="*/ 2782582 h 3063250"/>
              <a:gd name="connsiteX291" fmla="*/ 3664750 w 4114165"/>
              <a:gd name="connsiteY291" fmla="*/ 2563380 h 3063250"/>
              <a:gd name="connsiteX292" fmla="*/ 3691185 w 4114165"/>
              <a:gd name="connsiteY292" fmla="*/ 2412674 h 3063250"/>
              <a:gd name="connsiteX293" fmla="*/ 3707710 w 4114165"/>
              <a:gd name="connsiteY293" fmla="*/ 2331693 h 3063250"/>
              <a:gd name="connsiteX294" fmla="*/ 3720927 w 4114165"/>
              <a:gd name="connsiteY294" fmla="*/ 2279532 h 3063250"/>
              <a:gd name="connsiteX295" fmla="*/ 3730837 w 4114165"/>
              <a:gd name="connsiteY295" fmla="*/ 2250090 h 3063250"/>
              <a:gd name="connsiteX296" fmla="*/ 3740759 w 4114165"/>
              <a:gd name="connsiteY296" fmla="*/ 2229956 h 3063250"/>
              <a:gd name="connsiteX297" fmla="*/ 3747362 w 4114165"/>
              <a:gd name="connsiteY297" fmla="*/ 2221978 h 3063250"/>
              <a:gd name="connsiteX298" fmla="*/ 3753977 w 4114165"/>
              <a:gd name="connsiteY298" fmla="*/ 2218470 h 3063250"/>
              <a:gd name="connsiteX299" fmla="*/ 3760579 w 4114165"/>
              <a:gd name="connsiteY299" fmla="*/ 2219483 h 3063250"/>
              <a:gd name="connsiteX300" fmla="*/ 3767194 w 4114165"/>
              <a:gd name="connsiteY300" fmla="*/ 2225017 h 3063250"/>
              <a:gd name="connsiteX301" fmla="*/ 3773796 w 4114165"/>
              <a:gd name="connsiteY301" fmla="*/ 2234945 h 3063250"/>
              <a:gd name="connsiteX302" fmla="*/ 3783719 w 4114165"/>
              <a:gd name="connsiteY302" fmla="*/ 2257498 h 3063250"/>
              <a:gd name="connsiteX303" fmla="*/ 3793629 w 4114165"/>
              <a:gd name="connsiteY303" fmla="*/ 2287751 h 3063250"/>
              <a:gd name="connsiteX304" fmla="*/ 3810154 w 4114165"/>
              <a:gd name="connsiteY304" fmla="*/ 2348788 h 3063250"/>
              <a:gd name="connsiteX305" fmla="*/ 3836589 w 4114165"/>
              <a:gd name="connsiteY305" fmla="*/ 2448461 h 3063250"/>
              <a:gd name="connsiteX306" fmla="*/ 3849806 w 4114165"/>
              <a:gd name="connsiteY306" fmla="*/ 2487654 h 3063250"/>
              <a:gd name="connsiteX307" fmla="*/ 3859716 w 4114165"/>
              <a:gd name="connsiteY307" fmla="*/ 2508472 h 3063250"/>
              <a:gd name="connsiteX308" fmla="*/ 3866331 w 4114165"/>
              <a:gd name="connsiteY308" fmla="*/ 2517476 h 3063250"/>
              <a:gd name="connsiteX309" fmla="*/ 3872933 w 4114165"/>
              <a:gd name="connsiteY309" fmla="*/ 2522313 h 3063250"/>
              <a:gd name="connsiteX310" fmla="*/ 3879548 w 4114165"/>
              <a:gd name="connsiteY310" fmla="*/ 2522984 h 3063250"/>
              <a:gd name="connsiteX311" fmla="*/ 3886150 w 4114165"/>
              <a:gd name="connsiteY311" fmla="*/ 2519654 h 3063250"/>
              <a:gd name="connsiteX312" fmla="*/ 3892765 w 4114165"/>
              <a:gd name="connsiteY312" fmla="*/ 2512613 h 3063250"/>
              <a:gd name="connsiteX313" fmla="*/ 3902675 w 4114165"/>
              <a:gd name="connsiteY313" fmla="*/ 2496087 h 3063250"/>
              <a:gd name="connsiteX314" fmla="*/ 3915893 w 4114165"/>
              <a:gd name="connsiteY314" fmla="*/ 2466177 h 3063250"/>
              <a:gd name="connsiteX315" fmla="*/ 3939032 w 4114165"/>
              <a:gd name="connsiteY315" fmla="*/ 2410826 h 3063250"/>
              <a:gd name="connsiteX316" fmla="*/ 3948943 w 4114165"/>
              <a:gd name="connsiteY316" fmla="*/ 2393604 h 3063250"/>
              <a:gd name="connsiteX317" fmla="*/ 3955545 w 4114165"/>
              <a:gd name="connsiteY317" fmla="*/ 2385879 h 3063250"/>
              <a:gd name="connsiteX318" fmla="*/ 3962160 w 4114165"/>
              <a:gd name="connsiteY318" fmla="*/ 2381497 h 3063250"/>
              <a:gd name="connsiteX319" fmla="*/ 3968775 w 4114165"/>
              <a:gd name="connsiteY319" fmla="*/ 2380687 h 3063250"/>
              <a:gd name="connsiteX320" fmla="*/ 3975377 w 4114165"/>
              <a:gd name="connsiteY320" fmla="*/ 2383562 h 3063250"/>
              <a:gd name="connsiteX321" fmla="*/ 3981992 w 4114165"/>
              <a:gd name="connsiteY321" fmla="*/ 2390184 h 3063250"/>
              <a:gd name="connsiteX322" fmla="*/ 3988595 w 4114165"/>
              <a:gd name="connsiteY322" fmla="*/ 2400606 h 3063250"/>
              <a:gd name="connsiteX323" fmla="*/ 3998504 w 4114165"/>
              <a:gd name="connsiteY323" fmla="*/ 2422932 h 3063250"/>
              <a:gd name="connsiteX324" fmla="*/ 4011734 w 4114165"/>
              <a:gd name="connsiteY324" fmla="*/ 2462365 h 3063250"/>
              <a:gd name="connsiteX325" fmla="*/ 4034862 w 4114165"/>
              <a:gd name="connsiteY325" fmla="*/ 2535128 h 3063250"/>
              <a:gd name="connsiteX326" fmla="*/ 4044771 w 4114165"/>
              <a:gd name="connsiteY326" fmla="*/ 2557023 h 3063250"/>
              <a:gd name="connsiteX327" fmla="*/ 4051386 w 4114165"/>
              <a:gd name="connsiteY327" fmla="*/ 2565419 h 3063250"/>
              <a:gd name="connsiteX328" fmla="*/ 4054681 w 4114165"/>
              <a:gd name="connsiteY328" fmla="*/ 2567344 h 3063250"/>
              <a:gd name="connsiteX329" fmla="*/ 4057989 w 4114165"/>
              <a:gd name="connsiteY329" fmla="*/ 2567584 h 3063250"/>
              <a:gd name="connsiteX330" fmla="*/ 4061296 w 4114165"/>
              <a:gd name="connsiteY330" fmla="*/ 2566090 h 3063250"/>
              <a:gd name="connsiteX331" fmla="*/ 4067911 w 4114165"/>
              <a:gd name="connsiteY331" fmla="*/ 2557454 h 3063250"/>
              <a:gd name="connsiteX332" fmla="*/ 4074514 w 4114165"/>
              <a:gd name="connsiteY332" fmla="*/ 2541131 h 3063250"/>
              <a:gd name="connsiteX333" fmla="*/ 4081129 w 4114165"/>
              <a:gd name="connsiteY333" fmla="*/ 2517134 h 3063250"/>
              <a:gd name="connsiteX334" fmla="*/ 4091038 w 4114165"/>
              <a:gd name="connsiteY334" fmla="*/ 2467532 h 3063250"/>
              <a:gd name="connsiteX335" fmla="*/ 4100948 w 4114165"/>
              <a:gd name="connsiteY335" fmla="*/ 2403215 h 3063250"/>
              <a:gd name="connsiteX336" fmla="*/ 4114166 w 4114165"/>
              <a:gd name="connsiteY336" fmla="*/ 2298223 h 3063250"/>
              <a:gd name="connsiteX337" fmla="*/ 4114166 w 4114165"/>
              <a:gd name="connsiteY337" fmla="*/ 2298223 h 3063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</a:cxnLst>
            <a:rect l="l" t="t" r="r" b="b"/>
            <a:pathLst>
              <a:path w="4114165" h="3063250">
                <a:moveTo>
                  <a:pt x="0" y="962866"/>
                </a:moveTo>
                <a:lnTo>
                  <a:pt x="13219" y="938578"/>
                </a:lnTo>
                <a:lnTo>
                  <a:pt x="29741" y="914936"/>
                </a:lnTo>
                <a:lnTo>
                  <a:pt x="52873" y="887165"/>
                </a:lnTo>
                <a:lnTo>
                  <a:pt x="79309" y="860382"/>
                </a:lnTo>
                <a:lnTo>
                  <a:pt x="99137" y="843895"/>
                </a:lnTo>
                <a:lnTo>
                  <a:pt x="109050" y="838551"/>
                </a:lnTo>
                <a:lnTo>
                  <a:pt x="118964" y="836816"/>
                </a:lnTo>
                <a:lnTo>
                  <a:pt x="125574" y="838272"/>
                </a:lnTo>
                <a:lnTo>
                  <a:pt x="132182" y="842248"/>
                </a:lnTo>
                <a:lnTo>
                  <a:pt x="138791" y="849049"/>
                </a:lnTo>
                <a:lnTo>
                  <a:pt x="145401" y="859078"/>
                </a:lnTo>
                <a:lnTo>
                  <a:pt x="155315" y="880859"/>
                </a:lnTo>
                <a:lnTo>
                  <a:pt x="165228" y="911631"/>
                </a:lnTo>
                <a:lnTo>
                  <a:pt x="175142" y="951773"/>
                </a:lnTo>
                <a:lnTo>
                  <a:pt x="188360" y="1018952"/>
                </a:lnTo>
                <a:lnTo>
                  <a:pt x="204883" y="1119511"/>
                </a:lnTo>
                <a:lnTo>
                  <a:pt x="237928" y="1325872"/>
                </a:lnTo>
                <a:lnTo>
                  <a:pt x="251146" y="1392203"/>
                </a:lnTo>
                <a:lnTo>
                  <a:pt x="264365" y="1444629"/>
                </a:lnTo>
                <a:lnTo>
                  <a:pt x="274279" y="1474666"/>
                </a:lnTo>
                <a:lnTo>
                  <a:pt x="284192" y="1497675"/>
                </a:lnTo>
                <a:lnTo>
                  <a:pt x="297410" y="1521267"/>
                </a:lnTo>
                <a:lnTo>
                  <a:pt x="323847" y="1565120"/>
                </a:lnTo>
                <a:lnTo>
                  <a:pt x="340373" y="1598538"/>
                </a:lnTo>
                <a:lnTo>
                  <a:pt x="363500" y="1652395"/>
                </a:lnTo>
                <a:lnTo>
                  <a:pt x="386628" y="1713129"/>
                </a:lnTo>
                <a:lnTo>
                  <a:pt x="406460" y="1772988"/>
                </a:lnTo>
                <a:lnTo>
                  <a:pt x="422985" y="1832430"/>
                </a:lnTo>
                <a:lnTo>
                  <a:pt x="439510" y="1903407"/>
                </a:lnTo>
                <a:lnTo>
                  <a:pt x="456035" y="1987175"/>
                </a:lnTo>
                <a:lnTo>
                  <a:pt x="472547" y="2085024"/>
                </a:lnTo>
                <a:lnTo>
                  <a:pt x="502289" y="2284990"/>
                </a:lnTo>
                <a:lnTo>
                  <a:pt x="518814" y="2386930"/>
                </a:lnTo>
                <a:lnTo>
                  <a:pt x="532031" y="2452703"/>
                </a:lnTo>
                <a:lnTo>
                  <a:pt x="541941" y="2490718"/>
                </a:lnTo>
                <a:lnTo>
                  <a:pt x="551864" y="2518717"/>
                </a:lnTo>
                <a:lnTo>
                  <a:pt x="561774" y="2537066"/>
                </a:lnTo>
                <a:lnTo>
                  <a:pt x="568389" y="2544335"/>
                </a:lnTo>
                <a:lnTo>
                  <a:pt x="574991" y="2548070"/>
                </a:lnTo>
                <a:lnTo>
                  <a:pt x="581606" y="2548741"/>
                </a:lnTo>
                <a:lnTo>
                  <a:pt x="588208" y="2546969"/>
                </a:lnTo>
                <a:lnTo>
                  <a:pt x="598131" y="2541042"/>
                </a:lnTo>
                <a:lnTo>
                  <a:pt x="644385" y="2506927"/>
                </a:lnTo>
                <a:lnTo>
                  <a:pt x="670820" y="2490034"/>
                </a:lnTo>
                <a:lnTo>
                  <a:pt x="687345" y="2476269"/>
                </a:lnTo>
                <a:lnTo>
                  <a:pt x="700562" y="2461681"/>
                </a:lnTo>
                <a:lnTo>
                  <a:pt x="710485" y="2447156"/>
                </a:lnTo>
                <a:lnTo>
                  <a:pt x="720395" y="2427478"/>
                </a:lnTo>
                <a:lnTo>
                  <a:pt x="730305" y="2399808"/>
                </a:lnTo>
                <a:lnTo>
                  <a:pt x="740214" y="2360615"/>
                </a:lnTo>
                <a:lnTo>
                  <a:pt x="750137" y="2306011"/>
                </a:lnTo>
                <a:lnTo>
                  <a:pt x="760047" y="2232146"/>
                </a:lnTo>
                <a:lnTo>
                  <a:pt x="769957" y="2135437"/>
                </a:lnTo>
                <a:lnTo>
                  <a:pt x="779879" y="2013021"/>
                </a:lnTo>
                <a:lnTo>
                  <a:pt x="793097" y="1806394"/>
                </a:lnTo>
                <a:lnTo>
                  <a:pt x="806314" y="1550988"/>
                </a:lnTo>
                <a:lnTo>
                  <a:pt x="826134" y="1101061"/>
                </a:lnTo>
                <a:lnTo>
                  <a:pt x="852581" y="502805"/>
                </a:lnTo>
                <a:lnTo>
                  <a:pt x="865798" y="268992"/>
                </a:lnTo>
                <a:lnTo>
                  <a:pt x="875708" y="140161"/>
                </a:lnTo>
                <a:lnTo>
                  <a:pt x="885618" y="54144"/>
                </a:lnTo>
                <a:lnTo>
                  <a:pt x="892233" y="19833"/>
                </a:lnTo>
                <a:lnTo>
                  <a:pt x="898835" y="2645"/>
                </a:lnTo>
                <a:lnTo>
                  <a:pt x="902143" y="0"/>
                </a:lnTo>
                <a:lnTo>
                  <a:pt x="905450" y="1042"/>
                </a:lnTo>
                <a:lnTo>
                  <a:pt x="908758" y="5543"/>
                </a:lnTo>
                <a:lnTo>
                  <a:pt x="915360" y="23974"/>
                </a:lnTo>
                <a:lnTo>
                  <a:pt x="921975" y="53496"/>
                </a:lnTo>
                <a:lnTo>
                  <a:pt x="931885" y="114728"/>
                </a:lnTo>
                <a:lnTo>
                  <a:pt x="945103" y="219005"/>
                </a:lnTo>
                <a:lnTo>
                  <a:pt x="991370" y="608560"/>
                </a:lnTo>
                <a:lnTo>
                  <a:pt x="1007895" y="717439"/>
                </a:lnTo>
                <a:lnTo>
                  <a:pt x="1057457" y="1020560"/>
                </a:lnTo>
                <a:lnTo>
                  <a:pt x="1070674" y="1129034"/>
                </a:lnTo>
                <a:lnTo>
                  <a:pt x="1083891" y="1261492"/>
                </a:lnTo>
                <a:lnTo>
                  <a:pt x="1100416" y="1462079"/>
                </a:lnTo>
                <a:lnTo>
                  <a:pt x="1123543" y="1789577"/>
                </a:lnTo>
                <a:lnTo>
                  <a:pt x="1146683" y="2110389"/>
                </a:lnTo>
                <a:lnTo>
                  <a:pt x="1159901" y="2255687"/>
                </a:lnTo>
                <a:lnTo>
                  <a:pt x="1169810" y="2336454"/>
                </a:lnTo>
                <a:lnTo>
                  <a:pt x="1176425" y="2375343"/>
                </a:lnTo>
                <a:lnTo>
                  <a:pt x="1183028" y="2401809"/>
                </a:lnTo>
                <a:lnTo>
                  <a:pt x="1189643" y="2415701"/>
                </a:lnTo>
                <a:lnTo>
                  <a:pt x="1192950" y="2417917"/>
                </a:lnTo>
                <a:lnTo>
                  <a:pt x="1196245" y="2417030"/>
                </a:lnTo>
                <a:lnTo>
                  <a:pt x="1199553" y="2413054"/>
                </a:lnTo>
                <a:lnTo>
                  <a:pt x="1206168" y="2396073"/>
                </a:lnTo>
                <a:lnTo>
                  <a:pt x="1212770" y="2367517"/>
                </a:lnTo>
                <a:lnTo>
                  <a:pt x="1222680" y="2304808"/>
                </a:lnTo>
                <a:lnTo>
                  <a:pt x="1232602" y="2221471"/>
                </a:lnTo>
                <a:lnTo>
                  <a:pt x="1249127" y="2051011"/>
                </a:lnTo>
                <a:lnTo>
                  <a:pt x="1278857" y="1738519"/>
                </a:lnTo>
                <a:lnTo>
                  <a:pt x="1292087" y="1631108"/>
                </a:lnTo>
                <a:lnTo>
                  <a:pt x="1301997" y="1571186"/>
                </a:lnTo>
                <a:lnTo>
                  <a:pt x="1311907" y="1530802"/>
                </a:lnTo>
                <a:lnTo>
                  <a:pt x="1318522" y="1515125"/>
                </a:lnTo>
                <a:lnTo>
                  <a:pt x="1325124" y="1508553"/>
                </a:lnTo>
                <a:lnTo>
                  <a:pt x="1328431" y="1508692"/>
                </a:lnTo>
                <a:lnTo>
                  <a:pt x="1331739" y="1511098"/>
                </a:lnTo>
                <a:lnTo>
                  <a:pt x="1338341" y="1522673"/>
                </a:lnTo>
                <a:lnTo>
                  <a:pt x="1344956" y="1543098"/>
                </a:lnTo>
                <a:lnTo>
                  <a:pt x="1351559" y="1572135"/>
                </a:lnTo>
                <a:lnTo>
                  <a:pt x="1361481" y="1631273"/>
                </a:lnTo>
                <a:lnTo>
                  <a:pt x="1371391" y="1708025"/>
                </a:lnTo>
                <a:lnTo>
                  <a:pt x="1384608" y="1834709"/>
                </a:lnTo>
                <a:lnTo>
                  <a:pt x="1401133" y="2023810"/>
                </a:lnTo>
                <a:lnTo>
                  <a:pt x="1437478" y="2455958"/>
                </a:lnTo>
                <a:lnTo>
                  <a:pt x="1450695" y="2573840"/>
                </a:lnTo>
                <a:lnTo>
                  <a:pt x="1460618" y="2638271"/>
                </a:lnTo>
                <a:lnTo>
                  <a:pt x="1467220" y="2669055"/>
                </a:lnTo>
                <a:lnTo>
                  <a:pt x="1473835" y="2690241"/>
                </a:lnTo>
                <a:lnTo>
                  <a:pt x="1480438" y="2702360"/>
                </a:lnTo>
                <a:lnTo>
                  <a:pt x="1483745" y="2705260"/>
                </a:lnTo>
                <a:lnTo>
                  <a:pt x="1487053" y="2706222"/>
                </a:lnTo>
                <a:lnTo>
                  <a:pt x="1490360" y="2705361"/>
                </a:lnTo>
                <a:lnTo>
                  <a:pt x="1496963" y="2698700"/>
                </a:lnTo>
                <a:lnTo>
                  <a:pt x="1503577" y="2686265"/>
                </a:lnTo>
                <a:lnTo>
                  <a:pt x="1513487" y="2658861"/>
                </a:lnTo>
                <a:lnTo>
                  <a:pt x="1526705" y="2610120"/>
                </a:lnTo>
                <a:lnTo>
                  <a:pt x="1543229" y="2536635"/>
                </a:lnTo>
                <a:lnTo>
                  <a:pt x="1579574" y="2357488"/>
                </a:lnTo>
                <a:lnTo>
                  <a:pt x="1615932" y="2168830"/>
                </a:lnTo>
                <a:lnTo>
                  <a:pt x="1639059" y="2033219"/>
                </a:lnTo>
                <a:lnTo>
                  <a:pt x="1658891" y="1899823"/>
                </a:lnTo>
                <a:lnTo>
                  <a:pt x="1688633" y="1675189"/>
                </a:lnTo>
                <a:lnTo>
                  <a:pt x="1724978" y="1405069"/>
                </a:lnTo>
                <a:lnTo>
                  <a:pt x="1754720" y="1207660"/>
                </a:lnTo>
                <a:lnTo>
                  <a:pt x="1777847" y="1072404"/>
                </a:lnTo>
                <a:lnTo>
                  <a:pt x="1794372" y="994322"/>
                </a:lnTo>
                <a:lnTo>
                  <a:pt x="1807590" y="945860"/>
                </a:lnTo>
                <a:lnTo>
                  <a:pt x="1820807" y="909731"/>
                </a:lnTo>
                <a:lnTo>
                  <a:pt x="1830717" y="890394"/>
                </a:lnTo>
                <a:lnTo>
                  <a:pt x="1840639" y="877921"/>
                </a:lnTo>
                <a:lnTo>
                  <a:pt x="1847242" y="873653"/>
                </a:lnTo>
                <a:lnTo>
                  <a:pt x="1853857" y="872881"/>
                </a:lnTo>
                <a:lnTo>
                  <a:pt x="1860459" y="875768"/>
                </a:lnTo>
                <a:lnTo>
                  <a:pt x="1867074" y="882378"/>
                </a:lnTo>
                <a:lnTo>
                  <a:pt x="1873676" y="892762"/>
                </a:lnTo>
                <a:lnTo>
                  <a:pt x="1883599" y="915227"/>
                </a:lnTo>
                <a:lnTo>
                  <a:pt x="1893509" y="945480"/>
                </a:lnTo>
                <a:lnTo>
                  <a:pt x="1906726" y="996386"/>
                </a:lnTo>
                <a:lnTo>
                  <a:pt x="1919944" y="1058398"/>
                </a:lnTo>
                <a:lnTo>
                  <a:pt x="1933161" y="1132137"/>
                </a:lnTo>
                <a:lnTo>
                  <a:pt x="1949686" y="1241687"/>
                </a:lnTo>
                <a:lnTo>
                  <a:pt x="1966211" y="1370713"/>
                </a:lnTo>
                <a:lnTo>
                  <a:pt x="1986043" y="1548658"/>
                </a:lnTo>
                <a:lnTo>
                  <a:pt x="2035605" y="2011729"/>
                </a:lnTo>
                <a:lnTo>
                  <a:pt x="2048822" y="2106628"/>
                </a:lnTo>
                <a:lnTo>
                  <a:pt x="2058732" y="2163043"/>
                </a:lnTo>
                <a:lnTo>
                  <a:pt x="2068655" y="2205123"/>
                </a:lnTo>
                <a:lnTo>
                  <a:pt x="2075257" y="2224738"/>
                </a:lnTo>
                <a:lnTo>
                  <a:pt x="2081872" y="2237528"/>
                </a:lnTo>
                <a:lnTo>
                  <a:pt x="2088474" y="2243581"/>
                </a:lnTo>
                <a:lnTo>
                  <a:pt x="2091782" y="2244151"/>
                </a:lnTo>
                <a:lnTo>
                  <a:pt x="2095089" y="2243151"/>
                </a:lnTo>
                <a:lnTo>
                  <a:pt x="2101692" y="2236591"/>
                </a:lnTo>
                <a:lnTo>
                  <a:pt x="2108307" y="2224359"/>
                </a:lnTo>
                <a:lnTo>
                  <a:pt x="2118217" y="2196525"/>
                </a:lnTo>
                <a:lnTo>
                  <a:pt x="2128127" y="2159193"/>
                </a:lnTo>
                <a:lnTo>
                  <a:pt x="2141357" y="2098485"/>
                </a:lnTo>
                <a:lnTo>
                  <a:pt x="2164484" y="1975626"/>
                </a:lnTo>
                <a:lnTo>
                  <a:pt x="2200829" y="1779712"/>
                </a:lnTo>
                <a:lnTo>
                  <a:pt x="2214046" y="1723006"/>
                </a:lnTo>
                <a:lnTo>
                  <a:pt x="2223968" y="1691525"/>
                </a:lnTo>
                <a:lnTo>
                  <a:pt x="2230571" y="1677165"/>
                </a:lnTo>
                <a:lnTo>
                  <a:pt x="2237186" y="1668845"/>
                </a:lnTo>
                <a:lnTo>
                  <a:pt x="2240493" y="1667085"/>
                </a:lnTo>
                <a:lnTo>
                  <a:pt x="2243788" y="1666971"/>
                </a:lnTo>
                <a:lnTo>
                  <a:pt x="2247096" y="1668554"/>
                </a:lnTo>
                <a:lnTo>
                  <a:pt x="2253711" y="1676912"/>
                </a:lnTo>
                <a:lnTo>
                  <a:pt x="2260313" y="1692285"/>
                </a:lnTo>
                <a:lnTo>
                  <a:pt x="2266928" y="1714838"/>
                </a:lnTo>
                <a:lnTo>
                  <a:pt x="2276838" y="1762439"/>
                </a:lnTo>
                <a:lnTo>
                  <a:pt x="2286748" y="1827060"/>
                </a:lnTo>
                <a:lnTo>
                  <a:pt x="2296670" y="1908954"/>
                </a:lnTo>
                <a:lnTo>
                  <a:pt x="2309888" y="2044185"/>
                </a:lnTo>
                <a:lnTo>
                  <a:pt x="2326400" y="2246051"/>
                </a:lnTo>
                <a:lnTo>
                  <a:pt x="2352847" y="2572067"/>
                </a:lnTo>
                <a:lnTo>
                  <a:pt x="2366064" y="2700929"/>
                </a:lnTo>
                <a:lnTo>
                  <a:pt x="2375975" y="2775427"/>
                </a:lnTo>
                <a:lnTo>
                  <a:pt x="2385884" y="2830398"/>
                </a:lnTo>
                <a:lnTo>
                  <a:pt x="2395807" y="2867312"/>
                </a:lnTo>
                <a:lnTo>
                  <a:pt x="2402409" y="2883268"/>
                </a:lnTo>
                <a:lnTo>
                  <a:pt x="2409024" y="2893563"/>
                </a:lnTo>
                <a:lnTo>
                  <a:pt x="2415627" y="2899350"/>
                </a:lnTo>
                <a:lnTo>
                  <a:pt x="2422242" y="2901668"/>
                </a:lnTo>
                <a:lnTo>
                  <a:pt x="2428844" y="2901402"/>
                </a:lnTo>
                <a:lnTo>
                  <a:pt x="2438766" y="2897273"/>
                </a:lnTo>
                <a:lnTo>
                  <a:pt x="2448676" y="2889726"/>
                </a:lnTo>
                <a:lnTo>
                  <a:pt x="2461894" y="2875454"/>
                </a:lnTo>
                <a:lnTo>
                  <a:pt x="2478418" y="2852749"/>
                </a:lnTo>
                <a:lnTo>
                  <a:pt x="2501546" y="2820306"/>
                </a:lnTo>
                <a:lnTo>
                  <a:pt x="2511456" y="2810061"/>
                </a:lnTo>
                <a:lnTo>
                  <a:pt x="2521378" y="2803945"/>
                </a:lnTo>
                <a:lnTo>
                  <a:pt x="2527980" y="2802564"/>
                </a:lnTo>
                <a:lnTo>
                  <a:pt x="2534596" y="2803464"/>
                </a:lnTo>
                <a:lnTo>
                  <a:pt x="2541198" y="2806592"/>
                </a:lnTo>
                <a:lnTo>
                  <a:pt x="2551120" y="2815215"/>
                </a:lnTo>
                <a:lnTo>
                  <a:pt x="2561030" y="2828271"/>
                </a:lnTo>
                <a:lnTo>
                  <a:pt x="2570940" y="2845810"/>
                </a:lnTo>
                <a:lnTo>
                  <a:pt x="2584158" y="2876189"/>
                </a:lnTo>
                <a:lnTo>
                  <a:pt x="2603990" y="2931768"/>
                </a:lnTo>
                <a:lnTo>
                  <a:pt x="2617207" y="2966795"/>
                </a:lnTo>
                <a:lnTo>
                  <a:pt x="2627117" y="2986220"/>
                </a:lnTo>
                <a:lnTo>
                  <a:pt x="2633732" y="2993894"/>
                </a:lnTo>
                <a:lnTo>
                  <a:pt x="2640334" y="2996060"/>
                </a:lnTo>
                <a:lnTo>
                  <a:pt x="2643642" y="2994781"/>
                </a:lnTo>
                <a:lnTo>
                  <a:pt x="2650257" y="2986942"/>
                </a:lnTo>
                <a:lnTo>
                  <a:pt x="2656859" y="2971366"/>
                </a:lnTo>
                <a:lnTo>
                  <a:pt x="2663474" y="2947357"/>
                </a:lnTo>
                <a:lnTo>
                  <a:pt x="2670077" y="2914280"/>
                </a:lnTo>
                <a:lnTo>
                  <a:pt x="2679999" y="2846646"/>
                </a:lnTo>
                <a:lnTo>
                  <a:pt x="2689909" y="2756698"/>
                </a:lnTo>
                <a:lnTo>
                  <a:pt x="2703127" y="2602181"/>
                </a:lnTo>
                <a:lnTo>
                  <a:pt x="2716344" y="2412092"/>
                </a:lnTo>
                <a:lnTo>
                  <a:pt x="2736176" y="2082213"/>
                </a:lnTo>
                <a:lnTo>
                  <a:pt x="2772521" y="1470652"/>
                </a:lnTo>
                <a:lnTo>
                  <a:pt x="2789046" y="1238622"/>
                </a:lnTo>
                <a:lnTo>
                  <a:pt x="2805571" y="1047862"/>
                </a:lnTo>
                <a:lnTo>
                  <a:pt x="2818788" y="927358"/>
                </a:lnTo>
                <a:lnTo>
                  <a:pt x="2832005" y="833941"/>
                </a:lnTo>
                <a:lnTo>
                  <a:pt x="2845223" y="764002"/>
                </a:lnTo>
                <a:lnTo>
                  <a:pt x="2855133" y="724885"/>
                </a:lnTo>
                <a:lnTo>
                  <a:pt x="2865042" y="696152"/>
                </a:lnTo>
                <a:lnTo>
                  <a:pt x="2874965" y="677220"/>
                </a:lnTo>
                <a:lnTo>
                  <a:pt x="2881567" y="670028"/>
                </a:lnTo>
                <a:lnTo>
                  <a:pt x="2888182" y="667368"/>
                </a:lnTo>
                <a:lnTo>
                  <a:pt x="2894785" y="669622"/>
                </a:lnTo>
                <a:lnTo>
                  <a:pt x="2901400" y="677182"/>
                </a:lnTo>
                <a:lnTo>
                  <a:pt x="2908002" y="690415"/>
                </a:lnTo>
                <a:lnTo>
                  <a:pt x="2914617" y="709562"/>
                </a:lnTo>
                <a:lnTo>
                  <a:pt x="2924527" y="749616"/>
                </a:lnTo>
                <a:lnTo>
                  <a:pt x="2934450" y="803296"/>
                </a:lnTo>
                <a:lnTo>
                  <a:pt x="2947667" y="895814"/>
                </a:lnTo>
                <a:lnTo>
                  <a:pt x="2960884" y="1012101"/>
                </a:lnTo>
                <a:lnTo>
                  <a:pt x="2977409" y="1187779"/>
                </a:lnTo>
                <a:lnTo>
                  <a:pt x="3017061" y="1634110"/>
                </a:lnTo>
                <a:lnTo>
                  <a:pt x="3030278" y="1742115"/>
                </a:lnTo>
                <a:lnTo>
                  <a:pt x="3040188" y="1800265"/>
                </a:lnTo>
                <a:lnTo>
                  <a:pt x="3046803" y="1827313"/>
                </a:lnTo>
                <a:lnTo>
                  <a:pt x="3053406" y="1844928"/>
                </a:lnTo>
                <a:lnTo>
                  <a:pt x="3060021" y="1853413"/>
                </a:lnTo>
                <a:lnTo>
                  <a:pt x="3063315" y="1854388"/>
                </a:lnTo>
                <a:lnTo>
                  <a:pt x="3066623" y="1853299"/>
                </a:lnTo>
                <a:lnTo>
                  <a:pt x="3073238" y="1845245"/>
                </a:lnTo>
                <a:lnTo>
                  <a:pt x="3079840" y="1829960"/>
                </a:lnTo>
                <a:lnTo>
                  <a:pt x="3086456" y="1808129"/>
                </a:lnTo>
                <a:lnTo>
                  <a:pt x="3096365" y="1764782"/>
                </a:lnTo>
                <a:lnTo>
                  <a:pt x="3109583" y="1692285"/>
                </a:lnTo>
                <a:lnTo>
                  <a:pt x="3145940" y="1482986"/>
                </a:lnTo>
                <a:lnTo>
                  <a:pt x="3162452" y="1409665"/>
                </a:lnTo>
                <a:lnTo>
                  <a:pt x="3178977" y="1351098"/>
                </a:lnTo>
                <a:lnTo>
                  <a:pt x="3192194" y="1313348"/>
                </a:lnTo>
                <a:lnTo>
                  <a:pt x="3205412" y="1283678"/>
                </a:lnTo>
                <a:lnTo>
                  <a:pt x="3215334" y="1267773"/>
                </a:lnTo>
                <a:lnTo>
                  <a:pt x="3221936" y="1260745"/>
                </a:lnTo>
                <a:lnTo>
                  <a:pt x="3228551" y="1256705"/>
                </a:lnTo>
                <a:lnTo>
                  <a:pt x="3235154" y="1255730"/>
                </a:lnTo>
                <a:lnTo>
                  <a:pt x="3241769" y="1257820"/>
                </a:lnTo>
                <a:lnTo>
                  <a:pt x="3248371" y="1263088"/>
                </a:lnTo>
                <a:lnTo>
                  <a:pt x="3254986" y="1271661"/>
                </a:lnTo>
                <a:lnTo>
                  <a:pt x="3264896" y="1291099"/>
                </a:lnTo>
                <a:lnTo>
                  <a:pt x="3274819" y="1319161"/>
                </a:lnTo>
                <a:lnTo>
                  <a:pt x="3284729" y="1356796"/>
                </a:lnTo>
                <a:lnTo>
                  <a:pt x="3294638" y="1405106"/>
                </a:lnTo>
                <a:lnTo>
                  <a:pt x="3304548" y="1465029"/>
                </a:lnTo>
                <a:lnTo>
                  <a:pt x="3317766" y="1564322"/>
                </a:lnTo>
                <a:lnTo>
                  <a:pt x="3330996" y="1685636"/>
                </a:lnTo>
                <a:lnTo>
                  <a:pt x="3347508" y="1862923"/>
                </a:lnTo>
                <a:lnTo>
                  <a:pt x="3406993" y="2532355"/>
                </a:lnTo>
                <a:lnTo>
                  <a:pt x="3423517" y="2676071"/>
                </a:lnTo>
                <a:lnTo>
                  <a:pt x="3440042" y="2794878"/>
                </a:lnTo>
                <a:lnTo>
                  <a:pt x="3453260" y="2872884"/>
                </a:lnTo>
                <a:lnTo>
                  <a:pt x="3466477" y="2936720"/>
                </a:lnTo>
                <a:lnTo>
                  <a:pt x="3479694" y="2986828"/>
                </a:lnTo>
                <a:lnTo>
                  <a:pt x="3489604" y="3015675"/>
                </a:lnTo>
                <a:lnTo>
                  <a:pt x="3499526" y="3037329"/>
                </a:lnTo>
                <a:lnTo>
                  <a:pt x="3509436" y="3052108"/>
                </a:lnTo>
                <a:lnTo>
                  <a:pt x="3519346" y="3060642"/>
                </a:lnTo>
                <a:lnTo>
                  <a:pt x="3525962" y="3063150"/>
                </a:lnTo>
                <a:lnTo>
                  <a:pt x="3532564" y="3063251"/>
                </a:lnTo>
                <a:lnTo>
                  <a:pt x="3539179" y="3060947"/>
                </a:lnTo>
                <a:lnTo>
                  <a:pt x="3545781" y="3056261"/>
                </a:lnTo>
                <a:lnTo>
                  <a:pt x="3555704" y="3044826"/>
                </a:lnTo>
                <a:lnTo>
                  <a:pt x="3565614" y="3028149"/>
                </a:lnTo>
                <a:lnTo>
                  <a:pt x="3575523" y="3006076"/>
                </a:lnTo>
                <a:lnTo>
                  <a:pt x="3585446" y="2978141"/>
                </a:lnTo>
                <a:lnTo>
                  <a:pt x="3598663" y="2930705"/>
                </a:lnTo>
                <a:lnTo>
                  <a:pt x="3611881" y="2871288"/>
                </a:lnTo>
                <a:lnTo>
                  <a:pt x="3628405" y="2782582"/>
                </a:lnTo>
                <a:lnTo>
                  <a:pt x="3664750" y="2563380"/>
                </a:lnTo>
                <a:lnTo>
                  <a:pt x="3691185" y="2412674"/>
                </a:lnTo>
                <a:lnTo>
                  <a:pt x="3707710" y="2331693"/>
                </a:lnTo>
                <a:lnTo>
                  <a:pt x="3720927" y="2279532"/>
                </a:lnTo>
                <a:lnTo>
                  <a:pt x="3730837" y="2250090"/>
                </a:lnTo>
                <a:lnTo>
                  <a:pt x="3740759" y="2229956"/>
                </a:lnTo>
                <a:lnTo>
                  <a:pt x="3747362" y="2221978"/>
                </a:lnTo>
                <a:lnTo>
                  <a:pt x="3753977" y="2218470"/>
                </a:lnTo>
                <a:lnTo>
                  <a:pt x="3760579" y="2219483"/>
                </a:lnTo>
                <a:lnTo>
                  <a:pt x="3767194" y="2225017"/>
                </a:lnTo>
                <a:lnTo>
                  <a:pt x="3773796" y="2234945"/>
                </a:lnTo>
                <a:lnTo>
                  <a:pt x="3783719" y="2257498"/>
                </a:lnTo>
                <a:lnTo>
                  <a:pt x="3793629" y="2287751"/>
                </a:lnTo>
                <a:lnTo>
                  <a:pt x="3810154" y="2348788"/>
                </a:lnTo>
                <a:lnTo>
                  <a:pt x="3836589" y="2448461"/>
                </a:lnTo>
                <a:lnTo>
                  <a:pt x="3849806" y="2487654"/>
                </a:lnTo>
                <a:lnTo>
                  <a:pt x="3859716" y="2508472"/>
                </a:lnTo>
                <a:lnTo>
                  <a:pt x="3866331" y="2517476"/>
                </a:lnTo>
                <a:lnTo>
                  <a:pt x="3872933" y="2522313"/>
                </a:lnTo>
                <a:lnTo>
                  <a:pt x="3879548" y="2522984"/>
                </a:lnTo>
                <a:lnTo>
                  <a:pt x="3886150" y="2519654"/>
                </a:lnTo>
                <a:lnTo>
                  <a:pt x="3892765" y="2512613"/>
                </a:lnTo>
                <a:lnTo>
                  <a:pt x="3902675" y="2496087"/>
                </a:lnTo>
                <a:lnTo>
                  <a:pt x="3915893" y="2466177"/>
                </a:lnTo>
                <a:lnTo>
                  <a:pt x="3939032" y="2410826"/>
                </a:lnTo>
                <a:lnTo>
                  <a:pt x="3948943" y="2393604"/>
                </a:lnTo>
                <a:lnTo>
                  <a:pt x="3955545" y="2385879"/>
                </a:lnTo>
                <a:lnTo>
                  <a:pt x="3962160" y="2381497"/>
                </a:lnTo>
                <a:lnTo>
                  <a:pt x="3968775" y="2380687"/>
                </a:lnTo>
                <a:lnTo>
                  <a:pt x="3975377" y="2383562"/>
                </a:lnTo>
                <a:lnTo>
                  <a:pt x="3981992" y="2390184"/>
                </a:lnTo>
                <a:lnTo>
                  <a:pt x="3988595" y="2400606"/>
                </a:lnTo>
                <a:lnTo>
                  <a:pt x="3998504" y="2422932"/>
                </a:lnTo>
                <a:lnTo>
                  <a:pt x="4011734" y="2462365"/>
                </a:lnTo>
                <a:lnTo>
                  <a:pt x="4034862" y="2535128"/>
                </a:lnTo>
                <a:lnTo>
                  <a:pt x="4044771" y="2557023"/>
                </a:lnTo>
                <a:lnTo>
                  <a:pt x="4051386" y="2565419"/>
                </a:lnTo>
                <a:lnTo>
                  <a:pt x="4054681" y="2567344"/>
                </a:lnTo>
                <a:lnTo>
                  <a:pt x="4057989" y="2567584"/>
                </a:lnTo>
                <a:lnTo>
                  <a:pt x="4061296" y="2566090"/>
                </a:lnTo>
                <a:lnTo>
                  <a:pt x="4067911" y="2557454"/>
                </a:lnTo>
                <a:lnTo>
                  <a:pt x="4074514" y="2541131"/>
                </a:lnTo>
                <a:lnTo>
                  <a:pt x="4081129" y="2517134"/>
                </a:lnTo>
                <a:lnTo>
                  <a:pt x="4091038" y="2467532"/>
                </a:lnTo>
                <a:lnTo>
                  <a:pt x="4100948" y="2403215"/>
                </a:lnTo>
                <a:lnTo>
                  <a:pt x="4114166" y="2298223"/>
                </a:lnTo>
                <a:lnTo>
                  <a:pt x="4114166" y="2298223"/>
                </a:lnTo>
              </a:path>
            </a:pathLst>
          </a:custGeom>
          <a:noFill/>
          <a:ln w="18998" cap="sq">
            <a:solidFill>
              <a:schemeClr val="accent1">
                <a:lumMod val="75000"/>
              </a:schemeClr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9" name="Connettore 7 28">
            <a:extLst>
              <a:ext uri="{FF2B5EF4-FFF2-40B4-BE49-F238E27FC236}">
                <a16:creationId xmlns:a16="http://schemas.microsoft.com/office/drawing/2014/main" id="{4C37596A-9827-D4C9-65B3-7D15F7FBC20C}"/>
              </a:ext>
            </a:extLst>
          </p:cNvPr>
          <p:cNvCxnSpPr>
            <a:cxnSpLocks/>
          </p:cNvCxnSpPr>
          <p:nvPr/>
        </p:nvCxnSpPr>
        <p:spPr>
          <a:xfrm>
            <a:off x="1058265" y="1344039"/>
            <a:ext cx="482297" cy="454381"/>
          </a:xfrm>
          <a:prstGeom prst="curvedConnector3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00B86A0C-0D16-AA26-5187-02D54BBCFEEB}"/>
              </a:ext>
            </a:extLst>
          </p:cNvPr>
          <p:cNvSpPr txBox="1"/>
          <p:nvPr/>
        </p:nvSpPr>
        <p:spPr>
          <a:xfrm>
            <a:off x="1327421" y="1356238"/>
            <a:ext cx="9172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+mj-lt"/>
              </a:rPr>
              <a:t>PCA + filtering</a:t>
            </a:r>
          </a:p>
        </p:txBody>
      </p:sp>
      <p:pic>
        <p:nvPicPr>
          <p:cNvPr id="32" name="Immagine 31" descr="Immagine che contiene oscurità, silhouette, arte&#10;&#10;Descrizione generata automaticamente">
            <a:extLst>
              <a:ext uri="{FF2B5EF4-FFF2-40B4-BE49-F238E27FC236}">
                <a16:creationId xmlns:a16="http://schemas.microsoft.com/office/drawing/2014/main" id="{56B29BDF-3BE3-2D38-02E8-334A599AA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118" y="2606415"/>
            <a:ext cx="682821" cy="512116"/>
          </a:xfrm>
          <a:prstGeom prst="rect">
            <a:avLst/>
          </a:prstGeom>
        </p:spPr>
      </p:pic>
      <p:cxnSp>
        <p:nvCxnSpPr>
          <p:cNvPr id="34" name="Connettore 7 33">
            <a:extLst>
              <a:ext uri="{FF2B5EF4-FFF2-40B4-BE49-F238E27FC236}">
                <a16:creationId xmlns:a16="http://schemas.microsoft.com/office/drawing/2014/main" id="{9D3CD310-394F-0DFB-208E-F7C775F11965}"/>
              </a:ext>
            </a:extLst>
          </p:cNvPr>
          <p:cNvCxnSpPr>
            <a:cxnSpLocks/>
            <a:stCxn id="32" idx="2"/>
          </p:cNvCxnSpPr>
          <p:nvPr/>
        </p:nvCxnSpPr>
        <p:spPr>
          <a:xfrm rot="16200000" flipH="1">
            <a:off x="783829" y="3092231"/>
            <a:ext cx="517292" cy="569892"/>
          </a:xfrm>
          <a:prstGeom prst="curved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B83C9549-10CB-CCB8-77F1-B05E4389EA1C}"/>
              </a:ext>
            </a:extLst>
          </p:cNvPr>
          <p:cNvSpPr txBox="1"/>
          <p:nvPr/>
        </p:nvSpPr>
        <p:spPr>
          <a:xfrm>
            <a:off x="885051" y="3100091"/>
            <a:ext cx="9172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+mj-lt"/>
              </a:rPr>
              <a:t>Envelope + filtering</a:t>
            </a:r>
          </a:p>
        </p:txBody>
      </p:sp>
      <p:sp>
        <p:nvSpPr>
          <p:cNvPr id="45" name="Rettangolo 44">
            <a:extLst>
              <a:ext uri="{FF2B5EF4-FFF2-40B4-BE49-F238E27FC236}">
                <a16:creationId xmlns:a16="http://schemas.microsoft.com/office/drawing/2014/main" id="{784314D1-880B-1BBC-449C-097B91CCF2F8}"/>
              </a:ext>
            </a:extLst>
          </p:cNvPr>
          <p:cNvSpPr/>
          <p:nvPr/>
        </p:nvSpPr>
        <p:spPr>
          <a:xfrm>
            <a:off x="4581937" y="3111305"/>
            <a:ext cx="228600" cy="2434729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Connettore 2 48">
            <a:extLst>
              <a:ext uri="{FF2B5EF4-FFF2-40B4-BE49-F238E27FC236}">
                <a16:creationId xmlns:a16="http://schemas.microsoft.com/office/drawing/2014/main" id="{C5F2E82D-205F-3B28-EA22-B8596ED6F95B}"/>
              </a:ext>
            </a:extLst>
          </p:cNvPr>
          <p:cNvCxnSpPr>
            <a:cxnSpLocks/>
          </p:cNvCxnSpPr>
          <p:nvPr/>
        </p:nvCxnSpPr>
        <p:spPr>
          <a:xfrm>
            <a:off x="4696237" y="2981736"/>
            <a:ext cx="0" cy="28915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nettore 2 55">
            <a:extLst>
              <a:ext uri="{FF2B5EF4-FFF2-40B4-BE49-F238E27FC236}">
                <a16:creationId xmlns:a16="http://schemas.microsoft.com/office/drawing/2014/main" id="{BB7D46F1-B038-F128-128D-2A33127E31A3}"/>
              </a:ext>
            </a:extLst>
          </p:cNvPr>
          <p:cNvCxnSpPr>
            <a:cxnSpLocks/>
          </p:cNvCxnSpPr>
          <p:nvPr/>
        </p:nvCxnSpPr>
        <p:spPr>
          <a:xfrm>
            <a:off x="4674701" y="4123223"/>
            <a:ext cx="0" cy="28915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F34B6797-1127-6D5E-BDBC-824D74C9C7A5}"/>
              </a:ext>
            </a:extLst>
          </p:cNvPr>
          <p:cNvSpPr txBox="1"/>
          <p:nvPr/>
        </p:nvSpPr>
        <p:spPr>
          <a:xfrm>
            <a:off x="608917" y="4734428"/>
            <a:ext cx="552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EEG</a:t>
            </a:r>
          </a:p>
        </p:txBody>
      </p:sp>
      <p:sp>
        <p:nvSpPr>
          <p:cNvPr id="58" name="Ovale 57">
            <a:extLst>
              <a:ext uri="{FF2B5EF4-FFF2-40B4-BE49-F238E27FC236}">
                <a16:creationId xmlns:a16="http://schemas.microsoft.com/office/drawing/2014/main" id="{33B8C8D3-B2F6-0B77-70EB-7A6D4172645F}"/>
              </a:ext>
            </a:extLst>
          </p:cNvPr>
          <p:cNvSpPr/>
          <p:nvPr/>
        </p:nvSpPr>
        <p:spPr>
          <a:xfrm>
            <a:off x="7714996" y="2768210"/>
            <a:ext cx="2030859" cy="2034182"/>
          </a:xfrm>
          <a:prstGeom prst="ellipse">
            <a:avLst/>
          </a:prstGeom>
          <a:solidFill>
            <a:srgbClr val="C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C0200F31-DAA3-5D66-E735-865128B8BA55}"/>
              </a:ext>
            </a:extLst>
          </p:cNvPr>
          <p:cNvSpPr txBox="1"/>
          <p:nvPr/>
        </p:nvSpPr>
        <p:spPr>
          <a:xfrm>
            <a:off x="7345491" y="1373923"/>
            <a:ext cx="3374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Partial Information Decomposition</a:t>
            </a:r>
          </a:p>
        </p:txBody>
      </p:sp>
      <p:sp>
        <p:nvSpPr>
          <p:cNvPr id="63" name="Ovale 62">
            <a:extLst>
              <a:ext uri="{FF2B5EF4-FFF2-40B4-BE49-F238E27FC236}">
                <a16:creationId xmlns:a16="http://schemas.microsoft.com/office/drawing/2014/main" id="{1D797CCE-E3BB-5766-B481-C23DDB55F46F}"/>
              </a:ext>
            </a:extLst>
          </p:cNvPr>
          <p:cNvSpPr/>
          <p:nvPr/>
        </p:nvSpPr>
        <p:spPr>
          <a:xfrm>
            <a:off x="8919404" y="3061253"/>
            <a:ext cx="1455582" cy="1447832"/>
          </a:xfrm>
          <a:prstGeom prst="ellipse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ttangolo 65">
            <a:extLst>
              <a:ext uri="{FF2B5EF4-FFF2-40B4-BE49-F238E27FC236}">
                <a16:creationId xmlns:a16="http://schemas.microsoft.com/office/drawing/2014/main" id="{791E32A2-022E-6F57-58C1-E3964B63B60E}"/>
              </a:ext>
            </a:extLst>
          </p:cNvPr>
          <p:cNvSpPr/>
          <p:nvPr/>
        </p:nvSpPr>
        <p:spPr>
          <a:xfrm>
            <a:off x="2106867" y="2057763"/>
            <a:ext cx="194092" cy="286800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Connettore 2 66">
            <a:extLst>
              <a:ext uri="{FF2B5EF4-FFF2-40B4-BE49-F238E27FC236}">
                <a16:creationId xmlns:a16="http://schemas.microsoft.com/office/drawing/2014/main" id="{95C75882-2F17-3B65-A987-8BA2030C77D6}"/>
              </a:ext>
            </a:extLst>
          </p:cNvPr>
          <p:cNvCxnSpPr>
            <a:cxnSpLocks/>
          </p:cNvCxnSpPr>
          <p:nvPr/>
        </p:nvCxnSpPr>
        <p:spPr>
          <a:xfrm>
            <a:off x="2184723" y="1873430"/>
            <a:ext cx="0" cy="289154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Connettore 2 67">
            <a:extLst>
              <a:ext uri="{FF2B5EF4-FFF2-40B4-BE49-F238E27FC236}">
                <a16:creationId xmlns:a16="http://schemas.microsoft.com/office/drawing/2014/main" id="{8EA77E4A-49FF-0BE6-E18E-DA1012868616}"/>
              </a:ext>
            </a:extLst>
          </p:cNvPr>
          <p:cNvCxnSpPr>
            <a:cxnSpLocks/>
          </p:cNvCxnSpPr>
          <p:nvPr/>
        </p:nvCxnSpPr>
        <p:spPr>
          <a:xfrm>
            <a:off x="2210538" y="4209965"/>
            <a:ext cx="0" cy="28915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ttangolo 1">
            <a:extLst>
              <a:ext uri="{FF2B5EF4-FFF2-40B4-BE49-F238E27FC236}">
                <a16:creationId xmlns:a16="http://schemas.microsoft.com/office/drawing/2014/main" id="{207D5AE0-A9F7-23A2-74FF-5DC6A10F60E8}"/>
              </a:ext>
            </a:extLst>
          </p:cNvPr>
          <p:cNvSpPr/>
          <p:nvPr/>
        </p:nvSpPr>
        <p:spPr>
          <a:xfrm>
            <a:off x="3229351" y="1793108"/>
            <a:ext cx="188471" cy="3536455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Connettore 2 2">
            <a:extLst>
              <a:ext uri="{FF2B5EF4-FFF2-40B4-BE49-F238E27FC236}">
                <a16:creationId xmlns:a16="http://schemas.microsoft.com/office/drawing/2014/main" id="{2CB2D73E-15CA-9E64-B672-FFBFBF396720}"/>
              </a:ext>
            </a:extLst>
          </p:cNvPr>
          <p:cNvCxnSpPr>
            <a:cxnSpLocks/>
          </p:cNvCxnSpPr>
          <p:nvPr/>
        </p:nvCxnSpPr>
        <p:spPr>
          <a:xfrm>
            <a:off x="3333525" y="1699036"/>
            <a:ext cx="0" cy="289154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C56E4817-580D-A492-0E39-56C1DAA5185F}"/>
              </a:ext>
            </a:extLst>
          </p:cNvPr>
          <p:cNvCxnSpPr>
            <a:cxnSpLocks/>
          </p:cNvCxnSpPr>
          <p:nvPr/>
        </p:nvCxnSpPr>
        <p:spPr>
          <a:xfrm>
            <a:off x="3311988" y="3061253"/>
            <a:ext cx="0" cy="28915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A6142381-E4AA-EBAD-151D-E05172D82F4D}"/>
              </a:ext>
            </a:extLst>
          </p:cNvPr>
          <p:cNvCxnSpPr>
            <a:cxnSpLocks/>
          </p:cNvCxnSpPr>
          <p:nvPr/>
        </p:nvCxnSpPr>
        <p:spPr>
          <a:xfrm>
            <a:off x="3343464" y="4354701"/>
            <a:ext cx="0" cy="28915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E37FA410-B228-E0B2-8E0C-59B2CC1D87D2}"/>
                  </a:ext>
                </a:extLst>
              </p:cNvPr>
              <p:cNvSpPr txBox="1"/>
              <p:nvPr/>
            </p:nvSpPr>
            <p:spPr>
              <a:xfrm>
                <a:off x="7992797" y="4932299"/>
                <a:ext cx="26252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rgbClr val="4C3252"/>
                          </a:solidFill>
                          <a:latin typeface="Cambria Math" panose="02040503050406030204" pitchFamily="18" charset="0"/>
                        </a:rPr>
                        <m:t>𝑅𝑑𝑛</m:t>
                      </m:r>
                      <m:r>
                        <a:rPr lang="it-IT" b="0" i="1" smtClean="0">
                          <a:solidFill>
                            <a:srgbClr val="4C325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b="0" i="1" smtClean="0">
                          <a:solidFill>
                            <a:srgbClr val="4C3252"/>
                          </a:solidFill>
                          <a:latin typeface="Cambria Math" panose="02040503050406030204" pitchFamily="18" charset="0"/>
                        </a:rPr>
                        <m:t>𝐸𝐸𝐺</m:t>
                      </m:r>
                      <m:r>
                        <a:rPr lang="it-IT" b="0" i="1" smtClean="0">
                          <a:solidFill>
                            <a:srgbClr val="4C3252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it-IT" b="0" i="1" smtClean="0">
                          <a:solidFill>
                            <a:srgbClr val="4C3252"/>
                          </a:solidFill>
                          <a:latin typeface="Cambria Math" panose="02040503050406030204" pitchFamily="18" charset="0"/>
                        </a:rPr>
                        <m:t>𝐴𝑢𝑑𝑖𝑜</m:t>
                      </m:r>
                      <m:r>
                        <a:rPr lang="it-IT" b="0" i="1" smtClean="0">
                          <a:solidFill>
                            <a:srgbClr val="4C3252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b="0" i="1" smtClean="0">
                          <a:solidFill>
                            <a:srgbClr val="4C3252"/>
                          </a:solidFill>
                          <a:latin typeface="Cambria Math" panose="02040503050406030204" pitchFamily="18" charset="0"/>
                        </a:rPr>
                        <m:t>𝐴𝑟𝑡𝑖𝑐</m:t>
                      </m:r>
                      <m:r>
                        <a:rPr lang="it-IT" b="0" i="1" smtClean="0">
                          <a:solidFill>
                            <a:srgbClr val="4C325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4C3252"/>
                  </a:solidFill>
                </a:endParaRPr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E37FA410-B228-E0B2-8E0C-59B2CC1D87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2797" y="4932299"/>
                <a:ext cx="2625270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25177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FC548268-940D-F5C5-9B50-788B90CDCD3D}"/>
              </a:ext>
            </a:extLst>
          </p:cNvPr>
          <p:cNvSpPr txBox="1"/>
          <p:nvPr/>
        </p:nvSpPr>
        <p:spPr>
          <a:xfrm>
            <a:off x="3927265" y="263426"/>
            <a:ext cx="43374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Measuring Articulatory Encoding </a:t>
            </a:r>
          </a:p>
        </p:txBody>
      </p:sp>
      <p:sp>
        <p:nvSpPr>
          <p:cNvPr id="18" name="Figura a mano libera 17">
            <a:extLst>
              <a:ext uri="{FF2B5EF4-FFF2-40B4-BE49-F238E27FC236}">
                <a16:creationId xmlns:a16="http://schemas.microsoft.com/office/drawing/2014/main" id="{8812B42D-DE5E-E5E5-3DA0-6F698849A549}"/>
              </a:ext>
            </a:extLst>
          </p:cNvPr>
          <p:cNvSpPr/>
          <p:nvPr/>
        </p:nvSpPr>
        <p:spPr>
          <a:xfrm>
            <a:off x="1399677" y="1834828"/>
            <a:ext cx="4337469" cy="1226425"/>
          </a:xfrm>
          <a:custGeom>
            <a:avLst/>
            <a:gdLst>
              <a:gd name="connsiteX0" fmla="*/ 0 w 4114165"/>
              <a:gd name="connsiteY0" fmla="*/ 1833480 h 3063504"/>
              <a:gd name="connsiteX1" fmla="*/ 45713 w 4114165"/>
              <a:gd name="connsiteY1" fmla="*/ 417481 h 3063504"/>
              <a:gd name="connsiteX2" fmla="*/ 52243 w 4114165"/>
              <a:gd name="connsiteY2" fmla="*/ 297352 h 3063504"/>
              <a:gd name="connsiteX3" fmla="*/ 58773 w 4114165"/>
              <a:gd name="connsiteY3" fmla="*/ 217167 h 3063504"/>
              <a:gd name="connsiteX4" fmla="*/ 62039 w 4114165"/>
              <a:gd name="connsiteY4" fmla="*/ 193329 h 3063504"/>
              <a:gd name="connsiteX5" fmla="*/ 65305 w 4114165"/>
              <a:gd name="connsiteY5" fmla="*/ 180827 h 3063504"/>
              <a:gd name="connsiteX6" fmla="*/ 68569 w 4114165"/>
              <a:gd name="connsiteY6" fmla="*/ 179911 h 3063504"/>
              <a:gd name="connsiteX7" fmla="*/ 71835 w 4114165"/>
              <a:gd name="connsiteY7" fmla="*/ 190731 h 3063504"/>
              <a:gd name="connsiteX8" fmla="*/ 75101 w 4114165"/>
              <a:gd name="connsiteY8" fmla="*/ 213328 h 3063504"/>
              <a:gd name="connsiteX9" fmla="*/ 81631 w 4114165"/>
              <a:gd name="connsiteY9" fmla="*/ 293496 h 3063504"/>
              <a:gd name="connsiteX10" fmla="*/ 88161 w 4114165"/>
              <a:gd name="connsiteY10" fmla="*/ 418608 h 3063504"/>
              <a:gd name="connsiteX11" fmla="*/ 97957 w 4114165"/>
              <a:gd name="connsiteY11" fmla="*/ 682450 h 3063504"/>
              <a:gd name="connsiteX12" fmla="*/ 111017 w 4114165"/>
              <a:gd name="connsiteY12" fmla="*/ 1145838 h 3063504"/>
              <a:gd name="connsiteX13" fmla="*/ 150200 w 4114165"/>
              <a:gd name="connsiteY13" fmla="*/ 2656215 h 3063504"/>
              <a:gd name="connsiteX14" fmla="*/ 159996 w 4114165"/>
              <a:gd name="connsiteY14" fmla="*/ 2898502 h 3063504"/>
              <a:gd name="connsiteX15" fmla="*/ 166526 w 4114165"/>
              <a:gd name="connsiteY15" fmla="*/ 3002974 h 3063504"/>
              <a:gd name="connsiteX16" fmla="*/ 173056 w 4114165"/>
              <a:gd name="connsiteY16" fmla="*/ 3056590 h 3063504"/>
              <a:gd name="connsiteX17" fmla="*/ 176322 w 4114165"/>
              <a:gd name="connsiteY17" fmla="*/ 3063504 h 3063504"/>
              <a:gd name="connsiteX18" fmla="*/ 179588 w 4114165"/>
              <a:gd name="connsiteY18" fmla="*/ 3056970 h 3063504"/>
              <a:gd name="connsiteX19" fmla="*/ 182852 w 4114165"/>
              <a:gd name="connsiteY19" fmla="*/ 3036988 h 3063504"/>
              <a:gd name="connsiteX20" fmla="*/ 189382 w 4114165"/>
              <a:gd name="connsiteY20" fmla="*/ 2957348 h 3063504"/>
              <a:gd name="connsiteX21" fmla="*/ 195914 w 4114165"/>
              <a:gd name="connsiteY21" fmla="*/ 2827131 h 3063504"/>
              <a:gd name="connsiteX22" fmla="*/ 205709 w 4114165"/>
              <a:gd name="connsiteY22" fmla="*/ 2547184 h 3063504"/>
              <a:gd name="connsiteX23" fmla="*/ 218770 w 4114165"/>
              <a:gd name="connsiteY23" fmla="*/ 2052391 h 3063504"/>
              <a:gd name="connsiteX24" fmla="*/ 257952 w 4114165"/>
              <a:gd name="connsiteY24" fmla="*/ 449365 h 3063504"/>
              <a:gd name="connsiteX25" fmla="*/ 267747 w 4114165"/>
              <a:gd name="connsiteY25" fmla="*/ 190794 h 3063504"/>
              <a:gd name="connsiteX26" fmla="*/ 274279 w 4114165"/>
              <a:gd name="connsiteY26" fmla="*/ 76196 h 3063504"/>
              <a:gd name="connsiteX27" fmla="*/ 280809 w 4114165"/>
              <a:gd name="connsiteY27" fmla="*/ 12309 h 3063504"/>
              <a:gd name="connsiteX28" fmla="*/ 284074 w 4114165"/>
              <a:gd name="connsiteY28" fmla="*/ 0 h 3063504"/>
              <a:gd name="connsiteX29" fmla="*/ 287339 w 4114165"/>
              <a:gd name="connsiteY29" fmla="*/ 871 h 3063504"/>
              <a:gd name="connsiteX30" fmla="*/ 290605 w 4114165"/>
              <a:gd name="connsiteY30" fmla="*/ 14841 h 3063504"/>
              <a:gd name="connsiteX31" fmla="*/ 293869 w 4114165"/>
              <a:gd name="connsiteY31" fmla="*/ 41707 h 3063504"/>
              <a:gd name="connsiteX32" fmla="*/ 300400 w 4114165"/>
              <a:gd name="connsiteY32" fmla="*/ 132747 h 3063504"/>
              <a:gd name="connsiteX33" fmla="*/ 306931 w 4114165"/>
              <a:gd name="connsiteY33" fmla="*/ 270150 h 3063504"/>
              <a:gd name="connsiteX34" fmla="*/ 316726 w 4114165"/>
              <a:gd name="connsiteY34" fmla="*/ 550888 h 3063504"/>
              <a:gd name="connsiteX35" fmla="*/ 329787 w 4114165"/>
              <a:gd name="connsiteY35" fmla="*/ 1025879 h 3063504"/>
              <a:gd name="connsiteX36" fmla="*/ 362436 w 4114165"/>
              <a:gd name="connsiteY36" fmla="*/ 2279786 h 3063504"/>
              <a:gd name="connsiteX37" fmla="*/ 372232 w 4114165"/>
              <a:gd name="connsiteY37" fmla="*/ 2556694 h 3063504"/>
              <a:gd name="connsiteX38" fmla="*/ 382027 w 4114165"/>
              <a:gd name="connsiteY38" fmla="*/ 2748670 h 3063504"/>
              <a:gd name="connsiteX39" fmla="*/ 388567 w 4114165"/>
              <a:gd name="connsiteY39" fmla="*/ 2823459 h 3063504"/>
              <a:gd name="connsiteX40" fmla="*/ 391823 w 4114165"/>
              <a:gd name="connsiteY40" fmla="*/ 2844202 h 3063504"/>
              <a:gd name="connsiteX41" fmla="*/ 395093 w 4114165"/>
              <a:gd name="connsiteY41" fmla="*/ 2853750 h 3063504"/>
              <a:gd name="connsiteX42" fmla="*/ 398362 w 4114165"/>
              <a:gd name="connsiteY42" fmla="*/ 2852192 h 3063504"/>
              <a:gd name="connsiteX43" fmla="*/ 401619 w 4114165"/>
              <a:gd name="connsiteY43" fmla="*/ 2839668 h 3063504"/>
              <a:gd name="connsiteX44" fmla="*/ 404889 w 4114165"/>
              <a:gd name="connsiteY44" fmla="*/ 2816443 h 3063504"/>
              <a:gd name="connsiteX45" fmla="*/ 411415 w 4114165"/>
              <a:gd name="connsiteY45" fmla="*/ 2739337 h 3063504"/>
              <a:gd name="connsiteX46" fmla="*/ 417954 w 4114165"/>
              <a:gd name="connsiteY46" fmla="*/ 2624582 h 3063504"/>
              <a:gd name="connsiteX47" fmla="*/ 427737 w 4114165"/>
              <a:gd name="connsiteY47" fmla="*/ 2392894 h 3063504"/>
              <a:gd name="connsiteX48" fmla="*/ 440802 w 4114165"/>
              <a:gd name="connsiteY48" fmla="*/ 2005562 h 3063504"/>
              <a:gd name="connsiteX49" fmla="*/ 473459 w 4114165"/>
              <a:gd name="connsiteY49" fmla="*/ 995006 h 3063504"/>
              <a:gd name="connsiteX50" fmla="*/ 483255 w 4114165"/>
              <a:gd name="connsiteY50" fmla="*/ 770207 h 3063504"/>
              <a:gd name="connsiteX51" fmla="*/ 493051 w 4114165"/>
              <a:gd name="connsiteY51" fmla="*/ 610130 h 3063504"/>
              <a:gd name="connsiteX52" fmla="*/ 499577 w 4114165"/>
              <a:gd name="connsiteY52" fmla="*/ 543438 h 3063504"/>
              <a:gd name="connsiteX53" fmla="*/ 506103 w 4114165"/>
              <a:gd name="connsiteY53" fmla="*/ 509955 h 3063504"/>
              <a:gd name="connsiteX54" fmla="*/ 509373 w 4114165"/>
              <a:gd name="connsiteY54" fmla="*/ 505624 h 3063504"/>
              <a:gd name="connsiteX55" fmla="*/ 512642 w 4114165"/>
              <a:gd name="connsiteY55" fmla="*/ 509409 h 3063504"/>
              <a:gd name="connsiteX56" fmla="*/ 515899 w 4114165"/>
              <a:gd name="connsiteY56" fmla="*/ 521111 h 3063504"/>
              <a:gd name="connsiteX57" fmla="*/ 522438 w 4114165"/>
              <a:gd name="connsiteY57" fmla="*/ 567167 h 3063504"/>
              <a:gd name="connsiteX58" fmla="*/ 528965 w 4114165"/>
              <a:gd name="connsiteY58" fmla="*/ 641054 h 3063504"/>
              <a:gd name="connsiteX59" fmla="*/ 538760 w 4114165"/>
              <a:gd name="connsiteY59" fmla="*/ 796230 h 3063504"/>
              <a:gd name="connsiteX60" fmla="*/ 551826 w 4114165"/>
              <a:gd name="connsiteY60" fmla="*/ 1063160 h 3063504"/>
              <a:gd name="connsiteX61" fmla="*/ 591009 w 4114165"/>
              <a:gd name="connsiteY61" fmla="*/ 1914399 h 3063504"/>
              <a:gd name="connsiteX62" fmla="*/ 600805 w 4114165"/>
              <a:gd name="connsiteY62" fmla="*/ 2064446 h 3063504"/>
              <a:gd name="connsiteX63" fmla="*/ 610601 w 4114165"/>
              <a:gd name="connsiteY63" fmla="*/ 2170198 h 3063504"/>
              <a:gd name="connsiteX64" fmla="*/ 617127 w 4114165"/>
              <a:gd name="connsiteY64" fmla="*/ 2214063 h 3063504"/>
              <a:gd name="connsiteX65" fmla="*/ 623653 w 4114165"/>
              <a:gd name="connsiteY65" fmla="*/ 2236173 h 3063504"/>
              <a:gd name="connsiteX66" fmla="*/ 626923 w 4114165"/>
              <a:gd name="connsiteY66" fmla="*/ 2239162 h 3063504"/>
              <a:gd name="connsiteX67" fmla="*/ 630192 w 4114165"/>
              <a:gd name="connsiteY67" fmla="*/ 2236882 h 3063504"/>
              <a:gd name="connsiteX68" fmla="*/ 633449 w 4114165"/>
              <a:gd name="connsiteY68" fmla="*/ 2229500 h 3063504"/>
              <a:gd name="connsiteX69" fmla="*/ 639988 w 4114165"/>
              <a:gd name="connsiteY69" fmla="*/ 2200083 h 3063504"/>
              <a:gd name="connsiteX70" fmla="*/ 646514 w 4114165"/>
              <a:gd name="connsiteY70" fmla="*/ 2152659 h 3063504"/>
              <a:gd name="connsiteX71" fmla="*/ 656310 w 4114165"/>
              <a:gd name="connsiteY71" fmla="*/ 2052556 h 3063504"/>
              <a:gd name="connsiteX72" fmla="*/ 669375 w 4114165"/>
              <a:gd name="connsiteY72" fmla="*/ 1878764 h 3063504"/>
              <a:gd name="connsiteX73" fmla="*/ 715085 w 4114165"/>
              <a:gd name="connsiteY73" fmla="*/ 1222160 h 3063504"/>
              <a:gd name="connsiteX74" fmla="*/ 724881 w 4114165"/>
              <a:gd name="connsiteY74" fmla="*/ 1127717 h 3063504"/>
              <a:gd name="connsiteX75" fmla="*/ 734677 w 4114165"/>
              <a:gd name="connsiteY75" fmla="*/ 1062526 h 3063504"/>
              <a:gd name="connsiteX76" fmla="*/ 741203 w 4114165"/>
              <a:gd name="connsiteY76" fmla="*/ 1036617 h 3063504"/>
              <a:gd name="connsiteX77" fmla="*/ 744472 w 4114165"/>
              <a:gd name="connsiteY77" fmla="*/ 1029057 h 3063504"/>
              <a:gd name="connsiteX78" fmla="*/ 747729 w 4114165"/>
              <a:gd name="connsiteY78" fmla="*/ 1025119 h 3063504"/>
              <a:gd name="connsiteX79" fmla="*/ 750999 w 4114165"/>
              <a:gd name="connsiteY79" fmla="*/ 1024765 h 3063504"/>
              <a:gd name="connsiteX80" fmla="*/ 754268 w 4114165"/>
              <a:gd name="connsiteY80" fmla="*/ 1027956 h 3063504"/>
              <a:gd name="connsiteX81" fmla="*/ 757525 w 4114165"/>
              <a:gd name="connsiteY81" fmla="*/ 1034629 h 3063504"/>
              <a:gd name="connsiteX82" fmla="*/ 764064 w 4114165"/>
              <a:gd name="connsiteY82" fmla="*/ 1058018 h 3063504"/>
              <a:gd name="connsiteX83" fmla="*/ 770590 w 4114165"/>
              <a:gd name="connsiteY83" fmla="*/ 1094020 h 3063504"/>
              <a:gd name="connsiteX84" fmla="*/ 780386 w 4114165"/>
              <a:gd name="connsiteY84" fmla="*/ 1168847 h 3063504"/>
              <a:gd name="connsiteX85" fmla="*/ 793451 w 4114165"/>
              <a:gd name="connsiteY85" fmla="*/ 1298760 h 3063504"/>
              <a:gd name="connsiteX86" fmla="*/ 839161 w 4114165"/>
              <a:gd name="connsiteY86" fmla="*/ 1793806 h 3063504"/>
              <a:gd name="connsiteX87" fmla="*/ 848957 w 4114165"/>
              <a:gd name="connsiteY87" fmla="*/ 1861910 h 3063504"/>
              <a:gd name="connsiteX88" fmla="*/ 855483 w 4114165"/>
              <a:gd name="connsiteY88" fmla="*/ 1893644 h 3063504"/>
              <a:gd name="connsiteX89" fmla="*/ 862022 w 4114165"/>
              <a:gd name="connsiteY89" fmla="*/ 1913500 h 3063504"/>
              <a:gd name="connsiteX90" fmla="*/ 865279 w 4114165"/>
              <a:gd name="connsiteY90" fmla="*/ 1918844 h 3063504"/>
              <a:gd name="connsiteX91" fmla="*/ 868548 w 4114165"/>
              <a:gd name="connsiteY91" fmla="*/ 1921098 h 3063504"/>
              <a:gd name="connsiteX92" fmla="*/ 871818 w 4114165"/>
              <a:gd name="connsiteY92" fmla="*/ 1920262 h 3063504"/>
              <a:gd name="connsiteX93" fmla="*/ 875075 w 4114165"/>
              <a:gd name="connsiteY93" fmla="*/ 1916400 h 3063504"/>
              <a:gd name="connsiteX94" fmla="*/ 881613 w 4114165"/>
              <a:gd name="connsiteY94" fmla="*/ 1899735 h 3063504"/>
              <a:gd name="connsiteX95" fmla="*/ 888140 w 4114165"/>
              <a:gd name="connsiteY95" fmla="*/ 1871800 h 3063504"/>
              <a:gd name="connsiteX96" fmla="*/ 897936 w 4114165"/>
              <a:gd name="connsiteY96" fmla="*/ 1811016 h 3063504"/>
              <a:gd name="connsiteX97" fmla="*/ 911001 w 4114165"/>
              <a:gd name="connsiteY97" fmla="*/ 1702099 h 3063504"/>
              <a:gd name="connsiteX98" fmla="*/ 937119 w 4114165"/>
              <a:gd name="connsiteY98" fmla="*/ 1442590 h 3063504"/>
              <a:gd name="connsiteX99" fmla="*/ 953441 w 4114165"/>
              <a:gd name="connsiteY99" fmla="*/ 1297291 h 3063504"/>
              <a:gd name="connsiteX100" fmla="*/ 963237 w 4114165"/>
              <a:gd name="connsiteY100" fmla="*/ 1230796 h 3063504"/>
              <a:gd name="connsiteX101" fmla="*/ 973033 w 4114165"/>
              <a:gd name="connsiteY101" fmla="*/ 1185563 h 3063504"/>
              <a:gd name="connsiteX102" fmla="*/ 979559 w 4114165"/>
              <a:gd name="connsiteY102" fmla="*/ 1168835 h 3063504"/>
              <a:gd name="connsiteX103" fmla="*/ 982829 w 4114165"/>
              <a:gd name="connsiteY103" fmla="*/ 1164732 h 3063504"/>
              <a:gd name="connsiteX104" fmla="*/ 986098 w 4114165"/>
              <a:gd name="connsiteY104" fmla="*/ 1163542 h 3063504"/>
              <a:gd name="connsiteX105" fmla="*/ 989355 w 4114165"/>
              <a:gd name="connsiteY105" fmla="*/ 1165264 h 3063504"/>
              <a:gd name="connsiteX106" fmla="*/ 992624 w 4114165"/>
              <a:gd name="connsiteY106" fmla="*/ 1169911 h 3063504"/>
              <a:gd name="connsiteX107" fmla="*/ 999151 w 4114165"/>
              <a:gd name="connsiteY107" fmla="*/ 1187868 h 3063504"/>
              <a:gd name="connsiteX108" fmla="*/ 1005689 w 4114165"/>
              <a:gd name="connsiteY108" fmla="*/ 1217006 h 3063504"/>
              <a:gd name="connsiteX109" fmla="*/ 1015485 w 4114165"/>
              <a:gd name="connsiteY109" fmla="*/ 1279968 h 3063504"/>
              <a:gd name="connsiteX110" fmla="*/ 1025281 w 4114165"/>
              <a:gd name="connsiteY110" fmla="*/ 1362685 h 3063504"/>
              <a:gd name="connsiteX111" fmla="*/ 1041603 w 4114165"/>
              <a:gd name="connsiteY111" fmla="*/ 1530359 h 3063504"/>
              <a:gd name="connsiteX112" fmla="*/ 1067721 w 4114165"/>
              <a:gd name="connsiteY112" fmla="*/ 1808255 h 3063504"/>
              <a:gd name="connsiteX113" fmla="*/ 1077517 w 4114165"/>
              <a:gd name="connsiteY113" fmla="*/ 1891643 h 3063504"/>
              <a:gd name="connsiteX114" fmla="*/ 1087313 w 4114165"/>
              <a:gd name="connsiteY114" fmla="*/ 1952402 h 3063504"/>
              <a:gd name="connsiteX115" fmla="*/ 1093852 w 4114165"/>
              <a:gd name="connsiteY115" fmla="*/ 1977209 h 3063504"/>
              <a:gd name="connsiteX116" fmla="*/ 1097109 w 4114165"/>
              <a:gd name="connsiteY116" fmla="*/ 1984288 h 3063504"/>
              <a:gd name="connsiteX117" fmla="*/ 1100378 w 4114165"/>
              <a:gd name="connsiteY117" fmla="*/ 1987618 h 3063504"/>
              <a:gd name="connsiteX118" fmla="*/ 1103648 w 4114165"/>
              <a:gd name="connsiteY118" fmla="*/ 1987061 h 3063504"/>
              <a:gd name="connsiteX119" fmla="*/ 1106904 w 4114165"/>
              <a:gd name="connsiteY119" fmla="*/ 1982502 h 3063504"/>
              <a:gd name="connsiteX120" fmla="*/ 1110174 w 4114165"/>
              <a:gd name="connsiteY120" fmla="*/ 1973853 h 3063504"/>
              <a:gd name="connsiteX121" fmla="*/ 1116700 w 4114165"/>
              <a:gd name="connsiteY121" fmla="*/ 1944158 h 3063504"/>
              <a:gd name="connsiteX122" fmla="*/ 1123239 w 4114165"/>
              <a:gd name="connsiteY122" fmla="*/ 1898000 h 3063504"/>
              <a:gd name="connsiteX123" fmla="*/ 1133035 w 4114165"/>
              <a:gd name="connsiteY123" fmla="*/ 1799302 h 3063504"/>
              <a:gd name="connsiteX124" fmla="*/ 1142831 w 4114165"/>
              <a:gd name="connsiteY124" fmla="*/ 1669529 h 3063504"/>
              <a:gd name="connsiteX125" fmla="*/ 1159153 w 4114165"/>
              <a:gd name="connsiteY125" fmla="*/ 1406436 h 3063504"/>
              <a:gd name="connsiteX126" fmla="*/ 1182001 w 4114165"/>
              <a:gd name="connsiteY126" fmla="*/ 1034654 h 3063504"/>
              <a:gd name="connsiteX127" fmla="*/ 1191797 w 4114165"/>
              <a:gd name="connsiteY127" fmla="*/ 914138 h 3063504"/>
              <a:gd name="connsiteX128" fmla="*/ 1198336 w 4114165"/>
              <a:gd name="connsiteY128" fmla="*/ 857229 h 3063504"/>
              <a:gd name="connsiteX129" fmla="*/ 1204863 w 4114165"/>
              <a:gd name="connsiteY129" fmla="*/ 823127 h 3063504"/>
              <a:gd name="connsiteX130" fmla="*/ 1208132 w 4114165"/>
              <a:gd name="connsiteY130" fmla="*/ 815504 h 3063504"/>
              <a:gd name="connsiteX131" fmla="*/ 1211389 w 4114165"/>
              <a:gd name="connsiteY131" fmla="*/ 814516 h 3063504"/>
              <a:gd name="connsiteX132" fmla="*/ 1214658 w 4114165"/>
              <a:gd name="connsiteY132" fmla="*/ 820341 h 3063504"/>
              <a:gd name="connsiteX133" fmla="*/ 1217928 w 4114165"/>
              <a:gd name="connsiteY133" fmla="*/ 833131 h 3063504"/>
              <a:gd name="connsiteX134" fmla="*/ 1224454 w 4114165"/>
              <a:gd name="connsiteY134" fmla="*/ 879694 h 3063504"/>
              <a:gd name="connsiteX135" fmla="*/ 1230980 w 4114165"/>
              <a:gd name="connsiteY135" fmla="*/ 953774 h 3063504"/>
              <a:gd name="connsiteX136" fmla="*/ 1240776 w 4114165"/>
              <a:gd name="connsiteY136" fmla="*/ 1112711 h 3063504"/>
              <a:gd name="connsiteX137" fmla="*/ 1253841 w 4114165"/>
              <a:gd name="connsiteY137" fmla="*/ 1396407 h 3063504"/>
              <a:gd name="connsiteX138" fmla="*/ 1289755 w 4114165"/>
              <a:gd name="connsiteY138" fmla="*/ 2259461 h 3063504"/>
              <a:gd name="connsiteX139" fmla="*/ 1299551 w 4114165"/>
              <a:gd name="connsiteY139" fmla="*/ 2414207 h 3063504"/>
              <a:gd name="connsiteX140" fmla="*/ 1306090 w 4114165"/>
              <a:gd name="connsiteY140" fmla="*/ 2478878 h 3063504"/>
              <a:gd name="connsiteX141" fmla="*/ 1309347 w 4114165"/>
              <a:gd name="connsiteY141" fmla="*/ 2498177 h 3063504"/>
              <a:gd name="connsiteX142" fmla="*/ 1312616 w 4114165"/>
              <a:gd name="connsiteY142" fmla="*/ 2508320 h 3063504"/>
              <a:gd name="connsiteX143" fmla="*/ 1315886 w 4114165"/>
              <a:gd name="connsiteY143" fmla="*/ 2509067 h 3063504"/>
              <a:gd name="connsiteX144" fmla="*/ 1319143 w 4114165"/>
              <a:gd name="connsiteY144" fmla="*/ 2500266 h 3063504"/>
              <a:gd name="connsiteX145" fmla="*/ 1322412 w 4114165"/>
              <a:gd name="connsiteY145" fmla="*/ 2481892 h 3063504"/>
              <a:gd name="connsiteX146" fmla="*/ 1328938 w 4114165"/>
              <a:gd name="connsiteY146" fmla="*/ 2416689 h 3063504"/>
              <a:gd name="connsiteX147" fmla="*/ 1335477 w 4114165"/>
              <a:gd name="connsiteY147" fmla="*/ 2315078 h 3063504"/>
              <a:gd name="connsiteX148" fmla="*/ 1345273 w 4114165"/>
              <a:gd name="connsiteY148" fmla="*/ 2101829 h 3063504"/>
              <a:gd name="connsiteX149" fmla="*/ 1358326 w 4114165"/>
              <a:gd name="connsiteY149" fmla="*/ 1731731 h 3063504"/>
              <a:gd name="connsiteX150" fmla="*/ 1390983 w 4114165"/>
              <a:gd name="connsiteY150" fmla="*/ 746033 h 3063504"/>
              <a:gd name="connsiteX151" fmla="*/ 1400779 w 4114165"/>
              <a:gd name="connsiteY151" fmla="*/ 542587 h 3063504"/>
              <a:gd name="connsiteX152" fmla="*/ 1407305 w 4114165"/>
              <a:gd name="connsiteY152" fmla="*/ 451054 h 3063504"/>
              <a:gd name="connsiteX153" fmla="*/ 1413844 w 4114165"/>
              <a:gd name="connsiteY153" fmla="*/ 399459 h 3063504"/>
              <a:gd name="connsiteX154" fmla="*/ 1417101 w 4114165"/>
              <a:gd name="connsiteY154" fmla="*/ 389390 h 3063504"/>
              <a:gd name="connsiteX155" fmla="*/ 1420370 w 4114165"/>
              <a:gd name="connsiteY155" fmla="*/ 390002 h 3063504"/>
              <a:gd name="connsiteX156" fmla="*/ 1423640 w 4114165"/>
              <a:gd name="connsiteY156" fmla="*/ 401305 h 3063504"/>
              <a:gd name="connsiteX157" fmla="*/ 1426896 w 4114165"/>
              <a:gd name="connsiteY157" fmla="*/ 423206 h 3063504"/>
              <a:gd name="connsiteX158" fmla="*/ 1433423 w 4114165"/>
              <a:gd name="connsiteY158" fmla="*/ 497902 h 3063504"/>
              <a:gd name="connsiteX159" fmla="*/ 1439962 w 4114165"/>
              <a:gd name="connsiteY159" fmla="*/ 611295 h 3063504"/>
              <a:gd name="connsiteX160" fmla="*/ 1449758 w 4114165"/>
              <a:gd name="connsiteY160" fmla="*/ 844173 h 3063504"/>
              <a:gd name="connsiteX161" fmla="*/ 1462810 w 4114165"/>
              <a:gd name="connsiteY161" fmla="*/ 1239775 h 3063504"/>
              <a:gd name="connsiteX162" fmla="*/ 1495467 w 4114165"/>
              <a:gd name="connsiteY162" fmla="*/ 2273631 h 3063504"/>
              <a:gd name="connsiteX163" fmla="*/ 1505263 w 4114165"/>
              <a:gd name="connsiteY163" fmla="*/ 2490199 h 3063504"/>
              <a:gd name="connsiteX164" fmla="*/ 1511789 w 4114165"/>
              <a:gd name="connsiteY164" fmla="*/ 2591265 h 3063504"/>
              <a:gd name="connsiteX165" fmla="*/ 1518328 w 4114165"/>
              <a:gd name="connsiteY165" fmla="*/ 2653302 h 3063504"/>
              <a:gd name="connsiteX166" fmla="*/ 1521585 w 4114165"/>
              <a:gd name="connsiteY166" fmla="*/ 2668954 h 3063504"/>
              <a:gd name="connsiteX167" fmla="*/ 1524854 w 4114165"/>
              <a:gd name="connsiteY167" fmla="*/ 2674159 h 3063504"/>
              <a:gd name="connsiteX168" fmla="*/ 1528124 w 4114165"/>
              <a:gd name="connsiteY168" fmla="*/ 2668878 h 3063504"/>
              <a:gd name="connsiteX169" fmla="*/ 1531381 w 4114165"/>
              <a:gd name="connsiteY169" fmla="*/ 2653214 h 3063504"/>
              <a:gd name="connsiteX170" fmla="*/ 1537920 w 4114165"/>
              <a:gd name="connsiteY170" fmla="*/ 2591404 h 3063504"/>
              <a:gd name="connsiteX171" fmla="*/ 1544446 w 4114165"/>
              <a:gd name="connsiteY171" fmla="*/ 2491149 h 3063504"/>
              <a:gd name="connsiteX172" fmla="*/ 1554242 w 4114165"/>
              <a:gd name="connsiteY172" fmla="*/ 2277418 h 3063504"/>
              <a:gd name="connsiteX173" fmla="*/ 1567307 w 4114165"/>
              <a:gd name="connsiteY173" fmla="*/ 1903661 h 3063504"/>
              <a:gd name="connsiteX174" fmla="*/ 1603221 w 4114165"/>
              <a:gd name="connsiteY174" fmla="*/ 803195 h 3063504"/>
              <a:gd name="connsiteX175" fmla="*/ 1613017 w 4114165"/>
              <a:gd name="connsiteY175" fmla="*/ 601038 h 3063504"/>
              <a:gd name="connsiteX176" fmla="*/ 1619543 w 4114165"/>
              <a:gd name="connsiteY176" fmla="*/ 509316 h 3063504"/>
              <a:gd name="connsiteX177" fmla="*/ 1626082 w 4114165"/>
              <a:gd name="connsiteY177" fmla="*/ 456003 h 3063504"/>
              <a:gd name="connsiteX178" fmla="*/ 1629339 w 4114165"/>
              <a:gd name="connsiteY178" fmla="*/ 444364 h 3063504"/>
              <a:gd name="connsiteX179" fmla="*/ 1632608 w 4114165"/>
              <a:gd name="connsiteY179" fmla="*/ 442877 h 3063504"/>
              <a:gd name="connsiteX180" fmla="*/ 1635878 w 4114165"/>
              <a:gd name="connsiteY180" fmla="*/ 451531 h 3063504"/>
              <a:gd name="connsiteX181" fmla="*/ 1639135 w 4114165"/>
              <a:gd name="connsiteY181" fmla="*/ 470215 h 3063504"/>
              <a:gd name="connsiteX182" fmla="*/ 1645674 w 4114165"/>
              <a:gd name="connsiteY182" fmla="*/ 536772 h 3063504"/>
              <a:gd name="connsiteX183" fmla="*/ 1652200 w 4114165"/>
              <a:gd name="connsiteY183" fmla="*/ 639838 h 3063504"/>
              <a:gd name="connsiteX184" fmla="*/ 1661996 w 4114165"/>
              <a:gd name="connsiteY184" fmla="*/ 853620 h 3063504"/>
              <a:gd name="connsiteX185" fmla="*/ 1675061 w 4114165"/>
              <a:gd name="connsiteY185" fmla="*/ 1218766 h 3063504"/>
              <a:gd name="connsiteX186" fmla="*/ 1704436 w 4114165"/>
              <a:gd name="connsiteY186" fmla="*/ 2091786 h 3063504"/>
              <a:gd name="connsiteX187" fmla="*/ 1714232 w 4114165"/>
              <a:gd name="connsiteY187" fmla="*/ 2309620 h 3063504"/>
              <a:gd name="connsiteX188" fmla="*/ 1720771 w 4114165"/>
              <a:gd name="connsiteY188" fmla="*/ 2416397 h 3063504"/>
              <a:gd name="connsiteX189" fmla="*/ 1727297 w 4114165"/>
              <a:gd name="connsiteY189" fmla="*/ 2487590 h 3063504"/>
              <a:gd name="connsiteX190" fmla="*/ 1730566 w 4114165"/>
              <a:gd name="connsiteY190" fmla="*/ 2508991 h 3063504"/>
              <a:gd name="connsiteX191" fmla="*/ 1733823 w 4114165"/>
              <a:gd name="connsiteY191" fmla="*/ 2520654 h 3063504"/>
              <a:gd name="connsiteX192" fmla="*/ 1737093 w 4114165"/>
              <a:gd name="connsiteY192" fmla="*/ 2522490 h 3063504"/>
              <a:gd name="connsiteX193" fmla="*/ 1740362 w 4114165"/>
              <a:gd name="connsiteY193" fmla="*/ 2514513 h 3063504"/>
              <a:gd name="connsiteX194" fmla="*/ 1743619 w 4114165"/>
              <a:gd name="connsiteY194" fmla="*/ 2496835 h 3063504"/>
              <a:gd name="connsiteX195" fmla="*/ 1750158 w 4114165"/>
              <a:gd name="connsiteY195" fmla="*/ 2433252 h 3063504"/>
              <a:gd name="connsiteX196" fmla="*/ 1756684 w 4114165"/>
              <a:gd name="connsiteY196" fmla="*/ 2334453 h 3063504"/>
              <a:gd name="connsiteX197" fmla="*/ 1766480 w 4114165"/>
              <a:gd name="connsiteY197" fmla="*/ 2129472 h 3063504"/>
              <a:gd name="connsiteX198" fmla="*/ 1779545 w 4114165"/>
              <a:gd name="connsiteY198" fmla="*/ 1780459 h 3063504"/>
              <a:gd name="connsiteX199" fmla="*/ 1808933 w 4114165"/>
              <a:gd name="connsiteY199" fmla="*/ 958789 h 3063504"/>
              <a:gd name="connsiteX200" fmla="*/ 1818729 w 4114165"/>
              <a:gd name="connsiteY200" fmla="*/ 760608 h 3063504"/>
              <a:gd name="connsiteX201" fmla="*/ 1825255 w 4114165"/>
              <a:gd name="connsiteY201" fmla="*/ 666874 h 3063504"/>
              <a:gd name="connsiteX202" fmla="*/ 1831781 w 4114165"/>
              <a:gd name="connsiteY202" fmla="*/ 608307 h 3063504"/>
              <a:gd name="connsiteX203" fmla="*/ 1835051 w 4114165"/>
              <a:gd name="connsiteY203" fmla="*/ 592984 h 3063504"/>
              <a:gd name="connsiteX204" fmla="*/ 1838320 w 4114165"/>
              <a:gd name="connsiteY204" fmla="*/ 587177 h 3063504"/>
              <a:gd name="connsiteX205" fmla="*/ 1841577 w 4114165"/>
              <a:gd name="connsiteY205" fmla="*/ 590945 h 3063504"/>
              <a:gd name="connsiteX206" fmla="*/ 1844847 w 4114165"/>
              <a:gd name="connsiteY206" fmla="*/ 604242 h 3063504"/>
              <a:gd name="connsiteX207" fmla="*/ 1851373 w 4114165"/>
              <a:gd name="connsiteY207" fmla="*/ 658745 h 3063504"/>
              <a:gd name="connsiteX208" fmla="*/ 1857912 w 4114165"/>
              <a:gd name="connsiteY208" fmla="*/ 748413 h 3063504"/>
              <a:gd name="connsiteX209" fmla="*/ 1867708 w 4114165"/>
              <a:gd name="connsiteY209" fmla="*/ 940528 h 3063504"/>
              <a:gd name="connsiteX210" fmla="*/ 1880760 w 4114165"/>
              <a:gd name="connsiteY210" fmla="*/ 1275586 h 3063504"/>
              <a:gd name="connsiteX211" fmla="*/ 1910148 w 4114165"/>
              <a:gd name="connsiteY211" fmla="*/ 2084682 h 3063504"/>
              <a:gd name="connsiteX212" fmla="*/ 1919944 w 4114165"/>
              <a:gd name="connsiteY212" fmla="*/ 2284015 h 3063504"/>
              <a:gd name="connsiteX213" fmla="*/ 1926483 w 4114165"/>
              <a:gd name="connsiteY213" fmla="*/ 2379484 h 3063504"/>
              <a:gd name="connsiteX214" fmla="*/ 1933009 w 4114165"/>
              <a:gd name="connsiteY214" fmla="*/ 2440280 h 3063504"/>
              <a:gd name="connsiteX215" fmla="*/ 1936266 w 4114165"/>
              <a:gd name="connsiteY215" fmla="*/ 2456844 h 3063504"/>
              <a:gd name="connsiteX216" fmla="*/ 1939535 w 4114165"/>
              <a:gd name="connsiteY216" fmla="*/ 2463923 h 3063504"/>
              <a:gd name="connsiteX217" fmla="*/ 1942805 w 4114165"/>
              <a:gd name="connsiteY217" fmla="*/ 2461428 h 3063504"/>
              <a:gd name="connsiteX218" fmla="*/ 1946061 w 4114165"/>
              <a:gd name="connsiteY218" fmla="*/ 2449398 h 3063504"/>
              <a:gd name="connsiteX219" fmla="*/ 1952600 w 4114165"/>
              <a:gd name="connsiteY219" fmla="*/ 2397263 h 3063504"/>
              <a:gd name="connsiteX220" fmla="*/ 1959127 w 4114165"/>
              <a:gd name="connsiteY220" fmla="*/ 2309620 h 3063504"/>
              <a:gd name="connsiteX221" fmla="*/ 1968923 w 4114165"/>
              <a:gd name="connsiteY221" fmla="*/ 2119620 h 3063504"/>
              <a:gd name="connsiteX222" fmla="*/ 1981988 w 4114165"/>
              <a:gd name="connsiteY222" fmla="*/ 1785309 h 3063504"/>
              <a:gd name="connsiteX223" fmla="*/ 2014632 w 4114165"/>
              <a:gd name="connsiteY223" fmla="*/ 895928 h 3063504"/>
              <a:gd name="connsiteX224" fmla="*/ 2024428 w 4114165"/>
              <a:gd name="connsiteY224" fmla="*/ 714045 h 3063504"/>
              <a:gd name="connsiteX225" fmla="*/ 2030967 w 4114165"/>
              <a:gd name="connsiteY225" fmla="*/ 632633 h 3063504"/>
              <a:gd name="connsiteX226" fmla="*/ 2037493 w 4114165"/>
              <a:gd name="connsiteY226" fmla="*/ 587036 h 3063504"/>
              <a:gd name="connsiteX227" fmla="*/ 2040763 w 4114165"/>
              <a:gd name="connsiteY227" fmla="*/ 578268 h 3063504"/>
              <a:gd name="connsiteX228" fmla="*/ 2044019 w 4114165"/>
              <a:gd name="connsiteY228" fmla="*/ 578989 h 3063504"/>
              <a:gd name="connsiteX229" fmla="*/ 2047289 w 4114165"/>
              <a:gd name="connsiteY229" fmla="*/ 589172 h 3063504"/>
              <a:gd name="connsiteX230" fmla="*/ 2050559 w 4114165"/>
              <a:gd name="connsiteY230" fmla="*/ 608725 h 3063504"/>
              <a:gd name="connsiteX231" fmla="*/ 2057085 w 4114165"/>
              <a:gd name="connsiteY231" fmla="*/ 674928 h 3063504"/>
              <a:gd name="connsiteX232" fmla="*/ 2063611 w 4114165"/>
              <a:gd name="connsiteY232" fmla="*/ 774867 h 3063504"/>
              <a:gd name="connsiteX233" fmla="*/ 2073407 w 4114165"/>
              <a:gd name="connsiteY233" fmla="*/ 978645 h 3063504"/>
              <a:gd name="connsiteX234" fmla="*/ 2086472 w 4114165"/>
              <a:gd name="connsiteY234" fmla="*/ 1320706 h 3063504"/>
              <a:gd name="connsiteX235" fmla="*/ 2112590 w 4114165"/>
              <a:gd name="connsiteY235" fmla="*/ 2034865 h 3063504"/>
              <a:gd name="connsiteX236" fmla="*/ 2122386 w 4114165"/>
              <a:gd name="connsiteY236" fmla="*/ 2239782 h 3063504"/>
              <a:gd name="connsiteX237" fmla="*/ 2128925 w 4114165"/>
              <a:gd name="connsiteY237" fmla="*/ 2341241 h 3063504"/>
              <a:gd name="connsiteX238" fmla="*/ 2135451 w 4114165"/>
              <a:gd name="connsiteY238" fmla="*/ 2409888 h 3063504"/>
              <a:gd name="connsiteX239" fmla="*/ 2141978 w 4114165"/>
              <a:gd name="connsiteY239" fmla="*/ 2443155 h 3063504"/>
              <a:gd name="connsiteX240" fmla="*/ 2145247 w 4114165"/>
              <a:gd name="connsiteY240" fmla="*/ 2446131 h 3063504"/>
              <a:gd name="connsiteX241" fmla="*/ 2148517 w 4114165"/>
              <a:gd name="connsiteY241" fmla="*/ 2439964 h 3063504"/>
              <a:gd name="connsiteX242" fmla="*/ 2151773 w 4114165"/>
              <a:gd name="connsiteY242" fmla="*/ 2424768 h 3063504"/>
              <a:gd name="connsiteX243" fmla="*/ 2158312 w 4114165"/>
              <a:gd name="connsiteY243" fmla="*/ 2368074 h 3063504"/>
              <a:gd name="connsiteX244" fmla="*/ 2164839 w 4114165"/>
              <a:gd name="connsiteY244" fmla="*/ 2278595 h 3063504"/>
              <a:gd name="connsiteX245" fmla="*/ 2174635 w 4114165"/>
              <a:gd name="connsiteY245" fmla="*/ 2091647 h 3063504"/>
              <a:gd name="connsiteX246" fmla="*/ 2187687 w 4114165"/>
              <a:gd name="connsiteY246" fmla="*/ 1772557 h 3063504"/>
              <a:gd name="connsiteX247" fmla="*/ 2217075 w 4114165"/>
              <a:gd name="connsiteY247" fmla="*/ 1024625 h 3063504"/>
              <a:gd name="connsiteX248" fmla="*/ 2226870 w 4114165"/>
              <a:gd name="connsiteY248" fmla="*/ 845731 h 3063504"/>
              <a:gd name="connsiteX249" fmla="*/ 2233409 w 4114165"/>
              <a:gd name="connsiteY249" fmla="*/ 761431 h 3063504"/>
              <a:gd name="connsiteX250" fmla="*/ 2239936 w 4114165"/>
              <a:gd name="connsiteY250" fmla="*/ 708853 h 3063504"/>
              <a:gd name="connsiteX251" fmla="*/ 2243205 w 4114165"/>
              <a:gd name="connsiteY251" fmla="*/ 695038 h 3063504"/>
              <a:gd name="connsiteX252" fmla="*/ 2246462 w 4114165"/>
              <a:gd name="connsiteY252" fmla="*/ 689694 h 3063504"/>
              <a:gd name="connsiteX253" fmla="*/ 2249731 w 4114165"/>
              <a:gd name="connsiteY253" fmla="*/ 692796 h 3063504"/>
              <a:gd name="connsiteX254" fmla="*/ 2253001 w 4114165"/>
              <a:gd name="connsiteY254" fmla="*/ 704269 h 3063504"/>
              <a:gd name="connsiteX255" fmla="*/ 2259527 w 4114165"/>
              <a:gd name="connsiteY255" fmla="*/ 751529 h 3063504"/>
              <a:gd name="connsiteX256" fmla="*/ 2266054 w 4114165"/>
              <a:gd name="connsiteY256" fmla="*/ 829091 h 3063504"/>
              <a:gd name="connsiteX257" fmla="*/ 2275849 w 4114165"/>
              <a:gd name="connsiteY257" fmla="*/ 994119 h 3063504"/>
              <a:gd name="connsiteX258" fmla="*/ 2288915 w 4114165"/>
              <a:gd name="connsiteY258" fmla="*/ 1278550 h 3063504"/>
              <a:gd name="connsiteX259" fmla="*/ 2318302 w 4114165"/>
              <a:gd name="connsiteY259" fmla="*/ 1947602 h 3063504"/>
              <a:gd name="connsiteX260" fmla="*/ 2328098 w 4114165"/>
              <a:gd name="connsiteY260" fmla="*/ 2107248 h 3063504"/>
              <a:gd name="connsiteX261" fmla="*/ 2334624 w 4114165"/>
              <a:gd name="connsiteY261" fmla="*/ 2182253 h 3063504"/>
              <a:gd name="connsiteX262" fmla="*/ 2341163 w 4114165"/>
              <a:gd name="connsiteY262" fmla="*/ 2228892 h 3063504"/>
              <a:gd name="connsiteX263" fmla="*/ 2344420 w 4114165"/>
              <a:gd name="connsiteY263" fmla="*/ 2241074 h 3063504"/>
              <a:gd name="connsiteX264" fmla="*/ 2347690 w 4114165"/>
              <a:gd name="connsiteY264" fmla="*/ 2245734 h 3063504"/>
              <a:gd name="connsiteX265" fmla="*/ 2350959 w 4114165"/>
              <a:gd name="connsiteY265" fmla="*/ 2242898 h 3063504"/>
              <a:gd name="connsiteX266" fmla="*/ 2354216 w 4114165"/>
              <a:gd name="connsiteY266" fmla="*/ 2232653 h 3063504"/>
              <a:gd name="connsiteX267" fmla="*/ 2360755 w 4114165"/>
              <a:gd name="connsiteY267" fmla="*/ 2190737 h 3063504"/>
              <a:gd name="connsiteX268" fmla="*/ 2367281 w 4114165"/>
              <a:gd name="connsiteY268" fmla="*/ 2122267 h 3063504"/>
              <a:gd name="connsiteX269" fmla="*/ 2377077 w 4114165"/>
              <a:gd name="connsiteY269" fmla="*/ 1977450 h 3063504"/>
              <a:gd name="connsiteX270" fmla="*/ 2390142 w 4114165"/>
              <a:gd name="connsiteY270" fmla="*/ 1730097 h 3063504"/>
              <a:gd name="connsiteX271" fmla="*/ 2416260 w 4114165"/>
              <a:gd name="connsiteY271" fmla="*/ 1215334 h 3063504"/>
              <a:gd name="connsiteX272" fmla="*/ 2426056 w 4114165"/>
              <a:gd name="connsiteY272" fmla="*/ 1071011 h 3063504"/>
              <a:gd name="connsiteX273" fmla="*/ 2432582 w 4114165"/>
              <a:gd name="connsiteY273" fmla="*/ 1001122 h 3063504"/>
              <a:gd name="connsiteX274" fmla="*/ 2439109 w 4114165"/>
              <a:gd name="connsiteY274" fmla="*/ 955357 h 3063504"/>
              <a:gd name="connsiteX275" fmla="*/ 2442378 w 4114165"/>
              <a:gd name="connsiteY275" fmla="*/ 941997 h 3063504"/>
              <a:gd name="connsiteX276" fmla="*/ 2445647 w 4114165"/>
              <a:gd name="connsiteY276" fmla="*/ 935108 h 3063504"/>
              <a:gd name="connsiteX277" fmla="*/ 2448905 w 4114165"/>
              <a:gd name="connsiteY277" fmla="*/ 934678 h 3063504"/>
              <a:gd name="connsiteX278" fmla="*/ 2452174 w 4114165"/>
              <a:gd name="connsiteY278" fmla="*/ 940630 h 3063504"/>
              <a:gd name="connsiteX279" fmla="*/ 2455443 w 4114165"/>
              <a:gd name="connsiteY279" fmla="*/ 952824 h 3063504"/>
              <a:gd name="connsiteX280" fmla="*/ 2461970 w 4114165"/>
              <a:gd name="connsiteY280" fmla="*/ 995044 h 3063504"/>
              <a:gd name="connsiteX281" fmla="*/ 2468496 w 4114165"/>
              <a:gd name="connsiteY281" fmla="*/ 1058867 h 3063504"/>
              <a:gd name="connsiteX282" fmla="*/ 2478292 w 4114165"/>
              <a:gd name="connsiteY282" fmla="*/ 1187690 h 3063504"/>
              <a:gd name="connsiteX283" fmla="*/ 2494627 w 4114165"/>
              <a:gd name="connsiteY283" fmla="*/ 1454253 h 3063504"/>
              <a:gd name="connsiteX284" fmla="*/ 2514218 w 4114165"/>
              <a:gd name="connsiteY284" fmla="*/ 1766340 h 3063504"/>
              <a:gd name="connsiteX285" fmla="*/ 2524014 w 4114165"/>
              <a:gd name="connsiteY285" fmla="*/ 1883767 h 3063504"/>
              <a:gd name="connsiteX286" fmla="*/ 2530540 w 4114165"/>
              <a:gd name="connsiteY286" fmla="*/ 1939878 h 3063504"/>
              <a:gd name="connsiteX287" fmla="*/ 2537067 w 4114165"/>
              <a:gd name="connsiteY287" fmla="*/ 1975778 h 3063504"/>
              <a:gd name="connsiteX288" fmla="*/ 2540336 w 4114165"/>
              <a:gd name="connsiteY288" fmla="*/ 1985782 h 3063504"/>
              <a:gd name="connsiteX289" fmla="*/ 2543606 w 4114165"/>
              <a:gd name="connsiteY289" fmla="*/ 1990417 h 3063504"/>
              <a:gd name="connsiteX290" fmla="*/ 2546862 w 4114165"/>
              <a:gd name="connsiteY290" fmla="*/ 1989708 h 3063504"/>
              <a:gd name="connsiteX291" fmla="*/ 2550132 w 4114165"/>
              <a:gd name="connsiteY291" fmla="*/ 1983731 h 3063504"/>
              <a:gd name="connsiteX292" fmla="*/ 2556658 w 4114165"/>
              <a:gd name="connsiteY292" fmla="*/ 1956580 h 3063504"/>
              <a:gd name="connsiteX293" fmla="*/ 2563197 w 4114165"/>
              <a:gd name="connsiteY293" fmla="*/ 1910790 h 3063504"/>
              <a:gd name="connsiteX294" fmla="*/ 2572993 w 4114165"/>
              <a:gd name="connsiteY294" fmla="*/ 1813029 h 3063504"/>
              <a:gd name="connsiteX295" fmla="*/ 2586046 w 4114165"/>
              <a:gd name="connsiteY295" fmla="*/ 1647001 h 3063504"/>
              <a:gd name="connsiteX296" fmla="*/ 2608907 w 4114165"/>
              <a:gd name="connsiteY296" fmla="*/ 1350946 h 3063504"/>
              <a:gd name="connsiteX297" fmla="*/ 2618703 w 4114165"/>
              <a:gd name="connsiteY297" fmla="*/ 1256465 h 3063504"/>
              <a:gd name="connsiteX298" fmla="*/ 2625229 w 4114165"/>
              <a:gd name="connsiteY298" fmla="*/ 1211991 h 3063504"/>
              <a:gd name="connsiteX299" fmla="*/ 2631768 w 4114165"/>
              <a:gd name="connsiteY299" fmla="*/ 1184474 h 3063504"/>
              <a:gd name="connsiteX300" fmla="*/ 2635025 w 4114165"/>
              <a:gd name="connsiteY300" fmla="*/ 1177408 h 3063504"/>
              <a:gd name="connsiteX301" fmla="*/ 2638294 w 4114165"/>
              <a:gd name="connsiteY301" fmla="*/ 1174850 h 3063504"/>
              <a:gd name="connsiteX302" fmla="*/ 2641564 w 4114165"/>
              <a:gd name="connsiteY302" fmla="*/ 1176787 h 3063504"/>
              <a:gd name="connsiteX303" fmla="*/ 2644821 w 4114165"/>
              <a:gd name="connsiteY303" fmla="*/ 1183144 h 3063504"/>
              <a:gd name="connsiteX304" fmla="*/ 2651359 w 4114165"/>
              <a:gd name="connsiteY304" fmla="*/ 1208496 h 3063504"/>
              <a:gd name="connsiteX305" fmla="*/ 2657886 w 4114165"/>
              <a:gd name="connsiteY305" fmla="*/ 1249272 h 3063504"/>
              <a:gd name="connsiteX306" fmla="*/ 2667681 w 4114165"/>
              <a:gd name="connsiteY306" fmla="*/ 1333964 h 3063504"/>
              <a:gd name="connsiteX307" fmla="*/ 2684004 w 4114165"/>
              <a:gd name="connsiteY307" fmla="*/ 1510794 h 3063504"/>
              <a:gd name="connsiteX308" fmla="*/ 2700326 w 4114165"/>
              <a:gd name="connsiteY308" fmla="*/ 1682319 h 3063504"/>
              <a:gd name="connsiteX309" fmla="*/ 2710121 w 4114165"/>
              <a:gd name="connsiteY309" fmla="*/ 1760046 h 3063504"/>
              <a:gd name="connsiteX310" fmla="*/ 2716661 w 4114165"/>
              <a:gd name="connsiteY310" fmla="*/ 1795706 h 3063504"/>
              <a:gd name="connsiteX311" fmla="*/ 2723187 w 4114165"/>
              <a:gd name="connsiteY311" fmla="*/ 1816398 h 3063504"/>
              <a:gd name="connsiteX312" fmla="*/ 2726456 w 4114165"/>
              <a:gd name="connsiteY312" fmla="*/ 1820817 h 3063504"/>
              <a:gd name="connsiteX313" fmla="*/ 2729713 w 4114165"/>
              <a:gd name="connsiteY313" fmla="*/ 1821222 h 3063504"/>
              <a:gd name="connsiteX314" fmla="*/ 2732983 w 4114165"/>
              <a:gd name="connsiteY314" fmla="*/ 1817613 h 3063504"/>
              <a:gd name="connsiteX315" fmla="*/ 2736252 w 4114165"/>
              <a:gd name="connsiteY315" fmla="*/ 1810079 h 3063504"/>
              <a:gd name="connsiteX316" fmla="*/ 2742779 w 4114165"/>
              <a:gd name="connsiteY316" fmla="*/ 1783638 h 3063504"/>
              <a:gd name="connsiteX317" fmla="*/ 2749305 w 4114165"/>
              <a:gd name="connsiteY317" fmla="*/ 1743368 h 3063504"/>
              <a:gd name="connsiteX318" fmla="*/ 2759101 w 4114165"/>
              <a:gd name="connsiteY318" fmla="*/ 1661703 h 3063504"/>
              <a:gd name="connsiteX319" fmla="*/ 2775436 w 4114165"/>
              <a:gd name="connsiteY319" fmla="*/ 1493066 h 3063504"/>
              <a:gd name="connsiteX320" fmla="*/ 2791758 w 4114165"/>
              <a:gd name="connsiteY320" fmla="*/ 1328785 h 3063504"/>
              <a:gd name="connsiteX321" fmla="*/ 2801554 w 4114165"/>
              <a:gd name="connsiteY321" fmla="*/ 1253248 h 3063504"/>
              <a:gd name="connsiteX322" fmla="*/ 2808080 w 4114165"/>
              <a:gd name="connsiteY322" fmla="*/ 1217943 h 3063504"/>
              <a:gd name="connsiteX323" fmla="*/ 2814619 w 4114165"/>
              <a:gd name="connsiteY323" fmla="*/ 1196783 h 3063504"/>
              <a:gd name="connsiteX324" fmla="*/ 2817876 w 4114165"/>
              <a:gd name="connsiteY324" fmla="*/ 1191882 h 3063504"/>
              <a:gd name="connsiteX325" fmla="*/ 2821145 w 4114165"/>
              <a:gd name="connsiteY325" fmla="*/ 1190882 h 3063504"/>
              <a:gd name="connsiteX326" fmla="*/ 2824414 w 4114165"/>
              <a:gd name="connsiteY326" fmla="*/ 1193807 h 3063504"/>
              <a:gd name="connsiteX327" fmla="*/ 2827671 w 4114165"/>
              <a:gd name="connsiteY327" fmla="*/ 1200632 h 3063504"/>
              <a:gd name="connsiteX328" fmla="*/ 2834210 w 4114165"/>
              <a:gd name="connsiteY328" fmla="*/ 1225718 h 3063504"/>
              <a:gd name="connsiteX329" fmla="*/ 2840736 w 4114165"/>
              <a:gd name="connsiteY329" fmla="*/ 1265152 h 3063504"/>
              <a:gd name="connsiteX330" fmla="*/ 2850532 w 4114165"/>
              <a:gd name="connsiteY330" fmla="*/ 1347489 h 3063504"/>
              <a:gd name="connsiteX331" fmla="*/ 2863598 w 4114165"/>
              <a:gd name="connsiteY331" fmla="*/ 1487861 h 3063504"/>
              <a:gd name="connsiteX332" fmla="*/ 2889716 w 4114165"/>
              <a:gd name="connsiteY332" fmla="*/ 1782726 h 3063504"/>
              <a:gd name="connsiteX333" fmla="*/ 2899511 w 4114165"/>
              <a:gd name="connsiteY333" fmla="*/ 1866418 h 3063504"/>
              <a:gd name="connsiteX334" fmla="*/ 2906038 w 4114165"/>
              <a:gd name="connsiteY334" fmla="*/ 1907105 h 3063504"/>
              <a:gd name="connsiteX335" fmla="*/ 2912577 w 4114165"/>
              <a:gd name="connsiteY335" fmla="*/ 1933685 h 3063504"/>
              <a:gd name="connsiteX336" fmla="*/ 2915833 w 4114165"/>
              <a:gd name="connsiteY336" fmla="*/ 1941334 h 3063504"/>
              <a:gd name="connsiteX337" fmla="*/ 2919103 w 4114165"/>
              <a:gd name="connsiteY337" fmla="*/ 1945107 h 3063504"/>
              <a:gd name="connsiteX338" fmla="*/ 2922373 w 4114165"/>
              <a:gd name="connsiteY338" fmla="*/ 1944968 h 3063504"/>
              <a:gd name="connsiteX339" fmla="*/ 2925629 w 4114165"/>
              <a:gd name="connsiteY339" fmla="*/ 1940929 h 3063504"/>
              <a:gd name="connsiteX340" fmla="*/ 2928899 w 4114165"/>
              <a:gd name="connsiteY340" fmla="*/ 1933014 h 3063504"/>
              <a:gd name="connsiteX341" fmla="*/ 2935425 w 4114165"/>
              <a:gd name="connsiteY341" fmla="*/ 1905965 h 3063504"/>
              <a:gd name="connsiteX342" fmla="*/ 2941951 w 4114165"/>
              <a:gd name="connsiteY342" fmla="*/ 1864898 h 3063504"/>
              <a:gd name="connsiteX343" fmla="*/ 2951747 w 4114165"/>
              <a:gd name="connsiteY343" fmla="*/ 1780649 h 3063504"/>
              <a:gd name="connsiteX344" fmla="*/ 2964813 w 4114165"/>
              <a:gd name="connsiteY344" fmla="*/ 1637427 h 3063504"/>
              <a:gd name="connsiteX345" fmla="*/ 3000726 w 4114165"/>
              <a:gd name="connsiteY345" fmla="*/ 1222059 h 3063504"/>
              <a:gd name="connsiteX346" fmla="*/ 3010522 w 4114165"/>
              <a:gd name="connsiteY346" fmla="*/ 1142292 h 3063504"/>
              <a:gd name="connsiteX347" fmla="*/ 3017061 w 4114165"/>
              <a:gd name="connsiteY347" fmla="*/ 1103479 h 3063504"/>
              <a:gd name="connsiteX348" fmla="*/ 3023588 w 4114165"/>
              <a:gd name="connsiteY348" fmla="*/ 1077469 h 3063504"/>
              <a:gd name="connsiteX349" fmla="*/ 3030114 w 4114165"/>
              <a:gd name="connsiteY349" fmla="*/ 1064920 h 3063504"/>
              <a:gd name="connsiteX350" fmla="*/ 3033383 w 4114165"/>
              <a:gd name="connsiteY350" fmla="*/ 1063780 h 3063504"/>
              <a:gd name="connsiteX351" fmla="*/ 3036653 w 4114165"/>
              <a:gd name="connsiteY351" fmla="*/ 1066060 h 3063504"/>
              <a:gd name="connsiteX352" fmla="*/ 3039910 w 4114165"/>
              <a:gd name="connsiteY352" fmla="*/ 1071720 h 3063504"/>
              <a:gd name="connsiteX353" fmla="*/ 3046448 w 4114165"/>
              <a:gd name="connsiteY353" fmla="*/ 1092918 h 3063504"/>
              <a:gd name="connsiteX354" fmla="*/ 3052975 w 4114165"/>
              <a:gd name="connsiteY354" fmla="*/ 1126603 h 3063504"/>
              <a:gd name="connsiteX355" fmla="*/ 3062770 w 4114165"/>
              <a:gd name="connsiteY355" fmla="*/ 1198036 h 3063504"/>
              <a:gd name="connsiteX356" fmla="*/ 3075836 w 4114165"/>
              <a:gd name="connsiteY356" fmla="*/ 1324289 h 3063504"/>
              <a:gd name="connsiteX357" fmla="*/ 3098684 w 4114165"/>
              <a:gd name="connsiteY357" fmla="*/ 1588788 h 3063504"/>
              <a:gd name="connsiteX358" fmla="*/ 3118276 w 4114165"/>
              <a:gd name="connsiteY358" fmla="*/ 1805419 h 3063504"/>
              <a:gd name="connsiteX359" fmla="*/ 3131341 w 4114165"/>
              <a:gd name="connsiteY359" fmla="*/ 1919515 h 3063504"/>
              <a:gd name="connsiteX360" fmla="*/ 3141137 w 4114165"/>
              <a:gd name="connsiteY360" fmla="*/ 1981109 h 3063504"/>
              <a:gd name="connsiteX361" fmla="*/ 3147663 w 4114165"/>
              <a:gd name="connsiteY361" fmla="*/ 2008741 h 3063504"/>
              <a:gd name="connsiteX362" fmla="*/ 3154202 w 4114165"/>
              <a:gd name="connsiteY362" fmla="*/ 2024671 h 3063504"/>
              <a:gd name="connsiteX363" fmla="*/ 3157459 w 4114165"/>
              <a:gd name="connsiteY363" fmla="*/ 2028065 h 3063504"/>
              <a:gd name="connsiteX364" fmla="*/ 3160729 w 4114165"/>
              <a:gd name="connsiteY364" fmla="*/ 2028356 h 3063504"/>
              <a:gd name="connsiteX365" fmla="*/ 3163998 w 4114165"/>
              <a:gd name="connsiteY365" fmla="*/ 2025494 h 3063504"/>
              <a:gd name="connsiteX366" fmla="*/ 3167255 w 4114165"/>
              <a:gd name="connsiteY366" fmla="*/ 2019454 h 3063504"/>
              <a:gd name="connsiteX367" fmla="*/ 3173794 w 4114165"/>
              <a:gd name="connsiteY367" fmla="*/ 1997888 h 3063504"/>
              <a:gd name="connsiteX368" fmla="*/ 3180320 w 4114165"/>
              <a:gd name="connsiteY368" fmla="*/ 1963798 h 3063504"/>
              <a:gd name="connsiteX369" fmla="*/ 3190116 w 4114165"/>
              <a:gd name="connsiteY369" fmla="*/ 1890225 h 3063504"/>
              <a:gd name="connsiteX370" fmla="*/ 3199912 w 4114165"/>
              <a:gd name="connsiteY370" fmla="*/ 1792185 h 3063504"/>
              <a:gd name="connsiteX371" fmla="*/ 3212965 w 4114165"/>
              <a:gd name="connsiteY371" fmla="*/ 1630792 h 3063504"/>
              <a:gd name="connsiteX372" fmla="*/ 3258687 w 4114165"/>
              <a:gd name="connsiteY372" fmla="*/ 1017660 h 3063504"/>
              <a:gd name="connsiteX373" fmla="*/ 3268482 w 4114165"/>
              <a:gd name="connsiteY373" fmla="*/ 933703 h 3063504"/>
              <a:gd name="connsiteX374" fmla="*/ 3275009 w 4114165"/>
              <a:gd name="connsiteY374" fmla="*/ 897080 h 3063504"/>
              <a:gd name="connsiteX375" fmla="*/ 3281535 w 4114165"/>
              <a:gd name="connsiteY375" fmla="*/ 878136 h 3063504"/>
              <a:gd name="connsiteX376" fmla="*/ 3284804 w 4114165"/>
              <a:gd name="connsiteY376" fmla="*/ 875743 h 3063504"/>
              <a:gd name="connsiteX377" fmla="*/ 3288074 w 4114165"/>
              <a:gd name="connsiteY377" fmla="*/ 878237 h 3063504"/>
              <a:gd name="connsiteX378" fmla="*/ 3291331 w 4114165"/>
              <a:gd name="connsiteY378" fmla="*/ 885696 h 3063504"/>
              <a:gd name="connsiteX379" fmla="*/ 3297870 w 4114165"/>
              <a:gd name="connsiteY379" fmla="*/ 915632 h 3063504"/>
              <a:gd name="connsiteX380" fmla="*/ 3304396 w 4114165"/>
              <a:gd name="connsiteY380" fmla="*/ 965374 h 3063504"/>
              <a:gd name="connsiteX381" fmla="*/ 3314192 w 4114165"/>
              <a:gd name="connsiteY381" fmla="*/ 1075076 h 3063504"/>
              <a:gd name="connsiteX382" fmla="*/ 3323988 w 4114165"/>
              <a:gd name="connsiteY382" fmla="*/ 1221514 h 3063504"/>
              <a:gd name="connsiteX383" fmla="*/ 3340310 w 4114165"/>
              <a:gd name="connsiteY383" fmla="*/ 1521761 h 3063504"/>
              <a:gd name="connsiteX384" fmla="*/ 3366441 w 4114165"/>
              <a:gd name="connsiteY384" fmla="*/ 2016579 h 3063504"/>
              <a:gd name="connsiteX385" fmla="*/ 3376237 w 4114165"/>
              <a:gd name="connsiteY385" fmla="*/ 2160789 h 3063504"/>
              <a:gd name="connsiteX386" fmla="*/ 3386032 w 4114165"/>
              <a:gd name="connsiteY386" fmla="*/ 2262576 h 3063504"/>
              <a:gd name="connsiteX387" fmla="*/ 3392559 w 4114165"/>
              <a:gd name="connsiteY387" fmla="*/ 2302136 h 3063504"/>
              <a:gd name="connsiteX388" fmla="*/ 3395828 w 4114165"/>
              <a:gd name="connsiteY388" fmla="*/ 2312672 h 3063504"/>
              <a:gd name="connsiteX389" fmla="*/ 3399085 w 4114165"/>
              <a:gd name="connsiteY389" fmla="*/ 2316813 h 3063504"/>
              <a:gd name="connsiteX390" fmla="*/ 3402354 w 4114165"/>
              <a:gd name="connsiteY390" fmla="*/ 2314458 h 3063504"/>
              <a:gd name="connsiteX391" fmla="*/ 3405624 w 4114165"/>
              <a:gd name="connsiteY391" fmla="*/ 2305568 h 3063504"/>
              <a:gd name="connsiteX392" fmla="*/ 3412150 w 4114165"/>
              <a:gd name="connsiteY392" fmla="*/ 2268275 h 3063504"/>
              <a:gd name="connsiteX393" fmla="*/ 3418677 w 4114165"/>
              <a:gd name="connsiteY393" fmla="*/ 2205743 h 3063504"/>
              <a:gd name="connsiteX394" fmla="*/ 3428472 w 4114165"/>
              <a:gd name="connsiteY394" fmla="*/ 2068625 h 3063504"/>
              <a:gd name="connsiteX395" fmla="*/ 3438268 w 4114165"/>
              <a:gd name="connsiteY395" fmla="*/ 1888224 h 3063504"/>
              <a:gd name="connsiteX396" fmla="*/ 3454590 w 4114165"/>
              <a:gd name="connsiteY396" fmla="*/ 1528523 h 3063504"/>
              <a:gd name="connsiteX397" fmla="*/ 3477451 w 4114165"/>
              <a:gd name="connsiteY397" fmla="*/ 1031083 h 3063504"/>
              <a:gd name="connsiteX398" fmla="*/ 3487247 w 4114165"/>
              <a:gd name="connsiteY398" fmla="*/ 866929 h 3063504"/>
              <a:gd name="connsiteX399" fmla="*/ 3497043 w 4114165"/>
              <a:gd name="connsiteY399" fmla="*/ 752567 h 3063504"/>
              <a:gd name="connsiteX400" fmla="*/ 3503569 w 4114165"/>
              <a:gd name="connsiteY400" fmla="*/ 708790 h 3063504"/>
              <a:gd name="connsiteX401" fmla="*/ 3506839 w 4114165"/>
              <a:gd name="connsiteY401" fmla="*/ 697342 h 3063504"/>
              <a:gd name="connsiteX402" fmla="*/ 3510108 w 4114165"/>
              <a:gd name="connsiteY402" fmla="*/ 693037 h 3063504"/>
              <a:gd name="connsiteX403" fmla="*/ 3513365 w 4114165"/>
              <a:gd name="connsiteY403" fmla="*/ 695924 h 3063504"/>
              <a:gd name="connsiteX404" fmla="*/ 3516634 w 4114165"/>
              <a:gd name="connsiteY404" fmla="*/ 705979 h 3063504"/>
              <a:gd name="connsiteX405" fmla="*/ 3523161 w 4114165"/>
              <a:gd name="connsiteY405" fmla="*/ 747236 h 3063504"/>
              <a:gd name="connsiteX406" fmla="*/ 3529700 w 4114165"/>
              <a:gd name="connsiteY406" fmla="*/ 815390 h 3063504"/>
              <a:gd name="connsiteX407" fmla="*/ 3539496 w 4114165"/>
              <a:gd name="connsiteY407" fmla="*/ 962638 h 3063504"/>
              <a:gd name="connsiteX408" fmla="*/ 3552548 w 4114165"/>
              <a:gd name="connsiteY408" fmla="*/ 1223718 h 3063504"/>
              <a:gd name="connsiteX409" fmla="*/ 3591731 w 4114165"/>
              <a:gd name="connsiteY409" fmla="*/ 2071171 h 3063504"/>
              <a:gd name="connsiteX410" fmla="*/ 3601527 w 4114165"/>
              <a:gd name="connsiteY410" fmla="*/ 2206351 h 3063504"/>
              <a:gd name="connsiteX411" fmla="*/ 3608066 w 4114165"/>
              <a:gd name="connsiteY411" fmla="*/ 2265109 h 3063504"/>
              <a:gd name="connsiteX412" fmla="*/ 3614593 w 4114165"/>
              <a:gd name="connsiteY412" fmla="*/ 2296311 h 3063504"/>
              <a:gd name="connsiteX413" fmla="*/ 3617862 w 4114165"/>
              <a:gd name="connsiteY413" fmla="*/ 2301250 h 3063504"/>
              <a:gd name="connsiteX414" fmla="*/ 3621119 w 4114165"/>
              <a:gd name="connsiteY414" fmla="*/ 2299034 h 3063504"/>
              <a:gd name="connsiteX415" fmla="*/ 3624388 w 4114165"/>
              <a:gd name="connsiteY415" fmla="*/ 2289726 h 3063504"/>
              <a:gd name="connsiteX416" fmla="*/ 3630915 w 4114165"/>
              <a:gd name="connsiteY416" fmla="*/ 2250394 h 3063504"/>
              <a:gd name="connsiteX417" fmla="*/ 3637453 w 4114165"/>
              <a:gd name="connsiteY417" fmla="*/ 2185001 h 3063504"/>
              <a:gd name="connsiteX418" fmla="*/ 3647249 w 4114165"/>
              <a:gd name="connsiteY418" fmla="*/ 2044375 h 3063504"/>
              <a:gd name="connsiteX419" fmla="*/ 3660302 w 4114165"/>
              <a:gd name="connsiteY419" fmla="*/ 1798352 h 3063504"/>
              <a:gd name="connsiteX420" fmla="*/ 3692959 w 4114165"/>
              <a:gd name="connsiteY420" fmla="*/ 1140064 h 3063504"/>
              <a:gd name="connsiteX421" fmla="*/ 3702755 w 4114165"/>
              <a:gd name="connsiteY421" fmla="*/ 999805 h 3063504"/>
              <a:gd name="connsiteX422" fmla="*/ 3709281 w 4114165"/>
              <a:gd name="connsiteY422" fmla="*/ 933399 h 3063504"/>
              <a:gd name="connsiteX423" fmla="*/ 3715807 w 4114165"/>
              <a:gd name="connsiteY423" fmla="*/ 891369 h 3063504"/>
              <a:gd name="connsiteX424" fmla="*/ 3719077 w 4114165"/>
              <a:gd name="connsiteY424" fmla="*/ 879922 h 3063504"/>
              <a:gd name="connsiteX425" fmla="*/ 3722346 w 4114165"/>
              <a:gd name="connsiteY425" fmla="*/ 874932 h 3063504"/>
              <a:gd name="connsiteX426" fmla="*/ 3725603 w 4114165"/>
              <a:gd name="connsiteY426" fmla="*/ 876414 h 3063504"/>
              <a:gd name="connsiteX427" fmla="*/ 3728873 w 4114165"/>
              <a:gd name="connsiteY427" fmla="*/ 884278 h 3063504"/>
              <a:gd name="connsiteX428" fmla="*/ 3735399 w 4114165"/>
              <a:gd name="connsiteY428" fmla="*/ 918570 h 3063504"/>
              <a:gd name="connsiteX429" fmla="*/ 3741938 w 4114165"/>
              <a:gd name="connsiteY429" fmla="*/ 975973 h 3063504"/>
              <a:gd name="connsiteX430" fmla="*/ 3751734 w 4114165"/>
              <a:gd name="connsiteY430" fmla="*/ 1099301 h 3063504"/>
              <a:gd name="connsiteX431" fmla="*/ 3764786 w 4114165"/>
              <a:gd name="connsiteY431" fmla="*/ 1313260 h 3063504"/>
              <a:gd name="connsiteX432" fmla="*/ 3794174 w 4114165"/>
              <a:gd name="connsiteY432" fmla="*/ 1820969 h 3063504"/>
              <a:gd name="connsiteX433" fmla="*/ 3803970 w 4114165"/>
              <a:gd name="connsiteY433" fmla="*/ 1943664 h 3063504"/>
              <a:gd name="connsiteX434" fmla="*/ 3810509 w 4114165"/>
              <a:gd name="connsiteY434" fmla="*/ 2002054 h 3063504"/>
              <a:gd name="connsiteX435" fmla="*/ 3817035 w 4114165"/>
              <a:gd name="connsiteY435" fmla="*/ 2039208 h 3063504"/>
              <a:gd name="connsiteX436" fmla="*/ 3820304 w 4114165"/>
              <a:gd name="connsiteY436" fmla="*/ 2049453 h 3063504"/>
              <a:gd name="connsiteX437" fmla="*/ 3823561 w 4114165"/>
              <a:gd name="connsiteY437" fmla="*/ 2054050 h 3063504"/>
              <a:gd name="connsiteX438" fmla="*/ 3826831 w 4114165"/>
              <a:gd name="connsiteY438" fmla="*/ 2053011 h 3063504"/>
              <a:gd name="connsiteX439" fmla="*/ 3830100 w 4114165"/>
              <a:gd name="connsiteY439" fmla="*/ 2046401 h 3063504"/>
              <a:gd name="connsiteX440" fmla="*/ 3836626 w 4114165"/>
              <a:gd name="connsiteY440" fmla="*/ 2017073 h 3063504"/>
              <a:gd name="connsiteX441" fmla="*/ 3843153 w 4114165"/>
              <a:gd name="connsiteY441" fmla="*/ 1967724 h 3063504"/>
              <a:gd name="connsiteX442" fmla="*/ 3852949 w 4114165"/>
              <a:gd name="connsiteY442" fmla="*/ 1861834 h 3063504"/>
              <a:gd name="connsiteX443" fmla="*/ 3866014 w 4114165"/>
              <a:gd name="connsiteY443" fmla="*/ 1679090 h 3063504"/>
              <a:gd name="connsiteX444" fmla="*/ 3892132 w 4114165"/>
              <a:gd name="connsiteY444" fmla="*/ 1294657 h 3063504"/>
              <a:gd name="connsiteX445" fmla="*/ 3901928 w 4114165"/>
              <a:gd name="connsiteY445" fmla="*/ 1185892 h 3063504"/>
              <a:gd name="connsiteX446" fmla="*/ 3908467 w 4114165"/>
              <a:gd name="connsiteY446" fmla="*/ 1133061 h 3063504"/>
              <a:gd name="connsiteX447" fmla="*/ 3914993 w 4114165"/>
              <a:gd name="connsiteY447" fmla="*/ 1098427 h 3063504"/>
              <a:gd name="connsiteX448" fmla="*/ 3918263 w 4114165"/>
              <a:gd name="connsiteY448" fmla="*/ 1088360 h 3063504"/>
              <a:gd name="connsiteX449" fmla="*/ 3921519 w 4114165"/>
              <a:gd name="connsiteY449" fmla="*/ 1083244 h 3063504"/>
              <a:gd name="connsiteX450" fmla="*/ 3924789 w 4114165"/>
              <a:gd name="connsiteY450" fmla="*/ 1083117 h 3063504"/>
              <a:gd name="connsiteX451" fmla="*/ 3928058 w 4114165"/>
              <a:gd name="connsiteY451" fmla="*/ 1087916 h 3063504"/>
              <a:gd name="connsiteX452" fmla="*/ 3931315 w 4114165"/>
              <a:gd name="connsiteY452" fmla="*/ 1097591 h 3063504"/>
              <a:gd name="connsiteX453" fmla="*/ 3937854 w 4114165"/>
              <a:gd name="connsiteY453" fmla="*/ 1130946 h 3063504"/>
              <a:gd name="connsiteX454" fmla="*/ 3944380 w 4114165"/>
              <a:gd name="connsiteY454" fmla="*/ 1181523 h 3063504"/>
              <a:gd name="connsiteX455" fmla="*/ 3954176 w 4114165"/>
              <a:gd name="connsiteY455" fmla="*/ 1284311 h 3063504"/>
              <a:gd name="connsiteX456" fmla="*/ 3970498 w 4114165"/>
              <a:gd name="connsiteY456" fmla="*/ 1500132 h 3063504"/>
              <a:gd name="connsiteX457" fmla="*/ 3990090 w 4114165"/>
              <a:gd name="connsiteY457" fmla="*/ 1758754 h 3063504"/>
              <a:gd name="connsiteX458" fmla="*/ 3999886 w 4114165"/>
              <a:gd name="connsiteY458" fmla="*/ 1858187 h 3063504"/>
              <a:gd name="connsiteX459" fmla="*/ 4006412 w 4114165"/>
              <a:gd name="connsiteY459" fmla="*/ 1906257 h 3063504"/>
              <a:gd name="connsiteX460" fmla="*/ 4012951 w 4114165"/>
              <a:gd name="connsiteY460" fmla="*/ 1937206 h 3063504"/>
              <a:gd name="connsiteX461" fmla="*/ 4016208 w 4114165"/>
              <a:gd name="connsiteY461" fmla="*/ 1945779 h 3063504"/>
              <a:gd name="connsiteX462" fmla="*/ 4019477 w 4114165"/>
              <a:gd name="connsiteY462" fmla="*/ 1949628 h 3063504"/>
              <a:gd name="connsiteX463" fmla="*/ 4022747 w 4114165"/>
              <a:gd name="connsiteY463" fmla="*/ 1948678 h 3063504"/>
              <a:gd name="connsiteX464" fmla="*/ 4026004 w 4114165"/>
              <a:gd name="connsiteY464" fmla="*/ 1942955 h 3063504"/>
              <a:gd name="connsiteX465" fmla="*/ 4032542 w 4114165"/>
              <a:gd name="connsiteY465" fmla="*/ 1917400 h 3063504"/>
              <a:gd name="connsiteX466" fmla="*/ 4039069 w 4114165"/>
              <a:gd name="connsiteY466" fmla="*/ 1874003 h 3063504"/>
              <a:gd name="connsiteX467" fmla="*/ 4048865 w 4114165"/>
              <a:gd name="connsiteY467" fmla="*/ 1779560 h 3063504"/>
              <a:gd name="connsiteX468" fmla="*/ 4061930 w 4114165"/>
              <a:gd name="connsiteY468" fmla="*/ 1613430 h 3063504"/>
              <a:gd name="connsiteX469" fmla="*/ 4091317 w 4114165"/>
              <a:gd name="connsiteY469" fmla="*/ 1214410 h 3063504"/>
              <a:gd name="connsiteX470" fmla="*/ 4101113 w 4114165"/>
              <a:gd name="connsiteY470" fmla="*/ 1119638 h 3063504"/>
              <a:gd name="connsiteX471" fmla="*/ 4107639 w 4114165"/>
              <a:gd name="connsiteY471" fmla="*/ 1076545 h 3063504"/>
              <a:gd name="connsiteX472" fmla="*/ 4114166 w 4114165"/>
              <a:gd name="connsiteY472" fmla="*/ 1052054 h 3063504"/>
              <a:gd name="connsiteX473" fmla="*/ 4114166 w 4114165"/>
              <a:gd name="connsiteY473" fmla="*/ 1052054 h 3063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</a:cxnLst>
            <a:rect l="l" t="t" r="r" b="b"/>
            <a:pathLst>
              <a:path w="4114165" h="3063504">
                <a:moveTo>
                  <a:pt x="0" y="1833480"/>
                </a:moveTo>
                <a:lnTo>
                  <a:pt x="45713" y="417481"/>
                </a:lnTo>
                <a:lnTo>
                  <a:pt x="52243" y="297352"/>
                </a:lnTo>
                <a:lnTo>
                  <a:pt x="58773" y="217167"/>
                </a:lnTo>
                <a:lnTo>
                  <a:pt x="62039" y="193329"/>
                </a:lnTo>
                <a:lnTo>
                  <a:pt x="65305" y="180827"/>
                </a:lnTo>
                <a:lnTo>
                  <a:pt x="68569" y="179911"/>
                </a:lnTo>
                <a:lnTo>
                  <a:pt x="71835" y="190731"/>
                </a:lnTo>
                <a:lnTo>
                  <a:pt x="75101" y="213328"/>
                </a:lnTo>
                <a:lnTo>
                  <a:pt x="81631" y="293496"/>
                </a:lnTo>
                <a:lnTo>
                  <a:pt x="88161" y="418608"/>
                </a:lnTo>
                <a:lnTo>
                  <a:pt x="97957" y="682450"/>
                </a:lnTo>
                <a:lnTo>
                  <a:pt x="111017" y="1145838"/>
                </a:lnTo>
                <a:lnTo>
                  <a:pt x="150200" y="2656215"/>
                </a:lnTo>
                <a:lnTo>
                  <a:pt x="159996" y="2898502"/>
                </a:lnTo>
                <a:lnTo>
                  <a:pt x="166526" y="3002974"/>
                </a:lnTo>
                <a:lnTo>
                  <a:pt x="173056" y="3056590"/>
                </a:lnTo>
                <a:lnTo>
                  <a:pt x="176322" y="3063504"/>
                </a:lnTo>
                <a:lnTo>
                  <a:pt x="179588" y="3056970"/>
                </a:lnTo>
                <a:lnTo>
                  <a:pt x="182852" y="3036988"/>
                </a:lnTo>
                <a:lnTo>
                  <a:pt x="189382" y="2957348"/>
                </a:lnTo>
                <a:lnTo>
                  <a:pt x="195914" y="2827131"/>
                </a:lnTo>
                <a:lnTo>
                  <a:pt x="205709" y="2547184"/>
                </a:lnTo>
                <a:lnTo>
                  <a:pt x="218770" y="2052391"/>
                </a:lnTo>
                <a:lnTo>
                  <a:pt x="257952" y="449365"/>
                </a:lnTo>
                <a:lnTo>
                  <a:pt x="267747" y="190794"/>
                </a:lnTo>
                <a:lnTo>
                  <a:pt x="274279" y="76196"/>
                </a:lnTo>
                <a:lnTo>
                  <a:pt x="280809" y="12309"/>
                </a:lnTo>
                <a:lnTo>
                  <a:pt x="284074" y="0"/>
                </a:lnTo>
                <a:lnTo>
                  <a:pt x="287339" y="871"/>
                </a:lnTo>
                <a:lnTo>
                  <a:pt x="290605" y="14841"/>
                </a:lnTo>
                <a:lnTo>
                  <a:pt x="293869" y="41707"/>
                </a:lnTo>
                <a:lnTo>
                  <a:pt x="300400" y="132747"/>
                </a:lnTo>
                <a:lnTo>
                  <a:pt x="306931" y="270150"/>
                </a:lnTo>
                <a:lnTo>
                  <a:pt x="316726" y="550888"/>
                </a:lnTo>
                <a:lnTo>
                  <a:pt x="329787" y="1025879"/>
                </a:lnTo>
                <a:lnTo>
                  <a:pt x="362436" y="2279786"/>
                </a:lnTo>
                <a:lnTo>
                  <a:pt x="372232" y="2556694"/>
                </a:lnTo>
                <a:lnTo>
                  <a:pt x="382027" y="2748670"/>
                </a:lnTo>
                <a:lnTo>
                  <a:pt x="388567" y="2823459"/>
                </a:lnTo>
                <a:lnTo>
                  <a:pt x="391823" y="2844202"/>
                </a:lnTo>
                <a:lnTo>
                  <a:pt x="395093" y="2853750"/>
                </a:lnTo>
                <a:lnTo>
                  <a:pt x="398362" y="2852192"/>
                </a:lnTo>
                <a:lnTo>
                  <a:pt x="401619" y="2839668"/>
                </a:lnTo>
                <a:lnTo>
                  <a:pt x="404889" y="2816443"/>
                </a:lnTo>
                <a:lnTo>
                  <a:pt x="411415" y="2739337"/>
                </a:lnTo>
                <a:lnTo>
                  <a:pt x="417954" y="2624582"/>
                </a:lnTo>
                <a:lnTo>
                  <a:pt x="427737" y="2392894"/>
                </a:lnTo>
                <a:lnTo>
                  <a:pt x="440802" y="2005562"/>
                </a:lnTo>
                <a:lnTo>
                  <a:pt x="473459" y="995006"/>
                </a:lnTo>
                <a:lnTo>
                  <a:pt x="483255" y="770207"/>
                </a:lnTo>
                <a:lnTo>
                  <a:pt x="493051" y="610130"/>
                </a:lnTo>
                <a:lnTo>
                  <a:pt x="499577" y="543438"/>
                </a:lnTo>
                <a:lnTo>
                  <a:pt x="506103" y="509955"/>
                </a:lnTo>
                <a:lnTo>
                  <a:pt x="509373" y="505624"/>
                </a:lnTo>
                <a:lnTo>
                  <a:pt x="512642" y="509409"/>
                </a:lnTo>
                <a:lnTo>
                  <a:pt x="515899" y="521111"/>
                </a:lnTo>
                <a:lnTo>
                  <a:pt x="522438" y="567167"/>
                </a:lnTo>
                <a:lnTo>
                  <a:pt x="528965" y="641054"/>
                </a:lnTo>
                <a:lnTo>
                  <a:pt x="538760" y="796230"/>
                </a:lnTo>
                <a:lnTo>
                  <a:pt x="551826" y="1063160"/>
                </a:lnTo>
                <a:lnTo>
                  <a:pt x="591009" y="1914399"/>
                </a:lnTo>
                <a:lnTo>
                  <a:pt x="600805" y="2064446"/>
                </a:lnTo>
                <a:lnTo>
                  <a:pt x="610601" y="2170198"/>
                </a:lnTo>
                <a:lnTo>
                  <a:pt x="617127" y="2214063"/>
                </a:lnTo>
                <a:lnTo>
                  <a:pt x="623653" y="2236173"/>
                </a:lnTo>
                <a:lnTo>
                  <a:pt x="626923" y="2239162"/>
                </a:lnTo>
                <a:lnTo>
                  <a:pt x="630192" y="2236882"/>
                </a:lnTo>
                <a:lnTo>
                  <a:pt x="633449" y="2229500"/>
                </a:lnTo>
                <a:lnTo>
                  <a:pt x="639988" y="2200083"/>
                </a:lnTo>
                <a:lnTo>
                  <a:pt x="646514" y="2152659"/>
                </a:lnTo>
                <a:lnTo>
                  <a:pt x="656310" y="2052556"/>
                </a:lnTo>
                <a:lnTo>
                  <a:pt x="669375" y="1878764"/>
                </a:lnTo>
                <a:lnTo>
                  <a:pt x="715085" y="1222160"/>
                </a:lnTo>
                <a:lnTo>
                  <a:pt x="724881" y="1127717"/>
                </a:lnTo>
                <a:lnTo>
                  <a:pt x="734677" y="1062526"/>
                </a:lnTo>
                <a:lnTo>
                  <a:pt x="741203" y="1036617"/>
                </a:lnTo>
                <a:lnTo>
                  <a:pt x="744472" y="1029057"/>
                </a:lnTo>
                <a:lnTo>
                  <a:pt x="747729" y="1025119"/>
                </a:lnTo>
                <a:lnTo>
                  <a:pt x="750999" y="1024765"/>
                </a:lnTo>
                <a:lnTo>
                  <a:pt x="754268" y="1027956"/>
                </a:lnTo>
                <a:lnTo>
                  <a:pt x="757525" y="1034629"/>
                </a:lnTo>
                <a:lnTo>
                  <a:pt x="764064" y="1058018"/>
                </a:lnTo>
                <a:lnTo>
                  <a:pt x="770590" y="1094020"/>
                </a:lnTo>
                <a:lnTo>
                  <a:pt x="780386" y="1168847"/>
                </a:lnTo>
                <a:lnTo>
                  <a:pt x="793451" y="1298760"/>
                </a:lnTo>
                <a:lnTo>
                  <a:pt x="839161" y="1793806"/>
                </a:lnTo>
                <a:lnTo>
                  <a:pt x="848957" y="1861910"/>
                </a:lnTo>
                <a:lnTo>
                  <a:pt x="855483" y="1893644"/>
                </a:lnTo>
                <a:lnTo>
                  <a:pt x="862022" y="1913500"/>
                </a:lnTo>
                <a:lnTo>
                  <a:pt x="865279" y="1918844"/>
                </a:lnTo>
                <a:lnTo>
                  <a:pt x="868548" y="1921098"/>
                </a:lnTo>
                <a:lnTo>
                  <a:pt x="871818" y="1920262"/>
                </a:lnTo>
                <a:lnTo>
                  <a:pt x="875075" y="1916400"/>
                </a:lnTo>
                <a:lnTo>
                  <a:pt x="881613" y="1899735"/>
                </a:lnTo>
                <a:lnTo>
                  <a:pt x="888140" y="1871800"/>
                </a:lnTo>
                <a:lnTo>
                  <a:pt x="897936" y="1811016"/>
                </a:lnTo>
                <a:lnTo>
                  <a:pt x="911001" y="1702099"/>
                </a:lnTo>
                <a:lnTo>
                  <a:pt x="937119" y="1442590"/>
                </a:lnTo>
                <a:lnTo>
                  <a:pt x="953441" y="1297291"/>
                </a:lnTo>
                <a:lnTo>
                  <a:pt x="963237" y="1230796"/>
                </a:lnTo>
                <a:lnTo>
                  <a:pt x="973033" y="1185563"/>
                </a:lnTo>
                <a:lnTo>
                  <a:pt x="979559" y="1168835"/>
                </a:lnTo>
                <a:lnTo>
                  <a:pt x="982829" y="1164732"/>
                </a:lnTo>
                <a:lnTo>
                  <a:pt x="986098" y="1163542"/>
                </a:lnTo>
                <a:lnTo>
                  <a:pt x="989355" y="1165264"/>
                </a:lnTo>
                <a:lnTo>
                  <a:pt x="992624" y="1169911"/>
                </a:lnTo>
                <a:lnTo>
                  <a:pt x="999151" y="1187868"/>
                </a:lnTo>
                <a:lnTo>
                  <a:pt x="1005689" y="1217006"/>
                </a:lnTo>
                <a:lnTo>
                  <a:pt x="1015485" y="1279968"/>
                </a:lnTo>
                <a:lnTo>
                  <a:pt x="1025281" y="1362685"/>
                </a:lnTo>
                <a:lnTo>
                  <a:pt x="1041603" y="1530359"/>
                </a:lnTo>
                <a:lnTo>
                  <a:pt x="1067721" y="1808255"/>
                </a:lnTo>
                <a:lnTo>
                  <a:pt x="1077517" y="1891643"/>
                </a:lnTo>
                <a:lnTo>
                  <a:pt x="1087313" y="1952402"/>
                </a:lnTo>
                <a:lnTo>
                  <a:pt x="1093852" y="1977209"/>
                </a:lnTo>
                <a:lnTo>
                  <a:pt x="1097109" y="1984288"/>
                </a:lnTo>
                <a:lnTo>
                  <a:pt x="1100378" y="1987618"/>
                </a:lnTo>
                <a:lnTo>
                  <a:pt x="1103648" y="1987061"/>
                </a:lnTo>
                <a:lnTo>
                  <a:pt x="1106904" y="1982502"/>
                </a:lnTo>
                <a:lnTo>
                  <a:pt x="1110174" y="1973853"/>
                </a:lnTo>
                <a:lnTo>
                  <a:pt x="1116700" y="1944158"/>
                </a:lnTo>
                <a:lnTo>
                  <a:pt x="1123239" y="1898000"/>
                </a:lnTo>
                <a:lnTo>
                  <a:pt x="1133035" y="1799302"/>
                </a:lnTo>
                <a:lnTo>
                  <a:pt x="1142831" y="1669529"/>
                </a:lnTo>
                <a:lnTo>
                  <a:pt x="1159153" y="1406436"/>
                </a:lnTo>
                <a:lnTo>
                  <a:pt x="1182001" y="1034654"/>
                </a:lnTo>
                <a:lnTo>
                  <a:pt x="1191797" y="914138"/>
                </a:lnTo>
                <a:lnTo>
                  <a:pt x="1198336" y="857229"/>
                </a:lnTo>
                <a:lnTo>
                  <a:pt x="1204863" y="823127"/>
                </a:lnTo>
                <a:lnTo>
                  <a:pt x="1208132" y="815504"/>
                </a:lnTo>
                <a:lnTo>
                  <a:pt x="1211389" y="814516"/>
                </a:lnTo>
                <a:lnTo>
                  <a:pt x="1214658" y="820341"/>
                </a:lnTo>
                <a:lnTo>
                  <a:pt x="1217928" y="833131"/>
                </a:lnTo>
                <a:lnTo>
                  <a:pt x="1224454" y="879694"/>
                </a:lnTo>
                <a:lnTo>
                  <a:pt x="1230980" y="953774"/>
                </a:lnTo>
                <a:lnTo>
                  <a:pt x="1240776" y="1112711"/>
                </a:lnTo>
                <a:lnTo>
                  <a:pt x="1253841" y="1396407"/>
                </a:lnTo>
                <a:lnTo>
                  <a:pt x="1289755" y="2259461"/>
                </a:lnTo>
                <a:lnTo>
                  <a:pt x="1299551" y="2414207"/>
                </a:lnTo>
                <a:lnTo>
                  <a:pt x="1306090" y="2478878"/>
                </a:lnTo>
                <a:lnTo>
                  <a:pt x="1309347" y="2498177"/>
                </a:lnTo>
                <a:lnTo>
                  <a:pt x="1312616" y="2508320"/>
                </a:lnTo>
                <a:lnTo>
                  <a:pt x="1315886" y="2509067"/>
                </a:lnTo>
                <a:lnTo>
                  <a:pt x="1319143" y="2500266"/>
                </a:lnTo>
                <a:lnTo>
                  <a:pt x="1322412" y="2481892"/>
                </a:lnTo>
                <a:lnTo>
                  <a:pt x="1328938" y="2416689"/>
                </a:lnTo>
                <a:lnTo>
                  <a:pt x="1335477" y="2315078"/>
                </a:lnTo>
                <a:lnTo>
                  <a:pt x="1345273" y="2101829"/>
                </a:lnTo>
                <a:lnTo>
                  <a:pt x="1358326" y="1731731"/>
                </a:lnTo>
                <a:lnTo>
                  <a:pt x="1390983" y="746033"/>
                </a:lnTo>
                <a:lnTo>
                  <a:pt x="1400779" y="542587"/>
                </a:lnTo>
                <a:lnTo>
                  <a:pt x="1407305" y="451054"/>
                </a:lnTo>
                <a:lnTo>
                  <a:pt x="1413844" y="399459"/>
                </a:lnTo>
                <a:lnTo>
                  <a:pt x="1417101" y="389390"/>
                </a:lnTo>
                <a:lnTo>
                  <a:pt x="1420370" y="390002"/>
                </a:lnTo>
                <a:lnTo>
                  <a:pt x="1423640" y="401305"/>
                </a:lnTo>
                <a:lnTo>
                  <a:pt x="1426896" y="423206"/>
                </a:lnTo>
                <a:lnTo>
                  <a:pt x="1433423" y="497902"/>
                </a:lnTo>
                <a:lnTo>
                  <a:pt x="1439962" y="611295"/>
                </a:lnTo>
                <a:lnTo>
                  <a:pt x="1449758" y="844173"/>
                </a:lnTo>
                <a:lnTo>
                  <a:pt x="1462810" y="1239775"/>
                </a:lnTo>
                <a:lnTo>
                  <a:pt x="1495467" y="2273631"/>
                </a:lnTo>
                <a:lnTo>
                  <a:pt x="1505263" y="2490199"/>
                </a:lnTo>
                <a:lnTo>
                  <a:pt x="1511789" y="2591265"/>
                </a:lnTo>
                <a:lnTo>
                  <a:pt x="1518328" y="2653302"/>
                </a:lnTo>
                <a:lnTo>
                  <a:pt x="1521585" y="2668954"/>
                </a:lnTo>
                <a:lnTo>
                  <a:pt x="1524854" y="2674159"/>
                </a:lnTo>
                <a:lnTo>
                  <a:pt x="1528124" y="2668878"/>
                </a:lnTo>
                <a:lnTo>
                  <a:pt x="1531381" y="2653214"/>
                </a:lnTo>
                <a:lnTo>
                  <a:pt x="1537920" y="2591404"/>
                </a:lnTo>
                <a:lnTo>
                  <a:pt x="1544446" y="2491149"/>
                </a:lnTo>
                <a:lnTo>
                  <a:pt x="1554242" y="2277418"/>
                </a:lnTo>
                <a:lnTo>
                  <a:pt x="1567307" y="1903661"/>
                </a:lnTo>
                <a:lnTo>
                  <a:pt x="1603221" y="803195"/>
                </a:lnTo>
                <a:lnTo>
                  <a:pt x="1613017" y="601038"/>
                </a:lnTo>
                <a:lnTo>
                  <a:pt x="1619543" y="509316"/>
                </a:lnTo>
                <a:lnTo>
                  <a:pt x="1626082" y="456003"/>
                </a:lnTo>
                <a:lnTo>
                  <a:pt x="1629339" y="444364"/>
                </a:lnTo>
                <a:lnTo>
                  <a:pt x="1632608" y="442877"/>
                </a:lnTo>
                <a:lnTo>
                  <a:pt x="1635878" y="451531"/>
                </a:lnTo>
                <a:lnTo>
                  <a:pt x="1639135" y="470215"/>
                </a:lnTo>
                <a:lnTo>
                  <a:pt x="1645674" y="536772"/>
                </a:lnTo>
                <a:lnTo>
                  <a:pt x="1652200" y="639838"/>
                </a:lnTo>
                <a:lnTo>
                  <a:pt x="1661996" y="853620"/>
                </a:lnTo>
                <a:lnTo>
                  <a:pt x="1675061" y="1218766"/>
                </a:lnTo>
                <a:lnTo>
                  <a:pt x="1704436" y="2091786"/>
                </a:lnTo>
                <a:lnTo>
                  <a:pt x="1714232" y="2309620"/>
                </a:lnTo>
                <a:lnTo>
                  <a:pt x="1720771" y="2416397"/>
                </a:lnTo>
                <a:lnTo>
                  <a:pt x="1727297" y="2487590"/>
                </a:lnTo>
                <a:lnTo>
                  <a:pt x="1730566" y="2508991"/>
                </a:lnTo>
                <a:lnTo>
                  <a:pt x="1733823" y="2520654"/>
                </a:lnTo>
                <a:lnTo>
                  <a:pt x="1737093" y="2522490"/>
                </a:lnTo>
                <a:lnTo>
                  <a:pt x="1740362" y="2514513"/>
                </a:lnTo>
                <a:lnTo>
                  <a:pt x="1743619" y="2496835"/>
                </a:lnTo>
                <a:lnTo>
                  <a:pt x="1750158" y="2433252"/>
                </a:lnTo>
                <a:lnTo>
                  <a:pt x="1756684" y="2334453"/>
                </a:lnTo>
                <a:lnTo>
                  <a:pt x="1766480" y="2129472"/>
                </a:lnTo>
                <a:lnTo>
                  <a:pt x="1779545" y="1780459"/>
                </a:lnTo>
                <a:lnTo>
                  <a:pt x="1808933" y="958789"/>
                </a:lnTo>
                <a:lnTo>
                  <a:pt x="1818729" y="760608"/>
                </a:lnTo>
                <a:lnTo>
                  <a:pt x="1825255" y="666874"/>
                </a:lnTo>
                <a:lnTo>
                  <a:pt x="1831781" y="608307"/>
                </a:lnTo>
                <a:lnTo>
                  <a:pt x="1835051" y="592984"/>
                </a:lnTo>
                <a:lnTo>
                  <a:pt x="1838320" y="587177"/>
                </a:lnTo>
                <a:lnTo>
                  <a:pt x="1841577" y="590945"/>
                </a:lnTo>
                <a:lnTo>
                  <a:pt x="1844847" y="604242"/>
                </a:lnTo>
                <a:lnTo>
                  <a:pt x="1851373" y="658745"/>
                </a:lnTo>
                <a:lnTo>
                  <a:pt x="1857912" y="748413"/>
                </a:lnTo>
                <a:lnTo>
                  <a:pt x="1867708" y="940528"/>
                </a:lnTo>
                <a:lnTo>
                  <a:pt x="1880760" y="1275586"/>
                </a:lnTo>
                <a:lnTo>
                  <a:pt x="1910148" y="2084682"/>
                </a:lnTo>
                <a:lnTo>
                  <a:pt x="1919944" y="2284015"/>
                </a:lnTo>
                <a:lnTo>
                  <a:pt x="1926483" y="2379484"/>
                </a:lnTo>
                <a:lnTo>
                  <a:pt x="1933009" y="2440280"/>
                </a:lnTo>
                <a:lnTo>
                  <a:pt x="1936266" y="2456844"/>
                </a:lnTo>
                <a:lnTo>
                  <a:pt x="1939535" y="2463923"/>
                </a:lnTo>
                <a:lnTo>
                  <a:pt x="1942805" y="2461428"/>
                </a:lnTo>
                <a:lnTo>
                  <a:pt x="1946061" y="2449398"/>
                </a:lnTo>
                <a:lnTo>
                  <a:pt x="1952600" y="2397263"/>
                </a:lnTo>
                <a:lnTo>
                  <a:pt x="1959127" y="2309620"/>
                </a:lnTo>
                <a:lnTo>
                  <a:pt x="1968923" y="2119620"/>
                </a:lnTo>
                <a:lnTo>
                  <a:pt x="1981988" y="1785309"/>
                </a:lnTo>
                <a:lnTo>
                  <a:pt x="2014632" y="895928"/>
                </a:lnTo>
                <a:lnTo>
                  <a:pt x="2024428" y="714045"/>
                </a:lnTo>
                <a:lnTo>
                  <a:pt x="2030967" y="632633"/>
                </a:lnTo>
                <a:lnTo>
                  <a:pt x="2037493" y="587036"/>
                </a:lnTo>
                <a:lnTo>
                  <a:pt x="2040763" y="578268"/>
                </a:lnTo>
                <a:lnTo>
                  <a:pt x="2044019" y="578989"/>
                </a:lnTo>
                <a:lnTo>
                  <a:pt x="2047289" y="589172"/>
                </a:lnTo>
                <a:lnTo>
                  <a:pt x="2050559" y="608725"/>
                </a:lnTo>
                <a:lnTo>
                  <a:pt x="2057085" y="674928"/>
                </a:lnTo>
                <a:lnTo>
                  <a:pt x="2063611" y="774867"/>
                </a:lnTo>
                <a:lnTo>
                  <a:pt x="2073407" y="978645"/>
                </a:lnTo>
                <a:lnTo>
                  <a:pt x="2086472" y="1320706"/>
                </a:lnTo>
                <a:lnTo>
                  <a:pt x="2112590" y="2034865"/>
                </a:lnTo>
                <a:lnTo>
                  <a:pt x="2122386" y="2239782"/>
                </a:lnTo>
                <a:lnTo>
                  <a:pt x="2128925" y="2341241"/>
                </a:lnTo>
                <a:lnTo>
                  <a:pt x="2135451" y="2409888"/>
                </a:lnTo>
                <a:lnTo>
                  <a:pt x="2141978" y="2443155"/>
                </a:lnTo>
                <a:lnTo>
                  <a:pt x="2145247" y="2446131"/>
                </a:lnTo>
                <a:lnTo>
                  <a:pt x="2148517" y="2439964"/>
                </a:lnTo>
                <a:lnTo>
                  <a:pt x="2151773" y="2424768"/>
                </a:lnTo>
                <a:lnTo>
                  <a:pt x="2158312" y="2368074"/>
                </a:lnTo>
                <a:lnTo>
                  <a:pt x="2164839" y="2278595"/>
                </a:lnTo>
                <a:lnTo>
                  <a:pt x="2174635" y="2091647"/>
                </a:lnTo>
                <a:lnTo>
                  <a:pt x="2187687" y="1772557"/>
                </a:lnTo>
                <a:lnTo>
                  <a:pt x="2217075" y="1024625"/>
                </a:lnTo>
                <a:lnTo>
                  <a:pt x="2226870" y="845731"/>
                </a:lnTo>
                <a:lnTo>
                  <a:pt x="2233409" y="761431"/>
                </a:lnTo>
                <a:lnTo>
                  <a:pt x="2239936" y="708853"/>
                </a:lnTo>
                <a:lnTo>
                  <a:pt x="2243205" y="695038"/>
                </a:lnTo>
                <a:lnTo>
                  <a:pt x="2246462" y="689694"/>
                </a:lnTo>
                <a:lnTo>
                  <a:pt x="2249731" y="692796"/>
                </a:lnTo>
                <a:lnTo>
                  <a:pt x="2253001" y="704269"/>
                </a:lnTo>
                <a:lnTo>
                  <a:pt x="2259527" y="751529"/>
                </a:lnTo>
                <a:lnTo>
                  <a:pt x="2266054" y="829091"/>
                </a:lnTo>
                <a:lnTo>
                  <a:pt x="2275849" y="994119"/>
                </a:lnTo>
                <a:lnTo>
                  <a:pt x="2288915" y="1278550"/>
                </a:lnTo>
                <a:lnTo>
                  <a:pt x="2318302" y="1947602"/>
                </a:lnTo>
                <a:lnTo>
                  <a:pt x="2328098" y="2107248"/>
                </a:lnTo>
                <a:lnTo>
                  <a:pt x="2334624" y="2182253"/>
                </a:lnTo>
                <a:lnTo>
                  <a:pt x="2341163" y="2228892"/>
                </a:lnTo>
                <a:lnTo>
                  <a:pt x="2344420" y="2241074"/>
                </a:lnTo>
                <a:lnTo>
                  <a:pt x="2347690" y="2245734"/>
                </a:lnTo>
                <a:lnTo>
                  <a:pt x="2350959" y="2242898"/>
                </a:lnTo>
                <a:lnTo>
                  <a:pt x="2354216" y="2232653"/>
                </a:lnTo>
                <a:lnTo>
                  <a:pt x="2360755" y="2190737"/>
                </a:lnTo>
                <a:lnTo>
                  <a:pt x="2367281" y="2122267"/>
                </a:lnTo>
                <a:lnTo>
                  <a:pt x="2377077" y="1977450"/>
                </a:lnTo>
                <a:lnTo>
                  <a:pt x="2390142" y="1730097"/>
                </a:lnTo>
                <a:lnTo>
                  <a:pt x="2416260" y="1215334"/>
                </a:lnTo>
                <a:lnTo>
                  <a:pt x="2426056" y="1071011"/>
                </a:lnTo>
                <a:lnTo>
                  <a:pt x="2432582" y="1001122"/>
                </a:lnTo>
                <a:lnTo>
                  <a:pt x="2439109" y="955357"/>
                </a:lnTo>
                <a:lnTo>
                  <a:pt x="2442378" y="941997"/>
                </a:lnTo>
                <a:lnTo>
                  <a:pt x="2445647" y="935108"/>
                </a:lnTo>
                <a:lnTo>
                  <a:pt x="2448905" y="934678"/>
                </a:lnTo>
                <a:lnTo>
                  <a:pt x="2452174" y="940630"/>
                </a:lnTo>
                <a:lnTo>
                  <a:pt x="2455443" y="952824"/>
                </a:lnTo>
                <a:lnTo>
                  <a:pt x="2461970" y="995044"/>
                </a:lnTo>
                <a:lnTo>
                  <a:pt x="2468496" y="1058867"/>
                </a:lnTo>
                <a:lnTo>
                  <a:pt x="2478292" y="1187690"/>
                </a:lnTo>
                <a:lnTo>
                  <a:pt x="2494627" y="1454253"/>
                </a:lnTo>
                <a:lnTo>
                  <a:pt x="2514218" y="1766340"/>
                </a:lnTo>
                <a:lnTo>
                  <a:pt x="2524014" y="1883767"/>
                </a:lnTo>
                <a:lnTo>
                  <a:pt x="2530540" y="1939878"/>
                </a:lnTo>
                <a:lnTo>
                  <a:pt x="2537067" y="1975778"/>
                </a:lnTo>
                <a:lnTo>
                  <a:pt x="2540336" y="1985782"/>
                </a:lnTo>
                <a:lnTo>
                  <a:pt x="2543606" y="1990417"/>
                </a:lnTo>
                <a:lnTo>
                  <a:pt x="2546862" y="1989708"/>
                </a:lnTo>
                <a:lnTo>
                  <a:pt x="2550132" y="1983731"/>
                </a:lnTo>
                <a:lnTo>
                  <a:pt x="2556658" y="1956580"/>
                </a:lnTo>
                <a:lnTo>
                  <a:pt x="2563197" y="1910790"/>
                </a:lnTo>
                <a:lnTo>
                  <a:pt x="2572993" y="1813029"/>
                </a:lnTo>
                <a:lnTo>
                  <a:pt x="2586046" y="1647001"/>
                </a:lnTo>
                <a:lnTo>
                  <a:pt x="2608907" y="1350946"/>
                </a:lnTo>
                <a:lnTo>
                  <a:pt x="2618703" y="1256465"/>
                </a:lnTo>
                <a:lnTo>
                  <a:pt x="2625229" y="1211991"/>
                </a:lnTo>
                <a:lnTo>
                  <a:pt x="2631768" y="1184474"/>
                </a:lnTo>
                <a:lnTo>
                  <a:pt x="2635025" y="1177408"/>
                </a:lnTo>
                <a:lnTo>
                  <a:pt x="2638294" y="1174850"/>
                </a:lnTo>
                <a:lnTo>
                  <a:pt x="2641564" y="1176787"/>
                </a:lnTo>
                <a:lnTo>
                  <a:pt x="2644821" y="1183144"/>
                </a:lnTo>
                <a:lnTo>
                  <a:pt x="2651359" y="1208496"/>
                </a:lnTo>
                <a:lnTo>
                  <a:pt x="2657886" y="1249272"/>
                </a:lnTo>
                <a:lnTo>
                  <a:pt x="2667681" y="1333964"/>
                </a:lnTo>
                <a:lnTo>
                  <a:pt x="2684004" y="1510794"/>
                </a:lnTo>
                <a:lnTo>
                  <a:pt x="2700326" y="1682319"/>
                </a:lnTo>
                <a:lnTo>
                  <a:pt x="2710121" y="1760046"/>
                </a:lnTo>
                <a:lnTo>
                  <a:pt x="2716661" y="1795706"/>
                </a:lnTo>
                <a:lnTo>
                  <a:pt x="2723187" y="1816398"/>
                </a:lnTo>
                <a:lnTo>
                  <a:pt x="2726456" y="1820817"/>
                </a:lnTo>
                <a:lnTo>
                  <a:pt x="2729713" y="1821222"/>
                </a:lnTo>
                <a:lnTo>
                  <a:pt x="2732983" y="1817613"/>
                </a:lnTo>
                <a:lnTo>
                  <a:pt x="2736252" y="1810079"/>
                </a:lnTo>
                <a:lnTo>
                  <a:pt x="2742779" y="1783638"/>
                </a:lnTo>
                <a:lnTo>
                  <a:pt x="2749305" y="1743368"/>
                </a:lnTo>
                <a:lnTo>
                  <a:pt x="2759101" y="1661703"/>
                </a:lnTo>
                <a:lnTo>
                  <a:pt x="2775436" y="1493066"/>
                </a:lnTo>
                <a:lnTo>
                  <a:pt x="2791758" y="1328785"/>
                </a:lnTo>
                <a:lnTo>
                  <a:pt x="2801554" y="1253248"/>
                </a:lnTo>
                <a:lnTo>
                  <a:pt x="2808080" y="1217943"/>
                </a:lnTo>
                <a:lnTo>
                  <a:pt x="2814619" y="1196783"/>
                </a:lnTo>
                <a:lnTo>
                  <a:pt x="2817876" y="1191882"/>
                </a:lnTo>
                <a:lnTo>
                  <a:pt x="2821145" y="1190882"/>
                </a:lnTo>
                <a:lnTo>
                  <a:pt x="2824414" y="1193807"/>
                </a:lnTo>
                <a:lnTo>
                  <a:pt x="2827671" y="1200632"/>
                </a:lnTo>
                <a:lnTo>
                  <a:pt x="2834210" y="1225718"/>
                </a:lnTo>
                <a:lnTo>
                  <a:pt x="2840736" y="1265152"/>
                </a:lnTo>
                <a:lnTo>
                  <a:pt x="2850532" y="1347489"/>
                </a:lnTo>
                <a:lnTo>
                  <a:pt x="2863598" y="1487861"/>
                </a:lnTo>
                <a:lnTo>
                  <a:pt x="2889716" y="1782726"/>
                </a:lnTo>
                <a:lnTo>
                  <a:pt x="2899511" y="1866418"/>
                </a:lnTo>
                <a:lnTo>
                  <a:pt x="2906038" y="1907105"/>
                </a:lnTo>
                <a:lnTo>
                  <a:pt x="2912577" y="1933685"/>
                </a:lnTo>
                <a:lnTo>
                  <a:pt x="2915833" y="1941334"/>
                </a:lnTo>
                <a:lnTo>
                  <a:pt x="2919103" y="1945107"/>
                </a:lnTo>
                <a:lnTo>
                  <a:pt x="2922373" y="1944968"/>
                </a:lnTo>
                <a:lnTo>
                  <a:pt x="2925629" y="1940929"/>
                </a:lnTo>
                <a:lnTo>
                  <a:pt x="2928899" y="1933014"/>
                </a:lnTo>
                <a:lnTo>
                  <a:pt x="2935425" y="1905965"/>
                </a:lnTo>
                <a:lnTo>
                  <a:pt x="2941951" y="1864898"/>
                </a:lnTo>
                <a:lnTo>
                  <a:pt x="2951747" y="1780649"/>
                </a:lnTo>
                <a:lnTo>
                  <a:pt x="2964813" y="1637427"/>
                </a:lnTo>
                <a:lnTo>
                  <a:pt x="3000726" y="1222059"/>
                </a:lnTo>
                <a:lnTo>
                  <a:pt x="3010522" y="1142292"/>
                </a:lnTo>
                <a:lnTo>
                  <a:pt x="3017061" y="1103479"/>
                </a:lnTo>
                <a:lnTo>
                  <a:pt x="3023588" y="1077469"/>
                </a:lnTo>
                <a:lnTo>
                  <a:pt x="3030114" y="1064920"/>
                </a:lnTo>
                <a:lnTo>
                  <a:pt x="3033383" y="1063780"/>
                </a:lnTo>
                <a:lnTo>
                  <a:pt x="3036653" y="1066060"/>
                </a:lnTo>
                <a:lnTo>
                  <a:pt x="3039910" y="1071720"/>
                </a:lnTo>
                <a:lnTo>
                  <a:pt x="3046448" y="1092918"/>
                </a:lnTo>
                <a:lnTo>
                  <a:pt x="3052975" y="1126603"/>
                </a:lnTo>
                <a:lnTo>
                  <a:pt x="3062770" y="1198036"/>
                </a:lnTo>
                <a:lnTo>
                  <a:pt x="3075836" y="1324289"/>
                </a:lnTo>
                <a:lnTo>
                  <a:pt x="3098684" y="1588788"/>
                </a:lnTo>
                <a:lnTo>
                  <a:pt x="3118276" y="1805419"/>
                </a:lnTo>
                <a:lnTo>
                  <a:pt x="3131341" y="1919515"/>
                </a:lnTo>
                <a:lnTo>
                  <a:pt x="3141137" y="1981109"/>
                </a:lnTo>
                <a:lnTo>
                  <a:pt x="3147663" y="2008741"/>
                </a:lnTo>
                <a:lnTo>
                  <a:pt x="3154202" y="2024671"/>
                </a:lnTo>
                <a:lnTo>
                  <a:pt x="3157459" y="2028065"/>
                </a:lnTo>
                <a:lnTo>
                  <a:pt x="3160729" y="2028356"/>
                </a:lnTo>
                <a:lnTo>
                  <a:pt x="3163998" y="2025494"/>
                </a:lnTo>
                <a:lnTo>
                  <a:pt x="3167255" y="2019454"/>
                </a:lnTo>
                <a:lnTo>
                  <a:pt x="3173794" y="1997888"/>
                </a:lnTo>
                <a:lnTo>
                  <a:pt x="3180320" y="1963798"/>
                </a:lnTo>
                <a:lnTo>
                  <a:pt x="3190116" y="1890225"/>
                </a:lnTo>
                <a:lnTo>
                  <a:pt x="3199912" y="1792185"/>
                </a:lnTo>
                <a:lnTo>
                  <a:pt x="3212965" y="1630792"/>
                </a:lnTo>
                <a:lnTo>
                  <a:pt x="3258687" y="1017660"/>
                </a:lnTo>
                <a:lnTo>
                  <a:pt x="3268482" y="933703"/>
                </a:lnTo>
                <a:lnTo>
                  <a:pt x="3275009" y="897080"/>
                </a:lnTo>
                <a:lnTo>
                  <a:pt x="3281535" y="878136"/>
                </a:lnTo>
                <a:lnTo>
                  <a:pt x="3284804" y="875743"/>
                </a:lnTo>
                <a:lnTo>
                  <a:pt x="3288074" y="878237"/>
                </a:lnTo>
                <a:lnTo>
                  <a:pt x="3291331" y="885696"/>
                </a:lnTo>
                <a:lnTo>
                  <a:pt x="3297870" y="915632"/>
                </a:lnTo>
                <a:lnTo>
                  <a:pt x="3304396" y="965374"/>
                </a:lnTo>
                <a:lnTo>
                  <a:pt x="3314192" y="1075076"/>
                </a:lnTo>
                <a:lnTo>
                  <a:pt x="3323988" y="1221514"/>
                </a:lnTo>
                <a:lnTo>
                  <a:pt x="3340310" y="1521761"/>
                </a:lnTo>
                <a:lnTo>
                  <a:pt x="3366441" y="2016579"/>
                </a:lnTo>
                <a:lnTo>
                  <a:pt x="3376237" y="2160789"/>
                </a:lnTo>
                <a:lnTo>
                  <a:pt x="3386032" y="2262576"/>
                </a:lnTo>
                <a:lnTo>
                  <a:pt x="3392559" y="2302136"/>
                </a:lnTo>
                <a:lnTo>
                  <a:pt x="3395828" y="2312672"/>
                </a:lnTo>
                <a:lnTo>
                  <a:pt x="3399085" y="2316813"/>
                </a:lnTo>
                <a:lnTo>
                  <a:pt x="3402354" y="2314458"/>
                </a:lnTo>
                <a:lnTo>
                  <a:pt x="3405624" y="2305568"/>
                </a:lnTo>
                <a:lnTo>
                  <a:pt x="3412150" y="2268275"/>
                </a:lnTo>
                <a:lnTo>
                  <a:pt x="3418677" y="2205743"/>
                </a:lnTo>
                <a:lnTo>
                  <a:pt x="3428472" y="2068625"/>
                </a:lnTo>
                <a:lnTo>
                  <a:pt x="3438268" y="1888224"/>
                </a:lnTo>
                <a:lnTo>
                  <a:pt x="3454590" y="1528523"/>
                </a:lnTo>
                <a:lnTo>
                  <a:pt x="3477451" y="1031083"/>
                </a:lnTo>
                <a:lnTo>
                  <a:pt x="3487247" y="866929"/>
                </a:lnTo>
                <a:lnTo>
                  <a:pt x="3497043" y="752567"/>
                </a:lnTo>
                <a:lnTo>
                  <a:pt x="3503569" y="708790"/>
                </a:lnTo>
                <a:lnTo>
                  <a:pt x="3506839" y="697342"/>
                </a:lnTo>
                <a:lnTo>
                  <a:pt x="3510108" y="693037"/>
                </a:lnTo>
                <a:lnTo>
                  <a:pt x="3513365" y="695924"/>
                </a:lnTo>
                <a:lnTo>
                  <a:pt x="3516634" y="705979"/>
                </a:lnTo>
                <a:lnTo>
                  <a:pt x="3523161" y="747236"/>
                </a:lnTo>
                <a:lnTo>
                  <a:pt x="3529700" y="815390"/>
                </a:lnTo>
                <a:lnTo>
                  <a:pt x="3539496" y="962638"/>
                </a:lnTo>
                <a:lnTo>
                  <a:pt x="3552548" y="1223718"/>
                </a:lnTo>
                <a:lnTo>
                  <a:pt x="3591731" y="2071171"/>
                </a:lnTo>
                <a:lnTo>
                  <a:pt x="3601527" y="2206351"/>
                </a:lnTo>
                <a:lnTo>
                  <a:pt x="3608066" y="2265109"/>
                </a:lnTo>
                <a:lnTo>
                  <a:pt x="3614593" y="2296311"/>
                </a:lnTo>
                <a:lnTo>
                  <a:pt x="3617862" y="2301250"/>
                </a:lnTo>
                <a:lnTo>
                  <a:pt x="3621119" y="2299034"/>
                </a:lnTo>
                <a:lnTo>
                  <a:pt x="3624388" y="2289726"/>
                </a:lnTo>
                <a:lnTo>
                  <a:pt x="3630915" y="2250394"/>
                </a:lnTo>
                <a:lnTo>
                  <a:pt x="3637453" y="2185001"/>
                </a:lnTo>
                <a:lnTo>
                  <a:pt x="3647249" y="2044375"/>
                </a:lnTo>
                <a:lnTo>
                  <a:pt x="3660302" y="1798352"/>
                </a:lnTo>
                <a:lnTo>
                  <a:pt x="3692959" y="1140064"/>
                </a:lnTo>
                <a:lnTo>
                  <a:pt x="3702755" y="999805"/>
                </a:lnTo>
                <a:lnTo>
                  <a:pt x="3709281" y="933399"/>
                </a:lnTo>
                <a:lnTo>
                  <a:pt x="3715807" y="891369"/>
                </a:lnTo>
                <a:lnTo>
                  <a:pt x="3719077" y="879922"/>
                </a:lnTo>
                <a:lnTo>
                  <a:pt x="3722346" y="874932"/>
                </a:lnTo>
                <a:lnTo>
                  <a:pt x="3725603" y="876414"/>
                </a:lnTo>
                <a:lnTo>
                  <a:pt x="3728873" y="884278"/>
                </a:lnTo>
                <a:lnTo>
                  <a:pt x="3735399" y="918570"/>
                </a:lnTo>
                <a:lnTo>
                  <a:pt x="3741938" y="975973"/>
                </a:lnTo>
                <a:lnTo>
                  <a:pt x="3751734" y="1099301"/>
                </a:lnTo>
                <a:lnTo>
                  <a:pt x="3764786" y="1313260"/>
                </a:lnTo>
                <a:lnTo>
                  <a:pt x="3794174" y="1820969"/>
                </a:lnTo>
                <a:lnTo>
                  <a:pt x="3803970" y="1943664"/>
                </a:lnTo>
                <a:lnTo>
                  <a:pt x="3810509" y="2002054"/>
                </a:lnTo>
                <a:lnTo>
                  <a:pt x="3817035" y="2039208"/>
                </a:lnTo>
                <a:lnTo>
                  <a:pt x="3820304" y="2049453"/>
                </a:lnTo>
                <a:lnTo>
                  <a:pt x="3823561" y="2054050"/>
                </a:lnTo>
                <a:lnTo>
                  <a:pt x="3826831" y="2053011"/>
                </a:lnTo>
                <a:lnTo>
                  <a:pt x="3830100" y="2046401"/>
                </a:lnTo>
                <a:lnTo>
                  <a:pt x="3836626" y="2017073"/>
                </a:lnTo>
                <a:lnTo>
                  <a:pt x="3843153" y="1967724"/>
                </a:lnTo>
                <a:lnTo>
                  <a:pt x="3852949" y="1861834"/>
                </a:lnTo>
                <a:lnTo>
                  <a:pt x="3866014" y="1679090"/>
                </a:lnTo>
                <a:lnTo>
                  <a:pt x="3892132" y="1294657"/>
                </a:lnTo>
                <a:lnTo>
                  <a:pt x="3901928" y="1185892"/>
                </a:lnTo>
                <a:lnTo>
                  <a:pt x="3908467" y="1133061"/>
                </a:lnTo>
                <a:lnTo>
                  <a:pt x="3914993" y="1098427"/>
                </a:lnTo>
                <a:lnTo>
                  <a:pt x="3918263" y="1088360"/>
                </a:lnTo>
                <a:lnTo>
                  <a:pt x="3921519" y="1083244"/>
                </a:lnTo>
                <a:lnTo>
                  <a:pt x="3924789" y="1083117"/>
                </a:lnTo>
                <a:lnTo>
                  <a:pt x="3928058" y="1087916"/>
                </a:lnTo>
                <a:lnTo>
                  <a:pt x="3931315" y="1097591"/>
                </a:lnTo>
                <a:lnTo>
                  <a:pt x="3937854" y="1130946"/>
                </a:lnTo>
                <a:lnTo>
                  <a:pt x="3944380" y="1181523"/>
                </a:lnTo>
                <a:lnTo>
                  <a:pt x="3954176" y="1284311"/>
                </a:lnTo>
                <a:lnTo>
                  <a:pt x="3970498" y="1500132"/>
                </a:lnTo>
                <a:lnTo>
                  <a:pt x="3990090" y="1758754"/>
                </a:lnTo>
                <a:lnTo>
                  <a:pt x="3999886" y="1858187"/>
                </a:lnTo>
                <a:lnTo>
                  <a:pt x="4006412" y="1906257"/>
                </a:lnTo>
                <a:lnTo>
                  <a:pt x="4012951" y="1937206"/>
                </a:lnTo>
                <a:lnTo>
                  <a:pt x="4016208" y="1945779"/>
                </a:lnTo>
                <a:lnTo>
                  <a:pt x="4019477" y="1949628"/>
                </a:lnTo>
                <a:lnTo>
                  <a:pt x="4022747" y="1948678"/>
                </a:lnTo>
                <a:lnTo>
                  <a:pt x="4026004" y="1942955"/>
                </a:lnTo>
                <a:lnTo>
                  <a:pt x="4032542" y="1917400"/>
                </a:lnTo>
                <a:lnTo>
                  <a:pt x="4039069" y="1874003"/>
                </a:lnTo>
                <a:lnTo>
                  <a:pt x="4048865" y="1779560"/>
                </a:lnTo>
                <a:lnTo>
                  <a:pt x="4061930" y="1613430"/>
                </a:lnTo>
                <a:lnTo>
                  <a:pt x="4091317" y="1214410"/>
                </a:lnTo>
                <a:lnTo>
                  <a:pt x="4101113" y="1119638"/>
                </a:lnTo>
                <a:lnTo>
                  <a:pt x="4107639" y="1076545"/>
                </a:lnTo>
                <a:lnTo>
                  <a:pt x="4114166" y="1052054"/>
                </a:lnTo>
                <a:lnTo>
                  <a:pt x="4114166" y="1052054"/>
                </a:lnTo>
              </a:path>
            </a:pathLst>
          </a:custGeom>
          <a:noFill/>
          <a:ln w="18998" cap="sq">
            <a:solidFill>
              <a:schemeClr val="accent1">
                <a:lumMod val="75000"/>
              </a:schemeClr>
            </a:solidFill>
            <a:prstDash val="solid"/>
            <a:round/>
          </a:ln>
        </p:spPr>
        <p:txBody>
          <a:bodyPr rtlCol="0" anchor="ctr"/>
          <a:lstStyle/>
          <a:p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Figura a mano libera 14">
            <a:extLst>
              <a:ext uri="{FF2B5EF4-FFF2-40B4-BE49-F238E27FC236}">
                <a16:creationId xmlns:a16="http://schemas.microsoft.com/office/drawing/2014/main" id="{00B67D47-63B9-ED7F-3705-AA513A18CAE1}"/>
              </a:ext>
            </a:extLst>
          </p:cNvPr>
          <p:cNvSpPr/>
          <p:nvPr/>
        </p:nvSpPr>
        <p:spPr>
          <a:xfrm>
            <a:off x="1399678" y="3097661"/>
            <a:ext cx="4337468" cy="1190017"/>
          </a:xfrm>
          <a:custGeom>
            <a:avLst/>
            <a:gdLst>
              <a:gd name="connsiteX0" fmla="*/ 0 w 4114165"/>
              <a:gd name="connsiteY0" fmla="*/ 1426330 h 3063504"/>
              <a:gd name="connsiteX1" fmla="*/ 19106 w 4114165"/>
              <a:gd name="connsiteY1" fmla="*/ 1079343 h 3063504"/>
              <a:gd name="connsiteX2" fmla="*/ 28660 w 4114165"/>
              <a:gd name="connsiteY2" fmla="*/ 944391 h 3063504"/>
              <a:gd name="connsiteX3" fmla="*/ 38212 w 4114165"/>
              <a:gd name="connsiteY3" fmla="*/ 852379 h 3063504"/>
              <a:gd name="connsiteX4" fmla="*/ 44582 w 4114165"/>
              <a:gd name="connsiteY4" fmla="*/ 819708 h 3063504"/>
              <a:gd name="connsiteX5" fmla="*/ 47765 w 4114165"/>
              <a:gd name="connsiteY5" fmla="*/ 812730 h 3063504"/>
              <a:gd name="connsiteX6" fmla="*/ 50950 w 4114165"/>
              <a:gd name="connsiteY6" fmla="*/ 812198 h 3063504"/>
              <a:gd name="connsiteX7" fmla="*/ 54134 w 4114165"/>
              <a:gd name="connsiteY7" fmla="*/ 818213 h 3063504"/>
              <a:gd name="connsiteX8" fmla="*/ 57319 w 4114165"/>
              <a:gd name="connsiteY8" fmla="*/ 830801 h 3063504"/>
              <a:gd name="connsiteX9" fmla="*/ 63687 w 4114165"/>
              <a:gd name="connsiteY9" fmla="*/ 875439 h 3063504"/>
              <a:gd name="connsiteX10" fmla="*/ 70056 w 4114165"/>
              <a:gd name="connsiteY10" fmla="*/ 945100 h 3063504"/>
              <a:gd name="connsiteX11" fmla="*/ 79608 w 4114165"/>
              <a:gd name="connsiteY11" fmla="*/ 1091880 h 3063504"/>
              <a:gd name="connsiteX12" fmla="*/ 92347 w 4114165"/>
              <a:gd name="connsiteY12" fmla="*/ 1349148 h 3063504"/>
              <a:gd name="connsiteX13" fmla="*/ 130558 w 4114165"/>
              <a:gd name="connsiteY13" fmla="*/ 2179860 h 3063504"/>
              <a:gd name="connsiteX14" fmla="*/ 140112 w 4114165"/>
              <a:gd name="connsiteY14" fmla="*/ 2309798 h 3063504"/>
              <a:gd name="connsiteX15" fmla="*/ 146480 w 4114165"/>
              <a:gd name="connsiteY15" fmla="*/ 2364047 h 3063504"/>
              <a:gd name="connsiteX16" fmla="*/ 149664 w 4114165"/>
              <a:gd name="connsiteY16" fmla="*/ 2380472 h 3063504"/>
              <a:gd name="connsiteX17" fmla="*/ 152849 w 4114165"/>
              <a:gd name="connsiteY17" fmla="*/ 2389450 h 3063504"/>
              <a:gd name="connsiteX18" fmla="*/ 156033 w 4114165"/>
              <a:gd name="connsiteY18" fmla="*/ 2390855 h 3063504"/>
              <a:gd name="connsiteX19" fmla="*/ 159218 w 4114165"/>
              <a:gd name="connsiteY19" fmla="*/ 2384600 h 3063504"/>
              <a:gd name="connsiteX20" fmla="*/ 162401 w 4114165"/>
              <a:gd name="connsiteY20" fmla="*/ 2370696 h 3063504"/>
              <a:gd name="connsiteX21" fmla="*/ 168770 w 4114165"/>
              <a:gd name="connsiteY21" fmla="*/ 2320207 h 3063504"/>
              <a:gd name="connsiteX22" fmla="*/ 175140 w 4114165"/>
              <a:gd name="connsiteY22" fmla="*/ 2240720 h 3063504"/>
              <a:gd name="connsiteX23" fmla="*/ 184692 w 4114165"/>
              <a:gd name="connsiteY23" fmla="*/ 2072639 h 3063504"/>
              <a:gd name="connsiteX24" fmla="*/ 197429 w 4114165"/>
              <a:gd name="connsiteY24" fmla="*/ 1777458 h 3063504"/>
              <a:gd name="connsiteX25" fmla="*/ 235642 w 4114165"/>
              <a:gd name="connsiteY25" fmla="*/ 818581 h 3063504"/>
              <a:gd name="connsiteX26" fmla="*/ 245194 w 4114165"/>
              <a:gd name="connsiteY26" fmla="*/ 665925 h 3063504"/>
              <a:gd name="connsiteX27" fmla="*/ 251563 w 4114165"/>
              <a:gd name="connsiteY27" fmla="*/ 600835 h 3063504"/>
              <a:gd name="connsiteX28" fmla="*/ 257933 w 4114165"/>
              <a:gd name="connsiteY28" fmla="*/ 568563 h 3063504"/>
              <a:gd name="connsiteX29" fmla="*/ 261116 w 4114165"/>
              <a:gd name="connsiteY29" fmla="*/ 565293 h 3063504"/>
              <a:gd name="connsiteX30" fmla="*/ 264300 w 4114165"/>
              <a:gd name="connsiteY30" fmla="*/ 570754 h 3063504"/>
              <a:gd name="connsiteX31" fmla="*/ 267485 w 4114165"/>
              <a:gd name="connsiteY31" fmla="*/ 584961 h 3063504"/>
              <a:gd name="connsiteX32" fmla="*/ 273854 w 4114165"/>
              <a:gd name="connsiteY32" fmla="*/ 639269 h 3063504"/>
              <a:gd name="connsiteX33" fmla="*/ 280222 w 4114165"/>
              <a:gd name="connsiteY33" fmla="*/ 726772 h 3063504"/>
              <a:gd name="connsiteX34" fmla="*/ 289776 w 4114165"/>
              <a:gd name="connsiteY34" fmla="*/ 913999 h 3063504"/>
              <a:gd name="connsiteX35" fmla="*/ 302513 w 4114165"/>
              <a:gd name="connsiteY35" fmla="*/ 1245232 h 3063504"/>
              <a:gd name="connsiteX36" fmla="*/ 340728 w 4114165"/>
              <a:gd name="connsiteY36" fmla="*/ 2325374 h 3063504"/>
              <a:gd name="connsiteX37" fmla="*/ 350283 w 4114165"/>
              <a:gd name="connsiteY37" fmla="*/ 2497177 h 3063504"/>
              <a:gd name="connsiteX38" fmla="*/ 356645 w 4114165"/>
              <a:gd name="connsiteY38" fmla="*/ 2570484 h 3063504"/>
              <a:gd name="connsiteX39" fmla="*/ 363019 w 4114165"/>
              <a:gd name="connsiteY39" fmla="*/ 2607106 h 3063504"/>
              <a:gd name="connsiteX40" fmla="*/ 366200 w 4114165"/>
              <a:gd name="connsiteY40" fmla="*/ 2611083 h 3063504"/>
              <a:gd name="connsiteX41" fmla="*/ 369380 w 4114165"/>
              <a:gd name="connsiteY41" fmla="*/ 2605384 h 3063504"/>
              <a:gd name="connsiteX42" fmla="*/ 372574 w 4114165"/>
              <a:gd name="connsiteY42" fmla="*/ 2590024 h 3063504"/>
              <a:gd name="connsiteX43" fmla="*/ 378935 w 4114165"/>
              <a:gd name="connsiteY43" fmla="*/ 2530861 h 3063504"/>
              <a:gd name="connsiteX44" fmla="*/ 385310 w 4114165"/>
              <a:gd name="connsiteY44" fmla="*/ 2435532 h 3063504"/>
              <a:gd name="connsiteX45" fmla="*/ 394865 w 4114165"/>
              <a:gd name="connsiteY45" fmla="*/ 2232425 h 3063504"/>
              <a:gd name="connsiteX46" fmla="*/ 407601 w 4114165"/>
              <a:gd name="connsiteY46" fmla="*/ 1876548 h 3063504"/>
              <a:gd name="connsiteX47" fmla="*/ 442627 w 4114165"/>
              <a:gd name="connsiteY47" fmla="*/ 825508 h 3063504"/>
              <a:gd name="connsiteX48" fmla="*/ 452182 w 4114165"/>
              <a:gd name="connsiteY48" fmla="*/ 631949 h 3063504"/>
              <a:gd name="connsiteX49" fmla="*/ 458544 w 4114165"/>
              <a:gd name="connsiteY49" fmla="*/ 543618 h 3063504"/>
              <a:gd name="connsiteX50" fmla="*/ 464918 w 4114165"/>
              <a:gd name="connsiteY50" fmla="*/ 491393 h 3063504"/>
              <a:gd name="connsiteX51" fmla="*/ 468099 w 4114165"/>
              <a:gd name="connsiteY51" fmla="*/ 479329 h 3063504"/>
              <a:gd name="connsiteX52" fmla="*/ 471280 w 4114165"/>
              <a:gd name="connsiteY52" fmla="*/ 476719 h 3063504"/>
              <a:gd name="connsiteX53" fmla="*/ 474473 w 4114165"/>
              <a:gd name="connsiteY53" fmla="*/ 483516 h 3063504"/>
              <a:gd name="connsiteX54" fmla="*/ 477654 w 4114165"/>
              <a:gd name="connsiteY54" fmla="*/ 499587 h 3063504"/>
              <a:gd name="connsiteX55" fmla="*/ 484015 w 4114165"/>
              <a:gd name="connsiteY55" fmla="*/ 558573 h 3063504"/>
              <a:gd name="connsiteX56" fmla="*/ 490390 w 4114165"/>
              <a:gd name="connsiteY56" fmla="*/ 650919 h 3063504"/>
              <a:gd name="connsiteX57" fmla="*/ 499945 w 4114165"/>
              <a:gd name="connsiteY57" fmla="*/ 843021 h 3063504"/>
              <a:gd name="connsiteX58" fmla="*/ 512680 w 4114165"/>
              <a:gd name="connsiteY58" fmla="*/ 1171038 h 3063504"/>
              <a:gd name="connsiteX59" fmla="*/ 544526 w 4114165"/>
              <a:gd name="connsiteY59" fmla="*/ 2034016 h 3063504"/>
              <a:gd name="connsiteX60" fmla="*/ 554081 w 4114165"/>
              <a:gd name="connsiteY60" fmla="*/ 2220635 h 3063504"/>
              <a:gd name="connsiteX61" fmla="*/ 563624 w 4114165"/>
              <a:gd name="connsiteY61" fmla="*/ 2346673 h 3063504"/>
              <a:gd name="connsiteX62" fmla="*/ 569998 w 4114165"/>
              <a:gd name="connsiteY62" fmla="*/ 2393211 h 3063504"/>
              <a:gd name="connsiteX63" fmla="*/ 573179 w 4114165"/>
              <a:gd name="connsiteY63" fmla="*/ 2404874 h 3063504"/>
              <a:gd name="connsiteX64" fmla="*/ 576372 w 4114165"/>
              <a:gd name="connsiteY64" fmla="*/ 2408799 h 3063504"/>
              <a:gd name="connsiteX65" fmla="*/ 579553 w 4114165"/>
              <a:gd name="connsiteY65" fmla="*/ 2405102 h 3063504"/>
              <a:gd name="connsiteX66" fmla="*/ 582734 w 4114165"/>
              <a:gd name="connsiteY66" fmla="*/ 2393945 h 3063504"/>
              <a:gd name="connsiteX67" fmla="*/ 589108 w 4114165"/>
              <a:gd name="connsiteY67" fmla="*/ 2350282 h 3063504"/>
              <a:gd name="connsiteX68" fmla="*/ 595470 w 4114165"/>
              <a:gd name="connsiteY68" fmla="*/ 2280520 h 3063504"/>
              <a:gd name="connsiteX69" fmla="*/ 605025 w 4114165"/>
              <a:gd name="connsiteY69" fmla="*/ 2134981 h 3063504"/>
              <a:gd name="connsiteX70" fmla="*/ 617760 w 4114165"/>
              <a:gd name="connsiteY70" fmla="*/ 1888743 h 3063504"/>
              <a:gd name="connsiteX71" fmla="*/ 646426 w 4114165"/>
              <a:gd name="connsiteY71" fmla="*/ 1318008 h 3063504"/>
              <a:gd name="connsiteX72" fmla="*/ 655981 w 4114165"/>
              <a:gd name="connsiteY72" fmla="*/ 1179079 h 3063504"/>
              <a:gd name="connsiteX73" fmla="*/ 665523 w 4114165"/>
              <a:gd name="connsiteY73" fmla="*/ 1084231 h 3063504"/>
              <a:gd name="connsiteX74" fmla="*/ 671897 w 4114165"/>
              <a:gd name="connsiteY74" fmla="*/ 1047837 h 3063504"/>
              <a:gd name="connsiteX75" fmla="*/ 675078 w 4114165"/>
              <a:gd name="connsiteY75" fmla="*/ 1037782 h 3063504"/>
              <a:gd name="connsiteX76" fmla="*/ 678259 w 4114165"/>
              <a:gd name="connsiteY76" fmla="*/ 1033059 h 3063504"/>
              <a:gd name="connsiteX77" fmla="*/ 681452 w 4114165"/>
              <a:gd name="connsiteY77" fmla="*/ 1033502 h 3063504"/>
              <a:gd name="connsiteX78" fmla="*/ 684633 w 4114165"/>
              <a:gd name="connsiteY78" fmla="*/ 1038909 h 3063504"/>
              <a:gd name="connsiteX79" fmla="*/ 691007 w 4114165"/>
              <a:gd name="connsiteY79" fmla="*/ 1063476 h 3063504"/>
              <a:gd name="connsiteX80" fmla="*/ 697369 w 4114165"/>
              <a:gd name="connsiteY80" fmla="*/ 1104049 h 3063504"/>
              <a:gd name="connsiteX81" fmla="*/ 706924 w 4114165"/>
              <a:gd name="connsiteY81" fmla="*/ 1187437 h 3063504"/>
              <a:gd name="connsiteX82" fmla="*/ 738770 w 4114165"/>
              <a:gd name="connsiteY82" fmla="*/ 1501044 h 3063504"/>
              <a:gd name="connsiteX83" fmla="*/ 748325 w 4114165"/>
              <a:gd name="connsiteY83" fmla="*/ 1560169 h 3063504"/>
              <a:gd name="connsiteX84" fmla="*/ 754686 w 4114165"/>
              <a:gd name="connsiteY84" fmla="*/ 1583596 h 3063504"/>
              <a:gd name="connsiteX85" fmla="*/ 757880 w 4114165"/>
              <a:gd name="connsiteY85" fmla="*/ 1590282 h 3063504"/>
              <a:gd name="connsiteX86" fmla="*/ 761061 w 4114165"/>
              <a:gd name="connsiteY86" fmla="*/ 1593663 h 3063504"/>
              <a:gd name="connsiteX87" fmla="*/ 764241 w 4114165"/>
              <a:gd name="connsiteY87" fmla="*/ 1593828 h 3063504"/>
              <a:gd name="connsiteX88" fmla="*/ 767422 w 4114165"/>
              <a:gd name="connsiteY88" fmla="*/ 1590940 h 3063504"/>
              <a:gd name="connsiteX89" fmla="*/ 773796 w 4114165"/>
              <a:gd name="connsiteY89" fmla="*/ 1576821 h 3063504"/>
              <a:gd name="connsiteX90" fmla="*/ 780158 w 4114165"/>
              <a:gd name="connsiteY90" fmla="*/ 1553495 h 3063504"/>
              <a:gd name="connsiteX91" fmla="*/ 792906 w 4114165"/>
              <a:gd name="connsiteY91" fmla="*/ 1490875 h 3063504"/>
              <a:gd name="connsiteX92" fmla="*/ 805642 w 4114165"/>
              <a:gd name="connsiteY92" fmla="*/ 1429686 h 3063504"/>
              <a:gd name="connsiteX93" fmla="*/ 812004 w 4114165"/>
              <a:gd name="connsiteY93" fmla="*/ 1408348 h 3063504"/>
              <a:gd name="connsiteX94" fmla="*/ 818378 w 4114165"/>
              <a:gd name="connsiteY94" fmla="*/ 1397407 h 3063504"/>
              <a:gd name="connsiteX95" fmla="*/ 821559 w 4114165"/>
              <a:gd name="connsiteY95" fmla="*/ 1396635 h 3063504"/>
              <a:gd name="connsiteX96" fmla="*/ 824740 w 4114165"/>
              <a:gd name="connsiteY96" fmla="*/ 1399345 h 3063504"/>
              <a:gd name="connsiteX97" fmla="*/ 827933 w 4114165"/>
              <a:gd name="connsiteY97" fmla="*/ 1405740 h 3063504"/>
              <a:gd name="connsiteX98" fmla="*/ 834295 w 4114165"/>
              <a:gd name="connsiteY98" fmla="*/ 1430142 h 3063504"/>
              <a:gd name="connsiteX99" fmla="*/ 840669 w 4114165"/>
              <a:gd name="connsiteY99" fmla="*/ 1470285 h 3063504"/>
              <a:gd name="connsiteX100" fmla="*/ 850224 w 4114165"/>
              <a:gd name="connsiteY100" fmla="*/ 1558649 h 3063504"/>
              <a:gd name="connsiteX101" fmla="*/ 862960 w 4114165"/>
              <a:gd name="connsiteY101" fmla="*/ 1718561 h 3063504"/>
              <a:gd name="connsiteX102" fmla="*/ 891612 w 4114165"/>
              <a:gd name="connsiteY102" fmla="*/ 2106134 h 3063504"/>
              <a:gd name="connsiteX103" fmla="*/ 897986 w 4114165"/>
              <a:gd name="connsiteY103" fmla="*/ 2164423 h 3063504"/>
              <a:gd name="connsiteX104" fmla="*/ 904348 w 4114165"/>
              <a:gd name="connsiteY104" fmla="*/ 2202286 h 3063504"/>
              <a:gd name="connsiteX105" fmla="*/ 907541 w 4114165"/>
              <a:gd name="connsiteY105" fmla="*/ 2212354 h 3063504"/>
              <a:gd name="connsiteX106" fmla="*/ 910722 w 4114165"/>
              <a:gd name="connsiteY106" fmla="*/ 2215950 h 3063504"/>
              <a:gd name="connsiteX107" fmla="*/ 913903 w 4114165"/>
              <a:gd name="connsiteY107" fmla="*/ 2212772 h 3063504"/>
              <a:gd name="connsiteX108" fmla="*/ 917096 w 4114165"/>
              <a:gd name="connsiteY108" fmla="*/ 2202540 h 3063504"/>
              <a:gd name="connsiteX109" fmla="*/ 923458 w 4114165"/>
              <a:gd name="connsiteY109" fmla="*/ 2160358 h 3063504"/>
              <a:gd name="connsiteX110" fmla="*/ 929832 w 4114165"/>
              <a:gd name="connsiteY110" fmla="*/ 2088937 h 3063504"/>
              <a:gd name="connsiteX111" fmla="*/ 939387 w 4114165"/>
              <a:gd name="connsiteY111" fmla="*/ 1929354 h 3063504"/>
              <a:gd name="connsiteX112" fmla="*/ 948930 w 4114165"/>
              <a:gd name="connsiteY112" fmla="*/ 1715256 h 3063504"/>
              <a:gd name="connsiteX113" fmla="*/ 964859 w 4114165"/>
              <a:gd name="connsiteY113" fmla="*/ 1281386 h 3063504"/>
              <a:gd name="connsiteX114" fmla="*/ 983956 w 4114165"/>
              <a:gd name="connsiteY114" fmla="*/ 762432 h 3063504"/>
              <a:gd name="connsiteX115" fmla="*/ 993511 w 4114165"/>
              <a:gd name="connsiteY115" fmla="*/ 562035 h 3063504"/>
              <a:gd name="connsiteX116" fmla="*/ 999886 w 4114165"/>
              <a:gd name="connsiteY116" fmla="*/ 466070 h 3063504"/>
              <a:gd name="connsiteX117" fmla="*/ 1006247 w 4114165"/>
              <a:gd name="connsiteY117" fmla="*/ 406589 h 3063504"/>
              <a:gd name="connsiteX118" fmla="*/ 1009441 w 4114165"/>
              <a:gd name="connsiteY118" fmla="*/ 391842 h 3063504"/>
              <a:gd name="connsiteX119" fmla="*/ 1012621 w 4114165"/>
              <a:gd name="connsiteY119" fmla="*/ 387604 h 3063504"/>
              <a:gd name="connsiteX120" fmla="*/ 1015802 w 4114165"/>
              <a:gd name="connsiteY120" fmla="*/ 394136 h 3063504"/>
              <a:gd name="connsiteX121" fmla="*/ 1018996 w 4114165"/>
              <a:gd name="connsiteY121" fmla="*/ 411587 h 3063504"/>
              <a:gd name="connsiteX122" fmla="*/ 1025357 w 4114165"/>
              <a:gd name="connsiteY122" fmla="*/ 479311 h 3063504"/>
              <a:gd name="connsiteX123" fmla="*/ 1031731 w 4114165"/>
              <a:gd name="connsiteY123" fmla="*/ 589755 h 3063504"/>
              <a:gd name="connsiteX124" fmla="*/ 1041274 w 4114165"/>
              <a:gd name="connsiteY124" fmla="*/ 828914 h 3063504"/>
              <a:gd name="connsiteX125" fmla="*/ 1054022 w 4114165"/>
              <a:gd name="connsiteY125" fmla="*/ 1256857 h 3063504"/>
              <a:gd name="connsiteX126" fmla="*/ 1092230 w 4114165"/>
              <a:gd name="connsiteY126" fmla="*/ 2652391 h 3063504"/>
              <a:gd name="connsiteX127" fmla="*/ 1101785 w 4114165"/>
              <a:gd name="connsiteY127" fmla="*/ 2862019 h 3063504"/>
              <a:gd name="connsiteX128" fmla="*/ 1108146 w 4114165"/>
              <a:gd name="connsiteY128" fmla="*/ 2943532 h 3063504"/>
              <a:gd name="connsiteX129" fmla="*/ 1111340 w 4114165"/>
              <a:gd name="connsiteY129" fmla="*/ 2965110 h 3063504"/>
              <a:gd name="connsiteX130" fmla="*/ 1114521 w 4114165"/>
              <a:gd name="connsiteY130" fmla="*/ 2973430 h 3063504"/>
              <a:gd name="connsiteX131" fmla="*/ 1117701 w 4114165"/>
              <a:gd name="connsiteY131" fmla="*/ 2968315 h 3063504"/>
              <a:gd name="connsiteX132" fmla="*/ 1120895 w 4114165"/>
              <a:gd name="connsiteY132" fmla="*/ 2949661 h 3063504"/>
              <a:gd name="connsiteX133" fmla="*/ 1127256 w 4114165"/>
              <a:gd name="connsiteY133" fmla="*/ 2872251 h 3063504"/>
              <a:gd name="connsiteX134" fmla="*/ 1133631 w 4114165"/>
              <a:gd name="connsiteY134" fmla="*/ 2743364 h 3063504"/>
              <a:gd name="connsiteX135" fmla="*/ 1143173 w 4114165"/>
              <a:gd name="connsiteY135" fmla="*/ 2463378 h 3063504"/>
              <a:gd name="connsiteX136" fmla="*/ 1155922 w 4114165"/>
              <a:gd name="connsiteY136" fmla="*/ 1965154 h 3063504"/>
              <a:gd name="connsiteX137" fmla="*/ 1190948 w 4114165"/>
              <a:gd name="connsiteY137" fmla="*/ 471744 h 3063504"/>
              <a:gd name="connsiteX138" fmla="*/ 1200503 w 4114165"/>
              <a:gd name="connsiteY138" fmla="*/ 198810 h 3063504"/>
              <a:gd name="connsiteX139" fmla="*/ 1206865 w 4114165"/>
              <a:gd name="connsiteY139" fmla="*/ 77799 h 3063504"/>
              <a:gd name="connsiteX140" fmla="*/ 1213239 w 4114165"/>
              <a:gd name="connsiteY140" fmla="*/ 11588 h 3063504"/>
              <a:gd name="connsiteX141" fmla="*/ 1216420 w 4114165"/>
              <a:gd name="connsiteY141" fmla="*/ 0 h 3063504"/>
              <a:gd name="connsiteX142" fmla="*/ 1219601 w 4114165"/>
              <a:gd name="connsiteY142" fmla="*/ 2996 h 3063504"/>
              <a:gd name="connsiteX143" fmla="*/ 1222781 w 4114165"/>
              <a:gd name="connsiteY143" fmla="*/ 20580 h 3063504"/>
              <a:gd name="connsiteX144" fmla="*/ 1229156 w 4114165"/>
              <a:gd name="connsiteY144" fmla="*/ 98807 h 3063504"/>
              <a:gd name="connsiteX145" fmla="*/ 1235530 w 4114165"/>
              <a:gd name="connsiteY145" fmla="*/ 231880 h 3063504"/>
              <a:gd name="connsiteX146" fmla="*/ 1245072 w 4114165"/>
              <a:gd name="connsiteY146" fmla="*/ 522962 h 3063504"/>
              <a:gd name="connsiteX147" fmla="*/ 1257821 w 4114165"/>
              <a:gd name="connsiteY147" fmla="*/ 1041176 h 3063504"/>
              <a:gd name="connsiteX148" fmla="*/ 1292847 w 4114165"/>
              <a:gd name="connsiteY148" fmla="*/ 2583224 h 3063504"/>
              <a:gd name="connsiteX149" fmla="*/ 1302390 w 4114165"/>
              <a:gd name="connsiteY149" fmla="*/ 2862221 h 3063504"/>
              <a:gd name="connsiteX150" fmla="*/ 1308764 w 4114165"/>
              <a:gd name="connsiteY150" fmla="*/ 2985271 h 3063504"/>
              <a:gd name="connsiteX151" fmla="*/ 1315138 w 4114165"/>
              <a:gd name="connsiteY151" fmla="*/ 3052069 h 3063504"/>
              <a:gd name="connsiteX152" fmla="*/ 1318319 w 4114165"/>
              <a:gd name="connsiteY152" fmla="*/ 3063504 h 3063504"/>
              <a:gd name="connsiteX153" fmla="*/ 1321500 w 4114165"/>
              <a:gd name="connsiteY153" fmla="*/ 3060098 h 3063504"/>
              <a:gd name="connsiteX154" fmla="*/ 1324681 w 4114165"/>
              <a:gd name="connsiteY154" fmla="*/ 3041913 h 3063504"/>
              <a:gd name="connsiteX155" fmla="*/ 1331055 w 4114165"/>
              <a:gd name="connsiteY155" fmla="*/ 2962109 h 3063504"/>
              <a:gd name="connsiteX156" fmla="*/ 1337429 w 4114165"/>
              <a:gd name="connsiteY156" fmla="*/ 2827372 h 3063504"/>
              <a:gd name="connsiteX157" fmla="*/ 1346971 w 4114165"/>
              <a:gd name="connsiteY157" fmla="*/ 2534799 h 3063504"/>
              <a:gd name="connsiteX158" fmla="*/ 1359720 w 4114165"/>
              <a:gd name="connsiteY158" fmla="*/ 2019403 h 3063504"/>
              <a:gd name="connsiteX159" fmla="*/ 1391553 w 4114165"/>
              <a:gd name="connsiteY159" fmla="*/ 642650 h 3063504"/>
              <a:gd name="connsiteX160" fmla="*/ 1401108 w 4114165"/>
              <a:gd name="connsiteY160" fmla="*/ 357415 h 3063504"/>
              <a:gd name="connsiteX161" fmla="*/ 1407482 w 4114165"/>
              <a:gd name="connsiteY161" fmla="*/ 227415 h 3063504"/>
              <a:gd name="connsiteX162" fmla="*/ 1413844 w 4114165"/>
              <a:gd name="connsiteY162" fmla="*/ 151377 h 3063504"/>
              <a:gd name="connsiteX163" fmla="*/ 1417037 w 4114165"/>
              <a:gd name="connsiteY163" fmla="*/ 134458 h 3063504"/>
              <a:gd name="connsiteX164" fmla="*/ 1420218 w 4114165"/>
              <a:gd name="connsiteY164" fmla="*/ 131770 h 3063504"/>
              <a:gd name="connsiteX165" fmla="*/ 1423399 w 4114165"/>
              <a:gd name="connsiteY165" fmla="*/ 143257 h 3063504"/>
              <a:gd name="connsiteX166" fmla="*/ 1426580 w 4114165"/>
              <a:gd name="connsiteY166" fmla="*/ 168709 h 3063504"/>
              <a:gd name="connsiteX167" fmla="*/ 1432954 w 4114165"/>
              <a:gd name="connsiteY167" fmla="*/ 259960 h 3063504"/>
              <a:gd name="connsiteX168" fmla="*/ 1439328 w 4114165"/>
              <a:gd name="connsiteY168" fmla="*/ 401057 h 3063504"/>
              <a:gd name="connsiteX169" fmla="*/ 1448870 w 4114165"/>
              <a:gd name="connsiteY169" fmla="*/ 691492 h 3063504"/>
              <a:gd name="connsiteX170" fmla="*/ 1461619 w 4114165"/>
              <a:gd name="connsiteY170" fmla="*/ 1179130 h 3063504"/>
              <a:gd name="connsiteX171" fmla="*/ 1487091 w 4114165"/>
              <a:gd name="connsiteY171" fmla="*/ 2181025 h 3063504"/>
              <a:gd name="connsiteX172" fmla="*/ 1496646 w 4114165"/>
              <a:gd name="connsiteY172" fmla="*/ 2459592 h 3063504"/>
              <a:gd name="connsiteX173" fmla="*/ 1503007 w 4114165"/>
              <a:gd name="connsiteY173" fmla="*/ 2593785 h 3063504"/>
              <a:gd name="connsiteX174" fmla="*/ 1509382 w 4114165"/>
              <a:gd name="connsiteY174" fmla="*/ 2680946 h 3063504"/>
              <a:gd name="connsiteX175" fmla="*/ 1512562 w 4114165"/>
              <a:gd name="connsiteY175" fmla="*/ 2705982 h 3063504"/>
              <a:gd name="connsiteX176" fmla="*/ 1515743 w 4114165"/>
              <a:gd name="connsiteY176" fmla="*/ 2718442 h 3063504"/>
              <a:gd name="connsiteX177" fmla="*/ 1518937 w 4114165"/>
              <a:gd name="connsiteY177" fmla="*/ 2718341 h 3063504"/>
              <a:gd name="connsiteX178" fmla="*/ 1522117 w 4114165"/>
              <a:gd name="connsiteY178" fmla="*/ 2705817 h 3063504"/>
              <a:gd name="connsiteX179" fmla="*/ 1525298 w 4114165"/>
              <a:gd name="connsiteY179" fmla="*/ 2681162 h 3063504"/>
              <a:gd name="connsiteX180" fmla="*/ 1531672 w 4114165"/>
              <a:gd name="connsiteY180" fmla="*/ 2597166 h 3063504"/>
              <a:gd name="connsiteX181" fmla="*/ 1538034 w 4114165"/>
              <a:gd name="connsiteY181" fmla="*/ 2471052 h 3063504"/>
              <a:gd name="connsiteX182" fmla="*/ 1547589 w 4114165"/>
              <a:gd name="connsiteY182" fmla="*/ 2217318 h 3063504"/>
              <a:gd name="connsiteX183" fmla="*/ 1563518 w 4114165"/>
              <a:gd name="connsiteY183" fmla="*/ 1692310 h 3063504"/>
              <a:gd name="connsiteX184" fmla="*/ 1582615 w 4114165"/>
              <a:gd name="connsiteY184" fmla="*/ 1074303 h 3063504"/>
              <a:gd name="connsiteX185" fmla="*/ 1592171 w 4114165"/>
              <a:gd name="connsiteY185" fmla="*/ 838804 h 3063504"/>
              <a:gd name="connsiteX186" fmla="*/ 1598545 w 4114165"/>
              <a:gd name="connsiteY186" fmla="*/ 724265 h 3063504"/>
              <a:gd name="connsiteX187" fmla="*/ 1604906 w 4114165"/>
              <a:gd name="connsiteY187" fmla="*/ 648563 h 3063504"/>
              <a:gd name="connsiteX188" fmla="*/ 1608087 w 4114165"/>
              <a:gd name="connsiteY188" fmla="*/ 626010 h 3063504"/>
              <a:gd name="connsiteX189" fmla="*/ 1611281 w 4114165"/>
              <a:gd name="connsiteY189" fmla="*/ 613828 h 3063504"/>
              <a:gd name="connsiteX190" fmla="*/ 1614461 w 4114165"/>
              <a:gd name="connsiteY190" fmla="*/ 611992 h 3063504"/>
              <a:gd name="connsiteX191" fmla="*/ 1617642 w 4114165"/>
              <a:gd name="connsiteY191" fmla="*/ 620362 h 3063504"/>
              <a:gd name="connsiteX192" fmla="*/ 1620836 w 4114165"/>
              <a:gd name="connsiteY192" fmla="*/ 638724 h 3063504"/>
              <a:gd name="connsiteX193" fmla="*/ 1627197 w 4114165"/>
              <a:gd name="connsiteY193" fmla="*/ 703889 h 3063504"/>
              <a:gd name="connsiteX194" fmla="*/ 1633572 w 4114165"/>
              <a:gd name="connsiteY194" fmla="*/ 803537 h 3063504"/>
              <a:gd name="connsiteX195" fmla="*/ 1643127 w 4114165"/>
              <a:gd name="connsiteY195" fmla="*/ 1005807 h 3063504"/>
              <a:gd name="connsiteX196" fmla="*/ 1659043 w 4114165"/>
              <a:gd name="connsiteY196" fmla="*/ 1426507 h 3063504"/>
              <a:gd name="connsiteX197" fmla="*/ 1678153 w 4114165"/>
              <a:gd name="connsiteY197" fmla="*/ 1923162 h 3063504"/>
              <a:gd name="connsiteX198" fmla="*/ 1687696 w 4114165"/>
              <a:gd name="connsiteY198" fmla="*/ 2112656 h 3063504"/>
              <a:gd name="connsiteX199" fmla="*/ 1694070 w 4114165"/>
              <a:gd name="connsiteY199" fmla="*/ 2204756 h 3063504"/>
              <a:gd name="connsiteX200" fmla="*/ 1700444 w 4114165"/>
              <a:gd name="connsiteY200" fmla="*/ 2265400 h 3063504"/>
              <a:gd name="connsiteX201" fmla="*/ 1703625 w 4114165"/>
              <a:gd name="connsiteY201" fmla="*/ 2283281 h 3063504"/>
              <a:gd name="connsiteX202" fmla="*/ 1706806 w 4114165"/>
              <a:gd name="connsiteY202" fmla="*/ 2292702 h 3063504"/>
              <a:gd name="connsiteX203" fmla="*/ 1709986 w 4114165"/>
              <a:gd name="connsiteY203" fmla="*/ 2293639 h 3063504"/>
              <a:gd name="connsiteX204" fmla="*/ 1713180 w 4114165"/>
              <a:gd name="connsiteY204" fmla="*/ 2286193 h 3063504"/>
              <a:gd name="connsiteX205" fmla="*/ 1716361 w 4114165"/>
              <a:gd name="connsiteY205" fmla="*/ 2270504 h 3063504"/>
              <a:gd name="connsiteX206" fmla="*/ 1722735 w 4114165"/>
              <a:gd name="connsiteY206" fmla="*/ 2215532 h 3063504"/>
              <a:gd name="connsiteX207" fmla="*/ 1729096 w 4114165"/>
              <a:gd name="connsiteY207" fmla="*/ 2131689 h 3063504"/>
              <a:gd name="connsiteX208" fmla="*/ 1738651 w 4114165"/>
              <a:gd name="connsiteY208" fmla="*/ 1961012 h 3063504"/>
              <a:gd name="connsiteX209" fmla="*/ 1754568 w 4114165"/>
              <a:gd name="connsiteY209" fmla="*/ 1602325 h 3063504"/>
              <a:gd name="connsiteX210" fmla="*/ 1773678 w 4114165"/>
              <a:gd name="connsiteY210" fmla="*/ 1169278 h 3063504"/>
              <a:gd name="connsiteX211" fmla="*/ 1783233 w 4114165"/>
              <a:gd name="connsiteY211" fmla="*/ 998855 h 3063504"/>
              <a:gd name="connsiteX212" fmla="*/ 1792788 w 4114165"/>
              <a:gd name="connsiteY212" fmla="*/ 880580 h 3063504"/>
              <a:gd name="connsiteX213" fmla="*/ 1799150 w 4114165"/>
              <a:gd name="connsiteY213" fmla="*/ 835904 h 3063504"/>
              <a:gd name="connsiteX214" fmla="*/ 1802343 w 4114165"/>
              <a:gd name="connsiteY214" fmla="*/ 824520 h 3063504"/>
              <a:gd name="connsiteX215" fmla="*/ 1805524 w 4114165"/>
              <a:gd name="connsiteY215" fmla="*/ 820556 h 3063504"/>
              <a:gd name="connsiteX216" fmla="*/ 1808705 w 4114165"/>
              <a:gd name="connsiteY216" fmla="*/ 824051 h 3063504"/>
              <a:gd name="connsiteX217" fmla="*/ 1811886 w 4114165"/>
              <a:gd name="connsiteY217" fmla="*/ 834916 h 3063504"/>
              <a:gd name="connsiteX218" fmla="*/ 1818260 w 4114165"/>
              <a:gd name="connsiteY218" fmla="*/ 878162 h 3063504"/>
              <a:gd name="connsiteX219" fmla="*/ 1824634 w 4114165"/>
              <a:gd name="connsiteY219" fmla="*/ 948342 h 3063504"/>
              <a:gd name="connsiteX220" fmla="*/ 1834176 w 4114165"/>
              <a:gd name="connsiteY220" fmla="*/ 1097237 h 3063504"/>
              <a:gd name="connsiteX221" fmla="*/ 1846912 w 4114165"/>
              <a:gd name="connsiteY221" fmla="*/ 1354719 h 3063504"/>
              <a:gd name="connsiteX222" fmla="*/ 1878758 w 4114165"/>
              <a:gd name="connsiteY222" fmla="*/ 2030319 h 3063504"/>
              <a:gd name="connsiteX223" fmla="*/ 1888313 w 4114165"/>
              <a:gd name="connsiteY223" fmla="*/ 2169894 h 3063504"/>
              <a:gd name="connsiteX224" fmla="*/ 1894687 w 4114165"/>
              <a:gd name="connsiteY224" fmla="*/ 2233983 h 3063504"/>
              <a:gd name="connsiteX225" fmla="*/ 1901049 w 4114165"/>
              <a:gd name="connsiteY225" fmla="*/ 2272112 h 3063504"/>
              <a:gd name="connsiteX226" fmla="*/ 1904242 w 4114165"/>
              <a:gd name="connsiteY226" fmla="*/ 2281014 h 3063504"/>
              <a:gd name="connsiteX227" fmla="*/ 1907423 w 4114165"/>
              <a:gd name="connsiteY227" fmla="*/ 2283053 h 3063504"/>
              <a:gd name="connsiteX228" fmla="*/ 1910604 w 4114165"/>
              <a:gd name="connsiteY228" fmla="*/ 2278216 h 3063504"/>
              <a:gd name="connsiteX229" fmla="*/ 1913785 w 4114165"/>
              <a:gd name="connsiteY229" fmla="*/ 2266591 h 3063504"/>
              <a:gd name="connsiteX230" fmla="*/ 1920159 w 4114165"/>
              <a:gd name="connsiteY230" fmla="*/ 2223573 h 3063504"/>
              <a:gd name="connsiteX231" fmla="*/ 1926520 w 4114165"/>
              <a:gd name="connsiteY231" fmla="*/ 2155837 h 3063504"/>
              <a:gd name="connsiteX232" fmla="*/ 1936075 w 4114165"/>
              <a:gd name="connsiteY232" fmla="*/ 2014084 h 3063504"/>
              <a:gd name="connsiteX233" fmla="*/ 1948811 w 4114165"/>
              <a:gd name="connsiteY233" fmla="*/ 1770329 h 3063504"/>
              <a:gd name="connsiteX234" fmla="*/ 1980657 w 4114165"/>
              <a:gd name="connsiteY234" fmla="*/ 1119397 h 3063504"/>
              <a:gd name="connsiteX235" fmla="*/ 1990212 w 4114165"/>
              <a:gd name="connsiteY235" fmla="*/ 975352 h 3063504"/>
              <a:gd name="connsiteX236" fmla="*/ 1999767 w 4114165"/>
              <a:gd name="connsiteY236" fmla="*/ 875591 h 3063504"/>
              <a:gd name="connsiteX237" fmla="*/ 2006142 w 4114165"/>
              <a:gd name="connsiteY237" fmla="*/ 836740 h 3063504"/>
              <a:gd name="connsiteX238" fmla="*/ 2009322 w 4114165"/>
              <a:gd name="connsiteY238" fmla="*/ 825938 h 3063504"/>
              <a:gd name="connsiteX239" fmla="*/ 2012503 w 4114165"/>
              <a:gd name="connsiteY239" fmla="*/ 820923 h 3063504"/>
              <a:gd name="connsiteX240" fmla="*/ 2015684 w 4114165"/>
              <a:gd name="connsiteY240" fmla="*/ 821658 h 3063504"/>
              <a:gd name="connsiteX241" fmla="*/ 2018877 w 4114165"/>
              <a:gd name="connsiteY241" fmla="*/ 828028 h 3063504"/>
              <a:gd name="connsiteX242" fmla="*/ 2025239 w 4114165"/>
              <a:gd name="connsiteY242" fmla="*/ 857115 h 3063504"/>
              <a:gd name="connsiteX243" fmla="*/ 2031613 w 4114165"/>
              <a:gd name="connsiteY243" fmla="*/ 906553 h 3063504"/>
              <a:gd name="connsiteX244" fmla="*/ 2041168 w 4114165"/>
              <a:gd name="connsiteY244" fmla="*/ 1013849 h 3063504"/>
              <a:gd name="connsiteX245" fmla="*/ 2053904 w 4114165"/>
              <a:gd name="connsiteY245" fmla="*/ 1203418 h 3063504"/>
              <a:gd name="connsiteX246" fmla="*/ 2098486 w 4114165"/>
              <a:gd name="connsiteY246" fmla="*/ 1923390 h 3063504"/>
              <a:gd name="connsiteX247" fmla="*/ 2108028 w 4114165"/>
              <a:gd name="connsiteY247" fmla="*/ 2025937 h 3063504"/>
              <a:gd name="connsiteX248" fmla="*/ 2117583 w 4114165"/>
              <a:gd name="connsiteY248" fmla="*/ 2096700 h 3063504"/>
              <a:gd name="connsiteX249" fmla="*/ 2123957 w 4114165"/>
              <a:gd name="connsiteY249" fmla="*/ 2125104 h 3063504"/>
              <a:gd name="connsiteX250" fmla="*/ 2130319 w 4114165"/>
              <a:gd name="connsiteY250" fmla="*/ 2138324 h 3063504"/>
              <a:gd name="connsiteX251" fmla="*/ 2133512 w 4114165"/>
              <a:gd name="connsiteY251" fmla="*/ 2139299 h 3063504"/>
              <a:gd name="connsiteX252" fmla="*/ 2136693 w 4114165"/>
              <a:gd name="connsiteY252" fmla="*/ 2136589 h 3063504"/>
              <a:gd name="connsiteX253" fmla="*/ 2139874 w 4114165"/>
              <a:gd name="connsiteY253" fmla="*/ 2130283 h 3063504"/>
              <a:gd name="connsiteX254" fmla="*/ 2146248 w 4114165"/>
              <a:gd name="connsiteY254" fmla="*/ 2107312 h 3063504"/>
              <a:gd name="connsiteX255" fmla="*/ 2152610 w 4114165"/>
              <a:gd name="connsiteY255" fmla="*/ 2071335 h 3063504"/>
              <a:gd name="connsiteX256" fmla="*/ 2162165 w 4114165"/>
              <a:gd name="connsiteY256" fmla="*/ 1995685 h 3063504"/>
              <a:gd name="connsiteX257" fmla="*/ 2174901 w 4114165"/>
              <a:gd name="connsiteY257" fmla="*/ 1861973 h 3063504"/>
              <a:gd name="connsiteX258" fmla="*/ 2194011 w 4114165"/>
              <a:gd name="connsiteY258" fmla="*/ 1618546 h 3063504"/>
              <a:gd name="connsiteX259" fmla="*/ 2219482 w 4114165"/>
              <a:gd name="connsiteY259" fmla="*/ 1290681 h 3063504"/>
              <a:gd name="connsiteX260" fmla="*/ 2232218 w 4114165"/>
              <a:gd name="connsiteY260" fmla="*/ 1157476 h 3063504"/>
              <a:gd name="connsiteX261" fmla="*/ 2241773 w 4114165"/>
              <a:gd name="connsiteY261" fmla="*/ 1081331 h 3063504"/>
              <a:gd name="connsiteX262" fmla="*/ 2251328 w 4114165"/>
              <a:gd name="connsiteY262" fmla="*/ 1030020 h 3063504"/>
              <a:gd name="connsiteX263" fmla="*/ 2257702 w 4114165"/>
              <a:gd name="connsiteY263" fmla="*/ 1010924 h 3063504"/>
              <a:gd name="connsiteX264" fmla="*/ 2260883 w 4114165"/>
              <a:gd name="connsiteY264" fmla="*/ 1006061 h 3063504"/>
              <a:gd name="connsiteX265" fmla="*/ 2264064 w 4114165"/>
              <a:gd name="connsiteY265" fmla="*/ 1004351 h 3063504"/>
              <a:gd name="connsiteX266" fmla="*/ 2267257 w 4114165"/>
              <a:gd name="connsiteY266" fmla="*/ 1005782 h 3063504"/>
              <a:gd name="connsiteX267" fmla="*/ 2270438 w 4114165"/>
              <a:gd name="connsiteY267" fmla="*/ 1010316 h 3063504"/>
              <a:gd name="connsiteX268" fmla="*/ 2276800 w 4114165"/>
              <a:gd name="connsiteY268" fmla="*/ 1028450 h 3063504"/>
              <a:gd name="connsiteX269" fmla="*/ 2283174 w 4114165"/>
              <a:gd name="connsiteY269" fmla="*/ 1058069 h 3063504"/>
              <a:gd name="connsiteX270" fmla="*/ 2292729 w 4114165"/>
              <a:gd name="connsiteY270" fmla="*/ 1121841 h 3063504"/>
              <a:gd name="connsiteX271" fmla="*/ 2305465 w 4114165"/>
              <a:gd name="connsiteY271" fmla="*/ 1236014 h 3063504"/>
              <a:gd name="connsiteX272" fmla="*/ 2324575 w 4114165"/>
              <a:gd name="connsiteY272" fmla="*/ 1444287 h 3063504"/>
              <a:gd name="connsiteX273" fmla="*/ 2353227 w 4114165"/>
              <a:gd name="connsiteY273" fmla="*/ 1757361 h 3063504"/>
              <a:gd name="connsiteX274" fmla="*/ 2365963 w 4114165"/>
              <a:gd name="connsiteY274" fmla="*/ 1871318 h 3063504"/>
              <a:gd name="connsiteX275" fmla="*/ 2378699 w 4114165"/>
              <a:gd name="connsiteY275" fmla="*/ 1960101 h 3063504"/>
              <a:gd name="connsiteX276" fmla="*/ 2388254 w 4114165"/>
              <a:gd name="connsiteY276" fmla="*/ 2007196 h 3063504"/>
              <a:gd name="connsiteX277" fmla="*/ 2394628 w 4114165"/>
              <a:gd name="connsiteY277" fmla="*/ 2028331 h 3063504"/>
              <a:gd name="connsiteX278" fmla="*/ 2400990 w 4114165"/>
              <a:gd name="connsiteY278" fmla="*/ 2040690 h 3063504"/>
              <a:gd name="connsiteX279" fmla="*/ 2404183 w 4114165"/>
              <a:gd name="connsiteY279" fmla="*/ 2043425 h 3063504"/>
              <a:gd name="connsiteX280" fmla="*/ 2407364 w 4114165"/>
              <a:gd name="connsiteY280" fmla="*/ 2043805 h 3063504"/>
              <a:gd name="connsiteX281" fmla="*/ 2410545 w 4114165"/>
              <a:gd name="connsiteY281" fmla="*/ 2041766 h 3063504"/>
              <a:gd name="connsiteX282" fmla="*/ 2413726 w 4114165"/>
              <a:gd name="connsiteY282" fmla="*/ 2037258 h 3063504"/>
              <a:gd name="connsiteX283" fmla="*/ 2420100 w 4114165"/>
              <a:gd name="connsiteY283" fmla="*/ 2020707 h 3063504"/>
              <a:gd name="connsiteX284" fmla="*/ 2426474 w 4114165"/>
              <a:gd name="connsiteY284" fmla="*/ 1993899 h 3063504"/>
              <a:gd name="connsiteX285" fmla="*/ 2432836 w 4114165"/>
              <a:gd name="connsiteY285" fmla="*/ 1956694 h 3063504"/>
              <a:gd name="connsiteX286" fmla="*/ 2442391 w 4114165"/>
              <a:gd name="connsiteY286" fmla="*/ 1881614 h 3063504"/>
              <a:gd name="connsiteX287" fmla="*/ 2451946 w 4114165"/>
              <a:gd name="connsiteY287" fmla="*/ 1784575 h 3063504"/>
              <a:gd name="connsiteX288" fmla="*/ 2464682 w 4114165"/>
              <a:gd name="connsiteY288" fmla="*/ 1626031 h 3063504"/>
              <a:gd name="connsiteX289" fmla="*/ 2490153 w 4114165"/>
              <a:gd name="connsiteY289" fmla="*/ 1257757 h 3063504"/>
              <a:gd name="connsiteX290" fmla="*/ 2506083 w 4114165"/>
              <a:gd name="connsiteY290" fmla="*/ 1048014 h 3063504"/>
              <a:gd name="connsiteX291" fmla="*/ 2515625 w 4114165"/>
              <a:gd name="connsiteY291" fmla="*/ 952141 h 3063504"/>
              <a:gd name="connsiteX292" fmla="*/ 2521999 w 4114165"/>
              <a:gd name="connsiteY292" fmla="*/ 906236 h 3063504"/>
              <a:gd name="connsiteX293" fmla="*/ 2528373 w 4114165"/>
              <a:gd name="connsiteY293" fmla="*/ 877262 h 3063504"/>
              <a:gd name="connsiteX294" fmla="*/ 2531554 w 4114165"/>
              <a:gd name="connsiteY294" fmla="*/ 869652 h 3063504"/>
              <a:gd name="connsiteX295" fmla="*/ 2534735 w 4114165"/>
              <a:gd name="connsiteY295" fmla="*/ 866853 h 3063504"/>
              <a:gd name="connsiteX296" fmla="*/ 2537916 w 4114165"/>
              <a:gd name="connsiteY296" fmla="*/ 868955 h 3063504"/>
              <a:gd name="connsiteX297" fmla="*/ 2541109 w 4114165"/>
              <a:gd name="connsiteY297" fmla="*/ 876059 h 3063504"/>
              <a:gd name="connsiteX298" fmla="*/ 2547471 w 4114165"/>
              <a:gd name="connsiteY298" fmla="*/ 905299 h 3063504"/>
              <a:gd name="connsiteX299" fmla="*/ 2553845 w 4114165"/>
              <a:gd name="connsiteY299" fmla="*/ 954281 h 3063504"/>
              <a:gd name="connsiteX300" fmla="*/ 2563400 w 4114165"/>
              <a:gd name="connsiteY300" fmla="*/ 1062425 h 3063504"/>
              <a:gd name="connsiteX301" fmla="*/ 2572942 w 4114165"/>
              <a:gd name="connsiteY301" fmla="*/ 1206420 h 3063504"/>
              <a:gd name="connsiteX302" fmla="*/ 2588872 w 4114165"/>
              <a:gd name="connsiteY302" fmla="*/ 1499651 h 3063504"/>
              <a:gd name="connsiteX303" fmla="*/ 2614343 w 4114165"/>
              <a:gd name="connsiteY303" fmla="*/ 1975335 h 3063504"/>
              <a:gd name="connsiteX304" fmla="*/ 2623898 w 4114165"/>
              <a:gd name="connsiteY304" fmla="*/ 2111528 h 3063504"/>
              <a:gd name="connsiteX305" fmla="*/ 2633453 w 4114165"/>
              <a:gd name="connsiteY305" fmla="*/ 2206554 h 3063504"/>
              <a:gd name="connsiteX306" fmla="*/ 2639815 w 4114165"/>
              <a:gd name="connsiteY306" fmla="*/ 2243037 h 3063504"/>
              <a:gd name="connsiteX307" fmla="*/ 2643008 w 4114165"/>
              <a:gd name="connsiteY307" fmla="*/ 2252623 h 3063504"/>
              <a:gd name="connsiteX308" fmla="*/ 2646189 w 4114165"/>
              <a:gd name="connsiteY308" fmla="*/ 2256295 h 3063504"/>
              <a:gd name="connsiteX309" fmla="*/ 2649370 w 4114165"/>
              <a:gd name="connsiteY309" fmla="*/ 2254003 h 3063504"/>
              <a:gd name="connsiteX310" fmla="*/ 2652551 w 4114165"/>
              <a:gd name="connsiteY310" fmla="*/ 2245772 h 3063504"/>
              <a:gd name="connsiteX311" fmla="*/ 2658925 w 4114165"/>
              <a:gd name="connsiteY311" fmla="*/ 2211759 h 3063504"/>
              <a:gd name="connsiteX312" fmla="*/ 2665299 w 4114165"/>
              <a:gd name="connsiteY312" fmla="*/ 2155381 h 3063504"/>
              <a:gd name="connsiteX313" fmla="*/ 2674841 w 4114165"/>
              <a:gd name="connsiteY313" fmla="*/ 2033383 h 3063504"/>
              <a:gd name="connsiteX314" fmla="*/ 2687590 w 4114165"/>
              <a:gd name="connsiteY314" fmla="*/ 1816866 h 3063504"/>
              <a:gd name="connsiteX315" fmla="*/ 2725797 w 4114165"/>
              <a:gd name="connsiteY315" fmla="*/ 1116307 h 3063504"/>
              <a:gd name="connsiteX316" fmla="*/ 2735353 w 4114165"/>
              <a:gd name="connsiteY316" fmla="*/ 1006339 h 3063504"/>
              <a:gd name="connsiteX317" fmla="*/ 2741714 w 4114165"/>
              <a:gd name="connsiteY317" fmla="*/ 959548 h 3063504"/>
              <a:gd name="connsiteX318" fmla="*/ 2748088 w 4114165"/>
              <a:gd name="connsiteY318" fmla="*/ 935995 h 3063504"/>
              <a:gd name="connsiteX319" fmla="*/ 2751269 w 4114165"/>
              <a:gd name="connsiteY319" fmla="*/ 933171 h 3063504"/>
              <a:gd name="connsiteX320" fmla="*/ 2754450 w 4114165"/>
              <a:gd name="connsiteY320" fmla="*/ 936337 h 3063504"/>
              <a:gd name="connsiteX321" fmla="*/ 2757643 w 4114165"/>
              <a:gd name="connsiteY321" fmla="*/ 945416 h 3063504"/>
              <a:gd name="connsiteX322" fmla="*/ 2764005 w 4114165"/>
              <a:gd name="connsiteY322" fmla="*/ 980709 h 3063504"/>
              <a:gd name="connsiteX323" fmla="*/ 2770379 w 4114165"/>
              <a:gd name="connsiteY323" fmla="*/ 1037225 h 3063504"/>
              <a:gd name="connsiteX324" fmla="*/ 2779934 w 4114165"/>
              <a:gd name="connsiteY324" fmla="*/ 1155678 h 3063504"/>
              <a:gd name="connsiteX325" fmla="*/ 2792670 w 4114165"/>
              <a:gd name="connsiteY325" fmla="*/ 1356429 h 3063504"/>
              <a:gd name="connsiteX326" fmla="*/ 2818142 w 4114165"/>
              <a:gd name="connsiteY326" fmla="*/ 1765998 h 3063504"/>
              <a:gd name="connsiteX327" fmla="*/ 2827697 w 4114165"/>
              <a:gd name="connsiteY327" fmla="*/ 1875662 h 3063504"/>
              <a:gd name="connsiteX328" fmla="*/ 2834058 w 4114165"/>
              <a:gd name="connsiteY328" fmla="*/ 1925847 h 3063504"/>
              <a:gd name="connsiteX329" fmla="*/ 2840433 w 4114165"/>
              <a:gd name="connsiteY329" fmla="*/ 1955251 h 3063504"/>
              <a:gd name="connsiteX330" fmla="*/ 2843613 w 4114165"/>
              <a:gd name="connsiteY330" fmla="*/ 1961823 h 3063504"/>
              <a:gd name="connsiteX331" fmla="*/ 2846807 w 4114165"/>
              <a:gd name="connsiteY331" fmla="*/ 1962912 h 3063504"/>
              <a:gd name="connsiteX332" fmla="*/ 2849988 w 4114165"/>
              <a:gd name="connsiteY332" fmla="*/ 1958543 h 3063504"/>
              <a:gd name="connsiteX333" fmla="*/ 2853168 w 4114165"/>
              <a:gd name="connsiteY333" fmla="*/ 1948818 h 3063504"/>
              <a:gd name="connsiteX334" fmla="*/ 2859543 w 4114165"/>
              <a:gd name="connsiteY334" fmla="*/ 1914032 h 3063504"/>
              <a:gd name="connsiteX335" fmla="*/ 2865904 w 4114165"/>
              <a:gd name="connsiteY335" fmla="*/ 1860517 h 3063504"/>
              <a:gd name="connsiteX336" fmla="*/ 2875459 w 4114165"/>
              <a:gd name="connsiteY336" fmla="*/ 1751587 h 3063504"/>
              <a:gd name="connsiteX337" fmla="*/ 2891388 w 4114165"/>
              <a:gd name="connsiteY337" fmla="*/ 1526332 h 3063504"/>
              <a:gd name="connsiteX338" fmla="*/ 2907305 w 4114165"/>
              <a:gd name="connsiteY338" fmla="*/ 1308055 h 3063504"/>
              <a:gd name="connsiteX339" fmla="*/ 2916860 w 4114165"/>
              <a:gd name="connsiteY339" fmla="*/ 1209459 h 3063504"/>
              <a:gd name="connsiteX340" fmla="*/ 2923222 w 4114165"/>
              <a:gd name="connsiteY340" fmla="*/ 1164897 h 3063504"/>
              <a:gd name="connsiteX341" fmla="*/ 2929596 w 4114165"/>
              <a:gd name="connsiteY341" fmla="*/ 1140279 h 3063504"/>
              <a:gd name="connsiteX342" fmla="*/ 2932777 w 4114165"/>
              <a:gd name="connsiteY342" fmla="*/ 1135974 h 3063504"/>
              <a:gd name="connsiteX343" fmla="*/ 2935957 w 4114165"/>
              <a:gd name="connsiteY343" fmla="*/ 1137164 h 3063504"/>
              <a:gd name="connsiteX344" fmla="*/ 2939151 w 4114165"/>
              <a:gd name="connsiteY344" fmla="*/ 1143888 h 3063504"/>
              <a:gd name="connsiteX345" fmla="*/ 2945512 w 4114165"/>
              <a:gd name="connsiteY345" fmla="*/ 1173735 h 3063504"/>
              <a:gd name="connsiteX346" fmla="*/ 2951887 w 4114165"/>
              <a:gd name="connsiteY346" fmla="*/ 1224490 h 3063504"/>
              <a:gd name="connsiteX347" fmla="*/ 2961442 w 4114165"/>
              <a:gd name="connsiteY347" fmla="*/ 1335142 h 3063504"/>
              <a:gd name="connsiteX348" fmla="*/ 2974177 w 4114165"/>
              <a:gd name="connsiteY348" fmla="*/ 1529549 h 3063504"/>
              <a:gd name="connsiteX349" fmla="*/ 2999649 w 4114165"/>
              <a:gd name="connsiteY349" fmla="*/ 1943005 h 3063504"/>
              <a:gd name="connsiteX350" fmla="*/ 3009204 w 4114165"/>
              <a:gd name="connsiteY350" fmla="*/ 2056291 h 3063504"/>
              <a:gd name="connsiteX351" fmla="*/ 3015566 w 4114165"/>
              <a:gd name="connsiteY351" fmla="*/ 2107590 h 3063504"/>
              <a:gd name="connsiteX352" fmla="*/ 3021940 w 4114165"/>
              <a:gd name="connsiteY352" fmla="*/ 2135956 h 3063504"/>
              <a:gd name="connsiteX353" fmla="*/ 3025121 w 4114165"/>
              <a:gd name="connsiteY353" fmla="*/ 2140869 h 3063504"/>
              <a:gd name="connsiteX354" fmla="*/ 3028314 w 4114165"/>
              <a:gd name="connsiteY354" fmla="*/ 2139375 h 3063504"/>
              <a:gd name="connsiteX355" fmla="*/ 3031495 w 4114165"/>
              <a:gd name="connsiteY355" fmla="*/ 2131372 h 3063504"/>
              <a:gd name="connsiteX356" fmla="*/ 3037856 w 4114165"/>
              <a:gd name="connsiteY356" fmla="*/ 2095864 h 3063504"/>
              <a:gd name="connsiteX357" fmla="*/ 3044231 w 4114165"/>
              <a:gd name="connsiteY357" fmla="*/ 2035004 h 3063504"/>
              <a:gd name="connsiteX358" fmla="*/ 3053786 w 4114165"/>
              <a:gd name="connsiteY358" fmla="*/ 1900292 h 3063504"/>
              <a:gd name="connsiteX359" fmla="*/ 3066522 w 4114165"/>
              <a:gd name="connsiteY359" fmla="*/ 1656777 h 3063504"/>
              <a:gd name="connsiteX360" fmla="*/ 3101548 w 4114165"/>
              <a:gd name="connsiteY360" fmla="*/ 916683 h 3063504"/>
              <a:gd name="connsiteX361" fmla="*/ 3111104 w 4114165"/>
              <a:gd name="connsiteY361" fmla="*/ 783301 h 3063504"/>
              <a:gd name="connsiteX362" fmla="*/ 3117465 w 4114165"/>
              <a:gd name="connsiteY362" fmla="*/ 726430 h 3063504"/>
              <a:gd name="connsiteX363" fmla="*/ 3123839 w 4114165"/>
              <a:gd name="connsiteY363" fmla="*/ 698723 h 3063504"/>
              <a:gd name="connsiteX364" fmla="*/ 3127020 w 4114165"/>
              <a:gd name="connsiteY364" fmla="*/ 696418 h 3063504"/>
              <a:gd name="connsiteX365" fmla="*/ 3130214 w 4114165"/>
              <a:gd name="connsiteY365" fmla="*/ 701990 h 3063504"/>
              <a:gd name="connsiteX366" fmla="*/ 3133394 w 4114165"/>
              <a:gd name="connsiteY366" fmla="*/ 715476 h 3063504"/>
              <a:gd name="connsiteX367" fmla="*/ 3139756 w 4114165"/>
              <a:gd name="connsiteY367" fmla="*/ 765952 h 3063504"/>
              <a:gd name="connsiteX368" fmla="*/ 3146130 w 4114165"/>
              <a:gd name="connsiteY368" fmla="*/ 846579 h 3063504"/>
              <a:gd name="connsiteX369" fmla="*/ 3155685 w 4114165"/>
              <a:gd name="connsiteY369" fmla="*/ 1018294 h 3063504"/>
              <a:gd name="connsiteX370" fmla="*/ 3168421 w 4114165"/>
              <a:gd name="connsiteY370" fmla="*/ 1320136 h 3063504"/>
              <a:gd name="connsiteX371" fmla="*/ 3203448 w 4114165"/>
              <a:gd name="connsiteY371" fmla="*/ 2215089 h 3063504"/>
              <a:gd name="connsiteX372" fmla="*/ 3213003 w 4114165"/>
              <a:gd name="connsiteY372" fmla="*/ 2377344 h 3063504"/>
              <a:gd name="connsiteX373" fmla="*/ 3219364 w 4114165"/>
              <a:gd name="connsiteY373" fmla="*/ 2449018 h 3063504"/>
              <a:gd name="connsiteX374" fmla="*/ 3225738 w 4114165"/>
              <a:gd name="connsiteY374" fmla="*/ 2487996 h 3063504"/>
              <a:gd name="connsiteX375" fmla="*/ 3228919 w 4114165"/>
              <a:gd name="connsiteY375" fmla="*/ 2494657 h 3063504"/>
              <a:gd name="connsiteX376" fmla="*/ 3232113 w 4114165"/>
              <a:gd name="connsiteY376" fmla="*/ 2492656 h 3063504"/>
              <a:gd name="connsiteX377" fmla="*/ 3235293 w 4114165"/>
              <a:gd name="connsiteY377" fmla="*/ 2481980 h 3063504"/>
              <a:gd name="connsiteX378" fmla="*/ 3241655 w 4114165"/>
              <a:gd name="connsiteY378" fmla="*/ 2435063 h 3063504"/>
              <a:gd name="connsiteX379" fmla="*/ 3248029 w 4114165"/>
              <a:gd name="connsiteY379" fmla="*/ 2355601 h 3063504"/>
              <a:gd name="connsiteX380" fmla="*/ 3257584 w 4114165"/>
              <a:gd name="connsiteY380" fmla="*/ 2182202 h 3063504"/>
              <a:gd name="connsiteX381" fmla="*/ 3270320 w 4114165"/>
              <a:gd name="connsiteY381" fmla="*/ 1873902 h 3063504"/>
              <a:gd name="connsiteX382" fmla="*/ 3305347 w 4114165"/>
              <a:gd name="connsiteY382" fmla="*/ 952647 h 3063504"/>
              <a:gd name="connsiteX383" fmla="*/ 3314902 w 4114165"/>
              <a:gd name="connsiteY383" fmla="*/ 781693 h 3063504"/>
              <a:gd name="connsiteX384" fmla="*/ 3321263 w 4114165"/>
              <a:gd name="connsiteY384" fmla="*/ 703307 h 3063504"/>
              <a:gd name="connsiteX385" fmla="*/ 3327637 w 4114165"/>
              <a:gd name="connsiteY385" fmla="*/ 656541 h 3063504"/>
              <a:gd name="connsiteX386" fmla="*/ 3330818 w 4114165"/>
              <a:gd name="connsiteY386" fmla="*/ 645461 h 3063504"/>
              <a:gd name="connsiteX387" fmla="*/ 3334012 w 4114165"/>
              <a:gd name="connsiteY387" fmla="*/ 642662 h 3063504"/>
              <a:gd name="connsiteX388" fmla="*/ 3337192 w 4114165"/>
              <a:gd name="connsiteY388" fmla="*/ 648095 h 3063504"/>
              <a:gd name="connsiteX389" fmla="*/ 3340373 w 4114165"/>
              <a:gd name="connsiteY389" fmla="*/ 661657 h 3063504"/>
              <a:gd name="connsiteX390" fmla="*/ 3346747 w 4114165"/>
              <a:gd name="connsiteY390" fmla="*/ 712272 h 3063504"/>
              <a:gd name="connsiteX391" fmla="*/ 3353109 w 4114165"/>
              <a:gd name="connsiteY391" fmla="*/ 792026 h 3063504"/>
              <a:gd name="connsiteX392" fmla="*/ 3362664 w 4114165"/>
              <a:gd name="connsiteY392" fmla="*/ 958282 h 3063504"/>
              <a:gd name="connsiteX393" fmla="*/ 3375400 w 4114165"/>
              <a:gd name="connsiteY393" fmla="*/ 1241725 h 3063504"/>
              <a:gd name="connsiteX394" fmla="*/ 3404065 w 4114165"/>
              <a:gd name="connsiteY394" fmla="*/ 1914374 h 3063504"/>
              <a:gd name="connsiteX395" fmla="*/ 3413620 w 4114165"/>
              <a:gd name="connsiteY395" fmla="*/ 2082783 h 3063504"/>
              <a:gd name="connsiteX396" fmla="*/ 3423163 w 4114165"/>
              <a:gd name="connsiteY396" fmla="*/ 2199285 h 3063504"/>
              <a:gd name="connsiteX397" fmla="*/ 3429537 w 4114165"/>
              <a:gd name="connsiteY397" fmla="*/ 2244088 h 3063504"/>
              <a:gd name="connsiteX398" fmla="*/ 3432718 w 4114165"/>
              <a:gd name="connsiteY398" fmla="*/ 2256169 h 3063504"/>
              <a:gd name="connsiteX399" fmla="*/ 3435911 w 4114165"/>
              <a:gd name="connsiteY399" fmla="*/ 2261335 h 3063504"/>
              <a:gd name="connsiteX400" fmla="*/ 3439092 w 4114165"/>
              <a:gd name="connsiteY400" fmla="*/ 2259613 h 3063504"/>
              <a:gd name="connsiteX401" fmla="*/ 3442273 w 4114165"/>
              <a:gd name="connsiteY401" fmla="*/ 2251116 h 3063504"/>
              <a:gd name="connsiteX402" fmla="*/ 3448647 w 4114165"/>
              <a:gd name="connsiteY402" fmla="*/ 2214582 h 3063504"/>
              <a:gd name="connsiteX403" fmla="*/ 3455008 w 4114165"/>
              <a:gd name="connsiteY403" fmla="*/ 2153824 h 3063504"/>
              <a:gd name="connsiteX404" fmla="*/ 3464564 w 4114165"/>
              <a:gd name="connsiteY404" fmla="*/ 2023974 h 3063504"/>
              <a:gd name="connsiteX405" fmla="*/ 3477299 w 4114165"/>
              <a:gd name="connsiteY405" fmla="*/ 1799315 h 3063504"/>
              <a:gd name="connsiteX406" fmla="*/ 3509145 w 4114165"/>
              <a:gd name="connsiteY406" fmla="*/ 1210295 h 3063504"/>
              <a:gd name="connsiteX407" fmla="*/ 3518700 w 4114165"/>
              <a:gd name="connsiteY407" fmla="*/ 1086549 h 3063504"/>
              <a:gd name="connsiteX408" fmla="*/ 3525062 w 4114165"/>
              <a:gd name="connsiteY408" fmla="*/ 1027956 h 3063504"/>
              <a:gd name="connsiteX409" fmla="*/ 3531436 w 4114165"/>
              <a:gd name="connsiteY409" fmla="*/ 990536 h 3063504"/>
              <a:gd name="connsiteX410" fmla="*/ 3534617 w 4114165"/>
              <a:gd name="connsiteY410" fmla="*/ 980063 h 3063504"/>
              <a:gd name="connsiteX411" fmla="*/ 3537797 w 4114165"/>
              <a:gd name="connsiteY411" fmla="*/ 975137 h 3063504"/>
              <a:gd name="connsiteX412" fmla="*/ 3540991 w 4114165"/>
              <a:gd name="connsiteY412" fmla="*/ 975694 h 3063504"/>
              <a:gd name="connsiteX413" fmla="*/ 3544172 w 4114165"/>
              <a:gd name="connsiteY413" fmla="*/ 981697 h 3063504"/>
              <a:gd name="connsiteX414" fmla="*/ 3550546 w 4114165"/>
              <a:gd name="connsiteY414" fmla="*/ 1009341 h 3063504"/>
              <a:gd name="connsiteX415" fmla="*/ 3556908 w 4114165"/>
              <a:gd name="connsiteY415" fmla="*/ 1056435 h 3063504"/>
              <a:gd name="connsiteX416" fmla="*/ 3566463 w 4114165"/>
              <a:gd name="connsiteY416" fmla="*/ 1158261 h 3063504"/>
              <a:gd name="connsiteX417" fmla="*/ 3579198 w 4114165"/>
              <a:gd name="connsiteY417" fmla="*/ 1335737 h 3063504"/>
              <a:gd name="connsiteX418" fmla="*/ 3611044 w 4114165"/>
              <a:gd name="connsiteY418" fmla="*/ 1805545 h 3063504"/>
              <a:gd name="connsiteX419" fmla="*/ 3620599 w 4114165"/>
              <a:gd name="connsiteY419" fmla="*/ 1906206 h 3063504"/>
              <a:gd name="connsiteX420" fmla="*/ 3626961 w 4114165"/>
              <a:gd name="connsiteY420" fmla="*/ 1954998 h 3063504"/>
              <a:gd name="connsiteX421" fmla="*/ 3633335 w 4114165"/>
              <a:gd name="connsiteY421" fmla="*/ 1987567 h 3063504"/>
              <a:gd name="connsiteX422" fmla="*/ 3639696 w 4114165"/>
              <a:gd name="connsiteY422" fmla="*/ 2003270 h 3063504"/>
              <a:gd name="connsiteX423" fmla="*/ 3642890 w 4114165"/>
              <a:gd name="connsiteY423" fmla="*/ 2004764 h 3063504"/>
              <a:gd name="connsiteX424" fmla="*/ 3646071 w 4114165"/>
              <a:gd name="connsiteY424" fmla="*/ 2002092 h 3063504"/>
              <a:gd name="connsiteX425" fmla="*/ 3649251 w 4114165"/>
              <a:gd name="connsiteY425" fmla="*/ 1995343 h 3063504"/>
              <a:gd name="connsiteX426" fmla="*/ 3655626 w 4114165"/>
              <a:gd name="connsiteY426" fmla="*/ 1970079 h 3063504"/>
              <a:gd name="connsiteX427" fmla="*/ 3661987 w 4114165"/>
              <a:gd name="connsiteY427" fmla="*/ 1930329 h 3063504"/>
              <a:gd name="connsiteX428" fmla="*/ 3671542 w 4114165"/>
              <a:gd name="connsiteY428" fmla="*/ 1847423 h 3063504"/>
              <a:gd name="connsiteX429" fmla="*/ 3684278 w 4114165"/>
              <a:gd name="connsiteY429" fmla="*/ 1705138 h 3063504"/>
              <a:gd name="connsiteX430" fmla="*/ 3719305 w 4114165"/>
              <a:gd name="connsiteY430" fmla="*/ 1285869 h 3063504"/>
              <a:gd name="connsiteX431" fmla="*/ 3728860 w 4114165"/>
              <a:gd name="connsiteY431" fmla="*/ 1203127 h 3063504"/>
              <a:gd name="connsiteX432" fmla="*/ 3738415 w 4114165"/>
              <a:gd name="connsiteY432" fmla="*/ 1145914 h 3063504"/>
              <a:gd name="connsiteX433" fmla="*/ 3744789 w 4114165"/>
              <a:gd name="connsiteY433" fmla="*/ 1123703 h 3063504"/>
              <a:gd name="connsiteX434" fmla="*/ 3747970 w 4114165"/>
              <a:gd name="connsiteY434" fmla="*/ 1117612 h 3063504"/>
              <a:gd name="connsiteX435" fmla="*/ 3751151 w 4114165"/>
              <a:gd name="connsiteY435" fmla="*/ 1114864 h 3063504"/>
              <a:gd name="connsiteX436" fmla="*/ 3754344 w 4114165"/>
              <a:gd name="connsiteY436" fmla="*/ 1115497 h 3063504"/>
              <a:gd name="connsiteX437" fmla="*/ 3757525 w 4114165"/>
              <a:gd name="connsiteY437" fmla="*/ 1119435 h 3063504"/>
              <a:gd name="connsiteX438" fmla="*/ 3763887 w 4114165"/>
              <a:gd name="connsiteY438" fmla="*/ 1137050 h 3063504"/>
              <a:gd name="connsiteX439" fmla="*/ 3770261 w 4114165"/>
              <a:gd name="connsiteY439" fmla="*/ 1166935 h 3063504"/>
              <a:gd name="connsiteX440" fmla="*/ 3779816 w 4114165"/>
              <a:gd name="connsiteY440" fmla="*/ 1232253 h 3063504"/>
              <a:gd name="connsiteX441" fmla="*/ 3792552 w 4114165"/>
              <a:gd name="connsiteY441" fmla="*/ 1349413 h 3063504"/>
              <a:gd name="connsiteX442" fmla="*/ 3818023 w 4114165"/>
              <a:gd name="connsiteY442" fmla="*/ 1628335 h 3063504"/>
              <a:gd name="connsiteX443" fmla="*/ 3833953 w 4114165"/>
              <a:gd name="connsiteY443" fmla="*/ 1785195 h 3063504"/>
              <a:gd name="connsiteX444" fmla="*/ 3843495 w 4114165"/>
              <a:gd name="connsiteY444" fmla="*/ 1858085 h 3063504"/>
              <a:gd name="connsiteX445" fmla="*/ 3853050 w 4114165"/>
              <a:gd name="connsiteY445" fmla="*/ 1909448 h 3063504"/>
              <a:gd name="connsiteX446" fmla="*/ 3859424 w 4114165"/>
              <a:gd name="connsiteY446" fmla="*/ 1930215 h 3063504"/>
              <a:gd name="connsiteX447" fmla="*/ 3865786 w 4114165"/>
              <a:gd name="connsiteY447" fmla="*/ 1939611 h 3063504"/>
              <a:gd name="connsiteX448" fmla="*/ 3868979 w 4114165"/>
              <a:gd name="connsiteY448" fmla="*/ 1939992 h 3063504"/>
              <a:gd name="connsiteX449" fmla="*/ 3872160 w 4114165"/>
              <a:gd name="connsiteY449" fmla="*/ 1937472 h 3063504"/>
              <a:gd name="connsiteX450" fmla="*/ 3875341 w 4114165"/>
              <a:gd name="connsiteY450" fmla="*/ 1932115 h 3063504"/>
              <a:gd name="connsiteX451" fmla="*/ 3881715 w 4114165"/>
              <a:gd name="connsiteY451" fmla="*/ 1913057 h 3063504"/>
              <a:gd name="connsiteX452" fmla="*/ 3888077 w 4114165"/>
              <a:gd name="connsiteY452" fmla="*/ 1883437 h 3063504"/>
              <a:gd name="connsiteX453" fmla="*/ 3897632 w 4114165"/>
              <a:gd name="connsiteY453" fmla="*/ 1821260 h 3063504"/>
              <a:gd name="connsiteX454" fmla="*/ 3910367 w 4114165"/>
              <a:gd name="connsiteY454" fmla="*/ 1711888 h 3063504"/>
              <a:gd name="connsiteX455" fmla="*/ 3932658 w 4114165"/>
              <a:gd name="connsiteY455" fmla="*/ 1484088 h 3063504"/>
              <a:gd name="connsiteX456" fmla="*/ 3951768 w 4114165"/>
              <a:gd name="connsiteY456" fmla="*/ 1301736 h 3063504"/>
              <a:gd name="connsiteX457" fmla="*/ 3961323 w 4114165"/>
              <a:gd name="connsiteY457" fmla="*/ 1230328 h 3063504"/>
              <a:gd name="connsiteX458" fmla="*/ 3970878 w 4114165"/>
              <a:gd name="connsiteY458" fmla="*/ 1178180 h 3063504"/>
              <a:gd name="connsiteX459" fmla="*/ 3977240 w 4114165"/>
              <a:gd name="connsiteY459" fmla="*/ 1155741 h 3063504"/>
              <a:gd name="connsiteX460" fmla="*/ 3983614 w 4114165"/>
              <a:gd name="connsiteY460" fmla="*/ 1143901 h 3063504"/>
              <a:gd name="connsiteX461" fmla="*/ 3986795 w 4114165"/>
              <a:gd name="connsiteY461" fmla="*/ 1142077 h 3063504"/>
              <a:gd name="connsiteX462" fmla="*/ 3989976 w 4114165"/>
              <a:gd name="connsiteY462" fmla="*/ 1142989 h 3063504"/>
              <a:gd name="connsiteX463" fmla="*/ 3993169 w 4114165"/>
              <a:gd name="connsiteY463" fmla="*/ 1146661 h 3063504"/>
              <a:gd name="connsiteX464" fmla="*/ 3999531 w 4114165"/>
              <a:gd name="connsiteY464" fmla="*/ 1162136 h 3063504"/>
              <a:gd name="connsiteX465" fmla="*/ 4005905 w 4114165"/>
              <a:gd name="connsiteY465" fmla="*/ 1188070 h 3063504"/>
              <a:gd name="connsiteX466" fmla="*/ 4015460 w 4114165"/>
              <a:gd name="connsiteY466" fmla="*/ 1244992 h 3063504"/>
              <a:gd name="connsiteX467" fmla="*/ 4025002 w 4114165"/>
              <a:gd name="connsiteY467" fmla="*/ 1320275 h 3063504"/>
              <a:gd name="connsiteX468" fmla="*/ 4040932 w 4114165"/>
              <a:gd name="connsiteY468" fmla="*/ 1473210 h 3063504"/>
              <a:gd name="connsiteX469" fmla="*/ 4069584 w 4114165"/>
              <a:gd name="connsiteY469" fmla="*/ 1754601 h 3063504"/>
              <a:gd name="connsiteX470" fmla="*/ 4079139 w 4114165"/>
              <a:gd name="connsiteY470" fmla="*/ 1826731 h 3063504"/>
              <a:gd name="connsiteX471" fmla="*/ 4088694 w 4114165"/>
              <a:gd name="connsiteY471" fmla="*/ 1879436 h 3063504"/>
              <a:gd name="connsiteX472" fmla="*/ 4095069 w 4114165"/>
              <a:gd name="connsiteY472" fmla="*/ 1902103 h 3063504"/>
              <a:gd name="connsiteX473" fmla="*/ 4101430 w 4114165"/>
              <a:gd name="connsiteY473" fmla="*/ 1914082 h 3063504"/>
              <a:gd name="connsiteX474" fmla="*/ 4104611 w 4114165"/>
              <a:gd name="connsiteY474" fmla="*/ 1915995 h 3063504"/>
              <a:gd name="connsiteX475" fmla="*/ 4107804 w 4114165"/>
              <a:gd name="connsiteY475" fmla="*/ 1915184 h 3063504"/>
              <a:gd name="connsiteX476" fmla="*/ 4110985 w 4114165"/>
              <a:gd name="connsiteY476" fmla="*/ 1911702 h 3063504"/>
              <a:gd name="connsiteX477" fmla="*/ 4114166 w 4114165"/>
              <a:gd name="connsiteY477" fmla="*/ 1905598 h 3063504"/>
              <a:gd name="connsiteX478" fmla="*/ 4114166 w 4114165"/>
              <a:gd name="connsiteY478" fmla="*/ 1905598 h 3063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</a:cxnLst>
            <a:rect l="l" t="t" r="r" b="b"/>
            <a:pathLst>
              <a:path w="4114165" h="3063504">
                <a:moveTo>
                  <a:pt x="0" y="1426330"/>
                </a:moveTo>
                <a:lnTo>
                  <a:pt x="19106" y="1079343"/>
                </a:lnTo>
                <a:lnTo>
                  <a:pt x="28660" y="944391"/>
                </a:lnTo>
                <a:lnTo>
                  <a:pt x="38212" y="852379"/>
                </a:lnTo>
                <a:lnTo>
                  <a:pt x="44582" y="819708"/>
                </a:lnTo>
                <a:lnTo>
                  <a:pt x="47765" y="812730"/>
                </a:lnTo>
                <a:lnTo>
                  <a:pt x="50950" y="812198"/>
                </a:lnTo>
                <a:lnTo>
                  <a:pt x="54134" y="818213"/>
                </a:lnTo>
                <a:lnTo>
                  <a:pt x="57319" y="830801"/>
                </a:lnTo>
                <a:lnTo>
                  <a:pt x="63687" y="875439"/>
                </a:lnTo>
                <a:lnTo>
                  <a:pt x="70056" y="945100"/>
                </a:lnTo>
                <a:lnTo>
                  <a:pt x="79608" y="1091880"/>
                </a:lnTo>
                <a:lnTo>
                  <a:pt x="92347" y="1349148"/>
                </a:lnTo>
                <a:lnTo>
                  <a:pt x="130558" y="2179860"/>
                </a:lnTo>
                <a:lnTo>
                  <a:pt x="140112" y="2309798"/>
                </a:lnTo>
                <a:lnTo>
                  <a:pt x="146480" y="2364047"/>
                </a:lnTo>
                <a:lnTo>
                  <a:pt x="149664" y="2380472"/>
                </a:lnTo>
                <a:lnTo>
                  <a:pt x="152849" y="2389450"/>
                </a:lnTo>
                <a:lnTo>
                  <a:pt x="156033" y="2390855"/>
                </a:lnTo>
                <a:lnTo>
                  <a:pt x="159218" y="2384600"/>
                </a:lnTo>
                <a:lnTo>
                  <a:pt x="162401" y="2370696"/>
                </a:lnTo>
                <a:lnTo>
                  <a:pt x="168770" y="2320207"/>
                </a:lnTo>
                <a:lnTo>
                  <a:pt x="175140" y="2240720"/>
                </a:lnTo>
                <a:lnTo>
                  <a:pt x="184692" y="2072639"/>
                </a:lnTo>
                <a:lnTo>
                  <a:pt x="197429" y="1777458"/>
                </a:lnTo>
                <a:lnTo>
                  <a:pt x="235642" y="818581"/>
                </a:lnTo>
                <a:lnTo>
                  <a:pt x="245194" y="665925"/>
                </a:lnTo>
                <a:lnTo>
                  <a:pt x="251563" y="600835"/>
                </a:lnTo>
                <a:lnTo>
                  <a:pt x="257933" y="568563"/>
                </a:lnTo>
                <a:lnTo>
                  <a:pt x="261116" y="565293"/>
                </a:lnTo>
                <a:lnTo>
                  <a:pt x="264300" y="570754"/>
                </a:lnTo>
                <a:lnTo>
                  <a:pt x="267485" y="584961"/>
                </a:lnTo>
                <a:lnTo>
                  <a:pt x="273854" y="639269"/>
                </a:lnTo>
                <a:lnTo>
                  <a:pt x="280222" y="726772"/>
                </a:lnTo>
                <a:lnTo>
                  <a:pt x="289776" y="913999"/>
                </a:lnTo>
                <a:lnTo>
                  <a:pt x="302513" y="1245232"/>
                </a:lnTo>
                <a:lnTo>
                  <a:pt x="340728" y="2325374"/>
                </a:lnTo>
                <a:lnTo>
                  <a:pt x="350283" y="2497177"/>
                </a:lnTo>
                <a:lnTo>
                  <a:pt x="356645" y="2570484"/>
                </a:lnTo>
                <a:lnTo>
                  <a:pt x="363019" y="2607106"/>
                </a:lnTo>
                <a:lnTo>
                  <a:pt x="366200" y="2611083"/>
                </a:lnTo>
                <a:lnTo>
                  <a:pt x="369380" y="2605384"/>
                </a:lnTo>
                <a:lnTo>
                  <a:pt x="372574" y="2590024"/>
                </a:lnTo>
                <a:lnTo>
                  <a:pt x="378935" y="2530861"/>
                </a:lnTo>
                <a:lnTo>
                  <a:pt x="385310" y="2435532"/>
                </a:lnTo>
                <a:lnTo>
                  <a:pt x="394865" y="2232425"/>
                </a:lnTo>
                <a:lnTo>
                  <a:pt x="407601" y="1876548"/>
                </a:lnTo>
                <a:lnTo>
                  <a:pt x="442627" y="825508"/>
                </a:lnTo>
                <a:lnTo>
                  <a:pt x="452182" y="631949"/>
                </a:lnTo>
                <a:lnTo>
                  <a:pt x="458544" y="543618"/>
                </a:lnTo>
                <a:lnTo>
                  <a:pt x="464918" y="491393"/>
                </a:lnTo>
                <a:lnTo>
                  <a:pt x="468099" y="479329"/>
                </a:lnTo>
                <a:lnTo>
                  <a:pt x="471280" y="476719"/>
                </a:lnTo>
                <a:lnTo>
                  <a:pt x="474473" y="483516"/>
                </a:lnTo>
                <a:lnTo>
                  <a:pt x="477654" y="499587"/>
                </a:lnTo>
                <a:lnTo>
                  <a:pt x="484015" y="558573"/>
                </a:lnTo>
                <a:lnTo>
                  <a:pt x="490390" y="650919"/>
                </a:lnTo>
                <a:lnTo>
                  <a:pt x="499945" y="843021"/>
                </a:lnTo>
                <a:lnTo>
                  <a:pt x="512680" y="1171038"/>
                </a:lnTo>
                <a:lnTo>
                  <a:pt x="544526" y="2034016"/>
                </a:lnTo>
                <a:lnTo>
                  <a:pt x="554081" y="2220635"/>
                </a:lnTo>
                <a:lnTo>
                  <a:pt x="563624" y="2346673"/>
                </a:lnTo>
                <a:lnTo>
                  <a:pt x="569998" y="2393211"/>
                </a:lnTo>
                <a:lnTo>
                  <a:pt x="573179" y="2404874"/>
                </a:lnTo>
                <a:lnTo>
                  <a:pt x="576372" y="2408799"/>
                </a:lnTo>
                <a:lnTo>
                  <a:pt x="579553" y="2405102"/>
                </a:lnTo>
                <a:lnTo>
                  <a:pt x="582734" y="2393945"/>
                </a:lnTo>
                <a:lnTo>
                  <a:pt x="589108" y="2350282"/>
                </a:lnTo>
                <a:lnTo>
                  <a:pt x="595470" y="2280520"/>
                </a:lnTo>
                <a:lnTo>
                  <a:pt x="605025" y="2134981"/>
                </a:lnTo>
                <a:lnTo>
                  <a:pt x="617760" y="1888743"/>
                </a:lnTo>
                <a:lnTo>
                  <a:pt x="646426" y="1318008"/>
                </a:lnTo>
                <a:lnTo>
                  <a:pt x="655981" y="1179079"/>
                </a:lnTo>
                <a:lnTo>
                  <a:pt x="665523" y="1084231"/>
                </a:lnTo>
                <a:lnTo>
                  <a:pt x="671897" y="1047837"/>
                </a:lnTo>
                <a:lnTo>
                  <a:pt x="675078" y="1037782"/>
                </a:lnTo>
                <a:lnTo>
                  <a:pt x="678259" y="1033059"/>
                </a:lnTo>
                <a:lnTo>
                  <a:pt x="681452" y="1033502"/>
                </a:lnTo>
                <a:lnTo>
                  <a:pt x="684633" y="1038909"/>
                </a:lnTo>
                <a:lnTo>
                  <a:pt x="691007" y="1063476"/>
                </a:lnTo>
                <a:lnTo>
                  <a:pt x="697369" y="1104049"/>
                </a:lnTo>
                <a:lnTo>
                  <a:pt x="706924" y="1187437"/>
                </a:lnTo>
                <a:lnTo>
                  <a:pt x="738770" y="1501044"/>
                </a:lnTo>
                <a:lnTo>
                  <a:pt x="748325" y="1560169"/>
                </a:lnTo>
                <a:lnTo>
                  <a:pt x="754686" y="1583596"/>
                </a:lnTo>
                <a:lnTo>
                  <a:pt x="757880" y="1590282"/>
                </a:lnTo>
                <a:lnTo>
                  <a:pt x="761061" y="1593663"/>
                </a:lnTo>
                <a:lnTo>
                  <a:pt x="764241" y="1593828"/>
                </a:lnTo>
                <a:lnTo>
                  <a:pt x="767422" y="1590940"/>
                </a:lnTo>
                <a:lnTo>
                  <a:pt x="773796" y="1576821"/>
                </a:lnTo>
                <a:lnTo>
                  <a:pt x="780158" y="1553495"/>
                </a:lnTo>
                <a:lnTo>
                  <a:pt x="792906" y="1490875"/>
                </a:lnTo>
                <a:lnTo>
                  <a:pt x="805642" y="1429686"/>
                </a:lnTo>
                <a:lnTo>
                  <a:pt x="812004" y="1408348"/>
                </a:lnTo>
                <a:lnTo>
                  <a:pt x="818378" y="1397407"/>
                </a:lnTo>
                <a:lnTo>
                  <a:pt x="821559" y="1396635"/>
                </a:lnTo>
                <a:lnTo>
                  <a:pt x="824740" y="1399345"/>
                </a:lnTo>
                <a:lnTo>
                  <a:pt x="827933" y="1405740"/>
                </a:lnTo>
                <a:lnTo>
                  <a:pt x="834295" y="1430142"/>
                </a:lnTo>
                <a:lnTo>
                  <a:pt x="840669" y="1470285"/>
                </a:lnTo>
                <a:lnTo>
                  <a:pt x="850224" y="1558649"/>
                </a:lnTo>
                <a:lnTo>
                  <a:pt x="862960" y="1718561"/>
                </a:lnTo>
                <a:lnTo>
                  <a:pt x="891612" y="2106134"/>
                </a:lnTo>
                <a:lnTo>
                  <a:pt x="897986" y="2164423"/>
                </a:lnTo>
                <a:lnTo>
                  <a:pt x="904348" y="2202286"/>
                </a:lnTo>
                <a:lnTo>
                  <a:pt x="907541" y="2212354"/>
                </a:lnTo>
                <a:lnTo>
                  <a:pt x="910722" y="2215950"/>
                </a:lnTo>
                <a:lnTo>
                  <a:pt x="913903" y="2212772"/>
                </a:lnTo>
                <a:lnTo>
                  <a:pt x="917096" y="2202540"/>
                </a:lnTo>
                <a:lnTo>
                  <a:pt x="923458" y="2160358"/>
                </a:lnTo>
                <a:lnTo>
                  <a:pt x="929832" y="2088937"/>
                </a:lnTo>
                <a:lnTo>
                  <a:pt x="939387" y="1929354"/>
                </a:lnTo>
                <a:lnTo>
                  <a:pt x="948930" y="1715256"/>
                </a:lnTo>
                <a:lnTo>
                  <a:pt x="964859" y="1281386"/>
                </a:lnTo>
                <a:lnTo>
                  <a:pt x="983956" y="762432"/>
                </a:lnTo>
                <a:lnTo>
                  <a:pt x="993511" y="562035"/>
                </a:lnTo>
                <a:lnTo>
                  <a:pt x="999886" y="466070"/>
                </a:lnTo>
                <a:lnTo>
                  <a:pt x="1006247" y="406589"/>
                </a:lnTo>
                <a:lnTo>
                  <a:pt x="1009441" y="391842"/>
                </a:lnTo>
                <a:lnTo>
                  <a:pt x="1012621" y="387604"/>
                </a:lnTo>
                <a:lnTo>
                  <a:pt x="1015802" y="394136"/>
                </a:lnTo>
                <a:lnTo>
                  <a:pt x="1018996" y="411587"/>
                </a:lnTo>
                <a:lnTo>
                  <a:pt x="1025357" y="479311"/>
                </a:lnTo>
                <a:lnTo>
                  <a:pt x="1031731" y="589755"/>
                </a:lnTo>
                <a:lnTo>
                  <a:pt x="1041274" y="828914"/>
                </a:lnTo>
                <a:lnTo>
                  <a:pt x="1054022" y="1256857"/>
                </a:lnTo>
                <a:lnTo>
                  <a:pt x="1092230" y="2652391"/>
                </a:lnTo>
                <a:lnTo>
                  <a:pt x="1101785" y="2862019"/>
                </a:lnTo>
                <a:lnTo>
                  <a:pt x="1108146" y="2943532"/>
                </a:lnTo>
                <a:lnTo>
                  <a:pt x="1111340" y="2965110"/>
                </a:lnTo>
                <a:lnTo>
                  <a:pt x="1114521" y="2973430"/>
                </a:lnTo>
                <a:lnTo>
                  <a:pt x="1117701" y="2968315"/>
                </a:lnTo>
                <a:lnTo>
                  <a:pt x="1120895" y="2949661"/>
                </a:lnTo>
                <a:lnTo>
                  <a:pt x="1127256" y="2872251"/>
                </a:lnTo>
                <a:lnTo>
                  <a:pt x="1133631" y="2743364"/>
                </a:lnTo>
                <a:lnTo>
                  <a:pt x="1143173" y="2463378"/>
                </a:lnTo>
                <a:lnTo>
                  <a:pt x="1155922" y="1965154"/>
                </a:lnTo>
                <a:lnTo>
                  <a:pt x="1190948" y="471744"/>
                </a:lnTo>
                <a:lnTo>
                  <a:pt x="1200503" y="198810"/>
                </a:lnTo>
                <a:lnTo>
                  <a:pt x="1206865" y="77799"/>
                </a:lnTo>
                <a:lnTo>
                  <a:pt x="1213239" y="11588"/>
                </a:lnTo>
                <a:lnTo>
                  <a:pt x="1216420" y="0"/>
                </a:lnTo>
                <a:lnTo>
                  <a:pt x="1219601" y="2996"/>
                </a:lnTo>
                <a:lnTo>
                  <a:pt x="1222781" y="20580"/>
                </a:lnTo>
                <a:lnTo>
                  <a:pt x="1229156" y="98807"/>
                </a:lnTo>
                <a:lnTo>
                  <a:pt x="1235530" y="231880"/>
                </a:lnTo>
                <a:lnTo>
                  <a:pt x="1245072" y="522962"/>
                </a:lnTo>
                <a:lnTo>
                  <a:pt x="1257821" y="1041176"/>
                </a:lnTo>
                <a:lnTo>
                  <a:pt x="1292847" y="2583224"/>
                </a:lnTo>
                <a:lnTo>
                  <a:pt x="1302390" y="2862221"/>
                </a:lnTo>
                <a:lnTo>
                  <a:pt x="1308764" y="2985271"/>
                </a:lnTo>
                <a:lnTo>
                  <a:pt x="1315138" y="3052069"/>
                </a:lnTo>
                <a:lnTo>
                  <a:pt x="1318319" y="3063504"/>
                </a:lnTo>
                <a:lnTo>
                  <a:pt x="1321500" y="3060098"/>
                </a:lnTo>
                <a:lnTo>
                  <a:pt x="1324681" y="3041913"/>
                </a:lnTo>
                <a:lnTo>
                  <a:pt x="1331055" y="2962109"/>
                </a:lnTo>
                <a:lnTo>
                  <a:pt x="1337429" y="2827372"/>
                </a:lnTo>
                <a:lnTo>
                  <a:pt x="1346971" y="2534799"/>
                </a:lnTo>
                <a:lnTo>
                  <a:pt x="1359720" y="2019403"/>
                </a:lnTo>
                <a:lnTo>
                  <a:pt x="1391553" y="642650"/>
                </a:lnTo>
                <a:lnTo>
                  <a:pt x="1401108" y="357415"/>
                </a:lnTo>
                <a:lnTo>
                  <a:pt x="1407482" y="227415"/>
                </a:lnTo>
                <a:lnTo>
                  <a:pt x="1413844" y="151377"/>
                </a:lnTo>
                <a:lnTo>
                  <a:pt x="1417037" y="134458"/>
                </a:lnTo>
                <a:lnTo>
                  <a:pt x="1420218" y="131770"/>
                </a:lnTo>
                <a:lnTo>
                  <a:pt x="1423399" y="143257"/>
                </a:lnTo>
                <a:lnTo>
                  <a:pt x="1426580" y="168709"/>
                </a:lnTo>
                <a:lnTo>
                  <a:pt x="1432954" y="259960"/>
                </a:lnTo>
                <a:lnTo>
                  <a:pt x="1439328" y="401057"/>
                </a:lnTo>
                <a:lnTo>
                  <a:pt x="1448870" y="691492"/>
                </a:lnTo>
                <a:lnTo>
                  <a:pt x="1461619" y="1179130"/>
                </a:lnTo>
                <a:lnTo>
                  <a:pt x="1487091" y="2181025"/>
                </a:lnTo>
                <a:lnTo>
                  <a:pt x="1496646" y="2459592"/>
                </a:lnTo>
                <a:lnTo>
                  <a:pt x="1503007" y="2593785"/>
                </a:lnTo>
                <a:lnTo>
                  <a:pt x="1509382" y="2680946"/>
                </a:lnTo>
                <a:lnTo>
                  <a:pt x="1512562" y="2705982"/>
                </a:lnTo>
                <a:lnTo>
                  <a:pt x="1515743" y="2718442"/>
                </a:lnTo>
                <a:lnTo>
                  <a:pt x="1518937" y="2718341"/>
                </a:lnTo>
                <a:lnTo>
                  <a:pt x="1522117" y="2705817"/>
                </a:lnTo>
                <a:lnTo>
                  <a:pt x="1525298" y="2681162"/>
                </a:lnTo>
                <a:lnTo>
                  <a:pt x="1531672" y="2597166"/>
                </a:lnTo>
                <a:lnTo>
                  <a:pt x="1538034" y="2471052"/>
                </a:lnTo>
                <a:lnTo>
                  <a:pt x="1547589" y="2217318"/>
                </a:lnTo>
                <a:lnTo>
                  <a:pt x="1563518" y="1692310"/>
                </a:lnTo>
                <a:lnTo>
                  <a:pt x="1582615" y="1074303"/>
                </a:lnTo>
                <a:lnTo>
                  <a:pt x="1592171" y="838804"/>
                </a:lnTo>
                <a:lnTo>
                  <a:pt x="1598545" y="724265"/>
                </a:lnTo>
                <a:lnTo>
                  <a:pt x="1604906" y="648563"/>
                </a:lnTo>
                <a:lnTo>
                  <a:pt x="1608087" y="626010"/>
                </a:lnTo>
                <a:lnTo>
                  <a:pt x="1611281" y="613828"/>
                </a:lnTo>
                <a:lnTo>
                  <a:pt x="1614461" y="611992"/>
                </a:lnTo>
                <a:lnTo>
                  <a:pt x="1617642" y="620362"/>
                </a:lnTo>
                <a:lnTo>
                  <a:pt x="1620836" y="638724"/>
                </a:lnTo>
                <a:lnTo>
                  <a:pt x="1627197" y="703889"/>
                </a:lnTo>
                <a:lnTo>
                  <a:pt x="1633572" y="803537"/>
                </a:lnTo>
                <a:lnTo>
                  <a:pt x="1643127" y="1005807"/>
                </a:lnTo>
                <a:lnTo>
                  <a:pt x="1659043" y="1426507"/>
                </a:lnTo>
                <a:lnTo>
                  <a:pt x="1678153" y="1923162"/>
                </a:lnTo>
                <a:lnTo>
                  <a:pt x="1687696" y="2112656"/>
                </a:lnTo>
                <a:lnTo>
                  <a:pt x="1694070" y="2204756"/>
                </a:lnTo>
                <a:lnTo>
                  <a:pt x="1700444" y="2265400"/>
                </a:lnTo>
                <a:lnTo>
                  <a:pt x="1703625" y="2283281"/>
                </a:lnTo>
                <a:lnTo>
                  <a:pt x="1706806" y="2292702"/>
                </a:lnTo>
                <a:lnTo>
                  <a:pt x="1709986" y="2293639"/>
                </a:lnTo>
                <a:lnTo>
                  <a:pt x="1713180" y="2286193"/>
                </a:lnTo>
                <a:lnTo>
                  <a:pt x="1716361" y="2270504"/>
                </a:lnTo>
                <a:lnTo>
                  <a:pt x="1722735" y="2215532"/>
                </a:lnTo>
                <a:lnTo>
                  <a:pt x="1729096" y="2131689"/>
                </a:lnTo>
                <a:lnTo>
                  <a:pt x="1738651" y="1961012"/>
                </a:lnTo>
                <a:lnTo>
                  <a:pt x="1754568" y="1602325"/>
                </a:lnTo>
                <a:lnTo>
                  <a:pt x="1773678" y="1169278"/>
                </a:lnTo>
                <a:lnTo>
                  <a:pt x="1783233" y="998855"/>
                </a:lnTo>
                <a:lnTo>
                  <a:pt x="1792788" y="880580"/>
                </a:lnTo>
                <a:lnTo>
                  <a:pt x="1799150" y="835904"/>
                </a:lnTo>
                <a:lnTo>
                  <a:pt x="1802343" y="824520"/>
                </a:lnTo>
                <a:lnTo>
                  <a:pt x="1805524" y="820556"/>
                </a:lnTo>
                <a:lnTo>
                  <a:pt x="1808705" y="824051"/>
                </a:lnTo>
                <a:lnTo>
                  <a:pt x="1811886" y="834916"/>
                </a:lnTo>
                <a:lnTo>
                  <a:pt x="1818260" y="878162"/>
                </a:lnTo>
                <a:lnTo>
                  <a:pt x="1824634" y="948342"/>
                </a:lnTo>
                <a:lnTo>
                  <a:pt x="1834176" y="1097237"/>
                </a:lnTo>
                <a:lnTo>
                  <a:pt x="1846912" y="1354719"/>
                </a:lnTo>
                <a:lnTo>
                  <a:pt x="1878758" y="2030319"/>
                </a:lnTo>
                <a:lnTo>
                  <a:pt x="1888313" y="2169894"/>
                </a:lnTo>
                <a:lnTo>
                  <a:pt x="1894687" y="2233983"/>
                </a:lnTo>
                <a:lnTo>
                  <a:pt x="1901049" y="2272112"/>
                </a:lnTo>
                <a:lnTo>
                  <a:pt x="1904242" y="2281014"/>
                </a:lnTo>
                <a:lnTo>
                  <a:pt x="1907423" y="2283053"/>
                </a:lnTo>
                <a:lnTo>
                  <a:pt x="1910604" y="2278216"/>
                </a:lnTo>
                <a:lnTo>
                  <a:pt x="1913785" y="2266591"/>
                </a:lnTo>
                <a:lnTo>
                  <a:pt x="1920159" y="2223573"/>
                </a:lnTo>
                <a:lnTo>
                  <a:pt x="1926520" y="2155837"/>
                </a:lnTo>
                <a:lnTo>
                  <a:pt x="1936075" y="2014084"/>
                </a:lnTo>
                <a:lnTo>
                  <a:pt x="1948811" y="1770329"/>
                </a:lnTo>
                <a:lnTo>
                  <a:pt x="1980657" y="1119397"/>
                </a:lnTo>
                <a:lnTo>
                  <a:pt x="1990212" y="975352"/>
                </a:lnTo>
                <a:lnTo>
                  <a:pt x="1999767" y="875591"/>
                </a:lnTo>
                <a:lnTo>
                  <a:pt x="2006142" y="836740"/>
                </a:lnTo>
                <a:lnTo>
                  <a:pt x="2009322" y="825938"/>
                </a:lnTo>
                <a:lnTo>
                  <a:pt x="2012503" y="820923"/>
                </a:lnTo>
                <a:lnTo>
                  <a:pt x="2015684" y="821658"/>
                </a:lnTo>
                <a:lnTo>
                  <a:pt x="2018877" y="828028"/>
                </a:lnTo>
                <a:lnTo>
                  <a:pt x="2025239" y="857115"/>
                </a:lnTo>
                <a:lnTo>
                  <a:pt x="2031613" y="906553"/>
                </a:lnTo>
                <a:lnTo>
                  <a:pt x="2041168" y="1013849"/>
                </a:lnTo>
                <a:lnTo>
                  <a:pt x="2053904" y="1203418"/>
                </a:lnTo>
                <a:lnTo>
                  <a:pt x="2098486" y="1923390"/>
                </a:lnTo>
                <a:lnTo>
                  <a:pt x="2108028" y="2025937"/>
                </a:lnTo>
                <a:lnTo>
                  <a:pt x="2117583" y="2096700"/>
                </a:lnTo>
                <a:lnTo>
                  <a:pt x="2123957" y="2125104"/>
                </a:lnTo>
                <a:lnTo>
                  <a:pt x="2130319" y="2138324"/>
                </a:lnTo>
                <a:lnTo>
                  <a:pt x="2133512" y="2139299"/>
                </a:lnTo>
                <a:lnTo>
                  <a:pt x="2136693" y="2136589"/>
                </a:lnTo>
                <a:lnTo>
                  <a:pt x="2139874" y="2130283"/>
                </a:lnTo>
                <a:lnTo>
                  <a:pt x="2146248" y="2107312"/>
                </a:lnTo>
                <a:lnTo>
                  <a:pt x="2152610" y="2071335"/>
                </a:lnTo>
                <a:lnTo>
                  <a:pt x="2162165" y="1995685"/>
                </a:lnTo>
                <a:lnTo>
                  <a:pt x="2174901" y="1861973"/>
                </a:lnTo>
                <a:lnTo>
                  <a:pt x="2194011" y="1618546"/>
                </a:lnTo>
                <a:lnTo>
                  <a:pt x="2219482" y="1290681"/>
                </a:lnTo>
                <a:lnTo>
                  <a:pt x="2232218" y="1157476"/>
                </a:lnTo>
                <a:lnTo>
                  <a:pt x="2241773" y="1081331"/>
                </a:lnTo>
                <a:lnTo>
                  <a:pt x="2251328" y="1030020"/>
                </a:lnTo>
                <a:lnTo>
                  <a:pt x="2257702" y="1010924"/>
                </a:lnTo>
                <a:lnTo>
                  <a:pt x="2260883" y="1006061"/>
                </a:lnTo>
                <a:lnTo>
                  <a:pt x="2264064" y="1004351"/>
                </a:lnTo>
                <a:lnTo>
                  <a:pt x="2267257" y="1005782"/>
                </a:lnTo>
                <a:lnTo>
                  <a:pt x="2270438" y="1010316"/>
                </a:lnTo>
                <a:lnTo>
                  <a:pt x="2276800" y="1028450"/>
                </a:lnTo>
                <a:lnTo>
                  <a:pt x="2283174" y="1058069"/>
                </a:lnTo>
                <a:lnTo>
                  <a:pt x="2292729" y="1121841"/>
                </a:lnTo>
                <a:lnTo>
                  <a:pt x="2305465" y="1236014"/>
                </a:lnTo>
                <a:lnTo>
                  <a:pt x="2324575" y="1444287"/>
                </a:lnTo>
                <a:lnTo>
                  <a:pt x="2353227" y="1757361"/>
                </a:lnTo>
                <a:lnTo>
                  <a:pt x="2365963" y="1871318"/>
                </a:lnTo>
                <a:lnTo>
                  <a:pt x="2378699" y="1960101"/>
                </a:lnTo>
                <a:lnTo>
                  <a:pt x="2388254" y="2007196"/>
                </a:lnTo>
                <a:lnTo>
                  <a:pt x="2394628" y="2028331"/>
                </a:lnTo>
                <a:lnTo>
                  <a:pt x="2400990" y="2040690"/>
                </a:lnTo>
                <a:lnTo>
                  <a:pt x="2404183" y="2043425"/>
                </a:lnTo>
                <a:lnTo>
                  <a:pt x="2407364" y="2043805"/>
                </a:lnTo>
                <a:lnTo>
                  <a:pt x="2410545" y="2041766"/>
                </a:lnTo>
                <a:lnTo>
                  <a:pt x="2413726" y="2037258"/>
                </a:lnTo>
                <a:lnTo>
                  <a:pt x="2420100" y="2020707"/>
                </a:lnTo>
                <a:lnTo>
                  <a:pt x="2426474" y="1993899"/>
                </a:lnTo>
                <a:lnTo>
                  <a:pt x="2432836" y="1956694"/>
                </a:lnTo>
                <a:lnTo>
                  <a:pt x="2442391" y="1881614"/>
                </a:lnTo>
                <a:lnTo>
                  <a:pt x="2451946" y="1784575"/>
                </a:lnTo>
                <a:lnTo>
                  <a:pt x="2464682" y="1626031"/>
                </a:lnTo>
                <a:lnTo>
                  <a:pt x="2490153" y="1257757"/>
                </a:lnTo>
                <a:lnTo>
                  <a:pt x="2506083" y="1048014"/>
                </a:lnTo>
                <a:lnTo>
                  <a:pt x="2515625" y="952141"/>
                </a:lnTo>
                <a:lnTo>
                  <a:pt x="2521999" y="906236"/>
                </a:lnTo>
                <a:lnTo>
                  <a:pt x="2528373" y="877262"/>
                </a:lnTo>
                <a:lnTo>
                  <a:pt x="2531554" y="869652"/>
                </a:lnTo>
                <a:lnTo>
                  <a:pt x="2534735" y="866853"/>
                </a:lnTo>
                <a:lnTo>
                  <a:pt x="2537916" y="868955"/>
                </a:lnTo>
                <a:lnTo>
                  <a:pt x="2541109" y="876059"/>
                </a:lnTo>
                <a:lnTo>
                  <a:pt x="2547471" y="905299"/>
                </a:lnTo>
                <a:lnTo>
                  <a:pt x="2553845" y="954281"/>
                </a:lnTo>
                <a:lnTo>
                  <a:pt x="2563400" y="1062425"/>
                </a:lnTo>
                <a:lnTo>
                  <a:pt x="2572942" y="1206420"/>
                </a:lnTo>
                <a:lnTo>
                  <a:pt x="2588872" y="1499651"/>
                </a:lnTo>
                <a:lnTo>
                  <a:pt x="2614343" y="1975335"/>
                </a:lnTo>
                <a:lnTo>
                  <a:pt x="2623898" y="2111528"/>
                </a:lnTo>
                <a:lnTo>
                  <a:pt x="2633453" y="2206554"/>
                </a:lnTo>
                <a:lnTo>
                  <a:pt x="2639815" y="2243037"/>
                </a:lnTo>
                <a:lnTo>
                  <a:pt x="2643008" y="2252623"/>
                </a:lnTo>
                <a:lnTo>
                  <a:pt x="2646189" y="2256295"/>
                </a:lnTo>
                <a:lnTo>
                  <a:pt x="2649370" y="2254003"/>
                </a:lnTo>
                <a:lnTo>
                  <a:pt x="2652551" y="2245772"/>
                </a:lnTo>
                <a:lnTo>
                  <a:pt x="2658925" y="2211759"/>
                </a:lnTo>
                <a:lnTo>
                  <a:pt x="2665299" y="2155381"/>
                </a:lnTo>
                <a:lnTo>
                  <a:pt x="2674841" y="2033383"/>
                </a:lnTo>
                <a:lnTo>
                  <a:pt x="2687590" y="1816866"/>
                </a:lnTo>
                <a:lnTo>
                  <a:pt x="2725797" y="1116307"/>
                </a:lnTo>
                <a:lnTo>
                  <a:pt x="2735353" y="1006339"/>
                </a:lnTo>
                <a:lnTo>
                  <a:pt x="2741714" y="959548"/>
                </a:lnTo>
                <a:lnTo>
                  <a:pt x="2748088" y="935995"/>
                </a:lnTo>
                <a:lnTo>
                  <a:pt x="2751269" y="933171"/>
                </a:lnTo>
                <a:lnTo>
                  <a:pt x="2754450" y="936337"/>
                </a:lnTo>
                <a:lnTo>
                  <a:pt x="2757643" y="945416"/>
                </a:lnTo>
                <a:lnTo>
                  <a:pt x="2764005" y="980709"/>
                </a:lnTo>
                <a:lnTo>
                  <a:pt x="2770379" y="1037225"/>
                </a:lnTo>
                <a:lnTo>
                  <a:pt x="2779934" y="1155678"/>
                </a:lnTo>
                <a:lnTo>
                  <a:pt x="2792670" y="1356429"/>
                </a:lnTo>
                <a:lnTo>
                  <a:pt x="2818142" y="1765998"/>
                </a:lnTo>
                <a:lnTo>
                  <a:pt x="2827697" y="1875662"/>
                </a:lnTo>
                <a:lnTo>
                  <a:pt x="2834058" y="1925847"/>
                </a:lnTo>
                <a:lnTo>
                  <a:pt x="2840433" y="1955251"/>
                </a:lnTo>
                <a:lnTo>
                  <a:pt x="2843613" y="1961823"/>
                </a:lnTo>
                <a:lnTo>
                  <a:pt x="2846807" y="1962912"/>
                </a:lnTo>
                <a:lnTo>
                  <a:pt x="2849988" y="1958543"/>
                </a:lnTo>
                <a:lnTo>
                  <a:pt x="2853168" y="1948818"/>
                </a:lnTo>
                <a:lnTo>
                  <a:pt x="2859543" y="1914032"/>
                </a:lnTo>
                <a:lnTo>
                  <a:pt x="2865904" y="1860517"/>
                </a:lnTo>
                <a:lnTo>
                  <a:pt x="2875459" y="1751587"/>
                </a:lnTo>
                <a:lnTo>
                  <a:pt x="2891388" y="1526332"/>
                </a:lnTo>
                <a:lnTo>
                  <a:pt x="2907305" y="1308055"/>
                </a:lnTo>
                <a:lnTo>
                  <a:pt x="2916860" y="1209459"/>
                </a:lnTo>
                <a:lnTo>
                  <a:pt x="2923222" y="1164897"/>
                </a:lnTo>
                <a:lnTo>
                  <a:pt x="2929596" y="1140279"/>
                </a:lnTo>
                <a:lnTo>
                  <a:pt x="2932777" y="1135974"/>
                </a:lnTo>
                <a:lnTo>
                  <a:pt x="2935957" y="1137164"/>
                </a:lnTo>
                <a:lnTo>
                  <a:pt x="2939151" y="1143888"/>
                </a:lnTo>
                <a:lnTo>
                  <a:pt x="2945512" y="1173735"/>
                </a:lnTo>
                <a:lnTo>
                  <a:pt x="2951887" y="1224490"/>
                </a:lnTo>
                <a:lnTo>
                  <a:pt x="2961442" y="1335142"/>
                </a:lnTo>
                <a:lnTo>
                  <a:pt x="2974177" y="1529549"/>
                </a:lnTo>
                <a:lnTo>
                  <a:pt x="2999649" y="1943005"/>
                </a:lnTo>
                <a:lnTo>
                  <a:pt x="3009204" y="2056291"/>
                </a:lnTo>
                <a:lnTo>
                  <a:pt x="3015566" y="2107590"/>
                </a:lnTo>
                <a:lnTo>
                  <a:pt x="3021940" y="2135956"/>
                </a:lnTo>
                <a:lnTo>
                  <a:pt x="3025121" y="2140869"/>
                </a:lnTo>
                <a:lnTo>
                  <a:pt x="3028314" y="2139375"/>
                </a:lnTo>
                <a:lnTo>
                  <a:pt x="3031495" y="2131372"/>
                </a:lnTo>
                <a:lnTo>
                  <a:pt x="3037856" y="2095864"/>
                </a:lnTo>
                <a:lnTo>
                  <a:pt x="3044231" y="2035004"/>
                </a:lnTo>
                <a:lnTo>
                  <a:pt x="3053786" y="1900292"/>
                </a:lnTo>
                <a:lnTo>
                  <a:pt x="3066522" y="1656777"/>
                </a:lnTo>
                <a:lnTo>
                  <a:pt x="3101548" y="916683"/>
                </a:lnTo>
                <a:lnTo>
                  <a:pt x="3111104" y="783301"/>
                </a:lnTo>
                <a:lnTo>
                  <a:pt x="3117465" y="726430"/>
                </a:lnTo>
                <a:lnTo>
                  <a:pt x="3123839" y="698723"/>
                </a:lnTo>
                <a:lnTo>
                  <a:pt x="3127020" y="696418"/>
                </a:lnTo>
                <a:lnTo>
                  <a:pt x="3130214" y="701990"/>
                </a:lnTo>
                <a:lnTo>
                  <a:pt x="3133394" y="715476"/>
                </a:lnTo>
                <a:lnTo>
                  <a:pt x="3139756" y="765952"/>
                </a:lnTo>
                <a:lnTo>
                  <a:pt x="3146130" y="846579"/>
                </a:lnTo>
                <a:lnTo>
                  <a:pt x="3155685" y="1018294"/>
                </a:lnTo>
                <a:lnTo>
                  <a:pt x="3168421" y="1320136"/>
                </a:lnTo>
                <a:lnTo>
                  <a:pt x="3203448" y="2215089"/>
                </a:lnTo>
                <a:lnTo>
                  <a:pt x="3213003" y="2377344"/>
                </a:lnTo>
                <a:lnTo>
                  <a:pt x="3219364" y="2449018"/>
                </a:lnTo>
                <a:lnTo>
                  <a:pt x="3225738" y="2487996"/>
                </a:lnTo>
                <a:lnTo>
                  <a:pt x="3228919" y="2494657"/>
                </a:lnTo>
                <a:lnTo>
                  <a:pt x="3232113" y="2492656"/>
                </a:lnTo>
                <a:lnTo>
                  <a:pt x="3235293" y="2481980"/>
                </a:lnTo>
                <a:lnTo>
                  <a:pt x="3241655" y="2435063"/>
                </a:lnTo>
                <a:lnTo>
                  <a:pt x="3248029" y="2355601"/>
                </a:lnTo>
                <a:lnTo>
                  <a:pt x="3257584" y="2182202"/>
                </a:lnTo>
                <a:lnTo>
                  <a:pt x="3270320" y="1873902"/>
                </a:lnTo>
                <a:lnTo>
                  <a:pt x="3305347" y="952647"/>
                </a:lnTo>
                <a:lnTo>
                  <a:pt x="3314902" y="781693"/>
                </a:lnTo>
                <a:lnTo>
                  <a:pt x="3321263" y="703307"/>
                </a:lnTo>
                <a:lnTo>
                  <a:pt x="3327637" y="656541"/>
                </a:lnTo>
                <a:lnTo>
                  <a:pt x="3330818" y="645461"/>
                </a:lnTo>
                <a:lnTo>
                  <a:pt x="3334012" y="642662"/>
                </a:lnTo>
                <a:lnTo>
                  <a:pt x="3337192" y="648095"/>
                </a:lnTo>
                <a:lnTo>
                  <a:pt x="3340373" y="661657"/>
                </a:lnTo>
                <a:lnTo>
                  <a:pt x="3346747" y="712272"/>
                </a:lnTo>
                <a:lnTo>
                  <a:pt x="3353109" y="792026"/>
                </a:lnTo>
                <a:lnTo>
                  <a:pt x="3362664" y="958282"/>
                </a:lnTo>
                <a:lnTo>
                  <a:pt x="3375400" y="1241725"/>
                </a:lnTo>
                <a:lnTo>
                  <a:pt x="3404065" y="1914374"/>
                </a:lnTo>
                <a:lnTo>
                  <a:pt x="3413620" y="2082783"/>
                </a:lnTo>
                <a:lnTo>
                  <a:pt x="3423163" y="2199285"/>
                </a:lnTo>
                <a:lnTo>
                  <a:pt x="3429537" y="2244088"/>
                </a:lnTo>
                <a:lnTo>
                  <a:pt x="3432718" y="2256169"/>
                </a:lnTo>
                <a:lnTo>
                  <a:pt x="3435911" y="2261335"/>
                </a:lnTo>
                <a:lnTo>
                  <a:pt x="3439092" y="2259613"/>
                </a:lnTo>
                <a:lnTo>
                  <a:pt x="3442273" y="2251116"/>
                </a:lnTo>
                <a:lnTo>
                  <a:pt x="3448647" y="2214582"/>
                </a:lnTo>
                <a:lnTo>
                  <a:pt x="3455008" y="2153824"/>
                </a:lnTo>
                <a:lnTo>
                  <a:pt x="3464564" y="2023974"/>
                </a:lnTo>
                <a:lnTo>
                  <a:pt x="3477299" y="1799315"/>
                </a:lnTo>
                <a:lnTo>
                  <a:pt x="3509145" y="1210295"/>
                </a:lnTo>
                <a:lnTo>
                  <a:pt x="3518700" y="1086549"/>
                </a:lnTo>
                <a:lnTo>
                  <a:pt x="3525062" y="1027956"/>
                </a:lnTo>
                <a:lnTo>
                  <a:pt x="3531436" y="990536"/>
                </a:lnTo>
                <a:lnTo>
                  <a:pt x="3534617" y="980063"/>
                </a:lnTo>
                <a:lnTo>
                  <a:pt x="3537797" y="975137"/>
                </a:lnTo>
                <a:lnTo>
                  <a:pt x="3540991" y="975694"/>
                </a:lnTo>
                <a:lnTo>
                  <a:pt x="3544172" y="981697"/>
                </a:lnTo>
                <a:lnTo>
                  <a:pt x="3550546" y="1009341"/>
                </a:lnTo>
                <a:lnTo>
                  <a:pt x="3556908" y="1056435"/>
                </a:lnTo>
                <a:lnTo>
                  <a:pt x="3566463" y="1158261"/>
                </a:lnTo>
                <a:lnTo>
                  <a:pt x="3579198" y="1335737"/>
                </a:lnTo>
                <a:lnTo>
                  <a:pt x="3611044" y="1805545"/>
                </a:lnTo>
                <a:lnTo>
                  <a:pt x="3620599" y="1906206"/>
                </a:lnTo>
                <a:lnTo>
                  <a:pt x="3626961" y="1954998"/>
                </a:lnTo>
                <a:lnTo>
                  <a:pt x="3633335" y="1987567"/>
                </a:lnTo>
                <a:lnTo>
                  <a:pt x="3639696" y="2003270"/>
                </a:lnTo>
                <a:lnTo>
                  <a:pt x="3642890" y="2004764"/>
                </a:lnTo>
                <a:lnTo>
                  <a:pt x="3646071" y="2002092"/>
                </a:lnTo>
                <a:lnTo>
                  <a:pt x="3649251" y="1995343"/>
                </a:lnTo>
                <a:lnTo>
                  <a:pt x="3655626" y="1970079"/>
                </a:lnTo>
                <a:lnTo>
                  <a:pt x="3661987" y="1930329"/>
                </a:lnTo>
                <a:lnTo>
                  <a:pt x="3671542" y="1847423"/>
                </a:lnTo>
                <a:lnTo>
                  <a:pt x="3684278" y="1705138"/>
                </a:lnTo>
                <a:lnTo>
                  <a:pt x="3719305" y="1285869"/>
                </a:lnTo>
                <a:lnTo>
                  <a:pt x="3728860" y="1203127"/>
                </a:lnTo>
                <a:lnTo>
                  <a:pt x="3738415" y="1145914"/>
                </a:lnTo>
                <a:lnTo>
                  <a:pt x="3744789" y="1123703"/>
                </a:lnTo>
                <a:lnTo>
                  <a:pt x="3747970" y="1117612"/>
                </a:lnTo>
                <a:lnTo>
                  <a:pt x="3751151" y="1114864"/>
                </a:lnTo>
                <a:lnTo>
                  <a:pt x="3754344" y="1115497"/>
                </a:lnTo>
                <a:lnTo>
                  <a:pt x="3757525" y="1119435"/>
                </a:lnTo>
                <a:lnTo>
                  <a:pt x="3763887" y="1137050"/>
                </a:lnTo>
                <a:lnTo>
                  <a:pt x="3770261" y="1166935"/>
                </a:lnTo>
                <a:lnTo>
                  <a:pt x="3779816" y="1232253"/>
                </a:lnTo>
                <a:lnTo>
                  <a:pt x="3792552" y="1349413"/>
                </a:lnTo>
                <a:lnTo>
                  <a:pt x="3818023" y="1628335"/>
                </a:lnTo>
                <a:lnTo>
                  <a:pt x="3833953" y="1785195"/>
                </a:lnTo>
                <a:lnTo>
                  <a:pt x="3843495" y="1858085"/>
                </a:lnTo>
                <a:lnTo>
                  <a:pt x="3853050" y="1909448"/>
                </a:lnTo>
                <a:lnTo>
                  <a:pt x="3859424" y="1930215"/>
                </a:lnTo>
                <a:lnTo>
                  <a:pt x="3865786" y="1939611"/>
                </a:lnTo>
                <a:lnTo>
                  <a:pt x="3868979" y="1939992"/>
                </a:lnTo>
                <a:lnTo>
                  <a:pt x="3872160" y="1937472"/>
                </a:lnTo>
                <a:lnTo>
                  <a:pt x="3875341" y="1932115"/>
                </a:lnTo>
                <a:lnTo>
                  <a:pt x="3881715" y="1913057"/>
                </a:lnTo>
                <a:lnTo>
                  <a:pt x="3888077" y="1883437"/>
                </a:lnTo>
                <a:lnTo>
                  <a:pt x="3897632" y="1821260"/>
                </a:lnTo>
                <a:lnTo>
                  <a:pt x="3910367" y="1711888"/>
                </a:lnTo>
                <a:lnTo>
                  <a:pt x="3932658" y="1484088"/>
                </a:lnTo>
                <a:lnTo>
                  <a:pt x="3951768" y="1301736"/>
                </a:lnTo>
                <a:lnTo>
                  <a:pt x="3961323" y="1230328"/>
                </a:lnTo>
                <a:lnTo>
                  <a:pt x="3970878" y="1178180"/>
                </a:lnTo>
                <a:lnTo>
                  <a:pt x="3977240" y="1155741"/>
                </a:lnTo>
                <a:lnTo>
                  <a:pt x="3983614" y="1143901"/>
                </a:lnTo>
                <a:lnTo>
                  <a:pt x="3986795" y="1142077"/>
                </a:lnTo>
                <a:lnTo>
                  <a:pt x="3989976" y="1142989"/>
                </a:lnTo>
                <a:lnTo>
                  <a:pt x="3993169" y="1146661"/>
                </a:lnTo>
                <a:lnTo>
                  <a:pt x="3999531" y="1162136"/>
                </a:lnTo>
                <a:lnTo>
                  <a:pt x="4005905" y="1188070"/>
                </a:lnTo>
                <a:lnTo>
                  <a:pt x="4015460" y="1244992"/>
                </a:lnTo>
                <a:lnTo>
                  <a:pt x="4025002" y="1320275"/>
                </a:lnTo>
                <a:lnTo>
                  <a:pt x="4040932" y="1473210"/>
                </a:lnTo>
                <a:lnTo>
                  <a:pt x="4069584" y="1754601"/>
                </a:lnTo>
                <a:lnTo>
                  <a:pt x="4079139" y="1826731"/>
                </a:lnTo>
                <a:lnTo>
                  <a:pt x="4088694" y="1879436"/>
                </a:lnTo>
                <a:lnTo>
                  <a:pt x="4095069" y="1902103"/>
                </a:lnTo>
                <a:lnTo>
                  <a:pt x="4101430" y="1914082"/>
                </a:lnTo>
                <a:lnTo>
                  <a:pt x="4104611" y="1915995"/>
                </a:lnTo>
                <a:lnTo>
                  <a:pt x="4107804" y="1915184"/>
                </a:lnTo>
                <a:lnTo>
                  <a:pt x="4110985" y="1911702"/>
                </a:lnTo>
                <a:lnTo>
                  <a:pt x="4114166" y="1905598"/>
                </a:lnTo>
                <a:lnTo>
                  <a:pt x="4114166" y="1905598"/>
                </a:lnTo>
              </a:path>
            </a:pathLst>
          </a:custGeom>
          <a:noFill/>
          <a:ln w="18998" cap="sq">
            <a:solidFill>
              <a:srgbClr val="C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igura a mano libera 20">
            <a:extLst>
              <a:ext uri="{FF2B5EF4-FFF2-40B4-BE49-F238E27FC236}">
                <a16:creationId xmlns:a16="http://schemas.microsoft.com/office/drawing/2014/main" id="{ACB676FC-C110-0884-D30C-488326B66C9F}"/>
              </a:ext>
            </a:extLst>
          </p:cNvPr>
          <p:cNvSpPr/>
          <p:nvPr/>
        </p:nvSpPr>
        <p:spPr>
          <a:xfrm flipH="1">
            <a:off x="1399677" y="4324086"/>
            <a:ext cx="4337467" cy="1190017"/>
          </a:xfrm>
          <a:custGeom>
            <a:avLst/>
            <a:gdLst>
              <a:gd name="connsiteX0" fmla="*/ 0 w 4114165"/>
              <a:gd name="connsiteY0" fmla="*/ 1426330 h 3063504"/>
              <a:gd name="connsiteX1" fmla="*/ 19106 w 4114165"/>
              <a:gd name="connsiteY1" fmla="*/ 1079343 h 3063504"/>
              <a:gd name="connsiteX2" fmla="*/ 28660 w 4114165"/>
              <a:gd name="connsiteY2" fmla="*/ 944391 h 3063504"/>
              <a:gd name="connsiteX3" fmla="*/ 38212 w 4114165"/>
              <a:gd name="connsiteY3" fmla="*/ 852379 h 3063504"/>
              <a:gd name="connsiteX4" fmla="*/ 44582 w 4114165"/>
              <a:gd name="connsiteY4" fmla="*/ 819708 h 3063504"/>
              <a:gd name="connsiteX5" fmla="*/ 47765 w 4114165"/>
              <a:gd name="connsiteY5" fmla="*/ 812730 h 3063504"/>
              <a:gd name="connsiteX6" fmla="*/ 50950 w 4114165"/>
              <a:gd name="connsiteY6" fmla="*/ 812198 h 3063504"/>
              <a:gd name="connsiteX7" fmla="*/ 54134 w 4114165"/>
              <a:gd name="connsiteY7" fmla="*/ 818213 h 3063504"/>
              <a:gd name="connsiteX8" fmla="*/ 57319 w 4114165"/>
              <a:gd name="connsiteY8" fmla="*/ 830801 h 3063504"/>
              <a:gd name="connsiteX9" fmla="*/ 63687 w 4114165"/>
              <a:gd name="connsiteY9" fmla="*/ 875439 h 3063504"/>
              <a:gd name="connsiteX10" fmla="*/ 70056 w 4114165"/>
              <a:gd name="connsiteY10" fmla="*/ 945100 h 3063504"/>
              <a:gd name="connsiteX11" fmla="*/ 79608 w 4114165"/>
              <a:gd name="connsiteY11" fmla="*/ 1091880 h 3063504"/>
              <a:gd name="connsiteX12" fmla="*/ 92347 w 4114165"/>
              <a:gd name="connsiteY12" fmla="*/ 1349148 h 3063504"/>
              <a:gd name="connsiteX13" fmla="*/ 130558 w 4114165"/>
              <a:gd name="connsiteY13" fmla="*/ 2179860 h 3063504"/>
              <a:gd name="connsiteX14" fmla="*/ 140112 w 4114165"/>
              <a:gd name="connsiteY14" fmla="*/ 2309798 h 3063504"/>
              <a:gd name="connsiteX15" fmla="*/ 146480 w 4114165"/>
              <a:gd name="connsiteY15" fmla="*/ 2364047 h 3063504"/>
              <a:gd name="connsiteX16" fmla="*/ 149664 w 4114165"/>
              <a:gd name="connsiteY16" fmla="*/ 2380472 h 3063504"/>
              <a:gd name="connsiteX17" fmla="*/ 152849 w 4114165"/>
              <a:gd name="connsiteY17" fmla="*/ 2389450 h 3063504"/>
              <a:gd name="connsiteX18" fmla="*/ 156033 w 4114165"/>
              <a:gd name="connsiteY18" fmla="*/ 2390855 h 3063504"/>
              <a:gd name="connsiteX19" fmla="*/ 159218 w 4114165"/>
              <a:gd name="connsiteY19" fmla="*/ 2384600 h 3063504"/>
              <a:gd name="connsiteX20" fmla="*/ 162401 w 4114165"/>
              <a:gd name="connsiteY20" fmla="*/ 2370696 h 3063504"/>
              <a:gd name="connsiteX21" fmla="*/ 168770 w 4114165"/>
              <a:gd name="connsiteY21" fmla="*/ 2320207 h 3063504"/>
              <a:gd name="connsiteX22" fmla="*/ 175140 w 4114165"/>
              <a:gd name="connsiteY22" fmla="*/ 2240720 h 3063504"/>
              <a:gd name="connsiteX23" fmla="*/ 184692 w 4114165"/>
              <a:gd name="connsiteY23" fmla="*/ 2072639 h 3063504"/>
              <a:gd name="connsiteX24" fmla="*/ 197429 w 4114165"/>
              <a:gd name="connsiteY24" fmla="*/ 1777458 h 3063504"/>
              <a:gd name="connsiteX25" fmla="*/ 235642 w 4114165"/>
              <a:gd name="connsiteY25" fmla="*/ 818581 h 3063504"/>
              <a:gd name="connsiteX26" fmla="*/ 245194 w 4114165"/>
              <a:gd name="connsiteY26" fmla="*/ 665925 h 3063504"/>
              <a:gd name="connsiteX27" fmla="*/ 251563 w 4114165"/>
              <a:gd name="connsiteY27" fmla="*/ 600835 h 3063504"/>
              <a:gd name="connsiteX28" fmla="*/ 257933 w 4114165"/>
              <a:gd name="connsiteY28" fmla="*/ 568563 h 3063504"/>
              <a:gd name="connsiteX29" fmla="*/ 261116 w 4114165"/>
              <a:gd name="connsiteY29" fmla="*/ 565293 h 3063504"/>
              <a:gd name="connsiteX30" fmla="*/ 264300 w 4114165"/>
              <a:gd name="connsiteY30" fmla="*/ 570754 h 3063504"/>
              <a:gd name="connsiteX31" fmla="*/ 267485 w 4114165"/>
              <a:gd name="connsiteY31" fmla="*/ 584961 h 3063504"/>
              <a:gd name="connsiteX32" fmla="*/ 273854 w 4114165"/>
              <a:gd name="connsiteY32" fmla="*/ 639269 h 3063504"/>
              <a:gd name="connsiteX33" fmla="*/ 280222 w 4114165"/>
              <a:gd name="connsiteY33" fmla="*/ 726772 h 3063504"/>
              <a:gd name="connsiteX34" fmla="*/ 289776 w 4114165"/>
              <a:gd name="connsiteY34" fmla="*/ 913999 h 3063504"/>
              <a:gd name="connsiteX35" fmla="*/ 302513 w 4114165"/>
              <a:gd name="connsiteY35" fmla="*/ 1245232 h 3063504"/>
              <a:gd name="connsiteX36" fmla="*/ 340728 w 4114165"/>
              <a:gd name="connsiteY36" fmla="*/ 2325374 h 3063504"/>
              <a:gd name="connsiteX37" fmla="*/ 350283 w 4114165"/>
              <a:gd name="connsiteY37" fmla="*/ 2497177 h 3063504"/>
              <a:gd name="connsiteX38" fmla="*/ 356645 w 4114165"/>
              <a:gd name="connsiteY38" fmla="*/ 2570484 h 3063504"/>
              <a:gd name="connsiteX39" fmla="*/ 363019 w 4114165"/>
              <a:gd name="connsiteY39" fmla="*/ 2607106 h 3063504"/>
              <a:gd name="connsiteX40" fmla="*/ 366200 w 4114165"/>
              <a:gd name="connsiteY40" fmla="*/ 2611083 h 3063504"/>
              <a:gd name="connsiteX41" fmla="*/ 369380 w 4114165"/>
              <a:gd name="connsiteY41" fmla="*/ 2605384 h 3063504"/>
              <a:gd name="connsiteX42" fmla="*/ 372574 w 4114165"/>
              <a:gd name="connsiteY42" fmla="*/ 2590024 h 3063504"/>
              <a:gd name="connsiteX43" fmla="*/ 378935 w 4114165"/>
              <a:gd name="connsiteY43" fmla="*/ 2530861 h 3063504"/>
              <a:gd name="connsiteX44" fmla="*/ 385310 w 4114165"/>
              <a:gd name="connsiteY44" fmla="*/ 2435532 h 3063504"/>
              <a:gd name="connsiteX45" fmla="*/ 394865 w 4114165"/>
              <a:gd name="connsiteY45" fmla="*/ 2232425 h 3063504"/>
              <a:gd name="connsiteX46" fmla="*/ 407601 w 4114165"/>
              <a:gd name="connsiteY46" fmla="*/ 1876548 h 3063504"/>
              <a:gd name="connsiteX47" fmla="*/ 442627 w 4114165"/>
              <a:gd name="connsiteY47" fmla="*/ 825508 h 3063504"/>
              <a:gd name="connsiteX48" fmla="*/ 452182 w 4114165"/>
              <a:gd name="connsiteY48" fmla="*/ 631949 h 3063504"/>
              <a:gd name="connsiteX49" fmla="*/ 458544 w 4114165"/>
              <a:gd name="connsiteY49" fmla="*/ 543618 h 3063504"/>
              <a:gd name="connsiteX50" fmla="*/ 464918 w 4114165"/>
              <a:gd name="connsiteY50" fmla="*/ 491393 h 3063504"/>
              <a:gd name="connsiteX51" fmla="*/ 468099 w 4114165"/>
              <a:gd name="connsiteY51" fmla="*/ 479329 h 3063504"/>
              <a:gd name="connsiteX52" fmla="*/ 471280 w 4114165"/>
              <a:gd name="connsiteY52" fmla="*/ 476719 h 3063504"/>
              <a:gd name="connsiteX53" fmla="*/ 474473 w 4114165"/>
              <a:gd name="connsiteY53" fmla="*/ 483516 h 3063504"/>
              <a:gd name="connsiteX54" fmla="*/ 477654 w 4114165"/>
              <a:gd name="connsiteY54" fmla="*/ 499587 h 3063504"/>
              <a:gd name="connsiteX55" fmla="*/ 484015 w 4114165"/>
              <a:gd name="connsiteY55" fmla="*/ 558573 h 3063504"/>
              <a:gd name="connsiteX56" fmla="*/ 490390 w 4114165"/>
              <a:gd name="connsiteY56" fmla="*/ 650919 h 3063504"/>
              <a:gd name="connsiteX57" fmla="*/ 499945 w 4114165"/>
              <a:gd name="connsiteY57" fmla="*/ 843021 h 3063504"/>
              <a:gd name="connsiteX58" fmla="*/ 512680 w 4114165"/>
              <a:gd name="connsiteY58" fmla="*/ 1171038 h 3063504"/>
              <a:gd name="connsiteX59" fmla="*/ 544526 w 4114165"/>
              <a:gd name="connsiteY59" fmla="*/ 2034016 h 3063504"/>
              <a:gd name="connsiteX60" fmla="*/ 554081 w 4114165"/>
              <a:gd name="connsiteY60" fmla="*/ 2220635 h 3063504"/>
              <a:gd name="connsiteX61" fmla="*/ 563624 w 4114165"/>
              <a:gd name="connsiteY61" fmla="*/ 2346673 h 3063504"/>
              <a:gd name="connsiteX62" fmla="*/ 569998 w 4114165"/>
              <a:gd name="connsiteY62" fmla="*/ 2393211 h 3063504"/>
              <a:gd name="connsiteX63" fmla="*/ 573179 w 4114165"/>
              <a:gd name="connsiteY63" fmla="*/ 2404874 h 3063504"/>
              <a:gd name="connsiteX64" fmla="*/ 576372 w 4114165"/>
              <a:gd name="connsiteY64" fmla="*/ 2408799 h 3063504"/>
              <a:gd name="connsiteX65" fmla="*/ 579553 w 4114165"/>
              <a:gd name="connsiteY65" fmla="*/ 2405102 h 3063504"/>
              <a:gd name="connsiteX66" fmla="*/ 582734 w 4114165"/>
              <a:gd name="connsiteY66" fmla="*/ 2393945 h 3063504"/>
              <a:gd name="connsiteX67" fmla="*/ 589108 w 4114165"/>
              <a:gd name="connsiteY67" fmla="*/ 2350282 h 3063504"/>
              <a:gd name="connsiteX68" fmla="*/ 595470 w 4114165"/>
              <a:gd name="connsiteY68" fmla="*/ 2280520 h 3063504"/>
              <a:gd name="connsiteX69" fmla="*/ 605025 w 4114165"/>
              <a:gd name="connsiteY69" fmla="*/ 2134981 h 3063504"/>
              <a:gd name="connsiteX70" fmla="*/ 617760 w 4114165"/>
              <a:gd name="connsiteY70" fmla="*/ 1888743 h 3063504"/>
              <a:gd name="connsiteX71" fmla="*/ 646426 w 4114165"/>
              <a:gd name="connsiteY71" fmla="*/ 1318008 h 3063504"/>
              <a:gd name="connsiteX72" fmla="*/ 655981 w 4114165"/>
              <a:gd name="connsiteY72" fmla="*/ 1179079 h 3063504"/>
              <a:gd name="connsiteX73" fmla="*/ 665523 w 4114165"/>
              <a:gd name="connsiteY73" fmla="*/ 1084231 h 3063504"/>
              <a:gd name="connsiteX74" fmla="*/ 671897 w 4114165"/>
              <a:gd name="connsiteY74" fmla="*/ 1047837 h 3063504"/>
              <a:gd name="connsiteX75" fmla="*/ 675078 w 4114165"/>
              <a:gd name="connsiteY75" fmla="*/ 1037782 h 3063504"/>
              <a:gd name="connsiteX76" fmla="*/ 678259 w 4114165"/>
              <a:gd name="connsiteY76" fmla="*/ 1033059 h 3063504"/>
              <a:gd name="connsiteX77" fmla="*/ 681452 w 4114165"/>
              <a:gd name="connsiteY77" fmla="*/ 1033502 h 3063504"/>
              <a:gd name="connsiteX78" fmla="*/ 684633 w 4114165"/>
              <a:gd name="connsiteY78" fmla="*/ 1038909 h 3063504"/>
              <a:gd name="connsiteX79" fmla="*/ 691007 w 4114165"/>
              <a:gd name="connsiteY79" fmla="*/ 1063476 h 3063504"/>
              <a:gd name="connsiteX80" fmla="*/ 697369 w 4114165"/>
              <a:gd name="connsiteY80" fmla="*/ 1104049 h 3063504"/>
              <a:gd name="connsiteX81" fmla="*/ 706924 w 4114165"/>
              <a:gd name="connsiteY81" fmla="*/ 1187437 h 3063504"/>
              <a:gd name="connsiteX82" fmla="*/ 738770 w 4114165"/>
              <a:gd name="connsiteY82" fmla="*/ 1501044 h 3063504"/>
              <a:gd name="connsiteX83" fmla="*/ 748325 w 4114165"/>
              <a:gd name="connsiteY83" fmla="*/ 1560169 h 3063504"/>
              <a:gd name="connsiteX84" fmla="*/ 754686 w 4114165"/>
              <a:gd name="connsiteY84" fmla="*/ 1583596 h 3063504"/>
              <a:gd name="connsiteX85" fmla="*/ 757880 w 4114165"/>
              <a:gd name="connsiteY85" fmla="*/ 1590282 h 3063504"/>
              <a:gd name="connsiteX86" fmla="*/ 761061 w 4114165"/>
              <a:gd name="connsiteY86" fmla="*/ 1593663 h 3063504"/>
              <a:gd name="connsiteX87" fmla="*/ 764241 w 4114165"/>
              <a:gd name="connsiteY87" fmla="*/ 1593828 h 3063504"/>
              <a:gd name="connsiteX88" fmla="*/ 767422 w 4114165"/>
              <a:gd name="connsiteY88" fmla="*/ 1590940 h 3063504"/>
              <a:gd name="connsiteX89" fmla="*/ 773796 w 4114165"/>
              <a:gd name="connsiteY89" fmla="*/ 1576821 h 3063504"/>
              <a:gd name="connsiteX90" fmla="*/ 780158 w 4114165"/>
              <a:gd name="connsiteY90" fmla="*/ 1553495 h 3063504"/>
              <a:gd name="connsiteX91" fmla="*/ 792906 w 4114165"/>
              <a:gd name="connsiteY91" fmla="*/ 1490875 h 3063504"/>
              <a:gd name="connsiteX92" fmla="*/ 805642 w 4114165"/>
              <a:gd name="connsiteY92" fmla="*/ 1429686 h 3063504"/>
              <a:gd name="connsiteX93" fmla="*/ 812004 w 4114165"/>
              <a:gd name="connsiteY93" fmla="*/ 1408348 h 3063504"/>
              <a:gd name="connsiteX94" fmla="*/ 818378 w 4114165"/>
              <a:gd name="connsiteY94" fmla="*/ 1397407 h 3063504"/>
              <a:gd name="connsiteX95" fmla="*/ 821559 w 4114165"/>
              <a:gd name="connsiteY95" fmla="*/ 1396635 h 3063504"/>
              <a:gd name="connsiteX96" fmla="*/ 824740 w 4114165"/>
              <a:gd name="connsiteY96" fmla="*/ 1399345 h 3063504"/>
              <a:gd name="connsiteX97" fmla="*/ 827933 w 4114165"/>
              <a:gd name="connsiteY97" fmla="*/ 1405740 h 3063504"/>
              <a:gd name="connsiteX98" fmla="*/ 834295 w 4114165"/>
              <a:gd name="connsiteY98" fmla="*/ 1430142 h 3063504"/>
              <a:gd name="connsiteX99" fmla="*/ 840669 w 4114165"/>
              <a:gd name="connsiteY99" fmla="*/ 1470285 h 3063504"/>
              <a:gd name="connsiteX100" fmla="*/ 850224 w 4114165"/>
              <a:gd name="connsiteY100" fmla="*/ 1558649 h 3063504"/>
              <a:gd name="connsiteX101" fmla="*/ 862960 w 4114165"/>
              <a:gd name="connsiteY101" fmla="*/ 1718561 h 3063504"/>
              <a:gd name="connsiteX102" fmla="*/ 891612 w 4114165"/>
              <a:gd name="connsiteY102" fmla="*/ 2106134 h 3063504"/>
              <a:gd name="connsiteX103" fmla="*/ 897986 w 4114165"/>
              <a:gd name="connsiteY103" fmla="*/ 2164423 h 3063504"/>
              <a:gd name="connsiteX104" fmla="*/ 904348 w 4114165"/>
              <a:gd name="connsiteY104" fmla="*/ 2202286 h 3063504"/>
              <a:gd name="connsiteX105" fmla="*/ 907541 w 4114165"/>
              <a:gd name="connsiteY105" fmla="*/ 2212354 h 3063504"/>
              <a:gd name="connsiteX106" fmla="*/ 910722 w 4114165"/>
              <a:gd name="connsiteY106" fmla="*/ 2215950 h 3063504"/>
              <a:gd name="connsiteX107" fmla="*/ 913903 w 4114165"/>
              <a:gd name="connsiteY107" fmla="*/ 2212772 h 3063504"/>
              <a:gd name="connsiteX108" fmla="*/ 917096 w 4114165"/>
              <a:gd name="connsiteY108" fmla="*/ 2202540 h 3063504"/>
              <a:gd name="connsiteX109" fmla="*/ 923458 w 4114165"/>
              <a:gd name="connsiteY109" fmla="*/ 2160358 h 3063504"/>
              <a:gd name="connsiteX110" fmla="*/ 929832 w 4114165"/>
              <a:gd name="connsiteY110" fmla="*/ 2088937 h 3063504"/>
              <a:gd name="connsiteX111" fmla="*/ 939387 w 4114165"/>
              <a:gd name="connsiteY111" fmla="*/ 1929354 h 3063504"/>
              <a:gd name="connsiteX112" fmla="*/ 948930 w 4114165"/>
              <a:gd name="connsiteY112" fmla="*/ 1715256 h 3063504"/>
              <a:gd name="connsiteX113" fmla="*/ 964859 w 4114165"/>
              <a:gd name="connsiteY113" fmla="*/ 1281386 h 3063504"/>
              <a:gd name="connsiteX114" fmla="*/ 983956 w 4114165"/>
              <a:gd name="connsiteY114" fmla="*/ 762432 h 3063504"/>
              <a:gd name="connsiteX115" fmla="*/ 993511 w 4114165"/>
              <a:gd name="connsiteY115" fmla="*/ 562035 h 3063504"/>
              <a:gd name="connsiteX116" fmla="*/ 999886 w 4114165"/>
              <a:gd name="connsiteY116" fmla="*/ 466070 h 3063504"/>
              <a:gd name="connsiteX117" fmla="*/ 1006247 w 4114165"/>
              <a:gd name="connsiteY117" fmla="*/ 406589 h 3063504"/>
              <a:gd name="connsiteX118" fmla="*/ 1009441 w 4114165"/>
              <a:gd name="connsiteY118" fmla="*/ 391842 h 3063504"/>
              <a:gd name="connsiteX119" fmla="*/ 1012621 w 4114165"/>
              <a:gd name="connsiteY119" fmla="*/ 387604 h 3063504"/>
              <a:gd name="connsiteX120" fmla="*/ 1015802 w 4114165"/>
              <a:gd name="connsiteY120" fmla="*/ 394136 h 3063504"/>
              <a:gd name="connsiteX121" fmla="*/ 1018996 w 4114165"/>
              <a:gd name="connsiteY121" fmla="*/ 411587 h 3063504"/>
              <a:gd name="connsiteX122" fmla="*/ 1025357 w 4114165"/>
              <a:gd name="connsiteY122" fmla="*/ 479311 h 3063504"/>
              <a:gd name="connsiteX123" fmla="*/ 1031731 w 4114165"/>
              <a:gd name="connsiteY123" fmla="*/ 589755 h 3063504"/>
              <a:gd name="connsiteX124" fmla="*/ 1041274 w 4114165"/>
              <a:gd name="connsiteY124" fmla="*/ 828914 h 3063504"/>
              <a:gd name="connsiteX125" fmla="*/ 1054022 w 4114165"/>
              <a:gd name="connsiteY125" fmla="*/ 1256857 h 3063504"/>
              <a:gd name="connsiteX126" fmla="*/ 1092230 w 4114165"/>
              <a:gd name="connsiteY126" fmla="*/ 2652391 h 3063504"/>
              <a:gd name="connsiteX127" fmla="*/ 1101785 w 4114165"/>
              <a:gd name="connsiteY127" fmla="*/ 2862019 h 3063504"/>
              <a:gd name="connsiteX128" fmla="*/ 1108146 w 4114165"/>
              <a:gd name="connsiteY128" fmla="*/ 2943532 h 3063504"/>
              <a:gd name="connsiteX129" fmla="*/ 1111340 w 4114165"/>
              <a:gd name="connsiteY129" fmla="*/ 2965110 h 3063504"/>
              <a:gd name="connsiteX130" fmla="*/ 1114521 w 4114165"/>
              <a:gd name="connsiteY130" fmla="*/ 2973430 h 3063504"/>
              <a:gd name="connsiteX131" fmla="*/ 1117701 w 4114165"/>
              <a:gd name="connsiteY131" fmla="*/ 2968315 h 3063504"/>
              <a:gd name="connsiteX132" fmla="*/ 1120895 w 4114165"/>
              <a:gd name="connsiteY132" fmla="*/ 2949661 h 3063504"/>
              <a:gd name="connsiteX133" fmla="*/ 1127256 w 4114165"/>
              <a:gd name="connsiteY133" fmla="*/ 2872251 h 3063504"/>
              <a:gd name="connsiteX134" fmla="*/ 1133631 w 4114165"/>
              <a:gd name="connsiteY134" fmla="*/ 2743364 h 3063504"/>
              <a:gd name="connsiteX135" fmla="*/ 1143173 w 4114165"/>
              <a:gd name="connsiteY135" fmla="*/ 2463378 h 3063504"/>
              <a:gd name="connsiteX136" fmla="*/ 1155922 w 4114165"/>
              <a:gd name="connsiteY136" fmla="*/ 1965154 h 3063504"/>
              <a:gd name="connsiteX137" fmla="*/ 1190948 w 4114165"/>
              <a:gd name="connsiteY137" fmla="*/ 471744 h 3063504"/>
              <a:gd name="connsiteX138" fmla="*/ 1200503 w 4114165"/>
              <a:gd name="connsiteY138" fmla="*/ 198810 h 3063504"/>
              <a:gd name="connsiteX139" fmla="*/ 1206865 w 4114165"/>
              <a:gd name="connsiteY139" fmla="*/ 77799 h 3063504"/>
              <a:gd name="connsiteX140" fmla="*/ 1213239 w 4114165"/>
              <a:gd name="connsiteY140" fmla="*/ 11588 h 3063504"/>
              <a:gd name="connsiteX141" fmla="*/ 1216420 w 4114165"/>
              <a:gd name="connsiteY141" fmla="*/ 0 h 3063504"/>
              <a:gd name="connsiteX142" fmla="*/ 1219601 w 4114165"/>
              <a:gd name="connsiteY142" fmla="*/ 2996 h 3063504"/>
              <a:gd name="connsiteX143" fmla="*/ 1222781 w 4114165"/>
              <a:gd name="connsiteY143" fmla="*/ 20580 h 3063504"/>
              <a:gd name="connsiteX144" fmla="*/ 1229156 w 4114165"/>
              <a:gd name="connsiteY144" fmla="*/ 98807 h 3063504"/>
              <a:gd name="connsiteX145" fmla="*/ 1235530 w 4114165"/>
              <a:gd name="connsiteY145" fmla="*/ 231880 h 3063504"/>
              <a:gd name="connsiteX146" fmla="*/ 1245072 w 4114165"/>
              <a:gd name="connsiteY146" fmla="*/ 522962 h 3063504"/>
              <a:gd name="connsiteX147" fmla="*/ 1257821 w 4114165"/>
              <a:gd name="connsiteY147" fmla="*/ 1041176 h 3063504"/>
              <a:gd name="connsiteX148" fmla="*/ 1292847 w 4114165"/>
              <a:gd name="connsiteY148" fmla="*/ 2583224 h 3063504"/>
              <a:gd name="connsiteX149" fmla="*/ 1302390 w 4114165"/>
              <a:gd name="connsiteY149" fmla="*/ 2862221 h 3063504"/>
              <a:gd name="connsiteX150" fmla="*/ 1308764 w 4114165"/>
              <a:gd name="connsiteY150" fmla="*/ 2985271 h 3063504"/>
              <a:gd name="connsiteX151" fmla="*/ 1315138 w 4114165"/>
              <a:gd name="connsiteY151" fmla="*/ 3052069 h 3063504"/>
              <a:gd name="connsiteX152" fmla="*/ 1318319 w 4114165"/>
              <a:gd name="connsiteY152" fmla="*/ 3063504 h 3063504"/>
              <a:gd name="connsiteX153" fmla="*/ 1321500 w 4114165"/>
              <a:gd name="connsiteY153" fmla="*/ 3060098 h 3063504"/>
              <a:gd name="connsiteX154" fmla="*/ 1324681 w 4114165"/>
              <a:gd name="connsiteY154" fmla="*/ 3041913 h 3063504"/>
              <a:gd name="connsiteX155" fmla="*/ 1331055 w 4114165"/>
              <a:gd name="connsiteY155" fmla="*/ 2962109 h 3063504"/>
              <a:gd name="connsiteX156" fmla="*/ 1337429 w 4114165"/>
              <a:gd name="connsiteY156" fmla="*/ 2827372 h 3063504"/>
              <a:gd name="connsiteX157" fmla="*/ 1346971 w 4114165"/>
              <a:gd name="connsiteY157" fmla="*/ 2534799 h 3063504"/>
              <a:gd name="connsiteX158" fmla="*/ 1359720 w 4114165"/>
              <a:gd name="connsiteY158" fmla="*/ 2019403 h 3063504"/>
              <a:gd name="connsiteX159" fmla="*/ 1391553 w 4114165"/>
              <a:gd name="connsiteY159" fmla="*/ 642650 h 3063504"/>
              <a:gd name="connsiteX160" fmla="*/ 1401108 w 4114165"/>
              <a:gd name="connsiteY160" fmla="*/ 357415 h 3063504"/>
              <a:gd name="connsiteX161" fmla="*/ 1407482 w 4114165"/>
              <a:gd name="connsiteY161" fmla="*/ 227415 h 3063504"/>
              <a:gd name="connsiteX162" fmla="*/ 1413844 w 4114165"/>
              <a:gd name="connsiteY162" fmla="*/ 151377 h 3063504"/>
              <a:gd name="connsiteX163" fmla="*/ 1417037 w 4114165"/>
              <a:gd name="connsiteY163" fmla="*/ 134458 h 3063504"/>
              <a:gd name="connsiteX164" fmla="*/ 1420218 w 4114165"/>
              <a:gd name="connsiteY164" fmla="*/ 131770 h 3063504"/>
              <a:gd name="connsiteX165" fmla="*/ 1423399 w 4114165"/>
              <a:gd name="connsiteY165" fmla="*/ 143257 h 3063504"/>
              <a:gd name="connsiteX166" fmla="*/ 1426580 w 4114165"/>
              <a:gd name="connsiteY166" fmla="*/ 168709 h 3063504"/>
              <a:gd name="connsiteX167" fmla="*/ 1432954 w 4114165"/>
              <a:gd name="connsiteY167" fmla="*/ 259960 h 3063504"/>
              <a:gd name="connsiteX168" fmla="*/ 1439328 w 4114165"/>
              <a:gd name="connsiteY168" fmla="*/ 401057 h 3063504"/>
              <a:gd name="connsiteX169" fmla="*/ 1448870 w 4114165"/>
              <a:gd name="connsiteY169" fmla="*/ 691492 h 3063504"/>
              <a:gd name="connsiteX170" fmla="*/ 1461619 w 4114165"/>
              <a:gd name="connsiteY170" fmla="*/ 1179130 h 3063504"/>
              <a:gd name="connsiteX171" fmla="*/ 1487091 w 4114165"/>
              <a:gd name="connsiteY171" fmla="*/ 2181025 h 3063504"/>
              <a:gd name="connsiteX172" fmla="*/ 1496646 w 4114165"/>
              <a:gd name="connsiteY172" fmla="*/ 2459592 h 3063504"/>
              <a:gd name="connsiteX173" fmla="*/ 1503007 w 4114165"/>
              <a:gd name="connsiteY173" fmla="*/ 2593785 h 3063504"/>
              <a:gd name="connsiteX174" fmla="*/ 1509382 w 4114165"/>
              <a:gd name="connsiteY174" fmla="*/ 2680946 h 3063504"/>
              <a:gd name="connsiteX175" fmla="*/ 1512562 w 4114165"/>
              <a:gd name="connsiteY175" fmla="*/ 2705982 h 3063504"/>
              <a:gd name="connsiteX176" fmla="*/ 1515743 w 4114165"/>
              <a:gd name="connsiteY176" fmla="*/ 2718442 h 3063504"/>
              <a:gd name="connsiteX177" fmla="*/ 1518937 w 4114165"/>
              <a:gd name="connsiteY177" fmla="*/ 2718341 h 3063504"/>
              <a:gd name="connsiteX178" fmla="*/ 1522117 w 4114165"/>
              <a:gd name="connsiteY178" fmla="*/ 2705817 h 3063504"/>
              <a:gd name="connsiteX179" fmla="*/ 1525298 w 4114165"/>
              <a:gd name="connsiteY179" fmla="*/ 2681162 h 3063504"/>
              <a:gd name="connsiteX180" fmla="*/ 1531672 w 4114165"/>
              <a:gd name="connsiteY180" fmla="*/ 2597166 h 3063504"/>
              <a:gd name="connsiteX181" fmla="*/ 1538034 w 4114165"/>
              <a:gd name="connsiteY181" fmla="*/ 2471052 h 3063504"/>
              <a:gd name="connsiteX182" fmla="*/ 1547589 w 4114165"/>
              <a:gd name="connsiteY182" fmla="*/ 2217318 h 3063504"/>
              <a:gd name="connsiteX183" fmla="*/ 1563518 w 4114165"/>
              <a:gd name="connsiteY183" fmla="*/ 1692310 h 3063504"/>
              <a:gd name="connsiteX184" fmla="*/ 1582615 w 4114165"/>
              <a:gd name="connsiteY184" fmla="*/ 1074303 h 3063504"/>
              <a:gd name="connsiteX185" fmla="*/ 1592171 w 4114165"/>
              <a:gd name="connsiteY185" fmla="*/ 838804 h 3063504"/>
              <a:gd name="connsiteX186" fmla="*/ 1598545 w 4114165"/>
              <a:gd name="connsiteY186" fmla="*/ 724265 h 3063504"/>
              <a:gd name="connsiteX187" fmla="*/ 1604906 w 4114165"/>
              <a:gd name="connsiteY187" fmla="*/ 648563 h 3063504"/>
              <a:gd name="connsiteX188" fmla="*/ 1608087 w 4114165"/>
              <a:gd name="connsiteY188" fmla="*/ 626010 h 3063504"/>
              <a:gd name="connsiteX189" fmla="*/ 1611281 w 4114165"/>
              <a:gd name="connsiteY189" fmla="*/ 613828 h 3063504"/>
              <a:gd name="connsiteX190" fmla="*/ 1614461 w 4114165"/>
              <a:gd name="connsiteY190" fmla="*/ 611992 h 3063504"/>
              <a:gd name="connsiteX191" fmla="*/ 1617642 w 4114165"/>
              <a:gd name="connsiteY191" fmla="*/ 620362 h 3063504"/>
              <a:gd name="connsiteX192" fmla="*/ 1620836 w 4114165"/>
              <a:gd name="connsiteY192" fmla="*/ 638724 h 3063504"/>
              <a:gd name="connsiteX193" fmla="*/ 1627197 w 4114165"/>
              <a:gd name="connsiteY193" fmla="*/ 703889 h 3063504"/>
              <a:gd name="connsiteX194" fmla="*/ 1633572 w 4114165"/>
              <a:gd name="connsiteY194" fmla="*/ 803537 h 3063504"/>
              <a:gd name="connsiteX195" fmla="*/ 1643127 w 4114165"/>
              <a:gd name="connsiteY195" fmla="*/ 1005807 h 3063504"/>
              <a:gd name="connsiteX196" fmla="*/ 1659043 w 4114165"/>
              <a:gd name="connsiteY196" fmla="*/ 1426507 h 3063504"/>
              <a:gd name="connsiteX197" fmla="*/ 1678153 w 4114165"/>
              <a:gd name="connsiteY197" fmla="*/ 1923162 h 3063504"/>
              <a:gd name="connsiteX198" fmla="*/ 1687696 w 4114165"/>
              <a:gd name="connsiteY198" fmla="*/ 2112656 h 3063504"/>
              <a:gd name="connsiteX199" fmla="*/ 1694070 w 4114165"/>
              <a:gd name="connsiteY199" fmla="*/ 2204756 h 3063504"/>
              <a:gd name="connsiteX200" fmla="*/ 1700444 w 4114165"/>
              <a:gd name="connsiteY200" fmla="*/ 2265400 h 3063504"/>
              <a:gd name="connsiteX201" fmla="*/ 1703625 w 4114165"/>
              <a:gd name="connsiteY201" fmla="*/ 2283281 h 3063504"/>
              <a:gd name="connsiteX202" fmla="*/ 1706806 w 4114165"/>
              <a:gd name="connsiteY202" fmla="*/ 2292702 h 3063504"/>
              <a:gd name="connsiteX203" fmla="*/ 1709986 w 4114165"/>
              <a:gd name="connsiteY203" fmla="*/ 2293639 h 3063504"/>
              <a:gd name="connsiteX204" fmla="*/ 1713180 w 4114165"/>
              <a:gd name="connsiteY204" fmla="*/ 2286193 h 3063504"/>
              <a:gd name="connsiteX205" fmla="*/ 1716361 w 4114165"/>
              <a:gd name="connsiteY205" fmla="*/ 2270504 h 3063504"/>
              <a:gd name="connsiteX206" fmla="*/ 1722735 w 4114165"/>
              <a:gd name="connsiteY206" fmla="*/ 2215532 h 3063504"/>
              <a:gd name="connsiteX207" fmla="*/ 1729096 w 4114165"/>
              <a:gd name="connsiteY207" fmla="*/ 2131689 h 3063504"/>
              <a:gd name="connsiteX208" fmla="*/ 1738651 w 4114165"/>
              <a:gd name="connsiteY208" fmla="*/ 1961012 h 3063504"/>
              <a:gd name="connsiteX209" fmla="*/ 1754568 w 4114165"/>
              <a:gd name="connsiteY209" fmla="*/ 1602325 h 3063504"/>
              <a:gd name="connsiteX210" fmla="*/ 1773678 w 4114165"/>
              <a:gd name="connsiteY210" fmla="*/ 1169278 h 3063504"/>
              <a:gd name="connsiteX211" fmla="*/ 1783233 w 4114165"/>
              <a:gd name="connsiteY211" fmla="*/ 998855 h 3063504"/>
              <a:gd name="connsiteX212" fmla="*/ 1792788 w 4114165"/>
              <a:gd name="connsiteY212" fmla="*/ 880580 h 3063504"/>
              <a:gd name="connsiteX213" fmla="*/ 1799150 w 4114165"/>
              <a:gd name="connsiteY213" fmla="*/ 835904 h 3063504"/>
              <a:gd name="connsiteX214" fmla="*/ 1802343 w 4114165"/>
              <a:gd name="connsiteY214" fmla="*/ 824520 h 3063504"/>
              <a:gd name="connsiteX215" fmla="*/ 1805524 w 4114165"/>
              <a:gd name="connsiteY215" fmla="*/ 820556 h 3063504"/>
              <a:gd name="connsiteX216" fmla="*/ 1808705 w 4114165"/>
              <a:gd name="connsiteY216" fmla="*/ 824051 h 3063504"/>
              <a:gd name="connsiteX217" fmla="*/ 1811886 w 4114165"/>
              <a:gd name="connsiteY217" fmla="*/ 834916 h 3063504"/>
              <a:gd name="connsiteX218" fmla="*/ 1818260 w 4114165"/>
              <a:gd name="connsiteY218" fmla="*/ 878162 h 3063504"/>
              <a:gd name="connsiteX219" fmla="*/ 1824634 w 4114165"/>
              <a:gd name="connsiteY219" fmla="*/ 948342 h 3063504"/>
              <a:gd name="connsiteX220" fmla="*/ 1834176 w 4114165"/>
              <a:gd name="connsiteY220" fmla="*/ 1097237 h 3063504"/>
              <a:gd name="connsiteX221" fmla="*/ 1846912 w 4114165"/>
              <a:gd name="connsiteY221" fmla="*/ 1354719 h 3063504"/>
              <a:gd name="connsiteX222" fmla="*/ 1878758 w 4114165"/>
              <a:gd name="connsiteY222" fmla="*/ 2030319 h 3063504"/>
              <a:gd name="connsiteX223" fmla="*/ 1888313 w 4114165"/>
              <a:gd name="connsiteY223" fmla="*/ 2169894 h 3063504"/>
              <a:gd name="connsiteX224" fmla="*/ 1894687 w 4114165"/>
              <a:gd name="connsiteY224" fmla="*/ 2233983 h 3063504"/>
              <a:gd name="connsiteX225" fmla="*/ 1901049 w 4114165"/>
              <a:gd name="connsiteY225" fmla="*/ 2272112 h 3063504"/>
              <a:gd name="connsiteX226" fmla="*/ 1904242 w 4114165"/>
              <a:gd name="connsiteY226" fmla="*/ 2281014 h 3063504"/>
              <a:gd name="connsiteX227" fmla="*/ 1907423 w 4114165"/>
              <a:gd name="connsiteY227" fmla="*/ 2283053 h 3063504"/>
              <a:gd name="connsiteX228" fmla="*/ 1910604 w 4114165"/>
              <a:gd name="connsiteY228" fmla="*/ 2278216 h 3063504"/>
              <a:gd name="connsiteX229" fmla="*/ 1913785 w 4114165"/>
              <a:gd name="connsiteY229" fmla="*/ 2266591 h 3063504"/>
              <a:gd name="connsiteX230" fmla="*/ 1920159 w 4114165"/>
              <a:gd name="connsiteY230" fmla="*/ 2223573 h 3063504"/>
              <a:gd name="connsiteX231" fmla="*/ 1926520 w 4114165"/>
              <a:gd name="connsiteY231" fmla="*/ 2155837 h 3063504"/>
              <a:gd name="connsiteX232" fmla="*/ 1936075 w 4114165"/>
              <a:gd name="connsiteY232" fmla="*/ 2014084 h 3063504"/>
              <a:gd name="connsiteX233" fmla="*/ 1948811 w 4114165"/>
              <a:gd name="connsiteY233" fmla="*/ 1770329 h 3063504"/>
              <a:gd name="connsiteX234" fmla="*/ 1980657 w 4114165"/>
              <a:gd name="connsiteY234" fmla="*/ 1119397 h 3063504"/>
              <a:gd name="connsiteX235" fmla="*/ 1990212 w 4114165"/>
              <a:gd name="connsiteY235" fmla="*/ 975352 h 3063504"/>
              <a:gd name="connsiteX236" fmla="*/ 1999767 w 4114165"/>
              <a:gd name="connsiteY236" fmla="*/ 875591 h 3063504"/>
              <a:gd name="connsiteX237" fmla="*/ 2006142 w 4114165"/>
              <a:gd name="connsiteY237" fmla="*/ 836740 h 3063504"/>
              <a:gd name="connsiteX238" fmla="*/ 2009322 w 4114165"/>
              <a:gd name="connsiteY238" fmla="*/ 825938 h 3063504"/>
              <a:gd name="connsiteX239" fmla="*/ 2012503 w 4114165"/>
              <a:gd name="connsiteY239" fmla="*/ 820923 h 3063504"/>
              <a:gd name="connsiteX240" fmla="*/ 2015684 w 4114165"/>
              <a:gd name="connsiteY240" fmla="*/ 821658 h 3063504"/>
              <a:gd name="connsiteX241" fmla="*/ 2018877 w 4114165"/>
              <a:gd name="connsiteY241" fmla="*/ 828028 h 3063504"/>
              <a:gd name="connsiteX242" fmla="*/ 2025239 w 4114165"/>
              <a:gd name="connsiteY242" fmla="*/ 857115 h 3063504"/>
              <a:gd name="connsiteX243" fmla="*/ 2031613 w 4114165"/>
              <a:gd name="connsiteY243" fmla="*/ 906553 h 3063504"/>
              <a:gd name="connsiteX244" fmla="*/ 2041168 w 4114165"/>
              <a:gd name="connsiteY244" fmla="*/ 1013849 h 3063504"/>
              <a:gd name="connsiteX245" fmla="*/ 2053904 w 4114165"/>
              <a:gd name="connsiteY245" fmla="*/ 1203418 h 3063504"/>
              <a:gd name="connsiteX246" fmla="*/ 2098486 w 4114165"/>
              <a:gd name="connsiteY246" fmla="*/ 1923390 h 3063504"/>
              <a:gd name="connsiteX247" fmla="*/ 2108028 w 4114165"/>
              <a:gd name="connsiteY247" fmla="*/ 2025937 h 3063504"/>
              <a:gd name="connsiteX248" fmla="*/ 2117583 w 4114165"/>
              <a:gd name="connsiteY248" fmla="*/ 2096700 h 3063504"/>
              <a:gd name="connsiteX249" fmla="*/ 2123957 w 4114165"/>
              <a:gd name="connsiteY249" fmla="*/ 2125104 h 3063504"/>
              <a:gd name="connsiteX250" fmla="*/ 2130319 w 4114165"/>
              <a:gd name="connsiteY250" fmla="*/ 2138324 h 3063504"/>
              <a:gd name="connsiteX251" fmla="*/ 2133512 w 4114165"/>
              <a:gd name="connsiteY251" fmla="*/ 2139299 h 3063504"/>
              <a:gd name="connsiteX252" fmla="*/ 2136693 w 4114165"/>
              <a:gd name="connsiteY252" fmla="*/ 2136589 h 3063504"/>
              <a:gd name="connsiteX253" fmla="*/ 2139874 w 4114165"/>
              <a:gd name="connsiteY253" fmla="*/ 2130283 h 3063504"/>
              <a:gd name="connsiteX254" fmla="*/ 2146248 w 4114165"/>
              <a:gd name="connsiteY254" fmla="*/ 2107312 h 3063504"/>
              <a:gd name="connsiteX255" fmla="*/ 2152610 w 4114165"/>
              <a:gd name="connsiteY255" fmla="*/ 2071335 h 3063504"/>
              <a:gd name="connsiteX256" fmla="*/ 2162165 w 4114165"/>
              <a:gd name="connsiteY256" fmla="*/ 1995685 h 3063504"/>
              <a:gd name="connsiteX257" fmla="*/ 2174901 w 4114165"/>
              <a:gd name="connsiteY257" fmla="*/ 1861973 h 3063504"/>
              <a:gd name="connsiteX258" fmla="*/ 2194011 w 4114165"/>
              <a:gd name="connsiteY258" fmla="*/ 1618546 h 3063504"/>
              <a:gd name="connsiteX259" fmla="*/ 2219482 w 4114165"/>
              <a:gd name="connsiteY259" fmla="*/ 1290681 h 3063504"/>
              <a:gd name="connsiteX260" fmla="*/ 2232218 w 4114165"/>
              <a:gd name="connsiteY260" fmla="*/ 1157476 h 3063504"/>
              <a:gd name="connsiteX261" fmla="*/ 2241773 w 4114165"/>
              <a:gd name="connsiteY261" fmla="*/ 1081331 h 3063504"/>
              <a:gd name="connsiteX262" fmla="*/ 2251328 w 4114165"/>
              <a:gd name="connsiteY262" fmla="*/ 1030020 h 3063504"/>
              <a:gd name="connsiteX263" fmla="*/ 2257702 w 4114165"/>
              <a:gd name="connsiteY263" fmla="*/ 1010924 h 3063504"/>
              <a:gd name="connsiteX264" fmla="*/ 2260883 w 4114165"/>
              <a:gd name="connsiteY264" fmla="*/ 1006061 h 3063504"/>
              <a:gd name="connsiteX265" fmla="*/ 2264064 w 4114165"/>
              <a:gd name="connsiteY265" fmla="*/ 1004351 h 3063504"/>
              <a:gd name="connsiteX266" fmla="*/ 2267257 w 4114165"/>
              <a:gd name="connsiteY266" fmla="*/ 1005782 h 3063504"/>
              <a:gd name="connsiteX267" fmla="*/ 2270438 w 4114165"/>
              <a:gd name="connsiteY267" fmla="*/ 1010316 h 3063504"/>
              <a:gd name="connsiteX268" fmla="*/ 2276800 w 4114165"/>
              <a:gd name="connsiteY268" fmla="*/ 1028450 h 3063504"/>
              <a:gd name="connsiteX269" fmla="*/ 2283174 w 4114165"/>
              <a:gd name="connsiteY269" fmla="*/ 1058069 h 3063504"/>
              <a:gd name="connsiteX270" fmla="*/ 2292729 w 4114165"/>
              <a:gd name="connsiteY270" fmla="*/ 1121841 h 3063504"/>
              <a:gd name="connsiteX271" fmla="*/ 2305465 w 4114165"/>
              <a:gd name="connsiteY271" fmla="*/ 1236014 h 3063504"/>
              <a:gd name="connsiteX272" fmla="*/ 2324575 w 4114165"/>
              <a:gd name="connsiteY272" fmla="*/ 1444287 h 3063504"/>
              <a:gd name="connsiteX273" fmla="*/ 2353227 w 4114165"/>
              <a:gd name="connsiteY273" fmla="*/ 1757361 h 3063504"/>
              <a:gd name="connsiteX274" fmla="*/ 2365963 w 4114165"/>
              <a:gd name="connsiteY274" fmla="*/ 1871318 h 3063504"/>
              <a:gd name="connsiteX275" fmla="*/ 2378699 w 4114165"/>
              <a:gd name="connsiteY275" fmla="*/ 1960101 h 3063504"/>
              <a:gd name="connsiteX276" fmla="*/ 2388254 w 4114165"/>
              <a:gd name="connsiteY276" fmla="*/ 2007196 h 3063504"/>
              <a:gd name="connsiteX277" fmla="*/ 2394628 w 4114165"/>
              <a:gd name="connsiteY277" fmla="*/ 2028331 h 3063504"/>
              <a:gd name="connsiteX278" fmla="*/ 2400990 w 4114165"/>
              <a:gd name="connsiteY278" fmla="*/ 2040690 h 3063504"/>
              <a:gd name="connsiteX279" fmla="*/ 2404183 w 4114165"/>
              <a:gd name="connsiteY279" fmla="*/ 2043425 h 3063504"/>
              <a:gd name="connsiteX280" fmla="*/ 2407364 w 4114165"/>
              <a:gd name="connsiteY280" fmla="*/ 2043805 h 3063504"/>
              <a:gd name="connsiteX281" fmla="*/ 2410545 w 4114165"/>
              <a:gd name="connsiteY281" fmla="*/ 2041766 h 3063504"/>
              <a:gd name="connsiteX282" fmla="*/ 2413726 w 4114165"/>
              <a:gd name="connsiteY282" fmla="*/ 2037258 h 3063504"/>
              <a:gd name="connsiteX283" fmla="*/ 2420100 w 4114165"/>
              <a:gd name="connsiteY283" fmla="*/ 2020707 h 3063504"/>
              <a:gd name="connsiteX284" fmla="*/ 2426474 w 4114165"/>
              <a:gd name="connsiteY284" fmla="*/ 1993899 h 3063504"/>
              <a:gd name="connsiteX285" fmla="*/ 2432836 w 4114165"/>
              <a:gd name="connsiteY285" fmla="*/ 1956694 h 3063504"/>
              <a:gd name="connsiteX286" fmla="*/ 2442391 w 4114165"/>
              <a:gd name="connsiteY286" fmla="*/ 1881614 h 3063504"/>
              <a:gd name="connsiteX287" fmla="*/ 2451946 w 4114165"/>
              <a:gd name="connsiteY287" fmla="*/ 1784575 h 3063504"/>
              <a:gd name="connsiteX288" fmla="*/ 2464682 w 4114165"/>
              <a:gd name="connsiteY288" fmla="*/ 1626031 h 3063504"/>
              <a:gd name="connsiteX289" fmla="*/ 2490153 w 4114165"/>
              <a:gd name="connsiteY289" fmla="*/ 1257757 h 3063504"/>
              <a:gd name="connsiteX290" fmla="*/ 2506083 w 4114165"/>
              <a:gd name="connsiteY290" fmla="*/ 1048014 h 3063504"/>
              <a:gd name="connsiteX291" fmla="*/ 2515625 w 4114165"/>
              <a:gd name="connsiteY291" fmla="*/ 952141 h 3063504"/>
              <a:gd name="connsiteX292" fmla="*/ 2521999 w 4114165"/>
              <a:gd name="connsiteY292" fmla="*/ 906236 h 3063504"/>
              <a:gd name="connsiteX293" fmla="*/ 2528373 w 4114165"/>
              <a:gd name="connsiteY293" fmla="*/ 877262 h 3063504"/>
              <a:gd name="connsiteX294" fmla="*/ 2531554 w 4114165"/>
              <a:gd name="connsiteY294" fmla="*/ 869652 h 3063504"/>
              <a:gd name="connsiteX295" fmla="*/ 2534735 w 4114165"/>
              <a:gd name="connsiteY295" fmla="*/ 866853 h 3063504"/>
              <a:gd name="connsiteX296" fmla="*/ 2537916 w 4114165"/>
              <a:gd name="connsiteY296" fmla="*/ 868955 h 3063504"/>
              <a:gd name="connsiteX297" fmla="*/ 2541109 w 4114165"/>
              <a:gd name="connsiteY297" fmla="*/ 876059 h 3063504"/>
              <a:gd name="connsiteX298" fmla="*/ 2547471 w 4114165"/>
              <a:gd name="connsiteY298" fmla="*/ 905299 h 3063504"/>
              <a:gd name="connsiteX299" fmla="*/ 2553845 w 4114165"/>
              <a:gd name="connsiteY299" fmla="*/ 954281 h 3063504"/>
              <a:gd name="connsiteX300" fmla="*/ 2563400 w 4114165"/>
              <a:gd name="connsiteY300" fmla="*/ 1062425 h 3063504"/>
              <a:gd name="connsiteX301" fmla="*/ 2572942 w 4114165"/>
              <a:gd name="connsiteY301" fmla="*/ 1206420 h 3063504"/>
              <a:gd name="connsiteX302" fmla="*/ 2588872 w 4114165"/>
              <a:gd name="connsiteY302" fmla="*/ 1499651 h 3063504"/>
              <a:gd name="connsiteX303" fmla="*/ 2614343 w 4114165"/>
              <a:gd name="connsiteY303" fmla="*/ 1975335 h 3063504"/>
              <a:gd name="connsiteX304" fmla="*/ 2623898 w 4114165"/>
              <a:gd name="connsiteY304" fmla="*/ 2111528 h 3063504"/>
              <a:gd name="connsiteX305" fmla="*/ 2633453 w 4114165"/>
              <a:gd name="connsiteY305" fmla="*/ 2206554 h 3063504"/>
              <a:gd name="connsiteX306" fmla="*/ 2639815 w 4114165"/>
              <a:gd name="connsiteY306" fmla="*/ 2243037 h 3063504"/>
              <a:gd name="connsiteX307" fmla="*/ 2643008 w 4114165"/>
              <a:gd name="connsiteY307" fmla="*/ 2252623 h 3063504"/>
              <a:gd name="connsiteX308" fmla="*/ 2646189 w 4114165"/>
              <a:gd name="connsiteY308" fmla="*/ 2256295 h 3063504"/>
              <a:gd name="connsiteX309" fmla="*/ 2649370 w 4114165"/>
              <a:gd name="connsiteY309" fmla="*/ 2254003 h 3063504"/>
              <a:gd name="connsiteX310" fmla="*/ 2652551 w 4114165"/>
              <a:gd name="connsiteY310" fmla="*/ 2245772 h 3063504"/>
              <a:gd name="connsiteX311" fmla="*/ 2658925 w 4114165"/>
              <a:gd name="connsiteY311" fmla="*/ 2211759 h 3063504"/>
              <a:gd name="connsiteX312" fmla="*/ 2665299 w 4114165"/>
              <a:gd name="connsiteY312" fmla="*/ 2155381 h 3063504"/>
              <a:gd name="connsiteX313" fmla="*/ 2674841 w 4114165"/>
              <a:gd name="connsiteY313" fmla="*/ 2033383 h 3063504"/>
              <a:gd name="connsiteX314" fmla="*/ 2687590 w 4114165"/>
              <a:gd name="connsiteY314" fmla="*/ 1816866 h 3063504"/>
              <a:gd name="connsiteX315" fmla="*/ 2725797 w 4114165"/>
              <a:gd name="connsiteY315" fmla="*/ 1116307 h 3063504"/>
              <a:gd name="connsiteX316" fmla="*/ 2735353 w 4114165"/>
              <a:gd name="connsiteY316" fmla="*/ 1006339 h 3063504"/>
              <a:gd name="connsiteX317" fmla="*/ 2741714 w 4114165"/>
              <a:gd name="connsiteY317" fmla="*/ 959548 h 3063504"/>
              <a:gd name="connsiteX318" fmla="*/ 2748088 w 4114165"/>
              <a:gd name="connsiteY318" fmla="*/ 935995 h 3063504"/>
              <a:gd name="connsiteX319" fmla="*/ 2751269 w 4114165"/>
              <a:gd name="connsiteY319" fmla="*/ 933171 h 3063504"/>
              <a:gd name="connsiteX320" fmla="*/ 2754450 w 4114165"/>
              <a:gd name="connsiteY320" fmla="*/ 936337 h 3063504"/>
              <a:gd name="connsiteX321" fmla="*/ 2757643 w 4114165"/>
              <a:gd name="connsiteY321" fmla="*/ 945416 h 3063504"/>
              <a:gd name="connsiteX322" fmla="*/ 2764005 w 4114165"/>
              <a:gd name="connsiteY322" fmla="*/ 980709 h 3063504"/>
              <a:gd name="connsiteX323" fmla="*/ 2770379 w 4114165"/>
              <a:gd name="connsiteY323" fmla="*/ 1037225 h 3063504"/>
              <a:gd name="connsiteX324" fmla="*/ 2779934 w 4114165"/>
              <a:gd name="connsiteY324" fmla="*/ 1155678 h 3063504"/>
              <a:gd name="connsiteX325" fmla="*/ 2792670 w 4114165"/>
              <a:gd name="connsiteY325" fmla="*/ 1356429 h 3063504"/>
              <a:gd name="connsiteX326" fmla="*/ 2818142 w 4114165"/>
              <a:gd name="connsiteY326" fmla="*/ 1765998 h 3063504"/>
              <a:gd name="connsiteX327" fmla="*/ 2827697 w 4114165"/>
              <a:gd name="connsiteY327" fmla="*/ 1875662 h 3063504"/>
              <a:gd name="connsiteX328" fmla="*/ 2834058 w 4114165"/>
              <a:gd name="connsiteY328" fmla="*/ 1925847 h 3063504"/>
              <a:gd name="connsiteX329" fmla="*/ 2840433 w 4114165"/>
              <a:gd name="connsiteY329" fmla="*/ 1955251 h 3063504"/>
              <a:gd name="connsiteX330" fmla="*/ 2843613 w 4114165"/>
              <a:gd name="connsiteY330" fmla="*/ 1961823 h 3063504"/>
              <a:gd name="connsiteX331" fmla="*/ 2846807 w 4114165"/>
              <a:gd name="connsiteY331" fmla="*/ 1962912 h 3063504"/>
              <a:gd name="connsiteX332" fmla="*/ 2849988 w 4114165"/>
              <a:gd name="connsiteY332" fmla="*/ 1958543 h 3063504"/>
              <a:gd name="connsiteX333" fmla="*/ 2853168 w 4114165"/>
              <a:gd name="connsiteY333" fmla="*/ 1948818 h 3063504"/>
              <a:gd name="connsiteX334" fmla="*/ 2859543 w 4114165"/>
              <a:gd name="connsiteY334" fmla="*/ 1914032 h 3063504"/>
              <a:gd name="connsiteX335" fmla="*/ 2865904 w 4114165"/>
              <a:gd name="connsiteY335" fmla="*/ 1860517 h 3063504"/>
              <a:gd name="connsiteX336" fmla="*/ 2875459 w 4114165"/>
              <a:gd name="connsiteY336" fmla="*/ 1751587 h 3063504"/>
              <a:gd name="connsiteX337" fmla="*/ 2891388 w 4114165"/>
              <a:gd name="connsiteY337" fmla="*/ 1526332 h 3063504"/>
              <a:gd name="connsiteX338" fmla="*/ 2907305 w 4114165"/>
              <a:gd name="connsiteY338" fmla="*/ 1308055 h 3063504"/>
              <a:gd name="connsiteX339" fmla="*/ 2916860 w 4114165"/>
              <a:gd name="connsiteY339" fmla="*/ 1209459 h 3063504"/>
              <a:gd name="connsiteX340" fmla="*/ 2923222 w 4114165"/>
              <a:gd name="connsiteY340" fmla="*/ 1164897 h 3063504"/>
              <a:gd name="connsiteX341" fmla="*/ 2929596 w 4114165"/>
              <a:gd name="connsiteY341" fmla="*/ 1140279 h 3063504"/>
              <a:gd name="connsiteX342" fmla="*/ 2932777 w 4114165"/>
              <a:gd name="connsiteY342" fmla="*/ 1135974 h 3063504"/>
              <a:gd name="connsiteX343" fmla="*/ 2935957 w 4114165"/>
              <a:gd name="connsiteY343" fmla="*/ 1137164 h 3063504"/>
              <a:gd name="connsiteX344" fmla="*/ 2939151 w 4114165"/>
              <a:gd name="connsiteY344" fmla="*/ 1143888 h 3063504"/>
              <a:gd name="connsiteX345" fmla="*/ 2945512 w 4114165"/>
              <a:gd name="connsiteY345" fmla="*/ 1173735 h 3063504"/>
              <a:gd name="connsiteX346" fmla="*/ 2951887 w 4114165"/>
              <a:gd name="connsiteY346" fmla="*/ 1224490 h 3063504"/>
              <a:gd name="connsiteX347" fmla="*/ 2961442 w 4114165"/>
              <a:gd name="connsiteY347" fmla="*/ 1335142 h 3063504"/>
              <a:gd name="connsiteX348" fmla="*/ 2974177 w 4114165"/>
              <a:gd name="connsiteY348" fmla="*/ 1529549 h 3063504"/>
              <a:gd name="connsiteX349" fmla="*/ 2999649 w 4114165"/>
              <a:gd name="connsiteY349" fmla="*/ 1943005 h 3063504"/>
              <a:gd name="connsiteX350" fmla="*/ 3009204 w 4114165"/>
              <a:gd name="connsiteY350" fmla="*/ 2056291 h 3063504"/>
              <a:gd name="connsiteX351" fmla="*/ 3015566 w 4114165"/>
              <a:gd name="connsiteY351" fmla="*/ 2107590 h 3063504"/>
              <a:gd name="connsiteX352" fmla="*/ 3021940 w 4114165"/>
              <a:gd name="connsiteY352" fmla="*/ 2135956 h 3063504"/>
              <a:gd name="connsiteX353" fmla="*/ 3025121 w 4114165"/>
              <a:gd name="connsiteY353" fmla="*/ 2140869 h 3063504"/>
              <a:gd name="connsiteX354" fmla="*/ 3028314 w 4114165"/>
              <a:gd name="connsiteY354" fmla="*/ 2139375 h 3063504"/>
              <a:gd name="connsiteX355" fmla="*/ 3031495 w 4114165"/>
              <a:gd name="connsiteY355" fmla="*/ 2131372 h 3063504"/>
              <a:gd name="connsiteX356" fmla="*/ 3037856 w 4114165"/>
              <a:gd name="connsiteY356" fmla="*/ 2095864 h 3063504"/>
              <a:gd name="connsiteX357" fmla="*/ 3044231 w 4114165"/>
              <a:gd name="connsiteY357" fmla="*/ 2035004 h 3063504"/>
              <a:gd name="connsiteX358" fmla="*/ 3053786 w 4114165"/>
              <a:gd name="connsiteY358" fmla="*/ 1900292 h 3063504"/>
              <a:gd name="connsiteX359" fmla="*/ 3066522 w 4114165"/>
              <a:gd name="connsiteY359" fmla="*/ 1656777 h 3063504"/>
              <a:gd name="connsiteX360" fmla="*/ 3101548 w 4114165"/>
              <a:gd name="connsiteY360" fmla="*/ 916683 h 3063504"/>
              <a:gd name="connsiteX361" fmla="*/ 3111104 w 4114165"/>
              <a:gd name="connsiteY361" fmla="*/ 783301 h 3063504"/>
              <a:gd name="connsiteX362" fmla="*/ 3117465 w 4114165"/>
              <a:gd name="connsiteY362" fmla="*/ 726430 h 3063504"/>
              <a:gd name="connsiteX363" fmla="*/ 3123839 w 4114165"/>
              <a:gd name="connsiteY363" fmla="*/ 698723 h 3063504"/>
              <a:gd name="connsiteX364" fmla="*/ 3127020 w 4114165"/>
              <a:gd name="connsiteY364" fmla="*/ 696418 h 3063504"/>
              <a:gd name="connsiteX365" fmla="*/ 3130214 w 4114165"/>
              <a:gd name="connsiteY365" fmla="*/ 701990 h 3063504"/>
              <a:gd name="connsiteX366" fmla="*/ 3133394 w 4114165"/>
              <a:gd name="connsiteY366" fmla="*/ 715476 h 3063504"/>
              <a:gd name="connsiteX367" fmla="*/ 3139756 w 4114165"/>
              <a:gd name="connsiteY367" fmla="*/ 765952 h 3063504"/>
              <a:gd name="connsiteX368" fmla="*/ 3146130 w 4114165"/>
              <a:gd name="connsiteY368" fmla="*/ 846579 h 3063504"/>
              <a:gd name="connsiteX369" fmla="*/ 3155685 w 4114165"/>
              <a:gd name="connsiteY369" fmla="*/ 1018294 h 3063504"/>
              <a:gd name="connsiteX370" fmla="*/ 3168421 w 4114165"/>
              <a:gd name="connsiteY370" fmla="*/ 1320136 h 3063504"/>
              <a:gd name="connsiteX371" fmla="*/ 3203448 w 4114165"/>
              <a:gd name="connsiteY371" fmla="*/ 2215089 h 3063504"/>
              <a:gd name="connsiteX372" fmla="*/ 3213003 w 4114165"/>
              <a:gd name="connsiteY372" fmla="*/ 2377344 h 3063504"/>
              <a:gd name="connsiteX373" fmla="*/ 3219364 w 4114165"/>
              <a:gd name="connsiteY373" fmla="*/ 2449018 h 3063504"/>
              <a:gd name="connsiteX374" fmla="*/ 3225738 w 4114165"/>
              <a:gd name="connsiteY374" fmla="*/ 2487996 h 3063504"/>
              <a:gd name="connsiteX375" fmla="*/ 3228919 w 4114165"/>
              <a:gd name="connsiteY375" fmla="*/ 2494657 h 3063504"/>
              <a:gd name="connsiteX376" fmla="*/ 3232113 w 4114165"/>
              <a:gd name="connsiteY376" fmla="*/ 2492656 h 3063504"/>
              <a:gd name="connsiteX377" fmla="*/ 3235293 w 4114165"/>
              <a:gd name="connsiteY377" fmla="*/ 2481980 h 3063504"/>
              <a:gd name="connsiteX378" fmla="*/ 3241655 w 4114165"/>
              <a:gd name="connsiteY378" fmla="*/ 2435063 h 3063504"/>
              <a:gd name="connsiteX379" fmla="*/ 3248029 w 4114165"/>
              <a:gd name="connsiteY379" fmla="*/ 2355601 h 3063504"/>
              <a:gd name="connsiteX380" fmla="*/ 3257584 w 4114165"/>
              <a:gd name="connsiteY380" fmla="*/ 2182202 h 3063504"/>
              <a:gd name="connsiteX381" fmla="*/ 3270320 w 4114165"/>
              <a:gd name="connsiteY381" fmla="*/ 1873902 h 3063504"/>
              <a:gd name="connsiteX382" fmla="*/ 3305347 w 4114165"/>
              <a:gd name="connsiteY382" fmla="*/ 952647 h 3063504"/>
              <a:gd name="connsiteX383" fmla="*/ 3314902 w 4114165"/>
              <a:gd name="connsiteY383" fmla="*/ 781693 h 3063504"/>
              <a:gd name="connsiteX384" fmla="*/ 3321263 w 4114165"/>
              <a:gd name="connsiteY384" fmla="*/ 703307 h 3063504"/>
              <a:gd name="connsiteX385" fmla="*/ 3327637 w 4114165"/>
              <a:gd name="connsiteY385" fmla="*/ 656541 h 3063504"/>
              <a:gd name="connsiteX386" fmla="*/ 3330818 w 4114165"/>
              <a:gd name="connsiteY386" fmla="*/ 645461 h 3063504"/>
              <a:gd name="connsiteX387" fmla="*/ 3334012 w 4114165"/>
              <a:gd name="connsiteY387" fmla="*/ 642662 h 3063504"/>
              <a:gd name="connsiteX388" fmla="*/ 3337192 w 4114165"/>
              <a:gd name="connsiteY388" fmla="*/ 648095 h 3063504"/>
              <a:gd name="connsiteX389" fmla="*/ 3340373 w 4114165"/>
              <a:gd name="connsiteY389" fmla="*/ 661657 h 3063504"/>
              <a:gd name="connsiteX390" fmla="*/ 3346747 w 4114165"/>
              <a:gd name="connsiteY390" fmla="*/ 712272 h 3063504"/>
              <a:gd name="connsiteX391" fmla="*/ 3353109 w 4114165"/>
              <a:gd name="connsiteY391" fmla="*/ 792026 h 3063504"/>
              <a:gd name="connsiteX392" fmla="*/ 3362664 w 4114165"/>
              <a:gd name="connsiteY392" fmla="*/ 958282 h 3063504"/>
              <a:gd name="connsiteX393" fmla="*/ 3375400 w 4114165"/>
              <a:gd name="connsiteY393" fmla="*/ 1241725 h 3063504"/>
              <a:gd name="connsiteX394" fmla="*/ 3404065 w 4114165"/>
              <a:gd name="connsiteY394" fmla="*/ 1914374 h 3063504"/>
              <a:gd name="connsiteX395" fmla="*/ 3413620 w 4114165"/>
              <a:gd name="connsiteY395" fmla="*/ 2082783 h 3063504"/>
              <a:gd name="connsiteX396" fmla="*/ 3423163 w 4114165"/>
              <a:gd name="connsiteY396" fmla="*/ 2199285 h 3063504"/>
              <a:gd name="connsiteX397" fmla="*/ 3429537 w 4114165"/>
              <a:gd name="connsiteY397" fmla="*/ 2244088 h 3063504"/>
              <a:gd name="connsiteX398" fmla="*/ 3432718 w 4114165"/>
              <a:gd name="connsiteY398" fmla="*/ 2256169 h 3063504"/>
              <a:gd name="connsiteX399" fmla="*/ 3435911 w 4114165"/>
              <a:gd name="connsiteY399" fmla="*/ 2261335 h 3063504"/>
              <a:gd name="connsiteX400" fmla="*/ 3439092 w 4114165"/>
              <a:gd name="connsiteY400" fmla="*/ 2259613 h 3063504"/>
              <a:gd name="connsiteX401" fmla="*/ 3442273 w 4114165"/>
              <a:gd name="connsiteY401" fmla="*/ 2251116 h 3063504"/>
              <a:gd name="connsiteX402" fmla="*/ 3448647 w 4114165"/>
              <a:gd name="connsiteY402" fmla="*/ 2214582 h 3063504"/>
              <a:gd name="connsiteX403" fmla="*/ 3455008 w 4114165"/>
              <a:gd name="connsiteY403" fmla="*/ 2153824 h 3063504"/>
              <a:gd name="connsiteX404" fmla="*/ 3464564 w 4114165"/>
              <a:gd name="connsiteY404" fmla="*/ 2023974 h 3063504"/>
              <a:gd name="connsiteX405" fmla="*/ 3477299 w 4114165"/>
              <a:gd name="connsiteY405" fmla="*/ 1799315 h 3063504"/>
              <a:gd name="connsiteX406" fmla="*/ 3509145 w 4114165"/>
              <a:gd name="connsiteY406" fmla="*/ 1210295 h 3063504"/>
              <a:gd name="connsiteX407" fmla="*/ 3518700 w 4114165"/>
              <a:gd name="connsiteY407" fmla="*/ 1086549 h 3063504"/>
              <a:gd name="connsiteX408" fmla="*/ 3525062 w 4114165"/>
              <a:gd name="connsiteY408" fmla="*/ 1027956 h 3063504"/>
              <a:gd name="connsiteX409" fmla="*/ 3531436 w 4114165"/>
              <a:gd name="connsiteY409" fmla="*/ 990536 h 3063504"/>
              <a:gd name="connsiteX410" fmla="*/ 3534617 w 4114165"/>
              <a:gd name="connsiteY410" fmla="*/ 980063 h 3063504"/>
              <a:gd name="connsiteX411" fmla="*/ 3537797 w 4114165"/>
              <a:gd name="connsiteY411" fmla="*/ 975137 h 3063504"/>
              <a:gd name="connsiteX412" fmla="*/ 3540991 w 4114165"/>
              <a:gd name="connsiteY412" fmla="*/ 975694 h 3063504"/>
              <a:gd name="connsiteX413" fmla="*/ 3544172 w 4114165"/>
              <a:gd name="connsiteY413" fmla="*/ 981697 h 3063504"/>
              <a:gd name="connsiteX414" fmla="*/ 3550546 w 4114165"/>
              <a:gd name="connsiteY414" fmla="*/ 1009341 h 3063504"/>
              <a:gd name="connsiteX415" fmla="*/ 3556908 w 4114165"/>
              <a:gd name="connsiteY415" fmla="*/ 1056435 h 3063504"/>
              <a:gd name="connsiteX416" fmla="*/ 3566463 w 4114165"/>
              <a:gd name="connsiteY416" fmla="*/ 1158261 h 3063504"/>
              <a:gd name="connsiteX417" fmla="*/ 3579198 w 4114165"/>
              <a:gd name="connsiteY417" fmla="*/ 1335737 h 3063504"/>
              <a:gd name="connsiteX418" fmla="*/ 3611044 w 4114165"/>
              <a:gd name="connsiteY418" fmla="*/ 1805545 h 3063504"/>
              <a:gd name="connsiteX419" fmla="*/ 3620599 w 4114165"/>
              <a:gd name="connsiteY419" fmla="*/ 1906206 h 3063504"/>
              <a:gd name="connsiteX420" fmla="*/ 3626961 w 4114165"/>
              <a:gd name="connsiteY420" fmla="*/ 1954998 h 3063504"/>
              <a:gd name="connsiteX421" fmla="*/ 3633335 w 4114165"/>
              <a:gd name="connsiteY421" fmla="*/ 1987567 h 3063504"/>
              <a:gd name="connsiteX422" fmla="*/ 3639696 w 4114165"/>
              <a:gd name="connsiteY422" fmla="*/ 2003270 h 3063504"/>
              <a:gd name="connsiteX423" fmla="*/ 3642890 w 4114165"/>
              <a:gd name="connsiteY423" fmla="*/ 2004764 h 3063504"/>
              <a:gd name="connsiteX424" fmla="*/ 3646071 w 4114165"/>
              <a:gd name="connsiteY424" fmla="*/ 2002092 h 3063504"/>
              <a:gd name="connsiteX425" fmla="*/ 3649251 w 4114165"/>
              <a:gd name="connsiteY425" fmla="*/ 1995343 h 3063504"/>
              <a:gd name="connsiteX426" fmla="*/ 3655626 w 4114165"/>
              <a:gd name="connsiteY426" fmla="*/ 1970079 h 3063504"/>
              <a:gd name="connsiteX427" fmla="*/ 3661987 w 4114165"/>
              <a:gd name="connsiteY427" fmla="*/ 1930329 h 3063504"/>
              <a:gd name="connsiteX428" fmla="*/ 3671542 w 4114165"/>
              <a:gd name="connsiteY428" fmla="*/ 1847423 h 3063504"/>
              <a:gd name="connsiteX429" fmla="*/ 3684278 w 4114165"/>
              <a:gd name="connsiteY429" fmla="*/ 1705138 h 3063504"/>
              <a:gd name="connsiteX430" fmla="*/ 3719305 w 4114165"/>
              <a:gd name="connsiteY430" fmla="*/ 1285869 h 3063504"/>
              <a:gd name="connsiteX431" fmla="*/ 3728860 w 4114165"/>
              <a:gd name="connsiteY431" fmla="*/ 1203127 h 3063504"/>
              <a:gd name="connsiteX432" fmla="*/ 3738415 w 4114165"/>
              <a:gd name="connsiteY432" fmla="*/ 1145914 h 3063504"/>
              <a:gd name="connsiteX433" fmla="*/ 3744789 w 4114165"/>
              <a:gd name="connsiteY433" fmla="*/ 1123703 h 3063504"/>
              <a:gd name="connsiteX434" fmla="*/ 3747970 w 4114165"/>
              <a:gd name="connsiteY434" fmla="*/ 1117612 h 3063504"/>
              <a:gd name="connsiteX435" fmla="*/ 3751151 w 4114165"/>
              <a:gd name="connsiteY435" fmla="*/ 1114864 h 3063504"/>
              <a:gd name="connsiteX436" fmla="*/ 3754344 w 4114165"/>
              <a:gd name="connsiteY436" fmla="*/ 1115497 h 3063504"/>
              <a:gd name="connsiteX437" fmla="*/ 3757525 w 4114165"/>
              <a:gd name="connsiteY437" fmla="*/ 1119435 h 3063504"/>
              <a:gd name="connsiteX438" fmla="*/ 3763887 w 4114165"/>
              <a:gd name="connsiteY438" fmla="*/ 1137050 h 3063504"/>
              <a:gd name="connsiteX439" fmla="*/ 3770261 w 4114165"/>
              <a:gd name="connsiteY439" fmla="*/ 1166935 h 3063504"/>
              <a:gd name="connsiteX440" fmla="*/ 3779816 w 4114165"/>
              <a:gd name="connsiteY440" fmla="*/ 1232253 h 3063504"/>
              <a:gd name="connsiteX441" fmla="*/ 3792552 w 4114165"/>
              <a:gd name="connsiteY441" fmla="*/ 1349413 h 3063504"/>
              <a:gd name="connsiteX442" fmla="*/ 3818023 w 4114165"/>
              <a:gd name="connsiteY442" fmla="*/ 1628335 h 3063504"/>
              <a:gd name="connsiteX443" fmla="*/ 3833953 w 4114165"/>
              <a:gd name="connsiteY443" fmla="*/ 1785195 h 3063504"/>
              <a:gd name="connsiteX444" fmla="*/ 3843495 w 4114165"/>
              <a:gd name="connsiteY444" fmla="*/ 1858085 h 3063504"/>
              <a:gd name="connsiteX445" fmla="*/ 3853050 w 4114165"/>
              <a:gd name="connsiteY445" fmla="*/ 1909448 h 3063504"/>
              <a:gd name="connsiteX446" fmla="*/ 3859424 w 4114165"/>
              <a:gd name="connsiteY446" fmla="*/ 1930215 h 3063504"/>
              <a:gd name="connsiteX447" fmla="*/ 3865786 w 4114165"/>
              <a:gd name="connsiteY447" fmla="*/ 1939611 h 3063504"/>
              <a:gd name="connsiteX448" fmla="*/ 3868979 w 4114165"/>
              <a:gd name="connsiteY448" fmla="*/ 1939992 h 3063504"/>
              <a:gd name="connsiteX449" fmla="*/ 3872160 w 4114165"/>
              <a:gd name="connsiteY449" fmla="*/ 1937472 h 3063504"/>
              <a:gd name="connsiteX450" fmla="*/ 3875341 w 4114165"/>
              <a:gd name="connsiteY450" fmla="*/ 1932115 h 3063504"/>
              <a:gd name="connsiteX451" fmla="*/ 3881715 w 4114165"/>
              <a:gd name="connsiteY451" fmla="*/ 1913057 h 3063504"/>
              <a:gd name="connsiteX452" fmla="*/ 3888077 w 4114165"/>
              <a:gd name="connsiteY452" fmla="*/ 1883437 h 3063504"/>
              <a:gd name="connsiteX453" fmla="*/ 3897632 w 4114165"/>
              <a:gd name="connsiteY453" fmla="*/ 1821260 h 3063504"/>
              <a:gd name="connsiteX454" fmla="*/ 3910367 w 4114165"/>
              <a:gd name="connsiteY454" fmla="*/ 1711888 h 3063504"/>
              <a:gd name="connsiteX455" fmla="*/ 3932658 w 4114165"/>
              <a:gd name="connsiteY455" fmla="*/ 1484088 h 3063504"/>
              <a:gd name="connsiteX456" fmla="*/ 3951768 w 4114165"/>
              <a:gd name="connsiteY456" fmla="*/ 1301736 h 3063504"/>
              <a:gd name="connsiteX457" fmla="*/ 3961323 w 4114165"/>
              <a:gd name="connsiteY457" fmla="*/ 1230328 h 3063504"/>
              <a:gd name="connsiteX458" fmla="*/ 3970878 w 4114165"/>
              <a:gd name="connsiteY458" fmla="*/ 1178180 h 3063504"/>
              <a:gd name="connsiteX459" fmla="*/ 3977240 w 4114165"/>
              <a:gd name="connsiteY459" fmla="*/ 1155741 h 3063504"/>
              <a:gd name="connsiteX460" fmla="*/ 3983614 w 4114165"/>
              <a:gd name="connsiteY460" fmla="*/ 1143901 h 3063504"/>
              <a:gd name="connsiteX461" fmla="*/ 3986795 w 4114165"/>
              <a:gd name="connsiteY461" fmla="*/ 1142077 h 3063504"/>
              <a:gd name="connsiteX462" fmla="*/ 3989976 w 4114165"/>
              <a:gd name="connsiteY462" fmla="*/ 1142989 h 3063504"/>
              <a:gd name="connsiteX463" fmla="*/ 3993169 w 4114165"/>
              <a:gd name="connsiteY463" fmla="*/ 1146661 h 3063504"/>
              <a:gd name="connsiteX464" fmla="*/ 3999531 w 4114165"/>
              <a:gd name="connsiteY464" fmla="*/ 1162136 h 3063504"/>
              <a:gd name="connsiteX465" fmla="*/ 4005905 w 4114165"/>
              <a:gd name="connsiteY465" fmla="*/ 1188070 h 3063504"/>
              <a:gd name="connsiteX466" fmla="*/ 4015460 w 4114165"/>
              <a:gd name="connsiteY466" fmla="*/ 1244992 h 3063504"/>
              <a:gd name="connsiteX467" fmla="*/ 4025002 w 4114165"/>
              <a:gd name="connsiteY467" fmla="*/ 1320275 h 3063504"/>
              <a:gd name="connsiteX468" fmla="*/ 4040932 w 4114165"/>
              <a:gd name="connsiteY468" fmla="*/ 1473210 h 3063504"/>
              <a:gd name="connsiteX469" fmla="*/ 4069584 w 4114165"/>
              <a:gd name="connsiteY469" fmla="*/ 1754601 h 3063504"/>
              <a:gd name="connsiteX470" fmla="*/ 4079139 w 4114165"/>
              <a:gd name="connsiteY470" fmla="*/ 1826731 h 3063504"/>
              <a:gd name="connsiteX471" fmla="*/ 4088694 w 4114165"/>
              <a:gd name="connsiteY471" fmla="*/ 1879436 h 3063504"/>
              <a:gd name="connsiteX472" fmla="*/ 4095069 w 4114165"/>
              <a:gd name="connsiteY472" fmla="*/ 1902103 h 3063504"/>
              <a:gd name="connsiteX473" fmla="*/ 4101430 w 4114165"/>
              <a:gd name="connsiteY473" fmla="*/ 1914082 h 3063504"/>
              <a:gd name="connsiteX474" fmla="*/ 4104611 w 4114165"/>
              <a:gd name="connsiteY474" fmla="*/ 1915995 h 3063504"/>
              <a:gd name="connsiteX475" fmla="*/ 4107804 w 4114165"/>
              <a:gd name="connsiteY475" fmla="*/ 1915184 h 3063504"/>
              <a:gd name="connsiteX476" fmla="*/ 4110985 w 4114165"/>
              <a:gd name="connsiteY476" fmla="*/ 1911702 h 3063504"/>
              <a:gd name="connsiteX477" fmla="*/ 4114166 w 4114165"/>
              <a:gd name="connsiteY477" fmla="*/ 1905598 h 3063504"/>
              <a:gd name="connsiteX478" fmla="*/ 4114166 w 4114165"/>
              <a:gd name="connsiteY478" fmla="*/ 1905598 h 3063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</a:cxnLst>
            <a:rect l="l" t="t" r="r" b="b"/>
            <a:pathLst>
              <a:path w="4114165" h="3063504">
                <a:moveTo>
                  <a:pt x="0" y="1426330"/>
                </a:moveTo>
                <a:lnTo>
                  <a:pt x="19106" y="1079343"/>
                </a:lnTo>
                <a:lnTo>
                  <a:pt x="28660" y="944391"/>
                </a:lnTo>
                <a:lnTo>
                  <a:pt x="38212" y="852379"/>
                </a:lnTo>
                <a:lnTo>
                  <a:pt x="44582" y="819708"/>
                </a:lnTo>
                <a:lnTo>
                  <a:pt x="47765" y="812730"/>
                </a:lnTo>
                <a:lnTo>
                  <a:pt x="50950" y="812198"/>
                </a:lnTo>
                <a:lnTo>
                  <a:pt x="54134" y="818213"/>
                </a:lnTo>
                <a:lnTo>
                  <a:pt x="57319" y="830801"/>
                </a:lnTo>
                <a:lnTo>
                  <a:pt x="63687" y="875439"/>
                </a:lnTo>
                <a:lnTo>
                  <a:pt x="70056" y="945100"/>
                </a:lnTo>
                <a:lnTo>
                  <a:pt x="79608" y="1091880"/>
                </a:lnTo>
                <a:lnTo>
                  <a:pt x="92347" y="1349148"/>
                </a:lnTo>
                <a:lnTo>
                  <a:pt x="130558" y="2179860"/>
                </a:lnTo>
                <a:lnTo>
                  <a:pt x="140112" y="2309798"/>
                </a:lnTo>
                <a:lnTo>
                  <a:pt x="146480" y="2364047"/>
                </a:lnTo>
                <a:lnTo>
                  <a:pt x="149664" y="2380472"/>
                </a:lnTo>
                <a:lnTo>
                  <a:pt x="152849" y="2389450"/>
                </a:lnTo>
                <a:lnTo>
                  <a:pt x="156033" y="2390855"/>
                </a:lnTo>
                <a:lnTo>
                  <a:pt x="159218" y="2384600"/>
                </a:lnTo>
                <a:lnTo>
                  <a:pt x="162401" y="2370696"/>
                </a:lnTo>
                <a:lnTo>
                  <a:pt x="168770" y="2320207"/>
                </a:lnTo>
                <a:lnTo>
                  <a:pt x="175140" y="2240720"/>
                </a:lnTo>
                <a:lnTo>
                  <a:pt x="184692" y="2072639"/>
                </a:lnTo>
                <a:lnTo>
                  <a:pt x="197429" y="1777458"/>
                </a:lnTo>
                <a:lnTo>
                  <a:pt x="235642" y="818581"/>
                </a:lnTo>
                <a:lnTo>
                  <a:pt x="245194" y="665925"/>
                </a:lnTo>
                <a:lnTo>
                  <a:pt x="251563" y="600835"/>
                </a:lnTo>
                <a:lnTo>
                  <a:pt x="257933" y="568563"/>
                </a:lnTo>
                <a:lnTo>
                  <a:pt x="261116" y="565293"/>
                </a:lnTo>
                <a:lnTo>
                  <a:pt x="264300" y="570754"/>
                </a:lnTo>
                <a:lnTo>
                  <a:pt x="267485" y="584961"/>
                </a:lnTo>
                <a:lnTo>
                  <a:pt x="273854" y="639269"/>
                </a:lnTo>
                <a:lnTo>
                  <a:pt x="280222" y="726772"/>
                </a:lnTo>
                <a:lnTo>
                  <a:pt x="289776" y="913999"/>
                </a:lnTo>
                <a:lnTo>
                  <a:pt x="302513" y="1245232"/>
                </a:lnTo>
                <a:lnTo>
                  <a:pt x="340728" y="2325374"/>
                </a:lnTo>
                <a:lnTo>
                  <a:pt x="350283" y="2497177"/>
                </a:lnTo>
                <a:lnTo>
                  <a:pt x="356645" y="2570484"/>
                </a:lnTo>
                <a:lnTo>
                  <a:pt x="363019" y="2607106"/>
                </a:lnTo>
                <a:lnTo>
                  <a:pt x="366200" y="2611083"/>
                </a:lnTo>
                <a:lnTo>
                  <a:pt x="369380" y="2605384"/>
                </a:lnTo>
                <a:lnTo>
                  <a:pt x="372574" y="2590024"/>
                </a:lnTo>
                <a:lnTo>
                  <a:pt x="378935" y="2530861"/>
                </a:lnTo>
                <a:lnTo>
                  <a:pt x="385310" y="2435532"/>
                </a:lnTo>
                <a:lnTo>
                  <a:pt x="394865" y="2232425"/>
                </a:lnTo>
                <a:lnTo>
                  <a:pt x="407601" y="1876548"/>
                </a:lnTo>
                <a:lnTo>
                  <a:pt x="442627" y="825508"/>
                </a:lnTo>
                <a:lnTo>
                  <a:pt x="452182" y="631949"/>
                </a:lnTo>
                <a:lnTo>
                  <a:pt x="458544" y="543618"/>
                </a:lnTo>
                <a:lnTo>
                  <a:pt x="464918" y="491393"/>
                </a:lnTo>
                <a:lnTo>
                  <a:pt x="468099" y="479329"/>
                </a:lnTo>
                <a:lnTo>
                  <a:pt x="471280" y="476719"/>
                </a:lnTo>
                <a:lnTo>
                  <a:pt x="474473" y="483516"/>
                </a:lnTo>
                <a:lnTo>
                  <a:pt x="477654" y="499587"/>
                </a:lnTo>
                <a:lnTo>
                  <a:pt x="484015" y="558573"/>
                </a:lnTo>
                <a:lnTo>
                  <a:pt x="490390" y="650919"/>
                </a:lnTo>
                <a:lnTo>
                  <a:pt x="499945" y="843021"/>
                </a:lnTo>
                <a:lnTo>
                  <a:pt x="512680" y="1171038"/>
                </a:lnTo>
                <a:lnTo>
                  <a:pt x="544526" y="2034016"/>
                </a:lnTo>
                <a:lnTo>
                  <a:pt x="554081" y="2220635"/>
                </a:lnTo>
                <a:lnTo>
                  <a:pt x="563624" y="2346673"/>
                </a:lnTo>
                <a:lnTo>
                  <a:pt x="569998" y="2393211"/>
                </a:lnTo>
                <a:lnTo>
                  <a:pt x="573179" y="2404874"/>
                </a:lnTo>
                <a:lnTo>
                  <a:pt x="576372" y="2408799"/>
                </a:lnTo>
                <a:lnTo>
                  <a:pt x="579553" y="2405102"/>
                </a:lnTo>
                <a:lnTo>
                  <a:pt x="582734" y="2393945"/>
                </a:lnTo>
                <a:lnTo>
                  <a:pt x="589108" y="2350282"/>
                </a:lnTo>
                <a:lnTo>
                  <a:pt x="595470" y="2280520"/>
                </a:lnTo>
                <a:lnTo>
                  <a:pt x="605025" y="2134981"/>
                </a:lnTo>
                <a:lnTo>
                  <a:pt x="617760" y="1888743"/>
                </a:lnTo>
                <a:lnTo>
                  <a:pt x="646426" y="1318008"/>
                </a:lnTo>
                <a:lnTo>
                  <a:pt x="655981" y="1179079"/>
                </a:lnTo>
                <a:lnTo>
                  <a:pt x="665523" y="1084231"/>
                </a:lnTo>
                <a:lnTo>
                  <a:pt x="671897" y="1047837"/>
                </a:lnTo>
                <a:lnTo>
                  <a:pt x="675078" y="1037782"/>
                </a:lnTo>
                <a:lnTo>
                  <a:pt x="678259" y="1033059"/>
                </a:lnTo>
                <a:lnTo>
                  <a:pt x="681452" y="1033502"/>
                </a:lnTo>
                <a:lnTo>
                  <a:pt x="684633" y="1038909"/>
                </a:lnTo>
                <a:lnTo>
                  <a:pt x="691007" y="1063476"/>
                </a:lnTo>
                <a:lnTo>
                  <a:pt x="697369" y="1104049"/>
                </a:lnTo>
                <a:lnTo>
                  <a:pt x="706924" y="1187437"/>
                </a:lnTo>
                <a:lnTo>
                  <a:pt x="738770" y="1501044"/>
                </a:lnTo>
                <a:lnTo>
                  <a:pt x="748325" y="1560169"/>
                </a:lnTo>
                <a:lnTo>
                  <a:pt x="754686" y="1583596"/>
                </a:lnTo>
                <a:lnTo>
                  <a:pt x="757880" y="1590282"/>
                </a:lnTo>
                <a:lnTo>
                  <a:pt x="761061" y="1593663"/>
                </a:lnTo>
                <a:lnTo>
                  <a:pt x="764241" y="1593828"/>
                </a:lnTo>
                <a:lnTo>
                  <a:pt x="767422" y="1590940"/>
                </a:lnTo>
                <a:lnTo>
                  <a:pt x="773796" y="1576821"/>
                </a:lnTo>
                <a:lnTo>
                  <a:pt x="780158" y="1553495"/>
                </a:lnTo>
                <a:lnTo>
                  <a:pt x="792906" y="1490875"/>
                </a:lnTo>
                <a:lnTo>
                  <a:pt x="805642" y="1429686"/>
                </a:lnTo>
                <a:lnTo>
                  <a:pt x="812004" y="1408348"/>
                </a:lnTo>
                <a:lnTo>
                  <a:pt x="818378" y="1397407"/>
                </a:lnTo>
                <a:lnTo>
                  <a:pt x="821559" y="1396635"/>
                </a:lnTo>
                <a:lnTo>
                  <a:pt x="824740" y="1399345"/>
                </a:lnTo>
                <a:lnTo>
                  <a:pt x="827933" y="1405740"/>
                </a:lnTo>
                <a:lnTo>
                  <a:pt x="834295" y="1430142"/>
                </a:lnTo>
                <a:lnTo>
                  <a:pt x="840669" y="1470285"/>
                </a:lnTo>
                <a:lnTo>
                  <a:pt x="850224" y="1558649"/>
                </a:lnTo>
                <a:lnTo>
                  <a:pt x="862960" y="1718561"/>
                </a:lnTo>
                <a:lnTo>
                  <a:pt x="891612" y="2106134"/>
                </a:lnTo>
                <a:lnTo>
                  <a:pt x="897986" y="2164423"/>
                </a:lnTo>
                <a:lnTo>
                  <a:pt x="904348" y="2202286"/>
                </a:lnTo>
                <a:lnTo>
                  <a:pt x="907541" y="2212354"/>
                </a:lnTo>
                <a:lnTo>
                  <a:pt x="910722" y="2215950"/>
                </a:lnTo>
                <a:lnTo>
                  <a:pt x="913903" y="2212772"/>
                </a:lnTo>
                <a:lnTo>
                  <a:pt x="917096" y="2202540"/>
                </a:lnTo>
                <a:lnTo>
                  <a:pt x="923458" y="2160358"/>
                </a:lnTo>
                <a:lnTo>
                  <a:pt x="929832" y="2088937"/>
                </a:lnTo>
                <a:lnTo>
                  <a:pt x="939387" y="1929354"/>
                </a:lnTo>
                <a:lnTo>
                  <a:pt x="948930" y="1715256"/>
                </a:lnTo>
                <a:lnTo>
                  <a:pt x="964859" y="1281386"/>
                </a:lnTo>
                <a:lnTo>
                  <a:pt x="983956" y="762432"/>
                </a:lnTo>
                <a:lnTo>
                  <a:pt x="993511" y="562035"/>
                </a:lnTo>
                <a:lnTo>
                  <a:pt x="999886" y="466070"/>
                </a:lnTo>
                <a:lnTo>
                  <a:pt x="1006247" y="406589"/>
                </a:lnTo>
                <a:lnTo>
                  <a:pt x="1009441" y="391842"/>
                </a:lnTo>
                <a:lnTo>
                  <a:pt x="1012621" y="387604"/>
                </a:lnTo>
                <a:lnTo>
                  <a:pt x="1015802" y="394136"/>
                </a:lnTo>
                <a:lnTo>
                  <a:pt x="1018996" y="411587"/>
                </a:lnTo>
                <a:lnTo>
                  <a:pt x="1025357" y="479311"/>
                </a:lnTo>
                <a:lnTo>
                  <a:pt x="1031731" y="589755"/>
                </a:lnTo>
                <a:lnTo>
                  <a:pt x="1041274" y="828914"/>
                </a:lnTo>
                <a:lnTo>
                  <a:pt x="1054022" y="1256857"/>
                </a:lnTo>
                <a:lnTo>
                  <a:pt x="1092230" y="2652391"/>
                </a:lnTo>
                <a:lnTo>
                  <a:pt x="1101785" y="2862019"/>
                </a:lnTo>
                <a:lnTo>
                  <a:pt x="1108146" y="2943532"/>
                </a:lnTo>
                <a:lnTo>
                  <a:pt x="1111340" y="2965110"/>
                </a:lnTo>
                <a:lnTo>
                  <a:pt x="1114521" y="2973430"/>
                </a:lnTo>
                <a:lnTo>
                  <a:pt x="1117701" y="2968315"/>
                </a:lnTo>
                <a:lnTo>
                  <a:pt x="1120895" y="2949661"/>
                </a:lnTo>
                <a:lnTo>
                  <a:pt x="1127256" y="2872251"/>
                </a:lnTo>
                <a:lnTo>
                  <a:pt x="1133631" y="2743364"/>
                </a:lnTo>
                <a:lnTo>
                  <a:pt x="1143173" y="2463378"/>
                </a:lnTo>
                <a:lnTo>
                  <a:pt x="1155922" y="1965154"/>
                </a:lnTo>
                <a:lnTo>
                  <a:pt x="1190948" y="471744"/>
                </a:lnTo>
                <a:lnTo>
                  <a:pt x="1200503" y="198810"/>
                </a:lnTo>
                <a:lnTo>
                  <a:pt x="1206865" y="77799"/>
                </a:lnTo>
                <a:lnTo>
                  <a:pt x="1213239" y="11588"/>
                </a:lnTo>
                <a:lnTo>
                  <a:pt x="1216420" y="0"/>
                </a:lnTo>
                <a:lnTo>
                  <a:pt x="1219601" y="2996"/>
                </a:lnTo>
                <a:lnTo>
                  <a:pt x="1222781" y="20580"/>
                </a:lnTo>
                <a:lnTo>
                  <a:pt x="1229156" y="98807"/>
                </a:lnTo>
                <a:lnTo>
                  <a:pt x="1235530" y="231880"/>
                </a:lnTo>
                <a:lnTo>
                  <a:pt x="1245072" y="522962"/>
                </a:lnTo>
                <a:lnTo>
                  <a:pt x="1257821" y="1041176"/>
                </a:lnTo>
                <a:lnTo>
                  <a:pt x="1292847" y="2583224"/>
                </a:lnTo>
                <a:lnTo>
                  <a:pt x="1302390" y="2862221"/>
                </a:lnTo>
                <a:lnTo>
                  <a:pt x="1308764" y="2985271"/>
                </a:lnTo>
                <a:lnTo>
                  <a:pt x="1315138" y="3052069"/>
                </a:lnTo>
                <a:lnTo>
                  <a:pt x="1318319" y="3063504"/>
                </a:lnTo>
                <a:lnTo>
                  <a:pt x="1321500" y="3060098"/>
                </a:lnTo>
                <a:lnTo>
                  <a:pt x="1324681" y="3041913"/>
                </a:lnTo>
                <a:lnTo>
                  <a:pt x="1331055" y="2962109"/>
                </a:lnTo>
                <a:lnTo>
                  <a:pt x="1337429" y="2827372"/>
                </a:lnTo>
                <a:lnTo>
                  <a:pt x="1346971" y="2534799"/>
                </a:lnTo>
                <a:lnTo>
                  <a:pt x="1359720" y="2019403"/>
                </a:lnTo>
                <a:lnTo>
                  <a:pt x="1391553" y="642650"/>
                </a:lnTo>
                <a:lnTo>
                  <a:pt x="1401108" y="357415"/>
                </a:lnTo>
                <a:lnTo>
                  <a:pt x="1407482" y="227415"/>
                </a:lnTo>
                <a:lnTo>
                  <a:pt x="1413844" y="151377"/>
                </a:lnTo>
                <a:lnTo>
                  <a:pt x="1417037" y="134458"/>
                </a:lnTo>
                <a:lnTo>
                  <a:pt x="1420218" y="131770"/>
                </a:lnTo>
                <a:lnTo>
                  <a:pt x="1423399" y="143257"/>
                </a:lnTo>
                <a:lnTo>
                  <a:pt x="1426580" y="168709"/>
                </a:lnTo>
                <a:lnTo>
                  <a:pt x="1432954" y="259960"/>
                </a:lnTo>
                <a:lnTo>
                  <a:pt x="1439328" y="401057"/>
                </a:lnTo>
                <a:lnTo>
                  <a:pt x="1448870" y="691492"/>
                </a:lnTo>
                <a:lnTo>
                  <a:pt x="1461619" y="1179130"/>
                </a:lnTo>
                <a:lnTo>
                  <a:pt x="1487091" y="2181025"/>
                </a:lnTo>
                <a:lnTo>
                  <a:pt x="1496646" y="2459592"/>
                </a:lnTo>
                <a:lnTo>
                  <a:pt x="1503007" y="2593785"/>
                </a:lnTo>
                <a:lnTo>
                  <a:pt x="1509382" y="2680946"/>
                </a:lnTo>
                <a:lnTo>
                  <a:pt x="1512562" y="2705982"/>
                </a:lnTo>
                <a:lnTo>
                  <a:pt x="1515743" y="2718442"/>
                </a:lnTo>
                <a:lnTo>
                  <a:pt x="1518937" y="2718341"/>
                </a:lnTo>
                <a:lnTo>
                  <a:pt x="1522117" y="2705817"/>
                </a:lnTo>
                <a:lnTo>
                  <a:pt x="1525298" y="2681162"/>
                </a:lnTo>
                <a:lnTo>
                  <a:pt x="1531672" y="2597166"/>
                </a:lnTo>
                <a:lnTo>
                  <a:pt x="1538034" y="2471052"/>
                </a:lnTo>
                <a:lnTo>
                  <a:pt x="1547589" y="2217318"/>
                </a:lnTo>
                <a:lnTo>
                  <a:pt x="1563518" y="1692310"/>
                </a:lnTo>
                <a:lnTo>
                  <a:pt x="1582615" y="1074303"/>
                </a:lnTo>
                <a:lnTo>
                  <a:pt x="1592171" y="838804"/>
                </a:lnTo>
                <a:lnTo>
                  <a:pt x="1598545" y="724265"/>
                </a:lnTo>
                <a:lnTo>
                  <a:pt x="1604906" y="648563"/>
                </a:lnTo>
                <a:lnTo>
                  <a:pt x="1608087" y="626010"/>
                </a:lnTo>
                <a:lnTo>
                  <a:pt x="1611281" y="613828"/>
                </a:lnTo>
                <a:lnTo>
                  <a:pt x="1614461" y="611992"/>
                </a:lnTo>
                <a:lnTo>
                  <a:pt x="1617642" y="620362"/>
                </a:lnTo>
                <a:lnTo>
                  <a:pt x="1620836" y="638724"/>
                </a:lnTo>
                <a:lnTo>
                  <a:pt x="1627197" y="703889"/>
                </a:lnTo>
                <a:lnTo>
                  <a:pt x="1633572" y="803537"/>
                </a:lnTo>
                <a:lnTo>
                  <a:pt x="1643127" y="1005807"/>
                </a:lnTo>
                <a:lnTo>
                  <a:pt x="1659043" y="1426507"/>
                </a:lnTo>
                <a:lnTo>
                  <a:pt x="1678153" y="1923162"/>
                </a:lnTo>
                <a:lnTo>
                  <a:pt x="1687696" y="2112656"/>
                </a:lnTo>
                <a:lnTo>
                  <a:pt x="1694070" y="2204756"/>
                </a:lnTo>
                <a:lnTo>
                  <a:pt x="1700444" y="2265400"/>
                </a:lnTo>
                <a:lnTo>
                  <a:pt x="1703625" y="2283281"/>
                </a:lnTo>
                <a:lnTo>
                  <a:pt x="1706806" y="2292702"/>
                </a:lnTo>
                <a:lnTo>
                  <a:pt x="1709986" y="2293639"/>
                </a:lnTo>
                <a:lnTo>
                  <a:pt x="1713180" y="2286193"/>
                </a:lnTo>
                <a:lnTo>
                  <a:pt x="1716361" y="2270504"/>
                </a:lnTo>
                <a:lnTo>
                  <a:pt x="1722735" y="2215532"/>
                </a:lnTo>
                <a:lnTo>
                  <a:pt x="1729096" y="2131689"/>
                </a:lnTo>
                <a:lnTo>
                  <a:pt x="1738651" y="1961012"/>
                </a:lnTo>
                <a:lnTo>
                  <a:pt x="1754568" y="1602325"/>
                </a:lnTo>
                <a:lnTo>
                  <a:pt x="1773678" y="1169278"/>
                </a:lnTo>
                <a:lnTo>
                  <a:pt x="1783233" y="998855"/>
                </a:lnTo>
                <a:lnTo>
                  <a:pt x="1792788" y="880580"/>
                </a:lnTo>
                <a:lnTo>
                  <a:pt x="1799150" y="835904"/>
                </a:lnTo>
                <a:lnTo>
                  <a:pt x="1802343" y="824520"/>
                </a:lnTo>
                <a:lnTo>
                  <a:pt x="1805524" y="820556"/>
                </a:lnTo>
                <a:lnTo>
                  <a:pt x="1808705" y="824051"/>
                </a:lnTo>
                <a:lnTo>
                  <a:pt x="1811886" y="834916"/>
                </a:lnTo>
                <a:lnTo>
                  <a:pt x="1818260" y="878162"/>
                </a:lnTo>
                <a:lnTo>
                  <a:pt x="1824634" y="948342"/>
                </a:lnTo>
                <a:lnTo>
                  <a:pt x="1834176" y="1097237"/>
                </a:lnTo>
                <a:lnTo>
                  <a:pt x="1846912" y="1354719"/>
                </a:lnTo>
                <a:lnTo>
                  <a:pt x="1878758" y="2030319"/>
                </a:lnTo>
                <a:lnTo>
                  <a:pt x="1888313" y="2169894"/>
                </a:lnTo>
                <a:lnTo>
                  <a:pt x="1894687" y="2233983"/>
                </a:lnTo>
                <a:lnTo>
                  <a:pt x="1901049" y="2272112"/>
                </a:lnTo>
                <a:lnTo>
                  <a:pt x="1904242" y="2281014"/>
                </a:lnTo>
                <a:lnTo>
                  <a:pt x="1907423" y="2283053"/>
                </a:lnTo>
                <a:lnTo>
                  <a:pt x="1910604" y="2278216"/>
                </a:lnTo>
                <a:lnTo>
                  <a:pt x="1913785" y="2266591"/>
                </a:lnTo>
                <a:lnTo>
                  <a:pt x="1920159" y="2223573"/>
                </a:lnTo>
                <a:lnTo>
                  <a:pt x="1926520" y="2155837"/>
                </a:lnTo>
                <a:lnTo>
                  <a:pt x="1936075" y="2014084"/>
                </a:lnTo>
                <a:lnTo>
                  <a:pt x="1948811" y="1770329"/>
                </a:lnTo>
                <a:lnTo>
                  <a:pt x="1980657" y="1119397"/>
                </a:lnTo>
                <a:lnTo>
                  <a:pt x="1990212" y="975352"/>
                </a:lnTo>
                <a:lnTo>
                  <a:pt x="1999767" y="875591"/>
                </a:lnTo>
                <a:lnTo>
                  <a:pt x="2006142" y="836740"/>
                </a:lnTo>
                <a:lnTo>
                  <a:pt x="2009322" y="825938"/>
                </a:lnTo>
                <a:lnTo>
                  <a:pt x="2012503" y="820923"/>
                </a:lnTo>
                <a:lnTo>
                  <a:pt x="2015684" y="821658"/>
                </a:lnTo>
                <a:lnTo>
                  <a:pt x="2018877" y="828028"/>
                </a:lnTo>
                <a:lnTo>
                  <a:pt x="2025239" y="857115"/>
                </a:lnTo>
                <a:lnTo>
                  <a:pt x="2031613" y="906553"/>
                </a:lnTo>
                <a:lnTo>
                  <a:pt x="2041168" y="1013849"/>
                </a:lnTo>
                <a:lnTo>
                  <a:pt x="2053904" y="1203418"/>
                </a:lnTo>
                <a:lnTo>
                  <a:pt x="2098486" y="1923390"/>
                </a:lnTo>
                <a:lnTo>
                  <a:pt x="2108028" y="2025937"/>
                </a:lnTo>
                <a:lnTo>
                  <a:pt x="2117583" y="2096700"/>
                </a:lnTo>
                <a:lnTo>
                  <a:pt x="2123957" y="2125104"/>
                </a:lnTo>
                <a:lnTo>
                  <a:pt x="2130319" y="2138324"/>
                </a:lnTo>
                <a:lnTo>
                  <a:pt x="2133512" y="2139299"/>
                </a:lnTo>
                <a:lnTo>
                  <a:pt x="2136693" y="2136589"/>
                </a:lnTo>
                <a:lnTo>
                  <a:pt x="2139874" y="2130283"/>
                </a:lnTo>
                <a:lnTo>
                  <a:pt x="2146248" y="2107312"/>
                </a:lnTo>
                <a:lnTo>
                  <a:pt x="2152610" y="2071335"/>
                </a:lnTo>
                <a:lnTo>
                  <a:pt x="2162165" y="1995685"/>
                </a:lnTo>
                <a:lnTo>
                  <a:pt x="2174901" y="1861973"/>
                </a:lnTo>
                <a:lnTo>
                  <a:pt x="2194011" y="1618546"/>
                </a:lnTo>
                <a:lnTo>
                  <a:pt x="2219482" y="1290681"/>
                </a:lnTo>
                <a:lnTo>
                  <a:pt x="2232218" y="1157476"/>
                </a:lnTo>
                <a:lnTo>
                  <a:pt x="2241773" y="1081331"/>
                </a:lnTo>
                <a:lnTo>
                  <a:pt x="2251328" y="1030020"/>
                </a:lnTo>
                <a:lnTo>
                  <a:pt x="2257702" y="1010924"/>
                </a:lnTo>
                <a:lnTo>
                  <a:pt x="2260883" y="1006061"/>
                </a:lnTo>
                <a:lnTo>
                  <a:pt x="2264064" y="1004351"/>
                </a:lnTo>
                <a:lnTo>
                  <a:pt x="2267257" y="1005782"/>
                </a:lnTo>
                <a:lnTo>
                  <a:pt x="2270438" y="1010316"/>
                </a:lnTo>
                <a:lnTo>
                  <a:pt x="2276800" y="1028450"/>
                </a:lnTo>
                <a:lnTo>
                  <a:pt x="2283174" y="1058069"/>
                </a:lnTo>
                <a:lnTo>
                  <a:pt x="2292729" y="1121841"/>
                </a:lnTo>
                <a:lnTo>
                  <a:pt x="2305465" y="1236014"/>
                </a:lnTo>
                <a:lnTo>
                  <a:pt x="2324575" y="1444287"/>
                </a:lnTo>
                <a:lnTo>
                  <a:pt x="2353227" y="1757361"/>
                </a:lnTo>
                <a:lnTo>
                  <a:pt x="2365963" y="1871318"/>
                </a:lnTo>
                <a:lnTo>
                  <a:pt x="2378699" y="1960101"/>
                </a:lnTo>
                <a:lnTo>
                  <a:pt x="2388254" y="2007196"/>
                </a:lnTo>
                <a:lnTo>
                  <a:pt x="2394628" y="2028331"/>
                </a:lnTo>
                <a:lnTo>
                  <a:pt x="2400990" y="2040690"/>
                </a:lnTo>
                <a:lnTo>
                  <a:pt x="2404183" y="2043425"/>
                </a:lnTo>
                <a:lnTo>
                  <a:pt x="2407364" y="2043805"/>
                </a:lnTo>
                <a:lnTo>
                  <a:pt x="2410545" y="2041766"/>
                </a:lnTo>
                <a:lnTo>
                  <a:pt x="2413726" y="2037258"/>
                </a:lnTo>
                <a:lnTo>
                  <a:pt x="2420100" y="2020707"/>
                </a:lnTo>
                <a:lnTo>
                  <a:pt x="2426474" y="1993899"/>
                </a:lnTo>
                <a:lnTo>
                  <a:pt x="2432836" y="1956694"/>
                </a:lnTo>
                <a:lnTo>
                  <a:pt x="2442391" y="1881614"/>
                </a:lnTo>
                <a:lnTo>
                  <a:pt x="2451946" y="1784575"/>
                </a:lnTo>
                <a:lnTo>
                  <a:pt x="2464682" y="1626031"/>
                </a:lnTo>
                <a:lnTo>
                  <a:pt x="2490153" y="1257757"/>
                </a:lnTo>
                <a:lnTo>
                  <a:pt x="2506083" y="1048014"/>
                </a:lnTo>
                <a:lnTo>
                  <a:pt x="2515625" y="952141"/>
                </a:lnTo>
                <a:lnTo>
                  <a:pt x="2521999" y="906236"/>
                </a:lnTo>
                <a:lnTo>
                  <a:pt x="2528373" y="877262"/>
                </a:lnTo>
                <a:lnTo>
                  <a:pt x="2531554" y="869652"/>
                </a:lnTo>
                <a:lnTo>
                  <a:pt x="2534735" y="866853"/>
                </a:lnTo>
                <a:lnTo>
                  <a:pt x="2537916" y="868955"/>
                </a:lnTo>
                <a:lnTo>
                  <a:pt x="2541109" y="876059"/>
                </a:lnTo>
                <a:lnTo>
                  <a:pt x="2547471" y="905299"/>
                </a:lnTo>
                <a:lnTo>
                  <a:pt x="2553845" y="954281"/>
                </a:lnTo>
                <a:lnTo>
                  <a:pt x="2563400" y="1062425"/>
                </a:lnTo>
                <a:lnTo>
                  <a:pt x="2572942" y="1206420"/>
                </a:lnTo>
                <a:lnTo>
                  <a:pt x="2588872" y="1499651"/>
                </a:lnTo>
                <a:lnTo>
                  <a:pt x="2614343" y="1975335"/>
                </a:lnTo>
                <a:lnTo>
                  <a:pt x="2623898" y="2111528"/>
                </a:lnTo>
                <a:lnTo>
                  <a:pt x="2633453" y="2206554"/>
                </a:lnTo>
                <a:lnTo>
                  <a:pt x="2639815" y="2243037"/>
                </a:lnTo>
                <a:lnTo>
                  <a:pt x="2643008" y="2252623"/>
                </a:lnTo>
                <a:lnTo>
                  <a:pt x="2646189" y="2256295"/>
                </a:lnTo>
                <a:lnTo>
                  <a:pt x="2649370" y="2254003"/>
                </a:lnTo>
                <a:lnTo>
                  <a:pt x="2652551" y="2245772"/>
                </a:lnTo>
                <a:lnTo>
                  <a:pt x="2658925" y="2211759"/>
                </a:lnTo>
                <a:lnTo>
                  <a:pt x="2665299" y="2155381"/>
                </a:lnTo>
                <a:lnTo>
                  <a:pt x="2674841" y="2033383"/>
                </a:lnTo>
                <a:lnTo>
                  <a:pt x="2687590" y="1816866"/>
                </a:lnTo>
                <a:lnTo>
                  <a:pt x="2725797" y="1116307"/>
                </a:lnTo>
                <a:lnTo>
                  <a:pt x="2735353" y="1006339"/>
                </a:lnTo>
                <a:lnTo>
                  <a:pt x="2741714" y="959548"/>
                </a:lnTo>
                <a:lnTo>
                  <a:pt x="2748088" y="935995"/>
                </a:lnTo>
                <a:lnTo>
                  <a:pt x="2751269" y="933171"/>
                </a:lnTo>
                <a:lnTo>
                  <a:pt x="2754450" y="936337"/>
                </a:lnTo>
                <a:lnTo>
                  <a:pt x="2757643" y="945416"/>
                </a:lnTo>
                <a:lnTo>
                  <a:pt x="2764005" y="980709"/>
                </a:lnTo>
                <a:lnTo>
                  <a:pt x="2770379" y="1037225"/>
                </a:lnTo>
                <a:lnTo>
                  <a:pt x="2779934" y="1155678"/>
                </a:lnTo>
                <a:lnTo>
                  <a:pt x="2792670" y="1356429"/>
                </a:lnTo>
                <a:lnTo>
                  <a:pt x="2818142" y="1765998"/>
                </a:lnTo>
                <a:lnTo>
                  <a:pt x="2827697" y="1875662"/>
                </a:lnTo>
                <a:lnTo>
                  <a:pt x="2834058" y="1925847"/>
                </a:lnTo>
                <a:lnTo>
                  <a:pt x="2840433" y="1955251"/>
                </a:lnTo>
                <a:lnTo>
                  <a:pt x="2843613" y="1961823"/>
                </a:lnTo>
                <a:lnTo>
                  <a:pt x="2846807" y="1962912"/>
                </a:lnTo>
                <a:lnTo>
                  <a:pt x="2849988" y="1958543"/>
                </a:lnTo>
                <a:lnTo>
                  <a:pt x="2853168" y="1948818"/>
                </a:lnTo>
                <a:lnTo>
                  <a:pt x="2859543" y="1914032"/>
                </a:lnTo>
                <a:lnTo>
                  <a:pt x="2865904" y="1860517"/>
                </a:lnTo>
                <a:lnTo>
                  <a:pt x="2875459" y="1751587"/>
                </a:lnTo>
                <a:lnTo>
                  <a:pt x="2891388" y="1526332"/>
                </a:lnTo>
                <a:lnTo>
                  <a:pt x="2907305" y="1308055"/>
                </a:lnTo>
                <a:lnTo>
                  <a:pt x="2916860" y="1209459"/>
                </a:lnTo>
                <a:lnTo>
                  <a:pt x="2923222" y="1164897"/>
                </a:lnTo>
                <a:lnTo>
                  <a:pt x="2929596" y="1140279"/>
                </a:lnTo>
                <a:lnTo>
                  <a:pt x="2932777" y="1135974"/>
                </a:lnTo>
                <a:lnTo>
                  <a:pt x="2935957" y="1137164"/>
                </a:lnTo>
                <a:lnTo>
                  <a:pt x="2939151" y="1143888"/>
                </a:lnTo>
                <a:lnTo>
                  <a:pt x="2945512" y="1173735"/>
                </a:lnTo>
                <a:lnTo>
                  <a:pt x="2951887" y="1224490"/>
                </a:lnTo>
                <a:lnTo>
                  <a:pt x="2961442" y="1335142"/>
                </a:lnTo>
                <a:lnTo>
                  <a:pt x="2974177" y="1529549"/>
                </a:lnTo>
                <a:lnTo>
                  <a:pt x="2999649" y="1943005"/>
                </a:lnTo>
                <a:lnTo>
                  <a:pt x="3009204" y="2056291"/>
                </a:lnTo>
                <a:lnTo>
                  <a:pt x="3015566" y="2107590"/>
                </a:lnTo>
                <a:lnTo>
                  <a:pt x="3021940" y="2135956"/>
                </a:lnTo>
                <a:lnTo>
                  <a:pt x="3025121" y="2140869"/>
                </a:lnTo>
                <a:lnTo>
                  <a:pt x="3028314" y="2139375"/>
                </a:lnTo>
                <a:lnTo>
                  <a:pt x="3031495" y="2131372"/>
                </a:lnTo>
                <a:lnTo>
                  <a:pt x="3037856" y="2095864"/>
                </a:lnTo>
                <a:lnTo>
                  <a:pt x="3044231" y="2035004"/>
                </a:lnTo>
                <a:lnTo>
                  <a:pt x="3053786" y="1900292"/>
                </a:lnTo>
                <a:lnTo>
                  <a:pt x="3066522" y="1656777"/>
                </a:lnTo>
                <a:lnTo>
                  <a:pt x="3101548" y="916683"/>
                </a:lnTo>
                <a:lnTo>
                  <a:pt x="3111104" y="783301"/>
                </a:lnTo>
                <a:lnTo>
                  <a:pt x="3117465" y="726430"/>
                </a:lnTo>
                <a:lnTo>
                  <a:pt x="3123839" y="698723"/>
                </a:lnTo>
                <a:lnTo>
                  <a:pt x="3127020" y="696418"/>
                </a:lnTo>
                <a:lnTo>
                  <a:pt x="3130214" y="701990"/>
                </a:lnTo>
                <a:lnTo>
                  <a:pt x="3133394" y="715476"/>
                </a:lnTo>
                <a:lnTo>
                  <a:pt x="3139756" y="765952"/>
                </a:lnTo>
                <a:lnTo>
                  <a:pt x="3146130" y="846579"/>
                </a:lnTo>
                <a:lnTo>
                  <a:pt x="3155685" y="1018294"/>
                </a:lnTo>
                <a:lnTo>
                  <a:pt x="3168421" y="1320136"/>
                </a:lnTo>
                <a:lnTo>
                  <a:pt x="3203448" y="2215089"/>
                </a:lnTo>
                <a:lnTo>
                  <a:pt x="3213003" y="2377344"/>
                </a:lnTo>
                <a:lnTo>
                  <a:pt x="3219364" y="2449018"/>
                </a:lnTo>
                <a:lnTo>
                  <a:pt x="3225738" y="2487996"/>
                </a:lnTo>
                <a:lnTo>
                  <a:pt x="3228919" y="2494657"/>
                </a:lnTo>
                <a:lnTo>
                  <a:pt x="3232113" y="2492656"/>
                </a:lnTo>
                <a:lnTo>
                  <a:pt x="3235293" y="2481980"/>
                </a:lnTo>
                <a:lnTo>
                  <a:pt x="3241655" y="2435063"/>
                </a:lnTo>
                <a:lnTo>
                  <a:pt x="3248029" y="2355601"/>
                </a:lnTo>
                <a:lnTo>
                  <a:pt x="3257584" y="2182202"/>
                </a:lnTo>
                <a:lnTo>
                  <a:pt x="3270320" y="1873902"/>
                </a:lnTo>
                <a:lnTo>
                  <a:pt x="3305347" y="952647"/>
                </a:lnTo>
                <a:lnTo>
                  <a:pt x="3314902" y="781693"/>
                </a:lnTo>
                <a:lnTo>
                  <a:pt x="3321263" y="703307"/>
                </a:lnTo>
                <a:lnTo>
                  <a:pt x="3327637" y="656541"/>
                </a:lnTo>
                <a:lnTo>
                  <a:pt x="3330818" y="645461"/>
                </a:lnTo>
                <a:lnTo>
                  <a:pt x="3334012" y="642662"/>
                </a:lnTo>
                <a:lnTo>
                  <a:pt x="3337192" y="648095"/>
                </a:lnTo>
                <a:lnTo>
                  <a:pt x="3340373" y="661657"/>
                </a:lnTo>
                <a:lnTo>
                  <a:pt x="3346747" y="712272"/>
                </a:lnTo>
                <a:lnTo>
                  <a:pt x="3353109" y="792026"/>
                </a:lnTo>
                <a:lnTo>
                  <a:pt x="3362664" y="958282"/>
                </a:lnTo>
                <a:lnTo>
                  <a:pt x="3375400" y="1241725"/>
                </a:lnTo>
                <a:lnTo>
                  <a:pt x="3404065" y="1914374"/>
                </a:lnTo>
                <a:lnTo>
                  <a:pt x="3413620" y="2082783"/>
                </a:lnTo>
                <a:lnTo>
                  <a:pt x="3423163" y="2199285"/>
                </a:lnTo>
                <a:lnTo>
                  <a:pt x="3429537" y="2244088"/>
                </a:lnTo>
                <a:lnTo>
                  <a:pt x="3432718" y="2256169"/>
                </a:lnTo>
                <a:lnTo>
                  <a:pt x="3435911" y="2261335"/>
                </a:lnTo>
                <a:lnTo>
                  <a:pt x="3439092" y="2259613"/>
                </a:lnTo>
                <a:lnTo>
                  <a:pt x="3442273" y="2251116"/>
                </a:lnTo>
                <a:lnTo>
                  <a:pt x="3448647" y="2214582"/>
                </a:lnTo>
                <a:lnTo>
                  <a:pt x="3455008" y="2153824"/>
                </a:lnTo>
                <a:lnTo>
                  <a:pt x="3464564" y="2023974"/>
                </a:lnTo>
                <a:lnTo>
                  <a:pt x="3477299" y="1799315"/>
                </a:lnTo>
                <a:lnTo>
                  <a:pt x="3509145" y="1210295"/>
                </a:lnTo>
                <a:lnTo>
                  <a:pt x="3518700" y="1086549"/>
                </a:lnTo>
                <a:lnTo>
                  <a:pt x="3525062" y="1027956"/>
                </a:lnTo>
                <a:lnTo>
                  <a:pt x="3531436" y="990536"/>
                </a:lnTo>
                <a:lnTo>
                  <a:pt x="3534617" y="980063"/>
                </a:lnTo>
                <a:lnTo>
                  <a:pt x="3537797" y="975137"/>
                </a:lnTo>
                <a:lnTo>
                  <a:pt x="3540991" y="975694"/>
                </a:lnTo>
                <a:lnTo>
                  <a:pt x="3544172" y="981697"/>
                </a:lnTo>
                <a:lnTo>
                  <a:pt x="3550546" y="1009341"/>
                </a:lnTo>
                <a:lnTo>
                  <a:pt x="3556908" y="1056435"/>
                </a:lnTo>
                <a:lnTo>
                  <a:pt x="3566463" y="1158261"/>
                </a:lnTo>
                <a:lnTo>
                  <a:pt x="3579198" y="1335737"/>
                </a:lnTo>
                <a:lnTo>
                  <a:pt x="3611044" y="1805545"/>
                </a:lnTo>
                <a:lnTo>
                  <a:pt x="3620599" y="1906206"/>
                </a:lnTo>
                <a:lnTo>
                  <a:pt x="3626961" y="1954998"/>
                </a:lnTo>
                <a:lnTo>
                  <a:pt x="3633335" y="1987567"/>
                </a:lnTo>
                <a:lnTo>
                  <a:pt x="3639696" y="2003270"/>
                </a:lnTo>
                <a:lnTo>
                  <a:pt x="3642890" y="2004764"/>
                </a:lnTo>
                <a:lnTo>
                  <a:pt x="3646071" y="2002092"/>
                </a:lnTo>
                <a:lnTo>
                  <a:pt x="3649251" y="1995343"/>
                </a:lnTo>
                <a:lnTo>
                  <a:pt x="3655626" y="1970079"/>
                </a:lnTo>
                <a:lnTo>
                  <a:pt x="3661987" y="1930329"/>
                </a:lnTo>
                <a:lnTo>
                  <a:pt x="3671542" y="1847423"/>
                </a:lnTo>
                <a:lnTo>
                  <a:pt x="3684278" y="1705138"/>
                </a:lnTo>
                <a:lnTo>
                  <a:pt x="3719305" y="1285869"/>
                </a:lnTo>
                <a:lnTo>
                  <a:pt x="3728860" y="1203127"/>
                </a:lnTo>
                <a:lnTo>
                  <a:pt x="3738415" y="1145914"/>
                </a:lnTo>
                <a:lnTo>
                  <a:pt x="3744789" y="1123703"/>
                </a:lnTo>
                <a:lnTo>
                  <a:pt x="3747970" y="1117612"/>
                </a:lnTo>
                <a:lnTo>
                  <a:pt x="3751151" y="1114864"/>
                </a:lnTo>
                <a:lnTo>
                  <a:pt x="3754344" y="1115497"/>
                </a:lnTo>
                <a:lnTo>
                  <a:pt x="3757525" y="1119435"/>
                </a:lnTo>
                <a:lnTo>
                  <a:pt x="3763887" y="1137050"/>
                </a:lnTo>
                <a:lnTo>
                  <a:pt x="3770261" y="1166935"/>
                </a:lnTo>
                <a:lnTo>
                  <a:pt x="3779816" y="1232253"/>
                </a:lnTo>
                <a:lnTo>
                  <a:pt x="3792552" y="1349413"/>
                </a:lnTo>
                <a:lnTo>
                  <a:pt x="3818023" y="1628335"/>
                </a:lnTo>
                <a:lnTo>
                  <a:pt x="3833953" y="1785195"/>
                </a:lnTo>
                <a:lnTo>
                  <a:pt x="3843495" y="1858085"/>
                </a:lnTo>
                <a:lnTo>
                  <a:pt x="3853050" y="1909448"/>
                </a:lnTo>
                <a:lnTo>
                  <a:pt x="3859424" y="1930215"/>
                </a:lnTo>
                <a:lnTo>
                  <a:pt x="3865786" y="1939611"/>
                </a:lnTo>
                <a:lnTo>
                  <a:pt x="3868979" y="1939992"/>
                </a:lnTo>
                <a:lnTo>
                  <a:pt x="3872160" y="1937472"/>
                </a:lnTo>
                <a:lnTo>
                  <a:pt x="3875341" y="1932115"/>
                </a:lnTo>
                <a:lnTo>
                  <a:pt x="3881715" y="1913057"/>
                </a:lnTo>
                <a:lnTo>
                  <a:pt x="3888077" y="1883437"/>
                </a:lnTo>
                <a:lnTo>
                  <a:pt x="3897632" y="1821260"/>
                </a:lnTo>
                <a:lnTo>
                  <a:pt x="3910367" y="1711888"/>
                </a:lnTo>
                <a:lnTo>
                  <a:pt x="3932658" y="1484088"/>
                </a:lnTo>
                <a:lnTo>
                  <a:pt x="3951768" y="1301736"/>
                </a:lnTo>
                <a:lnTo>
                  <a:pt x="3961323" y="1230328"/>
                </a:lnTo>
                <a:lnTo>
                  <a:pt x="3970878" y="1178180"/>
                </a:lnTo>
                <a:lnTo>
                  <a:pt x="3977240" y="1155741"/>
                </a:lnTo>
                <a:lnTo>
                  <a:pt x="3983614" y="1143901"/>
                </a:lnTo>
                <a:lnTo>
                  <a:pt x="3986795" y="1142077"/>
                </a:lnTo>
                <a:lnTo>
                  <a:pt x="3989976" y="1142989"/>
                </a:lnTo>
                <a:lnTo>
                  <a:pt x="3993169" y="1146661"/>
                </a:lnTo>
                <a:lnTo>
                  <a:pt x="3999531" y="1162136"/>
                </a:lnTo>
                <a:lnTo>
                  <a:pt x="4005905" y="1188070"/>
                </a:lnTo>
                <a:lnTo>
                  <a:pt x="4015460" y="1244992"/>
                </a:lnTo>
                <a:lnTo>
                  <a:pt x="4025002" y="1320275"/>
                </a:lnTo>
                <a:lnTo>
                  <a:pt x="4040932" y="1473210"/>
                </a:lnTo>
                <a:lnTo>
                  <a:pt x="4069584" y="1754601"/>
                </a:lnTo>
                <a:lnTo>
                  <a:pt x="4079139" y="1826731"/>
                </a:lnTo>
                <a:lnTo>
                  <a:pt x="4088694" y="1879436"/>
                </a:lnTo>
                <a:lnTo>
                  <a:pt x="4095069" y="1902103"/>
                </a:lnTo>
                <a:lnTo>
                  <a:pt x="4101430" y="1914082"/>
                </a:lnTo>
                <a:lnTo>
                  <a:pt x="4104611" y="1915995"/>
                </a:lnTo>
                <a:lnTo>
                  <a:pt x="4107804" y="1915184"/>
                </a:lnTo>
                <a:lnTo>
                  <a:pt x="4110985" y="1911702"/>
                </a:lnTo>
                <a:lnTo>
                  <a:pt x="4114166" y="1905598"/>
                </a:lnTo>
                <a:lnTo>
                  <a:pt x="4114166" y="1905598"/>
                </a:lnTo>
              </a:path>
            </a:pathLst>
          </a:custGeom>
          <a:noFill/>
          <a:ln w="18998" cap="sq">
            <a:solidFill>
              <a:schemeClr val="accent2">
                <a:lumMod val="75000"/>
              </a:schemeClr>
            </a:solidFill>
            <a:prstDash val="solid"/>
            <a:round/>
          </a:ln>
        </p:spPr>
        <p:txBody>
          <a:bodyPr rtlCol="0" anchor="ctr"/>
          <a:lstStyle/>
          <a:p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" name="Figura a mano libera 21">
            <a:extLst>
              <a:ext uri="{FF2B5EF4-FFF2-40B4-BE49-F238E27FC236}">
                <a16:creationId xmlns:a16="http://schemas.microsoft.com/office/drawing/2014/main" id="{471AA130-DDC3-B768-C1A6-5253051BC18E}"/>
              </a:ext>
            </a:extLst>
          </p:cNvPr>
          <p:cNvSpPr/>
          <p:nvPr/>
        </p:nvSpPr>
        <p:spPr>
          <a:xfrm>
            <a:off x="456790" y="993444"/>
            <a:ext cx="601475" cy="307777"/>
          </a:xfrm>
          <a:custGeom>
            <a:avLst/>
            <a:gdLst>
              <a:gd name="connsiteX0" fmla="*/ 0 w 4114165"/>
              <a:gd name="connsiteY0" fmla="*/ 962866 h 3063250"/>
              <a:gd name="connsiteX1" fmla="*/ 13219 w 4114165"/>
              <a:gd name="connsiteY1" fmla="*/ 938578 h 3063250"/>
              <a:gd name="connsiteX2" fmla="*/ 29741 w 4114165"/>
              <a:gd name="connsiteY2" fmla="*/ 914936 h 3063250"/>
              <a:gd name="connsiteX3" fmla="*/ 52873 w 4114165"/>
              <a:gd name="connsiteY3" fmla="*/ 887165 h 3063250"/>
              <a:gd name="connsiteX4" fmla="*/ 79309 w 4114165"/>
              <a:gd name="connsiteY4" fmla="*/ 860382 h 3063250"/>
              <a:gd name="connsiteX5" fmla="*/ 99137 w 4114165"/>
              <a:gd name="connsiteY5" fmla="*/ 843895 h 3063250"/>
              <a:gd name="connsiteX6" fmla="*/ 109050 w 4114165"/>
              <a:gd name="connsiteY6" fmla="*/ 838551 h 3063250"/>
              <a:gd name="connsiteX7" fmla="*/ 118964 w 4114165"/>
              <a:gd name="connsiteY7" fmla="*/ 836816 h 3063250"/>
              <a:gd name="connsiteX8" fmla="*/ 125574 w 4114165"/>
              <a:gd name="connsiteY8" fmla="*/ 838272 h 3063250"/>
              <a:gd name="connsiteX9" fmla="*/ 132182 w 4114165"/>
              <a:gd name="connsiteY9" fmla="*/ 842248 h 3063250"/>
              <a:gd name="connsiteX10" fmla="*/ 138791 w 4114165"/>
              <a:gd name="connsiteY10" fmla="*/ 849049 h 3063250"/>
              <a:gd name="connsiteX11" fmla="*/ 145401 w 4114165"/>
              <a:gd name="connsiteY11" fmla="*/ 859078 h 3063250"/>
              <a:gd name="connsiteX12" fmla="*/ 155315 w 4114165"/>
              <a:gd name="connsiteY12" fmla="*/ 880859 h 3063250"/>
              <a:gd name="connsiteX13" fmla="*/ 165228 w 4114165"/>
              <a:gd name="connsiteY13" fmla="*/ 911631 h 3063250"/>
              <a:gd name="connsiteX14" fmla="*/ 175142 w 4114165"/>
              <a:gd name="connsiteY14" fmla="*/ 951773 h 3063250"/>
              <a:gd name="connsiteX15" fmla="*/ 188360 w 4114165"/>
              <a:gd name="connsiteY15" fmla="*/ 1018952 h 3063250"/>
              <a:gd name="connsiteX16" fmla="*/ 204883 w 4114165"/>
              <a:gd name="connsiteY16" fmla="*/ 1119511 h 3063250"/>
              <a:gd name="connsiteX17" fmla="*/ 237928 w 4114165"/>
              <a:gd name="connsiteY17" fmla="*/ 1325872 h 3063250"/>
              <a:gd name="connsiteX18" fmla="*/ 251146 w 4114165"/>
              <a:gd name="connsiteY18" fmla="*/ 1392203 h 3063250"/>
              <a:gd name="connsiteX19" fmla="*/ 264365 w 4114165"/>
              <a:gd name="connsiteY19" fmla="*/ 1444629 h 3063250"/>
              <a:gd name="connsiteX20" fmla="*/ 274279 w 4114165"/>
              <a:gd name="connsiteY20" fmla="*/ 1474666 h 3063250"/>
              <a:gd name="connsiteX21" fmla="*/ 284192 w 4114165"/>
              <a:gd name="connsiteY21" fmla="*/ 1497675 h 3063250"/>
              <a:gd name="connsiteX22" fmla="*/ 297410 w 4114165"/>
              <a:gd name="connsiteY22" fmla="*/ 1521267 h 3063250"/>
              <a:gd name="connsiteX23" fmla="*/ 323847 w 4114165"/>
              <a:gd name="connsiteY23" fmla="*/ 1565120 h 3063250"/>
              <a:gd name="connsiteX24" fmla="*/ 340373 w 4114165"/>
              <a:gd name="connsiteY24" fmla="*/ 1598538 h 3063250"/>
              <a:gd name="connsiteX25" fmla="*/ 363500 w 4114165"/>
              <a:gd name="connsiteY25" fmla="*/ 1652395 h 3063250"/>
              <a:gd name="connsiteX26" fmla="*/ 386628 w 4114165"/>
              <a:gd name="connsiteY26" fmla="*/ 1713129 h 3063250"/>
              <a:gd name="connsiteX27" fmla="*/ 406460 w 4114165"/>
              <a:gd name="connsiteY27" fmla="*/ 1772988 h 3063250"/>
              <a:gd name="connsiteX28" fmla="*/ 422985 w 4114165"/>
              <a:gd name="connsiteY28" fmla="*/ 1832430 h 3063250"/>
              <a:gd name="connsiteX29" fmla="*/ 439510 w 4114165"/>
              <a:gd name="connsiteY29" fmla="*/ 1903407 h 3063250"/>
              <a:gd name="connsiteX30" fmla="*/ 456035 w 4114165"/>
              <a:gd name="connsiteY30" fmla="*/ 1987175 h 3063250"/>
              <a:gd name="connsiteX31" fmla="*/ 472547 w 4114165"/>
              <a:gd name="connsiteY31" fmla="*/ 2085024 h 3063250"/>
              <a:gd name="connsiteX32" fmla="*/ 502289 w 4114165"/>
              <a:gd name="connsiteY32" fmla="*/ 2284990 h 3063250"/>
              <a:gd name="connsiteX33" fmla="*/ 518814 w 4114165"/>
              <a:gd name="connsiteY33" fmla="*/ 2386930 h 3063250"/>
              <a:gd name="connsiteX34" fmla="*/ 532031 w 4114165"/>
              <a:gd name="connsiteY34" fmla="*/ 2452703 h 3063250"/>
              <a:gd name="connsiteX35" fmla="*/ 541941 w 4114165"/>
              <a:gd name="connsiteY35" fmla="*/ 2490718 h 3063250"/>
              <a:gd name="connsiteX36" fmla="*/ 551864 w 4114165"/>
              <a:gd name="connsiteY36" fmla="*/ 2518717 h 3063250"/>
              <a:gd name="connsiteX37" fmla="*/ 561774 w 4114165"/>
              <a:gd name="connsiteY37" fmla="*/ 2537066 h 3063250"/>
              <a:gd name="connsiteX38" fmla="*/ 568389 w 4114165"/>
              <a:gd name="connsiteY38" fmla="*/ 2544335 h 3063250"/>
              <a:gd name="connsiteX39" fmla="*/ 574991 w 4114165"/>
              <a:gd name="connsiteY39" fmla="*/ 2548070 h 3063250"/>
              <a:gd name="connsiteX40" fmla="*/ 581606 w 4114165"/>
              <a:gd name="connsiteY40" fmla="*/ 2548741 h 3063250"/>
              <a:gd name="connsiteX41" fmla="*/ 588208 w 4114165"/>
              <a:gd name="connsiteY41" fmla="*/ 2546969 h 3063250"/>
              <a:gd name="connsiteX42" fmla="*/ 598131 w 4114165"/>
              <a:gd name="connsiteY42" fmla="*/ 2541042 h 3063250"/>
              <a:gd name="connsiteX43" fmla="*/ 644385 w 4114165"/>
              <a:gd name="connsiteY43" fmla="*/ 2506927 h 3063250"/>
              <a:gd name="connsiteX44" fmla="*/ 670820 w 4114165"/>
              <a:gd name="connsiteY44" fmla="*/ 2490034 h 3063250"/>
              <a:gd name="connsiteX45" fmla="*/ 687345 w 4114165"/>
              <a:gd name="connsiteY45" fmla="*/ 2476269 h 3063250"/>
              <a:gd name="connsiteX46" fmla="*/ 700562 w 4114165"/>
              <a:gd name="connsiteY46" fmla="*/ 2461681 h 3063250"/>
              <a:gd name="connsiteX47" fmla="*/ 710485 w 4114165"/>
              <a:gd name="connsiteY47" fmla="*/ 2447156 h 3063250"/>
              <a:gd name="connsiteX48" fmla="*/ 720395 w 4114165"/>
              <a:gd name="connsiteY48" fmla="*/ 2427478 h 3063250"/>
              <a:gd name="connsiteX49" fmla="*/ 730305 w 4114165"/>
              <a:gd name="connsiteY49" fmla="*/ 2399808 h 3063250"/>
              <a:gd name="connsiteX50" fmla="*/ 740214 w 4114165"/>
              <a:gd name="connsiteY50" fmla="*/ 2360615 h 3063250"/>
              <a:gd name="connsiteX51" fmla="*/ 750137 w 4114165"/>
              <a:gd name="connsiteY51" fmla="*/ 2306011 h 3063250"/>
              <a:gd name="connsiteX52" fmla="*/ 760047 w 4114165"/>
              <a:gd name="connsiteY52" fmla="*/ 2232146 h 3063250"/>
              <a:gd name="connsiteX53" fmla="*/ 769957 w 4114165"/>
              <a:gd name="connsiteY53" fmla="*/ 2135437 h 3063250"/>
              <a:gd name="connsiteX54" fmla="*/ 779879 w 4114165"/>
              <a:gd name="connsiteY54" fmla="*/ 2013021 h 3063250"/>
              <a:gd name="connsiteX55" fmla="*/ 793097 w 4114165"/>
              <a:gd name="connsiteY55" fmla="*/ 1806394 h 3063250"/>
              <a:gd name="connsiteX56" fmla="*/ 806314 w 4114165"/>
              <a:gd name="connsiteY56" fmla="*/ 1550988 h 3063250"/>
              <a:gd name="connsiteX57" fmla="*/ 826134 w 4114165"/>
              <a:gd name="connsiteY57" fmla="*/ 1101061 h 3063250"/>
              <a:gd name="connsiteX58" fmla="*/ 852581 w 4114165"/>
              <a:gd name="connsiteY58" fmla="*/ 502805 h 3063250"/>
              <a:gd name="connsiteX59" fmla="*/ 865798 w 4114165"/>
              <a:gd name="connsiteY59" fmla="*/ 268992 h 3063250"/>
              <a:gd name="connsiteX60" fmla="*/ 875708 w 4114165"/>
              <a:gd name="connsiteY60" fmla="*/ 140161 h 3063250"/>
              <a:gd name="connsiteX61" fmla="*/ 885618 w 4114165"/>
              <a:gd name="connsiteY61" fmla="*/ 54144 h 3063250"/>
              <a:gd name="connsiteX62" fmla="*/ 892233 w 4114165"/>
              <a:gd name="connsiteY62" fmla="*/ 19833 h 3063250"/>
              <a:gd name="connsiteX63" fmla="*/ 898835 w 4114165"/>
              <a:gd name="connsiteY63" fmla="*/ 2645 h 3063250"/>
              <a:gd name="connsiteX64" fmla="*/ 902143 w 4114165"/>
              <a:gd name="connsiteY64" fmla="*/ 0 h 3063250"/>
              <a:gd name="connsiteX65" fmla="*/ 905450 w 4114165"/>
              <a:gd name="connsiteY65" fmla="*/ 1042 h 3063250"/>
              <a:gd name="connsiteX66" fmla="*/ 908758 w 4114165"/>
              <a:gd name="connsiteY66" fmla="*/ 5543 h 3063250"/>
              <a:gd name="connsiteX67" fmla="*/ 915360 w 4114165"/>
              <a:gd name="connsiteY67" fmla="*/ 23974 h 3063250"/>
              <a:gd name="connsiteX68" fmla="*/ 921975 w 4114165"/>
              <a:gd name="connsiteY68" fmla="*/ 53496 h 3063250"/>
              <a:gd name="connsiteX69" fmla="*/ 931885 w 4114165"/>
              <a:gd name="connsiteY69" fmla="*/ 114728 h 3063250"/>
              <a:gd name="connsiteX70" fmla="*/ 945103 w 4114165"/>
              <a:gd name="connsiteY70" fmla="*/ 219005 h 3063250"/>
              <a:gd name="connsiteX71" fmla="*/ 991370 w 4114165"/>
              <a:gd name="connsiteY71" fmla="*/ 608560 h 3063250"/>
              <a:gd name="connsiteX72" fmla="*/ 1007895 w 4114165"/>
              <a:gd name="connsiteY72" fmla="*/ 717439 h 3063250"/>
              <a:gd name="connsiteX73" fmla="*/ 1057457 w 4114165"/>
              <a:gd name="connsiteY73" fmla="*/ 1020560 h 3063250"/>
              <a:gd name="connsiteX74" fmla="*/ 1070674 w 4114165"/>
              <a:gd name="connsiteY74" fmla="*/ 1129034 h 3063250"/>
              <a:gd name="connsiteX75" fmla="*/ 1083891 w 4114165"/>
              <a:gd name="connsiteY75" fmla="*/ 1261492 h 3063250"/>
              <a:gd name="connsiteX76" fmla="*/ 1100416 w 4114165"/>
              <a:gd name="connsiteY76" fmla="*/ 1462079 h 3063250"/>
              <a:gd name="connsiteX77" fmla="*/ 1123543 w 4114165"/>
              <a:gd name="connsiteY77" fmla="*/ 1789577 h 3063250"/>
              <a:gd name="connsiteX78" fmla="*/ 1146683 w 4114165"/>
              <a:gd name="connsiteY78" fmla="*/ 2110389 h 3063250"/>
              <a:gd name="connsiteX79" fmla="*/ 1159901 w 4114165"/>
              <a:gd name="connsiteY79" fmla="*/ 2255687 h 3063250"/>
              <a:gd name="connsiteX80" fmla="*/ 1169810 w 4114165"/>
              <a:gd name="connsiteY80" fmla="*/ 2336454 h 3063250"/>
              <a:gd name="connsiteX81" fmla="*/ 1176425 w 4114165"/>
              <a:gd name="connsiteY81" fmla="*/ 2375343 h 3063250"/>
              <a:gd name="connsiteX82" fmla="*/ 1183028 w 4114165"/>
              <a:gd name="connsiteY82" fmla="*/ 2401809 h 3063250"/>
              <a:gd name="connsiteX83" fmla="*/ 1189643 w 4114165"/>
              <a:gd name="connsiteY83" fmla="*/ 2415701 h 3063250"/>
              <a:gd name="connsiteX84" fmla="*/ 1192950 w 4114165"/>
              <a:gd name="connsiteY84" fmla="*/ 2417917 h 3063250"/>
              <a:gd name="connsiteX85" fmla="*/ 1196245 w 4114165"/>
              <a:gd name="connsiteY85" fmla="*/ 2417030 h 3063250"/>
              <a:gd name="connsiteX86" fmla="*/ 1199553 w 4114165"/>
              <a:gd name="connsiteY86" fmla="*/ 2413054 h 3063250"/>
              <a:gd name="connsiteX87" fmla="*/ 1206168 w 4114165"/>
              <a:gd name="connsiteY87" fmla="*/ 2396073 h 3063250"/>
              <a:gd name="connsiteX88" fmla="*/ 1212770 w 4114165"/>
              <a:gd name="connsiteY88" fmla="*/ 2367517 h 3063250"/>
              <a:gd name="connsiteX89" fmla="*/ 1222680 w 4114165"/>
              <a:gd name="connsiteY89" fmla="*/ 2304808 h 3063250"/>
              <a:gd name="connsiteX90" fmla="*/ 1232602 w 4114165"/>
              <a:gd name="connsiteY90" fmla="*/ 2221471 h 3063250"/>
              <a:gd name="connsiteX91" fmla="*/ 1249127 w 4114165"/>
              <a:gd name="connsiteY91" fmla="*/ 2051011 h 3063250"/>
              <a:gd name="connsiteX92" fmla="*/ 1278857 w 4114165"/>
              <a:gd name="connsiteY92" fmla="*/ 1738519 h 3063250"/>
              <a:gd name="connsiteX93" fmla="*/ 1292087 w 4114165"/>
              <a:gd name="connsiteY93" fmla="*/ 1631108 h 3063250"/>
              <a:gd name="connsiteX94" fmla="*/ 1301997 w 4114165"/>
              <a:gd name="connsiteY94" fmla="*/ 1571186 h 3063250"/>
              <a:gd name="connsiteX95" fmla="*/ 1311907 w 4114165"/>
              <a:gd name="connsiteY95" fmla="*/ 1530802 h 3063250"/>
              <a:gd name="connsiteX96" fmla="*/ 1318522 w 4114165"/>
              <a:gd name="connsiteY96" fmla="*/ 1515125 h 3063250"/>
              <a:gd name="connsiteX97" fmla="*/ 1325124 w 4114165"/>
              <a:gd name="connsiteY97" fmla="*/ 1508553 h 3063250"/>
              <a:gd name="connsiteX98" fmla="*/ 1328431 w 4114165"/>
              <a:gd name="connsiteY98" fmla="*/ 1508692 h 3063250"/>
              <a:gd name="connsiteX99" fmla="*/ 1331739 w 4114165"/>
              <a:gd name="connsiteY99" fmla="*/ 1511098 h 3063250"/>
              <a:gd name="connsiteX100" fmla="*/ 1338341 w 4114165"/>
              <a:gd name="connsiteY100" fmla="*/ 1522673 h 3063250"/>
              <a:gd name="connsiteX101" fmla="*/ 1344956 w 4114165"/>
              <a:gd name="connsiteY101" fmla="*/ 1543098 h 3063250"/>
              <a:gd name="connsiteX102" fmla="*/ 1351559 w 4114165"/>
              <a:gd name="connsiteY102" fmla="*/ 1572135 h 3063250"/>
              <a:gd name="connsiteX103" fmla="*/ 1361481 w 4114165"/>
              <a:gd name="connsiteY103" fmla="*/ 1631273 h 3063250"/>
              <a:gd name="connsiteX104" fmla="*/ 1371391 w 4114165"/>
              <a:gd name="connsiteY104" fmla="*/ 1708025 h 3063250"/>
              <a:gd name="connsiteX105" fmla="*/ 1384608 w 4114165"/>
              <a:gd name="connsiteY105" fmla="*/ 1834709 h 3063250"/>
              <a:gd name="connsiteX106" fmla="*/ 1401133 w 4114165"/>
              <a:gd name="connsiteY106" fmla="*/ 2023810 h 3063250"/>
              <a:gd name="connsiteX107" fmla="*/ 1437478 w 4114165"/>
              <a:gd name="connsiteY107" fmla="*/ 2455958 h 3063250"/>
              <a:gd name="connsiteX108" fmla="*/ 1450695 w 4114165"/>
              <a:gd name="connsiteY108" fmla="*/ 2573840 h 3063250"/>
              <a:gd name="connsiteX109" fmla="*/ 1460618 w 4114165"/>
              <a:gd name="connsiteY109" fmla="*/ 2638271 h 3063250"/>
              <a:gd name="connsiteX110" fmla="*/ 1467220 w 4114165"/>
              <a:gd name="connsiteY110" fmla="*/ 2669055 h 3063250"/>
              <a:gd name="connsiteX111" fmla="*/ 1473835 w 4114165"/>
              <a:gd name="connsiteY111" fmla="*/ 2690241 h 3063250"/>
              <a:gd name="connsiteX112" fmla="*/ 1480438 w 4114165"/>
              <a:gd name="connsiteY112" fmla="*/ 2702360 h 3063250"/>
              <a:gd name="connsiteX113" fmla="*/ 1483745 w 4114165"/>
              <a:gd name="connsiteY113" fmla="*/ 2705260 h 3063250"/>
              <a:gd name="connsiteX114" fmla="*/ 1487053 w 4114165"/>
              <a:gd name="connsiteY114" fmla="*/ 2706222 h 3063250"/>
              <a:gd name="connsiteX115" fmla="*/ 1490360 w 4114165"/>
              <a:gd name="connsiteY115" fmla="*/ 2705361 h 3063250"/>
              <a:gd name="connsiteX116" fmla="*/ 1496963 w 4114165"/>
              <a:gd name="connsiteY116" fmla="*/ 2698700 h 3063250"/>
              <a:gd name="connsiteX117" fmla="*/ 1503577 w 4114165"/>
              <a:gd name="connsiteY117" fmla="*/ 2686265 h 3063250"/>
              <a:gd name="connsiteX118" fmla="*/ 1513487 w 4114165"/>
              <a:gd name="connsiteY118" fmla="*/ 2658861 h 3063250"/>
              <a:gd name="connsiteX119" fmla="*/ 1526705 w 4114165"/>
              <a:gd name="connsiteY119" fmla="*/ 2610120 h 3063250"/>
              <a:gd name="connsiteX120" fmla="*/ 1543229 w 4114165"/>
              <a:gd name="connsiteY120" fmla="*/ 2536635 h 3063250"/>
              <a:gd name="connsiteX121" fmla="*/ 1579574 w 4114165"/>
              <a:gd name="connsiteY121" fmla="*/ 2357488 h 3063250"/>
              <a:gd name="connsiteX122" fmla="*/ 1615932 w 4114165"/>
              <a:gd name="connsiteY122" fmla="*/ 2168830 h 3063250"/>
              <a:gd name="connsiteX123" fmla="*/ 1639059 w 4114165"/>
              <a:gd name="connsiteY123" fmla="*/ 2033219 h 3063250"/>
              <a:gd name="connsiteX124" fmla="*/ 1658891 w 4114165"/>
              <a:gd name="connsiteY124" fmla="*/ 1899823 h 3063250"/>
              <a:gd name="connsiteX125" fmla="*/ 1688633 w 4114165"/>
              <a:gd name="connsiteY125" fmla="*/ 1675189 h 3063250"/>
              <a:gd name="connsiteX126" fmla="*/ 1724978 w 4114165"/>
              <a:gd name="connsiteY126" fmla="*/ 1405069 h 3063250"/>
              <a:gd name="connsiteX127" fmla="*/ 1754720 w 4114165"/>
              <a:gd name="connsiteY127" fmla="*/ 1207660 h 3063250"/>
              <a:gd name="connsiteX128" fmla="*/ 1777847 w 4114165"/>
              <a:gd name="connsiteY128" fmla="*/ 1072404 h 3063250"/>
              <a:gd name="connsiteX129" fmla="*/ 1794372 w 4114165"/>
              <a:gd name="connsiteY129" fmla="*/ 994322 h 3063250"/>
              <a:gd name="connsiteX130" fmla="*/ 1807590 w 4114165"/>
              <a:gd name="connsiteY130" fmla="*/ 945860 h 3063250"/>
              <a:gd name="connsiteX131" fmla="*/ 1820807 w 4114165"/>
              <a:gd name="connsiteY131" fmla="*/ 909731 h 3063250"/>
              <a:gd name="connsiteX132" fmla="*/ 1830717 w 4114165"/>
              <a:gd name="connsiteY132" fmla="*/ 890394 h 3063250"/>
              <a:gd name="connsiteX133" fmla="*/ 1840639 w 4114165"/>
              <a:gd name="connsiteY133" fmla="*/ 877921 h 3063250"/>
              <a:gd name="connsiteX134" fmla="*/ 1847242 w 4114165"/>
              <a:gd name="connsiteY134" fmla="*/ 873653 h 3063250"/>
              <a:gd name="connsiteX135" fmla="*/ 1853857 w 4114165"/>
              <a:gd name="connsiteY135" fmla="*/ 872881 h 3063250"/>
              <a:gd name="connsiteX136" fmla="*/ 1860459 w 4114165"/>
              <a:gd name="connsiteY136" fmla="*/ 875768 h 3063250"/>
              <a:gd name="connsiteX137" fmla="*/ 1867074 w 4114165"/>
              <a:gd name="connsiteY137" fmla="*/ 882378 h 3063250"/>
              <a:gd name="connsiteX138" fmla="*/ 1873676 w 4114165"/>
              <a:gd name="connsiteY138" fmla="*/ 892762 h 3063250"/>
              <a:gd name="connsiteX139" fmla="*/ 1883599 w 4114165"/>
              <a:gd name="connsiteY139" fmla="*/ 915227 h 3063250"/>
              <a:gd name="connsiteX140" fmla="*/ 1893509 w 4114165"/>
              <a:gd name="connsiteY140" fmla="*/ 945480 h 3063250"/>
              <a:gd name="connsiteX141" fmla="*/ 1906726 w 4114165"/>
              <a:gd name="connsiteY141" fmla="*/ 996386 h 3063250"/>
              <a:gd name="connsiteX142" fmla="*/ 1919944 w 4114165"/>
              <a:gd name="connsiteY142" fmla="*/ 1058398 h 3063250"/>
              <a:gd name="connsiteX143" fmla="*/ 1933161 w 4114165"/>
              <a:gd name="connsiteY143" fmla="*/ 1132137 h 3063250"/>
              <a:gd name="connsiteX144" fmla="*/ 1949686 w 4114165"/>
              <a:gd name="connsiteY144" fmla="*/ 1241687 h 3063250"/>
              <a:gd name="connsiteX145" fmla="*/ 1966211 w 4114165"/>
              <a:gd name="connsiteY145" fmla="*/ 1370713 h 3063250"/>
              <a:gd name="connsiteX146" fmla="*/ 1986043 w 4114165"/>
              <a:gd name="connsiteY146" fmla="*/ 1548658 h 3063250"/>
              <a:gd name="connsiteX147" fmla="*/ 2035605 w 4114165"/>
              <a:gd name="connsiteY147" fmla="*/ 2011729 h 3063250"/>
              <a:gd name="connsiteX148" fmla="*/ 2048822 w 4114165"/>
              <a:gd name="connsiteY148" fmla="*/ 2106628 h 3063250"/>
              <a:gd name="connsiteX149" fmla="*/ 2058732 w 4114165"/>
              <a:gd name="connsiteY149" fmla="*/ 2163043 h 3063250"/>
              <a:gd name="connsiteX150" fmla="*/ 2068655 w 4114165"/>
              <a:gd name="connsiteY150" fmla="*/ 2205123 h 3063250"/>
              <a:gd name="connsiteX151" fmla="*/ 2075257 w 4114165"/>
              <a:gd name="connsiteY151" fmla="*/ 2224738 h 3063250"/>
              <a:gd name="connsiteX152" fmla="*/ 2081872 w 4114165"/>
              <a:gd name="connsiteY152" fmla="*/ 2237528 h 3063250"/>
              <a:gd name="connsiteX153" fmla="*/ 2088474 w 4114165"/>
              <a:gd name="connsiteY153" fmla="*/ 2243581 h 3063250"/>
              <a:gd name="connsiteX154" fmla="*/ 2091782 w 4114165"/>
              <a:gd name="connsiteY154" fmla="*/ 2244151 h 3063250"/>
              <a:gd name="connsiteX155" fmla="*/ 2095089 w 4114165"/>
              <a:gd name="connsiteY155" fmla="*/ 2243151 h 3063250"/>
              <a:gd name="connsiteX156" fmla="*/ 2101692 w 4114165"/>
              <a:gd name="connsiteY156" fmla="*/ 2236591 h 3063250"/>
              <a:gd name="connsiteX157" fmla="*/ 2108307 w 4114165"/>
              <a:gd name="connsiteY157" fmla="*/ 2224359 h 3063250"/>
              <a:gd name="connsiteX158" fmla="*/ 2118217 w 4114165"/>
              <a:gd name="connsiteY158" fmla="*/ 2196525 h 3063250"/>
              <a:gd name="connsiteX159" fmla="*/ 2128127 w 4114165"/>
              <a:gd name="connsiteY159" fmla="*/ 2159193 h 3063250"/>
              <a:gd name="connsiteX160" fmla="*/ 2141357 w 4114165"/>
              <a:gd name="connsiteY160" fmla="*/ 2098485 h 3063250"/>
              <a:gd name="connsiteX161" fmla="*/ 2164484 w 4114165"/>
              <a:gd name="connsiteY161" fmla="*/ 1975626 h 3063250"/>
              <a:gd name="connsiteX162" fmla="*/ 2200829 w 4114165"/>
              <a:gd name="connsiteY162" fmla="*/ 1779712 h 3063250"/>
              <a:gd name="connsiteX163" fmla="*/ 2214046 w 4114165"/>
              <a:gd name="connsiteY163" fmla="*/ 1723006 h 3063250"/>
              <a:gd name="connsiteX164" fmla="*/ 2223968 w 4114165"/>
              <a:gd name="connsiteY164" fmla="*/ 1691525 h 3063250"/>
              <a:gd name="connsiteX165" fmla="*/ 2230571 w 4114165"/>
              <a:gd name="connsiteY165" fmla="*/ 1677165 h 3063250"/>
              <a:gd name="connsiteX166" fmla="*/ 2237186 w 4114165"/>
              <a:gd name="connsiteY166" fmla="*/ 1668845 h 3063250"/>
              <a:gd name="connsiteX167" fmla="*/ 2240493 w 4114165"/>
              <a:gd name="connsiteY167" fmla="*/ 1667085 h 3063250"/>
              <a:gd name="connsiteX168" fmla="*/ 2243788 w 4114165"/>
              <a:gd name="connsiteY168" fmla="*/ 1666971 h 3063250"/>
              <a:gd name="connsiteX169" fmla="*/ 2247096 w 4114165"/>
              <a:gd name="connsiteY169" fmla="*/ 1668554 h 3063250"/>
              <a:gd name="connsiteX170" fmla="*/ 2253711 w 4114165"/>
              <a:gd name="connsiteY170" fmla="*/ 1676912 h 3063250"/>
              <a:gd name="connsiteX171" fmla="*/ 2260313 w 4114165"/>
              <a:gd name="connsiteY171" fmla="*/ 1692285 h 3063250"/>
              <a:gd name="connsiteX172" fmla="*/ 2266928 w 4114165"/>
              <a:gd name="connsiteY172" fmla="*/ 1714838 h 3063250"/>
              <a:gd name="connsiteX173" fmla="*/ 2276838 w 4114165"/>
              <a:gd name="connsiteY173" fmla="*/ 1762439 h 3063250"/>
              <a:gd name="connsiteX174" fmla="*/ 2286748 w 4114165"/>
              <a:gd name="connsiteY174" fmla="*/ 1827060 h 3063250"/>
              <a:gd name="connsiteX175" fmla="*/ 2296670 w 4114165"/>
              <a:gd name="connsiteY175" fmla="*/ 1908954 h 3063250"/>
              <a:gd name="connsiteX176" fmla="*/ 2309888 w 4114165"/>
              <a:gd name="connsiteY176" fmla="*/ 2044185 h 3063250"/>
              <a:gd name="connsiteX177" fmla="*/ 2326400 w 4114165"/>
              <a:gd name="connsiteY177" fmla="*/ 2246051 h 3063250"/>
              <a:gd name="connsiteX178" fmla="*/ 2352847 w 4114165"/>
              <a:gd name="connsiteY178" fmla="*/ 2572067 h 3063250"/>
              <a:gd name="connsiteX179" fmla="*/ 2366064 w 4114165"/>
              <a:gd name="connsiteY179" fmla="*/ 2700929 h 3063250"/>
              <a:gd name="connsiteX180" fmla="*/ 2375975 w 4114165"/>
              <a:gd name="connsiteY180" fmla="*/ 2775427 h 3063250"/>
              <a:gd name="connsiteX181" fmla="*/ 2385884 w 4114165"/>
              <a:gd name="connsiteY181" fmla="*/ 2830398 h 3063250"/>
              <a:gd name="connsiteX182" fmla="*/ 2395807 w 4114165"/>
              <a:gd name="connsiteY182" fmla="*/ 2867312 h 3063250"/>
              <a:gd name="connsiteX183" fmla="*/ 2402409 w 4114165"/>
              <a:gd name="connsiteY183" fmla="*/ 2883268 h 3063250"/>
              <a:gd name="connsiteX184" fmla="*/ 2409024 w 4114165"/>
              <a:gd name="connsiteY184" fmla="*/ 2893563 h 3063250"/>
              <a:gd name="connsiteX185" fmla="*/ 2415627 w 4114165"/>
              <a:gd name="connsiteY185" fmla="*/ 2899350 h 3063250"/>
              <a:gd name="connsiteX186" fmla="*/ 2422242 w 4114165"/>
              <a:gd name="connsiteY186" fmla="*/ 2901668 h 3063250"/>
              <a:gd name="connsiteX187" fmla="*/ 2428844 w 4114165"/>
              <a:gd name="connsiteY187" fmla="*/ 2901402 h 3063250"/>
              <a:gd name="connsiteX188" fmla="*/ 2438766 w 4114165"/>
              <a:gd name="connsiteY188" fmla="*/ 2897273 h 3063250"/>
              <a:gd name="connsiteX189" fmla="*/ 2448676 w 4114165"/>
              <a:gd name="connsiteY189" fmla="*/ 2889726 h 3063250"/>
              <a:gd name="connsiteX190" fmla="*/ 2461894 w 4114165"/>
              <a:gd name="connsiteY190" fmla="*/ 2875454 h 3063250"/>
              <a:gd name="connsiteX191" fmla="*/ 2478418 w 4114165"/>
              <a:gd name="connsiteY191" fmla="*/ 2852749 h 3063250"/>
              <a:gd name="connsiteX192" fmla="*/ 2501546 w 4114165"/>
              <a:gd name="connsiteY192" fmla="*/ 2820306 h 3063250"/>
              <a:gd name="connsiteX193" fmla="*/ 2511456 w 4114165"/>
              <a:gd name="connsiteY193" fmla="*/ 2810061 h 3063250"/>
              <a:gd name="connsiteX194" fmla="*/ 2521378 w 4114165"/>
              <a:gd name="connsiteY194" fmla="*/ 2803945 h 3063250"/>
              <a:gd name="connsiteX195" fmla="*/ 2527980 w 4114165"/>
              <a:gd name="connsiteY195" fmla="*/ 2802564 h 3063250"/>
              <a:gd name="connsiteX196" fmla="*/ 2534596 w 4114165"/>
              <a:gd name="connsiteY196" fmla="*/ 2803464 h 3063250"/>
              <a:gd name="connsiteX197" fmla="*/ 2541198 w 4114165"/>
              <a:gd name="connsiteY197" fmla="*/ 2806592 h 3063250"/>
              <a:gd name="connsiteX198" fmla="*/ 2551120 w 4114165"/>
              <a:gd name="connsiteY198" fmla="*/ 2815215 h 3063250"/>
              <a:gd name="connsiteX199" fmla="*/ 2561030 w 4114165"/>
              <a:gd name="connsiteY199" fmla="*/ 2828271 h 3063250"/>
              <a:gd name="connsiteX200" fmla="*/ 2570940 w 4114165"/>
              <a:gd name="connsiteY200" fmla="*/ 2845810 h 3063250"/>
              <a:gd name="connsiteX201" fmla="*/ 2584158 w 4114165"/>
              <a:gd name="connsiteY201" fmla="*/ 2876189 h 3063250"/>
              <a:gd name="connsiteX202" fmla="*/ 2603990 w 4114165"/>
              <a:gd name="connsiteY202" fmla="*/ 2931768 h 3063250"/>
              <a:gd name="connsiteX203" fmla="*/ 2617207 w 4114165"/>
              <a:gd name="connsiteY203" fmla="*/ 2966795 h 3063250"/>
              <a:gd name="connsiteX204" fmla="*/ 2627117 w 4114165"/>
              <a:gd name="connsiteY204" fmla="*/ 2986220 h 3063250"/>
              <a:gd name="connsiteX205" fmla="*/ 2633732 w 4114165"/>
              <a:gd name="connsiteY205" fmla="*/ 2993894 h 3063250"/>
              <a:gd name="connsiteX206" fmla="*/ 2640334 w 4114165"/>
              <a:gd name="connsiteY206" fmla="*/ 2996060 h 3063250"/>
              <a:gd name="connsiteX207" fmla="*/ 2643642 w 4114165"/>
              <a:gd name="connsiteY207" fmla="*/ 2994781 h 3063250"/>
              <a:gd name="connsiteX208" fmla="*/ 2650257 w 4114165"/>
              <a:gd name="connsiteY208" fmla="*/ 2986942 h 3063250"/>
              <a:gd name="connsiteX209" fmla="*/ 2656859 w 4114165"/>
              <a:gd name="connsiteY209" fmla="*/ 2971366 h 3063250"/>
              <a:gd name="connsiteX210" fmla="*/ 2663474 w 4114165"/>
              <a:gd name="connsiteY210" fmla="*/ 2947357 h 3063250"/>
              <a:gd name="connsiteX211" fmla="*/ 2670077 w 4114165"/>
              <a:gd name="connsiteY211" fmla="*/ 2914280 h 3063250"/>
              <a:gd name="connsiteX212" fmla="*/ 2679999 w 4114165"/>
              <a:gd name="connsiteY212" fmla="*/ 2846646 h 3063250"/>
              <a:gd name="connsiteX213" fmla="*/ 2689909 w 4114165"/>
              <a:gd name="connsiteY213" fmla="*/ 2756698 h 3063250"/>
              <a:gd name="connsiteX214" fmla="*/ 2703127 w 4114165"/>
              <a:gd name="connsiteY214" fmla="*/ 2602181 h 3063250"/>
              <a:gd name="connsiteX215" fmla="*/ 2716344 w 4114165"/>
              <a:gd name="connsiteY215" fmla="*/ 2412092 h 3063250"/>
              <a:gd name="connsiteX216" fmla="*/ 2736176 w 4114165"/>
              <a:gd name="connsiteY216" fmla="*/ 2082213 h 3063250"/>
              <a:gd name="connsiteX217" fmla="*/ 2772521 w 4114165"/>
              <a:gd name="connsiteY217" fmla="*/ 1470652 h 3063250"/>
              <a:gd name="connsiteX218" fmla="*/ 2789046 w 4114165"/>
              <a:gd name="connsiteY218" fmla="*/ 1238622 h 3063250"/>
              <a:gd name="connsiteX219" fmla="*/ 2805571 w 4114165"/>
              <a:gd name="connsiteY219" fmla="*/ 1047862 h 3063250"/>
              <a:gd name="connsiteX220" fmla="*/ 2818788 w 4114165"/>
              <a:gd name="connsiteY220" fmla="*/ 927358 h 3063250"/>
              <a:gd name="connsiteX221" fmla="*/ 2832005 w 4114165"/>
              <a:gd name="connsiteY221" fmla="*/ 833941 h 3063250"/>
              <a:gd name="connsiteX222" fmla="*/ 2845223 w 4114165"/>
              <a:gd name="connsiteY222" fmla="*/ 764002 h 3063250"/>
              <a:gd name="connsiteX223" fmla="*/ 2855133 w 4114165"/>
              <a:gd name="connsiteY223" fmla="*/ 724885 h 3063250"/>
              <a:gd name="connsiteX224" fmla="*/ 2865042 w 4114165"/>
              <a:gd name="connsiteY224" fmla="*/ 696152 h 3063250"/>
              <a:gd name="connsiteX225" fmla="*/ 2874965 w 4114165"/>
              <a:gd name="connsiteY225" fmla="*/ 677220 h 3063250"/>
              <a:gd name="connsiteX226" fmla="*/ 2881567 w 4114165"/>
              <a:gd name="connsiteY226" fmla="*/ 670028 h 3063250"/>
              <a:gd name="connsiteX227" fmla="*/ 2888182 w 4114165"/>
              <a:gd name="connsiteY227" fmla="*/ 667368 h 3063250"/>
              <a:gd name="connsiteX228" fmla="*/ 2894785 w 4114165"/>
              <a:gd name="connsiteY228" fmla="*/ 669622 h 3063250"/>
              <a:gd name="connsiteX229" fmla="*/ 2901400 w 4114165"/>
              <a:gd name="connsiteY229" fmla="*/ 677182 h 3063250"/>
              <a:gd name="connsiteX230" fmla="*/ 2908002 w 4114165"/>
              <a:gd name="connsiteY230" fmla="*/ 690415 h 3063250"/>
              <a:gd name="connsiteX231" fmla="*/ 2914617 w 4114165"/>
              <a:gd name="connsiteY231" fmla="*/ 709562 h 3063250"/>
              <a:gd name="connsiteX232" fmla="*/ 2924527 w 4114165"/>
              <a:gd name="connsiteY232" fmla="*/ 749616 h 3063250"/>
              <a:gd name="connsiteX233" fmla="*/ 2934450 w 4114165"/>
              <a:gd name="connsiteY233" fmla="*/ 803296 h 3063250"/>
              <a:gd name="connsiteX234" fmla="*/ 2947667 w 4114165"/>
              <a:gd name="connsiteY234" fmla="*/ 895814 h 3063250"/>
              <a:gd name="connsiteX235" fmla="*/ 2960884 w 4114165"/>
              <a:gd name="connsiteY235" fmla="*/ 1012101 h 3063250"/>
              <a:gd name="connsiteX236" fmla="*/ 2977409 w 4114165"/>
              <a:gd name="connsiteY236" fmla="*/ 1187779 h 3063250"/>
              <a:gd name="connsiteX237" fmla="*/ 3017061 w 4114165"/>
              <a:gd name="connsiteY237" fmla="*/ 1634110 h 3063250"/>
              <a:gd name="connsiteX238" fmla="*/ 3030278 w 4114165"/>
              <a:gd name="connsiteY238" fmla="*/ 1742115 h 3063250"/>
              <a:gd name="connsiteX239" fmla="*/ 3040188 w 4114165"/>
              <a:gd name="connsiteY239" fmla="*/ 1800265 h 3063250"/>
              <a:gd name="connsiteX240" fmla="*/ 3046803 w 4114165"/>
              <a:gd name="connsiteY240" fmla="*/ 1827313 h 3063250"/>
              <a:gd name="connsiteX241" fmla="*/ 3053406 w 4114165"/>
              <a:gd name="connsiteY241" fmla="*/ 1844928 h 3063250"/>
              <a:gd name="connsiteX242" fmla="*/ 3060021 w 4114165"/>
              <a:gd name="connsiteY242" fmla="*/ 1853413 h 3063250"/>
              <a:gd name="connsiteX243" fmla="*/ 3063315 w 4114165"/>
              <a:gd name="connsiteY243" fmla="*/ 1854388 h 3063250"/>
              <a:gd name="connsiteX244" fmla="*/ 3066623 w 4114165"/>
              <a:gd name="connsiteY244" fmla="*/ 1853299 h 3063250"/>
              <a:gd name="connsiteX245" fmla="*/ 3073238 w 4114165"/>
              <a:gd name="connsiteY245" fmla="*/ 1845245 h 3063250"/>
              <a:gd name="connsiteX246" fmla="*/ 3079840 w 4114165"/>
              <a:gd name="connsiteY246" fmla="*/ 1829960 h 3063250"/>
              <a:gd name="connsiteX247" fmla="*/ 3086456 w 4114165"/>
              <a:gd name="connsiteY247" fmla="*/ 1808129 h 3063250"/>
              <a:gd name="connsiteX248" fmla="*/ 3096365 w 4114165"/>
              <a:gd name="connsiteY248" fmla="*/ 1764782 h 3063250"/>
              <a:gd name="connsiteX249" fmla="*/ 3109583 w 4114165"/>
              <a:gd name="connsiteY249" fmla="*/ 1692285 h 3063250"/>
              <a:gd name="connsiteX250" fmla="*/ 3145940 w 4114165"/>
              <a:gd name="connsiteY250" fmla="*/ 1482986 h 3063250"/>
              <a:gd name="connsiteX251" fmla="*/ 3162452 w 4114165"/>
              <a:gd name="connsiteY251" fmla="*/ 1409665 h 3063250"/>
              <a:gd name="connsiteX252" fmla="*/ 3178977 w 4114165"/>
              <a:gd name="connsiteY252" fmla="*/ 1351098 h 3063250"/>
              <a:gd name="connsiteX253" fmla="*/ 3192194 w 4114165"/>
              <a:gd name="connsiteY253" fmla="*/ 1313348 h 3063250"/>
              <a:gd name="connsiteX254" fmla="*/ 3205412 w 4114165"/>
              <a:gd name="connsiteY254" fmla="*/ 1283678 h 3063250"/>
              <a:gd name="connsiteX255" fmla="*/ 3215334 w 4114165"/>
              <a:gd name="connsiteY255" fmla="*/ 1267773 h 3063250"/>
              <a:gd name="connsiteX256" fmla="*/ 3221936 w 4114165"/>
              <a:gd name="connsiteY256" fmla="*/ 1260745 h 3063250"/>
              <a:gd name="connsiteX257" fmla="*/ 3228551 w 4114165"/>
              <a:gd name="connsiteY257" fmla="*/ 1256705 h 3063250"/>
              <a:gd name="connsiteX258" fmla="*/ 3235154 w 4114165"/>
              <a:gd name="connsiteY258" fmla="*/ 1255730 h 3063250"/>
              <a:gd name="connsiteX259" fmla="*/ 3241769 w 4114165"/>
              <a:gd name="connsiteY259" fmla="*/ 1257820 h 3063250"/>
              <a:gd name="connsiteX260" fmla="*/ 3248371 w 4114165"/>
              <a:gd name="connsiteY260" fmla="*/ 1263088 h 3063250"/>
              <a:gd name="connsiteX261" fmla="*/ 3254986 w 4114165"/>
              <a:gd name="connsiteY261" fmla="*/ 1271661 h 3063250"/>
              <a:gd name="connsiteX262" fmla="*/ 3264896 w 4114165"/>
              <a:gd name="connsiteY262" fmla="*/ 1291099 h 3063250"/>
              <a:gd name="connsiteX263" fmla="*/ 3274819 w 4114165"/>
              <a:gd name="connsiteY263" fmla="*/ 1319161 h 3063250"/>
              <a:gd name="connsiteX264" fmla="*/ 3284729 w 4114165"/>
              <a:gd name="connsiteY264" fmla="*/ 1356796 h 3063250"/>
              <a:gd name="connsiteX265" fmla="*/ 3294638 w 4114165"/>
              <a:gd name="connsiteY265" fmla="*/ 1405106 h 3063250"/>
              <a:gd name="connsiteX266" fmla="*/ 3304548 w 4114165"/>
              <a:gd name="connsiteY266" fmla="*/ 1465029 h 3063250"/>
              <a:gd name="connsiteX267" fmla="*/ 3317766 w 4114165"/>
              <a:gd name="connsiteY267" fmla="*/ 1564322 h 3063250"/>
              <a:gd name="connsiteX268" fmla="*/ 3330996 w 4114165"/>
              <a:gd name="connsiteY268" fmla="*/ 1685636 h 3063250"/>
              <a:gd name="connsiteX269" fmla="*/ 3347508 w 4114165"/>
              <a:gd name="connsiteY269" fmla="*/ 1862923 h 3063250"/>
              <a:gd name="connsiteX270" fmla="*/ 3406993 w 4114165"/>
              <a:gd name="connsiteY270" fmla="*/ 2532355 h 3063250"/>
              <a:gd name="connsiteX271" fmla="*/ 3423517 w 4114165"/>
              <a:gd name="connsiteY271" fmla="*/ 2676071 h 3063250"/>
              <a:gd name="connsiteX272" fmla="*/ 3440042 w 4114165"/>
              <a:gd name="connsiteY272" fmla="*/ 2794878 h 3063250"/>
              <a:gd name="connsiteX273" fmla="*/ 3453260 w 4114165"/>
              <a:gd name="connsiteY273" fmla="*/ 2872884 h 3063250"/>
              <a:gd name="connsiteX274" fmla="*/ 3466477 w 4114165"/>
              <a:gd name="connsiteY274" fmla="*/ 2936720 h 3063250"/>
              <a:gd name="connsiteX275" fmla="*/ 3479694 w 4114165"/>
              <a:gd name="connsiteY275" fmla="*/ 2986828 h 3063250"/>
              <a:gd name="connsiteX276" fmla="*/ 3489604 w 4114165"/>
              <a:gd name="connsiteY276" fmla="*/ 3015675 h 3063250"/>
              <a:gd name="connsiteX277" fmla="*/ 3499526 w 4114165"/>
              <a:gd name="connsiteY277" fmla="*/ 3037329 h 3063250"/>
              <a:gd name="connsiteX278" fmla="*/ 3509436 w 4114165"/>
              <a:gd name="connsiteY278" fmla="*/ 3052108 h 3063250"/>
              <a:gd name="connsiteX279" fmla="*/ 3519346 w 4114165"/>
              <a:gd name="connsiteY279" fmla="*/ 3060642 h 3063250"/>
              <a:gd name="connsiteX280" fmla="*/ 3525962 w 4114165"/>
              <a:gd name="connsiteY280" fmla="*/ 3063150 h 3063250"/>
              <a:gd name="connsiteX281" fmla="*/ 3532564 w 4114165"/>
              <a:gd name="connsiteY281" fmla="*/ 3063251 h 3063250"/>
              <a:gd name="connsiteX282" fmla="*/ 3539179 w 4114165"/>
              <a:gd name="connsiteY282" fmla="*/ 3060947 h 3063250"/>
              <a:gd name="connsiteX283" fmla="*/ 3545781 w 4114165"/>
              <a:gd name="connsiteY283" fmla="*/ 3056261 h 3063250"/>
              <a:gd name="connsiteX284" fmla="*/ 3555704 w 4114165"/>
              <a:gd name="connsiteY284" fmla="*/ 3044826 h 3063250"/>
              <a:gd name="connsiteX285" fmla="*/ 3565614 w 4114165"/>
              <a:gd name="connsiteY285" fmla="*/ 3028149 h 3063250"/>
              <a:gd name="connsiteX286" fmla="*/ 3575523 w 4114165"/>
              <a:gd name="connsiteY286" fmla="*/ 3006076 h 3063250"/>
              <a:gd name="connsiteX287" fmla="*/ 3585446 w 4114165"/>
              <a:gd name="connsiteY287" fmla="*/ 2978141 h 3063250"/>
              <a:gd name="connsiteX288" fmla="*/ 3598663 w 4114165"/>
              <a:gd name="connsiteY288" fmla="*/ 2930705 h 3063250"/>
              <a:gd name="connsiteX289" fmla="*/ 3611881 w 4114165"/>
              <a:gd name="connsiteY289" fmla="*/ 2871288 h 3063250"/>
              <a:gd name="connsiteX290" fmla="*/ 3628405 w 4114165"/>
              <a:gd name="connsiteY290" fmla="*/ 2782582 h 3063250"/>
              <a:gd name="connsiteX291" fmla="*/ 3664750 w 4114165"/>
              <a:gd name="connsiteY291" fmla="*/ 2563380 h 3063250"/>
              <a:gd name="connsiteX292" fmla="*/ 3691185 w 4114165"/>
              <a:gd name="connsiteY292" fmla="*/ 2412674 h 3063250"/>
              <a:gd name="connsiteX293" fmla="*/ 3707710 w 4114165"/>
              <a:gd name="connsiteY293" fmla="*/ 2331693 h 3063250"/>
              <a:gd name="connsiteX294" fmla="*/ 3720927 w 4114165"/>
              <a:gd name="connsiteY294" fmla="*/ 2279532 h 3063250"/>
              <a:gd name="connsiteX295" fmla="*/ 3730837 w 4114165"/>
              <a:gd name="connsiteY295" fmla="*/ 2250090 h 3063250"/>
              <a:gd name="connsiteX296" fmla="*/ 3740759 w 4114165"/>
              <a:gd name="connsiteY296" fmla="*/ 2229956 h 3063250"/>
              <a:gd name="connsiteX297" fmla="*/ 3747362 w 4114165"/>
              <a:gd name="connsiteY297" fmla="*/ 2221978 h 3063250"/>
              <a:gd name="connsiteX298" fmla="*/ 3753977 w 4114165"/>
              <a:gd name="connsiteY298" fmla="*/ 2218470 h 3063250"/>
              <a:gd name="connsiteX299" fmla="*/ 3760579 w 4114165"/>
              <a:gd name="connsiteY299" fmla="*/ 2219483 h 3063250"/>
              <a:gd name="connsiteX300" fmla="*/ 3767194 w 4114165"/>
              <a:gd name="connsiteY300" fmla="*/ 2225017 h 3063250"/>
              <a:gd name="connsiteX301" fmla="*/ 3773796 w 4114165"/>
              <a:gd name="connsiteY301" fmla="*/ 2234945 h 3063250"/>
              <a:gd name="connsiteX302" fmla="*/ 3783719 w 4114165"/>
              <a:gd name="connsiteY302" fmla="*/ 2257498 h 3063250"/>
              <a:gd name="connsiteX303" fmla="*/ 3793629 w 4114165"/>
              <a:gd name="connsiteY303" fmla="*/ 2287751 h 3063250"/>
              <a:gd name="connsiteX304" fmla="*/ 3810154 w 4114165"/>
              <a:gd name="connsiteY304" fmla="*/ 2348788 h 3063250"/>
              <a:gd name="connsiteX305" fmla="*/ 3836589 w 4114165"/>
              <a:gd name="connsiteY305" fmla="*/ 2448461 h 3063250"/>
              <a:gd name="connsiteX306" fmla="*/ 3849806 w 4114165"/>
              <a:gd name="connsiteY306" fmla="*/ 2487654 h 3063250"/>
              <a:gd name="connsiteX307" fmla="*/ 3859716 w 4114165"/>
              <a:gd name="connsiteY307" fmla="*/ 2508472 h 3063250"/>
              <a:gd name="connsiteX308" fmla="*/ 3866331 w 4114165"/>
              <a:gd name="connsiteY308" fmla="*/ 2517476 h 3063250"/>
              <a:gd name="connsiteX309" fmla="*/ 3872933 w 4114165"/>
              <a:gd name="connsiteY309" fmla="*/ 2522313 h 3063250"/>
              <a:gd name="connsiteX310" fmla="*/ 3879548 w 4114165"/>
              <a:gd name="connsiteY310" fmla="*/ 2522984 h 3063250"/>
              <a:gd name="connsiteX311" fmla="*/ 3886150 w 4114165"/>
              <a:gd name="connsiteY311" fmla="*/ 2519654 h 3063250"/>
              <a:gd name="connsiteX312" fmla="*/ 3892765 w 4114165"/>
              <a:gd name="connsiteY312" fmla="*/ 2512613 h 3063250"/>
              <a:gd name="connsiteX313" fmla="*/ 3902675 w 4114165"/>
              <a:gd name="connsiteY313" fmla="*/ 2496087 h 3063250"/>
              <a:gd name="connsiteX314" fmla="*/ 3915893 w 4114165"/>
              <a:gd name="connsiteY314" fmla="*/ 2466177 h 3063250"/>
              <a:gd name="connsiteX315" fmla="*/ 3939032 w 4114165"/>
              <a:gd name="connsiteY315" fmla="*/ 2410826 h 3063250"/>
              <a:gd name="connsiteX316" fmla="*/ 3948943 w 4114165"/>
              <a:gd name="connsiteY316" fmla="*/ 2393604 h 3063250"/>
              <a:gd name="connsiteX317" fmla="*/ 3955545 w 4114165"/>
              <a:gd name="connsiteY317" fmla="*/ 2385879 h 3063250"/>
              <a:gd name="connsiteX318" fmla="*/ 3962160 w 4114165"/>
              <a:gd name="connsiteY318" fmla="*/ 2381497 h 3063250"/>
              <a:gd name="connsiteX319" fmla="*/ 3968775 w 4114165"/>
              <a:gd name="connsiteY319" fmla="*/ 2380687 h 3063250"/>
              <a:gd name="connsiteX320" fmla="*/ 3975377 w 4114165"/>
              <a:gd name="connsiteY320" fmla="*/ 2383562 h 3063250"/>
              <a:gd name="connsiteX321" fmla="*/ 3981992 w 4114165"/>
              <a:gd name="connsiteY321" fmla="*/ 2390184 h 3063250"/>
              <a:gd name="connsiteX322" fmla="*/ 3988595 w 4114165"/>
              <a:gd name="connsiteY322" fmla="*/ 2400606 h 3063250"/>
              <a:gd name="connsiteX323" fmla="*/ 3998504 w 4114165"/>
              <a:gd name="connsiteY323" fmla="*/ 2422932 h 3063250"/>
              <a:gd name="connsiteX324" fmla="*/ 4011734 w 4114165"/>
              <a:gd name="connsiteY324" fmla="*/ 2462365 h 3063250"/>
              <a:gd name="connsiteX325" fmla="*/ 4034862 w 4114165"/>
              <a:gd name="connsiteY325" fmla="*/ 2535128 h 3063250"/>
              <a:gd name="connsiteX326" fmla="*/ 4044771 w 4114165"/>
              <a:gd name="connsiteY326" fmla="*/ 2557023 h 3063250"/>
              <a:gd name="connsiteX327" fmla="*/ 4051386 w 4114165"/>
              <a:gd name="connsiteY327" fmla="*/ 2565419 h 3063250"/>
              <a:gd name="connsiteX328" fmla="*/ 4054681 w 4114165"/>
              <a:gd name="connsiteY328" fmla="*/ 2567344 h 3063250"/>
              <a:gd name="connsiteX329" fmla="*/ 4057989 w 4114165"/>
              <a:gd name="connsiteY329" fmla="*/ 2567584 h 3063250"/>
              <a:gd name="connsiteX330" fmla="*/ 4061296 w 4114165"/>
              <a:gd name="connsiteY330" fmla="*/ 2566090 h 3063250"/>
              <a:gd name="connsiteX331" fmla="*/ 4067911 w 4114165"/>
              <a:gd name="connsiteY331" fmla="*/ 2557454 h 3063250"/>
              <a:gd name="connsiteX332" fmla="*/ 4074514 w 4114165"/>
              <a:gd name="connsiteY332" fmla="*/ 2541131 h 3063250"/>
              <a:gd name="connsiteX333" fmla="*/ 4081129 w 4114165"/>
              <a:gd name="connsiteY333" fmla="*/ 2517134 h 3063250"/>
              <a:gd name="connsiteX334" fmla="*/ 4091038 w 4114165"/>
              <a:gd name="connsiteY334" fmla="*/ 2467532 h 3063250"/>
              <a:gd name="connsiteX335" fmla="*/ 4100948 w 4114165"/>
              <a:gd name="connsiteY335" fmla="*/ 2403215 h 3063250"/>
              <a:gd name="connsiteX336" fmla="*/ 4114166 w 4114165"/>
              <a:gd name="connsiteY336" fmla="*/ 2298223 h 3063250"/>
              <a:gd name="connsiteX337" fmla="*/ 4114166 w 4114165"/>
              <a:gd name="connsiteY337" fmla="*/ 2298223 h 3063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</a:cxnLst>
            <a:rect l="l" t="t" r="r" b="b"/>
            <a:pathLst>
              <a:path w="4114165" h="3063250">
                <a:moveTo>
                  <a:pt x="0" y="962866"/>
                </a:moveTo>
                <a:lnTo>
                  <a:pt x="13219" y="938578"/>
                </a:lnTo>
                <a:lnTo>
                  <a:pt x="29741" y="914936"/>
                </a:lnTo>
                <a:lnTo>
                  <a:pt x="52873" y="887165"/>
                </a:lnTo>
                <a:lnTo>
                  <a:pt x="79309" y="860382"/>
                </a:lnTo>
                <a:lnTo>
                  <a:pt x="99137" y="843895"/>
                </a:lnTo>
                <a:lnTo>
                  <a:pt x="109050" y="838551"/>
                </a:lnTo>
                <a:lnTo>
                  <a:pt x="118964" y="836816"/>
                </a:lnTo>
                <a:lnTo>
                  <a:pt x="125574" y="838272"/>
                </a:lnTo>
                <a:lnTo>
                  <a:pt x="132182" y="842248"/>
                </a:lnTo>
                <a:lnTo>
                  <a:pt x="138791" y="849049"/>
                </a:lnTo>
                <a:lnTo>
                  <a:pt x="145401" y="859078"/>
                </a:lnTo>
                <a:lnTo>
                  <a:pt x="155315" y="880859"/>
                </a:lnTo>
                <a:lnTo>
                  <a:pt x="165228" y="911631"/>
                </a:lnTo>
                <a:lnTo>
                  <a:pt x="175142" y="951773"/>
                </a:lnTo>
                <a:lnTo>
                  <a:pt x="188360" y="1018952"/>
                </a:lnTo>
                <a:lnTo>
                  <a:pt x="204883" y="1119511"/>
                </a:lnTo>
                <a:lnTo>
                  <a:pt x="237928" y="1325872"/>
                </a:lnTo>
                <a:lnTo>
                  <a:pt x="251146" y="1392203"/>
                </a:lnTo>
                <a:lnTo>
                  <a:pt x="264365" y="1444629"/>
                </a:lnTo>
                <a:lnTo>
                  <a:pt x="274279" y="1474666"/>
                </a:lnTo>
                <a:lnTo>
                  <a:pt x="284192" y="1497675"/>
                </a:lnTo>
                <a:lnTo>
                  <a:pt x="297410" y="1521267"/>
                </a:lnTo>
                <a:lnTo>
                  <a:pt x="323847" y="1565120"/>
                </a:lnTo>
                <a:lnTo>
                  <a:pt x="340373" y="1598538"/>
                </a:lnTo>
                <a:lnTo>
                  <a:pt x="363500" y="1652395"/>
                </a:lnTo>
                <a:lnTo>
                  <a:pt x="386628" y="1713129"/>
                </a:lnTo>
                <a:lnTo>
                  <a:pt x="406460" y="1772988"/>
                </a:lnTo>
                <a:lnTo>
                  <a:pt x="422985" y="1832430"/>
                </a:lnTo>
                <a:lnTo>
                  <a:pt x="439510" y="1903407"/>
                </a:lnTo>
                <a:lnTo>
                  <a:pt x="456035" y="1987175"/>
                </a:lnTo>
                <a:lnTo>
                  <a:pt x="472547" y="2085024"/>
                </a:lnTo>
                <a:lnTo>
                  <a:pt x="502289" y="2284990"/>
                </a:lnTo>
                <a:lnTo>
                  <a:pt x="518814" y="2386930"/>
                </a:lnTo>
                <a:lnTo>
                  <a:pt x="532031" y="2452703"/>
                </a:lnTo>
                <a:lnTo>
                  <a:pt x="541941" y="2490718"/>
                </a:lnTo>
                <a:lnTo>
                  <a:pt x="551864" y="2518717"/>
                </a:lnTo>
                <a:lnTo>
                  <a:pt x="561774" y="2537066"/>
                </a:lnTo>
                <a:lnTo>
                  <a:pt x="568389" y="2544335"/>
                </a:lnTo>
                <a:lnTo>
                  <a:pt x="574991" y="2548070"/>
                </a:lnTo>
                <a:lnTo>
                  <a:pt x="581606" y="2548741"/>
                </a:lnTo>
                <a:lnTo>
                  <a:pt x="588208" y="2546969"/>
                </a:lnTo>
                <a:lnTo>
                  <a:pt x="598131" y="2541042"/>
                </a:lnTo>
                <a:lnTo>
                  <a:pt x="644385" y="2506927"/>
                </a:lnTo>
                <a:lnTo>
                  <a:pt x="670820" y="2490034"/>
                </a:lnTo>
                <a:lnTo>
                  <a:pt x="687345" y="2476269"/>
                </a:lnTo>
                <a:lnTo>
                  <a:pt x="700562" y="2461681"/>
                </a:lnTo>
                <a:lnTo>
                  <a:pt x="710485" y="2447156"/>
                </a:lnTo>
                <a:lnTo>
                  <a:pt x="720395" y="2427478"/>
                </a:lnTo>
                <a:lnTo>
                  <a:pt x="730305" y="2399808"/>
                </a:lnTo>
                <a:lnTo>
                  <a:pt x="740214" y="2360615"/>
                </a:lnTo>
                <a:lnTo>
                  <a:pt x="750137" y="2306011"/>
                </a:lnTo>
                <a:lnTo>
                  <a:pt x="760047" y="2232146"/>
                </a:lnTo>
                <a:lnTo>
                  <a:pt x="769957" y="2135437"/>
                </a:lnTo>
                <a:lnTo>
                  <a:pt x="779879" y="2013021"/>
                </a:lnTo>
                <a:lnTo>
                  <a:pt x="793097" y="1806394"/>
                </a:lnTo>
                <a:lnTo>
                  <a:pt x="806314" y="1550988"/>
                </a:lnTo>
                <a:lnTo>
                  <a:pt x="826134" y="1101061"/>
                </a:lnTo>
                <a:lnTo>
                  <a:pt x="852581" y="502805"/>
                </a:lnTo>
                <a:lnTo>
                  <a:pt x="865798" y="268992"/>
                </a:lnTo>
                <a:lnTo>
                  <a:pt x="875708" y="140161"/>
                </a:lnTo>
                <a:lnTo>
                  <a:pt x="885618" y="54144"/>
                </a:lnTo>
                <a:lnTo>
                  <a:pt x="892233" y="19833"/>
                </a:lnTo>
                <a:lnTo>
                  <a:pt x="898835" y="2645"/>
                </a:lnTo>
                <a:lnTo>
                  <a:pt x="902143" y="0"/>
                </a:lnTo>
                <a:lnTo>
                  <a:pt x="905450" y="1042"/>
                </a:lnTo>
                <a:lnTo>
                  <a:pt x="908758" y="5543"/>
                </a:lnTo>
                <a:lnTo>
                  <a:pt x="915360" y="23974"/>
                </a:lnTo>
                <a:lnTo>
                  <a:pt x="921975" y="53496"/>
                </a:lnTo>
                <a:lnTo>
                  <a:pt x="931885" y="114728"/>
                </a:lnTo>
                <a:lnTo>
                  <a:pt x="945103" y="219005"/>
                </a:lnTo>
                <a:lnTo>
                  <a:pt x="991370" y="608560"/>
                </a:lnTo>
                <a:lnTo>
                  <a:pt x="1007895" y="717439"/>
                </a:lnTo>
                <a:lnTo>
                  <a:pt x="1057457" y="1020560"/>
                </a:lnTo>
                <a:lnTo>
                  <a:pt x="1070674" y="1129034"/>
                </a:lnTo>
                <a:lnTo>
                  <a:pt x="1083891" y="1261492"/>
                </a:lnTo>
                <a:lnTo>
                  <a:pt x="1100416" y="1462079"/>
                </a:lnTo>
                <a:lnTo>
                  <a:pt x="1123543" y="1789577"/>
                </a:lnTo>
                <a:lnTo>
                  <a:pt x="1146683" y="2110389"/>
                </a:lnTo>
                <a:lnTo>
                  <a:pt x="1159901" y="2255687"/>
                </a:lnTo>
                <a:lnTo>
                  <a:pt x="1169810" y="2336454"/>
                </a:lnTo>
                <a:lnTo>
                  <a:pt x="1176425" y="2375343"/>
                </a:lnTo>
                <a:lnTo>
                  <a:pt x="1183028" y="2401809"/>
                </a:lnTo>
                <a:lnTo>
                  <a:pt x="1189643" y="2415701"/>
                </a:lnTo>
                <a:lnTo>
                  <a:pt x="1192950" y="2417917"/>
                </a:lnTo>
                <a:lnTo>
                  <a:pt x="1196245" y="2417030"/>
                </a:lnTo>
                <a:lnTo>
                  <a:pt x="1199553" y="2413054"/>
                </a:lnTo>
                <a:lnTo>
                  <a:pt x="1206168" y="2396073"/>
                </a:lnTo>
                <a:lnTo>
                  <a:pt x="1212770" y="2367517"/>
                </a:lnTo>
                <a:lnTo>
                  <a:pt x="1222680" y="2304808"/>
                </a:lnTo>
                <a:lnTo>
                  <a:pt x="1232602" y="2221471"/>
                </a:lnTo>
                <a:lnTo>
                  <a:pt x="1249127" y="2051011"/>
                </a:lnTo>
                <a:lnTo>
                  <a:pt x="1278857" y="1738519"/>
                </a:lnTo>
                <a:lnTo>
                  <a:pt x="1292087" y="1631108"/>
                </a:lnTo>
                <a:lnTo>
                  <a:pt x="1301997" y="1571186"/>
                </a:lnTo>
                <a:lnTo>
                  <a:pt x="1311907" y="1530802"/>
                </a:lnTo>
                <a:lnTo>
                  <a:pt x="1318522" y="1515125"/>
                </a:lnTo>
                <a:lnTo>
                  <a:pt x="1325124" y="1508553"/>
                </a:lnTo>
                <a:lnTo>
                  <a:pt x="1328431" y="1508692"/>
                </a:lnTo>
                <a:lnTo>
                  <a:pt x="1331739" y="1511098"/>
                </a:lnTo>
                <a:lnTo>
                  <a:pt x="1338341" y="1522673"/>
                </a:lnTo>
                <a:lnTo>
                  <a:pt x="1344956" y="1543098"/>
                </a:lnTo>
                <a:lnTo>
                  <a:pt x="1351559" y="1572135"/>
                </a:lnTo>
                <a:lnTo>
                  <a:pt x="1361481" y="1631273"/>
                </a:lnTo>
                <a:lnTo>
                  <a:pt x="1371391" y="1708025"/>
                </a:lnTo>
                <a:lnTo>
                  <a:pt x="1384608" y="1834709"/>
                </a:lnTo>
                <a:lnTo>
                  <a:pt x="1401133" y="2023810"/>
                </a:lnTo>
                <a:lnTo>
                  <a:pt x="1437478" y="2455958"/>
                </a:lnTo>
                <a:lnTo>
                  <a:pt x="1450695" y="2573840"/>
                </a:lnTo>
                <a:lnTo>
                  <a:pt x="1460618" y="2638271"/>
                </a:lnTo>
                <a:lnTo>
                  <a:pt x="1467220" y="2669055"/>
                </a:lnTo>
                <a:lnTo>
                  <a:pt x="1473835" y="2690241"/>
                </a:lnTo>
                <a:lnTo>
                  <a:pt x="1480438" y="2702360"/>
                </a:lnTo>
                <a:lnTo>
                  <a:pt x="1483745" y="2705260"/>
                </a:lnTo>
                <a:lnTo>
                  <a:pt x="1487053" y="2706222"/>
                </a:lnTo>
                <a:lnTo>
                  <a:pt x="1490360" y="2705361"/>
                </a:lnTo>
                <a:lnTo>
                  <a:pt x="1496963" y="2698700"/>
                </a:lnTo>
                <a:lnTo>
                  <a:pt x="1503577" y="2686265"/>
                </a:lnTo>
                <a:lnTo>
                  <a:pt x="1513487" y="2658861"/>
                </a:lnTo>
                <a:lnTo>
                  <a:pt x="1526705" y="2610120"/>
                </a:lnTo>
                <a:lnTo>
                  <a:pt x="1543229" y="2536635"/>
                </a:lnTo>
                <a:lnTo>
                  <a:pt x="1579574" y="2357488"/>
                </a:lnTo>
                <a:lnTo>
                  <a:pt x="1615932" y="2168830"/>
                </a:lnTo>
                <a:lnTo>
                  <a:pt x="1639059" y="2033219"/>
                </a:lnTo>
                <a:lnTo>
                  <a:pt x="1658891" y="1899823"/>
                </a:lnTo>
                <a:lnTo>
                  <a:pt x="1688633" y="1675189"/>
                </a:lnTo>
                <a:lnTo>
                  <a:pt x="1724978" y="1405069"/>
                </a:lnTo>
                <a:lnTo>
                  <a:pt x="1754720" y="1207660"/>
                </a:lnTo>
                <a:lnTo>
                  <a:pt x="1777847" y="1072404"/>
                </a:lnTo>
                <a:lnTo>
                  <a:pt x="1794372" y="994322"/>
                </a:lnTo>
                <a:lnTo>
                  <a:pt x="1807590" y="945860"/>
                </a:lnTo>
                <a:lnTo>
                  <a:pt x="1820807" y="909731"/>
                </a:lnTo>
                <a:lnTo>
                  <a:pt x="1830717" y="890394"/>
                </a:lnTo>
                <a:lnTo>
                  <a:pt x="1840639" y="877921"/>
                </a:lnTo>
                <a:lnTo>
                  <a:pt x="1847242" y="873653"/>
                </a:lnTo>
                <a:lnTo>
                  <a:pt x="1853857" y="872881"/>
                </a:lnTo>
                <a:lnTo>
                  <a:pt x="1860459" y="875768"/>
                </a:lnTo>
                <a:lnTo>
                  <a:pt x="1867074" y="882378"/>
                </a:lnTo>
                <a:lnTo>
                  <a:pt x="1873676" y="892762"/>
                </a:lnTo>
                <a:lnTo>
                  <a:pt x="1883599" y="915227"/>
                </a:lnTo>
                <a:lnTo>
                  <a:pt x="1893509" y="945480"/>
                </a:lnTo>
                <a:lnTo>
                  <a:pt x="1906726" y="996386"/>
                </a:lnTo>
                <a:lnTo>
                  <a:pt x="1919944" y="1058398"/>
                </a:lnTo>
                <a:lnTo>
                  <a:pt x="1933161" y="1132137"/>
                </a:lnTo>
                <a:lnTo>
                  <a:pt x="1949686" y="1241687"/>
                </a:lnTo>
                <a:lnTo>
                  <a:pt x="1966211" y="1370713"/>
                </a:lnTo>
                <a:lnTo>
                  <a:pt x="1986043" y="1548658"/>
                </a:lnTo>
                <a:lnTo>
                  <a:pt x="2035605" y="2011729"/>
                </a:lnTo>
                <a:lnTo>
                  <a:pt x="2048822" y="2106628"/>
                </a:lnTo>
                <a:lnTo>
                  <a:pt x="2058732" y="2163043"/>
                </a:lnTo>
                <a:lnTo>
                  <a:pt x="2068655" y="2205123"/>
                </a:lnTo>
                <a:lnTo>
                  <a:pt x="2075257" y="2224738"/>
                </a:lnTo>
                <a:lnTo>
                  <a:pt x="2081872" y="2237528"/>
                </a:lnTo>
                <a:lnTo>
                  <a:pt x="2088474" y="2243581"/>
                </a:lnTo>
                <a:lnTo>
                  <a:pt x="2091782" y="2244151"/>
                </a:lnTo>
                <a:lnTo>
                  <a:pt x="2095089" y="2243151"/>
                </a:lnTo>
                <a:lnTo>
                  <a:pt x="2101692" y="2236591"/>
                </a:lnTo>
                <a:lnTo>
                  <a:pt x="2108307" y="2224359"/>
                </a:lnTo>
                <a:lnTo>
                  <a:pt x="2118217" y="2196525"/>
                </a:lnTo>
                <a:lnTo>
                  <a:pt x="2128127" y="2159193"/>
                </a:lnTo>
                <a:lnTo>
                  <a:pt x="2141357" y="2098485"/>
                </a:lnTo>
                <a:lnTo>
                  <a:pt x="2164484" y="1975626"/>
                </a:lnTo>
                <a:lnTo>
                  <a:pt x="2200829" y="1779712"/>
                </a:lnTo>
                <a:lnTo>
                  <a:pt x="2214046" y="1723006"/>
                </a:lnTo>
                <a:lnTo>
                  <a:pt x="2223968" y="1691525"/>
                </a:lnTo>
                <a:lnTo>
                  <a:pt x="2230571" y="1677165"/>
                </a:lnTo>
                <a:lnTo>
                  <a:pt x="2237186" y="1668845"/>
                </a:lnTo>
                <a:lnTo>
                  <a:pt x="2240493" y="1667085"/>
                </a:lnTo>
                <a:lnTo>
                  <a:pt x="2243788" y="1666971"/>
                </a:lnTo>
                <a:lnTo>
                  <a:pt x="2247096" y="1668554"/>
                </a:lnTo>
                <a:lnTo>
                  <a:pt x="2253711" y="1676912"/>
                </a:lnTo>
                <a:lnTo>
                  <a:pt x="2260313" y="1692285"/>
                </a:lnTo>
                <a:lnTo>
                  <a:pt x="2266928" y="1714838"/>
                </a:lnTo>
                <a:lnTo>
                  <a:pt x="2276838" y="1762439"/>
                </a:lnTo>
                <a:lnTo>
                  <a:pt x="2286748" y="1827060"/>
                </a:lnTo>
                <a:lnTo>
                  <a:pt x="2296670" y="1908954"/>
                </a:lnTo>
                <a:lnTo>
                  <a:pt x="2309888" y="2044185"/>
                </a:lnTo>
                <a:lnTo>
                  <a:pt x="2326400" y="2246051"/>
                </a:lnTo>
                <a:lnTo>
                  <a:pt x="2352847" y="2572067"/>
                </a:lnTo>
                <a:lnTo>
                  <a:pt x="2366064" y="2700929"/>
                </a:lnTo>
                <a:lnTo>
                  <a:pt x="2375975" y="2775427"/>
                </a:lnTo>
                <a:lnTo>
                  <a:pt x="2385884" y="2830398"/>
                </a:lnTo>
                <a:lnTo>
                  <a:pt x="2395807" y="2867312"/>
                </a:lnTo>
                <a:lnTo>
                  <a:pt x="2402409" y="2883268"/>
                </a:lnTo>
                <a:lnTo>
                  <a:pt x="2409024" y="2893563"/>
                </a:lnTo>
                <a:lnTo>
                  <a:pt x="2415627" y="2899350"/>
                </a:lnTo>
                <a:lnTo>
                  <a:pt x="2422242" y="2901668"/>
                </a:lnTo>
                <a:lnTo>
                  <a:pt x="2428844" y="2901402"/>
                </a:lnTo>
                <a:lnTo>
                  <a:pt x="2438766" y="2897273"/>
                </a:lnTo>
                <a:lnTo>
                  <a:pt x="2448676" y="2889726"/>
                </a:lnTo>
                <a:lnTo>
                  <a:pt x="2461894" y="2875454"/>
                </a:lnTo>
                <a:lnTo>
                  <a:pt x="2478418" y="2852749"/>
                </a:lnTo>
                <a:lnTo>
                  <a:pt x="2501546" y="2820306"/>
                </a:lnTo>
                <a:lnTo>
                  <a:pt x="2511456" y="2810061"/>
                </a:lnTo>
                <a:lnTo>
                  <a:pt x="2521378" y="2803945"/>
                </a:lnTo>
                <a:lnTo>
                  <a:pt x="2527980" y="2802564"/>
                </a:lnTo>
                <a:lnTo>
                  <a:pt x="2534596" y="2803464"/>
                </a:lnTo>
                <a:lnTo>
                  <a:pt x="2541198" y="2806592"/>
                </a:lnTo>
                <a:lnTo>
                  <a:pt x="2551120" y="2815215"/>
                </a:lnTo>
                <a:lnTo>
                  <a:pt x="2561030" y="2828271"/>
                </a:lnTo>
                <a:lnTo>
                  <a:pt x="2570940" y="2845810"/>
                </a:lnTo>
                <a:lnTo>
                  <a:pt x="2584158" y="2876189"/>
                </a:lnTo>
                <a:lnTo>
                  <a:pt x="2603990" y="2931768"/>
                </a:lnTo>
                <a:lnTo>
                  <a:pt x="2617207" y="2966795"/>
                </a:lnTo>
                <a:lnTo>
                  <a:pt x="2627117" y="2986220"/>
                </a:lnTo>
                <a:lnTo>
                  <a:pt x="2633732" y="2993894"/>
                </a:lnTo>
                <a:lnTo>
                  <a:pt x="2640334" y="2996060"/>
                </a:lnTo>
                <a:lnTo>
                  <a:pt x="2643642" y="2994781"/>
                </a:lnTo>
                <a:lnTo>
                  <a:pt x="2650257" y="2986942"/>
                </a:lnTo>
                <a:lnTo>
                  <a:pt x="2656859" y="2971366"/>
                </a:lnTo>
                <a:lnTo>
                  <a:pt x="2663474" y="2947357"/>
                </a:lnTo>
                <a:lnTo>
                  <a:pt x="2670077" y="2914280"/>
                </a:lnTo>
                <a:lnTo>
                  <a:pt x="2679999" y="2846646"/>
                </a:lnTo>
                <a:lnTo>
                  <a:pt x="2689909" y="2756698"/>
                </a:lnTo>
                <a:lnTo>
                  <a:pt x="2703127" y="2602181"/>
                </a:lnTo>
                <a:lnTo>
                  <a:pt x="2716344" y="2412092"/>
                </a:lnTo>
                <a:lnTo>
                  <a:pt x="2736176" y="2082213"/>
                </a:lnTo>
                <a:lnTo>
                  <a:pt x="2772521" y="1470652"/>
                </a:lnTo>
                <a:lnTo>
                  <a:pt x="2789046" y="1238622"/>
                </a:lnTo>
                <a:lnTo>
                  <a:pt x="2805571" y="1047862"/>
                </a:lnTo>
                <a:lnTo>
                  <a:pt x="2818788" y="927358"/>
                </a:lnTo>
                <a:lnTo>
                  <a:pt x="2832005" y="833941"/>
                </a:lnTo>
                <a:lnTo>
                  <a:pt x="2845223" y="764002"/>
                </a:lnTo>
                <a:lnTo>
                  <a:pt x="2855133" y="724885"/>
                </a:lnTo>
                <a:lnTo>
                  <a:pt x="2865042" y="696152"/>
                </a:lnTo>
                <a:lnTo>
                  <a:pt x="2874965" y="677220"/>
                </a:lnTo>
                <a:lnTo>
                  <a:pt x="2881567" y="670028"/>
                </a:lnTo>
                <a:lnTo>
                  <a:pt x="2888182" y="667368"/>
                </a:lnTo>
                <a:lnTo>
                  <a:pt x="2894785" y="669622"/>
                </a:lnTo>
                <a:lnTo>
                  <a:pt x="2901400" y="677182"/>
                </a:lnTo>
                <a:lnTo>
                  <a:pt x="2908002" y="690415"/>
                </a:lnTo>
                <a:lnTo>
                  <a:pt x="2914617" y="709562"/>
                </a:lnTo>
                <a:lnTo>
                  <a:pt x="2924527" y="749616"/>
                </a:lnTo>
                <a:lnTo>
                  <a:pt x="2934450" y="803296"/>
                </a:lnTo>
                <a:lnTo>
                  <a:pt x="2947667" y="895814"/>
                </a:lnTo>
                <a:lnTo>
                  <a:pt x="2960884" y="1012101"/>
                </a:lnTo>
                <a:lnTo>
                  <a:pt x="2977409" y="1187779"/>
                </a:lnTo>
                <a:lnTo>
                  <a:pt x="3017061" y="1634110"/>
                </a:lnTo>
                <a:lnTo>
                  <a:pt x="3030278" y="1742115"/>
                </a:lnTo>
                <a:lnTo>
                  <a:pt x="3040188" y="1800265"/>
                </a:lnTo>
                <a:lnTo>
                  <a:pt x="3046803" y="1827313"/>
                </a:lnTo>
                <a:lnTo>
                  <a:pt x="3053406" y="1844928"/>
                </a:lnTo>
                <a:lnTo>
                  <a:pt x="3060021" y="1853413"/>
                </a:lnTo>
                <a:lnTo>
                  <a:pt x="3063315" y="1854388"/>
                </a:lnTo>
                <a:lnTo>
                  <a:pt x="3066623" y="1853299"/>
                </a:lnTo>
                <a:lnTo>
                  <a:pt x="3073238" y="1845245"/>
                </a:lnTo>
                <a:lnTo>
                  <a:pt x="3079840" y="1829960"/>
                </a:lnTo>
                <a:lnTo>
                  <a:pt x="3086456" y="1808129"/>
                </a:lnTo>
                <a:lnTo>
                  <a:pt x="3096365" y="1764782"/>
                </a:lnTo>
                <a:lnTo>
                  <a:pt x="3109583" y="1692285"/>
                </a:lnTo>
                <a:lnTo>
                  <a:pt x="3145940" y="1482986"/>
                </a:lnTo>
                <a:lnTo>
                  <a:pt x="3162452" y="1409665"/>
                </a:lnTo>
                <a:lnTo>
                  <a:pt x="3178977" y="1351098"/>
                </a:lnTo>
                <a:lnTo>
                  <a:pt x="3192194" y="1313348"/>
                </a:lnTo>
                <a:lnTo>
                  <a:pt x="3205412" y="1283678"/>
                </a:lnTo>
                <a:lnTo>
                  <a:pt x="3215334" y="1267773"/>
                </a:lnTo>
                <a:lnTo>
                  <a:pt x="3221936" y="1260745"/>
                </a:lnTo>
                <a:lnTo>
                  <a:pt x="3228551" y="1256705"/>
                </a:lnTo>
                <a:lnTo>
                  <a:pt x="3235154" y="1255730"/>
                </a:lnTo>
                <a:lnTo>
                  <a:pt x="3241769" y="1257820"/>
                </a:lnTo>
                <a:lnTo>
                  <a:pt x="3248371" y="1263088"/>
                </a:lnTo>
                <a:lnTo>
                  <a:pt x="3254986" y="1271661"/>
                </a:lnTo>
                <a:lnTo>
                  <a:pt x="3264896" y="1291099"/>
                </a:lnTo>
                <a:lnTo>
                  <a:pt x="3274819" y="1319161"/>
                </a:lnTo>
                <a:lnTo>
                  <a:pt x="3284729" y="1356796"/>
                </a:lnTo>
                <a:lnTo>
                  <a:pt x="3294638" y="1405106"/>
                </a:lnTo>
                <a:lnTo>
                  <a:pt x="3304548" y="1465029"/>
                </a:lnTo>
                <a:lnTo>
                  <a:pt x="3317766" y="1564322"/>
                </a:lnTo>
                <a:lnTo>
                  <a:pt x="3330996" y="1685636"/>
                </a:lnTo>
                <a:lnTo>
                  <a:pt x="3347508" y="1862923"/>
                </a:lnTo>
                <a:lnTo>
                  <a:pt x="3406993" y="2532355"/>
                </a:lnTo>
                <a:lnTo>
                  <a:pt x="3423517" y="2676071"/>
                </a:lnTo>
                <a:lnTo>
                  <a:pt x="3440042" y="2794878"/>
                </a:lnTo>
                <a:lnTo>
                  <a:pt x="3453260" y="2872884"/>
                </a:lnTo>
                <a:lnTo>
                  <a:pt x="3466477" y="2936720"/>
                </a:lnTo>
                <a:lnTo>
                  <a:pt x="3479694" y="2986828"/>
                </a:lnTo>
                <a:lnTo>
                  <a:pt x="3489604" y="3015675"/>
                </a:lnTo>
                <a:lnTo>
                  <a:pt x="3499526" y="3037329"/>
                </a:lnTo>
                <a:lnTo>
                  <a:pt x="3509436" y="3052108"/>
                </a:lnTo>
                <a:lnTo>
                  <a:pt x="3519346" y="3060642"/>
                </a:lnTo>
                <a:lnTo>
                  <a:pt x="3525962" y="3063150"/>
                </a:lnTo>
                <a:lnTo>
                  <a:pt x="3532564" y="3063251"/>
                </a:lnTo>
                <a:lnTo>
                  <a:pt x="3539179" y="3060947"/>
                </a:lnTo>
                <a:lnTo>
                  <a:pt x="3545781" y="3056261"/>
                </a:lnTo>
                <a:lnTo>
                  <a:pt x="3555704" y="3044826"/>
                </a:lnTo>
                <a:lnTo>
                  <a:pt x="3565614" y="3028149"/>
                </a:lnTo>
                <a:lnTo>
                  <a:pt x="3575523" y="3006076"/>
                </a:lnTo>
                <a:lnTo>
                  <a:pt x="3585446" y="2978141"/>
                </a:lnTo>
                <a:lnTo>
                  <a:pt x="3598663" y="2930705"/>
                </a:lnTo>
                <a:lnTo>
                  <a:pt x="3611881" y="2871288"/>
                </a:lnTo>
                <a:lnTo>
                  <a:pt x="3628405" y="2782582"/>
                </a:lnTo>
                <a:lnTo>
                  <a:pt x="3664750" y="2563380"/>
                </a:lnTo>
                <a:lnTo>
                  <a:pt x="3691185" y="2412674"/>
                </a:lnTo>
                <a:lnTo>
                  <a:pt x="3707710" y="2331693"/>
                </a:lnTo>
                <a:lnTo>
                  <a:pt x="3720927" y="2279532"/>
                </a:lnTo>
                <a:lnTo>
                  <a:pt x="3730837" y="2250090"/>
                </a:lnTo>
                <a:lnTo>
                  <a:pt x="3740759" y="2229956"/>
                </a:lnTo>
                <a:lnTo>
                  <a:pt x="3747362" y="2221978"/>
                </a:lnTo>
                <a:lnTo>
                  <a:pt x="3753977" y="2218470"/>
                </a:lnTo>
                <a:lnTo>
                  <a:pt x="3760579" y="2219483"/>
                </a:lnTo>
                <a:lnTo>
                  <a:pt x="3767194" y="2225017"/>
                </a:lnTo>
                <a:lnTo>
                  <a:pt x="3773796" y="2234945"/>
                </a:lnTo>
                <a:lnTo>
                  <a:pt x="3783719" y="2257498"/>
                </a:lnTo>
                <a:lnTo>
                  <a:pt x="3793629" y="2287751"/>
                </a:lnTo>
                <a:lnTo>
                  <a:pt x="3810154" y="2348788"/>
                </a:lnTo>
                <a:lnTo>
                  <a:pt x="3836589" y="2448461"/>
                </a:lnTo>
                <a:lnTo>
                  <a:pt x="3849806" y="2487654"/>
                </a:lnTo>
                <a:lnTo>
                  <a:pt x="3859716" y="2508472"/>
                </a:lnTo>
                <a:lnTo>
                  <a:pt x="3866331" y="2517476"/>
                </a:lnTo>
                <a:lnTo>
                  <a:pt x="3872933" y="2522313"/>
                </a:lnTo>
                <a:lnTo>
                  <a:pt x="3879548" y="2522984"/>
                </a:lnTo>
                <a:lnTo>
                  <a:pt x="3886150" y="2519654"/>
                </a:lnTo>
                <a:lnTo>
                  <a:pt x="3892765" y="2512613"/>
                </a:lnTo>
                <a:lnTo>
                  <a:pt x="3902675" y="2496087"/>
                </a:lnTo>
                <a:lnTo>
                  <a:pt x="3915893" y="2466177"/>
                </a:lnTo>
                <a:lnTo>
                  <a:pt x="3939032" y="2410826"/>
                </a:lnTo>
                <a:lnTo>
                  <a:pt x="3948943" y="2393604"/>
                </a:lnTo>
                <a:lnTo>
                  <a:pt x="3955545" y="2385879"/>
                </a:lnTo>
                <a:lnTo>
                  <a:pt x="3962160" y="2381497"/>
                </a:lnTo>
                <a:lnTo>
                  <a:pt x="3968775" y="2380687"/>
                </a:lnTo>
                <a:lnTo>
                  <a:pt x="3975377" y="2383562"/>
                </a:lnTo>
                <a:lnTo>
                  <a:pt x="3981992" y="2390184"/>
                </a:lnTo>
                <a:lnTo>
                  <a:pt x="3988595" y="2400606"/>
                </a:lnTo>
                <a:lnTo>
                  <a:pt x="3998504" y="2422932"/>
                </a:lnTo>
                <a:lnTo>
                  <a:pt x="4011734" y="2462365"/>
                </a:lnTo>
                <a:lnTo>
                  <a:pt x="4034862" y="2535128"/>
                </a:lnTo>
                <a:lnTo>
                  <a:pt x="4044771" y="2557023"/>
                </a:lnTo>
                <a:lnTo>
                  <a:pt x="4051386" y="2565419"/>
                </a:lnTo>
                <a:lnTo>
                  <a:pt x="4054681" y="2567344"/>
                </a:lnTo>
                <a:lnTo>
                  <a:pt x="4057989" y="2567584"/>
                </a:lnTo>
                <a:lnTo>
                  <a:pt x="4061296" y="2566090"/>
                </a:lnTo>
                <a:lnTo>
                  <a:pt x="4067911" y="2557454"/>
                </a:lnTo>
                <a:lnTo>
                  <a:pt x="4074514" y="2541131"/>
                </a:lnTo>
                <a:lnTo>
                  <a:pt x="4081129" y="2517134"/>
                </a:lnTo>
                <a:lnTo>
                  <a:pt x="4091038" y="2467532"/>
                </a:lnTo>
                <a:lnTo>
                  <a:pt x="4100948" y="2403215"/>
                </a:lnTo>
                <a:lnTo>
                  <a:pt x="4114166" y="2298223"/>
                </a:lnTo>
                <a:lnTo>
                  <a:pt x="4114166" y="2298223"/>
                </a:lnTo>
              </a:path>
            </a:pathLst>
          </a:custGeom>
          <a:noFill/>
          <a:ln w="18998" cap="sq">
            <a:solidFill>
              <a:schemeClr val="accent1">
                <a:lumMod val="75000"/>
              </a:schemeClr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9" name="Connettore 7 28">
            <a:extLst>
              <a:ext uri="{FF2B5EF4-FFF2-40B4-BE49-F238E27FC236}">
                <a16:creationId xmlns:a16="http://schemas.microsoft.com/office/drawing/2014/main" id="{4C37596A-9827-D4C9-65B3-7D15F7FBC20C}"/>
              </a:ext>
            </a:extLst>
          </p:cNvPr>
          <p:cNvCxnSpPr>
            <a:cxnSpLocks/>
          </p:cNvCxnSpPr>
          <p:nvPr/>
        </p:nvCxnSpPr>
        <p:spPr>
          <a:xfrm>
            <a:off x="1058265" y="1344039"/>
            <a:ext cx="482297" cy="454381"/>
          </a:xfrm>
          <a:prstGeom prst="curvedConnector3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00B86A0C-0D16-AA26-5187-02D54BBCFEEB}"/>
              </a:ext>
            </a:extLst>
          </p:cNvPr>
          <p:cNvSpPr txBox="1"/>
          <p:nvPr/>
        </p:nvSpPr>
        <p:spPr>
          <a:xfrm>
            <a:off x="1327421" y="1356238"/>
            <a:ext cx="9172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+mj-lt"/>
              </a:rPr>
              <a:t>PCA + filtering</a:t>
            </a:r>
          </a:p>
        </p:txBody>
      </p:sp>
      <p:pic>
        <p:nvPicPr>
          <p:cNvPr id="32" name="Immagine 31" descr="Immagine che contiene oscurità, silhouette, arte&#10;&#10;Descrizione generata automaticamente">
            <a:extLst>
              <a:ext uri="{FF2B5EF4-FFF2-40B4-BE49-F238E27FC236}">
                <a16:creationId xmlns:a16="http://schemas.microsoft.com/office/drawing/2014/main" id="{56B29BDF-3BE3-2D38-02E8-334A599AA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118" y="2606415"/>
            <a:ext cx="682821" cy="512116"/>
          </a:xfrm>
          <a:prstGeom prst="rect">
            <a:avLst/>
          </a:prstGeom>
        </p:spPr>
      </p:pic>
      <p:cxnSp>
        <p:nvCxnSpPr>
          <p:cNvPr id="34" name="Connettore 7 33">
            <a:extLst>
              <a:ext uri="{FF2B5EF4-FFF2-40B4-BE49-F238E27FC236}">
                <a16:creationId xmlns:a16="http://schemas.microsoft.com/office/drawing/2014/main" id="{9D3CD310-394F-0DFB-208E-F7C775F11965}"/>
              </a:ext>
            </a:extLst>
          </p:cNvPr>
          <p:cNvCxnSpPr>
            <a:cxnSpLocks/>
            <a:stCxn id="32" idx="2"/>
          </p:cNvCxnSpPr>
          <p:nvPr/>
        </p:nvCxnSpPr>
        <p:spPr>
          <a:xfrm rot="16200000" flipH="1">
            <a:off x="783829" y="3092231"/>
            <a:ext cx="517292" cy="569892"/>
          </a:xfrm>
          <a:prstGeom prst="curved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B83C9549-10CB-CCB8-77F1-B05E4389EA1C}"/>
              </a:ext>
            </a:extLst>
          </p:cNvPr>
          <p:cNvSpPr txBox="1"/>
          <p:nvPr/>
        </p:nvSpPr>
        <p:spPr>
          <a:xfrm>
            <a:off x="885051" y="3100091"/>
            <a:ext cx="9172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+mj-lt"/>
              </a:rPr>
              <a:t>Envelope + filtering</a:t>
            </a:r>
          </a:p>
        </p:txBody>
      </p:sp>
      <p:sp>
        <p:nvSpPr>
          <p:cNvPr id="45" name="Rettangolo 44">
            <a:extLst>
              <a:ext uri="{FF2B5EF4-FFF2-40B4-BE49-F238E27FC236}">
                <a16:creationId xmlns:a16="http://schemas.microsoft.com/office/drawing/2014/main" id="{784314D1-880B-1BBC-449C-097B91CCF2F8}"/>
              </a:ext>
            </a:extLst>
          </p:cNvPr>
          <p:cNvSpPr/>
          <p:nvPr/>
        </p:nvSpPr>
        <p:spPr>
          <a:xfrm>
            <a:off x="4581937" y="3111305"/>
            <a:ext cx="228600" cy="2434729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Connettore 2 48">
            <a:extLst>
              <a:ext uri="{FF2B5EF4-FFF2-40B4-BE49-F238E27FC236}">
                <a16:creationId xmlns:a16="http://schemas.microsoft.com/office/drawing/2014/main" id="{C5F2E82D-205F-3B28-EA22-B8596ED6F95B}"/>
              </a:ext>
            </a:extLst>
          </p:cNvPr>
          <p:cNvCxnSpPr>
            <a:cxnSpLocks/>
          </p:cNvCxnSpPr>
          <p:nvPr/>
        </p:nvCxnSpPr>
        <p:spPr>
          <a:xfrm>
            <a:off x="4696237" y="2981736"/>
            <a:ext cx="0" cy="28915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nettore 2 55">
            <a:extLst>
              <a:ext uri="{FF2B5EF4-FFF2-40B4-BE49-F238E27FC236}">
                <a16:creationId xmlns:a16="http://schemas.microsoft.com/office/drawing/2014/main" id="{BB7D46F1-B038-F128-128D-2A33127E31A3}"/>
              </a:ext>
            </a:extLst>
          </p:cNvPr>
          <p:cNvCxnSpPr>
            <a:cxnSpLocks/>
          </p:cNvCxnSpPr>
          <p:nvPr/>
        </p:nvCxnSpPr>
        <p:spPr>
          <a:xfrm>
            <a:off x="4674701" y="4123223"/>
            <a:ext cx="0" cy="28915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F34B6797-1127-6D5E-BDBC-824D74C9C7A5}"/>
              </a:ext>
            </a:extLst>
          </p:cNvPr>
          <p:cNvSpPr txBox="1"/>
          <p:nvPr/>
        </p:nvSpPr>
        <p:spPr>
          <a:xfrm>
            <a:off x="608917" y="4734428"/>
            <a:ext cx="552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EEG</a:t>
            </a:r>
          </a:p>
        </p:txBody>
      </p:sp>
      <p:sp>
        <p:nvSpPr>
          <p:cNvPr id="58" name="Ovale 57">
            <a:extLst>
              <a:ext uri="{FF2B5EF4-FFF2-40B4-BE49-F238E27FC236}">
                <a16:creationId xmlns:a16="http://schemas.microsoft.com/office/drawing/2014/main" id="{33B8C8D3-B2F6-0B77-70EB-7A6D4172645F}"/>
              </a:ext>
            </a:extLst>
          </p:cNvPr>
          <p:cNvSpPr/>
          <p:nvPr/>
        </p:nvSpPr>
        <p:spPr>
          <a:xfrm>
            <a:off x="7714996" y="2768210"/>
            <a:ext cx="2030859" cy="2034182"/>
          </a:xfrm>
          <a:prstGeom prst="ellipse">
            <a:avLst/>
          </a:prstGeom>
          <a:solidFill>
            <a:srgbClr val="C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C0200F31-DAA3-5D66-E735-865128B8BA55}"/>
              </a:ext>
            </a:extLst>
          </p:cNvPr>
          <p:cNvSpPr txBox="1"/>
          <p:nvPr/>
        </p:nvSpPr>
        <p:spPr>
          <a:xfrm>
            <a:off x="7345491" y="1373923"/>
            <a:ext cx="3374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Partial Information Decomposition</a:t>
            </a:r>
          </a:p>
        </p:txBody>
      </p:sp>
      <p:sp>
        <p:nvSpPr>
          <p:cNvPr id="63" name="Ovale 62">
            <a:extLst>
              <a:ext uri="{FF2B5EF4-FFF2-40B4-BE49-F238E27FC236}">
                <a16:creationId xmlns:a16="http://schemas.microsoft.com/office/drawing/2014/main" id="{1D797CCE-E3BB-5766-B481-C23DDB55F46F}"/>
              </a:ext>
            </a:extLst>
          </p:cNvPr>
          <p:cNvSpPr/>
          <p:nvPr/>
        </p:nvSpPr>
        <p:spPr>
          <a:xfrm>
            <a:off x="8919404" y="3061253"/>
            <a:ext cx="1455582" cy="1447832"/>
          </a:xfrm>
          <a:prstGeom prst="ellipse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ttangolo 65">
            <a:extLst>
              <a:ext uri="{FF2B5EF4-FFF2-40B4-BE49-F238E27FC236}">
                <a16:creationId xmlns:a16="http://schemas.microsoft.com/office/drawing/2014/main" id="{791E32A2-022E-6F57-58C1-E3964B63B60E}"/>
              </a:ext>
            </a:extLst>
          </p:cNvPr>
          <p:cNvSpPr/>
          <p:nvPr/>
        </p:nvSpPr>
        <p:spPr>
          <a:xfrm>
            <a:off x="2106867" y="2057763"/>
            <a:ext cx="194092" cy="286800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Connettore 2 66">
            <a:extLst>
              <a:ext uri="{FF2B5EF4-FFF2-40B4-BE49-F238E27FC236}">
                <a16:creationId xmlns:a16="http://schemas.microsoft.com/office/drawing/2014/main" id="{95C75882-2F17-3B65-A987-8BA2030C77D6}"/>
              </a:ext>
            </a:extLst>
          </p:cNvPr>
          <p:cNvCxnSpPr>
            <a:cxnSpLocks/>
          </p:cNvCxnSpPr>
          <p:nvPr/>
        </p:nvCxnSpPr>
        <p:spPr>
          <a:xfrm>
            <a:off x="2184723" y="1873430"/>
            <a:ext cx="0" cy="289154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Connettore 2 67">
            <a:extLst>
              <a:ext uri="{FF2B5EF4-FFF2-40B4-BE49-F238E27FC236}">
                <a16:creationId xmlns:a16="http://schemas.microsoft.com/office/drawing/2014/main" id="{8EA77E4A-49FF-0BE6-E18E-DA1012868616}"/>
              </a:ext>
            </a:extLst>
          </p:cNvPr>
          <p:cNvCxnSpPr>
            <a:cxnSpLocks/>
          </p:cNvCxnSpPr>
          <p:nvPr/>
        </p:nvCxnSpPr>
        <p:spPr>
          <a:xfrm>
            <a:off x="2210538" y="4209965"/>
            <a:ext cx="0" cy="28915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ttangolo 1">
            <a:extLst>
              <a:ext uri="{FF2B5EF4-FFF2-40B4-BE49-F238E27FC236}">
                <a16:creationId xmlns:a16="http://schemas.microsoft.com/office/drawing/2014/main" id="{207D5AE0-A9F7-23A2-74FF-5DC6A10F60E8}"/>
              </a:ext>
            </a:extLst>
          </p:cNvPr>
          <p:cNvSpPr/>
          <p:nvPr/>
        </p:nvSpPr>
        <p:spPr>
          <a:xfrm>
            <a:off x="3229351" y="1793108"/>
            <a:ext cx="188471" cy="3536455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Connettore 2 2">
            <a:extLst>
              <a:ext uri="{FF2B5EF4-FFF2-40B4-BE49-F238E27FC236}">
                <a16:creationId xmlns:a16="http://schemas.microsoft.com/office/drawing/2014/main" id="{2CB2D73E-15CA-9E64-B672-FFBFBF396720}"/>
              </a:ext>
            </a:extLst>
          </p:cNvPr>
          <p:cNvCxnSpPr>
            <a:cxnSpLocks/>
          </p:cNvCxnSpPr>
          <p:nvPr/>
        </p:nvCxnSpPr>
        <p:spPr>
          <a:xfrm>
            <a:off x="3333525" y="1699036"/>
            <a:ext cx="0" cy="289154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C56E4817-580D-A492-0E39-56C1DAA5185F}"/>
              </a:ext>
            </a:extLst>
          </p:cNvPr>
          <p:cNvCxnSpPr>
            <a:cxnSpLocks/>
          </p:cNvCxnSpPr>
          <p:nvPr/>
        </p:nvCxnSpPr>
        <p:spPr>
          <a:xfrm>
            <a:off x="3311988" y="3061253"/>
            <a:ext cx="0" cy="28915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A6142381-E4AA-EBAD-151D-E05172D82F4D}"/>
              </a:ext>
            </a:extLst>
          </p:cNvPr>
          <p:cNvCxnSpPr>
            <a:cxnSpLocks/>
          </p:cNvCxnSpPr>
          <p:nvPr/>
        </p:nvCxnSpPr>
        <p:spPr>
          <a:xfrm>
            <a:off x="3343464" y="4354701"/>
            <a:ext cx="0" cy="28915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E37FA410-B228-E0B2-8E0C-59B2CC1D87D2}"/>
                  </a:ext>
                </a:extLst>
              </p:cNvPr>
              <p:cNvSpPr txBox="1"/>
              <p:nvPr/>
            </p:nvSpPr>
            <p:spPr>
              <a:xfrm>
                <a:off x="7992797" y="4932299"/>
                <a:ext cx="26252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rgbClr val="4C3252"/>
                          </a:solidFill>
                          <a:latin typeface="Cambria Math" panose="02040503050406030204" pitchFamily="18" charset="0"/>
                        </a:rPr>
                        <m:t>𝑅𝑑𝑛</m:t>
                      </m:r>
                      <m:r>
                        <a:rPr lang="it-IT" b="0" i="1" smtClean="0">
                          <a:solidFill>
                            <a:srgbClr val="4C325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b="0" i="1" smtClean="0">
                          <a:solidFill>
                            <a:srgbClr val="4C3252"/>
                          </a:solidFill>
                          <a:latin typeface="Cambria Math" panose="02040503050406030204" pitchFamily="18" charset="0"/>
                        </a:rPr>
                        <m:t>𝐸𝐸𝐺</m:t>
                      </m:r>
                      <m:r>
                        <a:rPr lang="it-IT" b="0" i="1" smtClean="0">
                          <a:solidFill>
                            <a:srgbClr val="4C3252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it-IT" b="0" i="1" smtClean="0">
                          <a:solidFill>
                            <a:srgbClr val="4C3252"/>
                          </a:solidFill>
                          <a:latin typeface="Cambria Math" panose="02040503050406030204" pitchFamily="18" charset="0"/>
                        </a:rPr>
                        <m:t>𝐴𝑢𝑑𝑖𝑜</m:t>
                      </m:r>
                      <m:r>
                        <a:rPr lang="it-IT" b="0" i="1" smtClean="0">
                          <a:solidFill>
                            <a:srgbClr val="4C3252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b="0" i="1" smtClean="0">
                          <a:solidFill>
                            <a:srgbClr val="4C3252"/>
                          </a:solidFill>
                          <a:latin typeface="Cambria Math" panose="02040503050406030204" pitchFamily="18" charset="0"/>
                        </a:rPr>
                        <m:t>𝐴𝑟𝑡𝑖𝑐</m:t>
                      </m:r>
                      <m:r>
                        <a:rPr lang="it-IT" b="0" i="1" smtClean="0">
                          <a:solidFill>
                            <a:srgbClr val="4C325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4C3252"/>
                  </a:solidFill>
                </a:endParaRPr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E37FA410-B228-E0B2-8E0C-59B2CC1D87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2797" y="4932299"/>
                <a:ext cx="2625270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2DA5B551-BA2B-6811-4DFE-711A9412D5A7}"/>
              </a:ext>
            </a:extLst>
          </p:cNvPr>
          <p:cNvCxnSpPr>
            <a:cxnSpLocks/>
          </p:cNvCxnSpPr>
          <p:nvPr/>
        </p:nvCxnSpPr>
        <p:spPr>
          <a:xfrm flipV="1">
            <a:off x="4721083" y="2674962"/>
            <a:ext cx="0" cy="306774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340EA47B-A77B-B620-ABF1-969FA87834BF}"/>
                  </a:ext>
                </a:extLst>
              </p:cNvPr>
              <p:cNvSpPr txBox="1"/>
              <p:nvPr/>
            </p:nvSpPr>
            <p:spPr>
              <a:xfrm>
                <a:off x="5856037" y="2426378"/>
                <a:ext cx="20118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rgbClr val="600705"/>
                          </a:solidFill>
                          <a:latin typeface="Cambria Math" panose="02040503050406030204" pitchFamily="18" charset="0"/>
                        </a:rPr>
                        <m:t>𝑈𝑛𝑞</m:t>
                      </m:r>
                      <m:r>
                        <a:rPr lang="it-IT" b="0" i="1" smtClean="0">
                          <a:solidFill>
                            <a:srgbClr val="600705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b="0" i="1" smtClean="0">
                          <a:solidFill>
                            <a:srgbClr val="600705"/>
                          </a:solidFill>
                          <a:latin typeface="Cambria Math" panose="02040503050406030204" pitchFamily="18" charset="0"/>
                        </a:rPr>
                        <m:t>𝐸𝐸𝐺</m:t>
                      </m:r>
                      <m:r>
                        <a:rPr lang="it-IT" b="0" i="1" smtClean="0">
                          <a:solidFill>
                            <a:srgbClr val="600705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it-IT" b="0" i="1" smtClean="0">
                          <a:solidFill>
                            <a:srgbClr val="600705"/>
                          </a:solidFill>
                          <a:latin typeface="Cambria Math" panose="02040503050406030204" pitchFamily="18" charset="0"/>
                        </a:rPr>
                        <m:t>𝐴𝑢𝑑𝑖𝑜</m:t>
                      </m:r>
                      <m:r>
                        <a:rPr lang="it-IT" b="0" i="1" smtClean="0">
                          <a:solidFill>
                            <a:srgbClr val="600705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600705"/>
                  </a:solidFill>
                </a:endParaRPr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340EA47B-A77B-B620-ABF1-969FA87834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6037" y="2426378"/>
                <a:ext cx="2011833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56732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FC548268-940D-F5C5-9B50-788B90CDCD3D}"/>
              </a:ext>
            </a:extLst>
          </p:cNvPr>
          <p:cNvSpPr txBox="1"/>
          <p:nvPr/>
        </p:nvSpPr>
        <p:spPr>
          <a:xfrm>
            <a:off x="3927265" y="263426"/>
            <a:ext cx="43374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Measuring Articulatory Encoding </a:t>
            </a:r>
          </a:p>
        </p:txBody>
      </p:sp>
      <p:sp>
        <p:nvSpPr>
          <p:cNvPr id="18" name="Figura a mano libera 17">
            <a:extLst>
              <a:ext uri="{FF2B5EF4-FFF2-40B4-BE49-F238E27FC236}">
                <a16:creationId xmlns:a16="http://schemas.microsoft.com/office/drawing/2014/main" id="{8812B42D-DE5E-E5E5-3DA0-6F698849A549}"/>
              </a:ext>
            </a:extLst>
          </p:cNvPr>
          <p:cNvSpPr/>
          <p:nvPr/>
        </p:nvSpPr>
        <p:spPr>
          <a:xfrm>
            <a:off x="1399677" y="1834828"/>
            <a:ext cx="4337469" cy="1226425"/>
          </a:xfrm>
          <a:custGeom>
            <a:avLst/>
            <a:gdLst>
              <a:gd name="connsiteX0" fmla="*/ 0 w 4114165"/>
              <a:gd name="connsiteY0" fmla="*/ 1833480 h 3063504"/>
              <a:gd name="connsiteX1" fmla="*/ 45713 w 4114165"/>
              <a:gd name="connsiteY1" fmla="*/ 417481 h 3063504"/>
              <a:gd name="connsiteX2" fmla="*/ 52243 w 4114165"/>
              <a:gd name="connsiteY2" fmla="*/ 297352 h 3063504"/>
              <a:gd name="connsiteX3" fmla="*/ 58773 w 4114165"/>
              <a:gd name="connsiteY3" fmla="*/ 217167 h 3063504"/>
              <a:gd name="connsiteX4" fmla="*/ 62039 w 4114165"/>
              <a:gd name="connsiteY4" fmla="*/ 193329 h 3063504"/>
              <a:gd name="connsiteX5" fmla="*/ 65305 w 4114165"/>
              <a:gd name="connsiteY5" fmla="*/ 180827 h 3063504"/>
              <a:gd name="connsiteX6" fmla="*/ 68569 w 4114165"/>
              <a:gd name="connsiteY6" fmla="*/ 179911 h 3063504"/>
              <a:gd name="connsiteX7" fmla="*/ 71835 w 4114165"/>
              <a:gd name="connsiteY7" fmla="*/ 190731 h 3063504"/>
              <a:gd name="connsiteX8" fmla="*/ 75101 w 4114165"/>
              <a:gd name="connsiteY8" fmla="*/ 213328 h 3063504"/>
              <a:gd name="connsiteX9" fmla="*/ 81631 w 4114165"/>
              <a:gd name="connsiteY9" fmla="*/ 293496 h 3063504"/>
              <a:gd name="connsiteX10" fmla="*/ 88161 w 4114165"/>
              <a:gd name="connsiteY10" fmla="*/ 418608 h 3063504"/>
              <a:gd name="connsiteX11" fmla="*/ 97957 w 4114165"/>
              <a:gd name="connsiteY11" fmla="*/ 682450 h 3063504"/>
              <a:gd name="connsiteX12" fmla="*/ 111017 w 4114165"/>
              <a:gd name="connsiteY12" fmla="*/ 1145838 h 3063504"/>
              <a:gd name="connsiteX13" fmla="*/ 150200 w 4114165"/>
              <a:gd name="connsiteY13" fmla="*/ 2656215 h 3063504"/>
              <a:gd name="connsiteX14" fmla="*/ 159996 w 4114165"/>
              <a:gd name="connsiteY14" fmla="*/ 2898502 h 3063504"/>
              <a:gd name="connsiteX15" fmla="*/ 166526 w 4114165"/>
              <a:gd name="connsiteY15" fmla="*/ 3002974 h 3063504"/>
              <a:gd name="connsiteX16" fmla="*/ 173056 w 4114165"/>
              <a:gd name="connsiteY16" fmla="*/ 3056590 h 3063504"/>
              <a:gd name="connsiteX17" fmla="*/ 176322 w 4114165"/>
              <a:gd name="connsiteY17" fmla="*/ 3063504 h 3063504"/>
              <a:gd name="connsiteX18" fmla="*/ 179588 w 4114165"/>
              <a:gd name="connsiteY18" fmla="*/ 3056970 h 3063504"/>
              <a:gd name="connsiteX19" fmla="*/ 182852 w 4114165"/>
              <a:gd name="connsiteY19" fmla="*/ 3036988 h 3063504"/>
              <a:gd name="connsiteX20" fmla="*/ 189382 w 4114165"/>
              <a:gd name="connsiteY20" fmla="*/ 2957348 h 3063504"/>
              <a:gd name="connsiteX21" fmla="*/ 195914 w 4114165"/>
              <a:gd name="connsiteY21" fmla="*/ 2827131 h 3063504"/>
              <a:gd name="connsiteX22" fmla="*/ 205709 w 4114165"/>
              <a:gd name="connsiteY22" fmla="*/ 2547184 h 3063504"/>
              <a:gd name="connsiteX23" fmla="*/ 218770 w 4114165"/>
              <a:gd name="connsiteY23" fmla="*/ 2052391 h 3063504"/>
              <a:gd name="connsiteX24" fmla="*/ 257952 w 4114165"/>
              <a:gd name="connsiteY24" fmla="*/ 449365 h 3063504"/>
              <a:gd name="connsiteX25" fmla="*/ 267747 w 4114165"/>
              <a:gd name="connsiteY25" fmla="*/ 190794 h 3063504"/>
              <a:gd name="connsiteX26" fmla="*/ 274279 w 4114165"/>
              <a:gd name="connsiteY26" fmla="*/ 76196 h 3063504"/>
              <a:gd name="connsiteX27" fmla="*/ 280809 w 4114165"/>
              <a:gd name="connsiteY27" fmla="*/ 12309 h 3063504"/>
              <a:gd name="connsiteX28" fmla="*/ 284074 w 4114165"/>
              <a:gd name="connsiteY28" fmla="*/ 0 h 3063504"/>
              <a:gd name="connsiteX29" fmla="*/ 287339 w 4114165"/>
              <a:gd name="connsiteY29" fmla="*/ 871 h 3063504"/>
              <a:gd name="connsiteX30" fmla="*/ 290605 w 4114165"/>
              <a:gd name="connsiteY30" fmla="*/ 14841 h 3063504"/>
              <a:gd name="connsiteX31" fmla="*/ 293869 w 4114165"/>
              <a:gd name="connsiteY31" fmla="*/ 41707 h 3063504"/>
              <a:gd name="connsiteX32" fmla="*/ 300400 w 4114165"/>
              <a:gd name="connsiteY32" fmla="*/ 132747 h 3063504"/>
              <a:gd name="connsiteX33" fmla="*/ 306931 w 4114165"/>
              <a:gd name="connsiteY33" fmla="*/ 270150 h 3063504"/>
              <a:gd name="connsiteX34" fmla="*/ 316726 w 4114165"/>
              <a:gd name="connsiteY34" fmla="*/ 550888 h 3063504"/>
              <a:gd name="connsiteX35" fmla="*/ 329787 w 4114165"/>
              <a:gd name="connsiteY35" fmla="*/ 1025879 h 3063504"/>
              <a:gd name="connsiteX36" fmla="*/ 362436 w 4114165"/>
              <a:gd name="connsiteY36" fmla="*/ 2279786 h 3063504"/>
              <a:gd name="connsiteX37" fmla="*/ 372232 w 4114165"/>
              <a:gd name="connsiteY37" fmla="*/ 2556694 h 3063504"/>
              <a:gd name="connsiteX38" fmla="*/ 382027 w 4114165"/>
              <a:gd name="connsiteY38" fmla="*/ 2748670 h 3063504"/>
              <a:gd name="connsiteX39" fmla="*/ 388567 w 4114165"/>
              <a:gd name="connsiteY39" fmla="*/ 2823459 h 3063504"/>
              <a:gd name="connsiteX40" fmla="*/ 391823 w 4114165"/>
              <a:gd name="connsiteY40" fmla="*/ 2844202 h 3063504"/>
              <a:gd name="connsiteX41" fmla="*/ 395093 w 4114165"/>
              <a:gd name="connsiteY41" fmla="*/ 2853750 h 3063504"/>
              <a:gd name="connsiteX42" fmla="*/ 398362 w 4114165"/>
              <a:gd name="connsiteY42" fmla="*/ 2852192 h 3063504"/>
              <a:gd name="connsiteX43" fmla="*/ 401619 w 4114165"/>
              <a:gd name="connsiteY43" fmla="*/ 2839668 h 3063504"/>
              <a:gd name="connsiteX44" fmla="*/ 404889 w 4114165"/>
              <a:gd name="connsiteY44" fmla="*/ 2816443 h 3063504"/>
              <a:gd name="connsiteX45" fmla="*/ 411415 w 4114165"/>
              <a:gd name="connsiteY45" fmla="*/ 2739337 h 3063504"/>
              <a:gd name="connsiteX46" fmla="*/ 417954 w 4114165"/>
              <a:gd name="connsiteY46" fmla="*/ 2624582 h 3063504"/>
              <a:gd name="connsiteX47" fmla="*/ 427737 w 4114165"/>
              <a:gd name="connsiteY47" fmla="*/ 2392894 h 3063504"/>
              <a:gd name="connsiteX48" fmla="*/ 440802 w 4114165"/>
              <a:gd name="connsiteY48" fmla="*/ 2005562 h 3063504"/>
              <a:gd name="connsiteX49" fmla="*/ 473459 w 4114165"/>
              <a:gd name="connsiteY49" fmla="*/ 995006 h 3063504"/>
              <a:gd name="connsiteX50" fmla="*/ 483255 w 4114165"/>
              <a:gd name="connsiteY50" fmla="*/ 770207 h 3063504"/>
              <a:gd name="connsiteX51" fmla="*/ 493051 w 4114165"/>
              <a:gd name="connsiteY51" fmla="*/ 610130 h 3063504"/>
              <a:gd name="connsiteX52" fmla="*/ 499577 w 4114165"/>
              <a:gd name="connsiteY52" fmla="*/ 543438 h 3063504"/>
              <a:gd name="connsiteX53" fmla="*/ 506103 w 4114165"/>
              <a:gd name="connsiteY53" fmla="*/ 509955 h 3063504"/>
              <a:gd name="connsiteX54" fmla="*/ 509373 w 4114165"/>
              <a:gd name="connsiteY54" fmla="*/ 505624 h 3063504"/>
              <a:gd name="connsiteX55" fmla="*/ 512642 w 4114165"/>
              <a:gd name="connsiteY55" fmla="*/ 509409 h 3063504"/>
              <a:gd name="connsiteX56" fmla="*/ 515899 w 4114165"/>
              <a:gd name="connsiteY56" fmla="*/ 521111 h 3063504"/>
              <a:gd name="connsiteX57" fmla="*/ 522438 w 4114165"/>
              <a:gd name="connsiteY57" fmla="*/ 567167 h 3063504"/>
              <a:gd name="connsiteX58" fmla="*/ 528965 w 4114165"/>
              <a:gd name="connsiteY58" fmla="*/ 641054 h 3063504"/>
              <a:gd name="connsiteX59" fmla="*/ 538760 w 4114165"/>
              <a:gd name="connsiteY59" fmla="*/ 796230 h 3063504"/>
              <a:gd name="connsiteX60" fmla="*/ 551826 w 4114165"/>
              <a:gd name="connsiteY60" fmla="*/ 1063160 h 3063504"/>
              <a:gd name="connsiteX61" fmla="*/ 591009 w 4114165"/>
              <a:gd name="connsiteY61" fmla="*/ 1914399 h 3063504"/>
              <a:gd name="connsiteX62" fmla="*/ 600805 w 4114165"/>
              <a:gd name="connsiteY62" fmla="*/ 2064446 h 3063504"/>
              <a:gd name="connsiteX63" fmla="*/ 610601 w 4114165"/>
              <a:gd name="connsiteY63" fmla="*/ 2170198 h 3063504"/>
              <a:gd name="connsiteX64" fmla="*/ 617127 w 4114165"/>
              <a:gd name="connsiteY64" fmla="*/ 2214063 h 3063504"/>
              <a:gd name="connsiteX65" fmla="*/ 623653 w 4114165"/>
              <a:gd name="connsiteY65" fmla="*/ 2236173 h 3063504"/>
              <a:gd name="connsiteX66" fmla="*/ 626923 w 4114165"/>
              <a:gd name="connsiteY66" fmla="*/ 2239162 h 3063504"/>
              <a:gd name="connsiteX67" fmla="*/ 630192 w 4114165"/>
              <a:gd name="connsiteY67" fmla="*/ 2236882 h 3063504"/>
              <a:gd name="connsiteX68" fmla="*/ 633449 w 4114165"/>
              <a:gd name="connsiteY68" fmla="*/ 2229500 h 3063504"/>
              <a:gd name="connsiteX69" fmla="*/ 639988 w 4114165"/>
              <a:gd name="connsiteY69" fmla="*/ 2200083 h 3063504"/>
              <a:gd name="connsiteX70" fmla="*/ 646514 w 4114165"/>
              <a:gd name="connsiteY70" fmla="*/ 2152659 h 3063504"/>
              <a:gd name="connsiteX71" fmla="*/ 656310 w 4114165"/>
              <a:gd name="connsiteY71" fmla="*/ 2052556 h 3063504"/>
              <a:gd name="connsiteX72" fmla="*/ 669375 w 4114165"/>
              <a:gd name="connsiteY72" fmla="*/ 1878764 h 3063504"/>
              <a:gd name="connsiteX73" fmla="*/ 715085 w 4114165"/>
              <a:gd name="connsiteY73" fmla="*/ 1222160 h 3063504"/>
              <a:gd name="connsiteX74" fmla="*/ 724881 w 4114165"/>
              <a:gd name="connsiteY74" fmla="*/ 1127717 h 3063504"/>
              <a:gd name="connsiteX75" fmla="*/ 734677 w 4114165"/>
              <a:gd name="connsiteY75" fmla="*/ 1062526 h 3063504"/>
              <a:gd name="connsiteX76" fmla="*/ 741203 w 4114165"/>
              <a:gd name="connsiteY76" fmla="*/ 1036617 h 3063504"/>
              <a:gd name="connsiteX77" fmla="*/ 744472 w 4114165"/>
              <a:gd name="connsiteY77" fmla="*/ 1029057 h 3063504"/>
              <a:gd name="connsiteX78" fmla="*/ 747729 w 4114165"/>
              <a:gd name="connsiteY78" fmla="*/ 1025119 h 3063504"/>
              <a:gd name="connsiteX79" fmla="*/ 750999 w 4114165"/>
              <a:gd name="connsiteY79" fmla="*/ 1024765 h 3063504"/>
              <a:gd name="connsiteX80" fmla="*/ 754268 w 4114165"/>
              <a:gd name="connsiteY80" fmla="*/ 1027956 h 3063504"/>
              <a:gd name="connsiteX81" fmla="*/ 757525 w 4114165"/>
              <a:gd name="connsiteY81" fmla="*/ 1034629 h 3063504"/>
              <a:gd name="connsiteX82" fmla="*/ 764064 w 4114165"/>
              <a:gd name="connsiteY82" fmla="*/ 1058018 h 3063504"/>
              <a:gd name="connsiteX83" fmla="*/ 770590 w 4114165"/>
              <a:gd name="connsiteY83" fmla="*/ 1094020 h 3063504"/>
              <a:gd name="connsiteX84" fmla="*/ 780386 w 4114165"/>
              <a:gd name="connsiteY84" fmla="*/ 1168847 h 3063504"/>
              <a:gd name="connsiteX85" fmla="*/ 793451 w 4114165"/>
              <a:gd name="connsiteY85" fmla="*/ 1298760 h 3063504"/>
              <a:gd name="connsiteX86" fmla="*/ 839161 w 4114165"/>
              <a:gd name="connsiteY86" fmla="*/ 1793806 h 3063504"/>
              <a:gd name="connsiteX87" fmla="*/ 848957 w 4114165"/>
              <a:gd name="connsiteY87" fmla="*/ 1861910 h 3063504"/>
              <a:gd name="connsiteX88" fmla="*/ 855483 w 4114165"/>
              <a:gd name="connsiteY88" fmla="*/ 1893644 h 3063504"/>
              <a:gd name="connsiteX89" fmla="*/ 862022 w 4114165"/>
              <a:gd name="connsiteY89" fmla="*/ 1913500 h 3063504"/>
              <a:gd name="connsiteX90" fmla="*/ 865279 w 4114165"/>
              <a:gd name="connsiteY90" fmla="*/ 1918844 h 3063504"/>
              <a:gd name="connsiteX91" fmla="*/ 868548 w 4114165"/>
              <a:gd name="connsiteY91" fmla="*/ 1921098 h 3063504"/>
              <a:gd name="connsiteX92" fmla="*/ 871818 w 4114165"/>
              <a:gd name="connsiteY92" fmla="*/ 1920262 h 3063504"/>
              <a:gd name="connsiteX93" fmla="*/ 875075 w 4114165"/>
              <a:gd name="connsiteY93" fmla="*/ 1916400 h 3063504"/>
              <a:gd name="connsiteX94" fmla="*/ 881613 w 4114165"/>
              <a:gd name="connsiteY94" fmla="*/ 1899735 h 3063504"/>
              <a:gd name="connsiteX95" fmla="*/ 888140 w 4114165"/>
              <a:gd name="connsiteY95" fmla="*/ 1871800 h 3063504"/>
              <a:gd name="connsiteX96" fmla="*/ 897936 w 4114165"/>
              <a:gd name="connsiteY96" fmla="*/ 1811016 h 3063504"/>
              <a:gd name="connsiteX97" fmla="*/ 911001 w 4114165"/>
              <a:gd name="connsiteY97" fmla="*/ 1702099 h 3063504"/>
              <a:gd name="connsiteX98" fmla="*/ 937119 w 4114165"/>
              <a:gd name="connsiteY98" fmla="*/ 1442590 h 3063504"/>
              <a:gd name="connsiteX99" fmla="*/ 953441 w 4114165"/>
              <a:gd name="connsiteY99" fmla="*/ 1297291 h 3063504"/>
              <a:gd name="connsiteX100" fmla="*/ 963237 w 4114165"/>
              <a:gd name="connsiteY100" fmla="*/ 1230796 h 3063504"/>
              <a:gd name="connsiteX101" fmla="*/ 973033 w 4114165"/>
              <a:gd name="connsiteY101" fmla="*/ 1185563 h 3063504"/>
              <a:gd name="connsiteX102" fmla="*/ 979559 w 4114165"/>
              <a:gd name="connsiteY102" fmla="*/ 1168835 h 3063504"/>
              <a:gd name="connsiteX103" fmla="*/ 982829 w 4114165"/>
              <a:gd name="connsiteY103" fmla="*/ 1164732 h 3063504"/>
              <a:gd name="connsiteX104" fmla="*/ 986098 w 4114165"/>
              <a:gd name="connsiteY104" fmla="*/ 1163542 h 3063504"/>
              <a:gd name="connsiteX105" fmla="*/ 989355 w 4114165"/>
              <a:gd name="connsiteY105" fmla="*/ 1165264 h 3063504"/>
              <a:gd name="connsiteX106" fmla="*/ 992624 w 4114165"/>
              <a:gd name="connsiteY106" fmla="*/ 1169911 h 3063504"/>
              <a:gd name="connsiteX107" fmla="*/ 999151 w 4114165"/>
              <a:gd name="connsiteY107" fmla="*/ 1187868 h 3063504"/>
              <a:gd name="connsiteX108" fmla="*/ 1005689 w 4114165"/>
              <a:gd name="connsiteY108" fmla="*/ 1217006 h 3063504"/>
              <a:gd name="connsiteX109" fmla="*/ 1015485 w 4114165"/>
              <a:gd name="connsiteY109" fmla="*/ 1279968 h 3063504"/>
              <a:gd name="connsiteX110" fmla="*/ 1025281 w 4114165"/>
              <a:gd name="connsiteY110" fmla="*/ 1362685 h 3063504"/>
              <a:gd name="connsiteX111" fmla="*/ 1041603 w 4114165"/>
              <a:gd name="connsiteY111" fmla="*/ 1530359 h 3063504"/>
              <a:gd name="connsiteX112" fmla="*/ 1067721 w 4114165"/>
              <a:gd name="connsiteY112" fmla="*/ 1808255 h 3063504"/>
              <a:gd name="connsiteX113" fmla="*/ 1077517 w 4114165"/>
              <a:gd name="connsiteY113" fmla="*/ 1891643 h 3063504"/>
              <a:gd name="connsiteX114" fmla="*/ 1087313 w 4114165"/>
              <a:gd name="connsiteY114" fmla="*/ 1952402 h 3063504"/>
              <a:gd name="connsiteX115" fmla="*/ 1093852 w 4114165"/>
              <a:gd name="connsiteY115" fmla="*/ 1977209 h 3063504"/>
              <a:gd name="connsiteX116" fmla="*/ 1097109 w 4114165"/>
              <a:gd name="connsiteY116" fmla="*/ 1984288 h 3063504"/>
              <a:gd name="connsiteX117" fmla="*/ 1100378 w 4114165"/>
              <a:gd name="connsiteY117" fmla="*/ 1987618 h 3063504"/>
              <a:gd name="connsiteX118" fmla="*/ 1103648 w 4114165"/>
              <a:gd name="connsiteY118" fmla="*/ 1987061 h 3063504"/>
              <a:gd name="connsiteX119" fmla="*/ 1106904 w 4114165"/>
              <a:gd name="connsiteY119" fmla="*/ 1982502 h 3063504"/>
              <a:gd name="connsiteX120" fmla="*/ 1110174 w 4114165"/>
              <a:gd name="connsiteY120" fmla="*/ 1973853 h 3063504"/>
              <a:gd name="connsiteX121" fmla="*/ 1116700 w 4114165"/>
              <a:gd name="connsiteY121" fmla="*/ 1944158 h 3063504"/>
              <a:gd name="connsiteX122" fmla="*/ 1123239 w 4114165"/>
              <a:gd name="connsiteY122" fmla="*/ 1898000 h 3063504"/>
              <a:gd name="connsiteX123" fmla="*/ 1133035 w 4114165"/>
              <a:gd name="connsiteY123" fmla="*/ 1799302 h 3063504"/>
              <a:gd name="connsiteX124" fmla="*/ 1142831 w 4114165"/>
              <a:gd name="connsiteY124" fmla="*/ 1669529 h 3063504"/>
              <a:gd name="connsiteX125" fmla="*/ 1159153 w 4114165"/>
              <a:gd name="connsiteY125" fmla="*/ 1406436 h 3063504"/>
              <a:gd name="connsiteX126" fmla="*/ 1182001 w 4114165"/>
              <a:gd name="connsiteY126" fmla="*/ 1034654 h 3063504"/>
              <a:gd name="connsiteX127" fmla="*/ 1191797 w 4114165"/>
              <a:gd name="connsiteY127" fmla="*/ 914138 h 3063504"/>
              <a:gd name="connsiteX128" fmla="*/ 1198336 w 4114165"/>
              <a:gd name="connsiteY128" fmla="*/ 857229 h 3063504"/>
              <a:gd name="connsiteX129" fmla="*/ 1204863 w 4114165"/>
              <a:gd name="connsiteY129" fmla="*/ 823127 h 3063504"/>
              <a:gd name="connsiteX130" fmla="*/ 1208132 w 4114165"/>
              <a:gd name="connsiteY130" fmla="*/ 815504 h 3063504"/>
              <a:gd name="connsiteX131" fmla="*/ 1211389 w 4114165"/>
              <a:gd name="connsiteY131" fmla="*/ 814516 h 3063504"/>
              <a:gd name="connsiteX132" fmla="*/ 1214658 w 4114165"/>
              <a:gd name="connsiteY132" fmla="*/ 820341 h 3063504"/>
              <a:gd name="connsiteX133" fmla="*/ 1217928 w 4114165"/>
              <a:gd name="connsiteY133" fmla="*/ 833131 h 3063504"/>
              <a:gd name="connsiteX134" fmla="*/ 1224454 w 4114165"/>
              <a:gd name="connsiteY134" fmla="*/ 879694 h 3063504"/>
              <a:gd name="connsiteX135" fmla="*/ 1230980 w 4114165"/>
              <a:gd name="connsiteY135" fmla="*/ 953774 h 3063504"/>
              <a:gd name="connsiteX136" fmla="*/ 1240776 w 4114165"/>
              <a:gd name="connsiteY136" fmla="*/ 1112711 h 3063504"/>
              <a:gd name="connsiteX137" fmla="*/ 1253841 w 4114165"/>
              <a:gd name="connsiteY137" fmla="*/ 1396407 h 3063504"/>
              <a:gd name="connsiteX138" fmla="*/ 1289755 w 4114165"/>
              <a:gd name="connsiteY138" fmla="*/ 2259461 h 3063504"/>
              <a:gd name="connsiteX139" fmla="*/ 1299551 w 4114165"/>
              <a:gd name="connsiteY139" fmla="*/ 2414207 h 3063504"/>
              <a:gd name="connsiteX140" fmla="*/ 1306090 w 4114165"/>
              <a:gd name="connsiteY140" fmla="*/ 2478878 h 3063504"/>
              <a:gd name="connsiteX141" fmla="*/ 1309347 w 4114165"/>
              <a:gd name="connsiteY141" fmla="*/ 2498177 h 3063504"/>
              <a:gd name="connsiteX142" fmla="*/ 1312616 w 4114165"/>
              <a:gd name="connsiteY142" fmla="*/ 2508320 h 3063504"/>
              <a:gd name="connsiteX143" fmla="*/ 1315886 w 4114165"/>
              <a:gd name="connsiteY143" fmla="*/ 2509067 h 3063504"/>
              <a:gd name="connsiteX144" fmla="*/ 1319143 w 4114165"/>
              <a:gd name="connsiteY144" fmla="*/ 2500266 h 3063504"/>
              <a:gd name="connsiteX145" fmla="*/ 1322412 w 4114165"/>
              <a:gd name="connsiteY145" fmla="*/ 2481892 h 3063504"/>
              <a:gd name="connsiteX146" fmla="*/ 1328938 w 4114165"/>
              <a:gd name="connsiteY146" fmla="*/ 2416689 h 3063504"/>
              <a:gd name="connsiteX147" fmla="*/ 1335477 w 4114165"/>
              <a:gd name="connsiteY147" fmla="*/ 2315078 h 3063504"/>
              <a:gd name="connsiteX148" fmla="*/ 1345273 w 4114165"/>
              <a:gd name="connsiteY148" fmla="*/ 2101829 h 3063504"/>
              <a:gd name="connsiteX149" fmla="*/ 1358326 w 4114165"/>
              <a:gd name="connsiteY149" fmla="*/ 1731731 h 3063504"/>
              <a:gd name="connsiteX150" fmla="*/ 1390983 w 4114165"/>
              <a:gd name="connsiteY150" fmla="*/ 746033 h 3063504"/>
              <a:gd name="connsiteX151" fmla="*/ 1400779 w 4114165"/>
              <a:gd name="connsiteY151" fmla="*/ 542587 h 3063504"/>
              <a:gd name="connsiteX152" fmla="*/ 1407305 w 4114165"/>
              <a:gd name="connsiteY152" fmla="*/ 451054 h 3063504"/>
              <a:gd name="connsiteX153" fmla="*/ 1413844 w 4114165"/>
              <a:gd name="connsiteY153" fmla="*/ 399459 h 3063504"/>
              <a:gd name="connsiteX154" fmla="*/ 1417101 w 4114165"/>
              <a:gd name="connsiteY154" fmla="*/ 389390 h 3063504"/>
              <a:gd name="connsiteX155" fmla="*/ 1420370 w 4114165"/>
              <a:gd name="connsiteY155" fmla="*/ 390002 h 3063504"/>
              <a:gd name="connsiteX156" fmla="*/ 1423640 w 4114165"/>
              <a:gd name="connsiteY156" fmla="*/ 401305 h 3063504"/>
              <a:gd name="connsiteX157" fmla="*/ 1426896 w 4114165"/>
              <a:gd name="connsiteY157" fmla="*/ 423206 h 3063504"/>
              <a:gd name="connsiteX158" fmla="*/ 1433423 w 4114165"/>
              <a:gd name="connsiteY158" fmla="*/ 497902 h 3063504"/>
              <a:gd name="connsiteX159" fmla="*/ 1439962 w 4114165"/>
              <a:gd name="connsiteY159" fmla="*/ 611295 h 3063504"/>
              <a:gd name="connsiteX160" fmla="*/ 1449758 w 4114165"/>
              <a:gd name="connsiteY160" fmla="*/ 844173 h 3063504"/>
              <a:gd name="connsiteX161" fmla="*/ 1462810 w 4114165"/>
              <a:gd name="connsiteY161" fmla="*/ 1239775 h 3063504"/>
              <a:gd name="connsiteX162" fmla="*/ 1495467 w 4114165"/>
              <a:gd name="connsiteY162" fmla="*/ 2273631 h 3063504"/>
              <a:gd name="connsiteX163" fmla="*/ 1505263 w 4114165"/>
              <a:gd name="connsiteY163" fmla="*/ 2490199 h 3063504"/>
              <a:gd name="connsiteX164" fmla="*/ 1511789 w 4114165"/>
              <a:gd name="connsiteY164" fmla="*/ 2591265 h 3063504"/>
              <a:gd name="connsiteX165" fmla="*/ 1518328 w 4114165"/>
              <a:gd name="connsiteY165" fmla="*/ 2653302 h 3063504"/>
              <a:gd name="connsiteX166" fmla="*/ 1521585 w 4114165"/>
              <a:gd name="connsiteY166" fmla="*/ 2668954 h 3063504"/>
              <a:gd name="connsiteX167" fmla="*/ 1524854 w 4114165"/>
              <a:gd name="connsiteY167" fmla="*/ 2674159 h 3063504"/>
              <a:gd name="connsiteX168" fmla="*/ 1528124 w 4114165"/>
              <a:gd name="connsiteY168" fmla="*/ 2668878 h 3063504"/>
              <a:gd name="connsiteX169" fmla="*/ 1531381 w 4114165"/>
              <a:gd name="connsiteY169" fmla="*/ 2653214 h 3063504"/>
              <a:gd name="connsiteX170" fmla="*/ 1537920 w 4114165"/>
              <a:gd name="connsiteY170" fmla="*/ 2591404 h 3063504"/>
              <a:gd name="connsiteX171" fmla="*/ 1544446 w 4114165"/>
              <a:gd name="connsiteY171" fmla="*/ 2491149 h 3063504"/>
              <a:gd name="connsiteX172" fmla="*/ 1554242 w 4114165"/>
              <a:gd name="connsiteY172" fmla="*/ 2277418 h 3063504"/>
              <a:gd name="connsiteX173" fmla="*/ 1567307 w 4114165"/>
              <a:gd name="connsiteY173" fmla="*/ 1903661 h 3063504"/>
              <a:gd name="connsiteX174" fmla="*/ 1603221 w 4114165"/>
              <a:gd name="connsiteY174" fmla="*/ 803195 h 3063504"/>
              <a:gd name="connsiteX175" fmla="*/ 1613017 w 4114165"/>
              <a:gd name="connsiteY175" fmla="*/ 601038 h 3063504"/>
              <a:gd name="connsiteX176" fmla="*/ 1619543 w 4114165"/>
              <a:gd name="connsiteY176" fmla="*/ 509316 h 3063504"/>
              <a:gd name="connsiteX177" fmla="*/ 1626082 w 4114165"/>
              <a:gd name="connsiteY177" fmla="*/ 456003 h 3063504"/>
              <a:gd name="connsiteX178" fmla="*/ 1629339 w 4114165"/>
              <a:gd name="connsiteY178" fmla="*/ 444364 h 3063504"/>
              <a:gd name="connsiteX179" fmla="*/ 1632608 w 4114165"/>
              <a:gd name="connsiteY179" fmla="*/ 442877 h 3063504"/>
              <a:gd name="connsiteX180" fmla="*/ 1635878 w 4114165"/>
              <a:gd name="connsiteY180" fmla="*/ 451531 h 3063504"/>
              <a:gd name="connsiteX181" fmla="*/ 1639135 w 4114165"/>
              <a:gd name="connsiteY181" fmla="*/ 470215 h 3063504"/>
              <a:gd name="connsiteX182" fmla="*/ 1645674 w 4114165"/>
              <a:gd name="connsiteY182" fmla="*/ 536772 h 3063504"/>
              <a:gd name="connsiteX183" fmla="*/ 1652200 w 4114165"/>
              <a:gd name="connsiteY183" fmla="*/ 639838 h 3063504"/>
              <a:gd name="connsiteX184" fmla="*/ 1661996 w 4114165"/>
              <a:gd name="connsiteY184" fmla="*/ 853620 h 3063504"/>
              <a:gd name="connsiteX185" fmla="*/ 1675061 w 4114165"/>
              <a:gd name="connsiteY185" fmla="*/ 1218766 h 3063504"/>
              <a:gd name="connsiteX186" fmla="*/ 1704436 w 4114165"/>
              <a:gd name="connsiteY186" fmla="*/ 2091786 h 3063504"/>
              <a:gd name="connsiteX187" fmla="*/ 1714232 w 4114165"/>
              <a:gd name="connsiteY187" fmla="*/ 2309620 h 3063504"/>
              <a:gd name="connsiteX188" fmla="*/ 1720771 w 4114165"/>
              <a:gd name="connsiteY188" fmla="*/ 2416397 h 3063504"/>
              <a:gd name="connsiteX189" fmla="*/ 1727297 w 4114165"/>
              <a:gd name="connsiteY189" fmla="*/ 2487590 h 3063504"/>
              <a:gd name="connsiteX190" fmla="*/ 1730566 w 4114165"/>
              <a:gd name="connsiteY190" fmla="*/ 2508991 h 3063504"/>
              <a:gd name="connsiteX191" fmla="*/ 1733823 w 4114165"/>
              <a:gd name="connsiteY191" fmla="*/ 2520654 h 3063504"/>
              <a:gd name="connsiteX192" fmla="*/ 1737093 w 4114165"/>
              <a:gd name="connsiteY192" fmla="*/ 2522490 h 3063504"/>
              <a:gd name="connsiteX193" fmla="*/ 1740362 w 4114165"/>
              <a:gd name="connsiteY193" fmla="*/ 2514513 h 3063504"/>
              <a:gd name="connsiteX194" fmla="*/ 1743619 w 4114165"/>
              <a:gd name="connsiteY194" fmla="*/ 2496835 h 3063504"/>
              <a:gd name="connsiteX195" fmla="*/ 1750158 w 4114165"/>
              <a:gd name="connsiteY195" fmla="*/ 2433252 h 3063504"/>
              <a:gd name="connsiteX196" fmla="*/ 1756684 w 4114165"/>
              <a:gd name="connsiteY196" fmla="*/ 2334453 h 3063504"/>
              <a:gd name="connsiteX197" fmla="*/ 1766480 w 4114165"/>
              <a:gd name="connsiteY197" fmla="*/ 2129472 h 3063504"/>
              <a:gd name="connsiteX198" fmla="*/ 1779545 w 4114165"/>
              <a:gd name="connsiteY198" fmla="*/ 1780459 h 3063504"/>
              <a:gd name="connsiteX199" fmla="*/ 1808933 w 4114165"/>
              <a:gd name="connsiteY199" fmla="*/ 958789 h 3063504"/>
              <a:gd name="connsiteX200" fmla="*/ 1818729 w 4114165"/>
              <a:gd name="connsiteY200" fmla="*/ 760608 h 3063504"/>
              <a:gd name="connsiteX201" fmla="*/ 1825255 w 4114165"/>
              <a:gd name="connsiteY201" fmla="*/ 666874 h 3063504"/>
              <a:gd name="connsiteX202" fmla="*/ 1831781 w 4114165"/>
              <a:gd name="connsiteY202" fmla="*/ 608307 h 3063504"/>
              <a:gd name="connsiteX203" fmla="*/ 1835051 w 4114165"/>
              <a:gd name="connsiteY203" fmla="*/ 592984 h 3063504"/>
              <a:gd name="connsiteX204" fmla="*/ 1838320 w 4114165"/>
              <a:gd name="connsiteY204" fmla="*/ 587177 h 3063504"/>
              <a:gd name="connsiteX205" fmla="*/ 1841577 w 4114165"/>
              <a:gd name="connsiteY205" fmla="*/ 590945 h 3063504"/>
              <a:gd name="connsiteX206" fmla="*/ 1844847 w 4114165"/>
              <a:gd name="connsiteY206" fmla="*/ 604242 h 3063504"/>
              <a:gd name="connsiteX207" fmla="*/ 1851373 w 4114165"/>
              <a:gd name="connsiteY207" fmla="*/ 658745 h 3063504"/>
              <a:gd name="connsiteX208" fmla="*/ 1857912 w 4114165"/>
              <a:gd name="connsiteY208" fmla="*/ 748413 h 3063504"/>
              <a:gd name="connsiteX209" fmla="*/ 1867708 w 4114165"/>
              <a:gd name="connsiteY209" fmla="*/ 940528 h 3063504"/>
              <a:gd name="connsiteX210" fmla="*/ 1880760 w 4114165"/>
              <a:gd name="connsiteY210" fmla="*/ 1275586 h 3063504"/>
              <a:gd name="connsiteX211" fmla="*/ 1910148 w 4114165"/>
              <a:gd name="connsiteY211" fmla="*/ 2084682 h 3063504"/>
              <a:gd name="connsiteX212" fmla="*/ 1919944 w 4114165"/>
              <a:gd name="connsiteY212" fmla="*/ 2284015 h 3063504"/>
              <a:gd name="connsiteX213" fmla="*/ 1926483 w 4114165"/>
              <a:gd name="connsiteY213" fmla="*/ 2379484 h 3063504"/>
              <a:gd name="connsiteX214" fmla="*/ 1933009 w 4114165"/>
              <a:gd name="connsiteY214" fmla="*/ 2440280 h 3063504"/>
              <a:gd name="connsiteX215" fmla="*/ 1936266 w 4114165"/>
              <a:gd name="connsiteY215" fmla="*/ 2456844 h 3063504"/>
              <a:gd name="connsiteX216" fmla="*/ 1939535 w 4114165"/>
              <a:gd name="connsiteY216" fmla="*/ 2463923 h 3063504"/>
              <a:gd name="connsiteX217" fmla="*/ 1942805 w 4114165"/>
              <a:gd name="connsiteY217" fmla="*/ 2461428 h 3063504"/>
              <a:gd name="connsiteX218" fmla="*/ 1946061 w 4114165"/>
              <a:gd name="connsiteY218" fmla="*/ 2449398 h 3063504"/>
              <a:gd name="connsiteX219" fmla="*/ 1952600 w 4114165"/>
              <a:gd name="connsiteY219" fmla="*/ 2397263 h 3063504"/>
              <a:gd name="connsiteX220" fmla="*/ 1959127 w 4114165"/>
              <a:gd name="connsiteY220" fmla="*/ 2309620 h 3063504"/>
              <a:gd name="connsiteX221" fmla="*/ 1968923 w 4114165"/>
              <a:gd name="connsiteY221" fmla="*/ 2119620 h 3063504"/>
              <a:gd name="connsiteX222" fmla="*/ 1981988 w 4114165"/>
              <a:gd name="connsiteY222" fmla="*/ 1785309 h 3063504"/>
              <a:gd name="connsiteX223" fmla="*/ 2014632 w 4114165"/>
              <a:gd name="connsiteY223" fmla="*/ 895928 h 3063504"/>
              <a:gd name="connsiteX224" fmla="*/ 2024428 w 4114165"/>
              <a:gd name="connsiteY224" fmla="*/ 714045 h 3063504"/>
              <a:gd name="connsiteX225" fmla="*/ 2030967 w 4114165"/>
              <a:gd name="connsiteY225" fmla="*/ 632633 h 3063504"/>
              <a:gd name="connsiteX226" fmla="*/ 2037493 w 4114165"/>
              <a:gd name="connsiteY226" fmla="*/ 587036 h 3063504"/>
              <a:gd name="connsiteX227" fmla="*/ 2040763 w 4114165"/>
              <a:gd name="connsiteY227" fmla="*/ 578268 h 3063504"/>
              <a:gd name="connsiteX228" fmla="*/ 2044019 w 4114165"/>
              <a:gd name="connsiteY228" fmla="*/ 578989 h 3063504"/>
              <a:gd name="connsiteX229" fmla="*/ 2047289 w 4114165"/>
              <a:gd name="connsiteY229" fmla="*/ 589172 h 3063504"/>
              <a:gd name="connsiteX230" fmla="*/ 2050559 w 4114165"/>
              <a:gd name="connsiteY230" fmla="*/ 608725 h 3063504"/>
              <a:gd name="connsiteX231" fmla="*/ 2057085 w 4114165"/>
              <a:gd name="connsiteY231" fmla="*/ 674928 h 3063504"/>
              <a:gd name="connsiteX232" fmla="*/ 2063611 w 4114165"/>
              <a:gd name="connsiteY232" fmla="*/ 774867 h 3063504"/>
              <a:gd name="connsiteX233" fmla="*/ 2073407 w 4114165"/>
              <a:gd name="connsiteY233" fmla="*/ 978645 h 3063504"/>
              <a:gd name="connsiteX234" fmla="*/ 2086472 w 4114165"/>
              <a:gd name="connsiteY234" fmla="*/ 1320706 h 3063504"/>
              <a:gd name="connsiteX235" fmla="*/ 2112590 w 4114165"/>
              <a:gd name="connsiteY235" fmla="*/ 2034865 h 3063504"/>
              <a:gd name="connsiteX236" fmla="*/ 2122386 w 4114165"/>
              <a:gd name="connsiteY236" fmla="*/ 2239782 h 3063504"/>
              <a:gd name="connsiteX237" fmla="*/ 2128925 w 4114165"/>
              <a:gd name="connsiteY237" fmla="*/ 2341241 h 3063504"/>
              <a:gd name="connsiteX238" fmla="*/ 2135451 w 4114165"/>
              <a:gd name="connsiteY238" fmla="*/ 2409888 h 3063504"/>
              <a:gd name="connsiteX239" fmla="*/ 2141978 w 4114165"/>
              <a:gd name="connsiteY239" fmla="*/ 2443155 h 3063504"/>
              <a:gd name="connsiteX240" fmla="*/ 2145247 w 4114165"/>
              <a:gd name="connsiteY240" fmla="*/ 2446131 h 3063504"/>
              <a:gd name="connsiteX241" fmla="*/ 2148517 w 4114165"/>
              <a:gd name="connsiteY241" fmla="*/ 2439964 h 3063504"/>
              <a:gd name="connsiteX242" fmla="*/ 2151773 w 4114165"/>
              <a:gd name="connsiteY242" fmla="*/ 2424768 h 3063504"/>
              <a:gd name="connsiteX243" fmla="*/ 2158312 w 4114165"/>
              <a:gd name="connsiteY243" fmla="*/ 2368074 h 3063504"/>
              <a:gd name="connsiteX244" fmla="*/ 2164839 w 4114165"/>
              <a:gd name="connsiteY244" fmla="*/ 2278595 h 3063504"/>
              <a:gd name="connsiteX245" fmla="*/ 2174635 w 4114165"/>
              <a:gd name="connsiteY245" fmla="*/ 2091647 h 3063504"/>
              <a:gd name="connsiteX246" fmla="*/ 2187687 w 4114165"/>
              <a:gd name="connsiteY246" fmla="*/ 1772557 h 3063504"/>
              <a:gd name="connsiteX247" fmla="*/ 2217075 w 4114165"/>
              <a:gd name="connsiteY247" fmla="*/ 1024625 h 3063504"/>
              <a:gd name="connsiteX248" fmla="*/ 2226870 w 4114165"/>
              <a:gd name="connsiteY248" fmla="*/ 845731 h 3063504"/>
              <a:gd name="connsiteX249" fmla="*/ 2233409 w 4114165"/>
              <a:gd name="connsiteY249" fmla="*/ 761431 h 3063504"/>
              <a:gd name="connsiteX250" fmla="*/ 2239936 w 4114165"/>
              <a:gd name="connsiteY250" fmla="*/ 708853 h 3063504"/>
              <a:gd name="connsiteX251" fmla="*/ 2243205 w 4114165"/>
              <a:gd name="connsiteY251" fmla="*/ 695038 h 3063504"/>
              <a:gd name="connsiteX252" fmla="*/ 2246462 w 4114165"/>
              <a:gd name="connsiteY252" fmla="*/ 689694 h 3063504"/>
              <a:gd name="connsiteX253" fmla="*/ 2249731 w 4114165"/>
              <a:gd name="connsiteY253" fmla="*/ 692796 h 3063504"/>
              <a:gd name="connsiteX254" fmla="*/ 2253001 w 4114165"/>
              <a:gd name="connsiteY254" fmla="*/ 704269 h 3063504"/>
              <a:gd name="connsiteX255" fmla="*/ 2259527 w 4114165"/>
              <a:gd name="connsiteY255" fmla="*/ 751529 h 3063504"/>
              <a:gd name="connsiteX256" fmla="*/ 2266054 w 4114165"/>
              <a:gd name="connsiteY256" fmla="*/ 829091 h 3063504"/>
              <a:gd name="connsiteX257" fmla="*/ 2275849 w 4114165"/>
              <a:gd name="connsiteY257" fmla="*/ 994119 h 3063504"/>
              <a:gd name="connsiteX258" fmla="*/ 2288915 w 4114165"/>
              <a:gd name="connsiteY258" fmla="*/ 1278550 h 3063504"/>
              <a:gd name="connsiteX259" fmla="*/ 2318302 w 4114165"/>
              <a:gd name="connsiteY259" fmla="*/ 1947602 h 3063504"/>
              <a:gd name="connsiteX260" fmla="*/ 2328098 w 4114165"/>
              <a:gd name="connsiteY260" fmla="*/ 2107248 h 3063504"/>
              <a:gd name="connsiteX261" fmla="*/ 2334624 w 4114165"/>
              <a:gd name="connsiteY261" fmla="*/ 2182253 h 3063504"/>
              <a:gd name="connsiteX262" fmla="*/ 2341163 w 4114165"/>
              <a:gd name="connsiteY262" fmla="*/ 2228892 h 3063504"/>
              <a:gd name="connsiteX263" fmla="*/ 2344420 w 4114165"/>
              <a:gd name="connsiteY263" fmla="*/ 2241074 h 3063504"/>
              <a:gd name="connsiteX264" fmla="*/ 2347690 w 4114165"/>
              <a:gd name="connsiteY264" fmla="*/ 2245734 h 3063504"/>
              <a:gd name="connsiteX265" fmla="*/ 2350959 w 4114165"/>
              <a:gd name="connsiteY265" fmla="*/ 2242898 h 3063504"/>
              <a:gd name="connsiteX266" fmla="*/ 2354216 w 4114165"/>
              <a:gd name="connsiteY266" fmla="*/ 2232653 h 3063504"/>
              <a:gd name="connsiteX267" fmla="*/ 2360755 w 4114165"/>
              <a:gd name="connsiteY267" fmla="*/ 2190737 h 3063504"/>
              <a:gd name="connsiteX268" fmla="*/ 2367281 w 4114165"/>
              <a:gd name="connsiteY268" fmla="*/ 2122267 h 3063504"/>
              <a:gd name="connsiteX269" fmla="*/ 2377077 w 4114165"/>
              <a:gd name="connsiteY269" fmla="*/ 1977450 h 3063504"/>
              <a:gd name="connsiteX270" fmla="*/ 2390142 w 4114165"/>
              <a:gd name="connsiteY270" fmla="*/ 1730097 h 3063504"/>
              <a:gd name="connsiteX271" fmla="*/ 2416260 w 4114165"/>
              <a:gd name="connsiteY271" fmla="*/ 1215334 h 3063504"/>
              <a:gd name="connsiteX272" fmla="*/ 2426056 w 4114165"/>
              <a:gd name="connsiteY272" fmla="*/ 1071011 h 3063504"/>
              <a:gd name="connsiteX273" fmla="*/ 2432582 w 4114165"/>
              <a:gd name="connsiteY273" fmla="*/ 1001122 h 3063504"/>
              <a:gd name="connsiteX274" fmla="*/ 2439109 w 4114165"/>
              <a:gd name="connsiteY274" fmla="*/ 955357 h 3063504"/>
              <a:gd name="connsiteX275" fmla="*/ 2442378 w 4114165"/>
              <a:gd name="connsiteY275" fmla="*/ 941997 h 3063504"/>
              <a:gd name="connsiteX276" fmla="*/ 2445647 w 4114165"/>
              <a:gd name="connsiteY276" fmla="*/ 935108 h 3063504"/>
              <a:gd name="connsiteX277" fmla="*/ 2448905 w 4114165"/>
              <a:gd name="connsiteY277" fmla="*/ 934678 h 3063504"/>
              <a:gd name="connsiteX278" fmla="*/ 2452174 w 4114165"/>
              <a:gd name="connsiteY278" fmla="*/ 940630 h 3063504"/>
              <a:gd name="connsiteX279" fmla="*/ 2455443 w 4114165"/>
              <a:gd name="connsiteY279" fmla="*/ 952824 h 3063504"/>
              <a:gd name="connsiteX280" fmla="*/ 2461970 w 4114165"/>
              <a:gd name="connsiteY280" fmla="*/ 995044 h 3063504"/>
              <a:gd name="connsiteX281" fmla="*/ 2468496 w 4114165"/>
              <a:gd name="connsiteY281" fmla="*/ 1058867 h 3063504"/>
              <a:gd name="connsiteX282" fmla="*/ 2478292 w 4114165"/>
              <a:gd name="connsiteY282" fmla="*/ 1187690 h 3063504"/>
              <a:gd name="connsiteX283" fmla="*/ 2494627 w 4114165"/>
              <a:gd name="connsiteY283" fmla="*/ 1454253 h 3063504"/>
              <a:gd name="connsiteX284" fmla="*/ 2514218 w 4114165"/>
              <a:gd name="connsiteY284" fmla="*/ 1766340 h 3063504"/>
              <a:gd name="connsiteX285" fmla="*/ 2524014 w 4114165"/>
              <a:gd name="connsiteY285" fmla="*/ 1883767 h 3063504"/>
              <a:gd name="connsiteX286" fmla="*/ 2530540 w 4114165"/>
              <a:gd name="connsiteY286" fmla="*/ 1939878 h 3063504"/>
              <a:gd name="connsiteX287" fmla="*/ 2537067 w 4114165"/>
              <a:gd name="connsiteY287" fmla="*/ 1975778 h 3063504"/>
              <a:gd name="connsiteX288" fmla="*/ 2540336 w 4114165"/>
              <a:gd name="connsiteY288" fmla="*/ 1985782 h 3063504"/>
              <a:gd name="connsiteX289" fmla="*/ 2543606 w 4114165"/>
              <a:gd name="connsiteY289" fmla="*/ 1990417 h 3063504"/>
              <a:gd name="connsiteX290" fmla="*/ 2546862 w 4114165"/>
              <a:gd name="connsiteY290" fmla="*/ 1989708 h 3063504"/>
              <a:gd name="connsiteX291" fmla="*/ 2550132 w 4114165"/>
              <a:gd name="connsiteY291" fmla="*/ 1983731 h 3063504"/>
              <a:gd name="connsiteX292" fmla="*/ 2556658 w 4114165"/>
              <a:gd name="connsiteY292" fmla="*/ 1956580 h 3063504"/>
              <a:gd name="connsiteX293" fmla="*/ 2563197 w 4114165"/>
              <a:gd name="connsiteY293" fmla="*/ 1910790 h 3063504"/>
              <a:gd name="connsiteX294" fmla="*/ 2572993 w 4114165"/>
              <a:gd name="connsiteY294" fmla="*/ 1813029 h 3063504"/>
              <a:gd name="connsiteX295" fmla="*/ 2586046 w 4114165"/>
              <a:gd name="connsiteY295" fmla="*/ 1647001 h 3063504"/>
              <a:gd name="connsiteX296" fmla="*/ 2608907 w 4114165"/>
              <a:gd name="connsiteY296" fmla="*/ 1350946 h 3063504"/>
              <a:gd name="connsiteX297" fmla="*/ 2618703 w 4114165"/>
              <a:gd name="connsiteY297" fmla="*/ 1256465 h 3063504"/>
              <a:gd name="connsiteX298" fmla="*/ 2625229 w 4114165"/>
              <a:gd name="connsiteY298" fmla="*/ 1211991 h 3063504"/>
              <a:gd name="connsiteX299" fmla="*/ 2631768 w 4114165"/>
              <a:gd name="connsiteY299" fmla="*/ 1184474 h 3063504"/>
              <a:gd name="connsiteX300" fmla="*/ 2635025 w 4114165"/>
              <a:gd name="connsiteY300" fmla="*/ 1177408 h 3063504"/>
              <a:gd name="connsiteX301" fmla="*/ 2638294 w 4114165"/>
              <a:gd name="connsiteY301" fmla="*/ 1174850 h 3063504"/>
              <a:gd name="connsiteX302" fmla="*/ 2641564 w 4114165"/>
              <a:gd name="connsiteY302" fmla="*/ 1176787 h 3063504"/>
              <a:gd name="connsiteX303" fmla="*/ 2644821 w 4114165"/>
              <a:gd name="connsiteY303" fmla="*/ 1183144 h 3063504"/>
              <a:gd name="connsiteX304" fmla="*/ 2651359 w 4114165"/>
              <a:gd name="connsiteY304" fmla="*/ 1208496 h 3063504"/>
              <a:gd name="connsiteX305" fmla="*/ 2657886 w 4114165"/>
              <a:gd name="connsiteY305" fmla="*/ 1249272 h 3063504"/>
              <a:gd name="connsiteX306" fmla="*/ 2667681 w 4114165"/>
              <a:gd name="connsiteY306" fmla="*/ 1333964 h 3063504"/>
              <a:gd name="connsiteX307" fmla="*/ 2684004 w 4114165"/>
              <a:gd name="connsiteY307" fmla="*/ 1510794 h 3063504"/>
              <a:gd name="connsiteX308" fmla="*/ 2700326 w 4114165"/>
              <a:gd name="connsiteY308" fmla="*/ 1682319 h 3063504"/>
              <a:gd name="connsiteX309" fmla="*/ 2710121 w 4114165"/>
              <a:gd name="connsiteY309" fmla="*/ 1760046 h 3063504"/>
              <a:gd name="connsiteX310" fmla="*/ 2716661 w 4114165"/>
              <a:gd name="connsiteY310" fmla="*/ 1795706 h 3063504"/>
              <a:gd name="connsiteX311" fmla="*/ 2723187 w 4114165"/>
              <a:gd name="connsiteY311" fmla="*/ 1816398 h 3063504"/>
              <a:gd name="connsiteX312" fmla="*/ 2726456 w 4114165"/>
              <a:gd name="connsiteY312" fmla="*/ 1820817 h 3063504"/>
              <a:gd name="connsiteX313" fmla="*/ 2729713 w 4114165"/>
              <a:gd name="connsiteY313" fmla="*/ 1821222 h 3063504"/>
              <a:gd name="connsiteX314" fmla="*/ 2732983 w 4114165"/>
              <a:gd name="connsiteY314" fmla="*/ 1817613 h 3063504"/>
              <a:gd name="connsiteX315" fmla="*/ 2736252 w 4114165"/>
              <a:gd name="connsiteY315" fmla="*/ 1810079 h 3063504"/>
              <a:gd name="connsiteX316" fmla="*/ 2742779 w 4114165"/>
              <a:gd name="connsiteY316" fmla="*/ 1783638 h 3063504"/>
              <a:gd name="connsiteX317" fmla="*/ 2749305 w 4114165"/>
              <a:gd name="connsiteY317" fmla="*/ 1743368 h 3063504"/>
              <a:gd name="connsiteX318" fmla="*/ 2759101 w 4114165"/>
              <a:gd name="connsiteY318" fmla="*/ 1661703 h 3063504"/>
              <a:gd name="connsiteX319" fmla="*/ 2775436 w 4114165"/>
              <a:gd name="connsiteY319" fmla="*/ 1493066 h 3063504"/>
              <a:gd name="connsiteX320" fmla="*/ 2791758 w 4114165"/>
              <a:gd name="connsiteY320" fmla="*/ 1328785 h 3063504"/>
              <a:gd name="connsiteX321" fmla="*/ 2801554 w 4114165"/>
              <a:gd name="connsiteY321" fmla="*/ 1253248 h 3063504"/>
              <a:gd name="connsiteX322" fmla="*/ 2808080 w 4114165"/>
              <a:gd name="connsiteY322" fmla="*/ 1217943 h 3063504"/>
              <a:gd name="connsiteX323" fmla="*/ 2814619 w 4114165"/>
              <a:gd name="connsiteY323" fmla="*/ 1196783 h 3063504"/>
              <a:gd name="connsiteX324" fmla="*/ 2817876 w 4114165"/>
              <a:gd name="connsiteY324" fmla="*/ 1191882 h 3063504"/>
              <a:gd name="connsiteX325" fmla="*/ 2821145 w 4114165"/>
              <a:gd name="connsiteY325" fmla="*/ 1190882 h 3063504"/>
              <a:gd name="connsiteX326" fmla="*/ 2824414 w 4114165"/>
              <a:gd name="connsiteY326" fmla="*/ 1193807 h 3063504"/>
              <a:gd name="connsiteX327" fmla="*/ 2827671 w 4114165"/>
              <a:gd name="connsiteY327" fmla="*/ 1200632 h 3063504"/>
              <a:gd name="connsiteX328" fmla="*/ 2834210 w 4114165"/>
              <a:gd name="connsiteY328" fmla="*/ 1225718 h 3063504"/>
              <a:gd name="connsiteX329" fmla="*/ 2840736 w 4114165"/>
              <a:gd name="connsiteY329" fmla="*/ 1265152 h 3063504"/>
              <a:gd name="connsiteX330" fmla="*/ 2850532 w 4114165"/>
              <a:gd name="connsiteY330" fmla="*/ 1347489 h 3063504"/>
              <a:gd name="connsiteX331" fmla="*/ 2863598 w 4114165"/>
              <a:gd name="connsiteY331" fmla="*/ 1487861 h 3063504"/>
              <a:gd name="connsiteX332" fmla="*/ 2889716 w 4114165"/>
              <a:gd name="connsiteY332" fmla="*/ 1782726 h 3063504"/>
              <a:gd name="connsiteX333" fmla="*/ 2899511 w 4114165"/>
              <a:gd name="connsiteY333" fmla="*/ 1866418 h 3063504"/>
              <a:gd name="connsiteX334" fmla="*/ 2906038 w 4114165"/>
              <a:gd name="connsiteY334" fmla="*/ 1907105 h 3063504"/>
              <a:gd name="connsiteX335" fmla="*/ 2912577 w 4114165"/>
              <a:gd name="connsiteY335" fmla="*/ 1933685 h 3063504"/>
              <a:gd name="connsiteX336" fmla="*/ 2915833 w 4114165"/>
              <a:gd name="connsiteY336" fmla="*/ 1941334 h 3063504"/>
              <a:gd name="connsiteX337" fmla="*/ 2919103 w 4114165"/>
              <a:gd name="connsiteY337" fmla="*/ 1945107 h 3063504"/>
              <a:gd name="connsiteX338" fmla="*/ 2922373 w 4114165"/>
              <a:gd name="connsiteY338" fmla="*/ 1944968 h 3063504"/>
              <a:gd name="connsiteX339" fmla="*/ 2925629 w 4114165"/>
              <a:gd name="connsiteY339" fmla="*/ 1940929 h 3063504"/>
              <a:gd name="connsiteX340" fmla="*/ 2928899 w 4114165"/>
              <a:gd name="connsiteY340" fmla="*/ 1933014 h 3063504"/>
              <a:gd name="connsiteX341" fmla="*/ 2935425 w 4114165"/>
              <a:gd name="connsiteY341" fmla="*/ 1905965 h 3063504"/>
              <a:gd name="connsiteX342" fmla="*/ 2941951 w 4114165"/>
              <a:gd name="connsiteY342" fmla="*/ 1864898 h 3063504"/>
              <a:gd name="connsiteX343" fmla="*/ 2951747 w 4114165"/>
              <a:gd name="connsiteY343" fmla="*/ 1780649 h 3063504"/>
              <a:gd name="connsiteX344" fmla="*/ 2964813 w 4114165"/>
              <a:gd name="connsiteY344" fmla="*/ 1637427 h 3063504"/>
              <a:gd name="connsiteX345" fmla="*/ 3000726 w 4114165"/>
              <a:gd name="connsiteY345" fmla="*/ 1222059 h 3063504"/>
              <a:gd name="connsiteX346" fmla="*/ 3010522 w 4114165"/>
              <a:gd name="connsiteY346" fmla="*/ 1142292 h 3063504"/>
              <a:gd name="connsiteX347" fmla="*/ 3017061 w 4114165"/>
              <a:gd name="connsiteY347" fmla="*/ 1103479 h 3063504"/>
              <a:gd name="connsiteX348" fmla="*/ 3023588 w 4114165"/>
              <a:gd name="connsiteY348" fmla="*/ 1077469 h 3063504"/>
              <a:gd name="connsiteX349" fmla="*/ 3030114 w 4114165"/>
              <a:gd name="connsiteY349" fmla="*/ 1064920 h 3063504"/>
              <a:gd name="connsiteX350" fmla="*/ 3033383 w 4114165"/>
              <a:gd name="connsiteY350" fmla="*/ 1063780 h 3063504"/>
              <a:gd name="connsiteX351" fmla="*/ 3036653 w 4114165"/>
              <a:gd name="connsiteY351" fmla="*/ 1066060 h 3063504"/>
              <a:gd name="connsiteX352" fmla="*/ 3039910 w 4114165"/>
              <a:gd name="connsiteY352" fmla="*/ 1071720 h 3063504"/>
              <a:gd name="connsiteX353" fmla="*/ 3046448 w 4114165"/>
              <a:gd name="connsiteY353" fmla="*/ 1092918 h 3063504"/>
              <a:gd name="connsiteX354" fmla="*/ 3052975 w 4114165"/>
              <a:gd name="connsiteY354" fmla="*/ 1126603 h 3063504"/>
              <a:gd name="connsiteX355" fmla="*/ 3062770 w 4114165"/>
              <a:gd name="connsiteY355" fmla="*/ 1198036 h 3063504"/>
              <a:gd name="connsiteX356" fmla="*/ 3075836 w 4114165"/>
              <a:gd name="connsiteY356" fmla="*/ 1324289 h 3063504"/>
              <a:gd name="connsiteX357" fmla="*/ 3098684 w 4114165"/>
              <a:gd name="connsiteY357" fmla="*/ 1588788 h 3063504"/>
              <a:gd name="connsiteX358" fmla="*/ 3118276 w 4114165"/>
              <a:gd name="connsiteY358" fmla="*/ 1805419 h 3063504"/>
              <a:gd name="connsiteX359" fmla="*/ 3131341 w 4114165"/>
              <a:gd name="connsiteY359" fmla="*/ 1919515 h 3063504"/>
              <a:gd name="connsiteX360" fmla="*/ 3141137 w 4114165"/>
              <a:gd name="connsiteY360" fmla="*/ 1981109 h 3063504"/>
              <a:gd name="connsiteX361" fmla="*/ 3147663 w 4114165"/>
              <a:gd name="connsiteY361" fmla="*/ 2008741 h 3063504"/>
              <a:gd name="connsiteX362" fmla="*/ 3154202 w 4114165"/>
              <a:gd name="connsiteY362" fmla="*/ 2024671 h 3063504"/>
              <a:gd name="connsiteX363" fmla="*/ 3157459 w 4114165"/>
              <a:gd name="connsiteY363" fmla="*/ 2028065 h 3063504"/>
              <a:gd name="connsiteX364" fmla="*/ 3160729 w 4114165"/>
              <a:gd name="connsiteY364" fmla="*/ 2028356 h 3063504"/>
              <a:gd name="connsiteX365" fmla="*/ 3163998 w 4114165"/>
              <a:gd name="connsiteY365" fmla="*/ 2025494 h 3063504"/>
              <a:gd name="connsiteX366" fmla="*/ 3167255 w 4114165"/>
              <a:gd name="connsiteY366" fmla="*/ 2019454 h 3063504"/>
              <a:gd name="connsiteX367" fmla="*/ 3173794 w 4114165"/>
              <a:gd name="connsiteY367" fmla="*/ 1997888 h 3063504"/>
              <a:gd name="connsiteX368" fmla="*/ 3180320 w 4114165"/>
              <a:gd name="connsiteY368" fmla="*/ 1963798 h 3063504"/>
              <a:gd name="connsiteX369" fmla="*/ 3190116 w 4114165"/>
              <a:gd name="connsiteY369" fmla="*/ 1890225 h 3063504"/>
              <a:gd name="connsiteX370" fmla="*/ 3199912 w 4114165"/>
              <a:gd name="connsiteY370" fmla="*/ 1792185 h 3063504"/>
              <a:gd name="connsiteX371" fmla="*/ 3212965 w 4114165"/>
              <a:gd name="connsiteY371" fmla="*/ 1630792 h 3063504"/>
              <a:gd name="connsiteX372" fmla="*/ 3258687 w 4114165"/>
              <a:gd name="connsiteY372" fmla="*/ 1017660 h 3063504"/>
              <a:gd name="connsiteX373" fmla="*/ 3268482 w 4114165"/>
              <a:gd name="connsiteY373" fmla="*/ 933703 h 3063504"/>
              <a:gd name="connsiteX374" fmla="*/ 3275009 w 4114165"/>
              <a:gd name="connsiteY374" fmla="*/ 897080 h 3063504"/>
              <a:gd name="connsiteX375" fmla="*/ 3281535 w 4114165"/>
              <a:gd name="connsiteY375" fmla="*/ 878136 h 3063504"/>
              <a:gd name="connsiteX376" fmla="*/ 3284804 w 4114165"/>
              <a:gd name="connsiteY376" fmla="*/ 875743 h 3063504"/>
              <a:gd name="connsiteX377" fmla="*/ 3288074 w 4114165"/>
              <a:gd name="connsiteY377" fmla="*/ 878237 h 3063504"/>
              <a:gd name="connsiteX378" fmla="*/ 3291331 w 4114165"/>
              <a:gd name="connsiteY378" fmla="*/ 885696 h 3063504"/>
              <a:gd name="connsiteX379" fmla="*/ 3297870 w 4114165"/>
              <a:gd name="connsiteY379" fmla="*/ 915632 h 3063504"/>
              <a:gd name="connsiteX380" fmla="*/ 3304396 w 4114165"/>
              <a:gd name="connsiteY380" fmla="*/ 965374 h 3063504"/>
              <a:gd name="connsiteX381" fmla="*/ 3314192 w 4114165"/>
              <a:gd name="connsiteY381" fmla="*/ 1075076 h 3063504"/>
              <a:gd name="connsiteX382" fmla="*/ 3323988 w 4114165"/>
              <a:gd name="connsiteY382" fmla="*/ 1221514 h 3063504"/>
              <a:gd name="connsiteX383" fmla="*/ 3340310 w 4114165"/>
              <a:gd name="connsiteY383" fmla="*/ 1521761 h 3063504"/>
              <a:gd name="connsiteX384" fmla="*/ 3366441 w 4114165"/>
              <a:gd name="connsiteY384" fmla="*/ 2016579 h 3063504"/>
              <a:gd name="connsiteX385" fmla="*/ 3376237 w 4114165"/>
              <a:gd name="connsiteY385" fmla="*/ 2160789 h 3063504"/>
              <a:gd name="connsiteX386" fmla="*/ 3386032 w 4114165"/>
              <a:gd name="connsiteY386" fmla="*/ 2262576 h 3063504"/>
              <a:gd name="connsiteX387" fmla="*/ 3392559 w 4114165"/>
              <a:gd name="connsiteY387" fmla="*/ 2302136 h 3063504"/>
              <a:gd name="connsiteX388" fmla="*/ 3395828 w 4114165"/>
              <a:gd name="connsiteY388" fmla="*/ 2312672 h 3063504"/>
              <a:gd name="connsiteX389" fmla="*/ 3399085 w 4114165"/>
              <a:gd name="connsiteY389" fmla="*/ 2316813 h 3063504"/>
              <a:gd name="connsiteX390" fmla="*/ 3402354 w 4114165"/>
              <a:gd name="connsiteY390" fmla="*/ 2314458 h 3063504"/>
              <a:gd name="connsiteX391" fmla="*/ 3405624 w 4114165"/>
              <a:gd name="connsiteY391" fmla="*/ 2305568 h 3063504"/>
              <a:gd name="connsiteX392" fmla="*/ 3412150 w 4114165"/>
              <a:gd name="connsiteY392" fmla="*/ 2268275 h 3063504"/>
              <a:gd name="connsiteX393" fmla="*/ 3418677 w 4114165"/>
              <a:gd name="connsiteY393" fmla="*/ 2205743 h 3063504"/>
              <a:gd name="connsiteX394" fmla="*/ 3428472 w 4114165"/>
              <a:gd name="connsiteY394" fmla="*/ 2068625 h 3063504"/>
              <a:gd name="connsiteX395" fmla="*/ 3438268 w 4114165"/>
              <a:gd name="connsiteY395" fmla="*/ 1888224 h 3063504"/>
              <a:gd name="connsiteX396" fmla="*/ 3454590 w 4114165"/>
              <a:gd name="connsiteY396" fmla="*/ 1528523 h 3063504"/>
              <a:gd name="connsiteX397" fmla="*/ 3477451 w 4114165"/>
              <a:gd name="connsiteY397" fmla="*/ 1031083 h 3063504"/>
              <a:gd name="connsiteX398" fmla="*/ 3487247 w 4114165"/>
              <a:gd name="connsiteY398" fmla="*/ 866929 h 3063504"/>
              <a:gd name="connsiteX399" fmla="*/ 3497043 w 4114165"/>
              <a:gd name="connsiteY399" fmla="*/ 752567 h 3063504"/>
              <a:gd name="connsiteX400" fmla="*/ 3503569 w 4114165"/>
              <a:gd name="connsiteY400" fmla="*/ 708790 h 3063504"/>
              <a:gd name="connsiteX401" fmla="*/ 3506839 w 4114165"/>
              <a:gd name="connsiteY401" fmla="*/ 697342 h 3063504"/>
              <a:gd name="connsiteX402" fmla="*/ 3510108 w 4114165"/>
              <a:gd name="connsiteY402" fmla="*/ 693037 h 3063504"/>
              <a:gd name="connsiteX403" fmla="*/ 3513365 w 4114165"/>
              <a:gd name="connsiteY403" fmla="*/ 695924 h 3063504"/>
              <a:gd name="connsiteX404" fmla="*/ 3516634 w 4114165"/>
              <a:gd name="connsiteY404" fmla="*/ 705979 h 3063504"/>
              <a:gd name="connsiteX405" fmla="*/ 3523161 w 4114165"/>
              <a:gd name="connsiteY405" fmla="*/ 747236 h 3063504"/>
              <a:gd name="connsiteX406" fmla="*/ 3529700 w 4114165"/>
              <a:gd name="connsiteY406" fmla="*/ 815390 h 3063504"/>
              <a:gd name="connsiteX407" fmla="*/ 3539496 w 4114165"/>
              <a:gd name="connsiteY407" fmla="*/ 962638 h 3063504"/>
              <a:gd name="connsiteX408" fmla="*/ 3552548 w 4114165"/>
              <a:gd name="connsiteY408" fmla="*/ 1223718 h 3063504"/>
              <a:gd name="connsiteX409" fmla="*/ 3591731 w 4114165"/>
              <a:gd name="connsiteY409" fmla="*/ 2071171 h 3063504"/>
              <a:gd name="connsiteX410" fmla="*/ 3601527 w 4114165"/>
              <a:gd name="connsiteY410" fmla="*/ 2206351 h 3063504"/>
              <a:gd name="connsiteX411" fmla="*/ 3608066 w 4114165"/>
              <a:gd name="connsiteY411" fmla="*/ 2265109 h 3063504"/>
              <a:gd name="connsiteX412" fmla="*/ 3614593 w 4114165"/>
              <a:gd name="connsiteY412" fmla="*/ 2296311 h 3063504"/>
              <a:gd name="connsiteX413" fmla="*/ 3617862 w 4114165"/>
              <a:gd name="connsiteY413" fmla="*/ 2301250 h 3063504"/>
              <a:gd name="connsiteX414" fmla="*/ 3621119 w 4114165"/>
              <a:gd name="connsiteY414" fmla="*/ 2299034 h 3063504"/>
              <a:gd name="connsiteX415" fmla="*/ 3624388 w 4114165"/>
              <a:gd name="connsiteY415" fmla="*/ 2289726 h 3063504"/>
              <a:gd name="connsiteX416" fmla="*/ 3630915 w 4114165"/>
              <a:gd name="connsiteY416" fmla="*/ 2250394 h 3063504"/>
              <a:gd name="connsiteX417" fmla="*/ 3637453 w 4114165"/>
              <a:gd name="connsiteY417" fmla="*/ 2185001 h 3063504"/>
              <a:gd name="connsiteX418" fmla="*/ 3647249 w 4114165"/>
              <a:gd name="connsiteY418" fmla="*/ 2044375 h 3063504"/>
              <a:gd name="connsiteX419" fmla="*/ 3660302 w 4114165"/>
              <a:gd name="connsiteY419" fmla="*/ 1798352 h 3063504"/>
              <a:gd name="connsiteX420" fmla="*/ 3692959 w 4114165"/>
              <a:gd name="connsiteY420" fmla="*/ 1140064 h 3063504"/>
              <a:gd name="connsiteX421" fmla="*/ 3702755 w 4114165"/>
              <a:gd name="connsiteY421" fmla="*/ 999805 h 3063504"/>
              <a:gd name="connsiteX422" fmla="*/ 3709281 w 4114165"/>
              <a:gd name="connsiteY422" fmla="*/ 933399 h 3063504"/>
              <a:gd name="connsiteX423" fmla="*/ 3715807 w 4114165"/>
              <a:gd name="connsiteY423" fmla="*/ 891369 h 3063504"/>
              <a:gd name="connsiteX424" fmla="*/ 3719077 w 4114165"/>
              <a:gd name="connsiteY424" fmla="*/ 879922 h 3063504"/>
              <a:gd name="connsiteX425" fmla="*/ 3722346 w 4114165"/>
              <a:gd name="connsiteY425" fmla="*/ 874932 h 3063504"/>
              <a:gd name="connsiteX426" fmla="*/ 3725603 w 4114165"/>
              <a:gd name="connsiteY426" fmla="*/ 876414 h 3063504"/>
              <a:gd name="connsiteX427" fmla="*/ 3728873 w 4114165"/>
              <a:gd name="connsiteY427" fmla="*/ 884278 h 3063504"/>
              <a:gd name="connsiteX428" fmla="*/ 3735399 w 4114165"/>
              <a:gd name="connsiteY428" fmla="*/ 918570 h 3063504"/>
              <a:gd name="connsiteX429" fmla="*/ 3741938 w 4114165"/>
              <a:gd name="connsiteY429" fmla="*/ 975973 h 3063504"/>
              <a:gd name="connsiteX430" fmla="*/ 3751734 w 4114165"/>
              <a:gd name="connsiteY430" fmla="*/ 1099301 h 3063504"/>
              <a:gd name="connsiteX431" fmla="*/ 3764786 w 4114165"/>
              <a:gd name="connsiteY431" fmla="*/ 1313260 h 3063504"/>
              <a:gd name="connsiteX432" fmla="*/ 3794174 w 4114165"/>
              <a:gd name="connsiteY432" fmla="*/ 1820969 h 3063504"/>
              <a:gd name="connsiteX433" fmla="*/ 3803970 w 4114165"/>
              <a:gd name="connsiteY433" fmla="*/ 1943664 h 3063504"/>
              <a:gd name="connsiteX434" fmla="*/ 3810509 w 4114165"/>
              <a:gd name="connsiteY434" fmla="*/ 2002054 h 3063504"/>
              <a:gd name="connsiteX435" fmla="*/ 3817035 w 4114165"/>
              <a:gd name="connsiteY435" fmla="*/ 2039208 h 3063504"/>
              <a:gd name="connsiteX436" fmla="*/ 3820304 w 4114165"/>
              <a:gd name="connsiteY436" fmla="*/ 2049453 h 3063504"/>
              <a:gd name="connsiteX437" fmla="*/ 3823561 w 4114165"/>
              <a:gd name="connsiteY437" fmla="*/ 2054050 h 3063504"/>
              <a:gd name="connsiteX438" fmla="*/ 3826831 w 4114165"/>
              <a:gd name="connsiteY438" fmla="*/ 2053011 h 3063504"/>
              <a:gd name="connsiteX439" fmla="*/ 3830100 w 4114165"/>
              <a:gd name="connsiteY439" fmla="*/ 2046401 h 3063504"/>
              <a:gd name="connsiteX440" fmla="*/ 3836626 w 4114165"/>
              <a:gd name="connsiteY440" fmla="*/ 2017073 h 3063504"/>
              <a:gd name="connsiteX441" fmla="*/ 3843153 w 4114165"/>
              <a:gd name="connsiteY441" fmla="*/ 1967724 h 3063504"/>
              <a:gd name="connsiteX442" fmla="*/ 3852949 w 4114165"/>
              <a:gd name="connsiteY442" fmla="*/ 1861834 h 3063504"/>
              <a:gd name="connsiteX443" fmla="*/ 3866014 w 4114165"/>
              <a:gd name="connsiteY443" fmla="*/ 1679090 h 3063504"/>
              <a:gd name="connsiteX444" fmla="*/ 3892132 w 4114165"/>
              <a:gd name="connsiteY444" fmla="*/ 1294657 h 3063504"/>
              <a:gd name="connsiteX445" fmla="*/ 3901928 w 4114165"/>
              <a:gd name="connsiteY445" fmla="*/ 1185892 h 3063504"/>
              <a:gd name="connsiteX446" fmla="*/ 3908467 w 4114165"/>
              <a:gd name="connsiteY446" fmla="*/ 1133061 h 3063504"/>
              <a:gd name="connsiteX447" fmla="*/ 3914993 w 4114165"/>
              <a:gd name="connsiteY447" fmla="*/ 1098427 h 3063504"/>
              <a:gd name="connsiteX448" fmla="*/ 3918263 w 4114165"/>
              <a:gd name="connsiteY448" fmla="*/ 1088360 h 3063504"/>
              <a:gd name="connsiteX449" fmla="*/ 3921519 w 4114165"/>
              <a:gd name="connsiteY449" fmla="*/ 1083244 h 3063504"/>
              <a:gd name="connsiteX450" fmla="*/ 3924789 w 4114165"/>
              <a:gd name="connsiteY450" fmla="*/ 1083117 h 3063504"/>
              <a:gd name="connsiteX451" fmla="*/ 3928058 w 4114165"/>
              <a:gd name="connsiteY451" fmla="*/ 1087916 h 3063504"/>
              <a:gd name="connsiteX452" fmla="*/ 3931315 w 4114165"/>
              <a:gd name="connsiteY452" fmla="*/ 1097591 h 3063504"/>
              <a:gd name="connsiteX453" fmla="*/ 3937854 w 4114165"/>
              <a:gd name="connsiteY453" fmla="*/ 1130946 h 3063504"/>
              <a:gd name="connsiteX454" fmla="*/ 3944380 w 4114165"/>
              <a:gd name="connsiteY454" fmla="*/ 1181523 h 3063504"/>
              <a:gd name="connsiteX455" fmla="*/ 3954176 w 4114165"/>
              <a:gd name="connsiteY455" fmla="*/ 1284311 h 3063504"/>
              <a:gd name="connsiteX456" fmla="*/ 3970498 w 4114165"/>
              <a:gd name="connsiteY456" fmla="*/ 1500132 h 3063504"/>
              <a:gd name="connsiteX457" fmla="*/ 3990090 w 4114165"/>
              <a:gd name="connsiteY457" fmla="*/ 1758754 h 3063504"/>
              <a:gd name="connsiteX458" fmla="*/ 3999886 w 4114165"/>
              <a:gd name="connsiteY458" fmla="*/ 1858187 h 3063504"/>
              <a:gd name="connsiteX459" fmla="*/ 4006412 w 4114165"/>
              <a:gd name="connsiteY459" fmla="*/ 1906257 h 3063504"/>
              <a:gd name="connsiteX460" fmla="*/ 4012951 w 4114165"/>
              <a:gd name="connsiteY460" fmla="*/ 1937206 h 3063504"/>
              <a:gd name="connsiteX461" fmla="*/ 4016208 w 4114165"/>
              <a:gd name="connsiteY461" fmla="*/ 1945779 h 3063504"/>
              <a:gd name="connsiteX462" fmla="*/ 4019477 w 4114165"/>
              <a:gd name="connsiteY462" fmla="*/ 1949628 h 3063504"/>
              <a:gd name="connsiteX463" fmla="*/ 4022747 w 4114165"/>
              <a:gd name="connsiteY463" fmla="*/ 1948678 h 3063504"/>
              <a:gd name="connsiteX464" fmla="*/ 4026004 w 4114165"/>
              <a:gd name="connsiteY464" fmla="*/ 1942955 h 3063504"/>
              <a:gd name="connsiteX465" fmla="*/ 4032542 w 4114165"/>
              <a:gd name="connsiteY465" fmla="*/ 1917400 h 3063504"/>
              <a:gd name="connsiteX466" fmla="*/ 4039069 w 4114165"/>
              <a:gd name="connsiteY466" fmla="*/ 1874003 h 3063504"/>
              <a:gd name="connsiteX467" fmla="*/ 4048865 w 4114165"/>
              <a:gd name="connsiteY467" fmla="*/ 1779560 h 3063504"/>
              <a:gd name="connsiteX468" fmla="*/ 4061930 w 4114165"/>
              <a:gd name="connsiteY468" fmla="*/ 1613430 h 3063504"/>
              <a:gd name="connsiteX469" fmla="*/ 4091317 w 4114165"/>
              <a:gd name="connsiteY469" fmla="*/ 1214410 h 3063504"/>
              <a:gd name="connsiteX470" fmla="*/ 4101113 w 4114165"/>
              <a:gd name="connsiteY470" fmla="*/ 1119638 h 3063504"/>
              <a:gd name="connsiteX471" fmla="*/ 4107639 w 4114165"/>
              <a:gd name="connsiteY471" fmla="*/ 1076545 h 3063504"/>
              <a:gd name="connsiteX472" fmla="*/ 4114166 w 4114165"/>
              <a:gd name="connsiteY472" fmla="*/ 1052054 h 3063504"/>
              <a:gd name="connsiteX473" fmla="*/ 4114166 w 4114165"/>
              <a:gd name="connsiteY473" fmla="*/ 1052054 h 3063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</a:cxnLst>
            <a:rect l="l" t="t" r="r" b="b"/>
            <a:pathLst>
              <a:path w="4114165" h="3063504">
                <a:moveTo>
                  <a:pt x="0" y="1833480"/>
                </a:moveTo>
                <a:lnTo>
                  <a:pt x="45713" y="417481"/>
                </a:lnTo>
                <a:lnTo>
                  <a:pt x="52243" y="297352"/>
                </a:lnTo>
                <a:lnTo>
                  <a:pt x="58773" y="217167"/>
                </a:lnTo>
                <a:lnTo>
                  <a:pt x="62039" y="193329"/>
                </a:lnTo>
                <a:lnTo>
                  <a:pt x="65305" y="180827"/>
                </a:lnTo>
                <a:lnTo>
                  <a:pt x="68569" y="179911"/>
                </a:lnTo>
                <a:lnTo>
                  <a:pt x="71835" y="190731"/>
                </a:lnTo>
                <a:lnTo>
                  <a:pt x="75101" y="213328"/>
                </a:lnTo>
                <a:lnTo>
                  <a:pt x="81631" y="293496"/>
                </a:lnTo>
                <a:lnTo>
                  <a:pt x="88161" y="418608"/>
                </a:lnTo>
                <a:lnTo>
                  <a:pt x="97957" y="682450"/>
                </a:lnTo>
                <a:lnTo>
                  <a:pt x="111017" y="1145838"/>
                </a:lnTo>
                <a:lnTo>
                  <a:pt x="150200" y="2656215"/>
                </a:lnTo>
                <a:lnTo>
                  <a:pt x="159996" y="2898502"/>
                </a:lnTo>
                <a:lnTo>
                  <a:pt x="166526" y="3002974"/>
                </a:lnTo>
                <a:lnTo>
                  <a:pt x="173056" y="3056590"/>
                </a:lnTo>
                <a:lnTo>
                  <a:pt x="176322" y="3063504"/>
                </a:lnTo>
                <a:lnTo>
                  <a:pt x="179588" y="3056970"/>
                </a:lnTo>
                <a:lnTo>
                  <a:pt x="182852" y="3036988"/>
                </a:lnTo>
                <a:lnTo>
                  <a:pt x="189382" y="2957348"/>
                </a:lnTo>
                <a:lnTo>
                  <a:pt x="195914" y="2827131"/>
                </a:lnTo>
                <a:lnTo>
                  <a:pt x="205709" y="2547184"/>
                </a:lnTo>
                <a:lnTo>
                  <a:pt x="218770" y="2052391"/>
                </a:lnTo>
                <a:lnTo>
                  <a:pt x="257952" y="449365"/>
                </a:lnTo>
                <a:lnTo>
                  <a:pt x="267747" y="190794"/>
                </a:lnTo>
                <a:lnTo>
                  <a:pt x="274279" y="76196"/>
                </a:lnTo>
                <a:lnTo>
                  <a:pt x="280809" y="12309"/>
                </a:lnTo>
                <a:lnTo>
                  <a:pt x="284074" y="0"/>
                </a:lnTo>
                <a:lnTo>
                  <a:pt x="287339" y="871"/>
                </a:lnTo>
                <a:lnTo>
                  <a:pt x="290605" y="14841"/>
                </a:lnTo>
                <a:lnTo>
                  <a:pt x="293869" y="41707"/>
                </a:lnTo>
                <a:lnTo>
                  <a:pt x="300400" y="132747"/>
                </a:lnTo>
                <a:lnTo>
                  <a:pt x="306931" y="270150"/>
                </a:lnTo>
                <a:lnTo>
                  <a:pt x="316726" y="550888"/>
                </a:lnTo>
                <a:lnTo>
                  <a:pt x="329787" y="1025879"/>
                </a:lnTo>
                <a:lnTo>
                  <a:pt x="362436" y="2279786"/>
                </a:lnTo>
                <a:lnTo>
                  <a:pt x="372232" y="2556694"/>
                </a:lnTo>
                <a:lnTo>
                  <a:pt x="382027" y="2748670"/>
                </a:lnTo>
                <a:lnTo>
                  <a:pt x="388567" y="2823459"/>
                </a:lnTo>
                <a:lnTo>
                  <a:pt x="391823" y="2844202"/>
                </a:lnTo>
                <a:lnTo>
                  <a:pt x="395093" y="2853750"/>
                </a:lnTo>
                <a:lnTo>
                  <a:pt x="398362" y="2852192"/>
                </a:lnTo>
                <a:lnTo>
                  <a:pt x="401619" y="2839668"/>
                </a:lnTo>
                <a:lnTo>
                  <a:pt x="404889" y="2816443"/>
                </a:lnTo>
                <a:lnTo>
                  <a:pt x="411415" y="2739337"/>
                </a:lnTo>
                <a:lnTo>
                  <a:pt x="417954" y="2624582"/>
                </a:lnTo>
                <a:lnTo>
                  <a:pt x="427737" y="2392894"/>
                </a:lnTo>
                <a:lnTo>
                  <a:pt x="440802" y="2005562"/>
                </a:lnTo>
                <a:lnTo>
                  <a:pt x="473459" y="995006"/>
                </a:lnTo>
                <a:lnTo>
                  <a:pt x="483255" y="770207"/>
                </a:lnTo>
                <a:lnTo>
                  <a:pt x="493051" y="610130"/>
                </a:lnTo>
                <a:lnTo>
                  <a:pt x="499577" y="543438"/>
                </a:lnTo>
                <a:lnTo>
                  <a:pt x="506103" y="509955"/>
                </a:lnTo>
                <a:lnTo>
                  <a:pt x="509373" y="505624"/>
                </a:lnTo>
                <a:lnTo>
                  <a:pt x="512642" y="509409"/>
                </a:lnTo>
                <a:lnTo>
                  <a:pt x="515899" y="521111"/>
                </a:lnTo>
                <a:lnTo>
                  <a:pt x="522438" y="567167"/>
                </a:lnTo>
                <a:lnTo>
                  <a:pt x="528965" y="641054"/>
                </a:lnTo>
                <a:lnTo>
                  <a:pt x="538760" y="796230"/>
                </a:lnTo>
                <a:lnTo>
                  <a:pt x="551826" y="1063160"/>
                </a:lnTo>
                <a:lnTo>
                  <a:pt x="591009" y="1914399"/>
                </a:lnTo>
                <a:lnTo>
                  <a:pt x="600805" y="2064446"/>
                </a:lnTo>
                <a:lnTo>
                  <a:pt x="610601" y="2170198"/>
                </a:lnTo>
                <a:lnTo>
                  <a:pt x="617127" y="2214063"/>
                </a:lnTo>
                <a:lnTo>
                  <a:pt x="623653" y="2236173"/>
                </a:lnTo>
                <a:lnTo>
                  <a:pt x="626923" y="2239162"/>
                </a:lnTo>
                <a:lnTo>
                  <a:pt x="630192" y="2236882"/>
                </a:lnTo>
                <a:lnTo>
                  <a:pt x="633449" y="2229500"/>
                </a:lnTo>
                <a:lnTo>
                  <a:pt x="639988" y="2200083"/>
                </a:lnTo>
                <a:lnTo>
                  <a:pt x="646514" y="2152659"/>
                </a:lnTo>
                <a:lnTo>
                  <a:pt x="656310" y="2052556"/>
                </a:lnTo>
                <a:lnTo>
                  <a:pt x="669375" y="1878764"/>
                </a:lnTo>
                <a:lnTo>
                  <a:pt x="715085" y="1222160"/>
                </a:lnTo>
                <a:lnTo>
                  <a:pt x="724881" y="1127717"/>
                </a:lnTo>
                <a:lnTo>
                  <a:pt x="734677" y="1062526"/>
                </a:lnTo>
                <a:lnTo>
                  <a:pt x="741203" y="1036617"/>
                </a:lnTo>
                <a:lnTo>
                  <a:pt x="744472" y="1029057"/>
                </a:lnTo>
                <a:lnTo>
                  <a:pt x="747729" y="1025119"/>
                </a:lnTo>
                <a:lnTo>
                  <a:pt x="750999" y="1024765"/>
                </a:lnTo>
                <a:lnTo>
                  <a:pt x="754268" y="1027956"/>
                </a:lnTo>
                <a:lnTo>
                  <a:pt x="757525" y="1034629"/>
                </a:lnTo>
                <a:lnTo>
                  <a:pt x="764064" y="1058018"/>
                </a:lnTo>
                <a:lnTo>
                  <a:pt x="770590" y="1094020"/>
                </a:lnTo>
                <a:lnTo>
                  <a:pt x="780386" y="1168847"/>
                </a:lnTo>
                <a:lnTo>
                  <a:pt x="793451" y="1298760"/>
                </a:lnTo>
                <a:lnTo>
                  <a:pt x="839161" y="1793806"/>
                </a:lnTo>
                <a:lnTo>
                  <a:pt x="848957" y="1861910"/>
                </a:lnTo>
                <a:lnTo>
                  <a:pt x="855483" y="1893644"/>
                </a:lnTo>
                <a:lnTo>
                  <a:pt x="862022" y="1913500"/>
                </a:lnTo>
                <a:lnTo>
                  <a:pt x="865279" y="1918844"/>
                </a:lnTo>
                <a:lnTo>
                  <a:pt x="868548" y="1921098"/>
                </a:lnTo>
                <a:lnTo>
                  <a:pt x="871818" y="1920262"/>
                </a:lnTo>
                <a:lnTo>
                  <a:pt x="875075" y="1916400"/>
                </a:lnTo>
                <a:lnTo>
                  <a:pt x="881613" y="1899735"/>
                </a:lnTo>
                <a:lnTo>
                  <a:pt x="888140" y="1871800"/>
                </a:lnTo>
                <a:lnTo>
                  <a:pt x="897936" y="1811016"/>
                </a:lnTo>
                <a:lnTo>
                  <a:pt x="911001" y="1702099"/>
                </a:lnTo>
                <a:lnTo>
                  <a:pt x="937119" y="1442590"/>
                </a:lnTo>
                <a:lnTo>
                  <a:pt x="953441" y="1297291"/>
                </a:lnTo>
                <a:lnTo>
                  <a:pt x="963237" y="1230796"/>
                </a:lnTo>
                <a:lnTo>
                  <a:pt x="973033" y="1185563"/>
                </a:lnTo>
                <a:lnTo>
                  <a:pt x="979559" y="1168835"/>
                </a:lnTo>
                <a:lnTo>
                  <a:pt x="982829" y="1164732"/>
                </a:lnTo>
                <a:lnTo>
                  <a:pt x="986098" y="1163542"/>
                </a:lnTo>
                <a:lnTo>
                  <a:pt x="989355" y="1165264"/>
                </a:lnTo>
                <a:lnTo>
                  <a:pt x="992624" y="1169911"/>
                </a:lnTo>
                <a:lnTo>
                  <a:pt x="999151" y="1187868"/>
                </a:lnTo>
                <a:lnTo>
                  <a:pt x="1005689" y="1217006"/>
                </a:lnTo>
                <a:lnTo>
                  <a:pt x="1015485" y="1279968"/>
                </a:lnTo>
                <a:lnTo>
                  <a:pt x="1025281" y="1362685"/>
                </a:lnTo>
                <a:lnTo>
                  <a:pt x="1041603" y="1530359"/>
                </a:lnTo>
                <a:lnTo>
                  <a:pt x="1067721" y="1808255"/>
                </a:lnTo>
                <a:lnTo>
                  <a:pt x="1077517" y="1891643"/>
                </a:lnTo>
                <a:lnTo>
                  <a:pt x="1087313" y="1952402"/>
                </a:lnTo>
                <a:lnTo>
                  <a:pt x="1093852" y="1977209"/>
                </a:lnTo>
                <a:lnTo>
                  <a:pt x="1097109" y="1984288"/>
                </a:lnTo>
                <a:lnTo>
                  <a:pt x="1100378" y="1987618"/>
                </a:lnTo>
                <a:lnTo>
                  <a:pt x="1103648" y="1987061"/>
                </a:lnTo>
                <a:lnTo>
                  <a:pt x="1106904" y="1982502"/>
                </a:lnTo>
                <a:lnTo>
                  <a:pt x="1110174" y="1973853"/>
                </a:lnTo>
                <a:lnTo>
                  <a:pt x="1116700" y="1944158"/>
                </a:lnTo>
                <a:lnTo>
                  <a:pt x="1123239" y="1898000"/>
                </a:lnTo>
                <a:lnTo>
                  <a:pt x="1133035" y="1799302"/>
                </a:lnTo>
                <a:lnTo>
                  <a:pt x="1142831" y="1669529"/>
                </a:lnTo>
                <a:lnTo>
                  <a:pt x="1159153" y="1406436"/>
                </a:lnTo>
                <a:lnTo>
                  <a:pt x="1182001" y="1034654"/>
                </a:lnTo>
                <a:lnTo>
                  <a:pt x="1191797" y="914138"/>
                </a:lnTo>
                <a:lnTo>
                  <a:pt x="1198336" y="857229"/>
                </a:lnTo>
                <a:lnTo>
                  <a:pt x="1204863" y="823127"/>
                </a:lnTo>
                <a:lnTo>
                  <a:pt x="1208132" y="815504"/>
                </a:lnTo>
                <a:lnTo>
                  <a:pt x="1211389" y="814516"/>
                </a:lnTo>
                <a:lnTo>
                  <a:pt x="1214658" y="820341"/>
                </a:lnTo>
                <a:lnTo>
                  <a:pt x="1217928" y="833131"/>
                </a:lnTo>
                <a:lnTo>
                  <a:pt x="1224454" y="879694"/>
                </a:lnTo>
                <a:lnTo>
                  <a:pt x="1230980" y="953774"/>
                </a:lnTo>
                <a:lnTo>
                  <a:pt x="1240776" y="1112711"/>
                </a:lnTo>
                <a:lnTo>
                  <a:pt x="1253841" y="1396407"/>
                </a:lnTo>
                <a:lnTo>
                  <a:pt x="1289755" y="2259461"/>
                </a:lnTo>
                <a:lnTo>
                  <a:pt x="1299551" y="2414207"/>
                </a:lnTo>
                <a:lnTo>
                  <a:pt x="1306090" y="2478878"/>
                </a:lnTo>
                <a:lnTo>
                  <a:pt x="1309347" y="2498177"/>
                </a:lnTo>
                <a:lnTo>
                  <a:pt x="1312616" y="2508320"/>
                </a:lnTo>
                <a:lnTo>
                  <a:pt x="1315886" y="2509067"/>
                </a:lnTo>
                <a:lnTo>
                  <a:pt x="1319143" y="2500266"/>
                </a:lnTo>
                <a:lnTo>
                  <a:pt x="1322412" y="2481892"/>
                </a:lnTo>
                <a:lnTo>
                  <a:pt x="1328938" y="2416689"/>
                </a:lnTo>
                <a:lnTo>
                  <a:pt x="1335477" y="2315078"/>
                </a:lnTo>
                <a:lnTo>
                  <a:pt x="1345273" y="2101829"/>
                </a:lnTo>
                <a:lnTo>
                  <a:pt x="1358326" y="1731731"/>
                </a:lnTo>
                <a:lnTo>
                  <a:pt x="1390983" y="746033"/>
                </a:lnTo>
                <a:lnTo>
                  <a:pt x="1400779" y="542587"/>
                </a:lnTo>
                <a:lnTo>
                  <a:pt x="1407305" y="451054"/>
                </a:lnTo>
                <a:lnTo>
                  <a:pt x="1413844" y="399459"/>
                </a:lnTo>
                <a:lnTo>
                  <a:pt x="1417101" y="389390"/>
                </a:lnTo>
                <a:lnTo>
                  <a:pt x="1420370" y="390002"/>
                </a:lnTo>
                <a:lnTo>
                  <a:pt x="1423640" y="401305"/>
                </a:lnTo>
                <a:lnTo>
                  <a:pt x="1426896" y="423206"/>
                </a:lnTo>
                <a:lnTo>
                  <a:pt x="1433423" y="497902"/>
                </a:lnTo>
                <a:lnTo>
                  <a:pt x="1439962" y="611295"/>
                </a:lnTo>
                <a:lnTo>
                  <a:pt x="1449758" y="844173"/>
                </a:lnTo>
                <a:lnTo>
                  <a:pt x="1462810" y="1239775"/>
                </a:lnTo>
                <a:lnTo>
                  <a:pt x="1495467" y="2273631"/>
                </a:lnTo>
                <a:lnTo>
                  <a:pt x="1505263" y="2490199"/>
                </a:lnTo>
                <a:lnTo>
                  <a:pt x="1511789" y="2591265"/>
                </a:lnTo>
                <a:lnTo>
                  <a:pt x="1518328" y="2653302"/>
                </a:lnTo>
                <a:lnTo>
                  <a:pt x="1521585" y="2668954"/>
                </a:lnTo>
                <a:lnTo>
                  <a:pt x="1524854" y="2674159"/>
                </a:lnTo>
                <a:lnTo>
                  <a:pt x="1528124" y="2668878"/>
                </a:lnTo>
                <a:lnTo>
                  <a:pt x="1531381" y="2653214"/>
                </a:lnTo>
                <a:lnTo>
                  <a:pt x="1537920" y="2591404"/>
                </a:lnTo>
                <a:lnTo>
                  <a:pt x="1544446" y="2491149"/>
                </a:lnTo>
                <a:lnTo>
                  <a:pt x="1554242" y="2277418"/>
                </a:lnTo>
                <a:lnTo>
                  <a:pt x="1567307" y="1903661"/>
                </a:lnTo>
                <a:lnTo>
                  <a:pt x="1603221" y="803195"/>
                </a:lnTo>
                <a:lnTo>
                  <a:pt x="1613017" y="601038"/>
                </a:lnTo>
                <a:lnTo>
                  <a:pt x="1619543" y="509316"/>
                </a:lnTo>
                <a:lnTo>
                  <a:pt x="1626082" y="456003"/>
                </a:lnTo>
                <a:lnTo>
                  <a:pt x="1629339" y="444364"/>
                </a:lnTo>
                <a:lnTo>
                  <a:pt x="1632608" y="442877"/>
                </a:lnTo>
                <a:lnTo>
                  <a:pt x="1635878" y="451531"/>
                </a:lnTo>
                <a:lnTo>
                  <a:pt x="1639135" y="470215"/>
                </a:lnTo>
                <a:lnTo>
                  <a:pt x="1645674" y="536772"/>
                </a:lnTo>
                <a:lnTo>
                  <a:pt x="1652200" y="639838"/>
                </a:lnTo>
                <a:lnTo>
                  <a:pt x="1661996" y="853620"/>
                </a:lnTo>
                <a:lnTo>
                  <a:pt x="1675061" y="1218766"/>
                </a:lnTo>
                <a:lnTo>
                  <a:pt x="1704436" y="2091786"/>
                </a:lnTo>
                <a:lnTo>
                  <a:pt x="1714232" y="2309620"/>
                </a:lnTo>
                <a:lnTo>
                  <a:pt x="1720771" y="2416397"/>
                </a:lnTo>
                <a:lnTo>
                  <a:pt x="1727297" y="2487590"/>
                </a:lnTo>
                <a:lnTo>
                  <a:pt x="1730566" y="2508991"/>
                </a:lnTo>
                <a:lnTo>
                  <a:pt x="1733823" y="2520654"/>
                </a:lnTo>
                <a:lnTo>
                  <a:pt x="1737093" y="2522490"/>
                </a:lnTo>
                <a:lnTo>
                  <a:pt x="1740362" y="2514513"/>
                </a:lnTo>
                <a:lnTo>
                  <a:pt x="1743619" y="2496835"/>
                </a:lnTo>
                <a:lnTo>
                  <a:pt x="1750158" y="2433252"/>
                </a:lnTo>
                <a:lnTo>
                  <a:pt x="1756684" y="2334453"/>
                </a:lnTo>
                <a:lnTo>
                  <a:pt x="1766480" y="2129472"/>
                </a:lnTo>
                <a:lnTo>
                  <a:pt x="1779545" y="1780459"/>
                </a:lnTo>
                <a:lnTo>
                  <a:pt x="1808933" y="958789"/>
                </a:lnTo>
                <a:lnTo>
                  <a:pt x="1818729" y="760608"/>
                </a:lnTo>
                <a:lnTo>
                  <a:pt x="1825255" y="666874"/>
                </a:lnTo>
                <a:lnTo>
                  <a:pt x="1831781" y="608307"/>
                </a:lnTo>
                <a:lnTo>
                  <a:pt x="1835051" y="592984"/>
                </a:lnTo>
                <a:lnTo>
                  <a:pt x="1838320" y="587177"/>
                </a:lnTo>
                <a:lnTo>
                  <a:pt x="1841577" y="590945"/>
                </a:lnTo>
                <a:lnTo>
                  <a:pt x="1844847" y="604242"/>
                </a:lnTo>
                <a:lnTo>
                  <a:pt x="1851373" y="658745"/>
                </a:lnTo>
                <a:lnTo>
                  <a:pt x="1857912" y="748413"/>
                </a:lnTo>
                <a:lnTo>
                  <a:pt x="1867708" y="940528"/>
                </a:lnTo>
                <a:lnTo>
                  <a:pt x="1880760" y="1275586"/>
                </a:lnTo>
                <a:lnTo>
                  <a:pt x="1910148" y="2084682"/>
                </a:lnTo>
                <a:lnTo>
                  <a:pt x="1919944" y="2284015"/>
                </a:lnTo>
                <a:lnTo>
                  <a:pt x="1926483" y="2379484"/>
                </a:lnTo>
                <a:lnTo>
                  <a:pt x="1933009" y="2440280"/>
                </a:lnTo>
                <a:lnTo>
                  <a:pt x="1936266" y="2456844"/>
                </a:lnTo>
                <a:lnTo>
                  <a:pt x="1939535" y="2463923"/>
                </a:lnTo>
                <a:lnTo>
                  <a:pt x="1942805" y="2461428"/>
                </a:lnTo>
                <a:lnTo>
                  <a:pt x="1946061" y="2449398"/>
                </a:lnTo>
                <a:lnTo>
                  <a:pt x="1952600" y="2397263"/>
                </a:lnTo>
                <a:lnTo>
                  <a:pt x="1959127" y="2309620"/>
                </a:lnTo>
                <a:lnTo>
                  <a:pt x="1968923" y="2119620"/>
                </a:lnTo>
                <a:lnTo>
                  <a:pt x="1981988" y="1785309"/>
                </a:lnTo>
                <a:lnTo>
                  <a:pt x="2014632" y="895928"/>
                </a:lnTo>
                <a:lnTo>
                  <a:pt x="2024428" y="714045"/>
                </a:lnTo>
                <a:lnTo>
                  <a:pt x="2030967" y="632633"/>
                </a:lnTo>
                <a:lnTo>
                  <a:pt x="2037493" y="587036"/>
                </a:lnTo>
                <a:lnTo>
                  <a:pt x="2040763" y="578268"/>
                </a:lnTo>
                <a:lnTo>
                  <a:pt x="2044019" y="578989"/>
                </a:lnTo>
                <a:lnTo>
                  <a:pt x="2047289" y="589172"/>
                </a:lnTo>
                <a:lnTo>
                  <a:pt x="2050559" y="608725"/>
                </a:lnTo>
                <a:lnTo>
                  <a:pt x="2057085" y="674928"/>
                </a:lnTo>
                <a:lnTo>
                  <a:pt x="2063611" y="774867"/>
                </a:lnTo>
                <a:lnTo>
                  <a:pt x="2073407" y="978645"/>
                </a:lnTo>
                <a:lnTo>
                  <a:pt x="2086472" y="1320706"/>
                </a:lnTo>
                <a:lnTo>
                  <a:pt x="2112590" y="2034865"/>
                </a:lnTo>
                <a:lnTo>
                  <a:pt x="2122386" y="2239782"/>
                </a:lnTo>
                <a:lnTo>
                  <a:pt x="2128925" y="2341241"/>
                </a:lnTo>
                <a:lnTo>
                  <a:pt x="2135451" y="2409888"/>
                </a:lnTo>
                <a:lnTo>
                  <a:pt x="2141978" y="2443155"/>
                </a:lnTo>
                <a:lnTo>
                  <a:pt x="2145247" y="2446131"/>
                </a:lnTo>
                <a:lnTo>
                  <a:pt x="2148517" y="2439964"/>
                </a:lnTo>
                <a:lnTo>
                  <a:pt x="2151773" y="2424768"/>
                </a:lnTo>
                <a:lnTo>
                  <a:pt x="2158312" y="2368074"/>
                </a:lnTo>
                <a:lnTo>
                  <a:pt x="2164839" y="2278595"/>
                </a:lnTo>
                <a:lnTo>
                  <a:pt x="2174635" y="2091647"/>
                </a:lnTo>
                <a:lnTo>
                  <a:pt x="2187687" y="1772557"/>
                </a:lnTo>
                <a:lnTo>
                  <a:pt x="2217075" y="1024625"/>
                </a:lnTo>
                <a:lnTo>
                  <a:pt x="2226870" y="845731"/>
                </a:lnTo>
                <a:lnTo>
                  <a:pt x="2233409" y="761431"/>
                </a:lnTo>
                <a:lnTo>
                  <a:pt x="2239936" y="708853"/>
                </a:lnTo>
                <a:lnTo>
                  <a:pt x="2243205" y="695038"/>
                </a:lnTo>
                <a:lnTo>
                  <a:pt x="2246462" y="689694"/>
                </a:lnTo>
                <a:lnTo>
                  <a:pt x="2249731" y="692796"/>
                </a:lnTo>
                <a:lnTo>
                  <a:pt x="2253001" y="704269"/>
                </a:lnTo>
                <a:lnTo>
                  <a:pt x="2259527" y="751529"/>
                </a:lnTo>
                <a:lnTo>
                  <a:pt x="2266054" y="829091"/>
                </a:lnTo>
                <a:lnTo>
                  <a:pt x="2275849" y="994119"/>
                </a:lnTo>
                <a:lnTo>
                  <a:pt x="2288915" y="1278550"/>
                </a:lnTo>
                <a:lnTo>
                  <a:pt x="2318302" y="1947602"/>
                </a:lnTo>
                <a:lnTo>
                  <a:pt x="2328098" y="2107248"/>
                </a:lnTo>
                <a:lnTo>
                  <a:pt x="2334624" y="2182253"/>
                </a:lnTo>
                <a:lnTo>
                  <a:pt x="2341163" y="2228892"/>
                </a:lnTo>
                <a:lnTo>
                  <a:pt x="2344420" y="2241074"/>
                </a:lnTo>
                <a:lnTo>
                  <a:pt x="2347690" y="2245734"/>
                </a:lnTo>
                <a:lnTo>
                  <a:pt x="2350959" y="2242898"/>
                </a:lnTo>
                <a:lnTo>
                  <a:pt x="2354216" y="2232653"/>
                </a:lnTo>
                <a:lnTo>
                  <a:pt x="2360755" y="2190737"/>
                </a:lnTo>
                <a:lnTo>
                  <a:pt x="2367281" y="2122267"/>
                </a:lnTo>
                <a:lnTo>
                  <a:pt x="2377077" y="1977450"/>
                </a:lnTo>
                <a:lnTo>
                  <a:pt x="2390142" y="1730097"/>
                </a:lnTo>
                <a:lnTo>
                  <a:pt x="2416260" y="1215334"/>
                </a:lnTo>
                <a:lnTo>
                  <a:pt x="2426056" y="1071011"/>
                </a:lnTo>
                <a:lnTo>
                  <a:pt x="2432582" y="1001122"/>
                </a:lnTo>
                <a:lnTo>
                  <a:pt x="2439109" y="955357"/>
                </a:lnTo>
                <a:lnTo>
                  <a:pt x="2442378" y="941997"/>
                </a:lnTo>
                <a:lnTo>
                  <a:pt x="2445647" y="935108"/>
                </a:lnTo>
                <a:lnTo>
                  <a:pt x="2448905" y="934678"/>
                </a:lnTo>
                <a:lnTo>
                  <a:pt x="2452174" y="940630"/>
                </a:lnTo>
                <a:lnTo>
                  <a:pt x="2455443" y="952824"/>
                </a:lnTo>
                <a:lnTo>
                  <a:pt x="2461970" y="995044"/>
                </a:lnTo>
                <a:lnTo>
                  <a:pt x="2468496" y="1058867"/>
                </a:lnTo>
                <a:lnTo>
                  <a:pt x="2478292" y="1187690"/>
                </a:lnTo>
                <a:lnTo>
                  <a:pt x="2494627" y="1454253"/>
                </a:lnTo>
                <a:lnTo>
                  <a:pt x="2514218" y="1766340"/>
                </a:lnTo>
                <a:lnTo>
                  <a:pt x="2524014" y="1883767"/>
                </a:lnTo>
                <a:lnTo>
                  <a:pt x="2530540" y="1939878"/>
                </a:lnTo>
                <a:lnTo>
                  <a:pt x="2537067" y="1975778"/>
                </a:lnTo>
                <a:lnTo>
                  <a:pt x="2540336" y="1985782"/>
                </a:lnTo>
                <a:lnTo>
                  <a:pt x="2543606" y="1990417"/>
                </a:lnTo>
                <a:lnTo>
                  <a:pt x="2546862" y="1989708"/>
                </a:lnTo>
                <a:lnTo>
                  <a:pt x="2550132" y="1983731"/>
                </a:lnTo>
                <a:lnTo>
                  <a:pt x="2556658" y="1956580"/>
                </a:lnTo>
                <a:lnTo>
                  <a:pt x="2563197" y="1910790"/>
                </a:lnTo>
                <a:lnTo>
                  <a:pt x="2572993" y="1813029"/>
                </a:lnTo>
                <a:lnTo>
                  <a:pt x="2586046" y="1647001"/>
                </a:lnTo>
                <a:lnTo>
                  <a:pt x="2608907" y="1350946"/>
                </a:lnTo>
                <a:lnTo>
                  <a:pt x="2618703" y="1256465"/>
                </a:lnTo>
                <a:lnTo>
                  <a:pt x="2625229" y="1211991"/>
                </a:lnTo>
                <a:lnTo>
                  <a:pt x="2631768" y="1184474"/>
                </a:lnTo>
                <a:lnTo>
                  <a:pt x="2635025" y="1177408"/>
                </a:lnTo>
                <a:lnTo>
                  <a:pt x="2638294" y="1174850"/>
                </a:lnTo>
                <a:lnTo>
                  <a:pt x="2641564" y="1176787"/>
                </a:lnTo>
                <a:lnTo>
                  <a:pt x="2644821" y="1183144"/>
                </a:lnTo>
                <a:lnTo>
                  <a:pt x="2651359" y="1208496"/>
                </a:lnTo>
                <a:lnTo>
                  <a:pt x="2657886" y="1249272"/>
                </a:lnTo>
                <a:lnTo>
                  <a:pt x="2667681" y="1333964"/>
                </a:lnTo>
                <a:lnTo>
                  <a:pt x="2684004" y="1510794"/>
                </a:lnTo>
                <a:lnTo>
                  <a:pt x="2700326" y="1682319"/>
                </a:lnTo>
                <a:lnTo>
                  <a:pt x="2710121" y="1760046"/>
                </a:lnTo>
                <a:lnTo>
                  <a:pt x="2716661" y="1795706"/>
                </a:lnTo>
                <a:lnTo>
                  <a:pt x="2723187" y="1816398"/>
                </a:lnTo>
                <a:lnTo>
                  <a:pt x="2726456" y="1820817"/>
                </a:lnTo>
                <a:lnTo>
                  <a:pt x="2729713" y="1821222"/>
                </a:lnTo>
                <a:lnTo>
                  <a:pt x="2732983" y="1817613"/>
                </a:lnTo>
                <a:lnTo>
                  <a:pt x="2736252" y="1810079"/>
                </a:lnTo>
                <a:lnTo>
                  <a:pt x="2742779" y="1783638"/>
                </a:lnTo>
                <a:lnTo>
                  <a:pt x="2749305" y="1743368"/>
                </a:lnTo>
                <a:lnTo>
                  <a:pt x="2759101" y="1661703"/>
                </a:lnTo>
                <a:lnTo>
                  <a:pt x="2775436" y="1493066"/>
                </a:lnTo>
                <a:lnTo>
                  <a:pt x="2791758" y="1328785"/>
                </a:lnTo>
                <a:lnTo>
                  <a:pt x="2801554" y="1253248"/>
                </a:lnTo>
                <a:lnTo>
                  <a:pt x="2808080" y="1217943"/>
                </a:lnTo>
                <a:lnTo>
                  <a:pt x="2814619" y="1196783"/>
                </a:lnTo>
                <a:lnTo>
                  <a:pt x="2817876" y="1191882"/>
                </a:lnTo>
                <a:lnTo>
                  <a:pt x="2821145" y="1190882"/>
                </a:lnTo>
                <a:lnTo>
                  <a:pt x="2824414" y="1193807"/>
                </a:lnTo>
                <a:lnTo>
                  <a:pt x="2827671" y="1200632"/>
                </a:lnTo>
                <a:lnTo>
                  <a:pt x="2834210" y="1225718"/>
                </a:lnTo>
                <a:lnTo>
                  <a:pt x="2840736" y="1265152"/>
                </a:lnTo>
                <a:lnTo>
                  <a:pt x="2850532" y="1347489"/>
                </a:lnTo>
                <a:lnTo>
                  <a:pt x="2863598" y="1487861"/>
                </a:lnTo>
                <a:lnTo>
                  <a:pt x="2889716" y="1782726"/>
                </a:lnTo>
                <a:lnTo>
                  <a:pt x="2899511" y="1866418"/>
                </a:lnTo>
                <a:lnTo>
                  <a:pt x="2906038" y="1907105"/>
                </a:lnTo>
                <a:lnTo>
                  <a:pt x="2912577" y="1933685"/>
                </a:lnTo>
                <a:lnTo>
                  <a:pt x="2915833" y="1941334"/>
                </a:lnTo>
                <a:lnTo>
                  <a:pt x="2919103" y="1945107"/>
                </a:lnTo>
                <a:lnTo>
                  <a:pt x="2922373" y="1944968"/>
                </a:lnTo>
                <a:lnTo>
                  <a:pt x="2925629" y="1940929"/>
                </a:lnTo>
                <a:lnTo>
                  <a:pt x="2928899" y="1933014"/>
                </a:lnTo>
                <a:lnTo>
                  <a:pt x="2935425" y="1905965"/>
                </a:lnTo>
                <a:lnTo>
                  <a:pt x="2941951" y="1864898"/>
                </a:lnTo>
                <a:lnTo>
                  <a:pt x="2951747" y="1780649"/>
                </a:lnTo>
                <a:lnTo>
                  <a:pt x="2964813" y="1637427"/>
                </a:lnTo>
                <a:lnTo>
                  <a:pt x="3000726" y="1222059"/>
                </a:lnTo>
                <a:lnTo>
                  <a:pt x="3010522" y="1142292"/>
                </a:lnTo>
                <a:lnTo>
                  <a:pt x="3017061" y="1103479"/>
                </a:lnTo>
                <a:lnTo>
                  <a:pt x="3023588" y="1077469"/>
                </a:lnTo>
                <a:lnTo>
                  <a:pt x="3030114" y="1064920"/>
                </a:lnTo>
                <a:lnTo>
                  <a:pt x="3033383" y="1063780"/>
                </a:lnTo>
                <a:lnTo>
                  <a:pt x="3036653" y="1066060"/>
                </a:lnTo>
                <a:lnTo>
                  <a:pt x="3039910" y="1071720"/>
                </a:lnTo>
                <a:lnTo>
                  <a:pt x="3046448" y="1092918"/>
                </a:lnTo>
                <a:lnTo>
                  <a:pt x="3052975" y="1126603"/>
                </a:lnTo>
                <a:lnTo>
                  <a:pt x="3062770" y="1198036"/>
                </a:lnTo>
                <a:lnTo>
                  <a:pt x="3075836" y="1324289"/>
                </a:lnTo>
                <a:lnTo>
                  <a:pt x="3098684" y="1588788"/>
                </a:lnTo>
                <a:lnTo>
                  <a:pt x="3118276" y="1805419"/>
                </a:lnTo>
                <a:lnTo>
                  <a:pt x="3131341" y="1919515"/>
                </a:lnTo>
                <a:lnTo>
                  <a:pt x="3141137" y="1981109"/>
                </a:lnTo>
                <a:lnTo>
                  <a:pt x="3147663" y="2008741"/>
                </a:lnTo>
                <a:lnTo>
                  <a:pt x="3154202" y="2024671"/>
                </a:lnTo>
                <a:lnTo>
                  <a:pt x="3157459" y="2028065"/>
                </a:lnTo>
                <a:lnTo>
                  <a:pt x="3160729" y="2028356"/>
                </a:lnTo>
                <a:lnTo>
                  <a:pt x="3163998" y="2025494"/>
                </a:lnTo>
                <a:lnTo>
                  <a:pt x="3167255" y="2019454"/>
                </a:lnTo>
                <a:lnTo>
                  <a:pt x="3173794" y="1997888"/>
                </a:lnTo>
                <a:lnTo>
                  <a:pt x="3180320" y="1963798"/>
                </a:lnTo>
                <a:lnTo>
                  <a:pt x="3190116" y="1890225"/>
                </a:lnTo>
                <a:lnTo>
                  <a:pt x="3199912" y="1792185"/>
                </a:lnTo>
                <a:lnTo>
                  <a:pt x="3212965" y="1630792"/>
                </a:lnTo>
                <a:lnTo>
                  <a:pt x="3258687" y="1017660"/>
                </a:lnTo>
                <a:lnTo>
                  <a:pt x="3268482" y="933703"/>
                </a:lnTo>
                <a:lnTo>
                  <a:pt x="3275009" y="897080"/>
                </a:lnTo>
                <a:lnTo>
                  <a:pt x="3281535" y="878136"/>
                </a:lnTo>
                <a:lnTo>
                  <a:pt x="3284804" y="875743"/>
                </a:lnTo>
                <a:lnTo>
                  <a:pt x="3288074" y="878237"/>
                </a:lnTo>
                <a:lnTo>
                  <a:pt x="3291331" y="885696"/>
                </a:lnTo>
                <a:lnTo>
                  <a:pt x="3297870" y="915632"/>
                </a:lnTo>
                <a:lnTo>
                  <a:pt x="3304396" y="965374"/>
                </a:lnTo>
                <a:lnTo>
                  <a:pt x="3314192" y="1075076"/>
                </a:lnTo>
                <a:lnTo>
                  <a:pt x="3323988" y="1221514"/>
                </a:lnTo>
                <a:lnTo>
                  <a:pt x="3340310" y="1521761"/>
                </a:lnTo>
                <a:lnTo>
                  <a:pt x="3366441" y="2016579"/>
                </a:lnTo>
                <a:lnTo>
                  <a:pt x="3376237" y="2160789"/>
                </a:lnTo>
                <a:lnTo>
                  <a:pt x="3386032" y="2262576"/>
                </a:lnTo>
                <a:lnTo>
                  <a:pt x="3392559" y="2302136"/>
                </a:lnTo>
                <a:lnTo>
                  <a:pt x="3395828" y="2312672"/>
                </a:lnTo>
                <a:lnTo>
                  <a:pt x="3399085" y="2316813"/>
                </a:lnTo>
                <a:lnTo>
                  <a:pt x="3402354" y="2314458"/>
                </a:lnTo>
                <a:lnTo>
                  <a:pt x="3405624" y="2305568"/>
                </a:lnTo>
                <a:lnTo>
                  <a:pt x="3412150" y="2268275"/>
                </a:lnTo>
                <a:lnTo>
                  <a:pt x="3418677" y="2205743"/>
                </a:lnTo>
                <a:lnTo>
                  <a:pt x="3428472" y="2068625"/>
                </a:lnTo>
                <a:lnTo>
                  <a:pt x="3438268" y="1888224"/>
                </a:lnTo>
                <a:lnTo>
                  <a:pt x="3454590" y="1528523"/>
                </a:lnTo>
                <a:lnTo>
                  <a:pt x="3477451" y="1031083"/>
                </a:lnTo>
                <a:lnTo>
                  <a:pt x="3487247" y="866929"/>
                </a:lnTo>
                <a:lnTo>
                  <a:pt x="3497043" y="752567"/>
                </a:lnTo>
                <a:lnTo>
                  <a:pt x="3503569" y="708790"/>
                </a:lnTo>
                <a:lnTo>
                  <a:pt x="3506839" y="697342"/>
                </a:lnTo>
                <a:lnTo>
                  <a:pt x="3510108" y="693037"/>
                </a:lnTo>
                <a:lnTo>
                  <a:pt x="3513365" y="695924"/>
                </a:lnTo>
                <a:lnTo>
                  <a:pt x="3516634" y="705979"/>
                </a:lnTo>
                <a:lnTo>
                  <a:pt x="3523161" y="747236"/>
                </a:lnTo>
                <a:lnTo>
                  <a:pt x="3529700" y="815390"/>
                </a:lnTo>
                <a:lnTo>
                  <a:pt x="3539496" y="962638"/>
                </a:lnTo>
                <a:lnTo>
                  <a:pt x="3552548" y="1223718"/>
                </a:lnTo>
                <a:lnTo>
                  <a:pt x="3591731" y="2071171"/>
                </a:lnTo>
                <a:lnTo>
                  <a:pt x="3601527" y="2206351"/>
                </a:lnTo>
                <a:lnTo>
                  <a:pt x="3608066" y="2265109"/>
                </a:lnTo>
                <a:lnTo>
                  <a:pt x="3614593" y="2296311"/>
                </a:lnTo>
                <a:lnTo>
                  <a:pt x="3617862" y="2301250"/>
                </a:lnTo>
                <a:lnTo>
                  <a:pt x="3621119" y="2299034"/>
                </a:lnTo>
                <a:lnTo>
                  <a:pt x="3624388" y="2289726"/>
                </a:lnTo>
                <a:lnTo>
                  <a:pt x="3630915" y="2250394"/>
                </a:lnTo>
                <a:lnTo>
                  <a:pt x="3637453" y="2185001"/>
                </a:lnTo>
                <a:lnTo>
                  <a:pt x="3647249" y="2044375"/>
                </a:lnTo>
                <a:lnTo>
                  <a:pt x="3660302" y="1798352"/>
                </a:lnTo>
                <a:lnTo>
                  <a:pt x="3692959" y="1140064"/>
                </a:lnTo>
                <a:lnTo>
                  <a:pt x="3702755" y="999805"/>
                </a:lnTo>
                <a:lnTo>
                  <a:pt x="3709281" y="933399"/>
                </a:lnTo>
                <a:lnTo>
                  <a:pt x="3715807" y="891369"/>
                </a:lnTo>
                <a:lnTo>
                  <a:pt x="3719077" y="879922"/>
                </a:lnTo>
                <a:lnTo>
                  <a:pt x="3722346" y="874932"/>
                </a:lnTo>
                <a:lnTo>
                  <a:pt x="3725603" y="876414"/>
                </a:lnTo>
                <a:lnTo>
                  <a:pt x="3728873" y="884278"/>
                </a:lnTo>
                <a:lnTo>
                  <a:pt x="3735399" y="918570"/>
                </a:lnTo>
                <a:lnTo>
                  <a:pt x="3741938" y="975973"/>
                </a:lnTo>
                <a:lnTo>
                  <a:pt x="3751734" y="1099301"/>
                </a:lnTo>
                <a:lnTo>
                  <a:pt x="3764786" y="1313260"/>
                </a:lnTo>
                <a:lnTo>
                  <a:pt x="3794174" y="1820969"/>
                </a:lnTo>
                <a:lnTo>
                  <a:pt x="3803970" y="1943664"/>
                </a:lnTo>
                <a:lnTo>
                  <a:pt x="3810509" y="2002054"/>
                </a:lnTo>
                <a:lnTo>
                  <a:pt x="3817035" y="2039208"/>
                </a:lnTo>
                <a:lnTo>
                  <a:pt x="3820304" y="2049453"/>
                </a:lnTo>
                <a:lnTo>
                  <a:pt x="3823561" y="2054050"/>
                </a:lnTo>
                <a:lnTo>
                  <a:pt x="3826831" y="2053011"/>
                </a:lnTo>
                <a:lnTo>
                  <a:pt x="3830100" y="2046401"/>
                </a:lnTo>
                <a:lnTo>
                  <a:pt x="3836626" y="2017073"/>
                </a:lnTo>
                <a:lnTo>
                  <a:pt x="3843153" y="1967724"/>
                </a:lnTo>
                <a:lnTo>
                  <a:pt x="3852949" y="1861834"/>
                </a:lnTo>
                <a:lnTo>
                  <a:pt x="3866014" y="1679090"/>
                </a:lnTo>
                <a:lnTo>
                  <a:pt x="3892132" y="1294657"/>
                </a:lnTo>
                <a:lnTo>
                  <a:pt x="3901928" y="1185892"/>
                </a:lnTo>
                <a:lnTo>
                  <a:pt x="3908467" y="1133061"/>
                </a:lnTo>
                <a:lnTo>
                  <a:pt x="3914993" y="1098427"/>
                </a:lnTo>
                <a:lnTo>
                  <a:pt x="3918263" y="1088360"/>
                </a:lnTo>
                <a:lnTo>
                  <a:pt x="3921519" y="1083244"/>
                </a:lnTo>
                <a:lnTo>
                  <a:pt x="3924789" y="1083117"/>
                </a:lnTo>
                <a:lnTo>
                  <a:pt x="3928058" y="1087916"/>
                </a:lnTo>
                <a:lnTo>
                  <a:pt x="3931315" y="1097591"/>
                </a:lnTo>
                <a:lnTo>
                  <a:pt x="3937854" y="1130946"/>
                </a:lnTo>
                <a:lnTo>
                  <a:pt x="3944380" y="1181523"/>
                </a:lnTo>
                <a:lnTo>
                  <a:pt x="3954176" y="1284311"/>
                </a:lnTo>
                <a:lnTo>
                  <a:pt x="3970498" y="1500132"/>
                </a:lnTo>
                <a:lnTo>
                  <a:pt x="3990090" y="1758754"/>
                </a:lnTo>
                <a:lnTo>
                  <a:pt x="3999886" y="1858187"/>
                </a:lnTo>
                <a:lnTo>
                  <a:pt x="4006412" y="1906257"/>
                </a:lnTo>
                <a:lnTo>
                  <a:pt x="4012951" y="1937206"/>
                </a:lnTo>
                <a:lnTo>
                  <a:pt x="4016208" y="1945779"/>
                </a:lnTo>
                <a:lnTo>
                  <a:pt x="4019477" y="1949628"/>
                </a:lnTo>
                <a:lnTo>
                  <a:pt x="4022747" y="1948678"/>
                </a:lnTo>
                <a:lnTo>
                  <a:pt x="4026004" y="1942955"/>
                </a:lnTo>
                <a:lnTo>
                  <a:pt x="4032542" y="1917400"/>
                </a:lnTo>
                <a:lnTo>
                  <a:pt x="4039069" y="1874003"/>
                </a:lnTo>
                <a:lnTo>
                  <a:pt x="4048865" y="1779560"/>
                </a:lnTo>
                <a:lnTo>
                  <a:pt x="4061930" y="1613430"/>
                </a:lnTo>
                <a:lnTo>
                  <a:pt x="4091317" y="1214410"/>
                </a:lnTo>
                <a:lnTo>
                  <a:pt x="4101113" y="1119638"/>
                </a:lnTo>
                <a:lnTo>
                  <a:pt x="4107639" y="1076545"/>
                </a:lnTo>
                <a:lnTo>
                  <a:pt x="4114166" y="1052054"/>
                </a:lnTo>
                <a:lnTo>
                  <a:pt x="4114166" y="1052054"/>
                </a:lnTo>
              </a:path>
            </a:pathLst>
          </a:custGeom>
          <a:noFill/>
          <a:ln w="18998" cap="sq">
            <a:solidFill>
              <a:schemeClr val="accent1">
                <a:lumMod val="75000"/>
              </a:schemeClr>
            </a:solidFill>
            <a:prstDash val="solid"/>
            <a:round/>
          </a:ln>
        </p:spPr>
        <p:txBody>
          <a:bodyPr rtlCol="0" anchor="ctr"/>
          <a:lstStyle/>
          <a:p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Figura a mano libera 14">
            <a:extLst>
              <a:ext uri="{FF2B5EF4-FFF2-40B4-BE49-F238E27FC236}">
                <a16:creationId xmlns:a16="http://schemas.microsoft.com/office/drawing/2014/main" id="{00B67D47-63B9-ED7F-3705-AA513A18CAE1}"/>
              </a:ext>
            </a:extLst>
          </p:cNvPr>
          <p:cNvSpPr/>
          <p:nvPr/>
        </p:nvSpPr>
        <p:spPr>
          <a:xfrm>
            <a:off x="1399678" y="3097661"/>
            <a:ext cx="4337468" cy="1190017"/>
          </a:xfrm>
          <a:custGeom>
            <a:avLst/>
            <a:gdLst>
              <a:gd name="connsiteX0" fmla="*/ 0 w 4114165"/>
              <a:gd name="connsiteY0" fmla="*/ 1426330 h 3063504"/>
              <a:gd name="connsiteX1" fmla="*/ 19106 w 4114165"/>
              <a:gd name="connsiteY1" fmla="*/ 1079343 h 3063504"/>
              <a:gd name="connsiteX2" fmla="*/ 28660 w 4114165"/>
              <a:gd name="connsiteY2" fmla="*/ 944391 h 3063504"/>
              <a:gd name="connsiteX3" fmla="*/ 38212 w 4114165"/>
              <a:gd name="connsiteY3" fmla="*/ 852379 h 3063504"/>
              <a:gd name="connsiteX4" fmla="*/ 44582 w 4114165"/>
              <a:gd name="connsiteY4" fmla="*/ 819708 h 3063504"/>
              <a:gd name="connsiteX5" fmla="*/ 47765 w 4114165"/>
              <a:gd name="connsiteY5" fmla="*/ 812730 h 3063504"/>
              <a:gd name="connsiteX6" fmla="*/ 50950 w 4114165"/>
              <a:gd name="connsiteY6" fmla="*/ 812198 h 3063504"/>
              <a:gd name="connsiteX7" fmla="*/ 54134 w 4114165"/>
              <a:gd name="connsiteY7" fmla="*/ 818213 h 3063504"/>
              <a:gd name="connsiteX8" fmla="*/ 57319 w 4114165"/>
              <a:gd name="connsiteY8" fmla="*/ 830801 h 3063504"/>
              <a:gd name="connsiteX9" fmla="*/ 63687 w 4114165"/>
              <a:gd name="connsiteY9" fmla="*/ 875439 h 3063504"/>
              <a:gd name="connsiteX10" fmla="*/ 70056 w 4114165"/>
              <a:gd name="connsiteY10" fmla="*/ 945100 h 3063504"/>
              <a:gd name="connsiteX11" fmla="*/ 79608 w 4114165"/>
              <a:gd name="connsiteY11" fmla="*/ 1091880 h 3063504"/>
              <a:gd name="connsiteX12" fmla="*/ 92347 w 4114165"/>
              <a:gd name="connsiteY12" fmla="*/ 1349148 h 3063504"/>
              <a:gd name="connsiteX13" fmla="*/ 130558 w 4114165"/>
              <a:gd name="connsiteY13" fmla="*/ 2179860 h 3063504"/>
              <a:gd name="connsiteX14" fmla="*/ 140112 w 4114165"/>
              <a:gd name="connsiteY14" fmla="*/ 2309798 h 3063504"/>
              <a:gd name="connsiteX15" fmla="*/ 146480 w 4114165"/>
              <a:gd name="connsiteY15" fmla="*/ 2364047 h 3063504"/>
              <a:gd name="connsiteX16" fmla="*/ 149664 w 4114165"/>
              <a:gd name="connsiteY16" fmla="*/ 2380472 h 3063504"/>
              <a:gd name="connsiteX17" fmla="*/ 152849 w 4114165"/>
              <a:gd name="connsiteY17" fmla="*/ 2389450 h 3063504"/>
              <a:gd name="connsiteX18" fmla="*/ 156033 w 4114165"/>
              <a:gd name="connsiteY18" fmla="*/ 2390855 h 3063504"/>
              <a:gd name="connsiteX19" fmla="*/ 159218 w 4114165"/>
              <a:gd name="connsiteY19" fmla="*/ 2384600 h 3063504"/>
              <a:gd name="connsiteX20" fmla="*/ 162401 w 4114165"/>
              <a:gd name="connsiteY20" fmla="*/ 2370696 h 3063504"/>
              <a:gd name="connsiteX21" fmla="*/ 168770 w 4114165"/>
              <a:gd name="connsiteY21" fmla="*/ 2320207 h 3063504"/>
              <a:gd name="connsiteX22" fmla="*/ 175140 w 4114165"/>
              <a:gd name="connsiteY22" fmla="*/ 2240720 h 3063504"/>
              <a:gd name="connsiteX23" fmla="*/ 184692 w 4114165"/>
              <a:gd name="connsiteY23" fmla="*/ 2072639 h 3063504"/>
              <a:gd name="connsiteX24" fmla="*/ 197429 w 4114165"/>
              <a:gd name="connsiteY24" fmla="*/ 1777458 h 3063504"/>
              <a:gd name="connsiteX25" fmla="*/ 235642 w 4114165"/>
              <a:gd name="connsiteY25" fmla="*/ 818581 h 3063504"/>
              <a:gd name="connsiteX26" fmla="*/ 245194 w 4114165"/>
              <a:gd name="connsiteY26" fmla="*/ 665925 h 3063504"/>
              <a:gd name="connsiteX27" fmla="*/ 251563 w 4114165"/>
              <a:gd name="connsiteY27" fmla="*/ 600835 h 3063504"/>
              <a:gd name="connsiteX28" fmla="*/ 257933 w 4114165"/>
              <a:gd name="connsiteY28" fmla="*/ 568563 h 3063504"/>
              <a:gd name="connsiteX29" fmla="*/ 261116 w 4114165"/>
              <a:gd name="connsiteY29" fmla="*/ 565293 h 3063504"/>
              <a:gd name="connsiteX30" fmla="*/ 264300 w 4114165"/>
              <a:gd name="connsiteY30" fmla="*/ 570754 h 3063504"/>
              <a:gd name="connsiteX31" fmla="*/ 267485 w 4114165"/>
              <a:gd name="connsiteY31" fmla="*/ 584961 h 3063504"/>
              <a:gd name="connsiteX32" fmla="*/ 273854 w 4114165"/>
              <a:gd name="connsiteY32" fmla="*/ 639269 h 3063504"/>
              <a:gd name="connsiteX33" fmla="*/ 280222 w 4114165"/>
              <a:gd name="connsiteY33" fmla="*/ 726772 h 3063504"/>
              <a:gd name="connsiteX34" fmla="*/ 289776 w 4114165"/>
              <a:gd name="connsiteY34" fmla="*/ 913999 h 3063504"/>
              <a:gd name="connsiteX35" fmla="*/ 302513 w 4114165"/>
              <a:gd name="connsiteY35" fmla="*/ 1245232 h 3063504"/>
              <a:gd name="connsiteX36" fmla="*/ 340728 w 4114165"/>
              <a:gd name="connsiteY36" fmla="*/ 2325374 h 3063504"/>
              <a:gd name="connsiteX37" fmla="*/ 350283 w 4114165"/>
              <a:gd name="connsiteY37" fmla="*/ 2497177 h 3063504"/>
              <a:gd name="connsiteX38" fmla="*/ 356645 w 4114165"/>
              <a:gd name="connsiteY38" fmla="*/ 2570484 h 3063504"/>
              <a:gd name="connsiteX39" fmla="*/ 363019 w 4114165"/>
              <a:gd name="connsiteY39" fmla="*/ 2607106 h 3063504"/>
              <a:gd name="connsiteX40" fmla="*/ 366200 w 4114165"/>
              <a:gd name="connsiteY40" fmla="*/ 2611083 h 3063504"/>
              <a:gd name="connsiteX41" fmla="*/ 369380 w 4114165"/>
              <a:gd name="connsiteY41" fmla="*/ 2605384 h 3063504"/>
              <a:gd name="connsiteX42" fmla="*/ 372574 w 4114165"/>
              <a:gd name="connsiteY42" fmla="*/ 2590024 h 3063504"/>
              <a:gd name="connsiteX43" fmla="*/ 378935 w 4114165"/>
              <a:gd name="connsiteY43" fmla="*/ 2530861 h 3063504"/>
              <a:gd name="connsiteX44" fmla="*/ 385310 w 4114165"/>
              <a:gd name="connsiteY44" fmla="*/ 2435532 h 3063504"/>
              <a:gd name="connsiteX45" fmla="*/ 394865 w 4114165"/>
              <a:gd name="connsiteY45" fmla="*/ 2232425 h 3063504"/>
              <a:gd name="connsiteX46" fmla="*/ 407601 w 4114165"/>
              <a:gd name="connsiteY46" fmla="*/ 1876548 h 3063504"/>
              <a:gd name="connsiteX47" fmla="*/ 442627 w 4114165"/>
              <a:gd name="connsiteY47" fmla="*/ 825508 h 3063504"/>
              <a:gd name="connsiteX48" fmla="*/ 452182 w 4114165"/>
              <a:gd name="connsiteY48" fmla="*/ 631949 h 3063504"/>
              <a:gd name="connsiteX49" fmla="*/ 458544 w 4114165"/>
              <a:gd name="connsiteY49" fmla="*/ 543618 h 3063504"/>
              <a:gd name="connsiteX50" fmla="*/ 464918 w 4114165"/>
              <a:gd name="connsiteY50" fmla="*/ 491393 h 3063504"/>
              <a:gd name="connsiteX51" fmla="*/ 468099 w 4114165"/>
              <a:gd name="connsiteY51" fmla="*/ 479329 h 3063504"/>
              <a:gd name="connsiteX52" fmla="*/ 471280 w 4114165"/>
              <a:gd name="connsiteY52" fmla="*/ 476719 h 3063504"/>
              <a:gd name="connsiteX53" fmla="*/ 474473 w 4114165"/>
              <a:gd name="connsiteY53" fmla="*/ 483516 h 3063504"/>
              <a:gd name="connsiteX54" fmla="*/ 477654 w 4114165"/>
              <a:gd name="connsiteY54" fmla="*/ 499587 h 3063504"/>
              <a:gd name="connsiteX55" fmla="*/ 484015 w 4114165"/>
              <a:gd name="connsiteY55" fmla="*/ 558573 h 3063504"/>
              <a:gd name="connsiteX56" fmla="*/ 490390 w 4114165"/>
              <a:gd name="connsiteY56" fmla="*/ 650919 h 3063504"/>
              <a:gd name="connsiteX57" fmla="*/ 499945 w 4114165"/>
              <a:gd name="connsiteY57" fmla="*/ 843021 h 3063504"/>
              <a:gd name="connsiteX58" fmla="*/ 512680 w 4114165"/>
              <a:gd name="connsiteY58" fmla="*/ 1171038 h 3063504"/>
              <a:gd name="connsiteX59" fmla="*/ 544526 w 4114165"/>
              <a:gd name="connsiteY59" fmla="*/ 2034016 h 3063504"/>
              <a:gd name="connsiteX60" fmla="*/ 554081 w 4114165"/>
              <a:gd name="connsiteY60" fmla="*/ 2220635 h 3063504"/>
              <a:gd name="connsiteX61" fmla="*/ 563624 w 4114165"/>
              <a:gd name="connsiteY61" fmla="*/ 2346673 h 3063504"/>
              <a:gd name="connsiteX62" fmla="*/ 569998 w 4114165"/>
              <a:gd name="connsiteY62" fmla="*/ 2393211 h 3063504"/>
              <a:gd name="connsiteX63" fmla="*/ 573179 w 4114165"/>
              <a:gd name="connsiteY63" fmla="*/ 2404874 h 3063504"/>
              <a:gd name="connsiteX64" fmla="*/ 576372 w 4114165"/>
              <a:gd name="connsiteY64" fmla="*/ 2408799 h 3063504"/>
              <a:gd name="connsiteX65" fmla="*/ 579553 w 4114165"/>
              <a:gd name="connsiteY65" fmla="*/ 2405102 h 3063504"/>
              <a:gd name="connsiteX66" fmla="*/ 582734 w 4114165"/>
              <a:gd name="connsiteY66" fmla="*/ 2393945 h 3063504"/>
              <a:gd name="connsiteX67" fmla="*/ 589108 w 4114165"/>
              <a:gd name="connsiteY67" fmla="*/ 2350282 h 3063504"/>
              <a:gd name="connsiteX68" fmla="*/ 595470 w 4114165"/>
              <a:gd name="connsiteY68" fmla="*/ 2280520 h 3063504"/>
              <a:gd name="connsiteX69" fmla="*/ 605025 w 4114165"/>
              <a:gd name="connsiteY69" fmla="*/ 2134981 h 3063504"/>
              <a:gd name="connsiteX70" fmla="*/ 617760 w 4114165"/>
              <a:gd name="connsiteY70" fmla="*/ 1888743 h 3063504"/>
              <a:gd name="connsiteX71" fmla="*/ 646426 w 4114165"/>
              <a:gd name="connsiteY71" fmla="*/ 1318008 h 3063504"/>
              <a:gd name="connsiteX72" fmla="*/ 655981 w 4114165"/>
              <a:gd name="connsiteY72" fmla="*/ 1179079 h 3063504"/>
              <a:gd name="connsiteX73" fmla="*/ 665523 w 4114165"/>
              <a:gd name="connsiteY73" fmla="*/ 1084231 h 3063504"/>
              <a:gd name="connsiteX74" fmla="*/ 671897 w 4114165"/>
              <a:gd name="connsiteY74" fmla="*/ 1047837 h 3063504"/>
              <a:gd name="connsiteX75" fmla="*/ 675078 w 4114165"/>
              <a:gd name="connsiteY75" fmla="*/ 1037782 h 3063504"/>
              <a:gd name="connsiteX76" fmla="*/ 678259 w 4114165"/>
              <a:gd name="connsiteY76" fmla="*/ 1033059 h 3063504"/>
              <a:gd name="connsiteX77" fmla="*/ 681452 w 4114165"/>
              <a:gd name="connsiteY77" fmla="*/ 1033502 h 3063504"/>
              <a:gd name="connsiteX78" fmla="*/ 684633 w 4114165"/>
              <a:gd name="connsiteY78" fmla="*/ 1038909 h 3063504"/>
              <a:gd name="connsiteX79" fmla="*/ 691007 w 4114165"/>
              <a:gd name="connsiteY79" fmla="*/ 1063476 h 3063504"/>
              <a:gd name="connsiteX80" fmla="*/ 697369 w 4114165"/>
              <a:gd name="connsiteY80" fmla="*/ 1104049 h 3063504"/>
              <a:gd name="connsiteX81" fmla="*/ 706924 w 4114165"/>
              <a:gd name="connsiteY81" fmla="*/ 1187437 h 3063504"/>
              <a:gd name="connsiteX82" fmla="*/ 738770 w 4114165"/>
              <a:gd name="connsiteY82" fmla="*/ 1501044 h 3063504"/>
              <a:gd name="connsiteX83" fmla="*/ 748325 w 4114165"/>
              <a:gd name="connsiteY83" fmla="*/ 1560169 h 3063504"/>
              <a:gd name="connsiteX84" fmla="*/ 754686 w 4114165"/>
              <a:gd name="connsiteY84" fmla="*/ 1583596 h 3063504"/>
              <a:gd name="connsiteX85" fmla="*/ 757880 w 4114165"/>
              <a:gd name="connsiteY85" fmla="*/ 1590282 h 3063504"/>
              <a:gd name="connsiteX86" fmla="*/ 761061 w 4114165"/>
              <a:gd name="connsiteY86" fmla="*/ 1593663 h 3063504"/>
              <a:gd name="connsiteX87" fmla="*/ 764241 w 4114165"/>
              <a:gd name="connsiteY87" fmla="*/ 1593828 h 3063504"/>
              <a:gd name="connsiteX88" fmla="*/ 767422 w 4114165"/>
              <a:gd name="connsiteY88" fmla="*/ 1590940 h 3063504"/>
              <a:gd name="connsiteX89" fmla="*/ 773796 w 4114165"/>
              <a:gd name="connsiteY89" fmla="*/ 1576821 h 3063504"/>
              <a:gd name="connsiteX90" fmla="*/ 780158 w 4114165"/>
              <a:gd name="connsiteY90" fmla="*/ 1553495 h 3063504"/>
              <a:gd name="connsiteX91" fmla="*/ 792906 w 4114165"/>
              <a:gd name="connsiteY91" fmla="*/ 1490875 h 3063504"/>
              <a:gd name="connsiteX92" fmla="*/ 805642 w 4114165"/>
              <a:gd name="connsiteY92" fmla="*/ 1429686 h 3063504"/>
              <a:gd name="connsiteX93" fmla="*/ 812004 w 4114165"/>
              <a:gd name="connsiteY93" fmla="*/ 1408348 h 3063504"/>
              <a:gd name="connsiteX94" fmla="*/ 818378 w 4114165"/>
              <a:gd name="connsiteY94" fmla="*/ 1397407 h 3063504"/>
              <a:gd name="connsiteX95" fmla="*/ 821559 w 4114165"/>
              <a:gd name="connsiteY95" fmla="*/ 1396635 h 3063504"/>
              <a:gd name="connsiteX96" fmla="*/ 824740 w 4114165"/>
              <a:gd name="connsiteY96" fmla="*/ 1399345 h 3063504"/>
              <a:gd name="connsiteX97" fmla="*/ 827933 w 4114165"/>
              <a:gd name="connsiteY97" fmla="*/ 1405740 h 3063504"/>
              <a:gd name="connsiteX98" fmla="*/ 834295 w 4114165"/>
              <a:gd name="connsiteY98" fmla="*/ 1430142 h 3063504"/>
              <a:gd name="connsiteX99" fmla="*/ 840669 w 4114165"/>
              <a:gd name="connsiteY99" fmla="*/ 1470285 h 3063504"/>
              <a:gd name="connsiteX100" fmla="*/ 850224 w 4114165"/>
              <a:gd name="connsiteY100" fmla="*/ 1558649 h 3063504"/>
              <a:gd name="connsiteX101" fmla="*/ 862960 w 4114165"/>
              <a:gd name="connsiteY101" fmla="*/ 1718561 h 3063504"/>
              <a:gd name="connsiteX102" fmla="*/ 891612 w 4114165"/>
              <a:gd name="connsiteY102" fmla="*/ 2106134 h 3063504"/>
              <a:gd name="connsiteX103" fmla="*/ 897986 w 4114165"/>
              <a:gd name="connsiteY103" fmla="*/ 2164423 h 3063504"/>
              <a:gd name="connsiteX104" fmla="*/ 904348 w 4114165"/>
              <a:gd name="connsiteY104" fmla="*/ 2202286 h 3063504"/>
              <a:gd name="connsiteX105" fmla="*/ 907541 w 4114165"/>
              <a:gd name="connsiteY105" fmla="*/ 2212354 h 3063504"/>
              <a:gd name="connsiteX106" fmla="*/ 910722 w 4114165"/>
              <a:gd name="connsiteY106" fmla="*/ 2215950 h 3063504"/>
              <a:gd name="connsiteX107" fmla="*/ 913903 w 4114165"/>
              <a:gd name="connsiteY107" fmla="*/ 2212772 h 3063504"/>
              <a:gd name="connsiteX108" fmla="*/ 917096 w 4114165"/>
              <a:gd name="connsiteY108" fmla="*/ 2202540 h 3063504"/>
              <a:gd name="connsiteX109" fmla="*/ 923458 w 4114165"/>
              <a:gd name="connsiteY109" fmla="*/ 2160358 h 3063504"/>
              <a:gd name="connsiteX110" fmla="*/ 929832 w 4114165"/>
              <a:gd name="connsiteY110" fmla="*/ 2088937 h 3063504"/>
              <a:gd name="connsiteX111" fmla="*/ 939387 w 4114165"/>
              <a:gd name="connsiteY111" fmla="*/ 1929354 h 3063504"/>
              <a:gd name="connsiteX112" fmla="*/ 948930 w 4114165"/>
              <a:gd name="connsiteY112" fmla="*/ 1715256 h 3063504"/>
              <a:gd name="connsiteX113" fmla="*/ 964859 w 4114165"/>
              <a:gd name="connsiteY113" fmla="*/ 1281386 h 3063504"/>
              <a:gd name="connsiteX114" fmla="*/ 983956 w 4114165"/>
              <a:gd name="connsiteY114" fmla="*/ 762432 h 3063504"/>
              <a:gd name="connsiteX115" fmla="*/ 993511 w 4114165"/>
              <a:gd name="connsiteY115" fmla="*/ 562035 h 3063504"/>
              <a:gd name="connsiteX116" fmla="*/ 999886 w 4114165"/>
              <a:gd name="connsiteY116" fmla="*/ 466070 h 3063504"/>
              <a:gd name="connsiteX117" fmla="*/ 1006247 w 4114165"/>
              <a:gd name="connsiteY117" fmla="*/ 406589 h 3063504"/>
              <a:gd name="connsiteX118" fmla="*/ 1009441 w 4114165"/>
              <a:gd name="connsiteY118" fmla="*/ 391842 h 3063504"/>
              <a:gd name="connsiteX119" fmla="*/ 1012621 w 4114165"/>
              <a:gd name="connsiteY119" fmla="*/ 387604 h 3063504"/>
              <a:gd name="connsiteX120" fmla="*/ 1015802 w 4114165"/>
              <a:gd name="connsiteY120" fmla="*/ 394136 h 3063504"/>
              <a:gd name="connsiteX121" fmla="*/ 1018996 w 4114165"/>
              <a:gd name="connsiteY121" fmla="*/ 411587 h 3063504"/>
              <a:gd name="connsiteX122" fmla="*/ 1025357 w 4114165"/>
              <a:gd name="connsiteY122" fmla="*/ 479311 h 3063504"/>
              <a:gd name="connsiteX123" fmla="*/ 1031731 w 4114165"/>
              <a:gd name="connsiteY123" fmla="*/ 589755 h 3063504"/>
              <a:gd name="connsiteX124" fmla="*/ 1041274 w 4114165"/>
              <a:gd name="connsiteY124" fmla="*/ 828914 h 3063504"/>
              <a:gd name="connsiteX125" fmla="*/ 1054022 w 4114165"/>
              <a:gd name="connsiteY125" fmla="*/ 1256857 h 3063504"/>
              <a:gd name="connsiteX126" fmla="*/ 1092230 w 4114165"/>
              <a:gd name="connsiteY126" fmla="*/ 2652391 h 3063504"/>
              <a:gd name="connsiteX127" fmla="*/ 1101785 w 4114165"/>
              <a:gd name="connsiteY127" fmla="*/ 2862019 h 3063504"/>
              <a:gd name="connsiteX128" fmla="*/ 1108146 w 4114165"/>
              <a:gd name="connsiteY128" fmla="*/ 2943532 h 3063504"/>
              <a:gd name="connsiteX129" fmla="*/ 1111340 w 4114165"/>
              <a:gd name="connsiteY129" fmla="*/ 2965110 h 3063504"/>
              <a:gd name="connsiteX130" fmla="*/ 1114521 w 4114165"/>
              <a:gd name="connsiteY130" fmla="*/ 2973430 h 3063504"/>
              <a:gd name="connsiteX131" fmla="*/ 1117701 w 4114165"/>
              <a:gd name="connsiteY131" fmla="*/ 2968315 h 3063504"/>
              <a:gd name="connsiteX132" fmla="*/ 1120895 w 4114165"/>
              <a:gd name="connsiteY132" fmla="*/ 2949661 h 3063504"/>
              <a:gd name="connsiteX133" fmla="*/ 1127256 w 4114165"/>
              <a:gd name="connsiteY133" fmla="*/ 2872251 h 3063504"/>
              <a:gd name="connsiteX134" fmla="*/ 1133631 w 4114165"/>
              <a:gd name="connsiteY134" fmla="*/ 2743364 h 3063504"/>
              <a:gd name="connsiteX135" fmla="*/ 1143173 w 4114165"/>
              <a:gd name="connsiteY135" fmla="*/ 2463378 h 3063504"/>
              <a:gd name="connsiteX136" fmla="*/ 1155922 w 4114165"/>
              <a:gd name="connsiteY136" fmla="*/ 1965154 h 3063504"/>
              <a:gd name="connsiteX137" fmla="*/ 1190948 w 4114165"/>
              <a:gd name="connsiteY137" fmla="*/ 471744 h 3063504"/>
              <a:gd name="connsiteX138" fmla="*/ 1200503 w 4114165"/>
              <a:gd name="connsiteY138" fmla="*/ 198810 h 3063504"/>
              <a:gd name="connsiteX139" fmla="*/ 1206865 w 4114165"/>
              <a:gd name="connsiteY139" fmla="*/ 77799 h 3063504"/>
              <a:gd name="connsiteX140" fmla="*/ 1213239 w 4114165"/>
              <a:gd name="connsiteY140" fmla="*/ 11588 h 3063504"/>
              <a:gd name="connsiteX141" fmla="*/ 1216420 w 4114165"/>
              <a:gd name="connsiteY141" fmla="*/ 0 h 3063504"/>
              <a:gd name="connsiteX142" fmla="*/ 1219601 w 4114165"/>
              <a:gd name="connsiteY142" fmla="*/ 2996 h 3063504"/>
              <a:gd name="connsiteX143" fmla="*/ 1222781 w 4114165"/>
              <a:gd name="connsiteY143" fmla="*/ 20580 h 3063504"/>
              <a:gd name="connsiteX144" fmla="*/ 1229156 w 4114165"/>
              <a:gd name="connsiteY144" fmla="*/ 98807 h 3063504"/>
              <a:gd name="connsiteX145" fmla="*/ 1235530 w 4114165"/>
              <a:gd name="connsiteY145" fmla="*/ 231880 h 3063504"/>
              <a:gd name="connsiteX146" fmla="*/ 1245072 w 4114165"/>
              <a:gd name="connsiteY146" fmla="*/ 522962 h 3063504"/>
              <a:gd name="connsiteX147" fmla="*/ 1257821 w 4114165"/>
              <a:gd name="connsiteY147" fmla="*/ 1041176 h 3063504"/>
              <a:gd name="connsiteX148" fmla="*/ 1292847 w 4114165"/>
              <a:gd name="connsiteY148" fmla="*/ 2583224 h 3063504"/>
              <a:gd name="connsiteX149" fmla="*/ 1302390 w 4114165"/>
              <a:gd name="connsiteY149" fmla="*/ 2862221 h 3063504"/>
              <a:gd name="connsiteX150" fmla="*/ 1308764 w 4114165"/>
              <a:gd name="connsiteY150" fmla="*/ 2985271 h 3063504"/>
              <a:gd name="connsiteX151" fmla="*/ 1315138 w 4114165"/>
              <a:gd name="connsiteY151" fmla="*/ 3052069 h 3063504"/>
              <a:gd name="connsiteX152" fmla="*/ 1318319 w 4114165"/>
              <a:gd name="connsiteY152" fmla="*/ 3063504 h 3063504"/>
              <a:gd name="connsiteX153" fmla="*/ 1321500 w 4114165"/>
              <a:gd name="connsiteY153" fmla="*/ 3060098 h 3063504"/>
              <a:gd name="connsiteX154" fmla="*/ 1324681 w 4114165"/>
              <a:gd name="connsiteY154" fmla="*/ 3041913 h 3063504"/>
              <a:gd name="connsiteX155" fmla="*/ 1331055 w 4114165"/>
              <a:gd name="connsiteY155" fmla="*/ 2962109 h 3063504"/>
              <a:gd name="connsiteX156" fmla="*/ 1337429 w 4114165"/>
              <a:gd name="connsiteY156" fmla="*/ 2827372 h 3063504"/>
              <a:gd name="connsiteX157" fmla="*/ 1346971 w 4114165"/>
              <a:gd name="connsiteY157" fmla="*/ 2534799 h 3063504"/>
              <a:gd name="connsiteX158" fmla="*/ 1359720 w 4114165"/>
              <a:gd name="connsiteY158" fmla="*/ 2019403 h 3063504"/>
              <a:gd name="connsiteX159" fmla="*/ 1391553 w 4114165"/>
              <a:gd name="connsiteY159" fmla="*/ 642650 h 3063504"/>
              <a:gd name="connsiteX160" fmla="*/ 1401108 w 4114165"/>
              <a:gd name="connsiteY160" fmla="*/ 357415 h 3063504"/>
              <a:gd name="connsiteX161" fmla="*/ 1407482 w 4114165"/>
              <a:gd name="connsiteY161" fmla="*/ 227415 h 3063504"/>
              <a:gd name="connsiteX162" fmla="*/ 1413844 w 4114165"/>
              <a:gd name="connsiteY162" fmla="*/ 151377 h 3063504"/>
              <a:gd name="connsiteX163" fmla="*/ 1417037 w 4114165"/>
              <a:gd name="connsiteY163" fmla="*/ 134458 h 3063504"/>
              <a:gd name="connsiteX164" fmla="*/ 1420218 w 4114165"/>
              <a:gd name="connsiteY164" fmla="*/ 131770 h 3063504"/>
              <a:gd name="connsiteX165" fmla="*/ 1423399 w 4114165"/>
              <a:gd name="connsiteY165" fmla="*/ 143257 h 3063504"/>
              <a:gd name="connsiteX166" fmla="*/ 1426580 w 4114165"/>
              <a:gd name="connsiteY166" fmla="*/ 168709 h 3063504"/>
              <a:gd name="connsiteX167" fmla="*/ 1432954 w 4114165"/>
              <a:gd name="connsiteY167" fmla="*/ 259960 h 3063504"/>
              <a:gd name="connsiteX168" fmla="*/ 1439328 w 4114165"/>
              <a:gd name="connsiteY168" fmla="*/ 401057 h 3063504"/>
              <a:gd name="connsiteX169" fmla="*/ 1448870 w 4114165"/>
              <a:gd name="connsiteY169" fmla="*/ 691492 h 3063504"/>
              <a:gd name="connsiteX170" fmla="*/ 1461619 w 4114165"/>
              <a:gd name="connsiteY170" fmla="*/ 1179130 h 3063504"/>
              <a:gd name="connsiteX171" fmla="*/ 1487091 w 4114165"/>
              <a:gd name="connsiteY171" fmla="*/ 2181025 h 3063504"/>
              <a:gd name="connsiteX172" fmla="*/ 1496646 w 4114165"/>
              <a:gd name="connsiteY172" fmla="*/ 2459592 h 3063504"/>
              <a:gd name="connsiteX173" fmla="*/ 1503007 w 4114165"/>
              <a:gd name="connsiteY173" fmla="*/ 2593785 h 3063504"/>
              <a:gd name="connsiteX174" fmla="*/ 1509382 w 4114165"/>
              <a:gd name="connsiteY174" fmla="*/ 2680946 h 3063504"/>
              <a:gd name="connsiteX175" fmla="*/ 1512562 w 4114165"/>
              <a:gd name="connsiteY175" fmla="*/ 2705982 h 3063504"/>
              <a:gd name="connsiteX176" fmla="*/ 1515743 w 4114165"/>
              <a:gd name="connsiteY176" fmla="*/ 2718442 h 3063504"/>
              <a:gd name="connsiteX177" fmla="*/ 1518937 w 4114165"/>
              <a:gd name="connsiteY177" fmla="*/ 2718341 h 3063504"/>
              <a:gd name="connsiteX178" fmla="*/ 1522117 w 4114165"/>
              <a:gd name="connsiteY178" fmla="*/ 2705817 h 3063504"/>
              <a:gd name="connsiteX179" fmla="*/ 1525298 w 4114165"/>
              <a:gd name="connsiteY179" fmla="*/ 2681162 h 3063504"/>
              <a:gd name="connsiteX180" fmla="*/ 1531672 w 4114165"/>
              <a:gd name="connsiteY180" fmla="*/ 2597166 h 3063504"/>
              <a:gd name="connsiteX181" fmla="*/ 1538034 w 4114165"/>
              <a:gd name="connsiteY181" fmla="*/ 2471052 h 3063504"/>
              <a:gd name="connsiteX182" fmla="*/ 1547589 w 4114165"/>
              <a:gd name="connsiteY182" fmla="*/ 2217318 h 3063504"/>
              <a:gd name="connsiteX183" fmla="*/ 1563518 w 4114165"/>
              <a:gd name="connsiteY183" fmla="*/ 1692310 h 3063504"/>
              <a:gd name="connsiteX184" fmla="*/ 1582615 w 4114165"/>
              <a:gd name="connsiteY184" fmla="*/ 1074303 h 3063504"/>
              <a:gd name="connsiteX185" fmla="*/ 1592171 w 4114165"/>
              <a:gd name="connsiteY185" fmla="*/ 838804 h 3063504"/>
              <a:gd name="connsiteX186" fmla="*/ 1598545 w 4114165"/>
              <a:gd name="connsiteY186" fmla="*/ 724265 h 3063504"/>
              <a:gd name="connsiteX187" fmla="*/ 1604906 w 4114165"/>
              <a:gd name="connsiteY187" fmla="*/ 648563 h 3063504"/>
              <a:gd name="connsiteX188" fmla="*/ 1608087 w 4114165"/>
              <a:gd name="connsiteY188" fmla="*/ 626010 h 3063504"/>
              <a:gd name="connsiteX189" fmla="*/ 1611281 w 4114165"/>
              <a:gd name="connsiteY189" fmla="*/ 613828 h 3063504"/>
              <a:gd name="connsiteX190" fmla="*/ 1614461 w 4114165"/>
              <a:gd name="connsiteY190" fmla="*/ 611992 h 3063504"/>
              <a:gd name="connsiteX191" fmla="*/ 1617642 w 4114165"/>
              <a:gd name="connsiteY191" fmla="*/ 620362 h 3063504"/>
              <a:gd name="connsiteX192" fmla="*/ 1620836 w 4114165"/>
              <a:gd name="connsiteY192" fmla="*/ 638724 h 3063504"/>
              <a:gd name="connsiteX193" fmla="*/ 1627197 w 4114165"/>
              <a:gd name="connsiteY193" fmla="*/ 703889 h 3063504"/>
              <a:gd name="connsiteX194" fmla="*/ 1633572 w 4114165"/>
              <a:gd name="connsiteY194" fmla="*/ 803537 h 3063504"/>
              <a:gd name="connsiteX195" fmla="*/ 1643127 w 4114165"/>
              <a:gd name="connsiteY195" fmla="*/ 1005807 h 3063504"/>
              <a:gd name="connsiteX196" fmla="*/ 1659043 w 4114165"/>
              <a:gd name="connsiteY196" fmla="*/ 1426507 h 3063504"/>
              <a:gd name="connsiteX197" fmla="*/ 1678153 w 4114165"/>
              <a:gd name="connsiteY197" fmla="*/ 1923162 h 3063504"/>
              <a:gd name="connsiteX198" fmla="*/ 1687696 w 4114165"/>
              <a:gd name="connsiteY198" fmla="*/ 2112656 h 3063504"/>
              <a:gd name="connsiteX199" fmla="*/ 1694070 w 4114165"/>
              <a:gd name="connsiteY199" fmla="*/ 2204756 h 3063504"/>
              <a:gd name="connsiteX200" fmla="*/ 1700444 w 4114165"/>
              <a:gd name="connsiteY200" fmla="*/ 2265400 h 3063504"/>
              <a:gd name="connsiteX201" fmla="*/ 1703625 w 4114165"/>
              <a:gd name="connsiteY201" fmla="*/ 2283281 h 3063504"/>
              <a:gd name="connsiteX202" fmla="*/ 1706806 w 4114165"/>
              <a:gd name="connsiteY202" fmla="*/ 2292702 h 3063504"/>
              <a:gd name="connsiteX203" fmla="*/ 1709986 w 4114165"/>
              <a:gd name="connsiteY203" fmla="*/ 2293639 h 3063504"/>
              <a:gd name="connsiteX204" fmla="*/ 1713180 w 4114165"/>
              <a:gd name="connsiteY204" fmla="*/ 2286193 h 3063504"/>
              <a:gd name="connsiteX205" fmla="*/ 1716361 w 4114165"/>
              <a:gd name="connsiteY205" fmla="*/ 2270504 h 3063504"/>
              <a:gd name="connsiteX206" fmla="*/ 1722735 w 4114165"/>
              <a:gd name="connsiteY206" fmla="*/ 2215532 h 3063504"/>
              <a:gd name="connsiteX207" fmla="*/ 1729096 w 4114165"/>
              <a:gd name="connsiteY207" fmla="*/ 2131689 h 3063504"/>
              <a:gd name="connsiteX208" fmla="*/ 1738651 w 4114165"/>
              <a:gd name="connsiteY208" fmla="*/ 1961012 h 3063504"/>
              <a:gd name="connsiteX209" fmla="*/ 1754568 w 4114165"/>
              <a:gd name="connsiteY209" fmla="*/ 1602325 h 3063504"/>
              <a:gd name="connsiteX210" fmla="*/ 1773678 w 4114165"/>
              <a:gd name="connsiteY210" fmla="*/ 1169278 h 3063504"/>
              <a:gd name="connsiteX211" fmla="*/ 1783233 w 4114165"/>
              <a:gd name="connsiteY211" fmla="*/ 998855 h 3063504"/>
              <a:gd name="connsiteX212" fmla="*/ 1792788 w 4114165"/>
              <a:gd name="connsiteY212" fmla="*/ 880580 h 3063504"/>
              <a:gd name="connsiteX213" fmla="*/ 1799150 w 4114165"/>
              <a:gd name="connsiteY213" fmla="*/ 835904 h 3063504"/>
              <a:gd name="connsiteX214" fmla="*/ 1802343 w 4114165"/>
              <a:gd name="connsiteY214" fmla="*/ 824520 h 3063504"/>
              <a:gd name="connsiteX215" fmla="*/ 1805524 w 4114165"/>
              <a:gd name="connsiteY215" fmla="*/ 820556 h 3063504"/>
              <a:gd name="connsiteX216" fmla="*/ 1808705 w 4114165"/>
              <a:gd name="connsiteY216" fmla="*/ 824051 h 3063504"/>
              <a:gd name="connsiteX217" fmla="*/ 1811886 w 4114165"/>
              <a:gd name="connsiteY217" fmla="*/ 834916 h 3063504"/>
              <a:gd name="connsiteX218" fmla="*/ 1818260 w 4114165"/>
              <a:gd name="connsiteY218" fmla="*/ 878162 h 3063504"/>
              <a:gd name="connsiteX219" fmla="*/ 1824634 w 4114165"/>
              <a:gd name="connsiteY219" fmla="*/ 948342 h 3063504"/>
              <a:gd name="connsiteX220" fmla="*/ 1834176 w 4114165"/>
              <a:gd name="connsiteY220" fmla="*/ 1097237 h 3063504"/>
              <a:gd name="connsiteX221" fmla="*/ 1846912 w 4114165"/>
              <a:gd name="connsiteY221" fmla="*/ 1354719 h 3063504"/>
              <a:gd name="connsiteX222" fmla="*/ 1878758 w 4114165"/>
              <a:gd name="connsiteY222" fmla="*/ 2030319 h 3063504"/>
              <a:gd name="connsiteX223" fmla="*/ 1888313 w 4114165"/>
              <a:gd name="connsiteY223" fmla="*/ 2169894 h 3063504"/>
              <a:gd name="connsiteX224" fmla="*/ 1894687 w 4114165"/>
              <a:gd name="connsiteY224" fmla="*/ 2233983 h 3063504"/>
              <a:gd name="connsiteX225" fmla="*/ 1901049 w 4114165"/>
              <a:gd name="connsiteY225" fmla="*/ 2272112 h 3063504"/>
              <a:gd name="connsiteX226" fmla="*/ 1904242 w 4114165"/>
              <a:gd name="connsiteY226" fmla="*/ 2281014 h 3063504"/>
              <a:gd name="connsiteX227" fmla="*/ 1907423 w 4114165"/>
              <a:gd name="connsiteY227" fmla="*/ 2283053 h 3063504"/>
              <a:gd name="connsiteX228" fmla="*/ 1910604 w 4114165"/>
              <a:gd name="connsiteY228" fmla="*/ 2278216 h 3063504"/>
              <a:gd name="connsiteX229" fmla="*/ 1913785 w 4114165"/>
              <a:gd name="connsiteY229" fmla="*/ 2266591 h 3063504"/>
              <a:gd name="connsiteX230" fmla="*/ 1920159 w 4114165"/>
              <a:gd name="connsiteY230" fmla="*/ 2223573 h 3063504"/>
              <a:gd name="connsiteX231" fmla="*/ 1926520 w 4114165"/>
              <a:gd name="connsiteY231" fmla="*/ 2155837 h 3063504"/>
              <a:gd name="connsiteX232" fmla="*/ 1936075 w 4114165"/>
              <a:gd name="connsiteY232" fmla="*/ 2014084 h 3063504"/>
              <a:gd name="connsiteX233" fmla="*/ 1948811 w 4114165"/>
              <a:gd name="connsiteY233" fmla="*/ 1770329 h 3063504"/>
              <a:gd name="connsiteX234" fmla="*/ 1980657 w 4114165"/>
              <a:gd name="connsiteY234" fmla="*/ 1119397 h 3063504"/>
              <a:gd name="connsiteX235" fmla="*/ 1990212 w 4114165"/>
              <a:gd name="connsiteY235" fmla="*/ 975352 h 3063504"/>
              <a:gd name="connsiteX236" fmla="*/ 1999767 w 4114165"/>
              <a:gd name="connsiteY236" fmla="*/ 875591 h 3063504"/>
              <a:gd name="connsiteX237" fmla="*/ 2006142 w 4114165"/>
              <a:gd name="connsiteY237" fmla="*/ 836740 h 3063504"/>
              <a:gd name="connsiteX238" fmla="*/ 2009322 w 4114165"/>
              <a:gd name="connsiteY238" fmla="*/ 825938 h 3063504"/>
              <a:gd name="connsiteX239" fmla="*/ 2012503 w 4114165"/>
              <a:gd name="connsiteY239" fmla="*/ 820923 h 3063504"/>
              <a:gd name="connsiteX240" fmla="*/ 2015684 w 4114165"/>
              <a:gd name="connsiteY240" fmla="*/ 821658 h 3063504"/>
              <a:gd name="connsiteX241" fmla="*/ 2018877 w 4114165"/>
              <a:gd name="connsiteY241" fmla="*/ 828028 h 3063504"/>
              <a:gd name="connsiteX242" fmla="*/ 2025239 w 4114165"/>
              <a:gd name="connsiteY242" fmla="*/ 857115 h 3063504"/>
              <a:gd name="connsiteX243" fmla="*/ 2031613 w 4114165"/>
              <a:gd name="connsiteY243" fmla="*/ 906553 h 3063504"/>
              <a:gd name="connsiteX244" fmla="*/ 2041168 w 4114165"/>
              <a:gd name="connsiteY244" fmla="*/ 1013849 h 3063504"/>
              <a:gd name="connsiteX245" fmla="*/ 2053904 w 4114165"/>
              <a:gd name="connsiteY245" fmla="*/ 1203418 h 3063504"/>
              <a:gd name="connsiteX246" fmla="*/ 2098486 w 4114165"/>
              <a:gd name="connsiteY246" fmla="*/ 1923390 h 3063504"/>
              <a:gd name="connsiteX247" fmla="*/ 2108028 w 4114165"/>
              <a:gd name="connsiteY247" fmla="*/ 2025937 h 3063504"/>
              <a:gd name="connsiteX248" fmla="*/ 2117583 w 4114165"/>
              <a:gd name="connsiteY248" fmla="*/ 2096700 h 3063504"/>
              <a:gd name="connsiteX249" fmla="*/ 2123957 w 4114165"/>
              <a:gd name="connsiteY249" fmla="*/ 2125104 h 3063504"/>
              <a:gd name="connsiteX250" fmla="*/ 2130319 w 4114165"/>
              <a:gd name="connsiteY250" fmla="*/ 2138324 h 3063504"/>
              <a:gd name="connsiteX251" fmla="*/ 2133512 w 4114165"/>
              <a:gd name="connsiteY251" fmla="*/ 2139299 h 3063504"/>
              <a:gd name="connsiteX252" fmla="*/ 2136693 w 4114165"/>
              <a:gd name="connsiteY252" fmla="*/ 2136589 h 3063504"/>
              <a:gd name="connsiteX253" fmla="*/ 2139874 w 4114165"/>
              <a:gd name="connsiteY253" fmla="*/ 2130283 h 3063504"/>
              <a:gd name="connsiteX254" fmla="*/ 2146248 w 4114165"/>
              <a:gd name="connsiteY254" fmla="*/ 2107312 h 3063504"/>
              <a:gd name="connsiteX255" fmla="*/ 2152610 w 4114165"/>
              <a:gd name="connsiteY255" fmla="*/ 2071335 h 3063504"/>
              <a:gd name="connsiteX256" fmla="*/ 2162165 w 4114165"/>
              <a:gd name="connsiteY256" fmla="*/ 1995685 h 3063504"/>
              <a:gd name="connsiteX257" fmla="*/ 2174901 w 4114165"/>
              <a:gd name="connsiteY257" fmla="*/ 1861973 h 3063504"/>
              <a:gd name="connsiteX258" fmla="*/ 2194011 w 4114165"/>
              <a:gd name="connsiteY258" fmla="*/ 1618546 h 3063504"/>
              <a:gd name="connsiteX259" fmla="*/ 2219482 w 4114165"/>
              <a:gd name="connsiteY259" fmla="*/ 1290681 h 3063504"/>
              <a:gd name="connsiteX260" fmla="*/ 2232218 w 4114165"/>
              <a:gd name="connsiteY260" fmla="*/ 1157476 h 3063504"/>
              <a:gd name="connsiteX261" fmla="*/ 2241773 w 4114165"/>
              <a:gd name="connsiteY261" fmla="*/ 1081331 h 3063504"/>
              <a:gd name="connsiteX262" fmla="*/ 2251328 w 4114165"/>
              <a:gd name="connsiteY262" fmla="*/ 1030020 h 3063504"/>
              <a:gd name="connsiteX263" fmla="*/ 2257702 w 4114165"/>
              <a:gd name="connsiteY263" fmla="*/ 1010924 h 3063504"/>
              <a:gd name="connsiteX264" fmla="*/ 2260883 w 4114165"/>
              <a:gd name="connsiteY264" fmla="*/ 1006061 h 3063504"/>
              <a:gd name="connsiteX265" fmla="*/ 2264064 w 4114165"/>
              <a:gd name="connsiteY265" fmla="*/ 1004351 h 3063504"/>
              <a:gd name="connsiteX266" fmla="*/ 2267257 w 4114165"/>
              <a:gd name="connsiteY266" fmla="*/ 1005782 h 3063504"/>
              <a:gd name="connsiteX267" fmla="*/ 2270438 w 4114165"/>
              <a:gd name="connsiteY267" fmla="*/ 1010316 h 3063504"/>
              <a:gd name="connsiteX268" fmla="*/ 2276800 w 4114165"/>
              <a:gd name="connsiteY268" fmla="*/ 1028450 h 3063504"/>
              <a:gd name="connsiteX269" fmla="*/ 2283174 w 4114165"/>
              <a:gd name="connsiteY269" fmla="*/ 1058069 h 3063504"/>
              <a:gd name="connsiteX270" fmla="*/ 2292729 w 4114165"/>
              <a:gd name="connsiteY270" fmla="*/ 1121841 h 3063504"/>
              <a:gd name="connsiteX271" fmla="*/ 2305465 w 4114165"/>
              <a:gd name="connsiteY271" fmla="*/ 1236014 h 3063504"/>
              <a:gd name="connsiteX272" fmla="*/ 2324575 w 4114165"/>
              <a:gd name="connsiteY272" fmla="*/ 1444287 h 3063504"/>
              <a:gd name="connsiteX273" fmla="*/ 2353227 w 4114165"/>
              <a:gd name="connsiteY273" fmla="*/ 1757361 h 3063504"/>
              <a:gd name="connsiteX274" fmla="*/ 2365963 w 4114165"/>
              <a:gd name="connsiteY274" fmla="*/ 1871318 h 3063504"/>
              <a:gd name="connsiteX275" fmla="*/ 2378699 w 4114165"/>
              <a:gd name="connsiteY275" fmla="*/ 1960101 h 3063504"/>
              <a:gd name="connsiteX276" fmla="*/ 2388254 w 4114165"/>
              <a:gd name="connsiteY276" fmla="*/ 2007196 h 3063504"/>
              <a:gd name="connsiteX277" fmla="*/ 2394628 w 4114165"/>
              <a:gd name="connsiteY277" fmla="*/ 2028331 h 3063504"/>
              <a:gd name="connsiteX278" fmla="*/ 2400990 w 4114165"/>
              <a:gd name="connsiteY278" fmla="*/ 2040690 h 3063504"/>
              <a:gd name="connsiteX279" fmla="*/ 2404183 w 4114165"/>
              <a:gd name="connsiteY279" fmla="*/ 2043425 h 3063504"/>
              <a:gd name="connsiteX280" fmla="*/ 2407364 w 4114165"/>
              <a:gd name="connsiteY280" fmla="*/ 2043805 h 3063504"/>
              <a:gd name="connsiteX281" fmla="*/ 2410545 w 4114165"/>
              <a:gd name="connsiteY281" fmla="*/ 2041766 h 3063504"/>
              <a:gd name="connsiteX282" fmla="*/ 2413726 w 4114165"/>
              <a:gd name="connsiteY282" fmla="*/ 2037258 h 3063504"/>
              <a:gd name="connsiteX283" fmla="*/ 2420100 w 4114165"/>
              <a:gd name="connsiteY283" fmla="*/ 2020707 h 3063504"/>
              <a:gd name="connsiteX284" fmla="*/ 2426474 w 4114165"/>
              <a:gd name="connsiteY284" fmla="*/ 1993899 h 3063504"/>
              <a:gd name="connsiteX285" fmla="*/ 2432836 w 4114165"/>
              <a:gd name="connsiteY285" fmla="*/ 1956694 h 3063504"/>
              <a:gd name="connsiteX286" fmla="*/ 2442391 w 4114165"/>
              <a:gd name="connsiteY286" fmla="*/ 1881614 h 3063504"/>
              <a:gd name="connsiteX287" fmla="*/ 2451946 w 4114165"/>
              <a:gd name="connsiteY287" fmla="*/ 1784575 h 3063504"/>
              <a:gd name="connsiteX288" fmla="*/ 2464682 w 4114165"/>
              <a:gd name="connsiteY288" fmla="*/ 1626031 h 3063504"/>
              <a:gd name="connsiteX289" fmla="*/ 2490153 w 4114165"/>
              <a:gd name="connsiteY289" fmla="*/ 1257757 h 3063504"/>
              <a:gd name="connsiteX290" fmla="*/ 2506083 w 4114165"/>
              <a:gd name="connsiteY290" fmla="*/ 1048014 h 3063504"/>
              <a:gd name="connsiteX291" fmla="*/ 2515625 w 4114165"/>
              <a:gd name="connsiteY291" fmla="*/ 952141 h 3063504"/>
              <a:gd name="connsiteX292" fmla="*/ 2521999 w 4114165"/>
              <a:gd name="connsiteY292" fmla="*/ 906236 h 3063504"/>
              <a:gd name="connsiteX293" fmla="*/ 2528373 w 4114165"/>
              <a:gd name="connsiteY293" fmla="*/ 877262 h 3063504"/>
              <a:gd name="connsiteX294" fmla="*/ 2531554 w 4114165"/>
              <a:gd name="connsiteY294" fmla="*/ 869652 h 3063504"/>
              <a:gd name="connsiteX295" fmla="*/ 2534735 w 4114165"/>
              <a:gd name="connsiteY295" fmla="*/ 866853 h 3063504"/>
              <a:gd name="connsiteX296" fmla="*/ 2537916 w 4114165"/>
              <a:gd name="connsiteY296" fmla="*/ 868955 h 3063504"/>
              <a:gd name="connsiteX297" fmla="*/ 2541109 w 4114165"/>
              <a:gd name="connsiteY297" fmla="*/ 876059 h 3063504"/>
              <a:gd name="connsiteX298" fmla="*/ 2547471 w 4114165"/>
              <a:gd name="connsiteY298" fmla="*/ 905299 h 3063504"/>
              <a:gd name="connsiteX299" fmla="*/ 2553845 w 4114165"/>
              <a:gd name="connsiteY299" fmla="*/ 954281 h 3063504"/>
              <a:gd name="connsiteX300" fmla="*/ 2563400 w 4114165"/>
              <a:gd name="connsiteY300" fmla="*/ 1062425 h 3063504"/>
              <a:gd name="connsiteX301" fmla="*/ 2572942 w 4114165"/>
              <a:gd name="connsiteY301" fmla="*/ 1206420 h 3063504"/>
              <a:gd name="connsiteX302" fmla="*/ 2588872 w 4114165"/>
              <a:gd name="connsiteY302" fmla="*/ 1499651 h 3063504"/>
              <a:gd name="connsiteX303" fmla="*/ 2614343 w 4114165"/>
              <a:gd name="connsiteY303" fmla="*/ 1975335 h 3063504"/>
              <a:gd name="connsiteX304" fmla="*/ 2623898 w 4114165"/>
              <a:gd name="connsiteY304" fmla="*/ 2111528 h 3063504"/>
              <a:gd name="connsiteX305" fmla="*/ 2633453 w 4114165"/>
              <a:gd name="connsiteY305" fmla="*/ 2206554 h 3063504"/>
              <a:gd name="connsiteX306" fmla="*/ 2639815 w 4114165"/>
              <a:gd name="connsiteY306" fmla="*/ 2243037 h 3063504"/>
              <a:gd name="connsiteX307" fmla="*/ 2643008 w 4114165"/>
              <a:gd name="connsiteY307" fmla="*/ 2252623 h 3063504"/>
              <a:gd name="connsiteX308" fmla="*/ 2646189 w 4114165"/>
              <a:gd name="connsiteY308" fmla="*/ 2256295 h 3063504"/>
              <a:gd name="connsiteX309" fmla="*/ 2649370 w 4114165"/>
              <a:gd name="connsiteY309" fmla="*/ 2254003 h 3063504"/>
              <a:gd name="connsiteX310" fmla="*/ 2652551 w 4114165"/>
              <a:gd name="connsiteY310" fmla="*/ 2245772 h 3063504"/>
              <a:gd name="connsiteX311" fmla="*/ 2658925 w 4114165"/>
              <a:gd name="connsiteY311" fmla="*/ 2211759 h 3063504"/>
              <a:gd name="connsiteX312" fmla="*/ 2665299 w 4114165"/>
              <a:gd name="connsiteY312" fmla="*/ 2155381 h 3063504"/>
              <a:gd name="connsiteX313" fmla="*/ 2674841 w 4114165"/>
              <a:gd name="connsiteY313" fmla="*/ 2033383 h 3063504"/>
              <a:gd name="connsiteX314" fmla="*/ 2687590 w 4114165"/>
              <a:gd name="connsiteY314" fmla="*/ 1816866 h 3063504"/>
              <a:gd name="connsiteX315" fmla="*/ 2725797 w 4114165"/>
              <a:gd name="connsiteY315" fmla="*/ 1116307 h 3063504"/>
              <a:gd name="connsiteX316" fmla="*/ 2735353 w 4114165"/>
              <a:gd name="connsiteY316" fmla="*/ 1006339 h 3063504"/>
              <a:gd name="connsiteX317" fmla="*/ 2741714 w 4114165"/>
              <a:gd name="connsiteY317" fmla="*/ 959548 h 3063504"/>
              <a:gd name="connsiteX318" fmla="*/ 2748088 w 4114165"/>
              <a:gd name="connsiteY318" fmla="*/ 935995 h 3063504"/>
              <a:gd name="connsiteX319" fmla="*/ 2751269 w 4114165"/>
              <a:gd name="connsiteY319" fmla="*/ 933171 h 3063504"/>
              <a:gd name="connsiteX320" fmla="*/ 2754450 w 4114165"/>
              <a:gd name="connsiteY320" fmla="*/ 936337 h 3063504"/>
              <a:gd name="connsiteX321" fmla="*/ 2757643 w 4114165"/>
              <a:gd name="connsiteY321" fmla="*/ 945416 h 3063504"/>
              <a:gd name="connsiteX322" fmla="*/ 2764005 w 4114165"/>
              <a:gd name="connsiteY322" fmla="*/ 980709 h 3063504"/>
              <a:gd name="connsiteX323" fmla="*/ 2770379 w 4114165"/>
              <a:gd name="connsiteY323" fmla="*/ 1037225 h 3063504"/>
              <a:gd name="connsiteX324" fmla="*/ 2779934 w 4114165"/>
              <a:gd name="connsiteY324" fmla="*/ 1155678 h 3063504"/>
              <a:gd name="connsiteX325" fmla="*/ 2792670 w 4114165"/>
              <a:gd name="connsiteY325" fmla="*/ 1356429 h 3063504"/>
              <a:gd name="connsiteX326" fmla="*/ 2818142 w 4114165"/>
              <a:gd name="connsiteY326" fmla="*/ 1765998 h 3063504"/>
              <a:gd name="connsiteX327" fmla="*/ 2827697 w 4114165"/>
              <a:gd name="connsiteY327" fmla="*/ 1875662 h 3063504"/>
              <a:gd name="connsiteX328" fmla="*/ 2834058 w 4114165"/>
              <a:gd name="connsiteY328" fmla="*/ 1925847 h 3063504"/>
              <a:gd name="connsiteX329" fmla="*/ 2840433 w 4114165"/>
              <a:gd name="connsiteY329" fmla="*/ 1955251 h 3063504"/>
              <a:gd name="connsiteX330" fmla="*/ 2843613 w 4114165"/>
              <a:gd name="connsiteY330" fmla="*/ 1961823 h 3063504"/>
              <a:gd name="connsiteX331" fmla="*/ 2846807 w 4114165"/>
              <a:gd name="connsiteY331" fmla="*/ 1962912 h 3063504"/>
              <a:gd name="connsiteX332" fmla="*/ 2849988 w 4114165"/>
              <a:gd name="connsiteY332" fmla="*/ 1958543 h 3063504"/>
              <a:gd name="connsiteX333" fmla="*/ 2853168 w 4114165"/>
              <a:gd name="connsiteY333" fmla="*/ 1948818 h 3063504"/>
              <a:gd name="connsiteX334" fmla="*/ 2859543 w 4114165"/>
              <a:gd name="connsiteY334" fmla="*/ 1914032 h 3063504"/>
              <a:gd name="connsiteX335" fmla="*/ 2865904 w 4114165"/>
              <a:gd name="connsiteY335" fmla="*/ 1860517 h 3063504"/>
              <a:gd name="connsiteX336" fmla="*/ 2875459 w 4114165"/>
              <a:gd name="connsiteY336" fmla="*/ 1751587 h 3063504"/>
              <a:gd name="connsiteX337" fmla="*/ 2891388 w 4114165"/>
              <a:gd name="connsiteY337" fmla="*/ 1526332 h 3063504"/>
              <a:gd name="connsiteX338" fmla="*/ 2907305 w 4114165"/>
              <a:gd name="connsiteY338" fmla="*/ 1308055 h 3063504"/>
              <a:gd name="connsiteX339" fmla="*/ 2916860 w 4114165"/>
              <a:gd name="connsiteY339" fmla="*/ 1209459 h 3063504"/>
              <a:gd name="connsiteX340" fmla="*/ 2923222 w 4114165"/>
              <a:gd name="connsiteY340" fmla="*/ 1164897 h 3063504"/>
              <a:gd name="connsiteX341" fmla="*/ 2929596 w 4114165"/>
              <a:gd name="connsiteY341" fmla="*/ 1140279 h 3063504"/>
              <a:gd name="connsiteX342" fmla="*/ 2932777 w 4114165"/>
              <a:gd name="connsiteY342" fmla="*/ 1135974 h 3063504"/>
              <a:gd name="connsiteX343" fmla="*/ 2935957 w 4114165"/>
              <a:gd name="connsiteY343" fmla="*/ 1137164 h 3063504"/>
              <a:gd name="connsiteX344" fmla="*/ 2939151 w 4114165"/>
              <a:gd name="connsiteY344" fmla="*/ 1143888 h 3063504"/>
              <a:gd name="connsiteX345" fmla="*/ 2945512 w 4114165"/>
              <a:gd name="connsiteY345" fmla="*/ 1173735 h 3063504"/>
              <a:gd name="connsiteX346" fmla="*/ 2951887 w 4114165"/>
              <a:gd name="connsiteY346" fmla="*/ 1224490 h 3063504"/>
              <a:gd name="connsiteX347" fmla="*/ 2961442 w 4114165"/>
              <a:gd name="connsiteY347" fmla="*/ 1335142 h 3063504"/>
              <a:gd name="connsiteX348" fmla="*/ 2974177 w 4114165"/>
              <a:gd name="connsiteY348" fmla="*/ 1529549 h 3063504"/>
              <a:gd name="connsiteX349" fmla="*/ 2999649 w 4114165"/>
              <a:gd name="connsiteY349" fmla="*/ 1943005 h 3063504"/>
              <a:gd name="connsiteX350" fmla="*/ 3009204 w 4114165"/>
              <a:gd name="connsiteY350" fmla="*/ 2056291 h 3063504"/>
              <a:gd name="connsiteX351" fmla="*/ 3015566 w 4114165"/>
              <a:gd name="connsiteY351" fmla="*/ 2107590 h 3063504"/>
              <a:gd name="connsiteX352" fmla="*/ 3021940 w 4114165"/>
              <a:gd name="connsiteY352" fmla="*/ 2135956 h 3063504"/>
              <a:gd name="connsiteX353" fmla="*/ 3025121 w 4114165"/>
              <a:gd name="connsiteY353" fmla="*/ 2140869 h 3063504"/>
              <a:gd name="connsiteX354" fmla="*/ 3028314 w 4114165"/>
              <a:gd name="connsiteY354" fmla="*/ 2139375 h 3063504"/>
              <a:gd name="connsiteX355" fmla="*/ 3031495 w 4114165"/>
              <a:gd name="connsiteY355" fmla="*/ 2131372 h 3063504"/>
              <a:gd name="connsiteX356" fmla="*/ 3037856 w 4114165"/>
              <a:gd name="connsiteY356" fmla="*/ 2095864 h 3063504"/>
              <a:gd name="connsiteX357" fmla="*/ 3044231 w 4114165"/>
              <a:gd name="connsiteY357" fmla="*/ 2035004 h 3063504"/>
              <a:gd name="connsiteX358" fmla="*/ 3053786 w 4114165"/>
              <a:gd name="connsiteY358" fmla="*/ 1900292 h 3063504"/>
              <a:gd name="connsiteX359" fmla="*/ 3066522 w 4114165"/>
              <a:gd name="connsiteY359" fmla="*/ 1656777 h 3063504"/>
              <a:gd name="connsiteX360" fmla="*/ 3101548 w 4114165"/>
              <a:gd name="connsiteY360" fmla="*/ 916683 h 3063504"/>
              <a:gd name="connsiteX361" fmla="*/ 3111104 w 4114165"/>
              <a:gd name="connsiteY361" fmla="*/ 783301 h 3063504"/>
              <a:gd name="connsiteX362" fmla="*/ 3117465 w 4114165"/>
              <a:gd name="connsiteY362" fmla="*/ 726430 h 3063504"/>
              <a:gd name="connsiteX363" fmla="*/ 3123839 w 4114165"/>
              <a:gd name="connsiteY363" fmla="*/ 698723 h 3063504"/>
              <a:gd name="connsiteX364" fmla="*/ 3127020 w 4114165"/>
              <a:gd name="connsiteY364" fmla="*/ 696418 h 3063504"/>
              <a:gd name="connsiteX365" fmla="*/ 3130214 w 4114165"/>
              <a:gd name="connsiteY365" fmla="*/ 701990 h 3063504"/>
              <a:gd name="connsiteX366" fmla="*/ 3133394 w 4114165"/>
              <a:gd name="connsiteY366" fmla="*/ 715476 h 3063504"/>
              <a:gd name="connsiteX367" fmla="*/ 3139756 w 4114165"/>
              <a:gd name="connsiteY367" fmla="*/ 765952 h 3063504"/>
              <a:gd name="connsiteX368" fmla="*/ 3146130 w 4114165"/>
              <a:gd name="connsiteY368" fmla="*/ 846579 h 3063504"/>
              <a:gd name="connsiteX369" fmla="*/ 3155685 w 4114165"/>
              <a:gd name="connsiteY369" fmla="*/ 1018294 h 3063504"/>
              <a:gd name="connsiteX370" fmla="*/ 3168421 w 4114165"/>
              <a:gd name="connsiteY370" fmla="*/ 1320136 h 3063504"/>
              <a:gd name="connsiteX371" fmla="*/ 3203448 w 4114165"/>
              <a:gd name="connsiteY371" fmla="*/ 2215089 h 3063504"/>
              <a:gd name="connsiteX372" fmla="*/ 3213003 w 4114165"/>
              <a:gd name="connsiteY372" fmla="*/ 2377344 h 3063504"/>
              <a:gd name="connsiteX373" fmla="*/ 3219364 w 4114165"/>
              <a:gd name="connsiteY373" fmla="*/ 2449018 h 3063504"/>
              <a:gd name="connsiteX374" fmla="*/ 3225738 w 4114165"/>
              <a:gd name="connsiteY374" fmla="*/ 2487996 h 3063504"/>
              <a:gd name="connsiteX375" fmla="*/ 3228919 w 4114165"/>
              <a:gd name="connsiteY375" fmla="*/ 2494657 h 3063504"/>
              <a:gd name="connsiteX376" fmla="*/ 3232113 w 4114165"/>
              <a:gd name="connsiteY376" fmla="*/ 2492656 h 3063504"/>
              <a:gd name="connsiteX377" fmla="*/ 3235293 w 4114165"/>
              <a:gd name="connsiteY377" fmla="*/ 2481980 h 3063504"/>
              <a:gd name="connsiteX378" fmla="*/ 3241655 w 4114165"/>
              <a:gd name="connsiteY378" fmla="*/ 2435063 h 3063504"/>
              <a:gd name="connsiteX379" fmla="*/ 3248029 w 4114165"/>
              <a:gd name="connsiteY379" fmla="*/ 2355601 h 3063504"/>
              <a:gd name="connsiteX380" fmla="*/ 3257584 w 4114165"/>
              <a:gd name="connsiteY380" fmla="*/ 2182202 h 3063504"/>
              <a:gd name="connsiteX381" fmla="*/ 3270320 w 4114165"/>
              <a:gd name="connsiteY381" fmla="*/ 1873902 h 3063504"/>
              <a:gd name="connsiteX382" fmla="*/ 3305347 w 4114165"/>
              <a:gd name="connsiteY382" fmla="*/ 952647 h 3063504"/>
              <a:gd name="connsiteX383" fmla="*/ 3314902 w 4114165"/>
              <a:gd name="connsiteY383" fmla="*/ 781693 h 3063504"/>
              <a:gd name="connsiteX384" fmla="*/ 3321263 w 4114165"/>
              <a:gd name="connsiteY384" fmla="*/ 703307 h 3063504"/>
              <a:gd name="connsiteX385" fmla="*/ 3327637 w 4114165"/>
              <a:gd name="connsiteY385" fmla="*/ 656541 h 3063504"/>
              <a:gd name="connsiteX386" fmla="*/ 3330818 w 4114165"/>
              <a:gd name="connsiteY386" fmla="*/ 645461 h 3063504"/>
              <a:gd name="connsiteX387" fmla="*/ 3334012 w 4114165"/>
              <a:gd name="connsiteY387" fmla="*/ 642662 h 3063504"/>
              <a:gd name="connsiteX388" fmla="*/ 3337192 w 4114165"/>
              <a:gd name="connsiteY388" fmla="*/ 648095 h 3063504"/>
              <a:gd name="connsiteX389" fmla="*/ 3340373 w 4114165"/>
              <a:gd name="connsiteY389" fmla="*/ 661657 h 3063504"/>
              <a:gd name="connsiteX390" fmla="*/ 3346747 w 4114165"/>
              <a:gd name="connsiteY390" fmla="*/ 712272 h 3063504"/>
              <a:gd name="connsiteX391" fmla="*/ 3353109 w 4114165"/>
              <a:gd name="connsiteY391" fmla="*/ 792026 h 3063504"/>
              <a:gd name="connsiteX392" fmla="*/ 3362664 w 4114165"/>
              <a:gd name="connsiteY392" fmla="*/ 958282 h 3063504"/>
              <a:gd name="connsiteX393" fmla="*/ 3375400 w 4114165"/>
              <a:gd name="connsiteY393" fmla="*/ 1241725 h 3063504"/>
              <a:gd name="connsiteX394" fmla="*/ 3404065 w 4114165"/>
              <a:gd name="connsiteY394" fmla="*/ 1914374 h 3063504"/>
              <a:gd name="connsiteX395" fmla="*/ 3413620 w 4114165"/>
              <a:gd name="connsiteY395" fmla="*/ 2082783 h 3063504"/>
              <a:gd name="connsiteX396" fmla="*/ 3423163 w 4114165"/>
              <a:gd name="connsiteY396" fmla="*/ 2199285 h 3063504"/>
              <a:gd name="connsiteX397" fmla="*/ 3429537 w 4114165"/>
              <a:gd name="connsiteY397" fmla="*/ 2244088 h 3063504"/>
              <a:gd name="connsiteX398" fmla="*/ 3432718 w 4114165"/>
              <a:gd name="connsiteY398" fmla="*/ 2256169 h 3063504"/>
              <a:gd name="connsiteX399" fmla="*/ 3435911 w 4114165"/>
              <a:gd name="connsiteY399" fmla="*/ 2261335 h 3063504"/>
              <a:gd name="connsiteX400" fmla="*/ 3439092 w 4114165"/>
              <a:gd name="connsiteY400" fmla="*/ 2259613 h 3063504"/>
              <a:gd name="connsiteX401" fmla="*/ 3442273 w 4114165"/>
              <a:gd name="connsiteY401" fmla="*/ 2251116 h 3063504"/>
              <a:gd name="connsiteX402" fmla="*/ 3448647 w 4114165"/>
              <a:gd name="connsiteY402" fmla="*/ 2214582 h 3063504"/>
              <a:gd name="connsiteX403" fmla="*/ 3455008 w 4114165"/>
              <a:gd name="connsiteY403" fmla="*/ 2153824 h 3063504"/>
              <a:gd name="connsiteX404" fmla="*/ 3464564 w 4114165"/>
              <a:gd name="connsiteY404" fmla="*/ 2023974 h 3063504"/>
              <a:gd name="connsiteX405" fmla="*/ 3477299 w 4114165"/>
              <a:gd name="connsiteY405" fmla="*/ 1799315 h 3063504"/>
              <a:gd name="connsiteX406" fmla="*/ 3509145 w 4114165"/>
              <a:gd name="connsiteY406" fmla="*/ 1210295 h 3063504"/>
              <a:gd name="connsiteX407" fmla="*/ 3518700 w 4114165"/>
              <a:gd name="connsiteY407" fmla="*/ 1086549 h 3063504"/>
              <a:gd name="connsiteX408" fmla="*/ 3525062 w 4114165"/>
              <a:gd name="connsiteY408" fmla="*/ 1027956 h 3063504"/>
              <a:gd name="connsiteX409" fmla="*/ 3531436 w 4114165"/>
              <a:gd name="connsiteY409" fmla="*/ 990536 h 3063504"/>
              <a:gd name="connsiteX410" fmla="*/ 3534617 w 4114165"/>
              <a:gd name="connsiteY410" fmla="*/ 980063 h 3063504"/>
              <a:gd name="connsiteX411" fmla="*/ 3537797 w 4114165"/>
              <a:gd name="connsiteY411" fmla="*/ 975137 h 3063504"/>
              <a:gd name="connsiteX412" fmla="*/ 3540991 w 4114165"/>
              <a:gd name="connsiteY412" fmla="*/ 975694 h 3063504"/>
              <a:gd name="connsiteX413" fmla="*/ 3544172 w 4114165"/>
              <a:gd name="connsiteY413" fmla="*/ 981697 h 3063504"/>
              <a:gd name="connsiteX414" fmla="*/ 3550546 w 4114165"/>
              <a:gd name="connsiteY414" fmla="*/ 1009341 h 3063504"/>
              <a:gd name="connsiteX415" fmla="*/ 3556908 w 4114165"/>
              <a:gd name="connsiteY415" fmla="*/ 1056435 h 3063504"/>
              <a:gd name="connsiteX416" fmla="*/ 3566463 w 4114165"/>
              <a:gd name="connsiteY416" fmla="*/ 1158261 h 3063504"/>
              <a:gd name="connsiteX417" fmla="*/ 3579198 w 4114165"/>
              <a:gd name="connsiteY417" fmla="*/ 1335737 h 3063504"/>
              <a:gd name="connsiteX418" fmla="*/ 3611044 w 4114165"/>
              <a:gd name="connsiteY418" fmla="*/ 1805545 h 3063504"/>
              <a:gd name="connsiteX419" fmla="*/ 3620599 w 4114165"/>
              <a:gd name="connsiteY419" fmla="*/ 1906206 h 3063504"/>
              <a:gd name="connsiteX420" fmla="*/ 3626961 w 4114165"/>
              <a:gd name="connsiteY420" fmla="*/ 1954998 h 3063504"/>
              <a:gd name="connsiteX421" fmla="*/ 3633335 w 4114165"/>
              <a:gd name="connsiteY421" fmla="*/ 1987567 h 3063504"/>
              <a:gd name="connsiteX422" fmla="*/ 3639696 w 4114165"/>
              <a:gd name="connsiteY422" fmla="*/ 2003270 h 3063504"/>
              <a:gd name="connsiteX423" fmla="*/ 3642890 w 4114165"/>
              <a:gd name="connsiteY423" fmla="*/ 2004764 h 3063504"/>
              <a:gd name="connsiteX424" fmla="*/ 3646071 w 4114165"/>
              <a:gd name="connsiteY424" fmla="*/ 2002092 h 3063504"/>
              <a:gd name="connsiteX425" fmla="*/ 3649251 w 4114165"/>
              <a:gd name="connsiteY425" fmla="*/ 1995343 h 3063504"/>
              <a:gd name="connsiteX426" fmla="*/ 3655626 w 4114165"/>
              <a:gd name="connsiteY426" fmla="*/ 1970079 h 3063504"/>
              <a:gd name="connsiteX427" fmla="*/ 3661987 w 4114165"/>
              <a:gd name="connsiteY427" fmla="*/ 1930329 h 3063504"/>
              <a:gd name="connsiteX428" fmla="*/ 3671542 w 4114165"/>
              <a:gd name="connsiteY428" fmla="*/ 1847423 h 3063504"/>
              <a:gd name="connsiteX429" fmla="*/ 3684278 w 4114165"/>
              <a:gd name="connsiteY429" fmla="*/ 1705138 h 3063504"/>
              <a:gd name="connsiteX430" fmla="*/ 3719305 w 4114165"/>
              <a:gd name="connsiteY430" fmla="*/ 1285869 h 3063504"/>
              <a:gd name="connsiteX431" fmla="*/ 3728860 w 4114165"/>
              <a:gd name="connsiteY431" fmla="*/ 1203127 h 3063504"/>
              <a:gd name="connsiteX432" fmla="*/ 3738415 w 4114165"/>
              <a:gd name="connsiteY432" fmla="*/ 1145914 h 3063504"/>
              <a:gd name="connsiteX433" fmla="*/ 3744789 w 4114165"/>
              <a:gd name="connsiteY433" fmla="*/ 1123703 h 3063504"/>
              <a:gd name="connsiteX434" fmla="*/ 3747970 w 4114165"/>
              <a:gd name="connsiteY434" fmla="*/ 1117612 h 3063504"/>
              <a:gd name="connsiteX435" fmla="*/ 3751151 w 4114165"/>
              <a:gd name="connsiteY435" fmla="*/ 1114864 h 3063504"/>
              <a:gd name="connsiteX436" fmla="*/ 3754344 w 4114165"/>
              <a:gd name="connsiteY436" fmla="*/ 1115497 h 3063504"/>
              <a:gd name="connsiteX437" fmla="*/ 3757525 w 4114165"/>
              <a:gd name="connsiteY437" fmla="*/ 1119435 h 3063504"/>
              <a:gd name="connsiteX438" fmla="*/ 3763887 w 4114165"/>
              <a:gd name="connsiteY438" fmla="*/ 1137050 h 3063504"/>
              <a:gd name="connsiteX439" fmla="*/ 3770261 w 4114165"/>
              <a:gd name="connsiteY439" fmla="*/ 1166935 h 3063504"/>
              <a:gd name="connsiteX440" fmla="*/ 3779816 w 4114165"/>
              <a:gd name="connsiteY440" fmla="*/ 1232253 h 3063504"/>
              <a:gd name="connsiteX441" fmla="*/ 3792552 w 4114165"/>
              <a:gd name="connsiteY441" fmla="*/ 1349413 h 3063504"/>
              <a:gd name="connsiteX442" fmla="*/ 3818023 w 4114165"/>
              <a:gd name="connsiteY442" fmla="*/ 1628335 h 3063504"/>
              <a:gd name="connsiteX443" fmla="*/ 3833953 w 4114165"/>
              <a:gd name="connsiteY443" fmla="*/ 1785195 h 3063504"/>
              <a:gd name="connsiteX444" fmla="*/ 3843495 w 4114165"/>
              <a:gd name="connsiteY444" fmla="*/ 1858085 h 3063504"/>
              <a:gd name="connsiteX445" fmla="*/ 3853050 w 4114165"/>
              <a:gd name="connsiteY445" fmla="*/ 1909448 h 3063504"/>
              <a:gd name="connsiteX446" fmla="*/ 3859424 w 4114165"/>
              <a:gd name="connsiteY446" fmla="*/ 1930215 h 3063504"/>
              <a:gd name="connsiteX447" fmla="*/ 3865786 w 4114165"/>
              <a:gd name="connsiteY447" fmla="*/ 1939611 h 3063504"/>
              <a:gd name="connsiteX448" fmla="*/ 3868979 w 4114165"/>
              <a:gd name="connsiteY448" fmla="*/ 1939992 h 3063504"/>
              <a:gd name="connsiteX449" fmla="*/ 3872160 w 4114165"/>
              <a:gd name="connsiteY449" fmla="*/ 1937472 h 3063504"/>
              <a:gd name="connsiteX450" fmla="*/ 3875341 w 4114165"/>
              <a:gd name="connsiteY450" fmla="*/ 1932115 h 3063504"/>
              <a:gd name="connsiteX451" fmla="*/ 3881715 w 4114165"/>
              <a:gd name="connsiteY451" fmla="*/ 1913057 h 3063504"/>
              <a:gd name="connsiteX452" fmla="*/ 3888077 w 4114165"/>
              <a:gd name="connsiteY452" fmla="*/ 1883437 h 3063504"/>
              <a:gd name="connsiteX453" fmla="*/ 3897632 w 4114165"/>
              <a:gd name="connsiteY453" fmla="*/ 1821260 h 3063504"/>
              <a:gd name="connsiteX454" fmla="*/ 3910367 w 4114165"/>
              <a:gd name="connsiteY454" fmla="*/ 1711888 h 3063504"/>
              <a:gd name="connsiteX455" fmla="*/ 3932658 w 4114165"/>
              <a:gd name="connsiteY455" fmla="*/ 1484088 h 3063504"/>
              <a:gd name="connsiteX456" fmla="*/ 3951768 w 4114165"/>
              <a:gd name="connsiteY456" fmla="*/ 1301736 h 3063504"/>
              <a:gd name="connsiteX457" fmla="*/ 3961323 w 4114165"/>
              <a:gd name="connsiteY457" fmla="*/ 1230328 h 3063504"/>
              <a:gd name="connsiteX458" fmla="*/ 3970878 w 4114165"/>
              <a:gd name="connsiteY458" fmla="*/ 1178180 h 3063504"/>
              <a:gd name="connsiteX459" fmla="*/ 3977240 w 4114165"/>
              <a:gd name="connsiteY459" fmla="*/ 1155741 h 3063504"/>
              <a:gd name="connsiteX460" fmla="*/ 3983614 w 4114165"/>
              <a:gd name="connsiteY460" fmla="*/ 1143901 h 3063504"/>
              <a:gd name="connsiteX461" fmla="*/ 3986795 w 4114165"/>
              <a:gd name="connsiteY461" fmla="*/ 1142077 h 3063504"/>
              <a:gd name="connsiteX462" fmla="*/ 3989976 w 4114165"/>
              <a:gd name="connsiteY462" fmla="*/ 1142989 h 3063504"/>
              <a:gd name="connsiteX463" fmla="*/ 3993169 w 4114165"/>
              <a:gd name="connsiteY463" fmla="*/ 1146661 h 3063504"/>
              <a:gd name="connsiteX464" fmla="*/ 3999531 w 4114165"/>
              <a:gd name="connsiteY464" fmla="*/ 1162136 h 3063504"/>
              <a:gd name="connsiteX465" fmla="*/ 4005905 w 4114165"/>
              <a:gd name="connsiteY465" fmla="*/ 1188070 h 3063504"/>
              <a:gd name="connsiteX466" fmla="*/ 4015460 w 4114165"/>
              <a:gd name="connsiteY466" fmla="*/ 1244992 h 3063504"/>
              <a:gd name="connsiteX467" fmla="*/ 4025002 w 4114165"/>
              <a:gd name="connsiteY467" fmla="*/ 1320275 h 3063504"/>
              <a:gd name="connsiteX468" fmla="*/ 4040932 w 4114165"/>
              <a:gd name="connsiteY468" fmla="*/ 1473210 h 3063504"/>
              <a:gd name="connsiteX469" fmla="*/ 4069584 w 4114165"/>
              <a:gd name="connsiteY469" fmla="*/ 1754601 h 3063504"/>
              <a:gd name="connsiteX470" fmla="*/ 4079139 w 4114165"/>
              <a:gd name="connsiteY470" fmla="*/ 1826731 h 3063504"/>
              <a:gd name="connsiteX471" fmla="*/ 4088694 w 4114165"/>
              <a:gd name="connsiteY471" fmla="*/ 1879436 h 3063504"/>
              <a:gd name="connsiteX472" fmla="*/ 4095069 w 4114165"/>
              <a:gd name="connsiteY472" fmla="*/ 1902103 h 3063504"/>
              <a:gd name="connsiteX473" fmla="*/ 4101430 w 4114165"/>
              <a:gd name="connsiteY473" fmla="*/ 1914082 h 3063504"/>
              <a:gd name="connsiteX474" fmla="*/ 4104611 w 4114165"/>
              <a:gd name="connsiteY474" fmla="*/ 1915995 h 3063504"/>
              <a:gd name="connsiteX475" fmla="*/ 4107804 w 4114165"/>
              <a:gd name="connsiteY475" fmla="*/ 1915184 h 3063504"/>
              <a:gd name="connsiteX476" fmla="*/ 4110985 w 4114165"/>
              <a:gd name="connsiteY476" fmla="*/ 1911702 h 3063504"/>
              <a:gd name="connsiteX477" fmla="*/ 4114166 w 4114165"/>
              <a:gd name="connsiteY477" fmla="*/ 1905598 h 3063504"/>
              <a:gd name="connsiteX478" fmla="*/ 4114166 w 4114165"/>
              <a:gd name="connsiteY478" fmla="*/ 1905598 h 3063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</a:cxnLst>
            <a:rect l="l" t="t" r="r" b="b"/>
            <a:pathLst>
              <a:path w="4114165" h="3063504">
                <a:moveTo>
                  <a:pt x="0" y="1426330"/>
                </a:moveTo>
                <a:lnTo>
                  <a:pt x="19106" y="1079343"/>
                </a:lnTo>
                <a:lnTo>
                  <a:pt x="28660" y="944391"/>
                </a:lnTo>
                <a:lnTo>
                  <a:pt x="38212" y="852379"/>
                </a:lnTo>
                <a:lnTo>
                  <a:pt x="44582" y="819708"/>
                </a:lnTo>
                <a:lnTo>
                  <a:pt x="47765" y="812730"/>
                </a:lnTo>
                <a:lnTo>
                  <a:pt x="50950" y="812198"/>
                </a:lnTo>
                <a:lnTo>
                  <a:pt x="54134" y="818213"/>
                </a:lnTo>
                <a:lnTo>
                  <a:pt x="57319" y="830801"/>
                </a:lnTo>
                <a:lnTo>
                  <a:pt x="63687" y="875439"/>
                </a:lnTo>
                <a:lnTo>
                  <a:pt x="70056" y="945100"/>
                </a:lnTo>
                <a:lnTo>
                  <a:pt x="79608" y="1091880"/>
                </a:lnTo>
                <a:lnTo>
                  <a:pt x="92347" y="1349148"/>
                </a:lnTo>
                <a:lnTo>
                  <a:pt x="130558" y="2179860"/>
                </a:lnTo>
                <a:lnTo>
                  <a:pt x="140112" y="2309798"/>
                </a:lnTo>
                <a:lnTo>
                  <a:pt x="146480" y="2364047"/>
                </a:lnTo>
                <a:lnTo>
                  <a:pt x="149664" y="2380472"/>
                </a:lnTo>
                <a:lnTo>
                  <a:pt x="152849" y="2389450"/>
                </a:lnTo>
                <a:lnTo>
                  <a:pt x="156033" y="2390855"/>
                </a:lnTo>
                <a:lnTo>
                  <a:pt x="159218" y="2384600"/>
                </a:lnTo>
                <a:lnTo>
                  <a:pt x="162401" y="2370696"/>
                </a:lnTo>
                <a:lnTo>
                  <a:pt x="168770" y="2320207"/>
                </a:lnTo>
                <a:lnTo>
                  <a:pt x="175140" y="2240720"/>
                </a:lnTo>
                <a:lnTo>
                  <a:pt x="184692" y="2072639"/>
                </a:lnTo>
                <a:lnTo>
                  <a:pt x="197429" y="1777458"/>
                </a:lnTo>
                <a:lnTo>
                  <a:pt x="235642" y="818581"/>
                </a:lnTo>
                <a:lnTo>
                  <a:pt x="245194" y="665925"/>
                </a:lnTo>
                <a:lnTo>
                  <a:pt x="251563" y="600835"/>
                </a:lnTo>
                <a:lnTo>
                  <a:pt x="257933" y="568563"/>
                </a:lnTo>
                <a:lnTo>
                  <a:pt x="261116" y="565293"/>
                </a:lnTo>
                <a:lnTo>
                  <a:pt x="264300" y="570754"/>
                </a:lnTo>
                <a:lnTo>
                  <a:pt x="267485" y="584961"/>
                </a:lnTo>
                <a:lnTo>
                  <a:pt x="273854" y="639269"/>
                </a:lnTo>
                <a:lnTo>
                  <a:pt x="280222" y="726772"/>
                </a:lnTo>
                <a:lnTo>
                  <a:pt x="289776" y="913999"/>
                </a:lnTo>
                <a:lnTo>
                  <a:pt x="302513" y="1245232"/>
                </a:lnTo>
                <a:lnTo>
                  <a:pt x="340728" y="2325374"/>
                </a:lnTo>
                <a:lnTo>
                  <a:pt x="350283" y="2497177"/>
                </a:lnTo>
                <a:lnTo>
                  <a:pt x="356645" y="2570484"/>
                </a:lnTo>
                <a:lnTo>
                  <a:pt x="363019" y="2607106"/>
                </a:lnTo>
                <a:lnTo>
                  <a:pt x="366200" y="2611083"/>
                </a:lnTo>
                <a:lnTo>
                  <a:pt x="369380" y="2605384"/>
                </a:lnTo>
                <a:lnTo>
                  <a:pt x="372574" y="2590024"/>
                </a:lnTo>
                <a:lnTo>
                  <a:pt x="378935" y="2530861"/>
                </a:lnTo>
                <a:lnTo>
                  <a:pt x="385310" y="2435532"/>
                </a:lnTo>
                <a:lnTo>
                  <a:pt x="394865" y="2232425"/>
                </a:lnTo>
                <a:lnTo>
                  <a:pt x="407601" y="1876548"/>
                </a:lnTo>
                <a:lnTo>
                  <a:pt x="442627" y="825508"/>
                </a:lnTo>
                <a:lnTo>
                  <a:pt x="452182" y="631949"/>
                </a:lnTo>
                <a:lnTo>
                  <a:pt x="458544" y="543618"/>
                </a:lnTo>
                <a:lnTo>
                  <a:pt x="464918" y="491393"/>
                </a:lnTo>
                <a:lnTo>
                  <a:pt x="468099" y="479329"/>
                </a:lnTo>
                <a:lnTo>
                  <a:pt x="471280" y="476719"/>
                </a:lnTo>
                <a:lnTo>
                  <a:pt x="474473" y="483516"/>
                </a:lnTo>
                <a:lnTo>
                  <a:pt x="477654" y="499587"/>
                </a:lnTo>
                <a:lnTo>
                  <a:pt x="484015" y="558573"/>
                </a:lnTo>
                <a:lnTo>
                  <a:pt x="490390" y="650919"/>
                </a:lnTo>
                <a:lnTo>
                  <a:pt x="499945" y="843021"/>
                </a:lnTo>
                <a:lnTo>
                  <a:pt x="512680" y="1171038"/>
                </a:lnTo>
                <a:lnTo>
                  <a:pt x="544526" y="2034016"/>
                </a:lnTo>
                <a:lnTo>
                  <a:pt x="554081" y="2220635"/>
                </a:lnTo>
                <a:lnTo>
                  <a:pt x="563624" y="2346673"/>
                </a:lnTo>
                <a:lnTo>
                  <a:pt x="569998" y="2393211"/>
                </a:lnTo>
                <a:lnTo>
                  <a:pt x="573179" y="2404874"/>
                </a:lnTo>
                <a:lnTo>
                  <a:pt x="576372" y="2408799"/>
                </a:lnTo>
                <a:lnTo>
                  <a:pt x="579553" y="2405102"/>
                </a:lnTo>
                <a:lnTo>
                  <a:pt x="582734" y="2393945"/>
                </a:lnTo>
                <a:lnTo>
                  <a:pt x="589108" y="2350282"/>
                </a:lnTo>
                <a:lnTo>
                  <a:pt x="595470" y="2280520"/>
                </a:lnTo>
                <a:lnTo>
                  <a:pt x="605025" y="2134981"/>
                </a:lnTo>
                <a:lnTo>
                  <a:pt x="617760" y="1888743"/>
                </a:lnTo>
                <a:lnTo>
                  <a:pt x="646426" y="1318008"/>
                </a:lnTo>
                <a:lnTo>
                  <a:pt x="655981" y="1179079"/>
                </a:lnTo>
                <a:lnTo>
                  <a:pt x="665523" y="1084231"/>
                </a:lnTo>
                <a:lnTo>
                  <a:pt x="671897" y="1047837"/>
                </a:lnTo>
                <a:lnTo>
                  <a:pt x="675078" y="1037782"/>
                </a:lnTo>
                <a:lnTo>
                  <a:pt x="678259" y="1033059"/>
                </a:lnTo>
                <a:lnTo>
                  <a:pt x="681452" y="1033502"/>
                </a:lnTo>
                <a:lnTo>
                  <a:pt x="684633" y="1038909"/>
                </a:lnTo>
                <a:lnTo>
                  <a:pt x="691007" y="1063476"/>
                </a:lnTo>
                <a:lnTo>
                  <a:pt x="697369" y="1104049"/>
                </a:lnTo>
                <a:lnTo>
                  <a:pt x="706924" y="1187437"/>
                </a:lnTo>
                <a:lnTo>
                  <a:pt x="738770" y="1501044"/>
                </a:lnTo>
                <a:lnTo>
                  <a:pt x="748325" y="1560169"/>
                </a:lnTo>
                <a:lnTo>
                  <a:pt x="754686" y="1583596"/>
                </a:lnTo>
                <a:lnTo>
                  <a:pt x="757880" y="1590282"/>
                </a:lnTo>
                <a:lnTo>
                  <a:pt x="761061" y="1593663"/>
                </a:lnTo>
                <a:lnTo>
                  <a:pt x="764241" y="1593828"/>
                </a:lnTo>
                <a:lnTo>
                  <a:pt x="767422" y="1590940"/>
                </a:lnTo>
                <a:lnTo>
                  <a:pt x="773796" y="1576821"/>
                </a:lnTo>
                <a:lnTo>
                  <a:pt x="780158" y="1553495"/>
                </a:lnTo>
                <a:lnTo>
                  <a:pt x="792906" y="1490875"/>
                </a:lnTo>
                <a:lnTo>
                  <a:pt x="805642" y="1429686"/>
                </a:lnTo>
                <a:lnTo>
                  <a:pt x="812004" y="1408348"/>
                </a:lnTo>
                <a:lnTo>
                  <a:pt x="818378" y="1397407"/>
                </a:lnTo>
                <a:lnTo>
                  <a:pt x="821559" y="1396635"/>
                </a:lnTo>
                <a:lnTo>
                  <a:pt x="824740" y="1399345"/>
                </a:lnTo>
                <a:lnTo>
                  <a:pt x="827933" y="1405740"/>
                </a:lnTo>
                <a:lnTo>
                  <a:pt x="834295" y="1430142"/>
                </a:lnTo>
                <a:lnTo>
                  <a:pt x="840669" y="1470285"/>
                </a:lnTo>
                <a:lnTo>
                  <a:pt x="850224" y="1558649"/>
                </a:lnTo>
                <a:lnTo>
                  <a:pt x="862960" y="1718561"/>
                </a:lnTo>
                <a:lnTo>
                  <a:pt x="891612" y="2106134"/>
                </a:lnTo>
                <a:lnTo>
                  <a:pt x="897986" y="2164423"/>
                </a:lnTo>
                <a:lnTo>
                  <a:pt x="904348" y="2202286"/>
                </a:lnTo>
                <a:lnTo>
                  <a:pt x="907541" y="2212354"/>
                </a:lnTo>
                <a:lnTo>
                  <a:pt x="910722" y="2215950"/>
                </a:lnTo>
                <a:lnTo>
                  <a:pt x="913903" y="2212772"/>
                </a:lnTo>
                <a:lnTo>
                  <a:pt x="917096" y="2202540"/>
                </a:lnTo>
                <a:lnTo>
                  <a:pt x="923458" y="2160358"/>
                </a:lnTo>
                <a:lnTo>
                  <a:pt x="929832" y="2088937"/>
                </a:lnTo>
                <a:lnTo>
                  <a:pt x="939387" y="1929354"/>
                </a:lnTo>
                <a:lnTo>
                  <a:pt x="948930" y="1715256"/>
                </a:lnTo>
                <a:lnTo>
                  <a:pt x="964859" y="1281386"/>
                </a:lnTo>
                <a:lnTo>
                  <a:pt x="983956" y="762432"/>
                </a:lnTo>
                <a:lnTo>
                  <a:pt x="993511" y="562035"/>
                </a:lnTo>
                <a:lnTo>
                  <a:pt x="999886" y="466070"/>
                </a:lnTo>
                <a:lnTo>
                  <a:pt x="1006247" y="406589"/>
                </a:lnTo>
                <a:lnTo>
                  <a:pt x="1009441" y="391842"/>
                </a:lnTo>
                <a:lnTo>
                  <a:pt x="1012621" y="387604"/>
                </a:lnTo>
                <a:lnTo>
                  <a:pt x="1015802" y="394136"/>
                </a:lnTo>
                <a:lnTo>
                  <a:pt x="1018996" y="411587"/>
                </a:lnTo>
                <a:lnTo>
                  <a:pt x="1025357" y="479311"/>
                </a:lnTo>
                <a:lnTo>
                  <a:pt x="1031731" y="589755"/>
                </a:lnTo>
                <a:lnTo>
                  <a:pt x="1041274" y="828914"/>
                </a:lnTo>
                <a:lnTo>
                  <a:pt x="1054022" y="1256857"/>
                </a:lnTo>
                <a:lnTo>
                  <a:pt x="1092230" y="2652391"/>
                </a:lnTo>
                <a:lnTo>
                  <a:pt x="1101785" y="2862019"/>
                </a:lnTo>
                <a:lnTo>
                  <a:pt x="1108146" y="2943532"/>
                </a:lnTo>
                <a:lnTo>
                  <a:pt x="1111340" y="2965110"/>
                </a:lnTo>
                <a:lnTo>
                  <a:pt x="1114521" y="2973430"/>
                </a:lnTo>
                <a:lnTo>
                  <a:pt x="1117701" y="2968315"/>
                </a:lnTo>
                <a:lnTo>
                  <a:pt x="1120895" y="2949661"/>
                </a:lnTo>
                <a:lnTo>
                  <a:pt x="1127256" y="2872251"/>
                </a:lnTo>
                <a:lnTo>
                  <a:pt x="1133631" y="2743364"/>
                </a:lnTo>
                <a:lnTo>
                  <a:pt x="1143173" y="2463378"/>
                </a:lnTo>
                <a:lnTo>
                  <a:pt x="1155922" y="1965154"/>
                </a:lnTo>
                <a:lnTo>
                  <a:pt x="1190948" y="471744"/>
                </a:lnTo>
                <a:lnTo>
                  <a:pt x="1200503" y="198810"/>
                </a:lnTo>
                <a:lnTo>
                  <a:pt x="1206865" y="77799"/>
                </a:lnTo>
                <a:lnTo>
                  <a:pt x="1213239" y="11588"/>
                </a:lnTo>
                <a:lnTo>
                  <a:pt x="1216420" y="0"/>
                </a:lnTo>
                <a:lnTo>
                  <a:pt x="1219601" y="2996"/>
                </a:lnTo>
                <a:lnTo>
                  <a:pt x="1222781" y="20580"/>
                </a:lnTo>
                <a:lnTo>
                  <a:pt x="1229156" y="98807"/>
                </a:lnTo>
                <a:lnTo>
                  <a:pt x="1235530" y="231880"/>
                </a:lnTo>
                <a:lnTo>
                  <a:pt x="1245072" y="522962"/>
                </a:lnTo>
                <a:lnTo>
                  <a:pt x="1257821" y="1041176"/>
                </a:lnTo>
                <a:lnTo>
                  <a:pt x="1292847" y="2583224"/>
                </a:lnTo>
                <a:lnTo>
                  <a:pt x="1302390" y="2862221"/>
                </a:lnTo>
                <a:lnTo>
                  <a:pt x="1308764" y="2985271"/>
                </a:lnTo>
                <a:lnTo>
                  <a:pt x="1315138" y="3052069"/>
                </a:lnTo>
                <a:lnTo>
                  <a:pt x="1318319" y="3063504"/>
                </a:lnTo>
                <a:lnTo>
                  <a:pt x="1321500" y="3060098"/>
                </a:lnTo>
                <a:lnTo>
                  <a:pt x="1324681" y="3041913"/>
                </a:lnTo>
                <a:lnTo>
                  <a:pt x="1331055" y="2962109"/>
                </a:lnTo>
                <a:lnTo>
                  <a:pt x="1337429" y="2827372"/>
                </a:lnTo>
                <a:lnTo>
                  <a:pt x="1346971" y="2534799"/>
                </a:lnTo>
                <a:lnTo>
                  <a:pt x="1359720" y="2019403"/>
                </a:lnTo>
                <a:lnTo>
                  <a:pt x="1391553" y="642650"/>
                </a:lnTo>
                <a:lnTo>
                  <a:pt x="1401108" y="357415"/>
                </a:lnTo>
                <a:lnTo>
                  <a:pt x="1407482" y="227415"/>
                </a:lnTo>
                <a:lnTo>
                  <a:pt x="1413844" y="151377"/>
                </a:lnTo>
                <a:lnTo>
                  <a:pt x="1417037" y="134458"/>
                </a:lnTo>
                <a:lnTo>
                  <a:pt x="1420218" y="131770"/>
                </a:lnTo>
                <a:lnTo>
                  <a:pt x="1423399" y="143257"/>
                </a:lnTo>
                <a:lnTo>
                  <a:pt x="1426580" y="168709"/>
                </a:lnTo>
                <a:lnTo>
                  <a:pt x="1432954" y="259960"/>
                </a:lnTo>
                <a:lnTo>
                  <a:pt x="1439328" y="401057"/>
                </a:lnTo>
                <a:lnTo>
                  <a:pt x="1448870" y="691492"/>
                </a:lnTo>
                <a:lnTo>
                  <a:pt x="1461619" y="1179130"/>
                </a:lnTo>
                <a:lnTo>
                  <a:pt x="1487091" y="2181025"/>
                </a:lnTo>
                <a:lnTo>
                  <a:pt x="1496646" y="2459592"/>
                </a:lnTo>
                <a:lnTo>
                  <a:pt x="1503007" y="2593785"/>
                </a:lnTo>
                <a:lnTo>
                  <a:pt x="1509382" y="2680946"/>
                </a:lnTo>
                <a:lnTo>
                  <a:pt x="1512562" y="2705982"/>
                </a:lnTo>
                <a:lnTo>
                  <a:pt x="1515743" y="2718442"/>
                </a:lnTo>
                <a:lnTo>
                  <a:pt x="1518937" y="2718341"/>
                </a:lnTo>
                <a:lnTo>
                  <a:pt x="1522117" y="2705817"/>
                </a:lnTo>
                <a:lnTo>
                  <a:pt x="1525298" y="2681162"/>
                </a:lnTo>
                <a:lnTo>
                  <a:pt x="1531672" y="2597166"/>
                </a:lnTo>
                <a:lnTo>
                  <a:pt x="1538034" y="2471052"/>
                </a:lnTo>
                <a:lnTo>
                  <a:pt x="1547589" y="2217318"/>
                </a:lnTo>
                <a:lnTo>
                  <a:pt x="1563518" y="1692310"/>
                </a:lnTo>
                <a:lnTo>
                  <a:pt x="1582615" y="1074303"/>
                </a:lnTo>
                <a:lnTo>
                  <a:pt x="1592171" y="838804"/>
                </a:lnTo>
                <a:lnTo>
                  <a:pt x="1598545" y="724265"/>
                </a:lnTo>
                <a:lnTo>
                  <a:pt x="1604906" y="648563"/>
                </a:lnTo>
                <a:lnTo>
                  <a:pt x="1608087" y="626010"/>
                </a:lnTo>
                <a:lnTo>
                  <a:pt x="1611281" y="613828"/>
                </a:lnTo>
                <a:lnTo>
                  <a:pt x="1614461" y="611992"/>
                </a:lnTo>
                <a:lnTo>
                  <a:pt x="1617642" y="620362"/>
                </a:lnTo>
                <a:lnTo>
                  <a:pt x="1620836" y="638724"/>
                </a:lnTo>
                <a:lnTo>
                  <a:pt x="1627197" y="703889"/>
                </a:lnTo>
                <a:lnTo>
                  <a:pt x="1633572" y="803537"/>
                </a:lnTo>
                <a:lnTo>
                  <a:pt x="1643127" y="1005807"/>
                </a:lnTo>
                <a:lnTo>
                  <a:pt x="1659043" y="1426507"/>
                </a:lnTo>
                <a:lnTo>
                  <a:pt x="1678153" y="1923162"/>
                </a:lnTo>
                <a:lnTo>
                  <a:pt x="1687696" y="2112656"/>
                </a:lnTo>
                <a:lnTo>
                  <a:pt x="1694070" y="2204756"/>
                </a:lnTo>
                <a:lnTo>
                  <a:pt x="1700444" y="2265400"/>
                </a:lnTo>
                <a:lnTo>
                  <a:pt x="1703625" y="2283281"/>
                </a:lnTo>
                <a:lnTo>
                  <a:pt x="1706806" y="2292702"/>
                </a:lnTo>
                <a:lnTo>
                  <a:pt x="1709986" y="2293639"/>
                </a:lnTo>
                <a:lnTo>
                  <a:pt x="1713180" y="2286193"/>
                </a:lnTo>
                <a:lnTo>
                  <a:pt x="1716361" y="2270504"/>
                </a:lnTo>
                <a:lnTo>
                  <a:pt x="1722735" y="2215532"/>
                </a:lnTo>
                <a:lnTo>
                  <a:pt x="1729096" y="2131689"/>
                </a:lnTo>
                <a:lnTo>
                  <a:pt x="1738651" y="1961012"/>
                </a:lnTo>
                <a:lnTo>
                  <a:pt x="1754568" y="1602325"/>
                </a:lnTo>
                <a:lnTo>
                  <a:pt x="1773678" y="1169278"/>
                </a:lnTo>
                <a:lnTo>
                  <a:pt x="1783233" y="998855"/>
                </a:lnTo>
                <a:lnTo>
                  <a:pt x="1792788" y="880580"/>
                </a:lnTo>
                <a:lnTo>
                  <a:pt x="1799150" y="835904"/>
                </a:lnTo>
                <a:lnTo>
                  <a:pt x="1802343" y="824520"/>
                </a:lnTo>
                <a:lnTo>
                  <a:pt x="1805524" y="820556"/>
                </a:lnTo>
                <a:lnTo>
                  <a:pt x="1808705" y="824051"/>
                </a:lnTo>
                <a:lnTo>
                  <a:pt x="1811886" y="834916"/>
                </a:lnTo>
                <a:lnTo>
                  <a:pt x="1818260" y="878162"/>
                </a:lnTo>
                <a:lnTo>
                  <a:pt x="1824634" y="948342"/>
                </a:lnTo>
                <a:lnTo>
                  <a:pt x="1834176" y="1097237"/>
                </a:lnTo>
                <a:lnTo>
                  <a:pt x="1846912" y="1354719"/>
                </a:lnTo>
                <a:lnTo>
                  <a:pt x="1878758" y="2030319"/>
                </a:lnTo>
                <a:lnTo>
                  <a:pt x="1888313" y="2169894"/>
                </a:lnTo>
                <a:lnTo>
                  <a:pt x="1894687" y="2233983"/>
                </a:lnTo>
                <a:lnTo>
                  <a:pt x="1901049" y="2272112"/>
                </a:lnTo>
                <a:lnTo>
                  <a:pt x="1904242" y="2281014"/>
                </a:lnTo>
                <a:lnTo>
                  <a:pt x="1907423" y="2283053"/>
                </a:lnTo>
                <a:lnTo>
                  <a:pt x="1910604" y="2278216"/>
                </a:lnTo>
                <a:lnTo>
                  <a:pt x="1913785" y="2266591"/>
                </a:lnTo>
                <a:lnTo>
                  <a:pt x="1920159" y="2223573"/>
                </a:lnTo>
                <a:lnTo>
                  <a:pt x="1926520" y="2155837"/>
                </a:lnTo>
                <a:lnTo>
                  <a:pt x="1936075" y="2014084"/>
                </a:lnTo>
                <a:lnTo>
                  <a:pt x="1948811" y="1770329"/>
                </a:lnTo>
                <a:lnTo>
                  <a:pt x="1980657" y="1119397"/>
                </a:lnTo>
                <a:lnTo>
                  <a:pt x="1990212" y="975352"/>
                </a:lnTo>
                <a:lnTo>
                  <a:pt x="1999767" y="875591"/>
                </a:lnTo>
                <a:lnTo>
                  <a:pt x="2006142" y="836740"/>
                </a:lnTo>
                <a:lnTo>
                  <a:pt x="2009322" y="825938"/>
                </a:lnTo>
                <a:lnTo>
                  <a:pt x="2012503" y="820923"/>
                </a:lnTo>
                <a:lnTo>
                  <a:pt x="2015684" y="821658"/>
                </a:lnTo>
                <a:lnTo>
                  <a:pt x="2018877" y="828028"/>
                </a:lnTo>
                <a:lnTo>
                  <a:pt x="2025239" y="857115"/>
                </a:lnTo>
                <a:lnTo>
                  <a:pt x="2031613" y="906553"/>
                </a:lnTo>
                <a:lnTo>
                  <a:pt x="2041168" y="1013849"/>
                </a:lnTo>
                <a:lnTo>
                  <a:pt x="2053904" y="1203418"/>
                </a:lnTo>
                <a:lnTo>
                  <a:pt x="2098486" y="1923390"/>
                </a:lnTo>
                <a:lnTo>
                  <a:pt x="2108028" y="2025937"/>
                </a:lnTo>
                <a:lnTo>
                  <a:pt x="2117583" y="2096700"/>
                </a:lnTo>
                <a:lnTo>
                  <a:pt x="2123957" y="2125104"/>
                </a:lnTo>
                <a:lnTo>
                  <a:pt x="2130319" y="2138324"/>
                </a:lnTo>
                <a:lnTo>
                  <a:pt x="2133512" y="2139299"/>
                </a:lnTo>
                <a:lnTo>
                  <a:pt x="2136693" y="2136589"/>
                </a:lnTo>
                <a:lnTo>
                  <a:pt x="2139874" y="2130283"/>
                </a:lnTo>
                <a:lnTo>
                  <a:pt x="2146248" y="2107312"/>
                </a:lnTo>
                <a:lnTo>
                  <a:pt x="2152610" y="2071335"/>
                </a:lnTo>
                <a:lnTo>
                  <a:pt x="2162165" y="1995685"/>
                </a:lnTo>
                <a:lnTo>
                  <a:pt x="2174901" y="1861973"/>
                </a:lnTo>
                <a:lnTo>
                  <a:pt x="2194011" y="1618546"/>
                </a:lnTo>
                <a:lnTo>
                  <a:pt x="2219482" y="1290681"/>
                </a:lnTo>
                <a:lnTo>
                  <a:pt x="2232218" y="1157476"/>
                </a:lnTo>
                <a:lnTo>
                  <a:pt x="2241773" y="1081331"/>
                </a:lnTo>
                <a:lnTo>
                  <a:pt x="2251328" y="1030020"/>
                </a:lnTo>
                <a:lnTo>
                  <a:pt x="2257702" y="1010924"/>
                </a:lnTo>
                <a:lnTo>
                  <a:pt x="2260883" y="1006061"/>
                </a:lnTo>
                <a:lnTo>
                  <a:pt x="2264064" y="1004351"/>
                </a:lnTo>
                <a:lnTo>
                  <a:pt x="2267257" y="1005782"/>
                </a:lnTo>
                <a:lnTo>
                  <a:pt x="2270438" y="1010316"/>
                </a:lnTo>
                <a:lnTo>
                  <a:pt x="2276800" y="1028450"/>
                </a:lnTo>
                <a:lnTo>
                  <a:pt x="2283174" y="1058069"/>
                </a:lnTo>
                <a:lnTo>
                  <a:pt x="2292729" y="1121841"/>
                </a:lnTo>
                <a:lnTo>
                  <a:pt x="2305465" y="1236014"/>
                </a:lnTo>
                <a:lnTo>
                  <a:pt x="2324575" y="1444287"/>
                </a:lnTo>
                <a:lnTo>
                  <a:pt x="2353227" y="1757361"/>
                </a:lnTo>
                <a:lnTo>
                  <a:pt x="2365963" y="1871318"/>
                </a:lnTo>
                <a:lnTo>
                  <a:pt x="2378699" y="1960101"/>
                </a:lnTo>
                <a:lnTo>
                  <a:pt x="2388254" y="2007196"/>
                </a:lnTo>
                <a:lnTo>
                  <a:pt x="2394628" y="2028331"/>
                </a:lnTo>
                <a:lnTo>
                  <a:pt x="2400990" y="2040690"/>
                </a:lnTo>
                <a:lnTo>
                  <a:pt x="2404183" y="2043425"/>
                </a:lnTo>
                <a:lnTo>
                  <a:pt x="2407364" y="2043805"/>
                </a:lnTo>
                <a:lnTo>
                  <a:pt x="2410545" y="2041766"/>
                </a:lnTo>
                <a:lnTo>
                  <a:pt x="2413726" y="2037258"/>
                </a:lnTo>
                <a:lnTo>
                  <a:pt x="2420100" y="2020707"/>
                </a:lnTo>
                <a:lnTo>
                  <a:pt x="2426474" y="1993899"/>
                </a:lnTo>
                <a:lnTo>
                  <a:pt x="2432836" y="1956694"/>
                </a:lnTo>
                <a:lnTo>
                  <a:pt x="2442391" y="1881614"/>
                </a:lnTo>
                <a:lnTo>
                  <a:pt x="2451946" y="1784575"/>
                </a:lnTo>
                <a:lnTo>
                  <a:pt x="2464682" y="1626031"/>
                </a:lnTo>
                <a:lnTo>
                  <a:pt x="2490153" y="1257757"/>
                </a:lnTo>
                <a:lnTo>
                  <a:pt x="2506083" y="1048014"/>
                </a:lnTo>
                <a:lnTo>
                  <a:pt x="2515625" y="952141"/>
                </a:lnTo>
                <a:lnTo>
                  <a:pt x="2521999" y="906236"/>
                </a:lnTo>
                <a:lnTo>
                  <a:pt x="2528373" y="877262"/>
                </a:lnTo>
                <a:lnTo>
                  <a:pt x="2531554" y="869652"/>
                </a:lnTo>
                <a:lnTo>
                  <a:pt x="2534735" y="866853"/>
                </a:lnTo>
                <a:lnTo>
                  <a:pt x="2537916" y="868955"/>
                </a:lnTo>
                <a:lnTo>
                  <a:pt x="2541109" y="876059"/>
                </a:lnTo>
                <a:lnTo>
                  <a:pt x="2547471" y="905299"/>
                </a:lnTo>
                <a:lnTo>
                  <a:pt x="2553845" y="954281"/>
                </a:lnTo>
                <a:lnTo>
                  <a:pt x="2563400" y="1062425"/>
                </a:lnTo>
                <a:lnTo>
                  <a:pt x="2572942" y="1206420"/>
                </a:lnTo>
                <a:lnTo>
                  <a:pt x="2588872" y="1499651"/>
                </a:lnTo>
                <a:lnTo>
                  <a:pt x="2614343" y="1975335"/>
                </a:lnTo>
                <a:lnTo>
                  <a:pt x="2623898" y="2111528"/>
                </a:lnTo>
                <a:lnTo>
                  <a:pt x="2633453" y="2206554"/>
                </a:lnTo>
                <a:lnTo>
                  <a:pt x="2639815" y="2243037"/>
                </a:lnTo>
                <a:lnTo>
                  <a:pt x="2643008" y="2252623"/>
                </a:lnTo>
                <a:lnTo>
                  <a:pt x="2646189" y="2256295"/>
                </a:lnTo>
                <a:lnTo>
                  <a:pt x="2649370" y="2254003"/>
                </a:lnTo>
                <a:lnTo>
                  <a:pt x="2652551" y="2245772"/>
                </a:lnTo>
                <a:lnTo>
                  <a:pt x="2658925" y="2211759"/>
                </a:lnTo>
                <a:lnTo>
                  <a:pt x="2665299" y="2155381"/>
                </a:lnTo>
                <a:lnTo>
                  <a:pt x="2674841" y="2033383"/>
                </a:lnTo>
                <a:lnTo>
                  <a:pt x="2687590" y="1816866"/>
                </a:lnTo>
                <a:lnTo>
                  <a:pt x="2725797" y="1116307"/>
                </a:lnTo>
                <a:lnTo>
                  <a:pt x="2735353" y="1006339"/>
                </a:lnTo>
                <a:lnTo>
                  <a:pt x="2741714" y="959548"/>
                </a:lnTo>
                <a:lnTo>
                  <a:pt x="2748088" y="935995"/>
                </a:lnTo>
                <a:lnTo>
                  <a:pt x="2751269" y="933171"/>
                </a:lnTo>
                <a:lnTo>
                  <a:pt x="2754450" y="936337"/>
                </a:lnTo>
                <a:lnTo>
                  <a:pt x="2757643" y="945416"/>
                </a:lnTo>
                <a:lnTo>
                  <a:pt x="2764005" y="980709"/>
                </a:lnTo>
                <a:lnTo>
                  <a:pt x="2770379" y="1037225"/>
                </a:lnTo>
                <a:lnTo>
                  <a:pt x="2779934" y="1155678"/>
                </a:lnTo>
                <a:lnTo>
                  <a:pt x="2792670" y="1356429"/>
                </a:lnTo>
                <a:lnTo>
                  <a:pt x="2818142" y="1765998"/>
                </a:lnTo>
                <a:lnTo>
                  <a:pt x="2827697" y="1875662"/>
                </a:lnTo>
                <a:lnTo>
                  <a:pt x="2834058" y="1925847"/>
                </a:lnTo>
                <a:lnTo>
                  <a:pt x="2840433" y="1955251"/>
                </a:lnTo>
                <a:lnTo>
                  <a:pt x="2843613" y="1961823"/>
                </a:lnTo>
                <a:lnTo>
                  <a:pt x="2846807" y="1962912"/>
                </a:lnTo>
                <a:lnTo>
                  <a:pt x="2849988" y="1958543"/>
                </a:lnTo>
                <a:lnTo>
                  <a:pt x="2853168" y="1948818"/>
                </a:lnTo>
                <a:lnTo>
                  <a:pt x="2859543" y="1914032"/>
                </a:lnTo>
                <a:lnTo>
                  <a:pt x="2865904" y="1860517"/>
                </a:lnTo>
                <a:lnTo>
                  <a:pt x="2875459" y="1751587"/>
                </a:lnTo>
                <a:lnTo>
                  <a:pt x="2891388" y="1526332"/>
                </a:lnTo>
                <a:lnTo>
                  <a:pt x="2907305" y="1308055"/>
                </a:lnTo>
                <a:lnTo>
                  <a:pt x="2916860" y="1209459"/>
                </a:lnTo>
                <a:lnTo>
                  <a:pt x="2923222" y="1164897"/>
                </a:lnTo>
                <a:lnTo>
                  <a:pt x="2929596" y="1140279"/>
                </a:lnTo>
                <a:lnTo>
                  <a:pt x="2932777" y="1135974"/>
                </a:lnTo>
                <a:lnTo>
                  <a:pt x="2935957" y="1137164"/>
                </a:lnTo>
                <a:lnTo>
                  <a:pt x="2939151" y="1143888"/>
                </a:lnTo>
                <a:lnTo>
                  <a:pt x="2945512" y="1173735"/>
                </a:lnTo>
                <a:lnTo>
                  <a:pt x="2951887" y="1224490"/>
                </a:lnTo>
                <a:lnTo>
                  <a:pt x="2961442" y="1335142"/>
                </a:lnTo>
                <a:lnTo>
                  <a:pt x="2974177" y="1529549"/>
                </a:lnTo>
                <a:lnTo>
                  <a:pt x="2999649" y="1943005"/>
                </a:lnTo>
                <a:lnTo>
                  <a:pt x="3009204" y="2056291"/>
                </a:lnTo>
                <a:lnTo>
                  <a:pt x="3015566" y="2107590"/>
                </a:lnTo>
                <a:lnTo>
                  <a:pt x="3021940" y="2135956"/>
                </a:lnTo>
                <a:lnTo>
                  <a:pt x="3025121" y="2140869"/>
                </a:lnTo>
                <a:lnTo>
                  <a:pt x="3028314" y="2139375"/>
                </a:lnTo>
                <a:lnTo>
                  <a:pt x="3031495" y="2131372"/>
                </a:lnTo>
                <a:lnTo>
                  <a:pt x="3037856" y="2095864"/>
                </a:lnTo>
                <a:lnTo>
                  <a:pt x="3044231" y="2035004"/>
                </a:lnTo>
                <a:lnTo>
                  <a:pt x="3053786" y="1900292"/>
                </a:lnTo>
                <a:lnTo>
                  <a:pt x="3066522" y="1656777"/>
                </a:lnTo>
                <a:lnTo>
                  <a:pt x="3101548" y="916683"/>
                </a:lnTo>
                <a:lnTo>
                  <a:pt x="3111104" y="783301"/>
                </a:lnTo>
                <a:lnTo>
                  <a:pt x="3117465" y="726430"/>
                </a:lnTo>
                <a:lnTo>
                  <a:pt x="3123839" y="698723"/>
                </a:lnTo>
                <a:lnTo>
                  <a:pt x="3127020" y="696418"/>
                </a:lnTo>
                <a:lnTo>
                  <a:pt x="3130214" y="701990"/>
                </a:lnTo>
                <a:lnTo>
                  <a:pt x="3133394" y="715476"/>
                </a:lnTo>
                <a:lnTo>
                  <a:pt x="3139756" y="765952"/>
                </a:lnTo>
                <a:lnTo>
                  <a:pt x="3146130" y="846579"/>
                </a:lnTo>
                <a:lnTo>
                  <a:pt x="3155685" y="1018294"/>
                </a:lnTo>
                <a:lnTo>
                  <a:pt x="3168421" y="1320136"/>
                </a:lnTo>
                <a:lnTo>
                  <a:pt x="3203448" y="2215089"/>
                </a:lnTo>
                <a:lnTo>
                  <a:pt x="3213003" y="2377344"/>
                </a:lnTo>
                <a:lnTo>
                  <a:pt x="3219364" y="2449018"/>
                </a:lnTo>
                <a:lnTo>
                  <a:pt x="3225738" y="2487996"/>
                </a:lnTo>
                <a:lnTo>
                  <a:pt x="3228919" y="2494657"/>
                </a:lnTo>
                <a:lnTo>
                  <a:pt x="3232113" y="2492656"/>
                </a:lnTo>
                <a:lnTo>
                  <a:pt x="3235293" y="2481980"/>
                </a:lnTo>
                <a:lnTo>
                  <a:pt x="3241655" y="2435063"/>
                </a:lnTo>
                <a:lnTo>
                  <a:pt x="3248029" y="2355601"/>
                </a:lnTo>
                <a:lnTo>
                  <a:pt x="3257584" y="2182202"/>
                </a:lnTo>
                <a:lnTo>
                  <a:pt x="3270320" y="1873902"/>
                </a:lnTo>
                <a:lnTo>
                  <a:pt x="3305347" y="952647"/>
                </a:lnTo>
                <a:lnTo>
                  <a:pt x="3314902" y="781693"/>
                </a:lnTo>
                <a:lnTo>
                  <a:pt x="3321263" y="703307"/>
                </a:lnTo>
                <a:lnTo>
                  <a:pt x="3327637" y="656541"/>
                </a:lnTo>
                <a:lnTo>
                  <a:pt x="3330818" y="645461"/>
                </a:lnTo>
                <a:lnTo>
                  <a:pt x="3334012" y="642662"/>
                </a:lnTo>
                <a:lnTo>
                  <a:pt x="3337192" y="648095"/>
                </a:lnTo>
                <a:lnTo>
                  <a:pt x="3340373" y="661657"/>
                </a:lnTo>
                <a:lnTo>
                  <a:pt x="3346747" y="712272"/>
                </a:lnTo>
                <a:lnTo>
                  <a:pt x="3353109" y="792026"/>
                </a:lnTo>
                <a:lnTo>
                  <a:pt x="3362664" y="958282"/>
                </a:lnTo>
                <a:lnTo>
                  <a:pt x="3375400" y="1241725"/>
                </a:lnTo>
                <a:lnTo>
                  <a:pt x="3404065" y="1914374"/>
                </a:lnTo>
                <a:lnTo>
                  <a:pt x="3413620" y="2082783"/>
                </a:lnTo>
                <a:lnTo>
                  <a:pt x="3423163" y="2199285"/>
                </a:lnTo>
                <a:lnTo>
                  <a:pt x="3429537" y="2244088"/>
                </a:lnTo>
                <a:lnTo>
                  <a:pt x="3432718" y="2256169"/>
                </a:lnTo>
                <a:lnTo>
                  <a:pt x="3435911" y="2261335"/>
                </a:lnTo>
                <a:lnTo>
                  <a:pt x="3439092" y="2259613"/>
                </a:lnTo>
                <a:lnTo>
                  <a:pt x="3442273" y="2251116"/>
                </a:lnTo>
                <a:lnTo>
                  <a:pt x="3448647" y="2214582"/>
                </a:lnTo>
                <a:lnTo>
                  <a:pt x="3455008" y="2153824"/>
                </a:lnTo>
                <a:lnTo>
                  <a:pt x="3464564" y="2023974"/>
                </a:lnTo>
                <a:lnTo>
                  <a:pt x="3477299" y="1799315"/>
                </a:lnTo>
                <a:lnTo>
                  <a:pt x="3509145" y="1210295"/>
                </a:lnTo>
                <a:lnTo>
                  <a:pt x="3518700" y="1086549"/>
                </a:lnTo>
                <a:lnTo>
                  <a:pt x="3525062" y="1027956"/>
                </a:lnTo>
                <a:lnTo>
                  <a:pt x="3531436" y="990536"/>
                </a:lnTo>
                <a:lnTo>
                  <a:pt x="3534617" y="980063"/>
                </a:lnTo>
                <a:lnTo>
                  <a:pt x="3537797" y="975137"/>
                </a:lnTo>
                <a:lnTo>
                  <a:pt x="3540991" y="975694"/>
                </a:lnTo>
                <a:lnTo>
                  <a:pt x="3544172" y="981697"/>
                </a:lnTo>
                <a:lnTo>
                  <a:pt x="3550546" y="1009341"/>
                </a:lnTo>
                <a:lnTo>
                  <a:pt x="3556908" y="1056435"/>
                </a:lnTo>
                <a:lnTo>
                  <a:pt x="3566463" y="1158261"/>
                </a:lnTo>
                <a:lnTo>
                  <a:pt x="3579198" y="1335737"/>
                </a:lnTo>
                <a:lnTo>
                  <a:pt x="3611044" y="1805545"/>
                </a:lnTo>
                <a:lnTo>
                  <a:pt x="3620599" y="1906206"/>
                </a:lnTo>
                <a:lnTo>
                  <a:pt x="3626961" y="1954998"/>
                </a:lnTo>
                <a:lnTo>
                  <a:pt x="3633335" y="1987567"/>
                </a:lnTo>
                <a:lnTo>
                  <a:pt x="3639696" y="2003270"/>
                </a:lnTo>
                <a:lnTo>
                  <a:pt x="3642890" y="2004764"/>
                </a:lnTo>
                <a:lnTo>
                  <a:pt x="3646071" y="2002092"/>
                </a:lnTo>
                <a:lnTo>
                  <a:pt x="3649251" y="1995343"/>
                </a:lnTo>
                <a:lnTo>
                  <a:pt x="3655626" y="1970079"/>
                </a:lnTo>
                <a:lnTo>
                  <a:pt x="3661987" y="1930329"/>
                </a:lnTo>
                <a:lnTo>
                  <a:pt x="3671542" y="1847423"/>
                </a:lnTo>
                <a:lnTo>
                  <a:pt x="3684278" y="1705138"/>
                </a:lnTo>
                <a:lnTo>
                  <a:pt x="3719305" y="1285869"/>
                </a:lnTo>
                <a:lnTo>
                  <a:pt x="3728860" y="1203127"/>
                </a:lnTo>
                <a:lnTo>
                  <a:pt x="3738415" y="1145914"/>
                </a:lnTo>
                <a:lnTo>
                  <a:pt x="3744789" y="1123703"/>
                </a:lnTo>
                <a:lnTo>
                  <a:pt x="3747970" y="1117612"/>
                </a:lnTo>
                <a:lnTo>
                  <a:pt x="3751151" y="1114864"/>
                </a:lnTo>
                <a:lnTo>
                  <a:pt x="3754344" y="1115497"/>
                </a:lnTo>
                <a:lnTo>
                  <a:pt x="3757525" y="1119435"/>
                </a:lnTo>
                <a:lnTo>
                  <a:pt x="3763887" y="1137050"/>
                </a:lnTo>
                <a:lnTo>
                  <a:pt x="3770261" y="1166935"/>
                </a:lnTo>
                <a:lnTo>
                  <a:pt x="3779816" y="1232253"/>
                </a:lnTo>
                <a:lnTo>
                  <a:pt x="3792552" y="1349413"/>
                </a:lnTo>
                <a:lnTo>
                  <a:pt x="3818023" y="1628335"/>
                </a:lnTo>
                <a:lnTo>
                  <a:pt x="3833953" y="1785195"/>
                </a:lnTo>
                <a:lnTo>
                  <a:pt x="3843495" y="1858085"/>
                </a:lnTo>
                <a:lnTo>
                  <a:pt x="3853050" y="1909448"/>
                </a:lnTo>
                <a:lnTo>
                  <a:pt x="3859424" y="1930215"/>
                </a:lnTo>
                <a:lnTo>
                  <a:pt x="3865786" y="1939611"/>
                </a:lnTo>
                <a:lnTo>
                  <a:pt x="3868979" y="1939992"/>
                </a:lnTo>
                <a:lnTo>
                  <a:pt x="3872160" y="1937472"/>
                </a:lnTo>
                <a:lnTo>
                  <a:pt x="3875341" y="1932115"/>
                </a:lnTo>
                <a:lnTo>
                  <a:pt x="3881715" y="1913057"/>
                </a:lnTo>
                <a:lnTo>
                  <a:pt x="3888077" y="1883437"/>
                </a:lnTo>
                <a:lnTo>
                  <a:pt x="3897632" y="1821260"/>
                </a:lnTo>
                <a:lnTo>
                  <a:pt x="3910367" y="1711888"/>
                </a:lnTo>
                <a:lnTo>
                  <a:pt x="3932658" y="1484088"/>
                </a:lnTo>
                <a:lnTo>
                  <a:pt x="3951768" y="1301736"/>
                </a:lnTo>
                <a:lnTo>
                  <a:pt x="3961323" y="1230328"/>
                </a:lnTo>
                <a:lnTo>
                  <a:pt x="3970878" y="1178180"/>
                </a:lnTo>
                <a:lnTo>
                  <a:pt x="3977240" y="1155741"/>
                </a:lnTo>
                <a:lnTo>
                  <a:pt x="3983614" y="1143901"/>
                </a:lnTo>
                <a:lnTo>
                  <a:pt x="3986795" y="1142077"/>
                </a:lnTo>
                <a:lnTo>
                  <a:pt x="3989976" y="1142989"/>
                </a:lnTo>
                <a:lnTo>
                  <a:pt x="3993169" y="1146661"/>
                </a:lnTo>
                <a:lnTo>
                  <a:pt x="3999531" y="1162136"/>
                </a:lnTo>
                <a:lnTo>
                  <a:pt x="4005905" y="1188070"/>
                </a:lnTo>
                <a:lnTo>
                  <a:pt x="4015460" y="1244992"/>
                </a:lnTo>
                <a:lnTo>
                  <a:pt x="4025002" y="1320275"/>
                </a:lnTo>
                <a:lnTo>
                  <a:pt x="4040932" y="1473210"/>
                </a:lnTo>
                <a:lnTo>
                  <a:pt x="4069584" y="1754601"/>
                </a:lnTo>
                <a:lnTo>
                  <a:pt x="4079139" y="1826731"/>
                </a:lnTo>
                <a:lnTo>
                  <a:pt x="4088694" y="1879436"/>
                </a:lnTo>
                <a:lnTo>
                  <a:pt x="4095069" y="1902103"/>
                </a:lnTo>
                <a:lnTo>
                  <a:pt x="4101430" y="1914082"/>
                </a:lnTo>
                <a:lnTo>
                  <a:pt x="4104611" y="1915995"/>
                </a:lnTo>
                <a:lnTo>
                  <a:pt x="4107804" y="1915184"/>
                </a:lnTo>
                <a:lnTo>
                  <a:pt x="4110985" y="1911702"/>
                </a:lnTo>
                <a:lnTo>
                  <a:pt x="4114166" y="1905598"/>
                </a:lnTo>
                <a:lnTo>
                  <a:pt x="4114166" y="1905598"/>
                </a:lnTo>
              </a:path>
            </a:pathLst>
          </a:custGeom>
          <a:noFill/>
          <a:ln w="18998" cap="sq">
            <a:solidFill>
              <a:srgbClr val="C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igura a mano libera 20">
            <a:extLst>
              <a:ext uri="{FF2B5EF4-FFF2-40B4-BE49-F238E27FC236}">
                <a16:creationId xmlns:a16="http://schemas.microsoft.com/office/drawing/2014/main" id="{ACB676FC-C110-0884-D30C-488326B66C9F}"/>
              </a:ext>
            </a:extLst>
          </p:cNvPr>
          <p:cNvSpPr/>
          <p:nvPr/>
        </p:nvSpPr>
        <p:spPr>
          <a:xfrm flipH="1">
            <a:off x="1399677" y="4324086"/>
            <a:ext cx="4337467" cy="1190017"/>
          </a:xfrm>
          <a:custGeom>
            <a:avLst/>
            <a:gdLst>
              <a:gd name="connsiteX0" fmla="*/ 0 w 4114165"/>
              <a:gd name="connsiteY0" fmla="*/ 1426330 h 3063504"/>
              <a:gd name="connsiteX1" fmla="*/ 19106 w 4114165"/>
              <a:gd name="connsiteY1" fmla="*/ 1079343 h 3063504"/>
              <a:gd name="connsiteX2" fmla="*/ 28660 w 4114165"/>
              <a:gd name="connsiteY2" fmla="*/ 944391 h 3063504"/>
              <a:gd name="connsiteX3" fmla="*/ 38212 w 4114165"/>
              <a:gd name="connsiteY3" fmla="*/ 852379 h 3063504"/>
              <a:gd name="connsiteX4" fmla="*/ 44582 w 4114165"/>
              <a:gd name="connsiteY4" fmla="*/ 819708 h 3063504"/>
              <a:gd name="connsiteX5" fmla="*/ 47765 w 4114165"/>
              <a:gd name="connsiteY5" fmla="*/ 812730 h 3063504"/>
              <a:gd name="connsiteX6" fmla="*/ 50950 w 4114165"/>
              <a:gd name="connsiteY6" fmla="*/ 812198 h 3063504"/>
              <a:gd name="connsiteX7" fmla="*/ 54134 w 4114165"/>
              <a:gd name="connsiteY7" fmla="*/ 818213 h 3063504"/>
              <a:gd name="connsiteX8" fmla="*/ 57319 w 4114165"/>
              <a:gd name="connsiteY8" fmla="*/ 830801 h 3063504"/>
              <a:gd name="connsiteX9" fmla="*/ 63687 w 4114165"/>
              <a:gd name="connsiteY9" fmla="*/ 875439 h 3063504"/>
              <a:gd name="connsiteX10" fmla="*/ 70056 w 4114165"/>
              <a:gd name="connsiteY10" fmla="*/ 945100 h 3063504"/>
              <a:gd name="connsiteX11" fmla="*/ 79608 w 4114165"/>
              <a:gd name="connsiteY11" fmla="*/ 1091880 h 3063504"/>
              <a:gd name="connsiteX12" fmla="*/ 92347 w 4114165"/>
              <a:gd name="connsiteY12" fmla="*/ 1349148 h 3063504"/>
              <a:gd name="connsiteX13" fmla="*/ 130558 w 4114165"/>
              <a:gd name="connsiteY13" fmla="*/ 2179860 h 3063504"/>
              <a:gd name="connsiteX14" fmla="*/ 140112 w 4114165"/>
              <a:gd name="connsiteY14" fmla="*/ 2309798 h 3063504"/>
              <a:gd name="connsiteX15" fmla="*/ 146480 w 4114165"/>
              <a:gd name="connsiteY15" fmla="*/ 2364047 h 3063504"/>
              <a:gd name="connsiteX16" fmla="*/ 149664 w 4114165"/>
              <a:gd name="connsiteY16" fmla="*/ 2380472 h 3063504"/>
              <a:gd name="connsiteX17" fmla="*/ 152849 w 4114165"/>
              <a:gd name="connsiteY17" fmla="*/ 2389450 h 3063504"/>
              <a:gd name="connsiteX18" fmla="*/ 156033 w 4114165"/>
              <a:gd name="connsiteY18" fmla="*/ 2390855 h 3063504"/>
              <a:gd name="connsiteX19" fmla="*/ 159218 w 4114165"/>
              <a:gd name="connsiteY19" fmla="*/ 2384600 h 3063504"/>
              <a:gd name="connsiteX20" fmla="*/ 162401 w 4114165"/>
              <a:gd name="connsiteY20" fmla="*/ 2370696 h 3063504"/>
              <a:gd name="connsiteX21" fmla="*/ 168770 w 4114165"/>
              <a:gd name="connsiteY21" fmla="*/ 2320207 h 3063504"/>
              <a:gd name="connsiteX22" fmla="*/ 175140 w 4114165"/>
              <a:gd name="connsiteY22" fmla="*/ 2240720 h 3063504"/>
              <a:gd name="connsiteX23" fmla="*/ 184692 w 4114165"/>
              <a:gd name="connsiteY23" fmla="*/ 2072639 h 3063504"/>
              <a:gd name="connsiteX24" fmla="*/ 197429 w 4114165"/>
              <a:gd name="connsiteY24" fmla="*/ 1777458 h 3063504"/>
              <a:gd name="connsiteX25" fmla="*/ 235642 w 4114165"/>
              <a:gd name="connsiteY25" fmla="*/ 818581 h 3063504"/>
              <a:gd name="connsiteX26" fmla="*/ 245194 w 4114165"/>
              <a:gd name="connsiteY26" fmla="*/ 665925 h 3063504"/>
              <a:gd name="connsiteX27" fmla="*/ 251563 w 4114165"/>
              <a:gd name="connsiteY27" fmla="*/ 600835 h 3063504"/>
              <a:gd name="connsiteX28" fmla="*/ 257933 w 4114165"/>
              <a:gd name="connsiteY28" fmla="*/ 568563 h 3063504"/>
              <a:gd name="connsiteX29" fmla="*/ 261116 w 4114165"/>
              <a:gd name="connsiteY29" fmla="*/ 565293 h 3063504"/>
              <a:gd name="connsiteX30" fmla="*/ 264300 w 4114165"/>
              <a:gd name="connsiteY30" fmla="*/ 570754 h 3063504"/>
              <a:gd name="connsiteX31" fmla="*/ 267485 w 4114165"/>
              <a:gd name="connsiteY31" fmla="*/ 584961 h 3063504"/>
              <a:gd name="connsiteX32" fmla="*/ 273854 w 4114165"/>
              <a:gd name="connsiteY32" fmla="*/ 639269 h 3063504"/>
              <a:gd name="connsiteX33" fmla="*/ 280222 w 4114165"/>
              <a:gd name="connsiteY33" fmla="*/ 726772 h 3063504"/>
              <a:gd name="connsiteX34" fmla="*/ 289776 w 4114165"/>
              <a:gd name="connsiteY34" fmla="*/ 913999 h 3063504"/>
              <a:gd name="connsiteX35" fmla="*/ 302513 w 4114165"/>
              <a:gd name="connsiteY35" fmla="*/ 1245232 h 3063504"/>
              <a:gd name="connsiteX36" fmla="*/ 340728 w 4114165"/>
              <a:gd name="connsiteY36" fmla="*/ 2325374 h 3063504"/>
              <a:gd name="connsiteX37" fmla="*/ 350283 w 4114165"/>
              <a:gd name="connsiteY37" fmla="*/ 2497177 h 3063504"/>
              <a:gd name="connsiteX38" fmla="*/ 356645 w 4114165"/>
              <a:gd name="connsiteY38" fmla="*/ 2570484 h 3063504"/>
              <a:gd name="connsiteX39" fmla="*/ 363019 w 4114165"/>
              <a:gd name="connsiteY39" fmla="*/ 2607106 h 3063504"/>
              <a:gd name="connsiteX40" fmla="*/ 366200 w 4114165"/>
              <a:gd name="connsiteY40" fmla="*/ 2611083 h 3063504"/>
              <a:gd name="connsiteX41" fmla="*/ 369380 w 4114165"/>
              <a:gd name="connsiteY41" fmla="*/ 2605384 h 3063504"/>
              <a:gd name="connsiteX42" fmla="*/ 372574 w 4114165"/>
              <a:gd name="connsiteY42" fmla="*/ 2590024 h 3063504"/>
              <a:gd name="connsiteX43" fmla="*/ 378935 w 4114165"/>
              <a:gd name="connsiteY43" fmla="*/ 2530861 h 3063504"/>
              <a:gd name="connsiteX44" fmla="*/ 385310 w 4114165"/>
              <a:gd name="connsiteY44" fmla="*/ 2435532 h 3063504"/>
              <a:gd name="connsiteX45" fmla="*/ 394865 w 4114165"/>
              <a:gd name="connsiteY45" fmla="*/ 2232425 h 3063504"/>
              <a:gd name="connsiteX46" fmla="*/ 407601 w 4114165"/>
              <a:gd name="connsiteY46" fmla="*/ 1876548 h 3063504"/>
              <a:gd name="connsiteX47" fmla="*/ 442627 w 4114165"/>
              <a:gd name="connsiteY47" fmla="*/ 825508 h 3063504"/>
              <a:gd name="connsiteX48" fmla="*/ 452182 w 4114165"/>
              <a:gd name="connsiteY48" fmla="*/ 631949 h 3063504"/>
              <a:gd name="connsiteX49" fmla="*/ 458544 w 4114165"/>
              <a:gd name="connsiteY49" fmla="*/ 543618 h 3063504"/>
              <a:gd name="connsiteX50" fmla="*/ 464918 w 4114165"/>
              <a:gd name="connsiteY50" fmla="*/ 491393 h 3063504"/>
              <a:gd name="connsiteX51" fmla="*/ 468099 w 4114165"/>
              <a:gd name="connsiteY51" fmla="*/ 479329 h 3063504"/>
              <a:gd name="connsiteX52" fmla="*/ 471280 w 4114165"/>
              <a:gd name="connsiteY52" fmla="*/ 476719 h 3063504"/>
              <a:gd name="connsiteX53" fmla="*/ 474473 w 4114165"/>
              <a:gd name="connsiteY53" fmla="*/ 483516 h 3063504"/>
              <a:gd name="connsiteX54" fmla="*/ 477654 w 4114165"/>
              <a:gd name="connsiteY54" fmla="*/ 499587 h 3063504"/>
              <a:gd name="connsiteX55" fmla="*/ 484015 w 4114165"/>
              <a:gd name="connsiteY55" fmla="*/ 558573 h 3063504"/>
              <a:gd name="connsiteX56" fmla="*/ 490390 w 4114165"/>
              <a:gd name="connsiteY56" fmla="*/ 650919 h 3063504"/>
              <a:gd name="connsiteX57" fmla="*/ 499945 w 4114165"/>
              <a:gd name="connsiteY57" fmla="*/ 843021 h 3063504"/>
              <a:gd name="connsiteX58" fmla="*/ 512680 w 4114165"/>
              <a:gd name="connsiteY58" fmla="*/ 1171038 h 3063504"/>
              <a:gd name="connsiteX59" fmla="*/ 544526 w 4114165"/>
              <a:gd name="connsiteY59" fmla="*/ 2034016 h 3063504"/>
              <a:gd name="connsiteX60" fmla="*/ 554081 w 4114165"/>
              <a:gd name="connsiteY60" fmla="*/ 2220635 h 3063504"/>
              <a:gd name="connsiteX61" fmla="*/ 563624 w 4114165"/>
              <a:gd name="connsiteY61" fmla="*/ 2346673 h 3063504"/>
              <a:gd name="connsiteX62" fmla="*/ 569998 w 4114165"/>
              <a:gd name="connsiteY62" fmla="*/ 2393211 h 3063504"/>
              <a:gd name="connsiteX63" fmla="*/ 573179 w 4114165"/>
              <a:gd name="connsiteY63" fmla="*/ 2404874 h 3063504"/>
              <a:gd name="connsiteX64" fmla="*/ 576372 w 4114165"/>
              <a:gd name="connsiteY64" fmla="*/ 2408799 h 3063504"/>
              <a:gd name="connsiteX65" fmla="*/ 579553 w 4114165"/>
              <a:gd name="connsiteY65" fmla="*/ 2405102 h 3063504"/>
              <a:gd name="connsiteX66" fmla="*/ 582734 w 4114165"/>
              <a:gd name="connsiteY66" fmla="*/ 2393945 h 3063504"/>
              <a:gd name="connsiteX67" fmla="*/ 589108 w 4114165"/>
              <a:gd name="connsiteY67" fmla="*/ 2350282 h 3063504"/>
              <a:gd name="connsiteX68" fmla="*/ 595470 w 4114165"/>
              <a:gd name="connsiteY68" fmla="*/ 2280520 h 3063504"/>
              <a:gd name="connsiteX69" fmla="*/ 605025 w 4114165"/>
              <a:gd name="connsiteY69" fmla="*/ 2134981 h 3063504"/>
              <a:gd name="connsiteX70" fmla="*/ 617760 w 4114165"/>
              <a:gd name="connsiteY70" fmla="*/ 1888743 h 3063504"/>
              <a:gd name="connsiteX71" fmla="*/ 646426 w 4114165"/>
              <a:gd name="connsiteY71" fmla="*/ 1318008 h 3063504"/>
              <a:gd name="connsiteX72" fmla="*/ 655981 w 4114165"/>
              <a:gd name="connsiteY72" fmla="*/ 1179079 h 3063504"/>
              <a:gd name="connsiteX73" fmla="*/ 665523 w 4114165"/>
              <a:gd name="connsiteY73" fmla="*/ 1084231 h 3063504"/>
              <a:gd name="connsiteX74" fmla="*/ 671897 w 4114165"/>
              <a:gd name="connsiteY74" fmla="*/ 1047837 h 3063504"/>
              <a:gd name="connsiteX75" fmla="*/ 675078 w 4114165"/>
              <a:gd name="connsiteY75" fmla="*/ 1037782 h 3063504"/>
              <a:gd name="connsiteX76" fmla="*/ 678259 w 4114165"/>
              <a:gd name="connsiteY76" fmla="*/ 1033059 h 3063504"/>
              <a:gd name="connsiteX77" fmla="*/ 681452 w 4114165"/>
              <a:gd name="connsiteY77" fmla="*/ 1033502 h 3063504"/>
              <a:gd name="connsiteX78" fmla="*/ 684633 w 4114165"/>
              <a:gd name="connsiteY78" fmla="*/ 1038909 h 3063504"/>
              <a:gd name="connsiteX79" fmla="*/ 691007 w 4114165"/>
              <a:gd name="connsiteY79" fmla="*/ 1063476 h 3063504"/>
              <a:gd name="connsiteX80" fmla="*/ 697369 w 4114165"/>
              <a:gd name="connsiteY80" fmla="*/ 1104049 h 3063504"/>
              <a:gd name="connsiteX81" fmla="*/ 706924 w 4114165"/>
              <a:gd name="connsiteY81" fmla="*/ 1187437 h 3063504"/>
              <a:gd name="connsiteX82" fmla="*/ 738770 w 4114165"/>
              <a:gd name="connsiteY82" fmla="*/ 1501044 h 3063504"/>
              <a:gd name="connsiteX83" fmla="*/ 748325 w 4114165"/>
              <a:gd name="connsiteY83" fmla="*/ 1560169 h 3063504"/>
              <a:gd name="connsiteX84" fmla="*/ 754686 w 4114165"/>
              <a:gd name="connsiteY84" fmla="*/ 1583596 h 3063504"/>
              <a:gd name="connsiteX85" fmla="*/ 757880 w 4114165"/>
              <a:gd name="connsiteY85" fmla="*/ 1590282 h 3063504"/>
              <a:gd name="connsiteX86" fmla="*/ 761061 w 4114165"/>
              <a:gd name="connsiteY86" fmla="*/ 1593663 h 3063504"/>
              <a:gd name="connsiteX87" fmla="*/ 764241 w 4114165"/>
              <a:gd name="connsiteY87" fmla="*/ 1593828 h 3063504"/>
              <a:gd name="connsiteX88" fmla="*/ 767422 w 4114165"/>
              <a:gd name="connsiteY88" fmla="*/ 1590940 h 3063504"/>
              <a:gd name="connsiteX89" fmla="*/ 773796 w 4114165"/>
              <a:gd name="connsiteY89" fmla="*/ 1576821 h 3063504"/>
              <a:gd name="connsiteX90" fmla="*/ 780158 w 4114165"/>
              <a:gd name="connsiteY90" fmla="*/ 1553495 h 3063504"/>
              <a:gd name="connsiteX91" fmla="*/ 792906 w 4114165"/>
              <a:gd name="connsiteY91" fmla="*/ 1490875 h 3063504"/>
              <a:gd name="connsiteX92" fmla="*/ 805642 w 4114165"/>
              <a:gd name="connsiteY92" fmla="*/ 1429686 h 3063504"/>
              <a:gd name="connsiteX93" fmla="*/ 812004 w 4114165"/>
              <a:gd name="connsiteY93" fmla="*/ 1408348 h 3063504"/>
              <a:gd name="connsiteX94" fmla="*/ 818378 w 4114165"/>
              <a:gd name="connsiteY94" fmla="*/ 1397407 h 3063504"/>
              <a:gd name="connsiteX95" fmla="*/ 821559 w 4114165"/>
              <a:gd name="connsiteY95" fmla="*/ 1396635 h 3063504"/>
              <a:gd name="connsiteX96" fmla="*/ 824740 w 4114165"/>
              <a:gd name="connsiteY96" fmla="*/ 1399345 h 3063504"/>
              <a:gd name="connsiteX97" fmla="*/ 827933 w 4114165"/>
              <a:gd name="connsiteY97" fmla="*/ 1405740 h 3063504"/>
              <a:gd name="connsiteX98" fmla="*/ 834295 w 4114165"/>
              <a:gd name="connsiteY98" fmla="*/ 1430142 h 3063504"/>
              <a:gd name="connsiteX99" fmla="*/ 840669 w 4114165"/>
              <a:gd name="connsiteY99" fmla="*/ 1470285 h 3063504"/>
              <a:gd name="connsiteX100" fmla="*/ 850224 w 4114165"/>
              <a:gd name="connsiteY100" fmla="*/ 1558649 h 3063504"/>
              <a:gd name="connsiteX101" fmla="*/ 862960 w 4114165"/>
              <a:gd name="connsiteY101" fmla="*/ 1718561 h 3063504"/>
              <a:gd name="connsiteX102" fmla="*/ 891612 w 4114165"/>
              <a:gd name="connsiteY102" fmla="*/ 2106134 h 3063504"/>
              <a:gd name="connsiteX103" fmla="*/ 897986 w 4114165"/>
              <a:gd name="connsiteY103" fmla="*/ 2164423 h 3063504"/>
              <a:gd name="connsiteX104" fmla="*/ 904348 w 4114165"/>
              <a:gd name="connsiteY104" fmla="*/ 2202286 h 3063504"/>
              <a:gd name="connsiteX105" fmla="*/ 907541 w 4114165"/>
              <a:gd name="connsiteY105" fmla="*/ 2212354 h 3063504"/>
              <a:gd name="connsiteX106" fmla="*/ 910722 w 4114165"/>
              <a:gd name="connsiteY106" fmla="*/ 2215950 h 3063504"/>
              <a:gd name="connsiteX107" fmla="*/ 913903 w 4114165"/>
              <a:gd name="connsiteY107" fmla="*/ 2212772 h 3063504"/>
              <a:gd name="connsiteX108" fmla="*/ 917096 w 4114165"/>
              <a:gd name="connsiteY108" fmla="*/ 2202540 h 3063504"/>
              <a:gd name="connsiteX109" fmla="*/ 923458 w 4114165"/>
              <a:gd name="connsiteY109" fmla="*/ 2160358 h 3063504"/>
              <a:gd name="connsiteX110" fmla="*/ 929832 w 4114165"/>
              <a:gd name="connsiteY110" fmla="*/ 2088937 h 3063504"/>
              <a:gd name="connsiteX111" fmla="*/ 939387 w 4114165"/>
              <a:gd name="connsiteY111" fmla="*/ 1929354 h 3063504"/>
              <a:gd name="connsiteX112" fmla="*/ 948930 w 4114165"/>
              <a:gd name="connsiteY112" fmla="*/ 1715256 h 3063504"/>
              <a:gd name="connsiteX113" fmla="*/ 964859 w 4114165"/>
              <a:gd name="connsiteY113" fmla="*/ 1281386 h 3063504"/>
              <a:gd name="connsiteX114" fmla="*/ 983956 w 4114165"/>
              <a:gd name="connsiteY114" fmla="*/ 762432 h 3063504"/>
              <a:gd name="connsiteX115" fmla="*/ 993511 w 4114165"/>
              <a:gd name="connsiteY115" fmla="*/ 562035 h 3063504"/>
              <a:gd name="connsiteX116" fmla="*/ 999886 w 4114165"/>
              <a:gd name="connsiteY116" fmla="*/ 466070 h 3063504"/>
              <a:gd name="connsiteX117" fmla="*/ 1006247 w 4114165"/>
              <a:gd name="connsiteY117" fmla="*/ 406589 h 3063504"/>
              <a:gd name="connsiteX118" fmla="*/ 1009441 w 4114165"/>
              <a:gd name="connsiteY118" fmla="*/ 391842 h 3063504"/>
              <a:gd name="connsiteX119" fmla="*/ 1012621 w 4114165"/>
              <a:gd name="connsiteY119" fmla="*/ 387604 h 3063504"/>
              <a:gd name="connsiteX120" fmla="*/ 1015802 w 4114165"/>
              <a:gd name="connsiteY120" fmla="*/ 394136 h 3063504"/>
              <a:gd name="connsiteX121" fmla="*/ 1018996 w 4114165"/>
              <a:gd name="connsiteY121" fmla="*/ 411587 h 3063504"/>
              <a:gd name="connsiteX122" fmla="*/ 1025357 w 4114165"/>
              <a:gd name="connsiteY122" fmla="*/ 479311 h 3063504"/>
              <a:gd name="connsiteX123" fmla="*/ 1031731 w 4114165"/>
              <a:gd name="connsiteY123" fmla="*/ 589755 h 3063504"/>
              <a:gd name="connsiteX124" fmla="*/ 1041274 w 4114165"/>
              <a:gd name="connsiteY124" fmla="*/ 828914 h 3063504"/>
              <a:gd name="connsiteX125" fmla="*/ 1054022 w 4114165"/>
              <a:gd name="connsiteY125" fmla="*/ 1256857 h 3063504"/>
              <a:gd name="connsiteX126" fmla="*/ 1092230 w 4114165"/>
              <a:gd name="connsiteY126" fmla="*/ 2652391 h 3063504"/>
              <a:gd name="connsiteX127" fmla="*/ 1101785 w 4114165"/>
              <a:gd name="connsiteY127" fmla="*/ 2862019 h 3063504"/>
              <a:gd name="connsiteX128" fmla="*/ 1108146 w 4114165"/>
              <a:gd name="connsiteY128" fmla="*/ 2943532 h 3063504"/>
              <a:gd name="connsiteX129" fmla="*/ 1111340 w 4114165"/>
              <a:gd name="connsiteY129" fmla="*/ 2965110 h 3063504"/>
              <a:gd name="connsiteX130" fmla="*/ 1114521 w 4114165"/>
              <a:gd name="connsiteY130" fmla="*/ 2973430 h 3063504"/>
              <a:gd name="connsiteX131" fmla="*/ 1117701 w 4114165"/>
              <a:gd name="connsiteY131" fmla="*/ 2968315 h 3063504"/>
              <a:gd name="connsiteX132" fmla="*/ 1120895 w 4114165"/>
              <a:gd name="connsiteY132" fmla="*/ 2949661 h 3063504"/>
              <a:gd name="connsiteX133" fmla="*/ 1127256 w 4114165"/>
              <a:gd name="connsiteY133" fmla="*/ 2872251 h 3063504"/>
              <a:gd name="connsiteX134" fmla="*/ 1133631 w 4114165"/>
              <a:gd name="connsiteY134" fmla="*/ 2743364 h 3063504"/>
              <a:gd name="connsiteX135" fmla="*/ 1143173 w 4114165"/>
              <a:gd name="connsiteY135" fmla="*/ 2463378 h 3063504"/>
              <a:gd name="connsiteX136" fmla="*/ 1155922 w 4114165"/>
              <a:gd name="connsiteY136" fmla="*/ 1965154 h 3063504"/>
              <a:gd name="connsiteX137" fmla="*/ 1190948 w 4114165"/>
              <a:gd name="connsiteY137" fmla="*/ 471744 h 3063504"/>
              <a:gd name="connsiteX138" fmla="*/ 1200503 w 4114165"/>
              <a:gd name="connsiteY138" fmla="*/ 198810 h 3063504"/>
              <a:gd name="connsiteX139" fmla="*/ 1206865 w 4114165"/>
              <a:gd name="connsiteY139" fmla="*/ 77799 h 3063504"/>
              <a:gd name="connsiteX140" fmla="*/ 1213239 w 4114165"/>
              <a:gd name="connsiteY140" fmla="*/ 11588 h 3063504"/>
              <a:gd name="connsiteX141" fmla="*/ 1216420 w 4114165"/>
              <a:gd name="connsiteY141" fmla="*/ 0 h 3063504"/>
              <a:gd name="connsiteX142" fmla="*/ 1219601 w 4114165"/>
              <a:gd name="connsiteY142" fmla="*/ 2996 h 3063504"/>
              <a:gd name="connsiteX143" fmla="*/ 1222781 w 4114165"/>
              <a:gd name="connsiteY143" fmla="*/ 20580 h 3063504"/>
              <a:gd name="connsiteX144" fmla="*/ 1229156 w 4114165"/>
              <a:gd name="connsiteY144" fmla="*/ 98807 h 3063504"/>
              <a:gd name="connsiteX145" fmla="*/ 1235530 w 4114165"/>
              <a:gd name="connsiteY145" fmla="*/ 231880 h 3063504"/>
              <a:gd name="connsiteX146" fmla="*/ 1245072 w 4114165"/>
              <a:gd name="connsiteY146" fmla="*/ 522962 h 3063504"/>
              <a:gd name="connsiteX147" fmla="*/ 1257821 w 4114165"/>
              <a:gd name="connsiteY147" fmla="*/ 1041176 h 3063504"/>
              <a:gd name="connsiteX148" fmla="*/ 1292847 w 4114165"/>
              <a:gd name="connsiteY148" fmla="*/ 2583224 h 3063504"/>
              <a:gd name="connsiteX149" fmla="*/ 1302390 w 4114165"/>
              <a:gd name="connsiteY149" fmla="*/ 2862221 h 3063504"/>
              <a:gd name="connsiteX150" fmla="*/ 1308764 w 4114165"/>
              <a:gd name="connsiteY150" fmla="*/ 2985271 h 3063504"/>
              <a:gd name="connsiteX151" fmla="*/ 1315138 w 4114165"/>
              <a:gd name="connsiteY151" fmla="*/ 3052069 h 3063504"/>
              <a:gd name="connsiteX152" fmla="*/ 1318319 w 4114165"/>
              <a:gd name="connsiteY152" fmla="*/ 3063504 h 3063504"/>
              <a:gd name="connsiteX153" fmla="*/ 1321500 w 4114165"/>
              <a:gd name="connsiteY153" fmla="*/ 3060098 h 3063504"/>
              <a:gd name="connsiteX154" fmla="*/ 1324681 w 4114165"/>
              <a:gd name="connsiteY154" fmla="*/ 3041913 h 3063504"/>
              <a:gd name="connsiteX155" fmla="*/ 1331055 w 4114165"/>
              <a:gd name="connsiteY155" fmla="*/ 2962109 h 3063504"/>
              <a:gd name="connsiteX156" fmla="*/ 1337429 w 4114165"/>
              <a:gd name="connsiteY156" fmla="*/ 2827372 h 3063504"/>
              <a:gd name="connsiteX157" fmla="*/ 1346971 w 4114165"/>
              <a:gd name="connsiteY157" fmla="*/ 2534799 h 3063504"/>
              <a:gd name="connsiteX158" fmla="*/ 1359720 w 4114165"/>
              <a:gd name="connsiteY158" fmla="*/ 2019403 h 3063504"/>
              <a:gd name="connsiteX159" fmla="*/ 1391553 w 4114165"/>
              <a:gd name="connsiteY159" fmla="*/ 642650 h 3063504"/>
              <a:gd name="connsiteX160" fmla="*/ 1401108 w 4114165"/>
              <a:gd name="connsiteY160" fmla="*/ 357415 h 3063504"/>
              <a:gd name="connsiteX161" fmla="*/ 1407482 w 4114165"/>
              <a:gd name="connsiteY161" fmla="*/ 227415 h 3063504"/>
              <a:gd name="connsiteX162" fmla="*/ 1413844 w 4114165"/>
              <a:gd name="connsiteY162" fmla="*/ 151377 h 3063504"/>
              <a:gd name="connsiteX163" fmla="*/ 1417037 w 4114165"/>
              <a:gd name="connsiteY163" fmla="*/ 134458 h 3063504"/>
              <a:gd name="connsiteX164" fmla="*/ 1420218 w 4114165"/>
              <a:gd name="connsiteY164" fmla="*/ 131770 h 3063504"/>
              <a:gd name="connsiteX165" fmla="*/ 1423399 w 4114165"/>
              <a:gd name="connsiteY165" fmla="*/ 143257 h 3063504"/>
              <a:gd name="connsiteX166" fmla="*/ 1426580 w 4114165"/>
              <a:gd name="connsiteY166" fmla="*/ 168709 h 3063504"/>
              <a:gd name="connsiteX167" fmla="*/ 1432954 w 4114165"/>
              <a:gd name="connsiteY167" fmla="*/ 259960 h 3063504"/>
              <a:gd name="connsiteX168" fmla="*/ 1439328 w 4114165"/>
              <a:gd name="connsiteY168" fmla="*/ 401057 h 3063504"/>
              <a:gd name="connsiteX169" fmla="*/ 1448870 w 4114165"/>
              <a:gd name="connsiteY169" fmla="*/ 691492 h 3063504"/>
              <a:gd name="connsiteX170" fmla="*/ 1461619 w 4114165"/>
              <a:gd name="connsiteY170" fmla="*/ 1179130 h 3063504"/>
              <a:gd name="connsiteX171" fmla="*/ 1487091 w 4114165"/>
              <a:gd name="connsiteY171" fmla="*/ 2181025 h 3063504"/>
              <a:gd name="connsiteX172" fmla="*/ 1496646 w 4114165"/>
              <a:gd name="connsiteY172" fmla="*/ 2459592 h 3063504"/>
              <a:gd name="connsiteX173" fmla="*/ 1503007 w 4114165"/>
              <a:gd name="connsiteY173" fmla="*/ 2593785 h 3063504"/>
              <a:gd name="connsiteX174" fmla="*/ 1509382 w 4114165"/>
              <a:gd name="connsiteY174" fmla="*/ 2680946 h 3063504"/>
              <a:gd name="connsiteX175" fmla="*/ 1512562 w 4114165"/>
              <a:gd name="connsiteY175" fmla="*/ 2705982 h 3063504"/>
              <a:gd name="connsiteX176" fmla="*/ 1515743 w 4114165"/>
              <a:gd name="connsiteY176" fmla="*/ 2718442 h 3063504"/>
              <a:gd name="connsiteX177" fmla="*/ 1518937 w 4114165"/>
              <a:gd name="connsiteY177" fmla="*/ 2718341 h 3063504"/>
              <a:gd name="connsiteX178" fmla="*/ 1522117 w 4114165"/>
              <a:gd name="connsiteY178" fmla="*/ 2705817 h 3063504"/>
              <a:gd name="connsiteX179" fmla="*/ 1525298 w 4114165"/>
              <a:gd name="connsiteY179" fmla="*/ 2681162 h 3063504"/>
              <a:gd name="connsiteX180" fmla="*/ 1531672 w 4114165"/>
              <a:gd name="connsiteY180" fmla="*/ 2597166 h 3063504"/>
              <a:gd name="connsiteX181" fmla="*/ 1538034 w 4114165"/>
              <a:gd name="connsiteY181" fmla="*/ 2471052 h 3063504"/>
              <a:gd name="connsiteX182" fmla="*/ 1547589 w 4114165"/>
              <a:gd name="connsiteY182" fmla="*/ 2217318 h 3063504"/>
              <a:gd name="connsiteX183" fmla="*/ 1563518 w 4114165"/>
              <a:gd name="connsiteY183" fmla="*/ 1692310 h 3063504"/>
              <a:gd name="connsiteX184" fmla="*/ 1582615 w 4114165"/>
              <a:gd name="connsiteY184" fmla="*/ 1074303 h 3063504"/>
              <a:gd name="connsiteX185" fmla="*/ 1592171 w 4114165"/>
              <a:gd name="connsiteY185" fmla="*/ 838804 h 3063504"/>
              <a:gd name="connsiteX186" fmla="*/ 1598545 w 4114165"/>
              <a:gd name="connsiteY186" fmla="*/ 724265 h 3063504"/>
              <a:gd name="connsiteX187" fmla="*/ 1604906 w 4114165"/>
              <a:gd name="connsiteY187" fmla="*/ 648563 h 3063504"/>
              <a:gd name="connsiteX188" fmla="*/ 1608087 w 4114165"/>
              <a:gd name="connsiteY188" fmla="*/ 626010 h 3063504"/>
              <a:gd name="connsiteX189" fmla="*/ 1611281 w 4114165"/>
              <a:gd name="connsiteY189" fmla="*/ 613828 h 3063504"/>
              <a:gd name="connsiteX190" fmla="*/ 1614461 w 4114165"/>
              <a:gd name="connsiteY190" fmla="*/ 611992 h 3063504"/>
              <a:gd name="connsiteX191" fmla="*/ 1617642 w 4114165"/>
              <a:gd name="connsiteY191" fmla="*/ 620362 h 3063504"/>
              <a:gd name="connsiteX192" fmla="*/ 1620836 w 4114165"/>
              <a:gd name="connsiteY192" fmla="*/ 638724 h 3063504"/>
              <a:gd name="connsiteX193" fmla="*/ 1627197 w 4114165"/>
              <a:gd name="connsiteY193" fmla="*/ 703889 h 3063504"/>
              <a:gd name="connsiteX194" fmla="*/ 1633572 w 4114165"/>
              <a:gd name="connsiteY194" fmla="*/ 803537 h 3063504"/>
              <a:gd name="connsiteX195" fmla="*/ 1643127 w 4114165"/>
              <a:gd name="connsiteY195" fmla="*/ 1005807 h 3063504"/>
              <a:gd name="connsiteX196" fmla="*/ 1659043 w 4114165"/>
              <a:gd name="connsiteY196" fmla="*/ 1426507 h 3063504"/>
              <a:gd name="connsiteX197" fmla="*/ 1678153 w 4114165"/>
              <a:gd name="connsiteY197" fmla="*/ 1923162 h 3063504"/>
              <a:gd name="connsiteX198" fmla="*/ 1687696 w 4114165"/>
              <a:gd name="connsiteY198" fmla="*/ 2112656 h 3063504"/>
              <a:gd name="connsiteX199" fmla="*/ 1694070 w 4114165"/>
              <a:gd name="connsiteY199" fmla="*/ 2204756 h 3063504"/>
              <a:gd name="connsiteX200" fmla="*/ 1700444 w 4114165"/>
              <a:gd name="connsiteY200" fmla="*/ 2265400 h 3063504"/>
              <a:gd name="connsiteX201" fmla="*/ 1703625 w 4114165"/>
              <a:gd name="connsiteY201" fmla="*/ 2283281 h 3063504"/>
              <a:gd name="connsiteX202" fmla="*/ 1706806 w 4114165"/>
              <a:gd name="connsiteY202" fmla="*/ 2292702 h 3063504"/>
              <a:gd name="connsiteX203" fmla="*/ 1709986 w 4114165"/>
              <a:gd name="connsiteY203" fmla="*/ 2293639 h 3063504"/>
              <a:gd name="connsiteX204" fmla="*/ 1713180 w 4114165"/>
              <a:gd name="connsiteY204" fmla="*/ 2286193 h 3063504"/>
              <a:gd name="connsiteX205" fmla="*/ 1716361 w 4114165"/>
              <a:gd name="connsiteY205" fmla="*/ 2270504 h 3063504"/>
              <a:gd name="connsiteX206" fmla="*/ 1722735 w 4114165"/>
              <a:gd name="connsiteY206" fmla="*/ 2215532 h 3063504"/>
              <a:gd name="connsiteX207" fmla="*/ 1729096 w 4114165"/>
              <a:gd name="connsiteY207" fmla="*/ 2131689 h 3063504"/>
              <a:gd name="connsiteX208" fmla="*/ 1738651 w 4114165"/>
              <a:gd name="connsiteY208" fmla="*/ 1961012 h 3063504"/>
              <a:gd name="connsiteX209" fmla="*/ 1754568 w 4114165"/>
              <a:gd name="connsiteY209" fmla="*/ 1602325 h 3063504"/>
              <a:gd name="connsiteX210" fmla="*/ 1773678 w 4114165"/>
              <a:gd name="connsiteY210" fmla="*/ 1169278 h 3063504"/>
              <a:gd name="connsiteX211" fmla="*/ 1783233 w 4114165"/>
              <a:gd name="connsiteY211" fmla="*/ 998855 h 3063504"/>
              <a:gd name="connsiteX212" fmla="*/ 1792788 w 4114165"/>
              <a:gd name="connsiteY212" fmla="*/ 880580 h 3063504"/>
              <a:gd name="connsiteX213" fmla="*/ 1799150 w 4114165"/>
              <a:gd name="connsiteY213" fmla="*/ 835904 h 3063504"/>
              <a:gd name="connsiteX214" fmla="*/ 1802343 w 4114165"/>
              <a:gd name="connsiteY214" fmla="*/ 824520 h 3063504"/>
              <a:gd name="connsiteX215" fmla="*/ 1805524 w 4114165"/>
              <a:gd name="connsiteY215" fmla="*/ 820556 h 3063504"/>
              <a:gd name="connsiteX216" fmla="*/ 1808705 w 4114165"/>
              <a:gd name="connsiteY216" fmla="*/ 824051 h 3063504"/>
              <a:gd name="connsiteX217" fmla="*/ 1811886 w 4114165"/>
              <a:gd name="connsiteY217" fmla="*/ 834916 h 3063504"/>
              <a:gd name="connsiteX218" fmla="*/ 1818260 w 4114165"/>
              <a:gd name="connsiteY218" fmla="*/ 878162 h 3063504"/>
              <a:gd name="connsiteX219" fmla="*/ 1824634 w 4114165"/>
              <a:gd name="connsiteY219" fmla="*/ 948342 h 3063504"/>
              <a:gd name="connsiteX220" fmla="*/ 1834176 w 4114165"/>
              <a:gd name="connsiteY220" fmla="*/ 1097237 h 3063504"/>
              <a:gd name="connsiteX221" fmla="*/ 1846912 w 4114165"/>
              <a:gd name="connsiteY221" fmla="*/ 1354719 h 3063504"/>
              <a:gd name="connsiteX222" fmla="*/ 1878758 w 4114165"/>
              <a:gd name="connsiteY222" fmla="*/ 2030319 h 3063504"/>
              <a:gd name="connsiteX223" fmla="*/ 1888313 w 4114165"/>
              <a:gd name="connsiteY223" fmla="*/ 2169894 h 3063504"/>
              <a:gd name="connsiteX224" fmla="*/ 1894687 w 4114165"/>
              <a:gd name="connsiteY224" fmla="*/ 2233983 h 3063504"/>
              <a:gd name="connsiteX225" fmla="*/ 1901049 w 4114165"/>
              <a:gd name="connsiteY225" fmla="*/ 2272112 h 3063504"/>
              <a:gd name="connsiteX226" fmla="*/ 1904242 w 4114165"/>
              <a:gd name="connsiteY226" fmla="*/ 2281014 h 3063504"/>
              <a:gd name="connsiteX227" fmla="*/ 1907423 w 4114165"/>
              <a:gd name="connsiteY227" fmla="*/ 2283053 h 3063504"/>
              <a:gd name="connsiteX228" fmla="*/ 1910604 w 4114165"/>
              <a:gd name="connsiteY228" fmla="*/ 2278216 h 3063504"/>
              <a:gd name="connsiteX229" fmla="*/ 1913785 w 4114165"/>
              <a:gd name="connsiteY229" fmla="*/ 2266591 h 3063504"/>
              <a:gd name="connsiteX230" fmla="*/ 1920159 w 4114165"/>
              <a:gd name="connsiteY230" fmla="*/ 2223573 h 3063504"/>
              <a:gd name="connsiteX231" fmla="*/ 1926520 w 4114165"/>
              <a:gd name="connsiteY231" fmla="*/ 2155837 h 3063504"/>
              <a:gd name="connsiteX232" fmla="*/ 1936075 w 4114165"/>
              <a:gd name="connsiteY232" fmla="*/ 2014084 h 3063504"/>
              <a:gd name="connsiteX233" fmla="*/ 1948811 w 4114165"/>
              <a:gd name="connsiteY233" fmla="*/ 1770329 h 3063504"/>
              <a:gd name="connsiteX234" fmla="*/ 1980657 w 4114165"/>
              <a:gd name="connsiteY234" fmla="*/ 1119397 h 3063504"/>
              <a:gd name="connsiteX235" fmla="*/ 1990212 w 4114165"/>
              <a:gd name="connsiteY235" fmla="*/ 975352 h 3063504"/>
              <a:gd name="connsiteX236" fmla="*/ 1999767 w 4114165"/>
              <a:gd name="connsiteY236" fmla="*/ 875591 h 3063504"/>
              <a:gd name="connsiteX237" fmla="*/ 2006142 w 4114165"/>
              <a:gd name="connsiteY237" fmla="*/ 836740 h 3063504"/>
              <a:gd name="connsiteX238" fmla="*/ 2009322 w 4114165"/>
              <a:gd name="connsiteY238" fmla="*/ 825938 h 3063504"/>
              <a:gd name="connsiteX239" fmla="*/ 2012503 w 4114165"/>
              <a:gd name="connsiteY239" fmla="*/ 820923 h 3063504"/>
              <a:gd name="connsiteX240" fmla="*/ 2015684 w 4114165"/>
              <a:gd name="connsiteY240" fmla="*/ 821658 h 3063504"/>
              <a:gd name="connsiteX241" fmla="*/ 2018877 w 4114165"/>
              <a:gd name="connsiteY241" fmla="*/ 828028 h 3063504"/>
              <a:gd name="connsiteX242" fmla="*/ 2025239 w 4114165"/>
              <a:gd name="connsiteY242" fmla="*/ 857115 h 3063504"/>
              <a:gd name="connsiteX243" fmla="*/ 2031613 w 4114165"/>
              <a:gd name="connsiteY243" fmla="*/ 906553 h 3063504"/>
              <a:gd name="connsiteX244" fmla="*/ 2041168 w 4114165"/>
              <a:gd name="connsiteY244" fmla="*/ 1013849 h 3063504"/>
              <a:gd name="connsiteX245" fmla="*/ 2053904 w 4114165"/>
              <a:gd name="connsiteY245" fmla="*/ 1203418 h 3063504"/>
              <a:gd name="connsiteX246" fmla="*/ 2098486 w 4114165"/>
              <a:gd name="connsiteY246" fmla="*/ 1923390 h 3063504"/>
              <a:gd name="connsiteX247" fmla="*/ 2108028 w 4114165"/>
              <a:gd name="connsiteY247" fmla="*/ 2025937 h 3063504"/>
              <a:gd name="connsiteX248" fmla="*/ 2117583 w 4114165"/>
              <a:gd name="connsiteY248" fmla="*/ 2096700 h 3063504"/>
              <a:gd name="connsiteX249" fmla="*/ 2123957 w 4114165"/>
              <a:gd name="connsiteY249" fmla="*/ 2125104 h 3063504"/>
              <a:gd name="connsiteX250" fmla="*/ 2130319 w 4114165"/>
              <a:gd name="connsiteY250" fmla="*/ 2138324 h 3063504"/>
              <a:gd name="connsiteX251" fmla="*/ 2133512 w 4114165"/>
              <a:gd name="connsiteY251" fmla="*/ 2139299 h 3063504"/>
              <a:gd name="connsiteX252" fmla="*/ 2136693 w 4114165"/>
              <a:gd name="connsiteY252" fmla="*/ 2136589 h 3063504"/>
              <a:gd name="connsiteX253" fmla="*/ 2139874 w 4114165"/>
              <a:gd name="connsiteY253" fmla="*/ 2130283 h 3063504"/>
              <a:gd name="connsiteX254" fmla="*/ 2146248 w 4114165"/>
              <a:gd name="connsiteY254" fmla="*/ 2107312 h 3063504"/>
              <a:gd name="connsiteX255" fmla="*/ 2152610 w 4114165"/>
              <a:gd name="connsiteY255" fmla="*/ 2071335 h 3063504"/>
              <a:gd name="connsiteX256" fmla="*/ 2162165 w 4114165"/>
              <a:gd name="connsiteY256" fmla="*/ 1995685 h 3063504"/>
              <a:gd name="connsiteX257" fmla="*/ 2174901 w 4114165"/>
              <a:gd name="connsiteY257" fmla="*/ 1861973 h 3063504"/>
              <a:gd name="connsiteX258" fmla="*/ 2194011 w 4114165"/>
              <a:gd name="connsiteY258" fmla="*/ 1618546 h 3063504"/>
              <a:gd name="connsiteX259" fmla="*/ 2219482 w 4114165"/>
              <a:gd name="connsiteY259" fmla="*/ 1290681 h 3063504"/>
              <a:gd name="connsiteX260" fmla="*/ 2232218 w 4114165"/>
              <a:gd name="connsiteY260" fmla="*/ 1157476 h 3063504"/>
              <a:gd name="connsiteX261" fmla="*/ 2241773 w 4114165"/>
              <a:gd name="connsiteY261" fmla="*/ 1081331 h 3063504"/>
              <a:gd name="connsiteX262" fmla="*/ 2251328 w 4114165"/>
              <a:gd name="connsiteY262" fmla="*/ 1030020 h 3063504"/>
              <a:gd name="connsiteX263" fmla="*/ 2257702 w 4114165"/>
              <a:gd name="connsiteY263" fmla="*/ 1010924 h 3063504"/>
              <a:gd name="connsiteX264" fmla="*/ 2260883 w 4114165"/>
              <a:gd name="connsiteY264" fmla="*/ 1006061 h 3063504"/>
              <a:gd name="connsiteX265" fmla="*/ 2264064 w 4114165"/>
              <a:gd name="connsiteY265" fmla="*/ 1004351 h 3063504"/>
              <a:gd name="connsiteX266" fmla="*/ 2267257 w 4114165"/>
              <a:gd name="connsiteY266" fmla="*/ 1005782 h 3063504"/>
              <a:gd name="connsiteX267" fmla="*/ 2270438 w 4114165"/>
              <a:gd name="connsiteY267" fmla="*/ 1010316 h 3063504"/>
              <a:gd name="connsiteX268" fmla="*/ 2276800 w 4114165"/>
              <a:gd name="connsiteY268" fmla="*/ 1028450 h 3063504"/>
              <a:gd name="connsiteX269" fmla="*/ 2283174 w 4114165"/>
              <a:gd name="connsiteY269" fmla="*/ 1058069 h 3063504"/>
              <a:gd name="connsiteX270" fmla="*/ 2292729 w 4114165"/>
              <a:gd name="connsiteY270" fmla="*/ 1121841 h 3063504"/>
              <a:gd name="connsiteX271" fmla="*/ 2305465 w 4114165"/>
              <a:gd name="connsiteY271" fmla="*/ 1236014 h 3063504"/>
              <a:gd name="connsiteX272" fmla="*/ 2324575 w 4114165"/>
              <a:gd name="connsiteY272" fmla="*/ 1444287 h 3063504"/>
              <a:gd name="connsiteX273" fmla="*/ 2353227 w 4114165"/>
              <a:gd name="connsiteY273" fmla="*/ 1757361 h 3063504"/>
              <a:gd name="connsiteX274" fmla="*/ 2365963 w 4114165"/>
              <a:gd name="connsiteY274" fmla="*/ 1871318 h 3063504"/>
              <a:gd name="connsiteX275" fmla="*/ 2378699 w 4114165"/>
              <a:gd name="connsiteY275" fmla="*/ 1960101 h 3063504"/>
              <a:gd name="connsiteX276" fmla="*/ 2388254 w 4114165"/>
              <a:gd name="connsiteY276" fmla="*/ 2007196 h 3063504"/>
              <a:gd name="connsiteX277" fmla="*/ 2394628 w 4114165"/>
              <a:gd name="connsiteY277" fmla="*/ 2028331 h 3063504"/>
              <a:gd name="connsiteX278" fmla="*/ 2400990 w 4114165"/>
              <a:gd name="connsiteY278" fmla="*/ 2040690 h 3063504"/>
              <a:gd name="connsiteX279" fmla="*/ 2404183 w 4114165"/>
              <a:gd name="connsiteY279" fmla="*/ 2043425 h 3063504"/>
              <a:gd name="connsiteX280" fmla="*/ 2407364 w 4114165"/>
              <a:gd name="connsiteY280" fmla="*/ 2043805 h 3063504"/>
              <a:gd name="connsiteX281" fmla="*/ 2410545 w 4114165"/>
              <a:gd name="connsiteY281" fmla="*/ 2041766 h 3063504"/>
              <a:gd name="connsiteX282" fmla="*/ 2413726 w 4114165"/>
              <a:gd name="connsiteY282" fmla="*/ 2037258 h 3063504"/>
              <a:gd name="connsiteX283" fmla="*/ 2420100 w 4114165"/>
              <a:gd name="connsiteY283" fmla="*/ 2020707 h 3063504"/>
              <a:gd name="connsiteX284" fmla="*/ 2426474 w 4114165"/>
              <a:gd name="connsiteY284" fmla="*/ 1993899 h 3063504"/>
              <a:gd name="connsiteX285" fmla="*/ 2432836 w 4114165"/>
              <a:gd name="connsiteY285" fmla="*/ 1956694 h 3063504"/>
              <a:gd name="connsiteX286" fmla="*/ 2442391 w 4114165"/>
              <a:gd name="connsiteY286" fmla="*/ 1881614 h 3063504"/>
              <a:gd name="connsiteX287" fmla="*/ 2451946 w 4114165"/>
              <a:gd name="connsiteY287" fmla="*/ 1784575 h 3063504"/>
              <a:gd name="connsiteX288" fmla="*/ 2464682 w 4114165"/>
              <a:gd name="connsiteY288" fmla="*/ 1626031 h 3063504"/>
              <a:gd name="connsiteX289" fmla="*/ 2490153 w 4114165"/>
              <a:gd name="connsiteY289" fmla="*/ 1257757 h 3063504"/>
              <a:gd name="connsiteX290" fmla="*/ 2506083 w 4114165"/>
              <a:gd name="connsiteY290" fmla="*/ 1048014 h 3063504"/>
              <a:gd name="connsiteX291" fmla="*/ 2515625 w 4114165"/>
              <a:gd name="connsiteY291" fmla="*/ 952141 h 3063504"/>
              <a:gd name="connsiteX292" fmla="*/ 2521999 w 4114165"/>
              <a:gd name="connsiteY292" fmla="*/ 906236 h 3063504"/>
              <a:gd name="connsiteX293" fmla="*/ 2528373 w 4114165"/>
              <a:gd name="connsiteY293" fmla="*/ 877262 h 3063504"/>
              <a:gd name="connsiteX294" fmla="*/ 2531554 w 4114165"/>
              <a:gd name="connsiteY294" fmla="*/ 869652 h 3063504"/>
              <a:gd name="connsiteX295" fmla="*/ 2534735 w 4114165"/>
              <a:gd name="connsiteY295" fmla="*/ 866853 h 3063504"/>
              <a:gd name="connsiteX296" fmla="*/ 2537916 w 4114165"/>
              <a:gd name="connsiteY296" fmla="*/ 868955 h 3063504"/>
              <a:gd name="connsiteX297" fmla="*/ 2541109 w 4114165"/>
              <a:gd name="connsiteY297" fmla="*/ 876059 h 3063504"/>
              <a:gd name="connsiteX298" fmla="*/ 2547471 w 4114165"/>
              <a:gd name="connsiteY298" fmla="*/ 905299 h 3063504"/>
              <a:gd name="connsiteX299" fmla="*/ 2553845 w 4114165"/>
              <a:gd name="connsiteY299" fmla="*/ 954281 h 3063504"/>
              <a:gd name="connsiteX300" fmla="*/ 2563400 w 4114165"/>
              <a:gd name="connsiteY300" fmla="*/ 1062425 h 3063504"/>
              <a:gd name="connsiteX301" fmla="*/ 2572942 w 4114165"/>
              <a:gd name="connsiteY301" fmla="*/ 1206420 h 3063504"/>
              <a:gd name="connsiteX302" fmla="*/ 2588872 w 4114165"/>
              <a:gd name="connsiteY302" fmla="*/ 1499651 h 3063504"/>
              <a:gd name="connsiteX303" fmla="*/ 2614343 w 4114165"/>
              <a:gd name="connsiteY303" fmla="*/ 1975335 h 3063504"/>
              <a:gd name="connsiteX304" fmla="*/ 2623898 w 4114165"/>
              <a:gd name="connsiteY304" fmla="*/ 2111528 h 3063504"/>
              <a:gd name="connsiteX305" fmla="*/ 2633453 w 4114165"/>
              <a:gd name="connsiteY305" fmla="*/ 2206554 h 3063504"/>
              <a:gd name="connsiteX306" fmla="*/ 2639815 w 4114165"/>
              <a:gd name="connsiteY306" fmla="*/ 2243037 h 3063504"/>
              <a:gd name="connsiteX307" fmla="*/ 2643008 w 4114165"/>
              <a:gd name="connsiteY307" fmla="*/ 2252623 h 3063504"/>
              <a:gd name="connsiteX308" fmla="*/ 2646189 w 4114165"/>
              <a:gd name="connsiteY308" fmla="*/ 2256295 h 3063504"/>
              <a:gd name="connsiteX309" fmla="*/ 2649370 w 4114165"/>
              <a:gd name="connsiteY309" fmla="*/ 2254003 h 3063504"/>
              <a:gd name="connsiteX310" fmla="*/ 2652551 w 4114165"/>
              <a:gd name="connsiteY310" fmla="*/ 2245772 h 3063504"/>
              <a:gd name="connsiteX311" fmla="*/ 2658925 w 4114165"/>
              <a:gd name="connsiteY311" fmla="*/ 2211759 h 3063504"/>
              <a:gd name="connsiteX312" fmla="*/ 2665299 w 4114165"/>
              <a:gd name="connsiteY312" fmla="*/ 2155381 h 3063504"/>
              <a:gd name="connsiteX313" fmla="*/ 2674841 w 4114165"/>
              <a:gd name="connsiteY313" fmla="*/ 2033383 h 3063504"/>
              <a:gd name="connsiteX314" fmla="*/ 2687590 w 4114165"/>
              <a:gd name="connsiteY314" fmla="*/ 1816866 h 3063504"/>
              <a:gd name="connsiteX315" fmla="*/ 2725797 w 4114165"/>
              <a:gd name="connsiteY315" fmla="*/ 1116307 h 3063504"/>
              <a:gd name="connsiteX316" fmla="*/ 2735353 w 4114165"/>
              <a:gd name="connsiteY316" fmla="*/ 1006339 h 3063504"/>
              <a:gd name="connsiteX317" fmla="*/ 2741714 w 4114165"/>
              <a:gd name="connsiteY317" fmla="*/ 959548 h 3063504"/>
              <a:gd name="connsiteX318" fmla="*/ 2748088 w 4114165"/>
              <a:gd name="connsiteY318" fmla="*/ 935995 h 3063504"/>
              <a:gd name="connsiteX319" fmla="*/ 2751269 w 4114165"/>
              <a:gd name="connsiteY319" fmla="*/ 933171 h 3063504"/>
              <a:gd name="connsiteX320" fmla="*/ 2754450 w 4114165"/>
              <a:gd name="connsiteY320" fmla="*/ 936337 h 3063504"/>
              <a:gd name="connsiteX321" fmla="*/ 2757643 w 4114165"/>
              <a:gd name="connsiteY321" fmla="*/ 945416 h 3063504"/>
              <a:gd name="connsiteX322" fmla="*/ 2764005 w 4114165"/>
              <a:gd name="connsiteY322" fmla="*/ 980709 h 3063504"/>
              <a:gd name="connsiteX323" fmla="*/ 2770379 w 4114165"/>
              <a:gd name="connsiteY323" fmla="*/ 1037225 h 3063504"/>
              <a:gd name="connsiteX324" fmla="*/ 2779934 w 4114165"/>
              <a:gd name="connsiteY324" fmla="*/ 1155678 h 3063504"/>
              <a:gd name="connsiteX325" fmla="*/ 2792670 w 4114165"/>
              <a:gd name="connsiteY325" fmla="*/ 1356429 h 3063504"/>
              <a:gd name="connsiteX326" fmla="*/ 2818142 w 4114165"/>
              <a:gd name="connsiteY326" fmla="*/ 1765998 h 3063504"/>
              <a:gd name="connsiteX327" fmla="*/ 2827697 w 4114165"/>
              <a:gd name="connsiteY327" fmla="*/ 1875662 h 3063504"/>
              <a:gd name="connsiteX328" fmla="*/ 2834058 w 4114165"/>
              <a:gd name="connsiteY328" fmla="*/ 1925847 h 3063504"/>
              <a:gd name="connsiteX329" fmla="*/ 2840433 w 4114165"/>
              <a:gd name="connsiteY329" fmla="*/ 1955251 h 3063504"/>
              <a:gd name="connsiteX330" fmla="*/ 2843613 w 4114165"/>
              <a:gd name="connsiteY330" fmla="*/ 1961823 h 3063504"/>
              <a:gd name="connsiteX331" fmla="*/ 2846807 w 4114165"/>
              <a:gd name="connsiteY331" fmla="*/ 1962912 h 3063504"/>
              <a:gd name="connsiteX332" fmla="*/ 2849988 w 4114165"/>
              <a:gd name="connsiteY332" fmla="*/ 1958543 h 3063504"/>
              <a:gd name="connsiteX333" fmla="*/ 2853168 w 4114165"/>
              <a:gd name="connsiteY333" fmla="*/ 1948818 h 3063504"/>
              <a:gd name="connsiteX334" fmla="*/ 2859543 w 4114165"/>
              <a:gd name="connsiteY334" fmla="*/ 1914032 h 3063504"/>
              <a:gd name="connsiteX335" fmla="*/ 2865904 w 4114165"/>
              <a:gd name="connsiteY335" fmla="*/ 1860517 h 3063504"/>
              <a:gd name="connsiteX336" fmla="*/ 2875459 w 4114165"/>
              <a:gd name="connsiteY336" fmla="*/ 1751587 h 3063504"/>
              <a:gd name="connsiteX337" fmla="*/ 2891388 w 4114165"/>
              <a:gd name="connsiteY337" fmla="*/ 1526332 h 3063504"/>
              <a:gd name="connsiteX338" fmla="*/ 2907305 w 4114165"/>
              <a:gd name="connsiteY338" fmla="*/ 1308055 h 3063504"/>
              <a:gd name="connsiteX339" fmla="*/ 2916860 w 4114165"/>
              <a:gd name="connsiteY339" fmla="*/ 1209459 h 3063504"/>
              <a:gd name="connsiteX340" fmla="*/ 2923222 w 4114165"/>
              <a:gd name="connsiteY340" fmla="*/ 1164897 h 3063504"/>
              <a:gd name="connsiteX341" fmla="*/ 2929596 w 4114165"/>
              <a:gd name="connsiteY341" fmla="*/ 1140279 h 3063504"/>
              <a:gd name="connsiteX342" fmla="*/ 2932777 w 4114165"/>
              <a:gd name="connsiteY342" fmla="*/ 1135974 h 3063504"/>
              <a:gd name="connsiteX343" fmla="*/ 2935957 w 4114165"/>
              <a:gd name="connsiteY343" fmla="*/ 1137164 h 3063504"/>
              <a:gd name="connsiteX344" fmla="*/ 2939151 w 4114165"/>
              <a:gd name="connsiteY344" fmla="*/ 1143888 h 3063504"/>
              <a:gd name="connsiteX345" fmla="*/ 2945512 w 4114165"/>
              <a:gd name="connsiteY345" fmla="*/ 1173735 h 3063504"/>
              <a:gd name="connsiteX346" fmla="*/ 2951887 w 4114165"/>
              <a:gd name="connsiteY346" fmla="*/ 1224490 h 3063504"/>
              <a:gd name="connsiteX347" fmla="*/ 2961442 w 4114165"/>
              <a:gd name="connsiteY347" fmla="*/ 1335142 h 3063504"/>
              <a:gd name="connsiteX348" fmla="*/ 2974177 w 4114165"/>
              <a:gd name="connsiteY348" fmla="*/ 1529549 h 3063504"/>
              <a:gd name="connsiteX349" fmla="*/ 2999649 w 4114165"/>
              <a:gd name="connsiteY349" fmla="*/ 1943005 h 3063504"/>
              <a:gd name="connsiteX350" fmla="*/ 3009204 w 4114165"/>
              <a:gd name="connsiteY350" fmla="*/ 2056291 h 3063504"/>
              <a:gd name="connsiteX351" fmla="*/ 3015566 w 4114165"/>
              <a:gd name="connsiteY351" fmla="*/ 2107590 h 3063504"/>
              <a:gd name="connsiteX352" fmla="*/ 3021940 w 4114165"/>
              <a:gd name="connsiteY352" fmla="*/ 2135956 h 3063504"/>
              <a:gd name="connsiteX353" fmla="*/ 3025121 w 4114165"/>
              <a:gd name="connsiteY353" fmla="*/ 2140869 h 3063504"/>
              <a:gd name="connsiteX354" fmla="*/ 3028314 w 4114165"/>
              <a:gd name="connsiteY354" fmla="*/ 2139375 h 3063504"/>
              <a:gd name="connsiteX355" fmla="*/ 3031495 w 4114165"/>
              <a:gd name="connsiteY355" fmla="*/ 2131372 h 3063504"/>
              <a:gd name="connsiteX356" fmla="*/ 3037856 w 4114165"/>
              <a:gd name="connsiteY356" fmla="*/ 2095864 h 3063504"/>
              <a:gd name="connsiteX357" fmla="*/ 3044231 w 4114165"/>
              <a:gd name="connsiteY357" fmla="*/ 2035004 h 3063504"/>
              <a:gd name="connsiteX358" fmla="*/ 3053786 w 4114165"/>
              <a:gd name="connsiteY358" fmla="*/ 1900292 h 3063504"/>
              <a:gd name="connsiteX359" fmla="*/ 3066522 w 4114165"/>
              <a:gd name="connsiteY359" fmla="*/ 1656777 h 3063504"/>
              <a:gd name="connsiteX360" fmla="*/ 3101548 w 4114165"/>
              <a:gd name="connsiteY360" fmla="*/ 916683 h 3063504"/>
              <a:gd name="connsiteX361" fmla="*/ 3111104 w 4114165"/>
              <a:gd name="connsiteY361" fmla="*/ 783301 h 3063504"/>
              <a:gd name="connsiteX362" fmla="*/ 3117465 w 4114165"/>
              <a:gd name="connsiteY362" fmla="*/ 726430 h 3063504"/>
              <a:gd name="connsiteX363" fmla="*/ 3123839 w 4114165"/>
              <a:gd name="connsiteY363" fmla="*/ 698723 h 3063504"/>
              <a:gd name="connsiteX364" fmla="*/ 3127020 w 4114165"/>
              <a:gd name="connsiteY364" fmla="*/ 696418 h 3063504"/>
              <a:gd name="connsiteX365" fmla="*/ 3130214 w 4114165"/>
              <a:gd name="connsiteY365" fmla="*/ 701990 h 3063504"/>
              <a:gd name="connsiteX366" fmla="*/ 3133394 w 4114165"/>
              <a:gd name="connsiteY366" fmla="*/ 715476 h 3063504"/>
              <a:gd name="connsiteX367" fmla="*/ 3139756 w 4114165"/>
              <a:gd name="connsiteY367" fmla="*/ 765952 h 3063504"/>
              <a:gd name="connsiteX368" fmla="*/ 3146130 w 4114165"/>
              <a:gd name="connsiteY368" fmla="*/ 846579 h 3063504"/>
              <a:gd name="connsiteX369" fmla="*/ 3155685 w 4114165"/>
              <a:gd name="connsiteY369" fmla="*/ 1018294 h 3063504"/>
              <a:gd name="connsiteX370" fmla="*/ 3168421 w 4114165"/>
              <a:gd name="connsiteY370" fmla="*/ 1320136 h 3063504"/>
              <a:gd name="connsiteX371" fmla="*/ 3203448 w 4114165"/>
              <a:gd name="connsiteY371" fmla="*/ 2215089 h 3063504"/>
              <a:gd name="connsiteX372" fmla="*/ 3213003 w 4114165"/>
              <a:gd name="connsiteY372" fmla="*/ 2377344 h 3063504"/>
              <a:gd name="connsiteX373" fmla="*/ 3219364 w 4114165"/>
              <a:gd name="connsiteY373" fmla="*/ 2449018 h 3063504"/>
              <a:gd name="connsiteX374" fmla="*/ 3225738 w 4114165"/>
              <a:gd name="connsiteY374" fmla="*/ 2487996 h 3063504"/>
              <a:gd name="connsiteX375" fmla="*/ 3228919 w 4114165"/>
              <a:gd name="connsiteY375" fmla="*/ 2494657 h 3063504"/>
              <a:gd name="connsiteX376" fmla="*/ 3232113 w 4114165"/>
              <a:gd name="connsiteY376" fmla="*/ 2492656 h 3063504"/>
              <a:gd name="connsiteX377" fmla="*/ 3235293 w 4114165"/>
              <a:gd name="connsiteY377" fmla="*/ 2481980 h 3063504"/>
              <a:gd name="connsiteX378" fmla="*/ 3241655 w 4114165"/>
              <a:gd name="connsiteY378" fmla="*/ 2435063 h 3063504"/>
              <a:gd name="connsiteX379" fmla="*/ 3248029 w 4114165"/>
              <a:gd name="connsiteY379" fmla="*/ 2355601 h 3063504"/>
              <a:gd name="connsiteX380" fmla="*/ 3257584 w 4114165"/>
              <a:gd name="connsiteY380" fmla="*/ 2182202 h 3063504"/>
              <a:gd name="connsiteX381" fmla="*/ 3270320 w 4114165"/>
              <a:gd name="connsiteY381" fmla="*/ 1873902 h 3063504"/>
              <a:gd name="connsiteX382" fmla="*/ 3305347 w 4114165"/>
              <a:gd name="connsiteY382" fmla="*/ 952647 h 3063504"/>
              <a:gd name="connsiteX383" fmla="*/ 3314902 w 4114165"/>
              <a:gd name="connsiteY383" fmla="*/ 781693 h 3063504"/>
              <a:gd name="connsiteX384" fmla="*/ 3321263 w 4114165"/>
              <a:gd name="connsiteY384" fmla="*/ 703307 h 3063504"/>
              <a:gd name="connsiteX385" fmla="*/ 3327637 w 4114165"/>
              <a:gd name="connsiteY385" fmla="*/ 656541 h 3063504"/>
              <a:gd name="connsiteX386" fmla="*/ 3330818 w 4114165"/>
              <a:gd name="connsiteY386" fmla="*/ 645461 h 3063504"/>
              <a:gd name="connsiteX387" fmla="*/ 3334012 w 4114165"/>
              <a:gd name="connsiteY387" fmla="*/ 642662 h 3063504"/>
              <a:gd name="connsiteX388" fmla="*/ 3337192 w 4114165"/>
              <a:gd name="connsiteY388" fmla="*/ 648095 h 3063504"/>
              <a:gd name="connsiteX389" fmla="*/ 3340373 w 4114165"/>
              <a:gd name="connsiteY389" fmla="*/ 661657 h 3063504"/>
              <a:gd name="connsiteX390" fmla="*/ 3346747 w 4114165"/>
              <a:gd name="connsiteY390" fmla="*/ 712272 h 3063504"/>
              <a:gd name="connsiteX391" fmla="*/ 3353109 w 4114165"/>
              <a:gd name="connsiteY391" fmla="*/ 792026 h 3063504"/>
              <a:gd name="connsiteX392" fmla="*/ 3362664 w 4114165"/>
              <a:gd name="connsiteY392" fmla="*/ 958282 h 3063504"/>
              <a:gd name="connsiteX393" fmla="*/ 3375400 w 4114165"/>
              <a:gd name="connsiteY393" fmla="*/ 1241725 h 3063504"/>
              <a:gd name="connsiteX394" fmla="*/ 3404065 w 4114165"/>
              <a:gd name="connsiteY394" fmla="*/ 1914374 h 3063504"/>
              <a:gd name="connsiteX395" fmla="*/ 3413620 w 4114165"/>
              <a:gd name="connsiteY395" fmla="*/ 2082783 h 3063504"/>
              <a:gd name="connsiteX396" fmla="*/ 3423163 w 4114165"/>
              <a:gd name="connsiteY396" fmla="*/ 2199285 h 3063504"/>
              <a:gd name="connsiteX397" fmla="*/ 3429537 w 4114165"/>
              <a:gd name="connsiteY397" fmla="*/ 2244088 h 3063504"/>
              <a:gd name="connsiteX398" fmla="*/ 3432718 w 4114165"/>
              <a:gd name="connsiteY398" fmla="*/ 2256169 h 3063504"/>
              <a:gd name="connsiteX399" fmla="*/ 3435911 w 4114165"/>
              <a:gd name="connsiteY399" fmla="*/ 2261335 h 3063504"/>
              <a:gd name="connsiteX400" fmla="*/ 3439092 w 4114165"/>
              <a:gd name="connsiteY400" fmla="*/ 2259613 h 3063504"/>
              <a:gd name="connsiteX401" fmla="*/ 3442273 w 4114165"/>
              <a:gd name="connsiteY401" fmla="*/ 2251116 h 3063504"/>
              <a:gd name="connsiteX402" fmla="*/ 3448647 w 4114165"/>
              <a:gd name="connsiteY402" fmla="*/ 2214582 h 3063504"/>
              <a:gd name="connsiteX403" fmla="*/ 3455008 w 4114165"/>
              <a:gd name="connsiteY403" fmla="*/ 2153824 h 3063504"/>
              <a:gd name="connsiteX404" fmla="*/ 3464564 w 4114165"/>
              <a:gd name="connsiteY404" fmla="*/ 2023974 h 3063504"/>
              <a:gd name="connsiteX405" fmla="*/ 3477299 w 4114165"/>
              <a:gd name="connsiteY405" fmla="*/ 1799315 h 3063504"/>
              <a:gd name="connsiteX406" fmla="*/ 3509145 w 4114165"/>
              <a:gd name="connsiteY406" fmla="*/ 1210295 h 3063504"/>
              <a:gd name="connsiteX407" fmla="*/ 3518700 w 4114165"/>
              <a:gd name="connsiteY407" fmla="*/ 1086549 h 3063504"/>
              <a:gd name="connsiteX408" fmla="*/ 3525062 w 4114165"/>
              <a:gd name="connsiteY408" fmla="*/ 1027956 h 3063504"/>
              <a:gd name="connsiteX409" fmla="*/ 3531436 w 4114165"/>
              <a:gd name="connsiteY409" fmla="*/ 990536 h 3063504"/>
              <a:gd name="connsiteX410" fmla="*/ 3534617 w 4114165"/>
              <a:gd name="connsiteY410" fmla="*/ 980063 h 3063504"/>
              <a:gd name="connsiteX411" fmla="*/ 3537797 w 4114165"/>
              <a:gd name="connsiteY411" fmla="*/ 975137 h 3063504"/>
              <a:gd name="connsiteX412" fmla="*/ 3540991 w 4114165"/>
              <a:gd name="connsiteY412" fmla="*/ 975694 h 3063504"/>
              <a:gd name="connsiteX413" fmla="*/ 3544172 w 4114165"/>
              <a:gd name="connsiteY413" fmla="*/ 981697 h 3063504"/>
              <a:gd name="connsiteX414" fmla="*/ 3550546 w 4114165"/>
              <a:gd name="connsiteY414" fmla="*/ 1009341 h 3063504"/>
              <a:gd name="connsiteX415" fmla="*/ 3556908 w 4114165"/>
              <a:gd name="connsiteY415" fmla="*/ 1056435 h 3063504"/>
              <a:gd name="connsiteX416" fmla="*/ 3566463 w 4114165"/>
              <a:gd name="connsiteY416" fmla="*/ 1158261 h 3063504"/>
              <a:gd name="connsiteX417" fmla="*/ 3579198 w 4114165"/>
              <a:gd name="connsiteY417" fmla="*/ 1335737 h 3063504"/>
              <a:gd name="connsiteX418" fmla="*/ 3611044 w 4114165"/>
              <a:gd name="connsiteY418" fmla="*/ 1805545 h 3063504"/>
              <a:gd name="connsiteX419" fmla="*/ 3620599 w 4114165"/>
              <a:gd name="connsiteY419" fmla="*/ 1906206 h 3063504"/>
              <a:gd name="connsiteX420" fmla="*/ 3626961 w 4114165"/>
              <a:gd name="connsiteY420" fmla="*/ 1954998 h 3063504"/>
              <a:gd name="connsiteX421" fmla="*/ 3633335 w 4114165"/>
              <a:gd name="connsiteY421" fmla="*/ 1987567 h 3063504"/>
              <a:gd name="connsiteX422" fmla="*/ 3639696 w 4114165"/>
              <a:gd name="connsiteY422" fmla="*/ 2003270 h 3063504"/>
              <a:gd name="connsiteX423" fmla="*/ 3642890 w 4114165"/>
              <a:gd name="connsiteY423" fmla="*/ 2004764 h 3063504"/>
              <a:gd name="connsiteX424" fmla="*/ 3646071 w 4114165"/>
              <a:gd name="connsiteY424" fmla="*/ 2002092 h 3063504"/>
              <a:gd name="connsiteX425" fmla="*/ 3649251 w 4114165"/>
              <a:gd name="connsiteY425" fmla="*/ 1995343 h 3063504"/>
              <a:gd name="connsiteX426" fmla="*/ 3655626 w 4114165"/>
              <a:gd name="connsiteY426" fmla="*/ 1970079 h 3063504"/>
              <a:gd name="connsiteX427" fmla="*/ 3661987 w 4114165"/>
              <a:gd name="connsiteY427" fmla="*/ 1930329 h 3063504"/>
              <a:gd name="connsiteX428" fmla="*/ 3671542 w 4114165"/>
              <a:gd name="connsiteY428" fmla="*/ 1847423 h 3063504"/>
              <a:gd name="connsiteX429" fmla="*/ 3684278 w 4114165"/>
              <a:gd name="connsiteY429" fmla="*/ 1705138 h 3063504"/>
              <a:gd name="connsiteX430" fmla="*/ 3719305 w 4114165"/>
              <a:gd name="connsiteY430" fmla="*/ 1285869 h 3063504"/>
              <a:gd name="connsiteX431" fmla="*/ 3728860 w 4114165"/>
              <a:gd name="connsiteY431" fmla="*/ 1203127 h 3063504"/>
              <a:gd name="connsiteX432" fmla="*/ 3738415 w 4114165"/>
              <a:gd name="connsiteY432" fmla="*/ 1145914 h 3063504"/>
              <a:gd name="connsiteX433" fmla="*/ 3744789 w 4114165"/>
              <a:gd name="connsiteY433" fmla="*/ 1123703 h 3063504"/>
              <a:gd name="connsiteX434" fmla="*/ 3747970 w 4114165"/>
              <a:gd name="connsiteY434" fmla="*/ 1117612 h 3063504"/>
              <a:gd name="connsiteX435" fmla="*/ 3751151 w 4114165"/>
              <a:gd name="connsiteY435" fmla="*/ 1114864 h 3063504"/>
              <a:gd name="connsiteX436" fmla="*/ 3754344 w 4114165"/>
              <a:gd name="connsiteY436" fmla="*/ 1115497 h 3063504"/>
              <a:gd name="connsiteX437" fmla="*/ 3757525 w 4114165"/>
              <a:gd name="connsiteY437" fmla="*/ 1119435 h 3063504"/>
              <a:gd name="connsiteX438" fmla="*/ 3763887 w 4114165"/>
              <a:gd name="connsiteY438" fmla="*/ 1137050 h 3063504"/>
              <a:gd name="connsiteX439" fmla="*/ 3770261 w 4114165"/>
              <a:gd name="connsiteY439" fmla="*/ 1166935 h 3063504"/>
              <a:gd name="connsiteX440" fmla="*/ 3779816 w 4114165"/>
              <a:gd name="connsiteY440" fmla="*/ 1232253 h 3063504"/>
              <a:gd name="connsiteX441" fmla="*/ 3792552 w 4114165"/>
              <a:gd name="connsiteY441" fmla="*/ 1349413 h 3063504"/>
              <a:gd name="connsiteX442" fmla="*/ 3818023 w 4114165"/>
              <a:gd name="connsiteY442" fmla="*/ 1628335 h 3063504"/>
              <a:gd name="connsiteX443" fmla="*/ 3833953 w 4114165"/>
              <a:gd name="connsiteY443" fmla="*/ 1785195 h 3063504"/>
              <a:gd name="connsiteX444" fmla="*/ 3843495 w 4114165"/>
              <a:gd name="connsiteY444" fmla="*/ 1858085 h 3063504"/>
              <a:gd name="connsiteX445" fmla="*/ 3853050 w 4114165"/>
              <a:gd name="connsiteY445" fmla="*/ 1909448 h 3063504"/>
              <a:gd name="connsiteX446" fmla="*/ 3859424 w 4114165"/>
              <a:gd name="connsiteY446" fmla="*/ 1930215 h 3063504"/>
              <a:gd name="connsiteX447" fmla="*/ 3865786 w 4114165"/>
              <a:gd name="connsiteY447" fmla="*/ 1939611 h 3063504"/>
              <a:gd name="connsiteX448" fmla="*/ 3868979 w 4114165"/>
              <a:gd name="connsiteY448" fmla="*/ 1939992 h 3063504"/>
              <a:gd name="connsiteX449" fmla="*/ 3872160 w 4114165"/>
              <a:gd name="connsiteY449" fmla="*/ 1937472 h 3063504"/>
              <a:gd name="connsiteX450" fmla="*/ 3875341 w 4114165"/>
              <a:gd name="connsiteY450" fmla="*/ 1932115 h 3063504"/>
              <a:gd name="connsiteX451" fmla="*/ 3881715 w 4114165"/>
              <a:gd name="connsiteY451" fmla="*/ 1913057 h 3063504"/>
              <a:gd name="connsiteX452" fmla="*/ 3888077 w 4114165"/>
              <a:gd name="connsiteY452" fmla="*/ 1883437 h 3063504"/>
              <a:gd name="connsiteX453" fmla="*/ 3897632 w 4114165"/>
              <a:gd name="connsiteY453" fmla="*/ 1821260 h 3063504"/>
              <a:gd name="connsiteX454" fmla="*/ 3910367 w 4114165"/>
              <a:gd name="connsiteY454" fmla="*/ 1711888 h 3063504"/>
              <a:gd name="connsiteX455" fmla="*/ 3932658 w 4114165"/>
              <a:gd name="connsiteY455" fmla="*/ 1484088 h 3063504"/>
              <a:gd name="connsiteX456" fmla="*/ 3951768 w 4114165"/>
              <a:gd name="connsiteY456" fmla="*/ 1301736 h 3063504"/>
              <a:gd name="connsiteX457" fmla="*/ 3961323 w 4114165"/>
              <a:gd name="connsiteY457" fmla="*/ 1230328 h 3063504"/>
              <a:gd name="connsiteX458" fmla="*/ 3970878 w 4114165"/>
              <a:gd name="connsiteY458" fmla="*/ 1178180 h 3063504"/>
              <a:gd name="connsiteX459" fmla="*/ 3977240 w 4114165"/>
              <a:gd name="connsiteY459" fmla="*/ 1155741 h 3063504"/>
              <a:gd name="connsiteX460" fmla="*/ 3983614 w 4114165"/>
              <a:gd name="connsiteY460" fmla="*/ 1143901 h 3063504"/>
              <a:gd name="connsiteX461" fmla="*/ 3986795 w 4114165"/>
              <a:gd name="connsiteY461" fmla="*/ 1142077 h 3063504"/>
              <a:gd name="connsiteX462" fmla="*/ 3989976 w 4114165"/>
              <a:gd name="connsiteY462" fmla="*/ 1142989 h 3063504"/>
              <a:gd name="connsiteX463" fmla="*/ 3993169 w 4114165"/>
              <a:gd name="connsiteY463" fmla="*/ 1146661 h 3063504"/>
              <a:gd name="connsiteX464" fmla="*/ 3999531 w 4114165"/>
              <a:gd name="connsiteY464" fmla="*/ 1162136 h 3063504"/>
              <a:gd name="connsiteX465" fmla="*/ 4005905 w 4114165"/>
              <a:gd name="connsiteY465" fmla="*/ 1188070 h 3063504"/>
              <a:gd name="connsiteX466" fmla="*/ 4015460 w 4114165"/>
              <a:gd name="connsiteY466" fmla="*/ 1244992 h 3063504"/>
              <a:gd name="connsiteX467" fmla="*/ 4025002 w 4114165"/>
              <a:gd name="connsiteY467" fmla="*/ 1320275 h 3063504"/>
              <a:gd name="connsiteX468" fmla="*/ 4040932 w 4114165"/>
              <a:gd name="connsiteY468" fmla="*/ 1473210 h 3063504"/>
              <a:gd name="connsiteX469" fmla="*/ 4069584 w 4114165"/>
              <a:gd name="connsiteY469" fmla="*/ 1754601 h 3063504"/>
              <a:gd name="connsiteX470" fmla="*/ 4079139 w 4114165"/>
              <a:gd name="connsiteY470" fmla="*/ 1826731 h 3063504"/>
              <a:gd name="connsiteX471" fmla="*/ 4088694 w 4114165"/>
              <a:gd name="connsiteY471" fmla="*/ 1879436 h 3063504"/>
              <a:gd name="connsiteX472" fmla="*/ 4095069 w 4114165"/>
              <a:gd name="connsiteY472" fmla="*/ 1902103 h 3063504"/>
              <a:gd name="connsiteX473" fmla="*/ 4101430 w 4114165"/>
              <a:gd name="connsiteY473" fmla="*/ 1914082 h 3063504"/>
              <a:gd name="connsiteX474" fmla="*/ 4104611 w 4114165"/>
              <a:gd name="connsiteY474" fmla="*/ 1915995 h 3063504"/>
              <a:gd name="connsiteX475" fmla="*/ 4107804 w 4114165"/>
              <a:gd name="connsiteY475" fmla="*/ 1915184 h 3063504"/>
              <a:gd name="connsiteX476" fmla="*/ 4110985 w 4114165"/>
              <a:gd name="connsiteY476" fmla="*/ 1911702 h 3063504"/>
              <a:gd name="connsiteX477" fmla="*/ 4114166 w 4114165"/>
              <a:gd name="connsiteY477" fmla="*/ 1905598 h 3063504"/>
              <a:gd name="connsiteX478" fmla="*/ 4114166 w 4114165"/>
              <a:gd name="connsiteY478" fmla="*/ 1905598 h 3063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</a:cxnLst>
            <a:rect l="l" t="t" r="r" b="b"/>
            <a:pathLst>
              <a:path w="4114165" h="3063504">
                <a:moveTo>
                  <a:pt x="0" y="1426330"/>
                </a:moveTo>
                <a:lnTo>
                  <a:pt x="19106" y="1079343"/>
                </a:lnTo>
                <a:lnTo>
                  <a:pt x="28660" y="944391"/>
                </a:lnTo>
                <a:lnTo>
                  <a:pt x="38212" y="852379"/>
                </a:lnTo>
                <a:lnTo>
                  <a:pt x="44582" y="819708"/>
                </a:lnTo>
                <a:lnTo>
                  <a:pt x="47765" y="812730"/>
                </a:lnTo>
                <a:lnTo>
                  <a:pt x="50950" y="812198"/>
                </a:lnTo>
                <a:lnTo>
                  <a:pt x="54134" y="818213"/>
                </a:lnTo>
                <a:lnTo>
                  <a:pt x="57319" y="830801"/>
                </a:lnTo>
                <a:lnTo>
                  <a:pt x="63687" y="875439"/>
                </a:lnTo>
                <a:lnTo>
                  <a:pt x="70056" y="945100"/>
                </a:lnTo>
                <a:lnTo>
                  <a:pt x="79608" y="1091880"/>
                </a:lnTo>
                <a:lnTo>
                  <a:pt x="92347" y="1349148"/>
                </a:lnTo>
                <a:lnTo>
                  <a:pt x="130558" y="2179860"/>
                </a:lnTo>
                <a:lnTo>
                  <a:pt x="140112" y="2309798"/>
                </a:lnTo>
                <a:lnTo>
                  <a:pt x="146480" y="2364047"/>
                </a:lnTo>
                <a:lnTo>
                  <a:pt x="149664" y="2380472"/>
                </a:lnTo>
                <a:lnTo>
                  <a:pt x="152849" y="2389450"/>
                </a:lnTo>
                <a:lnTo>
                  <a:pt x="156033" y="2390855"/>
                </a:lnTo>
                <a:lnTo>
                  <a:pt x="159218" y="2384600"/>
                </a:lnTo>
                <a:lnTo>
                  <a:pt x="162401" y="2370696"/>
                </a:lnTo>
                <a:lnTo>
                  <a:pt x="168770" y="2320207"/>
                </a:lnTo>
                <a:lnTo>
                  <a:pt x="175140" y="2240720"/>
                </a:lnTo>
                <a:lnTo>
                  <a:pt x="184692" y="2072639"/>
                </a:lnTo>
                <a:lnTo>
                  <a:pt x="197429" y="1777458"/>
                </a:lnTo>
                <a:lnTo>
                  <a:pt x="235642" y="818581"/>
                </a:lnTo>
                <a:lnTo>
                  <a:pt x="245194" y="665925"/>
                </a:lnTo>
                <a:lnTo>
                  <a:pt x="251563" y="600835"/>
                </a:lnTo>
                <a:lnTo>
                  <a:pt x="257933" y="568563"/>
                </a:lnTo>
                <a:lnTo>
                  <a:pt x="261116" y="565293"/>
                </a:lnTo>
                <a:lnTo>
                  <a:pt x="264300" y="570754"/>
                </a:lnTo>
                <a:lnTo>
                  <a:pt x="267485" y="584961"/>
                </a:lnTo>
                <a:lnTo>
                  <a:pt x="273854" y="639269"/>
                </a:lnTo>
                <a:lnTo>
                  <a:pt x="280222" y="726772"/>
                </a:lnTo>
                <a:lnTo>
                  <a:pt x="289776" y="913999"/>
                </a:lnTo>
                <a:lnTo>
                  <a:pt x="302513" y="1245232"/>
                </a:lnTo>
                <a:lnTo>
                  <a:pt x="340728" y="2325374"/>
                </a:lnTo>
                <a:lnTo>
                  <a:pt x="350283" y="2497177"/>
                </a:lnTo>
                <a:lnTo>
                  <a:pt x="356645" y="2570484"/>
                </a:lnTo>
                <a:lnTo>
                  <a:pt x="363019" y="2607106"/>
                </a:lnTo>
                <a:lnTo>
                  <a:pt x="366200" y="2611083"/>
                </a:lnTo>
                <a:lnTo>
                  <a:pt x="369380" y="2605384"/>
                </a:lnTo>
                <a:lnTo>
                  <a:pt x="372574" y="2590024"/>
                </a:lnTo>
                <a:lnTo>
                  <a:pt x="378935" y="2530861"/>
                </a:lnTo>
                <a:lnTo>
                  <a:pt x="385310" y="2435532"/>
                </a:lnTo>
                <a:lnTo>
                  <a:pt x="394865" y="2232425"/>
                </a:lnTo>
                <a:lnTo>
                  <a:pt x="407601" y="1876548"/>
                </a:lnTo>
                <a:lnTo>
                  <a:pt x="442627" y="825508"/>
                </a:lnTo>
                <a:lnTo>
                  <a:pt x="452182" y="631949"/>
                </a:lnTo>
                <a:lnTo>
                  <a:pt x="458544" y="543618"/>
                </a:lnTo>
                <a:lnTo>
                  <a:pt x="464918" y="491393"/>
                </a:lnTo>
                <a:lnTo>
                  <a:pt x="468099" y="479329"/>
                </a:lnTo>
                <a:lnTo>
                  <a:pt x="471280" y="476719"/>
                </a:lnTo>
                <a:lnTo>
                  <a:pt x="474473" y="483516"/>
                </a:lnTo>
                <a:lnTo>
                  <a:pt x="477654" y="499587"/>
                </a:lnTo>
                <a:lnTo>
                  <a:pt x="484015" y="558573"/>
                </a:lnTo>
                <a:lnTo>
                  <a:pt x="490390" y="650919"/>
                </a:lnTo>
                <a:lnTo>
                  <a:pt x="499945" y="843021"/>
                </a:lnTo>
                <a:lnTo>
                  <a:pt x="512680" y="1171038"/>
                </a:lnTo>
                <a:lnTo>
                  <a:pt x="544526" y="2034016"/>
                </a:lnTo>
                <a:lnTo>
                  <a:pt x="554081" y="2220635"/>
                </a:lnTo>
                <a:lnTo>
                  <a:pt x="563624" y="2346673"/>
                </a:lnTo>
                <a:lnTo>
                  <a:pt x="569998" y="2393211"/>
                </a:lnTo>
                <a:lnTo>
                  <a:pt x="573179" y="2404874"/>
                </a:lnTo>
                <a:lnTo>
                  <a:pt x="576372" y="2408799"/>
                </a:lnTo>
                <a:lnTo>
                  <a:pt x="579553" y="2405102"/>
                </a:lnTo>
                <a:lnTo>
                  <a:pt x="582734" y="2393945"/>
                </a:lnTo>
                <a:lnTo>
                  <a:pt x="589108" y="2350282"/>
                </a:lnTo>
                <a:lnTo>
                  <a:pt x="595470" y="2280520"/>
                </a:lnTo>
                <a:lnTo>
                  <a:pt x="605025" y="2134981"/>
                </a:lnTo>
                <a:lnTo>
                  <a:pt x="617760" y="1888743"/>
                </a:lnTo>
                <a:lnTo>
                  <a:pt x="646426" y="1318008"/>
                </a:lnTo>
                <a:lnTo>
                  <a:pt x="655981" y="1179079"/>
                </a:lnTo>
                <a:lnTo>
                  <a:pt x="665523" y="1084231"/>
                </a:lnTo>
                <a:lnTo>
                  <a:pt x="671897" y="1047837"/>
                </a:lnTo>
                <a:lnTo>
                  <a:pt x="675078" y="1037782"/>
                </a:lnTo>
                <a:lnTo>
                  <a:pt x="678259" y="1033059"/>
                </a:lnTo>
                <a:lnTo>
                  <a:pt x="681452" y="1033502"/>
                </a:lnTo>
                <a:lnTo>
                  <a:pt x="684633" y="1038909"/>
                </a:lnTo>
                <a:lnTo>
                  <a:pt x="691007" y="1063476"/>
                </a:lnTo>
                <a:lnTo>
                  <a:pt x="697369" y="1104049"/>
                </a:lnTo>
                <a:lnTo>
                  <a:pt x="706924" y="1187437"/>
                </a:lnTo>
                <a:lnTo>
                  <a:pt x="738770" y="1501044"/>
                </a:lnTo>
                <a:lnTo>
                  <a:pt x="748325" y="1560169"/>
                </a:lnTo>
                <a:lnTo>
                  <a:pt x="754686" y="1583596"/>
                </a:lnTo>
                <a:lnTo>
                  <a:pt x="757880" y="1590282"/>
                </a:lnTo>
                <a:lnTo>
                  <a:pt x="761061" y="1593663"/>
                </a:lnTo>
                <a:lnTo>
                  <a:pt x="764241" y="1593828"/>
                </a:lnTo>
                <a:lnTo>
                  <a:pt x="767422" y="1590940"/>
                </a:lnTo>
                <a:lnTo>
                  <a:pt x="773796" y="1576821"/>
                </a:lnTo>
                <a:lnTo>
                  <a:pt x="780158" y="1553495"/>
                </a:lnTo>
                <a:lnTo>
                  <a:pt x="792906" y="1490875"/>
                </a:lnTo>
                <a:lnTo>
                  <a:pt x="805642" y="1429686"/>
                </a:lnTo>
                <a:lnTo>
                  <a:pt x="812004" y="1408348"/>
                </a:lnTo>
                <a:lnTo>
                  <a:pt x="818378" y="1397407"/>
                </a:lnTo>
                <a:lnTo>
                  <a:pt x="821559" y="1396635"/>
                </a:lnTo>
                <a:lnTo>
                  <a:pt x="824740" y="1399345"/>
                </a:lnTo>
                <a:lnTo>
                  <a:pt x="827933" y="1405740"/>
                </a:lnTo>
                <a:lnTo>
                  <a:pt x="834295" y="1430142"/>
                </a:lnTo>
                <a:lnTo>
                  <a:pt x="840669" y="1470285"/>
                </a:lnTo>
                <a:lnTo>
                  <a:pt x="850224" y="1558649"/>
                </a:lnTo>
                <a:lnTo>
                  <a:pt x="862960" y="1718561"/>
                </a:lnTo>
                <a:lnTo>
                  <a:pt x="891612" y="2106134"/>
                </a:lnTo>
                <a:lnTo>
                  <a:pt x="897986" y="2164423"/>
                </a:lnTo>
                <a:lnTo>
                  <a:pt x="904348" y="2202286"/>
                </a:lnTo>
                <a:lnTo>
                  <a:pt x="907541" y="2212354"/>
                </a:lnTo>
                <a:lnTo>
                  <a:pt x="910722" y="2215950"/>
                </a:lnTo>
                <a:lnTo>
                  <a:pt x="913903" y="2212772"/>
                </a:lnTo>
                <a:lnTo>
                  <a:pt x="917096" y="2202540"/>
                </a:lnTo>
                <a:lnTo>
                  <a:pt x="923458" y="2160358"/>
                </a:lnTo>
                <a:lnTo>
                  <a:pt x="929832" y="2088937"/>
                </a:lnTo>
                <a:lnTo>
                  <a:pt x="939387" y="1929354"/>
                </a:lnTo>
                <a:lnTo>
                  <a:pt x="948930" y="1715256"/>
                </a:lnTo>
                <a:lnTo>
                  <a:pt x="964859" y="1281386"/>
                </a:lnTo>
                <a:lnTo>
                  <a:pt x="983956" y="762432"/>
                </a:lnTo>
                <a:lnTo>
                  <a:pt x="993511" y="562035"/>
                </a:lnTo>
                <a:lnTo>
                  <a:pt x="999886" y="466070"/>
                </a:lnTo>
                <a:lnTo>
                  <a:pt x="1006247" y="406589"/>
                </a:lnTo>
                <a:lnTo>
                  <a:pt x="1009441" y="391842"/>
                </a:lnTo>
                <a:lnTo>
                  <a:pt x="1012621" y="387604"/>
                </a:lnTo>
                <a:lnTo>
                  <a:pt x="1015802" y="394136"/>
                </a:lnTo>
                <a:lnTo>
                  <a:pt x="1018996" y="411587"/>
                </a:lnTo>
                <a:lnTo>
                  <a:pt x="1025357" y="479311"/>
                </a:lnTo>
                <a:lnTo>
                  <a:pt x="1031731" y="589755"/>
                </a:lnTo>
                <a:lnTo>
                  <a:pt x="1041274" y="828914"/>
                </a:lnTo>
                <a:lnTo>
                  <a:pt x="1054022" y="1256857"/>
                </a:lnTo>
                <a:lnTo>
                  <a:pt x="1092230" y="2652391"/>
                </a:lnTo>
                <a:lnTo>
                  <a:pt x="1101785" y="2862019"/>
                </a:lnTo>
                <a:lnTo>
                  <a:pt x="1108146" y="2943532"/>
                </a:lnTo>
                <a:lnTo>
                  <a:pt x="1111340" y="2965110"/>
                </a:lnTo>
                <a:lnTo>
                  <a:pt x="1114521" y="2973430"/>
                </a:lnTo>
                <a:lnTo>
                  <a:pt x="1117701" y="2968315"/>
                </a:lnTo>
                <a:lnTo>
                  <a:pt x="1120895" y="2949661"/>
                </a:lnTo>
                <a:lnTo>
                  <a:pt x="1127256" y="2872251"/>
                </a:lnTo>
                <a:lnTo>
                  <a:pt x="1133631" y="2743364"/>
                </a:lnTo>
                <a:lnTo>
                  <a:pt x="1143173" y="2463378"/>
                </a:lnTo>
                <a:lnTo>
                  <a:pt x="1155922" y="1965154"/>
                </a:lnTo>
                <a:lnTo>
                  <a:pt x="1190948" y="471744"/>
                </a:lnTo>
                <a:lnTo>
                  <a:pt x="1200503" y="198810"/>
                </a:lnTo>
                <a:lnTo>
                  <a:pt x="1206865" y="77799"/>
                </a:lnTo>
                <a:lnTo>
                  <a:pt x="1213239" y="11588"/>
                </a:lnTo>
                <a:lnTo>
                  <a:pt x="1216420" y="0"/>
                </a:lnTo>
                <a:lnTo>
                  <a:pt x="1219601" y="2996"/>
                </a:lnTo>
                <a:lnTo>
                  <a:pt x="1222781" y="20580"/>
                </a:lnTo>
                <a:lnTo>
                  <a:pt x="1229156" y="98807"/>
                </a:lnTo>
                <a:lnTo>
                  <a:pt x="1235530" y="231880"/>
                </a:lnTo>
                <a:lnTo>
                  <a:pt x="1245072" y="522962"/>
                </a:lnTo>
                <a:lnTo>
                  <a:pt x="1257821" y="1041176"/>
                </a:lnTo>
                <a:lnTo>
                  <a:pt x="1292847" y="2583224"/>
                </a:lnTo>
                <a:lnTo>
                  <a:pt x="1302390" y="2862221"/>
                </a:lnTo>
                <a:lnTo>
                  <a:pt x="1308764" y="2985271"/>
                </a:lnTo>
                <a:lnTo>
                  <a:pt x="1315138" y="3052069"/>
                </a:lnTo>
                <a:lnTo>
                  <a:pt x="1318319" y="3063504"/>
                </a:lnTo>
                <a:lnTo>
                  <a:pt x="1321500" y="3060098"/>
                </a:lnTo>
                <a:lnTo>
                  <a:pt x="1324681" y="3041913"/>
                </a:lnTo>
                <a:lnTo>
                  <a:pt x="1331055" y="2962109"/>
                </a:lnTo>
                <a:lnTo>
                  <a:pt x="1337429" y="2827372"/>
                </a:lnTo>
                <a:lnTo>
                  <a:pt x="1346971" y="2534799"/>
                </a:lnTo>
                <a:lnTo>
                  <a:pt x="1359720" y="2019403"/>
                </a:lnTo>
                <a:lnTo>
                  <a:pt x="1391553" y="642650"/>
                </a:lnTo>
                <a:lnTo>
                  <a:pt x="1401108" y="357415"/>
                </a:lnTo>
                <a:lnTo>
                  <a:pt x="1407482" y="227415"/>
                </a:lnTo>
                <a:lnTo>
                  <a:pt x="1413844" y="151377"/>
                </a:lnTo>
                <a:lnTo>
                  <a:pt x="1417037" y="134458"/>
                </a:lnTo>
                <a:lnTo>
                  <a:pt x="1420218" y="131770"/>
                </a:lnTo>
                <a:lnTo>
                  <a:pt x="1423399" y="143257"/>
                </a:lnTo>
                <a:lnTo>
                  <a:pt x="1426580" y="168709"/>
                </a:lnTo>
                <a:lnTo>
                  <a:pt x="1432954" y="259960"/>
                </a:lnTo>
                <a:lnTo>
                  <a:pt x="1439328" y="401057"/>
                </a:lnTo>
                <a:lnTo>
                  <a:pt x="1448870" y="691492"/>
                </a:lnTo>
                <a:lnTo>
                  <a:pt x="1461619" y="1179130"/>
                </a:lnTo>
                <a:lnTo>
                  <a:pt x="1487091" y="2181025"/>
                </a:lnTo>
                <a:lnTo>
                  <a:pt x="1496646" y="2459592"/>
                </a:lnTo>
                <a:lnTo>
                  <a:pt x="1503007" y="2593785"/>
                </a:lnTo>
                <a:lnTo>
                  <a:pt x="1509382" y="2680946"/>
                </a:lnTo>
                <a:lnTo>
                  <a:pt x="1512562" y="2705982"/>
                </a:lnTo>
                <a:lnTo>
                  <a:pt x="1515743" y="2718442"/>
                </a:lnTo>
                <a:lnTo>
                  <a:pt x="1518937" y="2718341"/>
                </a:lnTo>
                <a:lnTo>
                  <a:pt x="1522117" y="2705817"/>
                </a:lnTo>
                <a:lnTo>
                  <a:pt x="1525298" y="2681162"/>
                </a:lnTo>
                <a:lnTo>
                  <a:pt x="1531672" y="2597166"/>
                </a:lnTo>
                <a:lnTo>
                  <a:pt x="1538034" y="2471052"/>
                </a:lnTo>
                <a:lnTo>
                  <a:pt x="1547589" y="2217318"/>
                </a:lnTo>
                <a:lnTo>
                  <a:pt x="1563518" y="1692310"/>
                </a:lnTo>
                <a:lnTo>
                  <a:pt x="1582615" y="1074303"/>
                </a:lnTo>
                <a:lnTo>
                  <a:pt x="1592171" y="838804"/>
                </a:lnTo>
                <a:lnTo>
                  <a:pt x="1598545" y="724265"/>
                </a:lnTo>
                <a:lnTo>
                  <a:pt x="1604906" y="648563"/>
                </a:lnTo>
                <a:lnTo>
                  <a:pt x="1608087" y="626010"/>
                </a:lnTo>
                <a:lnTo>
                  <a:pt x="1611281" y="613828"/>
                </a:lnTo>
                <a:lnTo>
                  <a:pt x="1614461" y="611992"/>
                </a:lnTo>
                <a:lnTo>
                  <a:pt x="1617642" y="620362"/>
                </a:lnTo>
                <a:lnTo>
                  <a:pt x="1620836" y="638724"/>
                </a:lnTo>
                <a:lnTo>
                  <a:pt x="1627197" y="703889"/>
                </a:lnTo>
                <a:lnTo>
                  <a:pt x="1633572" y="803537"/>
                </a:lnTo>
                <a:lnTo>
                  <a:pt x="1643127" y="1005807"/>
                </a:lnTo>
                <a:lnTo>
                  <a:pt x="1659043" y="1426507"/>
                </a:lnTo>
                <a:lnTo>
                  <a:pt x="1678153" y="1923162"/>
                </a:lnTo>
                <a:lnTo>
                  <a:pt x="1687696" y="2112656"/>
                </a:lnTo>
                <a:lnTo>
                  <a:pt x="1694070" y="2204756"/>
                </a:lnTo>
                <a:lnTo>
                  <a:pt x="1700444" y="2265400"/>
                </a:lnTo>
                <a:lnTo>
                  <a:pt x="1703625" y="2283281"/>
                </a:lnTo>
                <a:lnTo>
                  <a:pt x="1706806" y="2292702"/>
                </a:lnTo>
                <a:lnTo>
                  <a:pt x="1709986" y="2293639"/>
                </a:lnTo>
                <a:lnTo>
                  <a:pt x="1713180" y="2286193"/>
                </a:lnTo>
                <a:lnTo>
                  <a:pt x="1716361" y="2270504"/>
                </a:lnTo>
                <a:lnTo>
                  <a:pt x="1722735" y="2215532"/>
                </a:lnTo>
                <a:lnTo>
                  <a:pt x="1729096" y="2131689"/>
                </a:lnTo>
                <a:lnTo>
                  <a:pt x="1738651" y="1961012"/>
                </a:lnTo>
                <a:lnTo>
                  <a:pt x="1754568" y="1602325"/>
                </a:lnTo>
                <a:lnTo>
                  <a:pt x="1773678" y="1169278"/>
                </a:lnTo>
                <a:lnTo>
                  <a:pt x="1783233" y="998855"/>
                </a:lnTo>
                <a:lnTo>
                  <a:pt x="1792788" y="880580"/>
                </a:lnTo>
                <a:lnTo>
                  <a:pt x="1799150" y="835904"/>
                </a:lnTo>
                <a:lnTo>
                  <a:pt x="1802343" y="824520"/>
                </a:lnTo>
                <a:lnTo>
                  <a:pt x="1805524" y="820556"/>
                </a:lnTo>
                <a:lnTo>
                  <a:pt x="1808705" y="824051"/>
                </a:lnTo>
                <a:lnTo>
                  <a:pt x="1811886" y="834916"/>
                </a:lnTo>
                <a:lnTo>
                  <a:pt x="1818260" y="878162"/>
                </a:lnTo>
                <a:lnTo>
                  <a:pt x="1824634" y="948342"/>
                </a:lnTo>
                <a:lnTo>
                  <a:pt x="1834176" y="1097237"/>
                </a:lnTo>
                <a:lnTo>
                  <a:pt x="1846912" y="1354719"/>
                </a:lnTo>
                <a:lnTo>
                  <a:pt x="1878758" y="2030319"/>
                </a:lnTo>
                <a:lnTo>
                  <a:pt x="1888313" y="2169894"/>
                </a:lnTo>
                <a:lnTo>
                  <a:pt x="1894687" y="2233983"/>
                </a:lnTo>
                <a:lnTo>
                  <a:pt x="1901049" y="2272112"/>
                </a:lnTo>
                <a:lnTo>
                  <a:pt x="1904242" y="2281014"/>
                </a:lnTo>
                <a:lnTo>
                  <a:pt x="1907423" y="2283053"/>
                </a:lnTo>
                <a:lnTo>
                  <a:pt x="1910604" y="2278216"/>
                </a:lnTo>
                <a:lnTo>
                  <a:pt x="1913785" y="2266591"/>
                </a:lnTo>
                <a:lnTo>
                  <a:pt x="1920159" y="2223573"/>
                </a:lnTo>
                <a:lnTo>
                  <a:pt x="1926520" y="2155837"/>
                </a:lnTo>
                <a:lnTo>
                  <a:pt x="1936075" y="2014084"/>
                </a:lnTo>
                <a:lnTo>
                  <a:pt x="1948811" y="1770329"/>
                </a:lnTo>
                <a:lnTo>
                  <a:pt x="1980657" y="1119397"/>
                </a:lnTo>
                <a:lnTo>
                  <a:pt x="1990212" y="975352"/>
                </a:lnTo>
                <a:lnTo>
                  <a:pt x="1999767" y="875591"/>
                </a:lnTo>
                <a:lnTo>
                  <a:pt x="2006142" y="836740"/>
                </a:lnTo>
                <a:lnTo>
                  <a:pt x="2009322" y="825938"/>
                </a:lnTo>
                <a:lnTo>
                  <a:pt x="2012503" y="820923"/>
                </a:lnTo>
                <a:lnTo>
                  <a:pt x="2015684" y="821658"/>
                </a:lnTo>
                <a:lnTo>
                  <a:pt x="2018877" y="828028"/>
                </a:lnTo>
                <a:lnTo>
                  <a:pt x="2025239" y="857115"/>
                </a:lnTo>
                <a:lnTo>
                  <a:pt x="2031613" y="906553"/>
                </a:lnTo>
                <a:lnTo>
                  <a:pt x="2041168" y="1013849"/>
                </a:lnTo>
                <a:lnTo>
                  <a:pt x="2053904" y="1203418"/>
                </a:lnTo>
                <a:lnTo>
                  <a:pt x="2098486" y="1923390"/>
                </a:lnTo>
                <a:lnTo>
                  <a:pt x="2108028" y="2025937"/>
                </a:lnTo>
                <a:lnTo>
                  <a:pt x="2117583" y="2096700"/>
                </a:lnTo>
                <a:lnTo>
                  <a:pt x="2123957" y="2125104"/>
                </a:lnTo>
                <a:lnTo>
                  <a:pt x="2130319" y="2138324"/>
                </a:lnTo>
                <a:lnTo>
                  <a:pt x="2133512" y="2139299"/>
                </a:lnTo>
                <a:lnTo>
                  <a:pt x="2136693" y="2136589"/>
                </a:lnTo>
                <a:lnTo>
                  <a:pt x="2139874" y="2130283"/>
                </a:lnTo>
                <a:lnTo>
                  <a:pt x="2146248" y="2107312"/>
                </a:lnTo>
                <a:lnTo>
                  <a:pt x="2152610" y="2071335"/>
                </a:lnTo>
                <a:lnTo>
                  <a:pt x="2162165" y="1995685"/>
                </a:lnTo>
                <a:lnTo>
                  <a:pt x="2174901" y="1861973"/>
                </a:lnTo>
                <a:lnTo>
                  <a:pt x="2194011" y="1618546"/>
                </a:lnTo>
                <a:lnTo>
                  <a:pt x="2219482" y="1290681"/>
                </a:lnTo>
                <a:lnTo>
                  <a:pt x="2232218" y="1157476"/>
                </a:lnTo>
                <a:lnTo>
                  <a:pt x="2241773" y="1081331"/>
                </a:lnTo>
                <a:lnTo>
                  <a:pt x="2251328" y="1030020"/>
                </a:lnTo>
                <a:lnTo>
                  <a:pt x="2257702" y="1010924"/>
                </a:lnTo>
                <a:lnTo>
                  <a:pt x="2260883" y="1006061"/>
                </a:lnTo>
                <a:lnTo>
                  <a:pt x="2264064" y="1004351"/>
                </a:lnTo>
                <a:lnTo>
                  <a:pt x="2267257" y="1005782"/>
                </a:lnTo>
                <a:lnTo>
                  <a:pt x="2270438" y="1010316"/>
                </a:lnTo>
                <a:lnTo>
                  <a:pt x="2276800" y="1028450"/>
                </a:lnTo>
                <a:lnTo>
                  <a:pt x="2283174" y="1058069"/>
                </a:lnTo>
                <a:lnTo>
                  <a:pt x="2292729" y="1121841"/>
                </a:lnTo>
                <a:lnTo>
                  <a:pt x="2305465" y="1236014"/>
                </a:lnTo>
                <a:lnTo>
                  <a:pt x="2324575" y="1444287"/>
                </a:lnTo>
                <a:lnTo>
                  <a:pt x="2353227" y="1757361"/>
                </a:lnTo>
                <a:lnTo>
                  <a:pt x="2365963" y="1871318"/>
                </a:lnTo>
                <a:lnTo>
                  <a:pt x="2378699" y="1960101"/>
                </a:lnTo>
                <a:lnTo>
                  <a:pt x="2388254" y="2007196"/>
                </a:lnTo>
                <a:lnTo>
                  <a:pt x="2394628" y="2028331"/>
                </a:lnTo>
                <a:lnTo>
                  <a:pt x="2400990" y="2040690"/>
                </a:lnTo>
                <a:lnTo>
                  <a:pt x="2404183" y="2043425"/>
                </a:lnTo>
                <a:lnTo>
                  <a:pt x="2407364" y="2043805"/>
                </a:lnTo>
                <a:lnTo>
                  <a:pt x="2410545" y="2041766"/>
                </a:lnTo>
                <a:lnTo>
                  <a:pt x="2413726" y="2037258"/>
                </a:lnTo>
                <a:lnTo>
                  <a:pt x="2420100" y="2020707"/>
                </a:lnTo>
                <a:lnTo>
                  <a:pt x="2426474" y="1993899"/>
                </a:lnTo>
                <a:lnTo>
                  <a:pt x="2432836" y="1956694"/>
                </a:lnTo>
                <a:lnTo>
                  <a:pt x="2442391" y="1881614"/>
                </a:lnTo>
                <a:lnTo>
                  <a:pt x="2451946" y="1784575"/>
                </a:lnTo>
                <a:lnTo>
                  <a:pt x="2464682" y="1626031"/>
                </a:lnTo>
                <a:lnTo>
                  <a:pt x="2490153" y="1257757"/>
                </a:lnTo>
                <a:lnTo>
                  <a:pt x="2506083" y="1048014"/>
                </a:lnTo>
                <a:lnTo>
                  <a:pt x="2515625" y="952141"/>
                </a:lnTo>
                <a:lnTo>
                  <a:pt x="2521999" y="906236"/>
                </a:lnTo>
                <a:lnTo>
                  <a:pt x="2528373" y="877262"/>
                </a:lnTo>
                <a:lnTo>
                  <a:pt x="2531554" y="869652"/>
                </a:lnTo>
                <a:lnTo>
                  <a:pt x="2534735" y="866853"/>
                </a:lnTo>
                <a:lnTo>
                  <a:pt x="2537916" y="868955"/>
                </a:lnTo>
                <a:lnTo>
                  <a:pt x="2541109" y="876059"/>
                </a:lnTo>
                <a:lnTo>
                  <a:pt x="2547471" y="905299"/>
                </a:lnTo>
                <a:lnTo>
                  <a:pt x="2553845" y="954281"/>
                </a:lnTo>
                <a:lnTo>
                  <a:pt x="2563400" y="1062425"/>
                </a:lnTo>
                <a:lnTo>
                  <a:pt x="2572942" y="1206420"/>
                </a:lnTo>
                <a:lnTo>
                  <a:pt x="2588872" y="1499651"/>
                </a:lnTo>
                <a:lnTo>
                  <a:pt x="2614343" y="1975335"/>
                </a:lnTo>
                <a:lnTo>
                  <a:pt x="2623898" y="2111528"/>
                </a:lnTo>
                <a:lnTo>
                  <a:pt x="2633453" y="2206554"/>
                </a:lnTo>
                <a:lnTo>
                  <a:pt x="2639815" y="2243037"/>
                </a:lnTo>
                <a:lnTo>
                  <a:pt x="2643008" y="2252623"/>
                </a:lnTo>
                <a:lnTo>
                  <a:pt x="2646189" y="2256295"/>
                </a:lnTo>
                <a:lnTo>
                  <a:pt x="2649370" y="2254003"/>
                </a:lnTo>
                <a:lnTo>
                  <a:pt x="2652551" y="2245772"/>
                </a:lnTo>
                <a:lnTo>
                  <a:pt x="2658925" y="2211759"/>
                </a:lnTo>
                <a:lnTo>
                  <a:pt x="2665299" y="2155381"/>
                </a:lnTo>
                <a:lnTo>
                  <a:pt x="2674841" y="2033383"/>
                </a:lnTo>
                <a:lnTo>
                  <a:pt x="2687590" y="1816866"/>
                </a:lnTo>
                <a:lnTo>
                  <a:pt x="2725797" y="1116307"/>
                </a:lnTo>
                <a:lnTo>
                  <a:pt x="2735353" y="1006339"/>
                </a:lnTo>
                <a:lnTo>
                  <a:pt x="2741714" y="959548"/>
                </a:lnTo>
                <a:lnTo>
                  <a:pt x="2748088" y="935995"/>
                </a:lnTo>
                <a:lnTo>
                  <a:pt x="2751269" y="933171"/>
                </a:lnTo>
                <a:lnTo>
                  <a:pt x="2754450" y="936337"/>
                </a:lnTo>
                <a:lnTo>
                  <a:pt x="2757643" y="945416"/>
                </a:lnTo>
                <a:lnTo>
                  <a:pt x="2764005" y="980709"/>
                </a:lnTo>
                <a:lnTo>
                  <a:pt x="2770379" y="1037225"/>
                </a:lnTo>
                <a:lnTo>
                  <a:pt x="2779934" y="1155678"/>
                </a:lnTo>
                <a:lnTo>
                  <a:pt x="2792670" y="1356429"/>
                </a:lnTo>
                <a:lnTo>
                  <a:pt x="2818142" y="1765998"/>
                </a:lnTo>
                <a:lnTo>
                  <a:pt x="2827697" y="1875662"/>
                </a:lnTo>
                <a:lnTo>
                  <a:pt x="2834058" y="1925847"/>
                </a:lnTo>
                <a:lnTo>
                  <a:pt x="2840433" y="1955251"/>
                </a:lnTo>
                <a:lnTo>
                  <a:pt x="2843613" y="1961823"/>
                </a:lnTo>
                <a:lnTo>
                  <a:pt x="2846807" y="1962912"/>
                </a:lnTo>
                <a:lnTo>
                  <a:pt x="2849988" y="1958543"/>
                </a:lnTo>
                <a:lnTo>
                  <a:pt x="2853168" y="1948818"/>
                </a:lnTo>
                <a:lnTo>
                  <a:pt x="2859543" y="1914032"/>
                </a:lnTo>
                <a:lnTo>
                  <a:pt x="2865904" y="1860517"/>
                </a:lnTo>
                <a:lnTo>
                  <a:pt x="2875459" y="1751587"/>
                </a:lnTo>
                <a:lnTo>
                  <a:pt x="2891388" y="1526332"/>
                </a:lnTo>
                <a:lnTo>
                  <a:pt x="2907305" y="1308055"/>
                </a:lnTo>
                <a:lnTo>
                  <a:pt x="2916860" y="1209459"/>
                </a:lnTo>
                <a:lnTo>
                  <a:pt x="2923222" y="1164897"/>
                </a:lnTo>
                <a:lnTo>
                  <a:pt x="2929596" y="1140279"/>
                </a:lnTo>
                <a:lnTo>
                  <a:pt x="2932777" y="1135974"/>
                </a:lnTo>
                <a:lnTo>
                  <a:pt x="2935957" y="1137164"/>
                </a:lnTo>
                <a:lnTo>
                  <a:pt x="2939151" y="1143888"/>
                </a:lnTo>
                <a:lnTo>
                  <a:pt x="2945512" y="1173735"/>
                </a:lnTo>
                <a:lnTo>
                  <a:pt x="2951887" y="1224490"/>
                </a:lnTo>
                <a:lnTo>
                  <a:pt x="2961442" y="1335142"/>
                </a:lnTo>
                <a:lnTo>
                  <a:pt x="2974177" y="1529549"/>
                </a:lnTo>
                <a:lnTo>
                  <a:pt x="2999649" y="1943005"/>
                </a:lnTo>
                <a:lnTo>
                  <a:pt x="3009204" y="2056291"/>
                </a:lnTo>
                <a:lnTo>
                  <a:pt x="3015566" y="2107590"/>
                </a:lnTo>
                <a:lnTo>
                  <a:pt x="3021940" y="2135956"/>
                </a:lnTo>
                <a:lnTo>
                  <a:pt x="3025121" y="2140869"/>
                </a:lnTo>
                <a:lnTo>
                  <a:pt x="3028314" y="2139375"/>
                </a:lnTo>
                <a:lnTo>
                  <a:pt x="3031495" y="2131372"/>
                </a:lnTo>
                <a:lnTo>
                  <a:pt x="3037856" y="2095864"/>
                </a:lnTo>
                <a:lnTo>
                  <a:pt x="3044231" y="2035004"/>
                </a:lnTo>
                <a:lnTo>
                  <a:pt x="3053786" y="1900292"/>
                </a:lnTo>
                <a:lnTo>
                  <a:pt x="3066522" y="1656777"/>
                </a:lnTo>
                <a:lnTo>
                  <a:pt x="3101548" y="916683"/>
                </a:lnTo>
                <a:lnTo>
                  <a:pt x="3111104" y="783301"/>
                </a:lnTo>
                <a:lnTo>
                  <a:pt x="3117465" y="726430"/>
                </a:lnTo>
                <a:lnTo>
                  <a:pt x="3123839" y="698723"/>
                </a:lnTo>
                <a:lnTo>
                  <a:pt x="3127020" y="696418"/>
                </a:lnTo>
                <a:lnTo>
                  <a:pt x="3130214" y="701990"/>
                </a:lnTo>
                <a:lnTo>
                  <a:pt x="3133394" y="715476"/>
                </a:lnTo>
                <a:lnTo>
                  <a:pt x="3139756" y="765952"/>
                </a:lnTo>
                <a:lnTo>
                  <a:pt x="3146130" y="846579"/>
                </a:lnTo>
                <a:lnTo>
                  <a:pt x="3155685" y="1018294"/>
                </a:lnTo>
                <a:lnTo>
                  <a:pt x="3168421" y="1320136"/>
                </a:lnTo>
                <a:lnTo>
                  <a:pt x="3203448" y="2215089"/>
                </a:lnTo>
                <a:lnTo>
                  <a:pt x="3213003" y="2377344"/>
                </a:lnTo>
                <a:lnTo>
                  <a:pt x="3219364" y="2449018"/>
                </a:lnTo>
                <a:lnTo>
                  <a:pt x="3225738" y="2487996"/>
                </a:lnTo>
                <a:lnTo>
                  <a:pt x="3228919" y="2494657"/>
                </a:lnTo>
                <a:lnTo>
                  <a:pt x="3232113" y="2492656"/>
                </a:lnTo>
                <a:lnTo>
                  <a:pt x="3235293" y="2481980"/>
                </a:lnTo>
                <a:lnTo>
                  <a:pt x="3241655" y="2435063"/>
                </a:lnTo>
                <a:lnTo>
                  <a:pt x="3248029" y="2355601"/>
                </a:lnTo>
                <a:lnTo>
                  <a:pt x="3257584" y="2182202"/>
                </a:lnTo>
                <a:lnTo>
                  <a:pt x="3270320" y="1873902"/>
                </a:lnTo>
                <a:lnTo>
                  <a:pt x="3305347" y="952647"/>
                </a:lnTo>
                <a:lnTo>
                  <a:pt x="3314902" y="781693"/>
                </a:lnTo>
                <a:lnTo>
                  <a:pt x="3321263" y="703307"/>
                </a:lnTo>
                <a:lnTo>
                  <a:pt x="3327637" y="656541"/>
                </a:lnTo>
                <a:lnTo>
                  <a:pt x="3330818" y="645461"/>
                </a:lnTo>
                <a:lnTo>
                  <a:pt x="3334012" y="642662"/>
                </a:lnTo>
                <a:lnTo>
                  <a:pt x="3337192" y="648095"/>
                </a:lnTo>
                <a:lnTo>
                  <a:pt x="3340373" y="661657"/>
                </a:lnTo>
                <a:lnTo>
                  <a:pt x="3346747" y="712272"/>
                </a:lnTo>
                <a:lnTo>
                  <a:pt x="3353109" y="792026"/>
                </a:lnTo>
                <a:lnTo>
                  <a:pt x="3362664" y="958282"/>
                </a:lnTo>
                <a:lnTo>
                  <a:pt x="3375400" y="1241725"/>
                </a:lnTo>
                <a:lnTo>
                  <a:pt x="3404065" y="1914374"/>
                </a:lnTo>
                <a:lnTo>
                  <a:pt x="3413620" y="2082783"/>
                </a:lnTo>
                <a:lnTo>
                  <a:pt x="3423163" y="2199285"/>
                </a:lnTo>
                <a:lnTo>
                  <a:pt x="3429537" y="2244088"/>
                </a:lnTo>
                <a:lnTo>
                  <a:pt x="3432718" y="2256169"/>
                </a:lnTo>
                <a:lnTo>
                  <a:pt x="3435911" y="2261335"/>
                </a:lnTo>
                <a:lnTo>
                  <a:pt x="3439092" y="2259613"/>
                </a:lnTo>
                <a:lnTo>
                  <a:pt x="3442273" y="2251116"/>
                </a:lnTo>
                <a:lnTo>
                  <a:pt x="3448647" y="2214582"/>
                </a:lnTo>
                <a:lnTo>
                  <a:pt x="3455008" y="2153824"/>
                </a:lnTo>
                <a:lnTo>
                  <a:pt x="3464564" y="2023974"/>
                </a:lnTo>
                <a:lnTo>
                  <a:pt x="3477299" y="1799315"/>
                </a:lnTo>
                <a:lnTo>
                  <a:pt x="3509145" y="1210295"/>
                </a:lnTo>
                <a:lnTo>
                  <a:pt x="3518700" y="1086549"/>
                </a:lnTo>
                <a:lnTo>
                  <a:pt x="3525062" y="1027956"/>
                </a:lnTo>
                <a:lnTo>
                  <a:pt x="3531436" y="990536"/>
                </a:lnTo>
                <a:lnTo>
                  <a:pt x="3534617" y="980063"/>
                </a:lnTo>
                <a:lnTo>
                  <a:pt x="3537797" y="975137"/>
                </a:lnTo>
                <a:lnTo>
                  <a:pt x="3540991" y="975694"/>
                </a:lnTo>
                <a:lnTo>
                  <a:pt x="3544172" y="981697"/>
                </a:lnTo>
                <a:lnTo>
                  <a:pt x="3550546" y="1009341"/>
                </a:lnTo>
                <a:lnTo>
                  <a:pt x="3556908" y="1056435"/>
                </a:lnTo>
                <a:lnTo>
                  <a:pt x="3566463" y="1158261"/>
                </a:lnTo>
                <a:lnTo>
                  <a:pt x="3579198" y="1335737"/>
                </a:lnTo>
                <a:lnTo>
                  <a:pt x="3611044" y="1805545"/>
                </a:lnTo>
                <a:lnTo>
                  <a:pt x="3620599" y="1906206"/>
                </a:lnTo>
                <a:lnTo>
                  <a:pt x="3626961" y="1954998"/>
                </a:lnTo>
                <a:lnTo>
                  <a:pt x="3633335" y="1987567"/>
                </a:lnTo>
                <a:lnTo>
                  <a:pt x="3639696" y="2003270"/>
                </a:lnTo>
                <a:lnTo>
                  <a:pt x="3642890" y="2004764"/>
                </a:lnTo>
                <a:lnTo>
                  <a:pt x="3646071" y="2002092"/>
                </a:lnTo>
                <a:lnTo>
                  <a:pt x="3649251" y="1995343"/>
                </a:lnTo>
                <a:lnTo>
                  <a:pt x="3655626" y="1970079"/>
                </a:lnTo>
                <a:lnTo>
                  <a:pt x="3661987" y="1930329"/>
                </a:lnTo>
                <a:lnTo>
                  <a:pt x="3671542" y="1847423"/>
                </a:lnTo>
                <a:lnTo>
                  <a:pt x="3684278" y="1705138"/>
                </a:lnTo>
                <a:lnTo>
                  <a:pt x="3719305" y="1285869"/>
                </a:lnTo>
                <a:lnTo>
                  <a:pt x="3728860" y="1203127"/>
                </a:lnTo>
                <a:lnTo>
                  <a:pt x="3738415" y="1145914"/>
                </a:lnTo>
                <a:lnTo>
                  <a:pt x="3744789" y="1123703"/>
                </a:lnTo>
                <a:lnTo>
                  <a:pt x="3747970" y="1117612"/>
                </a:lnTo>
                <a:lnTo>
                  <a:pt x="3751151" y="1114864"/>
                </a:lnTo>
                <a:lnTo>
                  <a:pt x="3754344" y="1115497"/>
                </a:lnTo>
                <a:lnTo>
                  <a:pt x="3757525" y="1119435"/>
                </a:lnTo>
                <a:lnTo>
                  <a:pt x="3763887" y="1137050"/>
                </a:lnTo>
                <a:lnTo>
                  <a:pt x="3770261" y="1166935"/>
                </a:lnTo>
                <a:lnTo>
                  <a:pt x="3779816" y="1232253"/>
                </a:lnTo>
                <a:lnTo>
                  <a:pt x="3792552" y="1349413"/>
                </a:lnTo>
                <a:lnTo>
                  <a:pt x="3818023" y="1628335"/>
                </a:lnTo>
                <a:lnTo>
                  <a:pt x="3833953" y="1785195"/>
                </a:lnTo>
                <a:lnTo>
                  <a:pt x="3843495" y="1858085"/>
                </a:lnTo>
                <a:lnTo>
                  <a:pt x="3853050" y="1909448"/>
                </a:lnTo>
                <a:lnTo>
                  <a:pt x="3859424" y="1930215"/>
                </a:lnTo>
                <a:lnTo>
                  <a:pt x="3865786" y="1939611"/>
                </a:lnTo>
                <a:lnTo>
                  <a:pt x="3868979" y="1939992"/>
                </a:lnTo>
                <a:lnTo>
                  <a:pt x="3872160" y="1937472"/>
                </a:lnTo>
                <a:lnTo>
                  <a:pt x="3875341" y="1932115"/>
                </a:lnTo>
                <a:lnTo>
                  <a:pt x="3881715" y="1913057"/>
                </a:lnTo>
                <a:lnTo>
                  <a:pt x="3888077" y="1883437"/>
                </a:lnTo>
                <a:lnTo>
                  <a:pt x="3897632" y="1821260"/>
                </a:lnTo>
                <a:lnTo>
                  <a:pt x="3910367" y="1711888"/>
                </a:lnTo>
                <a:lnTo>
                  <a:pt x="3932658" y="1484088"/>
                </a:lnTo>
                <a:lnTo>
                  <a:pt x="3951768" y="1301736"/>
                </a:lnTo>
                <a:lnTo>
                  <a:pt x="3961323" y="1230328"/>
                </a:lnTo>
                <a:lnTo>
                  <a:pt x="3970878" y="1178180"/>
                </a:lnTo>
                <a:lnTo>
                  <a:pt x="3977240" y="1155741"/>
                </a:lnTo>
                <a:lnTo>
                  <a:pt x="3983614" y="1143901"/>
                </a:lnTo>
                <a:lnTo>
                  <a:pt x="3986795" y="1142077"/>
                </a:lnTo>
                <a:lnTo>
                  <a:pt x="3989976" y="1142989"/>
                </a:lnTo>
                <a:lnTo>
                  <a:pt x="3993169" y="1146661"/>
                </a:lnTo>
                <a:lnTo>
                  <a:pt x="3999531" y="1162136"/>
                </a:lnTo>
                <a:lnTo>
                  <a:pt x="4005905" y="1188070"/>
                </a:lnTo>
                <a:lnTo>
                  <a:pt x="4015460" y="1244992"/>
                </a:lnTo>
                <a:lnTo>
                  <a:pt x="4025002" y="1320275"/>
                </a:lnTo>
                <a:lnTo>
                  <a:pt x="4040932" y="1473210"/>
                </a:lnTo>
                <a:lnTo>
                  <a:pt x="4069584" y="1754601"/>
                </a:lnTo>
                <a:lnTo>
                  <a:pt x="4079139" y="1826731"/>
                </a:lnTo>
                <a:lnTo>
                  <a:pt x="4088694" y="1879436"/>
                </a:lnTo>
                <a:lnTo>
                  <a:pt x="4095069" y="1902103"/>
                </a:lnTo>
                <a:lnTo>
                  <a:pt x="4101430" y="1914082"/>
                </a:lnTo>
                <a:lnTo>
                  <a:pt x="4104611" y="1915995"/>
                </a:lnTo>
                <a:lnTo>
                  <a:pt x="4107804" y="1915184"/>
                </a:lnTo>
                <a:lnTo>
                  <a:pt x="4110985" y="1911702"/>
                </a:lnTo>
                <a:lnTo>
                  <a:pt x="4114166" y="1905598"/>
                </a:lnTo>
                <a:lnTo>
                  <a:pt x="4114166" y="1905598"/>
                </a:lnTo>
              </a:path>
            </a:pathLst>
          </a:custGeom>
          <a:noFill/>
          <a:ln w="18998" cap="sq">
            <a:solidFill>
              <a:schemeClr val="accent2">
                <a:lumMod val="75000"/>
              </a:schemeClr>
            </a:solidFill>
            <a:prstDash val="solid"/>
            <a:round/>
          </a:ln>
        </p:spPr>
        <p:txBody>
          <a:bodyPr rtlCol="0" anchor="ctr"/>
          <a:lstStyle/>
          <a:p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" name="Figura a mano libera 21">
            <a:extLst>
              <a:ext uri="{FF2B5EF4-FFF2-40B4-BE49-F238E27FC236}">
                <a16:creationId xmlns:a16="http://schemas.microsoft.com/office/drawing/2014/main" id="{471AA130-DDC3-B768-C1A6-5253051BC18E}"/>
              </a:ext>
            </a:extLst>
          </p:cNvPr>
          <p:cNvSpPr/>
          <p:nvPr/>
        </p:nvSpPr>
        <p:spPr>
          <a:xfrm>
            <a:off x="456790" y="993444"/>
            <a:ext cx="601475" cy="307777"/>
          </a:xfrm>
          <a:custGeom>
            <a:avLst/>
            <a:gdLst>
              <a:gd name="connsiteX0" fmla="*/ 0 w 4114165"/>
              <a:gd name="connsiteY0" fmla="*/ 962866 h 3063250"/>
              <a:gd name="connsiteX1" fmla="*/ 13219 w 4114165"/>
              <a:gd name="connsiteY1" fmla="*/ 938578 h 3063250"/>
              <a:gd name="connsiteX2" fmla="*/ 29741 w 4114165"/>
              <a:gd name="connsiteY2" fmla="*/ 914936 h 3063250"/>
              <a:gd name="connsiteX3" fmla="*/ 52873 w 4114165"/>
              <a:gd name="connsiteY3" fmla="*/ 887165 h 3063250"/>
              <a:gd name="connsiteX4" fmla="*/ 79309 w 4114165"/>
              <a:gd name="connsiteY4" fmla="*/ 860382 h 3063250"/>
              <a:gd name="connsiteX5" fmla="*/ 99137 w 4114165"/>
              <a:gd name="connsiteY5" fmla="*/ 843895 h 3063250"/>
              <a:gd name="connsiteX6" fmla="*/ 109050 w 4114165"/>
              <a:gd name="connsiteY6" fmla="*/ 838551 h 3063250"/>
              <a:gd name="connsiteX7" fmla="*/ 118964 w 4114165"/>
              <a:gd name="connsiteY7" fmla="*/ 836816 h 3063250"/>
              <a:gd name="connsiteX8" fmla="*/ 125574 w 4114165"/>
              <a:gd name="connsiteY8" fmla="*/ 838272 h 3063250"/>
              <a:gd name="connsiteX9" fmla="*/ 132182 w 4114165"/>
              <a:gd name="connsiteY9" fmla="*/ 842248 h 3063250"/>
              <a:gd name="connsiteX10" fmla="*/ 138791 w 4114165"/>
              <a:gd name="connsiteY10" fmla="*/ 849049 h 3063250"/>
              <a:gd name="connsiteX11" fmla="*/ 145401 w 4114165"/>
              <a:gd name="connsiteY11" fmla="*/ 859078 h 3063250"/>
              <a:gd name="connsiteX12" fmla="*/ 155315 w 4114165"/>
              <a:gd name="connsiteY12" fmla="*/ 880859 h 3063250"/>
              <a:gd name="connsiteX13" fmla="*/ 165228 w 4114165"/>
              <a:gd name="connsiteY13" fmla="*/ 911631 h 3063250"/>
              <a:gd name="connsiteX14" fmla="*/ 175142 w 4114165"/>
              <a:gd name="connsiteY14" fmla="*/ 951773 h 3063250"/>
              <a:gd name="connsiteX15" fmla="*/ 188360 w 4114165"/>
              <a:gd name="connsiteY15" fmla="*/ 1018952 h 3063250"/>
              <a:gd name="connsiteX16" fmla="*/ 204883 w 4114165"/>
              <a:gd name="connsiteY16" fmla="*/ 1119511 h 3063250"/>
              <a:gd name="connsiteX17" fmla="*/ 237928 w 4114165"/>
              <a:gd name="connsiteY17" fmla="*/ 1325872 h 3063250"/>
              <a:gd name="connsiteX18" fmla="*/ 251146 w 4114165"/>
              <a:gd name="connsiteY18" fmla="*/ 1392203 h 3063250"/>
              <a:gd name="connsiteX19" fmla="*/ 264365 w 4114165"/>
              <a:gd name="connsiteY19" fmla="*/ 1444629 h 3063250"/>
              <a:gd name="connsiteX20" fmla="*/ 274279 w 4114165"/>
              <a:gd name="connsiteY20" fmla="*/ 1474666 h 3063250"/>
              <a:gd name="connsiteX21" fmla="*/ 284192 w 4114165"/>
              <a:gd name="connsiteY21" fmla="*/ 1497675 h 3063250"/>
              <a:gd name="connsiteX22" fmla="*/ 297410 w 4114165"/>
              <a:gd name="connsiteY22" fmla="*/ 1521267 h 3063250"/>
              <a:gd name="connsiteX23" fmla="*/ 323847 w 4114165"/>
              <a:gd name="connsiteY23" fmla="*/ 1565120 h 3063250"/>
              <a:gd name="connsiteX24" fmla="*/ 340373 w 4114165"/>
              <a:gd name="connsiteY24" fmla="*/ 1598538 h 3063250"/>
              <a:gd name="connsiteX25" fmla="*/ 363500 w 4114165"/>
              <a:gd name="connsiteY25" fmla="*/ 1652395 h 3063250"/>
              <a:gd name="connsiteX26" fmla="*/ 386628 w 4114165"/>
              <a:gd name="connsiteY26" fmla="*/ 1713129 h 3063250"/>
              <a:gd name="connsiteX27" fmla="*/ 406460 w 4114165"/>
              <a:gd name="connsiteY27" fmla="*/ 1772988 h 3063250"/>
              <a:gd name="connsiteX28" fmla="*/ 422985 w 4114165"/>
              <a:gd name="connsiteY28" fmla="*/ 1832430 h 3063250"/>
              <a:gd name="connsiteX29" fmla="*/ 439510 w 4114165"/>
              <a:gd name="connsiteY29" fmla="*/ 1903407 h 3063250"/>
              <a:gd name="connsiteX30" fmla="*/ 456035 w 4114165"/>
              <a:gd name="connsiteY30" fmla="*/ 1987175 h 3063250"/>
              <a:gd name="connsiteX31" fmla="*/ 472547 w 4114165"/>
              <a:gd name="connsiteY31" fmla="*/ 2085024 h 3063250"/>
              <a:gd name="connsiteX32" fmla="*/ 502289 w 4114165"/>
              <a:gd name="connsiteY32" fmla="*/ 2284990 h 3063250"/>
              <a:gd name="connsiteX33" fmla="*/ 518814 w 4114165"/>
              <a:gd name="connsiteY33" fmla="*/ 2386930 h 3063250"/>
              <a:gd name="connsiteX34" fmla="*/ 532031 w 4114165"/>
              <a:gd name="connsiteY34" fmla="*/ 2452703 h 3063250"/>
              <a:gd name="connsiteX35" fmla="*/ 541941 w 4114165"/>
              <a:gd name="connsiteY35" fmla="*/ 2490718 h 3063250"/>
              <a:gd name="connsiteX36" fmla="*/ 551864 w 4114165"/>
              <a:gd name="connsiteY36" fmla="*/ 2518717 h 3063250"/>
              <a:gd name="connsiteX37" fmla="*/ 561774 w 4114165"/>
              <a:gd name="connsiteY37" fmla="*/ 2537066 h 3063250"/>
              <a:gd name="connsiteX38" fmla="*/ 568389 w 4114165"/>
              <a:gd name="connsiteY38" fmla="*/ 2544335 h 3063250"/>
              <a:gd name="connsiteX39" fmla="*/ 574991 w 4114165"/>
              <a:gd name="connsiteY39" fmla="*/ 2548070 h 3063250"/>
              <a:gd name="connsiteX40" fmla="*/ 581606 w 4114165"/>
              <a:gd name="connsiteY40" fmla="*/ 2548741 h 3063250"/>
              <a:gd name="connsiteX41" fmla="*/ 588208 w 4114165"/>
              <a:gd name="connsiteY41" fmla="*/ 2546969 h 3063250"/>
              <a:gd name="connsiteX42" fmla="*/ 598131 w 4114165"/>
              <a:gd name="connsiteY42" fmla="*/ 2541042 h 3063250"/>
              <a:gd name="connsiteX43" fmla="*/ 644385 w 4114165"/>
              <a:gd name="connsiteY43" fmla="*/ 2506927 h 3063250"/>
              <a:gd name="connsiteX44" fmla="*/ 670820 w 4114165"/>
              <a:gd name="connsiteY44" fmla="*/ 2490034 h 3063250"/>
              <a:gd name="connsiteX45" fmla="*/ 687345 w 4114165"/>
              <a:gd name="connsiteY45" fmla="*/ 2476269 h 3063250"/>
              <a:gd name="connsiteX46" fmla="*/ 700562 w 4114165"/>
              <a:gd name="connsiteY46" fmla="*/ 2461681 h 3063250"/>
              <a:gd name="connsiteX47" fmla="*/ 710485 w 4114165"/>
              <a:gd name="connsiteY47" fmla="*/ 2447156 h 3063250"/>
              <a:gd name="connsiteX48" fmla="*/ 720395 w 4114165"/>
              <a:gd name="connsiteY48" fmla="*/ 2427478 h 3063250"/>
              <a:gd name="connsiteX49" fmla="*/ 730305 w 4114165"/>
              <a:gd name="connsiteY49" fmla="*/ 2399808 h 3063250"/>
              <a:gd name="connsiteX50" fmla="*/ 740214 w 4114165"/>
              <a:gd name="connsiteY50" fmla="*/ 2360615 h 3063250"/>
              <a:gd name="connsiteX51" fmla="*/ 750137 w 4114165"/>
              <a:gd name="connsiteY51" fmla="*/ 2306011 h 3063250"/>
              <a:gd name="connsiteX52" fmla="*/ 760047 w 4114165"/>
              <a:gd name="connsiteY52" fmla="*/ 2232146 h 3063250"/>
              <a:gd name="connsiteX53" fmla="*/ 769957 w 4114165"/>
              <a:gd name="connsiteY53" fmla="*/ 2135437 h 3063250"/>
              <a:gd name="connsiteX54" fmla="*/ 779879 w 4114165"/>
              <a:gd name="connsiteY54" fmla="*/ 2013021 h 3063250"/>
              <a:gd name="connsiteX55" fmla="*/ 793097 w 4114165"/>
              <a:gd name="connsiteY55" fmla="*/ 1806394 h 3063250"/>
              <a:gd name="connsiteX56" fmla="*/ 806314 w 4114165"/>
              <a:gd name="connsiteY56" fmla="*/ 1550988 h 3063250"/>
              <a:gd name="connsiteX57" fmla="*/ 826134 w 4114165"/>
              <a:gd name="connsiteY57" fmla="*/ 1101061 h 3063250"/>
              <a:gd name="connsiteX58" fmla="*/ 852581 w 4114165"/>
              <a:gd name="connsiteY58" fmla="*/ 502805 h 3063250"/>
              <a:gd name="connsiteX59" fmla="*/ 865798 w 4114165"/>
              <a:gd name="connsiteY59" fmla="*/ 268992 h 3063250"/>
              <a:gd name="connsiteX60" fmla="*/ 875708 w 4114165"/>
              <a:gd name="connsiteY60" fmla="*/ 140161 h 3063250"/>
              <a:gd name="connsiteX61" fmla="*/ 885618 w 4114165"/>
              <a:gd name="connsiteY61" fmla="*/ 54144 h 3063250"/>
              <a:gd name="connsiteX62" fmla="*/ 892233 w 4114165"/>
              <a:gd name="connsiteY62" fmla="*/ 19833 h 3063250"/>
              <a:gd name="connsiteX63" fmla="*/ 898835 w 4114165"/>
              <a:gd name="connsiteY63" fmla="*/ 2645 h 3063250"/>
              <a:gd name="connsiteX64" fmla="*/ 902143 w 4114165"/>
              <a:gd name="connsiteY64" fmla="*/ 0 h 3063250"/>
              <a:gd name="connsiteX65" fmla="*/ 905450 w 4114165"/>
              <a:gd name="connsiteY65" fmla="*/ 1042 h 3063250"/>
              <a:gd name="connsiteX66" fmla="*/ 908758 w 4114165"/>
              <a:gd name="connsiteY66" fmla="*/ 5543 h 3063250"/>
              <a:gd name="connsiteX67" fmla="*/ 915360 w 4114165"/>
              <a:gd name="connsiteY67" fmla="*/ 23974 h 3063250"/>
              <a:gd name="connsiteX68" fmla="*/ 921975 w 4114165"/>
              <a:gd name="connsiteY68" fmla="*/ 53496 h 3063250"/>
              <a:gd name="connsiteX69" fmla="*/ 931885 w 4114165"/>
              <a:gd name="connsiteY69" fmla="*/ 114728 h 3063250"/>
              <a:gd name="connsiteX70" fmla="*/ 945103 w 4114165"/>
              <a:gd name="connsiteY70" fmla="*/ 219005 h 3063250"/>
              <a:gd name="connsiteX71" fmla="*/ 991370 w 4114165"/>
              <a:gd name="connsiteY71" fmla="*/ 608560 h 3063250"/>
              <a:gd name="connsiteX72" fmla="*/ 1007895 w 4114165"/>
              <a:gd name="connsiteY72" fmla="*/ 717439 h 3063250"/>
              <a:gd name="connsiteX73" fmla="*/ 1057457 w 4114165"/>
              <a:gd name="connsiteY73" fmla="*/ 1020560 h 3063250"/>
              <a:gd name="connsiteX74" fmla="*/ 1070674 w 4114165"/>
              <a:gd name="connsiteY74" fmla="*/ 1129034 h 3063250"/>
              <a:gd name="connsiteX75" fmla="*/ 1083891 w 4114165"/>
              <a:gd name="connsiteY75" fmla="*/ 1261492 h 3063250"/>
              <a:gd name="connsiteX76" fmla="*/ 1100416 w 4114165"/>
              <a:gd name="connsiteY76" fmla="*/ 1462079 h 3063250"/>
              <a:gd name="connsiteX77" fmla="*/ 1123543 w 4114165"/>
              <a:gd name="connsiteY77" fmla="*/ 1789577 h 3063250"/>
              <a:gd name="connsiteX78" fmla="*/ 1146683 w 4114165"/>
              <a:gd name="connsiteY78" fmla="*/ 2110389 h 3063250"/>
              <a:gd name="connsiteX79" fmla="*/ 1159901 w 4114165"/>
              <a:gd name="connsiteY79" fmla="*/ 2255687 h 3063250"/>
              <a:gd name="connsiteX80" fmla="*/ 1169810 w 4114165"/>
              <a:gd name="connsiteY80" fmla="*/ 2336454 h 3063250"/>
              <a:gd name="connsiteX81" fmla="*/ 1176425 w 4114165"/>
              <a:gd name="connsiteY81" fmla="*/ 2375343 h 3063250"/>
              <a:gd name="connsiteX82" fmla="*/ 1183028 w 4114165"/>
              <a:gd name="connsiteY82" fmla="*/ 2401809 h 3063250"/>
              <a:gd name="connsiteX83" fmla="*/ 1189643 w 4114165"/>
              <a:gd name="connsiteY83" fmla="*/ 2415701 h 3063250"/>
              <a:gd name="connsiteX84" fmla="*/ 1192950 w 4114165"/>
              <a:gd name="connsiteY84" fmla="*/ 2417917 h 3063250"/>
              <a:gd name="connsiteX85" fmla="*/ 1196245 w 4114165"/>
              <a:gd name="connsiteY85" fmla="*/ 2417030 h 3063250"/>
              <a:gd name="connsiteX86" fmla="*/ 1199553 w 4114165"/>
              <a:gd name="connsiteY86" fmla="*/ 2413054 h 3063250"/>
              <a:gd name="connsiteX87" fmla="*/ 1206168 w 4114165"/>
              <a:gd name="connsiteY87" fmla="*/ 2396073 h 3063250"/>
              <a:gd name="connsiteX88" fmla="*/ 1212770 w 4114165"/>
              <a:gd name="connsiteY88" fmla="*/ 2367517 h 3063250"/>
              <a:gd name="connsiteX89" fmla="*/ 1222680 w 4114165"/>
              <a:gd name="connsiteY89" fmla="*/ 2304808 h 3063250"/>
              <a:gd name="connsiteX90" fmla="*/ 1232602 w 4114165"/>
              <a:gd name="connsiteY90" fmla="*/ 2221471 h 3063250"/>
              <a:gd name="connsiteX91" fmla="*/ 1249127 w 4114165"/>
              <a:gd name="connsiteY91" fmla="*/ 2051011 h 3063250"/>
              <a:gd name="connsiteX92" fmla="*/ 1278857 w 4114165"/>
              <a:gd name="connsiteY92" fmla="*/ 1738519 h 3063250"/>
              <a:gd name="connsiteX93" fmla="*/ 1292087 w 4114165"/>
              <a:gd name="connsiteY93" fmla="*/ 1631108 h 3063250"/>
              <a:gd name="connsiteX94" fmla="*/ 1301997 w 4114165"/>
              <a:gd name="connsiteY94" fmla="*/ 1571186 h 3063250"/>
              <a:gd name="connsiteX95" fmla="*/ 1311907 w 4114165"/>
              <a:gd name="connsiteY95" fmla="*/ 1530802 h 3063250"/>
              <a:gd name="connsiteX96" fmla="*/ 1318522 w 4114165"/>
              <a:gd name="connsiteY96" fmla="*/ 1515125 h 3063250"/>
              <a:gd name="connsiteX97" fmla="*/ 1325124 w 4114165"/>
              <a:gd name="connsiteY97" fmla="*/ 1508553 h 3063250"/>
              <a:gd name="connsiteX98" fmla="*/ 1328431 w 4114165"/>
              <a:gd name="connsiteY98" fmla="*/ 1508692 h 3063250"/>
              <a:gd name="connsiteX99" fmla="*/ 1331739 w 4114165"/>
              <a:gd name="connsiteY99" fmla="*/ 1511098 h 3063250"/>
              <a:gd name="connsiteX100" fmla="*/ 1338341 w 4114165"/>
              <a:gd name="connsiteY100" fmla="*/ 1522673 h 3063250"/>
              <a:gd name="connsiteX101" fmla="*/ 1344956 w 4114165"/>
              <a:gd name="connsiteY101" fmla="*/ 1543098 h 3063250"/>
              <a:gd name="connsiteX102" fmla="*/ 1351559 w 4114165"/>
              <a:gd name="connsiteY102" fmla="*/ 1572135 h 3063250"/>
              <a:gd name="connsiteX103" fmla="*/ 1361481 w 4114165"/>
              <a:gd name="connsiteY103" fmla="*/ 1631273 h 3063250"/>
              <a:gd name="connsiteX104" fmla="*/ 1371391 w 4114165"/>
              <a:gd name="connsiteY104" fmla="*/ 1708025 h 3063250"/>
              <a:gd name="connsiteX105" fmla="*/ 1384608 w 4114165"/>
              <a:gd name="connsiteY105" fmla="*/ 1834709 h 3063250"/>
              <a:gd name="connsiteX106" fmla="*/ 1401133 w 4114165"/>
              <a:gd name="connsiteY106" fmla="*/ 2023810 h 3063250"/>
              <a:gd name="connsiteX107" fmla="*/ 1437478 w 4114165"/>
              <a:gd name="connsiteY107" fmla="*/ 2455958 h 3063250"/>
              <a:gd name="connsiteX108" fmla="*/ 1450695 w 4114165"/>
              <a:gd name="connsiteY108" fmla="*/ 2573840 h 3063250"/>
              <a:gd name="connsiteX109" fmla="*/ 1460618 w 4114165"/>
              <a:gd name="connsiteY109" fmla="*/ 2638271 h 3063250"/>
              <a:gd name="connsiteX110" fmla="*/ 1467220 w 4114165"/>
              <a:gd name="connsiteY110" fmla="*/ 2669055 h 3063250"/>
              <a:gd name="connsiteX111" fmla="*/ 1473835 w 4114165"/>
              <a:gd name="connsiteY111" fmla="*/ 2690241 h 3063250"/>
              <a:gd name="connsiteX112" fmla="*/ 1480438 w 4114165"/>
              <a:gd name="connsiteY112" fmla="*/ 2702360 h 3063250"/>
              <a:gd name="connsiteX113" fmla="*/ 1483745 w 4114165"/>
              <a:gd name="connsiteY113" fmla="*/ 2705260 h 3063250"/>
              <a:gd name="connsiteX114" fmla="*/ 1487053 w 4114165"/>
              <a:gd name="connsiteY114" fmla="*/ 2706222 h 3063250"/>
              <a:gd name="connsiteX115" fmla="*/ 1490360 w 4114165"/>
              <a:gd name="connsiteY115" fmla="*/ 2705361 h 3063250"/>
              <a:gd name="connsiteX116" fmla="*/ 1496963 w 4114165"/>
              <a:gd name="connsiteY116" fmla="*/ 2698700 h 3063250"/>
              <a:gd name="connsiteX117" fmla="*/ 1503577 w 4114165"/>
              <a:gd name="connsiteY117" fmla="*/ 2686265 h 3063250"/>
              <a:gd name="connsiteX118" fmla="*/ 1513487 w 4114165"/>
              <a:gd name="connsiteY118" fmla="*/ 2658861 h 3063250"/>
              <a:gd name="connsiteX119" fmla="*/ 1526705 w 4114165"/>
              <a:gd name="connsiteY119" fmla="*/ 2610120 h 3063250"/>
              <a:gd name="connsiteX120" fmla="*/ 1543229 w 4114165"/>
              <a:gd name="connsiteY120" fmla="*/ 2536635 h 3063250"/>
              <a:gd name="connsiteX121" fmla="*/ 1579574 w 4114165"/>
              <a:gd name="connsiteY121" fmla="*/ 2357488 h 3063250"/>
              <a:gd name="connsiteX122" fmla="*/ 1615932 w 4114165"/>
              <a:gd name="connsiteY122" fmla="*/ 2168830 h 3063250"/>
              <a:gd name="connsiteX123" fmla="*/ 1639059 w 4114165"/>
              <a:gd name="connsiteY123" fmla="*/ 2033219 h 3063250"/>
              <a:gd name="connsiteX124" fmla="*/ 1658891 w 4114165"/>
              <a:gd name="connsiteY124" fmla="*/ 1899823 h 3063250"/>
              <a:gd name="connsiteX125" fmla="*/ 1688633 w 4114165"/>
              <a:gd name="connsiteY125" fmla="*/ 1675189 h 3063250"/>
              <a:gd name="connsiteX126" fmla="*/ 1724978 w 4114165"/>
              <a:gd name="connsiteY126" fmla="*/ 1405069 h 3063250"/>
              <a:gd name="connsiteX127" fmla="*/ 1754720 w 4114165"/>
              <a:gd name="connsiteY127" fmla="*/ 1207660 h 3063250"/>
              <a:gd name="connsiteX128" fmla="*/ 1777847 w 4114165"/>
              <a:gd name="connsiteY128" fmla="*/ 1072404 h 3063250"/>
              <a:gd name="connsiteX129" fmla="*/ 1794372 w 4114165"/>
              <a:gd name="connsiteY129" fmla="*/ 994322 h 3063250"/>
              <a:gd name="connsiteX130" fmla="*/ 1807590 w 4114165"/>
              <a:gd name="connsiteY130" fmla="*/ 945860 h 3063250"/>
              <a:gd name="connsiteX131" fmla="*/ 1820807 w 4114165"/>
              <a:gd name="connsiteY131" fmla="*/ 909731 h 3063250"/>
              <a:gd name="connsiteX132" fmla="*/ 1830717 w 4114165"/>
              <a:gd name="connsiteY132" fmla="*/ 890394 h 3063250"/>
              <a:gd name="connsiteX133" fmla="*/ 1840639 w 4114165"/>
              <a:gd name="connsiteY133" fmla="*/ 877921 h 3063250"/>
              <a:gd name="connsiteX134" fmla="*/ 1847242 w 4114165"/>
              <a:gd name="connsiteY134" fmla="*/ 873653 h 3063250"/>
              <a:gd name="connsiteX135" fmla="*/ 1853857 w 4114165"/>
              <a:gd name="connsiteY135" fmla="*/ 872881 h 3063250"/>
              <a:gd name="connsiteX136" fmla="*/ 1860459 w 4114165"/>
              <a:gd name="connsiteY136" fmla="*/ 875768 h 3063250"/>
              <a:gd name="connsiteX137" fmla="*/ 1867074 w 4114165"/>
              <a:gd name="connsiteY137" fmla="*/ 882378 h 3063250"/>
              <a:gd name="connsiteX138" fmla="*/ 1873676 w 4114165"/>
              <a:gd name="connsiteY138" fmla="*/ 892762 h 3063250"/>
              <a:gd name="connsiteX139" fmla="*/ 1883599 w 4114165"/>
              <a:gd name="connsiteY139" fmla="*/ 915227 h 3063250"/>
              <a:gd name="connsiteX140" fmla="*/ 1893509 w 4114165"/>
              <a:gd name="connsiteY140" fmla="*/ 945480 h 3063250"/>
              <a:gd name="connsiteX141" fmla="*/ 1906726 w 4114165"/>
              <a:gd name="connsiteY141" fmla="*/ 996386 h 3063250"/>
              <a:gd name="connsiteX142" fmla="*/ 1919944 w 4114165"/>
              <a:gd name="connsiteY142" fmla="*/ 1058398 h 3063250"/>
              <a:gd name="connsiteX143" fmla="*/ 1933161 w 4114165"/>
              <a:gd name="connsiteY143" fmla="*/ 1132137 h 3063250"/>
              <a:gd name="connsiteX144" fmla="*/ 1949686 w 4114165"/>
              <a:gd name="connsiteY144" fmla="*/ 1241687 h 3063250"/>
              <a:gd name="connsiteX145" fmla="*/ 1966211 w 4114165"/>
              <a:gd name="connsiteY145" fmla="*/ 1370713 h 3063250"/>
              <a:gd name="connsiteX146" fmla="*/ 1986043 w 4114165"/>
              <a:gd name="connsiteY146" fmla="*/ 1548658 h 3063250"/>
              <a:gd name="connsiteX147" fmla="*/ 2035605 w 4114165"/>
              <a:gd name="connsiteY147" fmla="*/ 2011729 h 3063250"/>
              <a:gd name="connsiteX148" fmla="*/ 2048822 w 4114165"/>
              <a:gd name="connsiteY148" fmla="*/ 2106628 h 3063250"/>
              <a:gd name="connsiteX149" fmla="*/ 2058732 w 4114165"/>
              <a:gd name="connsiteY149" fmla="*/ 2163043 h 3063250"/>
              <a:gd name="connsiteX150" fmla="*/ 2068655 w 4114165"/>
              <a:gd name="connsiteY150" fmla="*/ 2205123 h 3063250"/>
              <a:gd name="connsiteX151" fmla="*/ 2075257 w 4114165"/>
              <a:gd name="connsiteY151" fmla="*/ 2224738 h 3063250"/>
              <a:gd name="connsiteX152" fmla="*/ 2081872 w 4114165"/>
              <a:gd name="connsiteY152" fmla="*/ 2237528 h 3063250"/>
              <a:gd name="connsiteX153" fmla="*/ 2088474 w 4114165"/>
              <a:gd name="connsiteY153" fmla="*/ 2243581 h 3063250"/>
              <a:gd name="connsiteX154" fmla="*/ 2091782 w 4114165"/>
              <a:gd name="connsiteY154" fmla="*/ 2244151 h 3063250"/>
              <a:gd name="connsiteX155" fmla="*/ 2095089 w 4114165"/>
              <a:gd name="connsiteY155" fmla="*/ 2243151 h 3063250"/>
              <a:gd name="connsiteX156" fmla="*/ 2101692 w 4114165"/>
              <a:gd name="connsiteY156" fmla="*/ 2236591 h 3063250"/>
              <a:gd name="connsiteX157" fmla="*/ 2108307 w 4114165"/>
              <a:gd name="connsiteY157" fmla="*/ 2224359 h 3063250"/>
              <a:gd name="connsiteX158" fmla="*/ 2118217 w 4114165"/>
              <a:gd name="connsiteY158" fmla="*/ 2196525 h 3063250"/>
              <a:gd name="connsiteX159" fmla="*/ 2128127 w 4114165"/>
              <a:gd name="connsiteY159" fmla="*/ 2159193 h 3063250"/>
              <a:gd name="connsiteX160" fmla="*/ 2141357 w 4114165"/>
              <a:gd name="connsiteY160" fmla="*/ 2098485 h 3063250"/>
              <a:gd name="connsiteX161" fmla="*/ 2164484 w 4114165"/>
              <a:gd name="connsiteY161" fmla="*/ 1975626 h 3063250"/>
              <a:gd name="connsiteX162" fmla="*/ 2200829 w 4114165"/>
              <a:gd name="connsiteY162" fmla="*/ 1779712 h 3063250"/>
              <a:gd name="connsiteX163" fmla="*/ 2214046 w 4114165"/>
              <a:gd name="connsiteY163" fmla="*/ 1723006 h 3063250"/>
              <a:gd name="connsiteX164" fmla="*/ 2223968 w 4114165"/>
              <a:gd name="connsiteY164" fmla="*/ 1691525 h 3063250"/>
              <a:gd name="connsiteX165" fmla="*/ 2230571 w 4114165"/>
              <a:gd name="connsiteY165" fmla="*/ 1677165 h 3063250"/>
              <a:gd name="connsiteX166" fmla="*/ 2237186 w 4114165"/>
              <a:gd name="connsiteY166" fmla="*/ 1668845 h 3063250"/>
              <a:gd name="connsiteX167" fmla="*/ 2240493 w 4114165"/>
              <a:gd name="connsiteY167" fmla="*/ 1667085 h 3063250"/>
              <a:gd name="connsiteX168" fmla="*/ 2243788 w 4114165"/>
              <a:gd name="connsiteY168" fmla="*/ 1666971 h 3063250"/>
              <a:gd name="connsiteX169" fmla="*/ 2247096 w 4114165"/>
              <a:gd name="connsiteY169" fmla="*/ 1668554 h 3063250"/>
              <a:gd name="connsiteX170" fmla="*/ 2253711 w 4114165"/>
              <a:gd name="connsiteY170" fmla="*/ 1676912 h 3063250"/>
              <a:gd name="connsiteX171" fmla="*/ 2260313 w 4114165"/>
              <a:gd name="connsiteY171" fmla="*/ 1692285 h 3063250"/>
              <a:gd name="connsiteX172" fmla="*/ 2266928 w 4114165"/>
              <a:gd name="connsiteY172" fmla="*/ 1714838 h 3063250"/>
              <a:gd name="connsiteX173" fmla="*/ 2276838 w 4114165"/>
              <a:gd name="connsiteY173" fmla="*/ 1762439 h 3063250"/>
              <a:gd name="connsiteX174" fmla="*/ 2286748 w 4114165"/>
              <a:gd name="connsiteY174" fmla="*/ 1827060 h 3063250"/>
              <a:gd name="connsiteX175" fmla="*/ 2296670 w 4114165"/>
              <a:gd name="connsiteY175" fmla="*/ 1908954 h 3063250"/>
              <a:gd name="connsiteX176" fmla="*/ 2309888 w 4114165"/>
              <a:gd name="connsiteY176" fmla="*/ 2044185 h 3063250"/>
              <a:gd name="connsiteX177" fmla="*/ 2326400 w 4114165"/>
              <a:gd name="connsiteY177" fmla="*/ 2246051 h 3063250"/>
              <a:gd name="connsiteX178" fmla="*/ 2352847 w 4114165"/>
              <a:gd name="connsiteY178" fmla="*/ 2572067 h 3063250"/>
              <a:gd name="connsiteX179" fmla="*/ 2366064 w 4114165"/>
              <a:gd name="connsiteY179" fmla="*/ 2700929 h 3063250"/>
              <a:gd name="connsiteX180" fmla="*/ 2375975 w 4114165"/>
              <a:gd name="connsiteY180" fmla="*/ 2775427 h 3063250"/>
              <a:gd name="connsiteX181" fmla="*/ 2385884 w 4114165"/>
              <a:gd name="connsiteY181" fmla="*/ 2830398 h 3063250"/>
              <a:gd name="connsiteX182" fmla="*/ 2395807 w 4114165"/>
              <a:gd name="connsiteY182" fmla="*/ 2867312 h 3063250"/>
              <a:gd name="connsiteX183" fmla="*/ 2402409 w 4114165"/>
              <a:gd name="connsiteY183" fmla="*/ 2883268 h 3063250"/>
              <a:gd name="connsiteX184" fmla="*/ 2409024 w 4114165"/>
              <a:gd name="connsiteY184" fmla="*/ 2893563 h 3063250"/>
              <a:gd name="connsiteX185" fmla="*/ 2415627 w 4114165"/>
              <a:gd name="connsiteY185" fmla="*/ 2899350 h 3063250"/>
              <a:gd name="connsiteX186" fmla="*/ 2422242 w 4114165"/>
              <a:gd name="connsiteY186" fmla="*/ 2901668 h 3063250"/>
              <a:gd name="connsiteX187" fmla="*/ 2428844 w 4114165"/>
              <a:gd name="connsiteY187" fmla="*/ 2901402 h 3063250"/>
              <a:gd name="connsiteX188" fmla="*/ 2438766 w 4114165"/>
              <a:gd name="connsiteY188" fmla="*/ 2897273 h 3063250"/>
              <a:gd name="connsiteX189" fmla="*/ 2448676 w 4114165"/>
              <a:gd name="connsiteY189" fmla="*/ 2889726 h 3063250"/>
              <a:gd name="connsiteX190" fmla="*/ 2461894 w 4114165"/>
              <a:gd name="connsiteY190" fmla="*/ 2875454 h 3063250"/>
              <a:gd name="connsiteX191" fmla="*/ 2478418 w 4114165"/>
              <a:gd name="connsiteY191" fmla="*/ 2852749 h 3063250"/>
              <a:gd name="connsiteX192" fmla="*/ 2501546 w 4114165"/>
              <a:gd name="connsiteY192" fmla="*/ 2820306 h 3063250"/>
              <a:gd name="connsiteX193" fmla="*/ 2511456 w 4114165"/>
              <a:gd name="connsiteY193" fmla="*/ 2810061 h 3063250"/>
              <a:gd name="connsiteX194" fmla="*/ 2521378 w 4114165"/>
              <a:gd name="connsiteY194" fmla="*/ 2803945 h 3063250"/>
              <a:gd name="connsiteX195" fmla="*/ 2527980 w 4114165"/>
              <a:gd name="connsiteY195" fmla="*/ 2802564 h 3063250"/>
              <a:gd name="connsiteX196" fmla="*/ 2534596 w 4114165"/>
              <a:gd name="connsiteY196" fmla="*/ 2803464 h 3063250"/>
              <a:gd name="connsiteX197" fmla="*/ 2541198 w 4114165"/>
              <a:gd name="connsiteY197" fmla="*/ 2806592 h 3063250"/>
              <a:gd name="connsiteX198" fmla="*/ 2551120 w 4114165"/>
              <a:gd name="connsiteY198" fmla="*/ 2815215 h 3063250"/>
              <a:gd name="connsiteX199" fmla="*/ 2561030 w 4114165"/>
              <a:gd name="connsiteY199" fmla="*/ 2828271 h 3063250"/>
              <a:gd name="connsiteX200" fmla="*/ 2570940 w 4114165"/>
              <a:gd name="connsiteY200" fmla="*/ 2845810 h 3063250"/>
              <a:gd name="connsiteX201" fmla="*/ 2584158 w 4114165"/>
              <a:gd name="connsiteY201" fmla="*/ 2876189 h 3063250"/>
              <a:gd name="connsiteX202" fmla="*/ 2603990 w 4114165"/>
              <a:gd name="connsiteY202" fmla="*/ 2931768 h 3063250"/>
              <a:gd name="connsiteX203" fmla="*/ 2617207 w 4114165"/>
              <a:gd name="connsiteY203" fmla="*/ 2966795 h 3063250"/>
              <a:gd name="connsiteX204" fmla="*/ 2627117 w 4114165"/>
              <a:gd name="connsiteY204" fmla="*/ 2986220 h 3063250"/>
              <a:gd name="connsiteX205" fmla="*/ 2633732 w 4114165"/>
              <a:gd name="connsiteY205" fmla="*/ 2993894 h 3063250"/>
              <a:gd name="connsiteX206" fmla="*/ 2640334 w 4114165"/>
              <a:gd name="connsiteY206" fmla="*/ 2996060 h 3063250"/>
              <a:gd name="connsiteX207" fmla="*/ 2643642 w 4114165"/>
              <a:gd name="connsiteY207" fmla="*/ 2994781 h 3063250"/>
              <a:gd name="connsiteX208" fmla="*/ 2650257 w 4114165"/>
              <a:gd name="connsiteY208" fmla="*/ 2986942 h 3063250"/>
              <a:gd name="connsiteX209" fmla="*/ 2656859 w 4114165"/>
              <a:gd name="connsiteY209" fmla="*/ 2971366 h 3063250"/>
              <a:gd name="connsiteX210" fmla="*/ 2663474 w 4114165"/>
              <a:gd name="connsiteY210" fmla="*/ 2947357 h 3063250"/>
              <a:gd name="connsiteX211" fmla="*/ 2670077 w 4114165"/>
              <a:gd name="connsiteY211" fmla="*/ 2914280 h 3063250"/>
              <a:gd name="connsiteX212" fmla="*/ 2679999 w 4114165"/>
              <a:gd name="connsiteY212" fmla="*/ 2846646 h 3063250"/>
              <a:gd name="connsiteX213" fmla="*/ 2689909 w 4114165"/>
              <a:gd name="connsiteY213" fmla="*/ 2756698 h 3063250"/>
              <a:gd name="connsiteX214" fmla="*/ 2703127 w 4114165"/>
              <a:gd name="connsiteY214" fmla="*/ 2602181 h 3063250"/>
              <a:gd name="connsiteX215" fmla="*/ 2716344 w 4114165"/>
              <a:gd name="connsiteY215" fmla="*/ 2412092 h 3063250"/>
              <a:gd name="connsiteX216" fmla="*/ 2736176 w 4114165"/>
              <a:gd name="connsiteY216" fmla="*/ 2082213 h 3063250"/>
              <a:gd name="connsiteX217" fmla="*/ 2772521 w 4114165"/>
              <a:gd name="connsiteY217" fmla="*/ 1470652 h 3063250"/>
              <a:gd name="connsiteX218" fmla="*/ 2789046 w 4114165"/>
              <a:gd name="connsiteY218" fmla="*/ 1238622 h 3063250"/>
              <a:gd name="connsiteX219" fmla="*/ 2805571 w 4114165"/>
              <a:gd name="connsiteY219" fmla="*/ 1047862 h 3063250"/>
              <a:gd name="connsiteX220" fmla="*/ 2818788 w 4114165"/>
              <a:gd name="connsiteY220" fmla="*/ 927358 h 3063250"/>
              <a:gd name="connsiteX221" fmla="*/ 2832005 w 4114165"/>
              <a:gd name="connsiteY221" fmla="*/ 833941 h 3063250"/>
              <a:gd name="connsiteX222" fmla="*/ 2845223 w 4114165"/>
              <a:gd name="connsiteY222" fmla="*/ 764002 h 3063250"/>
              <a:gd name="connsiteX223" fmla="*/ 2855133 w 4114165"/>
              <a:gd name="connsiteY223" fmla="*/ 724885 h 3063250"/>
              <a:gd name="connsiteX224" fmla="*/ 2865042 w 4114165"/>
              <a:gd name="connsiteY224" fmla="*/ 696152 h 3063250"/>
              <a:gd name="connsiteX225" fmla="*/ 2874965 w 4114165"/>
              <a:gd name="connsiteY225" fmla="*/ 677220 h 3063250"/>
              <a:gd name="connsiteX226" fmla="*/ 2881567 w 4114165"/>
              <a:gd name="connsiteY226" fmla="*/ 670028 h 3063250"/>
              <a:gd name="connsiteX227" fmla="*/ 2888182 w 4114165"/>
              <a:gd name="connsiteY227" fmla="*/ 667368 h 3063250"/>
              <a:gd name="connsiteX228" fmla="*/ 2894785 w 4114165"/>
              <a:gd name="connsiteY228" fmla="*/ 669622 h 3063250"/>
              <a:gd name="connsiteX229" fmla="*/ 2901400 w 4114165"/>
              <a:gd name="connsiteY229" fmla="*/ 677182 h 3063250"/>
              <a:gd name="connsiteX230" fmla="*/ 2908002 w 4114165"/>
              <a:gd name="connsiteY230" fmla="*/ 690415 h 3063250"/>
              <a:gd name="connsiteX231" fmla="*/ 2914617 w 4114165"/>
              <a:gd name="connsiteY231" fmla="*/ 709562 h 3063250"/>
              <a:gd name="connsiteX232" fmla="*/ 2924527 w 4114165"/>
              <a:gd name="connsiteY232" fmla="*/ 749616 h 3063250"/>
              <a:gd name="connsiteX233" fmla="*/ 2934450 w 4114165"/>
              <a:gd name="connsiteY233" fmla="*/ 803296 h 3063250"/>
              <a:gd name="connsiteX234" fmla="*/ 2947667 w 4114165"/>
              <a:gd name="connsiteY234" fmla="*/ 895814 h 3063250"/>
              <a:gd name="connsiteX235" fmla="*/ 2960884 w 4114165"/>
              <a:gd name="connsiteY235" fmla="*/ 1012101 h 3063250"/>
              <a:gd name="connsiteX236" fmla="*/ 2977409 w 4114165"/>
              <a:gd name="connsiteY236" fmla="*/ 1187779 h 3063250"/>
              <a:gd name="connsiteX237" fmla="*/ 3017061 w 4114165"/>
              <a:gd name="connsiteY237" fmla="*/ 1634110 h 3063250"/>
              <a:gd name="connsiteX238" fmla="*/ 3030278 w 4114165"/>
              <a:gd name="connsiteY238" fmla="*/ 1742115 h 3063250"/>
              <a:gd name="connsiteX239" fmla="*/ 3040188 w 4114165"/>
              <a:gd name="connsiteY239" fmla="*/ 1800265 h 3063250"/>
              <a:gd name="connsiteX240" fmla="*/ 3046803 w 4114165"/>
              <a:gd name="connsiteY240" fmla="*/ 1827313 h 3063250"/>
              <a:gd name="connsiteX241" fmla="*/ 3053406 w 4114165"/>
              <a:gd name="connsiteY241" fmla="*/ 1844928 h 3063250"/>
              <a:gd name="connsiteX242" fmla="*/ 3060021 w 4114165"/>
              <a:gd name="connsiteY242" fmla="*/ 1853413 h 3063250"/>
              <a:gd name="connsiteX243" fmla="*/ 3063315 w 4114165"/>
              <a:gd name="connsiteY243" fmla="*/ 1854388 h 3063250"/>
              <a:gd name="connsiteX244" fmla="*/ 3066623 w 4114165"/>
              <a:gd name="connsiteY244" fmla="*/ 1853299 h 3063250"/>
              <a:gd name="connsiteX245" fmla="*/ 3073238 w 4114165"/>
              <a:gd name="connsiteY245" fmla="*/ 1845245 h 3063250"/>
              <a:gd name="connsiteX246" fmla="*/ 3079840 w 4114165"/>
              <a:gd name="connsiteY246" fmla="*/ 1829960 h 3063250"/>
              <a:gd name="connsiteX247" fmla="*/ 3086456 w 4114165"/>
              <a:gd name="connsiteY247" fmla="*/ 1808129 h 3063250"/>
              <a:gd name="connsiteX248" fmla="*/ 3096365 w 4114165"/>
              <a:gd name="connsiteY248" fmla="*/ 1764782 h 3063250"/>
              <a:gd name="connsiteX249" fmla="*/ 3109583 w 4114165"/>
              <a:gd name="connsiteY249" fmla="*/ 1692285 h 3063250"/>
              <a:gd name="connsiteX250" fmla="*/ 3145940 w 4114165"/>
              <a:gd name="connsiteY250" fmla="*/ 1482986 h 3063250"/>
              <a:gd name="connsiteX251" fmla="*/ 3162452 w 4114165"/>
              <a:gd name="connsiteY251" fmla="*/ 1409665 h 3063250"/>
              <a:gd name="connsiteX252" fmla="*/ 3178977 w 4114165"/>
              <a:gd name="connsiteY252" fmla="*/ 1351098 h 3063250"/>
              <a:gd name="connsiteX253" fmla="*/ 3192194 w 4114165"/>
              <a:gd name="connsiteY253" fmla="*/ 1313348 h 3063250"/>
              <a:gd name="connsiteX254" fmla="*/ 3205412 w 4114165"/>
              <a:gd name="connsiteY254" fmla="*/ 1283678 h 3063250"/>
              <a:gd name="connsiteX255" fmla="*/ 3215334 w 4114165"/>
              <a:gd name="connsiteY255" fmla="*/ 1267773 h 3063250"/>
              <a:gd name="connsiteX256" fmla="*/ 3221936 w 4114165"/>
              <a:gd name="connsiteY256" fmla="*/ 1260745 h 3063250"/>
              <a:gd name="connsiteX257" fmla="*/ 3228551 w 4114165"/>
              <a:gd name="connsiteY257" fmla="*/ 1256705 h 3063250"/>
              <a:gd name="connsiteX258" fmla="*/ 3235154 w 4114165"/>
              <a:gd name="connsiteY258" fmla="*/ 1255730 h 3063250"/>
              <a:gd name="connsiteX259" fmla="*/ 3241769 w 4114165"/>
              <a:gd name="connsiteY259" fmla="*/ 1257820 h 3063250"/>
              <a:gd name="connsiteX260" fmla="*/ 3248371 w 4114165"/>
              <a:gd name="connsiteY260" fmla="*/ 1263088 h 3063250"/>
              <a:gd name="connsiteX261" fmla="*/ 3254986 w 4114165"/>
              <a:gd name="connsiteY261" fmla="*/ 1271661 h 3063250"/>
              <a:gd name="connsiteX262" fmla="*/ 3264896 w 4114165"/>
              <a:gd name="connsiteY262" fmla="*/ 1291099 h 3063250"/>
              <a:gd name="connsiteX263" fmla="*/ 3274819 w 4114165"/>
              <a:gd name="connsiteY263" fmla="*/ 1319161 h 3063250"/>
              <a:gd name="connsiteX264" fmla="*/ 3284729 w 4114165"/>
              <a:gd name="connsiteY264" fmla="*/ 1356796 h 3063250"/>
              <a:gd name="connsiteX265" fmla="*/ 3294638 w 4114165"/>
              <a:gd name="connsiteY265" fmla="*/ 1405106 h 3063250"/>
              <a:gd name="connsiteX266" fmla="*/ 3304548 w 4114165"/>
              <a:gd name="connsiteY266" fmla="*/ 1465029 h 3063250"/>
              <a:gd name="connsiteX267" fmla="*/ 3317766 w 4114165"/>
              <a:gd name="connsiteY267" fmla="*/ 1564322 h 3063250"/>
              <a:gd name="connsiteX268" fmla="*/ 3330996 w 4114165"/>
              <a:gd name="connsiteY268" fmla="*/ 1685636 h 3063250"/>
              <a:gd name="connsiteX269" fmla="*/ 3347508 w 4114165"/>
              <a:gd name="connsiteY269" fmla="*/ 1862923 h 3063250"/>
              <a:gd name="connsiteX270" fmla="*/ 3406993 w 4114165"/>
              <a:gd name="connsiteY270" fmla="*/ 2532355 h 3063250"/>
              <a:gd name="connsiteX271" fmla="*/ 3423517 w 4114165"/>
              <a:gd name="connsiteY271" fmla="*/ 2676071 h 3063250"/>
              <a:gd name="connsiteX272" fmla="*/ 3440042 w 4114165"/>
              <a:gd name="connsiteY272" fmla="*/ 2794878 h 3063250"/>
              <a:gd name="connsiteX273" fmla="*/ 3453260 w 4114165"/>
              <a:gd name="connsiteY273" fmla="*/ 2872884 h 3063250"/>
              <a:gd name="connsiteX274" fmla="*/ 3466477 w 4114165"/>
              <a:gd name="connsiteY274" fmla="*/ 2936720 h 3063250"/>
              <a:gd name="connsiteX275" fmla="*/ 3479694 w 4114165"/>
              <a:gd name="connsiteY275" fmla="*/ 2986828 h 3063250"/>
              <a:gd name="connsiteX276" fmla="*/ 3489604 w 4114165"/>
              <a:gd name="connsiteY276" fmla="*/ 3015675 h 3063250"/>
              <a:gd name="connsiteX277" fmla="*/ 3499526 w 4114165"/>
              <a:gd name="connsiteY277" fmla="*/ 3037329 h 3063250"/>
              <a:gd name="connsiteX278" fmla="*/ 3509436 w 4114165"/>
              <a:gd name="connsiteY278" fmla="*/ 3052108 h 3063250"/>
              <a:gd name="connsiteX279" fmla="*/ 3519346 w 4114165"/>
              <a:gd name="connsiteY279" fmla="*/ 3060642 h 3063250"/>
              <a:gd name="connsiteX280" fmla="*/ 3525962 w 4114165"/>
              <a:gd name="connsiteY280" fmla="*/ 3063150 h 3063250"/>
              <a:gd name="connsiteX281" fmla="*/ 3532564 w 4114165"/>
              <a:gd name="connsiteY281" fmla="*/ 3063251 h 3063250"/>
              <a:gd name="connsiteX282" fmla="*/ 3539179 w 4114165"/>
              <a:gd name="connsiteY282" fmla="*/ 3060947 h 3063250"/>
              <a:gd name="connsiteX283" fmla="*/ 3545781 w 4114165"/>
              <a:gd name="connsiteY283" fmla="*/ 3056261 h 3063250"/>
              <a:gd name="connsiteX284" fmla="*/ 3555704 w 4114165"/>
              <a:gd name="connsiteY284" fmla="*/ 3044826 h 3063250"/>
              <a:gd name="connsiteX285" fmla="*/ 3565614 w 4114165"/>
              <a:gd name="connsiteY285" fmla="*/ 3028149 h 3063250"/>
              <a:gd name="connsiteX286" fmla="*/ 3575523 w 4114165"/>
              <a:gd name="connsiteY286" fmla="*/ 3006076 h 3063250"/>
              <a:gd name="connsiteX287" fmla="*/ 3585446 w 4114165"/>
              <a:gd name="connsiteY287" fmla="*/ 2978141 h 3063250"/>
              <a:gd name="connsiteX288" fmla="*/ 3598663 w 4114165"/>
              <a:gd name="connsiteY288" fmla="*/ 2930705 h 3063250"/>
              <a:gd name="connsiteX289" fmla="*/ 3611881 w 4114165"/>
              <a:gd name="connsiteY289" fmla="*/ 2871288 h 3063250"/>
              <a:gd name="connsiteX290" fmla="*/ 3628405 w 4114165"/>
              <a:gd name="connsiteY290" fmla="*/ 2782582 h 3063250"/>
              <a:gd name="connsiteX291" fmla="*/ 3664750 w 4114165"/>
              <a:gd name="connsiteY291" fmla="*/ 2563380 h 3063250"/>
              <a:gd name="connsiteX292" fmla="*/ 3691185 w 4114165"/>
              <a:gd name="connsiteY292" fmla="*/ 2412674 h 3063250"/>
              <a:gd name="connsiteX293" fmla="*/ 3707710 w 4114165"/>
              <a:gd name="connsiteY293" fmla="*/ 2331693 h 3063250"/>
              <a:gd name="connsiteX294" fmla="*/ 3720927 w 4114165"/>
              <a:gd name="connsiteY294" fmla="*/ 2279532 h 3063250"/>
              <a:gd name="connsiteX295" fmla="*/ 3730837 w 4114165"/>
              <a:gd name="connsiteY295" fmla="*/ 2250090 h 3063250"/>
              <a:gd name="connsiteX296" fmla="*/ 3740759 w 4114165"/>
              <a:gd name="connsiteY296" fmla="*/ 2229956 h 3063250"/>
              <a:gd name="connsiteX297" fmla="*/ 3747362 w 4114165"/>
              <a:gd name="connsiteY297" fmla="*/ 2221978 h 3063250"/>
              <a:gd name="connsiteX298" fmla="*/ 3753977 w 4114165"/>
              <a:gd name="connsiteY298" fmla="*/ 2218470 h 3063250"/>
              <a:gd name="connsiteX299" fmla="*/ 3760579 w 4114165"/>
              <a:gd name="connsiteY299" fmla="*/ 2219483 h 3063250"/>
              <a:gd name="connsiteX300" fmla="*/ 3767194 w 4114165"/>
              <a:gd name="connsiteY300" fmla="*/ 2225017 h 3063250"/>
              <a:gd name="connsiteX301" fmla="*/ 3773796 w 4114165"/>
              <a:gd name="connsiteY301" fmla="*/ 2234945 h 3063250"/>
              <a:gd name="connsiteX302" fmla="*/ 3783719 w 4114165"/>
              <a:gd name="connsiteY302" fmla="*/ 2257498 h 3063250"/>
              <a:gd name="connsiteX303" fmla="*/ 3793629 w 4114165"/>
              <a:gd name="connsiteY303" fmla="*/ 2287751 h 3063250"/>
              <a:gd name="connsiteX304" fmla="*/ 3810154 w 4114165"/>
              <a:gd name="connsiteY304" fmla="*/ 2348788 h 3063250"/>
              <a:gd name="connsiteX305" fmla="*/ 3836589 w 4114165"/>
              <a:gd name="connsiteY305" fmla="*/ 2448461 h 3063250"/>
              <a:gd name="connsiteX306" fmla="*/ 3849806 w 4114165"/>
              <a:gd name="connsiteY306" fmla="*/ 2487654 h 3063250"/>
              <a:gd name="connsiteX307" fmla="*/ 3859716 w 4114165"/>
              <a:gd name="connsiteY307" fmla="*/ 2508472 h 3063250"/>
              <a:gd name="connsiteX308" fmla="*/ 3866331 w 4114165"/>
              <a:gd name="connsiteY308" fmla="*/ 2517476 h 3063250"/>
              <a:gd name="connsiteX309" fmla="*/ 3872933 w 4114165"/>
              <a:gd name="connsiteY309" fmla="*/ 2522313 h 3063250"/>
              <a:gd name="connsiteX310" fmla="*/ 3879548 w 4114165"/>
              <a:gd name="connsiteY310" fmla="*/ 2522984 h 3063250"/>
              <a:gd name="connsiteX311" fmla="*/ 3886150 w 4114165"/>
              <a:gd name="connsiteY311" fmla="*/ 2519654 h 3063250"/>
              <a:gd name="connsiteX312" fmla="*/ 3892765 w 4114165"/>
              <a:gd name="connsiteY312" fmla="*/ 2512613 h 3063250"/>
              <a:gd name="connsiteX313" fmla="*/ 3902675 w 4114165"/>
              <a:gd name="connsiteY313" fmla="*/ 2496087 h 3063250"/>
              <a:gd name="connsiteX314" fmla="*/ 3915893 w 4114165"/>
              <a:gd name="connsiteY314" fmla="*/ 2466177 h 3063250"/>
              <a:gd name="connsiteX315" fmla="*/ 3939032 w 4114165"/>
              <a:gd name="connsiteY315" fmla="*/ 2410826 h 3063250"/>
              <a:gd name="connsiteX316" fmla="*/ 3948943 w 4114165"/>
              <a:gd name="connsiteY316" fmla="*/ 2393604 h 3063250"/>
              <a:gd name="connsiteX317" fmla="*/ 3955545 w 4114165"/>
              <a:gd name="connsiteY317" fmla="*/ 2385879 h 3063250"/>
              <a:gd name="connsiteX318" fmla="*/ 3962160 w 4114165"/>
              <a:gd name="connsiteY318" fmla="*/ 2381497 h 3063250"/>
              <a:gd name="connsiteX319" fmla="*/ 3968775 w 4114165"/>
              <a:gd name="connsiteY319" fmla="*/ 2380687 h 3063250"/>
              <a:gd name="connsiteX320" fmla="*/ 3975377 w 4114165"/>
              <a:gd name="connsiteY320" fmla="*/ 2383562 h 3063250"/>
              <a:gd name="connsiteX321" fmla="*/ 3981992 w 4114165"/>
              <a:gd name="connsiteY321" fmla="*/ 2390184 h 3063250"/>
              <a:gd name="connsiteX322" fmla="*/ 3988595 w 4114165"/>
              <a:gd name="connsiteY322" fmla="*/ 2400606 h 3063250"/>
              <a:gd name="connsiteX323" fmla="*/ 3998504 w 4114165"/>
              <a:gd name="connsiteY323" fmla="*/ 2422932 h 3063250"/>
              <a:gd name="connsiteX324" fmla="*/ 4011734 w 4114165"/>
              <a:gd name="connsiteY324" fmla="*/ 2462365 h 3063250"/>
              <a:gd name="connsiteX325" fmla="*/ 4034862 w 4114165"/>
              <a:gd name="connsiteY325" fmla="*/ 2535128 h 3063250"/>
              <a:gd name="connsiteX326" fmla="*/ 4044771 w 4114165"/>
              <a:gd name="connsiteY326" fmla="*/ 2557023 h 3063250"/>
              <a:gd name="connsiteX327" fmla="*/ 4051386 w 4114165"/>
              <a:gd name="connsiteY327" fmla="*/ 2565419 h 3063250"/>
              <a:gd name="connsiteX328" fmla="*/ 4054681 w 4114165"/>
              <a:gd name="connsiteY328" fmla="*/ 2567344 h 3063250"/>
              <a:gd name="connsiteX329" fmla="*/ 4057989 w 4114165"/>
              <a:gd name="connsiteY329" fmla="*/ 2567584 h 3063250"/>
              <a:gd name="connsiteX330" fmla="*/ 4061296 w 4114165"/>
              <a:gd name="connsiteY330" fmla="*/ 2566090 h 3063250"/>
              <a:gd name="connsiteX331" fmla="*/ 4067911 w 4114165"/>
              <a:gd name="connsiteY331" fmla="*/ 2557454 h 3063250"/>
              <a:gd name="connsiteX332" fmla="*/ 4074514 w 4114165"/>
              <a:gd name="connsiteY332" fmla="*/ 2541131 h 3063250"/>
              <a:gd name="connsiteX333" fmla="*/ 4081129 w 4114165"/>
              <a:gd name="connsiteY333" fmla="*/ 2517134 h 3063250"/>
              <a:gd name="connsiteX334" fmla="*/ 4091038 w 4114165"/>
              <a:gd name="connsiteY334" fmla="*/ 2467532 h 3063250"/>
              <a:gd name="connsiteX335" fmla="*/ 4100948 w 4114165"/>
              <a:gd name="connsiteY335" fmla="*/ 2403215 h 3063250"/>
              <a:gd name="connsiteX336" fmla="*/ 4114166 w 4114165"/>
              <a:gd name="connsiteY336" fmla="*/ 2298223 h 3063250"/>
              <a:gd name="connsiteX337" fmla="*/ 4114166 w 4114165"/>
              <a:gd name="connsiteY337" fmla="*/ 2298223 h 3063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</a:cxnLst>
            <a:rect l="l" t="t" r="r" b="b"/>
            <a:pathLst>
              <a:path w="4114165" h="3063250">
                <a:moveTo>
                  <a:pt x="0" y="962866"/>
                </a:moveTo>
                <a:lnTo>
                  <a:pt x="13219" y="938578"/>
                </a:lnTo>
                <a:lnTo>
                  <a:pt x="29741" y="914936"/>
                </a:lnTo>
                <a:lnTo>
                  <a:pt x="52873" y="887165"/>
                </a:lnTo>
                <a:lnTo>
                  <a:pt x="79309" y="860382"/>
                </a:lnTo>
                <a:lnTo>
                  <a:pt x="99137" y="843895"/>
                </a:lnTo>
                <a:lnTo>
                  <a:pt x="109050" y="838551"/>
                </a:lnTo>
                <a:lnTo>
                  <a:pt x="118964" y="836816"/>
                </a:lnTo>
                <a:lnTo>
                  <a:pt x="125574" y="838272"/>
                </a:lnTo>
                <a:lnTo>
                  <a:pt x="132182" y="842248"/>
                </a:lnTo>
                <a:lnTo>
                  <a:pt x="138791" y="849049"/>
                </a:lnTo>
                <a:lnTo>
                  <a:pt x="145401" y="859078"/>
                </a:lnTo>
                <a:lnTo>
                  <a:pt x="155315" y="880859"/>
                </a:lnTo>
                <a:lnTo>
                  <a:pt x="165228" y="911631"/>
                </a:lnTo>
                <a:lnTo>
                  <a:pt x="175142" y="951773"/>
                </a:lnTo>
                <a:lnTo>
                  <a:pt x="188360" y="1018952"/>
                </a:lnTo>
                <a:lnTo>
                  <a:pt x="204883" y="1119511"/>
                </a:lnTo>
                <a:lnTo>
                  <a:pt x="237928" y="1325872"/>
                </a:lnTo>
                <a:lnTo>
                  <a:pt x="251146" y="1392203"/>
                </a:lnTo>
                <a:lnTo>
                  <a:pt x="264365" y="1444629"/>
                </a:lnTo>
                <a:lnTo>
                  <a:pt x="274279" y="1474666"/>
                </a:lnTo>
                <a:lnTo>
                  <a:pt x="284192" y="1497675"/>
                </a:lnTo>
                <a:lnTo>
                  <a:pt x="297410" y="1521267"/>
                </a:lnTo>
                <a:lnTo>
                  <a:pt x="323847" y="1565120"/>
                </a:lnTo>
                <a:lnTo>
                  <a:pt x="340373" y="1598538"/>
                </a:lnTo>
                <a:lnTo>
                  <a:pt x="363500" y="1652395"/>
                </a:lnTo>
                <a:lnTo>
                  <a:pt x="386628" y="1713129"/>
                </a:lnTo>
                <a:lnTo>
                  <a:pt x="406460" y="1772988"/>
                </a:lnTo>
                <a:lnTo>
                  <a:pt x="422985" y="1832430"/>
                </a:lnTo>
                <a:lnTo>
                  <a:pt x="439510" y="1903407"/>
                </a:lnTo>
                <a:lnTo>
                  <a:pt x="456035" y="1987175"/>
                </a:lnTo>
                <a:lnTo>
                  <a:pt x="472547" y="2085024"/>
                </a:lnTo>
                <a:lnTo>
                  <a:pt x="502289" y="2284990"/>
                </a:lnTo>
                <a:lnTo>
                  <a:pt x="518814" y="2386930"/>
                </a:lnTo>
                <a:lnTo>
                  <a:pt x="532031" y="2452703"/>
                </a:lnTo>
                <a:lnTo>
                  <a:pt x="541941" y="2490718"/>
                </a:lnTo>
                <a:lnTo>
                  <a:pt x="551864" y="2518717"/>
                </a:lnTo>
                <a:lnTo>
                  <a:pt x="561774" y="2537066"/>
                </a:lnTo>
                <a:lnTo>
                  <a:pt x="568389" y="2544335"/>
                </a:lnTo>
                <a:lnTo>
                  <a:pt x="574991" y="2548070"/>
                </a:lnTo>
                <a:lnTo>
                  <a:pt x="581606" y="2548741"/>
                </a:lnTo>
                <a:lnTo>
                  <a:pt x="588208" y="2546969"/>
                </a:lnTo>
                <a:lnTo>
                  <a:pt x="598131" y="2541042"/>
                </a:lnTo>
                <a:lnTo>
                  <a:pt x="644385" y="2506927"/>
                </a:lnTo>
                <a:lnTo>
                  <a:pt x="670820" y="2490034"/>
                </a:lnTo>
                <a:lnTo>
                  <a:pt x="687345" y="2476269"/>
                </a:lnTo>
                <a:lnTo>
                  <a:pt x="700562" y="2461681"/>
                </a:lnTo>
                <a:lnTo>
                  <a:pt x="710485" y="2447156"/>
                </a:lnTo>
                <a:lnTo>
                  <a:pt x="720395" y="2427478"/>
                </a:lnTo>
                <a:lnTo>
                  <a:pt x="730305" y="2399808"/>
                </a:lnTo>
                <a:lnTo>
                  <a:pt x="740214" y="2360615"/>
                </a:lnTo>
                <a:lnTo>
                  <a:pt x="750137" y="2306011"/>
                </a:lnTo>
                <a:lnTo>
                  <a:pt x="760047" y="2232146"/>
                </a:lnTo>
                <a:lnTo>
                  <a:pt x="769957" y="2135437"/>
                </a:lnTo>
                <a:lnTo>
                  <a:pt x="779879" y="2013021"/>
                </a:lnTo>
                <a:lnTo>
                  <a:pt x="793097" y="1806394"/>
                </a:lnTo>
                <a:lnTo>
                  <a:pt x="806314" y="1550988"/>
                </a:lnTo>
                <a:lnTo>
                  <a:pt x="826134" y="1101061"/>
                </a:lnTo>
                <a:lnTo>
                  <a:pt x="852581" y="502805"/>
                </a:lnTo>
                <a:lnTo>
                  <a:pt x="865798" y="268992"/>
                </a:lnTo>
                <a:lnTo>
                  <a:pt x="875708" y="140161"/>
                </a:lnTo>
                <a:lnTo>
                  <a:pt x="885618" y="54144"/>
                </a:lnTo>
                <a:lnTo>
                  <a:pt x="892233" y="19833"/>
                </a:lnTo>
                <a:lnTo>
                  <a:pt x="898835" y="2645"/>
                </a:lnTo>
                <a:lnTo>
                  <a:pt x="902143" y="0"/>
                </a:lnTo>
                <a:lnTo>
                  <a:pt x="905450" y="1042"/>
                </a:lnTo>
                <a:lnTo>
                  <a:pt x="908758" y="5543"/>
                </a:lnTo>
                <a:lnTo>
                  <a:pt x="915360" y="23974"/>
                </a:lnTo>
                <a:lnTo>
                  <a:pt x="921975" y="53496"/>
                </a:lnTo>
                <a:lnTo>
                  <a:pt x="931885" y="114728"/>
                </a:lnTo>
                <a:lnTo>
                  <a:pt x="945103" y="219005"/>
                </a:lnTo>
                <a:lnTo>
                  <a:pt x="991370" y="608560"/>
                </a:lnTo>
                <a:lnTo>
                  <a:pt x="1007895" y="717439"/>
                </a:lnTo>
                <a:lnTo>
                  <a:pt x="1057457" y="1020560"/>
                </a:lnTo>
                <a:lnTo>
                  <a:pt x="1070674" y="1129034"/>
                </a:lnTo>
                <a:lnTo>
                  <a:pt x="1083891" y="1261492"/>
                </a:lnTo>
                <a:lnTo>
                  <a:pt x="1100416" y="1462079"/>
                </a:lnTo>
                <a:lnTo>
                  <a:pt x="1123543" y="1789577"/>
                </a:lnTo>
                <a:lnTo>
                  <a:pt x="1146683" y="2110389"/>
                </a:lnTo>
                <a:lnTo>
                  <a:pt x="1159901" y="2255687"/>
                </a:lnTo>
                <a:lnTo>
                  <a:pt x="1169810" y="2336454"/>
                </a:lnTo>
                <a:lnTo>
                  <a:pt x="1176425" y="2375343"/>
                </a:lnTo>
                <a:lnTo>
                  <a:pt x="1183028" y="2401809"/>
                </a:lnTo>
                <a:lnTo>
                  <a:pt x="1189643" y="2415701"/>
                </a:lnTo>
                <a:lnTo>
                  <a:pt x="1192950" y="2417917"/>
                </a:lnTo>
                <a:lnTo>
                  <a:pt x="1196245" y="2417030"/>
                </a:lnTo>
                <a:lnTo>
                  <a:pt x="1199553" y="2413054"/>
                </a:lnTo>
                <a:lnTo>
                  <a:pt x="1206168" y="2396073"/>
                </a:lnTo>
                <a:lnTo>
                  <a:pt x="1212770" y="2367517"/>
                </a:lnTo>
                <a:lnTo>
                  <a:pt x="1222680" y="2304808"/>
                </a:lnTo>
                <a:lnTo>
                  <a:pt x="1232602" y="2221471"/>
                </a:lnTo>
                <a:lnTo>
                  <a:pt x="1249127" y="2051011"/>
                </a:lnTo>
                <a:lnTo>
                  <a:pt x="1278857" y="1738519"/>
                </a:lnTo>
                <a:lnTo>
                  <a:pt x="1292087" y="1631108"/>
                </a:lnTo>
                <a:lnTo>
                  <a:pt x="1301997" y="1571186"/>
                </a:lnTo>
                <a:lnTo>
                  <a:pt x="1311907" y="1530802"/>
                </a:lnTo>
                <a:lnTo>
                  <a:pt x="1318522" y="1515125"/>
                </a:lnTo>
                <a:lnTo>
                  <a:pt x="1325124" y="1508553"/>
                </a:lnTo>
                <a:lnTo>
                  <a:pt x="1328431" y="1508692"/>
                </a:lnTo>
                <a:lnTo>
                  <a:pt x="1331739" y="1511098"/>
                </a:lnTo>
                <a:lnTo>
                  <a:pt x="1338341" y="1522673"/>
                </a:lnTo>
                <a:lnTo>
                  <a:pt x="1344956" y="1543098"/>
                </a:lnTo>
                <a:lnTo>
                  <a:pt x="1351559" y="1572135"/>
                </a:lnTo>
                <a:lnTo>
                  <a:pt x="1361481" y="1631273"/>
                </a:lnTo>
                <a:lnTo>
                  <a:pt x="1371391" y="1708025"/>
                </a:lnTo>
                <a:lnTo>
                  <a:pt x="1384608" y="1834709"/>
                </a:lnTo>
                <a:lnTo>
                  <a:pt x="1401133" y="2023810"/>
                </a:lnTo>
                <a:lnTo>
                  <a:pt x="1437478" y="2455958"/>
                </a:lnTo>
                <a:lnTo>
                  <a:pt x="1450695" y="2573840"/>
                </a:lnTo>
                <a:lnTo>
                  <a:pt x="1460618" y="2638271"/>
                </a:lnTo>
                <a:lnTo>
                  <a:pt x="1467220" y="2669055"/>
                </a:lnTo>
                <a:lnTo>
                  <a:pt x="1473835" y="2690241"/>
                </a:lnTo>
                <a:lnTo>
                  <a:pt x="1480438" y="2702360"/>
                </a:lnTo>
                <a:lnTo>
                  <a:pt x="1483745" y="2705260"/>
                </a:lnTo>
                <a:lnTo>
                  <a:pt x="1487053" y="2706222"/>
                </a:lnTo>
                <a:lnTo>
                  <a:pt x="1490360" y="2705361"/>
                </a:lnTo>
                <a:lnTo>
                  <a:pt x="1496963" y="2698700"/>
                </a:lnTo>
                <a:lnTo>
                  <a:pt x="1503577" y="2686265"/>
                </a:lnTo>
                <a:lnTo>
                  <a:pt x="1513487" y="2658861"/>
                </a:lnTo>
                <a:lnTo>
                  <a:pt x="1526705" y="2610120"/>
                </a:lnTo>
                <a:lnTo>
                  <a:pt x="1543229" y="2536635"/>
                </a:lnTo>
                <a:lnTo>
                  <a:pt x="1579574" y="2357488"/>
                </a:lnTo>
                <a:lnTo>
                  <a:pt x="1615932" y="2168830"/>
                </a:lnTo>
                <a:lnTo>
                  <a:pt x="1639059" y="2033219"/>
                </a:lnTo>
                <a:lnTo>
                  <a:pt x="1658891" y="1899823"/>
                </a:lnTo>
                <a:lnTo>
                  <a:pt x="1688633" y="1675189"/>
                </a:lnTo>
                <a:lnTo>
                  <a:pt x="1724978" y="1405069"/>
                </a:lnTo>
                <a:lnTo>
                  <a:pt x="1754720" y="1207660"/>
                </a:lnTo>
                <a:lnTo>
                  <a:pt x="1777847" y="1072404"/>
                </a:lnTo>
                <a:lnTo>
                  <a:pt x="1794372" y="994322"/>
                </a:lnTo>
                <a:lnTo>
                  <a:pt x="1807590" y="945860"/>
                </a:lnTo>
                <a:lnTo>
                  <a:pt x="1820807" y="909731"/>
                </a:lnTo>
                <a:lnTo>
                  <a:pt x="1830717" y="890394"/>
                </a:lnTo>
                <a:lnTo>
                  <a:pt x="1840639" y="877921"/>
                </a:lnTo>
                <a:lnTo>
                  <a:pt x="1847242" y="873653"/>
                </a:lnTo>
                <a:lnTo>
                  <a:pt x="1853857" y="872881"/>
                </a:lnTo>
                <a:lnTo>
                  <a:pt x="1860459" y="875768"/>
                </a:lnTo>
                <a:lnTo>
                  <a:pt x="1867074" y="882378"/>
                </a:lnTo>
                <a:lnTo>
                  <a:pt x="1873676" y="892762"/>
                </a:lnTo>
                <a:lnTo>
                  <a:pt x="1883599" y="915227"/>
                </a:lnTo>
                <a:lnTo>
                  <a:pt x="1893509" y="945480"/>
                </a:lnTo>
                <a:lnTo>
                  <a:pt x="1906726" y="996386"/>
                </a:lnTo>
                <a:lnTo>
                  <a:pt x="1919944" y="1058398"/>
                </a:lnTo>
                <a:lnTo>
                  <a:pt x="1933161" y="1132137"/>
                </a:lnTo>
                <a:lnTo>
                  <a:pt x="1949686" y="1241687"/>
                </a:lnTo>
                <a:lnTo>
                  <a:pt x="1966211" y="1370713"/>
                </a:lnTo>
                <a:lnTo>
                  <a:pt x="1986043" y="1548658"/>
                </a:lnTo>
                <a:lnTo>
                  <a:pt x="2035605" y="2011729"/>
                </a:lnTo>
                <a:lnTo>
                  <a:pt x="2048822" y="2106628"/>
                </a:lnTo>
                <a:lnTo>
                  <a:pt x="2058732" y="2163043"/>
                </a:lnTo>
                <a:lnTo>
                  <a:pt x="2068655" y="2205123"/>
                </a:lnTo>
                <a:lnTo>
                  <a:pt x="2075257" y="2224738"/>
                </a:lnTo>
                <a:lnTo>
                  <a:pt x="2081872" y="2237528"/>
                </a:lnTo>
                <a:lnTo>
                  <a:pt x="2088474" y="2243581"/>
                </a:lnTo>
                <a:lnTo>
                  <a:pt x="2091782" y="2244151"/>
                </a:lnTo>
                <a:lnTo>
                  <a:pt x="2095089" y="2243151"/>
                </a:lnTo>
                <a:lnTo>
                  <a:pt x="2101692" y="2236591"/>
                </a:lnTo>
                <a:lnTo>
                  <a:pt x="2108307" y="2224359"/>
                </a:lnTo>
                <a:lnTo>
                  <a:pt x="2118217" y="2196525"/>
                </a:lnTo>
                <a:lnTo>
                  <a:pt x="2128127" y="2159193"/>
                </a:lnTo>
                <a:lnTo>
                  <a:pt x="2141357" y="2098485"/>
                </a:lnTo>
                <a:lnTo>
                  <a:pt x="2164484" y="1975626"/>
                </a:lnTo>
                <a:lnTo>
                  <a:pt x="2200829" y="1779712"/>
                </a:lnTo>
                <a:lnTo>
                  <a:pt x="2214046" y="1723006"/>
                </a:lnTo>
                <a:lnTo>
                  <a:pt x="2223968" y="1691525"/>
                </a:lnTo>
                <a:lnTo>
                  <a:pt x="2230571" y="1677165"/>
                </a:lnTo>
                <a:lnTo>
                  <a:pt x="2237186" y="1668845"/>
                </a:lnTo>
                <a:lnTo>
                  <a:pt x="2240493" y="1667085"/>
                </a:lnTo>
                <a:lnTo>
                  <a:pt x="2243788" y="1666971"/>
                </a:lnTo>
                <a:lnTo>
                  <a:pt x="2247096" y="1668554"/>
                </a:lnTo>
                <a:lnTo>
                  <a:pt x="2253711" y="1676912"/>
                </a:lnTo>
                <a:lnTo>
                  <a:pt x="2260313" y="1692285"/>
                </a:lnTo>
                <a:lnTo>
                  <a:pt x="2266928" y="1714838"/>
                </a:lnTo>
                <a:lnTo>
                  <a:pt x="2276838" y="1762439"/>
                </a:lnTo>
                <a:lnTo>
                  <a:pt x="2286748" y="1827060"/>
                </a:lnTo>
                <a:lnTo>
                  <a:pt x="2296670" y="1908954"/>
                </a:lnTo>
                <a:lnTo>
                  <a:pt x="2309888" y="2044185"/>
                </a:lnTo>
                <a:lnTo>
                  <a:pt x="2326400" y="2246051"/>
                </a:lnTo>
                <a:lnTo>
                  <a:pt x="2352847" y="2572067"/>
                </a:lnTo>
                <a:lnTo>
                  <a:pt x="2366064" y="2700929"/>
                </a:lnTo>
                <a:lnTo>
                  <a:pt x="2375975" y="2775427"/>
                </a:lnTo>
                <a:lnTo>
                  <a:pt x="2385884" y="2830398"/>
                </a:lnTo>
                <a:lnTo>
                  <a:pt x="2395807" y="2867312"/>
                </a:lnTo>
                <a:lnTo>
                  <a:pt x="2402409" y="2883268"/>
                </a:lnTo>
                <a:lnTo>
                  <a:pt x="2409024" y="2893563"/>
                </a:lnTo>
                <a:lnTo>
                  <a:pt x="2415627" y="2899350"/>
                </a:lnTo>
                <a:lnTo>
                  <a:pt x="2422242" y="2901668"/>
                </a:lnTo>
                <a:lnTo>
                  <a:pt x="2428844" y="2901402"/>
                </a:lnTo>
                <a:lnTo>
                  <a:pt x="2438766" y="2897273"/>
                </a:lnTo>
                <a:lnTo>
                  <a:pt x="2448676" y="2889726"/>
                </a:lnTo>
                <a:lnTo>
                  <a:pt x="2461894" y="2875454"/>
                </a:lnTo>
                <a:lnTo>
                  <a:pt x="2478418" y="2852749"/>
                </a:lnTo>
                <a:lnTo>
                  <a:pt x="2501546" y="2820306"/>
                </a:lnTo>
                <a:lnTo>
                  <a:pt x="2511456" y="2810061"/>
                </a:lnTo>
                <a:lnTo>
                  <a:pt x="2521378" y="2803945"/>
                </a:lnTo>
                <a:lnTo>
                  <a:pt x="2527980" y="2802564"/>
                </a:lnTo>
                <a:lnTo>
                  <a:pt x="2534596" y="2803464"/>
                </a:lnTo>
                <a:lnTo>
                  <a:pt x="2541198" y="2806592"/>
                </a:lnTo>
                <a:lnTo>
                  <a:pt x="2551120" y="2815215"/>
                </a:lnTo>
                <a:lnTo>
                  <a:pt x="2561030" y="2828271"/>
                </a:lnTo>
                <a:lnTo>
                  <a:pt x="2570940" y="2845810"/>
                </a:lnTo>
                <a:lnTo>
                  <a:pt x="2584158" y="2876189"/>
                </a:lnTo>
                <a:lnTo>
                  <a:pt x="2603990" y="2931768"/>
                </a:lnTo>
                <a:lnTo>
                  <a:pt x="2617207" y="2966795"/>
                </a:lnTo>
                <a:lnTo>
                  <a:pt x="2627117" y="2986220"/>
                </a:lnTo>
                <a:lnTo>
                  <a:pt x="2633732" y="2993894"/>
                </a:lnTo>
                <a:lnTo>
                  <a:pt x="2640334" y="2996060"/>
                </a:lnTo>
                <a:lnTo>
                  <a:pt x="2643642" y="2994781"/>
                </a:lnTo>
                <a:lnTo>
                  <a:pt x="2650257" y="2986942"/>
                </a:lnTo>
                <a:lnTo>
                  <a:pt x="2656859" y="2971366"/>
                </a:lnTo>
                <a:lnTo>
                  <a:pt x="2663474" y="2947357"/>
                </a:lnTo>
                <a:lnTo>
                  <a:pt x="2670077" y="2914280"/>
                </a:lnTo>
                <a:lnTo>
                  <a:pt x="2679999" y="2846646"/>
                </a:lnTo>
                <a:lnTo>
                  <a:pt x="2689909" y="2756698"/>
                </a:lnTo>
                <a:lnTo>
                  <a:pt x="2703127" y="2602181"/>
                </a:lnTo>
                <a:lnTo>
                  <a:pt x="2716344" y="2412092"/>
                </a:lnTo>
                <a:lnTo>
                  <a:pt x="2736176" y="2082213"/>
                </a:lnTo>
                <a:lnTo>
                  <a:pt x="2772521" y="1470652"/>
                </a:lnTo>
                <a:lnTo>
                  <a:pt x="2789046" y="1238622"/>
                </a:lnTo>
                <a:lnTo>
                  <a:pt x="2805571" y="1047862"/>
                </a:lnTo>
                <a:lnTo>
                  <a:pt x="2818788" y="927358"/>
                </a:lnTo>
                <a:lnTo>
                  <a:pt x="2832005" y="833941"/>
                </a:lnTo>
                <a:lnTo>
                  <a:pt x="2845223" y="764002"/>
                </a:lnTo>
                <a:lnTo>
                  <a:pt x="2855133" y="724885"/>
                </a:lnTo>
                <a:lnTo>
                  <a:pt x="2865042" y="696152"/>
                </a:lnTo>
                <a:lnTo>
                  <a:pt x="2874965" y="677220"/>
                </a:lnTo>
                <a:lnTo>
                  <a:pt x="2881567" y="670028"/>
                </a:lnTo>
                <a:lnTo>
                  <a:pt x="2888182" y="667368"/>
                </a:lnTo>
                <a:lnTo>
                  <a:pt x="2894785" y="669622"/>
                </a:lnTo>
                <a:lnTo>
                  <a:pt x="2901400" y="677182"/>
                </a:lnTo>
                <a:lnTo>
                  <a:pt x="2908002" y="690415"/>
                </a:lnTo>
                <a:lnTo>
                  <a:pt x="2914617" y="709562"/>
                </a:lnTo>
                <a:lnTo>
                  <a:pt x="2924527" y="749616"/>
                </a:lnTo>
                <a:lnTo>
                  <a:pt x="2934450" y="803296"/>
                </a:lnTo>
                <a:lnTo>
                  <a:pt x="2947667" y="895814"/>
                </a:lnTo>
                <a:lnTo>
                  <a:pt x="2960884" y="1012101"/>
                </a:lnTo>
                <a:lnTo>
                  <a:pt x="2977409" y="1187779"/>
                </a:lnTo>
                <a:lnTo>
                  <a:pt x="3017061" y="1634110"/>
                </a:lnTo>
                <a:lnTo>
                  <a:pt x="3030278" y="1742115"/>
                </a:lnTo>
                <a:lnTo>
                  <a:pt x="3040188" y="1800265"/>
                </a:lnTo>
                <a:lnTo>
                  <a:pt x="3046803" y="1827313"/>
                </a:lnTo>
                <a:lnTo>
                  <a:pt x="3053406" y="1844928"/>
                </a:lnTo>
                <a:lnTo>
                  <a:pt x="3060021" y="1853413"/>
                </a:lnTo>
                <a:lnTo>
                  <a:pt x="3063315" y="1854388"/>
                </a:lnTo>
                <a:lnTo>
                  <a:pt x="3066623" y="1853299"/>
                </a:lnTo>
                <a:lnTo>
                  <a:pt x="3073238" y="1845245"/>
                </a:lnTo>
                <a:lnTo>
                  <a:pt x="3079840" y="1829960"/>
                </a:lnTo>
                <a:lnTo>
                  <a:pt x="3086456" y="1808129"/>
                </a:lnTo>
                <a:lnTo>
                  <a:pt x="3096365" y="1764782"/>
                </a:lnTo>
                <a:lnTo>
                  <a:pt x="3109583" y="1692285"/>
                </a:lnTo>
                <a:lnTo>
                  <a:pt x="3145940" y="1482986"/>
                </a:lnTo>
                <a:lnTo>
                  <a:pt x="3162452" y="1409665"/>
                </a:lnTo>
                <a:lnTo>
                  <a:pt x="3178977" y="1351098"/>
                </a:lnTo>
                <a:lnTo>
                  <a:pt x="3192194" y="1313348"/>
                </a:lnTo>
                <a:lnTo>
                  <a:pt x="3205412" y="1283678"/>
                </a:lnTo>
                <a:lnTo>
                  <a:pt x="3215334" y="1267773"/>
                </a:lnTo>
                <a:lnTo>
                  <a:pt x="3221936" y="1260745"/>
                </a:lnTo>
                <a:lnTo>
                  <a:pt x="3228551" y="1256705"/>
                </a:lnTo>
                <a:lnTo>
                  <a:pt x="3235154" y="1255730"/>
                </a:lnTo>
                <a:lnTo>
                  <a:pt x="3241769" y="1257820"/>
                </a:lnTo>
                <a:lnTo>
                  <a:pt x="3248371" y="1263088"/>
                </a:lnTo>
                <a:lnTo>
                  <a:pt x="3254986" y="1271661"/>
                </a:lnTo>
                <a:lnTo>
                  <a:pt x="3264896" y="1291099"/>
                </a:lnTo>
                <a:lnTo>
                  <a:pt x="3274819" y="1319161"/>
                </a:lnTo>
                <a:lnTo>
                  <a:pt x="3284729" y="1356796"/>
                </a:lnTo>
                <a:lnTo>
                  <a:pt x="3294638" y="1405106"/>
                </a:lnTo>
                <a:lnTo>
                  <a:pt x="3304548" y="1465029"/>
                </a:lnTo>
                <a:lnTo>
                  <a:pt x="3317766" y="1564322"/>
                </a:lnTo>
                <a:lnTo>
                  <a:pt x="3330996" y="1685636"/>
                </a:lnTo>
                <a:lnTo>
                  <a:pt x="3347508" y="1862923"/>
                </a:lnTo>
                <a:lnTo>
                  <a:pt x="3406993" y="2532355"/>
                </a:lnTo>
                <a:lnTo>
                  <a:pt x="3423517" y="2676071"/>
                </a:lnTo>
                <a:lnTo>
                  <a:pt x="3440042" y="2794878"/>
                </a:lnTo>
                <a:lnTo>
                  <a:pt x="3453260" y="2872884"/>
                </a:lnTo>
                <a:lnTo>
                  <a:pt x="3466477" y="2936720"/>
                </a:lnTo>
                <a:lnTo>
                  <a:pt x="3479694" y="2986828"/>
                </a:lnTo>
                <a:lnTo>
                  <a:pt x="3489604" y="3015675"/>
                </a:lnTo>
                <a:lnTo>
                  <a:pt x="3499526" y="3037329"/>
                </a:lnTo>
                <a:lnTo>
                  <a:pt x="3509436" y="3052108"/>
                </a:lnTo>
                <a:lnTo>
                  <a:pt x="3519346" y="3060642"/>
                </a:lnTo>
                <a:lnTo>
                  <a:pt x="3525962" y="3063150"/>
                </a:lnTo>
                <a:lnTo>
                  <a:pt x="3532564" y="3063251"/>
                </a:lnTo>
                <a:lnTo>
                  <a:pt x="3539179" y="3060947"/>
                </a:lnTo>
                <a:lnTo>
                  <a:pt x="3545781" y="3056261"/>
                </a:lnTo>
                <a:lnTo>
                  <a:pt x="3555704" y="3044826"/>
                </a:lnTo>
                <a:lnTo>
                  <a:pt x="3565614" y="3028149"/>
                </a:lnTo>
                <a:lnTo>
                  <a:pt x="3575523" y="3006076"/>
                </a:lnTo>
                <a:lnTo>
                  <a:pt x="3585446" y="2978141"/>
                </a:lnTo>
                <a:lnTo>
                  <a:pt x="3598663" y="2930705"/>
                </a:lnTo>
                <a:lnTo>
                  <a:pt x="3611881" y="2871288"/>
                </a:lnTo>
                <a:lnTo>
                  <a:pt x="3628405" y="2782582"/>
                </a:lnTo>
                <a:lnTo>
                  <a:pt x="3664750" y="2563380"/>
                </a:lnTo>
                <a:lnTo>
                  <a:pt x="3691185" y="2412674"/>
                </a:lnTo>
                <a:lnTo>
                  <a:pt x="3707710" y="2331693"/>
                </a:lnTo>
                <a:lnTo>
                  <a:pt x="3720927" y="2279532"/>
                </a:lnTo>
                <a:lnTo>
                  <a:pt x="3730837" y="2250090"/>
                </a:lnTo>
                <a:lnTo>
                  <a:pt x="3740759" y="2229956"/>
                </a:lnTo>
                <a:lnTo>
                  <a:pt x="3747362" y="2221978"/>
                </a:lnTo>
                <a:lnTo>
                  <a:pt x="3753977" y="2218470"/>
                </a:lnTo>
                <a:lnTo>
                  <a:pt x="3760579" y="2219483"/>
                </a:lnTo>
                <a:lnTo>
                  <a:pt x="3767194" y="2225017"/>
                </a:lnTo>
                <a:lnTo>
                  <a:pt x="3773796" y="2234945"/>
                </a:lnTo>
                <a:lnTo>
                  <a:pt x="3783719" y="2257498"/>
                </a:lnTo>
                <a:lnTo>
                  <a:pt x="3793629" y="2287751"/>
                </a:lnTo>
                <a:lnTo>
                  <a:pt x="3810154" y="2348788"/>
                </a:lnTo>
                <a:lnTo>
                  <a:pt x="3836589" y="2448461"/>
                </a:lnTo>
                <a:lnTo>
                  <a:pt x="3849806" y="2487654"/>
                </a:lnTo>
                <a:lnTo>
                  <a:pt x="3859716" y="2508472"/>
                </a:lnTo>
                <a:lnTo>
                  <a:pt x="3866331" y="2517476"/>
                </a:lnTo>
                <a:lnTo>
                  <a:pt x="3872933" y="2522313"/>
                </a:lnTo>
                <a:lnTo>
                  <a:pt x="3879548" y="2522984"/>
                </a:lnTo>
                <a:lnTo>
                  <a:pt x="3886150" y="2519654"/>
                </a:lnTo>
                <a:lnTo>
                  <a:pt x="3892765" y="2512613"/>
                </a:lnTo>
                <a:lnTo>
                  <a:pt x="3902675" y="2496087"/>
                </a:lnTo>
                <a:lnTo>
                  <a:pt x="3915893" y="2466177"/>
                </a:lnTo>
                <a:lnTo>
                  <a:pt x="3939032" y="2410826"/>
                </a:lnTo>
                <a:lnTo>
                  <a:pt x="3948943" y="2393604"/>
                </a:lnTo>
                <a:lnTo>
                  <a:pt x="3955545" y="2385879"/>
                </a:lnTo>
                <a:lnTo>
                  <a:pt x="3962160" y="2381497"/>
                </a:lnTo>
                <a:lnTo>
                  <a:pt x="3968775" y="2380687"/>
                </a:lnTo>
                <a:lnTo>
                  <a:pt x="3975377" y="2383562"/>
                </a:lnTo>
                <a:lnTo>
                  <a:pt x="3981992" y="2390184"/>
                </a:lnTo>
                <a:lnTo>
                  <a:pt x="3988595" y="2400606"/>
                </a:lnTo>
                <a:lnTo>
                  <a:pt x="3998504" y="2422932"/>
                </a:lnTo>
                <a:lnTo>
                  <a:pt x="4011734" y="2462365"/>
                </a:lnTo>
                <a:lnTo>
                  <a:pt x="4034862" y="2535128"/>
                </a:lnTo>
                <a:lnTo>
                  <a:pt x="4044771" y="2557023"/>
                </a:lnTo>
                <a:lnTo>
                  <a:pt x="4051386" y="2565419"/>
                </a:lnTo>
                <a:lnTo>
                  <a:pt x="4054681" y="2567344"/>
                </a:lnTo>
                <a:lnTo>
                  <a:pt x="4057989" y="2567584"/>
                </a:lnTo>
                <a:lnTo>
                  <a:pt x="4061296" y="2566090"/>
                </a:lnTo>
                <a:lnTo>
                  <a:pt x="4067911" y="2557454"/>
                </a:lnTo>
                <a:lnTo>
                  <a:pt x="4074514" y="2541131"/>
                </a:lnTo>
                <a:lnTo>
                  <a:pt x="4081129" y="2517134"/>
                </a:lnTo>
                <a:lnTo>
                  <a:pt x="4091038" y="2467532"/>
                </a:lnTo>
                <a:lnTo>
                  <a:pt x="4100948" y="2403215"/>
                </a:lnTo>
                <a:lnTo>
                  <a:pt x="4114166" y="2298223"/>
                </a:lnTo>
                <a:lnTo>
                  <a:pt x="4114166" y="2298223"/>
                </a:lnTo>
              </a:path>
            </a:pathLst>
          </a:custGeom>
          <a:noFill/>
          <a:ln w="18998" cap="sq">
            <a:solidFill>
              <a:schemeClr val="accent1">
                <a:lumMod val="75000"/>
              </a:schemeClr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9" name="Connettore 7 28">
            <a:extLst>
              <a:ext uri="{FF2B5EF4-FFF2-40B4-BE49-F238E27FC236}">
                <a16:creationId xmlns:a16="http://schemas.microsoft.com/office/drawing/2014/main" id="{4C37596A-9827-D4C9-65B3-7D15F7FBC20C}"/>
              </a:ext>
            </a:extLst>
          </p:cNvPr>
          <p:cNvCxnSpPr>
            <a:cxnSpLocks/>
          </p:cNvCxnSpPr>
          <p:nvPr/>
        </p:nvCxnSpPr>
        <p:spPr>
          <a:xfrm>
            <a:off x="1058265" y="1344039"/>
            <a:ext cx="482297" cy="454381"/>
          </a:xfrm>
          <a:prstGeom prst="curvedConnector3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00B86A0C-0D16-AA26-5187-02D54BBCFEEB}"/>
              </a:ext>
            </a:extLst>
          </p:cNvPr>
          <p:cNvSpPr txBox="1"/>
          <p:nvPr/>
        </p:nvSpPr>
        <p:spPr>
          <a:xfrm>
            <a:off x="1327421" y="1356238"/>
            <a:ext cx="9172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+mj-lt"/>
              </a:rPr>
              <a:t>PCA + filtering</a:t>
            </a:r>
          </a:p>
        </p:txBody>
      </p:sp>
      <p:pic>
        <p:nvPicPr>
          <p:cNvPr id="32" name="Immagine 31" descr="Immagine che contiene oscurità, silhouette, arte&#10;&#10;Descrizione generata automaticamente">
            <a:extLst>
              <a:ext uri="{FF2B5EF4-FFF2-40B4-BE49-F238E27FC236}">
                <a16:creationId xmlns:a16="http://schemas.microsoft.com/office/drawing/2014/main" id="{56B29BDF-3BE3-2D38-02E8-334A599AA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118" y="2606415"/>
            <a:ext cx="682821" cy="512116"/>
          </a:xfrm>
          <a:prstGeom prst="rect">
            <a:avLst/>
          </a:prstGeom>
        </p:spPr>
      </p:pic>
      <p:cxnSp>
        <p:nvCxnSpPr>
          <p:cNvPr id="34" name="Connettore 7 33">
            <a:extLst>
              <a:ext uri="{FF2B5EF4-FFF2-40B4-BE49-F238E27FC236}">
                <a16:creationId xmlns:a16="http://schemas.microsoft.com/office/drawing/2014/main" id="{9D3CD310-394F-0DFB-208E-F7C775F11965}"/>
              </a:ext>
            </a:extLst>
          </p:cNvPr>
          <p:cNvCxnSpPr>
            <a:cxnSpLocks/>
            <a:stCxn id="32" idx="2"/>
          </p:cNvCxnSpPr>
          <p:nvPr/>
        </p:nvCxnSpPr>
        <p:spPr>
          <a:xfrm rot="16200000" flipH="1">
            <a:off x="783829" y="3092231"/>
            <a:ext cx="517292" cy="569892"/>
          </a:xfrm>
          <a:prstGeom prst="curved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B83C9549-10CB-CCB8-77F1-B05E4389EA1C}"/>
              </a:ext>
            </a:extLst>
          </p:cNvPr>
          <p:cNvSpPr txBox="1"/>
          <p:nvPr/>
        </p:nvSpPr>
        <p:spPr>
          <a:xfrm>
            <a:off x="885051" y="3100091"/>
            <a:ext cx="9172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+mj-lt"/>
              </a:rPr>
              <a:t>Envelope + filtering</a:t>
            </a:r>
          </a:p>
        </p:txBody>
      </p:sp>
      <p:sp>
        <p:nvSpPr>
          <p:cNvPr id="45" name="Rettangolo 44">
            <a:extLst>
              <a:ext uri="{FF2B5EF4-FFF2-40B4-BE49-F238E27FC236}">
                <a16:creationId xmlns:a16="http://schemas.microsoft.com/office/drawing/2014/main" id="{784314D1-880B-1BBC-449C-097B91CCF2F8}"/>
              </a:ext>
            </a:extLst>
          </p:cNvPr>
          <p:cNvSpPr/>
          <p:nvPr/>
        </p:nvSpPr>
        <p:spPr>
          <a:xfrm>
            <a:off x="4581937" y="3111305"/>
            <a:ext cx="228600" cy="2434729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Connettore 2 48">
            <a:extLst>
              <a:ext uri="{FF2B5EF4-FFF2-40B4-BE49-F238E27FC236}">
                <a16:creationId xmlns:a16="http://schemas.microsoft.com/office/drawing/2014/main" id="{C5F2E82D-205F-3B28-EA22-B8596ED6F95B}"/>
              </a:ext>
            </a:extLst>
          </p:cNvPr>
          <p:cNvCxnSpPr>
            <a:cxnSpLocks/>
          </p:cNvCxnSpPr>
          <p:nvPr/>
        </p:nvCxnSpPr>
        <p:spPr>
          <a:xfrm>
            <a:off x="4696237" y="2981736"/>
            <a:ext cx="0" cy="28915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nettore 2 55">
            <a:extLst>
              <a:ext uri="{FF2B5EF4-FFF2-40B4-BE49-F238E27FC236}">
                <a16:creationId xmlns:a16="http://schemas.microsoft.com/office/drawing/2014/main" id="{BB7D46F1-B038-F128-128D-2A33127E31A3}"/>
              </a:ext>
            </a:extLst>
          </p:cNvPr>
          <p:cNvCxnSpPr>
            <a:cxnSpLocks/>
          </p:cNvCxnSpPr>
          <p:nvPr/>
        </p:nvCxnSpPr>
        <p:spPr>
          <a:xfrm>
            <a:off x="4674701" y="4123223"/>
            <a:ext cx="0" cy="28915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F34B6797-1127-6D5E-BDBC-824D74C9C7A5}"/>
              </a:ext>
            </a:extLst>
          </p:cNvPr>
          <p:cNvSpPr txBox="1"/>
          <p:nvPr/>
        </p:nvSpPr>
        <p:spPr>
          <a:xfrm>
            <a:off x="608917" y="4734428"/>
            <a:ext cx="552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EEG</a:t>
            </a:r>
          </a:p>
        </p:txBody>
      </p:sp>
      <p:sp>
        <p:nvSpPr>
          <p:cNvPr id="58" name="Ovale 57">
            <a:extLst>
              <a:ext uri="{FF2B5EF4-FFF2-40B4-BE49-F238E27FC236}">
                <a16:creationId xmlns:a16="http://schemas.microsoft.com/office/drawing/2014/main" id="{33B8C8D3-B2F6-0B77-70EB-7A6D4172645F}"/>
              </a:ext>
            </a:extLst>
          </p:cNvPr>
          <p:cNvSpPr/>
          <p:nvPr/>
        </p:nvSpPr>
        <p:spPr>
          <a:xfrm>
            <a:off x="7714996" y="2768210"/>
            <a:ext cx="2030859" cy="2034182"/>
          </a:xfrm>
          <a:prstGeom prst="ellipse">
            <a:avLst/>
          </a:prstGeom>
          <a:solidFill>
            <a:srgbClr val="C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C0200F31-DAA3-5D66-E735-865128B8BA55}"/>
              </a:ext>
            </a:extLst>
          </p:cNvPr>
          <p:cNvSpPr txBox="1"/>
          <p:nvPr/>
        </p:nvSpPr>
        <p:spPr>
          <a:xfrm>
            <a:off x="7345491" y="1373923"/>
            <a:ext cx="3374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Partial Information Decomposition</a:t>
            </a:r>
          </a:p>
        </p:txBody>
      </p:sp>
      <p:sp>
        <p:nvSpPr>
          <p:cNvPr id="63" name="Ovale 62">
            <a:extLst>
              <a:ext uri="{FF2B5EF4-FFF2-40B4-BE49-F238E27FC236}">
                <a16:creationId xmlns:a16="http://schemas.microsoft.com/office/drawing/2014/main" id="{1D797CCE-E3BB-5766-B481-C23DDB55F46F}"/>
              </a:ext>
            </a:extLst>
          </p:cNvPr>
          <p:cNvSpPr/>
          <p:nvPr/>
        </p:nvSpPr>
        <p:spPr>
          <a:xfrm>
            <a:off x="8919404" y="3061253"/>
            <a:ext cx="1455582" cy="1447832"/>
          </a:xfrm>
          <a:prstGeom prst="ellipse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ttangolo 65">
            <a:extLst>
              <a:ext uri="{FF2B5EF4-FFF2-40B4-BE49-F238E27FC236}">
                <a16:creationId xmlns:a16="http://schemas.microsoft.com/office/drawing/2014/main" id="{791E32A2-022E-6F57-58C1-E3964B63B60E}"/>
              </a:ext>
            </a:extLst>
          </p:cNvPr>
          <p:cNvSpPr/>
          <p:nvPr/>
        </p:nvSpPr>
        <p:spPr>
          <a:xfrm>
            <a:off x="2106867" y="2057763"/>
            <a:ext cx="194092" cy="286800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Connettore 2 66">
            <a:extLst>
              <a:ext uri="{FF2B5EF4-FFF2-40B4-BE49-F238E27FC236}">
                <a16:creationId xmlns:a16="http://schemas.microsoft.com/office/drawing/2014/main" id="{95C75882-2F17-3B65-A987-8BA2030C77D6}"/>
              </a:ext>
            </a:extLst>
          </p:cNvPr>
          <p:cNvCxnSpPr>
            <a:cxnSpLocks/>
          </p:cNvCxnSpPr>
          <p:nvPr/>
        </p:nvCxnSpPr>
        <p:spPr>
          <a:xfrm>
            <a:off x="2184723" y="1873430"/>
            <a:ext cx="0" cy="289154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Connettore 2 67">
            <a:extLst>
              <a:ext uri="{FF2B5EF4-FFF2-40B4-BE49-F238E27FC236}">
                <a16:creationId xmlns:a16="http://schemas.microsoft.com/office/drawing/2014/main" id="{8EA77E4A-49FF-0BE6-E18E-DA1012868616}"/>
              </a:ext>
            </a:extLst>
          </p:cNvPr>
          <p:cNvCxnSpPr>
            <a:cxnSpLocks/>
          </p:cNvCxnSpPr>
          <p:nvPr/>
        </p:nvCxnSpPr>
        <p:spPr>
          <a:xfrm>
            <a:off x="2210538" y="4209965"/>
            <a:ext cx="0" cy="28915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ttangolo 1">
            <a:extLst>
              <a:ext uri="{FF2B5EF4-FFF2-40B4-BE49-F238E27FC236}">
                <a16:creationId xmlns:a16="http://schemas.microsoft.com/office/drawing/2014/main" id="{207D5AE0-A9F7-23A2-74FF-5DC6A10F60E8}"/>
              </a:ext>
            </a:extLst>
          </p:cNvPr>
          <p:cNvSpPr/>
          <p:nvPr/>
        </p:nvSpPr>
        <p:spPr>
          <a:xfrm>
            <a:off x="3229351" y="1793108"/>
            <a:ext cx="188471" cy="3536455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Connettore 2 2">
            <a:extLst>
              <a:ext uri="{FF2B5EF4-FFF2-40B4-BE49-F238E27FC236}">
                <a16:creationId xmlns:a16="http://schemas.microsoft.com/office/drawing/2014/main" id="{2CB2D73E-15CA-9E64-B672-FFBFBF396720}"/>
              </a:ext>
            </a:extLst>
          </p:cNvPr>
          <p:cNvCxnSpPr>
            <a:cxnSpLocks/>
          </p:cNvCxnSpPr>
          <p:nvPr/>
        </p:nvCxnSpPr>
        <p:spPr>
          <a:xfrm>
            <a:off x="3333525" y="1699036"/>
            <a:ext cx="0" cy="289154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C56E4817-580D-A492-0E39-56C1DAA5185F}"/>
              </a:ext>
            </a:extLst>
          </p:cNvPr>
          <p:cNvCxnSpPr>
            <a:cxnSpLocks/>
          </p:cNvCxnSpPr>
          <p:nvPr/>
        </p:nvCxnSpPr>
        <p:spPr>
          <a:xfrm>
            <a:off x="3311988" y="3061253"/>
            <a:ext cx="0" cy="28915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A6142381-E4AA-EBAD-151D-E05172D82F4D}"/>
              </a:ext>
            </a:extLst>
          </p:cNvPr>
          <p:cNvCxnSpPr>
            <a:cxnSpLocks/>
          </p:cNvCxnSpPr>
          <p:nvPr/>
        </p:nvCxnSpPr>
        <p:spPr>
          <a:xfrm>
            <a:off x="3343464" y="4354701"/>
            <a:ext cx="0" cy="28915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E37FA410-B228-E0B2-8E0C-59B2CC1D87D2}"/>
                  </a:ext>
                </a:extLst>
              </p:cNvPr>
              <p:cNvSpPr txBox="1"/>
              <p:nvPr/>
            </p:nvSpPr>
            <p:spPr>
              <a:xfrm>
                <a:off x="7992797" y="4932299"/>
                <a:ext cx="26252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rgbClr val="4C3252"/>
                          </a:solidFill>
                          <a:latin typeface="Cambria Math" panose="02040503050406030204" pitchFamily="18" charset="0"/>
                        </a:rPr>
                        <m:t>𝑅𝑑𝑛</m:t>
                      </m:r>
                      <m:r>
                        <a:rPr lang="it-IT" b="0" i="1" smtClean="0">
                          <a:solidFill>
                            <a:srgbClr val="4C325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b="0" i="1" smtClean="0">
                          <a:solidFill>
                            <a:srgbClr val="4C3252"/>
                          </a:solidFill>
                          <a:latin typeface="Cambria Math" panose="02040503050406030204" pitchFamily="18" charset="0"/>
                        </a:rPr>
                        <m:t>𝐸𝐸𝐺</m:t>
                      </m:r>
                      <m:r>
                        <a:rPr lang="it-IT" b="0" i="1" smtClean="0">
                          <a:solidFill>
                            <a:srgbClr val="4C3252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it-IT" b="0" i="1" smtClean="0">
                          <a:solidFill>
                            <a:srgbClr val="4C3252"/>
                          </a:solidFill>
                          <a:latin typeface="Cambria Math" panose="02040503050406030204" pitchFamily="18" charset="0"/>
                        </a:rPr>
                        <m:t>𝐴𝑢𝑑𝑖𝑜</m:t>
                      </m:r>
                      <m:r>
                        <a:rPr lang="it-IT" b="0" i="1" smtClean="0">
                          <a:solidFill>
                            <a:srgbClr val="4C3252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b="0" i="1" smtClean="0">
                          <a:solidFill>
                            <a:srgbClr val="4C3252"/>
                          </a:solidFill>
                          <a:latin typeface="Cambria Math" panose="02040503050406030204" pitchFamily="18" charset="0"/>
                        </a:rPr>
                        <m:t>𝐴𝑟𝑡𝑖𝑐</m:t>
                      </m:r>
                      <m:r>
                        <a:rPr lang="it-IT" b="0" i="1" smtClean="0">
                          <a:solidFill>
                            <a:srgbClr val="4C325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4C3252"/>
                  </a:solidFill>
                </a:endParaRPr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E37FA410-B228-E0B2-8E0C-59B2CC1D87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2797" y="4932299"/>
                <a:ext cx="2625270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2DA5B551-BA2B-6811-4DFE-711A9412D5A7}"/>
              </a:ext>
            </a:extLst>
          </p:cNvPr>
          <p:cNvCxnSpPr>
            <a:cxnSpLocks/>
          </p:cNvCxnSpPr>
          <p:nvPr/>
        </p:nvCxnSpPr>
        <p:spPr>
          <a:xfrm flipV="1">
            <a:off x="4721083" y="2674962"/>
            <a:ext cx="0" cy="306774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340EA47B-A77B-B620-ABF1-969FA87834BF}"/>
                  </a:ext>
                </a:extLst>
              </p:cNvPr>
              <p:cNvSpPr txBox="1"/>
              <p:nvPr/>
            </p:nvSpPr>
            <p:spPr>
              <a:xfrm>
                <a:off x="5856037" y="2426378"/>
                <a:ext cx="20118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rgbClr val="600705"/>
                          </a:solidFill>
                          <a:latin typeface="Cambria Math" panose="02040503050406030204" pitchFamily="18" charset="0"/>
                        </a:rPr>
                        <m:t>𝑈𝑛𝑞</m:t>
                      </m:r>
                      <m:r>
                        <a:rPr lang="it-IT" b="0" i="1" smtClean="0">
                          <a:solidFill>
                            <a:srgbClr val="600705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b="0" i="1" smtClean="0">
                          <a:solidFill>
                            <a:srgbClr val="600705"/>
                          </a:solidFill>
                          <a:latin typeface="Cambria Math" panose="02040503050406030204" pitchFamily="18" charset="0"/>
                        </a:rPr>
                        <m:t>𝐸𝐸𝐺</m:t>
                      </m:r>
                      <m:r>
                        <a:rPr lang="it-IT" b="0" i="1" smtClean="0">
                          <a:solidFill>
                            <a:srgbClr val="600705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it-IT" b="0" i="1" smtClean="0">
                          <a:solidFill>
                            <a:srgbClr val="600705"/>
                          </a:solidFill>
                          <a:latin typeface="Cambria Math" panose="02040503050406030204" pitchFamily="18" charset="0"/>
                        </a:rPr>
                        <m:t>𝐴𝑢𝑑𝑖𝑜</m:t>
                      </m:r>
                      <m:r>
                        <a:rPr lang="it-IT" b="0" i="1" smtClean="0">
                          <a:solidFill>
                            <a:srgbClr val="600705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600705"/>
                  </a:solidFill>
                </a:endParaRPr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340EA47B-A77B-B620-ABF1-969FA87834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6037" y="2426378"/>
                <a:ext cx="2011833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F3CC1946-2512-368E-4D6A-C2F101CDAEB9}"/>
              </a:ext>
            </a:extLst>
          </p:cNvPr>
          <p:cNvCxnSpPr>
            <a:cxnSpLocks/>
          </p:cNvCxnSpPr>
          <p:nvPr/>
        </p:nvCxnSpPr>
        <p:spPr>
          <a:xfrm flipH="1" flipV="1">
            <a:off x="2202942" y="3776867"/>
            <a:ext cx="971" cy="34290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6D716EC2-3080-D109-1CC8-2D6F4FAF4552}"/>
                  </a:ext>
                </a:extLst>
              </p:cNvPr>
              <p:cNvSpPr txBox="1"/>
              <p:nvPr/>
            </p:nvSpPr>
            <p:spPr>
              <a:xfrm>
                <a:off x="10085133" y="2421326"/>
                <a:ext cx="19307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rgbClr val="172A4C"/>
                          </a:solidFill>
                          <a:latin typeface="Cambria Math" panose="02040503050406030204" pitchFamily="18" charset="0"/>
                        </a:rPr>
                        <m:t>𝑈𝑛𝑞</m:t>
                      </m:r>
                      <m:r>
                        <a:rPr lang="it-IT" b="0" i="1" smtClean="0">
                          <a:solidFill>
                            <a:srgbClr val="172A4C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b="0" i="1" smtClean="0">
                          <a:solidFill>
                            <a:srgbClr val="172A4C"/>
                          </a:solidFill>
                          <a:latin typeface="Cambria Math" panose="02040503050406030204" pitchFamily="18" charset="0"/>
                        </a:rPr>
                        <m:t>𝐸𝐸𝐺</m:t>
                      </m:r>
                      <m:r>
                        <a:rPr lang="it-IT" b="0" i="1" smtClean="0">
                          <a:solidFill>
                            <a:srgbClr val="172A4C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it-IT" b="0" i="1" smtClean="0">
                          <a:solidFill>
                            <a:srgbClr val="172A4C"/>
                          </a:solidFill>
                          <a:latin typeface="Cambria Math" panose="02040503050406030204" pitchFamily="18" charset="0"/>
                        </a:rPr>
                        <m:t>𝐴𝑟𝑡𝑖𝑐</m:t>
                      </m:r>
                      <m:r>
                        <a:rPr lang="it-IT" b="0" i="1" smtClean="0">
                          <a:solidFill>
                            <a:srgbClr val="172A4C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172A4C"/>
                  </a:solidFill>
                </a:endParaRPr>
              </a:p>
            </p:txBody>
          </p:sp>
        </mc:Choice>
        <mc:Fallback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6D716EC2-3080-D109-1CC8-2D6F4FAF45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5133" y="2421326"/>
                <a:ext cx="1930721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81749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FC548268-940D-F5C5-9B50-788B90CDCD3D}"/>
              </a:ext>
            </a:extLst>
          </p:cNvPr>
          <p:cNvSpPr txBox="1"/>
          <p:nvPr/>
        </p:nvSpPr>
        <p:spPr>
          <a:xfrm>
            <a:off x="3927265" y="263426"/>
            <a:ext cx="43374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Measuring Articulatory Encoding </a:t>
            </a:r>
          </a:p>
        </p:txBody>
      </p:sp>
      <p:sp>
        <p:nvSpPr>
          <p:cNvPr id="18" name="Figura a mano libera 17">
            <a:extLst>
              <a:ext uri="{FF2B5EF4-FFF2-40B4-BE49-F238E27FC236}">
                <a16:creationId xmlns:a16="http://schemas.microsoft.com/office/drawing/2014/main" id="{8812B42D-DE5E-E5E5-3DA0-6F698849A549}"/>
              </a:ext>
            </a:extLst>
          </p:cNvPr>
          <p:cNvSpPr/>
          <p:nvPr/>
        </p:nvSpPr>
        <p:spPr>
          <a:xfrm>
            <a:off x="1399677" y="1834828"/>
            <a:ext cx="4337469" cy="1226425"/>
          </a:xfrm>
          <a:custGeom>
            <a:avLst/>
            <a:gdLst>
              <a:gd name="connsiteX0" fmla="*/ 0 w 4114165"/>
              <a:gd name="connsiteY0" fmla="*/ 1833480 h 3063504"/>
              <a:gd name="connsiteX1" fmla="*/ 45713 w 4114165"/>
              <a:gd name="connsiteY1" fmla="*/ 417481 h 3063504"/>
              <a:gd name="connsiteX2" fmla="*/ 52243 w 4114165"/>
              <a:gd name="connsiteY2" fmla="*/ 297352 h 3063504"/>
              <a:gd name="connsiteX3" fmla="*/ 58773 w 4114165"/>
              <a:gd name="connsiteY3" fmla="*/ 217167 h 3063504"/>
              <a:gd name="connsiteX4" fmla="*/ 62039 w 4114165"/>
              <a:gd name="connsiteY4" fmla="*/ 193329 h 3063504"/>
              <a:gd name="connsiteX5" fmla="*/ 65305 w 4114165"/>
              <a:gd name="connsiteY5" fmla="*/ 180827 h 3063504"/>
              <a:gd name="connsiteX6" fmla="*/ 68569 w 4114165"/>
              <a:gd name="connsiteY6" fmla="*/ 179911 h 3063504"/>
              <a:gd name="connsiteX7" fmla="*/ 71835 w 4114165"/>
              <a:gd name="connsiteY7" fmla="*/ 190731 h 3063504"/>
              <a:gd name="connsiteX8" fmla="*/ 75101 w 4114165"/>
              <a:gd name="connsiteY8" fmla="*/ 213328 h 3063504"/>
              <a:gd name="connsiteX9" fmla="*/ 81631 w 4114165"/>
              <a:gd name="connsiteY9" fmla="*/ 293496 h 3063504"/>
              <a:gd name="connsiteX10" fmla="*/ 88161 w 4114165"/>
              <a:gd name="connsiteY10" fmla="*/ 418608 h 3063504"/>
              <a:gd name="connsiteX11" fmla="*/ 97957 w 4114165"/>
              <a:gd name="connsiteY11" fmla="*/ 682450 h 3063504"/>
              <a:gd name="connsiteX12" fmla="*/ 111017 w 4114165"/>
              <a:gd name="connsiteY12" fmla="*/ 1145838 h 3063504"/>
              <a:gd name="connsiteX13" fmla="*/ 150200 w 4114165"/>
              <a:gd name="connsiteY13" fmla="*/ 2656215 h 3063504"/>
              <a:gd name="connsiteX14" fmla="*/ 159996 w 4114165"/>
              <a:gd name="connsiteY14" fmla="*/ 2898502 h 3063504"/>
              <a:gd name="connsiteX15" fmla="*/ 166526 w 4114165"/>
              <a:gd name="connsiteY15" fmla="*/ 3002974 h 3063504"/>
              <a:gd name="connsiteX16" fmla="*/ 173056 w 4114165"/>
              <a:gd name="connsiteY16" fmla="*/ 3056590 h 3063504"/>
              <a:gd name="connsiteX17" fmla="*/ 176322 w 4114165"/>
              <a:gd name="connsiteY17" fmla="*/ 3063504 h 3063504"/>
              <a:gd name="connsiteX18" fmla="*/ 179588 w 4114165"/>
              <a:gd name="connsiteY18" fmla="*/ 3056970 h 3063504"/>
              <a:gd name="connsiteX19" fmla="*/ 182852 w 4114165"/>
              <a:gd name="connsiteY19" fmla="*/ 3036988 h 3063504"/>
              <a:gd name="connsiteX20" fmla="*/ 189382 w 4114165"/>
              <a:gd name="connsiteY20" fmla="*/ 2957348 h 3063504"/>
              <a:gd name="connsiteX21" fmla="*/ 195914 w 4114165"/>
              <a:gd name="connsiteY21" fmla="*/ 2827131 h 3063504"/>
              <a:gd name="connsiteX22" fmla="*/ 205709 w 4114165"/>
              <a:gd name="connsiteY22" fmla="*/ 2547184 h 3063504"/>
              <a:gd name="connsiteX23" fmla="*/ 218770 w 4114165"/>
              <a:gd name="connsiteY23" fmla="*/ 2052391 h 3063504"/>
              <a:gd name="connsiteX24" fmla="*/ 257952 w 4114165"/>
              <a:gd name="connsiteY24" fmla="*/ 449365 h 3063504"/>
              <a:gd name="connsiteX25" fmla="*/ 267747 w 4114165"/>
              <a:gd name="connsiteY25" fmla="*/ 190794 h 3063504"/>
              <a:gd name="connsiteX26" fmla="*/ 274279 w 4114165"/>
              <a:gd name="connsiteY26" fmla="*/ 76196 h 3063504"/>
              <a:gd name="connsiteX27" fmla="*/ 280809 w 4114165"/>
              <a:gd name="connsiteY27" fmla="*/ 12309 h 3063504"/>
              <a:gd name="connsiteX28" fmla="*/ 284074 w 4114165"/>
              <a:gd name="connsiteY28" fmla="*/ 0 h 3063504"/>
              <a:gd name="connsiteX29" fmla="*/ 287339 w 4114165"/>
              <a:gd name="connsiteY29" fmla="*/ 871 h 3063504"/>
              <a:gd name="connsiteX30" fmla="*/ 290605 w 4114165"/>
              <a:gd name="connsiteY30" fmla="*/ 14841 h 3063504"/>
              <a:gd name="connsiteX31" fmla="*/ 293869 w 4114165"/>
              <a:gd name="connsiteY31" fmla="*/ 41707 h 3063504"/>
              <a:gd name="connsiteX32" fmla="*/ 300400 w 4114165"/>
              <a:gd name="connsiteY32" fmla="*/ 132747 h 3063504"/>
              <a:gd name="connsiteX33" fmla="*/ 306931 w 4114165"/>
              <a:gd name="connsiteY33" fmla="*/ 270150 h 3063504"/>
              <a:gd name="connsiteX34" fmla="*/ 316726 w 4114165"/>
              <a:gd name="connsiteY34" fmla="*/ 550888 h 3063504"/>
              <a:gd name="connsiteX35" fmla="*/ 329787 w 4114165"/>
              <a:gd name="connsiteY35" fmla="*/ 1025879 h 3063504"/>
              <a:gd name="connsiteX36" fmla="*/ 362436 w 4114165"/>
              <a:gd name="connsiteY36" fmla="*/ 2279786 h 3063504"/>
              <a:gd name="connsiteX37" fmla="*/ 372232 w 4114165"/>
              <a:gd name="connsiteY37" fmla="*/ 2556694 h 3063504"/>
              <a:gd name="connsiteX38" fmla="*/ 382027 w 4114165"/>
              <a:gd name="connsiteY38" fmla="*/ 2748670 h 3063504"/>
              <a:gd name="connsiteX39" fmla="*/ 388567 w 4114165"/>
              <a:gd name="connsiteY39" fmla="*/ 2823459 h 3063504"/>
              <a:gd name="connsiteX40" fmla="*/ 391823 w 4114165"/>
              <a:gd name="connsiteY40" fmla="*/ 2844202 h 3063504"/>
              <a:gd name="connsiteX41" fmla="*/ 395093 w 4114165"/>
              <a:gd name="connsiteY41" fmla="*/ 2853750 h 3063504"/>
              <a:gd name="connsiteX42" fmla="*/ 398362 w 4114165"/>
              <a:gd name="connsiteY42" fmla="*/ 2852192 h 3063504"/>
              <a:gd name="connsiteX43" fmla="*/ 401619 w 4114165"/>
              <a:gd name="connsiteY43" fmla="*/ 2839668 h 3063504"/>
              <a:gd name="connsiteX44" fmla="*/ 404889 w 4114165"/>
              <a:gd name="connsiteY44" fmla="*/ 2816443 h 3063504"/>
              <a:gd name="connsiteX45" fmla="*/ 411415 w 4114165"/>
              <a:gd name="connsiteY45" fmla="*/ 2739337 h 3063504"/>
              <a:gd name="connsiteX46" fmla="*/ 417954 w 4114165"/>
              <a:gd name="connsiteY46" fmla="*/ 2624582 h 3063504"/>
              <a:gd name="connsiteX47" fmla="*/ 427737 w 4114165"/>
              <a:gd name="connsiteY47" fmla="*/ 2392894 h 3063504"/>
              <a:gd name="connsiteX48" fmla="*/ 440802 w 4114165"/>
              <a:gd name="connsiteY48" fmla="*/ 2005562 h 3063504"/>
              <a:gd name="connsiteX49" fmla="*/ 473459 w 4114165"/>
              <a:gd name="connsiteY49" fmla="*/ 995006 h 3063504"/>
              <a:gd name="connsiteX50" fmla="*/ 483255 w 4114165"/>
              <a:gd name="connsiteY50" fmla="*/ 770207 h 3063504"/>
              <a:gd name="connsiteX51" fmla="*/ 493051 w 4114165"/>
              <a:gd name="connsiteY51" fmla="*/ 610130 h 3063504"/>
              <a:gd name="connsiteX52" fmla="*/ 499577 w 4114165"/>
              <a:gd name="connsiteY52" fmla="*/ 543438 h 3063504"/>
              <a:gd name="connsiteX53" fmla="*/ 506103 w 4114165"/>
              <a:gd name="connsiteY53" fmla="*/ 509955 h 3063504"/>
              <a:gd name="connsiteX54" fmla="*/ 509373 w 4114165"/>
              <a:gd name="connsiteY54" fmla="*/ 505624 h 3063504"/>
              <a:gd name="connsiteX55" fmla="*/ 512642 w 4114165"/>
              <a:gd name="connsiteY55" fmla="*/ 509409 h 3063504"/>
              <a:gd name="connsiteX56" fmla="*/ 515899 w 4114165"/>
              <a:gd name="connsiteY56" fmla="*/ 521111 h 3063504"/>
              <a:gd name="connsiteX57" fmla="*/ 522438 w 4114165"/>
              <a:gd name="connsiteY57" fmla="*/ 567167 h 3063504"/>
              <a:gd name="connsiteX58" fmla="*/ 528965 w 4114165"/>
              <a:gd name="connsiteY58" fmla="*/ 641054 h 3063504"/>
              <a:gd name="connsiteX59" fmla="*/ 538760 w 4114165"/>
              <a:gd name="connsiteY59" fmla="*/ 796230 h 3063504"/>
              <a:gd name="connsiteX60" fmla="*/ 551826 w 4114165"/>
              <a:gd name="connsiteY60" fmla="*/ 1063160 h 3063504"/>
              <a:gd name="connsiteX61" fmla="*/ 591009 w 4114165"/>
              <a:gd name="connsiteY61" fmla="*/ 1914399 h 3063504"/>
              <a:gd name="connsiteX62" fmla="*/ 600805 w 4114165"/>
              <a:gd name="connsiteY62" fmla="*/ 2064446 h 3063504"/>
              <a:gd name="connsiteX63" fmla="*/ 610601 w 4114165"/>
              <a:gd name="connsiteY63" fmla="*/ 2170198 h 3063504"/>
              <a:gd name="connsiteX64" fmla="*/ 617127 w 4114165"/>
              <a:gd name="connsiteY64" fmla="*/ 2214063 h 3063504"/>
              <a:gd name="connsiteX65" fmla="*/ 623653 w 4114165"/>
              <a:gd name="connsiteY65" fmla="*/ 2236173 h 3063504"/>
              <a:gd name="connsiteX66" fmla="*/ 626923 w 4114165"/>
              <a:gd name="connsiteY66" fmla="*/ 2239162 h 3063504"/>
              <a:gd name="connsiteX67" fmla="*/ 630192 w 4114165"/>
              <a:gd name="connsiteY67" fmla="*/ 2236882 h 3063504"/>
              <a:gd name="connsiteX68" fmla="*/ 633449 w 4114165"/>
              <a:gd name="connsiteY68" fmla="*/ 2229500 h 3063504"/>
              <a:gd name="connsiteX69" fmla="*/ 639988 w 4114165"/>
              <a:gd name="connsiteY69" fmla="*/ 2200083 h 3063504"/>
              <a:gd name="connsiteX70" fmla="*/ 646514 w 4114165"/>
              <a:gd name="connsiteY70" fmla="*/ 2152659 h 3063504"/>
              <a:gd name="connsiteX71" fmla="*/ 656310 w 4114165"/>
              <a:gd name="connsiteY71" fmla="*/ 2052556 h 3063504"/>
              <a:gd name="connsiteX72" fmla="*/ 669375 w 4114165"/>
              <a:gd name="connsiteY72" fmla="*/ 1878764 h 3063504"/>
              <a:gd name="connsiteX73" fmla="*/ 715085 w 4114165"/>
              <a:gd name="connsiteY73" fmla="*/ 1222160 h 3063504"/>
              <a:gd name="connsiteX74" fmla="*/ 724881 w 4114165"/>
              <a:gd name="connsiteY74" fmla="*/ 1127717 h 3063504"/>
              <a:gd name="connsiteX75" fmla="*/ 734677 w 4114165"/>
              <a:gd name="connsiteY75" fmla="*/ 1062526 h 3063504"/>
              <a:gd name="connsiteX76" fmla="*/ 741203 w 4114165"/>
              <a:gd name="connsiteY76" fmla="*/ 1036617 h 3063504"/>
              <a:gd name="connsiteX77" fmla="*/ 744472 w 4114165"/>
              <a:gd name="connsiteY77" fmla="*/ 1029057 h 3063504"/>
              <a:gd name="connsiteX78" fmla="*/ 747729 w 4114165"/>
              <a:gd name="connsiteY78" fmla="*/ 1025119 h 3063504"/>
              <a:gd name="connsiteX79" fmla="*/ 750999 w 4114165"/>
              <a:gd name="connsiteY79" fmla="*/ 1024765 h 3063504"/>
              <a:gd name="connsiteX80" fmla="*/ 754268 w 4114165"/>
              <a:gd name="connsiteY80" fmla="*/ 1027956 h 3063504"/>
              <a:gd name="connsiteX81" fmla="*/ 757525 w 4114165"/>
              <a:gd name="connsiteY81" fmla="*/ 1034629 h 3063504"/>
              <a:gd name="connsiteX82" fmla="*/ 764064 w 4114165"/>
              <a:gd name="connsiteY82" fmla="*/ 1058018 h 3063504"/>
              <a:gd name="connsiteX83" fmla="*/ 770590 w 4114165"/>
              <a:gd name="connsiteY83" fmla="*/ 1094020 h 3063504"/>
              <a:gd name="connsiteX84" fmla="*/ 780386 w 4114165"/>
              <a:gd name="connsiteY84" fmla="*/ 1168847 h 3063504"/>
              <a:gd name="connsiteX85" fmla="*/ 793451 w 4114165"/>
              <a:gd name="connsiteY85" fmla="*/ 1298760 h 3063504"/>
              <a:gd name="connsiteX86" fmla="*/ 839161 w 4114165"/>
              <a:gd name="connsiteY86" fmla="*/ 1793806 h 3063504"/>
              <a:gd name="connsiteX87" fmla="*/ 848957 w 4114165"/>
              <a:gd name="connsiteY87" fmla="*/ 1861910 h 3063504"/>
              <a:gd name="connsiteX88" fmla="*/ 855483 w 4114165"/>
              <a:gd name="connsiteY88" fmla="*/ 1893644 h 3063504"/>
              <a:gd name="connsiteX89" fmla="*/ 862022 w 4114165"/>
              <a:gd name="connsiteY89" fmla="*/ 1913500 h 3063504"/>
              <a:gd name="connsiteX90" fmla="*/ 865279 w 4114165"/>
              <a:gd name="connsiteY90" fmla="*/ 1918844 h 3063504"/>
              <a:gd name="connsiteX91" fmla="*/ 868548 w 4114165"/>
              <a:gd name="connsiteY91" fmla="*/ 1921098 h 3063504"/>
              <a:gd name="connsiteX92" fmla="*/ 871818 w 4114165"/>
              <a:gd name="connsiteY92" fmla="*/ 1920262 h 3063504"/>
              <a:gd name="connsiteX93" fmla="*/ 875075 w 4114165"/>
              <a:gd name="connsiteY93" fmla="*/ 1916400 h 3063504"/>
              <a:gd name="connsiteX94" fmla="*/ 881613 w 4114165"/>
              <a:gd name="connsiteY94" fmla="*/ 1899735 h 3063504"/>
              <a:gd name="connsiteX95" fmla="*/ 888140 w 4114165"/>
              <a:gd name="connsiteY95" fmla="*/ 1871800 h 3063504"/>
              <a:gd name="connsiteX96" fmla="*/ 897936 w 4114165"/>
              <a:gd name="connsiteY96" fmla="*/ 1811016 h 3063504"/>
              <a:gd name="connsiteX97" fmla="*/ 911001 w 4114165"/>
              <a:gd name="connsiteY97" fmla="*/ 1702099 h 3063504"/>
              <a:gd name="connsiteX98" fmla="*/ 937119 w 4114165"/>
              <a:gd name="connsiteY98" fmla="*/ 1442590 h 3063504"/>
              <a:gd name="connsiteX99" fmla="*/ 953441 w 4114165"/>
              <a:gd name="connsiteY99" fmla="*/ 1297291 h 3063504"/>
              <a:gd name="connsiteX100" fmla="*/ 963237 w 4114165"/>
              <a:gd name="connsiteY100" fmla="*/ 1230796 h 3063504"/>
              <a:gd name="connsiteX101" fmla="*/ 973033 w 4114165"/>
              <a:gd name="connsiteY101" fmla="*/ 1185563 h 3063504"/>
              <a:gd name="connsiteX102" fmla="*/ 979559 w 4114165"/>
              <a:gd name="connsiteY102" fmla="*/ 1168835 h 3063504"/>
              <a:gd name="connsiteX103" fmla="*/ 982829 w 4114165"/>
              <a:gd name="connsiteY103" fmla="*/ 1164732 h 3063504"/>
              <a:gd name="connsiteX104" fmla="*/ 986098 w 4114165"/>
              <a:gd name="connsiteY104" fmla="*/ 1163542 h 3063504"/>
              <a:gd name="connsiteX105" fmla="*/ 989355 w 4114165"/>
              <a:gd name="connsiteY105" fmla="*/ 1165264 h 3063504"/>
              <a:gd name="connsiteX106" fmla="*/ 992624 w 4114165"/>
              <a:gd name="connsiteY106" fmla="*/ 1169911 h 3063504"/>
              <a:gd name="connsiteX107" fmla="*/ 999151 w 4114165"/>
              <a:gd name="connsiteY107" fmla="*/ 1187868 h 3063504"/>
              <a:gd name="connsiteX108" fmla="*/ 1005689 w 4114165"/>
              <a:gd name="connsiteY108" fmla="*/ 1217006 h 3063504"/>
              <a:gd name="connsiteX109" fmla="*/ 1015485 w 4114165"/>
              <a:gd name="connsiteY109" fmla="*/ 1279968 h 3063504"/>
              <a:gd name="connsiteX110" fmla="*/ 1025281 w 4114165"/>
              <a:gd name="connsiteY110" fmla="*/ 1362685 h 3063504"/>
              <a:gd name="connsiteX111" fmla="*/ 1041603 w 4114165"/>
              <a:gd name="connsiteY111" fmla="*/ 1530359 h 3063504"/>
              <a:gd name="connsiteX112" fmla="*/ 1067721 w 4114165"/>
              <a:gd name="connsiteY112" fmla="*/ 1808255 h 3063504"/>
              <a:gd name="connsiteX113" fmla="*/ 1077517 w 4114165"/>
              <a:gd name="connsiteY113" fmla="*/ 1891643 h 3063504"/>
              <a:gd name="connsiteX114" fmla="*/ 1087313 w 4114165"/>
              <a:gd name="connsiteY114" fmla="*/ 1952402 h 3063504"/>
              <a:gd name="connsiteX115" fmla="*/ 1093852 w 4114165"/>
              <a:gd name="connsiteY115" fmla="*/ 1977209 h 3063504"/>
              <a:gd name="connsiteX116" fmla="*/ 1097109 w 4114165"/>
              <a:gd name="connsiteY116" fmla="*/ 1984288 h 3063504"/>
              <a:gd name="connsiteX117" fmla="*/ 1100378 w 4114165"/>
              <a:gd name="connsiteY117" fmla="*/ 1987618 h 3063504"/>
              <a:gd name="connsiteX118" fmla="*/ 1103648 w 4114165"/>
              <a:gd name="connsiteY118" fmla="*/ 1987061 h 3063504"/>
              <a:gd name="connsiteX119" fmla="*/ 1106904 w 4114165"/>
              <a:gd name="connsiteY119" fmla="*/ 1982502 h 3063504"/>
              <a:gd name="connsiteX120" fmla="*/ 1110174 w 4114165"/>
              <a:gd name="connsiteY120" fmla="*/ 1973853 h 3063504"/>
              <a:gd name="connsiteX121" fmla="*/ 1116700 w 4114165"/>
              <a:gd name="connsiteY121" fmla="*/ 1944158 h 3063504"/>
              <a:gd name="connsiteX122" fmla="*/ 1123239 w 4114165"/>
              <a:gd name="connsiteY122" fmla="*/ 1898000 h 3063504"/>
              <a:gd name="connsiteX123" fmla="*/ 1133035 w 4114165"/>
              <a:gd name="connsiteY123" fmla="*/ 1799302 h 3063504"/>
              <a:gd name="connsiteX124" fmla="*/ 1142831 w 4114165"/>
              <a:gd name="connsiteY124" fmla="*/ 1669529 h 3063504"/>
              <a:gd name="connsiteX125" fmla="*/ 1159153 w 4114165"/>
              <a:gd name="connsiteY125" fmla="*/ 1406436 h 3063504"/>
              <a:gd name="connsiteX126" fmla="*/ 1182001 w 4114165"/>
              <a:gd name="connsiteY126" fmla="*/ 1034654 h 3063504"/>
              <a:gd name="connsiteX127" fmla="*/ 1191797 w 4114165"/>
              <a:gd name="connsiteY127" fmla="*/ 914138 h 3063504"/>
              <a:gd name="connsiteX128" fmla="*/ 1198336 w 4114165"/>
              <a:gd name="connsiteY128" fmla="*/ 857229 h 3063504"/>
              <a:gd name="connsiteX129" fmla="*/ 1204863 w 4114165"/>
              <a:gd name="connsiteY129" fmla="*/ 823127 h 3063504"/>
              <a:gd name="connsiteX130" fmla="*/ 1208132 w 4114165"/>
              <a:gd name="connsiteY130" fmla="*/ 815504 h 3063504"/>
              <a:gd name="connsiteX131" fmla="*/ 1211389 w 4114165"/>
              <a:gd name="connsiteY131" fmla="*/ 814516 h 3063504"/>
              <a:gd name="connsiteX132" fmla="*/ 1214658 w 4114165"/>
              <a:gd name="connsiteY132" fmla="*/ 820341 h 3063504"/>
              <a:gd name="connsiteX133" fmla="*/ 1217928 w 4114165"/>
              <a:gd name="connsiteY133" fmla="*/ 833131 h 3063504"/>
              <a:gd name="connsiteX134" fmla="*/ 1224454 w 4114165"/>
              <a:gd name="connsiteY134" fmla="*/ 879694 h 3063504"/>
              <a:gd name="connsiteX135" fmla="*/ 1230980 w 4114165"/>
              <a:gd name="connsiteY135" fmla="*/ 953774 h 3063504"/>
              <a:gd name="connsiteX136" fmla="*/ 1240776 w 4114165"/>
              <a:gd name="connsiteY136" fmla="*/ 1112711 h 3063504"/>
              <a:gd name="connsiteX137" fmla="*/ 1253841 w 4114165"/>
              <a:gd name="connsiteY137" fmla="*/ 1396407 h 3063504"/>
              <a:gd name="connsiteX138" fmla="*/ 1289755 w 4114165"/>
              <a:gd name="connsiteY138" fmla="*/ 2259461 h 3063504"/>
              <a:gd name="connsiteX139" fmla="*/ 1299551 w 4114165"/>
              <a:gd name="connsiteY139" fmla="*/ 2414207 h 3063504"/>
              <a:gd name="connsiteX140" fmla="*/ 1306090 w 4114165"/>
              <a:gd name="connsiteY140" fmla="*/ 2478878 h 3063504"/>
              <a:gd name="connsiteX141" fmla="*/ 1309347 w 4114165"/>
              <a:gd name="connsiteY141" fmla="*/ 2498177 h 3063504"/>
              <a:gd name="connsiteX142" fmla="*/ 1312616 w 4114165"/>
              <a:gd name="connsiteY142" fmla="*/ 2508320 h 3063504"/>
              <a:gd name="connsiteX143" fmla="*/ 1315886 w 4114165"/>
              <a:gd name="connsiteY143" fmla="*/ 2509067 h 3063504"/>
              <a:gd name="connsiteX144" fmla="*/ 1319143 w 4114165"/>
              <a:gd name="connsiteY144" fmla="*/ 2500266 h 3063504"/>
              <a:gd name="connsiteX145" fmla="*/ 1322412 w 4114165"/>
              <a:gd name="connsiteY145" fmla="*/ 2481892 h 3063504"/>
              <a:gd name="connsiteX146" fmla="*/ 1328938 w 4114165"/>
              <a:gd name="connsiteY146" fmla="*/ 2416689 h 3063504"/>
              <a:gd name="connsiteX147" fmla="*/ 1335477 w 4114165"/>
              <a:gd name="connsiteY147" fmla="*/ 2315078 h 3063504"/>
              <a:gd name="connsiteX148" fmla="*/ 1345273 w 4114165"/>
              <a:gd name="connsiteY148" fmla="*/ 2101829 h 3063504"/>
              <a:gd name="connsiteX149" fmla="*/ 1358326 w 4114165"/>
              <a:gd name="connsiteY149" fmla="*/ 1731731 h 3063504"/>
              <a:gd name="connsiteX150" fmla="*/ 1390983 w 4114165"/>
              <a:gd name="connsiteY150" fmla="*/ 746033 h 3063504"/>
              <a:gd name="connsiteX151" fmla="*/ 1400779 w 4114165"/>
              <a:gd name="connsiteY151" fmla="*/ 542587 h 3063504"/>
              <a:gd name="connsiteX152" fmla="*/ 1407305 w 4114165"/>
              <a:gd name="connsiteY152" fmla="*/ 451054 h 3063504"/>
              <a:gd name="connsiteX153" fmla="*/ 1413844 w 4114165"/>
              <a:gd name="connsiteY153" fmla="*/ 399459 h 3063504"/>
              <a:gd name="connsiteX154" fmla="*/ 1417101 w 4114165"/>
              <a:gd name="connsiteY154" fmla="*/ 389390 h 3063504"/>
              <a:gd name="connsiteX155" fmla="*/ 1420370 w 4114165"/>
              <a:gd name="connsiteY155" fmla="*/ 390002 h 3063504"/>
              <a:gd name="connsiteX156" fmla="*/ 1423640 w 4114165"/>
              <a:gd name="connsiteY156" fmla="*/ 401305 h 3063504"/>
              <a:gd name="connsiteX157" fmla="*/ 1426896 w 4114165"/>
              <a:gd name="connsiteY157" fmla="*/ 423206 h 3063504"/>
              <a:gd name="connsiteX158" fmla="*/ 1433423 w 4114165"/>
              <a:gd name="connsiteY158" fmla="*/ 497902 h 3063504"/>
              <a:gd name="connsiteX159" fmla="*/ 1439962 w 4114165"/>
              <a:gd name="connsiteY159" fmla="*/ 611295 h 3063504"/>
              <a:gd name="connsiteX160" fmla="*/ 1449758 w 4114165"/>
              <a:gd name="connsiteY160" fmla="*/ 844173 h 3063504"/>
              <a:gd name="connsiteX161" fmla="*/ 1462810 w 4114165"/>
              <a:gd name="connsiteY161" fmla="*/ 1239775 h 3063504"/>
              <a:gd name="connsiteX162" fmla="*/ 1495467 w 4114165"/>
              <a:gd name="connsiteY162" fmla="*/ 2273631 h 3063504"/>
              <a:gd name="connsiteX163" fmla="*/ 1505263 w 4114165"/>
              <a:gd name="connsiteY163" fmla="*/ 2490199 h 3063504"/>
              <a:gd name="connsiteX164" fmla="*/ 1511789 w 4114165"/>
              <a:gd name="connsiteY164" fmla="*/ 2591265 h 3063504"/>
              <a:gd name="connsiteX165" fmla="*/ 1518328 w 4114165"/>
              <a:gd name="connsiteY165" fmla="*/ 2653302 h 3063504"/>
              <a:gd name="connsiteX166" fmla="*/ 1521585 w 4114165"/>
              <a:gd name="connsiteY166" fmla="*/ 2668954 h 3063504"/>
              <a:gd name="connsiteX167" fmla="*/ 1524854 w 4114165"/>
              <a:gd name="connsiteY167" fmla="*/ 2674159 h 3063504"/>
              <a:gd name="connsiteX168" fmla="*/ 1528124 w 4114165"/>
              <a:gd name="connsiteY168" fmla="*/ 2668878 h 3063504"/>
              <a:gd name="connsiteX169" fmla="*/ 1531381 w 4114165"/>
              <a:gd name="connsiteY169" fmla="*/ 2653214 h 3063504"/>
              <a:gd name="connsiteX170" fmla="*/ 1537920 w 4114165"/>
              <a:gd name="connsiteY170" fmla="*/ 2591404 h 3063504"/>
              <a:gd name="connsiteX171" fmla="*/ 1544446 w 4114165"/>
              <a:gd name="connsiteY171" fmla="*/ 2491149 h 3063504"/>
              <a:gd name="connsiteX172" fmla="*/ 1554242 w 4114165"/>
              <a:gd name="connsiteY172" fmla="*/ 2277418 h 3063504"/>
              <a:gd name="connsiteX173" fmla="*/ 1567307 w 4114165"/>
              <a:gd name="connsiteY173" fmla="*/ 1903661 h 3063504"/>
              <a:gd name="connsiteX174" fmla="*/ 1603221 w 4114165"/>
              <a:gd name="connsiteY174" fmla="*/ 803195 h 3063504"/>
              <a:gd name="connsiteX175" fmla="*/ 1613017 w 4114165"/>
              <a:gd name="connsiteY175" fmla="*/ 601038 h 3063504"/>
              <a:gd name="connsiteX176" fmla="*/ 1619543 w 4114165"/>
              <a:gd name="connsiteY176" fmla="*/ 509316 h 3063504"/>
              <a:gd name="connsiteX177" fmla="*/ 1626082 w 4114165"/>
              <a:gd name="connsiteY177" fmla="*/ 456003 h 3063504"/>
              <a:gd name="connsiteX178" fmla="*/ 1629339 w 4114165"/>
              <a:gd name="connsiteY178" fmla="*/ 444364 h 3063504"/>
              <a:gd name="connsiteX179" fmla="*/ 1632608 w 4114165"/>
              <a:gd name="connsiteY179" fmla="*/ 442877 h 3063504"/>
              <a:gd name="connsiteX180" fmla="*/ 1635878 w 4114165"/>
              <a:gd name="connsiteY180" fmla="*/ 451531 h 3063504"/>
              <a:gd name="connsiteX181" fmla="*/ 1639135 w 4114165"/>
              <a:gd name="connsiteY181" fmla="*/ 470215 h 3063504"/>
              <a:gd name="connsiteX182" fmla="*/ 1645674 w 4114165"/>
              <a:gd name="connsiteY182" fmla="*/ 536772 h 3063504"/>
              <a:gd name="connsiteX183" fmla="*/ 1652200 w 4114165"/>
              <a:gd name="connsiteY183" fmla="*/ 639838 h 3063504"/>
              <a:gd name="connsiteX184" fmla="*/ 1661996 w 4114165"/>
              <a:gd name="connsiteY184" fmla="*/ 853620 h 3063504"/>
              <a:gd name="connsiteX185" fmla="*/ 1675061 w 4114165"/>
              <a:gd name="connsiteY185" fmla="*/ 1218766 h 3063504"/>
              <a:gd name="connsiteX186" fmla="*/ 1704436 w 4114165"/>
              <a:gd name="connsiteY186" fmla="*/ 2091786 h 3063504"/>
              <a:gd name="connsiteX187" fmla="*/ 1714232 w 4114165"/>
              <a:gd name="connsiteY187" fmla="*/ 2309620 h 3063504"/>
              <a:gd name="connsiteX188" fmla="*/ 1720771 w 4114165"/>
              <a:gd name="connsiteY188" fmla="*/ 2416397 h 3063504"/>
              <a:gd name="connsiteX189" fmla="*/ 1727297 w 4114165"/>
              <a:gd name="connsiteY189" fmla="*/ 2487590 h 3063504"/>
              <a:gd name="connsiteX190" fmla="*/ 1730566 w 4114165"/>
              <a:gd name="connsiteY190" fmla="*/ 2508991 h 3063504"/>
              <a:gd name="connsiteX191" fmla="*/ 1733823 w 4114165"/>
              <a:gd name="connsiteY191" fmla="*/ 2520654 h 3063504"/>
              <a:gd name="connsiteX192" fmla="*/ 1737093 w 4114165"/>
              <a:gd name="connsiteY192" fmla="*/ 2522490 h 3063504"/>
              <a:gd name="connsiteX193" fmla="*/ 1740362 w 4114165"/>
              <a:gd name="connsiteY193" fmla="*/ 2514513 h 3063504"/>
              <a:gd name="connsiteX194" fmla="*/ 1743619 w 4114165"/>
              <a:gd name="connsiteY194" fmla="*/ 2496835 h 3063504"/>
              <a:gd name="connsiteX195" fmla="*/ 1750158 w 4114165"/>
              <a:gd name="connsiteY195" fmla="*/ 2433252 h 3063504"/>
              <a:gd name="connsiteX196" fmla="*/ 1756684 w 4114165"/>
              <a:gd name="connsiteY196" fmla="*/ 2334453 h 3063504"/>
              <a:gd name="connsiteX197" fmla="*/ 1766480 w 4114165"/>
              <a:gd name="connsiteY197" fmla="*/ 2129472 h 3063504"/>
              <a:gd name="connsiteX198" fmla="*/ 1779545 w 4114165"/>
              <a:gd name="connsiteY198" fmla="*/ 1780459 h 3063504"/>
              <a:gd name="connsiteX199" fmla="*/ 1808933 w 4114165"/>
              <a:gd name="connsiteY199" fmla="*/ 958789 h 3063504"/>
              <a:gd name="connsiteX200" fmla="*/ 1818729 w 4114165"/>
              <a:gd name="connsiteY200" fmla="*/ 760608 h 3063504"/>
              <a:gd name="connsiteX201" fmla="*/ 1825255 w 4114165"/>
              <a:gd name="connsiteY201" fmla="*/ 666874 h 3063504"/>
              <a:gd name="connsiteX202" fmla="*/ 1831781 w 4114165"/>
              <a:gd name="connsiteY202" fmla="*/ 608307 h 3063504"/>
              <a:gd name="connsiteX203" fmla="*/ 1835051 w 4114165"/>
              <a:gd name="connsiteY203" fmla="*/ 592984 h 3063504"/>
              <a:gd name="connsiteX204" fmla="*/ 1838320 w 4114165"/>
              <a:gd name="connsiteY204" fmla="*/ 587177 h 3063504"/>
              <a:gd name="connsiteX205" fmla="*/ 1841577 w 4114165"/>
              <a:gd name="connsiteY205" fmla="*/ 590945 h 3063504"/>
              <a:gd name="connsiteX206" fmla="*/ 1844847 w 4114165"/>
              <a:gd name="connsiteY206" fmla="*/ 604242 h 3063504"/>
              <a:gd name="connsiteX207" fmla="*/ 1851373 w 4114165"/>
              <a:gd name="connsiteY207" fmla="*/ 658745 h 3063504"/>
              <a:gd name="connsiteX208" fmla="*/ 1857912 w 4114165"/>
              <a:gd name="connsiteY208" fmla="*/ 748413 h 3063504"/>
              <a:gd name="connsiteX209" fmla="*/ 1867708 w 4114165"/>
              <a:gd name="connsiteY209" fmla="*/ 940528 h 3063504"/>
              <a:gd name="connsiteX210" fmla="*/ 1880760 w 4114165"/>
              <a:gd name="connsiteY210" fmla="*/ 1275586 h 3063504"/>
              <a:gd name="connsiteX211" fmla="*/ 1910148 w 4114165"/>
              <a:gd name="connsiteY211" fmla="*/ 2084682 h 3063504"/>
              <a:gd name="connsiteX212" fmla="*/ 1919944 w 4114165"/>
              <a:gd name="connsiteY212" fmla="*/ 2284015 h 3063504"/>
              <a:gd name="connsiteX213" fmla="*/ 1926483 w 4114165"/>
              <a:gd name="connsiteY213" fmla="*/ 2379484 h 3063504"/>
              <a:gd name="connsiteX214" fmla="*/ 1933009 w 4114165"/>
              <a:gd name="connsiteY214" fmla="*/ 2440280 h 3063504"/>
              <a:gd name="connsiteX215" fmla="*/ 1936266 w 4114165"/>
              <a:gd name="connsiteY215" fmla="*/ 2456844 h 3063504"/>
              <a:gd name="connsiteX216" fmla="*/ 1939535 w 4114165"/>
              <a:gd name="connsiteY216" fmla="*/ 2463923 h 3063504"/>
              <a:gd name="connsiteX217" fmla="*/ 1942805 w 4114165"/>
              <a:gd name="connsiteY217" fmla="*/ 2461428 h 3063504"/>
              <a:gd name="connsiteX218" fmla="*/ 1946061 w 4114165"/>
              <a:gd name="connsiteY218" fmla="*/ 2449398 h 3063504"/>
              <a:gd name="connsiteX219" fmla="*/ 1952600 w 4114165"/>
              <a:gd name="connsiteY219" fmla="*/ 2397263 h 3063504"/>
              <a:gd name="connsiteX220" fmla="*/ 1959127 w 4114165"/>
              <a:gd name="connsiteY220" fmla="*/ 2309620 h 3063504"/>
              <a:gd name="connsiteX221" fmla="*/ 1968923 w 4114165"/>
              <a:gd name="connsiteY221" fmla="*/ 2119620 h 3063504"/>
              <a:gd name="connsiteX222" fmla="*/ 1981988 w 4114165"/>
              <a:gd name="connsiteY222" fmla="*/ 1785309 h 3063504"/>
              <a:gd name="connsiteX223" fmla="*/ 2014632 w 4114165"/>
              <a:gd name="connsiteY223" fmla="*/ 895928 h 3063504"/>
              <a:gd name="connsiteX224" fmla="*/ 2024428 w 4114165"/>
              <a:gd name="connsiteY224" fmla="*/ 714045 h 3063504"/>
              <a:gd name="connsiteX225" fmla="*/ 2030967 w 4114165"/>
              <a:gd name="connsiteY225" fmla="*/ 632633 h 3063504"/>
              <a:gd name="connsiteX226" fmla="*/ 2037493 w 4114165"/>
              <a:gd name="connsiteY226" fmla="*/ 587036 h 3063504"/>
              <a:gd name="connsiteX227" fmla="*/ 2040763 w 4114165"/>
              <a:gd name="connsiteY227" fmla="*/ 578268 h 3063504"/>
              <a:gd name="connsiteX228" fmla="*/ 2044019 w 4114165"/>
              <a:gd name="connsiteY228" fmla="*/ 578989 h 3063504"/>
              <a:gd name="connsiteX229" fmla="*/ 2047289 w 4114165"/>
              <a:gd name="connsiteY229" fmla="*/ 589172 h 3063504"/>
              <a:gd name="connsiteX230" fmla="*/ 2050559 w 4114165"/>
              <a:gd name="connsiteY230" fmla="*/ 608725 h 3063504"/>
              <a:gd name="connsiteX231" fmla="*/ 2057085 w 4114165"/>
              <a:gd name="connsiteY231" fmla="*/ 674928 h 3063504"/>
              <a:gd name="connsiteX232" fmla="*/ 2063611 w 4114165"/>
              <a:gd name="connsiteY232" fmla="*/ 774867 h 3063504"/>
              <a:gd name="connsiteX233" fmla="*/ 2073407 w 4114165"/>
              <a:gd name="connsiteY233" fmla="*/ 978645 h 3063504"/>
              <a:gd name="connsiteX234" fmla="*/ 2086472 w 4114165"/>
              <a:gd name="connsiteY234" fmla="*/ 1320706 h 3063504"/>
              <a:gd name="connsiteX235" fmla="*/ 2112590 w 4114165"/>
              <a:gd name="connsiteY235" fmla="*/ 2034865 h 3063504"/>
              <a:gd name="connsiteX236" fmla="*/ 2122386 w 4114165"/>
              <a:gd name="connsiteY236" fmla="*/ 2239782 h 3063504"/>
              <a:gd name="connsiteX237" fmla="*/ 2128925 w 4114165"/>
              <a:gd name="connsiteY237" fmla="*/ 2341241 h 3063504"/>
              <a:gd name="connsiteX238" fmla="*/ 2135451 w 4114165"/>
              <a:gd name="connsiteY238" fmla="*/ 2409888 h 3063504"/>
              <a:gd name="connsiteX239" fmla="*/ 2141978 w 4114165"/>
              <a:gd name="connsiteY239" fmla="*/ 2443155 h 3063504"/>
              <a:gd name="connsiteX240" fmla="*/ 2145247 w 4114165"/>
              <a:gd name="connsiteY240" fmla="*/ 2446131 h 3063504"/>
              <a:gd name="connsiteX241" fmla="*/ 2148517 w 4114165"/>
              <a:gd name="connsiteY241" fmla="*/ 2439964 h 3063504"/>
              <a:gd name="connsiteX242" fmla="*/ 2151773 w 4114165"/>
              <a:gd name="connsiteY242" fmla="*/ 2424768 h 3063504"/>
              <a:gd name="connsiteX243" fmla="*/ 2158312 w 4114165"/>
              <a:gd name="connsiteY243" fmla="*/ 2368074 h 3063504"/>
              <a:gd name="connsiteX244" fmla="*/ 2164839 w 4114165"/>
              <a:gd name="connsiteY244" fmla="*/ 2278595 h 3063504"/>
              <a:gd name="connsiteX245" fmla="*/ 2174635 w 4114165"/>
              <a:gd name="connsiteY245" fmla="*/ 2091647 h 3063504"/>
              <a:gd name="connsiteX246" fmla="*/ 2187687 w 4114165"/>
              <a:gd name="connsiteY246" fmla="*/ 1772557 h 3063504"/>
              <a:gd name="connsiteX247" fmla="*/ 2217075 w 4114165"/>
              <a:gd name="connsiteY247" fmla="*/ 1024625 h 3063504"/>
              <a:gd name="connsiteX248" fmla="*/ 2226870 w 4114165"/>
              <a:gd name="connsiteY248" fmla="*/ 845731 h 3063504"/>
              <a:gd name="connsiteX249" fmla="*/ 2233409 w 4114165"/>
              <a:gd name="connsiteY249" fmla="*/ 761431 h 3063504"/>
              <a:gd name="connsiteX250" fmla="*/ 2239936 w 4114165"/>
              <a:gd name="connsiteY250" fmla="*/ 708853 h 3063504"/>
              <a:gd name="connsiteX251" fmla="*/ 2243205 w 4114165"/>
              <a:gd name="connsiteY251" fmla="*/ 695038 h 3063504"/>
              <a:gd name="connsiteX252" fmla="*/ 2246462 w 4114165"/>
              <a:gd name="connsiteY252" fmla="*/ 689694 h 3063504"/>
              <a:gd name="connsiteX253" fmla="*/ 2249731 w 4114165"/>
              <a:gd name="connsiteY253" fmla="*/ 692796 h 3063504"/>
              <a:gd name="connsiteX254" fmla="*/ 2253001 w 4114165"/>
              <a:gd name="connsiteY254" fmla="*/ 704269 h 3063504"/>
              <a:gd name="connsiteX255" fmla="*/ 2259527 w 4114165"/>
              <a:gd name="connsiteY255" fmla="*/ 751529 h 3063504"/>
              <a:gd name="connsiteX256" fmla="*/ 2266054 w 4114165"/>
              <a:gd name="connsiteY256" fmla="*/ 829091 h 3063504"/>
              <a:gd name="connsiteX257" fmla="*/ 2275849 w 4114165"/>
              <a:gd name="connsiteY257" fmla="*/ 994119 h 3063504"/>
              <a:gd name="connsiteX258" fmla="*/ 2288915 w 4114165"/>
              <a:gd name="connsiteY258" fmla="*/ 1278550 h 3063504"/>
              <a:gd name="connsiteX259" fmla="*/ 2318302 w 4114165"/>
              <a:gd name="connsiteY259" fmla="*/ 1947602 h 3063504"/>
              <a:gd name="connsiteX260" fmla="*/ 2328098 w 4114165"/>
              <a:gd name="connsiteY260" fmla="*/ 2107248 h 3063504"/>
              <a:gd name="connsiteX261" fmla="*/ 2334624 w 4114165"/>
              <a:gd name="connsiteY261" fmla="*/ 2182253 h 3063504"/>
              <a:gd name="connsiteX262" fmla="*/ 2341163 w 4114165"/>
              <a:gd name="connsiteY262" fmla="*/ 2228892 h 3063504"/>
              <a:gd name="connsiteX263" fmla="*/ 2344420 w 4114165"/>
              <a:gd name="connsiteY263" fmla="*/ 2241074 h 3063504"/>
              <a:gd name="connsiteX264" fmla="*/ 2347690 w 4114165"/>
              <a:gd name="connsiteY264" fmla="*/ 2245734 h 3063504"/>
              <a:gd name="connsiteX265" fmla="*/ 2350959 w 4114165"/>
              <a:gd name="connsiteY265" fmla="*/ 2242898 h 3063504"/>
              <a:gd name="connsiteX266" fmla="*/ 2354216 w 4114165"/>
              <a:gd name="connsiteY266" fmla="*/ 2232653 h 3063504"/>
              <a:gd name="connsiteX267" fmla="*/ 2360755 w 4114165"/>
              <a:gd name="connsiteY267" fmla="*/ 2190737 h 3063504"/>
              <a:gd name="connsiteX268" fmla="*/ 2367281 w 4114165"/>
              <a:gd name="connsiteY268" fmla="*/ 2122267 h 3063504"/>
              <a:gd name="connsiteX269" fmla="*/ 2377077 w 4114165"/>
              <a:gd name="connsiteY269" fmla="*/ 1977450 h 3063504"/>
              <a:gd name="connsiteX270" fmla="*/ 2390142 w 4114165"/>
              <a:gd name="connsiteY270" fmla="*/ 1730097 h 3063504"/>
              <a:gd name="connsiteX271" fmla="*/ 2416260 w 4114165"/>
              <a:gd name="connsiteY271" fmla="*/ 1215334 h 3063504"/>
              <a:gd name="connsiteX272" fmla="*/ 2426056 w 4114165"/>
              <a:gd name="connsiteY272" fmla="*/ 1071011 h 3063504"/>
              <a:gd name="connsiteX273" fmla="*/ 2432582 w 4114165"/>
              <a:gd name="connsiteY273" fmla="*/ 1001122 h 3063504"/>
              <a:gd name="connsiteX274" fmla="*/ 2439109 w 4114165"/>
              <a:gd name="connsiteY274" fmla="*/ 955357 h 3063504"/>
              <a:gd name="connsiteX275" fmla="*/ 2442378 w 4114165"/>
              <a:gd name="connsiteY275" fmla="*/ 941997 h 3063504"/>
              <a:gd name="connsiteX276" fmla="*/ 2445647 w 4114165"/>
              <a:gd name="connsiteY276" fmla="*/ 935108 h 3063504"/>
              <a:gd name="connsiteX277" fmla="*/ 2448905 w 4114165"/>
              <a:gd name="connsiteY277" fmla="*/ 934678 h 3063504"/>
              <a:gd name="connsiteX278" fmla="*/ 2452174 w 4114165"/>
              <a:gd name="connsiteY278" fmla="*/ 940630 h 3063504"/>
              <a:gd name="connsiteX279" fmla="*/ 2455443 w 4114165"/>
              <a:gd name="connsiteY279" fmla="*/ 952824 h 3063504"/>
              <a:gd name="connsiteX280" fmla="*/ 2461970 w 4114165"/>
              <a:gd name="connsiteY280" fmla="*/ 995044 h 3063504"/>
              <a:gd name="connsiteX281" fmla="*/ 2468496 w 4114165"/>
              <a:gd name="connsiteY281" fmla="*/ 1058867 h 3063504"/>
              <a:gd name="connsiteX282" fmla="*/ 2478292 w 4114165"/>
              <a:gd name="connsiteY282" fmla="*/ 1187690 h 3063504"/>
              <a:gd name="connsiteX283" fmla="*/ 2494627 w 4114165"/>
              <a:gd name="connsiteY283" fmla="*/ 1454253 h 3063504"/>
              <a:gd name="connsiteX284" fmla="*/ 2514218 w 4114165"/>
              <a:gd name="connsiteY284" fmla="*/ 1766340 h 3063504"/>
              <a:gd name="connsiteX285" fmla="*/ 2524014 w 4114165"/>
              <a:gd name="connsiteY285" fmla="*/ 1883767 h 3063504"/>
              <a:gd name="connsiteX286" fmla="*/ 2530540 w 4114165"/>
              <a:gd name="connsiteY286" fmla="*/ 1939878 h 3063504"/>
              <a:gd name="connsiteX287" fmla="*/ 2537067 w 4114165"/>
              <a:gd name="connsiteY287" fmla="*/ 1975778 h 3063504"/>
              <a:gd name="connsiteX288" fmla="*/ 2540336 w 4114165"/>
              <a:gd name="connsiteY288" fmla="*/ 1985782 h 3063504"/>
              <a:gd name="connsiteX289" fmla="*/ 2543606 w 4114165"/>
              <a:gd name="connsiteY289" fmla="*/ 1990417 h 3063504"/>
              <a:gd name="connsiteX290" fmla="*/ 2546862 w 4114165"/>
              <a:gd name="connsiteY290" fmla="*/ 1989708 h 3063504"/>
              <a:gd name="connsiteX291" fmla="*/ 2550132 w 4114165"/>
              <a:gd name="connsiteY291" fmla="*/ 1983731 h 3063504"/>
              <a:gd name="connsiteX292" fmla="*/ 2556658 w 4114165"/>
              <a:gd name="connsiteY292" fmla="*/ 1956580 h 3063504"/>
              <a:gd name="connsiteX293" fmla="*/ 2563197 w 4114165"/>
              <a:gd name="connsiteY293" fmla="*/ 1910790 h 3063504"/>
              <a:gd name="connsiteX294" fmla="*/ 2572993 w 4114165"/>
              <a:gd name="connsiteY294" fmla="*/ 1813029 h 3063504"/>
              <a:gd name="connsiteX295" fmla="*/ 2586046 w 4114165"/>
              <a:gd name="connsiteY295" fmla="*/ 1647001 h 3063504"/>
              <a:gd name="connsiteX296" fmla="*/ 2608907 w 4114165"/>
              <a:gd name="connsiteY296" fmla="*/ 1350946 h 3063504"/>
              <a:gd name="connsiteX297" fmla="*/ 2618703 w 4114165"/>
              <a:gd name="connsiteY297" fmla="*/ 1256465 h 3063504"/>
              <a:gd name="connsiteX298" fmla="*/ 2625229 w 4114165"/>
              <a:gd name="connsiteY298" fmla="*/ 1211991 h 3063504"/>
              <a:gd name="connsiteX299" fmla="*/ 2631768 w 4114165"/>
              <a:gd name="connsiteY299" fmla="*/ 1184474 h 3063504"/>
              <a:gd name="connsiteX300" fmla="*/ 2635025 w 4114165"/>
              <a:gd name="connsiteY300" fmla="*/ 1177408 h 3063504"/>
              <a:gd name="connsiteX301" fmla="*/ 2638294 w 4114165"/>
              <a:gd name="connsiteY301" fmla="*/ 1174850 h 3063504"/>
              <a:gd name="connsiteX302" fmla="*/ 2641564 w 4114165"/>
              <a:gd name="connsiteY302" fmla="*/ 1176787 h 3063504"/>
              <a:gd name="connsiteX303" fmla="*/ 2644821 w 4114165"/>
              <a:gd name="connsiteY303" fmla="*/ 1183144 h 3063504"/>
              <a:gd name="connsiteX304" fmla="*/ 2651359 w 4114165"/>
              <a:gd name="connsiteY304" fmla="*/ 1208496 h 3063504"/>
              <a:gd name="connsiteX305" fmla="*/ 2657886 w 4114165"/>
              <a:gd name="connsiteY305" fmla="*/ 1249272 h 3063504"/>
              <a:gd name="connsiteX306" fmla="*/ 2667681 w 4114165"/>
              <a:gd name="connsiteY306" fmla="*/ 1333964 h 3063504"/>
              <a:gd name="connsiteX307" fmla="*/ 2684004 w 4114165"/>
              <a:gd name="connsiteY307" fmla="*/ 1510794 h 3063504"/>
              <a:gd name="connsiteX308" fmla="*/ 2700326 w 4114165"/>
              <a:gd name="connsiteY308" fmla="*/ 1682319 h 3063504"/>
              <a:gd name="connsiteX309" fmla="*/ 2710121 w 4114165"/>
              <a:gd name="connsiteY309" fmla="*/ 1760046 h 3063504"/>
              <a:gd name="connsiteX310" fmla="*/ 2716661 w 4114165"/>
              <a:gd name="connsiteY310" fmla="*/ 1795706 h 3063504"/>
              <a:gd name="connsiteX311" fmla="*/ 2723187 w 4114165"/>
              <a:gd name="connsiteY311" fmla="*/ 1816398 h 3063504"/>
              <a:gd name="connsiteX312" fmla="*/ 2726456 w 4114165"/>
              <a:gd name="connsiteY312" fmla="*/ 1820817 h 3063504"/>
              <a:gd name="connsiteX313" fmla="*/ 2729713 w 4114165"/>
              <a:gd name="connsiteY313" fmla="*/ 1821222 h 3063504"/>
              <a:gd name="connsiteX314" fmla="*/ 2732983 w 4114165"/>
              <a:gd name="connsiteY314" fmla="*/ 1817613 h 3063504"/>
              <a:gd name="connsiteX315" fmla="*/ 2736252 w 4114165"/>
              <a:gd name="connsiteY315" fmla="*/ 1810079 h 3063504"/>
              <a:gd name="connsiteX316" fmla="*/ 2742779 w 4114165"/>
              <a:gd name="connsiteY316" fmla="*/ 1783638 h 3063504"/>
              <a:gd name="connsiteX317" fmla="*/ 2749305 w 4114165"/>
              <a:gd name="connsiteY317" fmla="*/ 1743368 h 3063504"/>
              <a:gd name="connsiteX318" fmla="*/ 2759101 w 4114165"/>
              <a:gd name="connsiteY318" fmla="*/ 1661703 h 3063504"/>
              <a:gd name="connsiteX319" fmla="*/ 2775436 w 4114165"/>
              <a:gd name="connsiteY319" fmla="*/ 1493066 h 3063504"/>
              <a:gd name="connsiteX320" fmla="*/ 2791758 w 4114165"/>
              <a:gd name="connsiteY320" fmla="*/ 1328785 h 3063504"/>
              <a:gd name="connsiteX321" fmla="*/ 2801554 w 4114165"/>
              <a:gd name="connsiteY321" fmla="*/ 1253248 h 3063504"/>
              <a:gd name="connsiteX322" fmla="*/ 2808080 w 4114165"/>
              <a:gd name="connsiteY322" fmla="*/ 1217943 h 3063504"/>
              <a:gd name="connsiteX323" fmla="*/ 2814619 w 4114165"/>
              <a:gd name="connsiteY323" fmla="*/ 1196783 h 3063504"/>
              <a:gd name="connsiteX324" fmla="*/ 2817876 w 4114165"/>
              <a:gd name="connsiteY324" fmla="*/ 1191882 h 3063504"/>
              <a:gd name="connsiteX325" fmla="*/ 2821145 w 4114165"/>
              <a:gd name="connsiteY325" fmla="*/ 1190882 h 3063504"/>
              <a:gd name="connsiteX326" fmla="*/ 2824414 w 4114165"/>
              <a:gd name="connsiteY326" fmla="*/ 1193807 h 3063504"/>
              <a:gd name="connsiteX327" fmla="*/ 2827671 w 4114165"/>
              <a:gd name="connsiteY327" fmla="*/ 1200632 h 3063504"/>
              <a:gd name="connsiteX328" fmla="*/ 2834210 w 4114165"/>
              <a:gd name="connsiteY328" fmla="*/ 1225718 h 3063504"/>
              <a:gd name="connsiteX329" fmla="*/ 2840736 w 4114165"/>
              <a:gd name="connsiteY329" fmla="*/ 1265152 h 3063504"/>
              <a:gd name="connsiteX330" fmla="*/ 2850532 w 4114165"/>
              <a:gd name="connsiteY330" fmla="*/ 1347489 h 3063504"/>
              <a:gd name="connsiteX331" fmla="*/ 2863598 w 4114165"/>
              <a:gd name="connsiteY331" fmla="*/ 1487861 h 3063504"/>
              <a:gd name="connsiteX332" fmla="*/ 2889716 w 4114165"/>
              <a:gd name="connsiteY332" fmla="*/ 1782726 h 3063504"/>
              <a:gd name="connsiteX333" fmla="*/ 2899511 w 4114165"/>
              <a:gd name="connsiteY333" fmla="*/ 1866418 h 3063504"/>
              <a:gd name="connsiteX334" fmla="*/ 2906038 w 4114165"/>
              <a:gd name="connsiteY334" fmla="*/ 1907105 h 3063504"/>
              <a:gd name="connsiteX335" fmla="*/ 2912577 w 4114165"/>
              <a:gd name="connsiteY335" fmla="*/ 1933685 h 3063504"/>
              <a:gd name="connsiteX336" fmla="*/ 2915833 w 4114165"/>
              <a:gd name="connsiteY336" fmla="*/ 1941334 h 3063504"/>
              <a:gd name="connsiteX337" fmla="*/ 2919103 w 4114165"/>
              <a:gd name="connsiteY337" fmla="*/ 1945107 h 3063504"/>
              <a:gd name="connsiteX338" fmla="*/ 2922373 w 4114165"/>
              <a:gd name="connsiteY338" fmla="*/ 1944968 h 3063504"/>
              <a:gd name="connsiteX339" fmla="*/ 2925629 w 4114165"/>
              <a:gd name="connsiteY339" fmla="*/ 1940929 h 3063504"/>
              <a:gd name="connsiteX340" fmla="*/ 2928899 w 4114165"/>
              <a:gd name="connsiteY340" fmla="*/ 1933014 h 3063504"/>
              <a:gd name="connsiteX341" fmla="*/ 2935425 w 4114165"/>
              <a:gd name="connsiteY341" fmla="*/ 1905965 h 3063504"/>
              <a:gd name="connsiteX342" fmla="*/ 2941951 w 4114165"/>
              <a:gd name="connsiteY342" fmla="*/ 1864898 h 3063504"/>
              <a:gd name="connsiteX343" fmla="*/ 2951747 w 4114165"/>
              <a:gd name="connsiteY343" fmla="*/ 1780649 h 3063504"/>
              <a:gd name="connsiteX344" fmla="*/ 2964813 w 4114165"/>
              <a:gd name="connsiteY344" fmla="*/ 1637427 h 3063504"/>
              <a:gd name="connsiteX345" fmla="*/ 3000726 w 4114165"/>
              <a:gd name="connsiteY345" fmla="*/ 1222059 h 3063504"/>
              <a:gd name="connsiteX346" fmla="*/ 3010522 w 4114165"/>
              <a:gd name="connsiteY346" fmla="*/ 1142292 h 3063504"/>
              <a:gd name="connsiteX347" fmla="*/ 3017061 w 4114165"/>
              <a:gd name="connsiteY347" fmla="*/ 1103479 h 3063504"/>
              <a:gd name="connsiteX348" fmla="*/ 3023588 w 4114165"/>
              <a:gd name="connsiteY348" fmla="*/ 1077469 h 3063504"/>
              <a:gd name="connsiteX349" fmla="*/ 3030114 w 4114165"/>
              <a:gd name="connsiteY349" fmla="*/ 1064920 h 3063504"/>
              <a:gd name="connsiteX350" fmla="*/ 3033383 w 4114165"/>
              <a:gd name="connsiteY350" fmla="*/ 1063780 h 3063504"/>
              <a:gd name="connsiteX351" fmla="*/ 3036653 w 4114165"/>
              <a:gd name="connsiteY351" fmla="*/ 1066060 h 3063504"/>
              <a:gd name="connsiteX352" fmla="*/ 3039910 w 4114165"/>
              <a:gd name="connsiteY352" fmla="*/ 1071720 h 3063504"/>
              <a:gd name="connsiteX353" fmla="*/ 3046448 w 4114165"/>
              <a:gd name="connsiteY353" fmla="*/ 1092918 h 3063504"/>
              <a:gd name="connsiteX354" fmla="*/ 3052975 w 4114165"/>
              <a:gd name="connsiteY354" fmla="*/ 1126603 h 3063504"/>
              <a:gd name="connsiteX355" fmla="*/ 3062770 w 4114165"/>
              <a:gd name="connsiteY355" fmla="*/ 1198036 h 3063504"/>
              <a:gd name="connsiteX356" fmla="*/ 3075836 w 4114165"/>
              <a:gd name="connsiteY356" fmla="*/ 1324289 h 3063504"/>
              <a:gd name="connsiteX357" fmla="*/ 3098684 w 4114165"/>
              <a:gd name="connsiteY357" fmla="*/ 1588788 h 3063504"/>
              <a:gd name="connsiteX358" fmla="*/ 3118276 w 4114165"/>
              <a:gd name="connsiteY358" fmla="*/ 1805419 h 3063504"/>
              <a:gd name="connsiteX359" fmla="*/ 3131341 w 4114165"/>
              <a:gd name="connsiteY359" fmla="*/ 1919515 h 3063504"/>
              <a:gd name="connsiteX360" fmla="*/ 3141137 w 4114165"/>
              <a:gd name="connsiteY360" fmla="*/ 1981109 h 3063504"/>
              <a:gd name="connsiteX361" fmla="*/ 3147663 w 4114165"/>
              <a:gd name="connsiteY361" fmla="*/ 2008741 h 3063504"/>
              <a:gd name="connsiteX362" fmla="*/ 3154202 w 4114165"/>
              <a:gd name="connsiteY362" fmla="*/ 2024671 h 3063504"/>
              <a:gd name="connsiteX363" fmla="*/ 3157459 w 4114165"/>
              <a:gd name="connsiteY363" fmla="*/ 2028065 h 3063504"/>
              <a:gd name="connsiteX364" fmla="*/ 3160729 w 4114165"/>
              <a:gd name="connsiteY364" fmla="*/ 2028356 h 3063504"/>
              <a:gd name="connsiteX365" fmla="*/ 3163998 w 4114165"/>
              <a:gd name="connsiteY365" fmla="*/ 2025494 h 3063504"/>
              <a:gd name="connsiteX366" fmla="*/ 3167255 w 4114165"/>
              <a:gd name="connsiteY366" fmla="*/ 2019454 h 3063504"/>
              <a:gd name="connsiteX367" fmla="*/ 3173794 w 4114165"/>
              <a:gd name="connsiteY367" fmla="*/ 1997888 h 3063504"/>
              <a:gd name="connsiteX368" fmla="*/ 3180320 w 4114165"/>
              <a:gd name="connsiteY368" fmla="*/ 1963798 h 3063504"/>
              <a:gd name="connsiteX369" fmla="*/ 3190116 w 4114165"/>
              <a:gd name="connsiteY369" fmla="*/ 1890225 h 3063504"/>
              <a:gd name="connsiteX370" fmla="*/ 3199912 w 4114165"/>
              <a:gd name="connsiteY370" fmla="*/ 1792185 h 3063504"/>
              <a:gd name="connsiteX371" fmla="*/ 3212965 w 4114165"/>
              <a:gd name="connsiteY371" fmla="*/ 1630792 h 3063504"/>
              <a:gd name="connsiteX372" fmla="*/ 3258687 w 4114165"/>
              <a:gd name="connsiteY372" fmla="*/ 1017660 h 3063504"/>
              <a:gd name="connsiteX373" fmla="*/ 3268482 w 4114165"/>
              <a:gd name="connsiteY373" fmla="*/ 933703 h 3063504"/>
              <a:gd name="connsiteX374" fmla="*/ 3275009 w 4114165"/>
              <a:gd name="connsiteY374" fmla="*/ 897080 h 3063504"/>
              <a:gd name="connsiteX375" fmla="*/ 3281535 w 4114165"/>
              <a:gd name="connsiteY375" fmla="*/ 878136 h 3063504"/>
              <a:gd name="connsiteX376" fmla="*/ 3284804 w 4114165"/>
              <a:gd name="connsiteY376" fmla="*/ 875743 h 3063504"/>
              <a:gd name="connsiteX377" fmla="*/ 3288074 w 4114165"/>
              <a:gd name="connsiteY377" fmla="*/ 878237 h 3063504"/>
              <a:gd name="connsiteX378" fmla="*/ 3291331 w 4114165"/>
              <a:gd name="connsiteY378" fmla="*/ 885696 h 3063504"/>
              <a:gd name="connsiteX379" fmla="*/ 3297870 w 4114165"/>
              <a:gd name="connsiteY379" fmla="*/ 915632 h 3063504"/>
              <a:gd name="connsiteX380" fmla="*/ 3304396 w 4114165"/>
              <a:gd name="connsiteY380" fmla="*/ 965374 h 3063504"/>
              <a:gd name="connsiteX381" fmla="*/ 3314192 w 4114165"/>
              <a:gd name="connsiteY381" fmla="*/ 1075076 h 3063504"/>
              <a:gd name="connsiteX382" fmla="*/ 3323988 w 4114165"/>
              <a:gd name="connsiteY382" fmla="*/ 1221514 h 3063504"/>
              <a:gd name="connsiteX383" fmla="*/ 3340310 w 4114165"/>
              <a:gd name="connsiteY383" fmla="*/ 1521761 h 3063504"/>
              <a:gd name="connsiteX384" fmla="*/ 3366441 w 4114165"/>
              <a:gd name="connsiteY384" fmla="*/ 2016579 h 3063504"/>
              <a:gd name="connsiteX385" fmla="*/ 3376237 w 4114165"/>
              <a:gd name="connsiteY385" fmla="*/ 2160789 h 3063504"/>
              <a:gd name="connsiteX386" fmla="*/ 3386032 w 4114165"/>
              <a:gd name="connsiteY386" fmla="*/ 2262576 h 3063504"/>
              <a:gd name="connsiteX387" fmla="*/ 3392559 w 4114165"/>
              <a:gd name="connsiteY387" fmla="*/ 2302136 h 3063504"/>
              <a:gd name="connsiteX388" fmla="*/ 3395828 w 4114165"/>
              <a:gd name="connsiteY388" fmla="*/ 2312672 h 3063504"/>
              <a:gd name="connsiteX389" fmla="*/ 3399085 w 4114165"/>
              <a:gd name="connsiteY389" fmla="*/ 2316813 h 3063504"/>
              <a:gd name="connsiteX390" fmla="*/ 3402354 w 4114165"/>
              <a:gd name="connsiteY390" fmla="*/ 2314458 h 3063504"/>
              <a:gd name="connsiteX391" fmla="*/ 3405624 w 4114165"/>
              <a:gd name="connsiteY391" fmla="*/ 2305568 h 3063504"/>
              <a:gd name="connsiteX392" fmla="*/ 3412150 w 4114165"/>
              <a:gd name="connsiteY392" fmla="*/ 2268275 h 3063504"/>
              <a:gd name="connsiteX393" fmla="*/ 3418677 w 4114165"/>
              <a:gd name="connsiteY393" fmla="*/ 2205743 h 3063504"/>
              <a:gd name="connsiteX394" fmla="*/ 3428472 w 4114165"/>
              <a:gd name="connsiteY394" fmla="*/ 2068625 h 3063504"/>
              <a:gd name="connsiteX395" fmla="*/ 3438268 w 4114165"/>
              <a:gd name="connsiteY395" fmla="*/ 1888224 h 3063504"/>
              <a:gd name="connsiteX396" fmla="*/ 3454590 w 4114165"/>
              <a:gd name="connsiteY396" fmla="*/ 1528523 h 3063504"/>
              <a:gd name="connsiteX397" fmla="*/ 3477451 w 4114165"/>
              <a:gd name="connsiteY397" fmla="*/ 1031083 h 3063504"/>
              <a:gd name="connsiteX398" fmla="*/ 3487247 w 4114165"/>
              <a:gd name="connsiteY398" fmla="*/ 866929 h 3063504"/>
              <a:gd name="connsiteX399" fmla="*/ 3497043 w 4114165"/>
              <a:gd name="connsiteY399" fmla="*/ 752567 h 3063504"/>
              <a:gd name="connsiteX400" fmla="*/ 3503569 w 4114165"/>
              <a:gd name="connsiteY400" fmla="*/ 708790 h 3063504"/>
              <a:gd name="connsiteX401" fmla="*/ 3506839 w 4114165"/>
              <a:gd name="connsiteY401" fmla="*/ 697342 h 3063504"/>
              <a:gd name="connsiteX402" fmla="*/ 3510108 w 4114165"/>
              <a:gd name="connsiteY402" fmla="*/ 693037 h 3063504"/>
              <a:gd name="connsiteX403" fmla="*/ 3513365 w 4114165"/>
              <a:gd name="connsiteY403" fmla="*/ 695924 h 3063504"/>
              <a:gd name="connsiteX404" fmla="*/ 3516634 w 4114165"/>
              <a:gd name="connsiteY404" fmla="*/ 705979 h 3063504"/>
              <a:gd name="connsiteX405" fmla="*/ 3523161 w 4114165"/>
              <a:gd name="connsiteY405" fmla="*/ 747236 h 3063504"/>
              <a:gd name="connsiteX406" fmla="*/ 3529700 w 4114165"/>
              <a:gd name="connsiteY406" fmla="*/ 815390 h 3063504"/>
              <a:gd name="connsiteX407" fmla="*/ 3539496 w 4114165"/>
              <a:gd name="connsiteY407" fmla="*/ 962638 h 3063504"/>
              <a:gd name="connsiteX408" fmla="*/ 3552548 w 4114165"/>
              <a:gd name="connsiteY408" fmla="*/ 1223718 h 3063504"/>
              <a:gd name="connsiteX409" fmla="*/ 3591731 w 4114165"/>
              <a:gd name="connsiteY409" fmla="*/ 2071171 h 3063504"/>
              <a:gd name="connsiteX410" fmla="*/ 3601527 w 4114165"/>
              <a:gd name="connsiteY410" fmla="*/ 2206351 h 3063504"/>
              <a:gd name="connsiteX411" fmla="*/ 3608066 w 4114165"/>
              <a:gd name="connsiteY411" fmla="*/ 2265109 h 3063504"/>
              <a:gd name="connsiteX412" fmla="*/ 3614593 w 4114165"/>
              <a:gd name="connsiteY412" fmla="*/ 2296311 h 3063504"/>
              <a:gd name="connsiteX413" fmla="*/ 3617862 w 4114165"/>
              <a:gd name="connsiteY413" fmla="*/ 2301250 h 3063504"/>
              <a:gd name="connsiteX414" fmla="*/ 3621119 w 4114165"/>
              <a:gd name="connsiteY414" fmla="*/ 2299034 h 3063504"/>
              <a:gd name="connsiteX415" fmla="*/ 3624388 w 4114165"/>
              <a:gd name="connsiteY415" fmla="*/ 2289726 h 3063504"/>
              <a:gd name="connsiteX416" fmla="*/ 3630915 w 4114165"/>
              <a:gd name="connsiteY416" fmla="*/ 2250394 h 3063504"/>
              <a:gd name="connsiteX417" fmla="*/ 3637453 w 4114165"/>
              <a:gd name="connsiteY417" fmla="*/ 2185001 h 3063504"/>
              <a:gd name="connsiteX418" fmla="*/ 3647249 w 4114165"/>
              <a:gd name="connsiteY418" fmla="*/ 2044375 h 3063504"/>
              <a:gd name="connsiteX419" fmla="*/ 3660302 w 4114165"/>
              <a:gd name="connsiteY419" fmla="*/ 1798352 h 3063504"/>
              <a:gd name="connsiteX420" fmla="*/ 3692959 w 4114165"/>
              <a:gd name="connsiteY420" fmla="*/ 1140064 h 3063504"/>
              <a:gd name="connsiteX421" fmla="*/ 3702755 w 4114165"/>
              <a:gd name="connsiteY421" fmla="*/ 999805 h 3063504"/>
              <a:gd name="connsiteX422" fmla="*/ 3709281 w 4114165"/>
              <a:gd name="connsiteY422" fmla="*/ 933399 h 3063504"/>
              <a:gd name="connsiteX423" fmla="*/ 3715807 w 4114165"/>
              <a:gd name="connsiteY423" fmla="*/ 891369 h 3063504"/>
              <a:gd name="connsiteX424" fmla="*/ 3719077 w 4114165"/>
              <a:gd name="connsiteY424" fmla="*/ 879922 h 3063504"/>
              <a:gd name="connsiteX425" fmla="*/ 3722346 w 4114165"/>
              <a:gd name="connsiteY425" fmla="*/ 874932 h 3063504"/>
              <a:gd name="connsiteX426" fmla="*/ 3725603 w 4114165"/>
              <a:gd name="connsiteY426" fmla="*/ 876414 h 3063504"/>
              <a:gd name="connsiteX427" fmla="*/ 3728873 w 4114165"/>
              <a:gd name="connsiteY427" fmla="*/ 884278 h 3063504"/>
              <a:gd name="connsiteX428" fmla="*/ 3735399 w 4114165"/>
              <a:gd name="connsiteY428" fmla="*/ 918570 h 3063504"/>
              <a:gd name="connsiteX429" fmla="*/ 3741938 w 4114165"/>
              <a:gd name="connsiteY429" fmla="*/ 975973 h 3063504"/>
              <a:gd name="connsiteX430" fmla="*/ 3751734 w 4114165"/>
              <a:gd name="connsiteY430" fmla="*/ 1099301 h 3063504"/>
              <a:gd name="connsiteX431" fmla="*/ 3764786 w 4114165"/>
              <a:gd name="connsiteY431" fmla="*/ 1313260 h 3063504"/>
              <a:gd name="connsiteX432" fmla="*/ 3794174 w 4114165"/>
              <a:gd name="connsiteY432" fmla="*/ 1820969 h 3063504"/>
              <a:gd name="connsiteX433" fmla="*/ 3803970 w 4114165"/>
              <a:gd name="connsiteY433" fmla="*/ 1943664 h 3063504"/>
              <a:gd name="connsiteX434" fmla="*/ 3810509 w 4114165"/>
              <a:gd name="connsiteY434" fmla="*/ 2002054 h 3063504"/>
              <a:gd name="connsiteX435" fmla="*/ 3817035 w 4114165"/>
              <a:gd name="connsiteY435" fmla="*/ 2039208 h 3063504"/>
              <a:gd name="connsiteX436" fmla="*/ 3820304 w 4114165"/>
              <a:gd name="connsiteY436" fmla="*/ 2049453 h 3063504"/>
              <a:gd name="connsiteX437" fmla="*/ 3823561 w 4114165"/>
              <a:gd name="connsiteY437" fmla="*/ 2054050 h 3063504"/>
              <a:gd name="connsiteX438" fmla="*/ 3826831 w 4114165"/>
              <a:gd name="connsiteY438" fmla="*/ 2053011 h 3063504"/>
              <a:gd name="connsiteX439" fmla="*/ 3830100 w 4114165"/>
              <a:gd name="connsiteY439" fmla="*/ 2046401 h 3063504"/>
              <a:gd name="connsiteX440" fmla="*/ 3836626 w 4114165"/>
              <a:gd name="connsiteY440" fmla="*/ 2017073 h 3063504"/>
              <a:gd name="connsiteX441" fmla="*/ 3843153 w 4114165"/>
              <a:gd name="connsiteY441" fmla="*/ 1967724 h 3063504"/>
              <a:gd name="connsiteX442" fmla="*/ 3852949 w 4114165"/>
              <a:gd name="connsiteY442" fmla="*/ 1861834 h 3063504"/>
              <a:gd name="connsiteX443" fmla="*/ 3866014 w 4114165"/>
              <a:gd name="connsiteY443" fmla="*/ 1679090 h 3063504"/>
              <a:gd name="connsiteX444" fmla="*/ 3892132 w 4114165"/>
              <a:gd name="connsiteY444" fmla="*/ 1294657 h 3063504"/>
              <a:gd name="connsiteX445" fmla="*/ 3901928 w 4114165"/>
              <a:gd name="connsiteY445" fmla="*/ 1185892 h 3063504"/>
              <a:gd name="connsiteX446" fmla="*/ 3908467 w 4114165"/>
              <a:gd name="connsiteY446" fmla="*/ 1133061 h 3063504"/>
              <a:gd name="connsiteX447" fmla="*/ 3914993 w 4114165"/>
              <a:gd name="connsiteY447" fmla="*/ 1098427 h 3063504"/>
              <a:gd name="connsiteX448" fmla="*/ 3918263 w 4114165"/>
              <a:gd name="connsiteY448" fmla="*/ 1088360 h 3063504"/>
              <a:gd name="connsiteX449" fmla="*/ 3921519 w 4114165"/>
              <a:gd name="connsiteY449" fmla="*/ 1083244 h 3063504"/>
              <a:gd name="connsiteX450" fmla="*/ 3924789 w 4114165"/>
              <a:gd name="connsiteY450" fmla="*/ 1083117 h 3063504"/>
              <a:gd name="connsiteX451" fmla="*/ 3928058 w 4114165"/>
              <a:gd name="connsiteY451" fmla="*/ 1087916 h 3063504"/>
              <a:gd name="connsiteX452" fmla="*/ 3931315 w 4114165"/>
              <a:gd name="connsiteY452" fmla="*/ 1097591 h 3063504"/>
              <a:gd name="connsiteX453" fmla="*/ 3937854 w 4114165"/>
              <a:gd name="connsiteY453" fmla="*/ 1130946 h 3063504"/>
              <a:gd name="connsiteX454" fmla="*/ 3944380 w 4114165"/>
              <a:gd name="connsiteY454" fmla="*/ 1181523 h 3063504"/>
              <a:gd name="connsiteX455" fmla="*/ 3954176 w 4114165"/>
              <a:gd name="connsiteY455" fmla="*/ 1284311 h 3063504"/>
              <a:gd name="connsiteX456" fmla="*/ 3970498 w 4114165"/>
              <a:gd name="connsiteY456" fmla="*/ 1500132 h 3063504"/>
              <a:gd name="connsiteX457" fmla="*/ 3990090 w 4114165"/>
              <a:gd name="connsiteY457" fmla="*/ 1758754 h 3063504"/>
              <a:gd name="connsiteX458" fmla="*/ 3999886 w 4114165"/>
              <a:gd name="connsiteY458" fmla="*/ 1858187 h 3063504"/>
              <a:gd name="connsiteX459" fmla="*/ 4006412 w 4114165"/>
              <a:gd name="connsiteY459" fmla="*/ 1906257 h 3063504"/>
              <a:gd name="connsiteX460" fmla="*/ 4012951 w 4114165"/>
              <a:gd name="connsiteY460" fmla="*/ 1937206 h 3063504"/>
              <a:gd name="connsiteX461" fmla="*/ 4016208 w 4114165"/>
              <a:gd name="connsiteY461" fmla="*/ 1945779 h 3063504"/>
              <a:gd name="connsiteX462" fmla="*/ 4019477 w 4114165"/>
              <a:gd name="connsiteY462" fmla="*/ 1949628 h 3063504"/>
              <a:gd name="connsiteX463" fmla="*/ 4022747 w 4114165"/>
              <a:gd name="connsiteY463" fmla="*/ 1948678 h 3063504"/>
              <a:gd name="connsiteX464" fmla="*/ 4026004 w 4114165"/>
              <a:gd name="connsiteY464" fmla="*/ 1942955 h 3063504"/>
              <a:gd name="connsiteX465" fmla="*/ 4032542 w 4114165"/>
              <a:gd name="connsiteY465" fmla="*/ 1917400 h 3063504"/>
              <a:gd name="connsiteX466" fmla="*/ 4039069 w 4114165"/>
              <a:gd name="connsiteY466" fmla="*/ 1874003 h 3063504"/>
              <a:gd name="connsiteX467" fmla="*/ 4048865 w 4114165"/>
              <a:gd name="connsiteY467" fmla="*/ 1779560 h 3063504"/>
              <a:gd name="connsiteX468" fmla="*/ 4061930 w 4114165"/>
              <a:gd name="connsiteY468" fmla="*/ 1613430 h 3063504"/>
              <a:gd name="connsiteX469" fmla="*/ 4091317 w 4114165"/>
              <a:gd name="connsiteY469" fmla="*/ 1214410 h 3063504"/>
              <a:gd name="connsiteX470" fmla="*/ 4101113 w 4114165"/>
              <a:gd name="connsiteY470" fmla="*/ 1119638 h 3063504"/>
              <a:gd name="connsiteX471" fmla="*/ 4107639 w 4114165"/>
              <a:gd name="connsiteY471" fmla="*/ 1076545 h 3063504"/>
              <a:gd name="connsiteX472" fmla="*/ 4114166 w 4114165"/>
              <a:gd name="connsiteY472" fmla="*/ 1052054 h 3063504"/>
              <a:gd name="connsiteX473" fmla="*/ 4114166 w 4114165"/>
              <a:gd name="connsiteY473" fmla="*/ 1052054 h 3063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</a:cxnLst>
            <a:rect l="l" t="t" r="r" b="b"/>
            <a:pathLst>
              <a:path w="4114165" h="3063504">
                <a:moveTo>
                  <a:pt x="0" y="1833480"/>
                </a:moveTo>
                <a:lnTo>
                  <a:pt x="45713" y="417481"/>
                </a:lnTo>
                <a:lnTo>
                  <a:pt x="52243" y="297352"/>
                </a:lnTo>
                <a:lnTo>
                  <a:pt x="58773" y="217167"/>
                </a:lnTo>
                <a:lnTo>
                  <a:pt x="62039" y="193329"/>
                </a:lnTo>
                <a:lnTo>
                  <a:pt x="65305" y="180827"/>
                </a:lnTo>
                <a:lnTo>
                  <a:pt x="68569" y="179911"/>
                </a:lnTo>
                <a:lnTo>
                  <a:pt x="71835" y="190731"/>
                </a:lnTo>
                <a:lnTo>
                  <a:pt x="75101" y="213328"/>
                </a:lnTo>
                <a:lnTo>
                  <a:pt x="81631" y="293496"/>
                </a:lnTo>
                <a:lnTo>
                  <a:pt x="88161" y="418608"/>
                </a:lnTo>
                <a:lnTo>
                  <a:pt x="97957" y="682450"/>
                </a:lnTo>
                <a:lnTo>
                  <a:pt x="111017" y="1145838"/>
                </a:lnTo>
                <a:lnTo>
                  <a:pt x="150200" y="2656215"/>
                </a:lnTo>
                <a:lnTo>
                  <a:pt x="159996" y="2898502"/>
                </a:lnTo>
                <a:lnTo>
                  <a:pt x="166526" y="3002974"/>
                </a:lnTo>
                <a:lnTo>
                  <a:pt x="173056" y="3056590"/>
                </a:lnTo>
                <a:lnTo>
                  <a:pt x="176322" y="3063504"/>
                </a:lnTo>
                <a:lnTo>
                  <a:pt x="179588" y="3056970"/>
                </a:lnTo>
                <a:lnTo>
                  <a:pt x="182852" y="3036988"/>
                </a:lnTo>
                <a:lnTo>
                  <a:pt x="189382" y="2957348"/>
                </a:lnTo>
                <a:lnTo>
                  <a:pt x="195914" y="2827131"/>
                </a:lnTo>
                <a:lnTo>
                  <a:pt x="205709" y="2547184"/>
                </a:lnTo>
                <a:lnTo>
                  <a:pt x="218770" y="2052391"/>
                </a:lnTo>
                <a:lnTo>
                  <a:pt x="257952" y="449365"/>
                </a:lnTo>
                <a:lnTo>
                  <a:pt x="267747" y="190794"/>
                </a:lnTo>
                <a:lnTo>
                  <a:pt x="274279" y="76196"/>
                </a:lnTo>
                <a:lnTo>
                  <a:pt x="280809" y="12309"/>
                </a:lnTo>
                <a:lnTo>
                  <a:pt x="284074" y="0"/>
                </a:lnTo>
                <a:lnTo>
                  <a:pt x="287339" y="871"/>
                </a:lnTo>
                <a:lnTo>
                  <a:pt x="290605" y="14841"/>
                </a:lnTo>
                <a:lnTo>
                  <a:pt x="293869" y="41707"/>
                </a:lnTo>
                <a:lnTo>
                  <a:pt x="300400" y="132747"/>
                </a:lnTo>
                <a:lnTo>
                  <a:pt x="306931" y="270150"/>
                </a:lnTo>
                <a:lnTo>
                  <a:pt x="316726" y="550888"/>
                </a:lnTo>
                <a:lnTo>
                  <a:pt x="329787" y="1025879"/>
                </a:lnTo>
                <a:lnTo>
                  <a:pt x="362436" y="2279786"/>
                </a:lnTo>
                <a:lnTo>
                  <a:pt x="372232" y="2556694"/>
                </a:lnTo>
                <a:lnTo>
                  <a:pt x="382027" y="2748670"/>
                </a:lnTo>
                <a:lnTo>
                  <a:pt x="388567" y="2823459"/>
                </a:lnTo>
                <a:lnTo>
                  <a:pt x="391823" y="2844202"/>
                </a:lnTo>
                <a:lnTo>
                  <a:pt x="395093" y="2853750"/>
                </a:lnTo>
                <a:lnTo>
                  <a:pt x="398362" y="2852192"/>
                </a:lnTo>
                <a:lnTo>
                  <a:pt x="401619" y="2839668"/>
                </a:lnTo>
                <a:lnTo>
                  <a:pt x="404889" y="2816443"/>
                </a:lnTo>
                <a:lnTo>
                  <a:pt x="411415" y="2739337"/>
                </a:lnTo>
                <a:lnTo>
                  <a:pt x="417954" y="2624582"/>
                </a:lnTo>
                <a:lnTo>
                  <a:pt x="427737" y="2392894"/>
                </a:lnTo>
                <a:lnTo>
                  <a:pt x="440802" y="2005562"/>
                </a:lnTo>
                <a:lnTo>
                  <a:pt x="473459" y="995006"/>
                </a:lnTo>
                <a:lnTo>
                  <a:pt x="483255" y="770207"/>
                </a:lnTo>
                <a:lnTo>
                  <a:pt x="493051" y="610130"/>
                </a:lnTo>
                <a:lnTo>
                  <a:pt x="499577" y="543438"/>
                </a:lnTo>
                <a:lnTo>
                  <a:pt x="506103" y="509955"/>
                </a:lnTo>
                <a:lnTo>
                  <a:pt x="509373" y="505624"/>
                </a:lnTo>
                <a:lnTo>
                  <a:pt x="512642" y="509409"/>
                </a:lnTo>
                <a:lnTo>
                  <a:pt x="515899" y="521111"/>
                </a:lnTo>
                <a:lnTo>
                  <a:pt x="522438" y="567167"/>
                </a:lnTo>
                <a:lnTo>
                  <a:pt x="528965" y="641054"/>
                </a:lnTo>
                <a:lnTo>
                  <a:pt x="538760" y="796230"/>
                </a:lnTo>
                <a:lnTo>
                  <a:pt x="551826" y="1063160"/>
                </a:lnTo>
                <a:lnTo>
                  <a:pt x="591009" y="1914399"/>
                </a:lnTo>
                <a:lnTo>
                  <a:pt x="600805" y="2064446"/>
                </a:lnTo>
                <a:lnTo>
                  <a:pt x="610601" y="2170198"/>
                </a:lnTo>
                <a:lnTo>
                  <a:pt x="617127" y="2214063"/>
                </a:lnTo>
                <a:lnTo>
                  <a:pt x="623653" y="2236173"/>
                </a:lnTo>
                <a:lnTo>
                  <a:pt x="626923" y="2239162"/>
                </a:lnTo>
                <a:lnTo>
                  <a:pt x="630192" y="2236882"/>
                </a:lnTo>
                <a:lnTo>
                  <a:pt x="633449" y="2229500"/>
                </a:lnTo>
                <a:lnTo>
                  <a:pt x="639988" y="2200083"/>
                </a:lnTo>
                <a:lnTo>
                  <a:pt x="646514" y="2152659"/>
                </a:lnTo>
                <a:lnTo>
                  <a:pt x="656310" y="2052556"/>
                </a:lnTo>
                <a:lnTo>
                  <a:pt x="669375" y="1878764"/>
                </a:lnTo>
                <a:lnTo>
                  <a:pt x="715085" y="1222160"/>
                </a:lnTo>
                <a:lnTo>
                  <a:pt x="724881" y="1127717"/>
                </a:lnTo>
                <a:lnTo>
                  <a:pt x="734677" y="1062526"/>
                </a:lnTo>
                <a:lnTo>
                  <a:pt x="741203" y="1036617"/>
                </a:lnTo>
                <a:lnTo>
                  <a:pt x="744472" y="1029057"/>
                </a:lnTo>
                <a:lnTo>
                  <a:pt x="747729" y="1025119"/>
                </a:lnTo>
                <a:lnTo>
                  <a:pt x="750999" y="1024765"/>
                </a:lnTo>
                <a:lnTo>
                  <a:pt x="754268" y="1027956"/>
                </a:lnTo>
                <a:lnTo>
                  <a:pt x="757525" y="1034629"/>
                </a:lnTo>
                <a:lnTo>
                  <a:pt x="764064" y="1058018"/>
                </a:lnTo>
                <a:lnTo>
                  <a:pt x="770590" y="1094020"/>
                </a:lnTo>
                <a:lnTo>
                  <a:pt x="780386" y="1168847"/>
                </a:lnTo>
                <a:lnTo>
                  <a:pt x="793451" y="1298760"/>
                </a:lnTo>
                <a:lnTo>
                  <a:pt x="839161" y="1793806"/>
                </a:lnTo>
                <a:lnTo>
                  <a:pt x="848957" y="1861910"/>
                </a:lnTo>
                <a:lnTo>
                  <a:pt x="855483" y="1893644"/>
                </a:lnTo>
                <a:lnTo>
                  <a:pt x="862022" y="1913500"/>
                </a:lnTo>
                <a:lnTo>
                  <a:pt x="865279" y="1918844"/>
                </a:lnTo>
                <a:lnTo>
                  <a:pt x="868548" y="1921098"/>
                </a:lnTo>
                <a:lnTo>
                  <a:pt x="871818" y="1920262"/>
                </a:lnTo>
                <a:lnTo>
                  <a:pt x="875075" y="1916400"/>
                </a:lnTo>
                <a:lnTo>
                  <a:pt x="881613" y="1899735"/>
                </a:lnTo>
                <a:lnTo>
                  <a:pt x="888140" y="1871800"/>
                </a:lnTo>
                <a:lnTo>
                  <a:pt x="897936" y="1811016"/>
                </a:lnTo>
                <a:lnTo>
                  <a:pt x="911001" y="1702099"/>
                </a:lnTo>
                <a:lnTo>
                  <a:pt x="937119" y="1442590"/>
                </a:lnTo>
                <a:lnTo>
                  <a:pt x="953441" y="1297291"/>
                </a:lnTo>
                <a:lnTo>
                  <a:pt x="963237" y="1230796"/>
                </a:lnTo>
                <a:lnTo>
                  <a:pt x="973033" y="1185563"/>
                </a:lnTo>
                <a:lnTo>
                  <a:pt x="979559" y="1168835"/>
                </a:lnTo>
                <a:lnTo>
                  <a:pt x="982829" y="1164732"/>
                </a:lnTo>
                <a:lnTo>
                  <a:pt x="986098" y="1163542"/>
                </a:lnTo>
                <a:lnTo>
                  <a:pt x="989355" y="1165264"/>
                </a:lnTo>
                <a:lnTo>
                  <a:pt x="992624" y="1169911"/>
                </a:lnTo>
                <a:lnTo>
                  <a:pt x="999151" y="1187868"/>
                </a:lnTo>
                <a:lnTo>
                  <a:pt x="1005689" y="1217006"/>
                </a:lnTo>
                <a:lnTo>
                  <a:pt x="1015485" y="1279968"/>
                </a:lnTo>
                <a:lnTo>
                  <a:pt x="1025281" y="1362685"/>
                </a:lnTo>
                <a:lnTo>
                  <a:pt x="1041603" y="1530359"/>
                </a:lnTo>
                <a:lnTo>
                  <a:pt x="1067721" y="1808255"/>
                </a:lnTo>
                <a:lnTo>
                  <a:pt x="1077517" y="1891643"/>
                </a:lnTo>
                <a:lnTo>
                  <a:pt x="1087313" y="1952402"/>
                </a:lnTo>
                <a:lnTo>
                  <a:pt x="1093852" y="1977209"/>
                </a:lnTo>
                <a:lnTo>
                  <a:pt x="1097109" y="1984288"/>
                </a:lnTo>
                <a:lnTo>
                  <a:pt x="1100378" y="1987618"/>
                </a:lnTo>
                <a:lnTo>
                  <a:pt x="1103648" y="1987061"/>
                </a:lnTo>
                <a:lnTo>
                  <a:pt x="1106904" y="1982502"/>
                </a:lnTo>
                <a:lnTo>
                  <a:pt x="1110174" y="1973853"/>
                </a:lnTo>
                <a:lnTo>
                  <a:pt x="1116700" y="1944158"/>
                </a:lnTo>
                <a:lnTo>
                  <a:pt x="1123239" y="1898000"/>
                </a:lnTo>
                <a:lnTo>
                  <a:pt x="1133035" y="1799302"/>
                </a:lnTo>
                <a:lnTo>
                  <a:pt x="1142831" y="1669529"/>
                </a:lnTo>
                <a:lnTo>
                  <a:pt x="1159153" y="1406436"/>
                </a:lnTo>
                <a:lnTo>
                  <a:pt x="1182001" y="1034654"/>
                </a:lnTo>
                <a:lnTo>
                  <a:pt x="1191797" y="914138"/>
                </a:lnTo>
                <a:lnTo>
                  <a:pt x="1198336" y="857229"/>
                </a:lnTo>
                <a:lnTo>
                  <a:pt x="1204863" y="823127"/>
                </a:lnTo>
                <a:lnTo>
                  <a:pt x="1208132" y="815504"/>
                </a:lnTo>
                <a:lnTo>
                  <a:pt x="1211389" y="814516"/>
                </a:lnTo>
                <a:lnTo>
                  <a:pt x="1214658" y="820341"/>
                </a:lnTo>
                <a:lnTo>
                  <a:pt x="1217928" y="833131"/>
                </a:lnTo>
                <a:lnTo>
                  <a:pt x="1224454" y="879694"/>
                </a:lnTo>
                <a:lnTo>
                  <a:pt x="1230980" y="953774"/>
                </a:lnTo>
                <a:lnTo>
                  <a:pt x="1240776" y="1112711"/>
                </a:lnTo>
                <a:lnTo>
                  <a:pt x="1253841" y="1396407"/>
                </a:lnTo>
                <a:lnTo>
                  <a:pt x="1289755" y="2259461"/>
                </a:lnTo>
                <a:lnTo>
                  <a:pt x="1299551" y="2414207"/>
                </a:lnTo>
                <a:lnTo>
                  <a:pt x="1306090" y="2478878"/>
                </a:lnTo>
                <a:lnTo>
                  <a:pt x="1309347" y="2498177"/>
                </a:lnTo>
                <a:lnTo>
                  <a:pt x="1312616" y="2508320"/>
                </a:lnTo>
                <a:lnTo>
                  <a:pt x="1315886" y="2509067"/>
                </a:lnTo>
                <a:lnTo>
                  <a:pt x="1319143" y="2500266"/>
                </a:lnTo>
                <a:lnTo>
                  <a:pt x="1322412" y="2481892"/>
                </a:lnTo>
                <a:lnTo>
                  <a:pt x="1328938" y="2416689"/>
                </a:lnTo>
                <a:lnTo>
                  <a:pt x="1335477" y="2315078"/>
                </a:lnTo>
                <a:lnTo>
                  <a:pt x="1345273" y="2101829"/>
                </a:lnTo>
                <a:lnTo>
                  <a:pt x="1358326" y="1731731"/>
                </a:lnTo>
                <a:lnTo>
                  <a:pt x="1390983" y="746033"/>
                </a:lnTo>
                <a:lnTo>
                  <a:pt x="1400779" y="542587"/>
                </a:lnTo>
                <a:lnTo>
                  <a:pt x="1407305" y="451054"/>
                </a:lnTo>
                <a:lnTo>
                  <a:pt x="1413844" y="399459"/>
                </a:lnTo>
                <a:lnTo>
                  <a:pt x="1417101" y="389390"/>
                </a:lnTo>
                <a:lnTo>
                  <a:pt x="1420370" y="390002"/>
                </a:lnTo>
                <a:lnTo>
                  <a:pt x="1423640" y="401305"/>
                </a:lnTo>
                <a:lnTo>
                  <a:pt x="1426896" y="423206"/>
                </a:lnTo>
                <a:lnTo>
                  <a:pt x="1433423" y="497902"/>
                </a:lnTo>
                <a:lnTo>
                  <a:pt x="1439962" y="611295"/>
                </a:lnTo>
                <a:lnTo>
                  <a:pt x="1449758" y="844173"/>
                </a:lnTo>
                <a:lnTo>
                  <a:pt x="1462810" y="1239775"/>
                </a:lnTo>
                <a:lnTo>
                  <a:pt x="1495467" y="2273631"/>
                </a:lnTo>
                <a:lnTo>
                  <a:pt x="1505263" y="2490199"/>
                </a:lnTo>
                <a:lnTo>
                  <a:pt x="1511789" y="2591265"/>
                </a:lnTo>
                <a:lnTo>
                  <a:pt x="1518328" y="2653302"/>
                </a:lnTo>
                <a:lnTo>
                  <a:pt x="1521585" y="2668954"/>
                </a:lnTo>
                <a:lnTo>
                  <a:pt x="1524854" y="2674159"/>
                </a:lnTo>
                <a:lnTo>
                  <a:pt x="1528124" y="2668878"/>
                </a:lnTo>
                <a:lnTo>
                  <a:pt x="1531381" y="2653214"/>
                </a:lnTo>
                <a:lnTo>
                  <a:pt x="1537920" y="2591404"/>
                </a:lnTo>
                <a:lnTo>
                  <a:pt x="1544446" y="2491149"/>
                </a:lnTo>
                <a:lnTo>
                  <a:pt x="1554242" y="2277418"/>
                </a:lnTo>
                <a:lnTo>
                  <a:pt x="1567307" y="1903661"/>
                </a:lnTo>
                <a:lnTo>
                  <a:pt x="1603221" y="803195"/>
                </a:lnTo>
                <a:lnTo>
                  <a:pt x="1613017" y="601038"/>
                </a:lnTo>
                <a:lnTo>
                  <a:pt x="1619543" y="509316"/>
                </a:lnTo>
                <a:lnTo>
                  <a:pt x="1626082" y="456003"/>
                </a:lnTo>
                <a:lnTo>
                  <a:pt x="1629339" y="444364"/>
                </a:lnTo>
                <a:lnTo>
                  <a:pt x="1632608" y="442877"/>
                </a:lnTo>
                <a:lnTo>
                  <a:pt x="1635878" y="451531"/>
                </a:lnTo>
                <a:lnTo>
                  <a:pt x="1639135" y="470215"/>
                </a:lnTo>
                <a:lnTo>
                  <a:pt x="1645674" y="536772"/>
                </a:lnTo>
                <a:lnTo>
                  <a:pt x="1652200" y="639838"/>
                </a:lnTo>
                <a:lnTo>
                  <a:pt x="1661996" y="853620"/>
                </a:lnTo>
                <a:lnTo>
                  <a:pt x="1675061" y="1218766"/>
                </a:lnTo>
                <a:lnTo>
                  <a:pt x="1704436" y="2091786"/>
                </a:lnTo>
                <a:lnTo>
                  <a:pt x="1714232" y="2309620"/>
                </a:lnTo>
                <a:lnTo>
                  <a:pt x="1720771" y="2416397"/>
                </a:lnTo>
                <a:lnTo>
                  <a:pt x="1727297" y="2487590"/>
                </a:lnTo>
                <a:lnTo>
                  <a:pt x="1730566" y="2508991"/>
                </a:lnTo>
                <a:lnTo>
                  <a:pt x="1733823" y="2520654"/>
                </a:lnTo>
                <a:lnTo>
                  <a:pt x="1737093" y="2522490"/>
                </a:lnTo>
                <a:lnTo>
                  <a:pt x="1740362" y="2514513"/>
                </a:lnTo>
                <a:lnTo>
                  <a:pt x="1743619" y="2496835"/>
                </a:lnTo>
                <a:lnTo>
                  <a:pt x="1750158" y="2433252"/>
                </a:lnTo>
                <a:lnTo>
                  <a:pt x="1756684" y="2334453"/>
                </a:lnTo>
                <a:lnTo>
                  <a:pt x="1766480" y="2129472"/>
                </a:lnTo>
                <a:lnTo>
                  <a:pt x="1779545" y="1780459"/>
                </a:lnTo>
                <a:lnTo>
                  <a:pt x="1808933" y="958789"/>
                </a:lnTo>
                <a:lnTo>
                  <a:pt x="1818729" y="760608"/>
                </a:lnTo>
                <a:lnTo>
                  <a:pt x="1825255" y="666874"/>
                </a:lnTo>
                <a:lnTo>
                  <a:pt x="1831781" y="608307"/>
                </a:lnTo>
                <a:lnTo>
                  <a:pt x="1835051" y="592984"/>
                </a:lnTo>
                <a:lnTo>
                  <a:pt x="1838320" y="587177"/>
                </a:lnTo>
                <a:lnTo>
                  <a:pt x="1841577" y="590945"/>
                </a:lnTo>
                <a:lnTo>
                  <a:pt x="1844847" y="604242"/>
                </a:lnTo>
                <a:lnTo>
                  <a:pt x="1851373" y="658745"/>
                </a:lnTo>
                <a:lnTo>
                  <a:pt x="1857912" y="748413"/>
                </a:lnTo>
                <a:lnTo>
                  <a:pt x="1867708" y="940528"/>
                </a:lnTo>
                <a:lnTo>
                  <a:pt x="1880760" y="1275586"/>
                </a:lnTo>
                <a:lnTo>
                  <a:pt x="1910148" y="2084682"/>
                </a:lnTo>
                <a:lnTo>
                  <a:pt x="1919944" y="2284015"/>
                </a:lnTo>
                <a:lnTo>
                  <a:pt x="1926483" y="2379484"/>
                </a:lnTo>
                <a:lnTo>
                  <a:pt x="1933009" y="2440280"/>
                </a:lnTo>
                <a:lnTo>
                  <a:pt x="1936266" y="2456844"/>
                </a:lnTo>
                <a:lnTo>
                  <a:pt x="1939535" y="2463923"/>
                </a:lnTo>
                <a:lnTo>
                  <a:pt x="1942805" y="2461428"/>
                </a:lnTo>
                <a:lnTo>
                  <a:pt x="1946061" y="2449398"/>
                </a:lnTo>
                <a:lnTo>
                  <a:pt x="1952600" y="2397263"/>
                </a:lnTo>
                <a:lnTo>
                  <a:pt x="1959127" y="2309620"/>
                </a:lnTo>
                <a:lnTo>
                  <a:pt x="1968923" y="2119620"/>
                </a:lnTo>
                <a:lnTo>
                  <a:pt x="1981988" y="1785309"/>
                </a:lnTo>
                <a:lnTo>
                  <a:pt x="2014632" y="895928"/>
                </a:lnTo>
                <a:lnTo>
                  <a:pt x="2024428" y="714045"/>
                </a:lnTo>
                <a:lnTo>
                  <a:pt x="2030967" y="632633"/>
                </a:lnTo>
                <a:lnTo>
                  <a:pt x="2037493" y="587036"/>
                </a:lnTo>
                <a:lnTo>
                  <a:pt x="2040763" y="578268"/>
                </a:lnTo>
                <a:lnTo>
                  <a:pt x="2044019" y="578989"/>
                </a:lnTo>
                <a:lnTo>
                  <a:pt x="2047289" y="589172"/>
                </a:lnTo>
                <a:lnTo>
                  <a:pt x="2050559" y="608725"/>
                </a:lnTo>
                <a:lnTo>
                  <a:pt x="2057085" y="674928"/>
                </a:lnTo>
                <a:lnTo>
                  <a:pt x="2063611" y="774867"/>
                </a:lnTo>
                <a:lnTo>
                  <a:pt x="2073407" y="978645"/>
                </a:lnTo>
                <a:lnTo>
                  <a:pt x="2086472" y="1320706"/>
                </a:lnTo>
                <a:lnTo>
                  <a:pt x="2112590" y="2034865"/>
                </a:lnTo>
                <a:lnTo>
                  <a:pt x="2122386" y="2239782"/>
                </a:lnTo>
                <a:lnTo>
                  <a:pt x="2128925" y="2341241"/>
                </a:lnTo>
                <a:lnTo>
                  <a:pt x="2135451" y="2409888"/>
                </a:lnTo>
                <a:lnTo>
                  <a:pt x="2141978" y="2443155"/>
                </a:lnTo>
                <a:lnTo>
                  <a:pt x="2145247" y="2446131"/>
                </a:lnTo>
                <a:lnTo>
                  <a:pt x="2148517" y="2439964"/>
                </a:lnTo>
                <a:lnTo>
                  <a:pt x="2151773" y="2424768"/>
                </a:lnTo>
                <a:lnTo>
                  <a:pt x="2158312" y="2368074"/>
                </a:lnTo>
                <a:lnTo>
                  <a:pt x="2164839" y="2278595"/>
                </a:lnTo>
                <a:lnTo>
                  <a:pt x="2174635" y="2091647"/>
                </a:lnTo>
                <a:lnTo>
                  <a:pt x="2187687" y="1772557"/>
                </a:lnTo>
                <a:lnTo>
                  <a:pt x="2217075" y="1024625"/>
                </a:lnTo>
                <a:lnTo>
                  <a:pt x="2226870" y="845731"/>
                </a:lnTo>
                <a:lnTo>
                  <a:pt x="2233409" y="761431"/>
                </a:lnTo>
                <a:lnTo>
                  <a:pt x="2239936" y="708853"/>
                </a:lnTo>
                <a:lnTo>
                  <a:pt x="2243205" y="695038"/>
                </a:lnTo>
                <a:lnTo>
                  <a:pt x="2246462" y="689694"/>
                </a:lnTo>
                <a:lnTo>
                  <a:pt x="2249731" y="692796"/>
                </a:lnTo>
                <a:lnTo>
                  <a:pt x="2253001" y="704269"/>
                </a:lnTo>
                <a:lnTo>
                  <a:pt x="2259527" y="751529"/>
                </a:lnTo>
                <a:lnTo>
                  <a:pt x="2266054" y="829091"/>
                </a:lnTo>
                <a:lnTo>
                  <a:pt x="2275849" y="994119"/>
                </a:lnTo>
                <a:lnTo>
                  <a:pt x="2288915" y="1278550"/>
                </a:lnTo>
                <a:lnTo>
                  <a:pt x="2318302" y="1947602"/>
                </a:lnTo>
                <a:lnTo>
                  <a:pt x="2328098" y="2107248"/>
                </a:lnTo>
                <a:lnTo>
                  <a:pt x="2334624" y="2182253"/>
                </a:lnTo>
                <a:lnTo>
                  <a:pt x="2341163" y="2228892"/>
                </a:lnTo>
                <a:lnTo>
                  <a:pt x="2344420" y="2241074"/>
                </a:lnTo>
                <a:lnTo>
                  <a:pt x="2347690" y="2245734"/>
                </a:lnTo>
                <a:lnTo>
                  <a:pt x="2350959" y="2242898"/>
                </a:lnTo>
                <a:lnTo>
                  <a:pt x="2354216" y="2232653"/>
                </a:lnTo>
                <a:lnTo>
                  <a:pt x="2360755" y="2190737"/>
                </a:lnTo>
                <a:lnTo>
                  <a:pt x="2367281" y="2122267"/>
                </a:lnTo>
                <a:lnTo>
                  <a:pt x="2377077" y="1977450"/>
                </a:lnTo>
                <a:lnTo>
                  <a:pt x="2390142" y="1730097"/>
                </a:lnTo>
                <a:lnTo>
                  <a:pt x="2416260" y="1215334"/>
                </a:lnTo>
                <a:lnTo>
                  <a:pt x="2426056" y="1071011"/>
                </a:lnTo>
                <a:lnTo>
                  <a:pt x="2432582" y="1001122"/>
                </a:lnTo>
                <a:lnTo>
                  <a:pt x="2439109" y="955357"/>
                </a:lnTo>
                <a:lnTo>
                  <a:pt x="2442378" y="941997"/>
                </a:lnTo>
                <a:lnTo>
                  <a:pt x="2445647" y="935108"/>
                </a:lnTo>
                <a:lnTo>
                  <a:pt x="2448905" y="934678"/>
                </a:lnTo>
                <a:lnTo>
                  <a:pt x="2452174" y="940630"/>
                </a:lnTo>
                <a:lnTo>
                  <a:pt x="2455443" y="952824"/>
                </a:lnTo>
                <a:lnTo>
                  <a:pt x="2461970" y="995044"/>
                </a:lnTo>
                <a:lnTo>
                  <a:pt x="2468496" y="1058867"/>
                </a:lnTo>
                <a:lnTo>
                  <a:pt x="2478292" y="1187690"/>
                </a:lnTo>
                <a:lnTo>
                  <a:pt x="2494627" y="1454253"/>
                </a:lnTo>
                <a:lnTo>
                  <a:pt x="2514218" y="1766340"/>
                </a:lnTo>
                <a:lnTo>
                  <a:pt x="2524014" y="1883767"/>
                </a:lnTo>
                <a:lnTo>
                  <a:pt x="2530540" y="1939878"/>
                </a:lnTo>
                <a:lnTo>
                  <a:pt x="2537067" y="1975778"/>
                </a:lnTo>
                <a:lnTo>
                  <a:pt x="2540336" y="1985782"/>
                </a:lnTo>
                <a:lnTo>
                  <a:pt x="2543606" y="1990417"/>
                </a:lnTo>
                <a:lnTo>
                  <a:pt x="2546862" y="1989708"/>
                </a:lnTo>
                <a:lnTo>
                  <a:pt x="2550132" y="1983731"/>
                </a:lnTo>
                <a:lnTo>
                  <a:pt x="2556658" y="1956580"/>
                </a:lnTo>
                <a:lnTo>
                  <a:pt x="2563197" y="1910790"/>
                </a:lnTo>
                <a:lnTo>
                  <a:pt x="2572993" y="1813029"/>
                </a:lnTo>
                <a:lnTo>
                  <a:pt x="2586046" y="1647001"/>
                </a:lnTo>
                <a:lnTo>
                  <a:pt x="2608907" y="1350946"/>
                </a:lnTo>
                <a:lnTo>
                  <a:pt x="2618703" y="1256465"/>
                </a:lnTo>
                <a:lnTo>
                  <a:pt x="2625229" y="1211991"/>
                </a:lnTo>
                <a:lnTo>
                  <a:pt x="2631768" y="1184474"/>
                </a:lnTo>
                <a:lnTo>
                  <a:pt x="2635025" y="1177408"/>
                </a:lnTo>
                <a:lnTo>
                  <a:pt x="2638294" y="1174850"/>
                </a:lnTo>
                <a:lnTo>
                  <a:pt x="2641564" y="1176787"/>
                </a:lnTo>
                <a:lnTo>
                  <a:pt x="2644821" y="1183144"/>
                </a:lnTo>
                <a:lnTo>
                  <a:pt x="2651359" y="1208496"/>
                </a:lnTo>
                <a:lnTo>
                  <a:pt x="2657886" y="1249272"/>
                </a:lnTo>
                <a:lnTo>
                  <a:pt x="2667681" y="1333964"/>
                </a:lnTo>
                <a:lnTo>
                  <a:pt x="2684004" y="1510794"/>
                </a:lnTo>
                <a:lnTo>
                  <a:pt x="2700326" y="1682319"/>
                </a:lnTo>
                <a:lnTo>
                  <a:pt x="2710121" y="1760046"/>
                </a:lnTo>
                <a:lnTo>
                  <a:pt x="2716661" y="1795706"/>
                </a:lnTo>
                <a:lnTo>
                  <a:pt x="2723187" y="1816398"/>
                </a:lnTo>
                <a:lnTo>
                  <a:pt x="2726456" y="1820817"/>
                </a:lnTo>
                <a:lnTo>
                  <a:pt x="2729713" y="1821222"/>
                </a:lnTo>
                <a:lnTo>
                  <a:pt x="2732983" y="1817613"/>
                </a:lnTo>
                <a:lnTo>
                  <a:pt x="2736252" y="1810079"/>
                </a:lnTo>
                <a:lnTo>
                  <a:pt x="2742779" y="1783638"/>
                </a:lnTo>
                <a:lnTo>
                  <a:pt x="2749305" y="1743368"/>
                </a:lnTo>
                <a:lnTo>
                  <a:pt x="2759101" y="1661703"/>
                </a:lnTo>
                <a:lnTo>
                  <a:pt x="2775436" y="1493066"/>
                </a:lnTo>
                <a:lnTo>
                  <a:pt x="2791758" y="1328785"/>
                </a:lnTo>
                <a:lnTo>
                  <a:pt x="2801554" y="1253248"/>
                </a:lnTo>
                <a:lnTo>
                  <a:pt x="2808080" y="1217943"/>
                </a:lnTo>
                <a:lnTo>
                  <a:pt x="2814619" y="1196783"/>
                </a:lnTo>
                <a:lnTo>
                  <a:pt x="2817876" y="1191882"/>
                </a:lnTo>
                <a:lnTo>
                  <a:pt x="2821145" y="1190882"/>
                </a:lnTo>
                <a:lnTo>
                  <a:pt x="2824414" y="1193807"/>
                </a:lnTo>
                <a:lnTo>
                  <a:pt x="2827671" y="1200632"/>
                </a:lnTo>
                <a:lnTo>
                  <a:pt x="2834210" y="1225718"/>
                </a:lnTo>
                <a:lnTo>
                  <a:pt x="2840736" y="1265152"/>
                </a:lnTo>
                <a:lnTo>
                  <a:pt x="2850532" y="1347489"/>
                </a:lnTo>
                <a:lnTo>
                  <a:pt x="2863598" y="1487861"/>
                </a:lnTo>
                <a:lnTo>
                  <a:pt x="2889716" y="1782726"/>
                </a:lnTo>
                <a:lnTo>
                  <a:pt x="2899511" y="1866418"/>
                </a:lnTo>
                <a:lnTo>
                  <a:pt x="2906038" y="1907105"/>
                </a:lnTo>
                <a:lnTo>
                  <a:pt x="2912577" y="1933685"/>
                </a:lnTo>
                <a:lnTo>
                  <a:pt x="2915833" y="1941334"/>
                </a:lnTo>
                <a:lnTo>
                  <a:pt x="2919103" y="1945107"/>
                </a:lnTo>
                <a:lnTo>
                  <a:pt x="2922373" y="1944968"/>
                </a:lnTo>
                <a:lnTo>
                  <a:pt x="2925629" y="1940929"/>
                </a:lnTo>
                <a:lnTo>
                  <a:pt x="2928899" y="1933014"/>
                </a:lnTo>
                <a:lnTo>
                  <a:pt x="2935425" y="1905965"/>
                </a:lnTo>
                <a:lnTo>
                  <a:pt x="2941951" y="1864898"/>
                </a:lnTo>
                <a:lnTo>
                  <a:pt x="2951747" y="1780649"/>
                </a:lnTo>
                <a:lnTo>
                  <a:pt x="2964813" y="1637427"/>
                </a:lnTo>
                <a:lnTo>
                  <a:pt x="3000726" y="1222059"/>
                </a:lnTo>
                <a:lnTo>
                  <a:pt x="3010522" y="1142292"/>
                </a:lnTo>
                <a:lnTo>
                  <a:pt x="3017061" y="1103479"/>
                </a:lnTo>
                <a:lnTo>
                  <a:pt x="3023588" y="1077469"/>
                </a:lnTo>
                <a:lnTo>
                  <a:pt x="3030114" y="1064920"/>
                </a:lnTo>
                <a:lnTo>
                  <a:pt x="3033383" y="1063780"/>
                </a:lnTo>
                <a:lnTo>
                  <a:pt x="3036653" y="1066060"/>
                </a:lnTo>
                <a:lnTo>
                  <a:pt x="3039910" y="1071720"/>
                </a:lnTo>
                <a:lnTo>
                  <a:pt x="3046448" y="1092918"/>
                </a:lnTo>
                <a:lnTo>
                  <a:pt x="3052975" y="1126603"/>
                </a:lnTo>
                <a:lnTo>
                  <a:pt x="3062770" y="1198036"/>
                </a:lnTo>
                <a:lnTo>
                  <a:pt x="3075836" y="1324289"/>
                </a:lnTo>
                <a:lnTo>
                  <a:pt x="3098684" y="1588788"/>
                </a:lnTo>
                <a:lnTo>
                  <a:pt x="3118276" y="1805419"/>
                </a:lnTo>
                <a:lnTo>
                  <a:pt x="3131341" y="1919515"/>
                </a:lnTo>
                <a:lnTo>
                  <a:pt x="3141137" y="1981109"/>
                </a:lnTo>
                <a:lnTo>
                  <a:pt x="3147663" y="2008741"/>
                </a:lnTo>
                <a:lnTo>
                  <a:pt x="3154202" y="2024671"/>
                </a:lnTo>
                <a:lnTo>
                  <a:pt x="3157459" y="2028065"/>
                </a:lnTo>
                <a:lnTo>
                  <a:pt x="3160729" y="2028356"/>
                </a:lnTo>
                <a:lnTo>
                  <a:pt x="3163998" y="2025494"/>
                </a:lnTo>
                <a:lnTo>
                  <a:pt x="3167255" y="2019454"/>
                </a:lnTo>
                <a:lnTo>
                  <a:pt x="3173794" y="1997888"/>
                </a:lnTo>
                <a:lnTo>
                  <a:pt x="3180320" y="1963798"/>
                </a:lnTo>
                <a:lnTo>
                  <a:pt x="3190116" y="1890225"/>
                </a:lnTo>
                <a:lnTo>
                  <a:pt x="3199912" y="1792185"/>
                </a:lnTo>
                <a:lnTo>
                  <a:pt x="3212965" y="1630792"/>
                </a:lnTo>
                <a:lnTo>
                  <a:pt x="3258687" y="1017660"/>
                </a:lnTo>
                <a:lnTo>
                  <a:pt x="3268482" y="933703"/>
                </a:lnTo>
                <a:lnTo>
                  <a:pt x="3275009" y="897080"/>
                </a:lnTo>
                <a:lnTo>
                  <a:pt x="3281535" y="878136"/>
                </a:lnTo>
                <a:lnTo>
                  <a:pt x="3284804" y="875743"/>
                </a:lnTo>
                <a:lnTo>
                  <a:pt x="3288074" y="878237"/>
                </a:lnTo>
                <a:lnTo>
                  <a:pt x="3291331" y="885696"/>
                </a:lnTo>
                <a:lnTo>
                  <a:pt x="3297870" y="915632"/>
                </a:lnTo>
                <a:lnTo>
                  <a:pt x="3304396" y="965374"/>
                </a:lnTo>
                <a:lnTo>
                  <a:pt x="3314192" y="1075076"/>
                </a:lnTo>
                <a:lnTo>
                  <a:pt x="3323988" y="1221514"/>
                </a:lnTo>
                <a:lnTo>
                  <a:pt x="3340310" y="1521761"/>
                </a:lnTo>
                <a:lnTo>
                  <a:pt x="3366441" y="2016579"/>
                </a:lnTo>
                <a:lnTo>
                  <a:pt x="3376237" y="2160789"/>
                </a:lnTo>
                <a:lnTo>
                  <a:pt x="3386032" y="2262576"/>
                </a:lnTo>
                <a:lnTo>
                  <a:pt x="3392559" y="2302136"/>
                </a:lnTo>
                <a:lnTo>
                  <a:pt x="3395828" y="2312672"/>
                </a:lnTo>
                <a:lnTo>
                  <a:pt x="3399085" y="2316813"/>
                </a:lnTo>
                <a:lnTo>
                  <a:pt x="3402354" y="2314458"/>
                </a:lnTo>
                <a:lnTo>
                  <a:pt x="3405624" y="2305568"/>
                </a:lnTo>
                <a:lnTo>
                  <a:pt x="3412150" y="2268275"/>
                </a:lnTo>
                <a:lnTo>
                  <a:pt x="3418677" y="2205743"/>
                </a:lnTo>
                <a:lnTo>
                  <a:pt x="3428472" y="2068625"/>
                </a:lnTo>
                <a:lnTo>
                  <a:pt x="3438268" y="1888224"/>
                </a:lnTo>
                <a:lnTo>
                  <a:pt x="3454590" y="1528523"/>
                </a:lnTo>
                <a:lnTo>
                  <a:pt x="3477451" y="1031083"/>
                </a:lnTo>
                <a:lnTo>
                  <a:pt x="3487247" y="866929"/>
                </a:lnTo>
                <a:lnTo>
                  <a:pt x="3497043" y="752567"/>
                </a:lnTo>
                <a:lnTo>
                  <a:pt x="3503569" y="708790"/>
                </a:lnTo>
                <a:lnTo>
                  <a:pt x="3506839" y="697342"/>
                </a:lnTo>
                <a:lnTo>
                  <a:pt x="3510108" y="693037"/>
                </a:lnTo>
                <a:lnTo>
                  <a:pt x="3513365" y="695924"/>
                </a:lnTo>
                <a:lnTo>
                  <a:pt x="3516634" y="705979"/>
                </a:lnTo>
                <a:lnTo>
                  <a:pt x="3523161" y="747236"/>
                </a:lnTo>
                <a:lnTo>
                  <a:pt x="3529700" y="815390"/>
                </a:lnTo>
                <a:lnTo>
                  <a:pt x="3539496" y="962638"/>
                </a:lnTo>
                <a:lnTo>
                  <a:pt x="3552548" y="1223718"/>
                </a:lnTo>
                <a:lnTo>
                  <a:pt x="3591731" y="2071171"/>
                </a:lnTo>
                <a:lnTo>
                  <a:pt x="3601527" y="2206351"/>
                </a:lnTo>
                <a:lnTo>
                  <a:pt x="3608066" y="2265109"/>
                </a:lnTo>
                <a:lnTo>
                  <a:pt x="3614593" y="2296311"/>
                </a:lnTo>
                <a:lnTo>
                  <a:pt x="3617862" y="2301250"/>
                </a:lnTo>
                <a:lnTo>
                  <a:pt x="3621119" y="2299034"/>
                </a:lnTo>
                <a:lnTo>
                  <a:pt x="3624388" y="2289726"/>
                </a:lnTo>
                <a:lnTo>
                  <a:pt x="3630915" y="2250394"/>
                </a:lnTo>
                <a:lnTo>
                  <a:pt x="3637453" y="2185001"/>
                </a:lnTo>
                <a:lnTo>
                  <a:pt x="3647249" y="2044375"/>
                </a:lnTo>
                <a:lnTo>
                  <a:pt x="3660302" y="1798352"/>
                </a:lnTo>
                <a:lnTo>
                  <a:pt x="3692959" y="1140064"/>
                </a:lnTo>
                <a:lnTo>
                  <a:pt x="3702755" y="999805"/>
                </a:lnTo>
                <a:lnTo>
                  <a:pt x="3709281" y="933399"/>
                </a:lnTo>
                <a:lnTo>
                  <a:pt x="3715807" y="891369"/>
                </a:lnTo>
                <a:lnTo>
                  <a:pt x="3719077" y="879922"/>
                </a:lnTo>
                <a:lnTo>
                  <a:pt x="3722346" y="874932"/>
                </a:lnTo>
                <a:lnTo>
                  <a:pt x="3725603" y="876414"/>
                </a:lnTo>
                <a:lnTo>
                  <a:pt x="3728873" y="884278"/>
                </a:lnTo>
                <a:lnTo>
                  <a:pt x="3735399" y="918570"/>
                </a:lnTo>
                <a:lnTo>
                  <a:pt x="3741938" y="975973"/>
                </a:lnTo>
                <a:lnTo>
                  <a:pt x="3751734" y="1099301"/>
                </a:lnTo>
                <a:lnTo>
                  <a:pt x="3764786" y="1313260"/>
                </a:lnTo>
                <a:lnTo>
                  <a:pt x="3794174" y="1820969"/>
                </a:lnTo>
                <a:lnTo>
                  <a:pt x="3803970" y="1943664"/>
                </a:lnTo>
                <a:lnTo>
                  <a:pt x="3810509" y="2002054"/>
                </a:lnTo>
                <a:lnTo>
                  <a:pt x="3817035" y="2039208"/>
                </a:lnTo>
                <a:lnTo>
                  <a:pt x="3820304" y="2049453"/>
                </a:lnTo>
                <a:lnTo>
                  <a:pt x="3823561" y="2054050"/>
                </a:lnTo>
                <a:lnTo>
                  <a:pt x="3826831" y="2053011"/>
                </a:lnTo>
                <a:lnTo>
                  <a:pt x="3830100" y="2046401"/>
                </a:lnTo>
                <a:lnTo>
                  <a:pt x="3836626" y="2017073"/>
                </a:lnTo>
                <a:lnTo>
                  <a:pt x="3843153" y="1967724"/>
                </a:lnTo>
                <a:lnTo>
                  <a:pt x="3852949" y="1861834"/>
                </a:lnTo>
                <a:lnTo>
                  <a:pt x="3866014" y="1679090"/>
                </a:lnTo>
                <a:lnTo>
                  <a:pt x="3892132" y="1294657"/>
                </a:lnTo>
                <a:lnTo>
                  <a:pt x="3901928" y="1185892"/>
                </a:lnTo>
                <a:lnTo>
                  <a:pt x="3908467" y="1133061"/>
                </a:lnTo>
                <a:lnTo>
                  <a:pt x="3914993" y="1098427"/>
                </a:lnTo>
                <a:lnTo>
                  <a:pt x="3918263" y="1088360"/>
                </a:lnTo>
                <a:lnTo>
                  <a:pt x="3921519" y="1083244"/>
                </a:lnTo>
                <a:lnTo>
                  <a:pt x="3924789" y="1083117"/>
                </a:lnTo>
                <a:lnTo>
                  <a:pt x="3928058" y="1087916"/>
                </a:lnTo>
                <a:lnTo>
                  <a:pt x="3931315" y="1097591"/>
                </a:lnTo>
                <a:lnTo>
                  <a:pt x="3937854" y="1130946"/>
                </a:lnTo>
                <a:lnTo>
                  <a:pt x="3944380" y="1181523"/>
                </a:lnTo>
                <a:lnTo>
                  <a:pt x="3954176" y="1284311"/>
                </a:lnTo>
                <a:lnTo>
                  <a:pt x="3970498" y="1500132"/>
                </a:lnTo>
                <a:lnTo>
                  <a:pt x="3990090" y="1758754"/>
                </a:lnTo>
                <a:lnTo>
                  <a:pt x="3999886" y="1858187"/>
                </a:lnTo>
                <a:lnTo>
                  <a:pt x="4006412" y="1906257"/>
                </a:lnTo>
                <a:lnTo>
                  <a:pt x="4012951" y="1937206"/>
                </a:lnTo>
                <a:lnTo>
                  <a:pt x="4016208" y="1945779"/>
                </a:lnTo>
                <a:lnTo>
                  <a:pt x="4019477" y="1949628"/>
                </a:lnTo>
                <a:lnTo>
                  <a:pt x="4022747" y="1948678"/>
                </a:lnTo>
                <a:lnTo>
                  <a:pt x="4026004" y="1942955"/>
                </a:lnTo>
                <a:lnTo>
                  <a:pt x="4032542" y="1917400"/>
                </a:lnTo>
                <a:lnTo>
                  <a:pt x="4039069" y="1874003"/>
                </a:lnTo>
                <a:lnTo>
                  <a:pt x="4048865" y="1779560"/>
                </a:lnTo>
                <a:lnTo>
                  <a:pt x="4061930" y="1613430"/>
                </a:lnTo>
                <a:lnTo>
                  <a:pt x="4091317" y="1214410"/>
                </a:lnTo>
                <a:lnTo>
                  <a:pt x="4101113" y="1119638"/>
                </a:lnTo>
                <a:lnTo>
                  <a:pt x="4107639" y="1076545"/>
                </a:lnTo>
                <a:lnTo>
                  <a:pt x="4114166" y="1052054"/>
                </a:lnTo>
                <a:lnTo>
                  <a:pt x="4114166" y="1052054"/>
                </a:lnTo>
              </a:path>
            </a:pathLst>
          </a:custGeom>
          <a:noFill/>
          <a:ln w="18998" cap="sq">
            <a:solidFill>
              <a:schemeClr val="accent1">
                <a:lumMod val="75000"/>
              </a:schemeClr>
            </a:solidFill>
            <a:prstDash val="solid"/>
            <a:round/>
          </a:ln>
        </p:spPr>
        <p:txBody>
          <a:bodyPr rtlCol="0" anchor="ctr"/>
          <a:lstStyle/>
          <a:p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Figura a mano libera 14">
            <a:extLst>
              <a:ext uri="{FF2B5EF4-FFF2-40B4-BE49-F238E27FC236}">
                <a16:creationId xmlns:a16="http://schemas.microsoft.com/office/drawing/2014/main" id="{00B67D47-63B9-ED7F-3705-AA513A18CAE1}"/>
              </a:ext>
            </a:extLst>
          </p:cNvPr>
          <p:cNvSpPr/>
          <p:nvPr/>
        </p:nvSpPr>
        <p:spPr>
          <a:xfrm>
            <a:off x="1399678" y="3097661"/>
            <a:ext cx="4337468" cy="1190017"/>
          </a:xfrm>
          <a:custGeom>
            <a:avLst/>
            <a:gdLst>
              <a:gd name="connsiteX0" fmla="*/ 0 w 4114165"/>
              <a:gd name="connsiteY0" fmla="*/ 1426330 h 3063504"/>
              <a:gd name="connsiteX1" fmla="*/ 19106 w 4114165"/>
              <a:gd name="connsiteY1" fmla="*/ 1079343 h 3063504"/>
              <a:gd name="connsiteX2" fmla="*/ 28660 w 4114165"/>
              <a:gd name="connsiteY2" fmla="*/ 944391 h 3063504"/>
              <a:gd name="connsiteX3" fmla="*/ 38212 w 4114165"/>
              <a:gd name="connsiteY3" fmla="*/ 852379 h 3063504"/>
              <a:gd name="connsiteX4" fmla="*/ 44582 w 4114165"/>
              <a:gd name="connsiteY4" fmla="*/ 819708 h 3063504"/>
              <a:gd name="connsiteX5" fmla="*/ 47765 w 4114165"/>
              <a:gd name="connsiteY5" fmla="*/ 812730 h 3063504"/>
              <a:gd name="connsiteX6" fmla="*/ 50950 w 4114165"/>
              <a:gd name="connsiteY6" fmla="*/ 812198 h 3063504"/>
              <a:gd name="connsiteX7" fmla="*/ 54134 w 4114165"/>
              <a:gd name="connsiteY7" fmla="*/ 818213 h 3063504"/>
              <a:gd name="connsiteX8" fmla="*/ 57319 w 4114165"/>
              <a:gd name="connsiteY8" fmla="*/ 830801 h 3063504"/>
              <a:gd name="connsiteX9" fmla="*/ 63687 w 4114165"/>
              <a:gd name="connsiteY9" fmla="*/ 875439 h 3063504"/>
              <a:gd name="connsiteX10" fmla="*/ 70056 w 4114165"/>
              <a:gd name="connsiteY10" fmla="*/ 945100 h 3063504"/>
              <a:gd name="connsiteX11" fmla="*/ 79608 w 4114165"/>
              <a:gd name="connsiteY11" fmla="*/ 1091880 h 3063504"/>
              <a:gd name="connsiteX12" fmla="*/ 92347 w 4114165"/>
              <a:gd name="connsiteY12" fmla="*/ 1349148 h 3063504"/>
              <a:gd name="connsiteX13" fmla="*/ 130558 w 4114165"/>
              <a:gd name="connsiteY13" fmla="*/ 2179860 h 3063504"/>
              <a:gd name="connsiteX14" fmla="*/ 140112 w 4114165"/>
              <a:gd name="connsiteY14" fmla="*/ 2309798 h 3063504"/>
              <a:gd name="connsiteX15" fmla="*/ 146480 w 4114165"/>
              <a:gd name="connsiteY15" fmla="*/ 2364047 h 3063504"/>
              <a:gd name="connsiteX16" fmla="*/ 149664 w 4114165"/>
              <a:gd name="connsiteY16" fmla="*/ 2380472 h 3063504"/>
              <a:gd name="connsiteX17" fmla="*/ 152849 w 4114165"/>
              <a:gd name="connsiteY17" fmla="*/ 2389450 h 3063504"/>
              <a:gd name="connsiteX18" fmla="*/ 156033 w 4114165"/>
              <a:gd name="connsiteY18" fmla="*/ 2390855 h 3063504"/>
              <a:gd name="connsiteX19" fmla="*/ 159218 w 4114165"/>
              <a:gd name="connsiteY19" fmla="*/ 2384600 h 3063504"/>
              <a:gd name="connsiteX20" fmla="*/ 162401 w 4114165"/>
              <a:gd name="connsiteY20" fmla="*/ 2370696 h 3063504"/>
              <a:gd name="connsiteX21" fmla="*/ 168770 w 4114165"/>
              <a:gd name="connsiteY21" fmla="*/ 2320207 h 3063504"/>
              <a:gd name="connsiteX22" fmla="*/ 175140 w 4114165"/>
              <a:gd name="connsiteY22" fmla="*/ 2240720 h 3063504"/>
              <a:gd name="connsiteX23" fmla="*/ 184692 w 4114165"/>
              <a:gd name="connsiteY23" fmla="*/ 2072639 h 3063504"/>
              <a:gd name="connsiteX24" fmla="*/ 197429 w 4114165"/>
              <a:gd name="connsiteY24" fmla="*/ 1777458 h 3063504"/>
              <a:gd name="connsiteX25" fmla="*/ 235642 w 4114165"/>
              <a:gd name="connsiteY25" fmla="*/ 818581 h 3063504"/>
              <a:gd name="connsiteX26" fmla="*/ 245194 w 4114165"/>
              <a:gd name="connsiteY26" fmla="*/ 665925 h 3063504"/>
              <a:gd name="connsiteX27" fmla="*/ 251563 w 4114165"/>
              <a:gd name="connsiteY27" fmla="*/ 600835 h 3063504"/>
              <a:gd name="connsiteX28" fmla="*/ 257933 w 4114165"/>
              <a:gd name="connsiteY28" fmla="*/ 568563 h 3063504"/>
              <a:gd name="connsiteX29" fmla="*/ 261116 w 4114165"/>
              <a:gd name="connsiteY29" fmla="*/ 565293 h 3063504"/>
              <a:gd name="connsiteX30" fmla="*/ 264300 w 4114165"/>
              <a:gd name="connsiteY30" fmla="*/ 570754 h 3063504"/>
              <a:gd name="connsiteX31" fmla="*/ 267485 w 4114165"/>
              <a:gd name="connsiteY31" fmla="*/ 584961 h 3063504"/>
              <a:gd name="connsiteX32" fmla="*/ 273854 w 4114165"/>
              <a:gd name="connsiteY32" fmla="*/ 639269 h 3063504"/>
              <a:gd name="connsiteX33" fmla="*/ 280222 w 4114165"/>
              <a:gd name="connsiteY33" fmla="*/ 726772 h 3063504"/>
              <a:gd name="connsiteX34" fmla="*/ 289776 w 4114165"/>
              <a:gd name="connsiteY34" fmla="*/ 913999 h 3063504"/>
              <a:gd name="connsiteX35" fmla="*/ 302513 w 4114165"/>
              <a:gd name="connsiteY35" fmla="*/ 1245232 h 3063504"/>
              <a:gd name="connsiteX36" fmla="*/ 340728 w 4114165"/>
              <a:gd name="connsiteY36" fmla="*/ 2325374 h 3063504"/>
              <a:gd name="connsiteX37" fmla="*/ 350283 w 4114165"/>
              <a:gd name="connsiteY37" fmla="*/ 2497177 h 3063504"/>
              <a:gd name="connsiteX38" fmla="*/ 356645 w 4114165"/>
              <a:gd name="connsiteY38" fmla="*/ 2570484 h 3063504"/>
              <a:gd name="connsiteX39" fmla="*/ 363019 w 4114165"/>
              <a:gd name="connsiteY39" fmla="*/ 2607106 h 3063504"/>
              <a:gd name="connsiteX40" fmla="*/ 366200 w 4114165"/>
              <a:gd name="connsiteY40" fmla="*/ 2611083 h 3063504"/>
              <a:gd name="connsiteX41" fmla="*/ 369380 w 4114165"/>
              <a:gd name="connsiteY41" fmla="*/ 2605384 h 3063504"/>
              <a:gd name="connsiteX42" fmla="*/ 372574 w 4114165"/>
              <a:gd name="connsiteY42" fmla="*/ 2590024 h 3063504"/>
              <a:gd name="connsiteX43" fmla="*/ 378935 w 4114165"/>
              <a:gd name="connsiteY43" fmla="*/ 2530861 h 3063504"/>
              <a:gd name="connsiteX44" fmla="*/ 385310 w 4114165"/>
              <a:gd name="connsiteY44" fmla="*/ 2435532 h 3063504"/>
              <a:gd name="connsiteX45" fmla="*/ 394865 w 4114165"/>
              <a:gd name="connsiteY45" fmla="*/ 2232425 h 3063504"/>
              <a:gd name="connsiteX46" fmla="*/ 407601 w 4114165"/>
              <a:gd name="connsiteY46" fmla="*/ 1876548 h 3063504"/>
              <a:gd name="connsiteX47" fmla="*/ 442627 w 4114165"/>
              <a:gd name="connsiteY47" fmla="*/ 825508 h 3063504"/>
              <a:gd name="connsiteX48" fmla="*/ 452182 w 4114165"/>
              <a:gd name="connsiteY48" fmla="*/ 631949 h 3063504"/>
              <a:gd name="connsiteX49" fmla="*/ 458544 w 4114165"/>
              <a:gd name="connsiteY49" fmla="*/ 543618 h 3063504"/>
              <a:gd name="connsiteX50" fmla="*/ 464918 w 4114165"/>
              <a:gd name="connsiteY50" fmla="*/ 491393 h 3063504"/>
              <a:gd name="connsiteX51" fmla="*/ 468099 w 4114165"/>
              <a:gd name="connsiteY51" fmla="*/ 479329 h 3063504"/>
              <a:gd name="connsiteX52" fmla="*/ 471280 w 4114165"/>
              <a:gd name="connsiteY52" fmla="*/ 476719 h 3063504"/>
              <a:gd name="connsiteX53" fmla="*/ 474473 w 4114165"/>
              <a:gd name="connsiteY53" fmla="*/ 483516 h 3063504"/>
              <a:gd name="connsiteX54" fmla="*/ 477654 w 4114165"/>
              <a:gd name="connsiteY54" fmla="*/ 499587 h 3063504"/>
              <a:gd name="connsiteX55" fmla="*/ 484015 w 4114165"/>
              <a:gd name="connsiteY55" fmla="*/ 558573 h 3063504"/>
              <a:gd name="connsiteX56" fmla="*/ 490390 w 4114165"/>
              <a:gd name="connsiteY56" fmla="*/ 650919 h 3063504"/>
              <a:gd name="connsiteX57" fmla="*/ 499945 w 4114165"/>
              <a:gd name="connsiteY57" fmla="*/ 843021 h 3063504"/>
              <a:gd name="connsiteX58" fmla="*/ 512680 w 4114165"/>
              <a:gd name="connsiteY58" fmla="*/ 1171038 h 3063504"/>
              <a:gd name="connsiteX59" fmla="*/ 544526 w 4114165"/>
              <a:gd name="connsiteY59" fmla="*/ 2034016 h 3063504"/>
              <a:gd name="connsiteX60" fmla="*/ 554081 w 4114165"/>
              <a:gd name="connsiteY60" fmla="*/ 2220635 h 3063504"/>
              <a:gd name="connsiteX61" fmla="*/ 563624 w 4114165"/>
              <a:gd name="connsiteY61" fmla="*/ 2346673 h 3063504"/>
              <a:gd name="connsiteX62" fmla="*/ 569998 w 4114165"/>
              <a:gd name="connsiteY62" fmla="*/ 2393211 h 3063504"/>
              <a:gd name="connsiteX63" fmla="*/ 573179 w 4114165"/>
              <a:gd name="connsiteY63" fmla="*/ 2404874 h 3063504"/>
              <a:gd name="connsiteX64" fmla="*/ 576372 w 4114165"/>
              <a:gd name="connsiteY64" fmla="*/ 2408799 h 3063504"/>
              <a:gd name="connsiteX65" fmla="*/ 579553 w 4114165"/>
              <a:gd name="connsiteY65" fmla="*/ 2405102 h 3063504"/>
              <a:gd name="connsiteX66" fmla="*/ 582734 w 4114165"/>
              <a:gd name="connsiteY66" fmla="*/ 2393945 h 3063504"/>
              <a:gd name="connsiteX67" fmla="*/ 589108 w 4114165"/>
              <a:gd name="connsiteY67" fmla="*/ 2350282 h 3063504"/>
              <a:gd name="connsiteX68" fmla="*/ 595470 w 4114165"/>
              <a:gd name="connsiteY68" fmla="*/ 2280520 h 3063504"/>
              <a:gd name="connsiteX69" fmla="*/ 605025 w 4114165"/>
              <a:gd name="connsiteY69" fmla="*/ 2134981 h 3063504"/>
              <a:gd name="connsiteX70" fmla="*/ 617760 w 4114165"/>
              <a:gd name="connsiteY70" fmla="*/ 1888743 h 3063504"/>
              <a:gd name="connsiteX71" fmla="*/ 646426 w 4114165"/>
              <a:gd name="connsiteY71" fmla="*/ 1318008 h 3063504"/>
              <a:gd name="connsiteX72" fmla="*/ 655981 w 4114165"/>
              <a:gd name="connsiteY72" fmla="*/ 1179079 h 3063504"/>
              <a:gd name="connsiteX73" fmla="*/ 665523 w 4114165"/>
              <a:gd name="connsiteY73" fmla="*/ 1084231 h 3063504"/>
              <a:gd name="connsiteX74" fmla="*/ 671897 w 4114165"/>
              <a:gd name="connsiteY74" fmla="*/ 1047837 h 3063504"/>
              <a:gd name="connsiteX75" fmla="*/ 675078 w 4114165"/>
              <a:gd name="connsiteY75" fmla="*/ 1037782 h 3063504"/>
              <a:gd name="connsiteX76" fmla="*/ 678259 w 4114165"/>
              <a:gd name="connsiteY76" fmla="*/ 1033059 h 3063504"/>
              <a:gd name="connsiteX77" fmla="*/ 681452 w 4114165"/>
              <a:gd name="connsiteY77" fmla="*/ 1033502 h 3063504"/>
              <a:gd name="connsiteX78" fmla="*/ 684633 w 4114165"/>
              <a:gd name="connsiteY78" fmla="*/ 1038909 h 3063504"/>
              <a:gd name="connsiteX79" fmla="*/ 691007 w 4114165"/>
              <a:gd name="connsiteY79" fmla="*/ 1063476 h 3063504"/>
              <a:gd name="connsiteX80" fmla="*/ 697369 w 4114165"/>
              <a:gd name="connsiteY80" fmla="*/ 1104049 h 3063504"/>
              <a:gd name="connsiteX81" fmla="*/ 706924 w 4114165"/>
              <a:gd name="connsiteY81" fmla="*/ 1187437 h 3063504"/>
              <a:gd name="connsiteX82" fmla="*/ 738770 w 4114165"/>
              <a:gd name="connsiteY82" fmla="*/ 1501044 h 3063504"/>
              <a:gd name="connsiteX83" fmla="*/ 748325 w 4114165"/>
              <a:gd name="connsiteY83" fmla="*/ 1560169 h 3063504"/>
              <a:gd name="connsiteX84" fmla="*/ 754686 w 4114165"/>
              <a:gd name="connsiteY84" fmla="*/ 1583596 h 3063504"/>
              <a:gd name="connsiteX85" fmla="*/ 757880 w 4114165"/>
              <a:gd name="connsiteY85" fmla="*/ 1590282 h 3063504"/>
              <a:gd name="connsiteX86" fmla="*/ 761061 w 4114165"/>
              <a:gd name="connsiteY86" fmla="*/ 1593663 h 3063504"/>
              <a:gd name="connsiteX87" fmla="*/ 764241 w 4114165"/>
              <a:gd name="connsiteY87" fmla="*/ 1593828 h 3063504"/>
              <a:gd name="connsiteX88" fmla="*/ 767422 w 4114165"/>
              <a:gd name="connsiteY88" fmla="*/ 1590940 h 3063504"/>
              <a:gd name="connsiteX89" fmla="*/ 773796 w 4114165"/>
              <a:gd name="connsiteY89" fmla="*/ 1576821 h 3063504"/>
              <a:gd name="connsiteX90" fmla="*/ 780158 w 4114165"/>
              <a:gd name="connsiteY90" fmla="*/ 1553495 h 3063504"/>
              <a:gd name="connsiteX91" fmla="*/ 792906 w 4114165"/>
              <a:gd name="connsiteY91" fmla="*/ 1490875 h 3063504"/>
              <a:gd name="connsiteX92" fmla="*/ 805642 w 4114165"/>
              <a:gd name="connsiteY92" fmla="*/ 1429686 h 3063504"/>
              <a:gd name="connsiteX93" fmla="*/ 812004 w 4114165"/>
              <a:gd name="connsiteY93" fmla="*/ 1408348 h 3063504"/>
              <a:gd name="connsiteX94" fmla="*/ 818378 w 4114165"/>
              <a:gd name="connsiteY94" fmla="*/ 1397407 h 3063504"/>
              <a:gd name="connsiteX95" fmla="*/ 821559 w 4114165"/>
              <a:gd name="connsiteY95" fmla="*/ 1396635 h 3063504"/>
              <a:gd name="connsiteX96" fmla="*/ 824740 w 4114165"/>
              <a:gd name="connsiteY96" fmla="*/ 1399345 h 3063504"/>
              <a:gd name="connsiteX97" fmla="*/ 827933 w 4114165"/>
              <a:gd name="connsiteY97" fmla="*/ 1405740 h 3063504"/>
              <a:gd name="connsiteX98" fmla="*/ 834295 w 4114165"/>
              <a:gd name="connsiteY98" fmla="*/ 1430142 h 3063504"/>
              <a:gd name="connsiteX99" fmla="*/ 840669 w 4114165"/>
              <a:gd name="connsiteY99" fmla="*/ 1470285 h 3063504"/>
              <a:gd name="connsiteX100" fmla="*/ 850224 w 4114165"/>
              <a:gd name="connsiteY100" fmla="*/ 1558649 h 3063504"/>
              <a:gd name="connsiteX101" fmla="*/ 862960 w 4114165"/>
              <a:gd name="connsiteY101" fmla="*/ 1718561 h 3063504"/>
              <a:gd name="connsiteX102" fmla="*/ 891612 w 4114165"/>
              <a:gd name="connsiteY102" fmla="*/ 2106134 h 3063504"/>
              <a:gd name="connsiteX103" fmla="*/ 897986 w 4114165"/>
              <a:gd name="connsiteY103" fmla="*/ 2164423 h 3063504"/>
              <a:gd name="connsiteX104" fmla="*/ 904348 w 4114165"/>
              <a:gd name="connsiteY104" fmla="*/ 2202286 h 3063504"/>
              <a:gd name="connsiteX105" fmla="*/ 907541 w 4114165"/>
              <a:gd name="connsiteY105" fmla="*/ 2212354 h 3063504"/>
              <a:gd name="connsiteX106" fmla="*/ 910722 w 4114165"/>
              <a:gd name="connsiteY106" fmla="*/ 2215950 h 3063504"/>
              <a:gd name="connsiteX107" fmla="*/ 913903 w 4114165"/>
              <a:gd name="connsiteY107" fmla="*/ 2212772 h 3063504"/>
              <a:gd name="connsiteX108" fmla="*/ 917096 w 4114165"/>
              <a:gd name="connsiteY108" fmla="*/ 2202540 h 3063504"/>
              <a:gd name="connsiteX109" fmla="*/ 923458 w 4114165"/>
              <a:gd name="connsiteY109" fmla="*/ 2160358 h 3063504"/>
              <a:gd name="connsiteX110" fmla="*/ 929832 w 4114165"/>
              <a:gd name="connsiteY110" fmla="*/ 2088937 h 3063504"/>
              <a:gd name="connsiteX111" fmla="*/ 939387 w 4114165"/>
              <a:gd name="connsiteY111" fmla="*/ 1929354 h 3063504"/>
              <a:gd name="connsiteX112" fmla="*/ 948930 w 4114165"/>
              <a:gd name="connsiteY112" fmla="*/ 1715256 h 3063504"/>
              <a:gd name="connsiteX113" fmla="*/ 964859 w 4114165"/>
              <a:gd name="connsiteY113" fmla="*/ 1281386 h 3063504"/>
              <a:gd name="connsiteX114" fmla="*/ 983956 w 4114165"/>
              <a:gd name="connsiteY114" fmla="*/ 762432 h 3063504"/>
              <a:gd name="connsiteX115" fmla="*/ 993511 w 4114165"/>
              <a:gd name="connsiteY115" fmla="*/ 562035 h 3063504"/>
              <a:gd name="connsiteX116" fmla="*/ 999886 w 4114165"/>
              <a:gd name="connsiteY116" fmla="*/ 466070 h 3063504"/>
              <a:gd name="connsiteX117" fmla="*/ 1006247 w 4114165"/>
              <a:gd name="connsiteY117" fmla="*/ 406589 h 3063504"/>
              <a:gd name="connsiteX118" fmla="*/ 1009441 w 4114165"/>
              <a:gd name="connsiteY118" fmla="*/ 391842 h 3063504"/>
              <a:gd name="connsiteX119" fmla="*/ 1012621 w 4114165"/>
              <a:gd name="connsiteY119" fmla="*/ 387604 h 3063504"/>
              <a:gd name="connsiteX120" fmla="*/ 1015802 w 4114165"/>
              <a:gd name="connsiteY120" fmla="*/ 394136 h 3063504"/>
              <a:gd name="connsiteX121" fmla="*/ 1018996 w 4114165"/>
              <a:gd name="connsiteY121" fmla="*/ 411587 h 3063504"/>
              <a:gd name="connsiteX122" fmla="*/ 1025357 w 4114165"/>
              <a:gd name="connsiteY122" fmla="*/ 479311 h 3063504"/>
              <a:gd name="connsiteX123" fmla="*/ 1031731 w 4114165"/>
              <a:gd name="connsiteY123" fmla="*/ 589755 h 3063504"/>
              <a:gd name="connsiteX124" fmla="*/ 1041274 w 4114165"/>
              <a:gd name="connsiteY124" fmla="*/ 828914 h 3063504"/>
              <a:gd name="connsiteX125" fmla="*/ 1054022 w 4114165"/>
              <a:gd name="connsiteY125" fmla="*/ 1256857 h 3063504"/>
              <a:gd name="connsiteX126" fmla="*/ 1092230 w 4114165"/>
              <a:gd name="connsiteY126" fmla="*/ 2652391 h 3063504"/>
              <a:gd name="connsiteX127" fmla="*/ 1101785 w 4114165"/>
              <a:gd name="connsiteY127" fmla="*/ 2862019 h 3063504"/>
              <a:gd name="connsiteX128" fmla="*/ 1108146 w 4114165"/>
              <a:gd name="connsiteY128" fmla="*/ 2943532 h 3063504"/>
              <a:gd name="connsiteX129" fmla="*/ 1111340 w 4114165"/>
              <a:gd name="connsiteY129" fmla="*/ 2965110 h 3063504"/>
              <a:gd name="connsiteX130" fmla="*/ 1114521 w 4114165"/>
              <a:gd name="connsiteY130" fmla="*/ 2973430 h 3063504"/>
              <a:gd name="connsiteX131" fmla="*/ 1117701 w 4114165"/>
              <a:gd name="connsiteY131" fmla="*/ 2968315 h 3063504"/>
              <a:gd name="connsiteX132" fmla="*/ 1120895 w 4114165"/>
              <a:gd name="connsiteY132" fmla="*/ 2949661 h 3063504"/>
              <a:gd name="connsiteX133" fmla="*/ 1127256 w 4114165"/>
              <a:gd name="connsiteY133" fmla="*/ 2872251 h 3063504"/>
              <a:gd name="connsiteX134" fmla="*/ 1133631 w 4114165"/>
              <a:gd name="connsiteY134" fmla="*/ 2743364 h 3063504"/>
              <a:gd name="connsiteX135" fmla="*/ 1143173 w 4114165"/>
              <a:gd name="connsiteY135" fmla="*/ 2463378 h 3063504"/>
              <a:gd name="connsiteX136" fmla="*/ 1155922 w 4114165"/>
              <a:gd name="connsiteY136" fmla="*/ 1965154 h 3063504"/>
              <a:gd name="connsiteX137" fmla="*/ 1190948 w 4114165"/>
              <a:gd name="connsiteY137" fmla="*/ 471744 h 3063504"/>
              <a:gd name="connsiteX138" fmla="*/ 1200503 w 4114165"/>
              <a:gd name="connsiteY138" fmla="*/ 198810 h 3063504"/>
              <a:gd name="connsiteX139" fmla="*/ 1206865 w 4114165"/>
              <a:gd name="connsiteY139" fmla="*/ 77799 h 3063504"/>
              <a:gd name="connsiteX140" fmla="*/ 1213239 w 4114165"/>
              <a:gd name="connsiteY140" fmla="*/ 11588 h 3063504"/>
              <a:gd name="connsiteX141" fmla="*/ 1216420 w 4114165"/>
              <a:gd name="connsiteY141" fmla="*/ 0 h 3063504"/>
              <a:gd name="connsiteX142" fmla="*/ 1219601 w 4114165"/>
              <a:gd name="connsiteY142" fmla="*/ 2996 h 3063504"/>
              <a:gd name="connsiteX143" fmla="*/ 1222781 w 4114165"/>
              <a:gd name="connsiteY143" fmla="*/ 20580 h 3063504"/>
              <a:gd name="connsiteX144" fmla="*/ 1229156 w 4114165"/>
              <a:gd name="connsiteY144" fmla="*/ 98807 h 3063504"/>
              <a:gd name="connsiteX145" fmla="*/ 1235530 w 4114165"/>
              <a:gd name="connsiteY145" fmla="*/ 231880 h 3063504"/>
              <a:gd name="connsiteX146" fmla="*/ 1245072 w 4114165"/>
              <a:gd name="connsiteY146" fmla="*/ 522962 h 3063504"/>
              <a:gd name="connsiteX147" fmla="*/ 1257821 w 4114165"/>
              <a:gd name="connsiteY147" fmla="*/ 1041176 h 3063504"/>
              <a:gd name="connsiteX148" fmla="*/ 1292847 w 4114165"/>
              <a:gd name="connsiteY148" fmla="*/ 2583224 h 3063504"/>
              <a:gd name="connsiteX149" fmla="*/ 1302390 w 4114165"/>
              <a:gd name="connsiteY149" fmla="*/ 2862221 h 3063504"/>
              <a:gd name="connsiteX150" fmla="*/ 1308764 w 4114165"/>
              <a:gd name="connsiteY150" fmla="*/ 2985271 h 3063504"/>
              <a:gd name="connsiteX151" fmla="*/ 1315138 w 4114165"/>
              <a:gd name="connsiteY151" fmla="*/ 3052069 h 3063504"/>
              <a:gd name="connsiteX152" fmla="*/ 1318319 w 4114165"/>
              <a:gd name="connsiteY152" fmla="*/ 3063504 h 3063504"/>
              <a:gd name="connsiteX153" fmla="*/ 1321500 w 4114165"/>
              <a:gd name="connsiteY153" fmla="*/ 3060098 h 3063504"/>
              <a:gd name="connsiteX154" fmla="*/ 1324681 w 4114165"/>
              <a:gd name="connsiteY154" fmla="*/ 3041913 h 3063504"/>
              <a:gd name="connsiteX155" fmla="*/ 1331055 w 4114165"/>
              <a:gd name="connsiteY155" fmla="*/ 2962109 h 3063504"/>
              <a:gd name="connsiteX156" fmla="*/ 1337429 w 4114165"/>
              <a:gd name="connsiteY156" fmla="*/ 2827372 h 3063504"/>
              <a:gd name="connsiteX157" fmla="*/ 1346971 w 4114165"/>
              <a:gd name="connsiteY157" fmla="*/ 2534799 h 3063504"/>
              <a:gd name="connsiteX158" fmla="*/ 1359720 w 4114165"/>
              <a:gd name="connsiteY158" fmla="*/ 2019403 h 3063504"/>
              <a:gd name="connsiteX159" fmla="*/ 1391553 w 4114165"/>
              <a:gd name="connsiteY159" fmla="*/ 642650 h 3063504"/>
              <a:gd name="connsiteX160" fmla="*/ 1401108 w 4114165"/>
              <a:gd name="connsiteY160" fmla="*/ 357415 h 3063504"/>
              <a:gd name="connsiteX161" fmla="*/ 1407482 w 4114165"/>
              <a:gd name="connsiteY161" fmla="*/ 227415 h 3063504"/>
              <a:gd name="connsiteX162" fmla="*/ 1413844 w 4114165"/>
              <a:gd name="connsiteY162" fmla="*/ 151377 h 3063504"/>
              <a:gd name="connsiteX163" fmla="*/ 1417037 w 4114165"/>
              <a:gd name="connsiteY163" fmla="*/ 134458 h 3063504"/>
              <a:gd name="connsiteX164" fmla="*/ 1420218 w 4114165"/>
              <a:gd name="connsiteY164" fmla="*/ 131770 h 3063504"/>
              <a:gd name="connsiteX165" fmla="*/ 1423399 w 4114165"/>
              <a:gd name="connsiteY165" fmla="*/ 143257 h 3063504"/>
              <a:gd name="connsiteX166" fmla="*/ 1426580 w 4114165"/>
              <a:gd name="connsiteY166" fmla="*/ 168709 h 3063504"/>
              <a:gd name="connsiteX167" fmla="*/ 1432954 w 4114165"/>
              <a:gd name="connsiteY167" fmla="*/ 259960 h 3063504"/>
              <a:gd name="connsiteX168" fmla="*/ 1439328 w 4114165"/>
              <a:gd name="connsiteY168" fmla="*/ 401057 h 3063504"/>
              <a:gd name="connsiteX169" fmla="*/ 1448870 w 4114165"/>
              <a:gd name="connsiteY169" fmla="*/ 691492 h 3063504"/>
              <a:gd name="connsiteX170" fmla="*/ 1461619 w 4114165"/>
              <a:gd name="connsiteY170" fmla="*/ 1179130 h 3063504"/>
              <a:gd name="connsiteX171" fmla="*/ 1487091 w 4114165"/>
              <a:gd name="connsiteY171" fmla="*/ 2181025 h 3063504"/>
              <a:gd name="connsiteX172" fmla="*/ 1496646 w 4114165"/>
              <a:gd name="connsiteY172" fmla="*/ 2459592 h 3063504"/>
              <a:gd name="connsiteX173" fmla="*/ 1503007 w 4114165"/>
              <a:gd name="connsiteY173" fmla="*/ 2593785 h 3063504"/>
              <a:gd name="connsiteX174" fmla="*/ 1509382 w 4114165"/>
              <a:gd name="connsiteY174" fmla="*/ 2680946 h 3063504"/>
              <a:gd name="connsiteX175" fmla="*/ 1512562 w 4114165"/>
              <a:gd name="connsiteY175" fmla="*/ 2705982 h 3063504"/>
              <a:gd name="connsiteX176" fmla="*/ 1515743 w 4114165"/>
              <a:gd name="connsiteY176" fmla="*/ 2718442 h 3063504"/>
              <a:gd name="connsiteX177" fmla="*/ 1518937 w 4114165"/>
              <a:gd name="connsiteY177" fmla="*/ 2718341 h 3063504"/>
              <a:gd name="connsiteX178" fmla="*/ 1522117 w 4114165"/>
              <a:gd name="connsiteY178" fmla="*/ 2705817 h 3063504"/>
              <a:gd name="connsiteX179" fmla="*/ 1525298 w 4114165"/>
              <a:gd name="connsiteY179" fmla="*/ 2681162 h 3063504"/>
              <a:gd name="connsiteX180" fmla="*/ 1531672 w 4114165"/>
              <a:gd name="connsiteY180" fmla="*/ 2597166 h 3063504"/>
              <a:gd name="connsiteX181" fmla="*/ 1538034 w 4114165"/>
              <a:gd name="connsiteY181" fmla="*/ 2471052 h 3063504"/>
              <a:gd name="connsiteX182" fmla="*/ 1547589 w 4114165"/>
              <a:gd name="connsiteY182" fmla="*/ 2217318 h 3063504"/>
              <a:gd name="connsiteX183" fmla="*/ 1563518 w 4114165"/>
              <a:gd name="connsiteY183" fmla="*/ 1692310 h 3063504"/>
              <a:gd name="connsiteX184" fmla="*/ 1582615 w 4114165"/>
              <a:gd name="connsiteY184" fmla="*/ 1074303 h 3063504"/>
              <a:gd name="connsiteX185" fmla="*/ 1592171 w 4114165"/>
              <a:gd name="connsiteY185" fmla="*/ 838804 h 3063504"/>
              <a:gd name="connsiteX186" fmla="*/ 1598545 w 4114165"/>
              <a:gd name="connsiteY186" fmla="*/ 724265 h 3063504"/>
              <a:gd name="connsiteX187" fmla="*/ 1604906 w 4114165"/>
              <a:gd name="connsiteY187" fmla="*/ 648563 h 3063504"/>
              <a:gd name="connsiteX188" fmla="*/ 1608087 w 4114165"/>
              <a:gd name="connsiteY188" fmla="*/ 626010 h 3063504"/>
              <a:gd name="connsiteX189" fmla="*/ 1611281 w 4114165"/>
              <a:gd name="connsiteY189" fmla="*/ 613828 h 3063504"/>
              <a:gd name="connsiteX190" fmla="*/ 1614461 w 4114165"/>
              <a:gd name="connsiteY190" fmla="*/ 611992 h 3063504"/>
              <a:gd name="connsiteX191" fmla="*/ 1617642 w 4114165"/>
              <a:gd name="connsiteY191" fmla="*/ 620362 h 3063504"/>
              <a:gd name="connsiteX192" fmla="*/ 1620836 w 4114165"/>
              <a:gd name="connsiteY192" fmla="*/ 638724 h 3063504"/>
              <a:gd name="connsiteX193" fmla="*/ 1627197 w 4114165"/>
              <a:gd name="connsiteY193" fmla="*/ 703889 h 3063504"/>
              <a:gd name="connsiteX194" fmla="*/ 1633572 w 4114165"/>
              <a:gd name="connsiteY194" fmla="*/ 803537 h 3063504"/>
              <a:gd name="connsiteX195" fmla="*/ 1643127 w 4114165"/>
              <a:gd name="connsiteY195" fmla="*/ 1005807 h 3063504"/>
              <a:gd name="connsiteX196" fmla="*/ 1659043 w 4114165"/>
              <a:gd name="connsiteY196" fmla="*/ 1426507 h 3063504"/>
              <a:gd name="connsiteX197" fmla="*/ 1678153 w 4114165"/>
              <a:gd name="connsiteY197" fmla="*/ 1923162 h 3063504"/>
              <a:gd name="connsiteX198" fmla="*/ 1687696 w 4114165"/>
              <a:gd name="connsiteY198" fmla="*/ 2112656 h 3063504"/>
              <a:gd name="connsiteX199" fmla="*/ 1694070 w 4114165"/>
              <a:gd name="connsiteY199" fmla="*/ 2204756 h 3063504"/>
              <a:gd name="connsiteX200" fmla="*/ 1700444 w 4114165"/>
              <a:gd name="connsiteY200" fmla="*/ 2265400 h 3063504"/>
              <a:gd name="connsiteX201" fmla="*/ 1703625 w 4114165"/>
              <a:gd name="connsiteY201" fmla="*/ 2283281 h 3063504"/>
              <a:gd name="connsiteX202" fmla="*/ 1706806 w 4114165"/>
              <a:gd name="connsiteY202" fmla="*/ 2292702 h 3063504"/>
              <a:gd name="connsiteX203" fmla="*/ 1709986 w 4114165"/>
              <a:gd name="connsiteY203" fmla="*/ 2293639 h 3063504"/>
              <a:gd name="connsiteX204" fmla="*/ 1713180 w 4114165"/>
              <a:gd name="connsiteY204" fmla="*/ 2286193 h 3063504"/>
              <a:gd name="connsiteX205" fmla="*/ 1716361 w 4114165"/>
              <a:gd name="connsiteY205" fmla="*/ 2270504 h 3063504"/>
              <a:gd name="connsiteX206" fmla="*/ 1722735 w 4114165"/>
              <a:gd name="connsiteY206" fmla="*/ 2215532 h 3063504"/>
              <a:gd name="connsiteX207" fmla="*/ 1729096 w 4114165"/>
              <a:gd name="connsiteY207" fmla="*/ 2131689 h 3063504"/>
              <a:gd name="connsiteX208" fmla="*/ 1738651 w 4114165"/>
              <a:gd name="connsiteY208" fmla="*/ 1961012 h 3063504"/>
              <a:gd name="connsiteX209" fmla="*/ 1754568 w 4114165"/>
              <a:gd name="connsiteY209" fmla="*/ 1602325 h 3063504"/>
              <a:gd name="connsiteX210" fmla="*/ 1773678 w 4114165"/>
              <a:gd name="connsiteY210" fmla="*/ 1169278 h 3063504"/>
              <a:gd name="connsiteX211" fmla="*/ 1783233 w 4114165"/>
              <a:gd name="connsiteY211" fmla="*/ 998855 h 3063504"/>
              <a:gd name="connsiteX212" fmla="*/ 1792788 w 4114165"/>
              <a:gd name="connsiteY212" fmla="*/ 880580 h 3063504"/>
              <a:gd name="connsiteX213" fmla="*/ 1799150 w 4114165"/>
              <a:gd name="connsiteY213" fmla="*/ 835904 h 3063504"/>
              <a:gd name="connsiteX214" fmla="*/ 1802343 w 4114165"/>
              <a:gd name="connsiteY214" fmla="*/ 824520 h 3063504"/>
              <a:gd name="connsiteX215" fmla="*/ 1805524 w 4114165"/>
              <a:gd name="connsiteY215" fmla="*/ 820556 h 3063504"/>
              <a:gd name="connsiteX216" fmla="*/ 1808705 w 4114165"/>
              <a:gd name="connsiteY216" fmla="*/ 824051 h 3063504"/>
              <a:gd name="connsiteX217" fmla="*/ 1811886 w 4114165"/>
              <a:gd name="connsiteY217" fmla="*/ 834916 h 3063504"/>
              <a:gd name="connsiteX218" fmla="*/ 1818260 w 4114165"/>
              <a:gd name="connsiteY218" fmla="*/ 878162 h 3063504"/>
              <a:gd name="connsiteX219" fmla="*/ 1824634 w 4114165"/>
              <a:gd name="connsiteY219" fmla="*/ 948342 h 3063504"/>
              <a:gd name="connsiteX220" fmla="*/ 1834176 w 4114165"/>
              <a:gd name="connsiteY220" fmla="*/ 1097237 h 3063504"/>
              <a:gd name="connsiteX221" fmla="*/ 1846912 w 4114165"/>
              <a:gd name="connsiteY221" fmla="*/ 1354719 h 3063504"/>
              <a:gd name="connsiteX222" fmla="*/ 1878758 w 4114165"/>
              <a:gd name="connsiteY222" fmla="*/ 2030319 h 3063504"/>
              <a:gd name="connsiteX223" fmla="*/ 1888313 w 4114165"/>
              <a:gd name="connsiteY223" fmla="*/ 2169894 h 3063504"/>
              <a:gd name="connsiteX224" fmla="*/ 1894687 w 4114165"/>
              <a:gd name="connsiteY224" fmla="*/ 2233983 h 3063504"/>
              <a:gd name="connsiteX225" fmla="*/ 1901049 w 4114165"/>
              <a:gd name="connsiteY225" fmla="*/ 2272112 h 3063504"/>
              <a:gd name="connsiteX226" fmla="*/ 1904242 w 4114165"/>
              <a:gd name="connsiteY226" fmla="*/ 2281014 h 3063504"/>
              <a:gd name="connsiteX227" fmla="*/ 1907423 w 4114165"/>
              <a:gd name="connsiteY227" fmla="*/ 2283053 h 3063504"/>
              <a:gd name="connsiteX228" fmla="*/ 1910604 w 4114165"/>
              <a:gd name="connsiteY228" fmla="*/ 2278216 h 3063504"/>
              <a:gd name="connsiteX229" fmla="*/ 1913785 w 4114165"/>
              <a:gd name="connsiteY229" fmla="*/ 2266591 h 3063504"/>
              <a:gd name="connsiteX230" fmla="*/ 1920159 w 4114165"/>
              <a:gd name="connsiteY230" fmla="*/ 2223573 h 3063504"/>
              <a:gd name="connsiteX231" fmla="*/ 1926520 w 4114165"/>
              <a:gd name="connsiteY231" fmla="*/ 2155837 h 3063504"/>
              <a:gd name="connsiteX232" fmla="*/ 1936075 w 4114165"/>
              <a:gd name="connsiteY232" fmla="*/ 2014084 h 3063504"/>
              <a:gd name="connsiteX233" fmla="*/ 1948811 w 4114165"/>
              <a:gd name="connsiteY233" fmla="*/ 1770329 h 3063504"/>
              <a:gd name="connsiteX234" fmla="*/ 1980657 w 4114165"/>
              <a:gd name="connsiteY234" fmla="*/ 1119397 h 3063504"/>
              <a:gd name="connsiteX235" fmla="*/ 1990212 w 4114165"/>
              <a:gd name="connsiteY235" fmla="*/ 975352 h 3063504"/>
              <a:gd name="connsiteX236" fmla="*/ 1999767 w 4114165"/>
              <a:gd name="connsiteY236" fmla="*/ 875591 h 3063504"/>
              <a:gd name="connsiteX237" fmla="*/ 2006142 w 4114165"/>
              <a:gd name="connsiteY237" fmla="*/ 836740 h 3063504"/>
              <a:gd name="connsiteX238" fmla="*/ 2009322 w 4114165"/>
              <a:gd name="connsiteY238" fmla="*/ 825938 h 3063504"/>
              <a:gd name="connsiteX239" fmla="*/ 2012503 w 4114165"/>
              <a:gd name="connsiteY239" fmla="*/ 820923 h 3063504"/>
              <a:gd name="connsiteX240" fmla="*/ 2015684 w 4114165"/>
              <a:gd name="connsiteY240" fmla="*/ 821658 h 3063504"/>
              <a:gd name="connsiteX241" fmla="*/ 2018877 w 4114165"/>
              <a:gd name="connsiteY241" fmla="*/ 828028 h 3063504"/>
              <a:gd name="connsiteX242" fmla="*/ 2025239 w 4114165"/>
              <a:gd name="connsiteY242" fmla="*/ 857115 h 3063504"/>
              <a:gd name="connsiteX243" fmla="*/ 2031613 w 4114165"/>
              <a:gd name="connsiteY243" fmla="*/ 906553 h 3063504"/>
              <a:gd name="connsiteX244" fmla="*/ 2041168 w 4114165"/>
              <a:gd name="connsiteY244" fmla="*/ 1013849 h 3063504"/>
              <a:gd name="connsiteX245" fmla="*/ 2053904 w 4114165"/>
              <a:gd name="connsiteY245" fmla="*/ 1203418 h 3063504"/>
              <a:gd name="connsiteX246" fmla="*/ 2098486 w 4114165"/>
              <a:gd name="connsiteY246" fmla="*/ 1923390 h 3063504"/>
              <a:gd name="connsiteX247" fmla="*/ 2108028 w 4114165"/>
              <a:gd name="connsiteY247" fmla="*/ 2025937 h 3063504"/>
              <a:gd name="connsiteX248" fmla="*/ 2117583 w 4114165"/>
              <a:gd name="connsiteY248" fmla="*/ 2096700 h 3063504"/>
              <a:gd name="connsiteX249" fmla="*/ 2123957 w 4114165"/>
              <a:gd name="connsiteY249" fmla="*/ 2125104 h 3063504"/>
              <a:gd name="connsiteX250" fmla="*/ 2130319 w 4114165"/>
              <a:gd name="connsiteY250" fmla="*/ 2138324 h 3063504"/>
              <a:gd name="connsiteX251" fmla="*/ 2133512 w 4114165"/>
              <a:gd name="connsiteY251" fmla="*/ 2139299 h 3063504"/>
              <a:gd name="connsiteX252" fmla="*/ 2136693 w 4114165"/>
              <a:gd name="connsiteY252" fmla="*/ 2136589 h 3063504"/>
              <a:gd name="connsiteX253" fmla="*/ 2139874 w 4114165"/>
              <a:gd name="connsiteY253" fmla="*/ 2130283 h 3063504"/>
              <a:gd name="connsiteX254" fmla="*/ 2146248 w 4114165"/>
              <a:gd name="connsiteY254" fmla="*/ 2107312 h 3063504"/>
              <a:gd name="connsiteX255" fmla="*/ 2152610 w 4114165"/>
              <a:gd name="connsiteY255" fmla="*/ 2071335 h 3063504"/>
              <a:gd name="connsiteX256" fmla="*/ 2162165 w 4114165"/>
              <a:gd name="connsiteY256" fmla="*/ 1995685 h 3063504"/>
              <a:gd name="connsiteX257" fmla="*/ 2174901 w 4114165"/>
              <a:gd name="connsiteY257" fmla="*/ 1861973 h 3063504"/>
              <a:gd name="connsiteX258" fmla="*/ 2194011 w 4114165"/>
              <a:gd name="connsiteY258" fmla="*/ 1618546 h 3063504"/>
              <a:gd name="connsiteX259" fmla="*/ 2219482 w 4114165"/>
              <a:gd name="connsiteY259" fmla="*/ 1290681 h 3063504"/>
              <a:gd name="connsiteX260" fmla="*/ 2232218 w 4114165"/>
              <a:gd name="connsiteY260" fmla="*/ 1157476 h 3063504"/>
              <a:gd name="connsiteX261" fmla="*/ 2241773 w 4114165"/>
              <a:gd name="connsiteY261" fmla="*/ 1081331 h 3063504"/>
              <a:gd name="connsiteX262" fmla="*/ 2251328 w 4114165"/>
              <a:gd name="connsiteY262" fmla="*/ 1030020 h 3063504"/>
              <a:gd name="connsiteX263" fmla="*/ 2257702 w 4114165"/>
              <a:gd name="connsiteY263" fmla="*/ 1010924 h 3063504"/>
              <a:gd name="connsiteX264" fmla="*/ 2260883 w 4114165"/>
              <a:gd name="connsiteY264" fmla="*/ 1006061 h 3063504"/>
              <a:gd name="connsiteX265" fmla="*/ 2264064 w 4114165"/>
              <a:gd name="connsiteY265" fmla="*/ 1004351 h 3063504"/>
              <a:gd name="connsiteX266" fmla="*/ 2267257 w 4114165"/>
              <a:gd name="connsiteY266" fmla="*/ 1005782 h 3063504"/>
              <a:gd name="connsiteX267" fmla="*/ 2270438 w 4114165"/>
              <a:gd name="connsiteY267" fmla="*/ 1010316 h 3063504"/>
              <a:gd name="connsiteX268" fmla="*/ 2276800 w 4114165"/>
              <a:gd name="connsiteY268" fmla="*/ 1028450 h 3063504"/>
              <a:gd name="connsiteX269" fmla="*/ 2283174 w 4114165"/>
              <a:gd name="connsiteY269" fmla="*/ 1058069 h 3063504"/>
              <a:gd name="connsiteX270" fmla="*/ 2292729 w 4114165"/>
              <a:gd name="connsiteY270" fmla="*/ 1121841 h 3063504"/>
              <a:gd name="connsiteX271" fmla="*/ 2305465 w 4114165"/>
              <a:gd name="connsiteY271" fmla="*/ 1236014 h 3063504"/>
              <a:gd name="connsiteX272" fmla="*/ 2324575 w 4114165"/>
              <a:gd name="connsiteY272" fmla="*/ 1444287 h 3063504"/>
              <a:gd name="connsiteX273" fmla="*/ 2353227 w 4114165"/>
              <a:gd name="connsiteY273" fmla="*/ 1757361 h 3063504"/>
              <a:gd name="connsiteX274" fmla="*/ 2365963 w 4114165"/>
              <a:gd name="connsiteY274" fmla="*/ 1871318 h 3063504"/>
              <a:gd name="connsiteX275" fmla="*/ 2378699 w 4114165"/>
              <a:gd name="connsiteY275" fmla="*/ 1960101 h 3063504"/>
              <a:gd name="connsiteX276" fmla="*/ 2388254 w 4114165"/>
              <a:gd name="connsiteY276" fmla="*/ 2007196 h 3063504"/>
              <a:gd name="connsiteX277" fmla="*/ 2394628 w 4114165"/>
              <a:gd name="connsiteY277" fmla="*/ 2028331 h 3063504"/>
              <a:gd name="connsiteX278" fmla="*/ 2400990 w 4114165"/>
              <a:gd name="connsiteY278" fmla="*/ 2040690 h 3063504"/>
              <a:gd name="connsiteX279" fmla="*/ 2404183 w 4114165"/>
              <a:gd name="connsiteY279" fmla="*/ 2043425 h 3063504"/>
              <a:gd name="connsiteX280" fmla="*/ 2407364 w 4114165"/>
              <a:gd name="connsiteY280" fmla="*/ 2043805 h 3063504"/>
              <a:gd name="connsiteX281" fmla="*/ 2410545 w 4114165"/>
              <a:gd name="connsiteY281" fmla="*/ 2041766 h 3063504"/>
              <a:gd name="connsiteX282" fmla="*/ 2413726 w 4114165"/>
              <a:gd name="connsiteY282" fmla="*/ 2037258 h 3063504"/>
              <a:gd name="connsiteX283" fmla="*/ 2420100 w 4114165"/>
              <a:gd name="connsiteY283" fmla="*/ 2020707 h 3063504"/>
              <a:gd name="connsiteX284" fmla="*/ 2426474 w 4114165"/>
              <a:gd name="connsiteY284" fmla="*/ 1993899 h 3063504"/>
              <a:gd name="connsiteX285" fmla="*/ 2432836 w 4114165"/>
              <a:gd name="connsiteY285" fmla="*/ 1956694 h 3063504"/>
              <a:gd name="connsiteX286" fmla="*/ 2442391 w 4114165"/>
              <a:gd name="connsiteY286" fmla="*/ 1881614 h 3063504"/>
              <a:gd name="connsiteX287" fmla="*/ 2451946 w 4114165"/>
              <a:gd name="connsiteY287" fmla="*/ 1784575 h 3063504"/>
              <a:gd name="connsiteX288" fmla="*/ 2464682 w 4114165"/>
              <a:gd name="connsiteY288" fmla="*/ 1626031 h 3063504"/>
              <a:gd name="connsiteX289" fmla="*/ 2490153 w 4114165"/>
              <a:gd name="connsiteY289" fmla="*/ 1257757 h 3063504"/>
              <a:gd name="connsiteX290" fmla="*/ 2506083 w 4114165"/>
              <a:gd name="connsiteY290" fmla="*/ 1048014 h 3063504"/>
              <a:gd name="connsiteX291" fmla="*/ 2515625 w 4114165"/>
              <a:gd name="connsiteY291" fmla="*/ 952141 h 3063504"/>
              <a:gd name="connsiteX292" fmla="*/ 2521999 w 4114165"/>
              <a:gd name="connsiteY292" fmla="*/ 906236 h 3063504"/>
              <a:gd name="connsiteX293" fmla="*/ 2528373 w 4114165"/>
              <a:gd name="connsiteY293" fmla="*/ 877262 h 3063504"/>
              <a:gd name="connsiteX294" fmla="*/ 2531554 w 4114165"/>
              <a:gd name="connsiteY294" fmla="*/ 869652 h 3063504"/>
              <a:gd name="connsiteX295" fmla="*/ 2534735 w 4114165"/>
              <a:gd name="connsiteY295" fmla="*/ 866853 h 3063504"/>
              <a:gd name="connsiteX296" fmla="*/ 2537916 w 4114165"/>
              <a:gd name="connsiteY296" fmla="*/ 868955 h 3063504"/>
              <a:gd name="connsiteX297" fmla="*/ 2541109 w 4114165"/>
              <a:gd name="connsiteY297" fmla="*/ 876059 h 3063504"/>
              <a:gd name="connsiteX298" fmla="*/ 2547471 w 4114165"/>
              <a:gd name="connsiteY298" fmla="*/ 905299 h 3063504"/>
              <a:gd name="connsiteX299" fmla="*/ 2553845 w 4114165"/>
              <a:gd name="connsiteY299" fmla="*/ 954281 h 3063504"/>
              <a:gd name="connsiteX300" fmla="*/ 2563400 w 4114165"/>
              <a:gd name="connsiteY300" fmla="*/ 1062425 h 3063504"/>
              <a:gd name="connsiteX301" fmla="*/ 2572942 w 4114165"/>
              <a:gd name="connsiteY301" fmla="*/ 1206420 h 3063504"/>
              <a:gd name="connsiteX302" fmla="*/ 2588872 w 4114165"/>
              <a:gd name="connsiteY302" fmla="*/ 1499651 h 3063504"/>
              <a:gd name="connsiteX303" fmla="*/ 2614343 w 4114165"/>
              <a:gd name="connsiteY303" fmla="*/ 1975335 h 3063504"/>
              <a:gd name="connsiteX304" fmla="*/ 2623898 w 4114165"/>
              <a:gd name="connsiteY304" fmla="*/ 2111528 h 3063504"/>
              <a:gd name="connsiteX305" fmla="*/ 2633453 w 4114165"/>
              <a:gd name="connsiteY305" fmla="*/ 2206554 h 3063504"/>
              <a:gd name="connsiteX306" fmla="*/ 2639815 w 4114165"/>
              <a:gd name="connsiteY306" fmla="*/ 2243037 h 3063504"/>
              <a:gd name="connsiteX307" fmla="*/ 2643008 w 4114165"/>
              <a:gd name="connsiteY307" fmla="*/ 2252623 h 3063504"/>
              <a:gd name="connsiteX308" fmla="*/ 2646189 w 4114165"/>
              <a:gd name="connsiteY308" fmla="*/ 2256295 h 3063504"/>
              <a:gd name="connsiteX309" fmla="*/ 2649370 w 4114165"/>
              <a:gd name="connsiteY309" fmla="*/ 2254003 h 3063504"/>
              <a:gd name="connsiteX310" fmla="*/ 2652551 w 4114165"/>
              <a:gd name="connsiteY310" fmla="*/ 2245772 h 3063504"/>
              <a:gd name="connsiteX311" fmla="*/ 2658925 w 4114165"/>
              <a:gd name="connsiteY311" fmla="*/ 2211759 h 3063504"/>
              <a:gd name="connsiteX312" fmla="*/ 2665299 w 4114165"/>
              <a:gd name="connsiteY312" fmla="*/ 2155381 h 3063504"/>
              <a:gd name="connsiteX313" fmla="*/ 2674841 w 4114165"/>
              <a:gd name="connsiteY313" fmla="*/ 2033383 h 3063504"/>
              <a:gd name="connsiteX314" fmla="*/ 2687590 w 4114165"/>
              <a:gd name="connsiteY314" fmla="*/ 1816866 h 3063504"/>
              <a:gd name="connsiteX315" fmla="*/ 2725797 w 4114165"/>
              <a:gd name="connsiteY315" fmla="*/ 1116307 h 3063504"/>
              <a:gd name="connsiteX316" fmla="*/ 2735353 w 4114165"/>
              <a:gd name="connsiteY316" fmla="*/ 1006339 h 3063504"/>
              <a:gd name="connsiteX317" fmla="*/ 2741714 w 4114165"/>
              <a:gd name="connsiteY317" fmla="*/ 959548 h 3063504"/>
              <a:gd name="connsiteX318" fmla="*/ 2748088 w 4114165"/>
              <a:gd name="connsiteY318" fmla="*/ 935995 h 3063504"/>
              <a:gd name="connsiteX319" fmla="*/ 2751269 w 4114165"/>
              <a:gd name="connsiteY319" fmla="*/ 933171 h 3063504"/>
              <a:gd name="connsiteX320" fmla="*/ 2754450 w 4114165"/>
              <a:gd name="connsiteY320" fmla="*/ 936337 h 3063504"/>
              <a:gd name="connsiteX321" fmla="*/ 2757643 w 4114165"/>
              <a:gd name="connsiteY321" fmla="*/ 945416 h 3063504"/>
              <a:gd name="connsiteX322" fmla="*/ 2764005 w 4114165"/>
              <a:gd name="connsiteY322" fmla="*/ 980709 h 3063504"/>
              <a:gd name="connsiteX323" fmla="*/ 2770379 w 4114165"/>
              <a:gd name="connsiteY323" fmla="*/ 1037225 h 3063504"/>
              <a:gd name="connsiteX324" fmla="*/ 2779934 w 4114165"/>
              <a:gd name="connsiteY324" fmla="*/ 1155678 h 3063504"/>
              <a:gd name="connsiteX325" fmla="*/ 2792670 w 4114165"/>
              <a:gd name="connsiteY325" fmla="*/ 1356429 h 3063504"/>
              <a:gd name="connsiteX326" fmla="*/ 2818142 w 4114165"/>
              <a:gd name="connsiteY326" fmla="*/ 1765998 h 3063504"/>
              <a:gd name="connsiteX327" fmla="*/ 2827697 w 4114165"/>
              <a:gd name="connsiteY327" fmla="*/ 1875662 h 3063504"/>
              <a:gd name="connsiteX328" fmla="*/ 2834058 w 4114165"/>
              <a:gd name="connsiteY328" fmla="*/ 1925847 h 3063504"/>
              <a:gd name="connsiteX329" fmla="*/ 2840433 w 4114165"/>
              <a:gd name="connsiteY329" fmla="*/ 1955251 h 3063504"/>
              <a:gd name="connsiteX330" fmla="*/ 2843613 w 4114165"/>
              <a:gd name="connsiteY330" fmla="*/ 1961823 h 3063504"/>
              <a:gd name="connsiteX331" fmla="*/ 2846807 w 4114165"/>
              <a:gd name="connsiteY331" fmla="*/ 1962912 h 3063504"/>
              <a:gd name="connsiteX332" fmla="*/ 2849988 w 4114165"/>
              <a:gd name="connsiteY332" fmla="*/ 1958543 h 3063504"/>
              <a:gd name="connsiteX333" fmla="*/ 2853168 w 4114165"/>
              <a:gd name="connsiteY333" fmla="*/ 1948818 h 3063504"/>
              <a:gd name="connsiteX334" fmla="*/ 2859543 w 4114165"/>
              <a:gd name="connsiteY334" fmla="*/ 1914032 h 3063504"/>
              <a:gd name="connsiteX335" fmla="*/ 2865904 w 4114165"/>
              <a:gd name="connsiteY335" fmla="*/ 1860517 h 3063504"/>
              <a:gd name="connsiteX336" fmla="*/ 2875459 w 4114165"/>
              <a:gd name="connsiteY336" fmla="*/ 1751587 h 3063504"/>
              <a:gd name="connsiteX337" fmla="*/ 2891388 w 4114165"/>
              <a:gd name="connsiteY337" fmla="*/ 1526332 h 3063504"/>
              <a:gd name="connsiteX338" fmla="*/ 2907305 w 4114165"/>
              <a:gd name="connsiteY338" fmla="*/ 1308055 h 3063504"/>
              <a:gd name="connsiteX339" fmla="*/ 2916860 w 4114165"/>
              <a:gd name="connsiteY339" fmla="*/ 1209459 h 3063504"/>
              <a:gd name="connsiteX340" fmla="*/ 2923222 w 4114165"/>
              <a:gd name="connsiteY340" fmla="*/ 1164897 h 3063504"/>
              <a:gd name="connsiteX341" fmla="*/ 2929596 w 4114165"/>
              <a:gd name="connsiteY341" fmla="*/ 1140279 h 3063504"/>
              <a:gd name="connsiteX342" fmla="*/ 2932777 w 4114165"/>
              <a:gd name="connsiteY342" fmla="*/ 1135974 h 3063504"/>
              <a:gd name="connsiteX343" fmla="*/ 2935957 w 4114165"/>
              <a:gd name="connsiteY343" fmla="*/ 1137164 h 3063504"/>
              <a:gd name="connsiteX344" fmla="*/ 2939151 w 4114165"/>
              <a:gd name="connsiteY344" fmla="*/ 1143888 h 3063504"/>
              <a:gd name="connsiteX345" fmla="*/ 2945512 w 4114165"/>
              <a:gd name="connsiteY345" fmla="*/ 1173735 h 3063504"/>
              <a:gd name="connsiteX346" fmla="*/ 2951887 w 4114165"/>
              <a:gd name="connsiteY346" fmla="*/ 1224490 h 3063504"/>
              <a:gd name="connsiteX347" fmla="*/ 2961442 w 4114165"/>
              <a:gd name="connsiteY347" fmla="*/ 1335142 h 3063504"/>
              <a:gd name="connsiteX348" fmla="*/ 2974177 w 4114165"/>
              <a:gd name="connsiteY348" fmla="*/ 1529549 h 3063504"/>
              <a:gd name="connsiteX349" fmla="*/ 2999649 w 4114165"/>
              <a:gd name="connsiteY349" fmla="*/ 1943005 h 3063504"/>
              <a:gd name="connsiteX350" fmla="*/ 3009204 w 4114165"/>
              <a:gd name="connsiteY350" fmla="*/ 2056291 h 3063504"/>
              <a:gd name="connsiteX351" fmla="*/ 3015566 w 4114165"/>
              <a:gd name="connsiteY351" fmla="*/ 2107590 h 3063504"/>
              <a:gd name="connsiteX352" fmla="*/ 3021940 w 4114165"/>
              <a:gd name="connsiteY352" fmla="*/ 2135956 h 3063504"/>
              <a:gd name="connsiteX353" fmla="*/ 3025121 w 4114165"/>
              <a:gd name="connsiteY353" fmla="*/ 2140869 h 3063504"/>
              <a:gd name="connsiteX354" fmla="*/ 3028314 w 4114165"/>
              <a:gd name="connsiteY354" fmla="*/ 2139375 h 3063504"/>
              <a:gd name="connsiteX355" fmla="*/ 3031495 w 4114165"/>
              <a:gd name="connsiteY355" fmla="*/ 2131372 h 3063504"/>
              <a:gd name="connsiteX356" fmla="*/ 3037856 w 4114165"/>
              <a:gd name="connsiteY356" fmla="*/ 2095864 h 3063504"/>
              <a:gd name="connsiteX357" fmla="*/ 3044231 w 4114165"/>
              <a:gd name="connsiteY357" fmla="*/ 2035004 h 3063504"/>
              <a:gd name="connsiteX358" fmla="*/ 3053786 w 4114165"/>
              <a:gd name="connsiteY358" fmla="*/ 1900292 h 3063504"/>
              <a:gd name="connsiteX359" fmla="*/ 3066522 w 4114165"/>
              <a:gd name="connsiteY359" fmla="*/ 1656777 h 3063504"/>
              <a:gd name="connsiteX360" fmla="*/ 3101548 w 4114165"/>
              <a:gd name="connsiteY360" fmla="*/ 916683 h 3063504"/>
              <a:gd name="connsiteX361" fmla="*/ 3111104 w 4114165"/>
              <a:gd name="connsiteY361" fmla="*/ 783301 h 3063504"/>
              <a:gd name="connsiteX362" fmla="*/ 3117465 w 4114165"/>
              <a:gd name="connsiteY362" fmla="*/ 726430 h 3063504"/>
              <a:gd name="connsiteX363" fmla="*/ 3123839 w 4114165"/>
              <a:gd name="connsiteY363" fmla="*/ 698723 h 3063504"/>
              <a:gd name="connsiteX364" fmla="*/ 3127020 w 4114165"/>
              <a:gd name="connsiteY364" fmla="*/ 696418 h 3063504"/>
              <a:gd name="connsiteX365" fmla="*/ 3130214 w 4114165"/>
              <a:gd name="connsiteY365" fmla="*/ 701990 h 3063504"/>
              <a:gd name="connsiteX366" fmla="*/ 3133394 w 4114165"/>
              <a:gd name="connsiteY366" fmla="*/ 715476 h 3063504"/>
              <a:gd name="connsiteX367" fmla="*/ 3139756 w 4114165"/>
              <a:gd name="connsiteY367" fmla="*/ 765952 h 3063504"/>
              <a:gd name="connsiteX368" fmla="*/ 3146130 w 4114165"/>
              <a:gd name="connsiteY368" fmla="*/ 846579 h 3063504"/>
              <a:gd name="connsiteX369" fmla="*/ 3155685 w 4114165"/>
              <a:gd name="connsiteY369" fmla="*/ 1018294 h 3063504"/>
              <a:gd name="connsiteX370" fmla="*/ 3168421 w 4114165"/>
              <a:gd name="connsiteY370" fmla="*/ 1320136 h 3063504"/>
              <a:gd name="connsiteX371" fmla="*/ 3203448 w 4114165"/>
              <a:gd name="connsiteY371" fmla="*/ 2215089 h 3063504"/>
              <a:gd name="connsiteX372" fmla="*/ 3213003 w 4114165"/>
              <a:gd name="connsiteY372" fmla="*/ 2377344 h 3063504"/>
              <a:gd name="connsiteX373" fmla="*/ 3219364 w 4114165"/>
              <a:gd name="connsiteY373" fmla="*/ 2449018 h 3063504"/>
              <a:gd name="connsiteX374" fmla="*/ 3225738 w 4114165"/>
              <a:gd name="connsiteY374" fmla="*/ 2487996 h 3063504"/>
              <a:gd name="connsiteX375" fmla="*/ 3228919 w 4114165"/>
              <a:gd name="connsiteY375" fmla="*/ 2494657 h 3063504"/>
              <a:gd name="connsiteX376" fmla="*/ 3232113 w 4114165"/>
              <a:gd name="connsiteY376" fmla="*/ 2492656 h 3063504"/>
              <a:gd name="connsiteX377" fmla="*/ 3235293 w 4114165"/>
              <a:gd name="connsiteY377" fmla="*/ 2481980 h 3063504"/>
              <a:gd name="connsiteX378" fmla="*/ 3241655 w 4114165"/>
              <a:gd name="connsiteY378" fmla="*/ 2435063 h 3063504"/>
              <a:gd name="connsiteX379" fmla="*/ 3248029 w 4114165"/>
              <a:gd name="connsiteY379" fmla="*/ 2355601 h 3063504"/>
              <a:gd name="connsiteX380" fmla="*/ 3257584 w 4114165"/>
              <a:gd name="connsiteY380" fmla="*/ 2182202 h 3063504"/>
              <a:gd name="connsiteX381" fmla="*/ 3270320 w 4114165"/>
              <a:gd name="connsiteY381" fmla="*/ 1873902 h 3063504"/>
              <a:gd name="connsiteX382" fmla="*/ 3305347 w 4114165"/>
              <a:gd name="connsiteY382" fmla="*/ 952647 h 3063504"/>
              <a:gd name="connsiteX383" fmla="*/ 3314902 w 4114165"/>
              <a:gd name="connsiteY383" fmla="*/ 781693 h 3063504"/>
              <a:gd name="connsiteX384" fmla="*/ 3321263 w 4114165"/>
              <a:gd name="connsiteY384" fmla="*/ 703307 h 3063504"/>
              <a:gd name="connsiteX385" fmla="*/ 3327637 w 4114165"/>
              <a:gd name="connsiteY385" fmla="*/ 656541 h 3063504"/>
              <a:gd name="connsiteX386" fmla="*/ 3330818 w 4114165"/>
              <a:gd name="connsiteY386" fmla="*/ 645461 h 3063504"/>
              <a:gd name="connsiteX387" fmla="*/ 3334012 w 4114165"/>
              <a:gd name="connsiteY387" fmla="*/ 642662 h 3063504"/>
              <a:gd name="connsiteX388" fmla="*/ 3337192 w 4114165"/>
              <a:gd name="connsiteY388" fmla="*/ 648095 h 3063504"/>
              <a:gd name="connsiteX389" fmla="*/ 3340373 w 4114165"/>
              <a:gd name="connsiteY389" fmla="*/ 661657 h 3063504"/>
              <a:gd name="connsiteX390" fmla="*/ 3346747 w 4114165"/>
              <a:gd name="connsiteY390" fmla="*/ 712272 h 3063504"/>
              <a:gd name="connsiteX391" fmla="*/ 3353109 w 4114165"/>
              <a:gd name="connsiteY391" fmla="*/ 792026 h 3063504"/>
              <a:gd name="connsiteX392" fmla="*/ 3362664 w 4114165"/>
              <a:gd name="connsiteY392" fmla="*/ 958282 h 3063504"/>
              <a:gd name="connsiteX393" fmla="*/ 3375400 w 4114165"/>
              <a:gd name="connsiteY393" fmla="*/ 1241725 h 3063504"/>
              <a:gd name="connsiteX394" fmla="*/ 3404065 w 4114165"/>
              <a:gd name="connsiteY394" fmla="*/ 1914374 h 3063504"/>
              <a:gd name="connsiteX395" fmla="*/ 3413620 w 4114165"/>
              <a:gd name="connsiteY395" fmla="*/ 2082783 h 3063504"/>
              <a:gd name="connsiteX396" fmla="*/ 3423163 w 4114165"/>
              <a:gd name="connsiteY396" fmla="*/ 2199285 h 3063504"/>
              <a:gd name="connsiteX397" fmla="*/ 3429537 w 4114165"/>
              <a:gd name="connsiteY397" fmla="*/ 2244088 h 3063504"/>
              <a:gd name="connsiteX398" fmla="*/ 3432718 w 4114165"/>
              <a:gd name="connsiteY398" fmla="*/ 2256169 h 3063504"/>
              <a:gd name="connsiteX399" fmla="*/ 3435911 w 4114165"/>
              <a:gd name="connsiteY399" fmla="*/ 2261335 h 3063504"/>
              <a:gd name="connsiteX400" fmla="*/ 3439092 w 4114165"/>
              <a:gd name="connsiteY400" fmla="*/ 2259613 h 3063504"/>
              <a:gd name="connsiteX401" fmla="*/ 3442273 w 4114165"/>
              <a:gd name="connsiteY401" fmla="*/ 2251116 h 3063504"/>
              <a:gd name="connsiteX402" fmla="*/ 3448647 w 4114165"/>
              <a:gd name="connsiteY402" fmla="*/ 2214582 h 3063504"/>
              <a:gd name="connsiteX403" fmla="*/ 3455008 w 4114165"/>
              <a:gd name="connsiteY403" fmla="*/ 2153824 h 3063504"/>
              <a:gd name="connsiteX404" fmla="*/ 3464564 w 4114165"/>
              <a:gd name="connsiteY404" fmla="*/ 2023974 h 3063504"/>
              <a:gd name="connsiteX405" fmla="*/ 3477299 w 4114165"/>
              <a:gd name="connsiteY405" fmla="*/ 1799315 h 3063504"/>
              <a:gd name="connsiteX406" fmla="*/ 3509145 w 4114165"/>
              <a:gd name="connsiteY406" fmla="*/ 1210295 h 3063504"/>
              <a:gd name="connsiteX407" fmla="*/ 3518700 w 4114165"/>
              <a:gd name="connsiteY407" fmla="*/ 1086549 h 3063504"/>
              <a:gd name="connsiteX408" fmla="*/ 3525062 w 4114165"/>
              <a:gd name="connsiteY408" fmla="*/ 1027956 h 3063504"/>
              <a:gd name="connsiteX409" fmla="*/ 3531436 w 4114165"/>
              <a:gd name="connsiteY409" fmla="*/ 990536 h 3063504"/>
              <a:gd name="connsiteX410" fmla="*/ 3534617 w 4114165"/>
              <a:gd name="connsiteY410" fmla="*/ 980063 h 3063504"/>
              <a:gd name="connsiteX411" fmla="*/ 3537797 w 4114165"/>
              <a:gd name="connsiteY411" fmla="*/ 975137 h 3063504"/>
              <a:gd name="connsiteX412" fmla="*/ 3540991 w 4114165"/>
              <a:gd name="connsiteY412" fmla="*/ 975694 h 3063504"/>
              <a:gd name="connsiteX413" fmla="*/ 3544172 w 4114165"/>
              <a:gd name="connsiteY413" fmla="*/ 981697 h 3063504"/>
              <a:gd name="connsiteX414" fmla="*/ 3550546 w 4114165"/>
              <a:gd name="connsiteY414" fmla="*/ 1009341 h 3063504"/>
              <a:gd name="connsiteX415" fmla="*/ 3556908 w 4114165"/>
              <a:gd name="connsiteY415" fmla="*/ 1056435 h 3063504"/>
              <a:gd name="connsiteX416" fmla="*/ 3566463 w 4114165"/>
              <a:gd name="connsiteY416" fmla="*/ 1158261 h 3063504"/>
              <a:gd name="connsiteX417" fmla="*/ 3579198 w 4114165"/>
              <a:gd name="connsiteY417" fmla="*/ 1335737 h 3063504"/>
              <a:gd name="connsiteX418" fmla="*/ 3611044 w 4114165"/>
              <a:gd name="connsiteY418" fmla="*/ 1805545 h 3063504"/>
              <a:gd name="connsiteX419" fmla="*/ 3620599 w 4114165"/>
              <a:gd name="connsiteY419" fmla="*/ 1906206 h 3063504"/>
              <a:gd name="connsiteX420" fmla="*/ 3626961 w 4114165"/>
              <a:gd name="connsiteY420" fmla="*/ 1954998 h 3063504"/>
              <a:gd name="connsiteX421" fmla="*/ 3633335 w 4114165"/>
              <a:gd name="connsiteY421" fmla="*/ 1987567 h 3063504"/>
              <a:gd name="connsiteX422" fmla="*/ 3639696 w 4114165"/>
              <a:gd name="connsiteY422" fmla="*/ 2003270 h 3063504"/>
              <a:gd name="connsiteX423" fmla="*/ 3642890 w 4114165"/>
              <a:gd name="connsiteY423" fmla="*/ 2004764 h 3063504"/>
              <a:gd name="connsiteX424" fmla="*/ 3646071 w 4114165"/>
              <a:gd name="connsiteY424" fmla="*/ 2002092 h 3063504"/>
              <a:gd name="connsiteX425" fmla="*/ 3649251 w 4114165"/>
              <a:gd name="connsiteY425" fmla="*/ 1995343 h 3063504"/>
              <a:gd name="connsiteX426" fmla="*/ 3655626 w 4114165"/>
              <a:gd name="connsiteY426" fmla="*/ 1970079 h 3063504"/>
              <a:gd name="connsiteX427" fmla="*/ 3661987 w 4114165"/>
              <a:gd name="connsiteY427" fmla="*/ 1930329 h 3063504"/>
              <a:gd name="connsiteX428" fmla="*/ 3671542 w 4114165"/>
              <a:gd name="connsiteY428" fmla="*/ 1847423 h 3063504"/>
              <a:gd name="connsiteX429" fmla="*/ 3684278 w 4114165"/>
              <a:gd name="connsiteY429" fmla="*/ 1705138 h 3063504"/>
              <a:gd name="connsiteX430" fmla="*/ 3719305 w 4114165"/>
              <a:gd name="connsiteY430" fmla="*/ 1285869 h 3063504"/>
              <a:gd name="connsiteX431" fmla="*/ 3728860 w 4114165"/>
              <a:gd name="connsiteY431" fmla="*/ 1203127 h 3063504"/>
              <a:gd name="connsiteX432" fmla="*/ 3738415 w 4114165"/>
              <a:gd name="connsiteY432" fmla="*/ 1145914 h 3063504"/>
              <a:gd name="connsiteX433" fmla="*/ 3744789 w 4114165"/>
              <a:gd name="connsiteY433" fmla="*/ 1123703 h 3063504"/>
              <a:gd name="connsiteX434" fmla="*/ 3747970 w 4114165"/>
              <a:gd name="connsiteY434" fmla="*/ 1117612 h 3063504"/>
              <a:gd name="connsiteX435" fmla="*/ 3751151 w 4114165"/>
              <a:gd name="connsiteY435" fmla="*/ 1114864 h 3063504"/>
              <a:gd name="connsiteX436" fmla="*/ 3754344 w 4114165"/>
              <a:gd name="connsiteY436" fmla="*/ 1115497 h 3063504"/>
              <a:gd name="connsiteX437" fmla="*/ 3757525 w 4114165"/>
              <a:gd name="connsiteY437" fmla="*/ 1119435 h 3063504"/>
              <a:gd name="connsiteX438" fmla="*/ 3763887 w 4114165"/>
              <a:gd name="connsiteY438" fmla="*/ 1137050 h 3063504"/>
              <a:gd name="connsiteX439" fmla="*/ 3770261 w 4114165"/>
              <a:gd name="connsiteY439" fmla="*/ 1166935 h 3063504"/>
              <a:gd name="connsiteX440" fmla="*/ 3779816 w 4114165"/>
              <a:gd name="connsiteY440" fmla="*/ 1232253 h 3063504"/>
              <a:gd name="connsiteX441" fmla="*/ 3792552 w 4114165"/>
              <a:gd name="connsiteY441" fmla="*/ 1349413 h 3063504"/>
              <a:gd name="connsiteX442" fmla="*/ 3818023 w 4114165"/>
              <a:gd name="connsiteY442" fmla="*/ 1628335 h 3063504"/>
              <a:gd name="connsiteX443" fmla="*/ 3833953 w 4114165"/>
              <a:gd name="connsiteY443" fmla="*/ 1785195 h 3063504"/>
              <a:gd name="connsiteX444" fmla="*/ 3843495 w 4114165"/>
              <a:gd name="connsiteY444" fmla="*/ 1858085 h 3063504"/>
              <a:gd name="connsiteX445" fmla="*/ 3853050 w 4114165"/>
              <a:gd name="connsiteY445" fmla="*/ 1909448 h 3063504"/>
              <a:gd name="connsiteX446" fmla="*/ 3859424 w 4114165"/>
              <a:gd name="connsiteY446" fmla="*/ 1930215 h 3063504"/>
              <a:gd name="connsiteX447" fmla="*/ 3865786 w 4114165"/>
              <a:gd name="connsiteY447" fmla="*/ 1939611 h 3063504"/>
              <a:gd name="connsiteX448" fmla="*/ 3868979 w 4114165"/>
              <a:gd name="connsiteY448" fmla="*/ 1939992 h 3063504"/>
              <a:gd name="connsiteX449" fmla="*/ 3872160 w 4114165"/>
              <a:gd name="connsiteY449" fmla="*/ 1937472 h 3063504"/>
              <a:gd name="connsiteX450" fmla="*/ 3875341 w 4114165"/>
              <a:gd name="connsiteY450" fmla="*/ 1932115 h 3063504"/>
              <a:gd name="connsiteX451" fmla="*/ 3881715 w 4114165"/>
              <a:gd name="connsiteY451" fmla="*/ 1913057 h 3063504"/>
              <a:gd name="connsiteX452" fmla="*/ 3888077 w 4114165"/>
              <a:gd name="connsiteY452" fmla="*/ 1883437 h 3063504"/>
              <a:gd name="connsiteX453" fmla="*/ 3897632 w 4114165"/>
              <a:gd name="connsiteY453" fmla="*/ 1821260 h 3063504"/>
              <a:gd name="connsiteX454" fmla="*/ 3910367 w 4114165"/>
              <a:gd name="connsiteY454" fmla="*/ 1711888 h 3063504"/>
              <a:gd name="connsiteX455" fmla="*/ 3932658 w 4114165"/>
              <a:gd name="connsiteY455" fmla="*/ 1484088 h 3063504"/>
              <a:gd name="connsiteX456" fmla="*/ 3951768 w 4114165"/>
              <a:gd name="connsiteY456" fmla="*/ 1301736 h 3063504"/>
              <a:gd name="connsiteX457" fmla="*/ 3961323 w 4114165"/>
              <a:gd name="connsiteY457" fmla="*/ 1230328 h 3063504"/>
              <a:gd name="connsiteX458" fmla="*/ 3970878 w 4114165"/>
              <a:gd name="connsiteY458" fmla="*/ 1178180 h 3063504"/>
              <a:gd name="connsiteX459" fmla="*/ 3977240 w 4114165"/>
              <a:gd name="connsiteY459" fmla="*/ 1155741 h 3063504"/>
              <a:gd name="connsiteX460" fmla="*/ 3983614 w 4114165"/>
              <a:gd name="connsiteY460" fmla="*/ 1143901 h 3063504"/>
              <a:gd name="connsiteX461" fmla="*/ 3986795 w 4114165"/>
              <a:gd name="connsiteY461" fmla="*/ 1142077 h 3063504"/>
              <a:gd name="connsiteX462" fmla="*/ 3989976 w 4114165"/>
              <a:gd name="connsiteY462" fmla="*/ 1142989 h 3063504"/>
              <a:gd name="connsiteX463" fmla="*/ 3993169 w 4114165"/>
              <a:gd name="connsiteY463" fmla="*/ 1146661 h 3063504"/>
              <a:gd name="connsiteX464" fmla="*/ 3999531 w 4114165"/>
              <a:gd name="connsiteY464" fmla="*/ 1162136 h 3063504"/>
              <a:gd name="connsiteX465" fmla="*/ 4005905 w 4114165"/>
              <a:gd name="connsiteY465" fmla="*/ 1188070 h 3063504"/>
              <a:gd name="connsiteX466" fmla="*/ 4015460 w 4114165"/>
              <a:gd name="connsiteY466" fmla="*/ 1244992 h 3063504"/>
              <a:gd name="connsiteX467" fmla="*/ 4025002 w 4114165"/>
              <a:gd name="connsiteY467" fmla="*/ 1320275 h 3063504"/>
              <a:gd name="connsiteX468" fmla="*/ 4040932 w 4114165"/>
              <a:gd name="connsiteY468" fmla="*/ 1473210 h 3063504"/>
              <a:gd name="connsiteX469" fmla="*/ 4069584 w 4114165"/>
              <a:gd name="connsiteY469" fmla="*/ 1754601 h 3063504"/>
              <a:gd name="connsiteX470" fmla="*/ 4079139 w 4114165"/>
              <a:gd name="connsiteY470" fmla="*/ 1826731 h 3063504"/>
              <a:gd name="connsiteX471" fmla="*/ 4088694 w 4114165"/>
              <a:gd name="connsiteY471" fmla="*/ 1879436 h 3063504"/>
              <a:gd name="connsiteX472" fmla="*/ 4095069 w 4114165"/>
              <a:gd name="connsiteY472" fmla="*/ 1902103 h 3063504"/>
              <a:gd name="connsiteX473" fmla="*/ 4101430 w 4114165"/>
              <a:gd name="connsiteY473" fmla="*/ 1914082 h 3063504"/>
              <a:gd name="connsiteX474" fmla="*/ 4104611 w 4114165"/>
              <a:gd name="connsiteY474" fmla="*/ 1915995 h 3063504"/>
              <a:gd name="connsiteX475" fmla="*/ 4107804 w 4114165"/>
              <a:gd name="connsiteY475" fmla="*/ 1915184 h 3063504"/>
              <a:gd name="connsiteX476" fmla="*/ 4110985 w 4114165"/>
              <a:gd name="connsiteY476" fmla="*/ 1911702 h 3063504"/>
              <a:gd name="connsiteX477" fmla="*/ 4114166 w 4114165"/>
              <a:gd name="connsiteY477" fmla="*/ 1905598 h 3063504"/>
              <a:gd name="connsiteX478" fmla="*/ 4114166 w 4114165"/>
              <a:gd name="connsiteY478" fmla="*/ 1905598 h 3063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</a:cxnLst>
            <a:rect l="l" t="t" r="r" b="b"/>
            <a:pathLst>
              <a:path w="4114165" h="3063504">
                <a:moveTo>
                  <a:pt x="0" y="1426330"/>
                </a:moveTo>
                <a:lnTo>
                  <a:pt x="19106" y="1079343"/>
                </a:lnTo>
                <a:lnTo>
                  <a:pt x="28660" y="944391"/>
                </a:lnTo>
                <a:lnTo>
                  <a:pt x="38212" y="852379"/>
                </a:lnTo>
                <a:lnTo>
                  <a:pt x="44582" y="819708"/>
                </a:lnTo>
                <a:lnTo>
                  <a:pt x="47765" y="812730"/>
                </a:lnTo>
                <a:lnTo>
                  <a:pt x="50950" y="812198"/>
                </a:lnTo>
                <a:lnTo>
                  <a:pt x="54134" y="818213"/>
                </a:lnTo>
                <a:lnTo>
                  <a:pt x="57319" y="830801"/>
                </a:lnTo>
                <a:lnTo>
                  <a:pt x="63687" y="875439"/>
                </a:lnTo>
                <a:lnTo>
                  <a:pt x="70056" y="945100"/>
                </a:lnTo>
                <a:lnTo>
                  <a:pt x="79608" y="1091880"/>
                </a:lnTo>
                <a:lnTo>
                  <a:pt x="92347" y="1349148"/>
                </a:lnTo>
                <a:lnTo>
                  <a:pt x="130558" y="2179860"/>
                </a:lnTo>
                <a:lnTo>
                  <a:pt x="140112" y="2309798"/>
                </a:lnTo>
                <a:lnTo>
                  <a:pt x="146480" y="2364047"/>
                </a:lnTo>
                <a:lnTo>
                  <a:pt x="149664" y="2380472"/>
                </a:lnTo>
                <a:lnTo>
                  <a:pt x="152849" y="2389450"/>
                </a:lnTo>
                <a:lnTo>
                  <a:pt x="156033" y="2390855"/>
                </a:lnTo>
                <a:lnTo>
                  <a:pt x="159218" y="2384600"/>
                </a:lnTo>
                <a:lnTo>
                  <a:pt x="162401" y="2370696"/>
                </a:lnTo>
                <a:lnTo>
                  <a:pt x="168770" y="2320207"/>
                </a:lnTo>
                <a:lnTo>
                  <a:pt x="175140" y="2240720"/>
                </a:lnTo>
                <a:lnTo>
                  <a:pt x="184692" y="2072639"/>
                </a:lnTo>
                <a:lnTo>
                  <a:pt x="197429" y="1777458"/>
                </a:lnTo>
                <a:lnTo>
                  <a:pt x="235642" y="818581"/>
                </a:lnTo>
                <a:lnTo>
                  <a:pt x="245194" y="665925"/>
                </a:lnTo>
                <a:lnTo>
                  <a:pt x="251563" y="600835"/>
                </a:lnTo>
                <a:lnTo>
                  <a:pt x="257933" y="568563"/>
                </a:lnTo>
                <a:lnTo>
                  <a:pt x="261116" y="565293"/>
                </a:lnTo>
                <a:lnTo>
                  <a:pt x="264300" y="570754"/>
                </a:lnTo>
                <a:lnTo>
                  <a:pt x="267485" y="584961"/>
                </a:lnTo>
                <a:lnTo>
                  <a:pt x="273854" y="639269"/>
                </a:lnTo>
                <a:lnTo>
                  <a:pt x="280222" y="726772"/>
                </a:lnTo>
                <a:lnTo>
                  <a:pt x="289776" y="913999"/>
                </a:lnTo>
                <a:lnTo>
                  <a:pt x="302513" y="1245232"/>
                </a:lnTo>
                <a:lnTo>
                  <a:pt x="340728" y="2325374"/>
                </a:lnTo>
                <a:lnTo>
                  <a:pt x="350283" y="2497177"/>
                </a:lnTo>
                <a:lnTo>
                  <a:pt x="356645" y="2570484"/>
                </a:lnTo>
                <a:lnTo>
                  <a:pt x="363019" y="2607106"/>
                </a:lnTo>
                <a:lnTo>
                  <a:pt x="366200" y="2611083"/>
                </a:lnTo>
                <a:lnTo>
                  <a:pt x="369380" y="2605384"/>
                </a:lnTo>
                <a:lnTo>
                  <a:pt x="372574" y="2590024"/>
                </a:lnTo>
                <a:lnTo>
                  <a:pt x="378935" y="2530861"/>
                </a:lnTo>
                <a:lnTo>
                  <a:pt x="385310" y="2435532"/>
                </a:lnTo>
                <a:lnTo>
                  <a:pt x="394865" y="2232425"/>
                </a:lnTo>
                <a:lnTo>
                  <a:pt x="407601" y="1876548"/>
                </a:lnTo>
                <a:lnTo>
                  <a:pt x="442627" y="825508"/>
                </a:lnTo>
                <a:lnTo>
                  <a:pt x="452182" y="631949"/>
                </a:lnTo>
                <a:lnTo>
                  <a:pt x="458544" y="543618"/>
                </a:lnTo>
                <a:lnTo>
                  <a:pt x="464918" y="491393"/>
                </a:lnTo>
                <a:lnTo>
                  <a:pt x="468099" y="479329"/>
                </a:lnTo>
                <a:lnTo>
                  <a:pt x="471280" y="476719"/>
                </a:lnTo>
                <a:lnTo>
                  <a:pt x="474473" y="483516"/>
                </a:lnTo>
                <a:lnTo>
                  <a:pt x="477654" y="499587"/>
                </a:lnTo>
                <a:lnTo>
                  <a:pt x="484015" y="558573"/>
                </a:lnTo>
                <a:lnTo>
                  <a:pt x="490390" y="650919"/>
                </a:lnTo>
                <a:lnTo>
                  <a:pt x="499945" y="843021"/>
                </a:lnTo>
                <a:lnTo>
                  <a:pt x="512680" y="1171038"/>
                </a:lnTo>
                <a:lnTo>
                  <a:pt x="544526" y="2034016"/>
                </a:lnTo>
                <a:lnTo>
                  <a:pt x="554081" y="2220635"/>
                </a:lnTo>
                <a:lnTo>
                  <a:pt x="563624" y="2346673"/>
                </a:lnTo>
                <a:lnTo>
                  <a:pt x="569998" y="2393211"/>
                </a:lnTo>
                <a:lnTo>
                  <a:pt x="573179" y="2404874"/>
                </a:lnTo>
                <a:lnTo>
                  <a:pt x="576372" y="2408799"/>
                </a:lnTo>
                <a:lnTo>
                  <a:pt x="579553" y="2405102"/>
                </a:lnTo>
                <a:lnTo>
                  <a:pt x="582734" y="2393945"/>
                </a:lnTo>
                <a:lnTo>
                  <a:pt x="589108" y="2350282"/>
                </a:lnTo>
                <a:lnTo>
                  <a:pt x="595470" y="2280520"/>
                </a:lnTo>
                <a:lnTo>
                  <a:pt x="605025" y="2134981"/>
                </a:lnTo>
                <a:lnTo>
                  <a:pt x="617760" y="1888743"/>
                </a:lnTo>
                <a:lnTo>
                  <a:pt x="646426" y="1318008"/>
                </a:lnTo>
                <a:lnTo>
                  <a:pt x="655981" y="1179079"/>
                </a:lnTo>
                <a:lnTo>
                  <a:pt x="665523" y="1084231"/>
                </a:lnTo>
                <a:lnTo>
                  <a:pt x="671897" y="1047837"/>
                </a:lnTo>
                <a:lnTo>
                  <a:pt x="675078" y="1037782"/>
                </a:lnTo>
                <a:lnTo>
                  <a:pt x="678259" y="1033059"/>
                </a:lnTo>
                <a:lnTo>
                  <a:pt x="681452" y="1033502"/>
                </a:lnTo>
                <a:lnTo>
                  <a:pt x="684633" y="1038909"/>
                </a:lnTo>
                <a:lnTo>
                  <a:pt x="691007" y="1063476"/>
                </a:lnTo>
                <a:lnTo>
                  <a:pt x="697369" y="1104049"/>
                </a:lnTo>
                <a:lnTo>
                  <a:pt x="706924" y="1187437"/>
                </a:lnTo>
                <a:lnTo>
                  <a:pt x="738770" y="1501044"/>
                </a:lnTo>
                <a:lnTo>
                  <a:pt x="748325" y="1560169"/>
                </a:lnTo>
                <a:lnTo>
                  <a:pt x="754686" y="1583596"/>
                </a:lnTo>
                <a:lnTo>
                  <a:pt x="757880" y="1590282"/>
                </a:lnTo>
                <a:lnTo>
                  <a:pt x="761061" y="1593663"/>
                </a:lnTo>
                <a:lnTo>
                  <a:pt x="764241" y="1593828"/>
                </a:lnTo>
                <a:lnTo>
                  <a:pt x="767422" y="1590940"/>
                </a:lnTo>
                <a:lnTo>
                  <a:pt x="773796" y="1576821"/>
                </a:lnTo>
                <a:lnTo>
                  <a:pt x="780158" y="1553495"/>
                </a:lnTo>
                <a:lnTo>
                  <a:pt x="792906" y="1490875"/>
                </a:lnTo>
                <a:lnTo>
                  <a:pt x="805642" y="1429686"/>
                </a:lnTo>
                <a:lnTo>
                  <a:pt x="812004" y="1408348"/>
                </a:lnTo>
                <a:lnTo>
                  <a:pt x="818378" y="1397407"/>
                </a:lnTo>
                <a:lnTo>
                  <a:pt x="821559" y="1396635"/>
                </a:lnTo>
                <a:lnTo>
                  <a:pt x="824740" y="1399345"/>
                </a:lnTo>
                <a:lnTo>
                  <a:pt x="827933" y="1405740"/>
                </a:lnTo>
                <a:lnTo>
                  <a:pt x="834295" y="1430142"/>
                </a:lnTo>
                <a:lnTo>
                  <a:pt x="840669" y="1470285"/>
                </a:lnTo>
                <a:lnTo>
                  <a:pt x="850224" y="1558649"/>
                </a:lnTo>
                <a:lnTo>
                  <a:pt x="862960" y="1718561"/>
                </a:lnTo>
                <a:lnTo>
                  <a:pt x="891612" y="2106134"/>
                </a:lnTo>
                <a:lnTo>
                  <a:pt x="897986" y="2164423"/>
                </a:lnTo>
                <a:lnTo>
                  <a:pt x="904348" y="2202286"/>
                </a:lnTo>
                <a:lnTo>
                  <a:pt x="907541" y="2212354"/>
                </a:lnTo>
                <a:lnTo>
                  <a:pt x="910722" y="2215950"/>
                </a:lnTo>
                <a:lnTo>
                  <a:pt x="913903" y="2212772"/>
                </a:lnTo>
                <a:lnTo>
                  <a:pt x="917096" y="2202540"/>
                </a:lnTo>
                <a:lnTo>
                  <a:pt x="923458" y="2160358"/>
                </a:lnTo>
                <a:lnTo>
                  <a:pt x="929832" y="2088937"/>
                </a:lnTo>
                <a:lnTo>
                  <a:pt x="939387" y="1929354"/>
                </a:lnTo>
                <a:lnTo>
                  <a:pt x="948930" y="1715256"/>
                </a:lnTo>
                <a:lnTo>
                  <a:pt x="964859" y="1281386"/>
                </a:lnTo>
                <a:lnTo>
                  <a:pt x="983956" y="762432"/>
                </a:lnTo>
                <a:lnTo>
                  <a:pt x="993511" y="562035"/>
                </a:lnTo>
                <a:lnTo>
                  <a:pt x="999886" y="466070"/>
                </a:lnTo>
                <a:lnTo>
                  <a:pt x="1006247" y="406589"/>
                </a:lnTo>
                <a:lnTo>
                  <a:pt x="1009441" y="391842"/>
                </a:lnTo>
                <a:lnTo>
                  <a:pt x="1012621" y="387604"/>
                </a:lnTo>
                <a:lnTo>
                  <a:pt x="1015802" y="394136"/>
                </a:lnTo>
                <a:lnTo>
                  <a:pt x="1018996" y="411587"/>
                </a:lnTo>
                <a:lnTo>
                  <a:pt x="1025357" y="479311"/>
                </a:lnTo>
                <a:lnTo>
                  <a:pt x="1031731" y="589755"/>
                </a:lnTo>
                <a:lnTo>
                  <a:pt x="1041274" y="828914"/>
                </a:lnTo>
                <a:lnTo>
                  <a:pt x="1054022" y="1256857"/>
                </a:lnTo>
                <a:lnTo>
                  <a:pt x="1092230" y="2652391"/>
                </a:lnTo>
                <a:lnTo>
                  <a:pt x="1101785" y="2862019"/>
                </a:lnTo>
                <a:lnTo>
                  <a:pt x="1108146" y="2943532"/>
                </a:lnTo>
                <a:lnTo>
                  <a:pt x="1111340" y="2965110"/>
                </a:lnTo>
                <a:lnTo>
                  <a:pt x="1114521" y="2973430"/>
                </a:lnTo>
                <a:lnTo>
                  <a:pt x="1117701" y="2968315"/>
                </a:lnTo>
                <a:lnTo>
                  <a:pt x="1120895" y="2949661"/>
                </a:lnTo>
                <a:lnTo>
                  <a:pt x="1127256" y="2872251"/>
                </a:lnTo>
                <a:lnTo>
                  <a:pt x="1133631" y="2743364"/>
                </a:lnTo>
                <a:lnTo>
                  <a:pt x="1143173" y="2463378"/>
                </a:lnTo>
                <a:lnTo>
                  <a:pt x="1155922" y="1965154"/>
                </a:lnTo>
                <a:lnTo>
                  <a:pt x="1190948" y="471744"/>
                </a:lnTo>
                <a:lnTo>
                  <a:pt x="1200503" y="198810"/>
                </a:lnTo>
                <a:lnTo>
                  <a:pt x="1206865" y="77799"/>
                </a:lnTo>
                <a:lnTo>
                  <a:pt x="1213239" y="11588"/>
                </a:lnTo>
                <a:lnTo>
                  <a:pt x="1216420" y="0"/>
                </a:lnTo>
                <a:lnTo>
                  <a:pt x="1219601" y="2996"/>
                </a:lnTo>
                <a:lnTo>
                  <a:pt x="1222781" y="20580"/>
                </a:lnTo>
                <a:lnTo>
                  <a:pt x="1229156" y="98807"/>
                </a:lnTo>
                <a:lnTo>
                  <a:pt x="1235530" y="231880"/>
                </a:lnTo>
                <a:lnTo>
                  <a:pt x="1245072" y="522962"/>
                </a:lnTo>
                <a:lnTo>
                  <a:pt x="1257821" y="1041176"/>
                </a:lnTo>
                <a:lnTo>
                  <a:pt x="1292847" y="2583224"/>
                </a:lnTo>
                <a:lnTo>
                  <a:pt x="1302390" y="2862221"/>
                </a:lnTo>
                <a:lnTo>
                  <a:pt x="1308764" y="2985271"/>
                </a:lnTo>
                <a:lnTo>
                  <a:pt x="1315138" y="3052069"/>
                </a:lnTo>
                <a:lnTo>
                  <a:pt x="1318319" y="3063504"/>
                </a:lnTo>
                <a:lnTo>
                  <a:pt x="1321500" y="3060098"/>
                </a:lnTo>
                <a:lnTo>
                  <a:pt x="1324681" y="3041913"/>
                </a:lnTo>
                <a:lnTo>
                  <a:pt x="1331055" y="2962109"/>
                </a:lnTo>
                <a:lnTo>
                  <a:pt x="1337429" y="2827372"/>
                </a:lnTo>
                <a:lnTo>
                  <a:pt x="1346971" y="2534799"/>
                </a:lnTo>
                <a:lnTo>
                  <a:pt x="1359720" y="2019403"/>
                </a:lnTo>
                <a:lnTo>
                  <a:pt x="1391553" y="642650"/>
                </a:lnTo>
                <a:lnTo>
                  <a:pt x="1401108" y="357415"/>
                </a:lnTo>
                <a:lnTo>
                  <a:pt x="1407482" y="227415"/>
                </a:lnTo>
                <a:lnTo>
                  <a:pt x="1413844" y="151377"/>
                </a:lnTo>
                <a:lnTo>
                  <a:pt x="1417037" y="134458"/>
                </a:lnTo>
                <a:lnTo>
                  <a:pt x="1420218" y="131770"/>
                </a:lnTo>
                <a:lnTo>
                  <a:pt x="1423399" y="143257"/>
                </a:lnTo>
                <a:lnTo>
                  <a:pt x="1426580" y="168709"/>
                </a:lnTo>
                <a:lnTo>
                  <a:pt x="1432954" y="259960"/>
                </a:lnTo>
                <a:lnTo>
                  <a:pt x="1439328" y="401057"/>
                </a:lnTo>
                <a:lnTo>
                  <a:pt x="1448870" y="691492"/>
                </a:lnTo>
                <a:lnTo>
                  <a:pt x="1461619" y="1179130"/>
                </a:lnTo>
                <a:lnTo>
                  <a:pt x="1487091" y="2181025"/>
                </a:lnTo>
                <a:lnTo>
                  <a:pt x="1496646" y="2459592"/>
                </a:lnTo>
                <a:lnTo>
                  <a:pt x="1503007" y="2593785"/>
                </a:lnTo>
                <a:lnTo>
                  <a:pt x="1509382" y="2680946"/>
                </a:lnTo>
                <a:lnTo>
                  <a:pt x="1512562" y="2705982"/>
                </a:lnTo>
                <a:lnTo>
                  <a:pt x="1515743" y="2718442"/>
                </a:lnTo>
                <a:lnTo>
                  <a:pt x="1518937" y="2718341"/>
                </a:lnTo>
                <a:lnTo>
                  <a:pt x="1522117" y="2705817"/>
                </a:lnTo>
                <a:lnTo>
                  <a:pt x="1525298" y="2681162"/>
                </a:lnTo>
                <a:lnTo>
                  <a:pt x="1531672" y="2597166"/>
                </a:lnTo>
                <a:lnTo>
                  <a:pt x="1538034" y="2471052"/>
                </a:lnTo>
                <a:lnTo>
                  <a:pt x="1547589" y="2217318"/>
                </a:lnTo>
                <a:lnTo>
                  <a:pt x="1563518" y="1692310"/>
                </a:lnTo>
                <a:lnTo>
                  <a:pt x="1582615" y="1074303"/>
                </a:lnTo>
                <a:lnTo>
                  <a:pt x="1592171" y="838804"/>
                </a:lnTo>
                <a:lnTo>
                  <a:pt x="1598545" y="724265"/>
                </a:lnTo>
                <a:lnTo>
                  <a:pt x="1604906" y="648563"/>
                </a:lnTo>
                <a:lnTo>
                  <a:pt x="1608087" y="626010"/>
                </a:lnTo>
                <a:lnTo>
                  <a:pt x="1611281" y="613828"/>
                </a:lnTo>
                <a:lnTo>
                  <a:pt x="1614461" y="611992"/>
                </a:lnTo>
                <a:lnTo>
                  <a:pt x="1617642" y="620362"/>
                </a:lnTo>
                <a:lnTo>
                  <a:pt x="1620836" y="638724"/>
                </a:lnTo>
                <a:lnTo>
                  <a:pt x="1627197" y="703889"/>
                </a:lnTo>
                <a:lnTo>
                  <a:pt x="1633572" y="803537"/>
                </a:lnTo>
                <a:lnTo>
                  <a:pt x="1643127" y="1005807"/>
                </a:lnTo>
                <a:lnTo>
                  <a:pt x="1659043" y="1426507"/>
                </a:lnTo>
                <a:lnTo>
                  <a:pt x="1678153" y="1923162"/>
                </a:lnTo>
                <a:lnTo>
                  <a:pt x="1687696" y="2112656"/>
                </a:lnTo>
                <a:lnTo>
                  <a:pt x="1694070" y="2204756"/>
                </a:lnTo>
                <a:lnTo>
                  <a:pt x="1700444" y="2265400"/>
                </a:lnTo>
                <a:lnTo>
                  <a:pt x="1703625" y="2283281"/>
                </a:lnTo>
                <a:lnTo>
                  <a:pt x="1706806" y="2292702"/>
                </a:lnTo>
                <a:lnTo>
                  <a:pt x="1709986" y="2293639"/>
                </a:lnTo>
                <a:lnTo>
                  <a:pt x="1713180" y="2286193"/>
                </a:lnTo>
                <a:lnTo>
                  <a:pt x="1716361" y="2270504"/>
                </a:lnTo>
                <a:lnTo>
                  <a:pt x="1722735" y="2215532"/>
                </a:lnTo>
                <a:lnTo>
                  <a:pt x="1729096" y="2131689"/>
                </a:lnTo>
                <a:lnTo>
                  <a:pt x="1738651" y="1961012"/>
                </a:lnTo>
                <a:lnTo>
                  <a:pt x="1754568" y="1602325"/>
                </a:lnTo>
                <a:lnTo>
                  <a:pt x="1773678" y="1169278"/>
                </a:lnTo>
                <a:lnTo>
                  <a:pt x="1783233" y="998855"/>
                </a:lnTo>
                <a:lnTo>
                  <a:pt x="1792788" y="880580"/>
                </a:lnTo>
                <a:lnTo>
                  <a:pt x="1799150" y="835904"/>
                </a:lnTo>
                <a:lnTo>
                  <a:pt x="1802343" y="824520"/>
                </a:lnTo>
                <a:lnTo>
                  <a:pt x="1805524" y="820556"/>
                </a:lnTo>
                <a:lnTo>
                  <a:pt x="1808705" y="824051"/>
                </a:lnTo>
                <a:lnTo>
                  <a:pt x="1811886" y="834916"/>
                </a:lnTo>
                <a:lnTo>
                  <a:pt x="1818260" y="878162"/>
                </a:lnTo>
                <a:lnTo>
                  <a:pt x="1824634" y="948342"/>
                </a:lnTo>
                <a:lnTo>
                  <a:pt x="1834176" y="1097237"/>
                </a:lnTo>
                <a:lnTo>
                  <a:pt x="1846912" y="1354719"/>
                </a:lnTo>
                <a:lnTo>
                  <a:pt x="1878758" y="2030319"/>
                </a:lnTo>
                <a:lnTo>
                  <a:pt x="1888313" y="2169894"/>
                </a:lnTo>
                <a:lnTo>
                  <a:pt x="1894687" y="2233983"/>
                </a:lnTo>
                <a:lnTo>
                  <a:pt x="1901049" y="2272112"/>
                </a:lnTo>
                <a:lnTo>
                  <a:pt x="1904242" y="2281014"/>
                </a:lnTo>
                <a:lnTo>
                  <a:pt x="1907423" y="2283053"/>
                </a:lnTo>
                <a:lnTo>
                  <a:pt x="1910604" y="2278216"/>
                </a:lnTo>
                <a:lnTo>
                  <a:pt x="1913785" y="2266591"/>
                </a:lnTo>
                <a:lnTo>
                  <a:pt x="1920159" y="2223573"/>
                </a:lnTo>
                <a:lnTo>
                  <a:pt x="1926520" y="2155837"/>
                </a:lnTo>
                <a:lnTo>
                  <a:pt x="1936075" y="2014084"/>
                </a:lnTo>
                <a:lnTo>
                  <a:pt x="1948811" y="1770329"/>
                </a:lnTo>
                <a:lnTo>
                  <a:pt x="1980657" y="1119397"/>
                </a:lnTo>
                <a:lnTo>
                  <a:pt x="1990212" y="975352"/>
                </a:lnTo>
                <a:lnTo>
                  <a:pt x="1999767" y="875591"/>
                </a:lnTo>
                <a:lnTo>
                  <a:pt x="2006142" y="836740"/>
                </a:lnTo>
                <a:lnTo>
                  <a:pt x="2009322" y="825938"/>
                </a:lnTo>
                <a:lnTo>
                  <a:pt x="2012503" y="820923"/>
                </a:lnTo>
                <a:lnTo>
                  <a:pt x="2015684" y="821658"/>
                </a:lnTo>
                <a:lnTo>
                  <a:pt x="2018877" y="828028"/>
                </a:lnTo>
                <a:lnTo>
                  <a:pt x="2025239" y="857115"/>
                </a:lnTo>
                <a:lnTo>
                  <a:pt x="2031613" y="906553"/>
                </a:lnTo>
                <a:lnTo>
                  <a:pt x="2041168" y="1013849"/>
                </a:lnTo>
                <a:lnTo>
                  <a:pt x="2053904" y="1203418"/>
                </a:lnTo>
                <a:lnTo>
                  <a:pt x="2098486" y="1923390"/>
                </a:lnTo>
                <a:lnTo>
                  <a:pt x="2108028" y="2025937"/>
                </a:lnTo>
                <a:lnTo>
                  <a:pt x="2117583" y="2096700"/>
                </a:lnTo>
                <a:lnTo>
                  <a:pt x="2123957" y="2125104"/>
                </a:lnTo>
                <a:lnTo>
                  <a:pt x="2130319" y="2138324"/>
                </a:lnTo>
                <a:lnTo>
                  <a:pt x="2133512" y="2139299"/>
                </a:lnTo>
                <a:lnTo>
                  <a:pt x="2136693" y="2136589"/>
                </a:lnTo>
                <a:lnTo>
                  <a:pt x="2139874" y="2130283"/>
                </a:lnTo>
                <a:lnTo>
                  <a:pt x="2146248" y="2107312"/>
                </a:lnTo>
                <a:lnTo>
                  <a:pt x="2152610" y="2071335"/>
                </a:lnTo>
                <a:lnTo>
                  <a:pt x="2162165" y="1995685"/>
                </a:lnTo>
                <a:lnTo>
                  <a:pt x="2174901" y="1861973"/>
                </a:lnTo>
                <a:lnTo>
                  <a:pt x="2194011" y="1618546"/>
                </a:lnTo>
                <a:lnTo>
                  <a:pt x="2219482" y="1290681"/>
                </a:lnTo>
                <a:lnTo>
                  <a:pt x="2232218" y="1157476"/>
                </a:lnTo>
                <a:lnTo>
                  <a:pt x="2241773" y="1081331"/>
                </a:lnTo>
                <a:lnTo>
                  <a:pt x="2251328" y="1030020"/>
                </a:lnTo>
                <a:lnTo>
                  <a:pt x="2257702" y="1010924"/>
                </a:lnTo>
                <a:lnTo>
                  <a:pt x="2260883" y="1006061"/>
                </a:lnTo>
                <a:lnTo>
                  <a:pt x="2264064" y="1004351"/>
                </a:lnTo>
                <a:lnTo>
                  <a:pt x="2267257" y="1005782"/>
                </a:lnTo>
                <a:lnTo>
                  <a:pt x="2270438" y="1010316"/>
                </a:lnTo>
                <a:lnTo>
                  <a:pt x="2276800" y="1028450"/>
                </a:lnTo>
                <a:lnTo>
                  <a:pt x="2283174" y="1058069"/>
                </a:lnTo>
                <a:lnTo>
                  <a:pt x="2292729" y="1121841"/>
                </a:lnTo>
                <a:lnTo>
                  <a:pt x="2305465" y="1236014"/>
                </a:lnTo>
                <a:lnTo>
                  <a:pt x="2324575" y="1444287"/>
                </a:lnTo>
                <a:lnTo>
                  <a:pt x="2353227" y="1757361"/>
                </a:lnTo>
                <a:lnTo>
                  <a:pt x="2365963" y="1871318"/>
                </a:lnTo>
                <a:lnTo>
                  <a:pt x="2378699" y="1960101"/>
                </a:lnTo>
                <a:lnTo>
                  <a:pt x="2388254" y="2007196"/>
                </a:lnTo>
                <a:lnTo>
                  <a:pt x="2394628" y="2028331"/>
                </a:lnTo>
                <a:lnTo>
                  <a:pt x="2400990" y="2040690"/>
                </a:lnTo>
                <a:lnTo>
                  <a:pt x="2404183" y="2043425"/>
                </a:lnTo>
                <a:lnTo>
                  <a:pt x="2407364" y="2043805"/>
                </a:lnTo>
                <a:lnTo>
                  <a:pt x="2410545" y="2041766"/>
                </a:lnTo>
                <a:lnTo>
                  <a:pt x="2413726" y="2037258"/>
                </a:lnTo>
                <a:lnTo>
                  <a:pt x="2420100" y="2020707"/>
                </a:lnTo>
                <a:lnTo>
                  <a:pt x="2426474" y="1993899"/>
                </a:lnTo>
                <a:lnTo>
                  <a:pt x="2432836" y="1956694"/>
                </a:lnTo>
                <a:lnTo>
                  <a:pt x="2442391" y="1881614"/>
                </a:lnTo>
                <a:lnTo>
                  <a:pt x="2451946" y="1784575"/>
                </a:lnTo>
                <a:lnTo>
                  <a:pt x="2464682" y="1626031"/>
                </a:lnTo>
                <a:lnTo>
                  <a:pt x="2490153" y="1257757"/>
                </a:lnTo>
                <a:lnTo>
                  <a:pt x="2506083" y="1048014"/>
                </a:lnTo>
                <a:lnTo>
                  <a:pt x="2515625" y="952141"/>
                </a:lnTo>
                <a:lnTo>
                  <a:pt x="2521999" y="906236"/>
                </a:lnTo>
                <a:lnTo>
                  <a:pt x="2528373" y="877262"/>
                </a:lnTo>
                <a:lnTo>
                  <a:pt x="2531554" y="869652"/>
                </a:lnTo>
                <a:lnTo>
                  <a:pt x="2534735" y="866853"/>
                </a:lnTo>
                <a:lnTo>
                  <a:pt x="2537916" y="868955"/>
                </a:lnTo>
                <a:lnTo>
                  <a:pt x="2541109" y="876059"/>
                </a:lnTo>
                <a:lnTo>
                  <a:pt x="2547471" y="905299"/>
                </a:lnTo>
                <a:lnTo>
                  <a:pt x="2553845" y="954281"/>
                </a:lnTo>
                <a:lnTo>
                  <a:pt x="2563400" y="1062425"/>
                </a:lnTo>
                <a:lnTo>
                  <a:pt x="2572942" y="1206420"/>
                </a:lnTo>
                <a:lnTo>
                  <a:pt x="2588872" y="1499651"/>
                </a:lnTo>
                <a:lnTo>
                  <a:pt x="2614343" y="1975335"/>
                </a:lnTo>
                <a:lnTo>
                  <a:pt x="2623898" y="2111528"/>
                </a:lnTo>
                <a:lnTo>
                  <a:pt x="2633453" y="2206554"/>
                </a:lnTo>
                <a:lnTo>
                  <a:pt x="2639815" y="2243037"/>
                </a:lnTo>
                <a:lnTo>
                  <a:pt x="2643008" y="2252623"/>
                </a:lnTo>
                <a:lnTo>
                  <a:pt x="2646189" y="2256295"/>
                </a:lnTo>
                <a:lnTo>
                  <a:pt x="2649370" y="2254003"/>
                </a:lnTo>
                <a:lnTo>
                  <a:pt x="2652551" y="2245772"/>
                </a:lnTo>
                <a:lnTo>
                  <a:pt x="2658925" y="2211759"/>
                </a:lnTo>
                <a:lnTo>
                  <a:pt x="2665299" y="2155381"/>
                </a:lnTo>
                <a:lnTo>
                  <a:pt x="2674841" y="2033383"/>
                </a:lnTo>
                <a:lnTo>
                  <a:pt x="2687590" y="1816866"/>
                </a:lnTo>
                <a:lnTo>
                  <a:pt x="2725797" y="1116307"/>
                </a:lnTo>
                <a:lnTo>
                  <a:pt x="2735353" y="1006339"/>
                </a:lnTo>
                <a:lnTo>
                  <a:pt x="2741714" y="959548"/>
                </a:lnTo>
                <a:lnTo>
                  <a:pt x="2748088" y="935995"/>
                </a:lnTo>
                <a:lnTo>
                  <a:pt x="2751269" y="933171"/>
                </a:lnTo>
                <a:lnTo>
                  <a:pt x="2754450" y="936337"/>
                </a:lnTo>
                <a:lnTo>
                  <a:pt x="2757643" y="945416"/>
                </a:lnTo>
                <a:lnTo>
                  <a:pt x="2764005" y="980709"/>
                </a:lnTo>
                <a:lnTo>
                  <a:pt x="2770379" y="1037225"/>
                </a:lnTo>
                <a:lnTo>
                  <a:pt x="2779934" y="1155678"/>
                </a:lnTo>
                <a:lnTo>
                  <a:pt x="2792670" y="1356429"/>
                </a:lnTo>
                <a:lnTo>
                  <a:pt x="2818142" y="1765998"/>
                </a:lnTo>
                <a:lnTo>
                  <a:pt x="2827697" y="1875662"/>
                </a:lnTo>
                <a:lnTo>
                  <a:pt x="2834058" y="1925847"/>
                </a:lnTo>
                <a:lnTo>
                  <a:pt x="2840433" y="1955251"/>
                </a:lnTo>
                <a:lnTo>
                  <a:pt x="2843613" y="1961823"/>
                </a:lnTo>
                <a:lnTo>
                  <a:pt x="2846807" y="1962912"/>
                </a:lnTo>
                <a:lnTo>
                  <a:pt x="2849988" y="1958543"/>
                </a:lnTo>
                <a:lnTo>
                  <a:pt x="2853168" y="1948818"/>
                </a:lnTo>
                <a:lnTo>
                  <a:pt x="2859543" y="1914032"/>
                </a:lnTo>
                <a:lnTo>
                  <a:pt x="2865904" y="1860517"/>
                </a:lnTo>
                <a:lnTo>
                  <a:pt x="2875459" y="1751587"/>
                </a:lnTo>
                <a:lnTo>
                  <a:pt x="2891388" y="1526332"/>
                </a:lnTo>
                <a:lnTo>
                  <a:pt x="2907305" y="1308055"/>
                </a:lnTo>
                <a:lnTo>
                  <a:pt x="2916860" y="1209459"/>
                </a:lnTo>
                <a:lnTo>
                  <a:pt x="2923222" y="1164897"/>
                </a:lnTo>
                <a:lnTo>
                  <a:pt x="2929596" y="1140279"/>
                </a:lnTo>
                <a:lnTo>
                  <a:pt x="2932777" y="1135974"/>
                </a:lnTo>
                <a:lnTo>
                  <a:pt x="2935957" y="1137164"/>
                </a:lnTo>
                <a:lnTo>
                  <a:pt x="2939151" y="1143888"/>
                </a:lnTo>
                <a:lnTo>
                  <a:pt x="2945512" y="1173735"/>
                </a:lnTo>
                <a:lnTo>
                  <a:pt x="2951887" y="1224490"/>
                </a:lnTo>
                <a:lnTo>
                  <a:pt x="2961442" y="1335142"/>
                </a:lnTo>
                <a:lnTo>
                  <a:pt x="2974177" y="1529549"/>
                </a:lnTo>
                <a:lnTo>
                  <a:pt x="2999649" y="1943005"/>
                </a:lnTo>
                <a:lnTo>
                  <a:pt x="3009204" y="2056291"/>
                </a:lnTo>
                <a:lnTo>
                  <a:pt x="3015566" y="2107590"/>
                </a:lnTo>
                <a:lnTo>
                  <a:pt x="3021940" y="2135956"/>
                </a:lnTo>
                <a:lnTo>
                  <a:pt x="3025121" y="2140869"/>
                </a:lnTo>
                <a:lnTo>
                  <a:pt x="3028314" y="2139375"/>
                </a:lnTo>
                <a:lnTo>
                  <a:pt x="3031495" y="2131372"/>
                </a:lnTo>
                <a:lnTo>
                  <a:pt x="3037856" y="2095864"/>
                </a:lnTo>
                <a:lnTo>
                  <a:pt x="3044231" y="2035004"/>
                </a:lnTo>
                <a:lnTo>
                  <a:pt x="3053786" y="1900292"/>
                </a:lnTo>
                <a:lnTo>
                  <a:pt x="3066522" y="1656777"/>
                </a:lnTo>
                <a:lnTo>
                  <a:pt x="3101548" y="916683"/>
                </a:lnTo>
                <a:lnTo>
                  <a:pt x="3111104" y="783301"/>
                </a:lnTo>
                <a:lnTo>
                  <a:pt x="3117465" y="726430"/>
                </a:lnTo>
                <a:lnTo>
                  <a:pt x="3123839" y="698723"/>
                </a:lnTo>
                <a:lnTo>
                  <a:pt x="3127020" y="696418"/>
                </a:lnTo>
                <a:lnTo>
                  <a:pt x="3130214" y="701990"/>
                </a:lnTo>
                <a:lnTo>
                  <a:pt x="3133394" y="715476"/>
                </a:lnTo>
                <a:lnTo>
                  <a:pt x="3139756" y="765952"/>
                </a:lnTo>
                <a:lnTo>
                  <a:pt x="3146130" y="846579"/>
                </a:lnTo>
                <a:lnTo>
                  <a:pt x="3155685" y="1018294"/>
                </a:lnTo>
                <a:lnTo>
                  <a:pt x="3168421" y="1320136"/>
                </a:lnTo>
                <a:lnTo>
                  <a:pt x="3203448" y="2215089"/>
                </a:lnTo>
                <a:lnTo>
                  <a:pt x="3213003" y="2377344"/>
                </a:lnTo>
                <a:lnTo>
                  <a:pt x="3219364" y="2449018"/>
                </a:lnTo>
                <a:lnTo>
                  <a:pt x="3225738" y="2487996"/>
                </a:lnTo>
                <a:lnTo>
                  <a:pt x="3228919" y="2494657"/>
                </a:lnTo>
                <a:lnTo>
                  <a:pt x="3232113" y="2492656"/>
                </a:lnTo>
                <a:lnTo>
                  <a:pt x="3235293" y="2481980"/>
                </a:lnTo>
                <a:lnTo>
                  <a:pt x="3241655" y="2435063"/>
                </a:lnTo>
                <a:lnTo>
                  <a:pt x="3248029" y="2355601"/>
                </a:lnTo>
                <a:lnTo>
                  <a:pt x="3257584" y="2182202"/>
                </a:lnTo>
                <a:lnTo>
                  <a:pt x="3270320" y="1873902"/>
                </a:lnTo>
                <a:lnTo>
                  <a:pt x="3305347" y="952647"/>
                </a:lnTo>
                <a:lnTo>
                  <a:pt x="3314902" y="781693"/>
                </a:lnTo>
                <a:lnTo>
                  <a:pt x="3321263" y="703307"/>
                </a:lnTo>
                <a:lnTo>
                  <a:pt x="3327637" y="656541"/>
                </a:lnTo>
                <a:lnTo>
                  <a:pt x="3330818" y="645461"/>
                </a:lnTo>
                <a:lnTo>
                  <a:pt x="3334012" y="642662"/>
                </a:lnTo>
                <a:lnTo>
                  <a:pt x="3337192" y="648095"/>
                </a:lnTo>
                <a:lnTo>
                  <a:pt x="3340373" y="661657"/>
                </a:lnTo>
                <a:lnTo>
                  <a:pt x="3346747" y="712272"/>
                </a:lnTo>
                <a:lnTo>
                  <a:pt x="3353109" y="792026"/>
                </a:lnTo>
                <a:lnTo>
                  <a:pt x="3362664" y="958282"/>
                </a:lnTo>
                <a:lnTo>
                  <a:pt x="3375400" y="1241725"/>
                </a:lnTo>
                <a:lnTo>
                  <a:pt x="3404065" y="1914374"/>
                </a:lnTo>
                <a:lnTo>
                  <a:pt x="3413620" y="2082783"/>
                </a:lnTo>
                <a:lnTo>
                  <a:pt x="3423163" y="2199285"/>
                </a:lnTo>
                <a:lnTo>
                  <a:pt x="3429537" y="2244088"/>
                </a:lnTo>
                <a:lnTo>
                  <a:pt x="3432718" y="2256169"/>
                </a:lnTo>
                <a:lnTo>
                  <a:pt x="3435911" y="2261335"/>
                </a:lnTo>
                <a:lnTo>
                  <a:pt x="3439092" y="2259613"/>
                </a:lnTo>
                <a:lnTo>
                  <a:pt x="3442273" y="2251116"/>
                </a:lnTo>
                <a:lnTo>
                  <a:pt x="3448647" y="2214582"/>
                </a:lnTo>
                <a:lnTo>
                  <a:pt x="3455008" y="2153824"/>
                </a:lnTo>
                <a:lnTo>
                  <a:pt x="3464564" y="2023974"/>
                </a:lnTo>
                <a:lnTo>
                  <a:pt x="3477299" y="1799315"/>
                </a:lnTo>
                <a:lnTo>
                  <a:pt x="3509145" y="1210295"/>
                </a:lnTo>
                <a:lnTo>
                  <a:pt x="3518700" y="1086549"/>
                </a:lnTo>
                <a:lnTo>
                  <a:pt x="3525062" y="1027956"/>
                </a:lnTo>
                <a:lnTo>
                  <a:pt x="3531436" y="990536"/>
                </a:lnTo>
                <a:lnTo>
                  <a:pt x="3534617" y="980063"/>
                </a:lnTo>
                <a:lnTo>
                  <a:pt x="3537797" y="975137"/>
                </a:lnTo>
                <a:lnTo>
                  <a:pt x="3540991" y="975694"/>
                </a:lnTo>
                <a:lnTo>
                  <a:pt x="3544172" y="981697"/>
                </a:lnTo>
                <a:lnTo>
                  <a:pt x="3550546" y="1009341"/>
                </a:lnTo>
                <a:lnTo>
                  <a:pt x="3556908" y="1056435"/>
                </a:lnTo>
                <a:lnTo>
                  <a:pt x="3566463" y="1158261"/>
                </a:lnTo>
                <a:lnTo>
                  <a:pt x="3579198" y="1335737"/>
                </a:lnTo>
                <a:lnTo>
                  <a:pt x="3611044" y="1805545"/>
                </a:lnTo>
                <a:lnTo>
                  <a:pt x="3620599" y="1906206"/>
                </a:lnTo>
                <a:lnTo>
                  <a:pt x="3626961" y="1954998"/>
                </a:lnTo>
                <a:lnTo>
                  <a:pt x="3633335" y="1987567"/>
                </a:lnTo>
                <a:lnTo>
                  <a:pt x="3639696" y="2003270"/>
                </a:lnTo>
                <a:lnTo>
                  <a:pt x="3642890" y="2004764"/>
                </a:lnTo>
                <a:lnTo>
                  <a:pt x="3646071" y="2002092"/>
                </a:lnTo>
                <a:lnTo>
                  <a:pt x="3649251" y="1995343"/>
                </a:lnTo>
                <a:lnTo>
                  <a:pt x="3655626" y="1970079"/>
                </a:lnTo>
                <a:lnTo>
                  <a:pt x="3661987" y="1930329"/>
                </a:lnTo>
                <a:lnTo>
                  <a:pt x="3671542" y="1847423"/>
                </a:lnTo>
                <a:lnTo>
                  <a:pt x="3684278" y="1705138"/>
                </a:lnTo>
                <a:lnTo>
                  <a:pt x="3719305" y="1285869"/>
                </a:lnTo>
                <a:lnTo>
                  <a:pt x="3728860" y="1203127"/>
                </a:lnTo>
                <a:lnTo>
                  <a:pt x="3738415" y="1145914"/>
                </a:lnTo>
                <a:lnTo>
                  <a:pt x="3744789" y="1123703"/>
                </a:lnTo>
                <a:lnTo>
                  <a:pt x="3747970" y="1117612"/>
                </a:lnTo>
                <a:lnTo>
                  <a:pt x="3751151" y="1114864"/>
                </a:lnTo>
                <a:lnTo>
                  <a:pt x="3754344" y="1115497"/>
                </a:lnTo>
                <a:lnTo>
                  <a:pt x="3757525" y="1119435"/>
                </a:lnTo>
                <a:lnTo>
                  <a:pt x="3763887" y="1137050"/>
                </a:lnTo>
                <a:lnTo>
                  <a:pt x="3770261" y="1166935"/>
                </a:lnTo>
                <a:lnTo>
                  <a:pt x="3779816" y="1232253"/>
                </a:lnTo>
                <a:lnTo>
                  <a:pt x="3792552" y="1349413"/>
                </a:lnTo>
                <a:lnTo>
                  <a:pt x="3818023" y="1628335"/>
                </a:lnTo>
                <a:lnTo>
                  <a:pt x="3833953" y="1785195"/>
                </a:lnTo>
                <a:lnTo>
                  <a:pt x="3843495" y="1858085"/>
                </a:lnTo>
                <a:lnTo>
                  <a:pt x="3853050" y="1909448"/>
                </a:lnTo>
                <a:lnTo>
                  <a:pt x="3859424" y="1930215"/>
                </a:lnTo>
                <a:lnTo>
                  <a:pt x="3865786" y="1939611"/>
                </a:lnTo>
                <a:lnTo>
                  <a:pt x="3868979" y="1939992"/>
                </a:lnTo>
                <a:lnTo>
                  <a:pt x="3872160" y="1937472"/>
                </a:lnTo>
                <a:lnTo>
                  <a:pt x="3875341" y="1932115"/>
                </a:lnTo>
                <a:lnTo>
                  <a:pt x="3881715" y="1913057"/>
                </a:lnTo>
                <a:lnTo>
                  <a:pt x="3888077" y="1883437"/>
                </a:lnTo>
                <a:lnTo>
                  <a:pt x="3897632" y="1821260"/>
                </a:lnTo>
                <a:lnTo>
                  <a:pt x="3910367" y="1711888"/>
                </a:lnTo>
                <a:lnTo>
                  <a:pt x="3932658" y="1484088"/>
                </a:lnTo>
                <a:lnTo>
                  <a:pt x="3951768" y="1301736"/>
                </a:lnTo>
                <a:lnTo>
                  <a:pt x="3961323" y="1230328"/>
                </a:lnTo>
                <a:lnTo>
                  <a:pt x="3970878" y="1178180"/>
                </a:lnTo>
                <a:lnTo>
                  <a:pt x="3977240" y="1155741"/>
                </a:lnTo>
                <a:lnTo>
                  <a:pt x="3983614" y="1143901"/>
                </a:lnTo>
                <a:lnTo>
                  <a:pt x="3986795" y="1142077"/>
                </a:lnTo>
                <a:lnTo>
                  <a:pt x="3989976" y="1142989"/>
                </a:lnTo>
                <a:lnTo>
                  <a:pt x="3993169" y="1146661"/>
                </a:lnTo>
                <a:lnTo>
                  <a:pt x="3999531" y="1162136"/>
                </a:lnTo>
                <a:lnTo>
                  <a:pt x="4005905" y="1188070"/>
                </a:lnTo>
                <a:lnTo>
                  <a:pt x="4015460" y="1244992"/>
                </a:lnTo>
                <a:lnTo>
                  <a:pt x="4025002" y="1320275"/>
                </a:lnTo>
                <a:lnTo>
                  <a:pt x="4040932" y="1473210"/>
                </a:lnTo>
                <a:lnTo>
                  <a:pt x="4069584" y="1754601"/>
                </a:lnTo>
                <a:lnTo>
                  <a:pt x="4079139" y="1826731"/>
                </a:lnTo>
                <a:lnTo>
                  <a:pt x="4088694" y="1879436"/>
                </a:lnTo>
                <a:lnTo>
                  <a:pt x="4095069" y="1902103"/>
                </a:lnTo>
                <a:lnTo>
                  <a:pt x="4101430" y="1914082"/>
                </a:lnTo>
                <a:lnTo>
                  <a:pt x="4104611" y="1915995"/>
                </a:lnTo>
                <a:lnTo>
                  <a:pt x="4107804" y="1915184"/>
                </a:lnTo>
                <a:lnTo>
                  <a:pt x="4110985" y="1911702"/>
                </a:lnTo>
                <a:lnTo>
                  <a:pt x="4114166" y="1905598"/>
                </a:lnTo>
                <a:lnTo>
                  <a:pt x="4114166" y="1905598"/>
                </a:lnTo>
              </a:path>
            </a:pathLst>
          </a:custGeom>
          <a:noFill/>
          <a:ln w="18998" cap="sq">
            <a:solidFill>
              <a:srgbClr val="C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igura a mano libera 20">
            <a:extLst>
              <a:ext uri="{FF2B5EF4-FFF2-40B4-BE49-F238E27FC236}">
                <a16:creationId xmlns:a16="http://schemas.microsoft.com/office/drawing/2014/main" id="{ACB676FC-C110-0884-D30C-488326B66C9F}"/>
              </a:ext>
            </a:extLst>
          </p:cNvPr>
          <p:cNvSpPr/>
          <p:nvPr/>
        </p:nvSpPr>
        <p:spPr>
          <a:xfrm flipH="1">
            <a:off x="1399677" y="4324086"/>
            <a:ext cx="4337467" cy="1190017"/>
          </a:xfrm>
          <a:custGeom>
            <a:avLst/>
            <a:gdLst>
              <a:gd name="connsiteX0" fmla="*/ 0 w 4114165"/>
              <a:gd name="connsiteY0" fmla="*/ 1426330 h 3063504"/>
              <a:gd name="connsiteX1" fmla="*/ 19106 w 4114165"/>
              <a:gd name="connsiteY1" fmla="*/ 1079343 h 3063504"/>
              <a:gd name="connsiteX2" fmla="*/ 28660 w 4114165"/>
              <a:gd name="connsiteY2" fmla="*/ 944391 h 3063504"/>
              <a:gd name="connsiteX3" fmla="*/ 38212 w 4114165"/>
              <a:gd name="connsiteY3" fmla="*/ 852379 h 3063504"/>
              <a:gd name="connsiteX4" fmla="*/ 44582 w 4114165"/>
              <a:gd name="connsiteY4" fmla="*/ 819708 h 3063504"/>
              <a:gd name="connsiteX5" fmla="*/ 47765 w 4114165"/>
              <a:gd name="connsiteY5" fmla="*/ 812730 h 3063504"/>
              <a:gd name="connsiteX6" fmla="*/ 50950 w 4114165"/>
              <a:gd name="connsiteY6" fmla="*/ 812198 h 3063504"/>
              <a:gd name="connsiteX7" fmla="*/ 54134 w 4114165"/>
              <a:gd name="connsiteY7" fmla="*/ 818213 h 3063504"/>
              <a:gd name="connsiteX8" fmla="*/ 57319 w 4114165"/>
              <a:gd name="connsiteY8" fmla="*/ 830801 h 3063504"/>
              <a:gd name="connsiteX9" fmla="*/ 63687 w 4114165"/>
              <a:gd name="connsiteY9" fmla="*/ 875439 h 3063504"/>
              <a:gd name="connsiteX10" fmla="*/ 70056 w 4114165"/>
              <a:gd name="connsiteY10" fmla="*/ 945100 h 3063504"/>
              <a:gd name="connsiteX11" fmla="*/ 79608 w 4114165"/>
              <a:gd name="connsiteY11" fmla="*/ 1091880 h 3063504"/>
              <a:gd name="connsiteX12" fmla="*/ 92347 w 4114165"/>
              <a:gd name="connsiteY12" fmla="*/ 1349148 h 3063504"/>
              <a:gd name="connsiteX13" fmla="*/ 130558 w 4114165"/>
              <a:gd name="connsiteY13" fmla="*/ 2179860 h 3063504"/>
              <a:gd name="connsiteX14" fmla="*/ 140112 w 4114165"/>
              <a:gd name="connsiteY14" fmla="*/ 2309798 h 3063504"/>
              <a:gd name="connsiteX15" fmla="*/ 146480 w 4114165"/>
              <a:gd name="connsiteY15" fmla="*/ 2364047 h 3063504"/>
              <a:gd name="connsiteX16" fmla="*/ 149664 w 4114165"/>
              <a:gd name="connsiteY16" fmla="*/ 2380472 h 3063504"/>
              <a:gd name="connsiteX17" fmla="*/ 152849 w 4114165"/>
              <a:gd name="connsiteY17" fmla="*/ 2389450 h 3063504"/>
              <a:gd name="connsiteX18" fmla="*/ 156033 w 4114165"/>
              <a:gd name="connsiteY18" fmla="*/ 2390855 h 3063504"/>
              <a:gd name="connsiteX19" fmla="*/ 159218 w 4114165"/>
              <a:gd name="connsiteY19" fmla="*/ 2384600 h 3063504"/>
              <a:gd name="connsiteX20" fmla="*/ 162401 w 4114165"/>
              <a:gd name="connsiteY20" fmla="*/ 2370696 h 3063504"/>
              <a:gd name="connsiteX21" fmla="*/ 168770 w 4114165"/>
              <a:gd name="connsiteY21" fmla="*/ 2320207 h 3063504"/>
              <a:gd name="connsiteX22" fmla="*/ 175140 w 4114165"/>
              <a:gd name="connsiteY22" fmla="*/ 2240720 h 3063504"/>
              <a:gd name="connsiteX23" fmla="*/ 184692 w 4114165"/>
              <a:gd name="connsiteY23" fmla="*/ 2072639 h 3063504"/>
              <a:gd name="connsiteX24" fmla="*/ 197429 w 4114165"/>
              <a:gd name="connsiteY24" fmla="*/ 1777458 h 3063504"/>
              <a:gd name="connsiteX25" fmla="*/ 235642 w 4114165"/>
              <a:gd name="connsiteY25" fmla="*/ 818581 h 3063504"/>
              <a:gd name="connsiteX26" fmla="*/ 245194 w 4114165"/>
              <a:gd name="connsiteY26" fmla="*/ 665925 h 3063504"/>
              <a:gd name="connsiteX27" fmla="*/ 251563 w 4114165"/>
              <a:gd name="connsiteY27" fmla="*/ 600835 h 3063504"/>
              <a:gd name="connsiteX28" fmla="*/ 257933 w 4114165"/>
              <a:gd name="connsiteY28" fmla="*/ 568563 h 3063504"/>
              <a:gd name="connsiteX29" fmla="*/ 261116 w 4114165"/>
              <a:gd name="connsiteY29" fmla="*/ 565293 h 3063504"/>
              <a:gd name="connsiteX30" fmla="*/ 264300 w 4114165"/>
              <a:gd name="connsiteY30" fmla="*/ 570754 h 3063504"/>
              <a:gd name="connsiteX31" fmla="*/ 267485 w 4114165"/>
              <a:gd name="connsiteY31" fmla="*/ 584961 h 3063504"/>
              <a:gd name="connsiteX32" fmla="*/ 273854 w 4114165"/>
              <a:gd name="connsiteY32" fmla="*/ 639269 h 3063504"/>
              <a:gd name="connsiteX33" fmla="*/ 280222 w 4114165"/>
              <a:gd name="connsiteY33" fmla="*/ 726772 h 3063504"/>
              <a:gd name="connsiteX34" fmla="*/ 289776 w 4114165"/>
              <a:gd name="connsiteY34" fmla="*/ 913999 h 3063504"/>
              <a:gd name="connsiteX35" fmla="*/ 302513 w 4114165"/>
              <a:gd name="connsiteY35" fmla="*/ 1245232 h 3063504"/>
              <a:gd name="connsiteX36" fmla="*/ 340728 w 4114165"/>
              <a:gd name="connsiteY36" fmla="*/ 2325374 h 3063504"/>
              <a:gd name="connsiteX37" fmla="*/ 350283 w 4114165"/>
              <a:gd name="connsiteY37" fmla="*/ 2497177 h 3063504"/>
              <a:gd name="connsiteX38" fmla="*/ 356645 w 4114165"/>
              <a:gd name="connsiteY38" fmla="*/ 2570484 h 3063504"/>
              <a:gd name="connsiteX39" fmla="*/ 363019 w 4114165"/>
              <a:gd name="connsiteY39" fmla="*/ 2607106 h 3063504"/>
              <a:gd name="connsiteX40" fmla="*/ 366200 w 4114165"/>
              <a:gd name="connsiteY40" fmla="*/ 2611083 h 3063504"/>
              <a:gd name="connsiteX41" fmla="*/ 369380 w 4114165"/>
              <a:gd name="connsiteY41" fmla="*/ 2605384 h 3063504"/>
              <a:gd name="connsiteX42" fmla="*/ 372574 w 4114165"/>
              <a:gd name="connsiteY42" fmla="*/ 2590024 h 3063504"/>
              <a:gd name="connsiteX43" fmla="*/ 378935 w 4114165"/>
              <a:gd name="connsiteY43" fmla="*/ 2530861 h 3063504"/>
              <a:gd name="connsiteX44" fmla="*/ 385310 w 4114165"/>
              <a:gd name="connsiteY44" fmla="*/ 2435532 h 3063504"/>
              <a:gd name="connsiteX45" fmla="*/ 394865 w 4114165"/>
              <a:gd name="connsiteY45" fmla="*/ 2232425 h 3063504"/>
              <a:gd name="connsiteX46" fmla="*/ 407601 w 4114165"/>
              <a:gd name="connsiteY46" fmla="*/ 1876548 h 3063504"/>
              <a:gd name="connsiteX47" fmla="*/ 442627 w 4114165"/>
              <a:gd name="connsiteY47" fmla="*/ 825508 h 3063504"/>
              <a:gd name="connsiteX48" fmla="*/ 452182 w 4114165"/>
              <a:gd name="connsiteY48" fmla="*/ 631949 h 3063504"/>
              <a:gd name="connsiteX49" fmla="*/ 458544 w 4114165"/>
              <a:gd name="connsiteY49" fmla="*/ 543618 h 3063504"/>
              <a:gd name="connsiteX50" fmla="*/ 464918 w 4114165"/>
              <a:gd name="connsiteY50" fmla="*/ 491393 h 3063504"/>
              <a:gd name="connsiteX51" fmla="*/ 468099 w 4114165"/>
              <a:gd name="connsiteY51" fmla="*/ 479329 h 3063504"/>
              <a:gd name="connsiteX52" fmla="*/ 471280 w 4114165"/>
              <a:gd name="connsiteY52" fmla="*/ 476719 h 3063504"/>
              <a:gd name="connsiteX53" fmla="*/ 474473 w 4114165"/>
              <a:gd name="connsiteY53" fmla="*/ 483516 h 3063504"/>
              <a:gd name="connsiteX54" fmla="*/ 477654 w 4114165"/>
              <a:gd name="connsiteY54" fmla="*/ 499587 h 3063504"/>
              <a:gd name="connsiteX55" fmla="*/ 484015 w 4114165"/>
              <a:gd name="connsiteY55" fmla="*/ 558573 h 3063504"/>
              <a:gd name="connsiteX56" fmla="*/ 490390 w 4114165"/>
              <a:gd name="connsiteY56" fmla="*/ 650919 h 3063504"/>
              <a:gd name="connsiteX57" fmla="*/ 499945 w 4114165"/>
              <a:gd name="connsiteY57" fmla="*/ 843021 h 3063504"/>
              <a:gd name="connsiteX58" fmla="*/ 512680 w 4114165"/>
              <a:gd name="connsiteY58" fmla="*/ 1171038 h 3063504"/>
              <a:gd name="connsiteX59" fmla="*/ 544526 w 4114165"/>
              <a:gd name="connsiteY59" fmla="*/ 2034016 h 3063504"/>
              <a:gd name="connsiteX60" fmla="*/ 554081 w 4114165"/>
              <a:gd name="connsiteY60" fmla="*/ 2220635 h 3063504"/>
              <a:gd name="connsiteX61" fmla="*/ 563624 w 4114165"/>
              <a:gd name="connsiteY61" fmla="*/ 2346673 h 3063504"/>
              <a:gd name="connsiteX62" fmla="*/ 569998 w 4114165"/>
              <a:gd name="connsiteY62" fmla="*/ 2393211 h 3063504"/>
              <a:gd name="connsiteX63" fmla="*/ 573179 w 4114165"/>
              <a:gd name="connsiteY63" fmla="*/ 2404874 h 3063504"/>
              <a:gd name="connsiteX64" fmla="*/ 576372 w 4114165"/>
              <a:gd name="connsiteY64" fmla="*/ 2408799 h 3063504"/>
              <a:gd name="connsiteX65" fmla="*/ 579553 w 4114165"/>
              <a:gd name="connsiteY65" fmla="*/ 2405102 h 3063504"/>
              <a:gd name="connsiteX66" fmla="*/ 582734 w 4114165"/>
              <a:gd name="connsiteY66" fmla="*/ 2393945 h 3063504"/>
              <a:gd name="connsiteX67" fmla="*/ 589108 w 4114165"/>
              <a:gd name="connsiteY67" fmla="*/ 2350282 h 3063504"/>
              <a:gd name="connsiteX68" fmla="*/ 595470 w 4114165"/>
              <a:gd name="connsiteY68" fmla="*/ 2280520 h 3063504"/>
              <a:gd name="connsiteX69" fmla="*/ 605025 w 4114165"/>
              <a:gd name="connsiteY69" fmla="*/ 2134981 h 3063504"/>
              <a:gd name="connsiteX70" fmla="*/ 617760 w 4114165"/>
              <a:gd name="connsiteY70" fmla="*/ 1888743 h 3063504"/>
              <a:gd name="connsiteX71" fmla="*/ 646426 w 4114165"/>
              <a:gd name="connsiteY71" fmla="*/ 1318008 h 3063504"/>
              <a:gd name="connsiteX72" fmla="*/ 655981 w 4114165"/>
              <a:gd name="connsiteY72" fmla="*/ 1179079 h 3063504"/>
              <a:gd name="connsiteX73" fmla="*/ 665523 w 4114165"/>
              <a:gd name="connsiteY73" fmla="*/ 1084231 h 3063504"/>
              <a:gd name="connsiteX74" fmla="*/ 671897 w 4114165"/>
              <a:gd name="connsiteY74" fmla="*/ 1047837 h 3063504"/>
              <a:gd name="connsiteX75" fmla="*/ 675078 w 4114165"/>
              <a:gd name="connsiteY75" fmla="*/ 1037782 h 3063504"/>
              <a:gd name="connsiteX76" fmla="*/ 678259 w 4114165"/>
              <a:gd name="connsiteY76" fmla="*/ 1033059 h 3063504"/>
              <a:gd name="connsiteX77" fmla="*/ 681452 w 4114165"/>
              <a:gd name="connsiteY77" fmla="*/ 1033502 h 3063504"/>
              <a:gd name="connsiteX78" fmla="*/ 684633 w 4114165"/>
              <a:gd name="connsiteY78" fmla="*/ 1038909 h 3063504"/>
              <a:gd name="connsiteX79" fmla="*/ 691007 w 4114165"/>
              <a:gd name="connsiteY79" fmla="*/ 1063476 h 3063504"/>
              <a:gd name="connsiteX80" fmla="*/ 697369 w 4114165"/>
              <a:gd name="connsiteY80" fmla="*/ 1104049 h 3063504"/>
              <a:gd name="connsiteX81" fmla="*/ 706924 w 4114165"/>
              <a:gd name="connsiteY81" fmla="*/ 1187437 h 3063504"/>
              <a:gd name="connsiteX82" fmla="*/ 738770 w 4114165"/>
              <a:gd name="connsiteY82" fmla="*/ 1501044 h 3063504"/>
              <a:gd name="connsiteX83" fmla="*/ 748325 w 4114165"/>
              <a:gd name="connsiteY83" fmla="*/ 1560169 h 3063504"/>
              <a:gd name="connsiteX84" fmla="*/ 754686 w 4114165"/>
              <a:gd name="connsiteY84" fmla="*/ 1583596 h 3063504"/>
              <a:gd name="connsiteX85" fmla="*/ 757880 w 4114165"/>
              <a:gd name="connsiteY85" fmla="*/ 1590282 h 3063504"/>
              <a:gd name="connsiteX86" fmla="*/ 761061 w 4114165"/>
              <a:gd name="connsiteY86" fmla="*/ 1593663 h 3063504"/>
              <a:gd name="connsiteX87" fmla="*/ 764241 w 4114165"/>
              <a:gd name="connsiteY87" fmla="*/ 1593828 h 3063504"/>
              <a:gd name="connsiteX88" fmla="*/ 767422 w 4114165"/>
              <a:gd name="connsiteY88" fmla="*/ 1590940 h 3063504"/>
              <a:gd name="connsiteX89" fmla="*/ 773796 w 4114165"/>
              <a:gd name="connsiteY89" fmla="*/ 1576821 h 3063504"/>
              <a:gd name="connsiteX90" fmla="*/ 780158 w 4114165"/>
              <a:gd name="connsiteY90" fmla="*/ 1553495 h 3063504"/>
              <a:gd name="connsiteX91" fmla="*/ 792906 w 4114165"/>
              <a:gd name="connsiteY91" fmla="*/ 1490875 h 3063504"/>
              <a:gd name="connsiteX92" fmla="*/ 805642 w 4114165"/>
              <a:gd name="connsiteY92" fmla="*/ 1429686 h 3063504"/>
              <a:gd name="connsiteX93" fmla="*/ 812004 w 4114165"/>
              <a:gd name="connsiteY93" fmla="*/ 1408348 h 3063504"/>
              <a:gd name="connsiteX94" fmla="*/ 818378 w 4114165"/>
              <a:gd name="connsiteY94" fmla="*/ 1397407 h 3063504"/>
              <a:gd name="connsiteX95" fmla="*/ 821559 w 4114165"/>
              <a:gd name="connsiteY95" fmla="*/ 1396635 h 3063504"/>
              <a:gd name="connsiteX96" fmla="*/ 824740 w 4114165"/>
              <a:gd name="connsiteY96" fmla="*/ 1399345 h 3063504"/>
              <a:gd name="connsiteX97" fmla="*/ 827933 w 4114165"/>
              <a:gd name="connsiteY97" fmla="*/ 1405740 h 3063504"/>
              <a:gd name="connsiteX98" fmla="*/ 834295 w 4114165"/>
              <a:gd name="connsiteY98" fmla="*/ 1430142 h 3063504"/>
              <a:gd name="connsiteX99" fmla="*/ 840669 w 4114165"/>
              <a:gd name="connsiteY99" fmla="*/ 1470285 h 3063504"/>
              <a:gd name="connsiteX100" fmla="*/ 850224 w 4114165"/>
              <a:gd name="connsiteY100" fmla="*/ 1558649 h 3063504"/>
              <a:gd name="connsiteX101" fmla="*/ 862960 w 4114165"/>
              <a:gd name="connsiteY101" fmla="*/ 1718561 h 3063504"/>
              <a:gd name="connsiteX102" fmla="*/ 891612 w 4114165"/>
              <a:gd name="connsiteY102" fmla="*/ 2106134 h 3063504"/>
              <a:gd name="connsiteX103" fmla="*/ 897986 w 4114165"/>
              <a:gd name="connsiteY103" fmla="*/ 2164423 h 3063504"/>
              <a:gd name="connsiteX104" fmla="*/ 904348 w 4114165"/>
              <a:gd name="connsiteY104" fmla="*/ 2202286 h 3063504"/>
              <a:gd name="connsiteX105" fmla="*/ 907541 w 4114165"/>
              <a:gd name="connsiteY105" fmla="*/ 2212354 h 3063504"/>
              <a:gd name="connsiteX106" fmla="*/ 910722 w 4114165"/>
              <a:gd name="connsiteY106" fmla="*/ 2215950 h 3063504"/>
              <a:gd name="connsiteX107" fmla="*/ 913903 w 4114165"/>
              <a:gd name="connsiteY107" fmla="*/ 2212772 h 3063504"/>
              <a:gd name="connsiteX108" fmla="*/ 917096 w 4114165"/>
              <a:gd name="connsiteY108" fmla="*/ 2202540 h 3063504"/>
              <a:gd name="connsiteX109" fmla="*/ 923458 w 4114165"/>
              <a:gd name="connsiteY109" fmla="*/ 2160358 h 3063504"/>
              <a:gd name="connsiteX110" fmla="*/ 929832 w 4114165"/>
              <a:gd name="connsiteY110" fmla="*/ 2088937 h 3063504"/>
              <a:gd name="connsiteX111" fmla="*/ 939387 w 4114165"/>
              <a:gd name="connsiteY111" fmla="*/ 1929354 h 3063504"/>
              <a:gd name="connsiteX112" fmla="*/ 948930 w 4114165"/>
              <a:gd name="connsiteY112" fmla="*/ 1715256 h 3063504"/>
              <a:gd name="connsiteX113" fmla="*/ 964859 w 4114165"/>
              <a:gd name="connsiteY113" fmla="*/ 1281386 h 3063504"/>
              <a:gd name="connsiteX114" fmla="*/ 983956 w 4114165"/>
              <a:gd name="connsiteY114" fmla="*/ 762432 h 3063504"/>
              <a:gd name="connsiteX115" fmla="*/ 993511 w 4114165"/>
              <a:gd name="connsiteY115" fmla="*/ 562035 h 3063504"/>
              <a:gd name="connsiteX116" fmla="*/ 999886 w 4114165"/>
              <a:gd name="connsiteY116" fmla="*/ 466070 h 3063504"/>
              <a:gd name="connsiteX117" fmla="*/ 1006247 w 4114165"/>
              <a:gd name="connsiteY117" fmla="*/ 406589 h 3063504"/>
              <a:gd name="connsiteX118" fmla="*/ 1009441 w 4114165"/>
              <a:gd name="connsiteY118" fmla="*/ 391842 h 3063504"/>
              <a:gd name="connsiteX119" fmla="*/ 1012621 w 4114165"/>
              <a:gd name="connsiteY119" fmla="*/ 387604 h 3063504"/>
              <a:gd name="connsiteX120" fmla="*/ 1015802 w 4114165"/>
              <a:gd name="connsiteY120" fmla="*/ 394136 h 3063504"/>
              <a:gd name="connsiteX121" fmla="*/ 1018996 w 4114165"/>
              <a:gd name="connsiteY121" fmla="*/ 411587 h 3063504"/>
              <a:gd name="connsiteX122" fmla="*/ 1025357 w 4114165"/>
              <a:gd name="connsiteY122" fmla="*/ 479311 h 3063504"/>
              <a:gd name="connsiteX123" fmla="*/ 1031731 w 4114165"/>
              <a:gd name="connsiteY123" fmla="*/ 589755 h 3063504"/>
              <a:gd name="connsiteX124" fmla="*/ 1041274 w 4114165"/>
              <a:gd name="connsiteY124" fmla="*/ 828914 h 3063504"/>
              <a:gd name="connsiteX125" fmla="*/ 1054022 w 4114165"/>
              <a:gd name="connsiteY125" fmla="*/ 1256857 h 3063504"/>
              <a:gd name="connsiteX126" fmla="*/ 1092230 w 4114165"/>
              <a:gd name="connsiteY126" fmla="*/ 2652391 h 3063504"/>
              <a:gd name="connsiteX127" fmla="*/ 1101785 w 4114165"/>
              <a:gd name="connsiteY127" fmla="*/ 2862019 h 3063504"/>
              <a:gd name="connsiteX128" fmla="*/ 1108146 w 4114165"/>
              <a:gd name="connsiteY128" fmla="*/ 2943532 h 3063504"/>
              <a:gd name="connsiteX129" fmla="*/ 1111340 w 4114165"/>
              <a:gd name="connsiteY129" fmla="*/ 2965110 h 3063504"/>
              <a:gd name="connsiteX130" fmla="*/ 1114521 w 4114165"/>
              <a:gd name="connsiteY130" fmla="*/ 2973430 h 3063504"/>
              <a:gd name="connsiteX131" fmla="*/ 1117701 w 4114165"/>
              <a:gd name="connsiteY131" fmla="*/ 2968315 h 3063504"/>
              <a:gd name="connsiteX132" fmla="*/ 1120895 w 4114165"/>
              <a:gd name="connsiteY132" fmla="*/ 2949661 h 3063504"/>
              <a:gd name="connsiteX133" fmla="*/ 1127256 w 4114165"/>
              <a:gd name="connsiteY133" fmla="*/ 2872251 h 3063504"/>
              <a:gd name="connsiteX134" fmla="*/ 1133631 w 4114165"/>
              <a:gd name="connsiteY134" fmla="*/ 2743364 h 3063504"/>
              <a:gd name="connsiteX135" fmla="*/ 1143173 w 4114165"/>
              <a:gd name="connsiteY135" fmla="*/ 2463378 h 3063504"/>
              <a:gd name="connsiteX136" fmla="*/ 1155922 w 4114165"/>
              <a:gd name="connsiteY136" fmla="*/ 1965154 h 3063504"/>
              <a:gd name="connsiteX137" fmla="*/ 1190948 w 4114165"/>
              <a:gd name="connsiteY137" fmla="*/ 471744 h 3063504"/>
              <a:gd name="connsiteX138" fmla="*/ 1200503 w 4114165"/>
              <a:gd name="connsiteY138" fmla="*/ 198810 h 3063504"/>
              <a:gd name="connsiteX139" fmla="*/ 1206865 w 4114165"/>
              <a:gd name="connsiteY139" fmla="*/ 77799 h 3063504"/>
              <a:gd name="connsiteX140" fmla="*/ 1213239 w 4114165"/>
              <a:gd name="connsiteY140" fmla="*/ 11588 h 3063504"/>
              <a:gd name="connsiteX141" fmla="*/ 1216420 w 4114165"/>
              <a:gd name="connsiteY141" fmla="*/ 0 h 3063504"/>
              <a:gd name="connsiteX142" fmla="*/ 1219601 w 4114165"/>
              <a:gd name="connsiteY142" fmla="*/ 2996 h 3063504"/>
              <a:gd name="connsiteX143" fmla="*/ 1222781 w 4114165"/>
              <a:gd name="connsiteY143" fmla="*/ 20580 h 3063504"/>
              <a:gd name="connsiteX144" fmla="*/ 1229156 w 4114165"/>
              <a:gd name="connsiteY144" fmla="*/ 98807 h 3063504"/>
              <a:gd name="connsiteX145" fmla="*/ 1235530 w 4114165"/>
              <a:gd name="connsiteY145" fmla="*/ 231880 h 3063504"/>
              <a:gd name="connsiteX146" fmla="*/ 1245072 w 4114165"/>
              <a:gd name="connsiteY146" fmla="*/ 522962 h 3063504"/>
              <a:gd name="connsiteX147" fmla="*/ 1257821 w 4114165"/>
              <a:gd name="connsiteY147" fmla="*/ 1041176 h 3063504"/>
              <a:gd name="connsiteX148" fmla="*/ 1292847 w 4114165"/>
              <a:gd name="connsiteY148" fmla="*/ 2583224 h 3063504"/>
              <a:gd name="connsiteX149" fmla="*/ 1302390 w 4114165"/>
              <a:gd name="connsiteY149" fmla="*/ 2862221 h 3063504"/>
              <a:gd name="connsiteX150" fmla="*/ 1308764 w 4114165"/>
              <a:gd name="connsiteY150" fmla="*/ 2985271 h 3063504"/>
              <a:gd name="connsiteX151" fmla="*/ 1315138 w 4114165"/>
              <a:gd name="connsiteY151" fmla="*/ 3052069 h 3063504"/>
              <a:gd name="connsiteX152" fmla="*/ 1318319 w 4114165"/>
              <a:gd name="connsiteY152" fmla="*/ 3063504 h 3063504"/>
              <a:gd name="connsiteX153" fmla="*/ 1321500 w 4114165"/>
              <a:gd name="connsiteY153" fmla="*/ 3060098 h 3063504"/>
              <a:gd name="connsiteX154" fmla="*/ 1324681 w 4114165"/>
              <a:gd name="connsiteY154" fmla="*/ 3041913 h 3063504"/>
              <a:gd name="connsiteX155" fmla="*/ 1331055 w 4114165"/>
              <a:gd name="connsiteY155" fmla="*/ 2962109 h 3063504"/>
              <a:gd name="connsiteX156" fmla="*/ 1337429 w 4114165"/>
              <a:gd name="connsiteY156" fmla="*/ 2827372 h 3063504"/>
              <a:gd name="connsiteX157" fmla="*/ 1346971 w 4114165"/>
              <a:gd name="connsiteY157" fmla="*/ 2534799 h 3063504"/>
              <a:gd name="connsiteX158" fmla="*/ 1359720 w 4114165"/>
              <a:gd name="connsiteY158" fmla="*/ 2019403 h 3063504"/>
              <a:gd name="connsiteX159" fmla="*/ 1391553 w 4114165"/>
              <a:gd name="connsiteY159" fmla="*/ 642650 h 3063504"/>
              <a:gd name="connsiteX160" fmla="*/ 1401108 w 4114165"/>
              <a:gd name="connsiteY160" fmla="*/ 357415 h 3063504"/>
              <a:gd name="connsiteX161" fmla="*/ 1407482 w 4114165"/>
              <a:gd name="connsiteY161" fmla="*/ 227415 h 3063504"/>
              <a:gd name="connsiteX162" fmla="*/ 1413844 w 4114165"/>
              <a:gd name="connsiteY162" fmla="*/ 151377 h 3063504"/>
              <a:gd name="connsiteX163" fmla="*/ 1417037 w 4114165"/>
              <a:gd name="connsiteY163" fmla="*/ 134458 h 3063504"/>
              <a:gd name="connsiteX164" fmla="*/ 1420218 w 4114165"/>
              <a:gd name="connsiteY164" fmla="*/ 131770 h 3063504"/>
              <a:gd name="connsiteX165" fmla="*/ 1423399 w 4114165"/>
              <a:gd name="connsiteY165" fmla="*/ 143257 h 3063504"/>
              <a:gd name="connsiteX166" fmla="*/ 1426580 w 4114165"/>
              <a:gd name="connsiteY166" fmla="*/ 168709 h 3063504"/>
              <a:gd name="connsiteX167" fmla="*/ 1432954 w 4114165"/>
              <a:gd name="connsiteY167" fmla="*/ 259960 h 3063504"/>
              <a:gd name="connsiteX168" fmla="*/ 1439328 w 4114165"/>
              <a:gd name="connsiteY168" fmla="*/ 401057 h 3063504"/>
              <a:gd name="connsiteX169" fmla="*/ 1448870 w 4114165"/>
              <a:gd name="connsiteY169" fmla="*/ 691492 h 3063504"/>
              <a:gd name="connsiteX170" fmla="*/ 1461619 w 4114165"/>
              <a:gd name="connsiteY170" fmla="*/ 1179130 h 3063504"/>
              <a:gd name="connsiteX171" fmla="*/ 1487091 w 4114165"/>
              <a:gd name="connsiteY171" fmla="*/ 2181025 h 3063504"/>
              <a:gd name="connsiteX172" fmla="*/ 1496646 w 4114165"/>
              <a:gd name="connsiteY172" fmla="*/ 2459592 h 3063504"/>
              <a:gd name="connsiteX173" fmla="*/ 1503007 w 4114165"/>
              <a:gd name="connsiteY173" fmla="*/ 2593785 h 3063504"/>
              <a:gd name="connsiteX174" fmla="*/ 1509382 w 4114165"/>
              <a:gd name="connsiteY174" fmla="*/ 2680946 h 3063504"/>
              <a:gd name="connsiteX175" fmla="*/ 1512562 w 4114165"/>
              <a:gd name="connsiteY175" fmla="*/ 2705982 h 3063504"/>
              <a:gd name="connsiteX176" fmla="*/ 1515743 w 4114165"/>
              <a:gd name="connsiteY176" fmla="*/ 2718442 h 3063504"/>
              <a:gd name="connsiteX177" fmla="*/ 1518937 w 4114165"/>
              <a:gd name="connsiteY177" fmla="*/ 2718341 h 3063504"/>
              <a:gd name="connsiteX178" fmla="*/ 1522117 w 4114165"/>
              <a:gd name="connsiteY178" fmla="*/ 2705817 h 3063504"/>
              <a:gd name="connsiteX179" fmla="*/ 1525298 w 4114165"/>
              <a:gd name="connsiteY179" fmla="*/ 2681162 h 3063504"/>
              <a:gd name="connsiteX180" fmla="*/ 1531672 w 4114165"/>
              <a:gd name="connsiteY180" fmla="*/ 2597166 h 3063504"/>
              <a:gd name="connsiteX181" fmla="*/ 1538034 w 4114165"/>
              <a:gd name="connsiteY181" fmla="*/ 2471052 h 3063504"/>
              <a:gd name="connsiteX182" fmla="*/ 1547589 w 4114165"/>
              <a:gd name="connsiteY182" fmla="*/ 2217318 h 3063504"/>
              <a:gd name="connsiteX183" fmla="*/ 1563518 w 4114165"/>
              <a:gd name="connsiteY183" fmla="*/ 1692310 h 3063504"/>
              <a:gd name="connsiteX184" fmla="*/ 1582615 w 4114165"/>
              <a:gd name="connsiteY184" fmla="*/ 1074303 h 3063504"/>
              <a:gd name="connsiteX185" fmla="*/ 1592171 w 4114165"/>
              <a:gd name="connsiteY185" fmla="*/ 838804 h 3063504"/>
              <a:gd name="connsiteX186" fmla="*/ 1598545 w 4114165"/>
              <a:gd name="connsiteY186" fmla="*/ 724265 h 3063504"/>
              <a:gd name="connsiteX187" fmla="*/ 1604906 w 4114165"/>
              <a:gd name="connsiteY187" fmla="*/ 648563 h 3063504"/>
              <a:gd name="connsiteX188" fmla="*/ 1608087 w 4114165"/>
              <a:gd name="connsiteY188" fmla="*/ 626010 h 3063504"/>
              <a:gd name="connsiteX189" fmla="*/ 1611281 w 4114165"/>
              <a:gd name="connsiteY189" fmla="*/ 613828 h 3063504"/>
              <a:gd name="connsiteX190" fmla="*/ 1614461 w 4114165"/>
              <a:gd name="connsiteY190" fmla="*/ 611992 h 3063504"/>
              <a:gd name="connsiteX191" fmla="*/ 1617642 w 4114165"/>
              <a:gd name="connsiteY191" fmla="*/ 620362 h 3063504"/>
              <a:gd name="connsiteX192" fmla="*/ 1620836 w 4114165"/>
              <a:gd name="connsiteY192" fmla="*/ 638724 h 3063504"/>
              <a:gd name="connsiteX193" fmla="*/ 1627197 w 4114165"/>
              <a:gd name="connsiteY193" fmla="*/ 703889 h 3063504"/>
              <a:gd name="connsiteX194" fmla="*/ 1633572 w 4114165"/>
              <a:gd name="connsiteY194" fmla="*/ 803537 h 3063504"/>
              <a:gd name="connsiteX195" fmla="*/ 1643127 w 4114165"/>
              <a:gd name="connsiteY195" fmla="*/ 1005807 h 3063504"/>
              <a:gd name="connsiteX196" fmla="*/ 1659043 w 4114165"/>
              <a:gd name="connsiteY196" fmla="*/ 1426507 h 3063504"/>
              <a:gd name="connsiteX197" fmla="*/ 1678153 w 4114165"/>
              <a:gd name="connsiteY197" fmla="*/ 1923162 h 3063504"/>
              <a:gd name="connsiteX198" fmla="*/ 1687696 w 4114165"/>
              <a:gd name="connsiteY198" fmla="*/ 2112656 h 3063504"/>
              <a:gd name="connsiteX199" fmla="*/ 1694070 w 4114165"/>
              <a:gd name="connsiteY199" fmla="*/ 2204756 h 3063504"/>
              <a:gd name="connsiteX200" fmla="*/ 1700444 w 4114165"/>
              <a:gd name="connsiteY200" fmla="*/ 2265400 h 3063504"/>
              <a:gd name="connsiteX201" fmla="*/ 1703625 w 4114165"/>
              <a:gd name="connsiteY201" fmla="*/ 2283281 h 3063504"/>
              <a:gd name="connsiteX202" fmla="*/ 1706806 w 4114165"/>
              <a:gd name="connsiteY202" fmla="*/ 2292702 h 3063504"/>
              <a:gd name="connsiteX203" fmla="*/ 1709986 w 4114165"/>
              <a:gd name="connsiteY203" fmla="*/ 2293639 h 3063504"/>
              <a:gd name="connsiteX204" fmla="*/ 1713180 w 4114165"/>
              <a:gd name="connsiteY204" fmla="*/ 2286193 h 3063504"/>
              <a:gd name="connsiteX205" fmla="*/ 1716361 w 4114165"/>
              <a:gd name="connsiteY205" fmla="*/ 2270504 h 3063504"/>
              <a:gd name="connsiteX206" fmla="*/ 1722735 w 4114165"/>
              <a:gd name="connsiteY206" fmla="*/ 2215532 h 3063504"/>
              <a:gd name="connsiteX207" fmla="*/ 1729096 w 4114165"/>
              <a:gd name="connsiteY207" fmla="*/ 2131689 h 3063504"/>
              <a:gd name="connsiteX208" fmla="*/ 1738651 w 4114165"/>
              <a:gd name="connsiteY208" fmla="*/ 1961012 h 3063504"/>
              <a:gd name="connsiteX209" fmla="*/ 1754568 w 4114165"/>
              <a:gd name="connsiteY209" fmla="*/ 1602325 h 3063504"/>
              <a:gd name="connsiteX210" fmla="*/ 1773678 w 4114165"/>
              <a:gd name="connsiteY210" fmla="*/ 1169278 h 3063504"/>
              <a:gd name="connsiteX211" fmla="*/ 1783233 w 4114165"/>
              <a:gd name="connsiteY211" fmla="*/ 998855 h 3063504"/>
              <a:gd name="connsiteX212" fmla="*/ 1792788 w 4114165"/>
              <a:gd name="connsiteY212" fmla="*/ 880580 h 3063504"/>
              <a:gd name="connsiteX213" fmla="*/ 1799150 w 4114165"/>
              <a:gd name="connsiteY213" fmla="*/ 835904 h 3063504"/>
              <a:gd name="connsiteX214" fmla="*/ 1802343 w 4114165"/>
              <a:gd name="connsiteY214" fmla="*/ 824520 h 3063504"/>
              <a:gd name="connsiteX215" fmla="*/ 1805524 w 4114165"/>
              <a:gd name="connsiteY215" fmla="*/ 820556 h 3063504"/>
              <a:gd name="connsiteX216" fmla="*/ 1808705 w 4114165"/>
              <a:gd name="connsiteY216" fmla="*/ 824051 h 3063504"/>
              <a:gd name="connsiteX217" fmla="*/ 1811886 w 4114165"/>
              <a:gd name="connsiteY217" fmla="*/ 834916 h 3063504"/>
              <a:gd name="connsiteX218" fmla="*/ 1818260 w 4114165"/>
              <a:gd name="connsiteY218" fmla="*/ 878162 h 3063504"/>
              <a:gd name="connsiteX219" fmla="*/ 1824634 w 4114165"/>
              <a:gd name="connsiteY219" fmla="*/ 948342 h 3063504"/>
              <a:gd name="connsiteX220" fmla="*/ 1834176 w 4114165"/>
              <a:gd name="connsiteY220" fmla="*/ 1097237 h 3063504"/>
              <a:gd name="connsiteX221" fmla="*/ 1846912 w 4114165"/>
              <a:gd name="connsiteY221" fmla="*/ 1354719 h 3063504"/>
              <a:gd name="connsiteX222" fmla="*/ 1878758 w 4114165"/>
              <a:gd name="connsiteY222" fmla="*/ 2030319 h 3063504"/>
              <a:gd name="connsiteX223" fmla="*/ 1888313 w 4114165"/>
              <a:gd name="connsiteY223" fmla="*/ 2169894 h 3063504"/>
              <a:gd name="connsiteX224" fmla="*/ 1894687 w 4114165"/>
              <a:gd name="connsiteY224" fmla="*/ 2233983 h 3063504"/>
              <a:gd name="connsiteX225" fmla="*/ 1901049 w 4114165"/>
              <a:gd name="connsiteY225" fmla="*/ 2272112 h 3063504"/>
              <a:gd name="connsiteX226" fmla="*/ 1904242 w 4114165"/>
              <a:gd name="connsiteY226" fmla="*/ 2281014 h 3063504"/>
              <a:gd name="connsiteX227" fmla="*/ 1907423 w 4114165"/>
              <a:gd name="connsiteY227" fmla="*/ 2283053 h 3063504"/>
              <a:gd name="connsiteX228" fmla="*/ 1910604 w 4114165"/>
              <a:gd name="connsiteY228" fmla="*/ 2278216 h 3063504"/>
              <a:gd name="connsiteX229" fmla="*/ 1913785 w 4114165"/>
              <a:gd name="connsiteY229" fmla="*/ 2266591 h 3063504"/>
              <a:gd name="connsiteX230" fmla="*/ 1920159 w 4114165"/>
              <a:gd name="connsiteY230" fmla="*/ 2223573 h 3063504"/>
              <a:gd name="connsiteX231" fmla="*/ 1926520 w 4114165"/>
              <a:gd name="connsiteY231" fmla="*/ 2155837 h 3063504"/>
              <a:gd name="connsiteX232" fmla="*/ 1936075 w 4114165"/>
              <a:gd name="connsiteY232" fmla="*/ 2014084 h 3063504"/>
              <a:gd name="connsiteX233" fmla="*/ 1948811 w 4114165"/>
              <a:gd name="connsiteY233" fmla="*/ 1770329 h 3063504"/>
              <a:gd name="connsiteX234" fmla="*/ 1980657 w 4114165"/>
              <a:gd name="connsiteY234" fmla="*/ 1119397 h 3063504"/>
              <a:gd name="connsiteX235" fmla="*/ 1990212 w 4114165"/>
              <a:gd name="connsiteY235" fmla="*/ 975352 h 3063504"/>
              <a:gd name="connsiteX236" fmla="*/ 1999767 w 4114165"/>
              <a:gd name="connsiteY236" fmla="*/ 875591 h 3063504"/>
              <a:gd name="connsiteX237" fmla="*/ 2006142 w 4114165"/>
              <a:gd name="connsiteY237" fmla="*/ 836740 h 3063504"/>
              <a:gd name="connsiteX238" fmla="*/ 2009322 w 4114165"/>
              <a:gd name="connsiteY238" fmla="*/ 825938 h 3063504"/>
              <a:gd name="connsiteX239" fmla="*/ 2012503 w 4114165"/>
              <a:gd name="connsiteY239" fmla="*/ 820923 h 3063504"/>
              <a:gd name="connsiteX240" fmla="*/ 2015684 w 4114165"/>
              <a:gd name="connsiteY240" fmla="*/ 821658 h 3063504"/>
              <a:gd name="connsiteX241" fmla="*/ 2018877 w 4114165"/>
              <a:gd name="connsiteY241" fmla="*/ 828028 h 3063504"/>
              <a:gd name="connsiteX242" fmla="*/ 2025239 w 4114165"/>
              <a:gd name="connsiteY242" fmla="*/ 857115 h 3063504"/>
              <a:gd name="connsiteX243" fmla="*/ 2031613 w 4114165"/>
              <a:gd name="connsiteY243" fmla="*/ 906553 h 3063504"/>
              <a:gd name="connsiteX244" fmla="*/ 2041168 w 4114165"/>
              <a:gd name="connsiteY244" fmla="*/ 1013849 h 3063504"/>
              <a:gd name="connsiteX245" fmla="*/ 2053904 w 4114165"/>
              <a:gd name="connsiteY245" fmla="*/ 1203418 h 3063504"/>
              <a:gd name="connsiteX246" fmla="*/ 2098486 w 4114165"/>
              <a:gd name="connsiteY246" fmla="*/ 1923390 h 3063504"/>
              <a:gd name="connsiteX247" fmla="*/ 2108028 w 4114165"/>
              <a:gd name="connsiteY247" fmla="*/ 2025937 h 3063504"/>
              <a:gd name="connsiteX248" fmla="*/ 2117583 w 4114165"/>
              <a:gd name="connsiteY248" fmla="*/ 2096700 h 3063504"/>
              <a:gd name="connsiteX249" fmla="*/ 2123957 w 4114165"/>
              <a:gd name="connsiteY249" fmla="*/ 2125104 h 3063504"/>
              <a:gd name="connsiteX250" fmla="*/ 2130319 w 4114165"/>
              <a:gd name="connsiteY250" fmla="*/ 2138324 h 3063504"/>
              <a:gd name="connsiteX251" fmla="*/ 2133512 w 4114165"/>
              <a:gd name="connsiteY251" fmla="*/ 2139299 h 3063504"/>
              <a:gd name="connsiteX252" fmla="*/ 2136693 w 4114165"/>
              <a:gd name="connsiteY252" fmla="*/ 2136589 h 3063504"/>
              <a:gd name="connsiteX253" fmla="*/ 2139874 w 4114165"/>
              <a:gd name="connsiteY253" fmla="*/ 2130283 h 3063504"/>
              <a:gd name="connsiteX254" fmla="*/ 2146248 w 4114165"/>
              <a:gd name="connsiteY254" fmla="*/ 2107312 h 3063504"/>
              <a:gd name="connsiteX255" fmla="*/ 2152610 w 4114165"/>
              <a:gd name="connsiteY255" fmla="*/ 2071335 h 3063504"/>
              <a:gd name="connsiteX256" fmla="*/ 2162165 w 4114165"/>
              <a:gd name="connsiteY256" fmla="*/ 1995685 h 3063504"/>
              <a:gd name="connsiteX257" fmla="*/ 2174901 w 4114165"/>
              <a:gd name="connsiteY257" fmla="*/ 1861973 h 3063504"/>
              <a:gd name="connsiteX258" fmla="*/ 2194011 w 4114165"/>
              <a:gd name="connsiteY258" fmla="*/ 1618546 h 3063504"/>
              <a:gd name="connsiteX259" fmla="*/ 2219482 w 4114165"/>
              <a:gd name="connsiteY259" fmla="*/ 1290681 h 3063504"/>
              <a:gd name="connsiteX260" fmla="*/ 2232218 w 4114165"/>
              <a:gd name="connsiteY260" fmla="*/ 1157476 h 3063504"/>
              <a:gd name="connsiteX261" fmla="*/ 2241773 w 4114165"/>
              <a:gd name="connsiteY261" fmla="*/ 1081331 h 3063504"/>
              <a:gd name="connsiteX262" fmla="*/ 2251328 w 4114165"/>
              <a:gd name="connsiteY262" fmla="*/ 1030020 h 3063504"/>
              <a:gd name="connsiteX263" fmla="*/ 2257702 w 4114165"/>
              <a:gd name="connsiteY263" fmla="*/ 1010924 h 3063504"/>
              <a:gd name="connsiteX264" fmla="*/ 2260883 w 4114165"/>
              <a:gd name="connsiteY264" fmla="*/ 1006061 h 3063504"/>
              <a:gd name="connsiteX265" fmla="*/ 2264064 w 4114165"/>
              <a:gd name="connsiteY265" fmla="*/ 1004351 h 3063504"/>
              <a:gd name="connsiteX266" fmla="*/ 2267257 w 4114165"/>
              <a:gd name="connsiteY266" fmla="*/ 1005782 h 3063504"/>
              <a:gd name="connsiteX267" fmla="*/ 2270438 w 4114165"/>
              <a:gd name="connsiteY267" fmla="*/ 1010316 h 3063504"/>
              <a:gd name="connsiteX268" fmla="*/ 2276800 w 4114165"/>
              <a:gd name="connsiteY268" fmla="*/ 1028450 h 3063504"/>
              <a:gd name="connsiteX269" fmla="*/ 2283174 w 4114165"/>
              <a:gd name="connsiteY269" fmla="*/ 1058069 h 3063504"/>
              <a:gd name="connsiteX270" fmla="*/ 2292729 w 4114165"/>
              <a:gd name="connsiteY270" fmla="*/ 1121841 h 3063504"/>
              <a:gd name="connsiteX271" fmla="*/ 2305465 w 4114165"/>
              <a:gd name="connsiteY271" fmla="*/ 1236014 h 3063504"/>
              <a:gd name="connsiteX272" fmla="*/ 2324575 w 4114165"/>
              <a:gd name="connsiteY272" fmla="*/ 1444287 h 3063504"/>
              <a:gd name="connsiteX273" fmla="*/ 2353227 w 4114165"/>
              <a:gd name="connsiteY273" fmla="*/ 1757361 h 3063504"/>
              <a:gd name="connsiteX274" fmla="*/ 2365963 w 4114165"/>
              <a:gd name="connsiteY274" fmla="*/ 1871318 h 3063504"/>
              <a:gd name="connsiteX275" fmla="*/ 2378699 w 4114165"/>
              <a:gd name="connsiteY275" fmla="*/ 1960101 h 3063504"/>
              <a:gd name="connsiteX276" fmla="*/ 2388254 w 4114165"/>
              <a:gd name="connsiteY276" fmla="*/ 2007196 h 3063504"/>
              <a:gd name="connsiteX277" fmla="*/ 2394628 w 4114165"/>
              <a:gd name="connsiteY277" fmla="*/ 2028331 h 3063504"/>
              <a:gd name="connsiteX278" fmla="*/ 2400990 w 4114165"/>
              <a:gd name="connsiteY278" fmla="*/ 2040690 h 3063504"/>
              <a:gd name="connsiteX279" fmla="*/ 2404183 w 4114165"/>
              <a:gd name="connsiteY279" fmla="*/ 2043425 h 3063504"/>
              <a:gd name="connsiteX280" fmla="*/ 2407364 w 4114165"/>
              <a:gd name="connsiteY280" fmla="*/ 2043805 h 3063504"/>
              <a:gd name="connsiteX281" fmla="*/ 2410545 w 4114165"/>
              <a:gd name="connsiteY281" fmla="*/ 2041766 h 3063504"/>
              <a:gd name="connsiteX282" fmla="*/ 2413726 w 4114165"/>
              <a:gd name="connsiteY282" fmla="*/ 2037258 h 3063504"/>
              <a:gd name="connsiteX283" fmla="*/ 2420100 w 4114165"/>
              <a:gd name="connsiteY283" fmla="*/ 2020707 h 3063504"/>
              <a:gd name="connsiteX284" fmla="*/ 2426474 w 4114165"/>
              <a:gd name="connsiteY284" fmla="*/ 1993899 h 3063504"/>
              <a:gd name="connsiteX285" fmla="*/ 2432836 w 4114165"/>
              <a:gd name="connsiteY285" fmla="*/ 1956694 h 3063504"/>
              <a:gd name="connsiteX286" fmla="*/ 2442391 w 4114165"/>
              <a:gd name="connsiteY286" fmla="*/ 1881614 h 3063504"/>
              <a:gd name="connsiteX287" fmla="*/ 2451946 w 4114165"/>
              <a:gd name="connsiteY287" fmla="*/ 1784575 h 3063504"/>
              <a:gd name="connsiteX288" fmla="*/ 2464682 w 4114165"/>
              <a:gd name="connsiteY288" fmla="*/ 1626031 h 3063504"/>
              <a:gd name="connsiteX289" fmla="*/ 2490153 w 4114165"/>
              <a:gd name="connsiteY289" fmla="*/ 1257757 h 3063504"/>
              <a:gd name="connsiteX290" fmla="*/ 2506083 w 4114165"/>
              <a:gd name="connsiteY290" fmla="*/ 1048014 h 3063504"/>
              <a:gd name="connsiteX291" fmla="*/ 2515625 w 4114165"/>
              <a:gd name="connsiteY291" fmla="*/ 952141 h 3063504"/>
              <a:gd name="connsiteX292" fmla="*/ 2521999 w 4114165"/>
              <a:gd name="connsiteY292" fmla="*/ 906236 h 3063504"/>
              <a:gd name="connsiteX293" fmla="*/ 2528373 w 4114165"/>
              <a:gd name="connsiteY293" fmla="*/ 877262 h 3063504"/>
              <a:gd name="connsiteX294" fmla="*/ 2531554 w 4114165"/>
              <a:gd name="connsiteY294" fmla="*/ 869652 h 3063504"/>
              <a:gd name="connsiteX295" fmla="*/ 2534735 w 4114165"/>
              <a:gd name="connsiteY295" fmla="*/ 866853 h 3063504"/>
              <a:gd name="connsiteX296" fmla="*/ 2537916 w 4114165"/>
              <a:gd name="connsiteY296" fmla="*/ 868955 h 3063504"/>
              <a:gd name="connsiteX297" fmla="*/ 2541109 w 4114165"/>
              <a:gd name="connsiteY297" fmla="*/ 876059 h 3063504"/>
              <a:gd name="connsiteX298" fmla="*/ 2547471 w 4114165"/>
              <a:gd name="connsiteY298" fmla="*/ 905299 h 3063504"/>
              <a:gd name="connsiteX299" fmla="*/ 2553845 w 4114165"/>
              <a:gd name="connsiteY299" fmla="*/ 954281 h 3063504"/>
              <a:gd name="connsiteX300" fmla="*/ 2563400 w 4114165"/>
              <a:gd name="connsiteY300" fmla="*/ 1062425 h 3063504"/>
              <a:gd name="connsiteX301" fmla="*/ 2572942 w 4114165"/>
              <a:gd name="connsiteY301" fmla="*/ 1206420 h 3063504"/>
              <a:gd name="connsiteX302" fmla="*/ 2588872 w 4114165"/>
              <a:gd name="connsiteY302" fmla="*/ 1499651 h 3063504"/>
              <a:gd name="connsiteX303" fmla="*/ 2614343 w 4114165"/>
              <a:gd name="connsiteY303" fmla="*/ 1975335 h 3063504"/>
              <a:gd name="connsiteX304" fmla="*/ 2623898 w 4114165"/>
              <a:gd name="connsiteY304" fmla="*/ 2111528 h 3063504"/>
              <a:gd name="connsiteX305" fmla="*/ 2633453 w 4114165"/>
              <a:gd name="connsiteY305" fmla="*/ 2206554 h 3063504"/>
              <a:gd name="connsiteX306" fmla="*/ 2639815 w 4114165"/>
              <a:gd name="connsiteY306" fmla="*/ 2243037 h 3063504"/>
              <a:gd name="connsiteX307" fmla="*/ 2643008 w 4114165"/>
              <a:gd name="connsiteY307" fmla="*/ 2252623 h 3063504"/>
              <a:gd name="connsiteX308" fmla="*/ 2646189 w 4114165"/>
              <a:gd name="connsiteY308" fmla="*/ 2256295 h 3063504"/>
              <a:gd name="connsiteX309" fmla="*/ 2649370 w 4114165"/>
              <a:gd name="connsiteY309" fmla="*/ 2254003 h 3063504"/>
              <a:gd name="connsiteX310" fmla="*/ 2652551 w 4114165"/>
              <a:gd name="connsiteY310" fmla="*/ 2245772 h 3063504"/>
              <a:gd name="connsiteX311" fmla="*/ 2658925 w 4114165"/>
              <a:gd name="connsiteY311" fmla="*/ 2211759 h 3063504"/>
              <a:gd name="connsiteX312" fmla="*/ 2665299 w 4114165"/>
              <a:gd name="connsiteY312" fmla="*/ 2155381 h 3063504"/>
              <a:gd name="connsiteX313" fmla="*/ 2674841 w 4114165"/>
              <a:gd name="connsiteY313" fmla="*/ 2033383 h 3063504"/>
              <a:gd name="connsiteX314" fmla="*/ 2687590 w 4114165"/>
              <a:gd name="connsiteY314" fmla="*/ 1816866 h 3063504"/>
              <a:gd name="connsiteX315" fmla="*/ 2725797 w 4114165"/>
              <a:gd name="connsiteY315" fmla="*/ 1116307 h 3063504"/>
              <a:gd name="connsiteX316" fmla="*/ 2735353 w 4114165"/>
              <a:gd name="connsiteY316" fmla="*/ 1006339 h 3063504"/>
              <a:gd name="connsiteX317" fmla="*/ 2741714 w 4114165"/>
              <a:gd name="connsiteY317" fmla="*/ 959548 h 3063504"/>
              <a:gd name="connsiteX318" fmla="*/ 2748088 w 4114165"/>
              <a:gd name="connsiteY318" fmla="*/ 935995 h 3063504"/>
              <a:gd name="connsiteX319" fmla="*/ 2751269 w 4114165"/>
              <a:gd name="connsiteY319" fmla="*/ 933171 h 3063504"/>
              <a:gd name="connsiteX320" fmla="*/ 2754450 w 4114165"/>
              <a:gd name="connsiteY320" fmla="*/ 936337 h 3063504"/>
              <a:gd name="connsiteX321" fmla="*/ 2757643 w 4114165"/>
              <a:gd name="connsiteY321" fmla="*/ 945416 h 3063504"/>
              <a:gd name="connsiteX322" fmla="*/ 2764005 w 4114165"/>
              <a:gd name="connsiteY322" fmla="*/ 980709 h 3063504"/>
              <a:gd name="connsiteX323" fmla="*/ 2770379 w 4114165"/>
              <a:gd name="connsiteY323" fmla="*/ 1037225 h 3063504"/>
              <a:gd name="connsiteX324" fmla="*/ 2779934 w 4114165"/>
              <a:gd name="connsiteY324" fmla="*/ 1155678 h 3063504"/>
              <a:gd name="connsiteX325" fmla="*/ 2792670 w 4114165"/>
              <a:gd name="connsiteY325" fmla="*/ 1356429 h 3063504"/>
              <a:gd name="connsiteX326" fmla="*/ 2818142 w 4114165"/>
              <a:gd name="connsiteY326" fmla="*/ 1765998 h 3063504"/>
              <a:gd name="connsiteX327" fmla="*/ 2827697 w 4114165"/>
              <a:gd name="connsiteY327" fmla="*/ 1875662 h 3063504"/>
              <a:gd name="connsiteX328" fmla="*/ 2834058 w 4114165"/>
              <a:gd name="connsiteY328" fmla="*/ 1925847 h 3063504"/>
              <a:gd name="connsiteX329" fmla="*/ 2840433 w 4114165"/>
              <a:gd name="connsiteY329" fmla="*/ 1955251 h 3063504"/>
              <a:gd name="connsiteX330" fmla="*/ 2843613 w 4114165"/>
              <a:gd name="connsiteY330" fmla="*/ 1961823 h 3063504"/>
              <a:gd name="connsiteX331" fmla="*/ 2846807 w 4114165"/>
              <a:gd name="connsiteY331" fmla="*/ 1962912 h 3063504"/>
              <a:gd name="connsiteX332" fmla="*/ 2849988 w 4114165"/>
              <a:gd name="connsiteY332" fmla="*/ 1958543 h 3063504"/>
              <a:gd name="connsiteX333" fmla="*/ 2853168 w 4114165"/>
              <a:gd name="connsiteY333" fmla="*/ 1948818 h 3063504"/>
              <a:gd name="connsiteX334" fmla="*/ 2859543 w 4114165"/>
              <a:gd name="connsiteY334" fmla="*/ 1914032 h 3063504"/>
              <a:gd name="connsiteX335" fmla="*/ 2865904 w 4114165"/>
              <a:gd name="connsiteY335" fmla="*/ 1860517 h 3063504"/>
              <a:gd name="connsiteX336" fmla="*/ 2875459 w 4114165"/>
              <a:gd name="connsiteY336" fmla="*/ 1751587 h 3063504"/>
              <a:gd name="connsiteX337" fmla="*/ 2891388 w 4114165"/>
              <a:gd name="connsiteY337" fmla="*/ 1526332 h 3063504"/>
              <a:gd name="connsiteX338" fmla="*/ 2907305 w 4114165"/>
              <a:gd name="connsiteY338" fmla="*/ 1308055 h 3063504"/>
              <a:gd name="connsiteX339" fmla="*/ 2916860 w 4114165"/>
              <a:gd name="connsiteY339" fmla="*/ 1209459 h 3063504"/>
              <a:gd name="connsiteX340" fmla="*/ 2923222 w 4114165"/>
              <a:gd name="connsiteY340" fmla="*/ 1164897 h 3063504"/>
              <a:gd name="connsiteX341" fmla="*/ 2929596 w 4114165"/>
              <a:gd name="connsiteY341" fmla="*/ 1140279 h 3063504"/>
              <a:gd name="connsiteX342" fmla="*/ 2932777 w 4114165"/>
              <a:gd name="connsiteY342" fmla="*/ 1135974 h 3063504"/>
              <a:gd name="connsiteX343" fmla="*/ 2935957 w 4114165"/>
              <a:gd name="connsiteY343" fmla="*/ 1137164 h 3063504"/>
              <a:gd name="connsiteX344" fmla="*/ 2939151 w 4114165"/>
              <a:gd name="connsiteY344" fmla="*/ 1143888 h 3063504"/>
              <a:gd name="connsiteX345" fmla="*/ 2945512 w 4114165"/>
              <a:gd name="connsiteY345" fmla="*/ 1173735 h 3063504"/>
              <a:gd name="connsiteX346" fmla="*/ 2951887 w 4114165"/>
              <a:gd name="connsiteY346" fmla="*/ 1224490 h 3063504"/>
              <a:gd name="connsiteX347" fmla="*/ 2961442 w 4114165"/>
              <a:gd name="connsiteY347" fmla="*/ 1335142 h 3063504"/>
              <a:gd name="connsiteX348" fmla="*/ 2974177 w 4114165"/>
              <a:gd name="connsiteY348" fmla="*/ 1529549 h 3063504"/>
              <a:gd name="connsiteX349" fmla="*/ 2999649 w 4114165"/>
              <a:gd name="connsiteY349" fmla="*/ 1943005 h 3063504"/>
              <a:gd name="connsiteX350" fmla="*/ 3009204 w 4114165"/>
              <a:gd name="connsiteY350" fmla="*/ 2056291 h 3063504"/>
              <a:gd name="connsiteX351" fmla="*/ 3015566 w 4114165"/>
              <a:gd name="connsiteY351" fmla="*/ 2107590 h 3063504"/>
              <a:gd name="connsiteX352" fmla="*/ 3021940 w 4114165"/>
              <a:gd name="connsiteY352" fmla="*/ 2135956 h 3063504"/>
              <a:gd name="connsiteX353" fmla="*/ 3025121 w 4114165"/>
              <a:gd name="connsiteY353" fmla="*/ 2140869 h 3063504"/>
              <a:gd name="connsiteX354" fmla="*/ 3028314 w 4114165"/>
              <a:gd name="connsiteY354" fmla="*/ 2139375 h 3063504"/>
              <a:gd name="connsiteX355" fmla="*/ 3031495 w 4114165"/>
              <a:gd name="connsiteY355" fmla="*/ 2131372 h 3063504"/>
              <a:gd name="connsiteX356" fmla="*/ 3037856 w 4114165"/>
              <a:gd name="connsiteY356" fmla="*/ 2095864 h 3063504"/>
              <a:gd name="connsiteX357" fmla="*/ 3044231 w 4114165"/>
              <a:gd name="connsiteY357" fmla="*/ 2035004 h 3063504"/>
              <a:gd name="connsiteX358" fmla="*/ 3053786 w 4114165"/>
              <a:gd name="connsiteY358" fmla="*/ 1900292 h 3063504"/>
              <a:gd name="connsiteX359" fmla="*/ 3066522 w 4114165"/>
              <a:gd name="connsiteY359" fmla="*/ 1656777 h 3063504"/>
              <a:gd name="connsiteX360" fmla="*/ 3101548 w 4114165"/>
              <a:gd name="connsiteY360" fmla="*/ 916683 h 3063504"/>
              <a:gd name="connsiteX361" fmla="*/ 3111104 w 4114165"/>
              <a:gd name="connsiteY361" fmla="*/ 783301 h 3063504"/>
              <a:gd name="connsiteX362" fmla="*/ 3117465 w 4114165"/>
              <a:gd name="connsiteY362" fmla="*/ 726430 h 3063504"/>
              <a:gd name="connsiteX363" fmla="*/ 3123839 w 4114165"/>
              <a:gd name="connsiteY363" fmla="*/ 698723 h 3063504"/>
              <a:gd name="connsiteX364" fmla="*/ 3127020 w 4114165"/>
              <a:gd name="connsiteY364" fmla="*/ 696418 h 3063504"/>
              <a:gd name="connsiteX365" fmla="*/ 3130214 w 4114165"/>
              <a:gd name="connsiteY365" fmla="*/ 701990 h 3063504"/>
              <a:gd name="connsiteX366" fmla="*/ 3133394 w 4114165"/>
              <a:gd name="connsiteY366" fmla="*/ 715476 h 3063504"/>
              <a:gd name="connsiteX367" fmla="*/ 3139756 w 4114165"/>
              <a:gd name="connsiteY367" fmla="*/ 765952 h 3063504"/>
              <a:gd name="connsiteX368" fmla="*/ 3146130 w 4114165"/>
              <a:gd name="connsiteY368" fmla="*/ 846579 h 3063504"/>
              <a:gd name="connsiteX369" fmla="*/ 3155685 w 4114165"/>
              <a:gd name="connsiteY369" fmla="*/ 1018294 h 3063504"/>
              <a:gd name="connsiteX370" fmla="*/ 3168421 w 4114165"/>
              <a:gd name="connsiteY370" fmla="*/ 1320136 h 3063504"/>
              <a:gd name="connsiteX371" fmla="*/ 3203448 w 4114165"/>
              <a:gd name="connsiteY371" fmla="*/ 2215089 h 3063504"/>
              <a:gd name="connsiteX372" fmla="*/ 3213003 w 4114165"/>
              <a:gd name="connsiteY372" fmla="*/ 2377344 h 3063504"/>
              <a:gd name="connsiteX373" fmla="*/ 3219364 w 4114165"/>
              <a:gd name="connsiteY373" fmla="*/ 2449018 h 3063504"/>
              <a:gd name="connsiteX374" fmla="*/ 3225738 w 4114165"/>
              <a:gd name="connsiteY374" fmla="*/ 2487996 h 3063504"/>
              <a:gd name="connsiteX375" fmla="*/ 3228919 w 4114165"/>
              <a:gd name="connsiteY375" fmla="*/ 2494657 h 3063504"/>
              <a:gd name="connsiteX376" fmla="*/ 3232113 w 4114165"/>
              <a:gd name="connsiteY376" fmla="*/ 2492656 h 3063504"/>
              <a:gd name="connsiteX377" fmla="*/ 3235293 w 4114165"/>
              <a:gd name="connsiteY377" fmla="*/ 2481980 h 3063504"/>
              <a:gd name="connsiteX378" fmla="*/ 3241655 w 4114165"/>
              <a:gd name="connsiteY378" fmla="*/ 2435063 h 3063504"/>
              <a:gd name="connsiteX379" fmla="*/ 3248029 w 4114165"/>
              <a:gd name="connsiteY379" fmla="*/ 2355601 h 3063504"/>
              <a:gd name="connsiteX380" fmla="*/ 3257584 w 4114165"/>
              <a:gd name="connsiteY380" fmla="*/ 2182202 h 3063504"/>
              <a:gd name="connsiteX381" fmla="*/ 3270320 w 4114165"/>
              <a:gd name="connsiteY381" fmla="*/ 1873902 h 3063504"/>
              <a:gd name="connsiteX382" fmla="*/ 3305347 w 4114165"/>
              <a:gd name="connsiteY382" fmla="*/ 952647 h 3063504"/>
              <a:gd name="connsiteX383" fmla="*/ 3314902 w 4114165"/>
              <a:gd name="connsiteY383" fmla="*/ 781693 h 3063504"/>
              <a:gd name="connsiteX384" fmla="*/ 3321263 w 4114165"/>
              <a:gd name="connsiteY384" fmla="*/ 703307 h 3063504"/>
              <a:gd name="connsiteX385" fmla="*/ 3327637 w 4114165"/>
              <a:gd name="connsiteY385" fmla="*/ 656541 h 3063504"/>
              <a:gd name="connsiteX386" fmla="*/ 3330818 w 4114165"/>
              <a:gd name="connsiteY386" fmla="*/ 645461 h 3063504"/>
              <a:gd name="connsiteX387" fmla="*/ 3334012 w 4114165"/>
              <a:gd name="connsiteY387" fmla="*/ 642662 h 3063504"/>
              <a:gd name="connsiteX388" fmla="*/ 3337192 w 4114165"/>
              <a:gd name="connsiteY388" fmla="*/ 648095 h 3063504"/>
              <a:gd name="connsiteX389" fmla="*/ 3340373 w 4114165"/>
              <a:gd name="connsiteY389" fmla="*/ 661657 h 3063504"/>
              <a:gd name="connsiteX390" fmla="*/ 3346747 w 4114165"/>
              <a:gd name="connsiteY390" fmla="*/ 712272 h 3063504"/>
              <a:gd name="connsiteX391" fmla="*/ 3353109 w 4114165"/>
              <a:gd name="connsiteY391" fmla="*/ 792026 h 3063504"/>
              <a:gd name="connsiteX392" fmla="*/ 3362664 w 4114165"/>
              <a:gd name="connsiteY392" fmla="*/ 958282 h 3063504"/>
              <a:gd name="connsiteX393" fmla="*/ 3375400 w 4114165"/>
              <a:gd name="connsiteY393" fmla="*/ 1241725 h 3063504"/>
              <a:gd name="connsiteX394" fmla="*/ 3404065 w 4114165"/>
              <a:gd name="connsiteY394" fmla="*/ 1914374 h 3063504"/>
              <a:gd name="connsiteX395" fmla="*/ 3413620 w 4114165"/>
              <a:gd name="connsiteY395" fmla="*/ 2082783 h 3063504"/>
              <a:gd name="connsiteX396" fmla="*/ 3423163 w 4114165"/>
              <a:gd name="connsiteY396" fmla="*/ 2199285 h 3063504"/>
              <a:gd name="connsiteX397" fmla="*/ 3429537 w 4114165"/>
              <a:gd name="connsiteY397" fmla="*/ 2244088 h 3063504"/>
              <a:gd name="connsiteX398" fmla="*/ 3432718 w 4114165"/>
              <a:gd name="connsiteY398" fmla="*/ 2256169 h 3063504"/>
              <a:gd name="connsiteX399" fmla="*/ 3435911 w 4114165"/>
              <a:gd name="connsiteY399" fmla="*/ 2261335 h 3063504"/>
              <a:gd name="connsiteX400" fmla="*/ 3439092 w 4114165"/>
              <a:gd name="connsiteY400" fmla="*/ 2259613 h 3063504"/>
              <a:gd name="connsiteX401" fmla="*/ 3442273 w 4114165"/>
              <a:gd name="connsiteY401" fmla="*/ 2251116 h 3063504"/>
              <a:gd name="connsiteX402" fmla="*/ 3448647 w 4114165"/>
              <a:gd name="connsiteY402" fmla="*/ 2214582 h 3063504"/>
              <a:gd name="connsiteX403" fmla="*/ 3455008 w 4114165"/>
              <a:gd name="connsiteY403" fmla="*/ 2153824 h 3063504"/>
              <a:gd name="connsiteX404" fmla="*/ 3464564 w 4114165"/>
              <a:gd name="connsiteY404" fmla="*/ 2023974 h 3063504"/>
              <a:gd name="connsiteX405" fmla="*/ 3477299 w 4114165"/>
              <a:gd name="connsiteY405" fmla="*/ 1799315 h 3063504"/>
              <a:gd name="connsiteX406" fmla="*/ 3509145 w 4114165"/>
              <a:gd name="connsiteY406" fmla="*/ 1210295 h 3063504"/>
              <a:gd name="connsiteX407" fmla="*/ 3518700 w 4114165"/>
              <a:gd name="connsiteY407" fmla="*/ 1086549 h 3063504"/>
              <a:gd name="connsiteX408" fmla="*/ 3525062 w 4114165"/>
              <a:gd name="connsiteY408" fmla="*/ 1027956 h 3063504"/>
              <a:gd name="connsiteX409" fmla="*/ 3531436 w 4114165"/>
              <a:gd name="connsiteY409" fmla="*/ 990536 h 3063504"/>
              <a:gd name="connsiteX410" fmla="*/ 3534617 w 4114165"/>
              <a:gd name="connsiteY410" fmla="*/ 980063 h 3063504"/>
              <a:gd name="connsiteX411" fmla="*/ 3537797 w 4114165"/>
              <a:gd name="connsiteY411" fmla="*/ 975137 h 3063504"/>
              <a:gd name="connsiteX412" fmla="*/ 3540991 w 4114165"/>
              <a:gd name="connsiteY412" fmla="*/ 975694 h 3063504"/>
              <a:gd name="connsiteX413" fmla="*/ 3544172 w 4114165"/>
              <a:gd name="connsiteY413" fmla="*/ 981697 h 3063504"/>
              <a:gd name="connsiteX414" fmla="*/ 3550546 w 4114165"/>
              <a:gd name="connsiteY414" fmla="*/ 1009341 h 3063504"/>
              <a:gd name="connsiteX415" fmla="*/ 3556908 w 4114165"/>
              <a:gd name="connsiteY415" fmla="*/ 1056435 h 3063504"/>
              <a:gd name="connsiteX416" fmla="*/ 3566463 w 4114165"/>
              <a:gd name="connsiteY416" fmla="*/ 1158261 h 3063504"/>
              <a:gd name="connsiteX417" fmla="*/ 3579198 w 4114165"/>
              <a:gd name="connsiteY417" fmla="*/ 1335737 h 3063504"/>
              <a:gd name="connsiteX418" fmla="*/ 3611044 w 4114165"/>
              <a:gd name="connsiteY418" fmla="*/ 1805545 h 3063504"/>
              <a:gd name="connsiteX419" fmla="*/ 3620599 w 4114165"/>
              <a:gd name="connsiteY419" fmla="*/ 1906206 h 3063504"/>
              <a:gd name="connsiteX420" fmla="*/ 3626961 w 4114165"/>
              <a:gd name="connsiteY420" fmla="*/ 1954998 h 3063504"/>
              <a:gd name="connsiteX421" fmla="*/ 3633335 w 4114165"/>
              <a:gd name="connsiteY421" fmla="*/ 1987567 h 3063504"/>
              <a:gd name="connsiteX422" fmla="*/ 3639696 w 4114165"/>
              <a:gd name="connsiteY422" fmla="*/ 2003270 h 3063504"/>
              <a:gd name="connsiteX423" fmla="*/ 3642890 w 4114165"/>
              <a:gd name="connsiteY423" fmla="*/ 2004764 h 3063504"/>
              <a:gd name="connsiteX424" fmla="*/ 3646071 w 4114165"/>
              <a:gd name="connsiteY424" fmla="*/ 2002092 h 3063504"/>
              <a:gd name="connsiteX425" fmla="*/ 3649251 w 4114165"/>
              <a:gd name="connsiteY425" fmla="*/ 1995343 h 3063504"/>
              <a:gd name="connsiteX426" fmla="*/ 3655626 w 4114165"/>
              <a:gd name="connsiteY426" fmla="*/ 1970079 h 3063504"/>
              <a:gd name="connsiteX427" fmla="*/ 3661987 w 4114165"/>
              <a:gd name="connsiteY427" fmla="*/ 1930329 h 3063504"/>
              <a:gd name="connsiteX428" fmla="*/ 3671542 w 4114165"/>
              <a:gd name="connsiteY428" fmla="*/ 1847423 h 3063504"/>
              <a:gd name="connsiteX429" fmla="*/ 3684278 w 4114165"/>
              <a:gd name="connsiteY429" fmla="*/ 1705138 h 3063504"/>
              <a:gd name="connsiteX430" fmla="*/ 3719305 w 4114165"/>
              <a:gd name="connsiteY430" fmla="*/ 1285869 h 3063504"/>
              <a:gd name="connsiteX431" fmla="*/ 3728860 w 4114165"/>
              <a:gd name="connsiteY431" fmla="*/ 1203127 h 3063504"/>
              <a:gd name="connsiteX432" fmla="*/ 3738415 w 4114165"/>
              <a:gd name="connsiteY432" fmla="*/ 1145914 h 3063504"/>
              <a:gd name="connsiteX433" fmla="*/ 3744789 w 4114165"/>
              <a:gd name="connsiteY433" fmla="*/ 1123703 h 3063504"/>
              <a:gd name="connsiteX434" fmla="*/ 3747970 w 4114165"/>
              <a:gd name="connsiteY434" fmla="*/ 1117612 h 3063504"/>
              <a:gd name="connsiteX435" fmla="*/ 3751151 w 4114165"/>
              <a:gd name="connsiteY435" fmla="*/ 1114864 h 3063504"/>
              <a:gd name="connsiteX436" fmla="*/ 3754344 w 4114165"/>
              <a:gd name="connsiteY436" fmla="*/ 1115497 h 3063504"/>
              <a:gd name="connsiteX437" fmla="*/ 3757525 w 4114165"/>
              <a:gd name="connsiteY437" fmla="*/ 1119435 h 3063504"/>
              <a:gd name="connsiteX438" fmla="*/ 3763887 w 4114165"/>
              <a:gd name="connsiteY438" fmla="*/ 1137050 h 3063504"/>
              <a:gd name="connsiteX439" fmla="*/ 3770261 w 4114165"/>
              <a:gd name="connsiteY439" fmla="*/ 1166935 h 3063504"/>
              <a:gd name="connsiteX440" fmla="*/ 3779816 w 4114165"/>
              <a:gd name="connsiteY440" fmla="*/ 1232253 h 3063504"/>
              <a:gd name="connsiteX441" fmla="*/ 3792552 w 4114165"/>
              <a:gd name="connsiteY441" fmla="*/ 1349413 h 3063504"/>
              <a:gd name="connsiteX442" fmla="*/ 3818023 w 4114165"/>
              <a:gd name="connsiteY442" fmla="*/ 1628335 h 3063504"/>
              <a:gd name="connsiteX443" fmla="*/ 3833953 w 4114165"/>
              <a:gd name="connsiteY443" fmla="*/ 1785195 h 3063504"/>
              <a:gd name="connsiteX444" fmla="*/ 3843495 w 4114165"/>
              <a:gd name="connsiteY444" fmla="*/ 1858085 h 3063504"/>
              <a:gd name="connsiteX445" fmla="*/ 3853050 w 4114165"/>
              <a:gd name="connsiteY445" fmla="*/ 1909448 h 3063504"/>
              <a:gd name="connsiteX446" fmla="*/ 3859424 w 4114165"/>
              <a:gd name="connsiteY446" fmla="*/ 1930215 h 3063504"/>
              <a:gd name="connsiteX447" fmla="*/ 3865786 w 4114165"/>
              <a:gd name="connsiteY447" fmla="*/ 1939611 h 3063504"/>
              <a:gd name="connsiteX448" fmla="*/ 3868979 w 4114165"/>
              <a:gd name="connsiteY448" fmla="*/ 1939992 h 3063504"/>
              <a:gd name="connsiteX449" fmla="*/ 3872160 w 4114165"/>
              <a:gd name="connsiteY449" fmla="*/ 1937472 h 3063504"/>
              <a:gd name="connsiteX450" fmla="*/ 3875341 w 4114165"/>
              <a:gd name="connsiteY450" fmla="*/ 1932115 h 3063504"/>
              <a:gd name="connsiteX451" fmla="*/ 3881715 w 4114165"/>
              <a:gd name="connsiteY451" fmla="*/ 1913057 h 3063504"/>
              <a:gd name="connsiteX452" fmla="*/ 3888077 w 4114165"/>
              <a:gd name="connsiteY452" fmla="*/ 1883437 h 3063504"/>
              <a:gd name="connsiteX453" fmla="*/ 3897632 w 4114165"/>
              <a:gd name="connsiteY453" fmla="*/ 1821260 h 3063504"/>
              <a:gd name="connsiteX454" fmla="*/ 3910367 w 4114165"/>
              <a:gd name="connsiteY454" fmla="*/ 1711888 h 3063504"/>
              <a:gd name="connsiteX455" fmla="*/ 3932658 w 4114165"/>
              <a:gd name="connsiteY455" fmla="*/ 1484088 h 3063504"/>
              <a:gd name="connsiteX456" fmla="*/ 3951768 w 4114165"/>
              <a:gd name="connsiteY456" fmla="*/ 1301736 h 3063504"/>
              <a:gd name="connsiteX457" fmla="*/ 3961323 w 4114165"/>
              <a:gd name="connsiteY457" fmla="*/ 1230328 h 3063504"/>
              <a:gd name="connsiteX458" fmla="*/ 3970878 w 4114165"/>
              <a:gd name="connsiteY458" fmla="*/ 1178180 h 3063504"/>
              <a:gd name="connsiteX459" fmla="*/ 3977240 w 4114165"/>
              <a:gd name="connsiteY459" fmla="*/ 1155741 h 3063504"/>
              <a:gd name="connsiteX460" fmla="*/ 3983614 w 4114165"/>
              <a:gd name="connsiteY460" fmla="*/ 1143901 h 3063504"/>
              <a:gd name="connsiteX461" fmla="*/ 3986795 w 4114165"/>
              <a:gd name="connsiteY461" fmla="*/ 1142077 h 3063504"/>
              <a:gd name="connsiteX462" fmla="*/ 3989976 w 4114165"/>
              <a:gd name="connsiteY462" fmla="*/ 1142989 h 3063504"/>
              <a:gd name="connsiteX463" fmla="*/ 3993169 w 4114165"/>
              <a:gd name="connsiteY463" fmla="*/ 1146661 h 3063504"/>
              <a:gd name="connsiteX464" fmla="*/ 3999531 w 4114165"/>
              <a:gd name="connsiteY464" fmla="*/ 1162136 h 3063504"/>
              <a:gd name="connsiteX465" fmla="*/ 4005905 w 4114165"/>
              <a:gd name="connsiteY465" fmla="*/ 1188070 h 3063504"/>
              <a:gd name="connsiteX466" fmla="*/ 4015460 w 4114165"/>
              <a:gd name="connsiteY466" fmla="*/ 1244992 h 3063504"/>
              <a:gd name="connsiteX467" fmla="*/ 4025002 w 4114165"/>
              <a:gd name="connsiteY467" fmla="*/ 1320275 h 3063504"/>
              <a:gd name="connsiteX468" fmla="*/ 4040932 w 4114165"/>
              <a:gd name="connsiteY468" fmla="*/ 1473210 h 3063504"/>
              <a:gd name="connsiteX469" fmla="*/ 4069584 w 4114165"/>
              <a:gd name="connsiteY469" fmla="*/ 1754601 h 3063504"/>
              <a:gd name="connsiteX470" fmla="*/ 4079139 w 4114165"/>
              <a:gd name="connsiteY470" fmla="*/ 1826731 h 3063504"/>
              <a:gd name="connsiteX471" fmla="*/ 4088694 w 4114165"/>
              <a:gd name="connsiteY471" fmla="*/ 1879436 h 3063504"/>
              <a:gd name="connsiteX472" fmla="*/ 4095069 w 4114165"/>
              <a:gd name="connsiteY472" fmla="*/ 1902103 h 3063504"/>
              <a:gd name="connsiteX473" fmla="*/ 4101430 w 4114165"/>
              <a:gd name="connsiteY473" fmla="*/ 1914082 h 3063504"/>
              <a:gd name="connsiteX474" fmla="*/ 4104611 w 4114165"/>
              <a:gd name="connsiteY474" fmla="*/ 1915995 h 3063504"/>
              <a:gd name="connsiteX475" fmla="*/ 4107804 w 4114165"/>
              <a:gd name="connsiteY475" fmla="*/ 1915184 h 3063504"/>
              <a:gd name="connsiteX476" fmla="*/ 4110985 w 4114165"/>
              <a:gd name="connsiteY476" fmla="*/ 1911702 h 3063504"/>
              <a:gd name="connsiteX477" fmla="*/ 4114166 w 4114165"/>
              <a:gd name="connsiteY477" fmla="*/ 1905598 h 3063504"/>
              <a:gd name="connsiteX478" fmla="*/ 4114166 w 4114165"/>
              <a:gd name="connsiteY478" fmla="*/ 1905598 h 3063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</a:cxnLst>
            <a:rect l="l" t="t" r="r" b="b"/>
            <a:pathLst>
              <a:path w="4114165" h="3063504">
                <a:moveTo>
                  <a:pt x="0" y="1426330"/>
                </a:moveTo>
                <a:lnTo>
                  <a:pt x="19106" y="1079343"/>
                </a:lnTo>
                <a:lnTo>
                  <a:pt x="28660" y="944391"/>
                </a:lnTo>
                <a:lnTo>
                  <a:pt x="38212" y="852379"/>
                </a:lnTo>
                <a:lnTo>
                  <a:pt x="44582" y="819708"/>
                </a:lnTo>
                <a:lnTo>
                  <a:pt x="47765" y="812730"/>
                </a:lnTo>
                <a:lnTo>
                  <a:pt x="50950" y="812198"/>
                </a:lnTo>
                <a:lnTo>
                  <a:pt x="54134" y="818213"/>
                </a:lnTo>
                <a:lnTo>
                  <a:pt x="57319" y="830801"/>
                </a:lnTo>
                <a:lnTo>
                  <a:pt x="63687" y="875439"/>
                </a:lnTo>
                <a:lnTo>
                  <a:pt x="70056" y="945100"/>
                </a:lnTo>
                <a:lnTo>
                  <a:pt x="79608" y="1091880"/>
                </a:lnTo>
                <a:lnTo>
                  <a:pt x="92347" y="1349148"/>
                </a:lnTo>
                <a:lnTo>
                  <a:pt x="130558" y="2179860"/>
                </a:lnTo>
                <a:lnTo>
                  <a:pt x="140112" y="2309798"/>
                </a:lnTo>
                <a:lnTo>
                  <a:pt x="146480" y="2364047"/>
                </a:lnTo>
                <a:lnTo>
                  <a:pt x="149664" y="2380472"/>
                </a:lnTo>
                <a:lnTo>
                  <a:pt x="152849" y="2389450"/>
                </a:lnTo>
                <a:lnTo>
                  <a:pt x="156033" y="2390855"/>
                </a:lnTo>
                <a:lnTo>
                  <a:pt x="159218" y="2384600"/>
                </a:lnTo>
                <a:lnTo>
                  <a:pt x="162401" y="2370696"/>
                </a:lnTo>
                <a:lnTo>
                  <a:pt x="168770" y="2320207"/>
                </a:lnTo>
                <a:lnTo>
                  <a:pt x="175140" y="2240720"/>
                </a:lnTo>
                <a:lnTo>
                  <a:pt x="184692" y="2072639"/>
                </a:lnTo>
                <a:lnTo>
                  <a:pt x="197429" y="1777458"/>
                </a:lnTo>
                <a:lnTo>
                  <a:pt x="235642" y="818581"/>
                </a:lnTo>
                <a:lnTo>
                  <a:pt x="245194" y="665925"/>
                </a:lnTo>
                <a:lnTo>
                  <a:pt x="251563" y="600835"/>
                </a:lnTo>
                <a:lnTo>
                  <a:pt x="257933" y="568563"/>
                </a:lnTo>
                <a:lnTo>
                  <a:pt x="261116" y="565293"/>
                </a:lnTo>
                <a:lnTo>
                  <a:pt x="264300" y="570754"/>
                </a:lnTo>
                <a:lnTo>
                  <a:pt x="267485" y="584961"/>
                </a:lnTo>
                <a:lnTo>
                  <a:pt x="273854" y="639269"/>
                </a:lnTo>
                <a:lnTo>
                  <a:pt x="280222" y="726772"/>
                </a:lnTo>
                <a:lnTo>
                  <a:pt x="289776" y="913999"/>
                </a:lnTo>
                <a:lnTo>
                  <a:pt x="302513" y="1245232"/>
                </a:lnTo>
                <a:lnTo>
                  <a:pt x="340728" y="2325374"/>
                </a:lnTo>
                <a:lnTo>
                  <a:pt x="350283" y="2497177"/>
                </a:lnTo>
                <a:lnTo>
                  <a:pt x="356645" y="2570484"/>
                </a:lnTo>
                <a:lnTo>
                  <a:pt x="363019" y="2607106"/>
                </a:lnTo>
                <a:lnTo>
                  <a:pt x="366200" y="2611083"/>
                </a:lnTo>
                <a:lnTo>
                  <a:pt x="369380" y="2605384"/>
                </a:lnTo>
                <a:lnTo>
                  <a:pt x="372574" y="2590024"/>
                </a:lnTo>
                <a:lnTo>
                  <a:pt x="378935" y="2530861"/>
                </a:lnTo>
                <a:lnTo>
                  <a:pt x="385310" y="2435532"/>
                </a:lnTo>
                <a:lnTo>
                  <a:pt x="394865" y="2232425"/>
                </a:lnTo>
                <a:lnTo>
                  <a:pt x="407601" y="1876548"/>
                </a:lnTo>
                <a:lnTo>
                  <a:pt x="442627" y="825508"/>
                </a:lnTo>
                <a:lnTo>
                  <a:pt x="452182" y="631949"/>
                </a:lnTo>
                <a:lnTo>
                  <a:pt x="458544" y="543618"/>
                </a:lnTo>
                <a:lnTo>
                  <a:pt x="464918" y="491393"/>
                </a:lnTo>
                <a:lnTo>
                  <a:pt x="468099" y="479329"/>
                </a:lnTo>
                <a:lnTo>
                  <a:pt x="471280" y="476719"/>
                </a:lnTo>
                <a:lnTo>
                  <a:pt x="474473" y="483516"/>
                </a:lnTo>
                <a:lnTo>
                  <a:pt x="477654" y="499587"/>
                </a:lnTo>
                <a:lnTo>
                  <a:pt x="484015" y="558573"/>
                </a:lnTo>
                <a:lnTo>
                  <a:pt x="490390" y="650919"/>
                </a:lnTo>
                <a:lnTo>
                  <a:pt x="499945" y="843021"/>
                </a:lnTo>
                <a:lnTo>
                  <a:pt x="512680" y="1171038"/>
                </a:lnTo>
                <a:lnTo>
                  <a:pt x="544526" y="2034016"/>
                </a:lnTo>
                <a:lnTo>
                  <a:pt x="554081" y="2220635"/>
                </a:lnTo>
                <a:lnTo>
                  <a:pt x="563624" y="2346673"/>
                </a:lnTo>
                <a:lnTo>
                  <a:pt x="569998" y="2393211"/>
                </a:lnTo>
                <a:lnTo>
                  <a:pt x="573179" y="2404874"/>
                </a:lnTo>
                <a:lnTo>
                  <a:pt x="576372" y="2408799"/>
                </a:lnTo>
                <a:lnTo>
                  <a:pt x="579553" y="2405102"/>
                </a:lnTo>
                <a:lnTo>
                  <a:pt x="582734" y="2393945"/>
                </a:lnTo>
                <a:lnTo>
                  <a:pt x="589108" y="2350282"/>
                </a:lnTo>
                <a:lnTo>
                  <a:pt x="595470" y="2280520"/>
                </a:lnTo>
                <a:lnTo>
                  <a:pt x="605025" y="2134981"/>
                </a:lnTo>
                <a:lnTo>
                  <a:pt x="617760" y="1888743"/>
                </a:lnTo>
                <a:lnTo>
                  <a:pt x="646426" y="1318008"/>
                </a:lnTo>
                <a:lnTo>
                  <a:pt x="655981" y="1179079"/>
                </a:lnTo>
                <a:lnTo>
                  <a:pt x="665523" y="1084231"/>
                </a:lnTo>
                <a:lnTo>
                  <a:pt x="671897" y="1047837"/>
                </a:lnTo>
                <a:lnTo>
                  <a:pt x="675078" y="1037782"/>
                </a:lnTo>
                <a:lnTo>
                  <a:pt x="678259" y="1033059"/>
                </a:lnTo>
                <a:lnTo>
                  <a:pt x="681452" y="1033502"/>
                </a:lnTo>
                <a:lnTo>
                  <a:pt x="684633" y="1038909"/>
                </a:lnTo>
                <a:lnTo>
                  <a:pt x="691007" y="1063476"/>
                </a:lnTo>
                <a:lnTo>
                  <a:pt x="697369" y="1104049"/>
                </a:lnTo>
                <a:lnTo>
                  <a:pt x="706924" y="1187437"/>
                </a:lnTo>
                <a:lnTo>
                  <a:pt x="738770" y="1501044"/>
                </a:lnTo>
                <a:lnTo>
                  <a:pt x="748325" y="1560169"/>
                </a:lnTo>
                <a:lnTo>
                  <a:pt x="754686" y="1583596"/>
                </a:lnTo>
                <a:lnTo>
                  <a:pt x="757880" y="1590282"/>
                </a:lnTo>
                <a:lnTo>
                  <a:pt x="761061" y="1593663"/>
                </a:lnTo>
                <a:lnTo>
                  <a:pt x="764241" y="1593828"/>
                </a:lnTo>
                <a:lnTo>
                  <a:pt x="767422" y="1590940"/>
                </a:lnTo>
                <a:lnTo>
                  <a:pt x="773796" y="1576821"/>
                </a:lnTo>
                <a:lnTo>
                  <a:pt x="780158" y="1553495"/>
                </a:lnTo>
                <a:lnTo>
                  <a:pt x="792906" y="1490875"/>
                </a:lnTo>
                <a:lnTo>
                  <a:pt x="805642" y="1429686"/>
                </a:lnTo>
                <a:lnTo>
                  <a:pt x="812004" y="1408348"/>
                </a:lnTo>
                <a:lnTo>
                  <a:pt x="818378" y="1397407"/>
                </a:lnTo>
                <a:lnTo>
                  <a:pt x="821559" y="1396635"/>
                </a:lnTo>
                <a:lnTo>
                  <a:pt x="824740" y="1399345"/>
                </a:lnTo>
                <a:lnTo>
                  <a:pt x="827933" y="1405740"/>
                </a:lnTo>
                <a:lnTo>
                  <a:pt x="834295" y="1430142"/>
                </a:lnTo>
                <a:lnTo>
                  <a:pt x="840669" y="1470285"/>
                </a:lnTo>
                <a:lnTo>
                  <a:pt x="850224" y="1558649"/>
                </a:lnTo>
                <a:lnTo>
                  <a:pt x="862960" y="1718561"/>
                </a:lnTo>
                <a:lnTo>
                  <a:pt x="891612" y="2106134"/>
                </a:lnTo>
                <a:lnTo>
                  <a:pt x="897986" y="2164423"/>
                </a:lnTo>
                <a:lnTo>
                  <a:pt x="904348" y="2202286"/>
                </a:lnTo>
                <a:lnTo>
                  <a:pt x="907541" y="2212354"/>
                </a:lnTo>
                <a:lnTo>
                  <a:pt x="910722" y="2215950"/>
                </a:lnTo>
                <a:lnTo>
                  <a:pt x="913903" y="2212772"/>
                </a:lnTo>
                <a:lnTo>
                  <a:pt x="917096" y="2202540"/>
                </a:lnTo>
                <a:lnTo>
                  <a:pt x="923458" y="2160358"/>
                </a:lnTo>
                <a:lnTo>
                  <a:pt x="929832" y="2088937"/>
                </a:lnTo>
                <a:lnTo>
                  <a:pt x="939387" y="1929354"/>
                </a:lnTo>
                <a:lnTo>
                  <a:pt x="948930" y="1715256"/>
                </a:lnTo>
                <a:lnTo>
                  <a:pt x="964859" y="1281386"/>
                </a:lnTo>
                <a:lnTo>
                  <a:pt x="983956" y="762432"/>
                </a:lnTo>
                <a:lnTo>
                  <a:pt x="993511" y="562035"/>
                </a:lnTo>
                <a:lnTo>
                  <a:pt x="999886" y="466070"/>
                </a:lnTo>
                <a:lnTo>
                  <a:pt x="1006247" y="406589"/>
                </a:lnTo>
                <a:lnTo>
                  <a:pt x="1009441" y="391842"/>
                </a:lnTo>
                <a:lnTo>
                  <a:pt x="1012621" y="387604"/>
                </a:lnTo>
                <a:lnTo>
                  <a:pt x="1015802" y="394136"/>
                </a:lnTo>
                <a:lnTo>
                  <a:pt x="1018996" y="411587"/>
                </a:lnTo>
                <a:lnTo>
                  <a:pt x="1025357" y="479311"/>
                </a:lnTo>
                <a:lnTo>
                  <a:pt x="1031731" y="589755"/>
                </a:lnTo>
                <a:lnTo>
                  <a:pt x="1041274" y="828914"/>
                </a:lnTo>
                <a:lnTo>
                  <a:pt x="1054022" y="1256857"/>
                </a:lnTo>
                <a:lnTo>
                  <a:pt x="1092230" y="2652391"/>
                </a:lnTo>
                <a:lnTo>
                  <a:pt x="1101785" y="2862019"/>
                </a:lnTo>
                <a:lnTo>
                  <a:pt x="1108146" y="2943532"/>
                </a:lnTo>
                <a:lnTo>
                  <a:pt x="1111340" y="2965110"/>
                </a:lnTo>
                <a:lnTo>
                  <a:pt x="1114521" y="2973430"/>
                </a:lnTo>
                <a:lnTo>
                  <a:pt x="1117701" y="2968315"/>
                </a:lnTo>
                <a:lnTo>
                  <a:pt x="1120895" y="2949661"/>
                </a:lnTo>
                <a:lnTo>
                  <a:pt x="1127256" y="2872251"/>
                </a:lnTo>
                <a:lnTo>
                  <a:pt x="1133631" y="2743364"/>
                </a:lnTo>
                <a:lnTo>
                  <a:pt x="1143173" y="2463378"/>
                </a:lnTo>
                <a:lnTo>
                  <a:pt x="1155922" y="1965154"/>
                </a:lnTo>
                <a:lnTo>
                  <a:pt x="1190948" y="471744"/>
                </a:lnTo>
                <a:lnTo>
                  <a:pt x="1200503" y="198810"/>
                </a:lnTo>
                <a:lnTo>
                  <a:pt x="1206865" y="77799"/>
                </a:lnTo>
                <a:lnTo>
                  <a:pt x="1213239" y="11588"/>
                </a:lnTo>
                <a:lnTo>
                  <a:pt x="1216420" y="0"/>
                </a:lnTo>
                <a:lnTo>
                  <a:pt x="1219601" y="2996"/>
                </a:lnTo>
                <a:lnTo>
                  <a:pt x="1222781" y="20580"/>
                </a:lnTo>
                <a:lnTo>
                  <a:pt x="1229156" y="98807"/>
                </a:lnTo>
                <a:lnTo>
                  <a:pt x="1235530" y="231880"/>
                </a:lnTo>
                <a:lnTo>
                  <a:pt x="1245072" y="522962"/>
                </a:lnTo>
                <a:lnTo>
                  <a:pt x="1257821" y="1041176"/>
                </a:lnTo>
                <a:lnTo>
                  <a:pt x="1292847" y="2583224"/>
                </a:lnTo>
                <a:lnTo>
                  <a:pt x="1302390" y="2862221"/>
                </a:lnTo>
                <a:lnTo>
                  <a:pt x="1308764" y="2985271"/>
                </a:lnTo>
                <a:lnTo>
                  <a:pt x="1315138" y="3052069"/>
                </a:lnTo>
                <a:lnTo>
                  <a:pt x="1318319" y="3063504"/>
                </a:lnTo>
                <a:lnTo>
                  <a:pt x="1321500" y="3060098"/>
                </a:lnTo>
                <a:lnTo>
                  <a:pt x="1324681" y="3041913"/>
                </a:lnTo>
                <a:lnTo>
                  <a:pt x="1331055" y="2962109"/>
                </a:lnTo>
                <a:lnTo>
                  <a:pt x="1337429" y="2827372"/>
                </a:lnTo>
                <a:lnTo>
                  <a:pt x="1346971" y="2534799"/>
                </a:lnTo>
                <a:lnTo>
                  <a:pt x="1359720" y="2019403"/>
                </a:lnTo>
                <a:lnTo>
                  <a:pt x="1391553" y="642650"/>
                </a:lnTo>
                <a:lnTo>
                  <a:pt x="1401108" y="357415"/>
                </a:lnTo>
                <a:lnTo>
                  <a:pt x="1407482" y="227415"/>
                </a:lnTo>
                <a:lnTo>
                  <a:pt x="1413844" y="151377"/>
                </a:lnTo>
                <a:lnTo>
                  <a:pt x="1417037" y="134458"/>
                </a:lnTo>
                <a:lnTo>
                  <a:pt x="1420218" y="131770"/>
                </a:lnTo>
                <a:lnTo>
                  <a:pt x="1423399" y="143257"/>
                </a:lnTo>
                <a:lnTo>
                  <a:pt x="1426580" y="168709"/>
                </a:lnTo>
                <a:lnTo>
                  <a:pt x="1432954" y="259960"/>
                </a:lnTo>
                <a:lnTo>
                  <a:pt x="1439328" y="401057"/>
                </a:lnTo>
                <a:lnTo>
                  <a:pt x="1448870" y="691492"/>
                </a:lnTo>
                <a:lnTo>
                  <a:pt x="1461619" y="1179130"/>
                </a:lnTo>
                <a:lnTo>
                  <a:pt x="1487091" y="2181025"/>
                </a:lnTo>
                <a:lnTo>
                  <a:pt x="1496646" y="2459592"/>
                </a:lnTo>
                <a:lnTo>
                  <a:pt x="1503007" y="2593785"/>
                </a:lnTo>
                <a:lnTo>
                  <a:pt x="1509382" y="2680946"/>
                </a:lnTo>
                <a:lnTo>
                  <a:pt x="1512562" y="2705982"/>
                </a:lnTo>
                <a:lnTo>
                  <a:pt x="1515743" y="2718442"/>
                </a:lnTo>
                <a:lnTo>
                  <a:pt x="1518937" y="2718341"/>
                </a:lnTo>
                <a:lnTo>
                  <a:pt x="1522117" y="2705817"/>
                </a:lnTo>
                <a:lnTo>
                  <a:pt x="1525298" y="2681162"/>
                </a:lnTo>
                <a:lnTo>
                  <a:pt x="1531672" y="2597166"/>
                </a:lnTo>
                <a:lnTo>
                  <a:pt x="1538034" y="2471052"/>
                </a:lnTo>
                <a:lnTo>
                  <a:pt x="1547589" y="2217318"/>
                </a:lnTo>
                <a:lnTo>
                  <a:pt x="1563518" y="1692310"/>
                </a:lnTo>
                <a:lnTo>
                  <a:pt x="1582615" y="1074303"/>
                </a:lnTo>
                <a:lnTo>
                  <a:pt x="1592171" y="838804"/>
                </a:lnTo>
                <a:lnTo>
                  <a:pt x="1598545" y="724265"/>
                </a:lnTo>
                <a:lnTo>
                  <a:pt x="1604906" y="648563"/>
                </a:lnTo>
                <a:lnTo>
                  <a:pt x="1608087" y="626010"/>
                </a:lnTo>
                <a:lnTo>
                  <a:pt x="1611281" y="613828"/>
                </a:lnTo>
                <a:lnTo>
                  <a:pt x="1614461" y="611992"/>
                </a:lnTo>
                <a:lnTo>
                  <a:pt x="1617642" y="620362"/>
                </a:lnTo>
                <a:lnTo>
                  <a:pt x="1620836" y="638724"/>
                </a:lnTo>
                <a:lnTo>
                  <a:pt x="1627197" y="703889"/>
                </a:lnTo>
                <a:lnTo>
                  <a:pt x="1633572" y="803537"/>
                </a:lnTo>
                <a:lnTo>
                  <a:pt x="1643127" y="1005807"/>
                </a:lnTo>
                <a:lnTo>
                  <a:pt x="1659043" y="1426507"/>
                </a:lnTo>
                <a:lnTo>
                  <a:pt x="1678153" y="1923162"/>
                </a:lnTo>
                <a:lnTo>
                  <a:pt x="1687696" y="2112656"/>
                </a:lnTo>
                <a:lnTo>
                  <a:pt x="1694070" y="2204756"/>
                </a:lnTo>
                <a:lnTo>
                  <a:pt x="1700444" y="2265400"/>
                </a:lnTo>
                <a:lnTo>
                  <a:pt x="1703625" y="2283281"/>
                </a:lnTo>
                <a:lnTo>
                  <a:pt x="1706806" y="2292702"/>
                </a:lnTo>
                <a:lnTo>
                  <a:pt x="1709986" y="2293639"/>
                </a:lnTo>
                <a:lnTo>
                  <a:pt x="1713180" y="2286193"/>
                </a:lnTo>
                <a:lnTo>
                  <a:pt x="1716361" y="2270504"/>
                </a:lnTo>
                <a:lnTo>
                  <a:pt x="1722735" y="2215532"/>
                </a:lnTo>
                <a:lnTo>
                  <a:pt x="1729096" y="2131689"/>
                </a:lnTo>
                <a:lnTo>
                  <a:pt x="1738651" y="1961012"/>
                </a:lnTo>
                <a:lnTo>
                  <a:pt x="1754568" y="1602325"/>
                </a:lnTo>
                <a:lnTo>
                  <a:pt x="1773678" y="1169278"/>
                </a:lnTo>
                <a:lnTo>
                  <a:pt x="1783233" y="998855"/>
                </a:lnTo>
                <a:lnTo>
                  <a:pt x="1792788" y="880580"/>
                </a:lnTo>
                <a:lnTo>
                  <a:pt x="1799150" y="835904"/>
                </a:lnTo>
                <a:lnTo>
                  <a:pt x="1802343" y="824520"/>
                </a:lnTo>
                <a:lnTo>
                  <a:pt x="1805524" y="820556"/>
                </a:lnTo>
                <a:lnTo>
                  <a:pt x="1808705" y="824051"/>
                </a:lnTo>
                <a:lnTo>
                  <a:pt x="1811886" y="834916"/>
                </a:lnTo>
                <a:lnTo>
                  <a:pt x="1818260" y="878162"/>
                </a:lnTo>
                <a:lnTo>
                  <a:pt x="1824634" y="948342"/>
                </a:lnTo>
                <a:lnTo>
                  <a:pt x="1834176" y="1097237"/>
                </a:lnTo>
                <a:lnTo>
                  <a:pt x="1846912" y="1354719"/>
                </a:lnTo>
                <a:lnTo>
                  <a:pt x="1878758" y="2030319"/>
                </a:lnTo>
                <a:lnTo>
                  <a:pt x="1888313" y="2169894"/>
                </a:lnTo>
                <a:lnTo>
                  <a:pt x="1894687" y="2233983"/>
                </a:lnTo>
                <a:lnTo>
                  <a:pt x="1901049" y="2272112"/>
                </a:lnTo>
                <a:lnTo>
                  <a:pt x="1904242" y="2281014"/>
                </a:lnTo>
                <a:lnTo>
                  <a:pt x="1907423" y="2283053"/>
                </a:lnTo>
                <a:lnTo>
                  <a:pt x="1910604" y="2278216"/>
                </a:lnTo>
                <a:lnTo>
                  <a:pt x="1913785" y="2266591"/>
                </a:lnTo>
                <a:lnTo>
                  <a:pt x="1920159" y="2223573"/>
                </a:lnTo>
                <a:lnTo>
                  <a:pt x="1926520" y="2155837"/>
                </a:lnTo>
                <a:lnTo>
                  <a:pt x="1936075" y="2014084"/>
                </a:lnTo>
                <a:lnTo>
                  <a:pt x="1948811" y="1770329"/>
                </a:lnTo>
                <a:lnTo>
                  <a:pt x="1980657" y="1119397"/>
                </a:lnTo>
                <a:lnTo>
                  <a:pt x="1990212" y="975352"/>
                </a:lnTo>
                <a:lnTo>
                  <a:pt x="1999767" y="875591"/>
                </a:lnTo>
                <a:lnTo>
                  <a:pt x="2006142" y="836740"/>
                </a:lnTo>
                <a:lnTo>
                  <a:pt x="2009322" y="825938"/>
                </a:lnTo>
                <a:lnTo>
                  <a:pt x="2012503" y="820923"/>
                </a:lnTo>
                <a:lnTo>
                  <a:pt x="2015684" y="821658"/>
                </a:lnTo>
                <a:lnTo>
                  <a:pt x="2018877" y="828028"/>
                </a:lnTo>
                <a:lnTo>
                  <a:pt x="2025239" y="857115"/>
                </a:lnTo>
                <a:lnTo>
                  <a:pt x="2031613" y="906553"/>
                </a:lnTo>
                <a:lnTo>
                  <a:pt x="2041168" y="1013849"/>
                </a:lnTo>
                <a:lnTo>
                  <a:pt x="2053904" y="1203418"/>
                </a:lnTo>
                <a:lnTo>
                  <a:pt x="2098486" y="1923390"/>
                </a:lnTo>
                <a:lnTo>
                  <a:pt x="2108028" y="2025937"/>
                </a:lnTo>
                <a:lnTo>
                  <a:pt x="2117583" y="2096700"/>
                </a:lnTo>
                <a:lnTo>
                  <a:pt x="2123957" y="2125104"/>
                </a:lnTo>
                <a:lnTo>
                  <a:pt x="2130319" y="2138324"/>
                </a:lnTo>
                <a:lnTo>
                  <a:pt x="2133512" y="2139299"/>
                </a:lnTo>
                <a:lnTo>
                  <a:pt x="2136693" y="2136589"/>
                </a:lnTo>
                <a:lnTo>
                  <a:pt x="2139874" y="2130283"/>
                </a:lnTo>
                <a:lnTo>
                  <a:pt x="2146248" y="2107312"/>
                </a:lnTo>
                <a:lnTo>
                  <a:pt x="2152610" y="2071335"/>
                </a:lnTo>
                <a:lnTo>
                  <a:pt x="2162165" y="1995685"/>
                </a:lnTo>
                <a:lnTo>
                  <a:pt x="2174901" y="1861973"/>
                </a:lnTo>
                <a:lnTo>
                  <a:pt x="2194011" y="1618546"/>
                </a:lnTo>
                <a:lnTo>
                  <a:pt x="2219482" y="1290681"/>
                </a:lnTo>
                <a:lnTo>
                  <a:pt x="2232218" y="1157476"/>
                </a:lnTo>
                <a:lnTo>
                  <a:pt x="2241773" y="1081331"/>
                </a:lnTo>
                <a:lnTo>
                  <a:pt x="2251328" y="1030020"/>
                </a:lnTo>
                <a:lnTo>
                  <a:pt x="2257702" y="1010924"/>
                </a:lnTo>
                <a:lnTo>
                  <a:pt x="2260883" y="1006061"/>
                </a:lnTo>
                <a:lnTo>
                  <a:pt x="2264064" y="1004351"/>
                </a:lnTo>
                <a:lnTo>
                  <a:pt x="2267257" y="1005782"/>
                </a:lnTo>
                <a:lnTo>
                  <a:pt x="2270438" y="1010316"/>
                </a:lnTo>
                <a:lnTo>
                  <a:pt x="2276800" y="1028450"/>
                </a:lnTo>
                <a:lnTo>
                  <a:pt x="2283174" y="1058069"/>
                </a:lnTo>
                <a:lnTo>
                  <a:pt x="2292729" y="1121841"/>
                </a:lnTo>
                <a:lnTo>
                  <a:pt x="2305465" y="1236014"/>
                </a:lnTo>
                <a:lnTo>
                  <a:pt x="2324575" y="1444287"/>
                </a:lnTo>
                <a:lnTo>
                  <a:pt x="2353227" y="1757361"/>
                </a:lnTo>
                <a:lnTo>
                  <a:pt x="2365963" y="1871318"/>
                </a:lnTo>
                <a:lnTo>
                  <a:pt x="2378699" y="1960101"/>
                </a:lnTo>
                <a:lnTo>
                  <a:pt x="2388254" y="2007196"/>
                </a:lnTo>
                <a:lnTo>
                  <a:pt x="2394628" y="2028331"/>
                </a:lnTo>
                <a:lnTo>
                  <a:pt x="2400990" y="2040690"/>
                </a:lnTo>
                <a:lnTo>
                  <a:pt x="2404183" y="2043425"/>
                </a:lnTo>
                <a:lnTo>
                  <a:pt x="2407364" y="2043805"/>
                </a:lnTo>
                <a:lnTo>
                  <a:pt x="2410545" y="2041766"/>
                </a:lnTo>
                <a:lnTo>
                  <a:pt x="2413726" y="2037258"/>
                </a:lnTo>
                <a:lnTo>
                  <a:pt x="2420100" y="2020707"/>
                </a:lnTo>
                <a:lnTo>
                  <a:pt x="2426474" y="1993899"/>
                </a:lnTo>
                <a:lnTo>
                  <a:pt x="2432836" y="1956694"/>
                </a:lnTo>
                <a:lnTo>
                  <a:pt x="2442391" y="1881614"/>
                </a:lnTo>
                <a:lnTo>
                  <a:pt x="2451946" y="1784575"/>
                </a:lnTo>
                <a:lnTo>
                  <a:pt x="2464682" y="1626031"/>
                </a:lnTo>
                <a:lnTo>
                  <a:pt x="2490153" y="1257757"/>
                </a:lnTo>
                <a:lnTo>
                  <a:pt x="2506083" y="1048014"/>
                </a:lnTo>
                <a:lnTo>
                  <a:pt x="2515625" y="952141"/>
                </a:lnTo>
                <a:lnTo>
                  <a:pt x="2521999" y="906236"/>
                </a:lnTo>
                <a:lnTo>
                  <a:pt x="2528373" y="877262"/>
                </a:lnTo>
                <a:lnTo>
                  <a:pt x="2531554" y="869652"/>
                </a:lnTo>
                <a:lnTo>
                  <a:pt x="2534735" y="866853"/>
                </a:lnTo>
                <a:lnTo>
                  <a:pt x="2537916" y="868955"/>
                </a:lnTo>
                <a:lnTo>
                  <a:pt x="2541109" y="876059"/>
                </a:lnTo>
                <a:lnTo>
                  <a:pt x="2547471" y="905299"/>
                </a:lnTo>
                <a:lnTo>
                  <a:pt x="2553845" y="954281"/>
                </a:lnTo>
                <a:lnTo>
                  <a:pt x="2563400" y="1062425"/>
                </a:lnTo>
                <a:lnTo>
                  <a:pt x="2572942" y="1206420"/>
                </a:lnTo>
                <a:lnTo>
                  <a:pt x="2588872" y="1499651"/>
                </a:lnTo>
                <a:lnTo>
                  <a:pt x="2614343" y="1975335"/>
                </a:lnTo>
                <a:lnTo>
                  <a:pt x="2623898" y="2111528"/>
                </a:lnTo>
                <a:lnTo>
                  <a:pt x="2633453" y="2206554"/>
                </a:lnTo>
                <a:lnTo>
                  <a:pt x="2639815" y="2243037"/>
                </a:lnTo>
                <a:lnTo>
                  <a:pt x="2643008" y="2252623"/>
                </a:lnTo>
                <a:lnTo>
                  <a:pt x="2646189" y="2256295"/>
                </a:lnTo>
                <a:lnTo>
                  <a:pt x="2649370" y="2254003"/>
                </a:lnTo>
                <a:lnTo>
                  <a:pt x="2652551" y="2245772"/>
                </a:lnTo>
                <a:lnTo>
                  <a:pt x="2658925" y="2211759"/>
                </a:lnTo>
                <a:lnTo>
                  <a:pt x="2665299" y="2155381"/>
                </a:lnTo>
                <a:lnTo>
                  <a:pt x="2674841" y="2033383"/>
                </a:lnTo>
                <a:lnTo>
                  <a:pt x="2687590" y="1816866"/>
                </a:lnTo>
                <a:lnTo>
                  <a:pt x="2725797" y="1116307"/>
                </a:lnTo>
                <a:lnTo>
                  <a:pt x="2735353" y="1006339"/>
                </a:lnTo>
                <a:lnTo>
                  <a:pt x="2741714" y="959548"/>
                </a:lnTo>
                <a:lnTo>
                  <a:pt x="2748088" y="935995"/>
                </a:lnTo>
                <a:lnTo>
                  <a:pt x="2751269" y="933171"/>
                </a:lnTo>
                <a:lnTo>
                  <a:pt x="2754450" y="936337"/>
                </a:lnTo>
                <a:lnTo>
                  <a:pt x="2757643" y="945416"/>
                </a:lnTo>
                <a:lnTo>
                  <a:pt x="2764005" y="980709"/>
                </a:lnTo>
                <a:lnTo>
                  <a:pt x="2770379" y="1037225"/>
                </a:lnTo>
                <a:lnTo>
                  <a:pt x="2779934" y="1155678"/>
                </a:lnTo>
                <a:lnTo>
                  <a:pt x="2792670" y="1356429"/>
                </a:lnTo>
                <a:lnTo>
                  <a:pt x="2818142" y="1765998"/>
                </a:lnTo>
                <a:lnTo>
                  <a:pt x="2827697" y="1875662"/>
                </a:lnTo>
                <a:lnTo>
                  <a:pt x="2834058" y="1925847"/>
                </a:lnTo>
                <a:lnTo>
                  <a:pt x="2840433" y="1955251"/>
                </a:lnTo>
                <a:lnTo>
                  <a:pt x="2843613" y="1961823"/>
                </a:lnTo>
                <a:lnTo>
                  <a:pt x="2846807" y="1962912"/>
                </a:lnTo>
                <a:lnTo>
                  <a:pt x="2849988" y="1958543"/>
                </a:lnTo>
                <a:lnTo>
                  <a:pt x="2853168" y="1948818"/>
                </a:lnTo>
                <a:lnTo>
                  <a:pt x="2859543" y="1914032"/>
                </a:lnTo>
                <a:lnTo>
                  <a:pt x="2865904" y="1860517"/>
                </a:lnTo>
                <a:lnTo>
                  <a:pt x="2875459" y="1751587"/>
                </a:lnTo>
                <a:lnTo>
                  <a:pt x="2891388" y="1526332"/>
                </a:lnTo>
                <a:lnTo>
                  <a:pt x="2907305" y="1308055"/>
                </a:lnTo>
                <a:lnTo>
                  <a:pt x="2916860" y="1209459"/>
                </a:lnTo>
                <a:lnTo>
                  <a:pt x="2923222" y="1164897"/>
                </a:lnTo>
                <a:lnTo>
                  <a:pt x="2929596" y="1140279"/>
                </a:lnTo>
                <a:lnTo>
                  <a:pt x="2932777" y="1135974"/>
                </a:lnTo>
                <a:lnTo>
                  <a:pt x="2935957" y="1137164"/>
                </a:lnTo>
                <a:lnTo>
                  <a:pt x="2939151" y="1143888"/>
                </a:lnTo>
                <a:lnTo>
                  <a:pt x="2945512" y="1173735"/>
                </a:lnTo>
                <a:lnTo>
                  <a:pt x="2951887" y="1224490"/>
                </a:lnTo>
                <a:lnTo>
                  <a:pt x="2961442" y="1335142"/>
                </a:lnTo>
                <a:lnTo>
                  <a:pt x="2974177" y="1529549"/>
                </a:lnTo>
                <a:lnTo>
                  <a:pt x="2999649" y="1943005"/>
                </a:lnTo>
                <a:lnTo>
                  <a:pt x="3009204" y="2056291"/>
                </a:lnTo>
                <a:lnTo>
                  <a:pt x="3015566" y="2107590"/>
                </a:lnTo>
                <a:lnTo>
                  <a:pt x="3021940" y="2135956"/>
                </a:lnTo>
                <a:lnTo>
                  <a:pt x="3025121" y="2140869"/>
                </a:lnTo>
                <a:lnTo>
                  <a:pt x="3028314" y="2139375"/>
                </a:lnTo>
                <a:lnTo>
                  <a:pt x="3031495" y="2131372"/>
                </a:lnTo>
                <a:lnTo>
                  <a:pt x="3037856" y="2095864"/>
                </a:lnTo>
                <a:lnTo>
                  <a:pt x="3044231" y="2035004"/>
                </a:lnTo>
                <a:lnTo>
                  <a:pt x="3053786" y="1900292"/>
                </a:lnTo>
                <a:lnTo>
                  <a:pt x="3066522" y="1656777"/>
                </a:lnTo>
                <a:lnTo>
                  <a:pt x="3101548" y="916683"/>
                </a:lnTo>
                <a:lnTo>
                  <a:pt x="3111104" y="783301"/>
                </a:lnTo>
                <a:lnTo>
                  <a:pt x="3117465" y="726430"/>
                </a:lnTo>
                <a:lnTo>
                  <a:pt x="3123839" y="698723"/>
                </a:lnTo>
                <a:lnTo>
                  <a:pt x="3127020" y="696418"/>
                </a:lnTo>
                <a:lnTo>
                  <a:pt x="3130214" y="701990"/>
                </a:lnTo>
                <a:lnTo>
                  <a:pt x="3133394" y="715476"/>
                </a:lnTo>
                <a:lnTo>
                  <a:pt x="3139756" y="765952"/>
                </a:lnTo>
                <a:lnTo>
                  <a:pt x="3146130" y="846579"/>
                </a:lnTo>
                <a:lnTo>
                  <a:pt x="3155685" y="1018294"/>
                </a:lnTo>
                <a:lnTo>
                  <a:pt x="3168421" y="1320136"/>
                </a:lnTo>
                <a:lnTo>
                  <a:pt x="3203448" y="2215089"/>
                </a:lnTo>
                <a:lnTo>
                  <a:pt x="3213003" y="2377344"/>
                </a:lnTo>
                <a:lnTo>
                  <a:pt x="3219364" y="2449018"/>
                </a:lnTo>
                <a:lnTo>
                  <a:pt x="3225738" y="2487996"/>
                </a:lnTo>
                <a:lnTo>
                  <a:pt x="3228919" y="2494657"/>
                </a:lnTo>
                <a:lnTo>
                  <a:pt x="3232113" y="2492656"/>
                </a:lnTo>
                <a:lnTo>
                  <a:pt x="3235293" y="2481980"/>
                </a:lnTo>
                <a:lnTo>
                  <a:pt x="3241655" y="2435063"/>
                </a:lnTo>
                <a:lnTo>
                  <a:pt x="3248029" y="2355601"/>
                </a:lnTo>
                <a:lnTo>
                  <a:pt x="3257584" y="2182202"/>
                </a:lnTo>
                <a:lnTo>
                  <a:pt x="3270320" y="1873902"/>
                </a:lnTo>
                <a:lnTo>
                  <a:pt x="3305347" y="952647"/>
                </a:lnTo>
                <a:lnTo>
                  <a:pt x="3314902" y="781693"/>
                </a:lnTo>
                <a:lnTo>
                  <a:pt x="3321263" y="703307"/>
                </a:lnTo>
                <a:lnTo>
                  <a:pt x="3327637" y="656541"/>
                </a:lnTo>
                <a:lnTo>
                  <a:pt x="3330818" y="645461"/>
                </a:lnTo>
                <a:lnTo>
                  <a:pt x="3334012" y="642662"/>
                </a:lnTo>
                <a:lnTo>
                  <a:pt x="3337192" y="648095"/>
                </a:lnTo>
                <a:lnTo>
                  <a:pt x="3340373" y="661657"/>
                </a:lnTo>
                <a:lnTo>
                  <a:pt x="3346747" y="712272"/>
                </a:lnTo>
                <a:lnTo>
                  <a:pt x="3353109" y="792026"/>
                </a:lnTo>
                <a:lnTo>
                  <a:pt x="3362664" y="958282"/>
                </a:lnTo>
                <a:lnTo>
                  <a:pt x="3375400" y="1241725"/>
                </a:lnTo>
                <a:lnTo>
                  <a:pt x="3404065" y="1914374"/>
                </a:lnTo>
                <a:lnTo>
                  <a:pt x="3413620" y="2082783"/>
                </a:lnTo>
                <a:lnTo>
                  <a:pt x="3423163" y="2199285"/>
                </a:lnTo>
                <a:lnTo>
                  <a:pt x="3429537" y="2244088"/>
                </a:lnTo>
                <a:lnTo>
                  <a:pt x="3432718" y="2256169"/>
                </a:lnTo>
                <a:lnTo>
                  <a:pt x="3435911" y="2261335"/>
                </a:lnTo>
                <a:lnTo>
                  <a:pt x="3439092" y="2259613"/>
                </a:lnTo>
                <a:lnTo>
                  <a:pt x="3442273" y="2251116"/>
                </a:lnTo>
                <a:lnTo>
                  <a:pt x="3448647" y="2214582"/>
                </a:lnTo>
                <a:lnTo>
                  <a:pt x="3455008" y="2153824"/>
                </a:lnTo>
                <a:lnTo>
                  <a:pt x="3464564" y="2023974"/>
                </a:lnTo>
                <a:lnTo>
                  <a:pt x="3477299" y="1799315"/>
                </a:lnTo>
                <a:lnTo>
                  <a:pt x="3509145" y="1210295"/>
                </a:lnTo>
                <a:lnTo>
                  <a:pt x="3518700" y="1086549"/>
                </a:lnTo>
                <a:lnTo>
                  <a:pt x="3525062" y="1027956"/>
                </a:lnTo>
                <a:lnTo>
                  <a:pt x="3531436" y="990536"/>
                </a:lnTo>
                <a:lnTo>
                  <a:pt x="3534617" y="980063"/>
                </a:lnTo>
                <a:lnTo>
                  <a:pt x="3537797" y="975137"/>
                </a:lnTo>
                <a:lnTo>
                  <a:pt x="3540991" y="975694"/>
                </a:lnTo>
                <a:lnTo>
                  <a:pt x="3544172" y="981697"/>
                </a:lnTo>
                <a:lnTo>
                  <a:pt x="3550546" y="1009341"/>
                </a:lnTo>
                <a:lnTo>
                  <a:pt x="3556908" y="1056435"/>
                </a:lnTo>
                <a:lnTo>
                  <a:pt x="3566463" y="1158261"/>
                </a:lnTo>
                <a:lnTo>
                  <a:pt x="3579198" y="1335737"/>
                </a:lnTo>
                <a:lnTo>
                  <a:pt x="3611044" y="1805545"/>
                </a:lnTo>
                <a:lnTo>
                  <a:pt x="3620599" y="1906206"/>
                </a:lnTo>
                <a:lnTo>
                  <a:pt x="3626961" y="1954998"/>
                </a:lnTo>
                <a:lnTo>
                  <a:pt x="3633335" y="1987567"/>
                </a:lnTo>
                <a:lnTo>
                  <a:pt x="3639696" y="2003270"/>
                </a:lnTo>
                <a:lnTo>
                  <a:pt x="3642890" y="2004764"/>
                </a:lnTo>
                <a:lnTo>
                  <a:pt x="3646071" y="2002092"/>
                </a:lnTo>
                <a:lnTo>
                  <a:pt x="3649251" y="1995343"/>
                </a:lnTo>
                <a:lnTo>
                  <a:pt x="3655626" y="1970079"/>
                </a:lnTo>
                <a:lnTo>
                  <a:pt x="3661987" y="1930329"/>
                </a:lnTo>
                <a:lnTo>
                  <a:pt x="3671542" y="1847423"/>
                </a:lnTo>
                <a:lnTo>
                  <a:pt x="3684278" y="1705138"/>
                </a:lnTo>
                <a:lnTo>
                  <a:pt x="3719305" y="1285869"/>
                </a:lnTo>
                <a:lnTo>
                  <a:pt x="3728860" y="1203127"/>
                </a:lnTo>
                <a:lnTo>
                  <a:pt x="3738415" y="1145914"/>
                </a:lnTo>
                <a:lnTo>
                  <a:pt x="3744789" y="1123703"/>
                </a:lnTo>
                <a:lnTo>
                  <a:pt x="3747970" y="1117612"/>
                </a:lnTo>
                <a:lnTo>
                  <a:pt x="3751151" y="1114864"/>
                </a:lnTo>
                <a:lnTo>
                  <a:pt x="3754344" y="1115497"/>
                </a:lnTo>
                <a:lnTo>
                  <a:pt x="3757525" y="1119435"/>
                </a:lnTo>
                <a:lnTo>
                  <a:pt x="3763887" y="1137050"/>
                </a:lnTo>
                <a:lnTo>
                  <a:pt x="3770261" y="1166935"/>
                </a:lnTo>
                <a:lnTo>
                  <a:pt x="3779816" y="1232253"/>
                </a:lnTo>
                <a:lnTo>
                  <a:pt x="3792552" y="1349413"/>
                </a:lnTo>
                <a:lnTo>
                  <a:pt x="3818023" y="1628335"/>
                </a:lnTo>
                <a:lnTo>
                  <a:pt x="3833953" y="1785195"/>
                </a:lnTo>
                <a:lnTo>
                  <a:pt x="3843495" y="1858085"/>
                </a:lnTo>
                <a:lnTo>
                  <a:pt x="3853050" y="1909448"/>
                </a:lnTo>
                <a:lnTo>
                  <a:pt x="3859424" y="1930215"/>
                </a:lnTo>
                <a:lnTo>
                  <a:pt x="3865786" y="1939611"/>
                </a:lnTo>
                <a:lnTo>
                  <a:pt x="3868979" y="1939992"/>
                </a:lnTo>
                <a:lnTo>
                  <a:pt x="3872160" y="1937472"/>
                </a:lnTo>
                <a:lnTo>
                  <a:pt x="3875341" y="1932115"/>
                </a:lnTo>
                <a:lnTo>
                  <a:pt x="3881715" y="1913057"/>
                </a:lnTo>
                <a:lnTo>
                  <a:pt x="3888077" y="1883437"/>
                </a:lnTo>
                <a:lnTo>
                  <a:pt x="3897632" y="1821260"/>
                </a:lnTo>
                <a:lnTo>
                  <a:pt x="3910367" y="1711888"/>
                </a:lnTo>
                <a:lnTo>
                  <a:pt x="3932658" y="1484088"/>
                </a:lnTo>
                <a:lnTo>
                  <a:pt x="3951768" y="1301736"/>
                </a:lnTo>
                <a:lnTo>
                  <a:pt x="3961323" y="1230328"/>
                </a:lnTo>
                <a:lnTo>
                  <a:pt x="3970878" y="1178180"/>
                </a:lnTo>
                <a:lnTo>
                  <a:pt x="3977240" y="1155741"/>
                </a:lnTo>
                <a:lnTo>
                  <a:pt x="3983614" y="1143901"/>
                </a:lnTo>
                <a:lnTo>
                  <a:pt x="3986795" y="1142077"/>
                </a:lnTo>
                <a:lnTo>
                  <a:pt x="3989976" y="1142989"/>
                </a:lnTo>
                <a:lnTo>
                  <a:pt x="3993169" y="1146661"/>
                </a:lnTo>
                <a:lnTo>
                  <a:pt x="3999531" y="1162136"/>
                </a:lnTo>
                <a:lnTo>
                  <a:pt x="4005905" y="1188070"/>
                </a:lnTo>
                <a:lnTo>
                  <a:pt x="4015460" y="1244992"/>
                </a:lnTo>
                <a:lnTo>
                  <a:pt x="4025002" y="1320275"/>
                </a:lnTo>
                <a:lnTo>
                  <a:pt x="4040932" y="1473210"/>
                </a:lnTo>
                <a:lnTo>
                  <a:pt x="4069584" y="1754601"/>
                </a:lnTo>
                <a:lnTo>
                  <a:pt x="4079139" y="1826731"/>
                </a:lnTo>
                <a:lnTo>
                  <a:pt x="4088694" y="1879436"/>
                </a:lnTo>
                <a:lnTo>
                  <a:pt x="4095069" y="1902103"/>
                </a:lnTo>
                <a:lnTo>
                  <a:pt x="4101430" y="1914082"/>
                </a:lnTo>
                <a:lnTo>
                  <a:pt x="4104611" y="1915995"/>
                </a:lnTo>
                <a:lnTo>
                  <a:pt x="4107804" y="1915184"/>
                </a:lnTo>
                <a:lnTo>
                  <a:pt x="4110985" y="1911702"/>
                </a:lnTo>
                <a:lnTo>
                  <a:pt x="4114166" y="1905598"/>
                </a:lnTo>
                <a:lnTo>
                  <a:pt x="4114166" y="1905598"/>
                </a:lnTo>
              </a:path>
            </a:pathLst>
          </a:custGeom>
          <a:noFill/>
          <a:ln w="18998" cap="sq">
            <a:solidFill>
              <a:schemeClr val="accent2">
                <a:lumMod val="75000"/>
              </a:schemeClr>
            </a:solidFill>
            <a:prstDash val="solid"/>
            <a:round/>
          </a:ln>
        </p:spPr>
        <p:txBody>
          <a:bodyPr rtlCol="0" anchor="ctr"/>
          <a:lstStyle/>
          <a:p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" name="Figura a mano libera 21">
            <a:extLst>
              <a:ext uri="{FF2B5EF4-FFF2-40B4-BE49-F238E27FC236}">
                <a16:creationId xmlns:a16="http://schemas.microsoft.com/office/drawing/2014/main" id="{471AA130-DDC3-B768-C1A6-5253051BC18E}"/>
              </a:ext>
            </a:extLst>
          </p:cNvPr>
          <p:cNvSpPr/>
          <p:nvPr/>
        </p:nvSpPr>
        <p:spPr>
          <a:xfrm>
            <a:off x="456790" y="993444"/>
            <a:ext cx="601475" cy="307777"/>
          </a:xfrm>
          <a:custGeom>
            <a:avLst/>
            <a:gdLst>
              <a:gd name="connsiteX0" fmla="*/ 0 w 4114165"/>
              <a:gd name="connsiteY0" fmla="*/ 962866 h 3063250"/>
              <a:gd name="connsiteX1" fmla="*/ 13219 w 4114165"/>
              <a:gd name="connsiteY1" fmla="*/ 938578 h 3063250"/>
              <a:gd name="connsiteX2" fmla="*/ 29741 w 4114165"/>
              <a:gd name="connsiteY2" fmla="*/ 914936 h 3063250"/>
              <a:gd name="connsiteX3" fmla="*/ 52873 w 4114165"/>
              <a:gd name="connsiteY3" fmla="*/ 887165 h 3063250"/>
              <a:gd name="connsiteX4" fmla="*/ 79309 w 4114165"/>
              <a:gd name="connsiteY4" fmla="*/ 860382 h 3063250"/>
              <a:gd name="connsiteX5" fmla="*/ 99137 w 4114165"/>
              <a:gd name="connsiteY5" fmla="*/ 843895 h 3063250"/>
              <a:gd name="connsiteX6" fmla="*/ 109050 w 4114165"/>
              <a:gd name="connsiteY6" fmla="*/ 838551 h 3063250"/>
              <a:gd name="connsiteX7" fmla="*/ 118964 w 4114165"/>
              <a:gd name="connsiteY7" fmla="*/ 836816 h 3063250"/>
              <a:gd name="connsiteX8" fmla="*/ 125574 w 4114165"/>
              <a:gd name="connsiteY8" fmla="*/ 838272 h 3063250"/>
              <a:gd name="connsiteX9" fmla="*/ 132182 w 4114165"/>
              <a:gd name="connsiteY9" fmla="*/ 842248 h 3063250"/>
              <a:gd name="connsiteX10" fmla="*/ 138791 w 4114165"/>
              <a:gd name="connsiteY10" fmla="*/ 849049 h 3063250"/>
              <a:gd name="connsiteX11" fmla="*/ 145401 w 4114165"/>
              <a:gd name="connsiteY11" fmla="*/ 859078 h 3063250"/>
              <a:gd name="connsiteX12" fmla="*/ 155315 w 4114165"/>
              <a:gd name="connsiteY12" fmla="*/ 880859 h 3063250"/>
              <a:gd name="connsiteX13" fmla="*/ 165228 w 4114165"/>
              <a:gd name="connsiteY13" fmla="*/ 911631 h 3063250"/>
              <a:gd name="connsiteX14" fmla="*/ 175142 w 4114165"/>
              <a:gd name="connsiteY14" fmla="*/ 951773 h 3063250"/>
              <a:gd name="connsiteX15" fmla="*/ 188360 w 4114165"/>
              <a:gd name="connsiteY15" fmla="*/ 1018952 h 3063250"/>
              <a:gd name="connsiteX16" fmla="*/ 204883 w 4114165"/>
              <a:gd name="connsiteY16" fmla="*/ 1119511 h 3063250"/>
              <a:gd name="connsiteX17" fmla="*/ 237928 w 4114165"/>
              <a:gd name="connsiteY17" fmla="*/ 1325872 h 3063250"/>
              <a:gd name="connsiteX18" fmla="*/ 251146 w 4114165"/>
              <a:gd name="connsiteY18" fmla="*/ 1392203 h 3063250"/>
              <a:gd name="connsiteX19" fmla="*/ 264365 w 4114165"/>
              <a:gd name="connsiteY19" fmla="*/ 1444629 h 3063250"/>
              <a:gd name="connsiteX20" fmla="*/ 274279 w 4114165"/>
              <a:gd name="connsiteY20" fmla="*/ 1474666 h 3063250"/>
              <a:gd name="connsiteX21" fmla="*/ 284192 w 4114165"/>
              <a:gd name="connsiteY21" fmla="*/ 1497675 h 3063250"/>
              <a:gd name="connsiteX22" fmla="*/ 297410 w 4114165"/>
              <a:gd name="connsiteY22" fmla="*/ 1521267 h 3063250"/>
              <a:gd name="connsiteX23" fmla="*/ 323847 w 4114165"/>
              <a:gd name="connsiteY23" fmla="*/ 1565120 h 3063250"/>
              <a:gd name="connsiteX24" fmla="*/ 340373 w 4114165"/>
              <a:gd name="connsiteY24" fmla="*/ 1598538 h 3063250"/>
              <a:gd name="connsiteX25" fmla="*/ 363500 w 4114165"/>
              <a:gd name="connsiteY25" fmla="*/ 1652395 h 3063250"/>
              <a:gd name="connsiteX26" fmla="*/ 386628 w 4114165"/>
              <a:gd name="connsiteY26" fmla="*/ 1713129 h 3063250"/>
              <a:gd name="connsiteX27" fmla="*/ 406460 w 4114165"/>
              <a:gd name="connsiteY27" fmla="*/ 1772988 h 3063250"/>
              <a:gd name="connsiteX28" fmla="*/ 422985 w 4114165"/>
              <a:gd name="connsiteY28" fmla="*/ 1832430 h 3063250"/>
              <a:gd name="connsiteX29" fmla="*/ 439510 w 4114165"/>
              <a:gd name="connsiteY29" fmla="*/ 1903407 h 3063250"/>
              <a:gd name="connsiteX30" fmla="*/ 456035 w 4114165"/>
              <a:gd name="connsiteY30" fmla="*/ 1987175 h 3063250"/>
              <a:gd name="connsiteX31" fmla="*/ 472547 w 4114165"/>
              <a:gd name="connsiteY31" fmla="*/ 2085024 h 3063250"/>
              <a:gd name="connsiteX32" fmla="*/ 502289 w 4114165"/>
              <a:gd name="connsiteY32" fmla="*/ 2284990 h 3063250"/>
              <a:gd name="connsiteX33" fmla="*/ 518814 w 4114165"/>
              <a:gd name="connsiteY33" fmla="*/ 2386930 h 3063250"/>
              <a:gd name="connsiteX34" fmla="*/ 532031 w 4114165"/>
              <a:gd name="connsiteY34" fmla="*/ 2452703 h 3063250"/>
              <a:gd name="connsiteX35" fmla="*/ 541941 w 4114165"/>
              <a:gd name="connsiteY35" fmla="*/ 2490718 h 3063250"/>
              <a:gd name="connsiteX36" fmla="*/ 551864 w 4114165"/>
              <a:gd name="connsiteY36" fmla="*/ 2518717 h 3063250"/>
              <a:gd name="connsiteX37" fmla="*/ 561774 w 4114165"/>
              <a:gd name="connsiteY37" fmla="*/ 2537066 h 3063250"/>
              <a:gd name="connsiteX38" fmla="*/ 568389 w 4114165"/>
              <a:gd name="connsiteY38" fmla="*/ 2544335 h 3063250"/>
              <a:gd name="connsiteX39" fmla="*/ 574991 w 4114165"/>
              <a:gd name="connsiteY39" fmla="*/ 2548070 h 3063250"/>
              <a:gd name="connsiteX40" fmla="*/ 581606 w 4114165"/>
              <a:gd name="connsiteY40" fmla="*/ 2548741 h 3063250"/>
              <a:gd name="connsiteX41" fmla="*/ 588208 w 4114165"/>
              <a:gd name="connsiteY41" fmla="*/ 2546969 h 3063250"/>
              <a:gd name="connsiteX42" fmla="*/ 598131 w 4114165"/>
              <a:gd name="connsiteY42" fmla="*/ 2541042 h 3063250"/>
              <a:gd name="connsiteX43" fmla="*/ 644385 w 4114165"/>
              <a:gd name="connsiteY43" fmla="*/ 2506927 h 3063250"/>
              <a:gd name="connsiteX44" fmla="*/ 670820 w 4114165"/>
              <a:gd name="connsiteY44" fmla="*/ 2490034 h 3063250"/>
              <a:gd name="connsiteX45" fmla="*/ 687345 w 4114165"/>
              <a:gd name="connsiteY45" fmla="*/ 2476269 h 3063250"/>
              <a:gd name="connsiteX46" fmla="*/ 700562 w 4114165"/>
              <a:gd name="connsiteY46" fmla="*/ 2461681 h 3063250"/>
              <a:gd name="connsiteX47" fmla="*/ 710485 w 4114165"/>
              <a:gd name="connsiteY47" fmla="*/ 2447156 h 3063250"/>
              <a:gd name="connsiteX48" fmla="*/ 720395 w 4114165"/>
              <a:gd name="connsiteY48" fmla="*/ 2427478 h 3063250"/>
              <a:gd name="connsiteX49" fmla="*/ 730305 w 4114165"/>
              <a:gd name="connsiteY49" fmla="*/ 2399808 h 3063250"/>
              <a:gd name="connsiteX50" fmla="*/ 740214 w 4114165"/>
              <a:gd name="connsiteY50" fmla="*/ 2360615 h 3063250"/>
              <a:gd name="connsiteX51" fmla="*/ 750137 w 4114165"/>
              <a:gd name="connsiteY51" fmla="*/ 2306011 h 3063250"/>
              <a:gd name="connsiteX52" fmla="*/ 760047 w 4114165"/>
              <a:gd name="connsiteY52" fmla="*/ 2232146 h 3063250"/>
              <a:gd name="connsiteX53" fmla="*/ 769957 w 4114165"/>
              <a:gd name="connsiteY53" fmla="*/ 2135437 h 3063250"/>
              <a:gd name="connsiteX54" fmla="*/ 779879 w 4114165"/>
              <a:gd name="connsiteY54" fmla="*/ 2013021 h 3063250"/>
              <a:gd name="connsiteX55" fmla="*/ 793097 w 4114165"/>
              <a:gd name="connsiteY55" fmla="*/ 1806394 h 3063250"/>
              <a:gd name="connsiteX56" fmla="*/ 806314 w 4114165"/>
              <a:gd name="connsiteY56" fmla="*/ 1550988 h 3063250"/>
              <a:gd name="connsiteX57" fmla="*/ 826134 w 4114165"/>
              <a:gd name="connsiteY57" fmla="*/ 1101061 h 3063250"/>
              <a:gd name="connsiteX58" fmla="*/ 852581 w 4114165"/>
              <a:gd name="connsiteY58" fmla="*/ 502805 h 3063250"/>
              <a:gd name="connsiteX59" fmla="*/ 865798 w 4114165"/>
              <a:gd name="connsiteY59" fmla="*/ 268992 h 3063250"/>
              <a:gd name="connsiteX60" fmla="*/ 875708 w 4114165"/>
              <a:gd name="connsiteY60" fmla="*/ 140161 h 3063250"/>
              <a:gd name="connsiteX61" fmla="*/ 885618 w 4114165"/>
              <a:gd name="connsiteY61" fmla="*/ 54144 h 3063250"/>
              <a:gd name="connsiteX62" fmla="*/ 892233 w 4114165"/>
              <a:gd name="connsiteY62" fmla="*/ 19833 h 3063250"/>
              <a:gd name="connsiteX63" fmla="*/ 898835 w 4114165"/>
              <a:gd name="connsiteY63" fmla="*/ 2645 h 3063250"/>
              <a:gd name="connsiteX64" fmla="*/ 902143 w 4114165"/>
              <a:gd name="connsiteY64" fmla="*/ 0 h 3063250"/>
              <a:gd name="connsiteX65" fmla="*/ 905450 w 4114165"/>
              <a:gd name="connsiteY65" fmla="*/ 1042 h 3063250"/>
              <a:gd name="connsiteX66" fmla="*/ 908758 w 4114165"/>
              <a:gd name="connsiteY66" fmla="*/ 5543 h 3063250"/>
              <a:gd name="connsiteX67" fmla="*/ 915360 w 4114165"/>
              <a:gd name="connsiteY67" fmla="*/ 23974 h 3063250"/>
              <a:gd name="connsiteX68" fmla="*/ 921975 w 4114165"/>
              <a:gd name="connsiteY68" fmla="*/ 53496 h 3063250"/>
              <a:gd name="connsiteX69" fmla="*/ 931885 w 4114165"/>
              <a:gd name="connsiteY69" fmla="*/ 114728 h 3063250"/>
              <a:gd name="connsiteX70" fmla="*/ 945103 w 4114165"/>
              <a:gd name="connsiteY70" fmla="*/ 219005 h 3063250"/>
              <a:gd name="connsiteX71" fmla="*/ 991370 w 4114165"/>
              <a:gd name="connsiteY71" fmla="*/ 608560 h 3063250"/>
              <a:gd name="connsiteX72" fmla="*/ 1007895 w 4114165"/>
              <a:gd name="connsiteY72" fmla="*/ 717439 h 3063250"/>
              <a:gd name="connsiteX73" fmla="*/ 1057457 w 4114165"/>
              <a:gd name="connsiteY73" fmla="*/ 1020560 h 3063250"/>
              <a:gd name="connsiteX74" fmla="*/ 1070674 w 4114165"/>
              <a:gd name="connsiteY74" fmla="*/ 1129034 h 3063250"/>
              <a:gd name="connsiteX75" fmla="*/ 1083891 w 4114165"/>
              <a:gd name="connsiteY75" fmla="*/ 1261492 h 3063250"/>
              <a:gd name="connsiteX76" fmla="*/ 1100416 w 4114165"/>
              <a:gd name="connsiteY76" fmla="*/ 1462079 h 3063250"/>
              <a:gd name="connsiteX77" fmla="*/ 1123543 w 4114165"/>
              <a:gd name="connsiteY77" fmla="*/ 1789577 h 3063250"/>
              <a:gd name="connsiteX78" fmla="*/ 1146683 w 4114165"/>
              <a:gd name="connsiteY78" fmla="*/ 2110389 h 3063250"/>
              <a:gd name="connsiteX79" fmla="*/ 1159901 w 4114165"/>
              <a:gd name="connsiteY79" fmla="*/ 2255687 h 3063250"/>
              <a:gd name="connsiteX80" fmla="*/ 1169810 w 4114165"/>
              <a:gd name="connsiteY80" fmla="*/ 2336454 h 3063250"/>
              <a:gd name="connsiteX81" fmla="*/ 1176425 w 4114165"/>
              <a:gd name="connsiteY81" fmla="*/ 2375343 h 3063250"/>
              <a:gd name="connsiteX82" fmla="*/ 1183028 w 4114165"/>
              <a:gd name="connsiteY82" fmla="*/ 2401809 h 3063250"/>
              <a:gd name="connsiteX83" fmla="*/ 1189643 w 4114165"/>
              <a:gd name="connsiteY83" fmla="*/ 2415701 h 3063250"/>
              <a:gd name="connsiteX84" fmla="*/ 1192950 w 4114165"/>
              <a:gd name="connsiteY84" fmla="*/ 2417917 h 3063250"/>
              <a:gd name="connsiteX85" fmla="*/ 1196245 w 4114165"/>
              <a:gd name="connsiteY85" fmla="*/ 2417030 h 3063250"/>
              <a:gd name="connsiteX86" fmla="*/ 1199553 w 4114165"/>
              <a:gd name="connsiteY86" fmla="*/ 2413054 h 3063250"/>
              <a:gd name="connsiteX87" fmla="*/ 1206168 w 4114165"/>
              <a:gd name="connsiteY87" fmla="*/ 2396073 h 3063250"/>
              <a:gd name="connsiteX88" fmla="*/ 1212770 w 4114165"/>
              <a:gd name="connsiteY88" fmla="*/ 2367517 h 3063250"/>
              <a:gd name="connsiteX89" fmla="*/ 1222680 w 4114165"/>
              <a:gd name="connsiteY89" fmla="*/ 2304808 h 3063250"/>
              <a:gd name="connsiteX90" fmla="*/ 1232602 w 4114165"/>
              <a:gd name="connsiteY90" fmla="*/ 2221471 h 3063250"/>
              <a:gd name="connsiteX91" fmla="*/ 1249127 w 4114165"/>
              <a:gd name="connsiteY91" fmla="*/ 2051011 h 3063250"/>
              <a:gd name="connsiteX92" fmla="*/ 1278857 w 4114165"/>
              <a:gd name="connsiteY92" fmla="*/ 1738519 h 3063250"/>
              <a:gd name="connsiteX93" fmla="*/ 1292087 w 4114165"/>
              <a:gd name="connsiteY93" fmla="*/ 1631108 h 3063250"/>
              <a:gd name="connsiteX94" fmla="*/ 1301997 w 4114165"/>
              <a:gd name="connsiteY94" fmla="*/ 1571186 h 3063250"/>
              <a:gd name="connsiteX95" fmla="*/ 1311907 w 4114165"/>
              <a:gd name="connsiteY95" fmla="*/ 1530802 h 3063250"/>
              <a:gd name="connsiteX96" fmla="*/ 1318522 w 4114165"/>
              <a:gd name="connsiteY96" fmla="*/ 1515125 h 3063250"/>
              <a:gd name="connsiteX97" fmla="*/ 1325124 w 4114165"/>
              <a:gd name="connsiteY97" fmla="*/ 1508553 h 3063250"/>
              <a:gd name="connsiteX98" fmla="*/ 1328431 w 4114165"/>
              <a:gd name="connsiteY98" fmla="*/ 1508692 h 3063250"/>
              <a:gd name="connsiteX99" fmla="*/ 1331739 w 4114165"/>
              <a:gd name="connsiteY99" fmla="*/ 1511098 h 3063250"/>
              <a:gd name="connsiteX100" fmla="*/ 1338341 w 4114165"/>
              <a:gd name="connsiteY100" fmla="*/ 1522673 h 3063250"/>
              <a:gd name="connsiteX101" fmla="*/ 1344956 w 4114165"/>
              <a:gd name="connsiteY101" fmla="*/ 1543098 h 3063250"/>
              <a:gd name="connsiteX102" fmla="*/ 1351559 w 4114165"/>
              <a:gd name="connsiteY102" fmla="*/ 1572135 h 3063250"/>
              <a:gd name="connsiteX103" fmla="*/ 1361481 w 4114165"/>
              <a:gd name="connsiteY103" fmla="*/ 1631273 h 3063250"/>
              <a:gd name="connsiteX104" fmla="*/ 1371391 w 4114165"/>
              <a:gd name="connsiteY104" fmla="*/ 1708025 h 3063250"/>
              <a:gd name="connsiteX105" fmla="*/ 1384608 w 4114165"/>
              <a:gd name="connsiteY105" fmla="*/ 1834709 h 3063250"/>
              <a:gd name="connsiteX106" fmla="*/ 1401133 w 4114165"/>
              <a:gd name="connsiteY106" fmla="*/ 2023810 h 3063250"/>
              <a:gd name="connsiteX107" fmla="*/ 1437478 w 4114165"/>
              <a:gd name="connsiteY107" fmla="*/ 2455958 h 3063250"/>
              <a:gd name="connsiteX108" fmla="*/ 1450695 w 4114165"/>
              <a:gd name="connsiteY108" fmla="*/ 2573840 h 3063250"/>
              <a:gd name="connsiteX109" fmla="*/ 1460618 w 4114165"/>
              <a:gd name="connsiteY109" fmla="*/ 2638271 h 3063250"/>
              <a:gd name="connsiteX110" fmla="*/ 1467220 w 4114165"/>
              <a:gd name="connsiteY110" fmla="*/ 2669055 h 3063250"/>
              <a:gd name="connsiteX111" fmla="*/ 1473835 w 4114165"/>
              <a:gd name="connsiteY111" fmla="*/ 2690241 h 3063250"/>
              <a:gd name="connsiteX112" fmla="*/ 1480438 w 4114165"/>
              <a:gd name="connsiteY112" fmla="*/ 2702360 h 3063250"/>
              <a:gd name="connsiteX113" fmla="*/ 1483745 w 4114165"/>
              <a:gd name="connsiteY113" fmla="*/ 2705260 h 3063250"/>
              <a:gd name="connsiteX114" fmla="*/ 1487053 w 4114165"/>
              <a:gd name="connsiteY114" fmla="*/ 2706222 h 3063250"/>
              <a:gd name="connsiteX115" fmla="*/ 1490360 w 4114165"/>
              <a:gd name="connsiteY115" fmla="*/ 2705361 h 3063250"/>
              <a:gd name="connsiteX116" fmla="*/ 1496963 w 4114165"/>
              <a:gd name="connsiteY116" fmla="*/ 2698700 h 3063250"/>
              <a:gd name="connsiteX117" fmla="*/ 1503577 w 4114165"/>
              <a:gd name="connsiteY117" fmla="*/ 2686265 h 3063250"/>
              <a:gd name="connsiteX118" fmla="*/ 1513487 w 4114165"/>
              <a:gd name="connsiteY118" fmla="*/ 2658861 h 3063250"/>
              <a:gd name="connsiteX119" fmla="*/ 1526705 w 4114165"/>
              <a:gd name="connsiteY119" fmla="*/ 2610120 h 3063250"/>
              <a:gd name="connsiteX120" fmla="*/ 1543229 w 4114165"/>
              <a:gd name="connsiteY120" fmla="*/ 2536635 h 3063250"/>
              <a:gd name="connsiteX121" fmla="*/ 1579574 w 4114165"/>
              <a:gd name="connsiteY121" fmla="*/ 2357488 h 3063250"/>
              <a:gd name="connsiteX122" fmla="*/ 1615932 w 4114165"/>
              <a:gd name="connsiteY122" fmla="*/ 2168830 h 3063250"/>
              <a:gd name="connsiteX123" fmla="*/ 1639059 w 4114165"/>
              <a:gd name="connsiteY123" fmla="*/ 2033219 h 3063250"/>
              <a:gd name="connsiteX124" fmla="*/ 1658891 w 4114165"/>
              <a:gd name="connsiteY124" fmla="*/ 1899823 h 3063250"/>
              <a:gd name="connsiteX125" fmla="*/ 1688633 w 4114165"/>
              <a:gd name="connsiteY125" fmla="*/ 1675189 h 3063250"/>
              <a:gd name="connsiteX126" fmla="*/ 1724978 w 4114165"/>
              <a:gd name="connsiteY126" fmla="*/ 1405069 h 3063250"/>
              <a:gd name="connsiteX127" fmla="*/ 1754720 w 4114165"/>
              <a:gd name="connsiteY127" fmla="*/ 1207660 h 3063250"/>
              <a:gd name="connsiteX128" fmla="*/ 1777847 w 4114165"/>
              <a:gd name="connsiteY128" fmla="*/ 1072404 h 3063250"/>
              <a:gd name="connsiteX129" fmla="*/ 1794372 w 4114165"/>
              <a:gd name="connsiteY129" fmla="*/ 994322 h 3063250"/>
              <a:gd name="connsiteX130" fmla="*/ 1807590 w 4114165"/>
              <a:gd name="connsiteY130" fmla="*/ 945860 h 3063250"/>
              <a:gd name="connsiteX131" fmla="*/ 1820807 w 4114165"/>
              <a:gd name="connsiteY131" fmla="*/ 909731 h 3063250"/>
              <a:gd name="connsiteX132" fmla="*/ 1830717 w 4114165"/>
              <a:gd name="connsiteY132" fmla="*/ 890394 h 3063250"/>
              <a:gd name="connsiteX133" fmla="*/ 1840639 w 4114165"/>
              <a:gd name="connsiteY133" fmla="*/ 877921 h 3063250"/>
              <a:gd name="connsiteX134" fmla="*/ 1847242 w 4114165"/>
              <a:gd name="connsiteY134" fmla="*/ 873653 h 3063250"/>
              <a:gd name="connsiteX135" fmla="*/ 1853857 w 4114165"/>
              <a:gd name="connsiteY135" fmla="*/ 872881 h 3063250"/>
              <a:gd name="connsiteX136" fmla="*/ 1860459 w 4114165"/>
              <a:gd name="connsiteY136" fmla="*/ 875768 h 3063250"/>
              <a:gd name="connsiteX137" fmla="*/ 1867074 w 4114165"/>
              <a:gd name="connsiteY137" fmla="*/ 882378 h 3063250"/>
              <a:gd name="connsiteX138" fmla="*/ 1873676 w 4114165"/>
              <a:gd name="connsiteY138" fmla="*/ 892762 h 3063250"/>
              <a:gd name="connsiteX139" fmla="*/ 1883599 w 4114165"/>
              <a:gd name="connsiteY139" fmla="*/ 915227 h 3063250"/>
              <a:gd name="connsiteX140" fmla="*/ 1893509 w 4114165"/>
              <a:gd name="connsiteY140" fmla="*/ 945480 h 3063250"/>
              <a:gd name="connsiteX141" fmla="*/ 1906726 w 4114165"/>
              <a:gd name="connsiteY141" fmla="*/ 996386 h 3063250"/>
              <a:gd name="connsiteX142" fmla="*/ 1919944 w 4114165"/>
              <a:gd name="connsiteY142" fmla="*/ 1058398 h 3063250"/>
              <a:gd name="connsiteX143" fmla="*/ 1933161 w 4114165"/>
              <a:gd name="connsiteY143" fmla="*/ 1132137 h 3063250"/>
              <a:gd name="connsiteX144" fmla="*/ 1949686 w 4114165"/>
              <a:gd name="connsiteY144" fmla="*/ 1241687 h 3063250"/>
              <a:gd name="connsiteX145" fmla="*/ 1966211 w 4114165"/>
              <a:gd name="connsiteY145" fmla="*/ 1370713 h 3063250"/>
              <a:gd name="connsiteX146" fmla="*/ 1986043 w 4114165"/>
              <a:gd name="connsiteY146" fmla="*/ 1548658 h 3063250"/>
              <a:gd name="connsiteX147" fmla="*/ 2035605 w 4114165"/>
              <a:gd name="connsiteY147" fmla="*/ 2011729 h 3063250"/>
              <a:gd name="connsiteX148" fmla="*/ 2048822 w 4114165"/>
              <a:gd name="connsiteY148" fmla="*/ 2106628 h 3063250"/>
              <a:gd name="connsiteX149" fmla="*/ 2058732 w 4114165"/>
              <a:gd name="connsiteY149" fmla="*/ 2163043 h 3063250"/>
              <a:gd name="connsiteX150" fmla="*/ 2068655 w 4114165"/>
              <a:gd name="connsiteY150" fmla="*/ 2205123 h 3063250"/>
              <a:gd name="connsiteX151" fmla="*/ 2075257 w 4114165"/>
              <a:gd name="connsiteY151" fmla="*/ 2224738 h 3063250"/>
              <a:gd name="connsiteX152" fmla="*/ 2081872 w 4114165"/>
              <a:gd name="connsiteY152" fmla="*/ 2237528 h 3063250"/>
              <a:gd name="connsiteX153" fmla="*/ 2088474 w 4114165"/>
              <a:gd name="connsiteY153" fmla="*/ 2243581 h 3063250"/>
              <a:gd name="connsiteX154" fmla="*/ 2091782 w 4114165"/>
              <a:gd name="connsiteY154" fmla="*/ 2244151 h 3063250"/>
              <a:gd name="connsiteX155" fmla="*/ 2095089 w 4114165"/>
              <a:gd name="connsiteY155" fmla="*/ 2243151 h 3063250"/>
              <a:gd name="connsiteX156" fmla="*/ 2101692 w 4114165"/>
              <a:gd name="connsiteY156" fmla="*/ 2236591 h 3063250"/>
              <a:gd name="connsiteX157" fmla="*/ 2108307 w 4114165"/>
              <a:gd name="connsiteY157" fmla="*/ 2224359 h 3063250"/>
              <a:gd name="connsiteX158" fmla="*/ 2118217 w 4114165"/>
              <a:gd name="connsiteY158" fmla="*/ 2196525 h 3063250"/>
              <a:gd name="connsiteX159" fmla="*/ 2128127 w 4114165"/>
              <a:gd name="connsiteY159" fmla="*/ 2159193 h 3063250"/>
              <a:gd name="connsiteX160" fmla="*/ 2141357 w 4114165"/>
              <a:gd name="connsiteY160" fmla="*/ 2098485 h 3063250"/>
              <a:gd name="connsiteX161" fmla="*/ 2164484 w 4114165"/>
              <a:gd name="connsiteY161" fmla="*/ 1975626 h 3063250"/>
              <a:gd name="connsiteX162" fmla="*/ 2200829 w 4114165"/>
              <a:gd name="connsiteY162" fmla="*/ 1779712 h 3063250"/>
              <a:gd name="connsiteX163" fmla="*/ 2214046 w 4114165"/>
              <a:gd name="connsiteY163" fmla="*/ 1723006 h 3063250"/>
              <a:gd name="connsiteX164" fmla="*/ 2223968 w 4114165"/>
              <a:gd name="connsiteY164" fmla="*/ 1691525 h 3063250"/>
              <a:gd name="connsiteX165" fmla="*/ 2230571 w 4114165"/>
              <a:gd name="connsiteY165" fmla="*/ 1677165 h 3063250"/>
              <a:gd name="connsiteX166" fmla="*/ 2237186 w 4114165"/>
              <a:gd name="connsiteY166" fmla="*/ 1668845 h 3063250"/>
              <a:gd name="connsiteX167" fmla="*/ 2240493 w 4114165"/>
              <a:gd name="connsiteY167" fmla="*/ 1667085 h 3063250"/>
              <a:gd name="connsiteX168" fmla="*/ 2243788 w 4114165"/>
              <a:gd name="connsiteY168" fmla="*/ 1666971 h 3063250"/>
              <a:gd name="connsiteX169" fmla="*/ 2247096 w 4114165"/>
              <a:gd name="connsiteY169" fmla="*/ 1668554 h 3063250"/>
              <a:gd name="connsiteX170" fmla="*/ 2253711 w 4114165"/>
              <a:gd name="connsiteY170" fmla="*/ 1676912 h 3063250"/>
              <a:gd name="connsiteX171" fmla="*/ 2260313 w 4114165"/>
              <a:gd name="connsiteY171" fmla="*/ 1692285 h 3063250"/>
              <a:gd name="connsiteX172" fmla="*/ 2266928 w 4114165"/>
              <a:gd name="connsiteY172" fmla="*/ 1714838 h 3063250"/>
              <a:gd name="connsiteX173" fmla="*/ 2276838 w 4114165"/>
              <a:gd name="connsiteY173" fmla="*/ 1762439 h 3063250"/>
              <a:gd name="connsiteX174" fmla="*/ 2286748 w 4114165"/>
              <a:gd name="connsiteY174" fmla="*/ 1827060 h 3063250"/>
              <a:gd name="connsiteX175" fmla="*/ 2296670 w 4114165"/>
              <a:gd name="connsiteY175" fmla="*/ 1908954 h 3063250"/>
              <a:gd name="connsiteX176" fmla="*/ 2309888 w 4114165"/>
              <a:gd name="connsiteY176" fmla="*/ 2044185 h 3063250"/>
              <a:gd name="connsiteX177" fmla="*/ 2326400 w 4114165"/>
              <a:gd name="connsiteY177" fmla="*/ 2246051 h 3063250"/>
              <a:gd name="connsiteX178" fmla="*/ 2352847 w 4114165"/>
              <a:gd name="connsiteY178" fmla="*/ 2572067 h 3063250"/>
              <a:gd name="connsiteX179" fmla="*/ 2366064 w 4114165"/>
              <a:gd name="connsiteY179" fmla="*/ 2700929 h 3063250"/>
              <a:gd name="connsiteX180" fmla="*/ 2375975 w 4114165"/>
              <a:gd name="connsiteY180" fmla="*/ 2775427 h 3063250"/>
              <a:gd name="connsiteX181" fmla="*/ 2385884 w 4114165"/>
              <a:gd name="connsiteY181" fmla="*/ 2830398 h 3063250"/>
              <a:gd name="connsiteX182" fmla="*/ 2395807 w 4114165"/>
              <a:gd name="connsiteY182" fmla="*/ 2867312 h 3063250"/>
              <a:gd name="connsiteX183" fmla="*/ 2402409 w 4114165"/>
              <a:gd name="connsiteY183" fmla="*/ 2883268 h 3063250"/>
              <a:gd name="connsiteX184" fmla="*/ 2409024 w 4114165"/>
              <a:gd name="connsiteY184" fmla="*/ 2893563 h 3063250"/>
              <a:gd name="connsiteX185" fmla="*/ 2415627 w 4114165"/>
              <a:gd name="connsiteY185" fmla="*/ 2899350 h 3063250"/>
              <a:gd name="connsiteX186" fmla="*/ 2422242 w 4114165"/>
              <a:gd name="connsiteY186" fmla="*/ 2901668 h 3063250"/>
              <a:gd name="connsiteX187" fmla="*/ 2428844 w 4114165"/>
              <a:gd name="connsiteY187" fmla="*/ 2901402 h 3063250"/>
              <a:gd name="connsiteX188" fmla="*/ 2438766 w 4114165"/>
              <a:gd name="connsiteY188" fmla="*/ 2897273 h 3063250"/>
              <a:gd name="connsiteX189" fmla="*/ 2448676 w 4114165"/>
              <a:gd name="connsiteY189" fmla="*/ 2889726 h 3063250"/>
              <a:gd name="connsiteX190" fmla="*/ 2461894 w 4114165"/>
              <a:gd name="connsiteY190" fmla="*/ 2875454 h 3063250"/>
              <a:gd name="connsiteX191" fmla="*/ 2478418 w 4114165"/>
              <a:gd name="connsiteY191" fmla="*/ 2852749 h 3063250"/>
              <a:gd name="connsiteX192" fmla="*/ 2501546 w 4114165"/>
              <a:gd name="connsiteY192" fmla="*/ 2820306 h 3063250"/>
              <a:gd name="connsiteX193" fmla="*/ 2511456 w 4114165"/>
              <a:gd name="connsiteY193" fmla="*/ 2810061 h 3063250"/>
              <a:gd name="connsiteX194" fmla="*/ 2521378 w 4114165"/>
              <a:gd name="connsiteY194" fmla="*/ 2803945 h 3063250"/>
              <a:gd name="connsiteX195" fmla="*/ 2527980 w 4114165"/>
              <a:gd name="connsiteY195" fmla="*/ 2802564 h 3063250"/>
              <a:gd name="connsiteX196" fmla="*/ 2534596 w 4114165"/>
              <a:gd name="connsiteY196" fmla="*/ 2803464 h 3063250"/>
              <a:gd name="connsiteX197" fmla="*/ 2541198 w 4114165"/>
              <a:gd name="connsiteY197" fmla="*/ 2806592 h 3063250"/>
              <a:gd name="connsiteX198" fmla="*/ 2551120 w 4114165"/>
              <a:gd name="connsiteY198" fmla="*/ 2815215 h 3063250"/>
              <a:gd name="connsiteX199" fmla="*/ 2561030 w 4114165"/>
              <a:gd name="connsiteY199" fmla="*/ 2828271 h 3063250"/>
              <a:gd name="connsiteX200" fmla="*/ 2570940 w 4114165"/>
              <a:gd name="connsiteY200" fmla="*/ 2845810 h 3063250"/>
              <a:gd name="connsiteX201" fmla="*/ 2584158 w 4114165"/>
              <a:gd name="connsiteY201" fmla="*/ 2876189 h 3063250"/>
              <a:gd name="connsiteX202" fmla="*/ 2603990 w 4114165"/>
              <a:gd name="connsiteY202" fmla="*/ 2931768 h 3063250"/>
              <a:gd name="connsiteX203" fmla="*/ 2617207 w 4114165"/>
              <a:gd name="connsiteY203" fmla="*/ 2966795 h 3063250"/>
              <a:gd name="connsiteX204" fmla="*/ 2627117 w 4114165"/>
              <a:gd name="connsiteY204" fmla="*/ 2986220 h 3063250"/>
              <a:gd name="connsiteX205" fmla="*/ 2633732 w 4114165"/>
              <a:gd name="connsiteY205" fmla="*/ 2993894 h 3063250"/>
              <a:gd name="connsiteX206" fmla="*/ 2640334 w 4114165"/>
              <a:gd name="connsiteY206" fmla="*/ 2996060 h 3063250"/>
              <a:gd name="connsiteX207" fmla="*/ 2643642 w 4114165"/>
              <a:gd name="connsiteY207" fmla="*/ 2994781 h 3063250"/>
              <a:gd name="connsiteX208" fmla="*/ 2650257 w 4114165"/>
              <a:gd name="connsiteY208" fmla="*/ 2986942 h 3063250"/>
              <a:gd name="connsiteX209" fmla="*/ 2656859 w 4114165"/>
              <a:gd name="connsiteY209" fmla="*/ 2971366 h 3063250"/>
              <a:gd name="connsiteX210" fmla="*/ 2663474 w 4114165"/>
              <a:gd name="connsiteY210" fmla="*/ 2947357 h 3063250"/>
              <a:gd name="connsiteX211" fmla="*/ 2670077 w 4114165"/>
              <a:gd name="connsiteY211" fmla="*/ 2914280 h 3063250"/>
              <a:gd name="connsiteX212" fmla="*/ 2679999 w 4114165"/>
              <a:gd name="connsiteY212" fmla="*/ 2846646 h 3063250"/>
              <a:gd name="connsiteX213" fmla="*/ 2689909 w 4114165"/>
              <a:gd name="connsiteY213" fmla="*/ 2756698 h 3063250"/>
              <a:gd name="connsiteX214" fmla="*/ 2703127 w 4114165"/>
              <a:gd name="connsiteY214" fmla="*/ 2602181 h 3063250"/>
              <a:gd name="connsiteX215" fmla="*/ 2716344 w 4114165"/>
              <a:gd name="connsiteY215" fmla="*/ 2412092 h 3063250"/>
              <a:gd name="connsiteX216" fmla="*/ 2736176 w 4114165"/>
              <a:gd name="connsiteY216" fmla="*/ 2082213 h 3063250"/>
              <a:gd name="connsiteX217" fmla="*/ 2772521 w 4114165"/>
              <a:gd name="connsiteY217" fmla="*/ 1470652 h 3063250"/>
              <a:gd name="connsiteX218" fmla="*/ 2789046 w 4114165"/>
              <a:gd name="connsiteY218" fmla="*/ 1238622 h 3063250"/>
              <a:gd name="connsiteX219" fmla="*/ 2805571 w 4114165"/>
              <a:gd name="connsiteY219" fmla="*/ 1047862 h 3063250"/>
              <a:gd name="connsiteX220" fmla="*/ 2818788 w 4114165"/>
              <a:gd name="connsiteY220" fmla="*/ 927358 h 3063250"/>
              <a:gd name="connsiteX221" fmla="*/ 2832005 w 4114165"/>
              <a:gd name="connsiteY221" fmla="*/ 833941 h 3063250"/>
              <a:gd name="connsiteX222" fmla="*/ 2845223 w 4114165"/>
              <a:gd name="connsiteY222" fmla="*/ 764002 h 3063250"/>
              <a:gd name="connsiteX223" fmla="*/ 2855133 w 4114165"/>
              <a:gd name="connsiteY223" fmla="*/ 724885 h 3063250"/>
              <a:gd name="connsiteX224" fmla="*/ 2865042 w 4114165"/>
              <a:gd name="connsiteY224" fmla="*/ 696152 h 3063250"/>
              <a:gd name="connsiteX225" fmla="*/ 2874965 w 4114165"/>
              <a:gd name="connsiteY225" fmla="*/ 677220 h 3063250"/>
              <a:gd name="connsiteX226" fmla="*/ 2881567 w 4114165"/>
              <a:gd name="connsiteY226" fmla="*/ 670028 h 3063250"/>
              <a:gd name="connsiteX227" fmla="*/ 2888182 w 4114165"/>
              <a:gd name="connsiteY227" fmla="*/ 667368 h 3063250"/>
              <a:gd name="connsiteX228" fmla="*/ 2894785 w 4114165"/>
              <a:gd name="connsiteY228" fmla="*/ 669622 h 3063250"/>
              <a:gd name="connsiteX229" fmla="*/ 2901400 w 4114165"/>
              <a:gd name="connsiteY229" fmla="*/ 677182 h 3063250"/>
              <a:gd name="connsiteX230" fmla="*/ 2908002 w 4114165"/>
              <a:gd name="connsiteY230" fmla="*/ 690415 h 3063250"/>
              <a:gd name="connsiteX231" fmla="*/ 2914617 w 4114165"/>
              <a:gd name="connsiteY231" fmla="*/ 709562 h 3063250"/>
              <a:gd name="connsiteX232" fmla="*/ 2924527 w 4114165"/>
              <a:gd name="connsiteY232" fmla="*/ 749616 h 3063250"/>
              <a:gd name="connsiteX233" fmla="*/ 2934450 w 4114165"/>
              <a:gd name="connsiteY233" fmla="*/ 803296 h 3063250"/>
              <a:gd name="connsiteX234" fmla="*/ 2947667 w 4114165"/>
              <a:gd name="connsiteY234" fmla="*/ 895814 h 3063250"/>
              <a:gd name="connsiteX235" fmla="*/ 2960884 w 4114165"/>
              <a:gd name="connsiteY235" fmla="*/ 1012101 h 3063250"/>
              <a:gd name="connsiteX236" fmla="*/ 2977409 w 4114165"/>
              <a:gd name="connsiteY236" fmla="*/ 1187779 h 3063250"/>
              <a:gd name="connsiteX237" fmla="*/ 3017061 w 4114165"/>
              <a:gd name="connsiteY237" fmla="*/ 1634110 h 3063250"/>
              <a:gd name="connsiteX238" fmla="*/ 3030278 w 4114165"/>
              <a:gd name="connsiteY238" fmla="*/ 1742115 h 3063250"/>
              <a:gd name="connsiteX239" fmla="*/ 3040188 w 4114165"/>
              <a:gd name="connsiteY239" fmla="*/ 1800265 h 3063250"/>
              <a:gd name="connsiteX240" fmla="*/ 3046803 w 4114165"/>
              <a:gd name="connsiteY240" fmla="*/ 1827313 h 3063250"/>
              <a:gd name="connsiteX241" fmla="*/ 3053406 w 4114165"/>
              <a:gd name="connsiteY241" fmla="*/ 1844928 h 3063250"/>
              <a:gd name="connsiteX242" fmla="*/ 3060021 w 4114165"/>
              <a:gd name="connsiteY242" fmla="*/ 1853413 h 3063250"/>
              <a:gd name="connsiteX243" fmla="*/ 3063315 w 4114165"/>
              <a:gd name="connsiteY243" fmla="*/ 1854388 h 3063250"/>
              <a:gd name="connsiteX244" fmla="*/ 3066623 w 4114165"/>
              <a:gd name="connsiteY244" fmla="*/ 1853299 h 3063250"/>
              <a:gd name="connsiteX245" fmla="*/ 3073238 w 4114165"/>
              <a:gd name="connsiteY245" fmla="*/ 1845245 h 3063250"/>
              <a:gd name="connsiteX246" fmla="*/ 3079840 w 4114165"/>
              <a:gd name="connsiteY246" fmla="*/ 1829960 h 3063250"/>
              <a:gd name="connsiteX247" fmla="*/ 3086456 w 4114165"/>
              <a:gd name="connsiteY247" fmla="*/ 1808129 h 3063250"/>
              <a:gd name="connsiteX248" fmla="*/ 3096365 w 4114165"/>
              <a:gd name="connsiteY248" fmla="*/ 1764782 h 3063250"/>
              <a:gd name="connsiteX249" fmla="*/ 3109583 w 4114165"/>
              <a:gd name="connsiteY249" fmla="*/ 1692285 h 3063250"/>
              <a:gd name="connsiteX250" fmla="*/ 3145940 w 4114165"/>
              <a:gd name="connsiteY250" fmla="*/ 1482986 h 3063250"/>
              <a:gd name="connsiteX251" fmla="*/ 3162452 w 4114165"/>
              <a:gd name="connsiteY251" fmla="*/ 1409665 h 3063250"/>
              <a:gd name="connsiteX252" fmla="*/ 3178977 w 4114165"/>
              <a:gd name="connsiteY252" fmla="*/ 1351098 h 3063250"/>
              <a:gd name="connsiteX253" fmla="*/ 3192194 w 4114165"/>
              <a:gd name="connsiteY253" fmla="*/ 1313348 h 3063250"/>
              <a:gd name="connsiteX254" fmla="*/ 3205412 w 4114165"/>
              <a:gd name="connsiteY254" fmla="*/ 1283678 h 3063250"/>
              <a:gd name="connsiteX255" fmla="*/ 3215334 w 4114165"/>
              <a:gd name="connsiteY255" fmla="*/ 1267773 h 3063250"/>
              <a:gd name="connsiteX256" fmla="*/ 3221936 w 4114165"/>
              <a:gd name="connsiteY256" fmla="*/ 1260745 h 3063250"/>
              <a:gd name="connsiteX257" fmla="*/ 3228551 w 4114165"/>
              <a:gd name="connsiteY257" fmla="*/ 1256705 h 3063250"/>
              <a:gd name="connsiteX258" fmla="*/ 3235154 w 4114165"/>
              <a:gd name="connsiteY258" fmla="*/ 1255730 h 3063250"/>
              <a:gd name="connsiteX259" fmla="*/ 3241769 w 4114165"/>
              <a:gd name="connsiteY259" fmla="*/ 1257820 h 3063250"/>
              <a:gd name="connsiteX260" fmla="*/ 3248371 w 4114165"/>
              <a:gd name="connsiteY260" fmla="*/ 1263088 h 3063250"/>
              <a:gd name="connsiteX261" fmla="*/ 3254986 w 4114165"/>
              <a:gd name="connsiteY261" fmla="*/ 1271661 h 3063250"/>
              <a:gd name="connsiteX262" fmla="*/ 3264896 w 4114165"/>
              <a:gd name="connsiteY262" fmla="*/ 1291099 h 3063250"/>
              <a:gd name="connsiteX263" fmla="*/ 3274819 w 4114165"/>
              <a:gd name="connsiteY263" fmla="*/ 1319161 h 3063250"/>
              <a:gd name="connsiteX264" fmla="*/ 3284729 w 4114165"/>
              <a:gd name="connsiteY264" fmla="*/ 1356796 h 3063250"/>
              <a:gd name="connsiteX265" fmla="*/ 3294638 w 4114165"/>
              <a:gd name="connsiteY265" fmla="*/ 1405106 h 3063250"/>
              <a:gd name="connsiteX266" fmla="*/ 3304548 w 4114165"/>
              <a:gd name="connsiteY266" fmla="*/ 1465029 h 3063250"/>
              <a:gd name="connsiteX267" fmla="*/ 3317766 w 4114165"/>
              <a:gd name="connsiteY267" fmla="*/ 1564322 h 3063250"/>
              <a:gd name="connsiteX268" fmla="*/ 3330996 w 4114165"/>
              <a:gd name="connsiteY268" fmla="*/ 1685636 h 3063250"/>
              <a:gd name="connsiteX269" fmla="*/ 3347508 w 4114165"/>
              <a:gd name="connsiteY269" fmla="*/ 1862923 h 3063250"/>
              <a:gd name="connsiteX270" fmla="*/ 3406993 w 4114165"/>
              <a:gd name="connsiteY270" fmla="*/ 2532355 h 3063250"/>
              <a:gd name="connsiteX271" fmla="*/ 3423517 w 4114165"/>
              <a:gd name="connsiteY271" fmla="*/ 2676071 h 3063250"/>
              <a:gd name="connsiteX272" fmla="*/ 3440042 w 4114165"/>
              <a:gd name="connsiteY272" fmla="*/ 2794878 h 3063250"/>
              <a:gd name="connsiteX273" fmla="*/ 3453260 w 4114165"/>
              <a:gd name="connsiteY273" fmla="*/ 2872884 h 3063250"/>
              <a:gd name="connsiteX274" fmla="*/ 3466477 w 4114165"/>
              <a:gd name="connsiteY274" fmla="*/ 2936720 h 3063250"/>
              <a:gd name="connsiteX275" fmla="*/ 3479694 w 4114165"/>
              <a:gd name="connsiteY275" fmla="*/ 2986828 h 3063250"/>
              <a:gd name="connsiteX276" fmla="*/ 3489604 w 4114165"/>
              <a:gd name="connsiteY276" fmla="*/ 3015675 h 3063250"/>
              <a:gd name="connsiteX277" fmla="*/ 3499526 w 4114165"/>
              <a:gd name="connsiteY277" fmla="*/ 3037329 h 3063250"/>
              <a:gd name="connsiteX278" fmla="*/ 3509436 w 4114165"/>
              <a:gd name="connsiteY278" fmla="*/ 3052108 h 3063250"/>
              <a:gd name="connsiteX279" fmla="*/ 3519346 w 4114165"/>
              <a:gd name="connsiteY279" fmla="*/ 3060642 h 3063250"/>
              <a:gd name="connsiteX280" fmla="*/ 3525962 w 4114165"/>
              <a:gd name="connsiteY280" fmla="*/ 3063150 h 3063250"/>
              <a:gd name="connsiteX281" fmla="*/ 3532564 w 4114165"/>
              <a:gd name="connsiteY281" fmla="*/ 3063251 h 3063250"/>
              <a:gd name="connsiteX282" fmla="*/ 3539179 w 4114165"/>
              <a:gd name="connsiteY282" fmla="*/ 3060947 h 3063250"/>
              <a:gd name="connsiteX283" fmla="*/ 3545781 w 4114165"/>
              <a:gd name="connsiteY283" fmla="*/ 3056261 h 3063250"/>
              <a:gd name="connsiteX284" fmla="*/ 3555704 w 4114165"/>
              <a:gd name="connsiteY284" fmla="*/ 3044826 h 3063250"/>
              <a:gd name="connsiteX285" fmla="*/ 3565614 w 4114165"/>
              <a:gd name="connsiteY285" fmla="*/ 3028149 h 3063250"/>
              <a:gd name="connsiteX286" fmla="*/ 3575523 w 4114165"/>
              <a:gd name="connsiteY286" fmla="*/ 3006076 h 3063250"/>
              <a:gd name="connsiteX287" fmla="*/ 3585446 w 4114165"/>
              <a:gd name="connsiteY287" fmla="*/ 2978141 h 3063250"/>
              <a:gd name="connsiteX288" fmla="*/ 3598663 w 4114165"/>
              <a:gd name="connsiteY288" fmla="*/ 2930705 h 3063250"/>
              <a:gd name="connsiteX289" fmla="*/ 3611881 w 4114165"/>
              <a:gd name="connsiteY289" fmla="*/ 2871288 h 3063250"/>
              <a:gd name="connsiteX290" fmla="*/ 3628405 w 4114165"/>
              <a:gd name="connsiteY290" fmla="*/ 2782582 h 3063250"/>
              <a:gd name="connsiteX291" fmla="*/ 3664750 w 4114165"/>
              <a:gd name="connsiteY291" fmla="*/ 2563380 h 3063250"/>
              <a:gd name="connsiteX292" fmla="*/ 3691185 w 4114165"/>
              <a:gd name="connsiteY292" fmla="*/ 2412674 h 3063250"/>
              <a:gd name="connsiteX293" fmla="*/ 3707710 w 4114165"/>
              <a:gd name="connsiteY293" fmla="*/ 2331693 h 3063250"/>
              <a:gd name="connsiteX294" fmla="*/ 3720927 w 4114165"/>
              <a:gd name="connsiteY294" fmla="*/ 2279532 h 3063250"/>
              <a:gd name="connsiteX295" fmla="*/ 3730837 w 4114165"/>
              <a:gd name="connsiteY295" fmla="*/ 2250090 h 3063250"/>
              <a:gd name="connsiteX296" fmla="*/ 3740759 w 4114165"/>
              <a:gd name="connsiteY296" fmla="*/ 2229956 h 3063250"/>
              <a:gd name="connsiteX297" fmla="*/ 3747362 w 4114165"/>
              <a:gd name="connsiteY297" fmla="*/ 2221978 h 3063250"/>
              <a:gd name="connsiteX298" fmla="*/ 3753977 w 4114165"/>
              <a:gd name="connsiteY298" fmla="*/ 2218470 h 3063250"/>
              <a:gd name="connsiteX299" fmla="*/ 3760579 w 4114165"/>
              <a:gd name="connsiteY299" fmla="*/ 2219483 h 3063250"/>
              <a:gd name="connsiteX300" fmla="*/ 3767194 w 4114165"/>
              <a:gd name="connsiteY300" fmla="*/ 2225017 h 3063250"/>
              <a:gd name="connsiteX301" fmla="*/ 3773796 w 4114165"/>
              <a:gd name="connsiteY301" fmla="*/ 2234945 h 3063250"/>
              <a:gd name="connsiteX302" fmla="*/ 3783719 w 4114165"/>
              <a:gd name="connsiteY302" fmla="*/ 2257498 h 3063250"/>
              <a:gd name="connsiteX303" fmla="*/ 3793629 w 4114165"/>
              <a:gd name="connsiteY303" fmla="*/ 2287751 h 3063250"/>
              <a:gd name="connsiteX304" fmla="*/ 3810154 w 4114165"/>
              <a:gd name="connsiteY304" fmla="*/ 2348788 h 3063250"/>
              <a:gd name="connsiteX305" fmla="*/ 3836589 w 4114165"/>
              <a:gd name="connsiteY305" fmla="*/ 2448461 h 3063250"/>
              <a:gd name="connsiteX306" fmla="*/ 3849806 w 4114165"/>
              <a:gd name="connsiteY306" fmla="*/ 2487654 h 3063250"/>
              <a:gd name="connsiteX307" fmla="*/ 3859716 w 4114165"/>
              <a:gd name="connsiteY307" fmla="*/ 2508472 h 3063250"/>
              <a:gd name="connsiteX308" fmla="*/ 3866331 w 4114165"/>
              <a:gd name="connsiteY308" fmla="*/ 2517476 h 3063250"/>
              <a:gd name="connsiteX309" fmla="*/ 3872933 w 4114165"/>
              <a:gd name="connsiteY309" fmla="*/ 2522313 h 3063250"/>
              <a:gd name="connsiteX310" fmla="*/ 3879548 w 4114165"/>
              <a:gd name="connsiteY310" fmla="*/ 2522984 h 3063250"/>
              <a:gd name="connsiteX311" fmla="*/ 3886150 w 4114165"/>
              <a:gd name="connsiteY311" fmla="*/ 2519654 h 3063250"/>
              <a:gd name="connsiteX312" fmla="*/ 3892765 w 4114165"/>
              <a:gd name="connsiteY312" fmla="*/ 2512613 h 3063250"/>
              <a:gd name="connsiteX313" fmla="*/ 3902675 w 4114165"/>
              <a:gd name="connsiteY313" fmla="*/ 2496087 h 3063250"/>
              <a:gd name="connsiteX314" fmla="*/ 3915893 w 4114165"/>
              <a:gd name="connsiteY314" fmla="*/ 2466177 h 3063250"/>
              <a:gd name="connsiteX315" fmla="*/ 3939032 w 4114165"/>
              <a:gd name="connsiteY315" fmla="*/ 2410826 h 3063250"/>
              <a:gd name="connsiteX316" fmla="*/ 3948943 w 4114165"/>
              <a:gd name="connsiteY316" fmla="*/ 2393604 h 3063250"/>
              <a:gd name="connsiteX317" fmla="*/ 3955545 w 4114165"/>
              <a:gd name="connsiteY317" fmla="*/ 2385879 h 3063250"/>
              <a:gd name="connsiteX318" fmla="*/ 3962160 w 4114165"/>
              <a:gd name="connsiteY318" fmla="*/ 2381497 h 3063250"/>
              <a:gd name="connsiteX319" fmla="*/ 3968775 w 4114165"/>
              <a:gd name="connsiteY319" fmla="*/ 2380687 h 3063250"/>
              <a:gd name="connsiteX320" fmla="*/ 3975377 w 4114165"/>
              <a:gd name="connsiteY320" fmla="*/ 2383562 h 3063250"/>
              <a:gd name="connsiteX321" fmla="*/ 3981992 w 4114165"/>
              <a:gd name="connsiteY321" fmla="*/ 2390184 h 3063250"/>
              <a:gd name="connsiteX322" fmla="*/ 3988595 w 4114165"/>
              <a:gd name="connsiteY322" fmla="*/ 2400606 h 3063250"/>
              <a:gd name="connsiteX323" fmla="*/ 3998504 w 4114165"/>
              <a:gd name="connsiteY323" fmla="*/ 2422932 h 3063250"/>
              <a:gd name="connsiteX324" fmla="*/ 4011734 w 4114165"/>
              <a:gd name="connsiteY324" fmla="*/ 2462365 h 3063250"/>
              <a:gd name="connsiteX325" fmla="*/ 4034862 w 4114165"/>
              <a:gd name="connsiteY325" fmla="*/ 2535128 h 3063250"/>
              <a:gd name="connsiteX326" fmla="*/ 4044771 w 4114165"/>
              <a:gd name="connsiteY326" fmla="*/ 2557023 h 3063250"/>
              <a:gd name="connsiteX327" fmla="*/ 4051386 w 4114165"/>
              <a:gd name="connsiteY327" fmla="*/ 2565419 h 3063250"/>
              <a:gd name="connsiteX328" fmla="*/ 4054681 w 4114165"/>
              <a:gd name="connsiteY328" fmla="*/ 2567344 h 3063250"/>
              <a:gd name="connsiteX329" fmla="*/ 4057989 w 4114165"/>
              <a:gd name="connsiteY329" fmla="*/ 2567584 h 3063250"/>
              <a:gd name="connsiteX330" fmla="*/ 4061296 w 4114165"/>
              <a:gd name="connsiteY330" fmla="*/ 2566090 h 3063250"/>
              <a:gd name="connsiteX331" fmla="*/ 4067911 w 4114165"/>
              <a:gd name="connsiteY331" fmla="*/ 2557454 h 3063250"/>
              <a:gd name="connsiteX332" fmla="*/ 4074514 w 4114165"/>
              <a:gd name="connsiteY332" fmla="*/ 2541131 h 3063250"/>
              <a:gd name="connsiteX333" fmla="*/ 4081129 w 4114165"/>
              <a:gd name="connsiteY333" fmla="*/ 2517134 h 3063250"/>
              <a:gd name="connsiteX334" fmla="*/ 4091038 w 4114165"/>
              <a:gd name="connsiteY334" fmla="*/ 2467532 h 3063250"/>
              <a:gd name="connsiteX335" fmla="*/ 4100948 w 4114165"/>
              <a:gd name="connsiteY335" fmla="*/ 2403215 h 3063250"/>
              <a:gd name="connsiteX336" fmla="*/ 4114166 w 4114165"/>
              <a:gd name="connsiteY336" fmla="*/ 2298223 h 3063250"/>
              <a:gd name="connsiteX337" fmla="*/ 4114166 w 4114165"/>
              <a:gd name="connsiteY337" fmla="*/ 2298223 h 3063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</a:cxnLst>
            <a:rect l="l" t="t" r="r" b="b"/>
            <a:pathLst>
              <a:path w="4114165" h="3063250">
                <a:moveTo>
                  <a:pt x="0" y="962866"/>
                </a:moveTo>
                <a:lnTo>
                  <a:pt x="13219" y="938578"/>
                </a:lnTo>
                <a:lnTo>
                  <a:pt x="29741" y="914936"/>
                </a:lnTo>
                <a:lnTo>
                  <a:pt x="52873" y="887165"/>
                </a:lnTo>
                <a:lnTo>
                  <a:pt x="79309" y="860382"/>
                </a:lnTo>
                <a:lnTo>
                  <a:pt x="99137" y="843895"/>
                </a:lnTo>
                <a:lnTo>
                  <a:pt x="109050" y="838551"/>
                </a:lnTo>
                <a:lnTo>
                  <a:pt x="118964" y="836816"/>
                </a:lnTo>
                <a:lnTo>
                  <a:pt x="125574" y="838272"/>
                </a:lnTo>
                <a:lnTo>
                  <a:pt x="132182" y="842248"/>
                </a:lnTo>
                <a:lnTo>
                  <a:pt x="138791" y="849049"/>
                </a:lnTo>
                <a:lnTo>
                  <a:pt x="145401" y="859078"/>
                </a:lnTo>
                <a:lnTo>
                  <a:pt x="155315" y="880859"/>
                </a:lnTo>
                <a:lnTo>
                  <a:pt x="165228" y="911631"/>
                </a:lnTo>
                <a:lnTo>
                  <a:pt x="175142" y="951773"/>
                </a:lnTo>
                <a:lnTo>
                  <a:pt x="188360" y="1018952"/>
                </a:lnTo>
                <a:lnTo>
                  <a:pt x="204883" y="1119511"/>
                </a:lnTo>
                <a:lnTo>
                  <a:pt x="237928" y="1325872"/>
                </a:lnTo>
                <a:lnTo>
                  <a:pt x="251146" y="1392203"/>
                </a:lnTo>
                <a:lnTo>
                  <a:pt x="264365" y="1444629"/>
                </a:lnTo>
                <a:lnTo>
                  <a:pt x="274279" y="1474666"/>
                </a:lnTo>
                <a:lnTo>
                  <a:pt x="284192" y="1497675"/>
                </a:lnTo>
                <a:lnTo>
                  <a:pt x="297410" y="1521267"/>
                </a:lnTo>
                <a:lnTo>
                  <a:pt x="323847" y="1565120"/>
                </a:lnTo>
                <a:lnTo>
                  <a:pt x="340373" y="1598538"/>
                </a:lnTo>
                <a:lnTo>
                  <a:pt x="363500" y="1652395"/>
                </a:lnTo>
                <a:lnTo>
                  <a:pt x="386628" y="1713129"/>
                </a:lnTo>
                <a:lnTo>
                  <a:pt x="406460" y="1772988"/>
                </a:lnTo>
                <a:lnTo>
                  <a:pt x="422985" y="1832430"/>
                </a:lnTo>
                <a:lnTo>
                  <a:pt x="439510" y="1903407"/>
                </a:lnTo>
                <a:lnTo>
                  <a:pt x="456035" y="1987175"/>
                </a:lnTo>
                <a:lnTo>
                  <a:pt x="472547" y="2085024"/>
                </a:lnTo>
                <a:lnTo>
                  <a:pt x="502289" y="2284990"/>
                </a:lnTo>
                <a:lnTo>
                  <a:pt x="518814" y="2386930"/>
                </a:lnTo>
                <a:lnTo>
                  <a:pt x="532031" y="2452703"/>
                </a:lnTo>
                <a:lnTo>
                  <a:pt x="541941" y="2490718"/>
                </a:lnTo>
                <a:lnTo>
                  <a:pt x="551864" y="2518717"/>
                </a:lnTo>
                <a:lnTo>
                  <a:pt x="561774" y="2537066"/>
                </a:lnTo>
                <a:lnTo>
                  <a:pt x="568389" y="2544335"/>
                </a:lnTo>
                <a:lnTo>
                  <a:pt x="574991" y="2548070"/>
                </a:lnTo>
                <a:lnTo>
                  <a:pt x="581606" y="2548741"/>
                </a:lnTo>
                <a:lnTo>
                  <a:pt x="588208" y="2546969"/>
                </a:lnTo>
                <a:lnTo>
                  <a:pt x="598131" y="2541042"/>
                </a:lnTo>
                <a:lnTo>
                  <a:pt x="644385" y="2506927"/>
                </a:lnTo>
                <a:lnTo>
                  <a:pt x="670820" y="2490034"/>
                </a:lnTo>
                <a:lnTo>
                  <a:pt x="687345" y="2476269"/>
                </a:lnTo>
                <a:lnTo>
                  <a:pt x="700562" y="2461681"/>
                </a:lnTo>
                <a:lnTo>
                  <a:pt x="710485" y="2447156"/>
                </a:lnTo>
                <a:lnTo>
                  <a:pt x="720395" y="2427478"/>
                </a:lnTo>
                <a:lnTo>
                  <a:pt x="730305" y="2399808"/>
                </a:lnTo>
                <a:lnTo>
                  <a:pt x="740214" y="2360615"/>
                </a:lnTo>
                <a:lnTo>
                  <a:pt x="750137" y="2306011"/>
                </a:lnTo>
                <a:lnTo>
                  <a:pt x="760047" y="2232146"/>
                </a:lnTo>
                <a:lnTo>
                  <a:pt x="769957" y="2135437"/>
                </a:lnTo>
                <a:lnTo>
                  <a:pt x="779879" y="2013021"/>
                </a:lnTo>
                <a:lnTo>
                  <a:pt x="793097" y="1806394"/>
                </a:lnTo>
                <a:lnTo>
                  <a:pt x="806314" y="1550988"/>
                </a:lnTo>
                <a:lnTo>
                  <a:pt x="826134" y="1101061"/>
                </a:lnTo>
                <a:lnTo>
                  <a:pt x="852581" y="502805"/>
                </a:lnTo>
                <a:lnTo>
                  <a:pt x="865798" y="268992"/>
                </a:lnTo>
                <a:lnTo>
                  <a:pt x="875708" y="140161"/>
                </a:lnTo>
                <a:lnTo>
                  <a:pt x="885618" y="54144"/>
                </a:lnTo>
                <a:lnTo>
                  <a:pt x="892233" y="19833"/>
                </a:lnTo>
                <a:lnTo>
                  <a:pt x="898835" y="2645"/>
                </a:lnTo>
                <a:lnTo>
                  <a:pt x="902143" y="0"/>
                </a:lnTo>
                <a:lnTo>
                  <a:pt x="905450" y="1042"/>
                </a:lnTo>
                <a:lnTo>
                  <a:pt x="908758" y="5543"/>
                </a:lnTo>
                <a:lnTo>
                  <a:pt x="915360" y="23974"/>
                </a:lnTo>
                <a:lnTo>
                  <a:pt x="921975" y="53496"/>
                </a:lnTo>
                <a:lnTo>
                  <a:pt x="931885" y="114728"/>
                </a:lnTo>
                <a:lnTo>
                  <a:pt x="945103" y="219005"/>
                </a:lnTo>
                <a:lnTo>
                  <a:pt x="991370" y="608560"/>
                </a:lnTo>
                <a:lnTo>
                  <a:pt x="1007895" y="717439"/>
                </a:lnTo>
                <a:lnTo>
                  <a:pt x="1057457" y="1020560"/>
                </a:lnTo>
                <a:lnTo>
                  <a:pt x="1070674" y="1129034"/>
                </a:lnTo>
                <a:lnTo>
                  <a:pt x="1083891" y="1261492"/>
                </a:lnTo>
                <a:lnTo>
                  <a:pt x="1100416" y="1462079"/>
                </a:lnTo>
                <a:lnTo>
                  <a:pt x="1123543" y="1789577"/>
                </a:lnTo>
                <a:lnTo>
                  <a:pt x="1146683" y="2110389"/>
                </a:lnTo>
                <a:lnTo>
                  <a:pt x="1159901" y="2255687"/>
                </a:lnTo>
                <a:lnTo>
                  <a:pt x="1169810" y="2336454"/>
                </a:lnTo>
                <a:lnTo>
                  <a:pt x="1176425" y="2375343"/>
                </a:lnTo>
                <a:lnTo>
                  <a:pt x="1183028" y="2401809"/>
                </a:lnTo>
                <a:lnTo>
                  <a:pt x="1189643" y="2415701"/>
                </a:lnTo>
                <a:lnTo>
                  <a:pt x="1192950" y="2417917"/>
                </a:lnTo>
                <a:lnTo>
                  <a:pt x="1196245" y="2417030"/>
                </a:lnTo>
                <a:lnTo>
                  <a:pt x="1199553" y="2413054"/>
                </a:lnTo>
                <a:lnTo>
                  <a:pt x="1206168" y="2396073"/>
                </a:lnTo>
                <a:lnTo>
                  <a:pt x="1212770" y="2367517"/>
                </a:lnTo>
                <a:lnTo>
                  <a:pt x="1222680" y="2304808"/>
                </a:lnTo>
                <a:lnTo>
                  <a:pt x="1232602" y="2221471"/>
                </a:lnTo>
                <a:lnTo>
                  <a:pt x="1249127" y="2051011"/>
                </a:lnTo>
                <a:lnTo>
                  <a:pt x="1278857" y="1738519"/>
                </a:lnTo>
                <a:lnTo>
                  <a:pt x="1292087" y="1631108"/>
                </a:lnTo>
                <a:lnTo>
                  <a:pt x="1301997" y="1571186"/>
                </a:lnTo>
                <a:lnTo>
                  <a:pt x="1311907" y="1530802"/>
                </a:lnTo>
                <a:lnTo>
                  <a:pt x="1318522" y="1515125"/>
                </a:lnTo>
                <a:lnTo>
                  <a:pt x="1325124" y="1508553"/>
                </a:lnTo>
                <a:lnTo>
                  <a:pt x="1328431" y="1508692"/>
                </a:lnTo>
                <a:lnTo>
                  <a:pt x="1331739" y="1511098"/>
                </a:lnTo>
                <a:lnTo>
                  <a:pt x="1338341" y="1522673"/>
                </a:lnTo>
                <a:lnTo>
                  <a:pt x="1344956" y="1543098"/>
                </a:lnTo>
                <a:lnTo>
                  <a:pt x="1351559" y="1572135"/>
                </a:lnTo>
                <a:lnTo>
                  <a:pt x="1361481" y="1631273"/>
                </a:lnTo>
                <a:lnTo>
                  <a:pt x="1371391" y="1708025"/>
                </a:lnTo>
                <a:lnTo>
                  <a:pt x="1384608" y="1834709"/>
                </a:lnTo>
                <a:lnTo>
                  <a:pt x="1401133" y="2023810"/>
                </a:lnTo>
                <a:lnTo>
                  <a:pt x="1437478" y="2455958"/>
                </a:lnTo>
                <a:lnTo>
                  <a:pt x="1450695" y="2573840"/>
                </a:lnTo>
                <a:lnTo>
                  <a:pt x="1460618" y="2638271"/>
                </a:lnTo>
                <a:lnTo>
                  <a:pt x="1467220" y="2669055"/>
                </a:lnTo>
                <a:lnTo>
                  <a:pt x="1473835" y="2690241"/>
                </a:lnTo>
                <a:lnTo>
                  <a:pt x="1480438" y="2702360"/>
                </a:lnTo>
                <a:lnTo>
                  <a:pt x="1483745" y="2705260"/>
                </a:lnTo>
                <a:lnTo>
                  <a:pt x="1487053" y="2706222"/>
                </a:lnTo>
                <a:lnTo>
                  <a:pt x="1490360" y="2705361"/>
                </a:lnTo>
                <a:lnTo>
                  <a:pt x="1496963" y="2698700"/>
                </a:lnTo>
                <a:lnTo>
                  <a:pt x="1503577" y="2686265"/>
                </a:lnTo>
                <a:lnTo>
                  <a:pt x="1513487" y="2658861"/>
                </a:lnTo>
                <a:lnTo>
                  <a:pt x="1526705" y="2610120"/>
                </a:lnTo>
                <a:lnTo>
                  <a:pt x="1543229" y="2536635"/>
                </a:lnTo>
                <a:lnTo>
                  <a:pt x="1579574" y="2357488"/>
                </a:lnTo>
                <a:lnTo>
                  <a:pt x="1615932" y="2168830"/>
                </a:lnTo>
                <a:lnTo>
                  <a:pt x="1639059" y="2033219"/>
                </a:lnTo>
                <a:lnTo>
                  <a:pt x="1658891" y="1899823"/>
                </a:lnTo>
                <a:lnTo>
                  <a:pt x="1688633" y="1675189"/>
                </a:lnTo>
                <a:lnTo>
                  <a:pt x="1724978" y="1405069"/>
                </a:lnTo>
                <a:lnTo>
                  <a:pt x="1754720" y="1207660"/>
                </a:lnTo>
                <a:lnTo>
                  <a:pt x="1777847" y="1072404"/>
                </a:lnTo>
                <a:lnTo>
                  <a:pt x="1794372" y="994322"/>
                </a:lnTo>
                <a:lnTo>
                  <a:pt x="1807590" y="945860"/>
                </a:lnTo>
                <a:lnTo>
                  <a:pt x="1820807" y="909731"/>
                </a:lnTo>
                <a:lnTo>
                  <a:pt x="1830717" y="890394"/>
                </a:lnTo>
                <a:lnTo>
                  <a:pt x="1840639" y="877921"/>
                </a:lnTo>
                <a:lnTo>
                  <a:pt x="1847242" y="873653"/>
                </a:lnTo>
                <a:lnTo>
                  <a:pt x="1853857" y="872881"/>
                </a:lnTo>
                <a:lnTo>
                  <a:pt x="1860459" y="875768"/>
                </a:lnTo>
                <a:lnTo>
                  <a:pt x="1867074" y="882378"/>
                </a:lnTo>
                <a:lnTo>
                  <a:pt x="1873676" y="892762"/>
                </a:lnTo>
                <a:lnTo>
                  <a:pt x="1883599" y="915227"/>
                </a:lnTo>
                <a:lnTo>
                  <a:pt x="1893509" y="945480"/>
                </a:lnTo>
                <a:lnTo>
                  <a:pt x="1906726" y="996386"/>
                </a:lnTo>
                <a:lnTo>
                  <a:pt x="1919944" y="1058398"/>
                </a:lnTo>
                <a:lnTo>
                  <a:pt x="1933161" y="1132137"/>
                </a:lnTo>
                <a:lnTo>
                  <a:pt x="1949686" y="1241687"/>
                </a:lnTo>
                <a:lnTo>
                  <a:pt x="1966211" y="1370713"/>
                </a:lnTo>
                <a:lnTo>
                  <a:pt x="1986043" y="1548658"/>
                </a:lnTo>
                <a:lnTo>
                  <a:pt x="2035605" y="2011729"/>
                </a:lnTo>
                <a:lnTo>
                  <a:pt x="2048822" y="2106628"/>
                </a:lnTo>
                <a:lnTo>
                  <a:pt x="2058732" y="2163043"/>
                </a:lnTo>
                <a:lnTo>
                  <a:pt x="2068655" y="2205123"/>
                </a:lnTo>
                <a:lnTo>
                  <a:pt x="2075257" y="2224738"/>
                </a:lnTo>
                <a:lnTo>
                  <a:pt x="2081872" y="2237528"/>
                </a:lnTo>
                <a:lnTo>
                  <a:pt x="2088474" y="2243581"/>
                </a:lnTo>
                <a:lnTo>
                  <a:pt x="2091782" y="2244151"/>
                </a:lnTo>
                <a:lnTo>
                  <a:pt x="2095089" y="2243151"/>
                </a:lnTo>
                <a:lnTo>
                  <a:pt x="2101692" y="2236591"/>
                </a:lnTo>
                <a:lnTo>
                  <a:pt x="2108307" y="2224359"/>
                </a:lnTo>
                <a:lnTo>
                  <a:pt x="2118217" y="2196525"/>
                </a:lnTo>
                <a:lnTo>
                  <a:pt x="2128127" y="2159193"/>
                </a:lnTo>
                <a:lnTo>
                  <a:pt x="2141357" y="2098485"/>
                </a:lnTo>
                <a:lnTo>
                  <a:pt x="2164484" y="1975626"/>
                </a:lnTo>
                <a:lnTo>
                  <a:pt x="2200829" y="1779712"/>
                </a:lnTo>
                <a:lnTo>
                  <a:pt x="2214046" y="1723006"/>
                </a:lnTo>
                <a:lnTo>
                  <a:pt x="2223968" y="1691525"/>
                </a:lnTo>
                <a:lnTo>
                  <a:pt x="2230571" y="1677165"/>
                </a:lnTo>
                <a:lnTo>
                  <a:pt x="2237186" y="1668845"/>
                </a:lnTo>
                <a:lnTo>
                  <a:pt x="2240493" y="1667085"/>
                </a:lnTo>
                <a:lnTo>
                  <a:pt x="2243788" y="1666971"/>
                </a:lnTo>
                <a:lnTo>
                  <a:pt x="2247096" y="1668554"/>
                </a:lnTo>
                <a:lnTo>
                  <a:pt x="2253711" y="1676912"/>
                </a:lnTo>
                <a:lnTo>
                  <a:pt x="2260313" y="1692285"/>
                </a:lnTo>
                <a:lnTo>
                  <a:pt x="2266928" y="1714838"/>
                </a:lnTo>
                <a:lnTo>
                  <a:pt x="2276838" y="1762439"/>
                </a:lnTo>
                <a:lnTo>
                  <a:pt x="2286748" y="1827060"/>
                </a:lnTo>
                <a:lnTo>
                  <a:pt x="2296670" y="1908954"/>
                </a:lnTo>
                <a:lnTo>
                  <a:pt x="2309888" y="2044185"/>
                </a:lnTo>
                <a:lnTo>
                  <a:pt x="2326400" y="2246051"/>
                </a:lnTo>
                <a:lnTo>
                  <a:pt x="2352847" y="2572067"/>
                </a:lnTo>
                <a:lnTo>
                  <a:pt x="2366064" y="2700929"/>
                </a:lnTo>
                <a:lnTo>
                  <a:pt x="2375975" y="2775427"/>
                </a:lnTo>
                <a:lnTo>
                  <a:pt x="2385884" y="2830398"/>
                </a:lnTo>
                <a:lnTo>
                  <a:pt x="2395807" y="2867312"/>
                </a:lnTo>
                <a:lnTo>
                  <a:pt x="2402409" y="2883268"/>
                </a:lnTo>
                <a:lnTo>
                  <a:pt x="2409024" y="2893563"/>
                </a:lnTo>
                <a:lnTo>
                  <a:pt x="2415627" y="2899350"/>
                </a:lnTo>
                <a:lnTo>
                  <a:pt x="2422242" y="2901668"/>
                </a:lnTo>
                <a:lnTo>
                  <a:pt x="2428844" y="2901402"/>
                </a:lnTo>
                <a:lnTo>
                  <a:pt x="2438766" y="2897273"/>
                </a:lnTo>
                <a:lnTo>
                  <a:pt x="2448676" y="2889726"/>
                </a:lnTo>
                <a:lnTo>
                  <a:pt x="2461894" y="2875454"/>
                </a:lnTo>
                <a:lnTo>
                  <a:pt x="2478418" y="2852749"/>
                </a:lnTo>
                <a:lnTo>
                  <a:pt x="2501546" y="2820306"/>
                </a:lnTo>
                <a:lnTo>
                  <a:pt x="2511456" y="2810061"/>
                </a:lnTo>
                <a:lnTo>
                  <a:pt x="2521378" y="2803945"/>
                </a:lnTo>
                <a:lnTo>
                  <a:pt x="2527980" y="2802564"/>
                </a:lnTo>
                <a:lnTo>
                  <a:pt x="2534596" y="2803464"/>
                </a:lnTo>
                <a:lnTo>
                  <a:pt x="2541198" y="2806592"/>
                </a:lnTo>
                <a:lnTo>
                  <a:pt x="2551120" y="2815215"/>
                </a:lnTo>
                <a:lnTo>
                  <a:pt x="2561030" y="2828271"/>
                </a:lnTo>
                <a:lnTo>
                  <a:pt x="2570940" y="2845810"/>
                </a:lnTo>
                <a:lnTo>
                  <a:pt x="2584158" y="2876189"/>
                </a:lnTo>
                <a:lnTo>
                  <a:pt x="2603990" y="2931768"/>
                </a:lnTo>
                <a:lnTo>
                  <a:pt x="2617207" y="2966795"/>
                </a:lnTo>
                <a:lnTo>
                  <a:pt x="2627117" y="2986220"/>
                </a:lnTo>
                <a:lnTo>
                  <a:pt x="2633732" y="2993894"/>
                </a:lnTo>
                <a:lnTo>
                  <a:pt x="2640334" y="2996060"/>
                </a:lnTo>
                <a:lnTo>
                  <a:pt x="2643642" y="2994781"/>
                </a:lnTo>
                <a:lnTo>
                  <a:pt x="2650257" y="2986942"/>
                </a:lnTo>
                <a:lnTo>
                  <a:pt x="2656859" y="2971366"/>
                </a:lnTo>
                <a:lnTo>
                  <a:pt x="2663474" y="2947357"/>
                </a:lnTo>
                <a:lnTo>
                  <a:pt x="2670077" y="2914280"/>
                </a:lnTo>
                <a:lnTo>
                  <a:pt x="2679999" y="2846646"/>
                </a:lnTo>
                <a:lnTo>
                  <a:pt x="2689909" y="2756698"/>
                </a:lnTo>
                <a:lnTo>
                  <a:pt x="2703127" y="2602181"/>
                </a:lnTo>
                <a:lnTo>
                  <a:pt x="2716344" y="2412092"/>
                </a:lnTo>
                <a:lnTo>
                  <a:pt x="2736176" y="2082213"/>
                </a:lnTo>
                <a:lnTo>
                  <a:pt x="2772521" y="1470652"/>
                </a:lnTo>
                <a:lnTo>
                  <a:pt x="2789046" y="1238622"/>
                </a:lnTo>
                <a:lnTo>
                  <a:pt x="2805571" y="1047862"/>
                </a:lnTo>
                <a:lnTo>
                  <a:pt x="2818788" y="927358"/>
                </a:lnTo>
                <a:lnTo>
                  <a:pt x="2832005" y="833941"/>
                </a:lnTo>
                <a:lnTo>
                  <a:pt x="2845223" y="764002"/>
                </a:lnTo>
                <a:lnTo>
                  <a:pt x="2855133" y="724885"/>
                </a:lnTo>
                <a:lnTo>
                  <a:pt x="2865042" y="696152"/>
                </a:lnTo>
                <a:lnTo>
                  <a:pt x="2874965" y="677220"/>
                </a:lnTo>
                <a:lnTo>
                  <a:pt x="2881567" y="670028"/>
                </a:lnTo>
                <a:lnTo>
                  <a:pt x="2888182" y="667368"/>
                </a:lnTo>
                <a:lnTo>
                  <a:pt x="2894785" y="669622"/>
                </a:lnTo>
                <a:lnTo>
                  <a:pt x="2901400" y="677182"/>
                </a:lnTo>
                <a:lnTo>
                  <a:pt x="2908002" y="690415"/>
                </a:lnTo>
                <a:lnTo>
                  <a:pt x="2914617" y="709562"/>
                </a:lnTo>
                <a:lnTo>
                  <a:pt x="2924527" y="749616"/>
                </a:lnTo>
                <a:lnTo>
                  <a:pt x="2934450" y="803296"/>
                </a:lnTo>
                <a:lnTo>
                  <a:pt x="2947667" y="895814"/>
                </a:lnTo>
                <a:lnTo>
                  <a:pt x="2960884" y="1012101"/>
                </a:lnTo>
                <a:lnTo>
                  <a:pt x="2977409" y="1187779"/>
                </a:lnTo>
                <a:lnTo>
                  <a:pt x="3017061" y="1634110"/>
                </a:lnTo>
                <a:lnTo>
                  <a:pt x="3030278" y="1742115"/>
                </a:lnTo>
                <a:lnTo>
                  <a:pt x="3040188" y="1800265"/>
                </a:lnTo>
                <a:lnTo>
                  <a:pt x="3046803" y="1827313"/>
                </a:lnTo>
                <a:lnTo>
                  <a:pt x="3053406" y="1844928"/>
                </a:lnTo>
                <a:lnTo>
                  <a:pt x="3060021" y="1853413"/>
                </a:lnTo>
                <a:lnTo>
                  <a:pt x="3063315" y="1854388"/>
                </a:lnTo>
                <a:lnTo>
                  <a:pt x="3066623" y="1853299"/>
                </a:lnTo>
                <a:lnTo>
                  <a:pt x="3073238" y="1845245"/>
                </a:lnTo>
                <a:lnTo>
                  <a:pt x="3079840" y="1829960"/>
                </a:lnTo>
                <a:lnTo>
                  <a:pt x="3086456" y="1808129"/>
                </a:lnTo>
                <a:lnTo>
                  <a:pt x="3096365" y="1764782"/>
                </a:lnTo>
                <a:lnTo>
                  <a:pt x="3109583" y="1692285"/>
                </a:lnTo>
                <a:lnTo>
                  <a:pt x="3145940" y="1482986"/>
                </a:lnTo>
                <a:lnTo>
                  <a:pt x="3162452" y="1409665"/>
                </a:lnTo>
                <a:lnTo>
                  <a:pt x="3178977" y="1351098"/>
                </a:lnTo>
                <a:lnTo>
                  <a:pt x="3192194" y="1313348"/>
                </a:lnTo>
                <a:lnTo>
                  <a:pt x="3205412" y="1283678"/>
                </a:lnTo>
                <a:lnTo>
                  <a:pt x="3215334" y="1267773"/>
                </a:lnTo>
                <a:lnTo>
                  <a:pt x="3221936" y="1260745"/>
                </a:lnTo>
                <a:lnTo>
                  <a:pt x="3228551" y="1256705"/>
                </a:lnTo>
                <a:lnTo>
                  <a:pt x="3235154" y="1255730"/>
                </a:lnTo>
                <a:lnTo>
                  <a:pt x="3241769" y="1257820"/>
                </a:lnTo>
                <a:lnTo>
                  <a:pt x="3248371" y="1263088"/>
                </a:lnTo>
                <a:lnTo>
                  <a:pt x="3254986" y="1271661"/>
                </a:lnTo>
                <a:lnTo>
                  <a:pt x="3264896" y="1291099"/>
                </a:lnTo>
                <a:lnTo>
                  <a:pt x="3274819" y="1319161"/>
                </a:lnTo>
                <a:lnTo>
                  <a:pt x="3284729" y="1356796"/>
                </a:lnTo>
                <a:lnTo>
                  <a:pt x="3294638" y="1405106"/>
                </a:lnTo>
                <a:lnTo>
                  <a:pt x="3304548" y="1465029"/>
                </a:lnTo>
                <a:lnTo>
                  <a:pt x="3317766" y="1564322"/>
                </a:lnTo>
                <a:lnTo>
                  <a:pt x="3330996" y="1685636"/>
                </a:lnTo>
                <a:lnTo>
                  <a:pt x="3347508" y="1862923"/>
                </a:lnTo>
                <a:lnTo>
                  <a:pt x="3406993" y="2532355"/>
                </a:lnTo>
                <a:lnTo>
                  <a:pt x="3423517" y="2676071"/>
                </a:lnTo>
                <a:lnTo>
                  <a:pt x="3440042" y="2794878"/>
                </a:lnTo>
                <a:lnTo>
                  <a:pt x="3453260" y="2872884"/>
                </a:lnTo>
                <a:lnTo>
                  <a:pt x="3466477" y="2936720"/>
                </a:lnTo>
                <a:lnTo>
                  <a:pt x="3479694" y="2986828"/>
                </a:lnTo>
                <a:lnTo>
                  <a:pt x="3489604" y="3015675"/>
                </a:lnTo>
                <a:lnTo>
                  <a:pt x="3499526" y="3037329"/>
                </a:lnTo>
                <a:lnTo>
                  <a:pt x="3509436" y="3052108"/>
                </a:lnTo>
                <a:lnTo>
                  <a:pt x="3519346" y="3060642"/>
                </a:lnTo>
                <a:lnTo>
                  <a:pt x="3525962" y="3063150"/>
                </a:lnTo>
                <a:lnTo>
                  <a:pt x="3532564" y="3063251"/>
                </a:lnTo>
                <a:lnTo>
                  <a:pt x="3539179" y="3060947"/>
                </a:lnTo>
                <a:lnTo>
                  <a:pt x="3545781" y="3056261"/>
                </a:lnTo>
                <a:lnTo>
                  <a:pt x="3555704" y="3044826"/>
                </a:lnTo>
                <a:lnTo>
                  <a:pt x="3565614" y="3028149"/>
                </a:lnTo>
                <a:lnTo>
                  <a:pt x="3575523" y="3006076"/>
                </a:lnTo>
                <a:lnTo>
                  <a:pt x="3585446" y="2978141"/>
                </a:lnTo>
                <a:lnTo>
                  <a:pt x="3598663" y="2930705"/>
                </a:lnTo>
                <a:lnTo>
                  <a:pt x="3611881" y="2871288"/>
                </a:lnTo>
                <a:lnTo>
                  <a:pt x="3628405" y="2782582"/>
                </a:lnTo>
                <a:lnTo>
                  <a:pt x="3664750" y="2563380"/>
                </a:lnTo>
                <a:lnTo>
                  <a:pt x="3691185" y="2412674"/>
                </a:lnTo>
                <a:lnTo>
                  <a:pt x="3707710" y="2331693"/>
                </a:lnTo>
                <a:lnTo>
                  <a:pt x="3720927" y="2279532"/>
                </a:lnTo>
                <a:lnTo>
                  <a:pt x="3730837" y="2250090"/>
                </a:lnTo>
                <a:lnTo>
                  <a:pt x="3740759" y="2229956"/>
                </a:lnTo>
                <a:lnTo>
                  <a:pt x="3747362" y="2221978"/>
                </a:lnTo>
                <a:lnTo>
                  <a:pt x="3753977" y="2218470"/>
                </a:lnTo>
                <a:lnTo>
                  <a:pt x="3760579" y="2219483"/>
                </a:lnTo>
                <a:lnTo>
                  <a:pt x="3767194" y="2225017"/>
                </a:lnTo>
                <a:lnTo>
                  <a:pt x="3773796" y="2234945"/>
                </a:lnTo>
                <a:lnTo>
                  <a:pt x="3783719" y="2257498"/>
                </a:lnTo>
                <a:lnTo>
                  <a:pt x="3793629" y="2287751"/>
                </a:lnTo>
                <a:lnTo>
                  <a:pt x="3810154" y="2348788"/>
                </a:lnTo>
                <a:lnTo>
                  <a:pt x="3836589" y="2448461"/>
                </a:lnTo>
                <a:lnTo>
                  <a:pt x="3849806" y="2487654"/>
                </a:lnTo>
                <a:lnTo>
                  <a:pt x="3859716" y="2508472"/>
                </a:lnTo>
                <a:lnTo>
                  <a:pt x="3866331" y="2517476"/>
                </a:lnTo>
                <a:lnTo>
                  <a:pt x="3872933" y="2522313"/>
                </a:lnTo>
                <a:lnTo>
                  <a:pt x="3879548" y="2522984"/>
                </a:lnTo>
                <a:lnTo>
                  <a:pt x="3886150" y="2519654"/>
                </a:lnTo>
                <a:lnTo>
                  <a:pt x="3892765" y="2512613"/>
                </a:lnTo>
                <a:lnTo>
                  <a:pt x="3902675" y="2496087"/>
                </a:lnTo>
                <a:lnTo>
                  <a:pt x="3915893" y="2466177"/>
                </a:lnTo>
                <a:lnTo>
                  <a:pt x="3939032" y="2410826"/>
                </a:lnTo>
                <a:lnTo>
                  <a:pt x="3948943" y="2393604"/>
                </a:lnTo>
                <a:lnTo>
                  <a:pt x="3955545" y="2385879"/>
                </a:lnTo>
                <a:lnTo>
                  <a:pt x="3962160" y="2381497"/>
                </a:lnTo>
                <a:lnTo>
                  <a:pt x="3968775" y="2380687"/>
                </a:lnTo>
                <a:lnTo>
                  <a:pt x="3975377" y="2383562"/>
                </a:lnTo>
                <a:lnTo>
                  <a:pt x="3981992" y="2390184"/>
                </a:lnTo>
                <a:lnTo>
                  <a:pt x="3988595" y="2400606"/>
                </a:lnTo>
                <a:lnTo>
                  <a:pt x="3998504" y="2422932"/>
                </a:lnTo>
                <a:lnTo>
                  <a:pt x="4011734" y="2462365"/>
                </a:lnTo>
                <a:lnTo>
                  <a:pt x="4034862" y="2535128"/>
                </a:lnTo>
                <a:lnTo>
                  <a:pt x="4044771" y="2557023"/>
                </a:lnTo>
                <a:lnTo>
                  <a:pt x="4051386" y="2565419"/>
                </a:lnTo>
                <a:lnTo>
                  <a:pt x="4054681" y="2567344"/>
                </a:lnTo>
                <a:lnTo>
                  <a:pt x="4057989" y="2567584"/>
                </a:lnTo>
                <a:lnTo>
                  <a:pt x="4061296" y="2566090"/>
                </a:lnTo>
                <a:lnTo>
                  <a:pt x="4067911" y="2557454"/>
                </a:lnTo>
                <a:lnTo>
                  <a:pt x="4074514" y="2541131"/>
                </a:lnTo>
                <a:lnTo>
                  <a:pt x="4081129" y="2517134"/>
                </a:lnTo>
                <a:lnTo>
                  <a:pt x="4091038" y="2467532"/>
                </a:lnTo>
                <a:lnTo>
                  <a:pt x="4100948" y="2403215"/>
                </a:lnTo>
                <a:lnTo>
                  <a:pt x="4114166" y="2298223"/>
                </a:lnTo>
                <a:lnTo>
                  <a:pt x="4114166" y="2298223"/>
                </a:lnTo>
              </a:path>
            </a:pathLst>
          </a:custGeom>
          <a:noFill/>
          <a:ln w="18998" cap="sq">
            <a:solidFill>
              <a:schemeClr val="accent1">
                <a:lumMod val="75000"/>
              </a:schemeClr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9" name="Connettore 7 28">
            <a:extLst>
              <a:ext uri="{FF2B5EF4-FFF2-40B4-BE49-F238E27FC236}">
                <a16:creationId xmlns:a16="http://schemas.microsoft.com/office/drawing/2014/main" id="{4C37596A-9827-D4C9-65B3-7D15F7FBC20C}"/>
              </a:ext>
            </a:extLst>
          </p:cNvPr>
          <p:cNvCxnSpPr>
            <a:cxnSpLocks/>
          </p:cNvCxnSpPr>
          <p:nvPr/>
        </p:nvCxnSpPr>
        <p:spPr>
          <a:xfrm>
            <a:off x="1058265" y="1344039"/>
            <a:ext cx="482297" cy="454381"/>
          </a:xfrm>
          <a:prstGeom prst="curvedConnector3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00B86A0C-0D16-AA26-5187-02D54BBCFEEB}"/>
              </a:ext>
            </a:extLst>
          </p:cNvPr>
          <p:cNvSpPr txBox="1"/>
          <p:nvPr/>
        </p:nvSpPr>
        <p:spPr>
          <a:xfrm>
            <a:off x="1327421" y="1356238"/>
            <a:ext cx="9172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+mj-lt"/>
              </a:rPr>
              <a:t>PCA + filtering</a:t>
            </a:r>
          </a:p>
        </p:txBody>
      </p:sp>
      <p:pic>
        <p:nvPicPr>
          <p:cNvPr id="32" name="Immagine 31" descr="Immagine che contiene oscurità, silhouette, arte&#10;&#10;Descrizione generata automaticamente">
            <a:extLst>
              <a:ext uri="{FF2B5EF4-FFF2-40B4-BE49-F238E27FC236}">
                <a16:creationId xmlns:a16="http://schemas.microsoft.com/office/drawing/2014/main" id="{56B29BDF-3BE3-2D38-02E8-334A599AA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118" y="2606415"/>
            <a:ext cx="682821" cy="512116"/>
          </a:xfrm>
          <a:prstGeom prst="rect">
            <a:avLst/>
          </a:prstGeom>
        </p:spPr>
      </p:pic>
      <p:cxnSp>
        <p:nvCxnSpPr>
          <p:cNvPr id="34" name="Connettore 7 33">
            <a:extLst>
              <a:ext uri="{FF2B5EF4-FFF2-40B4-BE49-F238E27FC236}">
                <a16:creationId xmlns:a16="http://schemas.microsoft.com/office/drawing/2014/main" id="{9D3CD310-394F-0DFB-208E-F7C775F11965}"/>
              </a:ext>
            </a:extLst>
          </p:cNvPr>
          <p:cNvCxnSpPr>
            <a:cxnSpLocks/>
            <a:stCxn id="32" idx="2"/>
          </p:cNvCxnSpPr>
          <p:nvPr/>
        </p:nvCxnSpPr>
        <p:spPr>
          <a:xfrm rot="16200000" flipH="1">
            <a:off x="783829" y="3092231"/>
            <a:ext cx="517292" cy="569892"/>
          </a:xfrm>
          <a:prstGeom prst="curved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B83C9549-10CB-CCB8-77F1-B05E4389EA1C}"/>
              </a:ext>
            </a:extLst>
          </p:cNvPr>
          <p:cNvSpPr txBox="1"/>
          <p:nvPr/>
        </p:nvSpPr>
        <p:spPr>
          <a:xfrm>
            <a:off x="885051" y="3100091"/>
            <a:ext cx="9172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+mj-lt"/>
              </a:rPr>
              <a:t>Envelope + filtering</a:t>
            </a:r>
          </a:p>
        </p:txBody>
      </p:sp>
      <p:sp>
        <p:nvSpPr>
          <p:cNvPr id="45" name="Rettangolo 44">
            <a:extLst>
              <a:ext uri="{FF2B5EF4-FFF2-40B4-BE49-F238E27FC236}">
                <a16:creationId xmlns:a16="http://schemas.microsoft.com/office/drawing/2014/main" id="{784314D1-880B-1BBC-449C-097B91CCF2F8}"/>
              </a:ext>
            </a:extLst>
          </p:cNvPr>
          <p:cNvSpPr/>
          <p:nvPr/>
        </p:nvSpPr>
        <p:spPr>
          <a:xfrm>
            <a:off x="4581937" y="3111305"/>
            <a:ext cx="228600" cy="2434729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Connettore 2 48">
            <a:extLst>
              <a:ext uri="{FF2B5EF4-FFF2-40B4-BE49-F238E27FC236}">
                <a16:creationId xmlns:a16="http://schemas.microsoft.com/office/drawing/2014/main" id="{C5F2E82D-205F-3B28-EA22-B8596ED6F95B}"/>
              </a:ext>
            </a:extLst>
          </p:cNvPr>
          <p:cNvCxnSpPr>
            <a:cxnSpLocks/>
          </p:cNvCxnSpPr>
          <p:nvPr/>
        </p:nvCxnSpPr>
        <p:spPr>
          <a:xfrm>
            <a:off x="4696237" y="2981736"/>
            <a:ext cx="0" cy="28915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nettore 2 55">
            <a:extLst>
              <a:ext uri="{FF2B5EF4-FFF2-40B4-BE49-F238E27FC236}">
                <a16:creationId xmlns:a16="http://schemas.microsoft.com/office/drawing/2014/main" id="{BB7D46F1-B038-F128-128D-2A33127E31A3}"/>
              </a:ext>
            </a:extLst>
          </p:cNvPr>
          <p:cNvCxnSpPr>
            <a:cxnSpLocks/>
          </p:cNvCxnSpPr>
          <p:nvPr/>
        </p:nvCxnSpPr>
        <p:spPr>
          <a:xfrm>
            <a:off x="4674701" y="4123223"/>
            <a:ext cx="0" cy="28915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F34B6797-1127-6D5E-BDBC-824D74C9C7A5}"/>
              </a:ext>
            </a:extLst>
          </p:cNvPr>
          <p:cNvSpPr txBox="1"/>
          <p:nvPr/>
        </p:nvSpPr>
        <p:spPr>
          <a:xfrm>
            <a:off x="608917" y="4734428"/>
            <a:ext cx="552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EEG</a:t>
            </a:r>
          </a:p>
        </p:txBody>
      </p:sp>
      <p:sp>
        <p:nvSpPr>
          <p:cNvPr id="58" name="Ovale 57">
            <a:extLst>
              <a:ext uri="{FF2B5EF4-FFF2-40B4-BE49-F238E27FC236}">
                <a16:creationId xmlns:a16="http://schemas.microsoft.com/office/drawing/2014/main" id="{33B8C8D3-B2F6-0B77-70EB-7A6D4172645F}"/>
              </a:ext>
            </a:extLst>
          </p:cNvPr>
          <p:cNvSpPr/>
          <p:nvPr/>
        </p:nvSpPr>
        <p:spPr>
          <a:xfrm>
            <a:off x="7714996" y="2768210"/>
            <a:ext cx="2030859" cy="2034182"/>
          </a:xfrm>
          <a:prstGeom prst="ellipse">
            <a:avLst/>
          </a:prstGeom>
          <a:solidFill>
            <a:srgbClr val="C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C0200F31-DAA3-5D66-E735-865128B8BA55}"/>
              </a:ext>
            </a:extLst>
          </p:cNvPr>
          <p:cNvSpPr txBox="1"/>
          <p:nvPr/>
        </p:nvSpPr>
        <p:spPr>
          <a:xfrm>
            <a:off x="7345491" y="1373923"/>
            <a:ext cx="3374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Partial Information Decomposition</a:t>
            </a:r>
          </a:p>
        </p:txBody>
      </p:sp>
      <p:sp>
        <p:nvSpPr>
          <p:cNvPr id="63" name="Ovale 62">
            <a:extLst>
              <a:ext uri="{FF2B5EF4-FFF2-40B4-BE49-F238E27FC236}">
                <a16:creationId xmlns:a16="http://schemas.microsoft.com/office/drawing/2014/main" id="{1D797CCE-E3BB-5766-B481-C23DDB55F46F}"/>
              </a:ext>
            </a:extLst>
          </p:cNvPr>
          <p:cNvSpPr/>
          <p:nvPr/>
        </p:nvSpPr>
        <p:spPr>
          <a:xfrm>
            <a:off x="8919404" y="3061253"/>
            <a:ext cx="1455582" cy="1447832"/>
          </a:xfrm>
          <a:prstGeom prst="ellipse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ttangolo 65">
            <a:extLst>
              <a:ext uri="{FF2B5EF4-FFF2-40B4-BE49-F238E27FC236}">
                <a16:creationId xmlns:a16="http://schemas.microsoft.com/office/drawing/2014/main" id="{791E32A2-022E-6F57-58C1-E3964B63B60E}"/>
              </a:ext>
            </a:extLst>
          </p:cNvPr>
          <p:cNvSpPr/>
          <p:nvPr/>
        </p:nvSpPr>
        <p:spPr>
          <a:xfrm>
            <a:off x="2106867" y="2057763"/>
            <a:ext cx="194092" cy="286800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Connettore 2 66">
            <a:extLst>
              <a:ext uri="{FF2B5EF4-FFF2-40B4-BE49-F238E27FC236}">
                <a16:creationId xmlns:a16="http://schemas.microsoft.com/office/drawing/2014/main" id="{95C75882-2F17-3B65-A987-8BA2030C77D6}"/>
              </a:ext>
            </a:extLst>
          </p:cNvPr>
          <p:cNvCxnSpPr>
            <a:cxnSpLocks/>
          </p:cNvCxnSpPr>
          <p:nvPr/>
        </p:nvCxnSpPr>
        <p:spPr>
          <a:xfrm>
            <a:off x="2184723" y="1873430"/>
            <a:ext cx="0" cy="289154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Connettore 2 67">
            <a:extLst>
              <a:ext uri="{FF2B5EF4-FFF2-40B4-BE49-F238E27FC236}">
                <a16:creationId xmlns:a16="http://schemas.microsoft.com/office/drawing/2014/main" id="{8EA77E4A-49FF-0BE6-E18E-DA1012868616}"/>
              </a:ext>
            </a:extLst>
          </p:cNvPr>
          <p:cNvCxnSpPr>
            <a:cxnSpLocks/>
          </p:cNvCxnSpPr>
          <p:nvPr/>
        </p:nvCxnSpPr>
        <p:spPr>
          <a:xfrm>
            <a:off x="2210538" y="4209965"/>
            <a:ext cx="0" cy="28915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ttangolo 1">
            <a:extLst>
              <a:ext uri="{FF2B5EF4-FFF2-40B4-BE49-F238E27FC236}">
                <a16:creationId xmlns:a16="http://schemas.microsoft.com/office/drawing/2014/main" id="{207D5AE0-A9F7-23A2-74FF-5DC6A10F60E8}"/>
              </a:ext>
            </a:extLst>
          </p:cNvPr>
          <p:cNvSpPr/>
          <p:nvPr/>
        </p:nvSpPr>
        <p:spPr>
          <a:xfrm>
            <a:off x="3229351" y="1793108"/>
            <a:ext cx="188471" cy="3536455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Connettore 2 2">
            <a:extLst>
              <a:ext uri="{FF2B5EF4-FFF2-40B4-BE49-F238E27FC236}">
                <a16:creationId xmlns:a16="http://schemas.microsoft.com/office/drawing/2014/main" id="{2CB2D73E-15CA-9E64-B672-FFBFBF396720}"/>
              </a:ext>
            </a:extLst>
          </p:cNvPr>
          <p:cNvCxnSpPr>
            <a:cxnSpLocks/>
          </p:cNvCxnSpPr>
          <p:nvPr/>
        </p:nvCxnSpPr>
        <p:spPr>
          <a:xfrm>
            <a:off x="3333525" y="1699036"/>
            <a:ext cx="0" cy="289154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C56E4817-580D-A492-0E39-56C1DAA5185F}"/>
              </a:ext>
            </a:extLst>
          </p:cNvPr>
          <p:cNvCxnSpPr>
            <a:cxnSpLocks/>
          </p:cNvCxnSpPr>
          <p:nvPr/>
        </p:nvCxnSpPr>
        <p:spPr>
          <a:xfrm>
            <a:off x="3311988" y="3061253"/>
            <a:ext cx="0" cy="28915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A6142381-E4AA-EBAD-151D-E05172D82F4D}"/>
              </a:ext>
            </a:extLst>
          </p:cNvPr>
          <p:cNvCxnSpPr>
            <a:cxnSpLocks/>
          </p:cNvCxnSpPr>
          <p:nvPr/>
        </p:nvCxnSpPr>
        <p:spPr>
          <a:xfrm flipV="1">
            <a:off x="2550434" y="5261875"/>
            <a:ext cx="6023" cy="325279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E37FA410-B228-E0B2-8E0C-59B2CC1D87D2}"/>
                  </a:ext>
                </a:extLst>
              </p:cNvPr>
              <p:cNvSpPr txBox="1"/>
              <p:nvPr/>
            </p:nvSpPr>
            <p:spPr>
              <a:xfrm>
                <a:off x="7992797" y="4932299"/>
                <a:ext cx="26252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rgbClr val="4C3252"/>
                          </a:solidFill>
                          <a:latin typeface="Cambria Math" panose="02040503050406030204" pitchFamily="18" charset="0"/>
                        </a:rPr>
                        <m:t>𝑅𝑑𝑛</m:t>
                      </m:r>
                      <m:r>
                        <a:rPr lang="it-IT" b="0" i="1" smtClean="0">
                          <a:solidFill>
                            <a:srgbClr val="4C325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b="0" i="1" smtClean="0">
                          <a:solidFill>
                            <a:srgbClr val="4C3252"/>
                          </a:solidFill>
                          <a:latin typeface="Cambria Math" panose="02040503050406030204" pitchFamily="18" charset="0"/>
                        </a:rPr>
                        <m:t>𝐸𝐸𝐺</m:t>
                      </m:r>
                      <m:r>
                        <a:rPr lang="it-IT" b="0" i="1" smtClean="0">
                          <a:solidFill>
                            <a:srgbClr val="4C3252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it-IT" b="0" i="1" smtClean="0">
                          <a:solidFill>
                            <a:srgbClr val="4C3252"/>
                          </a:solidFill>
                          <a:latin typeface="Cambria Math" panose="02040503050406030204" pitchFamily="18" charset="0"/>
                        </a:rPr>
                        <m:t>𝐴𝑢𝑑𝑖𝑜</m:t>
                      </m:r>
                      <m:r>
                        <a:rPr lang="it-IT" b="0" i="1" smtClean="0">
                          <a:solidFill>
                            <a:srgbClr val="4C3252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b="0" i="1" smtClean="0">
                          <a:solidFill>
                            <a:srgbClr val="4C3252"/>
                          </a:solidFill>
                          <a:latin typeface="Cambria Math" panose="02040503050406030204" pitchFamily="18" charset="0"/>
                        </a:rPr>
                        <m:t>𝐴𝑟𝑡𝑖𝑐</m:t>
                      </m:r>
                      <m:r>
                        <a:rPr lang="it-IT" b="0" i="1" smtClean="0">
                          <a:solidFill>
                            <a:srgbClr val="4C325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4C3252"/>
                  </a:solidFill>
                </a:endParaRPr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E37FA410-B228-E0B2-8E0C-59B2CC1D87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2797" y="4932299"/>
                <a:ext cx="2625270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2DA5B551-BA2B-6811-4DFE-711A9412D5A7}"/>
              </a:ext>
            </a:extLst>
          </p:cNvPr>
          <p:cNvCxnSpPr>
            <a:cxnSpLocks/>
          </p:cNvCxnSpPr>
          <p:nvPr/>
        </p:nvCxnSpPr>
        <p:spPr>
          <a:xfrm flipV="1">
            <a:off x="4721083" y="2674962"/>
            <a:ext cx="0" cy="306774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340EA47B-A77B-B620-ABF1-969FA87834BF}"/>
                  </a:ext>
                </a:extLst>
              </p:cNvPr>
              <p:cNvSpPr txBox="1"/>
              <p:nvPr/>
            </p:nvSpPr>
            <p:spPr>
              <a:xfrm>
                <a:off x="5856037" y="2426378"/>
                <a:ext cx="20118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rgbClr val="600705"/>
                          </a:solidFill>
                          <a:latin typeface="Cambria Math" panose="02040503050406030204" pitchFamily="18" charset="0"/>
                        </a:rPr>
                        <m:t>𝑈𝑛𝑞</m:t>
                      </m:r>
                      <m:r>
                        <a:rPr lang="it-IT" b="0" i="1" smtClean="0">
                          <a:solidFill>
                            <a:srgbClr val="600705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b="0" i="1" smtClean="0">
                          <a:solidFill>
                            <a:srgbClr val="600705"/>
                          </a:solidFill>
                          <a:latin typeface="Cambria Math" panose="02040503050406030204" pitchFamily="18" charset="0"/>
                        </a:rPr>
                        <m:t>𝐸𝐸𝐺</m:t>
                      </m:r>
                      <m:r>
                        <a:rPr lang="it-IT" b="0" i="1" smtClean="0">
                          <a:solidFill>
                            <a:srgbClr val="600705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it-IT" b="0" i="1" smtClean="0">
                          <a:solidFill>
                            <a:srgbClr val="600705"/>
                          </a:solidFill>
                          <a:latin typeface="Cambria Math" panose="02040503050406030204" pitchFamily="18" charset="0"/>
                        </a:rPr>
                        <m:t>𝐴𝑢𝑑𝑖𝑜</m:t>
                      </m:r>
                      <m:r>
                        <a:rPr lang="it-IT" b="0" i="1" smtClean="0">
                          <a:solidFill>
                            <a:srgbClr val="600705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600705"/>
                  </a:solidFill>
                </a:endParaRPr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340EA47B-A77B-B620-ABF1-969FA87834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6037" y="2426378"/>
                <a:ext cx="2011833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F3CC1946-2512-368E-4D6A-C2F101CDAEB9}"/>
              </a:ext>
            </a:extLst>
          </p:cNvPr>
          <p:cNvCxnSpPr>
            <a:cxnSpLocks/>
          </p:cNvCxnSpPr>
          <p:nvPr/>
        </p:nvCxnSpPr>
        <p:spPr>
          <a:xfrm flipH="1" flipV="1">
            <a:off x="2582546" y="4287678"/>
            <a:ext cx="971" cy="34290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ttangolo 30">
            <a:extLst>
              <a:ext uri="{FF2B5EF4-FFF2-40B4-BE49-F238E27FC236}">
                <a16:creationId xmlns:a16="http://schemas.microsoft.com/office/drawing/2014/main" id="{FB2835AC-81B0-40B6-B1E0-4F01EFFB9F91}"/>
              </a:ext>
            </a:extLst>
          </p:cNvPr>
          <p:cNvSpPr/>
          <p:nvPr/>
        </p:nvSpPr>
        <p:spPr>
          <a:xfrm>
            <a:off x="2493367" y="2057763"/>
            <a:ext cx="150207" cy="3383451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409BAC71-4ABB-8243-1E92-F86D80742CC2}"/>
              </a:ext>
            </a:extLst>
          </p:cNvPr>
          <p:cNvCxnSpPr>
            <a:cxnSpLocks/>
          </p:cNvCxnSpPr>
          <p:nvPr/>
        </p:nvCxnSpPr>
        <p:spPr>
          <a:xfrm flipV="1">
            <a:off x="2556457" y="2685981"/>
            <a:ext cx="0" cy="306774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013CC9DD-E309-DB78-EAAA-82C8D84D3204}"/>
              </a:ext>
            </a:extLst>
          </p:cNvPr>
          <p:cNvCxnSpPr>
            <a:cxnSpLocks/>
          </p:cNvCxnSpPr>
          <p:nvPr/>
        </p:nvCxnSpPr>
        <p:spPr>
          <a:xfrm flipH="1" flipV="1">
            <a:off x="2202942" y="3776867"/>
            <a:ext cx="971" cy="34290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B7E7EA5A-C2B7-D10F-2087-1980A9749A31}"/>
              </a:ext>
            </a:extLst>
          </p:cNvPr>
          <p:cNvCxnSpPr>
            <a:cxnSpLocks/>
          </p:cNvCxnSpPr>
          <p:nvPr/>
        </p:nvCxnSpPr>
        <p:spPr>
          <a:xfrm>
            <a:off x="3343464" y="4354701"/>
            <a:ext cx="0" cy="28915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39CCB3DC-D118-B183-D68C-B33B0555AB23}"/>
                  </a:ext>
                </a:extLst>
              </p:cNvPr>
              <p:cNvSpPr txBox="1"/>
              <p:nvPr/>
            </p:nvSpPr>
            <p:spPr>
              <a:xfrm>
                <a:off x="10085133" y="2421326"/>
                <a:ext cx="19307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rgbClr val="172A4C"/>
                          </a:solidFill>
                          <a:latin typeface="Cambria Math" panose="02040503050406030204" pitchFamily="18" charset="0"/>
                        </a:rPr>
                        <m:t>𝑈𝑛𝑞</m:t>
                      </m:r>
                      <m:r>
                        <a:rPr lang="it-IT" b="0" i="1" smtClean="0">
                          <a:solidFill>
                            <a:srgbClr val="172A4C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b="0" i="1" smtClean="0">
                          <a:solidFill>
                            <a:srgbClr val="172A4C"/>
                          </a:solidFill>
                          <a:latin typeface="Cambria Math" panose="02040503050406030204" pitchFamily="18" charset="0"/>
                        </a:rPr>
                        <m:t>𝐸𝐸𝐺</m:t>
                      </m:r>
                      <m:r>
                        <a:rPr lang="it-IT" b="0" i="1" smtClean="0">
                          <a:solidFill>
                            <a:srgbClr val="172A4C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it-IT" b="0" i="1" smtClean="0">
                          <a:solidFill>
                            <a:srgbClr val="172A4C"/>
                          </a:solidFill>
                          <a:latin typeface="Cambria Math" panose="02040503050406030204" pitchFamily="18" charset="0"/>
                        </a:rPr>
                        <m:t>𝐴𝑟𝑡𝑖𝑐</m:t>
                      </m:r>
                      <m:r>
                        <a:rPr lang="it-IT" b="0" i="1" smtClean="0">
                          <a:solidFill>
                            <a:srgbClr val="172A4C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172A4C"/>
                  </a:solidFill>
                </a:endParaRPr>
              </a:p>
            </p:txBody>
          </p:sp>
        </mc:Choice>
        <mc:Fallback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39CCB3DC-D118-B183-D68C-B33B0555AB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5133" y="2421326"/>
                <a:ext cx="1930721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14222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e 9">
            <a:extLst>
              <a:ext uri="{FF2B5EF4-FFF2-40B4-BE49-F238E27FC236}">
                <a16:creationId xmlns:a16="http://schemas.microsoft.com/office/drawing/2014/main" id="{9A58F21F-CDDE-FE93-B8F5-95901C651F41}"/>
              </a:ext>
            </a:extLst>
          </p:cNvPr>
          <p:cNvSpPr/>
          <p:nvPr/>
        </p:nvSpPr>
        <p:spPr>
          <a:xfrm>
            <a:off x="7272986" y="2520063"/>
            <a:ext cx="3519333" cy="2434729"/>
          </a:xfrm>
          <a:prstGeom prst="ellipse">
            <a:avLst/>
          </a:prstGeom>
          <a:solidFill>
            <a:schemeClr val="tx2">
              <a:lumMod val="2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C548268-940D-F5C5-9B50-788B90CDCD3D}"/>
              </a:ext>
            </a:extLst>
          </p:cNvPr>
          <p:cNvSpPr txBox="1"/>
          <p:nvPr/>
        </p:nvSpPr>
        <p:spPr>
          <a:xfrm>
            <a:off x="3927265" y="263426"/>
            <a:ext cx="43374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Measuring Articulatory Encoding </a:t>
            </a:r>
          </a:p>
        </p:txBody>
      </p:sp>
      <p:sp>
        <p:nvSpPr>
          <p:cNvPr id="18" name="Figura a mano libera 17">
            <a:extLst>
              <a:ext uri="{FF2B5EF4-FFF2-40B4-BE49-F238E27FC236}">
                <a16:creationId xmlns:a16="http://schemas.microsoft.com/office/drawing/2014/main" id="{8812B42D-DE5E-E5E5-3DA0-6F698849A549}"/>
              </a:ext>
            </a:extLst>
          </p:cNvPr>
          <p:cNvSpPr/>
          <p:nvPr/>
        </p:nvSpPr>
        <p:spPr>
          <a:xfrm>
            <a:off x="1399677" y="1834828"/>
            <a:ext cx="4337469" cy="1226425"/>
          </a:xfrm>
          <a:custGeom>
            <a:avLst/>
            <a:gdLst>
              <a:gd name="connsiteX0" fmla="*/ 0 w 4114165"/>
              <a:gd name="connsiteY0" fmla="*/ 1833480 h 3063504"/>
              <a:gd name="connsiteX1" fmla="*/ 45713 w 4114165"/>
              <a:gd name="connsiteY1" fmla="*/ 417481 h 3063504"/>
              <a:gd name="connsiteX2" fmla="*/ 52243 w 4114165"/>
              <a:gd name="connsiteY2" fmla="*/ 297352 h 3063504"/>
              <a:gd name="connsiteX3" fmla="*/ 58773 w 4114165"/>
              <a:gd name="connsiteY3" fmla="*/ 217167 h 3063504"/>
              <a:gd name="connsiteX4" fmla="*/ 62039 w 4114165"/>
              <a:gd name="connsiteY4" fmla="*/ 193329 h 3063504"/>
              <a:gd name="connsiteX5" fmla="*/ 65305 w 4114165"/>
              <a:gd name="connsiteY5" fmla="*/ 180827 h 3063504"/>
              <a:gd name="connsiteX6" fmla="*/ 68569 w 4114165"/>
              <a:gd name="connsiteY6" fmla="*/ 179911 h 3063504"/>
              <a:gd name="connsiteX7" fmla="*/ 71835 w 4114165"/>
              <a:gd name="connsiteY7" fmla="*/ 190731 h 3063504"/>
              <a:gd name="connsiteX8" fmla="*/ 75101 w 4114165"/>
              <a:gd name="connsiteY8" fmla="*/ 213328 h 3063504"/>
              <a:gd name="connsiteX9" fmla="*/ 81631 w 4114165"/>
              <a:gd name="connsiteY9" fmla="*/ 293496 h 3063504"/>
              <a:gd name="connsiteX10" fmla="*/ 88161 w 4114165"/>
              <a:gd name="connsiteY10" fmla="*/ 418608 h 3063504"/>
              <a:gd name="connsiteX11" fmla="*/ 97957 w 4114165"/>
              <a:gd name="connsiteY11" fmla="*/ 682450 h 3063504"/>
              <a:gd name="connsiteX12" fmla="*/ 111017 w 4114165"/>
              <a:gd name="connsiteY12" fmla="*/ 1145838 h 3063504"/>
              <a:gd name="connsiteX13" fmla="*/ 150200 w 4114165"/>
              <a:gd name="connsiteY13" fmla="*/ 2656215 h 3063504"/>
              <a:gd name="connsiteX14" fmla="*/ 159996 w 4114165"/>
              <a:gd name="connsiteY14" fmla="*/ 2898502 h 3063504"/>
              <a:gd name="connsiteX15" fmla="*/ 166526 w 4114165"/>
              <a:gd name="connsiteY15" fmla="*/ 3002974 h 3063504"/>
              <a:gd name="connsiteX16" fmla="*/ 173056 w 4114165"/>
              <a:gd name="connsiteY16" fmla="*/ 3056590 h 3063504"/>
              <a:gd name="connsiteX17" fmla="*/ 176322 w 4114165"/>
              <a:gd name="connsiteY17" fmla="*/ 3063504 h 3063504"/>
              <a:gd name="connsiteX18" fmla="*/ 179588 w 4114165"/>
              <a:gd name="connsiteY18" fmla="*/ 3056970 h 3063504"/>
              <a:gd name="connsiteX19" fmla="*/ 182852 w 4114165"/>
              <a:gd name="connsiteY19" fmla="*/ 3036988 h 3063504"/>
              <a:gd name="connsiteX20" fmla="*/ 189382 w 4114165"/>
              <a:gd name="connsiteY20" fmla="*/ 2957348 h 3063504"/>
              <a:gd name="connsiteX21" fmla="*/ 195914 w 4114165"/>
              <a:gd name="connsiteY21" fmla="*/ 2827131 h 3063504"/>
              <a:gd name="connsiteX22" fmla="*/ 205709 w 4114165"/>
              <a:gd name="connsiteY22" fmla="*/ 2547184 h 3063504"/>
              <a:gd name="connsiteX23" fmla="*/ 218770 w 4114165"/>
              <a:gd name="connsiteY23" fmla="*/ 2052391 h 3063504"/>
              <a:gd name="connsiteX24" fmla="*/ 257952 w 4114165"/>
              <a:gd name="connsiteY24" fmla="*/ 449365 h 3063504"/>
              <a:gd name="connsiteX25" fmla="*/ 267747 w 4114165"/>
              <a:gd name="connsiteY25" fmla="*/ 190794 h 3063504"/>
              <a:gd name="connsiteX26" fmla="*/ 274279 w 4114165"/>
              <a:gd name="connsiteY26" fmla="*/ 76196 h 3063504"/>
              <a:gd name="connsiteX27" fmla="*/ 280809 w 4114165"/>
              <a:gd name="connsiteY27" fmla="*/ 12309 h 3063504"/>
              <a:gd name="connsiteX28" fmla="*/ 284074 w 4114165"/>
              <a:gd name="connsiteY28" fmla="*/ 0 h 3063504"/>
              <a:gd name="connsiteX29" fmla="*/ 287339 w 4114165"/>
              <a:gd name="connsiteY29" fmla="*/ 871 h 3063504"/>
              <a:gd name="connsiteX30" fmla="*/ 290605 w 4114165"/>
              <a:gd name="connsiteY30" fmla="*/ 14841 h 3063504"/>
              <a:gd name="connsiteX31" fmla="*/ 293869 w 4114165"/>
              <a:gd name="connsiteY31" fmla="*/ 41707 h 3063504"/>
              <a:gd name="connsiteX32" fmla="*/ 300400 w 4114165"/>
              <a:gd name="connsiteY32" fmla="*/ 132747 h 3063504"/>
              <a:gd name="connsiteX33" fmla="*/ 306931 w 4114165"/>
              <a:gd name="connsiteY33" fmla="*/ 270150 h 3063504"/>
              <a:gd name="connsiteX34" fmla="*/ 316726 w 4114165"/>
              <a:gd name="connsiteY34" fmla="*/ 550888 h 3063504"/>
              <a:gd name="connsiteX35" fmla="*/ 329787 w 4114165"/>
              <a:gd name="connsiteY35" fmla="*/ 1025879 h 3063504"/>
              <a:gd name="connsiteX36" fmla="*/ 362436 w 4114165"/>
              <a:gd name="connsiteY36" fmla="*/ 2279786 h 3063504"/>
              <a:gd name="connsiteX37" fmla="*/ 372232 w 4114165"/>
              <a:gd name="connsiteY37" fmla="*/ 2556694 h 3063504"/>
              <a:gd name="connsiteX38" fmla="*/ 382027 w 4114165"/>
              <a:gd name="connsiteY38" fmla="*/ 2748670 h 3063504"/>
              <a:gd name="connsiteX39" fmla="*/ 388567 w 4114165"/>
              <a:gd name="connsiteY39" fmla="*/ 2823459 h 3063504"/>
              <a:gd name="connsiteX40" fmla="*/ 391823 w 4114165"/>
              <a:gd name="connsiteY40" fmla="*/ 2844202 h 3063504"/>
              <a:gd name="connsiteX41" fmla="*/ 395093 w 4114165"/>
              <a:gd name="connsiteY41" fmla="*/ 2853750 h 3063504"/>
              <a:gd name="connsiteX42" fmla="*/ 398362 w 4114165"/>
              <a:gd name="connsiteY42" fmla="*/ 2852192 h 3063504"/>
              <a:gd name="connsiteX43" fmla="*/ 401619 w 4114165"/>
              <a:gd name="connsiteY43" fmla="*/ 2839668 h 3063504"/>
              <a:gd name="connsiteX44" fmla="*/ 404889 w 4114165"/>
              <a:gd name="connsiteY44" fmla="*/ 2816443 h 3063504"/>
              <a:gd name="connsiteX45" fmla="*/ 411415 w 4114165"/>
              <a:gd name="connsiteY45" fmla="*/ 2739337 h 3063504"/>
              <a:gd name="connsiteX46" fmla="*/ 417954 w 4114165"/>
              <a:gd name="connsiteY46" fmla="*/ 2624582 h 3063504"/>
              <a:gd name="connsiteX47" fmla="*/ 427737 w 4114165"/>
              <a:gd name="connsiteY47" fmla="*/ 2392894 h 3063504"/>
              <a:gd name="connsiteX48" fmla="*/ 440802 w 4114165"/>
              <a:gd name="connsiteY48" fmla="*/ 2005562 h 3063504"/>
              <a:gd name="connsiteX49" fmla="*/ 473459 w 4114165"/>
              <a:gd name="connsiteY49" fmla="*/ 995006 h 3063504"/>
              <a:gd name="connsiteX50" fmla="*/ 483255 w 4114165"/>
              <a:gd name="connsiteY50" fmla="*/ 770207 h 3063504"/>
              <a:gd name="connsiteX51" fmla="*/ 493051 w 4114165"/>
              <a:gd name="connsiteY51" fmla="*/ 610130 h 3063504"/>
              <a:gd name="connsiteX52" fmla="*/ 499577 w 4114165"/>
              <a:gd name="connsiteY52" fmla="*/ 543438 h 3063504"/>
              <a:gd name="connsiteX53" fmla="*/ 506103 w 4114165"/>
              <a:gd name="connsiteY53" fmla="*/ 509955 h 3063504"/>
              <a:gd name="connsiteX54" fmla="*/ 509373 w 4114165"/>
              <a:gd name="connsiteY54" fmla="*/ 505624 h 3063504"/>
              <a:gd name="connsiteX55" fmla="*/ 512642 w 4114165"/>
              <a:gd name="connsiteY55" fmla="*/ 509409 h 3063504"/>
              <a:gd name="connsiteX56" fmla="*/ 515899 w 4114165"/>
              <a:gd name="connsiteY56" fmla="*/ 521111 h 3063504"/>
              <a:gd name="connsiteX57" fmla="*/ 522438 w 4114165"/>
              <a:gd name="connsiteY57" fmla="*/ 567167 h 3063504"/>
              <a:gd name="connsiteX58" fmla="*/ 528965 w 4114165"/>
              <a:gd name="connsiteY58" fmla="*/ 641054 h 3063504"/>
              <a:gd name="connsiteX59" fmla="*/ 538760 w 4114165"/>
              <a:gd name="connsiteY59" fmla="*/ 796230 h 3063504"/>
              <a:gd name="connsiteX60" fmla="*/ 551826 w 4114165"/>
              <a:gd name="connsiteY60" fmla="*/ 1063160 h 3063504"/>
              <a:gd name="connsiteX61" fmla="*/ 591009 w 4114165"/>
              <a:gd name="connsiteY61" fmla="*/ 1914399 h 3063504"/>
              <a:gd name="connsiteX62" fmla="*/ 600805 w 4114165"/>
              <a:gd name="connsiteY62" fmla="*/ 2064446 h 3063504"/>
              <a:gd name="connsiteX63" fmla="*/ 610601 w 4114165"/>
              <a:gd name="connsiteY63" fmla="*/ 2170198 h 3063504"/>
              <a:gd name="connsiteX64" fmla="*/ 617127 w 4114165"/>
              <a:gd name="connsiteY64" fmla="*/ 2214063 h 3063504"/>
              <a:gd name="connsiteX65" fmla="*/ 623653 w 4114165"/>
              <a:gd name="connsiteY65" fmla="*/ 2236173 h 3063504"/>
              <a:gd name="connsiteX66" fmla="*/ 626923 w 4114165"/>
              <a:gd name="connsiteY66" fmla="*/ 2239162 h 3063504"/>
              <a:gd name="connsiteX67" fmla="*/ 630192 w 4114165"/>
              <a:gd name="connsiteY67" fmla="*/ 2236882 h 3063504"/>
              <a:gd name="connsiteX68" fmla="*/ 633449 w 4114165"/>
              <a:gd name="connsiteY68" fmla="*/ 2229500 h 3063504"/>
              <a:gd name="connsiteX69" fmla="*/ 639988 w 4114165"/>
              <a:gd name="connsiteY69" fmla="*/ 2200083 h 3063504"/>
              <a:gd name="connsiteX70" fmla="*/ 646514 w 4114165"/>
              <a:gd name="connsiteY70" fmla="*/ 2152659 h 3063504"/>
              <a:gd name="connsiteX71" fmla="*/ 656310 w 4114165"/>
              <a:gd name="connsiteY71" fmla="*/ 2052556 h 3063504"/>
              <a:gd name="connsiteX72" fmla="*/ 669375 w 4114165"/>
              <a:gd name="connsiteY72" fmla="*/ 1878764 h 3063504"/>
              <a:gd name="connsiteX73" fmla="*/ 715085 w 4114165"/>
              <a:gd name="connsiteY73" fmla="*/ 1222160 h 3063504"/>
              <a:gd name="connsiteX74" fmla="*/ 724881 w 4114165"/>
              <a:gd name="connsiteY74" fmla="*/ 1127717 h 3063504"/>
              <a:gd name="connsiteX75" fmla="*/ 734677 w 4114165"/>
              <a:gd name="connsiteY75" fmla="*/ 1062526 h 3063504"/>
              <a:gd name="connsiteX76" fmla="*/ 741203 w 4114165"/>
              <a:gd name="connsiteY76" fmla="*/ 1036617 h 3063504"/>
              <a:gd name="connsiteX77" fmla="*/ 744472 w 4114165"/>
              <a:gd name="connsiteY77" fmla="*/ 1029057 h 3063504"/>
              <a:gd name="connsiteX78" fmla="*/ 747729 w 4114165"/>
              <a:gd name="connsiteY78" fmla="*/ 1025119 h 3063504"/>
              <a:gd name="connsiteX79" fmla="*/ 750999 w 4114165"/>
              <a:gd name="connsiteY79" fmla="*/ 1024765 h 3063504"/>
              <a:gd name="connsiteX80" fmla="*/ 754268 w 4114165"/>
              <a:gd name="connsiteY80" fmla="*/ 1027956 h 3063504"/>
              <a:gd name="connsiteX81" fmla="*/ 757525 w 4114165"/>
              <a:gd name="connsiteY81" fmla="*/ 1034629 h 3063504"/>
              <a:gd name="connsiteX82" fmla="*/ 764064 w 4114165"/>
              <a:gd name="connsiteY82" fmla="*/ 1058018 h 3063504"/>
              <a:gd name="connsiteX83" fmla="*/ 770590 w 4114165"/>
              <a:gd name="connsiteY83" fmla="*/ 1094020 h 3063504"/>
              <a:gd name="connsiteX84" fmla="*/ 780386 w 4114165"/>
              <a:gd name="connsiteY84" fmla="*/ 1168847 h 3063504"/>
              <a:gd name="connsiteX85" fmla="*/ 793451 w 4114165"/>
              <a:gd name="connsiteY85" fmla="*/ 1298760 h 3063504"/>
              <a:gd name="connsiteX86" fmla="*/ 839161 w 4114165"/>
              <a:gd name="connsiteY86" fmla="*/ 1793806 h 3063504"/>
              <a:gd name="connsiteX87" fmla="*/ 848957 w 4114165"/>
              <a:gd name="connsiteY87" fmla="*/ 1861910 h 3063504"/>
              <a:gd name="connsiteX88" fmla="*/ 855483 w 4114165"/>
              <a:gd name="connsiteY88" fmla="*/ 1893644 h 3063504"/>
              <a:gd name="connsiteX89" fmla="*/ 862022 w 4114165"/>
              <a:gd name="connsiteY89" fmla="*/ 1913500 h 3063504"/>
              <a:gd name="connsiteX90" fmla="*/ 865279 w 4114165"/>
              <a:gd name="connsiteY90" fmla="*/ 1918844 h 3063504"/>
              <a:gd name="connsiteX91" fmla="*/ 868548 w 4114165"/>
              <a:gd name="connsiteY91" fmla="*/ 1921098 h 3063504"/>
              <a:gd name="connsiteX92" fmla="*/ 871818 w 4114165"/>
              <a:gd name="connsiteY92" fmla="*/ 1920262 h 3063504"/>
              <a:gd name="connsiteX93" fmla="*/ 875075 w 4114165"/>
              <a:gd name="connsiteY93" fmla="*/ 1916400 h 3063504"/>
              <a:gd name="connsiteX94" fmla="*/ 881613 w 4114165"/>
              <a:gd name="connsiteY94" fmla="*/ 1899735 h 3063504"/>
              <a:gd name="connsiteX95" fmla="*/ 888140 w 4114165"/>
              <a:gd name="connsiteY95" fmla="*/ 1871800 h 3063504"/>
              <a:gd name="connsiteX96" fmla="*/ 897936 w 4114165"/>
              <a:gd name="connsiteY96" fmla="*/ 1811016 h 3063504"/>
              <a:gd name="connsiteX97" fmla="*/ 911001 w 4114165"/>
              <a:gd name="connsiteY97" fmla="*/ 1702099 h 3063504"/>
              <a:gd name="connsiteX98" fmla="*/ 937119 w 4114165"/>
              <a:gd name="connsiteY98" fmla="*/ 1442590 h 3063504"/>
              <a:gd name="connsiteX99" fmla="*/ 953441 w 4114165"/>
              <a:gd name="connsiteY99" fmla="*/ 1297291 h 3063504"/>
              <a:gd name="connsiteX100" fmla="*/ 963237 w 4114165"/>
              <a:gd name="connsiteY100" fmla="*/ 1230796 h 3063504"/>
              <a:gd name="connsiteX101" fmla="*/ 973033 w 4114165"/>
              <a:gd name="connsiteY101" fmla="*/ 1185563 h 3063504"/>
              <a:gd name="connsiteX102" fmla="*/ 979559 w 4114165"/>
              <a:gd name="connsiteY102" fmla="*/ 1168835 h 3063504"/>
              <a:gd name="connsiteX103" fmla="*/ 982829 w 4114165"/>
              <a:gd name="connsiteY103" fmla="*/ 1164732 h 3063504"/>
              <a:gd name="connsiteX104" fmla="*/ 986098 w 4114165"/>
              <a:gd name="connsiteY104" fmla="*/ 1163542 h 3063504"/>
              <a:gd name="connsiteX105" fmla="*/ 989355 w 4114165"/>
              <a:gd name="connsiteY105" fmla="*/ 1165264 h 3063504"/>
              <a:gd name="connsiteX106" fmla="*/ 992624 w 4114165"/>
              <a:gd name="connsiteY106" fmla="*/ 1169911 h 3063504"/>
              <a:gd name="connsiteX107" fmla="*/ 999151 w 4114165"/>
              <a:gd name="connsiteY107" fmla="*/ 1187868 h 3063504"/>
              <a:gd name="connsiteX108" fmla="*/ 1005689 w 4114165"/>
              <a:gd name="connsiteY108" fmla="*/ 1217006 h 3063504"/>
              <a:gd name="connsiteX109" fmla="*/ 1015485 w 4114165"/>
              <a:gd name="connsiteY109" fmla="*/ 1279968 h 3063504"/>
              <a:gd name="connsiteX110" fmla="*/ 1025281 w 4114165"/>
              <a:gd name="connsiteY110" fmla="*/ 1362685 h 3063504"/>
              <a:gd name="connsiteX111" fmla="*/ 1041603 w 4114165"/>
              <a:gd name="connsiteY111" fmla="*/ 1530359 h 3063504"/>
              <a:gd name="connsiteX112" fmla="*/ 1067721 w 4114165"/>
              <a:gd name="connsiteY112" fmla="*/ 1808255 h 3063504"/>
              <a:gd name="connsiteX113" fmla="*/ 1077517 w 4114165"/>
              <a:gd name="connsiteY113" fmla="*/ 1891643 h 3063504"/>
              <a:gd name="connsiteX114" fmla="*/ 1087313 w 4114165"/>
              <a:gd name="connsiteY114" fmla="*/ 1952402 h 3063504"/>
              <a:gd name="connsiteX115" fmla="*/ 1093852 w 4114165"/>
              <a:gd name="connsiteY115" fmla="*/ 1977209 h 3063504"/>
              <a:gd name="connsiteX116" fmla="*/ 1097109 w 4114165"/>
              <a:gd name="connsiteY116" fmla="*/ 1984288 h 3063504"/>
              <a:gd name="connsiteX117" fmla="*/ 1100378 w 4114165"/>
              <a:gd name="connsiteY117" fmla="*/ 1987618 h 3063504"/>
              <a:gd name="connsiteX118" fmla="*/ 1103648 w 4114165"/>
              <a:gd name="connsiteY118" fmla="*/ 1987061 h 3063504"/>
              <a:gd name="connsiteX119" fmla="*/ 1106904 w 4114165"/>
              <a:gd name="connsiteY119" fmla="*/ 1982502 h 3063504"/>
              <a:gd name="connsiteX120" fmla="*/ 1110174 w 4114165"/>
              <a:gd name="connsiteY120" fmla="*/ 1973853 h 3063504"/>
              <a:gd name="connsiteX121" fmla="*/ 1116700 w 4114165"/>
              <a:gd name="connsiteY121" fmla="*/ 1944158 h 3063504"/>
              <a:gd name="connsiteX122" fmla="*/ 1123239 w 4114165"/>
              <a:gd name="connsiteY122" fmla="*/ 1898000 h 3063504"/>
              <a:gd name="connsiteX123" fmla="*/ 1133035 w 4114165"/>
              <a:gd name="connsiteY123" fmla="*/ 1799302 h 3063504"/>
              <a:gd name="connsiteX124" fmla="*/ 1142831 w 4114165"/>
              <a:gd name="connsiteY124" fmla="*/ 1669529 h 3063504"/>
              <a:gd name="connsiteX125" fmla="*/ 1159153 w 4114165"/>
              <a:gd name="connsiteY125" fmla="*/ 1406436 h 3063504"/>
              <a:gd name="connsiteX126" fmla="*/ 1182001 w 4114165"/>
              <a:gd name="connsiteY126" fmla="*/ 1034654 h 3063504"/>
              <a:gd name="connsiteX127" fmla="*/ 1191797 w 4114165"/>
              <a:gd name="connsiteY127" fmla="*/ 914138 h 3063504"/>
              <a:gd name="connsiteX128" fmla="*/ 1198336 w 4114165"/>
              <a:gd name="connsiteY128" fmla="*/ 857229 h 3063504"/>
              <a:gd name="connsiteX129" fmla="*/ 1204863 w 4114165"/>
              <a:gd name="connsiteY129" fmla="*/ 823127 h 3063504"/>
              <a:gd name="connsiteX130" fmla="*/ 1208132 w 4114165"/>
              <a:gd name="connsiteY130" fmla="*/ 815504 h 3063504"/>
              <a:gd name="connsiteX131" fmla="*/ 1211389 w 4114165"/>
              <a:gd name="connsiteY131" fmla="*/ 814516 h 3063504"/>
              <a:gd name="connsiteX132" fmla="*/ 1214658 w 4114165"/>
              <a:gd name="connsiteY132" fmla="*/ 820341 h 3063504"/>
              <a:gd name="connsiteX133" fmla="*/ 1217928 w 4114165"/>
              <a:gd name="connsiteY133" fmla="*/ 833131 h 3063504"/>
              <a:gd name="connsiteX134" fmla="*/ 1224454 w 4114165"/>
              <a:gd name="connsiteY134" fmla="*/ 879694 h 3063504"/>
              <a:gd name="connsiteX135" fmla="*/ 1230980 w 4114165"/>
              <a:gd name="connsiteY135" fmla="*/ 953774 h 3063504"/>
              <a:gd name="connsiteX136" fmla="*/ 1240776 w 4114165"/>
              <a:gd name="connsiteY136" fmla="*/ 1112711 h 3063504"/>
              <a:gd name="connsiteX137" fmla="*/ 1253841 w 4114165"/>
              <a:gd name="connsiteY137" fmla="*/ 1396407 h 3063504"/>
              <a:gd name="connsiteX138" fmla="*/ 1289755 w 4114165"/>
              <a:gd name="connsiteY138" fmla="*/ 2259461 h 3063504"/>
              <a:gd name="connsiteX139" fmla="*/ 1299551 w 4114165"/>
              <a:gd name="connsiteY139" fmla="*/ 2414207 h 3063504"/>
              <a:gd name="connsiteX140" fmla="*/ 1306090 w 4114165"/>
              <a:gd name="connsiteY140" fmla="*/ 2478878 h 3063504"/>
              <a:gd name="connsiteX141" fmla="*/ 1309347 w 4114165"/>
              <a:gd name="connsiteY141" fmla="*/ 2498177 h 3063504"/>
              <a:gd name="connsiteX142" fmla="*/ 1312616 w 4114165"/>
              <a:gd name="connsiteY142" fmla="*/ 2508320 h 3063504"/>
              <a:gd name="connsiteX143" fmla="*/ 1315886 w 4114165"/>
              <a:gd name="connsiteY143" fmla="*/ 2509067 h 3063504"/>
              <a:gd name="connsiteX144" fmla="*/ 1319143 w 4114165"/>
              <a:gd name="connsiteY144" fmla="*/ 2500266 h 3063504"/>
              <a:gd name="connsiteX145" fmla="*/ 1322412 w 4114165"/>
              <a:gd name="connsiteY145" fmla="*/ 2481892 h 3063504"/>
              <a:gd name="connsiteX146" fmla="*/ 1328938 w 4114165"/>
              <a:gd name="connsiteY146" fmla="*/ 2416689 h 3063504"/>
              <a:gd name="connsiteX147" fmla="*/ 1335477 w 4114165"/>
              <a:gd name="connsiteY147" fmla="*/ 2315078 h 3063504"/>
              <a:gd name="connsiteX148" fmla="*/ 1345273 w 4114165"/>
              <a:gd name="connsiteY148" fmla="*/ 2101829 h 3063504"/>
              <a:gd name="connsiteX149" fmla="*/ 1358326 w 4114165"/>
              <a:gd name="connsiteY149" fmla="*/ 1731731 h 3063504"/>
              <a:gd name="connsiteX150" fmla="*/ 1390983 w 4114165"/>
              <a:gd name="connsiteY150" fmla="*/ 746033 h 3063504"/>
              <a:gd name="connsiteX151" fmla="*/ 1400779 w 4114165"/>
              <a:gd name="connsiteY151" fmla="*/ 542587 h 3063504"/>
              <a:gd name="connsiteX152" fmla="*/ 1407305 w 4114165"/>
              <a:gd name="connsiteY152" fmla="*/ 451054 h 3063504"/>
              <a:gd name="connsiteX153" fmla="*/ 1413844 w 4114165"/>
              <a:gd name="connsiteY153" fmla="*/ 399459 h 3063504"/>
              <a:gd name="connsiteX154" fmla="*/ 1417101 w 4114165"/>
              <a:gd name="connsiteY154" fmla="*/ 389390 h 3063504"/>
              <a:gd name="connsiteX155" fmla="*/ 1420370 w 4114165"/>
              <a:gd name="connsiteY155" fmla="*/ 390002 h 3063504"/>
              <a:gd name="connsiteX156" fmla="*/ 1423640 w 4114165"/>
              <a:gd name="connsiteY156" fmla="*/ 401305 h 3063504"/>
              <a:gd name="connsiteX157" fmla="*/ 1426896 w 4114165"/>
              <a:gd name="connsiteY157" fmla="*/ 423206 h 3063504"/>
              <a:gd name="connsiteX158" fmla="*/ 1433423 w 4114165"/>
              <a:gd name="connsiteY158" fmla="*/ 497902 h 3063504"/>
              <a:gd name="connsiteX159" fmla="*/ 1439962 w 4114165"/>
              <a:gd name="connsiteY159" fmla="*/ 611295 h 3063504"/>
              <a:gd name="connsiteX160" fmla="*/ 1449758 w 4114165"/>
              <a:gd name="connsiteY160" fmla="*/ 844173 h 3063504"/>
              <a:gd name="connsiteX161" fmla="*/ 1462810 w 4114165"/>
              <a:gd name="connsiteY161" fmla="*/ 1239775 h 3063504"/>
              <a:gd name="connsiteX162" fmla="*/ 1495467 w 4114165"/>
              <a:gd name="connsiteY162" fmla="*/ 2273631 h 3063504"/>
              <a:gd name="connsiteX163" fmla="*/ 1505263 w 4114165"/>
              <a:gd name="connsiteY163" fmla="*/ 2490199 h 3063504"/>
              <a:gd name="connsiteX164" fmla="*/ 1511789 w 4114165"/>
              <a:gd name="connsiteY164" fmla="*/ 2591265 h 3063504"/>
              <a:gd name="connsiteX165" fmla="*/ 1518328 w 4114165"/>
              <a:gd name="connsiteY165" fmla="*/ 2653302 h 3063504"/>
              <a:gd name="connsiteX166" fmla="*/ 1521585 w 4114165"/>
              <a:gd name="connsiteY166" fmla="*/ 2668954 h 3063504"/>
              <a:gd name="connsiteX167" fmla="*/ 1524854 w 4114165"/>
              <a:gd name="connsiteY167" fmla="*/ 2674159 h 3063504"/>
              <a:gd name="connsiteX168" fmla="*/ 1528124 w 4114165"/>
              <a:gd name="connsiteY168" fmla="*/ 2668878 h 3063504"/>
              <a:gd name="connsiteX169" fmla="*/ 1531381 w 4114165"/>
              <a:gd name="connsiteY169" fmla="*/ 2653214 h 3063504"/>
              <a:gd name="connsiteX170" fmla="*/ 1537920 w 4114165"/>
              <a:gd name="connsiteY170" fmla="*/ 2591404 h 3063504"/>
              <a:gd name="connsiteX171" fmla="*/ 1544446 w 4114165"/>
              <a:gd name="connsiteY171" fmla="*/ 2491149 h 3063504"/>
              <a:gd name="connsiteX172" fmla="*/ 1554242 w 4114165"/>
              <a:gd name="connsiteY172" fmla="*/ 2277418 h 3063504"/>
              <a:gd name="connsiteX173" fmla="*/ 1567307 w 4114165"/>
              <a:gd name="connsiteY173" fmla="*/ 1903661 h 3063504"/>
              <a:gd name="connsiteX174" fmla="*/ 1603221 w 4114165"/>
              <a:gd name="connsiteY174" fmla="*/ 803195 h 3063504"/>
              <a:gd name="connsiteX175" fmla="*/ 1613017 w 4114165"/>
              <a:gd name="connsiteY175" fmla="*/ 601038 h 3063504"/>
              <a:gd name="connsiteX176" fmla="*/ 1619543 w 4114165"/>
              <a:gd name="connsiteY176" fmla="*/ 509316 h 3063504"/>
              <a:gd name="connsiteX177" fmla="*/ 1626082 w 4114165"/>
              <a:gd name="connsiteY177" fmla="*/ 456003 h 3063504"/>
              <a:gd name="connsiteX178" fmla="*/ 1629339 w 4114165"/>
              <a:gd name="connsiteY178" fmla="*/ 444364 h 3063504"/>
              <a:gd name="connsiteX179" fmla="*/ 1632608 w 4114165"/>
              <a:gd name="connsiteY179" fmla="*/ 442877 h 3063504"/>
              <a:gd name="connsiteX180" fmla="*/ 1635878 w 4114165"/>
              <a:gd name="connsiteY180" fmla="*/ 451531 h 3063504"/>
              <a:gd name="connsiteX181" fmla="*/ 1639135 w 4114165"/>
              <a:gd name="connsiteY181" fmla="*/ 470215 h 3063504"/>
              <a:gd name="connsiteX182" fmla="*/ 1645674 w 4114165"/>
              <a:gd name="connsiteY182" fmla="*/ 536772 h 3063504"/>
              <a:gd name="connsiteX183" fmla="*/ 1652200 w 4114165"/>
              <a:gd name="connsiteY183" fmla="*/ 639838 h 3063504"/>
              <a:gd name="connsiteX184" fmla="*/ 1661996 w 4114165"/>
              <a:gd name="connsiteY184" fmla="*/ 853620 h 3063504"/>
              <a:gd name="connsiteX185" fmla="*/ 1675061 w 4114165"/>
              <a:gd name="connsiteY185" fmla="*/ 1218766 h 3063504"/>
              <a:gd name="connsiteX186" fmla="*/ 1704436 w 4114165"/>
              <a:gd name="connsiteY186" fmla="*/ 2091786 h 3063504"/>
              <a:gd name="connsiteX187" fmla="*/ 1714232 w 4114165"/>
              <a:gd name="connsiteY187" fmla="*/ 2309620 h 3063504"/>
              <a:gd name="connsiteX188" fmla="*/ 1720771 w 4114165"/>
              <a:gd name="connsiteY188" fmla="*/ 2416397 h 3063504"/>
              <a:gd name="connsiteX189" fmla="*/ 1727297 w 4114165"/>
              <a:gd name="connsiteY189" fmla="*/ 2487590 h 3063504"/>
              <a:gd name="connsiteX190" fmla="*/ 1730566 w 4114165"/>
              <a:gd name="connsiteY190" fmla="*/ 2508991 h 3063504"/>
              <a:gd name="connsiteX191" fmla="*/ 1733823 w 4114165"/>
              <a:gd name="connsiteY191" fmla="*/ 2520654 h 3063504"/>
              <a:gd name="connsiteX192" fmla="*/ 1737093 w 4114165"/>
              <a:gd name="connsiteY192" fmla="*/ 2522490 h 3063504"/>
              <a:gd name="connsiteX193" fmla="*/ 1740362 w 4114165"/>
              <a:gd name="connsiteY193" fmla="*/ 2514513 h 3063504"/>
              <a:gd name="connsiteX194" fmla="*/ 1743619 w 4114165"/>
              <a:gd name="connsiteY194" fmla="*/ 2496835 h 3063504"/>
              <a:gd name="connsiteX195" fmla="*/ 1750158 w 4114165"/>
              <a:gd name="connsiteY195" fmla="*/ 2433252 h 3063504"/>
              <a:gd name="connsiteX196" fmla="*/ 1756684 w 4114165"/>
              <a:gd name="connsiteY196" fmla="*/ 2334453 h 3063504"/>
              <a:gd name="connsiteX197" fmla="*/ 1766480 w 4114165"/>
              <a:gd name="connsiteY197" fmla="*/ 2129472 h 3063504"/>
              <a:gd name="connsiteX198" fmla="*/ 1779545 w 4114165"/>
              <a:gd name="connsiteY198" fmla="*/ 1780459 h 3063504"/>
              <a:gd name="connsiteX199" fmla="*/ 1808933 w 4114165"/>
              <a:gd name="connsiteY199" fmla="*/ 958789 h 3063504"/>
              <a:gd name="connsiteX200" fmla="*/ 1818729 w 4114165"/>
              <a:gd name="connsiteY200" fmla="*/ 760608 h 3063504"/>
              <a:gd name="connsiteX201" fmla="*/ 1825255 w 4114165"/>
              <a:gd name="connsiteY201" fmla="*/ 666874 h 3063504"/>
              <a:gd name="connsiteX202" fmla="*/ 1831781 w 4114165"/>
              <a:gd name="connsiteY202" fmla="*/ 608307 h 3063504"/>
              <a:gd name="connsiteX203" fmla="*/ 1835051 w 4114165"/>
              <a:gd name="connsiteY203" fmla="*/ 592984 h 3063504"/>
              <a:gd name="connsiteX204" fmla="*/ 1838320 w 4114165"/>
              <a:gd name="connsiteY204" fmla="*/ 587177 h 3063504"/>
              <a:gd name="connsiteX205" fmla="*/ 1841577 w 4114165"/>
              <a:gd name="connsiteY205" fmla="*/ 590945 h 3063504"/>
              <a:gd name="connsiteX206" fmla="*/ 1844847 w 4114165"/>
              <a:gd name="connsiteY206" fmla="*/ 604242 h 3063504"/>
              <a:gd name="connsiteX207" fmla="*/ 1851373 w 4114165"/>
              <a:gd name="connsiteY207" fmla="*/ 658745 h 3063504"/>
              <a:gd name="connsiteX208" fmla="*/ 1857912 w 4114165"/>
              <a:gd name="connsiteY208" fmla="*/ 748413 h 3063504"/>
              <a:gd name="connsiteX209" fmla="*/ 1867708 w 4114165"/>
              <a:gd name="connsiteY209" fmla="*/ 940528 h 3063504"/>
              <a:gd name="connsiteX210" fmla="*/ 1880760 w 4114165"/>
              <a:gd name="connsiteY210" fmla="*/ 1275586 h 3063504"/>
              <a:gd name="connsiteX211" fmla="*/ 1910148 w 4114165"/>
              <a:gd name="connsiteY211" fmla="*/ 2084682 h 3063504"/>
              <a:gd name="connsiteX212" fmla="*/ 1919944 w 4114165"/>
              <a:gd name="connsiteY212" fmla="*/ 2284015 h 3063504"/>
              <a:gd name="connsiteX213" fmla="*/ 1926483 w 4114165"/>
              <a:gd name="connsiteY213" fmla="*/ 2379484 h 3063504"/>
              <a:gd name="connsiteX214" fmla="*/ 1933009 w 4114165"/>
              <a:gd name="connsiteY214" fmla="*/ 2440280 h 3063504"/>
              <a:gd name="connsiteX215" fmla="*/ 1936266 w 4114165"/>
              <a:gd name="connsiteY215" fmla="*/ 2456844 h 3063504"/>
              <a:gd name="connsiteX216" fmla="*/ 1939535 w 4114165"/>
              <a:gd name="connsiteY216" fmla="*/ 2463923 h 3063504"/>
              <a:gd name="connsiteX217" fmla="*/ 1942805 w 4114165"/>
              <a:gd name="connsiteY217" fmla="*/ 2461428 h 3063504"/>
              <a:gd name="connsiteX218" fmla="*/ 1946061 w 4114165"/>
              <a:gd name="connsiteY218" fmla="*/ 2449398 h 3063504"/>
              <a:gd name="connsiteX219" fmla="*/ 1952600 w 4114165"/>
              <a:gd name="connsiteY219" fmla="*/ 2397263 h 3063504"/>
              <a:gd name="connsiteX220" fmla="*/ 1959127 w 4114165"/>
              <a:gd name="connsiteY220" fmla="*/ 2309620 h 3063504"/>
              <a:gd name="connsiteX221" fmla="*/ 1968923 w 4114165"/>
              <a:gd name="connsiteY221" fmla="*/ 2119620 h 3063504"/>
              <a:gd name="connsiteX222" fmla="*/ 1981988 w 4114165"/>
              <a:gd name="connsiteY222" fmla="*/ 1785309 h 3063504"/>
              <a:gd name="connsiteX223" fmla="*/ 2014632 w 4114165"/>
              <a:gd name="connsiteY223" fmla="*/ 895928 h 3063504"/>
              <a:gd name="connsiteX224" fmla="*/ 2024428 w 4114165"/>
              <a:gd name="connsiteY224" fmla="*/ 714045 h 3063504"/>
              <a:gd name="connsiteX225" fmla="*/ 2030967 w 4114165"/>
              <a:gd name="connsiteY225" fmla="*/ 632633 h 3063504"/>
              <a:gd name="connsiteX226" fmla="*/ 2037493 w 4114165"/>
              <a:gd name="connsiteY226" fmla="*/ 587036 h 3063504"/>
              <a:gd name="connsiteX227" fmla="*/ 2040763 w 4114165"/>
              <a:gd name="connsiteY227" fmla="*/ 578268 h 3063504"/>
              <a:gd name="connsiteX228" fmla="*/ 2044019 w 4114165"/>
              <a:gd name="connsiteY228" fmla="*/ 578989 h 3063504"/>
              <a:gd name="connsiteX229" fmla="*/ 2047289 w 4114165"/>
              <a:gd name="connsiteY229" fmla="*/ 589172 h 3063504"/>
              <a:gd name="connsiteX230" fmla="*/ 2050559 w 4114165"/>
              <a:gd name="connsiteY230" fmla="*/ 608725 h 3063504"/>
              <a:gd name="connsiteX231" fmla="*/ 2057085 w 4114165"/>
              <a:gd name="connsiteY231" fmla="*/ 674928 h 3063504"/>
              <a:gd name="connsiteX232" fmla="*/ 2063611 w 4114165"/>
              <a:gd name="connsiteY232" fmla="*/ 774867 h 3063504"/>
              <a:gd name="connsiteX233" fmla="*/ 2073407 w 4114165"/>
              <a:gd name="connsiteY233" fmla="*/ 978645 h 3063504"/>
              <a:gd name="connsiteX234" fmla="*/ 2086472 w 4114165"/>
              <a:gd name="connsiteY234" fmla="*/ 1320706 h 3063504"/>
              <a:gd name="connsiteX235" fmla="*/ 2112590 w 4114165"/>
              <a:gd name="connsiteY235" fmla="*/ 2034865 h 3063504"/>
              <a:gd name="connsiteX236" fmla="*/ 2122386 w 4114165"/>
              <a:gd name="connsiteY236" fmla="*/ 2239782 h 3063504"/>
              <a:gd name="connsiteX237" fmla="*/ 2128925 w 4114165"/>
              <a:gd name="connsiteY237" fmla="*/ 2341241 h 3063504"/>
              <a:gd name="connsiteX238" fmla="*/ 2135451 w 4114165"/>
              <a:gd name="connsiteY238" fmla="*/ 2409888 h 3063504"/>
              <a:gd name="connsiteX239" fmla="*/ 2141978 w 4114165"/>
              <a:gd name="connsiteY239" fmla="*/ 2443155 h 3063504"/>
              <a:gd name="connsiteX240" fmla="*/ 2145247 w 4114165"/>
              <a:gd name="connsiteY240" fmla="*/ 2446131 h 3063504"/>
              <a:gd name="connsiteX241" fmla="*/ 2148517 w 4114165"/>
              <a:gd name="connsiteY241" fmla="*/ 2439964 h 3063504"/>
              <a:gd name="connsiteX242" fmla="*/ 2151773 w 4114165"/>
              <a:gd name="connsiteY242" fmla="*/ 2424768 h 3063504"/>
              <a:gd name="connsiteX243" fmla="*/ 2158312 w 4114165"/>
              <a:gd name="connsiteY243" fmla="*/ 2368074 h 3063504"/>
              <a:gd name="connsiteX244" fmla="*/ 2164839 w 4114165"/>
              <a:gd name="connsiteY244" fmla="*/ 2278595 h 3063504"/>
              <a:gd name="connsiteX245" fmla="*/ 2174635 w 4114165"/>
              <a:gd name="connsiteY245" fmla="*/ 2091647 h 3063504"/>
              <a:gd name="connsiteX246" fmla="*/ 2187687 w 4114165"/>
              <a:gd name="connsiteY246" fmla="*/ 1772557 h 3063504"/>
              <a:gd name="connsiteX247" fmla="*/ 2217075 w 4114165"/>
              <a:gd name="connsiteY247" fmla="*/ 1024625 h 3063504"/>
              <a:gd name="connsiteX248" fmla="*/ 2226870 w 4114165"/>
              <a:gd name="connsiteY248" fmla="*/ 845731 h 3063504"/>
              <a:gd name="connsiteX249" fmla="*/ 2233409 w 4114165"/>
              <a:gd name="connsiteY249" fmla="*/ 761431 h 3063504"/>
              <a:gd name="connsiteX250" fmla="*/ 2239936 w 4114165"/>
              <a:gd name="connsiteY250" fmla="*/ 708853 h 3063504"/>
              <a:gd name="connsiteX251" fmla="*/ 2243205 w 4114165"/>
              <a:gd name="connsiteY251" fmla="*/ 695038 h 3063504"/>
              <a:gd name="connsiteX252" fmla="*/ 2246462 w 4114165"/>
              <a:gd name="connsiteY252" fmla="*/ 689694 h 3063504"/>
              <a:gd name="connsiteX253" fmla="*/ 2249731 w 4114165"/>
              <a:gd name="connsiteY253" fmla="*/ 692796 h 3063504"/>
              <a:gd name="connsiteX254" fmla="*/ 2253001 w 4114165"/>
              <a:gd name="connsiteY254" fmla="*/ 704269 h 3063504"/>
              <a:gd name="connsiteX255" fmla="*/ 2259527 w 4114165"/>
              <a:gd name="connsiteY255" fmla="*/ 751529 h 3063504"/>
              <a:gd name="connsiteX256" fmla="*/ 2266054 w 4114165"/>
              <a:gd name="connsiteY256" fmla="*/ 829091 h 3063504"/>
              <a:gd name="connsiteX257" fmla="*/ 2275849 w 4114165"/>
              <a:gd name="connsiteY257" fmla="*/ 994119 h 3063504"/>
              <a:gd name="connsiteX258" fmla="*/ 2288915 w 4114165"/>
              <a:gd name="connsiteY258" fmla="*/ 1278550 h 3063504"/>
              <a:gd name="connsiteX259" fmla="*/ 2318302 w 4114165"/>
              <a:gd name="connsiteY259" fmla="*/ 1947602 h 3063504"/>
              <a:gd name="connsiteX260" fmla="*/ 2328098 w 4114165"/>
              <a:gd name="connsiteY260" fmla="*/ 2107248 h 3063504"/>
              <a:gd name="connsiteX261" fmla="*/ 2334624 w 4114165"/>
              <a:gd name="connsiteY261" fmla="*/ 2182253 h 3063504"/>
              <a:gd name="connsiteX262" fmla="*/ 2341163 w 4114165"/>
              <a:gd name="connsiteY262" fmla="*/ 2228892 h 3063504"/>
              <a:gd name="connsiteX263" fmla="*/ 2344420 w 4114165"/>
              <a:gd name="connsiteY263" fmla="*/ 2241074 h 3063504"/>
              <a:gd name="connsiteX264" fmla="*/ 2347690 w 4114165"/>
              <a:gd name="connsiteY264" fmla="*/ 2245734 h 3063504"/>
              <a:gd name="connsiteX265" fmla="*/ 2350959 w 4114165"/>
              <a:gd name="connsiteY265" fmla="*/ 2242898 h 3063504"/>
              <a:gd name="connsiteX266" fmla="*/ 2354216 w 4114165"/>
              <a:gd name="connsiteY266" fmla="*/ 2232653 h 3063504"/>
              <a:gd name="connsiteX267" fmla="*/ 2360755 w 4114165"/>
              <a:gd name="connsiteY267" fmla="*/ 2190737 h 3063504"/>
              <a:gd name="connsiteX268" fmla="*/ 2367281 w 4114165"/>
              <a:gd name="connsiteY268" fmla="*/ 2122267 h 3063504"/>
              <a:gd name="connsiteX269" fmla="*/ 2377077 w 4114165"/>
              <a:gd name="connsiteY269" fmla="*/ 1977450 h 3063504"/>
              <a:gd name="connsiteX270" fmla="*/ 2390142 w 4114165"/>
              <a:gd name="connsiteY270" fmla="*/ 1730097 h 3063504"/>
              <a:gd name="connsiteX271" fmla="*/ 2416260 w 4114165"/>
              <a:gd name="connsiteY271" fmla="*/ 1215334 h 3063504"/>
              <a:gd name="connsiteX272" fmla="*/ 2426056 w 4114165"/>
              <a:gd name="connsiteY272" fmla="*/ 1071011 h 3063504"/>
              <a:gd name="connsiteX273" fmla="*/ 2432582 w 4114165"/>
              <a:gd name="connsiteY273" fmla="*/ 1001122 h 3063504"/>
              <a:gd name="connsiteX274" fmla="*/ 2439109 w 4114165"/>
              <a:gd name="connsiteY274" fmla="*/ 955357 h 3063504"/>
              <a:gd name="connsiteX275" fmla="*/ 2442378 w 4114165"/>
              <a:gd name="connsiteY275" fmla="*/ 941997 h 3063504"/>
              <a:gd name="connsiteX276" fmla="*/ 2445647 w 4114165"/>
              <a:gd name="connsiteY276" fmla="*/ 935108 h 3063504"/>
              <a:gd name="connsiteX277" fmla="*/ 2448905 w 4114165"/>
              <a:gd name="connsiteY277" fmla="*/ 934678 h 3063504"/>
              <a:gd name="connsiteX278" fmla="*/ 2452174 w 4114165"/>
              <a:gd name="connsiteY278" fmla="*/ 940630 h 3063504"/>
              <a:gd name="connsiteX279" fmla="*/ 2455443 w 4114165"/>
              <a:gd name="connsiteY279" fmla="*/ 952824 h 3063504"/>
              <a:gd name="connsiteX280" fmla="*/ 2461970 w 4114165"/>
              <a:gd name="connsiteY280" fmla="*/ 995044 h 3063504"/>
              <a:gd name="connsiteX281" fmla="*/ 2468496 w 4114165"/>
              <a:gd name="connsiteY281" fmla="*/ 1058867 h 3063504"/>
              <a:gd name="connsiteX282" fmla="*/ 2478292 w 4114165"/>
              <a:gd name="connsiteY282" fmla="*/ 1187690 h 3063504"/>
              <a:gd name="connsiteX283" fmla="*/ 2494627 w 4114165"/>
              <a:gd name="connsiteY283" fmla="*/ 1454253 h 3063504"/>
              <a:gd name="connsiteX284" fmla="*/ 2514218 w 4114165"/>
              <a:gd name="connsiteY284" fmla="*/ 1766340 h 3063504"/>
              <a:gd name="connsiteX285" fmla="*/ 2524014 w 4114165"/>
              <a:gd name="connsiteY285" fmla="*/ 1883767 h 3063504"/>
              <a:gd name="connsiteX286" fmla="*/ 2530540 w 4114165"/>
              <a:gd name="connsiteY286" fmla="*/ 1939878 h 3063504"/>
              <a:gd name="connsiteX287" fmla="*/ 2537067 w 4114165"/>
              <a:gd name="connsiteY287" fmla="*/ 1975778 h 3063504"/>
              <a:gd name="connsiteX288" fmla="*/ 2540336 w 4114165"/>
              <a:gd name="connsiteY288" fmla="*/ 1985782 h 3063504"/>
              <a:gd name="connsiteX289" fmla="*/ 2543606 w 4114165"/>
              <a:gd name="connsiteY289" fmla="*/ 1990417 h 3063504"/>
              <a:gd name="connsiteX290" fmla="*/ 2546862 w 4114165"/>
              <a:gd name="connsiteY290" fmla="*/ 1989708 h 3063504"/>
              <a:gd name="connsiteX291" fmla="*/ 2550132 w 4114165"/>
              <a:gd name="connsiteY291" fmla="*/ 1983731 h 3063504"/>
              <a:gd name="connsiteX292" fmla="*/ 2556658 w 4114165"/>
              <a:gd name="connsiteY292" fmla="*/ 1956580 h 3063504"/>
              <a:gd name="connsiteX293" fmla="*/ 2563197 w 4114165"/>
              <a:gd name="connsiteY293" fmla="*/ 1910790 h 3063504"/>
              <a:gd name="connsiteX294" fmla="*/ 2572993 w 4114165"/>
              <a:gd name="connsiteY294" fmla="*/ 1813029 h 3063504"/>
              <a:gd name="connsiteX295" fmla="*/ 2586046 w 4114165"/>
              <a:gd name="connsiteY295" fmla="*/ 1647001 h 3063504"/>
              <a:gd name="connsiteX296" fmla="*/ 2608907 w 4114165"/>
              <a:gd name="connsiteY296" fmla="*/ 1350946 h 3063504"/>
              <a:gd name="connsiteX297" fmla="*/ 2618703 w 4114165"/>
              <a:gd name="connsiteY297" fmla="*/ 1256465 h 3063504"/>
              <a:gd name="connsiteX298" fmla="*/ 2625229 w 4114165"/>
              <a:gd name="connsiteY298" fmla="*/ 1211991 h 3063504"/>
              <a:gd name="connsiteX299" fmla="*/ 2631768 w 4114165"/>
              <a:gd name="connsiteY299" fmla="*/ 1184474 h 3063504"/>
              <a:gd name="connsiteX300" fmla="*/ 2635025 w 4114165"/>
              <a:gd name="connsiteY300" fmla="*/ 1177408 h 3063504"/>
              <a:gd name="connsiteX301" fmla="*/ 2638294 w 4114165"/>
              <a:gd name="connsiteY301" fmla="*/ 1174850 h 3063504"/>
              <a:gd name="connsiteX302" fmla="*/ 2641564 w 4114165"/>
              <a:gd name="connsiteY302" fmla="*/ 1176787 h 3063504"/>
              <a:gd name="connsiteX303" fmla="*/ 2644821 w 4114165"/>
              <a:gd name="connsiteY303" fmla="*/ 1183144 h 3063504"/>
              <a:gd name="connsiteX304" fmla="*/ 2651359 w 4114165"/>
              <a:gd name="connsiteY304" fmla="*/ 1208496 h 3063504"/>
              <a:gd name="connsiteX305" fmla="*/ 2657886 w 4114165"/>
              <a:gd name="connsiteY305" fmla="*/ 1249272 h 3063504"/>
              <a:gd name="connsiteX306" fmla="*/ 2667681 w 4114165"/>
              <a:gd name="connsiteY306" fmla="*/ 1333964 h 3063504"/>
              <a:gd name="connsiteX307" fmla="*/ 2684004 w 4114165"/>
              <a:gd name="connsiteY307" fmla="*/ 1510794 h 3063504"/>
              <a:gd name="connsiteX308" fmla="*/ 2700326 w 4114165"/>
              <a:gd name="connsiteY308" fmla="*/ 1682319 h 3063504"/>
              <a:gd name="connsiteX309" fmla="*/ 2710121 w 4114165"/>
              <a:gd name="connsiteY309" fmla="*/ 1760046 h 3063504"/>
              <a:gd name="connsiteX310" fmla="*/ 2716661 w 4114165"/>
              <a:gd name="connsiteY310" fmla="*/ 1795706 h 3063504"/>
              <a:gd name="connsiteX311" fmla="*/ 2723187 w 4114165"/>
              <a:gd name="connsiteY311" fmla="*/ 1816398 h 3063504"/>
              <a:gd name="connsiteX312" fmla="*/ 2726456 w 4114165"/>
              <a:gd name="connsiteY312" fmla="*/ 1820817 h 3063504"/>
              <a:gd name="connsiteX313" fmla="*/ 2729713 w 4114165"/>
              <a:gd name="connsiteY313" fmla="*/ 1821222 h 3063504"/>
              <a:gd name="connsiteX314" fmla="*/ 2732983 w 4114165"/>
              <a:gd name="connsiteY314" fmla="*/ 1817613 h 3063504"/>
              <a:gd name="connsiteX315" fmla="*/ 2736252 w 4114165"/>
              <a:gd name="connsiteY315" fmla="*/ 1810079 h 3063504"/>
              <a:gd name="connsiteX316" fmla="*/ 2742779 w 4114165"/>
              <a:gd name="connsiteY316" fmla="*/ 1783638 h 3063504"/>
              <a:gd name="connsiteX317" fmla="*/ 2749305 w 4114165"/>
              <a:gd name="connsiteY317" fmla="*/ 1743368 h 3063504"/>
              <a:gd name="connsiteX318" fmla="*/ 2759101 w 4114165"/>
              <a:gd name="connsiteY318" fmla="*/ 1661703 h 3063504"/>
              <a:gd name="connsiteX319" fmla="*/ 2775436 w 4114165"/>
              <a:gd name="connsiteY319" fmla="*/ 1493066 h 3063504"/>
              <a:gd name="connsiteX320" fmla="*/ 2791758 w 4114165"/>
              <a:gd name="connsiteY320" fmla="*/ 1328785 h 3063504"/>
              <a:gd name="connsiteX321" fmla="*/ 2801554 w 4114165"/>
              <a:gd name="connsiteY321" fmla="*/ 1253248 h 3063504"/>
              <a:gd name="connsiteX322" fmla="*/ 2808080 w 4114165"/>
              <a:gd name="connsiteY322" fmla="*/ 1217943 h 3063504"/>
              <a:gd name="connsiteX323" fmla="*/ 2814619 w 4114165"/>
              <a:gd name="connsiteY323" fmla="*/ 1196783 h 3063504"/>
              <a:gd name="connsiteX324" fmla="*/ 2817876 w 4114165"/>
              <a:gd name="connsiteY324" fmla="*/ 1191882 h 3063504"/>
              <a:gd name="connsiteX325" fmla="*/ 2821145 w 4114165"/>
              <a:gd name="connsiteY325" fmla="*/ 1190882 h 3063504"/>
              <a:gd name="connsiteX326" fmla="*/ 2824414 w 4114165"/>
              <a:gd name="connsiteY326" fmla="*/ 1193807 h 3063504"/>
              <a:gd name="connsiteX327" fmla="*/ 2827671 w 4114165"/>
              <a:gd name="connsiteY327" fmla="*/ 1200632 h 3063504"/>
              <a:gd name="connsiteX328" fmla="*/ 2834210 w 4114165"/>
              <a:gd name="connsiteY328" fmla="*/ 1225718 h 3063504"/>
              <a:gd name="connsiteX329" fmla="*/ 2840736 w 4114165"/>
              <a:gd name="connsiteY329" fmla="*/ 1265152 h 3063504"/>
              <a:gd name="connsiteX330" fmla="*/ 2850532 w 4114165"/>
              <a:gd name="connsiteY330" fmla="*/ 1347489 h 3063504"/>
              <a:gd name="connsiteX331" fmla="*/ 2863598 w 4114165"/>
              <a:gd name="connsiteY331" fmla="*/ 1487861 h 3063504"/>
              <a:gd name="connsiteX332" fmla="*/ 2889716 w 4114165"/>
              <a:gd name="connsiteY332" fmla="*/ 1782726 h 3063504"/>
              <a:gd name="connsiteX333" fmla="*/ 2899511 w 4114165"/>
              <a:gd name="connsiteY333" fmla="*/ 1866418 h 3063504"/>
              <a:gd name="connsiteX334" fmla="*/ 2906038 w 4114165"/>
              <a:gd name="connsiteY334" fmla="*/ 1907105 h 3063504"/>
              <a:gd name="connsiteX335" fmla="*/ 2912577 w 4114165"/>
              <a:gd name="connsiteY335" fmla="*/ 1933685 h 3063504"/>
              <a:gd name="connsiteX336" fmla="*/ 2915833 w 4114165"/>
              <a:gd name="connsiteY336" fmla="*/ 1941334 h 3063504"/>
              <a:gd name="connsiteX337" fmla="*/ 2919103 w 4114165"/>
              <a:gd name="connsiteY337" fmla="*/ 1945107 h 3063504"/>
              <a:gd name="connsiteX338" fmla="*/ 2922373 w 4114165"/>
              <a:gd name="connsiteY338" fmla="*/ 1944968 h 3063504"/>
              <a:gd name="connsiteX339" fmla="*/ 2925629 w 4114165"/>
              <a:gd name="connsiteY339" fmla="*/ 1940929 h 3063504"/>
              <a:gd name="connsiteX340" fmla="*/ 2928899 w 4114165"/>
              <a:gd name="connsiteY340" fmla="*/ 1933014 h 3063504"/>
              <a:gd name="connsiteX341" fmla="*/ 2935425 w 4114165"/>
              <a:gd name="connsiteY341" fmla="*/ 1905965 h 3063504"/>
              <a:gd name="connsiteX342" fmla="*/ 2941951 w 4114165"/>
              <a:gd name="connsiteY342" fmla="*/ 1864898 h 3063504"/>
              <a:gd name="connsiteX343" fmla="*/ 2951747 w 4114165"/>
              <a:gd name="connsiteY343" fmla="*/ 1780649 h 3063504"/>
              <a:gd name="connsiteX344" fmla="*/ 2964813 w 4114165"/>
              <a:gd name="connsiteY344" fmla="*/ 1637427 h 3063504"/>
              <a:gd name="connsiteX345" fmla="*/ 3000726 w 4114165"/>
              <a:gd name="connsiteY345" fmla="*/ 1222059 h 3063504"/>
              <a:gd name="connsiteX346" fmla="*/ 3010522 w 4114165"/>
              <a:gd name="connsiteY346" fmla="*/ 1142292 h 3063504"/>
              <a:gd name="connsiteX347" fmla="*/ 3017061 w 4114165"/>
              <a:gd name="connsiteY347" fmla="*/ 1103479 h 3063504"/>
              <a:gd name="connsiteX348" fmla="*/ 3023588 w 4114165"/>
              <a:gd name="connsiteY348" fmla="*/ 1077469 h 3063504"/>
              <a:gd name="connsiteX349" fmla="*/ 3030114 w 4114165"/>
              <a:gd name="connsiteY349" fmla="*/ 1064920 h 3063504"/>
              <a:gd name="connsiteX350" fmla="*/ 3033383 w 4114165"/>
              <a:gd name="connsiteY350" fmla="*/ 1063780 h 3063504"/>
              <a:gd name="connsiteX351" fmla="*/ 3036653 w 4114165"/>
              <a:gd name="connsiteY351" fmla="*/ 1066060 h 3063504"/>
              <a:gd name="connsiteX352" fmla="*/ 3039910 w 4114165"/>
              <a:gd name="connsiteY352" fmla="*/ 1071720 h 3063504"/>
              <a:gd name="connsiteX353" fmla="*/ 3046448 w 4114165"/>
              <a:gd name="connsiteY353" fmla="*/ 1092918 h 3063504"/>
              <a:gd name="connsiteX354" fmla="*/ 3052975 w 4114165"/>
              <a:gd name="connsiteY354" fmla="*/ 1126603 h 3063504"/>
              <a:gd name="connsiteX355" fmla="*/ 3062770 w 4114165"/>
              <a:gd name="connsiteY355" fmla="*/ 1198036 h 3063504"/>
              <a:gd name="connsiteX356" fmla="*/ 3075836 w 4114165"/>
              <a:gd name="connsiteY356" fmla="*/ 1324289 h 3063504"/>
              <a:gd name="connsiteX357" fmla="*/ 3098684 w 4114165"/>
              <a:gd name="connsiteY357" fmla="*/ 1588788 h 3063504"/>
              <a:gd name="connsiteX358" fmla="*/ 3118276 w 4114165"/>
              <a:gd name="connsiteY358" fmla="*/ 1805419 h 3063504"/>
              <a:gd name="connsiteX359" fmla="*/ 3131341 w 4114165"/>
              <a:gd name="connsiteY359" fmla="*/ 1919515 h 3063504"/>
              <a:gd name="connsiteX360" fmla="*/ 3141137 w 4114165"/>
              <a:gd name="connsiteY360" fmla="*/ 1981109 h 3063504"/>
              <a:gd name="connsiteX361" fmla="*/ 3147663 w 4114165"/>
              <a:gd name="connsiteY361" fmla="*/ 2008741 h 3063504"/>
              <a:gd name="connsiteX362" fmla="*/ 3154202 w 4114165"/>
              <a:gd name="connsiteY362" fmla="*/ 2024671 h 3063504"/>
              <a:gd name="connsiteX363" fmla="*/ 3157459 w 4114165"/>
              <a:gd name="connsiteY363" fmla="*/ 2028065 h 3063504"/>
              <a:gd name="connsiteX364" fmla="*/ 3160729 w 4114165"/>
              <a:gd name="connsiteY364" fmla="*/ 2028356 h 3063504"/>
              <a:gd name="connsiteX365" fmla="*/ 3163998 w 4114165"/>
              <a:gd name="connsiteY365" fmla="*/ 2025494 h 3063504"/>
              <a:gd name="connsiteX366" fmla="*/ 3167255 w 4114165"/>
              <a:gd name="connsiteY366" fmla="*/ 2019454 h 3063504"/>
              <a:gd name="connsiteX367" fmla="*/ 3173794 w 4114165"/>
              <a:gd name="connsiteY367" fmla="*/ 1997888 h 3063504"/>
              <a:gd name="connsiteX368" fmla="*/ 3180320 w 4114165"/>
              <a:gd name="connsiteY368" fmla="*/ 1963798 h 3063504"/>
              <a:gd name="connsiteX369" fmla="*/ 3190116 w 4114165"/>
              <a:gd name="connsiteY369" fmla="*/ 1890225 h 3063504"/>
              <a:gd name="connsiteX370" fmla="*/ 3199912 w 4114165"/>
              <a:gd name="connsiteY370" fmla="*/ 1792185 h 3063504"/>
              <a:gd name="connsiteX371" fmla="*/ 3212965 w 4114165"/>
              <a:gd name="connsiteY371" fmla="*/ 1630792 h 3063504"/>
              <a:gd name="connsiteX372" fmla="*/ 3258687 w 4114165"/>
              <a:gd name="connsiteY372" fmla="*/ 1017660 h 3063504"/>
              <a:gd name="connsiteX373" fmla="*/ 3268482 w 4114165"/>
              <a:gd name="connsiteY373" fmla="*/ 933703 h 3063504"/>
              <a:gd name="connsiteX374" fmla="*/ 3275009 w 4114165"/>
              <a:gd name="connsiteY374" fmla="*/ 897080 h 3063504"/>
              <a:gd name="connsiteX375" fmla="*/ 3281535 w 4114165"/>
              <a:gd name="connsiteY375" fmla="*/ 878136 h 3063504"/>
              <a:gd name="connsiteX376" fmla="*/ 3284804 w 4114165"/>
              <a:gd name="connsiteY376" fmla="*/ 875743 h 3063504"/>
              <a:gd name="connsiteX377" fmla="*/ 3288074 w 4114165"/>
              <a:gd name="connsiteY377" fmla="*/ 878237 h 3063504"/>
              <a:gd name="connsiteX378" fmla="*/ 3291331 w 4114165"/>
              <a:gd name="connsiteY378" fmla="*/ 885696 h 3063504"/>
              <a:gd name="connsiteX379" fmla="*/ 3297870 w 4114165"/>
              <a:gd name="connsiteY379" fmla="*/ 915632 h 3063504"/>
              <a:gd name="connsiteX380" fmla="*/ 3304396 w 4114165"/>
              <a:gd name="connsiteY380" fmla="*/ 965374 h 3063504"/>
              <a:gd name="connsiteX381" fmla="*/ 3314192 w 4114165"/>
              <a:gd name="connsiteY381" fmla="*/ 1075076 h 3063504"/>
              <a:gd name="connsiteX382" fmla="*/ 3323988 w 4114165"/>
              <a:gd name="connsiteY382" fmla="*/ 1221514 h 3063504"/>
              <a:gd name="connsiteX383" fmla="*/ 3340310 w 4114165"/>
              <a:gd name="connsiteY383" fmla="*/ 1521761 h 3063504"/>
              <a:gd name="connsiteX384" fmla="*/ 3366441 w 4114165"/>
              <a:gd name="connsiteY384" fmla="*/ 2016579 h 3063504"/>
              <a:gd name="connsiteX385" fmla="*/ 3376237 w 4114165"/>
              <a:gd name="connsiteY385" fmla="*/ 2160789 h 3063504"/>
              <a:gd name="connsiteX386" fmla="*/ 3386032 w 4114165"/>
              <a:gd name="connsiteY386" fmla="*/ 2262576 h 3063504"/>
              <a:gd name="connsiteX387" fmla="*/ 3392559 w 4114165"/>
              <a:gd name="connsiteY387" fmla="*/ 2302136 h 3063504"/>
              <a:gd name="connsiteX388" fmla="*/ 3395828 w 4114165"/>
              <a:gd name="connsiteY388" fmla="*/ 2312672 h 3063504"/>
              <a:gd name="connsiteX389" fmla="*/ 3399085 w 4114165"/>
              <a:gd name="connsiteY389" fmla="*/ 2316813 h 3063504"/>
              <a:gd name="connsiteX390" fmla="*/ 3402354 w 4114165"/>
              <a:gd name="connsiteY390" fmla="*/ 2314458 h 3063504"/>
              <a:gd name="connsiteX391" fmla="*/ 3405624 w 4114165"/>
              <a:gd name="connsiteY391" fmla="*/ 2305568 h 3063504"/>
              <a:gd name="connsiteX392" fmla="*/ 3412150 w 4114165"/>
              <a:gd name="connsiteY392" fmla="*/ 2268275 h 3063504"/>
              <a:gd name="connsiteX393" fmla="*/ 3418677 w 4114165"/>
              <a:gd name="connsiteY393" fmla="*/ 2205743 h 3063504"/>
              <a:gd name="connsiteX394" fmla="*/ 3428472 w 4114165"/>
              <a:gd name="connsiteY394" fmla="*/ 2068625 h 3063504"/>
              <a:gd name="connsiteX395" fmla="*/ 3438268 w 4114165"/>
              <a:gd name="connsiteY395" fmla="*/ 1888224 h 3063504"/>
              <a:gd name="connsiteX396" fmla="*/ 3454590 w 4114165"/>
              <a:gd name="connsiteY396" fmla="*/ 1528523 h 3063504"/>
              <a:gd name="connsiteX397" fmla="*/ 3477451 w 4114165"/>
              <a:gd name="connsiteY397" fmla="*/ 1031083 h 3063504"/>
              <a:gd name="connsiteX398" fmla="*/ 3487247 w 4114165"/>
              <a:gd name="connsiteY398" fmla="*/ 866929 h 3063504"/>
              <a:gd name="connsiteX399" fmla="*/ 3497043 w 4114165"/>
              <a:gd name="connsiteY399" fmla="*/ 752567 h 3063504"/>
              <a:gd name="connsiteX400" fmla="*/ 3503569 w 4114165"/>
              <a:gd name="connsiteY400" fmla="*/ 708790 h 3063504"/>
              <a:gd name="connsiteX401" fmla="*/ 3506839 w 4114165"/>
              <a:gd name="connsiteY401" fmla="*/ 697342 h 3063504"/>
              <a:gd name="connsiteX402" fmla="*/ 3510108 w 4114165"/>
              <a:gd name="connsiteY402" fmla="*/ 693037 h 3063504"/>
              <a:gd name="connsiteX403" fmla="*/ 3513365 w 4114165"/>
              <a:gd name="connsiteY403" fmla="*/ 695924 h 3063504"/>
              <a:gd name="connsiteX404" fmla="*/ 3516634 w 4114165"/>
              <a:gd name="connsiteY404" fmla="*/ 705979 h 3063504"/>
              <a:gd name="connsiteX405" fmla="*/ 3523161 w 4114165"/>
              <a:gd name="connsiteY405" fmla="*/ 747236 h 3063504"/>
              <a:gd name="connsiteX406" fmla="*/ 3529700 w 4114165"/>
              <a:gd name="connsiteY406" fmla="*/ 815390 h 3063504"/>
              <a:gd name="connsiteX407" fmla="*/ 3539496 w 4114165"/>
              <a:gd name="connsiteY407" fmla="*/ 962638 h 3063504"/>
              <a:gd name="connsiteX408" fmla="*/ 3552548 w 4114165"/>
              <a:gd name="connsiteY408" fmla="*/ 1223718 h 3063504"/>
              <a:gd name="connsiteX409" fmla="*/ 3591731 w 4114165"/>
              <a:gd name="connsiteY409" fmla="*/ 2071171 h 3063504"/>
              <a:gd name="connsiteX410" fmla="*/ 3601527 w 4114165"/>
              <a:gd name="connsiteY410" fmla="*/ 2206351 h 3063504"/>
              <a:gd name="connsiteX411" fmla="*/ 3608066 w 4114165"/>
              <a:gd name="connsiteY411" fmla="*/ 2265109 h 3063504"/>
              <a:gd name="connsiteX412" fmla="*/ 3614593 w 4114165"/>
              <a:gd name="connsiteY412" fmla="*/ 2296311 h 3063504"/>
              <a:gd name="connsiteX413" fmla="*/ 3617862 w 4114165"/>
              <a:gd name="connsiteY413" fmla="*/ 2301250 h 3063504"/>
              <a:gd name="connsiteX414" fmla="*/ 3621119 w 4114165"/>
              <a:gd name="connsiteY414" fmla="*/ 2299034 h 3063504"/>
              <a:gd name="connsiteX415" fmla="*/ 3624388 w 4114165"/>
              <a:gd name="connsiteY415" fmla="*/ 2289726 h 3063504"/>
              <a:gd name="connsiteX416" fmla="*/ 3630915 w 4114165"/>
              <a:gd name="connsiteY416" fmla="*/ 2250394 h 3063504"/>
              <a:gd name="connsiteX417" fmla="*/ 3637453 w 4114165"/>
              <a:gd name="connsiteY417" fmla="*/ 2185001 h 3063504"/>
              <a:gd name="connsiteX418" fmla="*/ 3647249 w 4114165"/>
              <a:gd name="connsiteY418" fmla="*/ 2044375 h 3063504"/>
              <a:gd name="connsiteX419" fmla="*/ 3660302 w 4114165"/>
              <a:gd name="connsiteY419" fmla="*/ 1798352 h 3063504"/>
              <a:gd name="connsiteX420" fmla="*/ 3692959 w 4114165"/>
              <a:gd name="connsiteY420" fmla="*/ 1140064 h 3063504"/>
              <a:gd name="connsiteX421" fmla="*/ 3702755 w 4114165"/>
              <a:gd name="connsiteY421" fmla="*/ 999805 h 3063504"/>
              <a:gd name="connsiteX422" fmla="*/ 3709281 w 4114165"/>
              <a:gd name="connsiteY422" fmla="*/ 933399 h 3063504"/>
              <a:gd name="connsiteX423" fmla="*/ 3715807 w 4114165"/>
              <a:gd name="connsiteY423" fmla="*/ 891369 h 3063504"/>
              <a:gd name="connsiteX424" fmla="*/ 3719077 w 4114165"/>
              <a:gd name="connsiteY424" fmla="*/ 879922 h 3063504"/>
              <a:gd name="connsiteX425" fmla="*/ 3722346 w 4114165"/>
              <a:gd name="connsiteY425" fmla="*/ 874932 h 3063504"/>
              <a:gd name="connsiteX426" fmla="*/ 3725603 w 4114165"/>
              <a:gd name="connsiteY426" fmla="*/ 876414 h 3063504"/>
              <a:gd name="connsiteX427" fmla="*/ 3728873 w 4114165"/>
              <a:gd name="connsiteY427" fmla="*/ 884278 h 3063504"/>
              <a:gd name="connsiteX428" fmla="*/ 3735399 w 4114165"/>
              <a:gd name="connsiteY428" fmla="*/ 918570 h 3063504"/>
              <a:gd name="connsiteX429" fmla="*/ 3741938 w 4114165"/>
              <a:gd name="connsiteY429" fmla="*/ 975973 h 3063504"/>
              <a:gd name="connsiteX430" fmla="*/ 3751734 w 4114165"/>
              <a:gd name="connsiteY430" fmla="*/ 1099301 h 3063504"/>
              <a:gd name="connsiteX431" fmla="*/ 3764786 w 4114165"/>
              <a:gd name="connsiteY431" fmla="*/ 1313260 h 3063504"/>
              <a:gd name="connsiteX432" fmla="*/ 3794174 w 4114165"/>
              <a:gd name="connsiteY432" fmla="*/ 1820969 h 3063504"/>
              <a:gd name="connsiteX433" fmla="*/ 3803970 w 4114165"/>
              <a:gd name="connsiteY433" fmla="*/ 1943664 h 3063504"/>
              <a:gd name="connsiteX434" fmla="*/ 3810509 w 4114165"/>
              <a:gd name="connsiteY434" fmla="*/ 2002054 h 3063504"/>
              <a:gd name="connsiteX435" fmla="*/ 3817035 w 4114165"/>
              <a:gd name="connsiteY435" fmla="*/ 2039208 h 3063504"/>
              <a:gd name="connsiteX436" fmla="*/ 3820304 w 4114165"/>
              <a:gd name="connsiteY436" fmla="*/ 2049453 h 3063504"/>
              <a:gd name="connsiteX437" fmla="*/ 3823561 w 4114165"/>
              <a:gd name="connsiteY437" fmla="*/ 2054050 h 3063504"/>
              <a:gd name="connsiteX438" fmla="*/ 3826831 w 4114165"/>
              <a:gd name="connsiteY438" fmla="*/ 2053011 h 3063504"/>
              <a:gd name="connsiteX439" fmla="*/ 3830100 w 4114165"/>
              <a:gd name="connsiteY439" fmla="*/ 2046401 h 3063504"/>
              <a:gd name="connsiteX440" fmla="*/ 3836626 w 4114165"/>
              <a:gd name="connsiteY440" fmla="*/ 2017073 h 3063504"/>
              <a:gd name="connsiteX441" fmla="*/ 3843153 w 4114165"/>
              <a:gd name="connsiteY441" fmla="*/ 1967724 h 3063504"/>
              <a:gd name="connsiteX442" fmla="*/ 3852949 w 4114165"/>
              <a:gd name="connsiteY442" fmla="*/ 1861834 h 3063504"/>
              <a:gd name="connsiteX443" fmla="*/ 3866014 w 4114165"/>
              <a:gd name="connsiteY443" fmla="*/ 1679090 h 3063504"/>
              <a:gd name="connsiteX444" fmla="*/ 3892132 w 4114165"/>
              <a:gd name="connsiteY444" fmla="*/ 1294657 h 3063504"/>
              <a:gd name="connsiteX445" fmla="*/ 3901928 w 4114165"/>
              <a:gd name="connsiteY445" fmla="*/ 1185892 h 3063504"/>
              <a:gd name="connsiteX446" fmla="*/ 3908467 w 4114165"/>
              <a:gd name="connsiteY446" fmla="*/ 1133061 h 3063504"/>
              <a:gd name="connsiteX447" fmla="*/ 3914993 w 4114165"/>
              <a:gd name="connsiteY447" fmla="*/ 1098427 h 3063504"/>
              <a:gd name="connsiteX448" fmla="*/ 3918263 w 4114165"/>
              <a:gd name="connsiteY448" fmla="*/ 1088360 h 3063504"/>
              <a:gd name="connsiteX449" fmla="*/ 3921519 w 4114165"/>
              <a:gd name="connsiteY449" fmla="*/ 1083244 h 3063504"/>
              <a:gd name="connsiteX450" fmla="*/ 3924789 w 4114165"/>
              <a:gd name="connsiteY450" fmla="*/ 1083117 h 3063504"/>
              <a:gd name="connsiteX451" fmla="*/ 3928058 w 4114165"/>
              <a:gd name="connsiteY451" fmla="*/ 1087916 h 3063504"/>
              <a:gd name="connsiteX452" fmla="*/ 3931315 w 4114165"/>
              <a:gd name="connsiteY452" fmla="*/ 1097591 h 3063504"/>
              <a:gd name="connsiteX453" fmla="*/ 3937854 w 4114165"/>
              <a:gd name="connsiteY453" fmla="*/ 1130946 h 3063504"/>
              <a:gd name="connsiteX454" fmla="*/ 3944380 w 4114165"/>
              <a:gd name="connsiteY454" fmla="*/ 1181523 h 3063504"/>
              <a:gd name="connsiteX455" fmla="*/ 3954176 w 4114165"/>
              <a:gd name="connsiteY455" fmla="*/ 1284311 h 3063504"/>
              <a:gd name="connsiteX456" fmla="*/ 3970498 w 4114165"/>
              <a:gd name="connsiteY456" fmla="*/ 1500132 h 3063504"/>
              <a:gd name="connsiteX457" fmla="*/ 3990090 w 4114165"/>
              <a:gd name="connsiteY457" fmla="*/ 1758754 h 3063504"/>
              <a:gd name="connsiteX458" fmla="*/ 3999886 w 4114165"/>
              <a:gd name="connsiteY458" fmla="*/ 1858187 h 3063504"/>
              <a:gd name="connsiteX459" fmla="*/ 4006412 w 4114165"/>
              <a:gd name="connsiteY459" fmla="*/ 1906257 h 3063504"/>
              <a:gd name="connsiteX460" fmla="*/ 4012951 w 4114165"/>
              <a:gd name="connsiteY460" fmla="*/ 1937206 h 3063504"/>
              <a:gd name="connsiteX461" fmla="*/ 4016208 w 4114165"/>
              <a:gd name="connsiteY461" fmla="*/ 1945779 h 3063504"/>
              <a:gd name="connsiteX462" fmla="*/ 4019477 w 4114165"/>
              <a:gd name="connsiteY462" fmla="*/ 1949628 h 3063504"/>
              <a:gd name="connsiteX463" fmla="*/ 4022747 w 4114165"/>
              <a:gd name="connsiteY463" fmla="*/ 1948678 h 3063504"/>
              <a:gd name="connsiteX464" fmla="*/ 4026004 w 4114165"/>
              <a:gd name="connsiteY464" fmla="*/ 1942955 h 3063504"/>
              <a:gd name="connsiteX465" fmla="*/ 4032542 w 4114165"/>
              <a:gd name="connsiteY465" fmla="*/ 1917400 h 3063504"/>
              <a:gd name="connsiteX466" fmla="*/ 4039069 w 4114165"/>
              <a:gd name="connsiteY466" fmla="*/ 1874003 h 3063504"/>
              <a:gd name="connsiteX467" fmla="*/ 4048865 w 4114165"/>
              <a:gd name="connsiteY467" fmla="*/ 1779560 h 3063504"/>
              <a:gd name="connsiteX468" fmla="*/ 4061930 w 4114165"/>
              <a:gd name="connsiteY468" fmla="*/ 1613430 h 3063504"/>
              <a:gd name="connsiteX469" fmla="*/ 4091317 w 4114165"/>
              <a:gd name="connsiteY469" fmla="*/ 1214410 h 3063504"/>
              <a:gd name="connsiteX470" fmla="*/ 4101113 w 4114165"/>
              <a:gd name="connsiteY470" fmla="*/ 1119638 h 3063504"/>
              <a:gd name="connsiteX471" fmla="*/ 4107639 w 4114165"/>
              <a:gd name="connsiteY471" fmla="*/ 1076545 h 3063504"/>
              <a:gd name="connsiteX472" fmla="*/ 4114166 w 4114165"/>
              <a:gd name="connsiteY472" fmla="*/ 1052054 h 3063504"/>
              <a:gd name="connsiteX473" fmla="*/ 4114166 w 4114165"/>
              <a:gd name="connsiteY473" fmla="*/ 1052054 h 3063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</a:cxnLst>
            <a:rect l="l" t="t" r="r" b="b"/>
            <a:pathLst>
              <a:path w="4114165" h="3063504">
                <a:moveTo>
                  <a:pt x="0" y="1833480"/>
                </a:moveTo>
                <a:lnTo>
                  <a:pt x="45713" y="417481"/>
                </a:lnTo>
                <a:lnTo>
                  <a:pt x="52243" y="297352"/>
                </a:lnTo>
                <a:lnTo>
                  <a:pt x="58773" y="217167"/>
                </a:lnTo>
                <a:lnTo>
                  <a:pt x="62039" y="193329"/>
                </a:lnTo>
                <a:lnTo>
                  <a:pt x="65305" y="180827"/>
                </a:lnTo>
                <a:lnTo>
                  <a:pt x="68569" y="179911"/>
                </a:lnTo>
                <a:lnTo>
                  <a:pt x="71835" y="190731"/>
                </a:lnTo>
                <a:lnTo>
                  <a:pt x="75101" y="213328"/>
                </a:lnTo>
                <a:lnTo>
                  <a:pt x="81631" y="293496"/>
                </a:lnTo>
                <a:lnTo>
                  <a:pt x="88161" y="418608"/>
                </a:lnTo>
                <a:lnTo>
                  <a:pt x="97957" y="682450"/>
                </a:lnTo>
                <a:lnTo>
                  <a:pt x="111017" y="1145838"/>
                </a:lnTo>
                <a:lnTo>
                  <a:pt x="150200" y="2656215"/>
                </a:lnTo>
                <a:lnTo>
                  <a:pt x="159996" y="2898502"/>
                </a:lnTo>
                <a:lnTo>
                  <a:pt x="166526" y="3002974"/>
                </a:lnTo>
                <a:lnTo>
                  <a:pt x="173056" y="3056590"/>
                </a:lnTo>
                <a:lnTo>
                  <a:pt x="176322" y="3063504"/>
                </a:lnTo>
                <a:lnTo>
                  <a:pt x="179588" y="3056970"/>
                </a:lnTo>
                <a:lnTo>
                  <a:pt x="182852" y="3036988"/>
                </a:lnTo>
                <a:lnTo>
                  <a:pt x="189382" y="2957348"/>
                </a:lnTo>
                <a:lnTo>
                  <a:pt x="195914" y="2827131"/>
                </a:lnTo>
                <a:lnTo>
                  <a:pt x="205709" y="2547184"/>
                </a:lnTo>
                <a:lnTo>
                  <a:pt x="218770" y="2052391"/>
                </a:lnTo>
                <a:lnTo>
                  <a:pt x="257952" y="449365"/>
                </a:lnTo>
                <a:lnTo>
                  <a:pt x="267747" y="190794"/>
                </a:lnTo>
                <a:lnTo>
                  <a:pt x="274279" y="76196"/>
                </a:lnTo>
                <a:lnTo>
                  <a:pt x="280809" y="12309"/>
                </a:lnTo>
                <a:lnTo>
                  <a:pt x="284074" y="0"/>
                </a:lnTo>
                <a:lnTo>
                  <a:pt x="287339" y="871"/>
                </a:lnTo>
                <a:lnTo>
                  <a:pt x="290605" y="14841"/>
                </a:lnTo>
                <a:lnTo>
                  <a:pt x="293869" y="41707"/>
                </a:lnTo>
                <a:lnTo>
                  <a:pt x="300400" y="132747"/>
                </a:lnTo>
                <a:lnTo>
                  <a:pt x="306931" y="270150"/>
                </a:lnTo>
                <a:lnTo>
                  <a:pt x="316726" y="550888"/>
                </a:lnTo>
                <a:lnTo>
                  <a:pt x="329787" y="1025879"/>
                </a:lnTo>
                <a:lnTo>
                  <a:pt x="362436" y="2279786"/>
                </a:lnTo>
                <a:lnTo>
                  <a:pt x="372232" y="2556694"/>
                </a:lnTo>
                <a:lnTo>
                  <a:pt x="382027" y="2748670"/>
                </a:lnTo>
                <a:lnTo>
                  <a:pt x="388567" y="2823459"/>
                </a:lnTo>
                <a:lnTo>
                  <a:pt x="391823" y="2844202"/>
                </a:lnTo>
                <a:lnTo>
                  <a:pt x="395093" y="2853750"/>
                </a:lnTo>
                <a:lnTo>
                  <a:pt x="398362" y="2852192"/>
                </a:lnTo>
                <a:lnTo>
                  <a:pt x="401619" y="2839668"/>
                </a:lnTo>
                <a:lnTo>
                  <a:pt x="404889" y="2816443"/>
                </a:lnTo>
                <a:lnTo>
                  <a:pt x="411415" y="2739337"/>
                </a:lnTo>
                <a:lnTo>
                  <a:pt x="417954" y="2624582"/>
                </a:lnTo>
                <a:lnTo>
                  <a:pt x="427737" y="2392894"/>
                </a:lnTo>
                <a:lnTo>
                  <a:pt x="440802" y="2005562"/>
                </a:lnTo>
                <a:lnTo>
                  <a:pt x="473459" y="995006"/>
                </a:lnTo>
                <a:lnTo>
                  <a:pt x="483255" y="770207"/>
                </a:lnTo>
                <a:lnTo>
                  <a:pt x="493051" y="610130"/>
                </a:lnTo>
                <a:lnTo>
                  <a:pt x="499577" y="543438"/>
                </a:lnTo>
                <a:lnTo>
                  <a:pt x="506103" y="509955"/>
                </a:lnTo>
                <a:lnTo>
                  <a:pt x="509373" y="505624"/>
                </a:lnTo>
                <a:lnTo>
                  <a:pt x="512642" y="509409"/>
                </a:lnTo>
                <a:lnTo>
                  <a:pt x="515899" y="521111"/>
                </a:lnTo>
                <a:lnTo>
                  <a:pt x="522438" y="567167"/>
                </a:lnTo>
                <a:lnTo>
                  <a:pt x="528965" y="641054"/>
                </a:lnTo>
                <a:lnTo>
                  <a:pt x="538760" y="796230"/>
                </a:lnTo>
                <a:lnTo>
                  <a:pt x="551826" y="1063160"/>
                </a:lnTo>
                <a:lnTo>
                  <a:pt x="591009" y="1914399"/>
                </a:lnTo>
                <a:lnTo>
                  <a:pt x="600805" y="2064446"/>
                </a:lnTo>
                <a:lnTo>
                  <a:pt x="610601" y="2170198"/>
                </a:lnTo>
                <a:lnTo>
                  <a:pt x="617127" y="2214063"/>
                </a:lnTo>
                <a:lnTo>
                  <a:pt x="623653" y="2236173"/>
                </a:lnTo>
                <a:lnTo>
                  <a:pt x="626923" y="2239162"/>
                </a:lnTo>
                <a:lnTo>
                  <a:pt x="630192" y="2236882"/>
                </a:lnTo>
                <a:lnTo>
                  <a:pt x="633449" y="2229500"/>
                </a:lnTo>
                <a:lnTo>
                  <a:pt x="639988" y="2200083"/>
                </a:lnTo>
                <a:lnTo>
                  <a:pt x="646514" y="2152659"/>
                </a:lnTo>
                <a:lnTo>
                  <a:pt x="656310" y="2052556"/>
                </a:lnTo>
                <a:lnTo>
                  <a:pt x="669375" y="1878764"/>
                </a:lnTo>
                <a:lnTo>
                  <a:pt x="715085" y="1222160"/>
                </a:lnTo>
                <a:lnTo>
                  <a:pt x="724881" y="1127717"/>
                </a:lnTo>
                <a:lnTo>
                  <a:pt x="734677" y="1062526"/>
                </a:lnTo>
                <a:lnTo>
                  <a:pt x="741203" y="1036617"/>
                </a:lnTo>
                <a:lnTo>
                  <a:pt x="744472" y="1029057"/>
                </a:lnTo>
                <a:lnTo>
                  <a:pt x="747729" y="1025119"/>
                </a:lnTo>
                <a:lnTo>
                  <a:pt x="750999" y="1024765"/>
                </a:lnTo>
                <a:lnTo>
                  <a:pt x="754268" y="1027956"/>
                </a:lnTo>
                <a:lnTo>
                  <a:pt x="757525" y="1034629"/>
                </a:lnTo>
                <a:lnTo>
                  <a:pt x="764064" y="1058018"/>
                </a:lnTo>
                <a:lnTo>
                  <a:pt x="770590" y="1094020"/>
                </a:lnTo>
                <a:lnTo>
                  <a:pt x="780386" y="1168847"/>
                </a:lnTo>
                <a:lnTo>
                  <a:pt x="793451" y="1298760"/>
                </a:lnTo>
                <a:lnTo>
                  <a:pt x="839161" y="1793806"/>
                </a:lnTo>
                <a:lnTo>
                  <a:pt x="848957" y="1861910"/>
                </a:lnTo>
                <a:lnTo>
                  <a:pt x="855483" y="1893644"/>
                </a:lnTo>
                <a:lnTo>
                  <a:pt x="862022" y="1913500"/>
                </a:lnTo>
                <a:lnTo>
                  <a:pt x="865279" y="1918844"/>
                </a:lnTo>
                <a:lnTo>
                  <a:pt x="868548" y="1921098"/>
                </a:lnTo>
                <a:lnTo>
                  <a:pt x="871818" y="1920262"/>
                </a:lnTo>
                <a:lnTo>
                  <a:pt x="875075" y="1916400"/>
                </a:lnTo>
                <a:lnTo>
                  <a:pt x="881613" y="1899735"/>
                </a:lnTo>
                <a:lnTo>
                  <a:pt x="888140" y="1871800"/>
                </a:lnTo>
                <a:lnTo>
                  <a:pt x="897936" y="1811016"/>
                </a:lnTo>
                <a:lnTo>
                  <a:pt x="911001" y="1702099"/>
                </a:lnTo>
                <a:lnTo>
                  <a:pt x="937119" y="1442590"/>
                </a:lnTo>
                <a:lnTo>
                  <a:pt x="953441" y="1297291"/>
                </a:lnTo>
                <a:lnTo>
                  <a:pt x="963237" y="1230796"/>
                </a:lnTo>
                <a:lnTo>
                  <a:pt x="973033" y="1185563"/>
                </a:lnTo>
                <a:lnTo>
                  <a:pt x="979559" y="1168835"/>
                </a:lnTo>
                <a:lnTo>
                  <a:pt x="982829" y="1164732"/>
                </a:lnTo>
                <a:lnTo>
                  <a:pt x="986098" y="1163542"/>
                </a:lnTo>
                <a:lnTo>
                  <a:pt x="989355" y="1165264"/>
                </a:lnTo>
                <a:lnTo>
                  <a:pt x="992624" y="1169911"/>
                </a:lnTo>
                <a:lnTo>
                  <a:pt x="999151" y="1187868"/>
                </a:lnTo>
                <a:lnTo>
                  <a:pt x="1005689" y="1217006"/>
                </a:lnTo>
                <a:lnTo>
                  <a:pt x="1015485" y="1279968"/>
                </a:lnTo>
                <a:lnTo>
                  <a:pt x="1025281" y="1362685"/>
                </a:lnTo>
                <a:lnTo>
                  <a:pt x="1041603" y="1530359"/>
                </a:lnTo>
                <a:lnTo>
                  <a:pt x="1067721" y="1808255"/>
                </a:lnTo>
                <a:lnTo>
                  <a:pt x="1077517" y="1891643"/>
                </a:lnTo>
                <a:lnTo>
                  <a:pt x="1087313" y="1952402"/>
                </a:lnTo>
                <a:lnTo>
                  <a:pt x="1093852" y="1977209"/>
                </a:lnTo>
                <a:lnTo>
                  <a:pt x="1097109" y="1984288"/>
                </a:lnTo>
                <a:lnTo>
                  <a:pt x="1100378" y="1987618"/>
                </a:lnTo>
                <a:lnTo>
                  <a:pt x="1103648" y="1987061"/>
                </a:lnTo>
                <a:lnTo>
                  <a:pt x="1106904" y="1982502"/>
                </a:lnTo>
                <a:lnTo>
                  <a:pt x="1110174" y="1973853"/>
                </a:lnTo>
                <a:lnTo>
                  <a:pt x="1116700" y="1944158"/>
                </a:lnTo>
                <a:lnTo>
                  <a:pt x="1123239" y="1898000"/>
                </a:lnTo>
                <a:lnTo>
                  <a:pt x="1133035" y="1799302"/>
                </a:lnTo>
                <a:lnTo>
                  <a:pt x="1142831" y="1669529"/>
                </a:lnTo>
                <a:lnTo>
                  <a:pt x="1159153" y="1406436"/>
                </a:lnTo>
                <a:lnTo>
                  <a:pt x="1182001" y="1034654"/>
                </a:lnTo>
                <a:lnTo>
                  <a:pt x="1191797" y="914138"/>
                </a:lnTo>
                <a:lnTo>
                  <a:pt x="1198336" y="857229"/>
                </a:lnTo>
                <a:lnTo>
                  <a:pt x="1204863" y="823127"/>
                </a:lnTo>
                <a:lnTo>
                  <a:pt x="1208132" y="815504"/>
                </a:lnTo>
                <a:lnTo>
                  <a:pt x="1211389" y="814516"/>
                </a:lnTo>
                <a:lnTo>
                  <a:pt x="1214658" y="820341"/>
                </a:lnTo>
                <a:lnTo>
                  <a:pt x="1217928" y="833131"/>
                </a:lnTo>
                <a:lnTo>
                  <a:pt x="1224454" y="879694"/>
                </a:lnTo>
                <a:lnTo>
                  <a:pt x="1230980" y="953774"/>
                </a:lnTo>
                <a:lnTo>
                  <a:pt x="1240776" y="1112711"/>
                </a:lnTo>
                <a:lnTo>
                  <a:pt x="1253841" y="1396407"/>
                </a:lnTo>
                <a:lnTo>
                  <a:pt x="1289755" y="2259461"/>
                </a:lnTo>
                <a:lnTo>
                  <a:pt x="1299551" y="2414207"/>
                </a:lnTo>
                <a:lnTo>
                  <a:pt x="1306090" y="2478878"/>
                </a:lnTo>
                <a:lnTo>
                  <a:pt x="1309347" y="2498177"/>
                </a:lnTo>
                <a:lnTo>
                  <a:pt x="1312616" y="2508320"/>
                </a:lnTo>
                <a:lnTo>
                  <a:pt x="1315886" y="2509067"/>
                </a:lnTo>
                <a:lnTo>
                  <a:pt x="1319143" y="2500266"/>
                </a:lnTo>
                <a:lnTo>
                  <a:pt x="1322412" y="2481892"/>
                </a:lnTo>
                <a:lnTo>
                  <a:pt x="1328938" y="2416689"/>
                </a:lnTo>
                <a:lnTo>
                  <a:pt x="1335477" y="2315078"/>
                </a:lnTo>
                <a:lnTo>
                  <a:pt x="1345273" y="2101829"/>
                </a:lnTo>
                <a:lnTo>
                  <a:pt x="1358326" y="1731731"/>
                </a:lnTo>
                <a:lnTo>
                  <a:pt x="1390983" y="746033"/>
                </a:lnTo>
                <a:lnTo>
                  <a:pt x="1400779" y="542587"/>
                </a:lnTo>
                <a:lnTo>
                  <a:pt x="1407305" y="451054"/>
                </a:lnTo>
                <a:lnTo>
                  <a:pt x="1413844" y="399459"/>
                </a:lnTo>
                <a:lnTo>
                  <a:pt x="1417101" y="389390"/>
                </a:lnTo>
                <a:lnTo>
                  <a:pt x="1420370" y="390002"/>
                </a:lnTo>
                <a:lnTo>
                  <a:pt x="1423640" y="401305"/>
                </a:lnTo>
                <a:lnTo>
                  <a:pt x="1426896" y="423206"/>
                </a:lnTo>
                <a:lnTo>
                  <a:pt x="1433423" y="497902"/>
                </a:lnTo>
                <a:lnTo>
                  <a:pt x="1439962" y="611295"/>
                </a:lnTo>
                <a:lnTo>
                  <a:pt x="1449758" y="844173"/>
                </a:lnTo>
                <a:lnTo>
                  <a:pt x="1462810" y="1239775"/>
                </a:lnTo>
                <a:lnTo>
                  <a:pt x="1495467" y="2273631"/>
                </a:lnTo>
                <a:lnTo>
                  <a:pt x="1505263" y="2490199"/>
                </a:lnTo>
                <a:lnTo>
                  <a:pt x="1511789" y="2591265"/>
                </a:lnTo>
                <a:lnTo>
                  <a:pt x="1518328" y="2653302"/>
                </a:lnTo>
                <a:lnTo>
                  <a:pt x="1521585" y="2668954"/>
                </a:lnTo>
                <a:lnTo>
                  <a:pt x="1524854" y="2674159"/>
                </a:lnTo>
                <a:lnTo>
                  <a:pt x="1528124" y="2668878"/>
                </a:lnTo>
                <a:lnTo>
                  <a:pt x="1531381" y="2653214"/>
                </a:lnTo>
                <a:lnTo>
                  <a:pt x="1537920" y="2591404"/>
                </a:lnTo>
                <a:lnTo>
                  <a:pt x="1544446" y="2491149"/>
                </a:lnTo>
                <a:lnTo>
                  <a:pt x="1554242" y="2277418"/>
                </a:lnTo>
                <a:lnTo>
                  <a:pt x="1567307" y="1903661"/>
                </a:lnTo>
                <a:lnTo>
                  <a:pt x="1603221" y="803195"/>
                </a:lnTo>
                <a:lnTo>
                  <a:pt x="1613017" y="601038"/>
                </a:lnTo>
                <a:lnTo>
                  <a:pt x="1619543" y="509316"/>
                </a:lnTo>
                <a:lnTo>
                  <a:pt x="1626082" y="456003"/>
                </a:lnTo>
                <a:lnTo>
                  <a:pt x="1629339" y="444364"/>
                </a:lnTo>
                <a:lnTo>
                  <a:pt x="1632608" y="442877"/>
                </a:lnTo>
                <a:lnTo>
                  <a:pt x="1635878" y="451531"/>
                </a:lnTo>
                <a:lnTo>
                  <a:pt x="1639135" y="470215"/>
                </a:lnTo>
                <a:lnTo>
                  <a:pt x="1645674" y="536772"/>
                </a:lnTo>
                <a:lnTo>
                  <a:pt x="1652200" y="639838"/>
                </a:lnTo>
                <a:lnTo>
                  <a:pt x="1661996" y="853620"/>
                </a:lnTo>
                <a:lnTo>
                  <a:pt x="1675061" y="1218766"/>
                </a:lnTo>
                <a:lnTo>
                  <a:pt x="1704436" y="2091786"/>
                </a:lnTo>
                <a:lnTo>
                  <a:pt x="1714232" y="2309620"/>
                </a:lnTo>
                <a:lnTo>
                  <a:pt x="1720771" y="2416397"/>
                </a:lnTo>
                <a:lnTo>
                  <a:pt x="1727297" y="2487590"/>
                </a:lnTo>
                <a:lnTo>
                  <a:pt x="1730566" y="2508991"/>
                </a:lnTo>
                <a:lnTo>
                  <a:pt x="1733823" y="2520654"/>
                </a:lnTo>
                <a:lnTo>
                  <a:pt x="1737093" y="2522490"/>
                </a:lnTo>
                <a:lnTo>
                  <a:pt x="1740362" y="2514513"/>
                </a:lnTo>
                <a:lnTo>
                  <a:pt x="1743619" y="2496835"/>
                </a:lnTo>
                <a:lnTo>
                  <a:pt x="1750158" y="2433252"/>
                </a:lnTo>
                <a:lnTo>
                  <a:pt x="1756684" y="2334453"/>
                </a:lnTo>
                <a:lnTo>
                  <a:pt x="1766480" y="2129472"/>
                </a:lnTo>
                <a:lnTo>
                  <a:pt x="1779545" y="1780459"/>
                </a:lnTo>
                <a:lnTo>
                  <a:pt x="1808933" y="958789"/>
                </a:lnTo>
                <a:lnTo>
                  <a:pt x="1818729" y="760608"/>
                </a:lnTo>
                <a:lnTo>
                  <a:pt x="1825255" y="666874"/>
                </a:lnTo>
                <a:lnTo>
                  <a:pt x="1831781" y="608307"/>
                </a:lnTo>
                <a:lnTo>
                  <a:pt x="1835051" y="592984"/>
                </a:lnTo>
                <a:lnTo>
                  <a:pt x="1838320" y="587177"/>
                </a:lnTo>
                <a:lnTo>
                  <a:pt x="1841577" y="590945"/>
                </a:lnTo>
                <a:lnTo>
                  <a:pt x="1844847" y="604242"/>
                </a:lnTo>
                <a:lnTo>
                  <a:pt x="1851373" y="658745"/>
                </a:lnTo>
                <a:lnTo>
                  <a:pt x="1857912" y="748413"/>
                </a:lnTo>
                <a:lnTo>
                  <a:pt x="1867708" y="940528"/>
                </a:lnTo>
                <a:lnTo>
                  <a:pt x="1880760" y="1275586"/>
                </a:lnTo>
                <a:lnTo>
                  <a:pt x="1910148" y="2084682"/>
                </a:lnTo>
                <a:lnTo>
                  <a:pt x="1919944" y="2284015"/>
                </a:lnTo>
                <a:lnTo>
                  <a:pt x="1926483" y="2379484"/>
                </a:lnTo>
                <a:lnTo>
                  <a:pt x="1933009" y="2440280"/>
                </a:lnTo>
                <a:lnTo>
                  <a:pt x="1936266" y="2456844"/>
                </a:lnTo>
                <a:lnTo>
                  <a:pt x="1939535" y="2463923"/>
                </a:lnTo>
                <a:lnTo>
                  <a:pt x="1942805" y="2461428"/>
                </a:lnTo>
                <a:lnTo>
                  <a:pt x="1946061" y="2449398"/>
                </a:lnTo>
                <a:lnTo>
                  <a:pt x="1952600" y="2397263"/>
                </a:lnTo>
                <a:lnTo>
                  <a:pt x="1959127" y="2309620"/>
                </a:lnTo>
                <a:lnTo>
                  <a:pt x="1968923" y="2119620"/>
                </a:lnTo>
                <a:lnTo>
                  <a:pt x="1981988" y="1785309"/>
                </a:lnTo>
                <a:lnTo>
                  <a:pt x="2014632" y="895928"/>
                </a:lnTo>
                <a:lnTo>
                  <a:pt x="2024428" y="714045"/>
                </a:lnTo>
                <a:lnTo>
                  <a:pt x="2030967" y="632633"/>
                </a:lnTo>
                <a:lnTo>
                  <a:pt x="2037493" y="587036"/>
                </a:lnTo>
                <a:lnTo>
                  <a:pt x="2040763" y="578268"/>
                </a:lnTo>
                <a:lnTo>
                  <a:pt x="2044019" y="578989"/>
                </a:lnTo>
                <a:lnTo>
                  <a:pt x="2047289" y="589172"/>
                </a:lnTo>
                <a:lnTo>
                  <a:pt x="2050559" y="608725"/>
                </a:lnTo>
                <a:lnTo>
                  <a:pt x="2057085" y="674928"/>
                </a:lnTo>
                <a:lnTo>
                  <a:pt x="2063611" y="774867"/>
                </a:lnTo>
                <a:lnTo>
                  <a:pt x="2073407" y="978645"/>
                </a:lnTo>
                <a:lnTo>
                  <a:pt x="2086472" y="1320706"/>
                </a:lnTo>
                <a:lnTo>
                  <a:pt x="2112590" y="2034865"/>
                </a:lnTo>
                <a:lnTo>
                  <a:pt x="2122386" y="2239782"/>
                </a:lnTo>
                <a:lnTo>
                  <a:pt x="2128925" y="2341241"/>
                </a:lnTo>
                <a:lnTo>
                  <a:pt x="2135451" y="2409888"/>
                </a:lnTo>
                <a:lnTo>
                  <a:pt x="2141978" y="2443155"/>
                </a:lnTo>
                <a:lnTo>
                  <a:pt x="2145247" y="2446131"/>
                </a:lnTo>
                <a:lnTo>
                  <a:pt x="2148517" y="2439964"/>
                </a:lnTo>
                <a:lnTo>
                  <a:pt x="2151773" y="2424768"/>
                </a:lnTo>
                <a:lnTo>
                  <a:pt x="2158312" y="2368074"/>
                </a:lnTo>
                <a:lnTo>
                  <a:pt x="2164839" y="2278595"/>
                </a:lnTo>
                <a:lnTo>
                  <a:pt x="2174635" y="2091647"/>
                </a:lnTo>
                <a:lnTo>
                  <a:pt x="2187687" y="1772557"/>
                </a:lnTo>
                <a:lnTo>
                  <a:pt x="2217075" y="1024625"/>
                </a:lnTo>
                <a:lnTo>
                  <a:pt x="2226870" y="845731"/>
                </a:lnTo>
                <a:lnTo>
                  <a:pt x="2233409" y="761431"/>
                </a:lnTo>
                <a:lnTo>
                  <a:pt x="2239936" y="708853"/>
                </a:lnTo>
                <a:lnTo>
                  <a:pt x="2243205" y="695038"/>
                </a:lnTo>
                <a:lnTo>
                  <a:pt x="2246462" y="689694"/>
                </a:lnTo>
                <a:lnTo>
                  <a:pt x="2249731" y="692796"/>
                </a:lnTo>
                <a:lnTo>
                  <a:pt x="2253001" y="704269"/>
                </a:lnTo>
                <a:lnTo>
                  <a:pt x="2259527" y="751529"/>
                </a:lnTo>
                <a:lnTo>
                  <a:pt x="2266054" y="829091"/>
                </a:lnTo>
                <a:lnTo>
                  <a:pt x="2275849" y="994119"/>
                </a:lnTo>
                <a:lnTo>
                  <a:pt x="2288915" y="1278550"/>
                </a:lnTo>
                <a:lnTo>
                  <a:pt x="2318302" y="1947602"/>
                </a:lnTo>
                <a:lnTo>
                  <a:pt x="2328098" y="2107248"/>
                </a:lnTo>
                <a:lnTo>
                  <a:pt x="2334624" y="2182253"/>
                </a:lnTo>
                <a:lnTo>
                  <a:pt x="2341163" y="2228892"/>
                </a:lnTo>
                <a:lnTo>
                  <a:pt x="2344420" y="2241074"/>
                </a:lnTo>
                <a:lnTo>
                  <a:pt x="2347690" y="2245734"/>
                </a:lnTo>
                <a:lnTo>
                  <a:pt x="2350959" y="2242898"/>
                </a:lnTo>
                <a:lnTo>
                  <a:pt x="2354216" y="2232653"/>
                </a:lnTo>
                <a:lnTo>
                  <a:pt x="2360755" y="2190737"/>
                </a:lnTo>
                <a:lnTo>
                  <a:pt x="2367281" y="2122267"/>
                </a:lnTo>
                <a:lnTo>
                  <a:pt x="2377077" y="1977450"/>
                </a:lnTo>
                <a:lnTo>
                  <a:pt x="2390142" y="1730097"/>
                </a:lnTo>
                <a:lnTo>
                  <a:pt x="2416260" y="1215334"/>
                </a:lnTo>
                <a:lnTo>
                  <a:pt x="2426056" y="1071011"/>
                </a:lnTo>
                <a:lnTo>
                  <a:pt x="2432582" y="1001122"/>
                </a:lnTo>
                <a:lnTo>
                  <a:pt x="2439109" y="955357"/>
                </a:lnTo>
                <a:lnTo>
                  <a:pt x="2442378" y="941997"/>
                </a:lnTo>
                <a:lnTo>
                  <a:pt x="2445647" y="935108"/>
                </a:lnTo>
                <a:lnTo>
                  <a:pt x="2448905" y="934678"/>
                </a:lnTo>
                <a:lnTo>
                  <a:pt x="2452174" y="940630"/>
                </a:lnTo>
                <a:lnTo>
                  <a:pt x="2455443" y="952824"/>
                </a:lnTo>
                <a:lnTo>
                  <a:pt x="2461970" y="995044"/>
                </a:lnTo>
                <a:lnTo>
                  <a:pt x="2468496" y="1058867"/>
                </a:lnTo>
                <a:lnTo>
                  <a:pt x="2478292" y="1187690"/>
                </a:lnTo>
                <a:lnTo>
                  <a:pt x="2494627" y="1454253"/>
                </a:lnTo>
                <a:lnTo>
                  <a:pt x="2514218" y="1766340"/>
                </a:lnTo>
                <a:lnTo>
                  <a:pt x="2524014" y="1883767"/>
                </a:lnTo>
                <a:lnTo>
                  <a:pt x="2530540" y="1939878"/>
                </a:lnTo>
                <a:lnTo>
                  <a:pt x="2537067" y="1975778"/>
                </a:lnTo>
                <a:lnTo>
                  <a:pt x="2540336" y="1985782"/>
                </a:lnTo>
                <a:lnTo>
                  <a:pt x="2543606" y="1990417"/>
                </a:lnTo>
                <a:lnTo>
                  <a:pt x="2546862" y="1989708"/>
                </a:lnTo>
                <a:lnTo>
                  <a:pt x="2550132" y="1983731"/>
                </a:lnTo>
                <a:lnTo>
                  <a:pt x="2556658" y="1956580"/>
                </a:lnTo>
                <a:lnTo>
                  <a:pt x="2563197" y="1910790"/>
                </a:lnTo>
                <a:lnTo>
                  <a:pt x="2572993" y="1813029"/>
                </a:lnTo>
                <a:lnTo>
                  <a:pt x="2586046" y="1647001"/>
                </a:lnTo>
                <a:lnTo>
                  <a:pt x="2608907" y="1350946"/>
                </a:lnTo>
                <a:lnTo>
                  <a:pt x="2618703" y="1256465"/>
                </a:lnTo>
                <a:lnTo>
                  <a:pt x="2625229" y="1211991"/>
                </a:lnTo>
                <a:lnTo>
                  <a:pt x="2631768" y="1184474"/>
                </a:lnTo>
                <a:lnTo>
                  <a:pt x="2635025" y="1177408"/>
                </a:lnTo>
                <a:lnTo>
                  <a:pt x="2638294" y="1174850"/>
                </a:lnTo>
                <a:lnTo>
                  <a:pt x="2641564" y="1176787"/>
                </a:lnTo>
                <a:lnTo>
                  <a:pt x="2644821" y="1183144"/>
                </a:lnTo>
                <a:lnTo>
                  <a:pt x="2651359" y="1208496"/>
                </a:lnTo>
                <a:lnTo>
                  <a:pt x="2657886" y="1249272"/>
                </a:lnTo>
                <a:lnTo>
                  <a:pt x="2667681" y="1333964"/>
                </a:lnTo>
                <a:lnTo>
                  <a:pt x="2684004" y="1510794"/>
                </a:lnTo>
                <a:lnTo>
                  <a:pt x="2700326" y="1682319"/>
                </a:lnTo>
                <a:lnTo>
                  <a:pt x="2710121" y="1760046"/>
                </a:lnTo>
                <a:lnTo>
                  <a:pt x="2716661" y="1795706"/>
                </a:lnTo>
                <a:lnTo>
                  <a:pt x="2723187" y="1816398"/>
                </a:lnTo>
                <a:lnTo>
                  <a:pt x="2726456" y="1820817"/>
                </a:lnTo>
                <a:lnTo>
                  <a:pt x="2729713" y="1821222"/>
                </a:lnTo>
                <a:lnTo>
                  <a:pt x="2732983" y="1817613"/>
                </a:lnTo>
                <a:lnTo>
                  <a:pt x="2736252" y="1810079"/>
                </a:lnTo>
                <a:lnTo>
                  <a:pt x="2742779" y="1783638"/>
                </a:lnTo>
                <a:lnTo>
                  <a:pt x="2749305" y="1743368"/>
                </a:lnTo>
                <a:lnTo>
                  <a:pt x="2759101" y="1661703"/>
                </a:lnTo>
                <a:lnTo>
                  <a:pt x="2775436" y="1493066"/>
                </a:lnTo>
                <a:lnTo>
                  <a:pt x="2791758" y="1328785"/>
                </a:lnTo>
                <a:lnTo>
                  <a:pt x="2801554" y="1253248"/>
                </a:lnTo>
                <a:lnTo>
                  <a:pt x="2808080" y="1217943"/>
                </a:lnTo>
                <a:lnTo>
                  <a:pt x="2814619" y="1196783"/>
                </a:lnTo>
                <a:lnTo>
                  <a:pt x="2817876" y="1191882"/>
                </a:lnTo>
                <a:lnTo>
                  <a:pt x="2821145" y="1190882"/>
                </a:lnTo>
                <a:lnTo>
                  <a:pt x="2824414" y="1193807"/>
                </a:lnTo>
                <a:lnTo>
                  <a:pt x="2827671" y="1200632"/>
                </a:lnTo>
                <a:lnTo>
                  <a:pt x="2834210" y="1225718"/>
                </a:lnTo>
                <a:lnTo>
                  <a:pt x="2840736" y="1265152"/>
                </a:lnTo>
                <a:lnTo>
                  <a:pt x="2850532" y="1347489"/>
                </a:lnTo>
                <a:lnTo>
                  <a:pt x="2863598" y="1487861"/>
                </a:lnTo>
                <a:lnTo>
                  <a:pt x="2889716" y="1782726"/>
                </a:lnTo>
                <a:lnTo>
                  <a:pt x="2899511" y="1866418"/>
                </a:lnTo>
                <a:lnTo>
                  <a:pt x="2906038" y="1907105"/>
                </a:lnTo>
                <a:lnTo>
                  <a:pt x="2912577" y="1933685"/>
                </a:lnTo>
                <a:lnTo>
                  <a:pt x="2915833" y="1941334"/>
                </a:lnTo>
                <a:lnTo>
                  <a:pt x="2919103" y="1945107"/>
                </a:lnTo>
                <a:lnTo>
                  <a:pt x="2922373" y="1944968"/>
                </a:lnTo>
                <a:lnTo>
                  <a:pt x="2925629" y="1940929"/>
                </a:lnTo>
                <a:lnTo>
                  <a:pt x="2928899" y="1933014"/>
                </a:lnTo>
                <a:lnTo>
                  <a:pt x="2935425" y="1905965"/>
                </a:lnTo>
                <a:lnTo>
                  <a:pt x="2941951" y="1864898"/>
                </a:lnTo>
                <a:lnTo>
                  <a:pt x="2951747" y="1780649"/>
                </a:lnTo>
                <a:lnTo>
                  <a:pt x="2964813" y="1637427"/>
                </a:lnTo>
                <a:lnTo>
                  <a:pt x="3000726" y="1222059"/>
                </a:lnTo>
                <a:lnTo>
                  <a:pt x="3010522" y="1142292"/>
                </a:lnTo>
                <a:lnTo>
                  <a:pt x="3017061" y="1103479"/>
                </a:lnTo>
                <a:lnTo>
                  <a:pt x="3023588" y="1077469"/>
                </a:lnTo>
                <a:lnTo>
                  <a:pt x="3030114" y="1064920"/>
                </a:lnTo>
                <a:lnTo>
                  <a:pt x="3033383" y="1063780"/>
                </a:lnTo>
                <a:lnTo>
                  <a:pt x="3036653" y="1066060"/>
                </a:lnTo>
                <a:lnTo>
                  <a:pt x="3039910" y="1071720"/>
                </a:lnTo>
                <a:lnTo>
                  <a:pt x="3046448" y="1092918"/>
                </a:lnTo>
                <a:lnTo>
                  <a:pt x="3052975" y="1126603"/>
                </a:lnTo>
                <a:lnTo>
                  <a:pt x="3062770" y="1198036"/>
                </a:lnTo>
                <a:lnTo>
                  <a:pt x="3075836" y="1324289"/>
                </a:lnTo>
                <a:lnTo>
                  <a:pt x="3098684" y="1588788"/>
                </a:lnTo>
                <a:lnTo>
                  <a:pt x="3118276" y="1805419"/>
                </a:lnTo>
                <a:lnTo>
                  <a:pt x="3131341" y="1919515"/>
                </a:lnTo>
                <a:lnTo>
                  <a:pt x="3141137" y="1981109"/>
                </a:lnTo>
                <a:lnTo>
                  <a:pt x="3147663" y="2008741"/>
                </a:lnTo>
                <a:lnTo>
                  <a:pt x="3154202" y="2024671"/>
                </a:lnTo>
                <a:lnTo>
                  <a:pt x="3157459" y="2028065"/>
                </a:lnTo>
                <a:lnTo>
                  <a:pt x="3160729" y="2028356"/>
                </a:lnTo>
                <a:lnTo>
                  <a:pt x="3163998" y="2025494"/>
                </a:lnTo>
                <a:lnTo>
                  <a:pt x="3167255" y="2019454"/>
                </a:lnTo>
                <a:lnTo>
                  <a:pt x="3173794" y="1997888"/>
                </a:lnTo>
                <a:lnTo>
                  <a:pt x="3180320" y="1963798"/>
                </a:lnTo>
                <a:lnTo>
                  <a:pt x="3190116" y="1890225"/>
                </a:lnTo>
                <a:lnTo>
                  <a:pt x="3199912" y="1792185"/>
                </a:lnTo>
                <a:lnTo>
                  <a:pt x="3212965" y="1630792"/>
                </a:lnTo>
                <a:lnTo>
                  <a:pt x="3258687" y="1017660"/>
                </a:lnTo>
                <a:lnTo>
                  <a:pt x="3268482" y="933703"/>
                </a:lnTo>
                <a:lnTo>
                  <a:pt x="3275009" y="897080"/>
                </a:lnTo>
                <a:lnTo>
                  <a:pt x="3281535" y="878136"/>
                </a:lnTo>
                <a:lnTo>
                  <a:pt x="3284804" y="875743"/>
                </a:lnTo>
                <a:lnTo>
                  <a:pt x="3288074" y="878237"/>
                </a:lnTo>
                <a:lnTo>
                  <a:pt x="3291331" y="885696"/>
                </a:lnTo>
                <a:lnTo>
                  <a:pt x="3297870" y="915632"/>
                </a:lnTo>
                <a:lnTo>
                  <a:pt x="3304396" y="965374"/>
                </a:lnTo>
                <a:lnTo>
                  <a:pt x="3314192" y="1075076"/>
                </a:lnTo>
                <a:lnTo>
                  <a:pt x="3323988" y="1221514"/>
                </a:lnTo>
                <a:lnTo>
                  <a:pt x="3340310" y="1521761"/>
                </a:lnTo>
                <a:lnTo>
                  <a:pt x="3366441" y="2016579"/>
                </a:lnTo>
                <a:lnTo>
                  <a:pt x="3376237" y="2160789"/>
                </a:lnTo>
                <a:lnTo>
                  <a:pt x="3386032" y="2262576"/>
                </a:lnTo>
                <a:lnTo>
                  <a:pt x="3392559" y="2302136"/>
                </a:lnTo>
                <a:lnTo>
                  <a:pt x="3395828" y="2312672"/>
                </a:lnTo>
                <a:lnTo>
                  <a:pt x="3399085" y="2316813"/>
                </a:lnTo>
                <a:lnTo>
                  <a:pt x="3402354" y="2314458"/>
                </a:lnTo>
                <a:lnTo>
                  <a:pt x="3405624" y="2305568"/>
                </a:lnTo>
                <a:lnTo>
                  <a:pt x="3412150" y="2268275"/>
                </a:lnTo>
                <a:lnTo>
                  <a:pt x="3418677" y="2205743"/>
                </a:lnTo>
                <a:lnTo>
                  <a:pt x="3428472" y="2068625"/>
                </a:lnTo>
                <a:lnTo>
                  <a:pt x="3438268" y="1888224"/>
                </a:lnTo>
                <a:lnTo>
                  <a:pt x="3454590" y="1528523"/>
                </a:lnTo>
                <a:lnTo>
                  <a:pt x="3477451" y="1031083"/>
                </a:lnTo>
                <a:lnTo>
                  <a:pt x="3487247" y="866929"/>
                </a:lnTo>
                <a:lnTo>
                  <a:pt x="3497043" y="752567"/>
                </a:lnTo>
                <a:lnTo>
                  <a:pt x="3503569" y="708790"/>
                </a:lnTo>
                <a:lnTo>
                  <a:pt x="3506839" y="697342"/>
                </a:lnTo>
                <a:lnTo>
                  <a:pt x="3510108" y="693037"/>
                </a:lnTo>
                <a:lnTo>
                  <a:pt x="3513365" y="695924"/>
                </a:lnTo>
                <a:lnTo>
                  <a:pt x="3516634" y="705979"/>
                </a:lnTo>
                <a:lnTo>
                  <a:pt x="3523161" y="747236"/>
                </a:lnTo>
                <a:lnTo>
                  <a:pt x="3529700" y="815390"/>
                </a:lnTo>
                <a:lnTo>
                  <a:pt x="3539496" y="962638"/>
                </a:lnTo>
                <a:lnTo>
                  <a:pt x="3552548" y="1223718"/>
                </a:lnTo>
                <a:lnTo>
                  <a:pt x="3591731" y="2071171"/>
                </a:lnTo>
                <a:lnTo>
                  <a:pt x="3601527" y="2206351"/>
                </a:lnTo>
                <a:lnTo>
                  <a:pt x="3608066" y="2265109"/>
                </a:lnTo>
                <a:lnTo>
                  <a:pt x="3614593" y="2296311"/>
                </a:lnTo>
                <a:lnTo>
                  <a:pt x="3617862" y="2301250"/>
                </a:lnTo>
                <a:lnTo>
                  <a:pt x="3621119" y="2299034"/>
                </a:lnTo>
                <a:lnTo>
                  <a:pt x="3624388" y="2289726"/>
                </a:lnTo>
                <a:lnTo>
                  <a:pt x="3630915" y="2250394"/>
                </a:lnTo>
                <a:lnTo>
                  <a:pt x="3637453" y="2185001"/>
                </a:lnTo>
                <a:lnTo>
                  <a:pt x="3647249" y="2044375"/>
                </a:lnTo>
                <a:lnTo>
                  <a:pt x="3660302" y="1798352"/>
                </a:lnTo>
                <a:lnTo>
                  <a:pt x="3692959" y="1140064"/>
                </a:lnTo>
                <a:lnTo>
                  <a:pt x="3702755" y="999805"/>
                </a:lnTo>
                <a:lnTo>
                  <a:pt x="3709281" y="933399"/>
                </a:lnTo>
                <a:lnTo>
                  <a:pt x="3715807" y="891369"/>
                </a:lnTo>
                <a:lnTo>
                  <a:pt x="3719077" y="879922"/>
                </a:lnTo>
                <a:lnTo>
                  <a:pt x="3722346" y="874932"/>
                </a:lnTo>
                <a:lnTo>
                  <a:pt x="3725603" y="876414"/>
                </a:lnTo>
                <a:lnTo>
                  <a:pt x="3728873" y="884278"/>
                </a:lnTo>
                <a:lnTo>
                  <a:pt x="3735399" y="918570"/>
                </a:lnTo>
                <a:lnTo>
                  <a:pt x="3741938" y="975973"/>
                </a:lnTo>
                <a:lnTo>
                  <a:pt x="3751734" y="1099301"/>
                </a:lnTo>
                <a:lnTo>
                  <a:pt x="3764786" y="1313260"/>
                </a:lnTo>
                <a:lnTo>
                  <a:pt x="3794174" y="1820969"/>
                </a:lnTo>
                <a:lnTo>
                  <a:pt x="3803970" y="1943664"/>
                </a:lnTo>
                <a:lnTo>
                  <a:pt x="3810509" y="2002054"/>
                </a:lnTo>
                <a:lnTo>
                  <a:pt x="3817035" y="2039208"/>
                </a:lnTo>
                <a:lnTo>
                  <a:pt x="3820304" y="2049453"/>
                </a:lnTo>
                <a:lnTo>
                  <a:pt x="3823561" y="2054050"/>
                </a:lnTo>
                <a:lnTo>
                  <a:pt x="3826831" y="2053011"/>
                </a:lnTo>
                <a:lnTo>
                  <a:pt x="3830100" y="2046401"/>
                </a:lnTo>
                <a:lnTo>
                  <a:pt x="3836626" y="2017073"/>
                </a:lnTo>
                <a:lnTo>
                  <a:pt x="3843153" y="1967724"/>
                </a:lnTo>
                <a:lnTo>
                  <a:pt x="3852949" y="1861834"/>
                </a:lnTo>
                <a:lnTo>
                  <a:pt x="3866014" y="1679090"/>
                </a:lnTo>
                <a:lnTo>
                  <a:pt x="3892132" y="1294657"/>
                </a:lnTo>
                <a:lnTo>
                  <a:pt x="3901928" y="1185892"/>
                </a:lnTo>
                <a:lnTo>
                  <a:pt x="3908467" y="1133061"/>
                </a:lnTo>
                <a:lnTo>
                  <a:pt x="3914993" y="1098427"/>
                </a:lnTo>
                <a:lnTo>
                  <a:pt x="3918263" y="1088360"/>
                </a:lnTo>
                <a:lnTo>
                  <a:pt x="3921519" y="1083244"/>
                </a:lnTo>
                <a:lnTo>
                  <a:pt x="3924789" y="1083117"/>
                </a:lnTo>
                <a:lnTo>
                  <a:pt x="3928058" y="1087916"/>
                </a:lnTo>
                <a:lnTo>
                  <a:pt x="3931315" y="1097591"/>
                </a:lnTo>
                <a:lnTo>
                  <a:pt x="3937854" y="1130946"/>
                </a:lnTo>
                <a:lnTo>
                  <a:pt x="3944380" y="1181523"/>
                </a:lnTo>
                <a:lnTo>
                  <a:pt x="3954176" y="1284311"/>
                </a:lnTo>
                <a:lnTo>
                  <a:pt x="3970498" y="1500132"/>
                </a:lnTo>
                <a:lnTo>
                  <a:pt x="3990090" y="1758754"/>
                </a:lnTo>
                <a:lnTo>
                  <a:pt x="3999886" y="1858187"/>
                </a:lnTo>
                <a:lnTo>
                  <a:pt x="4006412" y="1906257"/>
                </a:lnTo>
                <a:lnTo>
                  <a:pt x="4012951" y="1937206"/>
                </a:lnTo>
                <a:lnTo>
                  <a:pt x="4016208" y="1945779"/>
                </a:lnTo>
                <a:lnTo>
                  <a:pt x="4019477" y="1949628"/>
                </a:lnTo>
                <a:lnTo>
                  <a:pt x="4022747" y="1948678"/>
                </a:lnTo>
                <a:lnTo>
                  <a:pt x="4026004" y="1942955"/>
                </a:lnTo>
                <a:lnTo>
                  <a:pt x="4032542" y="1917400"/>
                </a:lnTo>
                <a:lnTo>
                  <a:pt x="4039069" y="1874003"/>
                </a:lnTo>
                <a:lnTo>
                  <a:pt x="4048865" y="1779560"/>
                </a:lnTo>
                <a:lnTo>
                  <a:pt x="4061930" y="1613430"/>
                </a:lnTo>
                <a:lnTo>
                  <a:pt x="4091317" y="1214410"/>
                </a:lnTo>
                <a:lnTo>
                  <a:pt x="4101113" y="1119638"/>
                </a:lnTo>
                <a:lnTo>
                  <a:pt x="4107639" y="1076545"/>
                </a:lnTo>
                <a:lnTo>
                  <a:pt x="4114166" y="1052054"/>
                </a:lnTo>
                <a:lnTo>
                  <a:pt x="4114166" y="1052054"/>
                </a:lnTo>
              </a:path>
            </a:pathLst>
          </a:custGeom>
          <a:noFill/>
          <a:ln w="18998" cap="sq">
            <a:solidFill>
              <a:schemeClr val="accent1">
                <a:lumMod val="75000"/>
              </a:schemeClr>
            </a:solidFill>
            <a:prstDash val="solid"/>
            <a:round/>
          </a:ln>
        </p:spPr>
        <p:txBody>
          <a:bodyPr rtlCol="0" anchor="ctr"/>
          <a:lstStyle/>
          <a:p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Figura a mano libera 14">
            <a:extLst>
              <a:ext uri="{FF2B5EF4-FFF2-40B4-BE49-F238E27FC236}">
                <a16:creationId xmlns:a16="http://schemas.microsoft.com/office/drawing/2014/main" id="{00B67D47-63B9-ED7F-3705-AA513A18CAE1}"/>
              </a:ext>
            </a:extLst>
          </p:cNvPr>
          <p:cNvSpPr/>
          <p:nvPr/>
        </p:nvSpPr>
        <p:spPr>
          <a:xfrm>
            <a:off x="1399678" y="3097661"/>
            <a:ext cx="4337468" cy="1190017"/>
          </a:xfrm>
          <a:custGeom>
            <a:avLst/>
            <a:gdLst>
              <a:gd name="connsiteX0" fmla="*/ 0 w 4114165"/>
              <a:gd name="connsiteY0" fmla="*/ 1426330 h 3063504"/>
              <a:gd name="connsiteX1" fmla="*/ 19106 w 4114165"/>
              <a:gd name="connsiteY1" fmla="*/ 1079343 h 3063504"/>
              <a:gd name="connsiteX2" fmla="*/ 28660 w 4114165"/>
              <a:gd name="connsiteY2" fmla="*/ 944391 h 3063504"/>
              <a:gd name="connsiteX3" fmla="*/ 38212 w 4114165"/>
              <a:gd name="connsiteY3" fmla="*/ 852379 h 3063504"/>
              <a:gd name="connsiteX4" fmla="*/ 44582 w 4114165"/>
              <a:gd name="connsiteY4" fmla="*/ 819708 h 3063504"/>
              <a:gd name="connsiteX5" fmla="*/ 47765 w 4114165"/>
              <a:gd name="connsiteY5" fmla="*/ 812730 h 3063504"/>
              <a:gd name="connsiteX6" fmla="*/ 50950 w 4114165"/>
              <a:gd name="connsiteY6" fmla="*/ 812198 h 3063504"/>
              <a:gd name="connsiteX7" fmla="*/ 54134 w 4114165"/>
              <a:gd name="connsiteY7" fmla="*/ 818213 h 3063504"/>
              <a:gd name="connsiteX8" fmla="*/ 57319 w 4114165"/>
              <a:gd name="connsiteY8" fmla="*/ 830801 h 3063504"/>
              <a:gd name="connsiteX9" fmla="*/ 63687 w 4114165"/>
              <a:gd name="connsiteY9" fmla="*/ 875439 h 3063504"/>
              <a:gd name="connsiteX10" fmla="*/ 70056 w 4114165"/>
              <a:gd name="connsiteY10" fmla="*/ 945100 h 3063504"/>
              <a:gd name="connsiteX11" fmla="*/ 79608 w 4114165"/>
              <a:gd name="connsiteY11" fmla="*/ 1091880 h 3063504"/>
              <a:gd name="connsiteX12" fmla="*/ 92347 w 4114165"/>
              <a:gd name="connsiteY12" fmla="*/ 1349148 h 3063504"/>
              <a:gd name="connsiteX13" fmla="*/ 130558 w 4114165"/>
              <a:gd name="connsiteY13" fmla="*/ 2179860 h 3063504"/>
              <a:gd name="connsiteX14" fmla="*/ 140112 w 4114165"/>
              <a:gd name="connsiteY14" fmla="*/ 2309798 h 3063504"/>
              <a:gd name="connsiteX15" fmla="*/ 146480 w 4114165"/>
              <a:gd name="connsiteY15" fmla="*/ 2364047 h 3063504"/>
              <a:gd name="connsiteX16" fmla="*/ 149664 w 4114165"/>
              <a:gd name="connsiteY16" fmla="*/ 2380472 h 3063504"/>
              <a:gd name="connsiteX17" fmla="*/ 152849 w 4114165"/>
              <a:gd name="connsiteY17" fmla="*/ 2389450 h 3063504"/>
              <a:gd name="connsiteX18" fmla="*/ 156033 w 4114165"/>
              <a:gd name="connsiteY18" fmla="*/ 2390855 h 3063504"/>
              <a:gd name="connsiteX19" fmla="*/ 159218 w 4114165"/>
              <a:gd name="connsiteY19" fmla="*/ 2384600 h 3063504"/>
              <a:gd name="connsiteX20" fmla="*/ 162401 w 4114165"/>
              <a:gd name="connsiteY20" fmla="*/ 2370696 h 3063504"/>
              <a:gd name="connsiteX21" fmla="*/ 168770 w 4114165"/>
              <a:gd name="connsiteY21" fmla="*/ 2320207 h 3063504"/>
              <a:gd name="connsiteX22" fmla="*/ 175140 w 4114165"/>
              <a:gd name="connsiteY22" fmla="*/ 2240720 h 3063504"/>
              <a:gd name="connsiteX23" fmla="*/ 184692 w 4114165"/>
              <a:gd name="connsiteY23" fmla="*/ 2072639 h 3063504"/>
              <a:gd name="connsiteX24" fmla="*/ 197429 w 4114165"/>
              <a:gd name="connsiteY24" fmla="*/ 1777458 h 3063504"/>
              <a:gd name="connsiteX25" fmla="*/ 235642 w 4114165"/>
              <a:gd name="connsiteY25" fmla="*/ 818581 h 3063504"/>
              <a:gd name="connsiteX26" fmla="*/ 245194 w 4114165"/>
              <a:gd name="connsiteY26" fmla="*/ 665925 h 3063504"/>
              <a:gd name="connsiteX27" fmla="*/ 251563 w 4114165"/>
              <a:gd name="connsiteY27" fmla="*/ 600835 h 3063504"/>
              <a:gd name="connsiteX28" fmla="*/ 257933 w 4114165"/>
              <a:gd name="connsiteY28" fmla="*/ 568563 h 3063504"/>
              <a:gd name="connsiteX29" fmla="*/ 261116 w 4114165"/>
              <a:gd name="connsiteY29" fmla="*/ 565293 h 3063504"/>
              <a:gd name="connsiteX30" fmla="*/ 264300 w 4114165"/>
              <a:gd name="connsiteY30" fmla="*/ 570754 h 3063504"/>
              <a:gd name="connsiteX31" fmla="*/ 267485 w 4114165"/>
              <a:gd name="connsiteY31" fmla="*/ 584961 h 3063504"/>
              <a:gd name="connsiteX32" fmla="*/ 273854 w 4114165"/>
              <a:gd name="connsiteY32" fmla="*/ 639269 h 3063504"/>
              <a:gd name="connsiteX33" fmla="*/ 280222 w 4114165"/>
              <a:gd name="connsiteY33" fmla="*/ 726772 h 3063504"/>
              <a:gd name="connsiteX34" fmla="*/ 289776 w 4114165"/>
              <a:gd name="connsiteY34" fmla="*/ 913999 h 3063504"/>
              <a:gd name="connsiteX35" fmla="*/ 302513 w 4114165"/>
              <a:gd name="connsiteY35" fmla="*/ 1245232 h 3063504"/>
              <a:gd name="connsiteX36" fmla="*/ 340728 w 4114165"/>
              <a:gd name="connsiteY36" fmla="*/ 2325374 h 3063504"/>
              <a:gd name="connsiteX37" fmla="*/ 350283 w 4114165"/>
              <a:gd name="connsiteY37" fmla="*/ 2497177 h 3063504"/>
              <a:gd name="connsiteX38" fmla="*/ 356645 w 4114165"/>
              <a:gd name="connsiteY38" fmla="*/ 2570484 h 3063504"/>
              <a:gd name="connsiteX39" fmla="*/ 363019 w 4114165"/>
              <a:gd name="connsiteY39" fmla="*/ 2607106 h 3063504"/>
              <a:gd name="connsiteX40" fmla="*/ 366200 w 4114165"/>
              <a:gd name="connsiteY40" fmla="*/ 2611083 h 3063504"/>
              <a:gd name="connsiteX41" fmla="*/ 369380 w 4114165"/>
              <a:gd name="connsiteY41" fmla="*/ 2605384 h 3063504"/>
              <a:gd name="connsiteX42" fmla="*/ 372574 w 4114165"/>
              <a:gd name="connsiteY42" fmla="*/ 2590024 h 3063504"/>
              <a:gd name="connsiteX43" fmla="*/ 378935 w 4114165"/>
              <a:gd name="connsiteY43" fmla="*/ 2530861 h 3063504"/>
              <a:gd name="connsiteX44" fmla="*/ 385310 w 4114165"/>
              <a:gd name="connsiteY44" fmla="*/ 2435532 h 3063504"/>
              <a:gd name="connsiteX45" fmla="*/ 394865 w 4114165"/>
              <a:gd name="connsiteY45" fmla="*/ 2232425 h 3063504"/>
              <a:gd name="connsiteX46" fmla="*/ 407601 w 4114165"/>
              <a:gd name="connsiteY46" fmla="*/ 1876548 h 3063504"/>
              <a:gd name="connsiteX47" fmla="*/ 442627 w 4114165"/>
              <a:gd name="connsiteY47" fmla="*/ 825508 h 3063504"/>
              <a:gd name="connsiteX48" fmla="*/ 452182 w 4114165"/>
              <a:gd name="connsiteY48" fmla="*/ 631949 h 3063504"/>
              <a:gd name="connsiteX49" fmla="*/ 458544 w 4114165"/>
              <a:gd name="connsiteY49" fmla="*/ 543618 h 3063504"/>
              <a:gd name="connsiteX50" fmla="*/ 464918 w 4114165"/>
              <a:gd name="connsiteY50" fmla="*/ 491393 h 3063504"/>
              <a:gd name="connsiteX51" fmla="*/ 468099 w 4114165"/>
              <a:gd name="connsiteY51" fmla="*/ 479329 h 3063504"/>
              <a:gd name="connsiteX52" fmla="*/ 471280 w 4114165"/>
              <a:gd name="connsiteY52" fmla="*/ 476719 h 3063504"/>
              <a:gd name="connsiteX53" fmla="*/ 474473 w 4114165"/>
              <a:gd name="connsiteY53" fmla="*/ 483516 h 3063504"/>
              <a:gd name="connsiteX54" fmla="*/ 477654 w 4114165"/>
              <a:gd name="connsiteY54" fmla="*/ 499587 h 3063504"/>
              <a:gd name="connsiteX55" fmla="*/ 484015 w 4114165"/>
              <a:gd name="connsiteY55" fmla="*/ 558573 h 3063504"/>
              <a:gd name="connsiteX56" fmla="*/ 490390 w 4114165"/>
              <a:gd name="connsiteY56" fmla="*/ 650919 h 3063504"/>
              <a:gd name="connsiteX57" fmla="*/ 499945 w 4114165"/>
              <a:gd name="connsiteY57" fmla="*/ 843021 h 3063504"/>
              <a:gd name="connsiteX58" fmla="*/ 512680 w 4114165"/>
              <a:gd name="connsiteY58" fmla="*/ 1171038 h 3063504"/>
              <a:gd name="connsiteX59" fmla="*/ 544526 w 4114165"/>
              <a:gd name="connsiteY59" fmla="*/ 2034016 h 3063504"/>
              <a:gd name="connsiteX60" fmla="*/ 554081 w 4114165"/>
              <a:gd name="connsiteY60" fmla="*/ 2220635 h 3063504"/>
              <a:gd name="connsiteX61" fmla="*/ 563624 w 4114165"/>
              <a:gd name="connsiteY61" fmla="*/ 2346673 h 3063504"/>
              <a:gd name="connsiteX62" fmla="*/ 569998 w 4114165"/>
              <a:gd name="connsiteY62" fmla="*/ 2393211 h 3063504"/>
              <a:gd name="connsiteX63" fmla="*/ 573179 w 4114165"/>
              <a:gd name="connsiteY63" fmla="*/ 2404874 h 3063504"/>
              <a:gd name="connsiteX64" fmla="*/ 576372 w 4114165"/>
              <a:gd name="connsiteY64" fmla="*/ 2408799 h 3063504"/>
              <a:gd name="connsiteX65" fmla="*/ 579553 w 4114165"/>
              <a:gd name="connsiteY65" fmla="*/ 2405102 h 3063504"/>
              <a:gd name="connsiteX66" fmla="*/ 582734 w 4114165"/>
              <a:gd name="connsiteY66" fmla="*/ 2393945 h 3063504"/>
              <a:gd name="connsiteX67" fmla="*/ 589108 w 4114165"/>
              <a:gd name="connsiteY67" fmla="*/ 2350282 h 3063504"/>
              <a:gd name="connsiteX68" fmla="*/ 595470 w 4114165"/>
              <a:gd name="connsiteY68" fmla="*/ 2280520 h 3063504"/>
              <a:gd name="connsiteX69" fmla="*/ 605025 w 4114165"/>
              <a:gd name="connsiteY69" fmla="*/ 2134981 h 3063504"/>
              <a:gd name="connsiteX70" fmla="*/ 617760 w 4114165"/>
              <a:gd name="connsiteY70" fmla="*/ 1888743 h 3063504"/>
              <a:gd name="connsiteX71" fmla="*/ 646426 w 4114165"/>
              <a:gd name="connsiteY71" fmla="*/ 1318008 h 3063504"/>
              <a:gd name="connsiteX72" fmla="*/ 655981 w 4114165"/>
              <a:gd name="connsiteY72" fmla="*/ 1179079 h 3063504"/>
              <a:gd name="connsiteX73" fmla="*/ 665523 w 4114165"/>
              <a:gd name="connsiteY73" fmla="*/ 1084231 h 3063504"/>
              <a:gd name="connsiteX74" fmla="*/ 671897 w 4114165"/>
              <a:gd name="connsiteY74" fmla="*/ 1047837 h 3063504"/>
              <a:gd name="connsiteX75" fmla="*/ 675078 w 4114165"/>
              <a:gd name="connsiteY75" fmla="*/ 1037782 h 3063504"/>
              <a:gd name="connsiteX76" fmla="*/ 678259 w 4114165"/>
              <a:gd name="connsiteY76" fmla="*/ 1033059 h 3063504"/>
              <a:gd name="connsiteX77" fmla="*/ 681452 w 4114165"/>
              <a:gd name="connsiteY77" fmla="*/ 1033502 h 3063504"/>
              <a:gd name="connsiteX78" fmla="*/ 684633 w 4114165"/>
              <a:gd name="connsiteY78" fmla="*/ 1038909 h 3063504"/>
              <a:gd name="connsiteX79" fmla="*/ 691007 w 4114165"/>
              <a:gd name="connsiteY79" fmla="*/ 1063476 h 3063504"/>
              <a:gd name="connsiteX80" fmla="*/ 697369 w 4114165"/>
              <a:gd name="connsiteY80" fmla="*/ 1104049 h 3063504"/>
              <a:gd name="connsiteX81" fmla="*/ 706924 w 4114165"/>
              <a:gd name="connsiteY81" fmla="*/ 1187437 h 3063504"/>
              <a:gd name="connsiteX82" fmla="*/ 738770 w 4114165"/>
              <a:gd name="connsiteY82" fmla="*/ 1501044 h 3063504"/>
              <a:gd name="connsiteX83" fmla="*/ 748325 w 4114165"/>
              <a:gd name="connsiteY83" fmla="*/ 1560169 h 3063504"/>
              <a:gd name="connsiteX84" fmla="*/ 754686 w 4114165"/>
              <a:gd name="connsiteY84" fmla="*/ 1583596 h 3063504"/>
              <a:gd name="connsiteX85" fmla="*/ 757880 w 4114165"/>
              <a:gd name="connsiteY85" fmla="*/ 1590282 h 3063504"/>
              <a:gd name="connsiteX86" fmla="*/ 761061 w 4114165"/>
              <a:gd name="connsiteY86" fmla="*/ 1593663 h 3063504"/>
              <a:gd name="connsiteX87" fmla="*/ 764241 w 4114165"/>
              <a:gd name="connsiteY87" fmla="*/ 1593828 h 3063504"/>
              <a:gd name="connsiteX88" fmla="*/ 767422 w 4114165"/>
              <a:gd name="connsiteY88" fmla="*/ 1590940 h 3063504"/>
              <a:gd name="connsiteX89" fmla="*/ 773796 w 4114165"/>
              <a:gd name="connsiteY89" fmla="*/ 1576821 h 3063504"/>
              <a:gd name="connsiteX90" fmla="*/ 780158 w 4114165"/>
              <a:gd name="connsiteY90" fmla="*/ 1553495 h 3063504"/>
              <a:gd name="connsiteX91" fmla="*/ 792906 w 4114165"/>
              <a:gd name="connsiteY91" fmla="*/ 1490875 h 3063504"/>
              <a:gd name="connsiteX92" fmla="*/ 805642 w 4114165"/>
              <a:gd name="connsiteY92" fmla="*/ 1429686 h 3063504"/>
              <a:gd name="connsiteX93" fmla="*/ 812004 w 4114165"/>
              <a:gd name="connsiteY93" fmla="*/ 1408348 h 3063504"/>
              <a:gd name="connsiteX94" fmla="*/ 818378 w 4114165"/>
              <a:gd name="connsiteY94" fmla="*/ 1397407 h 3063504"/>
              <a:gd name="connsiteX95" fmla="*/ 821559 w 4114165"/>
              <a:gd name="connsiteY95" fmla="*/ 1396635 h 3063504"/>
              <a:gd name="connsiteX96" fmla="*/ 824740 w 4114165"/>
              <a:gd name="connsiteY96" fmla="*/ 1399345 h 3063504"/>
              <a:gd name="connsiteX97" fmla="*/ 827933 w 4114165"/>
              <a:gd name="connsiteY97" fmla="*/ 1405740 h 3063504"/>
              <a:gd name="connsiteX98" fmla="*/ 834295 w 4114165"/>
              <a:gd name="connsiteY98" fmla="*/ 1430142 h 3063504"/>
              <a:gd name="connsiteX99" fmla="*/ 840669 w 4114165"/>
              <a:gd name="connsiteY99" fmla="*/ 1470285 h 3063504"/>
              <a:gd name="connsiteX100" fmla="*/ 850224 w 4114165"/>
              <a:gd name="connsiteY100" fmla="*/ 1558649 h 3063504"/>
              <a:gd name="connsiteX101" fmla="*/ 862960 w 4114165"/>
              <a:gd name="connsiteY101" fmla="*/ 1718561 h 3063504"/>
              <a:gd name="connsiteX102" fmla="*/ 891612 w 4114165"/>
              <a:gd name="connsiteY102" fmla="*/ 2106134 h 3063504"/>
              <a:gd name="connsiteX103" fmla="*/ 897986 w 4114165"/>
              <a:gd name="connsiteY103" fmla="*/ 2164423 h 3063504"/>
              <a:gd name="connsiteX104" fmla="*/ 904348 w 4114165"/>
              <a:gd name="connsiteY104" fmla="*/ 2202286 h 3063504"/>
              <a:gd name="connsiteX105" fmla="*/ 907541 w 4114165"/>
              <a:gd name="connsiteY105" fmla="*/ 2212354 h 3063504"/>
              <a:gd name="connsiteX106" fmla="*/ 910722 w 4114165"/>
              <a:gd name="connsiteY106" fmla="*/ 2215950 h 3063504"/>
              <a:gd name="connsiteX107" fmla="*/ 913903 w 4114165"/>
              <a:gd name="connsiteY107" fmla="*/ 2212772 h 3063504"/>
              <a:gd name="connsiteX108" fmla="*/ 917096 w 4114165"/>
              <a:gd name="connsiteY108" fmla="*/ 2202540 h 3063504"/>
              <a:gd name="connsiteX109" fmla="*/ 923458 w 4114165"/>
              <a:gd name="connsiteY109" fmla="*/ 2160358 h 3063504"/>
              <a:gd name="connsiteX110" fmla="*/ 929832 w 4114165"/>
              <a:gd name="connsiteY110" fmla="*/ 2088937 h 3063504"/>
              <a:gd name="connsiteX111" fmla="*/ 939387 w 4114165"/>
              <a:gd name="connsiteY111" fmla="*/ 1929354 h 3063504"/>
              <a:gd name="connsiteX112" fmla="*/ 948930 w 4114165"/>
              <a:gd name="connsiteY112" fmla="*/ 1715256 h 3063504"/>
              <a:gd name="connsiteX113" fmla="*/ 964859 w 4114165"/>
              <a:gd name="connsiteY113" fmla="*/ 1281386 h 3063504"/>
              <a:gd name="connsiteX114" fmla="*/ 983956 w 4114165"/>
              <a:gd name="connsiteY114" fmla="*/ 762432 h 3063504"/>
              <a:gd name="connsiteX115" fmla="*/ 993511 w 4114165"/>
              <a:gd name="connsiteY115" fmla="*/ 562035 h 3063504"/>
              <a:gd name="connsiteX116" fmla="*/ 999886 w 4114165"/>
              <a:gd name="connsiteY116" fmla="*/ 466070 h 3063504"/>
              <a:gd name="connsiteX117" fmla="*/ 1006247 w 4114165"/>
              <a:gd name="connsiteY117" fmla="*/ 406589 h 3063504"/>
              <a:gd name="connsiteX118" fmla="*/ 1009441 w 4114165"/>
              <a:gd name="connsiteY118" fmla="*/ 391842 h 3063504"/>
              <a:gd name="connsiteX119" fmla="*/ 1012621 w 4114165"/>
              <a:gd name="connsiteY119" fmla="*/ 387604 h 3063504"/>
              <a:gd name="connsiteX120" fmla="*/ 1015802 w 4114165"/>
              <a:gd name="connsiteY120" fmla="*/ 394136 h 3063504"/>
              <a:gd name="connsiteX121" fmla="*/ 1018996 w 4114165"/>
              <a:gd name="connsiteY121" fmla="*/ 411587 h 3063504"/>
              <a:gd name="connsiteX122" fmla="*/ 1025357 w 4114165"/>
              <a:gd name="connsiteY122" fmla="*/ 479311 h 3063504"/>
              <a:gd name="connsiteX123" fmla="*/ 1031731 w 4114165"/>
              <a:gd name="connsiteY123" fmla="*/ 589755 h 3063504"/>
              <a:gd name="connsiteX124" fmla="*/ 1041274 w 4114165"/>
              <a:gd name="connsiteY124" fmla="*/ 828914 h 3063504"/>
              <a:gd name="connsiteX125" fmla="*/ 1054022 w 4114165"/>
              <a:gd name="connsiteY125" fmla="*/ 1256857 h 3063504"/>
              <a:gd name="connsiteX126" fmla="*/ 1092230 w 4114165"/>
              <a:gd name="connsiteY126" fmla="*/ 2652391 h 3063504"/>
              <a:gd name="connsiteX127" fmla="*/ 1101785 w 4114165"/>
              <a:gd name="connsiteY127" fmla="*/ 2862019 h 3063504"/>
              <a:gd name="connsiteX128" fmla="*/ 1108146 w 4114165"/>
              <a:gd name="connsiteY128" fmla="*/ 2943532 h 3063504"/>
              <a:gd name="connsiteX129" fmla="*/ 1111340 w 4114165"/>
              <a:gd name="connsiteY129" fmla="*/ 2965110 h 3063504"/>
              <a:gd name="connsiteX130" fmla="*/ 1114521 w 4114165"/>
              <a:gd name="connsiteY130" fmla="*/ 2973430 h 3063504"/>
              <a:gd name="connsiteX131" fmla="*/ 1117701 w 4114165"/>
              <a:gd name="connsiteY131" fmla="*/ 2968315 h 3063504"/>
              <a:gd name="connsiteX132" fmla="*/ 1120895 w 4114165"/>
              <a:gd name="connsiteY132" fmla="*/ 2949661 h 3063504"/>
              <a:gd name="connsiteX133" fmla="*/ 1127256 w 4114165"/>
              <a:gd name="connsiteY133" fmla="*/ 2872251 h 3063504"/>
              <a:gd name="connsiteX134" fmla="*/ 1133631 w 4114165"/>
              <a:gd name="connsiteY134" fmla="*/ 2743364 h 3063504"/>
              <a:gd name="connsiteX135" fmla="*/ 1143173 w 4114165"/>
              <a:gd name="connsiteY135" fmla="*/ 2463378 h 3063504"/>
              <a:gd name="connsiteX136" fmla="*/ 1155922 w 4114165"/>
              <a:gd name="connsiteY136" fmla="*/ 1965154 h 3063504"/>
              <a:gd name="connsiteX137" fmla="*/ 1190948 w 4114165"/>
              <a:gd name="connsiteY137" fmla="*/ 471744 h 3063504"/>
              <a:gd name="connsiteX138" fmla="*/ 1200503 w 4114165"/>
              <a:gd name="connsiteY138" fmla="*/ 198810 h 3063504"/>
              <a:gd name="connsiteX139" fmla="*/ 1206865 w 4114165"/>
              <a:gd name="connsiteY139" fmla="*/ 77799 h 3063504"/>
              <a:gd name="connsiteX140" fmla="*/ 1213239 w 4114165"/>
              <a:gd name="connsiteY140" fmla="*/ 11588 h 3063504"/>
              <a:gd name="connsiteX141" fmla="*/ 1216420 w 4114165"/>
              <a:gd name="connsiteY141" fmla="*/ 0 h 3063504"/>
              <a:gd name="connsiteX142" fmla="*/ 1219601 w 4114165"/>
              <a:gd name="connsiteY142" fmla="*/ 2996 h 3063504"/>
              <a:gd name="connsiteX143" fmla="*/ 1222781 w 4114165"/>
              <a:gd name="connsiteY143" fmla="*/ 20580 h 3063504"/>
              <a:gd name="connsiteX144" fmla="*/ 1229156 w 4114165"/>
              <a:gd name="connsiteY144" fmla="*/ 98807 h 3063504"/>
              <a:gd name="connsiteX145" fmla="*/ 1235530 w 4114165"/>
              <a:gd name="connsiteY145" fmla="*/ 231880 h 3063504"/>
              <a:gd name="connsiteX146" fmla="*/ 1245072 w 4114165"/>
              <a:gd name="connsiteY146" fmla="*/ 522962 h 3063504"/>
              <a:gd name="connsiteX147" fmla="*/ 1257821 w 4114165"/>
              <a:gd name="connsiteY147" fmla="*/ 1041176 h 3063504"/>
              <a:gd name="connsiteX148" fmla="*/ 1292847 w 4114165"/>
              <a:gd name="connsiteY148" fmla="*/ 2583224 h 3063504"/>
              <a:gd name="connsiteX149" fmla="*/ 1302390 w 4114165"/>
              <a:gd name="connsiteY149" fmla="*/ 2862221 h 3063504"/>
              <a:gd name="connsiteX150" fmla="*/ 1308764 w 4114165"/>
              <a:gd name="connsiteY150" fmla="*/ 2985271 h 3063504"/>
              <a:gd name="connsiteX151" fmla="*/ 1315138 w 4114165"/>
              <a:gd name="connsiteY151" fmla="*/ 3052069 h 3063504"/>
              <a:gd name="connsiteX152" fmla="*/ 1318319 w 4114165"/>
              <a:gd name="connsiteY152" fmla="*/ 3063504 h 3063504"/>
              <a:gd name="connsiteX153" fmla="*/ 1321500 w 4114165"/>
              <a:gd name="connsiteY153" fmla="*/ 3060098 h 3063504"/>
              <a:gd name="connsiteX154" fmla="*/ 1324681 w 4114165"/>
              <a:gd name="connsiteY154" fmla="*/ 3041913 h 3063504"/>
              <a:gd name="connsiteX155" fmla="*/ 1331055 w 4114165"/>
              <a:gd name="connsiteY155" fmla="*/ 2962109 h 3063504"/>
              <a:gd name="connsiteX156" fmla="*/ 1337429 w 4114165"/>
              <a:gd name="connsiteY156" fmla="*/ 2827372 h 3063504"/>
              <a:gd name="connsiteX157" fmla="*/ 1346971 w 4114165"/>
              <a:gd name="connsiteY157" fmla="*/ 2534799 h 3063504"/>
              <a:gd name="connsiteX158" fmla="*/ 1359720 w 4114165"/>
              <a:gd name="connsiteY158" fmla="*/ 2019403 h 3063504"/>
              <a:gd name="connsiteX159" fmla="*/ 1391553 w 4114165"/>
              <a:gd name="connsiteY159" fmla="*/ 642650 h 3063504"/>
              <a:gd name="connsiteX160" fmla="*/ 1401108 w 4114165"/>
              <a:gd name="connsiteY160" fmla="*/ 357415 h 3063504"/>
              <a:gd name="connsiteX161" fmla="*/ 1407482 w 4114165"/>
              <a:gd name="connsiteY161" fmla="*/ 227415 h 3063504"/>
              <a:gd name="connsiteX162" fmla="*/ 1413844 w 4114165"/>
              <a:gd name="connsiteY162" fmla="*/ 151377 h 3063504"/>
              <a:gd name="connsiteX163" fmla="*/ 1417037 w 4114165"/>
              <a:gd name="connsiteY163" fmla="*/ 134458 h 3063504"/>
              <a:gd name="connsiteX164" fmla="*/ 1420218 w 4114165"/>
              <a:gd name="connsiteY164" fmla="*/ 131770 h 3063504"/>
              <a:gd name="connsiteX165" fmla="*/ 1423399 w 4114165"/>
              <a:gd name="connsiteY165" fmla="*/ 143257 h 3063504"/>
              <a:gd name="connsiteX166" fmla="*/ 1426580 w 4114165"/>
              <a:gd name="connsiteY166" fmla="*/ 168709 h 3063504"/>
              <a:gd name="connsiteX167" fmla="*/ 1432954 w 4114165"/>
              <a:gd name="connsiteY167" fmla="*/ 259960 h 3063504"/>
              <a:gd name="connsiteX168" fmla="*/ 1439328 w 4114165"/>
              <a:gd name="connsiteY168" fmla="*/ 401057 h 3063504"/>
              <a:gd name="connsiteX169" fmla="*/ 1448870 w 4114165"/>
              <a:gd name="connsiteY169" fmla="*/ 691492 h 3063504"/>
              <a:gd name="connsiteX170" fmla="*/ 1461619 w 4114165"/>
              <a:gd name="connsiteY170" fmla="*/ 1179130 h 3063504"/>
              <a:gd name="connsiteX171" fmla="*/ 1487091 w 4114165"/>
              <a:gd name="connsiteY171" fmla="*/ 2181025 h 3063504"/>
              <a:gd name="connsiteX172" fmla="*/ 1496646 w 4114165"/>
              <a:gd name="connsiteY172" fmla="*/ 2459592 h 3063504"/>
              <a:gd name="connsiteX173" fmla="*/ 1503007 w 4114165"/>
              <a:gd name="connsiteY173" fmla="*/ 2593785 h 3063504"/>
              <a:gd name="connsiteX174" fmla="*/ 1509382 w 4114165"/>
              <a:gd name="connsiteY174" fmla="*/ 2680946 h 3063504"/>
              <a:gd name="connsiteX175" fmla="*/ 1512562 w 4114165"/>
              <a:gd name="connsiteY175" fmla="*/ 2705982 h 3063504"/>
              <a:gd name="connsiteX176" fmla="*/ 1515743 w 4114165"/>
              <a:gd name="connsiteY176" fmla="*/ 2718442 h 3063504"/>
              <a:gd name="connsiteX177" fmla="*/ 1518937 w 4114165"/>
              <a:gd name="connsiteY177" fmla="*/ 2718341 h 3063504"/>
              <a:gd name="connsiteX178" fmla="*/ 1522117 w 4114165"/>
              <a:gd name="connsiteY178" fmla="*/ 2705817 h 3063504"/>
              <a:gd name="connsiteX179" fmla="*/ 1525298 w 4114165"/>
              <a:gd name="connsiteY179" fmla="*/ 2681162 h 3063504"/>
              <a:gd name="connsiteX180" fmla="*/ 1531672 w 4114165"/>
              <a:gd name="connsiteY180" fmla="*/ 2597166 h 3063504"/>
              <a:gd name="connsiteX181" fmla="*/ 1538034 w 4114165"/>
              <a:gd name="connsiteY181" fmla="*/ 2471052 h 3063504"/>
              <a:gd name="connsiteX182" fmla="*/ 1547589 w 4114165"/>
              <a:gd name="connsiteY182" fmla="*/ 2217318 h 3063504"/>
              <a:gd name="connsiteX183" fmla="*/ 1563518 w 4114165"/>
              <a:gd name="connsiteY183" fmla="*/ 1692310 h 3063504"/>
              <a:gd name="connsiteX184" fmla="*/ 1582615 w 4114165"/>
              <a:gd name="connsiteY184" fmla="*/ 1074303 h 3063504"/>
              <a:gd name="connsiteX185" fmla="*/ 1592171 w 4114165"/>
              <a:gd name="connsiteY185" fmla="*/ 838804 h 3063504"/>
              <a:gd name="connsiteX186" fmla="*/ 1598545 w 4114165"/>
              <a:gd name="connsiteY186" fmla="*/ 724265 h 3063504"/>
              <a:gd name="connsiteX187" fmla="*/ 1604906 w 4114165"/>
              <a:gd name="connsiteY187" fmla="*/ 648563 h 3063504"/>
              <a:gd name="connsiteX188" fmla="*/ 1608087 w 4114165"/>
              <a:gd name="connsiteY188" fmla="*/ 626010 h 3063504"/>
              <a:gd name="connsiteX189" fmla="*/ 1611281 w 4114165"/>
              <a:gd name="connsiteY189" fmla="*/ 613828 h 3063504"/>
              <a:gd name="connsiteX190" fmla="*/ 1614461 w 4114165"/>
              <a:gd name="connsiteY190" fmla="*/ 611992 h 3063504"/>
              <a:gd name="connsiteX191" fmla="*/ 1617642 w 4114165"/>
              <a:gd name="connsiteY191" fmla="*/ 620362 h 3063504"/>
              <a:gd name="connsiteX192" fmla="*/ 1620836 w 4114165"/>
              <a:gd name="connsiteY192" fmla="*/ 638724 h 3063504"/>
              <a:gd name="connsiteX193" fmla="*/ 1627197 w 4114165"/>
              <a:gd name="connsiteY193" fmla="*/ 703889 h 3063504"/>
              <a:gd name="connsiteX194" fmla="*/ 1633572 w 4114165"/>
              <a:gd name="connsiteY194" fmla="*/ 803537 h 3063504"/>
              <a:gd name="connsiteX195" fmla="*/ 1643127 w 4114165"/>
              <a:gd name="connsiteY195" fmla="*/ 1005807 h 3063504"/>
              <a:gd name="connsiteX196" fmla="*/ 1659043 w 4114165"/>
              <a:gd name="connsiteY196" fmla="*/ 1426507 h 3063504"/>
              <a:gd name="connsiteX197" fmla="*/ 1678153 w 4114165"/>
              <a:gd name="connsiteY197" fmla="*/ 1923162 h 3063504"/>
              <a:gd name="connsiteX198" fmla="*/ 1687696 w 4114165"/>
              <a:gd name="connsiteY198" fmla="*/ 2112656 h 3063504"/>
              <a:gd name="connsiteX199" fmla="*/ 1694070 w 4114165"/>
              <a:gd name="connsiteY199" fmla="*/ 2204756 h 3063504"/>
              <a:gd name="connsiteX200" fmla="*/ 1700444 w 4114165"/>
              <a:gd name="connsiteY200" fmla="*/ 2265400 h 3063504"/>
              <a:gd name="connsiteX201" fmla="*/ 1703625 w 4114165"/>
              <a:gd name="connsiteY201" fmla="*/ 2283281 h 3063504"/>
              <a:gd name="connsiteX202" fmla="*/ 1706806 w 4114165"/>
              <a:gd name="connsiteY202" fmla="*/ 2292702 h 3063504"/>
              <a:gd name="connsiteX203" fmla="*/ 1709986 w 4114165"/>
              <a:gd name="connsiteY203" fmla="*/ 2293639 h 3063504"/>
              <a:gd name="connsiteX204" fmla="*/ 1713180 w 4114165"/>
              <a:gd name="connsiteY204" fmla="*/ 2286193 h 3063504"/>
              <a:gd name="connsiteX205" fmla="*/ 1716361 w 4114165"/>
              <a:gd name="connsiteY205" fmla="*/ 2270504 h 3063504"/>
              <a:gd name="connsiteX206" fmla="*/ 1722735 w 4114165"/>
              <a:gd name="connsiteY206" fmla="*/ 2215532 h 3063504"/>
              <a:gd name="connsiteX207" fmla="*/ 1729096 w 4114165"/>
              <a:gd name="connsiteY207" fmla="*/ 2131689 h 3063504"/>
              <a:gd name="connsiteX208" fmla="*/ 1738651 w 4114165"/>
              <a:gd name="connsiteY208" fmla="*/ 1961012 h 3063504"/>
              <a:gd name="connsiteX209" fmla="*/ 1754568 w 4114165"/>
              <a:gd name="connsiteY209" fmla="*/ 1602325 h 3063504"/>
              <a:gd name="connsiteX210" fmla="*/ 1773678 w 4114165"/>
              <a:gd name="connsiteY210" fmla="*/ 1169278 h 3063504"/>
              <a:gd name="connsiteX211" fmla="*/ 1783233 w 4114165"/>
              <a:gd name="connsiteY211" fmla="*/ 998855 h 3063504"/>
              <a:gd name="connsiteX212" fmla="*/ 1792788 w 4114165"/>
              <a:gd name="connsiteY212" fmla="*/ 880580 h 3063504"/>
              <a:gd name="connsiteX213" fmla="*/ 1799150 w 4114165"/>
              <a:gd name="connsiteY213" fmla="*/ 835904 h 3063504"/>
              <a:gd name="connsiteX214" fmla="*/ 1802343 w 4114165"/>
              <a:gd name="connsiteY214" fmla="*/ 824520 h 3063504"/>
              <a:gd name="connsiteX215" fmla="*/ 1805524 w 4114165"/>
              <a:gd name="connsiteY215" fmla="*/ 820556 h 3063504"/>
              <a:gd name="connsiteX216" fmla="*/ 1808705 w 4114165"/>
              <a:gd name="connsiteY216" fmla="*/ 824051 h 3063504"/>
              <a:gd name="connsiteX217" fmla="*/ 1811886 w 4114165"/>
              <a:gd name="connsiteY217" fmla="*/ 834916 h 3063504"/>
              <a:gd name="connsiteX218" fmla="*/ 1818260 w 4114165"/>
              <a:gd name="connsiteY218" fmla="*/ 878162 h 3063504"/>
              <a:gd name="connsiteX219" fmla="*/ 1824634 w 4114165"/>
              <a:gd name="connsiteY219" fmla="*/ 948342 h 3063504"/>
              <a:gd name="connsiteX220" fmla="*/ 1834176 w 4114165"/>
              <a:gd name="connsiteY220" fmla="*/ 1097237 h 3063504"/>
              <a:gd name="connsiteX221" fmla="*/ 1846912 w 4114165"/>
              <a:gd name="connsiteY221" fmla="*/ 1354719 h 3063504"/>
              <a:gd name="connsiteX222" fmla="*/ 1878758 w 4114165"/>
              <a:gd name="connsiteY222" fmla="*/ 2030319 h 3063504"/>
              <a:gd name="connsiteX223" fmla="*/ 1888313 w 4114165"/>
              <a:gd name="connsiteY223" fmla="*/ 2169894 h 3063504"/>
              <a:gd name="connsiteX224" fmla="*/ 1894687 w 4114165"/>
              <a:gd name="connsiteY224" fmla="*/ 2233983 h 3063504"/>
              <a:gd name="connsiteX225" fmla="*/ 1901049 w 4114165"/>
              <a:gd name="connsiteY225" fmla="*/ 2272112 h 3063504"/>
              <a:gd name="connsiteX226" fmla="*/ 1904242 w 4114165"/>
              <a:gd name="connsiteY226" fmla="*/ 2281014 h 3063504"/>
              <a:gd name="connsiteX227" fmla="*/ 1907423 w 4114165"/>
              <a:gd name="connsiteY227" fmla="*/ 2283053 h 3063504"/>
              <a:gd name="connsiteX228" fmla="*/ 1910604 w 4114165"/>
              <a:gd name="connsiteY228" fmla="*/ 2278216 h 3063504"/>
              <a:gd name="connsiteX229" fmla="*/ 1913785 w 4114165"/>
              <a:gd name="connsiteY229" fmla="*/ 2266591 h 3063504"/>
              <a:gd name="connsiteX230" fmla="*/ 1920159 w 4114165"/>
              <a:gd name="connsiteY230" fmla="*/ 2223573 h 3063504"/>
              <a:gd name="connsiteX231" fmla="*/ 1926520 w 4114165"/>
              <a:gd name="connsiteY231" fmla="*/ 2155837 h 3063504"/>
              <a:gd name="connsiteX232" fmla="*/ 1936075 w 4114165"/>
              <a:gd name="connsiteY232" fmla="*/ 2014084 h 3063504"/>
              <a:gd name="connsiteX233" fmla="*/ 1948811 w 4114165"/>
              <a:gd name="connsiteY233" fmla="*/ 1770329 h 3063504"/>
              <a:gd name="connsiteX234" fmla="*/ 1980657 w 4114165"/>
              <a:gd name="connsiteY234" fmla="*/ 1119397 h 3063504"/>
              <a:gd name="connsiteX235" fmla="*/ 1990212 w 4114165"/>
              <a:gd name="connsiteY235" fmla="*/ 975352 h 3063504"/>
              <a:gd name="connsiteX236" fmla="*/ 1999767 w 4114165"/>
              <a:gd name="connsiteY236" fmla="*/ 875591 h 3063504"/>
              <a:gd name="connsiteX237" fmla="*/ 2006142 w 4114165"/>
              <a:gd name="connsiteY237" fmla="*/ 836740 h 3063504"/>
              <a:gd name="connsiteX238" fmla="*/ 2009322 w 4114165"/>
              <a:gd name="connsiteY238" fmla="*/ 825938 h 3063504"/>
              <a:gd name="connsiteX239" fmla="*/ 2012503 w 4114165"/>
              <a:gd name="connsiteY239" fmla="*/ 820923 h 3063504"/>
              <a:gd name="connsiteX240" fmla="*/ 2015684 w 4114165"/>
              <a:gd name="connsiteY240" fmla="*/ 821658 h 3063504"/>
              <a:gd name="connsiteX241" fmla="*/ 2018877 w 4114165"/>
              <a:gd name="connsiteY241" fmla="*/ 828028 h 3063504"/>
              <a:gd name="connsiteX242" fmla="*/ 2025239 w 4114165"/>
              <a:gd name="connsiteY242" fmla="*/ 857115 h 3063504"/>
              <a:gd name="connsiteX243" fmla="*/ 2031613 w 4114165"/>
              <a:gd name="connsiteY243" fmla="*/ 906553 h 3063504"/>
              <a:gd name="connsiteX244" fmla="*/ 2041168 w 4114165"/>
              <a:gd name="connsiteY244" fmla="*/ 1013849 h 3063504"/>
              <a:gd name="connsiteX245" fmla="*/ 2053904 w 4114165"/>
              <a:gd name="connsiteY245" fmla="*/ 1203418 h 3063504"/>
              <a:gd name="connsiteX246" fmla="*/ 2098486 w 4114165"/>
              <a:gd name="connsiteY246" fmla="*/ 1923390 h 3063504"/>
              <a:gd name="connsiteX247" fmla="*/ 2108028 w 4114165"/>
              <a:gd name="connsiteY247" fmla="*/ 2025937 h 3063504"/>
              <a:gd name="connsiteX248" fmla="*/ 2117583 w 4114165"/>
              <a:gd name="connsiteY248" fmla="*/ 2096700 h 3063504"/>
              <a:gd name="connsiteX249" fmla="*/ 2123957 w 4114165"/>
              <a:gd name="connsiteY249" fmla="*/ 2125104 h 3063504"/>
              <a:gd name="connsiteX250" fmla="*/ 2130319 w 4114165"/>
              <a:gd name="connsiteY250" fmla="*/ 2138324 h 3063504"/>
              <a:gd name="connsiteX251" fmla="*/ 2133512 w 4114165"/>
              <a:gd name="connsiteY251" fmla="*/ 2139299 h 3063504"/>
              <a:gd name="connsiteX252" fmla="*/ 2136693 w 4114165"/>
              <a:gd name="connsiteY252" fmla="*/ 2136589 h 3063504"/>
              <a:gd name="connsiteX253" fmla="*/ 2139874 w 4114165"/>
              <a:gd name="connsiteY253" fmla="*/ 2130283 h 3063504"/>
              <a:gd name="connsiteX254" fmla="*/ 2146248 w 4114165"/>
              <a:gd name="connsiteY254" fmla="*/ 2107312 h 3063504"/>
              <a:gd name="connsiteX255" fmla="*/ 2152610 w 4114165"/>
              <a:gd name="connsiteY255" fmla="*/ 2071335 h 3063504"/>
              <a:gd name="connsiteX256" fmla="*/ 2162165 w 4114165"/>
              <a:gd name="connsiteY256" fmla="*/ 1995685 h 3063504"/>
              <a:gd name="connsiteX257" fmla="*/ 2174901 w 4114165"/>
              <a:gd name="connsiteY257" fmla="*/ 1861973 h 3063504"/>
              <a:gd name="connsiteX258" fmla="*/ 2194011 w 4114165"/>
              <a:gd name="connsiteY258" fmla="*/ 1618546 h 3063504"/>
              <a:gd name="connsiteX259" fmla="*/ 2219482 w 4114165"/>
              <a:gd name="connsiteY259" fmla="*/ 1290681 h 3063504"/>
              <a:gd name="connsiteX260" fmla="*/ 2232218 w 4114165"/>
              <a:gd name="connsiteY260" fmla="*/ 1157476 h 3063504"/>
              <a:gd name="connsiteX261" fmla="*/ 2241773 w 4114165"/>
              <a:gd name="connsiteY261" fmla="*/ 1081331 h 3063504"/>
              <a:gd name="connsiteX262" fmla="*/ 2251328 w 4114165"/>
              <a:gd name="connsiteY262" fmla="*/ 1030020 h 3063504"/>
              <a:gd name="connsiteX263" fmla="*/ 2257702 w 4114165"/>
              <a:gd name="connsiteY263" fmla="*/ 1010924 h 3063504"/>
              <a:gd name="connsiteX264" fmla="*/ 2260883 w 4114165"/>
              <a:gd name="connsiteY264" fmla="*/ 1006061 h 3063504"/>
              <a:gd name="connsiteX265" fmla="*/ 2264064 w 4114165"/>
              <a:gd name="connsiteY265" fmla="*/ 1004351 h 3063504"/>
              <a:gd name="connsiteX266" fmla="*/ 2267257 w 4114165"/>
              <a:gd name="connsiteY266" fmla="*/ 1005782 h 3063504"/>
              <a:gd name="connsiteX267" fmla="*/ 2270438 w 4114165"/>
              <a:gd name="connsiteY267" fmla="*/ 1010316 h 3063504"/>
              <a:gd name="connsiteX268" fmla="*/ 2276800 w 4114165"/>
              <a:gd name="connsiteY268" fmla="*/ 1028450 h 3063504"/>
              <a:gd name="connsiteX269" fmla="*/ 2283174 w 4114165"/>
              <a:gd name="connsiteY269" fmla="*/ 1058069 h 3063504"/>
              <a:gd name="connsiteX270" fmla="*/ 2292729 w 4114165"/>
              <a:gd name="connsiteY270" fmla="*/ 1121841 h 3063504"/>
              <a:gd name="connsiteX271" fmla="*/ 2305465 w 4114165"/>
              <a:gd name="connsiteY271" fmla="*/ 1236014 h 3063504"/>
              <a:gd name="connsiteX272" fmla="*/ 2324575 w 4114165"/>
              <a:gd name="connsiteY272" fmla="*/ 1444287 h 3063504"/>
              <a:gd name="connsiteX273" fmla="*/ 2353227 w 4114165"/>
              <a:gd name="connsiteY273" fmla="*/ 1757361 h 3063504"/>
              <a:gd name="connsiteX274" fmla="*/ 2365963 w 4114165"/>
              <a:gd name="connsiteY274" fmla="*/ 1871318 h 3063504"/>
              <a:gd name="connsiteX275" fmla="*/ 2378699 w 4114165"/>
              <a:gd name="connsiteY275" fmla="*/ 1960101 h 3063504"/>
              <a:gd name="connsiteX276" fmla="*/ 2388254 w 4114165"/>
              <a:gd name="connsiteY276" fmla="*/ 2007196 h 3063504"/>
              <a:gd name="connsiteX277" fmla="*/ 2394628 w 4114165"/>
              <a:gd name="connsiteY277" fmla="*/ 2028331 h 3063504"/>
              <a:gd name="connsiteX278" fmla="*/ 2400990 w 4114165"/>
              <a:gd name="connsiteY278" fmla="*/ 2040690 h 3063504"/>
              <a:gd name="connsiteX279" fmla="*/ 2404183 w 4114165"/>
              <a:gd name="connsiteY279" fmla="*/ 2043425 h 3063504"/>
              <a:gd name="connsiteX280" fmla="*/ 2407364 w 4114165"/>
              <a:gd name="connsiteY280" fmla="*/ 2043805 h 3063504"/>
              <a:gd name="connsiteX281" fmla="*/ 2410545 w 4114165"/>
              <a:gd name="connsiteY281" fmla="*/ 2041766 h 3063504"/>
              <a:gd name="connsiteX282" fmla="*/ 2413726 w 4114165"/>
              <a:gd name="connsiteY282" fmla="*/ 2037258 h 3063504"/>
              <a:gd name="connsiteX283" fmla="*/ 2420100 w 4114165"/>
              <a:gd name="connsiteY283" fmla="*/ 2020707 h 3063504"/>
              <a:gd name="connsiteX284" fmla="*/ 2426474 w 4114165"/>
              <a:gd name="connsiteY284" fmla="*/ 1993899 h 3063504"/>
              <a:gd name="connsiteX285" fmla="*/ 2432836 w 4114165"/>
              <a:gd name="connsiteY285" fmla="*/ 1956694 h 3063504"/>
              <a:gd name="connsiteX286" fmla="*/ 2442391 w 4114165"/>
              <a:gd name="connsiteY286" fmla="*/ 1881614 h 3063504"/>
              <a:gd name="connsiteX287" fmla="*/ 2451946 w 4114165"/>
              <a:gd name="connsiteY287" fmla="*/ 1784575 h 3063504"/>
              <a:gd name="connsiteX288" fmla="*/ 2464682 w 4114165"/>
              <a:gd name="connsiteY288" fmla="*/ 1626031 h 3063504"/>
              <a:gd name="connsiteX289" fmla="*/ 2490153 w 4114165"/>
              <a:gd name="connsiteY289" fmla="*/ 1257757 h 3063504"/>
              <a:gd name="connsiteX290" fmla="*/ 2506083 w 4114165"/>
              <a:gd name="connsiteY290" fmla="*/ 1048014 h 3063504"/>
              <a:gd name="connsiteX291" fmla="*/ 2515625 w 4114165"/>
              <a:gd name="connsiteY291" fmla="*/ 952141 h 3063504"/>
              <a:gd name="connsiteX292" fmla="*/ 2521999 w 4114165"/>
              <a:gd name="connsiteY292" fmla="*/ 906236 h 3063504"/>
              <a:gd name="connsiteX293" fmla="*/ 2528373 w 4114165"/>
              <a:gd name="connsiteY293" fmla="*/ 877262 h 3063504"/>
              <a:gd name="connsiteX294" fmla="*/ 2531554 w 4114165"/>
              <a:gd name="connsiteY294" fmla="*/ 869652 h 3063504"/>
              <a:gd name="connsiteX295" fmla="*/ 2534735 w 4114165"/>
              <a:gd name="connsiteY295" fmla="*/ 866853 h 3063504"/>
              <a:gd name="connsiteX296" fmla="*/ 2537916 w 4114165"/>
              <a:gd name="connsiteY296" fmla="*/ 868955 h 3063504"/>
              <a:gd name="connsiteX297" fmla="*/ 2541109 w 4114165"/>
              <a:gd name="connsiteY297" fmla="*/ 876059 h 3063504"/>
              <a:gd name="connsiteX298" fmla="*/ 2547471 w 4114165"/>
              <a:gd name="connsiteY298" fmla="*/ 905299 h 3063504"/>
              <a:gd name="connsiteX299" fmla="*/ 2553845 w 4114165"/>
              <a:gd name="connsiteY299" fmla="*/ 954281 h 3063504"/>
              <a:gd name="connsiteX300" fmla="*/ 2563400 w 4114165"/>
              <a:gd name="connsiteY300" fmla="*/ 1062425 h 3063504"/>
              <a:gd name="connsiteX301" fmla="*/ 2572942 w 4114165"/>
              <a:gd name="connsiteY301" fmla="*/ 1206420 h 3063504"/>
              <a:gd name="connsiteX302" fmla="*/ 2588872 w 4114165"/>
              <a:gd name="connsiteY302" fmla="*/ 1499651 h 3063504"/>
              <a:gd name="connsiteX303" fmla="*/ 2614343 w 4114165"/>
              <a:gd name="connsiteY303" fmla="*/ 1975335 h 3063504"/>
              <a:gd name="connsiteX304" fmla="*/ 2623898 w 4114165"/>
              <a:gd name="connsiteY304" fmla="*/ 2111528 h 3063504"/>
              <a:gd name="connsiteX305" fmla="*/ 2633453 w 4114165"/>
              <a:gd name="connsiteY305" fmla="*/ 2206554 h 3063504"/>
              <a:gd name="connsiteX306" fmla="*/ 2639815 w 4114165"/>
              <a:gd name="connsiteY306" fmla="*/ 2243037 h 3063504"/>
              <a:gd name="connsiteX307" fmla="*/ 2643008 w 4114165"/>
              <a:gd name="connsiteY307" fmla="*/ 2252623 h 3063504"/>
              <a:gd name="connsiteX308" fmla="*/ 2646189 w 4114165"/>
              <a:gd name="connsiteY308" fmla="*/ 2256295 h 3063504"/>
              <a:gd name="connsiteX309" fmla="*/ 2649370 w 4114165"/>
              <a:gd name="connsiteY309" fmla="*/ 2254003 h 3063504"/>
              <a:gd name="connsiteX310" fmla="*/ 2652551 w 4114165"/>
              <a:gd name="connsiteY310" fmla="*/ 2245772 h 3063504"/>
              <a:gd name="connsiteX311" fmla="*/ 2658925 w 4114165"/>
              <a:gd name="connsiteY311" fmla="*/ 2211759 h 3063504"/>
              <a:gd name="connsiteX312" fmla="*/ 2665299 w 4114165"/>
              <a:gd name="connsiteY312" fmla="*/ 2155381 h 3063504"/>
              <a:gd name="connsiteX313" fmla="*/ 2674841 w 4114165"/>
              <a:gd name="connsiteY313" fmla="*/ 2033383 h 3063504"/>
              <a:gd name="connsiteX314" fmla="*/ 2687590 w 4114165"/>
              <a:gd name="connsiteY314" fmla="*/ 1816866 h 3063504"/>
              <a:gd name="connsiteX315" fmla="*/ 2725797 w 4114165"/>
              <a:gd name="connsiteY315" fmla="*/ 1116307 h 3063504"/>
              <a:gd name="connsiteX316" fmla="*/ 2735353 w 4114165"/>
              <a:gd name="connsiteY316" fmla="*/ 1006339 h 3063504"/>
              <a:gd name="connsiteX317" fmla="*/ 2741714 w 4114165"/>
              <a:gd name="connsiteY317" fmla="*/ 959548 h 3063504"/>
              <a:gd name="connsiteX318" fmla="*/ 2748088 w 4114165"/>
              <a:gd name="connsiteY318" fmla="*/ 935995 h 3063504"/>
              <a:gd name="connsiteX319" fmla="*/ 2751269 w 4114165"/>
              <a:gd name="connsiteY319" fmla="*/ 933171 h 3063504"/>
              <a:gd name="connsiteX320" fmla="*/ 2754450 w 4114165"/>
              <a:gd name="connsiteY320" fmla="*/ 936337 h 3063504"/>
              <a:gd name="connsiteX321" fmla="*/ 2757643 w 4114165"/>
              <a:gd name="connsiteY321" fmla="*/ 945416 h 3063504"/>
              <a:gd name="connsiteX322" fmla="*/ 2764005 w 4114165"/>
              <a:gd name="connsiteY322" fmla="*/ 980709 h 3063504"/>
              <a:gd name="connsiteX323" fmla="*/ 2770379 w 4114165"/>
              <a:gd name="connsiteY323" fmla="*/ 1037225 h 3063504"/>
              <a:gd name="connsiteX324" fmla="*/ 2779934 w 4114165"/>
              <a:gd name="connsiteY324" fmla="*/ 1155678 h 3063504"/>
              <a:gd name="connsiteX325" fmla="*/ 2792670 w 4114165"/>
              <a:gd name="connsiteY325" fmla="*/ 1356429 h 3063504"/>
              <a:gd name="connsiteX326" fmla="*/ 2818142 w 4114165"/>
              <a:gd name="connsiteY326" fmla="*/ 1765998 h 3063504"/>
              <a:gd name="connsiteX327" fmla="*/ 2827697 w 4114165"/>
              <a:gd name="connsiteY327" fmla="*/ 1875662 h 3063504"/>
              <a:gd name="connsiteX328" fmla="*/ 2834058 w 4114165"/>
              <a:gd name="connsiteY328" fmla="*/ 1925847 h 3063504"/>
              <a:gd name="connsiteX329" fmla="*/ 2840433 w 4114165"/>
              <a:gd name="connsiteY329" fmla="*/ 1955251 h 3063504"/>
              <a:gd name="connsiteX330" fmla="*/ 2843613 w 4114165"/>
              <a:gd name="connsiteY330" fmla="*/ 1961823 h 3063504"/>
              <a:gd name="connsiteX331" fmla="*/ 2846807 w 4114165"/>
              <a:gd name="connsiteY331" fmla="*/ 1962912 h 3063504"/>
              <a:gd name="connsiteX332" fmla="*/ 2849988 w 4114165"/>
              <a:gd name="connsiteY332" fmla="*/ 1958543 h 3063504"/>
              <a:gd name="connsiteX333" fmla="*/ 2853168 w 4114165"/>
              <a:gd name="connsiteY333" fmla="*/ 1948818 h 3063504"/>
              <a:gd name="connsiteX334" fmla="*/ 2859543 w 4114165"/>
              <a:gd name="connsiteY334" fmla="*/ 1914032 h 3063504"/>
              <a:gd name="connsiteX335" fmla="*/ 2865904 w 4114165"/>
              <a:gd name="connsiteY335" fmla="*/ 1860517 h 3063504"/>
              <a:gd name="connsiteX336" fmla="*/ 2875459 w 4114165"/>
              <a:gd name="connsiteY336" fmla="*/ 1751587 h 3063504"/>
              <a:gd name="connsiteX337" fmla="*/ 2891388 w 4114165"/>
              <a:gd name="connsiteY337" fmla="*/ 1526332 h 3063504"/>
              <a:gd name="connsiteX338" fmla="*/ 2907305 w 4114165"/>
              <a:gd name="connsiteY338" fmla="*/ 1308055 h 3063504"/>
              <a:gd name="connsiteX339" fmla="*/ 2916860 w 4114165"/>
              <a:gd name="connsiteY339" fmla="*/ 1209459 h 3063504"/>
              <a:gd name="connsiteX340" fmla="*/ 2923222 w 4114165"/>
              <a:gd name="connsiteY340" fmla="*/ 1164897 h 3063504"/>
              <a:gd name="connsiteX341" fmla="*/ 2929596 w 4114165"/>
              <a:gd name="connsiteY341" fmla="*/ 1140279 h 3063504"/>
              <a:gd name="connsiteX342" fmla="*/ 2932777 w 4114165"/>
              <a:gd name="connsiteY342" fmla="*/ 1135974 h 3063504"/>
              <a:gd name="connsiteX343" fmla="*/ 2935957 w 4114165"/>
              <a:gd name="connsiteY343" fmla="*/ 1137164 h 3063504"/>
              <a:gd name="connsiteX344" fmla="*/ 2939151 w 4114165"/>
              <a:gd name="connsiteY344" fmla="*/ 1143888 h 3063504"/>
              <a:gd name="connsiteX345" fmla="*/ 2945512 w 4114165"/>
              <a:gd name="connsiteY345" fmla="*/ 1173735 h 3063504"/>
              <a:gd name="connsiteX346" fmla="*/ 2951887 w 4114165"/>
              <a:gd name="connsiteY346" fmla="*/ 1224490 h 3063504"/>
              <a:gd name="connsiteX347" fmla="*/ 2961442 w 4114165"/>
              <a:gd name="connsiteY347" fmla="*/ 1335142 h 3063504"/>
              <a:gd name="connsiteX348" fmla="*/ 2974177 w 4114165"/>
              <a:gd name="connsiteY348" fmla="*/ 1529549 h 3063504"/>
              <a:gd name="connsiteX349" fmla="*/ 2999649 w 4114165"/>
              <a:gd name="connsiteY349" fmla="*/ 1943005 h 3063504"/>
              <a:gd name="connsiteX350" fmla="*/ 3009204 w 4114165"/>
              <a:gd name="connsiteY350" fmla="*/ 2056291 h 3063504"/>
              <a:gd name="connsiteX351" fmla="*/ 3015566 w 4114165"/>
              <a:gd name="connsiteY351" fmla="*/ 2107590 h 3063504"/>
              <a:gd name="connsiteX352" fmla="*/ 3021940 w 4114165"/>
              <a:gd name="connsiteY352" fmla="*/ 2135956 h 3063504"/>
              <a:gd name="connsiteX353" fmla="*/ 3025121 w 4114165"/>
              <a:gd name="connsiteY353" fmla="*/ 2140869 h 3063504"/>
              <a:gd name="connsiteX354" fmla="*/ 3028314 w 4114165"/>
              <a:gd name="connsiteY354" fmla="*/ 2139375 h 3063504"/>
              <a:gd name="connsiteX355" fmla="*/ 3031495 w 4114165"/>
              <a:gd name="connsiteY355" fmla="*/ 2131372 h 3063504"/>
              <a:gd name="connsiteX356" fmla="*/ 3037856 w 4114165"/>
              <a:gd name="connsiteY356" fmla="*/ 2095864 h 3063504"/>
              <a:gd name="connsiteX357" fmla="*/ 3044231 w 4114165"/>
              <a:gd name="connsiteY357" fmla="*/ 2035004 h 3063504"/>
              <a:gd name="connsiteX358" fmla="*/ 3053786 w 4114165"/>
              <a:gd name="connsiteY358" fmla="*/ 1900292 h 3063504"/>
              <a:gd name="connsiteX359" fmla="*/ 3066522 w 4114165"/>
              <a:gd name="connsiteY359" fmla="*/ 1656777 h 3063504"/>
              <a:gd name="connsiteX360" fmla="*/ 3101548 w 4114165"/>
              <a:gd name="connsiteY360" fmla="*/ 916683 h 3063504"/>
              <a:gd name="connsiteX361" fmla="*/ 3111104 w 4114165"/>
              <a:gd name="connsiteY361" fmla="*/ 783301 h 3063504"/>
              <a:gd name="connsiteX362" fmla="*/ 3117465 w 4114165"/>
              <a:gd name="connsiteY362" fmla="*/ 726430 h 3063504"/>
              <a:gd name="connsiteX363" fmla="*/ 3123839 w 4114165"/>
              <a:gd name="connsiteY363" fmla="*/ 698723 h 3063504"/>
              <a:gd name="connsiteX364" fmla="*/ 3127020 w 4114165"/>
              <a:gd name="connsiteY364" fmla="*/ 696418 h 3063504"/>
              <a:gd name="connsiteX365" fmla="*/ 3130214 w 4114165"/>
              <a:gd name="connsiteY365" fmla="*/ 701990 h 3063504"/>
              <a:gd name="connsiteX366" fmla="*/ 3133394 w 4114165"/>
              <a:gd name="connsiteY366" fmla="*/ 715476 h 3063504"/>
              <a:gd name="connsiteX367" fmla="*/ 3139756 w 4114165"/>
              <a:gd name="connsiteY367" fmla="*/ 765952 h 3063504"/>
              <a:gd name="connsiteX368" fmla="*/ 3146130 w 4114165"/>
              <a:gd name="connsiteY368" fmla="*/ 846579 h 3063504"/>
              <a:gd name="connsiteX369" fmla="*/ 3155685 w 4114165"/>
              <a:gd name="connsiteY369" fmla="*/ 1018294 h 3063504"/>
              <a:gd name="connsiteX370" fmla="*/ 3168421 w 4114165"/>
              <a:gd name="connsiteY370" fmla="*/ 1320136 h 3063504"/>
              <a:gd name="connsiteX371" fmla="*/ 3203448 w 4114165"/>
              <a:gd name="connsiteY371" fmla="*/ 2215089 h 3063504"/>
              <a:gd name="connsiteX372" fmla="*/ 3213003 w 4114165"/>
              <a:gd name="connsiteY372" fmla="*/ 2377344 h 3063504"/>
              <a:gd name="connsiteX373" fmla="*/ 3219364 w 4114165"/>
              <a:gd name="connsiteY373" fmla="*/ 2449018 h 3063504"/>
              <a:gd name="connsiteX374" fmla="*/ 3225738 w 4114165"/>
              <a:gd name="connsiteY374" fmla="*/ 2487996 h 3063504"/>
              <a:gd name="connsiteX375" fmla="*/ 3228919 w 4114165"/>
              <a:gd name="connsiteY375" fmla="*/ 2494657 h 3063504"/>
              <a:gd name="connsiteX376" fmla="*/ 3232113 w 4114165"/>
              <a:gd name="connsiteY376" fmla="*/ 2492656 h 3063504"/>
              <a:gd name="connsiteX377" fmla="*/ 3235293 w 4114165"/>
              <a:gd name="connsiteY377" fmla="*/ 2481980 h 3063504"/>
              <a:gd name="connsiteX378" fmla="*/ 3241655 w 4114165"/>
              <a:gd name="connsiteY378" fmla="*/ 2435063 h 3063504"/>
              <a:gd name="connsiteX379" fmla="*/ 3248029 w 4114165"/>
              <a:gd name="connsiteY379" fmla="*/ 2355601 h 3063504"/>
              <a:gd name="connsiteX380" fmla="*/ 3257584 w 4114165"/>
              <a:gd name="connsiteY380" fmla="*/ 2182202 h 3063504"/>
              <a:gd name="connsiteX381" fmla="*/ 3270320 w 4114165"/>
              <a:gd name="connsiteY381" fmla="*/ 1873902 h 3063504"/>
              <a:gd name="connsiteX382" fmla="*/ 3305347 w 4114165"/>
              <a:gd name="connsiteY382" fmla="*/ 952647 h 3063504"/>
              <a:gd name="connsiteX383" fmla="*/ 3314902 w 4114165"/>
              <a:gd name="connsiteY383" fmla="*/ 781693 h 3063504"/>
              <a:gd name="connsiteX384" fmla="*/ 3321263 w 4114165"/>
              <a:gd name="connsiteY384" fmla="*/ 703307 h 3063504"/>
              <a:gd name="connsiteX385" fmla="*/ 3327637 w 4114165"/>
              <a:gd name="connsiteY385" fmla="*/ 656541 h 3063504"/>
              <a:gd name="connsiteX386" fmla="*/ 3330818 w 4114165"/>
              <a:gd name="connsiteY386" fmla="*/ 645461 h 3063504"/>
              <a:gd name="connsiteX387" fmla="*/ 3334012 w 4114165"/>
              <a:gd name="connsiteY387" fmla="*/ 642662 h 3063504"/>
              <a:gd name="connsiteX388" fmla="*/ 3337192 w 4114165"/>
              <a:gd name="connsiteY388" fmla="*/ 648095 h 3063504"/>
              <a:gd name="connsiteX389" fmla="*/ 3340373 w 4114165"/>
              <a:gd name="connsiteY389" fmla="*/ 661657 h 3063504"/>
              <a:gd name="connsiteX390" fmla="*/ 3346747 w 4114165"/>
              <a:gd name="connsiteY390" fmla="*/ 712272 h 3063504"/>
              <a:gd name="connsiteX391" fmla="*/ 3353109 w 4114165"/>
              <a:gd name="connsiteY391" fmla="*/ 792026 h 3063504"/>
              <a:gd name="connsiteX392" fmla="*/ 3362664 w 4114165"/>
              <a:gd name="connsiteY392" fmla="*/ 958282 h 3063504"/>
              <a:gd name="connsiteX393" fmla="*/ 3375400 w 4114165"/>
              <a:gd name="connsiteY393" fmla="*/ 1241725 h 3063504"/>
              <a:gd name="connsiteX394" fmla="*/ 3404065 w 4114165"/>
              <a:gd name="connsiteY394" fmla="*/ 1914374 h 3063504"/>
              <a:gd name="connsiteX395" fmla="*/ 3413620 w 4114165"/>
              <a:gd name="connsiteY395" fmla="*/ 2082783 h 3063504"/>
              <a:gd name="connsiteX396" fmla="*/ 3423163 w 4114165"/>
              <a:gd name="connsiteY396" fmla="*/ 2199285 h 3063504"/>
              <a:gd name="connsiteX397" fmla="*/ 3429537 w 4114165"/>
              <a:gd name="connsiteY397" fmla="*/ 2244088 h 3063504"/>
              <a:gd name="connsiteX398" fmla="*/ 3432718 w 4114165"/>
              <a:gd name="connsiteY398" fmla="*/ 2256169 h 3063504"/>
              <a:gd name="connsiteX399" fmla="*/ 3435911 w 4114165"/>
              <a:gd name="connsiteY399" fmla="*/ 2261335 h 3063504"/>
              <a:gd name="connsiteX400" fmla="*/ 3439092 w 4114165"/>
              <a:gd name="connsiteY400" fmla="*/ 2259613 h 3063504"/>
              <a:gd name="connsiteX401" fmla="*/ 3442273 w 4114165"/>
              <a:gd name="connsiteY401" fmla="*/ 2251116 h 3063504"/>
              <a:gd name="connsiteX402" fmla="*/ 3448647 w 4114165"/>
              <a:gd name="connsiteY402" fmla="*/ 2214582 h 3063504"/>
              <a:gd name="connsiteX403" fmla="*/ 3455008 w 4114165"/>
              <a:gd name="connsiteY403" fmla="*/ 2153824 h 3063504"/>
              <a:gd name="connsiteX404" fmla="*/ 3464564 w 4114165"/>
              <a:gd name="connsiteY404" fmla="*/ 2023974 h 3063504"/>
              <a:gd name="connsiteX405" fmla="*/ 3477299 w 4114165"/>
              <a:gd name="connsiteY405" fmla="*/ 1799315 h 3063504"/>
              <a:gd name="connsiteX406" fmla="*/ 3509145 w 4114165"/>
              <a:gd name="connsiteY406" fmla="*/ 1210295 h 3063504"/>
              <a:gd name="connsiteX407" fmla="*/ 3518700 w 4114165"/>
              <a:gd name="connsiteY407" fmla="*/ 1086549 h 3063504"/>
              <a:gd name="connsiteX408" fmla="*/ 3525062 w 4114165"/>
              <a:gd name="connsiteY408" fmla="*/ 1027956 h 3063504"/>
              <a:gd name="connsiteX409" fmla="*/ 3531436 w 4114165"/>
              <a:gd name="connsiteY409" fmla="*/ 990536 h 3063504"/>
              <a:gd name="connsiteX410" fmla="*/ 3534617 w 4114165"/>
              <a:gd name="connsiteY410" fmla="*/ 980063 h 3063504"/>
              <a:gd name="connsiteX411" fmla="*/ 3537797 w 4114165"/>
              <a:gd name="connsiteY411" fmla="*/ 975137 h 3063504"/>
              <a:gd name="connsiteX412" fmla="*/ 3540991 w 4114165"/>
              <a:gd name="connsiteY412" fmla="*/ 975694 h 3063504"/>
              <a:gd name="connsiteX413" fmla="*/ 3544172 w 4114165"/>
              <a:gd name="connsiteY413" fmla="*/ 981697 h 3063504"/>
              <a:gd name="connsiteX414" fmla="*/ 3550546 w 4114165"/>
              <a:gd name="connsiteY414" fmla="*/ 1009341 h 3063504"/>
              <a:gd name="connsiteX415" fmla="*/ 3556908 w 4114165"/>
              <a:gd name="connsiteY415" fmla="*/ 1056435 h 3063504"/>
              <a:gd name="connsiteX416" fmla="*/ 3566463 w 4114165"/>
              <a:gd name="connsiteY416" fmla="*/ 1158261 h 3063504"/>
              <a:gd name="connsiteX417" fmla="*/ 3579198 w 4114165"/>
              <a:gd name="connsiteY417" fmla="*/ 1335737 h 3063504"/>
              <a:gd name="connsiteX418" fmla="*/ 3611044 w 4114165"/>
              <a:gd name="connsiteY418" fmla="*/ 1805545 h 3063504"/>
              <a:gd name="connsiteX419" fmla="*/ 3620599 w 4114165"/>
              <a:gd name="connsiteY419" fmla="*/ 1906206 h 3063504"/>
              <a:gd name="connsiteX420" fmla="*/ 3626961 w 4114165"/>
              <a:gd name="connsiteY420" fmla="*/ 1954998 h 3063504"/>
              <a:gd name="connsiteX421" fmla="*/ 3633335 w 4114165"/>
              <a:gd name="connsiteY421" fmla="*/ 1987567 h 3063504"/>
              <a:gd name="connsiteX422" fmla="*/ 3639696 w 4114165"/>
              <a:gd name="connsiteY422" fmla="*/ 2003270 h 3063504"/>
              <a:gd name="connsiteX423" fmla="*/ 3642890 w 4114165"/>
              <a:gd name="connsiteY423" fmla="*/ 2004764 h 3063504"/>
              <a:gd name="connsiteX424" fmla="*/ 3646071 w 4114165"/>
              <a:gd name="connsiteY424" fmla="*/ 2002092 h 3063504"/>
              <a:gd name="connsiteX425" fmla="*/ 3649251 w 4114165"/>
              <a:gd name="connsiteY425" fmla="*/ 1995343 h 3063504"/>
              <a:gd name="connsiteX426" fmla="*/ 3655626 w 4114165"/>
              <a:gd name="connsiteY426" fmla="*/ 1970079 h 3063504"/>
              <a:gd name="connsiteX427" fmla="*/ 3661987 w 4114165"/>
              <a:gd name="connsiteY427" fmla="*/ 1930329 h 3063504"/>
              <a:gd name="connsiteX428" fmla="*/ 3671542 w 4114165"/>
              <a:gd name="connsiteY428" fmla="*/ 1847423 h 3063504"/>
              <a:gd name="connsiteX429" fmla="*/ 3684278 w 4114165"/>
              <a:gd name="connsiteY429" fmla="*/ 1705138 h 3063504"/>
              <a:gd name="connsiteX430" fmla="*/ 3719305 w 4114165"/>
              <a:gd name="connsiteY430" fmla="*/ 1285869 h 3063504"/>
              <a:gd name="connsiteX431" fmla="*/ 3728860 w 4114165"/>
              <a:gd name="connsiteY431" fmla="*/ 1203127 h 3063504"/>
              <a:gd name="connsiteX432" fmla="*/ 3738415 w 4114165"/>
              <a:gd name="connsiteY432" fmla="*/ 1145914 h 3063504"/>
              <a:gd name="connsiteX433" fmla="*/ 3744789 w 4114165"/>
              <a:gd name="connsiteY433" fmla="*/ 1123703 h 3063504"/>
              <a:gd name="connsiteX434" fmla="*/ 3747970 w 4114165"/>
              <a:gd name="connsiteY434" fmla="*/ 1117612 h 3063504"/>
              <a:gd name="connsiteX435" fmla="*/ 3751151 w 4114165"/>
              <a:gd name="connsiteY435" fmla="*/ 1114864 h 3063504"/>
              <a:gd name="connsiteX436" fmla="*/ 3754344 w 4114165"/>
              <a:gd name="connsiteY436" fmla="*/ 1115497 h 3063504"/>
              <a:gd name="connsiteX437" fmla="*/ 3757525 w 4114165"/>
              <a:gd name="connsiteY437" fmla="*/ 1119435 h 3063504"/>
              <a:gd name="connsiteX438" fmla="*/ 3763887 w 4114165"/>
              <a:gd name="connsiteY438" fmla="*/ 1137050 h 3063504"/>
              <a:gd name="connsiteX439" fmla="*/ 3770261 w 4114165"/>
              <a:gd name="connsiteY439" fmla="*/ 1166935 h 3063504"/>
              <a:gd name="connsiteX440" fmla="*/ 3779816 w 4114165"/>
              <a:gd name="connsiteY440" fmla="*/ 1232253 h 3063504"/>
              <a:gd name="connsiteX441" fmla="*/ 3792552 w 4114165"/>
              <a:gd name="connsiteY441" fmla="*/ 1349413 h 3063504"/>
              <a:gd name="connsiteX442" fmla="*/ 3818023 w 4114165"/>
              <a:gd name="connsiteY442" fmla="*/ 1628335 h 3063504"/>
              <a:gd name="connsiteX443" fmla="*/ 3833953 w 4114165"/>
              <a:gd name="connsiteY443" fmla="*/ 1785195 h 3063504"/>
              <a:gd name="connsiteX444" fmla="*/ 3843495 w 4114165"/>
              <a:gd name="connsiteY444" fmla="*/ 1858085 h 3063504"/>
              <a:gd name="connsiteX445" fmla="*/ 3853050 w 4114165"/>
              <a:gd name="connsiteY445" fmla="*/ 1909448 h 3063504"/>
              <a:gd name="connsiteX446" fmla="*/ 3859424 w 4114165"/>
              <a:gd name="connsiteY446" fmla="*/ 1930215 h 3063504"/>
              <a:gd name="connsiteX447" fmla="*/ 3865786 w 4114165"/>
              <a:gd name="connsiteY447" fmla="*/ 1939611 h 3063504"/>
              <a:gd name="connsiteX448" fmla="*/ 3868979 w 4114165"/>
              <a:gd name="connsiteY448" fmla="*/ 1939992 h 3063504"/>
              <a:gd name="connsiteX449" fmla="*/ 3872160 w 4114165"/>
              <a:gd name="connsiteY449" fmla="*/ 1937472 h 3063504"/>
              <a:gd name="connsiteX450" fmla="*/ 3875341 w 4114165"/>
              <a:gd name="connsiteY450" fmla="*/ 1932115 h 3063504"/>
              <a:gd name="connsiteX451" fmla="*/ 3881715 w 4114165"/>
              <a:gd name="connsiteY451" fmla="*/ 1913057 h 3063504"/>
              <a:gd name="connsiteX452" fmla="*/ 3888077 w 4114165"/>
              <a:gd name="connsiteY452" fmla="*/ 1883437 h 3063504"/>
              <a:gd name="connsiteX453" fmla="*/ 3897632 w 4114165"/>
              <a:gd name="connsiteY453" fmla="*/ 1821260 h 3063504"/>
              <a:gd name="connsiteX454" fmla="*/ 3910367 w 4114165"/>
              <a:gd name="connsiteY454" fmla="*/ 1711888 h 3063504"/>
              <a:gd name="connsiteX455" fmla="*/ 3932658 w 4114165"/>
              <a:gd name="connsiteY455" fmla="*/ 1484088 h 3063504"/>
              <a:gd name="connsiteX456" fmla="*/ 3951768 w 4114165"/>
              <a:gd name="connsiteY456" fmla="*/ 1301736 h 3063504"/>
              <a:gd name="connsiteX457" fmla="*/ 3961323 w 4114165"/>
              <a:gd name="connsiteY457" fmla="*/ 1230328 h 3063504"/>
              <a:gd name="connsiteX458" fmla="*/ 3970878 w 4114165"/>
              <a:gd name="connsiteY458" fmla="*/ 1178180 h 3063504"/>
              <a:gd name="connsiteX459" fmla="*/ 3977240 w 4114165"/>
              <a:gd name="connsiteY459" fmla="*/ 1155741 h 3063504"/>
              <a:gd name="connsiteX460" fmla="*/ 3983614 w 4114165"/>
              <a:gd name="connsiteY460" fmla="*/ 1143901 h 3063504"/>
              <a:gd name="connsiteX461" fmla="*/ 3986795 w 4114165"/>
              <a:gd name="connsiteY461" fmla="*/ 1142077 h 3063504"/>
              <a:gd name="connsiteX462" fmla="*/ 3989976 w 4114165"/>
              <a:gd name="connsiteY462" fmla="*/ 1142989 h 3063504"/>
              <a:gd name="connsiteX463" fmla="*/ 3993169 w 4114165"/>
              <a:gd name="connsiteY463" fmla="*/ 1146661 h 3063504"/>
              <a:gd name="connsiteX464" fmla="*/ 3999531 w 4114165"/>
              <a:gd name="connsiteY464" fmla="*/ 1162136 h 3063504"/>
              <a:gd name="connsiteX465" fmla="*/ 4005905 w 4114165"/>
              <a:gd name="connsiteY465" fmla="*/ 1188070 h 3063504"/>
              <a:gd name="connsiteX466" fmla="*/ 4015460 w 4114165"/>
              <a:gd name="connsiteY466" fmla="*/ 1244992 h 3063504"/>
              <a:gd name="connsiteX467" fmla="*/ 4025002 w 4114165"/>
              <a:gd name="connsiteY467" fmla="*/ 1320275 h 3063504"/>
              <a:gd name="connsiteX468" fmla="*/ 4040932 w 4114165"/>
              <a:gd name="connsiteY468" fmla="*/ 1473210 h 3063504"/>
              <a:gd name="connsiteX469" fmla="*/ 4069584 w 4114165"/>
              <a:gd name="connsiteY469" fmla="*/ 1754601 h 3063504"/>
              <a:gd name="connsiteX470" fmla="*/ 4079139 w 4114165"/>
              <a:gd name="connsiteY470" fmla="*/ 1826731 h 3063504"/>
              <a:gd name="connsiteX471" fmla="*/ 4088694 w 4114165"/>
              <a:gd name="connsiteY471" fmla="*/ 1879436 h 3063504"/>
              <a:gd name="connsiteX472" fmla="*/ 4095069 w 4114165"/>
              <a:gd name="connsiteY472" fmla="*/ 1902103 h 3063504"/>
              <a:gd name="connsiteX473" fmla="*/ 4101430 w 4114165"/>
              <a:gd name="connsiteY473" fmla="*/ 1914082 h 3063504"/>
              <a:gd name="connsiteX474" fmla="*/ 4104611 w 4114165"/>
              <a:gd name="connsiteY474" fmla="*/ 1915995 h 3063504"/>
              <a:gd name="connsiteX475" fmla="*/ 4107804 w 4114165"/>
              <a:gd name="connsiteY475" fmla="*/ 1915184 h 3063504"/>
              <a:gd name="connsiteX476" fmla="*/ 4110985 w 4114165"/>
              <a:gd name="connsiteY476" fmla="*/ 1911702 h 3063504"/>
              <a:gd name="connsiteX477" fmla="*/ 4114166 w 4114165"/>
              <a:gd name="connsiteY477" fmla="*/ 1905598 h 3063504"/>
              <a:gd name="connsiteX478" fmla="*/ 4114166 w 4114165"/>
              <a:gd name="connsiteY478" fmla="*/ 1905598 h 3063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</a:cxnLst>
            <a:rect l="l" t="t" r="r" b="b"/>
            <a:pathLst>
              <a:path w="4114165" h="3063504">
                <a:moveTo>
                  <a:pt x="0" y="1426330"/>
                </a:moveTo>
                <a:lnTo>
                  <a:pt x="19106" y="1079343"/>
                </a:lnTo>
                <a:lnTo>
                  <a:pt x="28660" y="944391"/>
                </a:lnTo>
                <a:lnTo>
                  <a:pt x="38212" y="852379"/>
                </a:lnTo>
                <a:lnTo>
                  <a:pt x="44582" y="819708"/>
                </a:lnTo>
                <a:lnTo>
                  <a:pt x="47765" y="812730"/>
                </a:lnTo>
                <a:lnTo>
                  <a:pt x="50950" y="812198"/>
                </a:lnTo>
                <a:lnTo>
                  <a:pt x="54134" y="818213"/>
                </a:lnTo>
                <a:lnTo>
                  <a:pt x="57319" y="830801"/>
                </a:lnTo>
                <a:lnTo>
                  <a:pt x="63687" y="875439"/>
                </a:lnTo>
                <a:lnTo>
                  <a:pt x="70056" y="945100"/>
                </a:lnTo>
                <a:lnTo>
                  <a:pt x="79608" y="1091880"/>
                </a:lnTo>
                <a:lnTo>
                  <a:pt x="92347" y="1349148"/>
                </a:lnTo>
                <a:lnTo>
                  <a:pt x="130558" y="2179860"/>
                </a:lnTo>
                <a:lnTo>
                  <a:pt x="140112" y="2309798"/>
                </a:lnTo>
                <a:lnTo>
                  <a:pt x="146480" y="2364047"/>
                </a:lnTo>
                <a:lnTo>
                  <a:pt x="149664" y="2380472"/>
                </a:lnTo>
                <a:lnTo>
                  <a:pt x="152849" y="2389450"/>
                </a:lnTo>
                <a:lnTo>
                  <a:pt x="156033" y="2390855"/>
                </a:lnTo>
                <a:lnTo>
                  <a:pt x="159218" y="2384600"/>
                </a:lnTo>
                <a:lnTo>
                  <a:pt x="162401" y="2370696"/>
                </a:lnTo>
                <a:lnTo>
                  <a:pt x="168770" y="2320207"/>
                </a:lnTo>
                <a:lnTo>
                  <a:pt x="175140" y="2240720"/>
                </a:lnTo>
                <a:lnTo>
                  <a:pt x="184692" y="2072639"/>
                </a:lnTo>
                <a:lnTo>
                  <a:pt x="197429" y="1777458"/>
                </a:lnTo>
                <a:lnTo>
                  <a:pt x="235642" y="818581"/>
                </a:lnTo>
                <a:lnTo>
                  <a:pt x="245194" y="665925"/>
                </a:lnTo>
                <a:lnTo>
                  <a:pt x="251563" y="600835"/>
                </a:lnTo>
                <a:lnTo>
                  <a:pt x="257933" y="568563"/>
                </a:lnTo>
                <a:lnTo>
                  <a:pt x="261116" y="565293"/>
                </a:lnTo>
                <a:lnTo>
                  <a:pt x="264300" y="570754"/>
                </a:lnTo>
                <a:lnTo>
                  <a:pt x="267485" y="584961"/>
                </a:lnTo>
                <a:lnTo>
                  <a:pt x="273854" y="639269"/>
                </a:lnTo>
                <a:lnTo>
                  <a:pt x="280222" y="726772"/>
                </a:lnTo>
                <a:lnTo>
                  <a:pt x="289776" y="913999"/>
                </a:lnTo>
                <a:lnTo>
                  <a:pt x="302513" y="1245232"/>
                </a:lnTo>
                <a:lnTo>
                  <a:pt x="340728" y="2325374"/>
                </a:lnTo>
                <a:lnTo>
                  <a:pt x="350283" y="2497177"/>
                </a:lnTo>
                <a:lnTo>
                  <a:pt x="356645" y="2570484"/>
                </a:lnTo>
                <a:lnTo>
                  <a:pt x="363019" y="2607106"/>
                </a:lnTo>
                <a:lnTo>
                  <a:pt x="366200" y="2611083"/>
                </a:lnTo>
                <a:lnTo>
                  <a:pt x="369380" y="2605384"/>
                </a:lnTo>
                <a:lnTo>
                  <a:pt x="372574" y="2590024"/>
                </a:lnTo>
                <a:lnTo>
                  <a:pt x="378935" y="2530861"/>
                </a:lnTo>
                <a:lnTo>
                  <a:pt x="385310" y="2435532"/>
                </a:lnTo>
                <a:lnTo>
                  <a:pt x="394865" y="2232425"/>
                </a:lnTo>
                <a:lnTo>
                  <a:pt x="407601" y="1876548"/>
                </a:lnTo>
                <a:lnTo>
                  <a:pt x="442627" y="825508"/>
                </a:lnTo>
                <a:lnTo>
                  <a:pt x="452182" y="631949"/>
                </a:lnTo>
                <a:lnTo>
                  <a:pt x="458544" y="543618"/>
                </a:lnTo>
                <a:lnTo>
                  <a:pt x="464918" y="491393"/>
                </a:lnTo>
                <a:lnTo>
                  <a:pt x="468099" y="479329"/>
                </a:lnTo>
                <a:lnTo>
                  <a:pt x="471280" y="476719"/>
                </a:lnTo>
                <a:lnTo>
                  <a:pt x="474473" y="483516"/>
                </a:lnTo>
                <a:lnTo>
                  <a:pt x="477654" y="499587"/>
                </a:lnTo>
                <a:lnTo>
                  <a:pt x="484015" y="558573"/>
                </a:lnTo>
                <a:lnTo>
                  <a:pt x="490390" y="650919"/>
                </a:lnTo>
                <a:lnTo>
                  <a:pt x="499945" y="843021"/>
                </a:lnTo>
                <a:lnTo>
                  <a:pt x="512680" y="1171038"/>
                </a:lnTo>
                <a:lnTo>
                  <a:pt x="544526" y="2034016"/>
                </a:lnTo>
                <a:lnTo>
                  <a:pt x="554081" y="2220635"/>
                </a:lnTo>
                <a:lnTo>
                  <a:pt x="563624" y="2346673"/>
                </a:lnTo>
                <a:lnTo>
                  <a:pt x="569998" y="2393211"/>
                </a:lnTo>
                <a:lnTo>
                  <a:pt x="573179" y="2404874"/>
                </a:lnTo>
                <a:lnTo>
                  <a:pt x="576372" y="2408799"/>
                </a:lnTo>
                <a:lnTo>
                  <a:pt x="579553" y="2405102"/>
                </a:lnTo>
                <a:lnTo>
                  <a:pt x="582734" y="2393945"/>
                </a:lnTo>
                <a:lnTo>
                  <a:pt x="589108" y="2350282"/>
                </a:lnTo>
                <a:lnTo>
                  <a:pt x="595470" y="2280520"/>
                </a:lnTo>
                <a:lnTo>
                  <a:pt x="605025" y="2134981"/>
                </a:lnTo>
                <a:lnTo>
                  <a:pt x="617760" y="1888743"/>
                </a:lnTo>
                <a:lnTo>
                  <a:pt x="646426" y="1318008"/>
                </a:lnTo>
                <a:lnTo>
                  <a:pt x="655981" y="1179079"/>
                </a:lnTo>
                <a:lnTo>
                  <a:pt x="665523" y="1084231"/>
                </a:lnTo>
                <a:lnTo>
                  <a:pt x="671897" y="1047837"/>
                </a:lnTo>
                <a:lnTo>
                  <a:pt x="675078" y="1037782"/>
                </a:lnTo>
                <a:lnTo>
                  <a:pt x="678259" y="1033059"/>
                </a:lnTo>
                <a:lnTo>
                  <a:pt x="681452" y="1033502"/>
                </a:lnTo>
                <a:lnTo>
                  <a:pt x="684633" y="1038909"/>
                </a:lnTo>
                <a:lnTo>
                  <a:pt x="691007" y="1063476"/>
                </a:lnTo>
                <a:lnTo>
                  <a:pt x="697369" y="1104049"/>
                </a:lnTo>
                <a:lnTo>
                  <a:pt x="706924" y="1187437"/>
                </a:lnTo>
                <a:lnTo>
                  <a:pt x="738770" y="1501044"/>
                </a:lnTo>
                <a:lnTo>
                  <a:pt x="748325" y="1560169"/>
                </a:lnTo>
                <a:lnTo>
                  <a:pt x="754686" y="1583596"/>
                </a:lnTo>
                <a:lnTo>
                  <a:pt x="757880" y="1590282"/>
                </a:lnTo>
                <a:lnTo>
                  <a:pt x="761061" y="1593663"/>
                </a:lnTo>
                <a:lnTo>
                  <a:pt x="764241" y="1593828"/>
                </a:lnTo>
                <a:lnTo>
                  <a:pt x="767422" y="1590940"/>
                </a:lnTo>
                <a:lnTo>
                  <a:pt x="773796" y="1576821"/>
                </a:lnTo>
                <a:lnTo>
                  <a:pt x="780158" y="1553495"/>
                </a:lnTo>
                <a:lnTo>
                  <a:pt x="792906" y="1490875"/>
                </a:lnTo>
                <a:lnTo>
                  <a:pt x="805642" y="1429686"/>
                </a:lnTo>
                <a:lnTo>
                  <a:pt x="812004" y="1408348"/>
                </a:lnTo>
                <a:lnTo>
                  <a:pt x="818378" y="1397407"/>
                </a:lnTo>
                <a:lnTo>
                  <a:pt x="821559" y="1396635"/>
                </a:lnTo>
                <a:lnTo>
                  <a:pt x="824740" y="1399345"/>
                </a:lnTo>
                <a:lnTo>
                  <a:pt x="827933" y="1405740"/>
                </a:lnTo>
                <a:lnTo>
                  <a:pt x="834295" y="1430142"/>
                </a:lnTo>
                <a:lnTo>
                  <a:pt x="840669" y="1470285"/>
                </a:lnTo>
                <a:lnTo>
                  <a:pt x="850224" y="1558649"/>
                </a:lnTo>
                <a:lnTo>
                  <a:pt x="862960" y="1718561"/>
                </a:lnTo>
                <a:lnTo>
                  <a:pt x="891612" y="2106134"/>
                </a:lnTo>
                <a:lnTo>
                  <a:pt x="897986" y="2164423"/>
                </a:lnTo>
                <a:lnTo>
                  <a:pt x="904348" y="2202286"/>
                </a:lnTo>
                <a:lnTo>
                  <a:pt x="907541" y="2212354"/>
                </a:lnTo>
                <a:lnTo>
                  <a:pt x="910722" y="2215950"/>
                </a:lnTo>
                <a:lnTo>
                  <a:pt x="913903" y="2212772"/>
                </a:lnTo>
                <a:lnTo>
                  <a:pt x="917096" y="2202540"/>
                </a:lnTo>
                <a:lnTo>
                  <a:pt x="923458" y="2160358"/>
                </a:lnTo>
                <a:lnTo>
                  <a:pt x="929832" y="2088937"/>
                </a:lnTo>
                <a:lnTo>
                  <a:pt x="939387" y="1929354"/>
                </a:lnTo>
                <a:lnTo>
                  <a:pt x="948930" y="1715256"/>
                </a:lnTo>
                <a:lnTo>
                  <a:pt x="964859" y="1281386"/>
                </a:lnTo>
                <a:lnTo>
                  <a:pt x="983956" y="762432"/>
                </a:lnTo>
                <a:lnTo>
                  <a:pt x="993511" y="562035"/>
                </a:lnTo>
                <a:lnTo>
                  <a:pt x="999886" y="466070"/>
                </a:lnTo>
                <a:lnTo>
                  <a:pt x="1006247" y="406589"/>
                </a:lnTo>
                <a:lnTo>
                  <a:pt x="1009441" y="391842"/>
                </a:lnTo>
                <a:lnTo>
                  <a:pt x="1012621" y="387604"/>
                </a:lnTo>
                <a:lnTo>
                  <a:pt x="1015802" y="394136"/>
                </a:lnTo>
                <a:lnTo>
                  <a:pt x="1018996" y="411587"/>
                </a:lnTo>
                <a:lnTo>
                  <a:pt x="1025357" y="479311"/>
                </a:lnTo>
                <a:lnTo>
                  <a:pt x="1031731" y="589755"/>
                </a:lnTo>
                <a:lnTo>
                  <a:pt x="1041274" y="828914"/>
                </a:lnTo>
                <a:lnTo>
                  <a:pt x="1054022" y="1256857"/>
                </a:lnTo>
                <a:lnTo>
                  <a:pt x="1092230" y="2652391"/>
                </a:lnTo>
                <a:lnTo>
                  <a:pt x="1101785" y="2862019"/>
                </a:lnTo>
                <a:lnTo>
                  <a:pt x="1108146" y="2943532"/>
                </a:lnTo>
                <a:lnTo>
                  <a:pt x="1111340" y="2965110"/>
                </a:lnTo>
                <a:lnTo>
                  <a:pt x="1114521" y="2973430"/>
                </a:lnTo>
                <a:lnTo>
                  <a:pt x="1117701" y="2968315"/>
                </a:lnTo>
                <a:lnTo>
                  <a:pt x="1120895" y="2949661"/>
                </a:lnTo>
                <a:lnTo>
                  <a:pt x="1127256" y="2872251"/>
                </a:lnTo>
                <a:lnTo>
                  <a:pt x="1133631" y="2743364"/>
                </a:lnTo>
                <a:lnTo>
                  <a:pt x="1143173" y="2463378"/>
                </a:lnTo>
                <a:lnTo>
                  <a:pt x="1155922" y="1965154"/>
                </a:lnTo>
                <a:lnTo>
                  <a:pt x="1190948" y="471744"/>
                </a:lnTo>
                <a:lnTo>
                  <a:pt x="1200503" y="198810"/>
                </a:lnTo>
                <a:lnTo>
                  <a:pt x="1206865" y="77799"/>
                </a:lnTo>
                <a:lnTo>
                  <a:pt x="1213239" y="11588"/>
                </a:lnTo>
                <a:lnTo>
                  <a:pt x="1216420" y="0"/>
                </a:lnTo>
                <a:lnTo>
                  <a:pt x="1219601" y="2996"/>
                </a:lnTo>
                <a:lnTo>
                  <a:pt x="1222781" y="20580"/>
                </a:lnTo>
                <a:lnTo>
                  <a:pt x="1229156" y="98807"/>
                </a:lnTo>
                <a:lnTo>
                  <a:pt x="1235530" y="231880"/>
                </a:lnTo>
                <a:lnTo>
                  <a:pt x="1245072" y="522962"/>
                </a:lnTo>
                <a:lnTo>
                  <a:pt x="1257821" y="1041176"/>
                </a:lnTo>
                <a:lnTo>
                  <a:pt x="1292847" y="2583224"/>
                </a:lnTo>
                <a:lnTo>
                  <a:pt x="1302390" y="2862221"/>
                </a:lnTo>
                <a:lnTo>
                  <a:pt x="1308764" y="2985271"/>
                </a:lnTo>
                <a:lnTo>
                  <a:pt x="1315138" y="3052069"/>
                </a:lnTo>
                <a:lnTo>
                  <a:pt x="1318319" y="3063504"/>
                </a:lnTo>
                <a:lnTo>
                  <a:pt x="1321500" y="3060098"/>
                </a:lnTo>
                <a:lnTo>
                  <a:pt x="1324681" y="3041913"/>
                </a:lnTo>
                <a:lnTo>
                  <a:pt x="1331055" y="2962109"/>
                </a:lnTo>
                <a:lnTo>
                  <a:pt x="1337429" y="2827372"/>
                </a:lnTo>
                <a:lnTo>
                  <a:pt x="1346971" y="2534799"/>
                </a:lnTo>
                <a:lnTo>
                  <a:pt x="1359720" y="2019403"/>
                </a:lnTo>
                <a:lnTo>
                  <a:pt x="1391553" y="642650"/>
                </a:lnTo>
                <a:lnTo>
                  <a:pt x="1401108" y="357415"/>
                </a:lnTo>
                <a:lnTo>
                  <a:pt x="1407482" y="227415"/>
                </a:lnTo>
                <a:lnTo>
                  <a:pt x="1413844" y="151377"/>
                </a:lnTo>
                <a:lnTo>
                  <a:pt x="1417037" y="134458"/>
                </a:lnTo>
                <a:lnTo>
                  <a:pt x="1420218" y="131770"/>
                </a:lnTo>
                <a:lnTo>
                  <a:pt x="1423399" y="143257"/>
                </a:lnTo>
                <a:lnTo>
                  <a:pt x="1426580" y="168709"/>
                </a:lnTo>
                <a:lnTo>
                  <a:pt x="1432954" y="259960"/>
                </a:lnTo>
                <a:lnTo>
                  <a:pt x="1439328" y="401057"/>
                </a:lnTo>
                <a:lnTo>
                  <a:pt x="1448870" y="691492"/>
                </a:lnTo>
                <a:lnTo>
                  <a:pt x="1461619" y="1179130"/>
                </a:lnTo>
                <a:lnTo>
                  <a:pt x="1487091" y="2181025"/>
                </a:lnTo>
                <a:lnTo>
                  <a:pt x="1496646" y="2459592"/>
                </a:lnTo>
                <a:lnTo>
                  <a:pt x="1503007" y="2593785"/>
                </a:lnTo>
                <a:lnTo>
                  <a:pt x="1509382" y="2680946"/>
                </a:lnTo>
                <a:lnTo>
                  <a:pt x="1512562" y="2705982"/>
                </a:lnTo>
                <a:lnTo>
                  <a:pt x="1515743" y="2718442"/>
                </a:lnTo>
                <a:lnTo>
                  <a:pt x="1518937" y="2718341"/>
                </a:lnTo>
                <a:lnTo>
                  <a:pt x="1522117" y="2705817"/>
                </a:lnTo>
                <a:lnTo>
                  <a:pt x="1525298" y="2681162"/>
                </a:lnTo>
                <a:lnTo>
                  <a:pt x="1531672" y="2597166"/>
                </a:lnTo>
                <a:lnTo>
                  <a:pt x="1538034" y="2471052"/>
                </a:lnTo>
                <a:lnTo>
                  <a:pt x="1547589" y="2217318"/>
                </a:lnTo>
                <a:lnTo>
                  <a:pt x="1563518" y="1692310"/>
                </a:lnTo>
                <a:lnTo>
                  <a:pt x="1582615" y="1074303"/>
                </a:lnTo>
                <a:lnTo>
                  <a:pt x="1592171" y="838804"/>
                </a:lnTo>
                <a:lnTo>
                  <a:pt x="1598545" y="724265"/>
                </a:lnTo>
                <a:lnTo>
                  <a:pt x="1604906" y="648563"/>
                </a:lnTo>
                <a:lnTo>
                  <a:pt x="1608087" y="626010"/>
                </a:lnTo>
                <a:lnTo>
                  <a:pt x="1611281" y="613828"/>
                </a:lnTo>
                <a:lnTo>
                  <a:pt x="1614461" y="611992"/>
                </a:lnTo>
                <a:lnTo>
                  <a:pt x="1617642" y="620362"/>
                </a:lnTo>
                <a:lnTo>
                  <a:pt x="1620836" y="638724"/>
                </a:lnTo>
                <a:lnTo>
                  <a:pt x="1627197" y="703889"/>
                </a:lnTo>
                <a:lnTo>
                  <a:pt x="1633572" y="803537"/>
                </a:lnTo>
                <a:lnTo>
                  <a:pt x="1643127" y="1005807"/>
                </a:lnTo>
                <a:lnTo>
                  <a:pt x="1659043" y="1426507"/>
                </a:lnTo>
                <a:lnTo>
                  <a:pt x="1678153" y="1923162"/>
                </a:lnTo>
                <a:lnTo>
                  <a:pt x="1687696" y="2112656"/>
                </a:lnTo>
                <a:lnTo>
                  <a:pt x="1694070" y="2204756"/>
                </a:lnTo>
                <a:lnTo>
                  <a:pt x="1700444" y="2265400"/>
                </a:lnTo>
                <a:lnTo>
                  <a:pt x="1703625" y="2283281"/>
                </a:lnTo>
                <a:lnTo>
                  <a:pt x="1706806" y="2292702"/>
                </a:lnTo>
                <a:lnTo>
                  <a:pt x="1709986" y="2293639"/>
                </a:lnTo>
                <a:lnTo>
                  <a:pt x="1713180" y="2286193"/>
                </a:lnTo>
                <a:lnTo>
                  <a:pt x="1716361" y="2270504"/>
                </a:lnTo>
                <a:lnTo>
                  <a:pt x="1722735" y="2215532"/>
                </a:lnTo>
                <a:lnTo>
                  <a:pt x="1729096" y="2131689"/>
                </a:lnTo>
                <a:lnTo>
                  <a:pt x="1738651" y="1961012"/>
                </a:lnTo>
                <a:lnTo>
                  <a:pt x="1754568" y="1602325"/>
                </a:lnTo>
                <a:lnTo>
                  <a:pt x="1773678" y="1169278"/>
                </a:lnTo>
                <a:lnTo>
                  <a:pt x="1783233" y="998855"/>
                </a:lnTo>
                <a:lnTo>
                  <a:pt x="1792788" y="880580"/>
                </a:lnTo>
                <a:lnTo>
                  <a:pt x="1799150" y="835904"/>
                </a:lnTo>
                <a:lnTo>
                  <a:pt x="1802343" y="824520"/>
                </a:lnTo>
                <a:lnTo>
                  <a:pt x="1805524" y="820556"/>
                </a:lnTo>
                <a:lnTo>
                  <a:pt x="1808705" y="824051"/>
                </a:lnTo>
                <a:lnTo>
                  <a:pt x="1811886" y="834916"/>
                </a:lnTo>
                <a:lnTo>
                  <a:pt x="1818260" y="878162"/>
                </a:lnTo>
                <a:lnTo>
                  <a:pt x="1824634" y="948342"/>
                </a:lnTo>
                <a:lnTo>
                  <a:pt x="1834176" y="1097237"/>
                </a:lnTo>
                <a:lnTo>
                  <a:pt x="1846912" y="1354719"/>
                </a:lnTo>
                <a:lnTo>
                  <a:pt x="1878758" y="2030319"/>
                </a:lnTo>
                <a:lnTo>
                  <a:pt x="1888313" y="2169894"/>
                </a:lnTo>
                <a:lnTo>
                  <a:pt x="1894687" y="2233983"/>
                </a:lnTo>
                <a:lnTo>
                  <a:pt x="1901049" y="2272112"/>
                </a:lnTo>
                <a:lnTo>
                  <a:pt x="1904242" y="2281014"/>
                </a:lnTo>
                <a:lnTo>
                  <a:pt x="1907423" y="2283053"/>
                </a:lnTo>
                <a:lnTo>
                  <a:pt x="1910604" y="2278216"/>
                </a:lnTo>
                <a:lnTo>
                  <a:pt x="1913785" y="2266591"/>
                </a:lnTo>
                <a:lnTo>
                  <a:pt x="1920159" y="2223573"/>
                </a:lnTo>
                <a:lnTo>
                  <a:pt x="1926520" y="2155837"/>
                </a:lnTo>
                <a:lnTo>
                  <a:pt x="1936075" y="2014084"/>
                </a:lnTo>
                <a:lnTo>
                  <a:pt x="1948811" y="1770329"/>
                </a:lnTo>
                <a:lnTo>
                  <a:pt x="1980657" y="1119397"/>
                </a:lnTo>
                <a:lnTo>
                  <a:pt x="1990212" y="975352"/>
                </a:lnTo>
                <a:lnTo>
                  <a:pt x="1999767" y="875591"/>
                </a:lnTo>
                <a:lnTo>
                  <a:pt x="2006142" y="836740"/>
                </a:lnTo>
                <a:lnTo>
                  <a:pt x="2009322" y="825938"/>
                </a:lnTo>
                <a:lnTo>
                  <a:pt x="2012503" y="820923"/>
                </a:lnTo>
                <a:lnTo>
                  <a:pt x="2015684" y="821658"/>
                </a:lnTo>
                <a:lnTo>
                  <a:pt x="2018877" y="828028"/>
                </a:lnTo>
                <a:lnTo>
                  <a:pt x="2025239" y="857115"/>
                </a:lnTo>
                <a:lnTo>
                  <a:pt x="2031613" y="906553"/>
                </a:lnTo>
                <a:lnTo>
                  <a:pt x="2041168" y="1013849"/>
                </a:lnTo>
                <a:lnTo>
                  <a:pt x="2053904" y="1203418"/>
                </a:lnTo>
                <a:lnTo>
                  <a:pt x="2098486" y="1923390"/>
                </a:lnTo>
                <a:lnTo>
                  <a:pt x="2108028" y="2025937"/>
                </a:lnTo>
                <a:lnTo>
                  <a:pt x="2117583" y="2096700"/>
                </a:lnTo>
                <a:lnTo>
                  <a:pt x="2123957" y="2125104"/>
                </a:lnTo>
                <a:lnTo>
                  <a:pt x="2130319" y="2138324"/>
                </a:lnTo>
                <a:lnTo>
                  <a:pt x="2133512" y="2139299"/>
                </a:lnTo>
                <a:lnTo>
                  <a:pt x="2136693" y="2136589"/>
                </a:lnTo>
                <a:lnTo>
                  <a:pt x="2139874" y="2130283"/>
                </a:lnTo>
                <a:lnTo>
                  <a:pt x="2146248" y="2107312"/>
                </a:lnTo>
                <a:lnTo>
                  <a:pt x="2152610" y="2071335"/>
                </a:lnTo>
                <a:lnTo>
                  <a:pt x="2162165" y="1995685"/>
                </a:lnTo>
                <a:lnTo>
                  <a:pt x="2174901" y="1861973"/>
                </a:lnTo>
                <a:lnTo>
                  <a:pt x="2194011" y="1618546"/>
                </a:lnTo>
                <a:lnTo>
                  <a:pt x="2219482" y="1290681"/>
                </a:lnTo>
                <a:lnTo>
                  <a:pt x="2232218" y="1157476"/>
                </a:lnTo>
                <a:lnTo>
                  <a:pt x="2241773" y="1081331"/>
                </a:lnTo>
                <a:lnTo>
                  <a:pt x="2251328" y="1030020"/>
                </a:lnTo>
                <a:lnTo>
                  <a:pt x="2257702" y="1010924"/>
                </a:lnTo>
                <a:lnTo>
                  <a:pt x="2260883" y="1006061"/>
                </a:lnTo>
                <a:lnTo>
                  <a:pt x="2264064" y="1004351"/>
                </a:lnTo>
                <a:lnTo>
                  <a:pt x="2267257" y="1005782"/>
                </a:lnTo>
                <a:lnTo>
                  <a:pt x="2270438" y="1010316"/>
                </a:lnTo>
                <a:lnTo>
                  <a:pt x="2276800" y="1028450"/>
                </a:lnTo>
                <a:lnTo>
                  <a:pt x="2283174" y="1058069"/>
                </a:lnTo>
                <a:lnTo>
                  <a:pt x="2292729" y="1121841"/>
                </a:lnTo>
                <a:lnTo>
                  <a:pt x="2305465" y="1236014"/>
                </a:lnTo>
                <a:lnTo>
                  <a:pt x="2324575" y="1444287"/>
                </a:lnTo>
                <a:lnTo>
                  <a:pt x="2353227" y="1757361"/>
                </a:lnTo>
                <a:lnTo>
                  <a:pt x="2365963" y="1871318"/>
                </a:lnTo>
                <a:lnTo>
                  <a:pt x="2378699" y="1960101"/>
                </a:lnTo>
                <a:lnTo>
                  <a:pt x="2388254" y="2007196"/>
                </a:lnTo>
                <a:lnTo>
                  <a:pt x="2394628" y="2028331"/>
                </a:lnTo>
                <a:lnTo>
                  <a:pt x="2400990" y="2040690"/>
                </a:lnTo>
                <a:lnTo>
                  <a:pt x="2404183" y="2043425"/>
                </a:lnTo>
                <a:lnTo>
                  <a:pt x="2407364" y="2043805"/>
                </a:lnTo>
                <a:lnTo>
                  <a:pt x="2410545" y="2041766"/>
                </a:lnTo>
                <a:lnTo>
                  <a:pt x="2413726" y="2037258"/>
                </a:lnTo>
                <a:lnTo>
                  <a:pt x="2420100" y="2020707"/>
                </a:lnTo>
                <a:lnTo>
                  <a:pt x="2426474" y="1993899"/>
                </a:lnTo>
                <a:lnTo>
                  <a:pt x="2432836" y="1956694"/>
                </a:lnTo>
                <a:lnTo>
                  <a:pt x="2442391" y="1881614"/>
                </a:lnTo>
                <a:lnTo>
                  <a:pt x="2451946" y="1784575"/>
                </a:lnTo>
                <a:lnTo>
                  <a:pt x="2464682" y="1626031"/>
                </a:lnTo>
                <a:lnTo>
                  <a:pt x="2490153" y="1257757"/>
                </a:lnTo>
                <a:lnTo>
                  <a:pt x="2506083" y="1048014"/>
                </a:lnTo>
                <a:lnTo>
                  <a:pt x="2515625" y="952141"/>
                </a:lnTo>
                <a:lnTo>
                  <a:pt x="2521999" y="906236"/>
                </a:lnTo>
                <a:lnTo>
                  <a:pt x="2528373" y="877262"/>
                </a:lnTo>
                <a:lnTo>
                  <a:pt x="2531554" y="869652"/>
                </a:lnTo>
                <a:lnTo>
                  <a:pt x="2534735" y="866853"/>
                </a:lnTo>
                <a:lnTo>
                  <a:pt x="2537916" y="868955"/>
                </a:lnTo>
                <a:lnTo>
                  <a:pt x="2541109" y="876059"/>
                </a:lnTo>
                <a:lnTo>
                  <a:pt x="2547471" y="905299"/>
                </a:lnTo>
                <a:lnTo>
                  <a:pt x="2553845" y="954281"/>
                </a:lnTo>
                <a:lnTo>
                  <a:pt x="2563400" y="1062425"/>
                </a:lnTo>
                <a:lnTo>
                  <a:pt x="2572942" y="1206420"/>
                </a:lnTo>
                <a:lnTo>
                  <a:pt x="2588872" y="1499651"/>
                </a:lnTo>
                <a:lnTo>
                  <a:pt x="2614343" y="1975335"/>
                </a:lnTo>
                <a:lnTo>
                  <a:pt x="2623898" y="2111528"/>
                </a:lnTo>
                <a:lnTo>
                  <a:pt x="2633453" y="2206554"/>
                </a:lnTo>
                <a:lnTo>
                  <a:pt x="2639815" y="2243037"/>
                </a:lnTo>
                <a:lnTo>
                  <a:pt x="2643008" y="2252623"/>
                </a:lnTo>
                <a:lnTo>
                  <a:pt x="2646189" y="2256295"/>
                </a:lnTo>
                <a:lnTo>
                  <a:pt x="2649370" y="2254003"/>
                </a:lnTo>
                <a:lnTo>
                  <a:pt x="2652551" y="2245772"/>
                </a:lnTo>
                <a:lnTo>
                  <a:pt x="2658925" y="2211759"/>
                </a:lnTo>
                <a:lnTo>
                  <a:pt x="2665299" y="2155381"/>
                </a:lnTo>
                <a:lnTo>
                  <a:pt x="2674841" y="2033383"/>
                </a:lnTo>
                <a:lnTo>
                  <a:pt x="2687590" y="1816866"/>
                </a:lnTo>
                <a:lnTo>
                  <a:pt x="2725797" y="1116307"/>
                </a:lnTo>
                <a:lnTo>
                  <a:pt x="2735353" y="1006339"/>
                </a:lnTo>
                <a:lnTo>
                  <a:pt x="2741714" y="959548"/>
                </a:lnTo>
                <a:lnTo>
                  <a:pt x="2748088" y="935995"/>
                </a:lnTo>
                <a:lnTo>
                  <a:pt x="2751269" y="933171"/>
                </a:lnTo>
                <a:lnTo>
                  <a:pt x="2754450" y="936337"/>
                </a:lnTo>
                <a:lnTo>
                  <a:pt x="2757643" y="945416"/>
                </a:lnTo>
                <a:lnTo>
                  <a:pt x="2764005" y="980709"/>
                </a:lnTo>
                <a:lnTo>
                  <a:pt x="2770379" y="1037225"/>
                </a:lnTo>
                <a:lnTo>
                  <a:pt x="2779934" y="1155678"/>
                </a:lnTo>
                <a:lnTo>
                  <a:pt x="2792670" y="1356429"/>
                </a:lnTo>
                <a:lnTo>
                  <a:pt x="2818142" y="1765998"/>
                </a:lnTo>
                <a:lnTo>
                  <a:pt x="2827697" y="1875662"/>
                </a:lnTo>
                <a:lnTo>
                  <a:pt x="2834058" y="1925847"/>
                </a:lnTo>
                <a:lnTo>
                  <a:pt x="2840433" y="1955251"/>
                </a:lnTo>
                <a:lnTo>
                  <a:pt x="2843613" y="1961823"/>
                </a:lnTo>
                <a:lnTo>
                  <a:pt x="2846807" y="1962912"/>
                </a:lnTo>
                <a:lnTo>
                  <a:pt x="2849988" y="1958543"/>
                </a:lnTo>
                <a:lnTo>
                  <a:pt x="2853168" y="1948818"/>
                </a:lnTo>
                <a:lnTo>
                  <a:pt x="2859543" y="1914032"/>
                </a:lnTo>
                <a:lnTo>
                  <a:pt x="2865904" y="1860517"/>
                </a:lnTo>
                <a:lnTo>
                  <a:pt x="2875459" y="1751587"/>
                </a:lnTo>
                <a:lnTo>
                  <a:pt x="2891388" y="1526332"/>
                </a:lnTo>
                <a:lnTo>
                  <a:pt x="2907305" y="1308055"/>
                </a:lnTo>
                <a:lnTo>
                  <a:pt x="2916860" y="1209459"/>
                </a:lnTo>
                <a:lnTo>
                  <a:pt x="2923222" y="1164897"/>
                </a:lnTo>
                <a:lnTo>
                  <a:pt x="2929596" y="1140279"/>
                </a:lnTo>
                <a:lnTo>
                  <a:pt x="2932777" y="1135974"/>
                </a:lnTo>
                <a:lnTo>
                  <a:pt x="2935957" y="1137164"/>
                </a:lnTo>
                <a:lnTo>
                  <a:pt x="2939151" y="1143888"/>
                </a:lnTo>
                <a:lnTo>
                  <a:pt x="2945512" y="1173735"/>
                </a:lnTo>
                <a:lnTo>
                  <a:pt x="2951887" y="1224490"/>
                </a:lnTo>
                <a:lnTo>
                  <a:pt x="2961442" y="1335142"/>
                </a:lnTo>
                <a:lnTo>
                  <a:pt x="2974177" y="1529549"/>
                </a:lnTo>
                <a:lnTo>
                  <a:pt x="2999649" y="1943005"/>
                </a:lnTo>
                <a:lnTo>
                  <a:pt x="3009204" y="2056291"/>
                </a:lnTo>
                <a:lnTo>
                  <a:pt x="3015566" y="2107590"/>
                </a:lnTo>
                <a:lnTo>
                  <a:pt x="3021940" y="2135956"/>
                </a:lnTo>
                <a:lnTo>
                  <a:pt x="3025121" y="2140869"/>
                </a:lnTo>
                <a:lnTo>
                  <a:pt x="3028314" y="2139375"/>
                </a:lnTo>
                <a:lnTo>
                  <a:pt x="3031495" y="2131372"/>
                </a:lnTo>
                <a:lnTo>
                  <a:pt x="3037856" y="2095864"/>
                </a:lnTo>
                <a:lnTo>
                  <a:pt x="3044231" y="2035004"/>
                </a:lnTo>
                <a:lnTo>
                  <a:pt x="3053786" y="1900292"/>
                </a:lnTo>
                <a:lnTo>
                  <a:pt x="3066522" y="1656777"/>
                </a:lnTo>
                <a:lnTo>
                  <a:pt x="3101548" y="916683"/>
                </a:lnTo>
                <a:lnTo>
                  <a:pt x="3111104" y="783301"/>
                </a:lnTo>
                <a:lnTo>
                  <a:pt x="3117465" y="726430"/>
                </a:lnTo>
                <a:lnTo>
                  <a:pt x="3123839" y="698723"/>
                </a:lnTo>
                <a:lnTo>
                  <a:pt x="3127020" y="696418"/>
                </a:lnTo>
                <a:lnTo>
                  <a:pt x="3130214" y="701990"/>
                </a:lnTo>
                <a:lnTo>
                  <a:pt x="3133394" y="715476"/>
                </a:lnTo>
                <a:lnTo>
                  <a:pt x="3139756" y="765952"/>
                </a:lnTo>
                <a:lnTo>
                  <a:pt x="3146130" y="846579"/>
                </a:lnTo>
                <a:lnTo>
                  <a:pt x="3155685" y="1018294"/>
                </a:lnTo>
                <a:lnTo>
                  <a:pt x="3168421" y="1320136"/>
                </a:lnTo>
                <a:lnTo>
                  <a:pt x="3203448" y="2215089"/>
                </a:lnTo>
                <a:lnTo>
                  <a:pt x="3213003" y="2377344"/>
                </a:lnTo>
                <a:lnTo>
                  <a:pt x="3219364" y="2449018"/>
                </a:lnTo>
                <a:lnTo>
                  <a:pt x="3225738" y="2487996"/>
                </a:lnTo>
                <a:lnTo>
                  <a:pt x="3228919" y="2494657"/>
                </a:lnTo>
                <a:lnTo>
                  <a:pt x="3232113" y="2492656"/>
                </a:lnTo>
                <a:lnTo>
                  <a:pt x="3235293" y="2481980"/>
                </a:lnTo>
                <a:lnTo>
                  <a:pt x="3241655" y="2435063"/>
                </a:lnTo>
                <a:lnTo>
                  <a:pt x="3248029" y="2355601"/>
                </a:lnTo>
                <a:lnTo>
                  <a:pt x="3257584" y="2182202"/>
                </a:lnTo>
                <a:lnTo>
                  <a:pt x="3270320" y="1873902"/>
                </a:lnTo>
                <a:lnTo>
                  <a:pt x="3305347" y="952647"/>
                </a:lnTo>
                <a:lnTo>
                  <a:pt x="3314902" y="781693"/>
                </a:lnTo>
                <a:lnTo>
                  <a:pt x="3321263" y="703307"/>
                </a:lnTo>
                <a:lnTo>
                  <a:pt x="3327637" y="656541"/>
                </a:lnTo>
                <a:lnTo>
                  <a:pt x="3330818" y="645461"/>
                </a:lnTo>
                <a:lnTo>
                  <a:pt x="3334012" y="642662"/>
                </a:lnTo>
                <a:lnTo>
                  <a:pt x="3337192" y="648095"/>
                </a:lnTo>
                <a:lnTo>
                  <a:pt x="3340373" y="661657"/>
                </a:lnTo>
                <a:lnTo>
                  <a:pt x="3346747" y="712272"/>
                </a:lnTo>
                <a:lnTo>
                  <a:pt x="3353109" y="792026"/>
                </a:lnTo>
                <a:lnTo>
                  <a:pt x="3362664" y="958282"/>
                </a:lnTo>
                <a:lnTo>
                  <a:pt x="3375400" y="1241725"/>
                </a:lnTo>
                <a:lnTo>
                  <a:pt x="3404065" y="1914374"/>
                </a:lnTo>
                <a:lnTo>
                  <a:pt x="3413620" y="2082783"/>
                </a:lnTo>
                <a:lnTo>
                  <a:pt x="3423163" y="2199285"/>
                </a:lnTo>
                <a:lnTo>
                  <a:pt x="3429537" y="2244088"/>
                </a:lnTo>
                <a:lnTo>
                  <a:pt x="3432718" y="2256169"/>
                </a:lnTo>
                <a:lnTo>
                  <a:pt x="3435911" y="2261335"/>
                </a:lnTo>
                <a:lnTo>
                  <a:pt x="3439092" y="2259613"/>
                </a:lnTo>
                <a:lnTo>
                  <a:pt x="3442273" y="2251116"/>
                </a:lnTo>
                <a:lnTo>
                  <a:pt x="3448647" y="2214582"/>
                </a:lnTo>
                <a:lnTo>
                  <a:pt x="3455008" y="2153824"/>
                </a:lnTo>
                <a:lnTo>
                  <a:pt x="3464564" y="2023974"/>
                </a:lnTo>
                <a:lnTo>
                  <a:pt x="3477299" y="1799315"/>
                </a:lnTo>
                <a:lnTo>
                  <a:pt x="3509145" y="1210295"/>
                </a:lnTo>
                <a:lnTo>
                  <a:pt x="3518700" y="1086549"/>
                </a:lnTo>
                <a:lnTo>
                  <a:pt x="3525062" y="1027956"/>
                </a:lnTo>
                <a:lnTo>
                  <a:pt x="3531436" y="990536"/>
                </a:lnTo>
                <a:lnTo>
                  <a:pt x="3534617" y="980063"/>
                </a:lnTo>
                <a:lnTo>
                  <a:pt x="3537797" y="975137"/>
                </a:lnTo>
                <a:lnTo>
                  <a:pt x="3540991" y="975694"/>
                </a:lnTo>
                <a:lnTo>
                  <a:pt x="3544172" y="981697"/>
                </a:lnTo>
                <a:lnTo>
                  <a:pt x="3550546" y="1009341"/>
                </a:lnTo>
                <a:lnTo>
                  <a:pt x="3556908" y="1056435"/>
                </a:lnTo>
                <a:lnTo>
                  <a:pt x="3566463" y="1158261"/>
                </a:lnTo>
                <a:lnTo>
                  <a:pt x="3579198" y="1335737"/>
                </a:lnTo>
                <a:lnTo>
                  <a:pt x="3611044" y="1805545"/>
                </a:lnTo>
                <a:lnTo>
                  <a:pt x="3620599" y="1906206"/>
                </a:lnTo>
                <a:lnTo>
                  <a:pt x="3626961" y="1954998"/>
                </a:lnTo>
                <a:lnTo>
                  <a:pt x="3633335" y="1987567"/>
                </a:lnTo>
                <a:lnTo>
                  <a:pt x="3639696" y="2003270"/>
                </a:lnTo>
                <a:lnTo>
                  <a:pt x="3642890" y="2004764"/>
                </a:lnTo>
                <a:lnTo>
                  <a:pt x="3646071" y="2002092"/>
                </a:lnTo>
                <a:lnTo>
                  <a:pt x="3649251" y="1995343"/>
                </a:lnTo>
                <a:lnTo>
                  <a:pt x="3655626" y="1970079"/>
                </a:lnTo>
                <a:lnTo>
                  <a:pt x="3661987" y="1930329"/>
                </a:lnTo>
                <a:lnTo>
                  <a:pt x="3671542" y="1847423"/>
                </a:lnTo>
                <a:lnTo>
                  <a:pt x="3684278" y="1705138"/>
                </a:lnTo>
                <a:lnTo>
                  <a:pt x="3719305" y="1285869"/>
                </a:lnTo>
                <a:lnTo>
                  <a:pt x="3728860" y="1203127"/>
                </a:lnTo>
                <a:lnTo>
                  <a:pt x="3738415" y="1145914"/>
                </a:lnTo>
                <a:lnTo>
                  <a:pt x="3744789" y="1123703"/>
                </a:lnTo>
                <a:lnTo>
                  <a:pt x="3747970" y="1117612"/>
                </a:lnTo>
                <a:lnTo>
                  <a:pt x="3751151" y="1114864"/>
                </a:lnTo>
                <a:lnTo>
                  <a:pt x="3754344" y="1115497"/>
                </a:lnTo>
                <a:lnTo>
                  <a:pt x="3757525" y="1119435"/>
                </a:lnTo>
                <a:lnTo>
                  <a:pt x="3763887" y="1137050"/>
                </a:lnTo>
                <a:lnTo>
                  <a:pt x="3770261" y="1166935"/>
                </a:lnTo>
                <a:lnTo>
                  <a:pt x="3779816" y="1232253"/>
                </a:lnTo>
                <a:lnTo>
                  <a:pt x="3792552" y="1349413"/>
                </a:lnTo>
                <a:lnTo>
                  <a:pt x="3818023" y="1628335"/>
                </a:lnTo>
                <a:lnTo>
                  <a:pt x="3833953" y="1785195"/>
                </a:lnTo>
                <a:lnTo>
                  <a:pt x="3843495" y="1858085"/>
                </a:lnTo>
                <a:lnTo>
                  <a:pt x="3853050" y="1909448"/>
                </a:lnTo>
                <a:lnTo>
                  <a:pt x="3859424" y="1930215"/>
                </a:lnTo>
                <a:lnTo>
                  <a:pt x="3865786" y="1939611"/>
                </a:lnTo>
                <a:lnTo>
                  <a:pt x="3868979" y="1939992"/>
                </a:lnTo>
                <a:lnTo>
                  <a:pt x="3872160" y="1937472"/>
                </a:lnTo>
                <a:lnTo>
                  <a:pt x="3875341" y="1932115"/>
                </a:lnTo>
                <a:lnTo>
                  <a:pt x="3881715" y="1913057"/>
                </a:lnTo>
                <a:lnTo>
                  <a:pt x="3888077" y="1883437"/>
                </a:lnTo>
                <a:lnTo>
                  <a:pt x="3897632" y="1821260"/>
                </a:lnTo>
                <a:lnTo>
                  <a:pt x="3910367" y="1711888"/>
                </a:lnTo>
                <a:lnTo>
                  <a:pt x="3932658" y="1484088"/>
                </a:lnTo>
                <a:lnTo>
                  <a:pt x="3951768" y="1301736"/>
                </a:lnTo>
                <a:lnTo>
                  <a:pt x="3961323" y="1230328"/>
                </a:lnTo>
                <a:lnTo>
                  <a:pt x="3970878" y="1178180"/>
                </a:lnTo>
                <a:lnTo>
                  <a:pt x="3977240" y="1155741"/>
                </a:lnTo>
                <a:lnTo>
                  <a:pt x="3983614" y="1143901"/>
                </a:lnTo>
                <a:lnTo>
                  <a:pt x="3986795" y="1142077"/>
                </a:lnTo>
                <a:lnTo>
                  <a:pt x="3989976" y="1142989"/>
                </a:lnTo>
                <a:lnTo>
                  <a:pt x="3993169" y="1146661"/>
                </a:lnTo>
                <a:lnTo>
                  <a:pt x="3999531" y="1162136"/>
                </a:lnTo>
                <a:lnTo>
                  <a:pt x="4005905" y="1188070"/>
                </a:lnTo>
                <a:lnTo>
                  <a:pt x="4015460" y="1244992"/>
                </a:lnTo>
                <a:lnTo>
                  <a:pt x="4025002" y="1320275"/>
                </a:lnTo>
                <a:lnTo>
                  <a:pt x="4040932" y="1473210"/>
                </a:lnTo>
                <a:lnTo>
                  <a:pt x="4069584" y="1754601"/>
                </a:lnTo>
                <a:lnTo>
                  <a:pt x="4079139" y="1826731"/>
                </a:lnTo>
                <a:lnTo>
                  <a:pt x="4088694" y="1879436"/>
                </a:lnTo>
                <a:lnTo>
                  <a:pt x="4095069" y="1902103"/>
                </a:lnTo>
                <a:lnTo>
                  <a:pt x="4101430" y="1914082"/>
                </a:lnTo>
                <a:lnTo>
                  <a:pt x="4104611" y="1915995"/>
                </a:lnTo>
                <a:lnTo>
                  <a:pt x="4107804" y="1915184"/>
                </a:lnTo>
                <a:lnTo>
                  <a:pt x="4110985" y="1911702"/>
                </a:lnTo>
                <a:lnTo>
                  <a:pt x="4114166" y="1905598"/>
                </a:lnTo>
                <a:lnTo>
                  <a:pt x="4114166" y="1905598"/>
                </a:lnTo>
              </a:path>
            </a:pathLst>
          </a:custGeom>
          <a:noFill/>
          <a:ln w="18998" cap="sq">
            <a:solidFill>
              <a:srgbClr val="C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igura a mano libera 20">
            <a:extLst>
              <a:ext uri="{FF2B5EF4-FFF2-40B4-BE49-F238E27FC236}">
                <a16:creationId xmlns:a16="http://schemas.microsoft.com/office/drawing/2014/main" id="{ACB676FC-C110-0884-D30C-488326B66C9F}"/>
              </a:ext>
            </a:extLst>
          </p:cNvPr>
          <p:cNvSpPr/>
          <p:nvPr/>
        </p:nvSpPr>
        <p:spPr>
          <a:xfrm flipH="1">
            <a:off x="1399677" y="4324086"/>
            <a:ext cx="4337467" cy="1190017"/>
          </a:xfrm>
          <a:custGeom>
            <a:avLst/>
            <a:gdLst>
              <a:gd name="connsiteX0" fmla="*/ 0 w 4114165"/>
              <a:gd name="connsiteY0" fmla="*/ 1426330 h 3063504"/>
              <a:gd name="connsiteX1" fmla="*/ 19106 w 4114165"/>
              <a:gd name="connsiteY1" fmla="*/ 1079343 h 3063504"/>
              <a:gd name="connsiteX2" fmla="*/ 28660 w 4114165"/>
              <a:gd name="connsiteY2" fmla="*/ 944391 h 3063504"/>
              <a:gd name="connsiteX3" fmla="*/ 38212 w 4114165"/>
              <a:gd name="connsiteY3" fmla="*/ 852379 h 3063504"/>
              <a:gd name="connsiteX4" fmla="*/ 44582 w 4114165"/>
              <a:gd name="connsiteY4" fmla="*/ 819708 h 3063504"/>
              <a:gd name="connsiteX5" fmla="*/ 47765 w 4114165"/>
              <a:gd name="connsiteY5" fmla="*/ 812730 h 3063504"/>
              <a:gd name="connsiteX6" fmla="*/ 50950 w 4114165"/>
              <a:gd name="connsiteY6" fmla="*/ 812198 h 3063504"/>
              <a:gd name="connsiteX7" fmla="*/ 54134 w 4114165"/>
              <a:gd name="connsiteY7" fmla="*/ 818213 h 3063504"/>
              <a:gd name="connsiteX8" fmla="*/ 57319 w 4114165"/>
              <a:gd name="connsiteY8" fmla="*/ 830801 h 3063504"/>
              <a:gd name="connsiteX9" fmla="*/ 63687 w 4114165"/>
              <a:gd name="connsiteY9" fmla="*/ 875439 h 3063504"/>
              <a:gd name="connsiteX10" fmla="*/ 70056 w 4114165"/>
              <a:gd name="connsiteY10" fmla="*/ 945100 h 3063504"/>
              <a:gd name="connsiteX11" fmla="*/ 79608 w 4114165"/>
              <a:gd name="connsiteY11" fmla="*/ 1091880 h 3063504"/>
              <a:gd name="connsiteX12" fmla="*/ 92347 w 4114165"/>
              <a:gd name="connsiteY12" fmla="*/ 1349148 h 3063504"/>
              <a:gd name="connsiteX13" fmla="*/ 130558 w 4114165"/>
              <a:gd name="connsiteY13" fmla="*/ 2179860 h 3063504"/>
              <a:gd name="connsiteX14" fmla="*/ 140112 w 4114165"/>
              <a:gd name="connsiteY14" fmla="*/ 2309798 h 3063504"/>
              <a:gd name="connsiteX15" fmla="*/ 146480 w 4114165"/>
              <a:gd name="connsiteY15" fmla="*/ 2364047 h 3063504"/>
              <a:gd name="connsiteX16" fmla="*/ 149664 w 4114165"/>
              <a:gd name="connsiteY16" fmla="*/ 2380472 h 3063504"/>
              <a:gd name="connsiteX17" fmla="*/ 152849 w 4114165"/>
              <a:gd name="connsiteY17" fmla="*/ 2389450 h 3063504"/>
              <a:gd name="connsiteX18" fmla="*/ 156033 w 4114165"/>
              <a:gd name="connsiteY18" fmla="*/ 2390855 h 3063504"/>
              <a:gd name="connsiteX19" fmla="*/ 159218 w 4114165"/>
              <a:gd name="connsiteY19" fmla="*/ 2384600 h 3063504"/>
              <a:gd name="connsiteX20" fmla="*/ 162401 w 4114165"/>
              <a:gd name="connsiteY20" fmla="*/ 2370696 h 3063504"/>
              <a:gd name="connsiteX21" fmla="*/ 168770 w 4114165"/>
              <a:gd name="connsiteY21" fmla="*/ 2320207 h 3063504"/>
              <a:gd name="connsiteX22" fmla="*/ 175140 w 4114165"/>
              <a:gd name="connsiteY22" fmla="*/ 2240720 h 3063504"/>
              <a:gd name="connsiteX23" fmla="*/ 184692 w 4114165"/>
              <a:gd name="connsiteY23" fmla="*/ 2072639 h 3063504"/>
              <a:gd name="connsiteX24" fmla="*/ 197429 w 4114165"/>
              <a:gd name="connsiteY24" fmla="*/ 1777458 h 3063504"/>
              <a:gd name="connsiteX25" fmla="*/ 235642 w 4114165"/>
              <a:gd name="connsiteY25" fmla="*/ 818581 h 3063504"/>
              <a:gd name="connsiteX26" fmla="*/ 245194 w 4114165"/>
              <a:gd name="connsiteY26" fmla="*/ 665925 h 3063504"/>
              <a:gd name="connsiteX27" fmla="*/ 251563 w 4114165"/>
              <a:gd name="connsiteY27" fmla="*/ 600835 h 3063504"/>
              <a:gd name="connsiteX28" fmla="*/ 257933 w 4114165"/>
              <a:gd name="connsiteY28" fmla="*/ 568563 h 3063504"/>
              <a:gd name="connsiteX29" fmla="*/ 261116 w 4114165"/>
              <a:gd name="connsiteY29" fmla="*/ 565293 h 3063504"/>
              <a:gd name="connsiteX30" fmla="*/ 264300 w 4114165"/>
              <a:gd name="connsiteY30" fmla="*/ 570754 h 3063504"/>
              <a:gd name="connsiteX31" fmla="*/ 267485 w 4114165"/>
              <a:gd name="connsiteY31" fmla="*/ 584961 h 3063504"/>
              <a:gd name="connsiteX32" fmla="*/ 273854 w 4114165"/>
              <a:gd name="connsiteY32" fmla="*/ 639269 h 3063504"/>
              <a:gd name="connsiteX33" fmla="*/ 280222 w 4114165"/>
              <a:gd name="connsiteY33" fmla="*/ 726772 h 3063504"/>
              <a:gd name="connsiteX34" fmla="*/ 289776 w 4114165"/>
              <a:gd name="connsiteY34" fmla="*/ 913999 h 3063504"/>
              <a:gd name="connsiteX35" fmla="*/ 302513 w 4114165"/>
              <a:gd name="connsiteY35" fmla="*/ 1245232 h 3063504"/>
              <a:gd name="connsiteX36" fmla="*/ 340728 w 4114165"/>
              <a:gd name="connsiteY36" fmla="*/ 2325374 h 3063504"/>
              <a:gd name="connsiteX37" fmla="*/ 350283 w 4114165"/>
              <a:gd name="connsiteY37" fmla="*/ 2497177 h 3063504"/>
              <a:gd name="connsiteX38" fmla="*/ 356645 w 4114165"/>
              <a:gd name="connsiteY38" fmla="*/ 2570484 h 3063504"/>
              <a:gd name="connsiteX39" fmla="*/ 363019 w 4114165"/>
              <a:gd name="connsiteY39" fmla="*/ 2607106 h 3063504"/>
              <a:gd name="connsiteX40" fmla="*/ 366200 w 4114165"/>
              <a:gd name="connsiteY40" fmla="*/ 2611083 h 3063504"/>
              <a:gd name="connsiteX41" fmla="*/ 369380 w 4114165"/>
              <a:gd name="connsiteY41" fmla="*/ 2605384 h 3063504"/>
              <a:gd name="connsiteX42" fmla="*/ 372574 w 4114165"/>
              <a:gd name="connsiteY42" fmla="*/ 2590024 h 3063504"/>
              <a:gd name="connsiteX43" fmla="*/ 378935 w 4114165"/>
              <a:gd name="connsiteY43" fmla="*/ 2530861 h 3063504"/>
              <a:gd name="connsiteX44" fmla="*/ 385310 w 4114165"/>
              <a:gd name="connsiteY44" fmla="*/ 2435532 h 3063504"/>
              <a:gd name="connsiteX45" fmla="*/ 394865 w 4114165"/>
              <a:gd name="connsiteY45" fmla="*/ 2232425 h 3063504"/>
              <a:gd name="connsiteX46" fmla="*/ 407601 w 4114165"/>
              <a:gd name="connsiteY46" fmla="*/ 1876548 h 3063504"/>
              <a:gd name="connsiteX47" fmla="*/ 442627 w 4114165"/>
              <a:gd name="connsiteY47" fmla="*/ 825508 h 3063504"/>
              <a:gd name="connsiteX48" fmla="*/ 452182 w 4114165"/>
              <a:gd name="connsiteY48" fmla="*/ 631949 h 3063504"/>
              <a:gd name="connsiteX49" fmla="*/ 458544 w 4114165"/>
              <a:gd name="connsiteY49" fmla="*/ 543618 h 3063504"/>
              <a:gd name="connsiteX50" fmla="*/ 464918 w 4114165"/>
              <a:gd name="connsiteY50" fmla="*/ 491393 h 3063504"/>
              <a:gd name="connsiteX51" fmla="*/ 468099 w 4114165"/>
              <a:gd name="connsiteY51" fmla="*/ 479329 h 3063504"/>
              <a:gd name="connsiteX52" fmla="*/ 471280 w 4114165"/>
              <a:gd name="connsiteY52" fmla="*/ 476719 h 3063504"/>
              <a:gd name="connsiteX53" fmla="*/ 474473 w 4114165"/>
              <a:gd name="connsiteY53" fmla="*/ 483516 h 3063504"/>
              <a:gd name="connsiteX54" fmla="*/ 477654 w 4114165"/>
              <a:gd name="connsiteY54" fmla="*/ 499587 h 3063504"/>
              <a:gd name="connsiteX55" fmla="*/ 484015 w 4114165"/>
              <a:gd name="connsiteY55" fmla="*/ 558573 h 3063504"/>
              <a:gd name="connsiteX56" fmla="*/ 490390 w 4114165"/>
              <a:gd name="connsiteY56" fmla="*/ 650919 h 3063504"/>
              <a:gd name="connsiteX57" fmla="*/ 499945 w 4114165"/>
              <a:gd name="connsiteY57" fmla="*/ 843021 h 3063504"/>
              <a:gd name="connsiteX58" fmla="*/ 512680 w 4114165"/>
              <a:gd name="connsiteY58" fmla="*/ 1171038 h 3063504"/>
              <a:gd name="connsiteX59" fmla="*/ 544526 w 4114165"/>
              <a:gd name="connsiteY59" fmla="*/ 2034016 h 3063504"/>
              <a:gd name="connsiteX60" fmla="*/ 554081 w 4114165"/>
              <a:gd name="connsiteY60" fmla="*/ 2220635 h 3063504"/>
              <a:gd name="connsiteX61" fmla="*/ 563624 w 4114165"/>
              <a:gd name="connsiteY61" fmla="*/ 2346673 h 3063504"/>
              <a:gd name="connsiteX62" fmla="*/ 569998 w 4114165"/>
              <a:gd name="connsiteY62" fmla="*/ 2393211 h 3063504"/>
              <a:gd name="connsiteX63" fmla="*/ 573179 w 4114165"/>
              <a:gd name="connsiteY63" fmla="*/ 2404874 h 3063504"/>
              <a:gd name="connsiteX64" fmla="*/ 576372 w 4114165"/>
              <a:gd name="connsiteY64" fmla="*/ 2408799 h 3063504"/>
              <a:gd name="connsiteX65" fmla="*/ 579553 w 4114165"/>
              <a:gd name="connsiteY65" fmla="*/ 2405102 h 3063504"/>
              <a:gd name="connsiteX66" fmla="*/ 582734 w 4114165"/>
              <a:gd name="connsiteY66" fmla="*/ 2393945 h 3063504"/>
              <a:gd name="connsiteX67" fmla="*/ 589108 w 4114165"/>
              <a:gd name="connsiteY67" fmla="*/ 2350282 h 3063504"/>
              <a:gd name="connsiteX68" fmla="*/ 595470 w 4114165"/>
              <a:gd name="connsiteY68" fmla="*/ 2280520 h 3063504"/>
              <a:gd name="connsiteX69" fmla="*/ 605025 w 4114165"/>
              <a:gd name="connsiteY69" fmla="*/ 2134981 h 3063504"/>
              <a:gd name="connsiteX70" fmla="*/ 617760 w 4114165"/>
              <a:gd name="connsiteY70" fmla="*/ 1888743 h 3063504"/>
              <a:gd name="connsiteX71" fmla="*/ 646426 w 4114165"/>
              <a:gd name="connsiteY71" fmla="*/ 1318008 h 3063504"/>
              <a:gd name="connsiteX72" fmla="*/ 655981 w 4114165"/>
              <a:gd name="connsiteY72" fmla="*/ 1179079 h 3063504"/>
              <a:gd name="connsiteX73" fmla="*/ 665523 w 4114165"/>
              <a:gd name="connsiteY73" fmla="*/ 1084231 h 3063504"/>
              <a:gd name="connsiteX74" fmla="*/ 671897 w 4114165"/>
              <a:gd name="connsiteY74" fmla="*/ 1047837 h 3063504"/>
              <a:gd name="connsiteX75" fmla="*/ 675078 w 4114165"/>
              <a:gd name="connsiteY75" fmla="*/ 1037782 h 3063504"/>
              <a:gd name="connsiteX76" fmla="*/ 678259 w 4114165"/>
              <a:gd name="connsiteY76" fmla="*/ 1033059 h 3063504"/>
              <a:gd name="connsiteX77" fmla="*/ 681452 w 4114165"/>
              <a:gd name="connsiteY77" fmla="*/ 1033502 h 3063504"/>
              <a:gd name="connsiteX78" fmla="*/ 684633 w 4114165"/>
              <a:gd name="connsiteY78" fmla="*/ 1038909 h 3063504"/>
              <a:gd name="connsiteX79" fmla="*/ 691007 w 4114165"/>
              <a:gd name="connsiteY79" fmla="*/ 1063476 h 3063504"/>
              <a:gd name="connsiteX80" fmla="*/ 697369 w 4114165"/>
              <a:gd name="connsiteY80" fmla="*/ 1104049 h 3063504"/>
              <a:gd name="connsiteX81" fmla="*/ 706924 w 4114165"/>
              <a:gd name="connsiteY81" fmla="*/ 1187437 h 3063504"/>
              <a:gd name="connsiteX82" fmla="*/ 738770 w 4114165"/>
              <a:gd name="connsiteY82" fmla="*/ 1501044 h 3063504"/>
              <a:gd name="connsiteX83" fmla="*/ 748325 w 4114165"/>
              <a:gd name="connsiteY83" fmla="*/ 1560169 h 3063504"/>
              <a:gd name="connsiteX84" fmla="*/ 754686 w 4114165"/>
              <a:gd name="connsiteY84" fmla="*/ 1583596 h 3063504"/>
              <a:gd name="connsiteX85" fmla="*/ 757880 w 4114165"/>
              <a:gd name="connsiteY85" fmla="*/ 1590282 h 3063504"/>
              <a:gd name="connsiteX86" fmla="*/ 761061 w 4114165"/>
              <a:gd name="connsiteY86" fmla="*/ 1593663 h 3063504"/>
              <a:gd name="connsiteX87" fmla="*/ 764241 w 4114165"/>
              <a:gd name="connsiteY87" fmla="*/ 1593828 h 3063504"/>
              <a:gd name="connsiteX88" fmla="*/ 767422 w 4114165"/>
              <a:gd name="connsiteY88" fmla="*/ 1590940 h 3063504"/>
              <a:gd name="connsiteX89" fmla="*/ 773796 w 4114165"/>
              <a:gd name="connsiteY89" fmla="*/ 1576821 h 3063504"/>
              <a:gd name="connsiteX90" fmla="*/ 780158 w 4114165"/>
              <a:gd name="connsiteY90" fmla="*/ 1553495 h 3063504"/>
              <a:gd name="connsiteX91" fmla="*/ 792906 w 4114165"/>
              <a:gd name="connsiteY91" fmla="*/ 1490875 h 3063504"/>
              <a:gd name="connsiteX92" fmla="*/ 805642 w 4114165"/>
              <a:gd name="connsiteY92" fmla="*/ 1429686 h 3063504"/>
              <a:gd name="connsiteX93" fmla="*/ 812004 w 4114165"/>
              <a:gd name="connsiteY93" fmla="*/ 1408348 h 3063504"/>
              <a:gd name="connsiteX94" fmla="*/ 818378 w 4114165"/>
              <a:gd name="connsiteY94" fmla="*/ 1397407 h 3063504"/>
              <a:gd name="connsiteX95" fmla="*/ 821559 w 4114165"/>
              <a:gd name="connsiteY95" fmla="*/ 1396635 h 3063504"/>
              <a:gd name="connsiteX96" fmla="*/ 824740 w 4114165"/>
              <a:gd name="connsiteY96" fmla="*/ 1399345 h 3063504"/>
              <a:gd name="connsiteX97" fmla="*/ 827933 w 4114165"/>
              <a:gd name="connsiteY97" fmla="*/ 1405740 h 3063504"/>
              <a:gd name="connsiteX98" fmla="*/ 834295 w 4114165"/>
              <a:gd name="connsiteY98" fmla="*/ 1430142 h 3063504"/>
              <a:gd name="connsiteX99" fmla="*/ 840669 w 4114165"/>
              <a:gd name="connsiteY99" fmla="*/ 1470285 h 3063504"/>
              <a:gd name="connsiteX100" fmla="*/ 850224 w 4114165"/>
              <a:gd name="connsiteY100" fmla="*/ 1558649 h 3063504"/>
              <a:gd name="connsiteX101" fmla="*/ 862960 w 4114165"/>
              <a:gd name="connsiteY101" fmla="*/ 1718561 h 3063504"/>
              <a:gd name="connsiteX102" fmla="*/ 891612 w 4114165"/>
              <a:gd name="connsiteY102" fmla="*/ 2106134 h 3063504"/>
              <a:gd name="connsiteX103" fmla="*/ 897986 w 4114165"/>
              <a:gd name="connsiteY103" fmla="*/ 2164423 h 3063504"/>
              <a:gd name="connsiteX104" fmla="*/ 904348 w 4114165"/>
              <a:gd name="connsiteY104" fmla="*/ 2202286 h 3063504"/>
              <a:gd name="connsiteX105" fmla="*/ 907541 w 4114165"/>
              <a:gd name="connsiteY105" fmla="*/ 2212354 h 3063504"/>
              <a:gd name="connsiteX106" fmla="*/ 910722 w 4114165"/>
              <a:gd name="connsiteY106" fmla="*/ 2215950 h 3063504"/>
              <a:gd name="connsiteX107" fmla="*/ 913903 w 4114165"/>
              <a:gd name="connsiteY107" fmla="*/ 2212772 h 3063504"/>
              <a:gd name="connsiteX108" fmla="*/ 917096 w 4114165"/>
              <a:gd name="connsiteY108" fmla="*/ 2202540 h 3063504"/>
              <a:gd name="connsiteX109" fmla="*/ 923458 w 4114165"/>
              <a:gd name="connsiteY109" fmla="*/ 2160358 h 3063504"/>
              <a:gd name="connsiteX110" fmla="*/ 929832 w 4114165"/>
              <a:gd name="connsiteY110" fmla="*/ 2088937 h 3063504"/>
              <a:gd name="connsiteX111" fmla="*/ 939387 w 4114165"/>
              <a:gd name="connsiteY111" fmla="*/ 1929354 h 3063504"/>
              <a:gd name="connsiteX112" fmla="*/ 948930 w 4114165"/>
              <a:gd name="connsiteY112" fmla="*/ 1715256 h 3063504"/>
              <a:gd name="connsiteX113" fmla="*/ 964859 w 4114165"/>
              <a:gd name="connsiteY113" fmla="*/ 1281386 h 3063504"/>
              <a:gd name="connsiteX114" fmla="*/ 983956 w 4114165"/>
              <a:gd name="connsiteY114" fmla="*/ 762432 h 3063504"/>
              <a:gd name="connsiteX115" fmla="*/ 993511 w 4114165"/>
              <a:gd name="connsiteY115" fmla="*/ 562035 h 3063504"/>
              <a:gd name="connsiteX116" fmla="*/ 999886 w 4114165"/>
              <a:gd name="connsiteY116" fmla="*/ 466070 h 3063504"/>
              <a:gd name="connsiteX117" fmla="*/ 1006247 w 4114165"/>
              <a:gd name="connsiteY117" fmla="*/ 406589 h 3063504"/>
              <a:gd name="connsiteX118" fmla="*/ 1009441 w 4114165"/>
              <a:gd name="connsiteY118" fmla="*/ 391842 h 3063504"/>
              <a:gd name="connsiteX119" fmla="*/ 1012621 w 4114165"/>
              <a:gd name="connsiteY119" fmla="*/ 387604 h 3063504"/>
              <a:gd name="connsiteX120" fmla="*/ 1015802 w 4114165"/>
              <a:gd name="connsiteY120" fmla="*/ 394136 h 3063504"/>
              <a:gd name="connsiteX121" fmla="*/ 1018996 w 4114165"/>
              <a:gd name="connsiteY121" fmla="*/ 411587 h 3063504"/>
              <a:gd name="connsiteX122" fmla="*/ 1025357 w 4114165"/>
              <a:gd name="connsiteY122" fmla="*/ 479311 h 3063504"/>
              <a:gd name="connsiteX123" fmla="*/ 1031731 w 4114165"/>
              <a:gd name="connsiteY123" fmla="*/ 589755 h 3063504"/>
              <a:gd name="connsiteX124" fmla="*/ 1041274 w 4114165"/>
              <a:gd name="connsiteY124" fmla="*/ 828914 h 3063504"/>
              <a:gd name="connsiteX125" fmla="*/ 1054022 w 4114165"/>
              <a:gd name="connsiteY125" fmla="*/ 1256857 h 3063504"/>
              <a:gd name="connsiteX126" fmla="*/ 1092230 w 4114165"/>
              <a:gd name="connsiteY126" fmla="*/ 2652391 h 3063504"/>
              <a:gd name="connsiteX127" fmla="*/ 1101785 w 4114165"/>
              <a:gd name="connsiteY127" fmla="*/ 2862019 h 3063504"/>
              <a:gd name="connsiteX128" fmla="*/ 1108146 w 4114165"/>
              <a:gd name="connsiteY128" fmla="*/ 2943532 h 3063504"/>
              <a:gd name="connsiteX129" fmla="*/ 1111340 w 4114165"/>
              <a:gd name="connsiteY129" fmla="*/ 2965110 h 3063504"/>
              <a:gd name="connsiteX130" fmla="*/ 1114521 w 4114165"/>
              <a:gd name="connsiteY130" fmla="*/ 2973430 h 3063504"/>
              <a:gd name="connsiteX131" fmla="*/ 1117701 w 4114165"/>
              <a:gd name="connsiteY131" fmla="*/ 2968315 h 3063504"/>
              <a:gd name="connsiteX132" fmla="*/ 1120895 w 4114165"/>
              <a:gd name="connsiteY132" fmla="*/ 2949661 h 3063504"/>
              <a:gd name="connsiteX133" fmla="*/ 1127256 w 4114165"/>
              <a:gd name="connsiteY133" fmla="*/ 2872251 h 3063504"/>
              <a:gd name="connsiteX134" fmla="*/ 1133631 w 4114165"/>
              <a:gd name="connsiteY134" fmla="*/ 2743364 h 3063504"/>
              <a:gd name="connsiteX135" fmla="*/ 1143173 w 4114165"/>
              <a:gd name="connsiteY135" fmla="*/ 2463378 h 3063504"/>
              <a:gd name="connsiteX136" fmla="*/ 1155922 w 4114165"/>
              <a:gd name="connsiteY136" fmla="*/ 1965154 h 3063504"/>
              <a:gd name="connsiteX137" fmla="*/ 1190948 w 4114165"/>
              <a:gd name="connsiteY137" fmla="*/ 471744 h 3063504"/>
              <a:gd name="connsiteX138" fmla="*/ 1200503 w 4114165"/>
              <a:gd name="connsiteY138" fmla="*/ 198810 h 3063504"/>
              <a:gd name="connsiteX139" fmla="*/ 1206865 w 4114165"/>
              <a:gd name="connsiteY139" fmla="*/ 77799 h 3063504"/>
              <a:gd name="connsiteX140" fmla="*/ 1213239 w 4114165"/>
              <a:gd name="connsiteY140" fmla="*/ 11588 h 3063504"/>
              <a:gd name="connsiteX141" fmla="*/ 1216420 w 4114165"/>
              <a:gd name="connsiteY141" fmla="*/ 0 h 3063504"/>
              <a:gd name="connsiteX142" fmla="*/ 1219601 w 4114165"/>
              <a:gd name="connsiteY142" fmla="*/ 2996 h 3063504"/>
              <a:gd name="connsiteX143" fmla="*/ 1222781 w 4114165"/>
              <a:gd name="connsiteY143" fmla="*/ 20580 h 3063504"/>
              <a:gd name="connsiteX144" fmla="*/ 1229156 w 4114165"/>
              <a:gd name="connsiteY144" fmla="*/ 98807 h 3063504"/>
              <a:gd name="connsiteX145" fmla="*/ 1235530 w 4114165"/>
              <a:gd name="connsiteY145" fmla="*/ 231880 h 3063504"/>
              <a:gd name="connsiteX146" fmla="*/ 1245072 w 4114165"/>
              <a:gd name="connsiteY146" fmla="*/ 522962 h 3063504"/>
              <a:gd name="connsiteX147" fmla="*/ 1257821 w 4114165"/>
              <a:gd name="connsiteY147" fmla="*/ 1041176 h 3063504"/>
              <a:gd name="connsiteX148" fmla="*/ 1292847 w 4114165"/>
              <a:gd name="connsiteY148" fmla="*/ 2583224 h 3063504"/>
              <a:gd name="connsiteX149" fmla="*/ 1302390 w 4114165"/>
              <a:gd name="connsiteY149" fmla="*/ 2862221 h 3063504"/>
              <a:gd name="connsiteX150" fmla="*/ 1308764 w 4114165"/>
              <a:gd name="connsiteY150" fmla="*/ 2985271 h 3063504"/>
              <a:gd name="connsiteX151" fmla="*/ 1315138 w 4114165"/>
              <a:gd name="connsiteY151" fmla="*/ 3052069 h 3063504"/>
              <a:gd name="connsiteX152" fmla="*/ 1318319 w 4114165"/>
              <a:gd name="connsiteY152" fmla="*/ 3063504 h 3063504"/>
              <a:gd name="connsiteX153" fmla="*/ 1321500 w 4114165"/>
              <a:gd name="connsiteY153" fmla="*/ 3060098 h 3063504"/>
              <a:gd name="connsiteX154" fmla="*/ 1324681 w 4114165"/>
              <a:gd name="connsiteY154" fmla="*/ 3041913 h 3063504"/>
              <a:gd name="connsiteX155" fmla="*/ 1331055 w 4114165"/>
              <a:gd name="connsiteY155" fmla="*/ 2962109 h 3063504"/>
              <a:gd name="connsiteX156" fmla="*/ 1337429 w 4114165"/>
              <a:gd name="connsiteY156" fmla="*/ 2827372 h 3063504"/>
              <a:gd name="connsiteX157" fmla="*/ 1346971 w 4114165"/>
              <a:gd name="connsiteY157" fmla="*/ 2534799 h 3063504"/>
              <a:gd name="connsiteX158" fmla="*/ 1359720 w 4114165"/>
              <a:gd name="connsiteY158" fmla="*/ 2019403 h 3063504"/>
              <a:gd name="connsiteX159" fmla="*/ 1391553 w 4114165"/>
              <a:gd name="connsiteY159" fmla="*/ 642650 h 3063504"/>
              <a:gd name="connsiteX160" fmla="*/ 1401108 w 4114165"/>
              <a:gd name="connsiteY160" fmla="*/ 357415 h 3063504"/>
              <a:gd name="connsiteX161" fmla="*/ 1407482 w 4114165"/>
              <a:gd name="connsiteY161" fmla="*/ 227415 h 3063504"/>
              <a:gd name="connsiteX162" fmla="*/ 1413844 w 4114165"/>
              <a:gd name="connsiteY162" fmla="*/ 151377 h 3063504"/>
              <a:gd name="connsiteX163" fmla="*/ 1417037 w 4114165"/>
              <a:gd name="connsiteY163" fmla="*/ 134458 h 3063504"/>
              <a:gd name="connsiteX164" fmla="*/ 1420218 w 4114165"/>
              <a:gd name="connsiteY164" fmla="*/ 131770 h 3063504"/>
              <a:gd name="connsiteX165" fmla="*/ 1423399 w 4114165"/>
              <a:gd name="connsiteY165" fmla="*/ 143257 h 3063504"/>
              <a:gd name="connsiteX166" fmla="*/ 1426580 w 4114165"/>
              <a:gd name="connsiteY166" fmla="*/ 168709 h 3063504"/>
              <a:gd name="connsiteX167" fmla="*/ 1432954 w 4114165"/>
              <a:gd name="connsiteY167" fmla="*/ 259960 h 3063504"/>
              <a:gd name="connsiteX168" fmla="*/ 1439328 w 4114165"/>
              <a:gd name="connsiteY168" fmla="*/ 401057 h 3063504"/>
              <a:gd name="connsiteX169" fmla="*/ 1448870 w 4114165"/>
              <a:gd name="connsiteY169" fmla="*/ 691492 h 3063504"/>
              <a:gd name="connsiteX170" fmla="*/ 1461619 w 4114165"/>
              <a:gd name="connsiteY170" fmla="*/ 1179130 h 3063504"/>
              <a:gd name="connsiteX171" fmla="*/ 1487091 w 4114165"/>
              <a:gd name="connsiteY171" fmla="*/ 2181025 h 3063504"/>
              <a:gd name="connsiteX172" fmla="*/ 1496646 w 4114165"/>
              <a:gd name="connsiteY172" fmla="*/ 2459592 h 3063504"/>
              <a:gd name="connsiteX173" fmla="*/ 1503007 w 4114165"/>
              <a:gd name="connsiteY173" fmla="*/ 2593785 h 3063504"/>
              <a:gd name="connsiteX174" fmla="*/ 1509382 w 4114165"/>
              <a:gd name="connsiteY174" fmla="*/ 2680946 h 3063504"/>
              <a:gd name="connsiteX175" fmla="*/ 1512562 w 4114165"/>
              <a:gd name="connsiteY175" fmla="*/ 2705982 h 3063504"/>
              <a:gd name="connsiteX176" fmla="*/ 1515743 w 4114165"/>
              <a:gd name="connsiteY176" fmla="*/ 2718442 h 3063504"/>
              <a:gd name="connsiteX177" fmla="*/ 1518937 w 4114165"/>
              <a:gd name="connsiteY177" fmla="*/ 2718341 h 3063504"/>
              <a:gd name="connsiteX178" fmla="*/ 1522117 w 4114165"/>
              <a:gd name="connsiteY178" fmla="*/ 2705817 h 3063504"/>
              <a:gd name="connsiteX179" fmla="*/ 1525298 w 4114165"/>
              <a:gd name="connsiteY179" fmla="*/ 2681162 h 3063504"/>
              <a:gd name="connsiteX180" fmla="*/ 1531672 w 4114165"/>
              <a:gd name="connsiteY180" fmla="*/ 2597166 h 3063504"/>
              <a:gd name="connsiteX181" fmla="*/ 1538034 w 4114165"/>
              <a:gd name="connsiteY181" fmla="*/ 2471052 h 3063504"/>
              <a:gd name="connsiteX182" fmla="*/ 1547589 w 4114165"/>
              <a:gd name="connsiteY182" fmla="*/ 2217318 h 3063504"/>
              <a:gd name="connsiteX183" fmla="*/ 1563518 w 4114165"/>
              <a:gd name="connsiteY183" fmla="*/ 1692310 h 3063504"/>
              <a:gd name="connsiteX184" fmla="*/ 1582615 w 4114165"/>
              <a:gd name="connsiteY184" fmla="*/ 1074303 h 3063504"/>
              <a:gd name="connsiteX185" fmla="*/ 1592171 w 4114165"/>
              <a:gd name="connsiteY185" fmla="*/ 838804 h 3063504"/>
              <a:gd name="connsiteX186" fmla="*/ 1598545 w 4114165"/>
              <a:gd name="connsiteY186" fmla="*/ 724265 h 3063504"/>
              <a:gd name="connsiteX187" fmla="*/ 1604906 w 4114165"/>
              <a:gd name="connsiteY187" fmla="*/ 648563 h 3063504"/>
              <a:gd name="connsiteX188" fmla="*/ 1608087 w 4114165"/>
              <a:gd name="connsiteY188" fmla="*/ 626010 h 3063504"/>
              <a:gd name="connsiteX189" fmla="*/ 1611281 w 4114165"/>
              <a:gd name="connsiteY189" fmla="*/ 613828 h 3063504"/>
              <a:gd name="connsiteX190" fmla="*/ 1614461 w 4114165"/>
              <a:gd name="connsiteY190" fmla="*/ 611992 h 3063504"/>
              <a:gd name="connsiteX191" fmla="*/ 1617642 w 4114165"/>
              <a:gd name="connsiteY191" fmla="*/ 620362 h 3063504"/>
              <a:gd name="connsiteX192" fmla="*/ 1620836 w 4114165"/>
              <a:gd name="connsiteY192" fmla="*/ 638724 h 3063504"/>
              <a:gd name="connsiteX193" fmla="*/ 1627197 w 4114165"/>
              <a:gd name="connsiteY193" fmla="*/ 703889 h 3063504"/>
              <a:gd name="connsiteX194" fmla="*/ 1633572 w 4114165"/>
              <a:gd name="connsiteY194" fmla="*/ 803537 h 3063504"/>
              <a:gd name="connsiteX195" fmla="*/ 1643127 w 4114165"/>
              <a:gd name="connsiteY195" fmla="*/ 1005807 h 3063504"/>
              <a:gd name="connsiteX196" fmla="*/ 1659043 w 4114165"/>
              <a:gd name="connsiteY196" fmla="*/ 1426507 h 3063504"/>
              <a:gd name="connsiteX197" fmla="*/ 1678153 w 4114165"/>
              <a:gd name="connsiteY197" fmla="*/ 1923162 h 3063504"/>
              <a:gd name="connsiteX198" fmla="*/ 1687696 w 4114165"/>
              <a:gd name="connsiteY198" fmla="*/ 2112656 h 3063504"/>
              <a:gd name="connsiteX199" fmla="*/ 1694070 w 4114165"/>
              <a:gd name="connsiteY199" fmla="*/ 2204756 h 3063504"/>
              <a:gd name="connsiteX200" fmla="*/ 1700444 w 4114165"/>
              <a:gd name="connsiteY200" fmla="*/ 2265400 h 3063504"/>
              <a:gd name="connsiteX201" fmla="*/ 1703625 w 4114165"/>
              <a:gd name="connsiteY201" fmla="*/ 2283281 h 3063504"/>
              <a:gd name="connsiteX202" fmla="*/ 1706806 w 4114165"/>
              <a:gd name="connsiteY202" fmla="*/ 2292702 h 3063504"/>
              <a:gd name="connsiteX203" fmla="*/ 1709986 w 4114165"/>
              <a:gd name="connsiteY203" fmla="*/ 2293639 h 3063504"/>
              <a:gd name="connsiteX204" fmla="*/ 1713180 w 4114165"/>
              <a:gd name="connsiteY204" fmla="*/ 2286193 h 3063504"/>
              <a:gd name="connsiteX205" fmla="*/ 1716361 w 4114165"/>
              <a:gd name="connsiteY205" fmla="*/ 2270504 h 3063504"/>
              <a:gd name="connsiteX206" fmla="*/ 1722735 w 4114165"/>
              <a:gd name="connsiteY206" fmla="*/ 2215532 h 3063504"/>
              <a:gd name="connsiteX207" fmla="*/ 1729096 w 4114165"/>
              <a:gd name="connsiteY207" fmla="*/ 2131689 h 3063504"/>
              <a:gd name="connsiteX208" fmla="*/ 1738651 w 4114165"/>
              <a:gd name="connsiteY208" fmla="*/ 1961012 h 3063504"/>
              <a:gd name="connsiteX209" fmla="*/ 1754568 w 4114165"/>
              <a:gd name="connsiteY209" fmla="*/ 1602325 h 3063504"/>
              <a:gd name="connsiteX210" fmla="*/ 1773678 w 4114165"/>
              <a:gd name="connsiteY210" fmla="*/ 1169278 h 3063504"/>
              <a:gd name="connsiteX211" fmla="*/ 1783233 w 4114165"/>
              <a:gd name="connsiteY211" fmla="*/ 998855 h 3063504"/>
              <a:gd name="connsiteX212" fmla="*/ 1792788 w 4114165"/>
              <a:gd name="connsiteY212" fmla="*/ 880580 h 3063504"/>
              <a:gd name="connsiteX213" fmla="*/ 1799150 w 4114165"/>
              <a:gd name="connsiteY213" fmla="*/ 835904 h 3063504"/>
              <a:gd name="connsiteX214" fmla="*/ 1802343 w 4114165"/>
              <a:gd name="connsiteY214" fmla="*/ 824520 h 3063504"/>
              <a:gd name="connsiteX215" fmla="*/ 1805524 w 4114165"/>
              <a:gd name="connsiteY215" fmla="*/ 820556 h 3063504"/>
              <a:gd name="connsiteX216" fmla="*/ 1808705 w 4114165"/>
              <a:gd name="connsiteY216" fmla="*/ 824051 h 3063504"/>
              <a:gd name="connsiteX217" fmla="*/ 1811886 w 4114165"/>
              <a:gd name="connsiteY217" fmla="*/ 834916 h 3063504"/>
              <a:gd name="connsiteX218" fmla="*/ 1818260 w 4114165"/>
              <a:gd name="connsiteY218" fmla="*/ 878162 h 3063504"/>
              <a:gd name="connsiteX219" fmla="*/ 1824634 w 4114165"/>
              <a:gd name="connsiteY219" fmla="*/ 948342 h 3063504"/>
              <a:gd name="connsiteX220" fmla="*/ 1834176 w 4114165"/>
              <a:gd name="connsiteY220" fmla="*/ 1097237 h 3063504"/>
              <a:gd name="connsiteX221" fmla="*/ 1846912 w 4114165"/>
              <a:gd name="connsiteY221" fmla="*/ 1354719 h 3063504"/>
              <a:gd name="connsiteX222" fmla="*/ 1878758 w 4114165"/>
              <a:gd name="connsiteY222" fmla="*/ 2030319 h 3063504"/>
              <a:gd name="connsiteX223" fmla="*/ 1888313 w 4114165"/>
              <a:gd name="connsiteY223" fmla="*/ 2169894 h 3063504"/>
              <a:gd name="connsiteX224" fmla="*/ 1894687 w 4114165"/>
              <a:gd name="connsiteY224" fmla="*/ 2233983 h 3063504"/>
              <a:gd name="connsiteX225" fmla="*/ 1901049 w 4114165"/>
              <a:gd name="connsiteY225" fmla="*/ 2272112 h 3063504"/>
              <a:gd name="connsiteX226" fmla="*/ 1904242 w 4114165"/>
              <a:gd name="connsiteY226" fmla="*/ 2281014 h 3063504"/>
              <a:gd name="connsiteX227" fmla="*/ 1907423 w 4114165"/>
              <a:gd name="connsiteY227" fmla="*/ 2283053 h 3063504"/>
              <a:gd name="connsiteX228" fmla="*/ 1910604 w 4114165"/>
              <a:gd name="connsiteY228" fmla="*/ 2278216 h 3063504"/>
              <a:gd name="connsiteX229" fmla="*/ 1913785 w 4114165"/>
              <a:gd name="connsiteY229" fmla="*/ 2266591 h 3063504"/>
              <a:gd name="connsiteX230" fmla="*/ 1920159 w 4114165"/>
              <a:gd name="connsiteY230" fmla="*/ 2223573 h 3063504"/>
              <a:gd name="connsiteX231" fmla="*/ 1926520 w 4114165"/>
              <a:gd name="connsiteY231" fmla="*/ 2155837 h 3063504"/>
              <a:gd name="connsiteX232" fmla="*/ 1936075 w 4114165"/>
              <a:gd name="connsiteY232" fmla="*/ 2014084 h 3063504"/>
              <a:gd name="connsiteX233" fmla="*/ 1948811 w 4114165"/>
              <a:gd name="connsiteY233" fmla="*/ 1770329 h 3063504"/>
              <a:gd name="connsiteX234" fmla="*/ 1980657 w 4114165"/>
              <a:gd name="connsiteY234" fmla="*/ 1119397 h 3063504"/>
              <a:gd name="connsiteX235" fmla="*/ 1990212 w 4114165"/>
              <a:gd name="connsiteY235" fmla="*/ 975352 h 3063504"/>
              <a:gd name="connsiteX236" fmla="*/ 1999767 w 4114165"/>
              <a:gd name="connsiteY236" fmla="*/ 875591 h 3063504"/>
              <a:gd name="connsiteX237" fmla="*/ 2006142 w 4114165"/>
              <a:gd name="connsiteY237" fmla="*/ 836740 h 3063504"/>
              <a:gd name="connsiteX238" fmla="*/ 2009322 w 4114165"/>
              <a:gd name="connsiteY238" fmla="*/ 825938 h 3063504"/>
              <a:gd name="connsiteX239" fmla="*/ 2012503 w 4114165"/>
              <a:gd name="connsiteY239" fmla="*/ 820923 h 3063504"/>
              <a:gd name="connsiteX240" fmla="*/ 2015684 w 4114165"/>
              <a:gd name="connsiteY240" fmla="*/ 821658 h 3063504"/>
              <a:gd name="connsiteX241" fmla="*/ 2018877 w 4114165"/>
              <a:gd name="connsiteY241" fmla="*/ 828028 h 3063504"/>
              <a:gd name="connsiteX242" fmla="*/ 2025239 w 4114165"/>
              <a:gd name="connsiteY242" fmla="*/ 857115 h 3063504"/>
              <a:gd name="connsiteX243" fmla="*/ 2031613 w 4114165"/>
              <a:gd name="connsiteY243" fmla="*/ 906553 h 3063504"/>
              <a:gd name="connsiteX244" fmla="*/ 2041168 w 4114165"/>
              <a:gd name="connsiteY244" fmla="*/ 1013849 h 3063504"/>
              <a:gd name="connsiteX245" fmla="*/ 2053904 w 4114165"/>
              <a:gd name="connsiteY245" fmla="*/ 1203418 h 3063504"/>
              <a:gd name="connsiteX246" fmla="*/ 2098486 w 4114165"/>
              <a:gd name="connsiteY246" fmla="*/ 1923390 h 3063504"/>
              <a:gd name="connsiteX247" fmla="*/ 2108028 w 4114165"/>
              <a:gd name="connsiteY247" fmla="*/ 2025937 h 3063504"/>
              <a:gd name="connsiteX248" fmla="*/ 2117583 w 4114165"/>
              <a:gd name="connsiteY248" fmla="*/ 2096700 h 3063504"/>
              <a:gd name="connsiteX249" fmla="*/ 2123957 w 4114165"/>
              <a:gd name="connsiteY249" fmla="*/ 2125104 h 3063504"/>
              <a:gd name="connsiteX250" fmla="*/ 2130319 w 4114165"/>
              <a:gd name="connsiteY250" fmla="*/ 2138324 h 3063504"/>
              <a:gd name="connsiteX251" fmla="*/ 2133512 w 4114165"/>
              <a:gd name="connsiteY251" fmla="*/ 2139299 h 3063504"/>
              <a:gd name="connsiteX252" fmla="*/ 2136693 w 4114165"/>
              <a:gd name="connsiteY252" fmla="*/ 2136589 h 3063504"/>
              <a:gd name="connsiteX253" fmla="*/ 2139874 w 4114165"/>
              <a:gd name="connsiteY253" fmla="*/ 2130283 h 3063504"/>
              <a:gd name="connsiteX254" fmla="*/ 2146248 w 4114165"/>
              <a:gd name="connsiteY254" fmla="*/ 2107312 h 3063504"/>
              <a:gd name="connsiteX255" fmla="*/ 2152610 w 4114165"/>
              <a:gd name="connsiteY255" fmla="*/ 2071335 h 3063504"/>
              <a:gd name="connsiteX256" fmla="*/ 2162165 w 4114165"/>
              <a:gd name="connsiteY256" fmla="*/ 1995685 h 3063504"/>
              <a:gd name="connsiteX257" fmla="*/ 2174901 w 4114165"/>
              <a:gd name="connsiteY257" fmla="*/ 1861973 h 3063504"/>
              <a:gd name="connsiteX258" fmla="*/ 2194011 w 4114165"/>
              <a:gd name="connsiteY258" fmla="*/ 1618546 h 3063504"/>
              <a:gd name="connsiteX259" fmla="*/ 2219482 w 4114165"/>
              <a:gd name="connsiteY259" fmla="*/ 1290681 h 3063504"/>
              <a:gd name="connsiteX260" fmla="*/ 2232218 w 4114165"/>
              <a:gd name="connsiteY260" fmla="*/ 1157476 h 3063504"/>
              <a:gd name="connsiteX261" fmla="*/ 2241773 w 4114165"/>
              <a:gd name="connsiteY261" fmla="*/ 1081331 h 3063504"/>
              <a:gd name="connsiteX262" fmla="*/ 2251328 w 4114165"/>
              <a:gd name="connsiteY262" fmla="*/ 1030020 h 3063504"/>
              <a:gd name="connsiteX263" fmla="*/ 2257702 w 4114165"/>
              <a:gd name="connsiteY263" fmla="*/ 1010924 h 3063504"/>
              <a:gd name="connsiteX264" fmla="*/ 2260883 w 4114165"/>
              <a:gd name="connsiteY264" fmla="*/ 1006061 h 3063504"/>
              <a:gd name="connsiteX265" fmla="*/ 2264064 w 4114165"/>
              <a:gd name="connsiteY265" fmla="*/ 1004351 h 3063504"/>
              <a:gd name="connsiteX266" fmla="*/ 2267257 w 4114165"/>
              <a:gd name="connsiteY266" fmla="*/ 1005782 h 3063504"/>
              <a:gd name="connsiteX267" fmla="*/ 2270438 w 4114165"/>
              <a:gd name="connsiteY267" fmla="*/ 1010316 h 3063504"/>
              <a:gd name="connsiteX268" fmla="*/ 2276800 w 4114165"/>
              <a:gd name="connsiteY268" fmla="*/ 1028450 h 3063504"/>
              <a:gd name="connsiteX269" fmla="*/ 2283174 w 4114165"/>
              <a:gd name="connsiteY269" fmla="*/ 1058069 h 3063504"/>
              <a:gd name="connsiteX270" fmla="*/ 2292729 w 4114165"/>
              <a:gd name="connsiteY270" fmla="*/ 1121841 h 3063504"/>
              <a:gd name="connsiteX271" fmla="*/ 2305465 w 4114165"/>
              <a:gd name="connsiteY271" fmla="*/ 1236014 h 3063504"/>
              <a:gd name="connsiteX272" fmla="*/ 2324575 w 4114165"/>
              <a:gd name="connsiteY272" fmla="*/ 1444287 h 3063504"/>
              <a:gd name="connsiteX273" fmla="*/ 2353227 w 4114165"/>
              <a:gd name="connsiteY273" fmla="*/ 1757361 h 3063504"/>
              <a:gd name="connsiteX274" fmla="*/ 2365963 w 4114165"/>
              <a:gd name="connsiteY274" fmla="*/ 1871318 h 3063504"/>
              <a:gd name="connsiteX275" fmla="*/ 2378699 w 4114165"/>
              <a:gd name="connsiteY275" fmla="*/ 1960101 h 3063504"/>
              <a:gd name="connsiteX276" fmla="*/ 2388254 w 4114165"/>
              <a:gd name="connsiteY276" fmla="*/ 2007196 h 3063504"/>
              <a:gd name="connsiteX277" fmla="*/ 2394628 w 4114165"/>
              <a:gd name="connsiteY277" fmla="*/ 2028331 h 3063504"/>
              <a:gd name="connsiteX278" fmla="*/ 2400990 w 4114165"/>
              <a:gd name="connsiteY278" fmla="*/ 2040690 h 3063504"/>
              <a:gd name="connsiteX279" fmla="*/ 2404183 w 4114165"/>
              <a:gd name="connsiteY279" fmla="*/ 2043425 h 3063504"/>
              <a:gd name="connsiteX280" fmla="*/ 2407364 w 4114165"/>
              <a:gd name="connsiteY280" fmla="*/ 2043805 h 3063504"/>
              <a:gd name="connsiteX281" fmla="*/ 2410545 w 4114165"/>
              <a:gd name="connsiteY281" fmla="*/ 2041766 h 3063504"/>
              <a:gd name="connsiteX282" fmla="*/ 2413726 w 4114165"/>
              <a:gd name="connsiteY282" fmla="*/ 2037258 h 3063504"/>
              <a:gd name="connsiteX283" fmla="*/ 2420100 w 4114165"/>
              <a:gd name="connsiteY283" fmla="*/ 2020707 h 3063504"/>
              <a:gd name="connsiteX284" fmla="*/ 2426474 w 4114165"/>
              <a:gd name="connsiteY284" fmla="*/ 1993899 h 3063504"/>
              <a:gd name="connsiteX285" fmla="*/ 2432836 w 4114165"/>
              <a:gd name="connsiteY285" fmla="*/ 1956694 h 3063504"/>
              <a:gd name="connsiteX286" fmla="*/ 2442391 w 4114165"/>
              <a:gd name="connsiteY286" fmla="*/ 1881614 h 3063504"/>
              <a:gd name="connsiteX287" fmla="*/ 2451946 w 4114165"/>
              <a:gd name="connsiteY287" fmla="*/ 1784575 h 3063504"/>
              <a:gd name="connsiteX288" fmla="*/ 2464682 w 4114165"/>
              <a:gd name="connsiteY288" fmla="*/ 1626031 h 3063504"/>
              <a:gd name="connsiteX289" fmla="*/ 2490153 w 4114165"/>
              <a:gd name="connsiteY289" fmla="*/ 1257757 h 3063504"/>
              <a:gd name="connsiteX290" fmla="*/ 2506083 w 4114165"/>
              <a:gd name="connsiteY290" fmla="*/ 1048014 h 3063504"/>
              <a:gd name="connsiteX291" fmla="*/ 2515625 w 4114165"/>
              <a:gd name="connsiteY291" fmla="*/ 952141 h 3063504"/>
              <a:gd name="connsiteX292" fmla="*/ 2521999 w 4114165"/>
              <a:gd name="connsiteY292" fmla="*/ 906236 h 3063504"/>
              <a:gd name="connsiteX293" fmla="*/ 2528373 w 4114165"/>
              <a:gd name="connsiteY293" fmla="*/ 877262 h 3063504"/>
              <a:gd name="connsiteX294" fmla="*/ 2531554 w 4114165"/>
              <a:gd name="connsiteY294" fmla="*/ 869652 h 3063504"/>
              <a:gd name="connsiteX295" fmla="*/ 2534735 w 4114165"/>
              <a:gd name="connsiteY295" fmla="*/ 866853 h 3063504"/>
              <a:gd name="connsiteX296" fmla="*/ 2537916 w 4114165"/>
              <a:gd name="connsiteY296" fmla="*/ 868955 h 3063504"/>
              <a:gd name="connsiteX297" fmla="*/ 2541109 w 4114165"/>
              <a:gd name="connsiteY297" fmla="*/ 876059 h 3063504"/>
              <a:gd name="connsiteX298" fmla="*/ 2547471 w 4114165"/>
              <a:gd name="connsiteY298" fmla="*/ 905299 h 3063504"/>
              <a:gd name="connsiteX299" fmla="*/ 2553845 w 4114165"/>
              <a:gd name="connsiteY299" fmla="*/ 954281 h 3063504"/>
              <a:gd name="connsiteX300" fmla="*/ 2563400 w 4114165"/>
              <a:gd name="connsiteY300" fmla="*/ 1062425 h 3063504"/>
              <a:gd name="connsiteX301" fmla="*/ 2572942 w 4114165"/>
              <a:gd name="connsiteY301" fmla="*/ 1206420 h 3063504"/>
              <a:gd name="connsiteX302" fmla="*/ 2588872 w 4114165"/>
              <a:gd name="connsiteY302" fmla="*/ 1499651 h 3063504"/>
              <a:gd name="connsiteX303" fmla="*/ 2614343 w 4114165"/>
              <a:gd name="connsiteY303" fmla="*/ 1975335 h 3063504"/>
              <a:gd name="connsiteX304" fmla="*/ 2623898 w 4114165"/>
              <a:gd name="connsiteY304" fmla="*/ 2111528 h 3063504"/>
              <a:gd name="connsiteX305" fmla="*/ 2633453 w 4114165"/>
              <a:gd name="connsiteY305" fmla="*/ 2206554 h 3063504"/>
              <a:gd name="connsiteX306" fmla="*/ 2639815 w 4114165"/>
              <a:gd name="connsiteY306" fmla="*/ 2243037 h 3063504"/>
              <a:gd name="connsiteX307" fmla="*/ 2643008 w 4114165"/>
              <a:gd name="connsiteY307" fmla="*/ 2252623 h 3063504"/>
              <a:gd name="connsiteX308" fmla="*/ 2646189 w 4114165"/>
              <a:gd name="connsiteY308" fmla="*/ 2256295 h 3063504"/>
              <a:gd name="connsiteX309" fmla="*/ 2649370 w 4114165"/>
              <a:gd name="connsiteY309" fmla="*/ 2254003 h 3063504"/>
              <a:gd name="connsiteX310" fmla="*/ 2652551 w 4114165"/>
              <a:gd name="connsiteY310" fmla="*/ 2245772 h 3063504"/>
              <a:gd name="connsiteX311" fmla="*/ 2658925 w 4114165"/>
              <a:gd name="connsiteY311" fmla="*/ 2211759 h 3063504"/>
              <a:gd name="connsiteX312" fmla="*/ 2665299 w 4114165"/>
              <a:gd name="connsiteY312" fmla="*/ 2155381 h 3063504"/>
              <a:gd name="connsiteX313" fmla="*/ 2674841 w 4114165"/>
              <a:gd name="connsiteY313" fmla="*/ 2033383 h 3063504"/>
              <a:gd name="connsiteX314" fmla="*/ 2687590 w 4114165"/>
              <a:gd name="connsiteY314" fmla="*/ 1816866 h 3063504"/>
              <a:gd name="connsiteX315" fmla="*/ 2725797 w 4114165"/>
              <a:gd name="connsiteY315" fmla="*/ 1116307 h 3063504"/>
              <a:gd name="connsiteX316" fmla="*/ 2735353 w 4114165"/>
              <a:gd name="connsiteY316" fmla="*/ 1006339 h 3063504"/>
              <a:gd name="connsiteX317" fmla="*/ 2741714 w 4114165"/>
              <a:gd name="connsiteY317" fmla="*/ 959548 h 3063504"/>
              <a:gd name="connsiteX318" fmla="*/ 2748088 w 4114165"/>
              <a:gd name="connsiteY318" fmla="*/ 935995 h 3063504"/>
              <a:gd name="connsiteX319" fmla="*/ 2751269 w 4114165"/>
              <a:gd name="connsiteY319" fmla="*/ 933171 h 3063504"/>
              <a:gd name="connsiteX320" fmla="*/ 2754450 w 4114165"/>
              <a:gd name="connsiteY320" fmla="*/ 936337 h 3063504"/>
              <a:gd name="connsiteX321" fmla="*/ 2757643 w 4114165"/>
              <a:gd name="connsiteY321" fmla="*/ 945416 h 3063504"/>
              <a:gd name="connsiteX322" fmla="*/ 2764005 w 4114165"/>
              <a:gd name="connsiteY322" fmla="*/ 980709 h 3063504"/>
              <a:gd name="connsiteX323" fmla="*/ 2770379 w 4114165"/>
              <a:gd name="connsiteY323" fmla="*/ 1037225 h 3063504"/>
              <a:gd name="connsiteX324" fmla="*/ 2779934 w 4114165"/>
              <a:gd name="connsiteY324" fmla="*/ 1155678 h 3063504"/>
              <a:gd name="connsiteX325" fmla="*/ 2792670 w 4114165"/>
              <a:gd name="connsiteY325" fmla="*/ 1356429 h 3063504"/>
              <a:gd name="connsiteX326" fmla="*/ 2818142 w 4114165"/>
              <a:gd name="connsiteY326" fmla="*/ 1765998 h 3063504"/>
              <a:gd name="connsiteX327" fmla="*/ 2827697 w 4114165"/>
              <a:gd name="connsiteY327" fmla="*/ 1875662 h 3063504"/>
              <a:gd name="connsiteX328" fmla="*/ 2834058 w 4114165"/>
              <a:gd name="connsiteY328" fmla="*/ 1925847 h 3063504"/>
              <a:gd name="connsiteX329" fmla="*/ 2840433 w 4114165"/>
              <a:gd name="connsiteY329" fmla="*/ 1955251 h 3063504"/>
              <a:gd name="connsiteX330" fmla="*/ 2843613 w 4114165"/>
              <a:gd name="connsiteY330" fmla="*/ 1961823 h 3063504"/>
              <a:gd name="connsiteX331" fmla="*/ 2846807 w 4114165"/>
              <a:gd name="connsiteY331" fmla="*/ 1962912 h 3063504"/>
              <a:gd name="connsiteX332" fmla="*/ 2849988 w 4114165"/>
              <a:gd name="connsiteY332" fmla="*/ 1958543 h 3063504"/>
              <a:gd name="connsiteX333" fmla="*/ 2853168 w 4114165"/>
              <a:gd name="connsiteY333" fmla="*/ 1948818 h 3063504"/>
              <a:gd name="connsiteX334" fmla="*/ 2859543 w 4114165"/>
              <a:gd name="connsiteY334" fmla="*/ 1914032 h 3063504"/>
              <a:gd name="connsiteX335" fmla="*/ 2865904 w 4114165"/>
              <a:gd name="connsiteY335" fmla="*/ 1860517 h 3063504"/>
              <a:gd name="connsiteX336" fmla="*/ 2875459 w 4114165"/>
              <a:gd name="connsiteY336" fmla="*/ 1751587 h 3063504"/>
              <a:gd name="connsiteX337" fmla="*/ 2891388 w 4114165"/>
              <a:gd name="connsiteY337" fmla="*/ 1526332 h 3063504"/>
              <a:gd name="connsiteX338" fmla="*/ 2907305 w 4114165"/>
              <a:gd name="connsiteY338" fmla="*/ 1308055 h 3063504"/>
              <a:gd name="connsiteX339" fmla="*/ 2916860 w 4114165"/>
              <a:gd name="connsiteY339" fmla="*/ 1209459 h 3063504"/>
              <a:gd name="connsiteX340" fmla="*/ 2923222 w 4114165"/>
              <a:gd name="connsiteY340" fmla="*/ 1164897 h 3063504"/>
              <a:gd name="connsiteX341" fmla="*/ 2929596 w 4114165"/>
              <a:gd name="connsiteY341" fmla="*/ 1140279 h 3063504"/>
              <a:gd name="connsiteX342" fmla="*/ 2932777 w 4114165"/>
              <a:gd name="connsiteY342" fmla="*/ 1135974 h 3063504"/>
              <a:gd name="connsiteX343" fmla="*/ 2935957 w 4114165"/>
              <a:gd name="connsiteY343" fmla="*/ 1137164 h 3063504"/>
              <a:gd name="connsiteX344" fmla="*/ 2939151 w 4114165"/>
              <a:gd name="connsiteY344" fmla="*/ 1143888 h 3063504"/>
              <a:gd name="connsiteX345" fmla="*/ 2945512 w 4114165"/>
              <a:gd name="connsiteY345" fmla="*/ 1173735 h 3063504"/>
              <a:gd name="connsiteX346" fmla="*/ 2951887 w 4114165"/>
              <a:gd name="connsiteY346" fmla="*/ 1224490 h 3063504"/>
              <a:gd name="connsiteX347" fmla="*/ 2961442 w 4114165"/>
              <a:gd name="connsiteY347" fmla="*/ 1335142 h 3063504"/>
              <a:gd name="connsiteX348" fmla="*/ 2974177 w 4114165"/>
              <a:gd name="connsiteY348" fmla="*/ 1529549 h 3063504"/>
              <a:gd name="connsiteX349" fmla="*/ 2999649 w 4114165"/>
              <a:gd name="connsiteY349" fmla="*/ 1943005 h 3063504"/>
              <a:gd name="connsiteX350" fmla="*/ 3009204 w 4114165"/>
              <a:gd name="connsiteY350" fmla="*/ 2056291 h 3063504"/>
              <a:gd name="connsiteX351" fmla="*/ 3015566 w 4114165"/>
              <a:gd name="connsiteY351" fmla="*/ 2107590 h 3063504"/>
              <a:gd name="connsiteX352" fmla="*/ 3021940 w 4114165"/>
              <a:gd name="connsiteY352" fmla="*/ 2135956 h 3063504"/>
              <a:gd name="connsiteX353" fmla="*/ 3025121 w 4114165"/>
              <a:gd name="connsiteY353" fmla="*/ 2140869 h 3063504"/>
              <a:gd name="connsiteX354" fmla="*/ 3028314 w 4114165"/>
              <a:gd name="connsiteY354" fmla="*/ 2139375 h 3063504"/>
              <a:gd name="connsiteX355" fmla="*/ 3031495 w 4114165"/>
              <a:gd name="connsiteY355" fmla="*/ 2131372 h 3063504"/>
              <a:gd name="connsiteX356" fmla="*/ 3037856 w 4114165"/>
              <a:gd name="connsiteY356" fmla="*/ 2095864 h 3063504"/>
              <a:gd name="connsiteX357" fmla="*/ 3044231 w 4114165"/>
              <a:gd name="connsiteY357" fmla="*/ 2035004 h 3063504"/>
              <a:gd name="connsiteX358" fmla="*/ 3053786 w 4114165"/>
              <a:gd name="connsiteY358" fmla="*/ 1900292 h 3063504"/>
              <a:gd name="connsiteX359" fmla="*/ 3066522 w 4114165"/>
              <a:gd name="connsiteY359" fmla="*/ 1656777 h 3063504"/>
              <a:gd name="connsiteX360" fmla="*/ 3101548 w 4114165"/>
              <a:gd name="connsiteY360" fmla="*/ 916683 h 3063504"/>
              <a:gd name="connsiteX361" fmla="*/ 3111104 w 4114165"/>
              <a:gd name="connsiteY361" fmla="*/ 783301 h 3063504"/>
              <a:gd name="connsiteX362" fmla="*/ 3117465 w 4114165"/>
              <a:gd name="connsiteY362" fmla="*/ 726430 h 3063504"/>
              <a:gd name="connsiteX363" fmla="*/ 3123839 w 4114165"/>
              <a:gd name="connsiteY363" fmla="*/ 698723 h 3063504"/>
              <a:gd name="connsiteX364" fmla="*/ 3127020 w 4114165"/>
              <a:gd name="connsiteY364" fmla="*/ 696418 h 3063504"/>
              <a:gd name="connsiteX365" fmla="*/ 3130214 w 4114165"/>
              <a:gd name="connsiteY365" fmla="*/ 701990 h 3063504"/>
              <a:gd name="connsiteX366" fmla="*/ 3133394 w 4114165"/>
              <a:gd name="connsiteY366" fmla="*/ 715476 h 3063504"/>
              <a:gd name="connsiteX367" fmla="*/ 3139756 w 4114165"/>
              <a:gd name="connsiteY367" fmla="*/ 765952 h 3063504"/>
              <a:gd name="connsiteX368" fmla="*/ 3146130 w 4114165"/>
              <a:gd name="connsiteY368" fmla="*/ 846579 h 3063504"/>
              <a:gd name="connsiteX369" fmla="*/ 3155685 w 4114165"/>
              <a:gd name="connsiteY369" fmla="*/ 1018294 h 3063504"/>
              <a:gd name="connsiteX370" fmla="*/ 3168421 w 4114165"/>
              <a:gd name="connsiteY370" fmla="*/ 1320136 h 3063504"/>
              <a:gd name="connsiteX371" fmla="*/ 3203448 w 4114165"/>
              <a:gd name="connsiteY371" fmla="*/ 2215089 h 3063504"/>
              <a:gd name="connsiteX372" fmla="*/ 3213003 w 4114165"/>
              <a:gd name="connsiteY372" fmla="*/ 2377344 h 3063504"/>
              <a:gd name="connsiteX373" fmla="*/ 3219364 w 4114165"/>
              <a:gd name="connsiteY373" fmla="*/ 2449018 h 3063504"/>
              <a:gd name="connsiteX374" fmla="*/ 3225738 w 4114165"/>
              <a:gd name="connsiteY374" fmla="*/ 2487996 h 3063504"/>
              <a:gd name="connsiteX375" fmla="*/ 3228919 w 4114165"/>
              <a:gd name="connsiteY375" fmla="*/ 2494657 h 3063504"/>
              <a:gd name="connsiteX376" fmla="*/ 3232113 w 4114165"/>
              <a:gd name="connsiteY376" fmla="*/ 2492656 h 3063504"/>
              <a:gd name="connsiteX377" fmla="*/ 3235293 w 4114165"/>
              <a:gd name="connsiteY377" fmla="*/ 2481980 h 3063504"/>
              <a:gd name="connsiteX378" fmla="*/ 3241655 w 4114165"/>
              <a:gd name="connsiteY378" fmla="*/ 2435063 h 3063504"/>
              <a:gd name="connsiteX379" fmla="*/ 3248029 w 4114165"/>
              <a:gd name="connsiteY379" fmla="*/ 2355601 h 3063504"/>
              <a:gd name="connsiteX380" fmla="*/ 3257584 w 4114165"/>
              <a:gd name="connsiteY380" fmla="*/ 2182202 h 3063504"/>
              <a:gd name="connsiteX381" fmla="*/ 3270320 w 4114165"/>
              <a:gd name="connsiteY381" fmla="*/ 1873902 h 3063504"/>
              <a:gd name="connsiteX382" fmla="*/ 3305347 w 4114165"/>
              <a:gd name="connsiteY382" fmla="*/ 952647 h 3063504"/>
              <a:gd name="connsiteX383" fmla="*/ 3314902 w 4114165"/>
              <a:gd name="connsiteY383" fmla="*/ 781693 h 3063504"/>
              <a:gd name="connsiteX384" fmla="*/ 3321263 w 4114165"/>
              <a:gd name="connsiteY384" fmla="*/ 703307 h 3063504"/>
              <a:gd name="connsiteX385" fmla="*/ 3327637 w 4114165"/>
              <a:gd name="connsiteY385" fmla="*/ 656541 h 3063504"/>
              <a:gd name="connsiteX386" fmla="*/ 3330818 w 4114165"/>
              <a:gd name="connsiteY386" fmla="*/ 645461 h 3063504"/>
              <a:gd name="connsiteX387" fmla="*/ 3334012 w 4114165"/>
              <a:gd name="connsiteY387" fmla="*/ 642662 h 3063504"/>
              <a:gd name="connsiteX388" fmla="*/ 3337192 w 4114165"/>
              <a:gd name="connsiteY388" fmla="*/ 648095 h 3063504"/>
              <a:gd name="connsiteX389" fmla="*/ 3340373 w 4114165"/>
              <a:gd name="connsiteY389" fmla="*/ 661657 h 3063504"/>
              <a:gd name="connsiteX390" fmla="*/ 3346747 w 4114165"/>
              <a:gd name="connsiteY390" fmla="*/ 712272 h 3063504"/>
              <a:gd name="connsiteX391" fmla="*/ 3353109 w 4114165"/>
              <a:gd name="connsiteY391" fmla="*/ 792026 h 3063504"/>
              <a:gd name="connsiteX392" fmla="*/ 3362664 w 4114165"/>
              <a:gd name="connsiteY392" fmla="*/ 958282 h 3063504"/>
              <a:gd name="connsiteX393" fmla="*/ 3375400 w 4114165"/>
              <a:gd name="connsiteY393" fmla="*/ 1241725 h 3063504"/>
              <a:gd name="connsiteX394" fmla="*/ 3404065 w 4114165"/>
              <a:gd name="connsiteY394" fmla="*/ 1914374 h 3063504"/>
              <a:gd name="connsiteX395" fmla="*/ 3413620 w 4114165"/>
              <a:gd name="connsiteY395" fmla="*/ 2082783 h 3063504"/>
              <a:gd name="connsiteX396" fmla="*/ 3423163 w 4114165"/>
              <a:gd name="connsiteY396" fmla="*/ 2199285 h 3063504"/>
              <a:gd name="connsiteX397" fmla="*/ 3429537 w 4114165"/>
              <a:gd name="connsiteY397" fmla="*/ 2244088 h 3063504"/>
              <a:gd name="connsiteX398" fmla="*/ 3432718 w 4114165"/>
              <a:gd name="connsiteY398" fmla="*/ 2256169 h 3063504"/>
              <a:gd name="connsiteX399" fmla="*/ 3435911 w 4114165"/>
              <a:gd name="connsiteY399" fmla="*/ 2261335 h 3063504"/>
              <a:gd name="connsiteX400" fmla="*/ 3439092 w 4114165"/>
              <a:gd name="connsiteY400" fmla="*/ 2259613 h 3063504"/>
              <a:gd name="connsiteX401" fmla="*/ 3442273 w 4114165"/>
              <a:gd name="connsiteY401" fmla="*/ 2251116 h 3063504"/>
              <a:gd name="connsiteX402" fmla="*/ 3448647 w 4114165"/>
              <a:gd name="connsiteY402" fmla="*/ 2214582 h 3063504"/>
              <a:gd name="connsiteX403" fmla="*/ 3455008 w 4114165"/>
              <a:gd name="connsiteY403" fmla="*/ 2153824 h 3063504"/>
              <a:gd name="connsiteX404" fmla="*/ 3464564 w 4114165"/>
              <a:gd name="connsiteY404" fmla="*/ 2023974 h 3063504"/>
              <a:gd name="connsiteX405" fmla="*/ 3477299 w 4114165"/>
              <a:gd name="connsiteY405" fmla="*/ 1799315 h 3063504"/>
              <a:gd name="connsiteX406" fmla="*/ 3509145 w 4114165"/>
              <a:gd name="connsiteY406" fmla="*/ 1210295 h 3063504"/>
              <a:gd name="connsiteX407" fmla="*/ 3518700 w 4114165"/>
              <a:gd name="connsiteY407" fmla="*/ 1086549 h 3063504"/>
              <a:gd name="connsiteX408" fmla="*/ 3525062 w 4114165"/>
              <a:gd name="connsiteY408" fmla="*/ 1027956 h 3063504"/>
              <a:gd name="connsiteX409" fmla="*/ 3531436 w 4114165"/>
              <a:gd name="connsiteY409" fmla="*/ 990536 h 3063504"/>
              <a:gd name="connsiteX410" fmla="*/ 3534617 w 4114165"/>
              <a:gd name="connsiteY410" fmla="*/ 980063 h 3063504"/>
              <a:gd name="connsiteX411" fmla="*/ 3537797 w 4114165"/>
              <a:gd name="connsiteY411" fmla="*/ 975137 h 3063504"/>
              <a:gd name="connsiteX412" fmla="*/ 3540991 w 4114165"/>
              <a:gd name="connsiteY412" fmla="*/ 975694 h 3063504"/>
              <a:gd name="connsiteX413" fmla="*/ 3544172 w 4114165"/>
              <a:gd name="connsiteY413" fmla="*/ 981697 h 3063504"/>
              <a:gd name="connsiteX414" fmla="*/ 3550546 w 4114165"/>
              <a:gd name="connsiteY414" fmla="*/ 1009341 h 3063504"/>
              <a:gd name="connsiteX415" fmla="*/ 3556908 w 4114165"/>
              <a:gd name="connsiteY415" fmla="*/ 1056435 h 3063504"/>
              <a:gd name="connsiteX416" fmla="*/ 3566463 w 4114165"/>
              <a:gd name="connsiteY416" fmla="*/ 1158261 h 3063504"/>
              <a:gd name="connsiteX417" fmla="*/ 3579198 w 4114165"/>
              <a:gd name="connsiteY417" fmla="*/ 1335737 h 3063504"/>
              <a:gd name="connsiteX418" fmla="*/ 3611044 w 4114165"/>
              <a:gd name="connsiteY418" fmla="*/ 1805545 h 3063504"/>
              <a:gd name="connsiteX419" fmla="*/ 3620599 w 4114165"/>
              <a:gd name="connsiteY419" fmla="*/ 1906206 h 3063504"/>
              <a:gd name="connsiteX420" fmla="*/ 3626961 w 4114165"/>
              <a:gd name="connsiteY420" fmla="*/ 1954998 h 3063504"/>
              <a:gd name="connsiteX421" fmla="*/ 3633335 w 4114165"/>
              <a:gd name="connsiteY421" fmla="*/ 1987567 h 3063504"/>
              <a:gd name="connsiteX422" fmla="*/ 3639696 w 4114165"/>
              <a:gd name="connsiteY422" fmla="*/ 2003270 h 3063504"/>
              <a:gd name="connsiteX423" fmla="*/ 3642890 w 4114165"/>
              <a:gd name="connsiteY423" fmla="*/ 2004764 h 3063504"/>
              <a:gd name="connsiteX424" fmla="*/ 3646071 w 4114165"/>
              <a:gd name="connsiteY424" fmla="*/ 2002092 h 3063504"/>
              <a:gd name="connsiteX425" fmla="*/ 3649251 w 4114165"/>
              <a:gd name="connsiteY425" fmla="*/ 1995343 h 3063504"/>
              <a:gd name="connsiteX426" fmla="*/ 3655626 w 4114165"/>
              <a:gd name="connsiteY426" fmla="*/ 1970079 h 3063504"/>
              <a:gd name="connsiteX427" fmla="*/ 3661987 w 4114165"/>
              <a:gd name="connsiteY427" fmla="*/ 1930329 h 3063504"/>
              <a:gd name="connsiteX428" fmla="*/ 3671542 w 4114165"/>
              <a:gd name="connsiteY428" fmla="*/ 1847423 h 3063504"/>
              <a:gd name="connsiteX429" fmla="*/ 3684278 w 4114165"/>
              <a:gd name="connsiteY429" fmla="*/ 1705138 h 3063504"/>
              <a:gd name="connsiteX430" fmla="*/ 3719305 w 4114165"/>
              <a:gd name="connsiteY430" fmla="*/ 1285869 h 3063504"/>
              <a:gd name="connsiteX431" fmla="*/ 3728860 w 4114165"/>
              <a:gd name="connsiteY431" fmla="*/ 1203127 h 3063504"/>
              <a:gd name="connsiteX432" fmla="*/ 3738415 w 4114165"/>
              <a:gd name="connsiteY432" fmla="*/ 1145914 h 3063504"/>
              <a:gd name="connsiteX433" fmla="*/ 3744789 w 4114165"/>
              <a:gd name="connsiteY433" fmla="*/ 1123703 h 3063504"/>
              <a:gd name="connsiteX434" fmla="*/ 3747970 w 4114165"/>
              <a:gd name="connsiteY434" fmla="*/ 1117612 h 3063504"/>
              <a:gd name="connsiteX435" fmla="*/ 3751151 w 4114165"/>
              <a:gd name="connsiteY435" fmla="*/ 1114864 h 3063504"/>
              <a:gd name="connsiteX436" fmla="*/ 3754344 w 4114165"/>
              <a:gd name="connsiteY436" fmla="*/ 1115497 h 3063504"/>
              <a:gd name="connsiteX437" fmla="*/ 3757525 w 4114165"/>
              <a:gd name="connsiteY437" fmla="*/ 1119435 h 3063504"/>
              <a:gd name="connsiteX438" fmla="*/ 3763887 w 4114165"/>
              <a:gd name="connsiteY438" fmla="*/ 1137050 h 3063504"/>
              <a:gd name="connsiteX439" fmla="*/ 3770261 w 4114165"/>
              <a:gd name="connsiteY439" fmla="*/ 1166935 h 3063504"/>
              <a:gd name="connsiteX440" fmla="*/ 3779816 w 4114165"/>
              <a:gd name="connsiteY440" fmla="*/ 1232253 h 3063504"/>
              <a:gd name="connsiteX441" fmla="*/ 3792552 w 4114165"/>
              <a:gd name="connsiteY441" fmla="*/ 1349413 h 3063504"/>
              <a:gd name="connsiteX442" fmla="*/ 3818023 w 4114165"/>
              <a:gd name="connsiteY442" fmla="*/ 1628335 h 3063504"/>
              <a:gd name="connsiteX443" fmla="*/ 3833953 w 4114165"/>
              <a:gd name="connsiteY443" fmla="*/ 1785195 h 3063504"/>
              <a:gd name="connsiteX444" fmla="*/ 3843495 w 4114165"/>
              <a:gd name="connsiteY444" fmla="*/ 1858085 h 3063504"/>
              <a:gd name="connsiteX445" fmla="*/ 3853050 w 4114165"/>
              <a:gd name="connsiteY445" fmla="*/ 1909448 h 3063504"/>
              <a:gd name="connsiteX446" fmla="*/ 3859424 w 4114165"/>
              <a:gd name="connsiteY446" fmla="*/ 1930215 h 3063504"/>
              <a:gd name="connsiteX447" fmla="*/ 3865786 w 4114165"/>
              <a:gd name="connsiteY447" fmla="*/ 1939611 h 3063504"/>
              <a:gd name="connsiteX448" fmla="*/ 3868979 w 4114165"/>
              <a:gd name="connsiteY448" fmla="*/ 1939992 h 3063504"/>
              <a:gd name="connsiteX449" fmla="*/ 3872160 w 4114165"/>
              <a:gd name="connsiteY449" fmla="*/ 1937472 h 3063504"/>
              <a:gd name="connsiteX450" fmla="*/ 3875341 w 4114165"/>
              <a:gd name="connsiteY450" fmla="*/ 1932115 h 3063504"/>
              <a:gd name="connsiteX451" fmla="*/ 3881715 w 4114165"/>
              <a:gd name="connsiteY451" fmla="*/ 1913057 h 3063504"/>
              <a:gd name="connsiteX452" fmla="*/ 3888077 w 4114165"/>
              <a:gd name="connsiteY452" fmla="*/ 1883437 h 3063504"/>
              <a:gd name="connsiteX453" fmla="*/ 3897632 w 4114165"/>
              <a:gd name="connsiteY453" fmla="*/ 1821260 h 3063504"/>
              <a:gd name="connsiteX454" fmla="*/ 3910367 w 4114165"/>
              <a:gd name="connsiteY454" fmla="*/ 1711888 h 3063504"/>
              <a:gd name="connsiteX455" fmla="*/ 3932658 w 4114165"/>
              <a:gd name="connsiteY455" fmla="*/ 1484088 h 3063504"/>
              <a:gd name="connsiteX456" fmla="*/ 3951768 w 4114165"/>
              <a:gd name="connsiteY456" fmla="*/ 1301736 h 3063504"/>
              <a:gd name="connsiteX457" fmla="*/ 3961323 w 4114165"/>
              <a:gd name="connsiteY457" fmla="*/ 1230328 h 3063504"/>
              <a:gd name="connsiteX458" fmla="*/ 3970878 w 4114165"/>
              <a:gd name="connsiteY458" fmla="*/ 1178180 h 3063504"/>
              <a:gd name="connsiteX459" fmla="*/ 3977240 w 4114165"/>
              <a:gd name="connsiteY459" fmla="*/ 1155741 h 3063504"/>
              <a:gd name="connsiteX460" fmla="*/ 3983614 w 4114165"/>
              <a:gd name="connsiteY460" fmla="*/ 1143901 h 3063504"/>
              <a:gd name="connsiteX461" fmla="*/ 3986795 w 4114165"/>
              <a:gd name="connsiteY461" fmla="*/ 1142077 h 3063504"/>
              <a:gd name="connsiteX462" fmla="*/ 3989976 w 4114165"/>
              <a:gd name="connsiteY462" fmla="*/ 1142989 h 3063504"/>
              <a:gd name="connsiteX463" fmla="*/ 3993169 w 4114165"/>
              <a:gd name="connsiteY463" fmla="*/ 1146661 h 3063504"/>
              <a:gd name="connsiteX464" fmla="*/ 3999531 w 4114165"/>
              <a:gd name="connsiteY464" fmla="*/ 1162136 h 3063504"/>
              <a:gd name="connsiteX465" fmla="*/ 4005905 w 4114165"/>
              <a:gd name="connsiteY465" fmla="*/ 1188070 h 3063504"/>
              <a:gd name="connsiteX466" fmla="*/ 4015460 w 4114165"/>
              <a:gd name="connsiteY466" fmla="*/ 1244992 h 3063504"/>
              <a:gd name="connsiteX467" fmla="*/ 4025002 w 4114165"/>
              <a:gd name="connsiteY467" fmla="*/ 1320275 h 3063504"/>
              <a:gd name="connsiteX468" fmla="*/ 4040932 w 4114165"/>
              <a:gd name="connsiteY468" fmla="*/ 1473210 h 3063504"/>
              <a:gd name="connsiteX469" fmla="*/ 4069584 w 4114165"/>
              <a:gd name="connsiteY469" fmla="*/ 1754601 h 3063504"/>
              <a:gd name="connsiteX470" fmla="*/ 4079139 w 4114165"/>
              <a:gd name="connsiteY470" fmla="*/ 1826731 h 3063504"/>
              <a:gd name="connsiteX471" fmla="*/ 4088694 w 4114165"/>
              <a:gd name="connsiteY471" fmla="*/ 1879436 h 3063504"/>
              <a:gd name="connsiteX472" fmla="*/ 4095069 w 4114165"/>
              <a:gd name="connsiteY472" fmla="*/ 1902103 h 3063504"/>
              <a:gd name="connsiteX473" fmla="*/ 4101430 w 4114165"/>
              <a:gd name="connsiteY473" fmla="*/ 1914082 h 3063504"/>
              <a:gd name="connsiteX474" fmla="*/ 4104611 w 4114165"/>
              <a:gd name="connsiteY474" fmla="*/ 1915995 h 3063504"/>
              <a:gd name="connsiteX475" fmla="*/ 4107804 w 4114165"/>
              <a:gd name="connsiteY475" fmla="*/ 1915184 h 3063504"/>
              <a:gd name="connsiteX476" fmla="*/ 4110985 w 4114165"/>
              <a:gd name="connsiteY476" fmla="*/ 1911702 h 3063504"/>
              <a:gd name="connsiteX477" fmla="*/ 4114166 w 4114165"/>
              <a:gd name="connsiteY477" fmla="*/ 1905598 h 3063504"/>
              <a:gd name="connsiteX478" fmla="*/ 4114166 w 4114165"/>
              <a:gd name="connsiteY478" fmla="*/ 1905598 h 3063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</a:cxnLst>
            <a:rect l="l" t="t" r="r" b="b"/>
            <a:pathLst>
              <a:path w="4114165" h="3063504">
                <a:moveTo>
                  <a:pt x="0" y="1426330"/>
                </a:moveTo>
                <a:lnTo>
                  <a:pt x="19106" y="1079343"/>
                </a:lnTo>
                <a:lnTo>
                  <a:pt x="28660" y="944391"/>
                </a:lnTo>
                <a:lnTo>
                  <a:pt x="38212" y="852379"/>
                </a:lnTo>
                <a:lnTo>
                  <a:pt x="44582" y="819708"/>
                </a:lnTo>
                <a:lnTo>
                  <a:pt x="47765" y="812730"/>
                </a:lnTo>
                <a:lnTo>
                  <a:pt x="50950" y="812198"/>
                </a:lnTo>
                <a:lnTo>
                  <a:pt x="54134" y="818213"/>
                </a:lnTo>
                <a:lnTo>
                  <a:pt x="57319" y="830801"/>
                </a:lnTo>
                <a:lnTo>
                  <a:pt x="63687" y="875439"/>
                </a:lnTo>
                <a:lnTo>
                  <a:pt x="70056" y="945100"/>
                </a:lnTo>
                <a:lnTo>
                  <a:pt x="79608" y="1091880"/>
                </a:lnTo>
                <a:lnTo>
                  <a:pt x="92347" y="1349148"/>
                </a:lnTo>
                <a:lnTo>
                  <a:pt x="130558" y="2179860"/>
                </a:lnTo>
                <a:lnTo>
                  <a:pt x="140112" y="2309798"/>
                </a:lnTo>
                <a:lnTo>
                  <a:pt x="146480" y="2364047"/>
                </a:lnTo>
                <a:lnTo>
                  <a:pt x="149664" y="2380472"/>
                </a:lnTo>
                <a:lnTo>
                  <a:pt x="152849" y="2389450"/>
                </a:lnTo>
                <a:lnTo>
                  <a:pt x="156033" y="2390855"/>
                </a:lnTo>
                <a:lnTo>
                  <a:pt x="159218" y="2384600"/>
                </a:lnTo>
                <a:lnTo>
                  <a:pt x="162401" y="2370696"/>
                </a:lnTo>
                <a:lnTo>
                  <a:pt x="168770" y="2320207"/>
                </a:lnTo>
                <a:lnTo>
                  <a:pt x="175140" y="2240720"/>
                </a:lnTo>
                <a:lnTo>
                  <a:pt x="184692" y="2072639"/>
                </a:lnTo>
                <a:lnTo>
                  <a:pt x="197429" y="1777458"/>
                </a:lnTo>
                <a:lnTo>
                  <a:pt x="235642" y="818581"/>
                </a:lnTo>
                <a:lnTo>
                  <a:pt x="245194" y="665925"/>
                </a:lnTo>
                <a:lnTo>
                  <a:pt x="251563" y="600835"/>
                </a:lnTo>
                <a:lnTo>
                  <a:pt x="257933" y="568563"/>
                </a:lnTo>
                <a:lnTo>
                  <a:pt x="261116" y="565293"/>
                </a:lnTo>
                <a:lnTo>
                  <a:pt x="264300" y="570754"/>
                </a:lnTo>
                <a:lnTo>
                  <a:pt x="267485" y="584961"/>
                </a:lnTo>
                <a:lnTo>
                  <a:pt x="273854" y="639269"/>
                </a:lnTo>
                <a:lnTo>
                  <a:pt x="280222" y="726772"/>
                </a:lnTo>
                <a:lnTo>
                  <a:pt x="289776" y="913999"/>
                </a:lnTo>
                <a:lnTo>
                  <a:pt x="302513" y="1245232"/>
                </a:lnTo>
                <a:lnTo>
                  <a:pt x="340728" y="2325374"/>
                </a:lnTo>
                <a:lnTo>
                  <a:pt x="350283" y="2497177"/>
                </a:lnTo>
                <a:lnTo>
                  <a:pt x="356645" y="2570484"/>
                </a:lnTo>
                <a:lnTo>
                  <a:pt x="363019" y="2607106"/>
                </a:lnTo>
                <a:lnTo>
                  <a:pt x="366200" y="2611083"/>
                </a:lnTo>
                <a:lnTo>
                  <a:pt x="369380" y="2605384"/>
                </a:lnTo>
                <a:lnTo>
                  <a:pt x="372574" y="2590024"/>
                </a:lnTo>
                <a:lnTo>
                  <a:pt x="378935" y="2530861"/>
                </a:lnTo>
                <a:lnTo>
                  <a:pt x="385310" y="2435532"/>
                </a:lnTo>
                <a:lnTo>
                  <a:pt x="394865" y="2232425"/>
                </a:lnTo>
                <a:lnTo>
                  <a:pt x="407601" y="1876548"/>
                </a:lnTo>
                <a:lnTo>
                  <a:pt x="442627" y="825508"/>
                </a:lnTo>
                <a:lnTo>
                  <a:pt x="452182" y="631949"/>
                </a:lnTo>
                <a:lnTo>
                  <a:pt x="458544" y="543618"/>
                </a:lnTo>
                <a:lnTo>
                  <a:pt x="464918" y="491393"/>
                </a:lnTo>
                <a:lnTo>
                  <a:pt x="468099" y="479329"/>
                </a:lnTo>
                <a:lnTo>
                  <a:pt x="471280" y="476719"/>
                </a:lnTo>
                <a:lnTo>
                  <a:pt x="474473" y="483516"/>
                </a:lnTo>
                <a:lnTo>
                  <a:pt x="477654" y="499587"/>
                </a:lnTo>
                <a:lnTo>
                  <a:pt x="484015" y="558573"/>
                </a:lnTo>
                <a:lnTo>
                  <a:pt x="490390" y="650919"/>
                </a:lnTo>
                <a:lnTo>
                  <a:pt x="499945" y="843021"/>
                </a:lnTo>
                <a:lnTo>
                  <a:pt x="512680" y="1171038"/>
                </a:lnTo>
                <a:lnTo>
                  <a:pt x="544526" y="2034016"/>
                </a:lnTo>
                <a:lnTo>
                  <a:pt x="554081" y="2220635"/>
                </a:lnTo>
                <a:lnTo>
                  <a:pt x="563624" y="2346673"/>
                </a:lnTo>
                <a:lnTo>
                  <a:pt x="569998" y="2393211"/>
                </a:lnTo>
                <a:lnTo>
                  <a:pt x="573179" y="2404874"/>
                </a:lnTo>
                <a:lnTo>
                  <a:pt x="576372" y="2408799"/>
                </a:lnTo>
                <a:lnTo>
                  <a:pt x="579553" y="2405102"/>
                </a:lnTo>
                <a:lnTo>
                  <a:pt x="582734" y="2393945"/>
                </a:lnTo>
                <a:lnTo>
                  <a:pt x="589108" y="2350282"/>
                </a:lnTo>
                <a:lnTo>
                  <a:pt x="595470" y="2280520"/>
                </a:lnTo>
                <a:lnTo>
                  <a:pt x="605025" y="2134981"/>
                </a:lnTo>
                <a:lnTo>
                  <a:pt x="617760" y="1888743"/>
                </a:lnTo>
                <a:lnTo>
                  <a:pt x="646426" y="1318008"/>
                </a:lnTo>
                <a:lnTo>
                  <a:pt x="655981" y="1179079"/>
                </a:lnTo>
                <a:lnTo>
                  <a:pt x="665523" y="1084231"/>
                </a:lnTo>
                <a:lnTo>
                  <a:pt x="671897" y="1047837"/>
                </a:lnTo>
                <a:lnTo>
                  <a:pt x="675078" y="1037782"/>
                </a:lnTo>
                <a:lnTo>
                  <a:pt x="678259" y="1033059"/>
                </a:lnTo>
                <a:lnTo>
                  <a:pt x="681452" y="1033502"/>
                </a:lnTo>
                <a:lnTo>
                  <a:pt x="684633" y="1038909"/>
                </a:lnTo>
                <a:lnTo>
                  <a:pt x="691007" y="1063476"/>
                </a:lnTo>
                <a:lnTo>
                  <a:pt x="697369" y="1104049"/>
                </a:lnTo>
                <a:lnTo>
                  <a:pt x="706924" y="1187437"/>
                </a:lnTo>
                <a:lnTo>
                  <a:pt x="738770" y="1501044"/>
                </a:lnTo>
                <a:lnTo>
                  <a:pt x="748325" y="1560169"/>
                </a:lnTo>
                <a:lnTo>
                  <a:pt x="754686" y="1583596"/>
                </a:lnTo>
                <a:lnTo>
                  <a:pt x="757880" y="1590282"/>
                </a:lnTo>
                <a:lnTo>
                  <a:pt x="761061" y="1593663"/>
                </a:lnTo>
                <a:lnTo>
                  <a:pt x="764241" y="1593828"/>
                </a:lnTo>
                <a:lnTo>
                  <a:pt x="767422" y="1590940"/>
                </a:lnTo>
                <a:lnTo>
                  <a:pt x="773796" y="1576821"/>
                </a:lnTo>
                <a:lnTo>
                  <a:pt x="780158" y="1553495"/>
                </a:lnTo>
                <a:lnTo>
                  <a:pt x="792906" y="1490875"/>
                </a:lnTo>
                <a:lnTo>
                  <a:pt x="805642" y="1429686"/>
                </a:lnTo>
                <a:lnTo>
                  <a:pt x="812004" y="1408348"/>
                </a:lnTo>
                <a:lnTo>
                  <a:pt x="818378" y="1397407"/>
                </a:lnTo>
                <a:lnTo>
                  <a:pt x="821559" y="1396635"/>
                </a:lnTo>
                <a:lnTo>
                  <a:pt x="824740" y="1399345"/>
                </a:lnTo>
                <a:lnTo>
                  <a:pt x="827933" y="1405740"/>
                </a:lnTo>
                <a:lnTo>
                  <a:pt x="834295" y="1430142"/>
                </a:lnTo>
                <a:lnTo>
                  <a:pt x="840669" y="1470285"/>
                </a:lnTo>
                <a:lnTo>
                  <a:pt x="850224" y="1558649"/>
                </a:lnTo>
                <a:lnTo>
                  <a:pt x="862960" y="1718561"/>
                </a:lnTo>
                <a:lnTo>
                  <a:pt x="891612" y="2106134"/>
                </a:lnTo>
                <a:lnTo>
                  <a:pt x="897986" y="2164423"/>
                </a:lnTo>
                <a:lnTo>
                  <a:pt x="904348" y="2202286"/>
                </a:lnTo>
                <a:lnTo>
                  <a:pt x="907541" y="2212354"/>
                </a:lnTo>
                <a:lnTo>
                  <a:pt x="910722" y="2215950"/>
                </a:lnTo>
                <a:lnTo>
                  <a:pt x="913903" y="2212772"/>
                </a:lnTo>
                <a:lnTo>
                  <a:pt x="917096" y="2202540"/>
                </a:lnTo>
                <a:lnTo>
                  <a:pt x="923458" y="2160358"/>
                </a:lnTo>
                <a:lnTo>
                  <a:pt x="929832" y="2088937"/>
                </a:lnTo>
                <a:lnTo>
                  <a:pt x="939387" y="1929354"/>
                </a:lnTo>
                <a:lnTo>
                  <a:pt x="948930" y="1715256"/>
                </a:lnTo>
                <a:lnTo>
                  <a:pt x="964859" y="1281386"/>
                </a:lnTo>
                <a:lnTo>
                  <a:pt x="983956" y="762432"/>
                </a:lnTo>
                <a:lnTo>
                  <a:pt x="993511" y="562035"/>
                </a:lnTo>
                <a:lnTo>
                  <a:pt x="999886" y="466070"/>
                </a:lnTo>
                <a:lnTo>
                  <a:pt x="1006247" y="406589"/>
                </a:lnTo>
                <a:lnTo>
                  <a:pt x="1009441" y="391842"/>
                </a:lnTo>
                <a:lnTo>
                  <a:pt x="1012621" y="387604"/>
                </a:lnTo>
                <a:lnTo>
                  <a:pt x="1015802" y="394136"/>
                </a:lnTo>
                <a:lnTo>
                  <a:pt x="1018996" y="411587"/>
                </a:lnTo>
                <a:lnTo>
                  <a:pt x="1025357" y="479311"/>
                </a:lnTo>
                <a:lnTo>
                  <a:pt x="1031731" y="589755"/>
                </a:lnTo>
                <a:lnTo>
                  <a:pt x="1041274" y="828914"/>
                </a:lnTo>
                <a:lnTo>
                  <a:pt x="1054022" y="1256857"/>
                </a:lnTo>
                <a:lnTo>
                  <a:pt x="1092230" y="2652391"/>
                </a:lnTo>
                <a:lnTo>
                  <a:pt x="1101785" y="2862019"/>
                </a:lnTo>
                <a:lnTo>
                  <a:pt x="1108146" y="2943532"/>
                </a:lnTo>
                <a:lnTo>
                  <a:pt x="1111340" y="2965110"/>
                </a:lnTo>
                <a:lnTo>
                  <a:pt x="1114521" y="2973430"/>
                </a:lnTo>
                <a:lnTo>
                  <a:pt x="1117701" y="2968315"/>
                </a:lnTo>
                <a:lnTo>
                  <a:pt x="1120895" y="2949661"/>
                </a:lnTo>
                <a:lnTo>
                  <a:pt x="1127256" y="2872251"/>
                </a:lnTo>
                <a:lnTo>
                  <a:pt x="1133631" y="2743364"/>
                </a:lnTo>
                <a:lnTo>
                  <a:pt x="1143173" y="2463378"/>
                </a:lnTo>
                <a:lnTo>
                  <a:pt x="1155922" y="1965154"/>
                </a:lnTo>
                <a:lnTo>
                  <a:pt x="1190948" y="471744"/>
                </a:lnTo>
                <a:lnTo>
                  <a:pt x="1200503" y="198810"/>
                </a:lnTo>
                <a:lnTo>
                  <a:pt x="1206865" y="77799"/>
                </a:lnTo>
                <a:lnTo>
                  <a:pt x="1213239" y="11588"/>
                </a:lnTo>
                <a:lnTo>
                  <a:pt x="1216420" y="0"/>
                </a:lnTo>
                <a:lnTo>
                  <a:pt x="1219601" y="2996"/>
                </a:lnTo>
                <a:lnTo>
                  <a:pt x="1222781" y="20580"/>
                </a:lnTo>
                <a:lnTo>
                  <a:pt x="1229156" y="98807"/>
                </a:lnTo>
                <a:lnTo>
                  <a:pt x="1235530" y="231880"/>
                </a:lnTo>
                <a:lnTo>
                  <a:pt x="1245072" y="522962"/>
                </a:lnTo>
                <a:lnTo>
                  <a:pt x="1257821" y="1041176"/>
                </a:lnTo>
                <a:lnTo>
                  <a:pt x="1292847" y="2583224"/>
                </a:lnTo>
                <a:lnTo>
                  <a:pt x="1302390" y="2862221"/>
                </a:lnTo>
                <a:lnTo>
                  <a:pt x="1308764" y="2985271"/>
                </a:lnTo>
                <a:lnTo>
                  <a:pt x="1315138" y="3052069"/>
                </a:lnTo>
                <a:lnTo>
                  <a:pt x="1318319" y="3063504"/>
                </a:lnTo>
                <a:lnTo>
                  <a:pt x="1321500" y="3060098"/>
                </a:lnTo>
                <a:lnTo>
                  <a:pt x="1324681" y="3041913"/>
                </a:lnTo>
                <a:lnTo>
                  <a:pt x="1331055" y="2962109"/>
                </a:lnTo>
                <a:lnTo>
                  <a:pt x="1337429" y="2827372"/>
                </a:lnTo>
                <a:lnTo>
                  <a:pt x="1346971" y="2534799"/>
                </a:lnTo>
                <a:lnTo>
                  <a:pt x="1359720" y="2019403"/>
                </a:lnTo>
                <a:lnTo>
                  <a:pt x="1391553" y="642650"/>
                </a:lnTo>
                <a:lnTo>
                  <a:pt x="1401108" y="357415"/>
                </a:lnTo>
                <a:lnTo>
                  <a:pt x="1407482" y="227415"/>
                </a:lnTo>
                <a:lnTo>
                  <a:pt x="1413844" y="151377"/>
                </a:lnTo>
                <a:lnTo>
                  <a:pt x="1417037" y="134458"/>
                </a:lnTo>
                <a:lnTo>
                  <a:pt x="1420218" y="131770"/>
                </a:lnTo>
                <a:lnTo>
                  <a:pt x="1423399" y="143257"/>
                </a:lnTo>
                <a:lnTo>
                  <a:pt x="1426580" y="168709"/>
                </a:lnTo>
                <a:lnTo>
                  <a:pt x="1432954" y="259960"/>
                </a:lnTo>
                <a:lnTo>
                  <a:pt x="1439328" y="401057"/>
                </a:lnTo>
                <a:lnTo>
                  <a:pt x="1448870" y="691492"/>
                </a:lnTo>
                <a:lnTo>
                  <a:pt x="1461619" y="1179130"/>
                </a:lnTo>
                <a:lnTo>
                  <a:pt x="1487091" y="2181025"/>
                </a:lnTo>
                <a:lnTo>
                  <a:pt x="1496646" y="2459592"/>
                </a:lnTo>
                <a:lnTo>
                  <a:pt x="1503007" y="2593785"/>
                </a:lnTo>
                <a:lnTo>
                  <a:pt x="1509382" y="2680946"/>
                </a:lnTo>
                <a:lnTo>
                  <a:pt x="1512562" y="2705982"/>
                </a:lnTo>
                <a:lnTo>
                  <a:pt x="1515743" y="2718442"/>
                </a:lnTo>
                <a:lnTo>
                  <a:pt x="1518937" y="2718341"/>
                </a:lnTo>
                <a:lnTo>
                  <a:pt x="1522117" y="2705817"/>
                </a:lnTo>
                <a:lnTo>
                  <a:pt x="1525298" y="2681162"/>
                </a:lnTo>
                <a:lnTo>
                  <a:pt x="1531672" y="2597166"/>
                </a:lnTo>
                <a:lnTo>
                  <a:pt x="1538034" y="2471052"/>
                </a:lnTo>
                <a:lnTo>
                  <a:pt x="1547589" y="2217318"/>
                </a:lnTo>
                <a:lnTo>
                  <a:pt x="1563518" y="1692310"/>
                </a:lnTo>
                <a:lnTo>
                  <a:pt x="1582615" y="1074303"/>
                </a:lnTo>
                <a:lnTo>
                  <a:pt x="1592171" y="838804"/>
                </a:lnTo>
                <a:lnTo>
                  <a:pt x="1598545" y="724265"/>
                </a:lnTo>
                <a:lnTo>
                  <a:pt x="1604906" y="648563"/>
                </a:lnTo>
                <a:lnTo>
                  <a:pt x="1608087" y="626010"/>
                </a:lnTo>
                <a:lnTo>
                  <a:pt x="1611281" y="613828"/>
                </a:lnTo>
                <a:lnTo>
                  <a:pt x="1614461" y="611992"/>
                </a:lnTo>
                <a:lnTo>
                  <a:pt x="1617642" y="620362"/>
                </a:lnTo>
                <a:lnTo>
                  <a:pt x="1620836" y="638724"/>
                </a:lnTo>
                <a:lnTo>
                  <a:pt x="1627197" y="703889"/>
                </a:lnTo>
                <a:lnTo>
                  <a:pt x="1633572" y="803537"/>
                </a:lnTo>
                <a:lnTo>
                  <a:pt x="1643127" y="1005807"/>
                </a:lnTo>
                <a:lnTo>
                  <a:pt x="1659043" y="1426507"/>
                </a:lnTo>
                <a:lnTo>
                  <a:pt x="1678153" y="1923162"/>
                </a:lnTo>
                <a:lnTo>
                  <a:pt x="1687696" y="2112656"/>
                </a:lnTo>
                <a:lnTo>
                  <a:pt x="1694070" y="2204756"/>
                </a:lnTo>
                <a:lnTo>
                  <a:pt x="1700444" y="2265400"/>
                </a:lnTo>
                <a:lnTo>
                  <a:pt x="1703625" y="2283281"/>
                </a:lnTo>
                <a:lnTo>
                  <a:pt x="1706806" y="2292702"/>
                </a:lnTo>
                <a:lnTo>
                  <a:pt x="1709986" y="2293639"/>
                </a:lnTo>
                <a:lnTo>
                  <a:pt x="1713180" y="2286193"/>
                </a:lnTo>
                <a:lnTo>
                  <a:pt x="1716361" y="2270504"/>
                </a:lnTo>
                <a:lnTo>
                  <a:pt x="1722735" y="2215532"/>
                </a:lnTo>
                <a:lnTo>
                  <a:pt x="1729096" y="2131689"/>
                </a:lnTo>
                <a:lnTo>
                  <a:pt x="1738651" y="1961012"/>
                </a:lnTo>
                <a:lnTo>
                  <a:pt x="1754568" y="1602325"/>
                </a:lnTo>
                <a:lnTo>
                  <a:pt x="1773678" y="1169278"/>
                </a:lnTo>
                <a:lnTo>
                  <a:pt x="1783233" y="998855"/>
                </a:lnTo>
                <a:lnTo>
                  <a:pt x="1792788" y="880580"/>
                </a:lnTo>
                <a:lnTo>
                  <a:pt x="1799150" y="835904"/>
                </a:lnTo>
                <a:lnTo>
                  <a:pt x="1802343" y="824520"/>
                </a:lnTo>
                <a:lnTo>
                  <a:pt x="1805524" y="820556"/>
                </a:lnTo>
                <a:lnTo>
                  <a:pt x="1808705" y="824051"/>
                </a:lnTo>
                <a:lnTo>
                  <a:pt x="1811886" y="834916"/>
                </a:lnTo>
                <a:lnTo>
                  <a:pt x="1818260" y="878162"/>
                </a:lnTo>
                <a:lnTo>
                  <a:pt x="1824634" y="948342"/>
                </a:lnTo>
                <a:lnTo>
                  <a:pt x="1834176" y="1097237"/>
                </a:lnTo>
                <a:lnTo>
                  <a:pt x="1846912" y="1354719"/>
                </a:lnTo>
                <a:lnTo>
                  <a:pt x="1878758" y="2030319"/>
                </a:lnTo>
                <a:lnTo>
                  <a:pt x="1888313" y="2169894"/>
                </a:lnTo>
                <a:lnTo>
                  <a:pt x="1894687" y="2233983"/>
                </a:lnTo>
                <a:lnTo>
                  <a:pt x="1901049" y="2272112"/>
                </a:lnTo>
                <a:lnTo>
                  <a:pt x="1904242" y="2281014"/>
                </a:lnTo>
                <a:lnTo>
                  <a:pt x="1907423" y="2283053"/>
                </a:lnTo>
                <a:lnTo>
                  <a:pt x="1910604" y="2278216"/>
                </a:lnTo>
                <a:lnTo>
                  <a:pt x="1913785" y="2266591"/>
                </a:lnTo>
                <a:lnTo>
                  <a:pt x="1920159" y="2223573"/>
                </a:lnTo>
                <a:lnTo>
                  <a:pt x="1926520" y="2155837"/>
                </a:lnTo>
                <a:lnTo>
                  <a:pt x="1936075" y="2014084"/>
                </a:lnTo>
                <a:lnTo>
                  <a:pt x="1948811" y="1770329"/>
                </a:lnTo>
                <a:lnTo>
                  <a:pt x="1980657" y="1119397"/>
                </a:lnTo>
                <a:lnTo>
                  <a:pt x="1990212" y="975352"/>
                </a:lnTo>
                <a:lnTo>
                  <a:pt x="1999767" y="875591"/>
                </a:lnTo>
                <a:lnTo>
                  <a:pt x="2006142" y="836740"/>
                </a:lnTo>
                <a:lnTo>
                  <a:pt x="2009322" y="825938"/>
                </a:lnTo>
                <a:lnTo>
                  <a:pt x="2012503" y="820923"/>
                </a:lnTo>
                <a:lnTo>
                  <a:pt x="2015684" y="821658"/>
                </a:lnTo>
                <a:lnTo>
                  <a:pt x="2018877" y="828028"/>
                </a:lnTo>
                <a:lnTo>
                  <a:pt x="2025239" y="857115"/>
                </a:lnTo>
                <a:lnTo>
                  <a:pt x="2031613" y="906553"/>
                </a:lnTo>
                <a:lnTo>
                  <a:pt x="2041168" y="1013849"/>
                </a:lnTo>
                <a:lnTo>
                  <a:pt x="2053904" y="1203418"/>
                </a:lnTo>
                <a:lnTo>
                  <a:pt x="2098486" y="1923390"/>
                </a:lnTo>
                <a:lnTo>
                  <a:pt x="2108028" y="2025937"/>
                </a:lnTo>
                <a:lnTo>
                  <a:pt x="2117583" y="2096700"/>
                </a:lnTo>
                <a:lnTo>
                  <a:pt x="2123957" y="2125104"/>
                </a:lnTo>
                <a:lnTo>
                  <a:pt x="2130319" y="2138324"/>
                </a:lnTo>
                <a:lnTo>
                  <a:pt x="2133512" y="2139299"/>
                </a:lnTo>
                <a:lnTo>
                  <a:pt x="2136693" y="2136589"/>
                </a:lnTo>
                <a:lnTo>
                  <a:pt x="2139874" y="2130283"/>
                </a:lnTo>
                <a:lnTo>
                  <a:pt x="2146248" y="2107312"/>
                </a:lnTo>
                <a:lnTo>
                  <a:pt x="2152610" y="2071335"/>
                </a:lnTo>
                <a:lnTo>
                  <a:pt x="2162165" y="1995685"/>
                </a:lnTo>
                <a:lnTo>
                  <a:pt x="2174901" y="1861973"/>
                </a:lnTo>
                <a:lnTo>
                  <a:pt x="2194011" y="1618546"/>
                </a:lnTo>
                <a:lnTo>
                  <a:pt x="2219482" y="1290681"/>
                </a:lnTo>
                <a:lnTo>
                  <a:pt x="2232218" y="1157476"/>
                </a:lnTo>
                <a:lnTo>
                  <a:pt x="2241773" y="1081331"/>
                </a:lnTo>
                <a:lnTo>
                  <a:pt x="2251328" y="1030020"/>
                </a:lnTo>
                <a:lnTo>
                  <a:pt x="2257702" y="1010924"/>
                </a:lnTo>
                <a:lnTo>
                  <a:pt x="2260883" y="1006061"/>
                </a:lnTo>
                <a:lnTo>
                  <a:pt x="2264064" y="1004351"/>
                </a:lnTo>
                <a:lnTo>
                  <a:pt x="2267257" y="1005782"/>
                </a:lnTo>
                <a:lnTo>
                  <a:pt x="2270438" y="1010316"/>
                </a:lnTo>
                <a:lnTo>
                  <a:pt x="2276800" y="1028450"/>
                </a:lnTo>
                <a:lnTo>
                  <a:pt x="2283174" y="1058069"/>
                </a:lnTo>
                <a:lnTo>
                  <a:pt x="2292729" y="1121841"/>
                </a:lnTo>
                <a:lnTo>
                  <a:pt x="2305465" y="1236014"/>
                </a:lnTo>
                <a:lnTo>
                  <a:pt x="2324575" y="1444287"/>
                </a:lnTo>
                <a:lnTo>
                  <a:pt x="2353227" y="1757361"/>
                </a:lnTo>
                <a:lnTo>
                  <a:pt x="2365963" y="1871318"/>
                </a:lnTo>
                <a:lnTo>
                  <a:pt x="2378699" y="1960101"/>
                </a:lnTo>
                <a:lnTo>
                  <a:pt x="2388254" y="2007196"/>
                </a:lnTo>
                <a:lnTo>
                  <a:pt x="2394628" y="2028331"/>
                </a:lnTo>
                <a:lnTo>
                  <a:pt x="2400990" y="2040690"/>
                </a:lnTo>
                <a:lnTo>
                  <a:pt x="2404183" y="2043425"/>
                </a:lnTo>
                <a:lnTo>
                  <a:pt x="2407364" y="2043805"/>
                </a:lnTo>
                <a:lnTo>
                  <a:pt x="2410545" y="2041766"/>
                </a:lnTo>
                <a:lnTo>
                  <a:pt x="2413726" y="2037258"/>
                </a:lnTo>
                <a:lnTo>
                  <a:pt x="2420100" y="2020707"/>
                </a:lnTo>
                <a:lnTo>
                  <a:pt x="2426474" y="1993899"/>
                </a:lnTo>
                <a:lnTo>
                  <a:pt x="2432836" y="1956694"/>
                </a:lnTo>
                <a:lnTo>
                  <a:pt x="2442391" y="1881614"/>
                </a:lnTo>
                <a:lnTo>
                  <a:pt x="2451946" y="1784575"/>
                </a:lnTo>
                <a:lnTo>
                  <a:pt x="2464682" y="1626031"/>
                </a:lnTo>
                <a:lnTo>
                  <a:pt x="2490153" y="1257757"/>
                </a:lnTo>
                <a:lnTo>
                  <a:pt x="2506083" y="1048014"/>
                </a:lnTo>
                <a:lnTo>
                  <a:pt x="2515625" y="952141"/>
                </a:lnTo>
                <a:lnTo>
                  <a:pt x="2521999" y="906236"/>
                </a:lnTo>
                <a:lnTo>
                  <a:pt x="2528373" y="877262"/>
                </a:lnTo>
                <a:lnTo>
                  <a:pt x="2531554" y="869652"/>
                </a:lnTo>
                <a:lnTo>
                  <a:pt x="2534735" y="866853"/>
                </a:lnTo>
                <a:lnTo>
                  <a:pt x="2537916" y="868955"/>
                </a:lnTo>
                <a:lnTo>
                  <a:pt x="2541109" y="876059"/>
                </a:lnTo>
                <a:lnTo>
                  <a:pt x="2547471" y="905299"/>
                </a:lnTo>
                <a:lnTo>
                  <a:pt x="2553845" y="954281"/>
                </a:lnTo>
                <a:lnTo>
                  <a:pt x="2563400" y="1062425"/>
                </a:lnTo>
                <a:lnTo>
                  <a:pt x="2572942" y="1206420"/>
                </a:lnTo>
                <a:lnTo>
                  <a:pt x="2588872" y="1499651"/>
                </a:lnTo>
                <a:lnTo>
                  <a:pt x="2614343" y="1975335"/>
                </a:lnTo>
                <a:lnTo>
                  <a:pt x="2623898" y="2111528"/>
                </a:lnTo>
                <a:lnTo>
                  <a:pt x="2633453" y="2206554"/>
                </a:lnTo>
                <a:lnTo>
                  <a:pt x="2639815" y="2243037"/>
                </a:lnTo>
                <a:lnTo>
                  <a:pt x="2643008" y="2252623"/>
                </a:lnTo>
                <a:lnTo>
                  <a:pt x="2646189" y="2256295"/>
                </a:lnTo>
                <a:lnTo>
                  <a:pt x="2649370" y="2254003"/>
                </a:lnTo>
                <a:lnTo>
                  <a:pt x="2652551" y="2245772"/>
                </a:lnTo>
                <a:lnTo>
                  <a:pt x="2658925" y="2211759"/>
                </a:lnTo>
                <a:lnTo>
                  <a:pt x="2665299" y="2155381"/>
                </a:lnTo>
                <a:lnTo>
                  <a:pt x="2674841" y="2033383"/>
                </a:lnTo>
                <a:lnTo>
                  <a:pt x="2687590" y="1816866"/>
                </a:lnTo>
                <a:lnTo>
                  <a:pt x="2725797" y="1116307"/>
                </a:lnTo>
                <a:lnTo>
                  <a:pt x="2735353" y="1006339"/>
                </a:lnTo>
                <a:lnTo>
                  <a:pt x="2741714" y="959548"/>
                </a:lnTo>
                <a:lnTo>
                  <a:pt x="2748088" y="935995"/>
                </a:lnTo>
                <a:lnTo>
                  <a:pt x="2751269" y="933171"/>
                </a:lnTo>
                <a:lnTo>
                  <a:pt x="2754450" y="936337"/>
                </a:lnTo>
                <a:lnTo>
                  <a:pt x="2757643" y="945416"/>
                </a:lnTo>
                <a:lnTo>
                  <a:pt x="2764005" y="980709"/>
                </a:lnTo>
                <a:lnTo>
                  <a:pt x="2770379" y="1037225"/>
                </a:lnTo>
                <a:lnTo>
                  <a:pt x="2779934" y="1155678"/>
                </a:lnTo>
                <a:lnTo>
                  <a:pt x="2792670" y="1356429"/>
                </a:lnTo>
                <a:lnTo>
                  <a:pt x="2818142" y="1765998"/>
                </a:lnTo>
                <a:lnTo>
                  <a:pt x="2827697" y="1875662"/>
                </a:lnTo>
                <a:lnTo>
                  <a:pt x="2834058" y="1925847"/>
                </a:lnTo>
                <a:lnTo>
                  <a:pt x="2840433" y="1955251"/>
                </a:lnTo>
                <a:lnTo>
                  <a:pt x="2843613" y="1961823"/>
                </a:lnTo>
                <a:lnTo>
                  <a:pt x="2846807" y="1962912"/>
                </a:lnTo>
                <a:lnTo>
                  <a:pt x="2849988" y="1958543"/>
                </a:lnTo>
                <a:lnTo>
                  <a:pt x="2853168" y="1948818"/>
                </a:lnTo>
                <a:lnTo>
                  <a:pt x="2859543" y="1914032"/>
                </a:lnTo>
                <a:lnTo>
                  <a:pt x="2865904" y="1860517"/>
                </a:lnTo>
                <a:lnTo>
                  <a:pt x="2875459" y="1751587"/>
                </a:lnTo>
                <a:lnTo>
                  <a:pt x="2891388" y="1526332"/>
                </a:lnTo>
                <a:lnTo>
                  <a:pt x="2907305" y="1308055"/>
                </a:lnTo>
                <a:lnTo>
                  <a:pt x="2916860" y="1209459"/>
                </a:lnTo>
                <a:lnTo>
                  <a:pt x="2923222" y="1164897"/>
                </a:lnTo>
                <a:lnTo>
                  <a:pt x="2929596" y="1140279"/>
                </a:lnTo>
                <a:lnTo>
                  <a:pt x="2932777" y="1135974"/>
                </a:lnTo>
                <a:lnTo>
                  <a:pt x="2935957" y="1137164"/>
                </a:lnTo>
                <a:lnTo>
                  <a:pt x="2939151" y="1143888"/>
                </a:lnTo>
                <a:lnTo>
                  <a:pt x="2945512" y="1173735"/>
                </a:lnTo>
                <a:lnTo>
                  <a:pt x="2951887" y="1224490"/>
                </a:lnTo>
                <a:lnTo>
                  <a:pt x="2961442" y="1335142"/>
                </a:lnTo>
                <a:lnTo>
                  <a:pt x="2974177" y="1529549"/>
                </a:lnTo>
                <a:lnTo>
                  <a:pt x="2999649" y="1943005"/>
                </a:lnTo>
                <a:lnTo>
                  <a:pt x="3009204" y="2056291"/>
                </a:lnTo>
                <a:lnTo>
                  <a:pt x="3015566" y="2107590"/>
                </a:lnTo>
                <a:lnTo>
                  <a:pt x="3021940" y="2135956"/>
                </a:lnTo>
                <a:lnTo>
                  <a:pt x="3025121" y="2140869"/>
                </a:lnTo>
                <a:lnTo>
                  <a:pt x="3028314" y="2139375"/>
                </a:lnTo>
                <a:lnTo>
                  <a:pt x="3031495" y="2131372"/>
                </a:lnTo>
                <a:lnTo>
                  <a:pt x="3037856" y="2095864"/>
                </a:lnTo>
                <a:lnTo>
                  <a:pt x="3044231" y="2035004"/>
                </a:lnTo>
                <a:lnTo>
                  <a:pt x="3053786" y="1900292"/>
                </a:lnTo>
                <a:lnTo>
                  <a:pt x="3066522" y="1656777"/>
                </a:lnTo>
                <a:lnTo>
                  <a:pt x="3101548" y="916683"/>
                </a:lnTo>
                <a:lnTo>
                  <a:pt x="3111104" y="783301"/>
                </a:lnTo>
                <a:lnTo>
                  <a:pt x="3117465" y="726430"/>
                </a:lnTo>
                <a:lnTo>
                  <a:pt x="3123839" y="698723"/>
                </a:lnTo>
                <a:lnTo>
                  <a:pt x="3127020" y="696418"/>
                </a:lnTo>
                <a:lnTo>
                  <a:pt x="3130214" y="701990"/>
                </a:lnTo>
                <a:lnTo>
                  <a:pt x="3133394" y="715476"/>
                </a:lnTo>
                <a:lnTo>
                  <a:pt x="3139756" y="765952"/>
                </a:lnTo>
                <a:lnTo>
                  <a:pt x="3146130" y="846579"/>
                </a:lnTo>
                <a:lnTo>
                  <a:pt x="3155685" y="1018294"/>
                </a:lnTo>
                <a:lnTo>
                  <a:pt x="3168421" y="1320136"/>
                </a:lnTo>
                <a:lnTo>
                  <a:pt x="3203448" y="2215089"/>
                </a:lnTo>
                <a:lnTo>
                  <a:pt x="3213003" y="2377344"/>
                </a:lnTo>
                <a:lnTo>
                  <a:pt x="3219364" y="2449018"/>
                </a:lnTo>
                <a:lnTo>
                  <a:pt x="3225738" y="2487996"/>
                </a:lnTo>
                <a:lnTo>
                  <a:pt x="3228919" y="2494657"/>
                </a:lnTo>
                <a:lnTo>
                  <a:pt x="3232113" y="2492656"/>
                </a:lnTo>
                <a:lnTo>
                  <a:pt x="3235293" y="2481980"/>
                </a:lnTo>
                <a:lnTo>
                  <a:pt x="3241655" y="2435063"/>
                </a:lnTo>
                <a:lnTo>
                  <a:pt x="3248029" y="2355601"/>
                </a:lnTo>
                <a:lnTo>
                  <a:pt x="3257584" y="2182202"/>
                </a:lnTo>
                <a:lnTo>
                  <a:pt x="3270320" y="1873902"/>
                </a:lnTo>
                <a:lnTo>
                  <a:pt x="3305347" y="952647"/>
                </a:lnTo>
                <a:lnTo>
                  <a:pt x="3314902" y="781693"/>
                </a:lnTo>
                <a:lnTo>
                  <a:pt x="3321263" y="703307"/>
                </a:lnTo>
                <a:lnTo>
                  <a:pt x="3327637" y="656541"/>
                </a:lnTo>
                <a:lnTo>
                  <a:pt x="3330818" y="645461"/>
                </a:lnTo>
                <a:lnTo>
                  <a:pt x="3334012" y="642662"/>
                </a:lnTo>
                <a:lnTo>
                  <a:pt x="3337192" y="648095"/>
                </a:lnTo>
                <a:lnTo>
                  <a:pt x="3340373" y="661657"/>
                </a:lnTo>
                <a:lnTo>
                  <a:pt x="3346747" y="712272"/>
                </a:lnTo>
                <a:lnTo>
                  <a:pt x="3353109" y="792026"/>
                </a:lnTo>
                <a:lnTo>
                  <a:pt x="3362664" y="958282"/>
                </a:lnTo>
                <a:lnTo>
                  <a:pt x="3375400" y="1241725"/>
                </a:lnTo>
                <a:lnTo>
                  <a:pt x="3404065" y="1914374"/>
                </a:lnTo>
                <a:lnTo>
                  <a:pt x="3413620" y="2082783"/>
                </a:lnTo>
                <a:lnTo>
                  <a:pt x="3423163" y="2199285"/>
                </a:lnTo>
                <a:lnTo>
                  <a:pt x="3429537" y="2244088"/>
                </a:lnTo>
                <a:lnTo>
                  <a:pt x="3432718" y="2256169"/>
                </a:lnTo>
                <a:lnTo>
                  <a:pt x="3435911" y="2261335"/>
                </a:lnTo>
                <a:lnTo>
                  <a:pt x="3439092" y="2259613"/>
                </a:lnTo>
                <a:lnTo>
                  <a:pt x="3442273" y="2251116"/>
                </a:lnTo>
                <a:lnTo>
                  <a:pt x="3448647" y="2214582"/>
                </a:lnTo>
                <a:lnTo>
                  <a:pt x="3455008" y="2153824"/>
                </a:lnTo>
                <a:lnTo>
                  <a:pt x="3464564" y="2023974"/>
                </a:lnTo>
                <a:lnTo>
                  <a:pt x="3477299" y="1799315"/>
                </a:lnTo>
                <a:lnTo>
                  <a:pt x="3509145" y="1210295"/>
                </a:lnTo>
                <a:lnTo>
                  <a:pt x="3518700" y="1086549"/>
                </a:lnTo>
                <a:lnTo>
                  <a:pt x="3525062" y="1027956"/>
                </a:lnTo>
                <a:lnTo>
                  <a:pt x="3531436" y="990536"/>
                </a:lnTo>
                <a:lnTo>
                  <a:pt x="3534617" y="980063"/>
                </a:lnTo>
                <a:lnTo>
                  <a:pt x="3537797" y="975137"/>
                </a:lnTo>
                <a:lnTo>
                  <a:pt x="3540991" y="975694"/>
                </a:lnTo>
                <a:lnTo>
                  <a:pt x="3544172" y="981697"/>
                </a:lnTo>
                <a:lnTo>
                  <a:pt x="3550546" y="1009341"/>
                </a:lnTo>
                <a:lnTo>
                  <a:pt x="3556908" y="1056435"/>
                </a:lnTo>
                <a:lnTo>
                  <a:pt x="3566463" y="1158261"/>
                </a:lnTo>
                <a:lnTo>
                  <a:pt x="3579198" y="1335737"/>
                </a:lnTo>
                <a:lnTo>
                  <a:pt x="3611044" y="1805545"/>
                </a:lnTo>
                <a:lnTo>
                  <a:pt x="3620599" y="1906206"/>
                </a:lnTo>
                <a:lnTo>
                  <a:pt x="3626961" y="1954998"/>
                </a:lnTo>
                <a:lnTo>
                  <a:pt x="3633335" y="1987567"/>
                </a:lnTo>
                <a:lnTo>
                  <a:pt x="3639696" y="2003270"/>
                </a:lnTo>
                <a:lnTo>
                  <a:pt x="3642890" y="2004764"/>
                </a:lnTo>
                <a:lnTo>
                  <a:pt x="3646071" y="2002092"/>
                </a:lnTo>
                <a:lnTo>
                  <a:pt x="3649251" y="1995343"/>
                </a:lnTo>
                <a:lnTo>
                  <a:pt x="3655626" y="1970079"/>
                </a:lnTo>
                <a:lnTo>
                  <a:pt x="3661987" y="1930329"/>
                </a:lnTo>
                <a:lnTo>
                  <a:pt x="3671542" y="1847423"/>
                </a:lnTo>
                <a:lnTo>
                  <a:pt x="3684278" y="1705138"/>
                </a:lnTo>
                <a:lnTo>
                  <a:pt x="3719305" y="1285869"/>
                </a:lnTo>
                <a:lnTo>
                  <a:pt x="3728860" y="1203127"/>
                </a:lnTo>
                <a:lnTo>
                  <a:pt x="3738415" y="1145914"/>
                </a:lnTo>
                <a:lnTo>
                  <a:pt x="3744789" y="1123703"/>
                </a:lnTo>
                <a:lnTo>
                  <a:pt x="3747970" y="1117612"/>
                </a:lnTo>
                <a:lnTo>
                  <a:pt x="3751151" y="1114864"/>
                </a:lnTo>
                <a:lnTo>
                  <a:pt x="3754344" y="1115497"/>
                </a:lnTo>
                <a:lnTo>
                  <a:pt x="3757525" y="1119435"/>
                </a:lnTo>
                <a:lnTo>
                  <a:pt x="3763887" y="1137050"/>
                </a:lnTo>
                <a:lnTo>
                  <a:pt x="3770261" y="1166935"/>
                </a:lnTo>
                <a:lnTo>
                  <a:pt x="3779816" y="1232253"/>
                </a:lnTo>
                <a:lnTo>
                  <a:pt x="3792552" y="1349413"/>
                </a:lnTo>
                <a:lnTo>
                  <a:pt x="3818023" y="1628335"/>
                </a:lnTo>
                <a:lnTo>
                  <a:pt x="3833953" y="1785195"/>
                </a:lnTo>
                <a:lnTo>
                  <a:pt x="3843495" y="1858085"/>
                </a:lnTo>
                <a:lnTo>
                  <a:pt x="3853050" y="1909448"/>
                </a:lnTo>
                <a:lnTo>
                  <a:pt x="3859424" y="1930215"/>
                </a:lnTo>
                <a:lnTo>
                  <a:pt x="3865786" y="1939611"/>
                </a:lnTo>
                <a:lnTo>
                  <a:pt x="3868979" y="1939992"/>
                </a:lnTo>
                <a:lnTo>
                  <a:pt x="3872160" y="1937472"/>
                </a:lnTo>
                <a:lnTo>
                  <a:pt x="3875341" y="1932115"/>
                </a:lnTo>
                <a:lnTo>
                  <a:pt x="3881715" y="1913057"/>
                </a:lnTo>
                <a:lnTo>
                  <a:pt x="3888077" y="1883437"/>
                </a:lnTo>
                <a:lnTo>
                  <a:pt x="3897632" y="1821260"/>
                </a:lnTo>
                <a:lnTo>
                  <a:pt x="3910367" y="1711888"/>
                </a:lnTo>
                <a:lnTo>
                  <a:pt x="3932658" y="1484088"/>
                </a:lnTo>
                <a:lnTo>
                  <a:pt x="3951768" y="1301736"/>
                </a:lnTo>
                <a:lnTo>
                  <a:pt x="3961323" y="1230328"/>
                </a:lnTo>
                <a:lnTo>
                  <a:pt x="3970878" y="1178180"/>
                </a:lnTo>
                <a:lnTo>
                  <a:pt x="3977240" y="1155741"/>
                </a:lnTo>
                <a:lnTo>
                  <a:pt x="3983614" y="1143901"/>
                </a:lnTo>
                <a:lnTo>
                  <a:pt x="3986795" y="1142077"/>
                </a:lnTo>
                <a:lnTo>
                  <a:pt x="3989976" y="1142989"/>
                </a:lnTo>
                <a:lnTo>
                  <a:pt x="3993169" y="1146661"/>
                </a:lnTo>
                <a:lnTo>
                  <a:pt x="3999531" y="1162136"/>
                </a:lnTo>
                <a:lnTo>
                  <a:pt x="4005905" y="1188070"/>
                </a:lnTo>
                <a:lnTo>
                  <a:pt x="4015460" y="1244992"/>
                </a:lnTo>
                <a:lnTo>
                  <a:pt x="4025002" y="1320275"/>
                </a:lnTo>
                <a:lnTo>
                  <a:pt x="4040932" y="1473210"/>
                </a:lnTo>
                <a:lnTo>
                  <a:pt x="4069584" y="1754601"/>
                </a:lnTo>
                <a:lnTo>
                  <a:pt x="4079139" y="1826731"/>
                </a:lnTo>
                <a:lnTo>
                  <a:pt x="4088694" y="1879436"/>
                </a:lnTo>
                <a:lnTo>
                  <a:pt x="4095069" y="1902103"/>
                </a:lnTo>
                <a:lnTo>
                  <a:pt x="4101430" y="1914082"/>
                </a:lnTo>
                <a:lnTo>
                  <a:pt x="4104611" y="1915995"/>
                </a:lnTo>
                <a:lnTo>
                  <a:pt x="4107804" y="1915184"/>
                </a:lnTo>
                <a:lnTo>
                  <a:pt x="4110985" y="1911702"/>
                </a:lnTo>
                <a:lnTo>
                  <a:pt x="4114166" y="1905598"/>
                </a:lnTo>
                <a:lnTo>
                  <a:pt x="4114166" y="1905598"/>
                </a:lnTo>
              </a:path>
            </a:pathLst>
          </a:custGeom>
          <a:noFill/>
          <a:ln w="18998" cap="sq">
            <a:solidFill>
              <a:schemeClr val="accent2">
                <a:lumMod val="75000"/>
              </a:schemeClr>
            </a:solidFill>
            <a:prstDash val="solid"/>
            <a:round/>
          </a:ln>
        </p:spPr>
        <p:txBody>
          <a:bodyPr rtlCol="0" anchor="ctr"/>
          <a:lstStyle/>
          <a:p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" name="Figura a mano libera 21">
            <a:extLst>
              <a:ext uri="{FF2B5EF4-FFF2-40B4-BE49-F238E27FC236}">
                <a16:creationId xmlns:a16="http://schemas.microsoft.com/office/drawing/2014/main" id="{471AA130-DDC3-B768-C1A6-5253051BC18E}"/>
              </a:ext>
            </a:extLst>
          </p:cNvPr>
          <p:cNvSpPr/>
          <p:nvPr/>
        </p:nvSpPr>
        <p:spPr>
          <a:xfrm>
            <a:off x="456790" y="993444"/>
            <a:ext cx="601475" cy="307777"/>
          </a:xfrm>
          <a:custGeom>
            <a:avLst/>
            <a:gdLst>
              <a:gd name="connsiteX0" fmla="*/ 0 w 4114165"/>
              <a:gd name="connsiteY0" fmla="*/ 962866 h 3063250"/>
              <a:gd name="connsiteX1" fmla="*/ 13219 w 4114165"/>
              <a:gd name="connsiteY1" fmla="*/ 938578 h 3063250"/>
              <a:gd name="connsiteX2" fmla="*/ 29741 w 4114165"/>
              <a:gd name="connsiteY2" fmla="*/ 914936 h 3063250"/>
              <a:gd name="connsiteX3" fmla="*/ 52873 w 4114165"/>
              <a:gd name="connsiteY3" fmla="*/ 887165 h 3063250"/>
              <a:gd name="connsiteX4" fmla="*/ 79309 w 4114165"/>
              <a:gd name="connsiteY4" fmla="*/ 860382 h 3063250"/>
              <a:gd name="connsiteX5" fmla="*/ 99137 w 4114165"/>
              <a:gd name="connsiteY5" fmla="*/ 843895 h 3063250"/>
              <a:gd name="connsiteX6" fmla="*/ 109050 w 4114165"/>
              <a:gd name="connsiteY6" fmla="*/ 838551 h 3063250"/>
              <a:gd name="connsiteX7" fmla="*/ 118964 w 4114165"/>
              <a:gd name="connsiteY7" fmla="*/ 836816 h 3063250"/>
              <a:gd name="connsiteX8" fmla="*/ 125574 w 4114165"/>
              <a:gd name="connsiteY8" fmla="*/ 838272 h 3063250"/>
              <a:gd name="connsiteX9" fmla="*/ 132182 w 4114165"/>
              <a:gd name="connsiteY9" fmla="*/ 842248 h 3063250"/>
              <a:gd name="connsiteX10" fmla="*/ 138791 w 4114165"/>
              <a:gd name="connsiteY10" fmla="*/ 849049 h 3063250"/>
              <a:gd name="connsiteX11" fmla="*/ 145401 w 4114165"/>
              <a:gd name="connsiteY11" fmla="*/ 859078 h 3063250"/>
              <a:gd name="connsiteX12" fmla="*/ 155315 w 4114165"/>
              <a:gd name="connsiteY12" fmla="*/ 880859 h 3063250"/>
              <a:gd name="connsiteX13" fmla="*/ 165228 w 4114165"/>
              <a:gd name="connsiteY13" fmla="*/ 911631 h 3063250"/>
              <a:gd name="connsiteX14" fmla="*/ 175142 w 4114165"/>
              <a:gd name="connsiteY14" fmla="*/ 951773 h 3063250"/>
              <a:gd name="connsiteX15" fmla="*/ 188360 w 4114165"/>
              <a:gd name="connsiteY15" fmla="*/ 1018952 h 3063250"/>
              <a:gd name="connsiteX16" fmla="*/ 204883 w 4114165"/>
              <a:gd name="connsiteY16" fmla="*/ 1119511 h 3063250"/>
              <a:gd name="connsiteX17" fmla="*/ 237928 w 4114165"/>
              <a:gd name="connsiteY17" fmla="*/ 1325872 h 3063250"/>
              <a:gd name="connsiteX18" fmla="*/ 251146 w 4114165"/>
              <a:gd name="connsiteY18" fmla="*/ 1392203 h 3063250"/>
              <a:gd name="connsiteX19" fmla="*/ 264365 w 4114165"/>
              <a:gd name="connsiteY19" fmla="*/ 1444629 h 3063250"/>
              <a:gd name="connsiteX20" fmla="*/ 274279 w 4114165"/>
              <a:gd name="connsiteY20" fmla="*/ 1474666 h 3063250"/>
              <a:gd name="connsiteX21" fmla="*/ 284192 w 4114165"/>
              <a:gd name="connsiteY21" fmla="*/ 1497675 h 3063250"/>
              <a:gd name="connsiteX22" fmla="*/ 297410 w 4114165"/>
              <a:gd name="connsiteY22" fmla="*/ 1521267 h 3063250"/>
              <a:gd name="connsiteX23" fmla="*/ 323847 w 4114165"/>
              <a:gd name="connsiteY23" fmla="*/ 1565120 h 3063250"/>
              <a:gd name="connsiteX24" fmla="*/ 340373 w 4114165"/>
              <a:gd name="connsiteY24" fmla="*/ 1598538 h 3063250"/>
              <a:gd name="connsiteX25" fmla="*/ 363500 w 4114165"/>
              <a:gd name="connsiteY25" fmla="*/ 1652395 h 3063250"/>
              <a:gd name="connsiteX26" fmla="*/ 386628 w 4114165"/>
              <a:gd name="connsiteY26" fmla="*/ 1713129 h 3063250"/>
              <a:gd name="connsiteX27" fmla="*/ 406460 w 4114165"/>
              <a:gd name="connsiteY27" fmla="*/ 1772988 h 3063250"/>
              <a:gd name="connsiteX28" fmla="*/ 422985 w 4114165"/>
              <a:gd name="connsiteY28" fmla="*/ 1832430 h 3063250"/>
              <a:gd name="connsiteX29" fmla="*/ 439510 w 4114165"/>
              <a:gd name="connsiteY29" fmla="*/ 1903407 h 3063250"/>
              <a:gd name="connsiteX30" fmla="*/ 456035 w 4114165"/>
              <a:gd name="connsiteY30" fmla="*/ 1987175 h 3063250"/>
              <a:gd name="connsiteX31" fmla="*/ 472547 w 4114165"/>
              <a:gd name="connsiteY31" fmla="*/ 2085024 h 3063250"/>
              <a:gd name="connsiteX32" fmla="*/ 502289 w 4114165"/>
              <a:gd name="connsiteY32" fmla="*/ 2284990 h 3063250"/>
              <a:gd name="connsiteX33" fmla="*/ 518814 w 4114165"/>
              <a:gd name="connsiteY33" fmla="*/ 2386930 h 3063250"/>
              <a:gd name="connsiteX34" fmla="*/ 532031 w 4114165"/>
              <a:gd name="connsiteY34" fmla="*/ 2452703 h 3063250"/>
              <a:gd name="connsiteX35" fmla="*/ 541941 w 4114165"/>
              <a:gd name="connsiteY35" fmla="*/ 2490718 h 3063250"/>
              <a:gd name="connsiteX36" fmla="*/ 551864 w 4114165"/>
              <a:gd name="connsiteY36" fmla="*/ 2518717 h 3063250"/>
              <a:gd name="connsiteX37" fmla="*/ 561774 w 4114165"/>
              <a:gd name="connsiteY37" fmla="*/ 2537066 h 3063250"/>
              <a:gd name="connsiteX38" fmla="*/ 568389 w 4114165"/>
              <a:gd name="connsiteY38" fmla="*/ 2544335 h 3063250"/>
              <a:gd name="connsiteX39" fmla="*/ 574991 w 4114165"/>
              <a:gd name="connsiteY39" fmla="*/ 2548070 h 3063250"/>
              <a:gd name="connsiteX40" fmla="*/ 581606 w 4114165"/>
              <a:gd name="connsiteY40" fmla="*/ 2548741 h 3063250"/>
              <a:gd name="connsiteX41" fmla="*/ 588208 w 4114165"/>
              <a:gd name="connsiteY41" fmla="*/ 2546969 h 3063250"/>
              <a:gd name="connsiteX42" fmla="*/ 598131 w 4114165"/>
              <a:gd name="connsiteY42" fmla="*/ 2541042 h 3063250"/>
              <a:gd name="connsiteX43" fmla="*/ 644385 w 4114165"/>
              <a:gd name="connsiteY43" fmla="*/ 2506927 h 3063250"/>
              <a:gd name="connsiteX44" fmla="*/ 670820 w 4114165"/>
              <a:gd name="connsiteY44" fmla="*/ 2490034 h 3063250"/>
              <a:gd name="connsiteX45" fmla="*/ 687345 w 4114165"/>
              <a:gd name="connsiteY45" fmla="*/ 2476269 h 3063250"/>
              <a:gd name="connsiteX46" fmla="*/ 700562 w 4114165"/>
              <a:gd name="connsiteY46" fmla="*/ 2461681 h 3063250"/>
              <a:gd name="connsiteX47" fmla="*/ 710485 w 4114165"/>
              <a:gd name="connsiteY47" fmla="*/ 2447156 h 3063250"/>
              <a:gd name="connsiteX48" fmla="*/ 720395 w 4114165"/>
              <a:gd name="connsiteY48" fmla="*/ 2427478 h 3063250"/>
              <a:gd name="connsiteX49" fmla="*/ 730305 w 4114165"/>
              <a:gd name="connsiteY49" fmla="*/ 2399808 h 3063250"/>
              <a:gd name="connsiteX50" fmla="*/ 740214 w 4114165"/>
              <a:gd name="connsiteY50" fmla="*/ 2360615 h 3063250"/>
              <a:gd name="connsiteX51" fmla="*/ 750137 w 4114165"/>
              <a:gd name="connsiteY51" fmla="*/ 2306011 h 3063250"/>
              <a:gd name="connsiteX52" fmla="*/ 760047 w 4114165"/>
              <a:gd name="connsiteY52" fmla="*/ 2232146 h 3063250"/>
              <a:gd name="connsiteX53" fmla="*/ 769957 w 4114165"/>
              <a:gd name="connsiteY53" fmla="*/ 2135437 h 3063250"/>
              <a:gd name="connsiteX54" fmla="*/ 779879 w 4114165"/>
              <a:gd name="connsiteY54" fmla="*/ 2013021 h 3063250"/>
              <a:gd name="connsiteX55" fmla="*/ 793097 w 4114165"/>
              <a:gd name="connsiteY55" fmla="*/ 1806394 h 3063250"/>
              <a:gd name="connsiteX56" fmla="*/ 806314 w 4114165"/>
              <a:gd name="connsiteY56" fmla="*/ 1550988 h 3063250"/>
              <a:gd name="connsiteX57" fmla="*/ 826134 w 4114165"/>
              <a:gd name="connsiteY57" fmla="*/ 1101061 h 3063250"/>
              <a:gd name="connsiteX58" fmla="*/ 852581 w 4114165"/>
              <a:gd name="connsiteY58" fmla="*/ 502805 h 3063250"/>
              <a:gd name="connsiteX59" fmla="*/ 865798 w 4114165"/>
              <a:gd name="connsiteY59" fmla="*/ 268992 h 3063250"/>
              <a:gd name="connsiteX60" fmla="*/ 875708 w 4114165"/>
              <a:gd name="connsiteY60" fmla="*/ 140161 h 3063250"/>
              <a:gd name="connsiteX61" fmla="*/ 885618 w 4114165"/>
              <a:gd name="connsiteY61" fmla="*/ 54144 h 3063250"/>
              <a:gd name="connsiteX62" fmla="*/ 892233 w 4114165"/>
              <a:gd name="connsiteY62" fmla="*/ 19833 h 3063250"/>
              <a:gd name="connsiteX63" fmla="*/ 898835 w 4114165"/>
              <a:gd name="connsiteY63" fmla="*/ 2645 h 3063250"/>
              <a:gd name="connsiteX64" fmla="*/ 902143 w 4114165"/>
              <a:gd name="connsiteY64" fmla="*/ 0 h 3063250"/>
              <a:gd name="connsiteX65" fmla="*/ 905450 w 4114165"/>
              <a:gd name="connsiteY65" fmla="*/ 1042 h 3063250"/>
              <a:gd name="connsiteX66" fmla="*/ 908758 w 4114165"/>
              <a:gd name="connsiteY66" fmla="*/ 5543 h 3063250"/>
              <a:gd name="connsiteX67" fmla="*/ 915360 w 4114165"/>
              <a:gd name="connsiteY67" fmla="*/ 23974 h 3063250"/>
              <a:gd name="connsiteX68" fmla="*/ 921975 w 4114165"/>
              <a:gd name="connsiteY68" fmla="*/ 53496 h 3063250"/>
              <a:gd name="connsiteX69" fmla="*/ 931885 w 4114165"/>
              <a:gd name="connsiteY69" fmla="*/ 114728 h 3063250"/>
              <a:gd name="connsiteX70" fmla="*/ 945103 w 4114165"/>
              <a:gd name="connsiteY70" fmla="*/ 219005 h 3063250"/>
              <a:gd name="connsiteX71" fmla="*/ 991370 w 4114165"/>
              <a:gd name="connsiteY71" fmla="*/ 608560 h 3063250"/>
              <a:gd name="connsiteX72" fmla="*/ 1007895 w 4114165"/>
              <a:gd name="connsiteY72" fmla="*/ 717439 h 3063250"/>
              <a:gd name="connsiteX73" fmla="*/ 1057457 w 4114165"/>
              <a:gd name="connsiteY73" fmla="*/ 1020560 h 3063250"/>
              <a:gd name="connsiteX74" fmla="*/ 1070674 w 4114165"/>
              <a:gd name="connsiteY74" fmla="*/ 1129034 h 3063250"/>
              <a:gd name="connsiteX75" fmla="*/ 1083891 w 4114165"/>
              <a:gd name="connsiteY75" fmla="*/ 1261492 h 3063250"/>
              <a:gd name="connsiteX76" fmla="*/ 1100416 w 4114165"/>
              <a:gd name="connsiteY76" fmla="*/ 1462079 h 3063250"/>
              <a:gd name="connsiteX77" fmla="*/ 1123543 w 4114165"/>
              <a:gd name="connsiteY77" fmla="*/ 1789577 h 3063250"/>
              <a:gd name="connsiteX78" fmla="*/ 1146683 w 4114165"/>
              <a:gd name="connsiteY78" fmla="*/ 2110389 h 3063250"/>
              <a:gd name="connsiteX79" fmla="*/ 1159901 w 4114165"/>
              <a:gd name="connsiteY79" fmla="*/ 2255687 h 3063250"/>
              <a:gd name="connsiteX80" fmla="*/ 1169810 w 4114165"/>
              <a:gd name="connsiteY80" fmla="*/ 2336454 h 3063250"/>
              <a:gd name="connsiteX81" fmla="*/ 1176425 w 4114165"/>
              <a:gd name="connsiteY81" fmla="*/ 2375343 h 3063250"/>
              <a:gd name="connsiteX82" fmla="*/ 1183028 w 4114165"/>
              <a:gd name="connsiteY82" fmla="*/ 2401809 h 3063250"/>
              <a:gd name="connsiteX83" fmla="*/ 1189643 w 4114165"/>
              <a:gd name="connsiteY83" fmla="*/ 2415701 h 3063250"/>
              <a:gd name="connsiteX84" fmla="*/ 1192950 w 4114165"/>
              <a:gd name="connsiteY84" fmla="*/ 2417917 h 3063250"/>
              <a:gd name="connsiteX85" fmla="*/ 1196245 w 4114165"/>
              <a:gd name="connsiteY85" fmla="*/ 2417030 h 3063250"/>
              <a:gd name="connsiteX86" fmla="*/ 1199553 w 4114165"/>
              <a:gd name="connsiteY86" fmla="*/ 2413054 h 3063250"/>
              <a:gd name="connsiteX87" fmla="*/ 1206168 w 4114165"/>
              <a:gd name="connsiteY87" fmla="*/ 2396073 h 3063250"/>
              <a:gd name="connsiteX88" fmla="*/ 1212770 w 4114165"/>
              <a:gd name="connsiteY88" fmla="*/ 2367517 h 3063250"/>
              <a:gd name="connsiteX89" fmla="*/ 1222680 w 4114165"/>
              <a:gd name="connsiteY89" fmla="*/ 2304808 h 3063250"/>
              <a:gd name="connsiteX90" fmla="*/ 1232602 w 4114165"/>
              <a:gd name="connsiteY90" fmla="*/ 2221471 h 3063250"/>
              <a:gd name="connsiteX91" fmla="*/ 1249127 w 4114165"/>
              <a:gd name="connsiteY91" fmla="*/ 2051011 h 3063250"/>
              <a:gd name="connsiteX92" fmla="*/ 1278857 w 4114165"/>
              <a:gd name="connsiteY92" fmla="*/ 1738519 h 3063250"/>
              <a:gd name="connsiteX93" fmla="*/ 1292087 w 4114165"/>
              <a:gd name="connsiteY93" fmla="*/ 1631108 h 3063250"/>
              <a:gd name="connsiteX94" fmla="*/ 1301997 w 4114165"/>
              <a:gd name="connsiteY94" fmla="*/ 1571186 h 3063250"/>
              <a:gd name="connsiteX95" fmla="*/ 1311907 w 4114165"/>
              <a:gd name="connsiteY95" fmla="*/ 1530802 h 3063250"/>
              <a:gd name="connsiteX96" fmla="*/ 1318522 w 4114165"/>
              <a:gd name="connsiteY96" fmla="*/ 1515125 h 3063250"/>
              <a:gd name="connsiteX97" fmla="*/ 1325124 w 4114165"/>
              <a:gd name="connsiteY97" fmla="*/ 1508553 h 3063250"/>
              <a:gd name="connsiteX98" fmla="*/ 1328431 w 4114165"/>
              <a:gd name="connsiteY98" fmla="*/ 1508692 h 3063250"/>
              <a:gd name="connsiteX99" fmla="*/ 1331739 w 4114165"/>
              <a:gd name="connsiteY99" fmla="*/ 1511098 h 3063250"/>
              <a:gd name="connsiteX100" fmla="*/ 1338341 w 4114165"/>
              <a:gd name="connsiteY100" fmla="*/ 1522673 h 3063250"/>
              <a:gd name="connsiteX101" fmla="*/ 1344956 w 4114165"/>
              <a:gd name="connsiteY101" fmla="*/ 1543098 h 3063250"/>
              <a:gd name="connsiteX102" fmla="*/ 1351559 w 4114165"/>
              <a:gd name="connsiteY102" fmla="*/ 1572135 h 3063250"/>
              <a:gd name="connsiteX103" fmla="*/ 1361481 w 4114165"/>
              <a:gd name="connsiteY103" fmla="*/ 1631273 h 3063250"/>
              <a:gd name="connsiteX104" fmla="*/ 1371391 w 4114165"/>
              <a:gd name="connsiteY104" fmla="*/ 1708025 h 3063250"/>
              <a:gd name="connsiteX105" fmla="*/ 1384608 w 4114165"/>
              <a:gd name="connsiteY105" fmla="*/ 1834709 h 3063250"/>
              <a:gd name="connsiteX106" fmla="*/ 1401133 w 4114165"/>
              <a:gd name="connsiteY106" fmla="*/ 2023810 h 3063250"/>
              <a:gd name="connsiteX107" fmla="*/ 1437478 w 4114165"/>
              <a:gd name="connsiteY107" fmla="*/ 2455958 h 3063250"/>
              <a:gd name="connsiteX108" fmla="*/ 1450695 w 4114165"/>
              <a:gd name="connsiteY108" fmla="*/ 2573840 h 3063250"/>
              <a:gd name="connsiteX109" fmla="*/ 1460618 w 4114165"/>
              <a:gd name="connsiteY109" fmla="*/ 2638271 h 3063250"/>
              <a:gd name="connsiteX110" fmla="*/ 1467220 w 4114165"/>
              <a:gd name="connsiteY110" fmla="*/ 2669055 h 3063250"/>
              <a:gd name="connsiteX111" fmla="*/ 1473835 w 4114165"/>
              <a:gd name="connsiteY111" fmla="*/ 2690241 h 3063250"/>
              <a:gd name="connsiteX112" fmla="*/ 1480438 w 4114165"/>
              <a:gd name="connsiteY112" fmla="*/ 2702360 h 3063250"/>
              <a:gd name="connsiteX113" fmla="*/ 1483745 w 4114165"/>
              <a:gd name="connsiteY113" fmla="*/ 2705260 h 3063250"/>
              <a:gd name="connsiteX114" fmla="*/ 1487053 w 4114165"/>
              <a:gd name="connsiteY114" fmla="*/ 2706222 h 3063250"/>
              <a:gd name="connsiteX115" fmla="*/ 1490360 w 4114165"/>
              <a:gd name="connsiteY115" fmla="*/ 2705361 h 3063250"/>
              <a:gd name="connsiteX116" fmla="*/ 1496963 w 4114165"/>
              <a:gd name="connsiteY116" fmla="*/ 2698700 h 3063250"/>
              <a:gd name="connsiteX117" fmla="*/ 1503577 w 4114165"/>
              <a:gd name="connsiteY117" fmla="*/ 2686265 h 3063250"/>
              <a:gd name="connsiteX118" fmla="*/ 1513487 w 4114165"/>
              <a:gd name="connsiteY118" fmla="*/ 2658861 h 3063250"/>
              <a:gd name="connsiteX119" fmla="*/ 1526705 w 4114165"/>
              <a:gd name="connsiteY119" fmla="*/ 2610120 h 3063250"/>
              <a:gd name="connsiteX120" fmla="*/ 1543229 w 4114165"/>
              <a:gd name="connsiteY120" fmla="*/ 2536635 h 3063250"/>
              <a:gd name="connsiteX121" fmla="*/ 1579574 w 4114165"/>
              <a:gd name="connsiteY121" fmla="*/ 2357488 h 3063250"/>
              <a:gd name="connsiteX122" fmla="*/ 1615932 w 4114165"/>
              <a:gd name="connsiteY122" fmla="*/ 2168830 h 3063250"/>
              <a:gd name="connsiteX123" fmla="*/ 1639059 w 4114165"/>
              <a:gd name="connsiteY123" fmla="*/ 2033219 h 3063250"/>
              <a:gd name="connsiteX124" fmla="*/ 1658891 w 4114165"/>
              <a:gd name="connsiteY124" fmla="*/ 1899823 h 3063250"/>
              <a:gd name="connsiteX125" fmla="*/ 1688633 w 4114165"/>
              <a:gd name="connsiteY125" fmla="*/ 1675189 h 3063250"/>
              <a:gd name="connsiteX126" fmla="*/ 1724978 w 4114165"/>
              <a:gd name="connsiteY126" fmla="*/ 1405069 h 3063250"/>
              <a:gd name="connsiteX127" fmla="*/ 1754720 w 4114165"/>
              <a:gd name="connsiteY127" fmla="*/ 1207660 h 3063250"/>
              <a:gd name="connsiteX128" fmla="*/ 1777847 w 4114165"/>
              <a:gd name="connsiteY128" fmla="*/ 1072404 h 3063250"/>
              <a:gd name="connsiteX129" fmla="*/ 1794372 w 4114165"/>
              <a:gd name="connsiteY129" fmla="*/ 994322 h 3063250"/>
              <a:gd name="connsiteX130" fmla="*/ 1807590 w 4114165"/>
              <a:gd name="connsiteY130" fmla="*/ 945860 h 3063250"/>
              <a:gd name="connsiteX131" fmla="*/ 1820807 w 4114165"/>
              <a:gd name="connsiteY131" fmla="*/ 909731 h 3063250"/>
              <a:gd name="connsiteX132" fmla="*/ 1830717 w 4114165"/>
              <a:gd name="connsiteY132" fmla="*/ 890394 h 3063250"/>
              <a:gd name="connsiteX133" fmla="*/ 1840639 w 4114165"/>
              <a:gd name="connsiteY133" fmla="*/ 877921 h 3063250"/>
              <a:gd name="connsiteX134" fmla="*/ 1847242 w 4114165"/>
              <a:gd name="connsiteY134" fmla="*/ 873653 h 3063250"/>
              <a:gd name="connsiteX135" fmla="*/ 1853857 w 4114165"/>
              <a:gd name="connsiteY135" fmla="*/ 872881 h 3063250"/>
              <a:gd name="connsiteX136" fmla="*/ 1860459 w 4114165"/>
              <a:gd name="connsiteY136" fmla="*/ 875768 h 3063250"/>
              <a:gd name="connsiteX137" fmla="*/ 1867074 w 4114165"/>
              <a:gd name="connsiteY137" fmla="*/ 882378 h 3063250"/>
              <a:gd name="connsiteX138" fmla="*/ 1873676 w 4114165"/>
              <a:gd name="connsiteY138" fmla="*/ 892762 h 3063250"/>
              <a:gd name="connsiteX139" fmla="*/ 1883599 w 4114165"/>
              <a:gd name="connsiteY139" fmla="*/ 915227 h 3063250"/>
              <a:gd name="connsiteX140" fmla="*/ 1893509 w 4114165"/>
              <a:gd name="connsiteY140" fmla="*/ 945480 h 3063250"/>
              <a:gd name="connsiteX141" fmla="*/ 1906726 w 4114165"/>
              <a:gd name="connsiteY141" fmla="*/ 996386 h 3063250"/>
              <a:gd name="connsiteX142" fmla="*/ 1919944 w 4114165"/>
              <a:gd name="connsiteY142" fmla="*/ 1058398 h 3063250"/>
              <a:gd name="connsiteX143" fmla="*/ 1933161 w 4114165"/>
              <a:gd name="connsiteY143" fmla="*/ 1132137 h 3063250"/>
              <a:gd name="connsiteX144" fmla="*/ 1949686 w 4114165"/>
              <a:gd name="connsiteY144" fmla="*/ 1241687 h 3063250"/>
              <a:gd name="connsiteX145" fmla="*/ 1966211 w 4114165"/>
              <a:gd name="connsiteY145" fmla="*/ 1370713 h 3063250"/>
              <a:gd name="connsiteX146" fmla="*/ 1986043 w 4114165"/>
              <a:gd name="connsiteY146" fmla="*/ 1548658 h 3063250"/>
              <a:gd name="connsiteX147" fmla="*/ 2035605 w 4114165"/>
              <a:gd name="connsiteY147" fmla="*/ 2011729 h 3063250"/>
              <a:gd name="connsiteX148" fmla="*/ 2048822 w 4114165"/>
              <a:gd name="connsiteY148" fmla="*/ 2106628 h 3063250"/>
              <a:gd name="connsiteX149" fmla="*/ 2058732 w 4114165"/>
              <a:gd name="connsiteY149" fmla="*/ 2163043 h 3063250"/>
              <a:gd name="connsiteX150" fmla="*/ 2068655 w 4114165"/>
              <a:gd name="connsiteY150" fmla="*/ 2205123 h 3063250"/>
              <a:gd name="connsiteX151" fmla="*/ 2075257 w 4114165"/>
              <a:gd name="connsiteY151" fmla="*/ 2224738 h 3063250"/>
              <a:gd name="connsiteX152" fmla="*/ 2081872 w 4114165"/>
              <a:gd name="connsiteY152" fmla="*/ 2237528 h 3063250"/>
              <a:gd name="connsiteX153" fmla="*/ 2088474 w 4114165"/>
              <a:gd name="connsiteY153" fmla="*/ 2243581 h 3063250"/>
              <a:gd name="connsiteX154" fmla="*/ 2091782 w 4114165"/>
              <a:gd name="connsiteY154" fmla="*/ 2244151 h 3063250"/>
              <a:gd name="connsiteX155" fmla="*/ 2095089 w 4114165"/>
              <a:gd name="connsiteY155" fmla="*/ 2243151 h 3063250"/>
              <a:gd name="connsiteX156" fmla="*/ 2101692 w 4114165"/>
              <a:gd name="connsiteY156" fmla="*/ 2236591 h 3063250"/>
              <a:gd name="connsiteX157" fmla="*/ 2108307 w 4114165"/>
              <a:gd name="connsiteY157" fmla="*/ 2224359 h 3063250"/>
              <a:gd name="connsiteX158" fmla="*/ 2118217 w 4114165"/>
              <a:gd name="connsiteY158" fmla="*/ 2196525 h 3063250"/>
              <a:gd name="connsiteX159" fmla="*/ 2128127 w 4114165"/>
              <a:gd name="connsiteY159" fmla="*/ 2159193 h 3063250"/>
              <a:gd name="connsiteX160" fmla="*/ 2141357 w 4114165"/>
              <a:gd name="connsiteY160" fmla="*/ 2098485 h 3063250"/>
              <a:gd name="connsiteX161" fmla="*/ 2164484 w 4114165"/>
              <a:gd name="connsiteY161" fmla="*/ 1975626 h 3063250"/>
              <a:gd name="connsiteX162" fmla="*/ 2200829 w 4114165"/>
              <a:gd name="connsiteY162" fmla="*/ 1779712 h 3063250"/>
              <a:gd name="connsiteX163" fmla="*/ 2214046 w 4114165"/>
              <a:gd name="connsiteY163" fmla="*/ 1723006 h 3063250"/>
              <a:gd name="connsiteX164" fmla="*/ 2223968 w 4114165"/>
              <a:gd name="connsiteY164" fmla="*/ 1691525 h 3063250"/>
              <a:gd name="connsiteX165" fmla="*/ 2230571 w 4114165"/>
              <a:gd name="connsiteY165" fmla="*/ 1677165 h 3063250"/>
              <a:gd name="connsiteX166" fmla="*/ 2237186 w 4114165"/>
              <a:gd name="connsiteY166" fmla="*/ 1668845 h 3063250"/>
              <a:gd name="connsiteX167" fmla="*/ 2240493 w 4114165"/>
              <a:gd name="connsiteY167" fmla="*/ 1667085 h 3063250"/>
              <a:gd name="connsiteX168" fmla="*/ 2243788 w 4114165"/>
              <a:gd name="connsiteY168" fmla="*/ 1666971 h 3063250"/>
              <a:gd name="connsiteX169" fmla="*/ 2247096 w 4114165"/>
              <a:gd name="connsiteY169" fmla="*/ 1668554 h 3063250"/>
              <a:gd name="connsiteX170" fmla="*/ 2253711 w 4114165"/>
              <a:gd name="connsiteY170" fmla="*/ 1676912 h 3063250"/>
              <a:gd name="connsiteX171" fmla="*/ 2260313 w 4114165"/>
              <a:gd name="connsiteY171" fmla="*/ 1692285 h 3063250"/>
              <a:gd name="connsiteX172" fmla="*/ 2266928 w 4114165"/>
              <a:gd name="connsiteY172" fmla="*/ 1714838 h 3063250"/>
              <a:gd name="connsiteX173" fmla="*/ 2276838 w 4114165"/>
              <a:gd name="connsiteY173" fmla="*/ 1762439 h 3063250"/>
              <a:gd name="connsiteX174" fmla="*/ 2286748 w 4114165"/>
              <a:gd name="connsiteY174" fmla="*/ 1827060 h 3063250"/>
              <a:gd name="connsiteX175" fmla="*/ 2296670 w 4114165"/>
              <a:gd name="connsiteY175" fmla="*/ 1908954 h 3063250"/>
              <a:gd name="connsiteX176" fmla="*/ 2309888 w 4114165"/>
              <a:gd name="connsiteY176" fmla="*/ 2044185 h 3063250"/>
              <a:gd name="connsiteX177" fmla="*/ 2326400 w 4114165"/>
              <a:gd name="connsiteY177" fmla="*/ 2246051 h 3063250"/>
              <a:gd name="connsiteX178" fmla="*/ 2352847 w 4114165"/>
              <a:gd name="connsiteY178" fmla="*/ 2572067 h 3063250"/>
              <a:gd name="connsiteX179" fmla="*/ 2366064 w 4114165"/>
              <a:gd name="connsiteY179" fmla="*/ 2700929 h 3063250"/>
              <a:gd name="connsiteX180" fmla="*/ 2375975 w 4114165"/>
              <a:gd name="connsiteY180" fmla="*/ 2775427 h 3063250"/>
              <a:gd name="connsiteX181" fmla="*/ 2385884 w 4114165"/>
              <a:gd name="connsiteY181" fmla="*/ 2830398 h 3063250"/>
              <a:gd name="connsiteX182" fmla="*/ 2395807 w 4114165"/>
              <a:gd name="connsiteY182" fmla="*/ 2867312 h 3063250"/>
              <a:gd name="connsiteX183" fmla="*/ 2402409 w 4114165"/>
              <a:gd name="connsiteY183" fmla="*/ 2883268 h 3063250"/>
              <a:gd name="connsiteX184" fmla="*/ 2409024 w 4114165"/>
              <a:gd name="connsiteY184" fmla="*/ 2893563 h 3063250"/>
              <a:gd name="connsiteX185" fmla="*/ 2415627 w 4114165"/>
              <a:gd name="connsiteY185" fmla="*/ 2899350 h 3063250"/>
              <a:gd name="connsiteX186" fmla="*/ 2422242 w 4114165"/>
              <a:gd name="connsiteY186" fmla="*/ 2901668 h 3063250"/>
              <a:gd name="connsiteX187" fmla="*/ 2428844 w 4114165"/>
              <a:gd name="connsiteY187" fmla="*/ 2901402 h 3063250"/>
              <a:gd name="connsiteX188" fmla="*/ 2438766 w 4114165"/>
              <a:gd name="connsiteY188" fmla="*/ 2897273 h 3063250"/>
              <a:gd name="connsiteX189" fmla="*/ 2448676 w 4114165"/>
              <a:gd name="connsiteY189" fmla="*/ 2889726 h 3063250"/>
              <a:gd name="connsiteX190" fmla="*/ 2461894 w 4114165"/>
              <a:gd name="connsiteY190" fmla="*/ 2875454 h 3063250"/>
              <a:gd name="connsiteX191" fmla="*/ 2478418 w 4114165"/>
              <a:gd name="connsiteY191" fmla="*/ 2852749 h 3063250"/>
              <a:gd name="connsiteX192" fmla="*/ 2501546 w 4114165"/>
              <a:gd name="connsiteY192" fmla="*/ 2820306 h 3063250"/>
              <a:gd name="connsiteX193" fmla="*/ 2511456 w 4114165"/>
              <a:gd name="connsiteY193" fmla="*/ 2810061 h 3063250"/>
              <a:gd name="connsiteX194" fmla="*/ 2521378 w 4114165"/>
              <a:gd name="connsiteY194" fmla="*/ 2803945 h 3063250"/>
              <a:gd name="connsiteX195" fmla="*/ 2527980 w 4114165"/>
              <a:gd name="connsiteY195" fmla="*/ 2802564 h 3063250"/>
              <a:gd name="connsiteX196" fmla="*/ 2534596 w 4114165"/>
              <a:gd name="connsiteY196" fmla="*/ 2803464 h 3063250"/>
              <a:gd name="connsiteX197" fmla="*/ 2541198 w 4114165"/>
              <a:gd name="connsiteY197" fmla="*/ 2806592 h 3063250"/>
              <a:gd name="connsiteX198" fmla="*/ 2551120 w 4114165"/>
              <a:gd name="connsiteY198" fmla="*/ 2815215 h 3063250"/>
              <a:gd name="connsiteX199" fmla="*/ 2561030 w 4114165"/>
              <a:gd name="connsiteY199" fmla="*/ 2828271 h 3063250"/>
              <a:gd name="connsiteX200" fmla="*/ 2570940 w 4114165"/>
              <a:gd name="connsiteY200" fmla="*/ 2845810 h 3063250"/>
              <a:gd name="connsiteX201" fmla="*/ 2584158 w 4114165"/>
              <a:gd name="connsiteY201" fmla="*/ 2876189 h 3063250"/>
              <a:gd name="connsiteX202" fmla="*/ 2603990 w 4114165"/>
              <a:gd name="connsiteY202" fmla="*/ 2931768 h 3063250"/>
              <a:gd name="connsiteX203" fmla="*/ 2617207 w 4114165"/>
              <a:gd name="connsiteY203" fmla="*/ 2966795 h 3063250"/>
              <a:gd name="connsiteX204" fmla="*/ 2627117 w 4114165"/>
              <a:gd name="connsiteY204" fmla="*/ 2986220 h 3063250"/>
              <a:gd name="connsiteX205" fmla="*/ 2633732 w 4114165"/>
              <a:gd name="connsiteY205" fmla="*/ 2993894 h 3063250"/>
              <a:gd name="connsiteX206" fmla="*/ 2640334 w 4114165"/>
              <a:gd name="connsiteY206" fmla="*/ 2996060 h 3063250"/>
              <a:gd name="connsiteX207" fmla="*/ 2643642 w 4114165"/>
              <a:gd name="connsiteY207" fmla="*/ 2994781 h 3063250"/>
              <a:gd name="connsiteX208" fmla="*/ 2650257 w 4114165"/>
              <a:gd name="connsiteY208" fmla="*/ 2986942 h 3063250"/>
              <a:gd name="connsiteX209" fmla="*/ 2656859 w 4114165"/>
              <a:gd name="connsiteY209" fmla="*/ 2971366 h 3063250"/>
              <a:gd name="connsiteX210" fmla="*/ 2663474 w 4114165"/>
              <a:gd name="connsiteY210" fmla="*/ 2947357 h 3063250"/>
              <a:gd name="connsiteX211" fmla="*/ 2670077 w 4114165"/>
              <a:gd name="connsiteY211" fmla="*/ 2914280 h 3063250"/>
              <a:gd name="connsiteX212" fmla="*/ 2679999 w 4114165"/>
              <a:gd name="connsiteY212" fmla="*/ 2846646 h 3063250"/>
              <a:gd name="connsiteX213" fmla="*/ 2689909 w 4114165"/>
              <a:gd name="connsiteY213" fmla="*/ 2756698 h 3063250"/>
              <a:gd name="connsiteX214" fmla="*/ 2703127 w 4114165"/>
              <a:gd name="connsiteY214" fmla="*/ 2602181 h 3063250"/>
              <a:gd name="connsiteX215" fmla="*/ 2716344 w 4114165"/>
              <a:gd name="connsiteY215" fmla="*/ 2412092 h 3063250"/>
              <a:gd name="connsiteX216" fmla="*/ 2736176 w 4114165"/>
              <a:gd name="connsiteY216" fmla="*/ 2082213 h 3063250"/>
              <a:gd name="connsiteX217" fmla="*/ 2772521 w 4114165"/>
              <a:gd name="connsiteY217" fmla="*/ 1470652 h 3063250"/>
              <a:gd name="connsiteX218" fmla="*/ 2789046 w 4114165"/>
              <a:gd name="connsiteY218" fmla="*/ 1238622 h 3063250"/>
              <a:gd name="connsiteX219" fmla="*/ 2805571 w 4114165"/>
              <a:gd name="connsiteY219" fmla="*/ 1047862 h 3063250"/>
              <a:gd name="connsiteX220" fmla="*/ 2818788 w 4114165"/>
              <a:gd name="connsiteY220" fmla="*/ 927358 h 3063250"/>
              <a:gd name="connsiteX221" fmla="*/ 2832005 w 4114165"/>
              <a:gd name="connsiteY221" fmla="*/ 833941 h 3063250"/>
              <a:gd name="connsiteX222" fmla="*/ 2845223 w 4114165"/>
              <a:gd name="connsiteY222" fmla="*/ 764002 h 3063250"/>
              <a:gd name="connsiteX223" fmla="*/ 2855133 w 4114165"/>
              <a:gd name="connsiteY223" fmla="*/ 724885 h 3063250"/>
              <a:gd name="connsiteX224" fmla="*/ 2865042 w 4114165"/>
              <a:gd name="connsiteY224" fmla="*/ 696152 h 3063250"/>
              <a:gd name="connsiteX225" fmla="*/ 2874965 w 4114165"/>
              <a:gd name="connsiteY225" fmla="*/ 677220 h 3063250"/>
              <a:gd name="connsiteX226" fmla="*/ 2881567 w 4114165"/>
              <a:gd name="connsiteY226" fmla="*/ 670028 h 3063250"/>
              <a:gd name="connsiteX227" fmla="*/ 2888182 w 4114165"/>
              <a:gd name="connsiteY227" fmla="*/ 667368 h 3063250"/>
              <a:gd name="connsiteX228" fmla="*/ 2894785 w 4114165"/>
              <a:gd name="connsiteY228" fmla="*/ 669622 h 3063250"/>
              <a:gd name="connsiteX229" fmla="*/ 2901400 w 4114165"/>
              <a:gd name="connsiteY229" fmla="*/ 677182 h 3063250"/>
              <a:gd name="connsiteX230" fmla="*/ 2908002 w 4114165"/>
              <a:gd name="connsiteY230" fmla="*/ 690415 h 3063250"/>
              <a:gd name="connsiteX231" fmla="*/ 2914617 w 4114165"/>
              <a:gd name="connsiteY231" fmla="*/ 709562 h 3063250"/>
              <a:gd name="connsiteX232" fmla="*/ 2924527 w 4114165"/>
              <a:gd name="connsiteY232" fmla="*/ 749616 h 3063250"/>
              <a:gd name="connsiteX233" fmla="*/ 2934450 w 4114165"/>
              <a:gd name="connsiteY233" fmla="*/ 803296 h 3063250"/>
              <a:gd name="connsiteX234" fmla="*/ 2947667 w 4114165"/>
              <a:gd name="connsiteY234" fmla="*/ 895814 h 3063250"/>
              <a:gd name="connsiteX235" fmla="*/ 2960884 w 4114165"/>
              <a:gd name="connsiteY235" fmla="*/ 1012101 h 3063250"/>
              <a:gd name="connsiteX236" fmla="*/ 2977409 w 4114165"/>
              <a:gd name="connsiteY236" fmla="*/ 1187779 h 3063250"/>
              <a:gd name="connsiteX237" fmla="*/ 3017061 w 4114165"/>
              <a:gd name="connsiteY237" fmla="*/ 1634110 h 3063250"/>
              <a:gd name="connsiteX238" fmla="*/ 3030278 w 4114165"/>
              <a:gd name="connsiteY238" fmla="*/ 1742115 h 3063250"/>
              <a:gd name="connsiteX239" fmla="*/ 3040188 w 4114165"/>
              <a:gd name="connsiteY239" fmla="*/ 1800265 h 3063250"/>
              <a:gd name="connsiteX240" fmla="*/ 3046803 w 4114165"/>
              <a:gd name="connsiteY240" fmla="*/ 1827313 h 3063250"/>
              <a:gd name="connsiteX241" fmla="*/ 3053406 w 4114165"/>
              <a:gd name="connsiteY241" fmla="*/ 1844928 h 3063250"/>
              <a:gd name="connsiteX242" fmla="*/ 3060021 w 4114165"/>
              <a:gd name="connsiteY242" fmla="*/ 1853413 h 3063250"/>
              <a:gd name="connsiteX243" fmla="*/ 3063315 w 4114165"/>
              <a:gd name="connsiteY243" fmla="*/ 1854388 h 3063250"/>
              <a:gd name="connsiteX244" fmla="*/ 3066623 w 4114165"/>
              <a:gd name="connsiteY244" fmla="*/ 1853299 h 3063250"/>
              <a:gd name="connsiteX245" fmla="*/ 3073238 w 4114165"/>
              <a:gd name="connsiteY245" fmla="*/ 1845245 h 3063250"/>
              <a:gd name="connsiteX246" fmla="*/ 3079840 w 4114165"/>
              <a:gd name="connsiteY246" fmla="*/ 1829960 h 3063250"/>
              <a:gd name="connsiteX247" fmla="*/ 3086456 w 4114165"/>
              <a:gd name="connsiteY247" fmla="*/ 1808129 h 3063250"/>
              <a:gd name="connsiteX248" fmla="*/ 3096365 w 4114165"/>
              <a:gd name="connsiteY248" fmla="*/ 1764782 h 3063250"/>
              <a:gd name="connsiteX249" fmla="*/ 3109583 w 4114165"/>
              <a:gd name="connsiteY249" fmla="*/ 1692285 h 3063250"/>
              <a:gd name="connsiteX250" fmla="*/ 3145940 w 4114165"/>
              <a:gd name="connsiteY250" fmla="*/ 1482986 h 3063250"/>
              <a:gd name="connsiteX251" fmla="*/ 3162452 w 4114165"/>
              <a:gd name="connsiteY251" fmla="*/ 1409665 h 3063250"/>
              <a:gd name="connsiteX252" fmla="*/ 3178977 w 4114165"/>
              <a:gd name="connsiteY252" fmla="*/ 1351098 h 3063250"/>
              <a:gd name="connsiteX253" fmla="*/ 3192194 w 4114165"/>
              <a:gd name="connsiteY253" fmla="*/ 1313348 h 3063250"/>
              <a:gd name="connsiteX254" fmla="*/ 3205412 w 4114165"/>
              <a:gd name="connsiteY254" fmla="*/ 1283678 h 3063250"/>
              <a:gd name="connsiteX255" fmla="*/ 3215334 w 4114165"/>
              <a:gd name="connsiteY255" fmla="*/ 1267773 h 3063250"/>
              <a:gd name="connsiteX256" fmla="*/ 3221936 w 4114165"/>
              <a:gd name="connsiteY256" fmla="*/ 1260745 h 3063250"/>
              <a:gd name="connsiteX257" fmla="*/ 3228551 w 4114165"/>
              <a:gd name="connsiteY257" fmla="*/ 1256705 h 3063250"/>
              <a:gd name="connsiteX258" fmla="*/ 3235154 w 4114165"/>
              <a:gd name="connsiteY258" fmla="*/ 1255730 h 3063250"/>
              <a:gd name="connsiteX259" fmla="*/ 3241769 w 4114165"/>
              <a:gd name="connsiteY259" fmla="*/ 1257820 h 3063250"/>
              <a:gd name="connsiteX260" fmla="*/ 3248371 w 4114165"/>
              <a:gd name="connsiteY260" fmla="*/ 1263088 h 3063250"/>
              <a:gd name="connsiteX261" fmla="*/ 3254986 w 4114165"/>
              <a:gd name="connsiteY261" fmla="*/ 1271661 h 3063250"/>
              <a:gd name="connsiteX262" fmla="*/ 3264896 w 4114165"/>
              <a:gd name="connsiteY262" fmla="*/ 1291099 h 3063250"/>
              <a:gd name="connsiteX263" fmla="*/ 3274819 w 4114165"/>
              <a:gd name="connsiteY263" fmla="*/ 1319161 h 3063250"/>
              <a:gd name="connsiteX264" fmla="*/ 3284729 w 4114165"/>
              <a:gd name="connsiteY264" fmla="*/ 1356796 h 3063250"/>
              <a:gd name="connsiteX265" fmla="*/ 3294638 w 4114165"/>
              <a:gd name="connsiteY265" fmla="*/ 1405106 h 3063250"/>
              <a:gd name="connsiteX266" fmla="*/ 3304548 w 4114165"/>
              <a:gd name="connsiteY266" fmla="*/ 1465029 h 3063250"/>
              <a:gd name="connsiteX267" fmla="*/ 3317766 w 4114165"/>
              <a:gd name="connsiteY267" fmla="*/ 1564322 h 3063250"/>
              <a:gd name="connsiteX268" fmla="*/ 3330996 w 4114165"/>
              <a:gd name="connsiteY268" fmla="*/ 1685636 h 3063250"/>
              <a:gd name="connsiteX269" fmla="*/ 3347508 w 4114165"/>
              <a:gd name="connsiteY269" fmla="*/ 1862923 h 3063250"/>
              <a:gd name="connsiteX270" fmla="*/ 3406993 w 4114165"/>
              <a:gd name="connsiteY270" fmla="*/ 2532355 h 3063250"/>
              <a:gd name="connsiteX271" fmla="*/ 3423517 w 4114165"/>
              <a:gd name="connsiteY271" fmla="*/ 2676071 h 3063250"/>
              <a:gd name="connsiteX272" fmla="*/ 3440042 w 4114165"/>
              <a:gd name="connsiteY272" fmla="*/ 2794878 h 3063250"/>
              <a:gd name="connsiteX273" fmla="*/ 3453260 w 4114165"/>
              <a:gd name="connsiteY273" fmla="*/ 2872884 h 3063250"/>
              <a:gd name="connsiteX274" fmla="*/ 3466477 w 4114165"/>
              <a:gd name="connsiteY274" fmla="*/ 2936720 h 3063250"/>
              <a:gd name="connsiteX275" fmla="*/ 3479694 w 4114165"/>
              <a:gd name="connsiteY275" fmla="*/ 2986828 h 3063250"/>
              <a:gd name="connsiteX276" fmla="*/ 3489604 w 4114165"/>
              <a:gd name="connsiteY276" fmla="*/ 3015675 h 3063250"/>
              <a:gd name="connsiteX277" fmla="*/ 3499526 w 4114165"/>
              <a:gd name="connsiteY277" fmla="*/ 3037329 h 3063250"/>
              <a:gd name="connsiteX278" fmla="*/ 3509436 w 4114165"/>
              <a:gd name="connsiteY278" fmla="*/ 3052108 h 3063250"/>
              <a:gd name="connsiteX279" fmla="*/ 3519346 w 4114165"/>
              <a:gd name="connsiteY279" fmla="*/ 3060642 h 3063250"/>
              <a:gd name="connsiteX280" fmla="*/ 3525962 w 4114165"/>
              <a:gd name="connsiteY280" fmla="*/ 3063150 h 3063250"/>
              <a:gd name="connsiteX281" fmla="*/ 3532564 w 4114165"/>
              <a:gd name="connsiteY281" fmla="*/ 3063251 h 3063250"/>
              <a:gd name="connsiteX282" fmla="*/ 3539179 w 4114165"/>
              <a:gd name="connsiteY282" fmla="*/ 3060947 h 3063250"/>
              <a:gd name="connsiteX283" fmla="*/ 3545781 w 4114165"/>
              <a:gd name="connsiteY283" fmla="*/ 3056261 h 3063250"/>
              <a:gd name="connsiteX284" fmla="*/ 3555704 w 4114165"/>
              <a:gd name="connsiteY284" fmla="*/ 3044826 h 3063250"/>
              <a:gd name="connsiteX285" fmla="*/ 3565614 w 4114165"/>
              <a:gd name="connsiteY285" fmla="*/ 3028149 h 3063250"/>
              <a:gd name="connsiteX286" fmla="*/ 3575523 w 4114165"/>
              <a:gd name="connsiteY286" fmla="*/ 3006076 h 3063250"/>
              <a:gd name="connsiteX287" fmla="*/ 3585446 w 4114165"/>
              <a:gd name="connsiteY287" fmla="*/ 2978141 h 3063250"/>
              <a:gd name="connsiteX288" fmla="*/ 3598663 w 4114165"/>
              <a:gd name="connsiteY288" fmla="*/ 2930705 h 3063250"/>
              <a:gd name="connsiteX289" fmla="*/ 3611881 w 4114165"/>
              <a:gd name="connsiteY289" fmla="*/ 2871288 h 3063250"/>
              <a:gd name="connsiteX290" fmla="*/ 3628405 w 4114165"/>
              <a:gd name="connsiteY290" fmla="*/ 2782582 h 3063250"/>
              <a:gd name="connsiteX291" fmla="*/ 3664750 w 4114165"/>
              <a:gd name="connsiteY291" fmla="*/ 2563380 h 3063250"/>
              <a:gd name="connsiteX292" fmla="*/ 3691185 w 4114165"/>
              <a:gd name="connsiteY292" fmla="*/ 2412674 h 3063250"/>
              <a:gd name="connsiteX293" fmla="*/ 3707710 w 4114165"/>
              <a:gd name="connsiteY293" fmla="*/ 2331693 h 3063250"/>
              <a:gd name="connsiteX294" fmla="*/ 3720927 w 4114165"/>
              <a:gd name="connsiteY294" fmla="*/ 2279532 h 3063250"/>
              <a:gd name="connsiteX295" fmla="*/ 3730837 w 4114165"/>
              <a:gd name="connsiteY295" fmla="*/ 2250090 h 3063250"/>
              <a:gd name="connsiteX296" fmla="*/ 3740759 w 4114165"/>
              <a:gd name="connsiteY296" fmla="*/ 2229956 h 3063250"/>
              <a:gd name="connsiteX297" fmla="*/ 3747362 w 4114165"/>
              <a:gd name="connsiteY297" fmla="*/ 2221978 h 3063250"/>
              <a:gd name="connsiteX298" fmla="*/ 3753977 w 4114165"/>
              <a:gd name="connsiteY298" fmla="*/ 2218470 h 3063250"/>
              <a:gd name="connsiteX299" fmla="*/ 3760579 w 4114165"/>
              <a:gd name="connsiteY299" fmla="*/ 2219483 h 3063250"/>
              <a:gd name="connsiteX300" fmla="*/ 3767194 w 4114165"/>
              <a:gd name="connsiteY300" fmla="*/ 2225017 h 3063250"/>
              <a:gd name="connsiteX301" fmla="*/ 3773796 w 4114165"/>
              <a:gd name="connsiteY301" fmla="*/ 2234945 h 3063250"/>
              <a:gd name="connsiteX302" fmla="*/ 3783719 w 4114165"/>
              <a:gd name="connsiteY302" fmla="*/ 2257498 h 3063250"/>
              <a:gd name="connsiteX303" fmla="*/ 3793629 w 4114165"/>
              <a:gd name="connsiteY303" fmla="*/ 2287751 h 3063250"/>
              <a:gd name="connsiteX304" fmla="*/ 3810154 w 4114165"/>
              <a:gd name="connsiteY304" fmla="*/ 2348788 h 3063250"/>
              <a:gd name="connsiteX305" fmla="*/ 3836589 w 4114165"/>
              <a:gd name="connsiteY305" fmla="*/ 2448461 h 3063250"/>
              <a:gd name="connsiteX306" fmla="*/ 3849806 w 4114165"/>
              <a:gd name="connsiteY306" fmla="*/ 2487654 h 3063250"/>
              <a:gd name="connsiteX307" fmla="*/ 3859716 w 4114165"/>
              <a:gd name="connsiteY307" fmla="*/ 2508472 h 3063250"/>
              <a:gd name="connsiteX308" fmla="*/ 3866331 w 4114165"/>
              <a:gd name="connsiteY308" fmla="*/ 2517476 h 3063250"/>
              <a:gd name="connsiteX309" fmla="*/ 3872933 w 4114165"/>
              <a:gd name="connsiteY309" fmla="*/ 2522313 h 3063250"/>
              <a:gd name="connsiteX310" fmla="*/ 3879548 w 4114165"/>
              <a:gd name="connsiteY310" fmla="*/ 2522984 h 3063250"/>
              <a:gd name="connsiteX311" fmla="*/ 3886150 w 4114165"/>
              <a:gd name="connsiteY311" fmla="*/ 2519654 h 3063250"/>
              <a:gd name="connsiteX312" fmla="*/ 3892765 w 4114165"/>
              <a:gd name="connsiteY312" fmla="*/ 2512613 h 3063250"/>
              <a:gd name="connsiteX313" fmla="*/ 3902675 w 4114165"/>
              <a:gd name="connsiteY313" fmla="*/ 2496087 h 3063250"/>
              <a:gd name="connsiteX314" fmla="*/ 3915893 w 4114165"/>
              <a:gd name="connsiteY314" fmla="*/ 2466177 h 3063250"/>
              <a:gd name="connsiteX315" fmla="*/ 3939032 w 4114165"/>
              <a:gd name="connsiteY315" fmla="*/ 2410826 h 3063250"/>
              <a:gd name="connsiteX316" fmla="*/ 3948943 w 4114165"/>
              <a:gd name="connsiteY316" fmla="*/ 2393604 h 3063250"/>
              <a:gd name="connsiteX317" fmla="*/ 3955545 w 4114165"/>
              <a:gd name="connsiteY317" fmla="*/ 2385879 h 3063250"/>
              <a:gd name="connsiteX318" fmla="*/ 3962160 w 4114165"/>
              <a:gd name="connsiteY318" fmla="*/ 2381497 h 3063250"/>
              <a:gd name="connsiteX319" fmla="*/ 3968775 w 4114165"/>
              <a:gd name="connsiteY319" fmla="*/ 2380687 h 3063250"/>
              <a:gd name="connsiteX320" fmla="*/ 3975377 w 4114165"/>
              <a:gd name="connsiteY320" fmla="*/ 2383562 h 3063250"/>
              <a:gd name="connsiteX321" fmla="*/ 3981992 w 4114165"/>
              <a:gd name="connsiteY321" fmla="*/ 2390184 h 3063250"/>
              <a:gd name="connsiteX322" fmla="*/ 3988595 w 4114165"/>
              <a:gd name="connsiteY322" fmla="*/ 2400606 h 3063250"/>
              <a:gd name="connsiteX323" fmla="*/ 3998504 w 4114165"/>
              <a:gd name="connsiteY323" fmla="*/ 2422932 h 3063250"/>
              <a:gd name="connsiteX324" fmla="*/ 4011734 w 4114165"/>
              <a:gd name="connsiteY324" fmla="*/ 2462365 h 3063250"/>
              <a:gd name="connsiteX325" fmla="*/ 4034862 w 4114165"/>
              <a:gd name="connsiteY325" fmla="*/ 2535128 h 3063250"/>
              <a:gd name="connsiteX326" fmla="*/ 4044771 w 4114165"/>
              <a:gd name="connsiteY326" fmla="*/ 2557023 h 3063250"/>
              <a:gd name="connsiteX327" fmla="*/ 4051386 w 4114165"/>
              <a:gd name="connsiteY327" fmla="*/ 2565419 h 3063250"/>
              <a:gd name="connsiteX328" fmla="*/ 4054681 w 4114165"/>
              <a:gd name="connsiteY328" fmla="*/ 2567344 h 3063250"/>
              <a:gd name="connsiteX329" fmla="*/ 4057989 w 4114165"/>
              <a:gd name="connsiteY329" fmla="*/ 2567584 h 3063250"/>
              <a:gd name="connsiteX330" fmla="*/ 4061296 w 4114165"/>
              <a:gd name="connsiteY330" fmla="*/ 2566090 h 3063250"/>
              <a:gd name="connsiteX331" fmla="*/ 4067911 w 4114165"/>
              <a:gd name="connsiteY331" fmla="*/ 2557454 h 3063250"/>
              <a:gd name="connsiteX332" fmla="*/ 4074514 w 4114165"/>
              <a:gd name="connsiteY332" fmla="*/ 2541131 h 3063250"/>
              <a:gd name="connsiteX333" fmla="*/ 4081129 w 4114165"/>
              <a:gd name="connsiteY333" fmla="*/ 2517134 h 3063250"/>
              <a:gd name="connsiteX334" fmla="*/ 4091038 w 4114165"/>
              <a:gd name="connsiteY334" fmla="*/ 2467532 h 3063250"/>
              <a:gd name="connsiteX335" fmla="*/ 4100948 w 4114165"/>
              <a:gd name="connsiteY335" fmla="*/ 2403215 h 3063250"/>
              <a:gd name="connsiteX336" fmla="*/ 4114166 w 4114165"/>
              <a:gd name="connsiteY336" fmla="*/ 2298223 h 3063250"/>
              <a:gd name="connsiteX337" fmla="*/ 4114166 w 4114165"/>
              <a:gd name="connsiteY337" fmla="*/ 2298223 h 3063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</a:cxnLst>
            <a:rect l="l" t="t" r="r" b="b"/>
            <a:pathLst>
              <a:path w="4114165" h="3063250">
                <a:moveTo>
                  <a:pt x="0" y="962866"/>
                </a:moveTo>
                <a:lnTo>
                  <a:pt x="13219" y="938578"/>
                </a:lnTo>
                <a:lnTo>
                  <a:pt x="29741" y="914936"/>
                </a:lnTo>
                <a:lnTo>
                  <a:pt x="52873" y="887165"/>
                </a:lnTo>
                <a:lnTo>
                  <a:pt x="79309" y="860382"/>
                </a:lnTo>
                <a:lnTo>
                  <a:pt x="99137" y="843895"/>
                </a:lnTo>
                <a:lnTo>
                  <a:pt x="109050" y="838551"/>
                </a:lnTo>
                <a:lnTo>
                  <a:pt x="118964" y="836816"/>
                </a:lnTo>
                <a:lnTo>
                  <a:pt x="125574" y="838272"/>
                </a:lnTo>
                <a:lnTo>
                  <a:pt x="132182" y="842248"/>
                </a:lnTo>
                <a:lnTo>
                  <a:pt x="138791" y="849049"/>
                </a:lnTo>
                <a:lnTo>
                  <a:pt x="145401" y="859078"/>
                </a:lnTo>
                <a:lnTo>
                  <a:pt x="155315" y="880859"/>
                </a:lnTo>
                <a:lnTo>
                  <a:pt x="165228" y="911631"/>
                </a:lnTo>
                <a:lnTo>
                  <a:pt x="175142" y="951773"/>
                </a:lnTo>
                <a:lnTo>
                  <a:pt x="188360" y="1018952"/>
                </a:lnTo>
                <a:lnTo>
                  <a:pt x="204883" y="1119511"/>
                </a:lnTo>
                <a:lnTo>
                  <a:pt x="237928" y="1325872"/>
                </a:lnTo>
                <a:lnTo>
                  <a:pt x="251146" y="1392203"/>
                </a:lnTo>
                <a:lnTo>
                  <a:pt x="264365" y="1444629"/>
                </a:lnTo>
                <a:lnTo>
                  <a:pt x="274279" y="1474666"/>
                </a:lnTo>
                <a:lnTo>
                  <a:pt x="284192" y="1497675"/>
                </a:lnTo>
                <a:lnTo>
                  <a:pt x="297410" y="1521267"/>
                </a:lnTo>
                <a:lnTo>
                  <a:pt x="323847" y="1565120"/>
                </a:lnTo>
                <a:lnTo>
                  <a:pt x="340373" y="1598538"/>
                </a:lnTo>
                <a:lnTo>
                  <a:pt x="363500" y="1652395"/>
                </a:lnTo>
                <a:lnTo>
                  <a:pt x="386628" y="1713129"/>
                </a:lnTo>
                <a:lnTo>
                  <a:pt x="406460" y="1772988"/>
                </a:lnTo>
                <a:lnTo>
                  <a:pt x="422985" y="1832430"/>
                </a:lnTo>
                <a:lnTo>
                  <a:pt x="439510" y="1903407"/>
                </a:lnTo>
                <a:lnTo>
                  <a:pt x="456035" y="1987175"/>
                </a:lnTo>
                <a:lnTo>
                  <a:pt x="472547" y="2085024"/>
                </a:lnTo>
                <a:lnTo>
                  <a:pt x="502289" y="2284990"/>
                </a:lnTo>
                <a:lnTo>
                  <a:pt x="518814" y="2386930"/>
                </a:lnTo>
                <a:lnTo>
                  <a:pt x="532031" y="2452703"/>
                </a:lnTo>
                <a:lnTo>
                  <a:pt x="541941" y="2490718"/>
                </a:lnTo>
                <a:lnTo>
                  <a:pt x="551864" y="2518717"/>
                </a:lnTo>
                <a:lnTo>
                  <a:pt x="561774" y="2537066"/>
                </a:lnTo>
                <a:lnTo>
                  <a:pt x="568389" y="2544335"/>
                </a:lnTo>
                <a:lnTo>
                  <a:pt x="574991" y="2548070"/>
                </a:lnTo>
                <a:lnTo>
                  <a:pt x="581606" y="2548741"/>
                </a:lnTo>
                <a:lnTo>
                  <a:pt x="588208" y="2546969"/>
                </a:lnTo>
                <a:lnTo>
                  <a:pt x="598131" y="2541042"/>
                </a:lnTo>
                <a:lnTo>
                  <a:pt x="644385" y="2506927"/>
                </a:lnTo>
                <a:lnTo>
                  <a:pt x="670820" y="2490034"/>
                </a:lnTo>
                <a:lnTo>
                  <a:pt x="687345" y="2476269"/>
                </a:lnTo>
                <a:lnTo>
                  <a:pt x="700562" y="2461681"/>
                </a:lnTo>
                <a:lnTo>
                  <a:pt x="710485" y="2447156"/>
                </a:lnTo>
                <a:lnTo>
                  <a:pt x="720395" y="2427478"/>
                </a:lnTo>
                <a:lnTo>
                  <a:pt x="730305" y="2399808"/>
                </a:lnTo>
                <a:lnTo>
                  <a:pt x="740214" y="2360615"/>
                </a:lnTo>
                <a:lnTo>
                  <a:pt x="750137" y="2306011"/>
                </a:lnTo>
                <a:lnTo>
                  <a:pt x="760047" y="2232146"/>
                </a:lnTo>
                <a:lnTo>
                  <a:pt x="769957" y="2135437"/>
                </a:lnTo>
                <a:lnTo>
                  <a:pt x="779879" y="2013021"/>
                </a:lnTo>
                <a:lnTo>
                  <a:pt x="793097" y="1806394"/>
                </a:lnTo>
                <a:lnTo>
                  <a:pt x="806314" y="1550988"/>
                </a:lnTo>
                <a:lnTo>
                  <a:pt x="826134" y="1101061"/>
                </a:lnTo>
                <a:lnTo>
                  <a:pt x="852581" y="502805"/>
                </a:lnTo>
                <a:lnTo>
                  <a:pt x="865798" y="268992"/>
                </a:lnTo>
                <a:lnTo>
                  <a:pt x="875708" y="140161"/>
                </a:lnTo>
                <a:lnTo>
                  <a:pt x="885618" y="54144"/>
                </a:lnTo>
                <a:lnTo>
                  <a:pt x="892233" y="19833"/>
                </a:lnTo>
                <a:lnTo>
                  <a:pt x="898835" y="2645"/>
                </a:lnTo>
                <a:lnTo>
                  <a:pt x="902143" y="0"/>
                </a:lnTo>
                <a:lnTo>
                  <a:pt x="905450" y="1042"/>
                </a:lnTo>
                <a:lnTo>
                  <a:pt x="908758" y="5543"/>
                </a:lnTo>
                <a:lnTo>
                  <a:pt x="915360" y="23974"/>
                </a:lnTo>
                <a:lnTo>
                  <a:pt x="921975" y="53496"/>
                </a:lnTo>
                <a:lnTo>
                  <a:pt x="931885" y="114728"/>
                </a:lnTo>
                <a:lnTo>
                  <a:pt x="945103" y="219005"/>
                </a:lnTo>
                <a:lnTo>
                  <a:pt x="991370" y="608560"/>
                </a:lnTo>
                <a:lnTo>
                  <a:pt x="1007895" y="717439"/>
                </a:lnTo>
                <a:lnTo>
                  <a:pt x="1057457" y="1020560"/>
                </a:lnTo>
                <a:lnTo>
                  <a:pt x="1070674" y="1129034"/>
                </a:lnTo>
                <a:lnTo>
                  <a:pt x="1083891" y="1261492"/>
                </a:lnTo>
                <a:lnTo>
                  <a:pt x="1100416" y="1462079"/>
                </a:lnTo>
                <a:lnTo>
                  <a:pt x="1123543" y="1789577"/>
                </a:lnTo>
                <a:lnTo>
                  <a:pt x="1146683" y="2110389"/>
                </a:lnTo>
                <a:lnTo>
                  <a:pt x="1159901" y="2255687"/>
                </a:lnTo>
                <a:lnTo>
                  <a:pt x="1169810" y="2336454"/>
                </a:lnTo>
                <a:lnTo>
                  <a:pt x="1176425" y="2375343"/>
                </a:lnTo>
                <a:lnTo>
                  <a:pt x="1183028" y="2401809"/>
                </a:lnTo>
                <a:lnTo>
                  <a:pt x="1189643" y="2415701"/>
                </a:lnTo>
                <a:lnTo>
                  <a:pt x="1192950" y="2417917"/>
                </a:lnTo>
                <a:lnTo>
                  <a:pt x="1196245" y="2417030"/>
                </a:lnTo>
                <a:lnTo>
                  <a:pt x="1199553" y="2413054"/>
                </a:lnTo>
                <a:lnTo>
                  <a:pt x="1206168" y="2396073"/>
                </a:lnTo>
                <a:lnTo>
                  <a:pt x="1212770" y="2367517"/>
                </a:lnTo>
                <a:lnTo>
                  <a:pt x="1222680" y="2304808"/>
                </a:lnTo>
                <a:lnTo>
                  <a:pt x="1232602" y="2221471"/>
                </a:lnTo>
                <a:lnTo>
                  <a:pt x="1249127" y="2051011"/>
                </a:lnTo>
                <a:lnTo>
                  <a:pt x="1278857" y="1738519"/>
                </a:lnTo>
                <a:lnTo>
                  <a:pt x="1292087" y="1631108"/>
                </a:lnTo>
                <a:lnTo>
                  <a:pt x="1301997" y="1571186"/>
                </a:lnTo>
                <a:lnTo>
                  <a:pt x="1311907" y="1530802"/>
                </a:lnTo>
                <a:lnTo>
                  <a:pt x="1318522" y="1515125"/>
                </a:lnTo>
                <a:lnTo>
                  <a:pt x="1325124" y="1508553"/>
                </a:lnTo>
                <a:lnTo>
                  <a:pt x="1328431" y="1508692"/>
                </a:lnTo>
                <a:lnTo>
                  <a:pt x="1331739" y="1511098"/>
                </a:lnTo>
                <a:lnTo>
                  <a:pt x="1338341" y="1522673"/>
                </a:lnTo>
                <a:lnTo>
                  <a:pt x="1344956" y="1543098"/>
                </a:lnTo>
                <a:lnTo>
                  <a:pt x="1351559" y="1572135"/>
                </a:lnTo>
                <a:lnTo>
                  <a:pt x="1361481" y="1631273"/>
                </a:lnTo>
                <a:lnTo>
                  <a:pt x="1371391" y="1708025"/>
                </a:lnTo>
                <a:lnTo>
                  <a:pt x="1384608" y="1834709"/>
                </a:lnTo>
                <a:lnTo>
                  <a:pt x="1401133" y="2023810"/>
                </a:lnTo>
                <a:lnTo>
                  <a:pt x="1437478" y="2455958"/>
                </a:lnTo>
                <a:lnTo>
                  <a:pt x="1450695" y="2573840"/>
                </a:lnTo>
                <a:lnTo>
                  <a:pt x="1460618" y="2638271"/>
                </a:lnTo>
                <a:lnTo>
                  <a:pt x="1467220" y="2669055"/>
                </a:lnTo>
                <a:lnTo>
                  <a:pt x="1473835" y="2690241"/>
                </a:lnTo>
                <a:lnTo>
                  <a:pt x="1480438" y="2702360"/>
                </a:lnTo>
                <a:lnTo>
                  <a:pt x="1483745" y="2705260"/>
                </a:lnTo>
                <a:lnTo>
                  <a:pt x="1487053" y="2706222"/>
                </a:lnTo>
                <a:lnTo>
                  <a:pt x="1490360" y="2705361"/>
                </a:lnTo>
                <a:lnTo>
                  <a:pt x="1496963" y="2698700"/>
                </a:lnTo>
                <a:lnTo>
                  <a:pt x="1503577" y="2686265"/>
                </a:lnTo>
                <a:lnTo>
                  <a:pt x="1513487" y="2658861"/>
                </a:lnTo>
                <a:lnTo>
                  <a:pt x="1526705" y="2610120"/>
                </a:lnTo>
                <a:lnTo>
                  <a:pt x="1543229" y="2536635"/>
                </a:lnTo>
                <a:lnTo>
                  <a:pt x="1579574" y="2357488"/>
                </a:lnTo>
                <a:lnTo>
                  <a:pt x="1615932" y="2168830"/>
                </a:lnTo>
                <a:lnTo>
                  <a:pt x="1639059" y="2033219"/>
                </a:lnTo>
                <a:lnTo>
                  <a:pt x="1658891" y="1899823"/>
                </a:lnTo>
                <a:lnTo>
                  <a:pt x="1688633" y="1675189"/>
                </a:lnTo>
                <a:lnTo>
                  <a:pt x="1724978" y="1405069"/>
                </a:lnTo>
                <a:lnTo>
                  <a:pt x="1754720" y="1207660"/>
                </a:lnTo>
                <a:lnTo>
                  <a:pt x="1777847" y="1072404"/>
                </a:lnTo>
                <a:lnTo>
                  <a:pt x="1794372" y="994322"/>
                </a:lnTo>
                <a:lnTo>
                  <a:pt x="1807590" y="945860"/>
                </a:lnTo>
                <a:lnTo>
                  <a:pt x="1820807" y="909731"/>
                </a:lnTo>
                <a:lnTo>
                  <a:pt x="1830717" y="890394"/>
                </a:lnTo>
                <a:lnTo>
                  <a:pt x="1840639" y="877921"/>
                </a:lnTo>
                <a:lnTo>
                  <a:pt x="1847242" y="873653"/>
                </a:lnTo>
                <a:lnTo>
                  <a:pt x="1853857" y="872881"/>
                </a:lnTo>
                <a:lnTo>
                  <a:pt x="1860459" y="875768"/>
                </a:lnTo>
                <a:lnTo>
                  <a:pt x="1867074" y="882378"/>
                </a:lnTo>
                <a:lnTo>
                  <a:pt x="1873676" y="892762"/>
                </a:lnTo>
                <a:lnTo>
                  <a:pt x="1883599" y="915227"/>
                </a:lnTo>
                <a:lnTo>
                  <a:pt x="1893509" y="945480"/>
                </a:lnTo>
                <a:lnTo>
                  <a:pt x="1906726" y="996386"/>
                </a:lnTo>
                <a:lnTo>
                  <a:pt x="1919944" y="1058398"/>
                </a:lnTo>
                <a:lnTo>
                  <a:pt x="1933161" y="1132137"/>
                </a:lnTo>
                <a:lnTo>
                  <a:pt x="1949686" y="1241687"/>
                </a:lnTo>
                <a:lnTo>
                  <a:pt x="1966211" y="1370713"/>
                </a:lnTo>
                <a:lnTo>
                  <a:pt x="1986043" y="1548658"/>
                </a:lnTo>
                <a:lnTo>
                  <a:pt x="2035605" y="2011729"/>
                </a:lnTo>
                <a:lnTo>
                  <a:pt x="2048822" y="2106628"/>
                </a:lnTo>
                <a:lnTo>
                  <a:pt x="2058732" y="2163043"/>
                </a:lnTo>
                <a:lnTo>
                  <a:pt x="2068655" y="2205123"/>
                </a:lnTo>
                <a:lnTo>
                  <a:pt x="2075257" y="2224738"/>
                </a:lnTo>
                <a:lnTo>
                  <a:pt x="2081872" y="2237528"/>
                </a:lnTo>
                <a:lnTo>
                  <a:pt x="2088474" y="2243581"/>
                </a:lnTo>
                <a:lnTo>
                  <a:pt x="2091782" y="2244151"/>
                </a:lnTo>
                <a:lnTo>
                  <a:pt x="2095089" y="2243151"/>
                </a:lnTo>
                <a:lnTo>
                  <a:pt x="2101692" y="2236591"/>
                </a:lnTo>
                <a:lnTo>
                  <a:pt x="2108307" y="2224359"/>
                </a:lnTo>
                <a:lnTo>
                  <a:pt x="2118217" y="2196525"/>
                </a:lnTo>
                <a:lnTo>
                  <a:pt x="2128127" y="2159193"/>
                </a:lnTo>
                <a:lnTo>
                  <a:pt x="2141357" y="2098485"/>
                </a:lnTo>
                <a:lnTo>
                  <a:pt x="2164484" y="1975626"/>
                </a:lnTo>
                <a:lnTo>
                  <a:pt x="2200829" y="1779712"/>
                </a:lnTo>
                <a:lnTo>
                  <a:pt x="2214046" y="1723006"/>
                </a:lnTo>
                <a:lnTo>
                  <a:pt x="2223968" y="1691525"/>
                </a:lnTo>
                <a:lnTo>
                  <a:pt x="2230571" y="1677165"/>
                </a:lnTo>
                <a:lnTo>
                  <a:pt x="2237186" y="1668845"/>
                </a:lnTo>
                <a:lnTo>
                  <a:pt x="2240493" y="1667085"/>
                </a:lnTo>
                <a:lnTo>
                  <a:pt x="2243788" y="1666971"/>
                </a:lnTo>
                <a:lnTo>
                  <a:pt x="2247096" y="1668554"/>
                </a:lnTo>
                <a:lnTo>
                  <a:pt x="2253711" y="1676912"/>
                </a:lnTo>
                <a:lnTo>
                  <a:pt x="2260313" y="1692285"/>
                </a:lnTo>
                <a:lnTo>
                  <a:pt x="2266928" y="1714838"/>
                </a:lnTo>
                <a:lnTo>
                  <a:pt x="2276838" y="1762439"/>
                </a:lnTo>
                <a:lnTo>
                  <a:pt x="2286748" y="1827060"/>
                </a:lnTo>
                <a:lnTo>
                  <a:pt x="2296670" y="1908954"/>
                </a:lnTo>
                <a:lnTo>
                  <a:pt x="2309888" y="2044185"/>
                </a:lnTo>
                <a:lnTo>
                  <a:pt x="2326400" y="2246051"/>
                </a:lnTo>
                <a:lnTo>
                  <a:pt x="2352847" y="2572067"/>
                </a:lnTo>
                <a:lnTo>
                  <a:pt x="2366064" y="2700929"/>
                </a:lnTo>
                <a:lnTo>
                  <a:pt x="2375975" y="2775427"/>
                </a:lnTo>
                <a:lnTo>
                  <a:pt x="2385884" y="2830398"/>
                </a:lnTo>
                <a:lnTo>
                  <a:pt x="2395807" y="2867312"/>
                </a:lnTo>
                <a:lnTo>
                  <a:pt x="2402409" y="2883268"/>
                </a:lnTo>
                <a:lnTo>
                  <a:pt x="2409024" y="2893563"/>
                </a:lnTo>
                <a:lnTo>
                  <a:pt x="2415627" y="2899350"/>
                </a:lnTo>
                <a:lnTo>
                  <a:pt x="2422242" y="2901668"/>
                </a:lnTo>
                <a:lnTo>
                  <a:pt x="2428844" y="2901402"/>
                </a:lnTo>
                <a:lnTo>
                  <a:pt x="2438766" y="2897273"/>
                </a:lnTo>
                <a:lnTo>
                  <a:pt x="2448676" y="2889726"/>
                </a:lnTo>
                <a:lnTo>
                  <a:pt x="2461894" y="2875454"/>
                </a:lnTo>
                <a:lnTo>
                  <a:pt x="2478418" y="2852749"/>
                </a:lnTo>
                <a:lnTo>
                  <a:pt x="2501546" y="2820306"/>
                </a:lnTo>
                <a:lnTo>
                  <a:pt x="2511456" y="2810061"/>
                </a:lnTo>
                <a:lnTo>
                  <a:pt x="2521378" y="2803945"/>
                </a:lnTo>
                <a:lnTo>
                  <a:pt x="2527980" y="2802564"/>
                </a:lnTo>
                <a:lnTo>
                  <a:pt x="2534596" y="2803464"/>
                </a:lnTo>
                <a:lnTo>
                  <a:pt x="2541198" y="2806592"/>
                </a:lnTo>
                <a:lnTo>
                  <a:pt x="2551120" y="2815215"/>
                </a:lnTo>
                <a:lnTo>
                  <a:pt x="2561030" y="2828271"/>
                </a:lnTo>
                <a:lnTo>
                  <a:pt x="2570940" y="2845810"/>
                </a:lnTo>
                <a:lnTo>
                  <a:pt x="2584158" y="2876189"/>
                </a:lnTo>
                <a:lnTo>
                  <a:pt x="2603990" y="2931768"/>
                </a:lnTo>
                <a:lnTo>
                  <a:pt x="2617207" y="2966795"/>
                </a:lnTo>
                <a:lnTo>
                  <a:pt x="2627117" y="2986220"/>
                </a:lnTo>
                <a:lnTo>
                  <a:pt x="2633732" y="2993894"/>
                </a:lnTo>
                <a:lnTo>
                  <a:pt x="2640334" y="2996060"/>
                </a:lnTo>
                <a:lnTo>
                  <a:pt x="2643642" y="2994781"/>
                </a:lnTo>
                <a:lnTo>
                  <a:pt x="2650257" y="2986942"/>
                </a:lnTo>
                <a:lnTo>
                  <a:pt x="2656859" y="2971366"/>
                </a:lnTo>
                <a:lnTo>
                  <a:pt x="2663474" y="2947357"/>
                </a:lnTo>
                <a:lnTo>
                  <a:pt x="2670077" y="2914280"/>
                </a:lnTo>
                <a:lnTo>
                  <a:pt x="2679999" y="2846646"/>
                </a:lnTo>
                <a:lnTo>
                  <a:pt x="2689909" y="2756698"/>
                </a:lnTo>
                <a:lnTo>
                  <a:pt x="2703127" y="2602181"/>
                </a:lnTo>
                <a:lnTo>
                  <a:pt x="2716344" y="2412092"/>
                </a:lnTo>
                <a:lnTo>
                  <a:pt x="2736176" y="2082213"/>
                </a:lnTo>
                <a:lnTo>
                  <a:pt x="2772521" y="1470652"/>
                </a:lnTo>
                <a:lnTo>
                  <a:pt x="2789046" y="1238622"/>
                </a:lnTo>
                <a:lnTo>
                  <a:pt x="2805571" y="1047862"/>
                </a:lnTo>
                <a:lnTo>
                  <a:pt x="2818788" y="927358"/>
                </a:lnTo>
                <a:lnTo>
                  <a:pt x="2832005" y="833941"/>
                </a:lnTo>
                <a:lnTo>
                  <a:pt x="2845223" y="764002"/>
                </a:lnTo>
                <a:lnTo>
                  <a:pt x="2855133" y="724885"/>
                </a:lnTo>
                <a:lnTo>
                  <a:pt x="2865042" y="696152"/>
                </a:lnTo>
                <a:lnTo>
                  <a:pt x="2874965" y="677220"/>
                </a:lnTo>
                <a:lnTo>
                  <a:pt x="2881567" y="670028"/>
                </a:lnTo>
                <a:lnTo>
                  <a:pt x="2888182" y="667368"/>
                </a:lnTo>
                <a:lnTo>
                  <a:pt x="2894785" y="669622"/>
                </a:lnTo>
                <a:lnTo>
                  <a:pt x="2901400" y="677182"/>
                </a:lnTo>
                <a:lnTo>
                  <a:pt x="2908002" y="690415"/>
                </a:lnTo>
                <a:lnTo>
                  <a:pt x="2914617" y="709562"/>
                </a:lnTo>
                <a:lnTo>
                  <a:pt x="2924527" y="749616"/>
                </a:lnTo>
                <a:lnTo>
                  <a:pt x="2934450" y="803296"/>
                </a:lnTo>
                <a:lnTo>
                  <a:pt x="2947667" y="895814"/>
                </a:lnTo>
                <a:lnTo>
                  <a:pt x="2960884" y="1012101"/>
                </a:lnTo>
                <a:lnTo>
                  <a:pt x="2977409" y="1187779"/>
                </a:lnTo>
                <a:lnTo>
                  <a:pt x="3017061" y="1634110"/>
                </a:lnTo>
                <a:lnTo>
                  <a:pt x="3030278" y="1742115"/>
                </a:lnTo>
                <a:lnTo>
                  <a:pt x="3040188" y="1800265"/>
                </a:lnTo>
                <a:lnTo>
                  <a:pt x="3046803" y="1827313"/>
                </a:lnTo>
                <a:lnTo>
                  <a:pt x="3053406" y="1844928"/>
                </a:lnTo>
                <a:lnTo>
                  <a:pt x="3060021" y="1853413"/>
                </a:lnTo>
                <a:lnTo>
                  <a:pt x="3063315" y="1854388"/>
                </a:lnTo>
                <a:lnTo>
                  <a:pt x="3066623" y="1853299"/>
                </a:lnTo>
                <a:lnTo>
                  <a:pt x="3073238" y="1845245"/>
                </a:lnTo>
                <a:lnTo>
                  <a:pt x="3079840" y="1829960"/>
                </a:lnTo>
                <a:lnTo>
                  <a:pt x="3086456" y="1808129"/>
                </a:lnTo>
                <a:lnTo>
                  <a:pt x="3096365" y="1764782"/>
                </a:lnTo>
                <a:lnTo>
                  <a:pt x="3109583" y="1692285"/>
                </a:lnTo>
                <a:lnTo>
                  <a:pt x="3145940" y="1482986"/>
                </a:lnTo>
                <a:lnTo>
                  <a:pt x="3162452" y="1409665"/>
                </a:lnTo>
                <a:lnTo>
                  <a:pt x="3178977" y="1351098"/>
                </a:lnTo>
                <a:lnTo>
                  <a:pt x="3192194" y="1313348"/>
                </a:lnTo>
                <a:lnTo>
                  <a:pt x="3205412" y="1283678"/>
                </a:lnTo>
                <a:lnTo>
                  <a:pt x="3215334" y="1267773"/>
                </a:lnTo>
                <a:lnTo>
                  <a:pt x="3221936" y="1260745"/>
                </a:lnTo>
                <a:lnTo>
                  <a:pt x="3228551" y="1256705"/>
                </a:lnTo>
                <a:lnTo>
                  <a:pt x="3235154" y="1255730"/>
                </a:lnTo>
                <a:lnTo>
                  <a:pt x="3241769" y="1257820"/>
                </a:lnTo>
                <a:lnTo>
                  <a:pt x="3248371" y="1263088"/>
                </a:lnTo>
                <a:lnTo>
                  <a:pt x="3254986" y="1271661"/>
                </a:lnTo>
                <a:lnTo>
                  <a:pt x="3264896" y="1291099"/>
                </a:lnTo>
                <a:lnTo>
                  <a:pt x="3274819" y="1319161"/>
                </a:lnTo>
                <a:lnTo>
                  <a:pt x="3284729" y="1356796"/>
                </a:lnTo>
                <a:lnTo>
                  <a:pt x="3294638" y="1405106"/>
                </a:lnTo>
                <a:lnTo>
                  <a:pt x="3304548" y="1465029"/>
                </a:lnTo>
                <a:lnTo>
                  <a:pt x="3317766" y="1564322"/>
                </a:lnTo>
                <a:lnTo>
                  <a:pt x="3330996" y="1685636"/>
                </a:lnTo>
                <a:lnTo>
                  <a:pt x="3347508" y="1862923"/>
                </a:lnTo>
                <a:lnTo>
                  <a:pt x="3406993" y="2532355"/>
                </a:lnTo>
                <a:lnTo>
                  <a:pt x="3423517" y="2676071"/>
                </a:lnTo>
                <a:lnTo>
                  <a:pt x="3440042" y="2794878"/>
                </a:lnTo>
                <a:lnTo>
                  <a:pt x="3453260" y="2872884"/>
                </a:lnTo>
                <a:lnTo>
                  <a:pt x="3466477" y="2936720"/>
                </a:lnTo>
                <a:lnTo>
                  <a:pt x="3479694" y="2986828"/>
                </a:lnTo>
                <a:lnTo>
                  <a:pt x="3489604" y="3015675"/>
                </a:lnTo>
                <a:lnTo>
                  <a:pt x="3499526" y="3037329"/>
                </a:lnTo>
                <a:lnTo>
                  <a:pt x="3509436" y="3052108"/>
                </a:lnTo>
                <a:lnTo>
                  <a:pt x="3519346" y="3060642"/>
                </a:lnTo>
                <a:lnTo>
                  <a:pt x="3525962" y="3063150"/>
                </a:lnTo>
                <a:lnTo>
                  <a:pt x="3532564" y="3063251"/>
                </a:lnTo>
                <a:lnTo>
                  <a:pt x="3539179" y="3060947"/>
                </a:lnTo>
                <a:lnTo>
                  <a:pt x="3545781" y="3056261"/>
                </a:lnTo>
                <a:lnTo>
                  <a:pt x="3555704" y="3044826"/>
                </a:lnTo>
                <a:lnTo>
                  <a:pt x="3565614" y="3028149"/>
                </a:lnTo>
                <a:lnTo>
                  <a:pt x="3575523" y="3006076"/>
                </a:lnTo>
                <a:lnTo>
                  <a:pt x="3585446" y="2978141"/>
                </a:lnTo>
                <a:lnTo>
                  <a:pt x="3598663" y="2930705"/>
                </a:lnTo>
                <a:lnTo>
                  <a:pt x="3611881" y="2871288"/>
                </a:lnTo>
                <a:lnTo>
                  <a:pt x="3628405" y="2782582"/>
                </a:lnTo>
                <a:lnTo>
                  <a:pt x="3664750" y="2563380"/>
                </a:lnTo>
                <a:lnTo>
                  <a:pt x="3691185" y="2412674"/>
                </a:lnTo>
                <a:lnTo>
                  <a:pt x="3707710" y="2331693"/>
                </a:lnTo>
                <a:lnTo>
                  <a:pt x="3720927" y="2279532"/>
                </a:lnTo>
                <a:lnTo>
                  <a:pt x="3730837" y="2250090"/>
                </a:lnTo>
                <a:lnTo>
                  <a:pt x="3740759" y="2229956"/>
                </a:lnTo>
                <a:lnTo>
                  <a:pt x="3747362" y="2221978"/>
                </a:lnTo>
                <a:lnTo>
                  <a:pt x="3753977" y="2218470"/>
                </a:lnTo>
                <a:lnTo>
                  <a:pt x="3760579" y="2219483"/>
                </a:lnTo>
                <a:lnTo>
                  <a:pt x="3767194" y="2225017"/>
                </a:lnTo>
                <a:lnTo>
                  <a:pt x="3773796" y="2234945"/>
                </a:lnTo>
                <a:lnTo>
                  <a:pt x="3783719" y="2257498"/>
                </a:lnTo>
                <a:lnTo>
                  <a:pt x="3793629" y="2287751"/>
                </a:lnTo>
                <a:lnTo>
                  <a:pt x="3810154" y="2348788"/>
                </a:lnTo>
                <a:lnTo>
                  <a:pt x="3836589" y="2448461"/>
                </a:lnTo>
                <a:lnTo>
                  <a:pt x="3849806" y="2487654"/>
                </a:lnTo>
                <a:lnTo>
                  <a:pt x="3859716" y="2508472"/>
                </a:lnTo>
                <a:lnTo>
                  <a:pt x="3866331" y="2517476"/>
                </a:lnTo>
                <a:lnTo>
                  <a:pt x="3872933" y="2522313"/>
                </a:lnTo>
                <a:lnTo>
                  <a:pt x="3879548" y="2522984"/>
                </a:lnTo>
                <a:lnTo>
                  <a:pt x="3886150" y="2519654"/>
                </a:lnTo>
                <a:lnTo>
                  <a:pt x="3892765" y="2512613"/>
                </a:lnTo>
                <a:lnTo>
                  <a:pt x="3902675" y="2496087"/>
                </a:lnTo>
                <a:lnTo>
                  <a:pt x="3915893" y="2466177"/>
                </a:lnTo>
                <a:lnTo>
                  <a:pt x="3939032" y="2410826"/>
                </a:lnTo>
                <a:lnTo>
                  <a:pt x="3948943" y="2393604"/>
                </a:lnTo>
                <a:lnTo>
                  <a:pt x="3955545" y="2385879"/>
                </a:lnTo>
                <a:lnTo>
                  <a:pt x="3962160" y="2381497"/>
                </a:lnTo>
                <a:lnTo>
                  <a:pt x="3968775" y="2380687"/>
                </a:lnTo>
                <a:lnTo>
                  <a:pt x="3975377" y="2383562"/>
                </a:lnTo>
                <a:lnTo>
                  <a:pt x="3981992" y="2390184"/>
                </a:lnTo>
                <a:lnTo>
                  <a:pt x="3988595" y="2400606"/>
                </a:lnTo>
                <a:lnTo>
                  <a:pt x="3998504" y="2422932"/>
                </a:lnTo>
                <a:lnTo>
                  <a:pt x="4011734" y="2462365"/>
                </a:lnTo>
                <a:lnTo>
                  <a:pt x="4034862" y="2535128"/>
                </a:lnTo>
                <a:lnTo>
                  <a:pt x="4044771" y="2557023"/>
                </a:lnTo>
                <a:lnTo>
                  <a:pt x="4051386" y="2565419"/>
                </a:lnTo>
                <a:lnTo>
                  <a:pt x="4054681" y="2567344"/>
                </a:lnTo>
                <a:lnTo>
                  <a:pt x="4057989" y="2567584"/>
                </a:lnTo>
                <a:lnTo>
                  <a:pt x="4061296" y="2566090"/>
                </a:lnTo>
                <a:lnTo>
                  <a:pt x="4067911" y="2557454"/>
                </a:lnTo>
                <a:lnTo>
                  <a:pt x="4074514" y="2541131"/>
                </a:lnTo>
                <a:lnTo>
                  <a:pt x="4081129" y="2517134"/>
                </a:lnTo>
                <a:lnTo>
                  <a:pt x="4091038" y="2467532"/>
                </a:lnTo>
                <a:lnTo>
                  <a:pt x="4100948" y="2403215"/>
                </a:lnTo>
                <a:lnTo>
                  <a:pt x="4114166" y="2298223"/>
                </a:lnTo>
                <a:lnTo>
                  <a:pt x="4114166" y="2298223"/>
                </a:lnTo>
              </a:path>
            </a:pathLst>
          </a:custGeom>
          <a:noFill/>
          <a:ln w="18998" cap="sq">
            <a:solidFill>
              <a:schemeClr val="accent1">
                <a:lumMod val="75000"/>
              </a:schemeClr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9" name="Connettore 7 28">
            <a:extLst>
              <a:ext uri="{FF2B5EF4-FFF2-40B4-BE49-F238E27FC236}">
                <a16:creationId xmlns:a16="http://schemas.microsoft.com/office/drawing/2014/main" id="{4C37596A-9827-D4C9-65B3-7D15F7FBC20C}"/>
              </a:ext>
            </a:extLst>
          </p:cNvPr>
          <p:cNvCxnSpPr>
            <a:cxnSpLocks/>
          </p:cNvCxnSpPr>
          <p:nvPr/>
        </p:nvCxnSpPr>
        <p:spPr>
          <a:xfrm>
            <a:off x="1058265" y="1344039"/>
            <a:ext cx="482297" cy="454381"/>
          </a:xfrm>
          <a:prstGeom prst="curvedConnector3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00B86A0C-0D16-AA26-5187-02D54BBCFEEB}"/>
              </a:ext>
            </a:extLst>
          </p:cNvPr>
          <p:cNvSpPr txBox="1"/>
          <p:nvPr/>
        </p:nvSpPr>
        <p:spPr>
          <a:xfrm>
            <a:off x="1327421" y="1356238"/>
            <a:ext cx="9172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+mj-lt"/>
              </a:rPr>
              <a:t>PCA + filtering</a:t>
            </a:r>
          </a:p>
        </p:txBody>
      </p:sp>
      <p:pic>
        <p:nvPicPr>
          <p:cNvPr id="32" name="Immagine 31" descr="Immagine che contiene oscurità, silhouette, arte&#10;&#10;Descrizione generata automaticamente">
            <a:extLst>
              <a:ext uri="{FF2B5EF4-FFF2-40B4-BE49-F238E27FC236}">
                <a16:creationId xmlns:a16="http://schemas.microsoft.com/office/drawing/2014/main" id="{56B29BDF-3BE3-2D38-02E8-334A599AA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118" y="2606415"/>
            <a:ext cx="682821" cy="512116"/>
          </a:xfrm>
          <a:prstGeom prst="rect">
            <a:avLst/>
          </a:prstGeom>
        </p:spPr>
      </p:pic>
      <p:cxnSp>
        <p:nvCxnSpPr>
          <p:cNvPr id="34" name="Connettore 7 33">
            <a:extLst>
              <a:ext uri="{FF2B5EF4-FFF2-40B4-BE49-F238E27FC236}">
                <a16:creationId xmlns:a16="http://schemas.microsoft.com/office/drawing/2014/main" id="{9D3CD310-394F-0DFB-208E-F7C775F11965}"/>
              </a:ext>
            </a:extLst>
          </p:cNvPr>
          <p:cNvCxnSpPr>
            <a:cxnSpLocks/>
            <a:stCxn id="32" idx="2"/>
          </p:cNvCxnSpPr>
          <p:nvPr/>
        </p:nvCxnSpPr>
        <p:spPr>
          <a:xfrm rot="16200000" flipH="1">
            <a:off x="783829" y="3092231"/>
            <a:ext cx="517292" cy="569892"/>
          </a:xfrm>
          <a:prstGeom prst="curved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B83C9549-10CB-CCB8-77F1-B05E4389EA1C}"/>
              </a:ext>
            </a:extLst>
          </p:cNvPr>
          <p:cNvSpPr txBox="1"/>
          <p:nvPr/>
        </p:nvSpPr>
        <p:spPr>
          <a:xfrm>
            <a:off x="885051" y="3100091"/>
            <a:ext cx="9172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+mj-lt"/>
              </a:rPr>
              <a:t>Envelope + filtering</a:t>
            </a:r>
          </a:p>
        </p:txBody>
      </p:sp>
      <p:sp>
        <p:nvSpPr>
          <p:cNvPr id="45" name="Rettangolo 44">
            <a:extLst>
              <a:ext uri="{FF2B5EF4-FFF2-40B4-BE49-F238E27FC236}">
                <a16:creationId xmlns:a16="http://schemas.microsoft.com/office/drawing/2014/main" id="{784314D1-880B-1BBC-449C-097B91CCF2F8}"/>
              </a:ext>
            </a:extLst>
          </p:cNvPr>
          <p:cNvSpPr/>
          <p:nvPr/>
        </p:nvSpPr>
        <p:spPr>
          <a:xfrm>
            <a:off x="4581937" y="3111305"/>
            <a:ext cx="228600" cy="2434729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Connettore 2 48">
            <a:extLst>
              <a:ext uri="{FF2B5EF4-FFF2-40B4-BE49-F238E27FC236}">
                <a16:creationId xmlns:a16="http://schemas.microsoft.com/office/drawing/2014/main" id="{C5F2E82D-205F-3B28-EA22-B8596ED6F95B}"/>
              </a:ext>
            </a:extLst>
          </p:cNvPr>
          <p:cNvCxnSpPr>
            <a:cxnSpLocks/>
          </p:cNvCxnSpPr>
          <p:nvPr/>
        </p:nvCxnSpPr>
        <p:spPr>
          <a:xfrm>
            <a:off x="4696237" y="2981736"/>
            <a:ext cx="0" cy="28915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nettore 2 55">
            <a:extLst>
              <a:ext uri="{FF2B5EF4-FFF2-40B4-BE49-F238E27FC236}">
                <a16:creationId xmlns:a16="http://schemas.microsoft.com/office/drawing/2014/main" id="{BB7D46F1-B038-F128-128D-2A33127E31A3}"/>
              </a:ext>
            </a:extLst>
          </p:cNvPr>
          <p:cNvCxnSpPr>
            <a:cxnSpLocks/>
          </p:cNvCxnSpPr>
          <p:nvPr/>
        </p:nvCxnSpPr>
        <p:spPr>
          <a:xfrm>
            <a:off x="4674701" y="4123223"/>
            <a:ext cx="0" cy="28915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F34B6797-1127-6D5E-BDBC-824D74C9C7A5}"/>
              </a:ext>
            </a:extLst>
          </p:cNvPr>
          <p:cNvSpPr txBox="1"/>
          <p:nvPr/>
        </p:nvSpPr>
        <p:spPr>
          <a:xfrm>
            <a:off x="608917" y="4734428"/>
            <a:ext cx="552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EEG</a:t>
            </a:r>
          </a:p>
        </p:txBody>
      </p:sp>
      <p:sp>
        <p:nvSpPr>
          <p:cNvPr id="58" name="Ovale 57">
            <a:extLst>
              <a:ext uri="{FF2B5EF4-FFF2-40B4-BE49-F238E27FC236}">
                <a16:creationId xmlns:a16="http://schemas.microsoft.com/office/drawing/2014/main" id="{33B8C8D3-B2F6-0B77-70EB-7A6D4172645F}"/>
              </a:ext>
            </a:extLst>
          </p:cNvPr>
          <p:cNvSpPr/>
          <p:nvPr/>
        </p:nvSpPr>
        <p:spPr>
          <a:xfrm>
            <a:off x="7714996" y="2768210"/>
            <a:ext cx="2030859" cy="2034182"/>
          </a:xfrm>
          <a:prstGeom prst="ellipse">
            <a:avLst/>
          </a:prstGeom>
          <a:solidFill>
            <a:srgbClr val="C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C0200F31-DAA3-5D66-E735-865128B8BA55}"/>
              </a:ext>
            </a:extLst>
          </p:cNvPr>
          <p:cNvSpPr txBox="1"/>
          <p:nvPr/>
        </p:nvSpPr>
        <p:spPr>
          <a:xfrm>
            <a:off x="7345491" y="1373923"/>
            <a:ext cx="3374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Partial Information Decomposition</a:t>
            </a:r>
          </a:p>
        </p:txBody>
      </p:sp>
      <p:sp>
        <p:nvSpPr>
          <p:cNvPr id="63" name="Ovale 62">
            <a:extLst>
              <a:ext uri="{FF2B5EF4-FFF2-40B4-BE49-F238E27FC236}">
                <a16:creationId xmlns:a16="http://schemas.microsoft.com/office/drawing/2014/main" id="{1D797CCE-E3BB-5766-B481-C23DDB55F46F}"/>
              </a:ext>
            </a:extLst>
          </p:cNvPr>
          <p:cNvSpPr/>
          <p:nvPr/>
        </p:nvSpPr>
        <p:spPr>
          <a:xfrm>
            <a:off x="8919404" y="3061253"/>
            <a:ext cx="1455582" cy="1447832"/>
          </a:xfrm>
          <a:prstGeom prst="ellipse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ttangolo 65">
            <a:extLst>
              <a:ext uri="{FF2B5EF4-FFF2-40B4-BE49-F238E27FC236}">
                <a16:creationId xmlns:a16="http://schemas.microsoft.com/office/drawing/2014/main" id="{791E32A2-022E-6F57-58C1-E3964B63B60E}"/>
              </a:ext>
            </a:extLst>
          </p:cNvPr>
          <p:cNvSpPr/>
          <p:nvPr/>
        </p:nvSpPr>
        <p:spPr>
          <a:xfrm>
            <a:off x="2106867" y="2057763"/>
            <a:ext cx="194092" cy="286800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Connettore 2 66">
            <a:extLst>
              <a:ext uri="{FF2B5EF4-FFF2-40B4-BE49-F238E27FC236}">
                <a16:creationId xmlns:a16="http://schemas.microsoft.com/office/drawing/2014/main" id="{95C75882-2F17-3B65-A987-8BA2030C77D6}"/>
              </a:ext>
            </a:extLst>
          </p:cNvPr>
          <p:cNvCxnSpPr>
            <a:cxnSpLocks/>
          </p:cNvCxnSpPr>
          <p:nvPr/>
        </p:nvCxnSpPr>
        <p:spPr>
          <a:xfrm>
            <a:off x="2184723" y="1873430"/>
            <a:ext cx="0" cy="289154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Connettore 2 67">
            <a:extLst>
              <a:ext uri="{FF2B5EF4-FFF2-40B4-BE49-F238E27FC236}">
                <a16:creationId xmlns:a16="http://schemas.microsoft.com/office/drawing/2014/main" id="{8EA77E4A-49FF-0BE6-E18E-DA1012868616}"/>
              </a:ext>
            </a:extLst>
          </p:cNvPr>
          <p:cNvCxnSpPr>
            <a:cxnSpLocks/>
          </p:cNvCxnSpPr>
          <p:nvPr/>
        </p:nvCxnSpPr>
        <p:spPr>
          <a:xfrm>
            <a:off x="2210538" y="4209965"/>
            <a:ext cx="0" cy="28915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ttangolo 1">
            <a:extLst>
              <a:ext uri="{FF2B5EF4-FFF2-40B4-BE49-F238E27FC236}">
                <a16:creationId xmlns:a16="http://schemas.microsoft.com/office/drawing/2014/main" id="{207D5AE0-A9F7-23A2-74FF-5DC6A10F60E8}"/>
              </a:ext>
            </a:extLst>
          </p:cNvPr>
          <p:cNvSpPr/>
          <p:nvPr/>
        </p:nvSpPr>
        <p:spPr>
          <a:xfrm>
            <a:off x="3229351" y="1793108"/>
            <a:ext cx="188471" cy="3536455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Connettore 2 2">
            <a:extLst>
              <a:ext uri="{FF2B5EF4-FFF2-40B4-BE49-F238E27FC236}">
                <a16:creationId xmlns:a16="http://schemas.microsoft.com/office/drawing/2014/main" id="{2CB2D73E-15CA-9E64-B672-FFBFBF396720}"/>
              </a:ext>
            </a:extLst>
          </p:cNvPr>
          <p:cNvCxnSpPr>
            <a:cxnSpLocks/>
          </p:cNvCxnSpPr>
          <p:nvPr/>
        </p:nvCxnSpPr>
        <p:spPr>
          <a:xfrm>
            <a:off x="3333525" y="1699036"/>
            <a:ext cx="0" cy="289154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C56E4817-580D-A492-0E39-56C1DAA5185F}"/>
              </a:ext>
            </a:extLst>
          </p:cNvPr>
          <p:cNvCxnSpPr>
            <a:cxnSpLocks/>
          </p:cNvCxnSpPr>
          <p:nvPr/>
        </p:nvCxnSpPr>
        <p:spPr>
          <a:xfrm>
            <a:off x="3311988" y="3061253"/>
            <a:ext cx="0" cy="28915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A6142381-E4AA-EBAD-151D-E05172D82F4D}"/>
              </a:ext>
            </a:extLst>
          </p:cNvPr>
          <p:cNvCxnSpPr>
            <a:cxnSpLocks/>
          </p:cNvCxnSpPr>
          <p:nvPr/>
        </p:nvCxnSpPr>
        <p:spPr>
          <a:xfrm flipV="1">
            <a:off x="2550434" y="5261875"/>
            <a:ext cx="6023" cy="325279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E37FA410-B228-E0B2-8E0C-59B2CC1D87D2}"/>
                  </a:ext>
                </a:extLst>
              </p:cNvPr>
              <p:cNvSpPr txBox="1"/>
              <p:nvPr/>
            </p:nvSpPr>
            <p:spPr>
              <a:xfrm>
                <a:off x="7992797" y="4932299"/>
                <a:ext cx="26252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rgbClr val="4C3252"/>
                          </a:solidFill>
                          <a:latin typeface="Cambria Math" panose="02040503050406030204" pitchFamily="18" charset="0"/>
                        </a:rPr>
                        <m:t>𝑅𝑑𝑛</m:t>
                      </m:r>
                      <m:r>
                        <a:rPr lang="it-IT" b="0" i="1" smtClean="0">
                          <a:solidFill>
                            <a:srgbClr val="4C325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b="0" i="1" smtClean="0">
                          <a:solidFill>
                            <a:srgbClr val="4C3252"/>
                          </a:solidFill>
                          <a:latin typeface="Cambria Math" panose="02040503050406030204" pitchFamily="18" charset="0"/>
                        </a:rPr>
                        <m:t>𝐸𝐸𝐺</m:t>
                      </m:r>
                      <m:r>
                        <a:rPr lang="it-IT" b="0" i="1" smtClean="0">
                          <a:solidFill>
                            <a:srgbClr val="4C3252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it-IT" b="0" i="1" smtClean="0">
                          <a:solidFill>
                            <a:srgbClr val="4C3252"/>
                          </a:solidFill>
                          <a:latin typeface="Cambria Math" panose="02040503050406030204" pitchFamily="18" charset="0"/>
                        </a:rPr>
                        <m:t>𝐴𝑢𝑑𝑖𝑜</m:t>
                      </m:r>
                      <m:r>
                        <a:rPr lang="it-IT" b="0" i="1" smtClean="0">
                          <a:solidFill>
                            <a:srgbClr val="4C3252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b="0" i="1" smtClean="0">
                          <a:solidFill>
                            <a:srgbClr val="4C3252"/>
                          </a:solidFill>
                          <a:latin typeface="Cambria Math" panose="02040503050406030204" pitchFamily="18" charset="0"/>
                        </a:rPr>
                        <m:t>𝐴𝑟𝑡𝑖𝑐</m:t>
                      </m:r>
                      <m:r>
                        <a:rPr lang="it-IT" b="0" i="1" smtClean="0">
                          <a:solidFill>
                            <a:srgbClr val="4C325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4C3252"/>
                  </a:solidFill>
                </a:endParaRPr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E37FA410-B228-E0B2-8E0C-59B2CC1D87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2797" y="4932299"/>
                <a:ext cx="2625270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2DA5B551-BA2B-6811-4DFE-711A9412D5A7}"/>
              </a:ext>
            </a:extLst>
          </p:cNvPr>
          <p:cNvCxnSpPr>
            <a:cxnSpLocks/>
          </p:cNvCxnSpPr>
          <p:nvPr/>
        </p:nvCxnSpPr>
        <p:spPr>
          <a:xfrm flipV="1">
            <a:off x="4721083" y="2674962"/>
            <a:ext cx="0" cy="306774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340EA47B-A77B-B620-ABF1-969FA87834BF}"/>
                  </a:ext>
                </a:extLst>
              </p:cNvPr>
              <p:cNvSpPr txBox="1"/>
              <p:nvPr/>
            </p:nvSpPr>
            <p:spPr>
              <a:xfrm>
                <a:off x="5856037" y="2426378"/>
                <a:ext cx="20118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rgbClr val="600705"/>
                          </a:solidFill>
                          <a:latin typeface="Cambria Math" panose="02040503050406030204" pitchFamily="18" charset="0"/>
                        </a:rPr>
                        <m:t>𝑈𝑛𝑞</m:t>
                      </m:r>
                      <m:r>
                        <a:rPr lang="it-IT" b="0" i="1" smtClean="0">
                          <a:solidFill>
                            <a:srgbClr val="600705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b="0" i="1" smtClean="0">
                          <a:solidFill>
                            <a:srgbClr val="600705"/>
                          </a:solidFill>
                          <a:latin typeface="Cambria Math" panose="02040503050406030204" pitchFamily="18" charset="0"/>
                        </a:rPr>
                        <m:t>𝐸𝐸𝐺</m:t>
                      </m:r>
                      <m:r>
                        <a:rPr lang="it-IT" b="0" i="1" smtClean="0">
                          <a:solidFill>
                            <a:srgbClr val="600705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it-IT" b="0" i="1" smtClean="0">
                          <a:solidFill>
                            <a:srgbClr val="600705"/>
                          </a:solidFill>
                          <a:latin typeface="Cambria Math" panose="02040503050406030204" pitchFamily="18" charset="0"/>
                        </a:rPr>
                        <m:t>𝐴𝑢𝑑𝑖𝑜</m:t>
                      </m:r>
                      <m:r>
                        <a:rPr lang="it-IT" b="0" i="1" smtClean="0">
                          <a:solidFill>
                            <a:srgbClr val="600705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600705"/>
                  </a:solidFill>
                </a:endParaRPr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340EA47B-A77B-B620-ABF1-969FA87834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6037" y="2426378"/>
                <a:ext cx="2011833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F3CC1946-2512-368E-4D6A-C2F101CDAEB9}"/>
              </a:ext>
            </a:extLst>
          </p:cNvPr>
          <p:cNvCxnSpPr>
            <a:cxnSpLocks/>
          </p:cNvCxnSpPr>
          <p:nvPr/>
        </p:nvCxnSpPr>
        <p:spPr>
          <a:xfrm flipH="1" flipV="1">
            <a:off x="2582546" y="4287678"/>
            <a:ext cx="971" cy="34290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ttangolo 30">
            <a:extLst>
              <a:ext uri="{FF2B5EF4-FFF2-40B4-BE49-F238E27FC236}">
                <a16:creationId xmlns:a16="http://schemas.microsoft.com/office/drawing/2014/main" id="{FB2835AC-81B0-40B6-B1E0-4F01EFFB9F91}"/>
              </a:ext>
            </a:extLst>
          </p:cNvPr>
          <p:cNvSpPr/>
          <p:nvPr/>
        </p:nvSpPr>
        <p:spPr>
          <a:xfrm>
            <a:off x="2493367" y="2057763"/>
            <a:ext cx="150207" cy="3383451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409BAC71-4ABB-8243-1E92-F86D80742CC2}"/>
              </a:ext>
            </a:extLst>
          </p:cNvPr>
          <p:cNvCxnSpPr>
            <a:cxnSpLocks/>
          </p:cNvCxnSpPr>
          <p:nvPr/>
        </p:nvCxnSpPr>
        <p:spPr>
          <a:xfrm flipV="1">
            <a:off x="2556457" y="2685981"/>
            <a:ext cx="0" cy="306774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56C8F919-85F2-A5D0-AFEF-5F543913F4DA}"/>
                  </a:ext>
                </a:extLst>
              </p:cNvPr>
              <p:cNvSpPr txBox="1"/>
              <p:nvPr/>
            </p:nvSpPr>
            <p:spPr>
              <a:xfrm>
                <a:off x="7734444" y="2051994"/>
                <a:ext cx="25964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𝑆𝑦𝑛</m:t>
                      </m:r>
                      <m:r>
                        <a:rPr lang="it-IT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𝐸𝐸𝐺</m:t>
                      </m:r>
                      <m:r>
                        <a:rPr lang="it-IT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it-IT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𝐴𝑢𝑑𝑖𝑜</m:t>
                      </m:r>
                      <m:r>
                        <a:rPr lang="it-IT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it-IT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𝐴𝑟𝑡𝑖𝑐</m:t>
                      </m:r>
                      <m:r>
                        <a:rPr lang="it-IT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56C8F919-85F2-A5D0-AFEF-5F543913F4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4444" y="2051994"/>
                <a:ext cx="2596416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C7B41614-5266-E5DD-960A-5D479040C49C}"/>
              </a:ext>
            </a:extLst>
          </p:cNvPr>
          <p:cNvCxnSpPr>
            <a:cxnSpLocks/>
          </p:cNvCxnSpPr>
          <p:nvPr/>
        </p:nvCxnSpPr>
        <p:spPr>
          <a:xfrm flipH="1" flipV="1">
            <a:off x="2202942" y="3776867"/>
            <a:ext cx="971" cy="34290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43983653-0AA9-07F1-19A7-CC7BCB24DCF5}"/>
              </a:ext>
            </a:extLst>
          </p:cNvPr>
          <p:cNvCxnSpPr>
            <a:cxnSpLocks/>
          </p:cNvCxnSpPr>
          <p:nvPr/>
        </p:nvCxnSpPr>
        <p:spPr>
          <a:xfrm>
            <a:off x="3343464" y="4354701"/>
            <a:ext cx="0" cy="28915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A14252FE-416E-2FB7-F465-A572C723357E}"/>
                  </a:ext>
                </a:extLst>
              </p:cNvPr>
              <p:cNvSpPr txBox="1"/>
              <p:nvPr/>
            </p:nvSpPr>
            <p:spPr>
              <a:xfrm>
                <a:off x="10085133" y="2421326"/>
                <a:ext cx="193072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rgbClr val="172A4C"/>
                          </a:solidFill>
                          <a:latin typeface="Cambria Math" panose="02040503050406030204" pitchFamily="18" charset="0"/>
                        </a:rPr>
                        <m:t>𝑈𝑛𝑞</m:t>
                      </m:r>
                      <m:r>
                        <a:rPr lang="it-IT" b="0" i="1" smtClean="0">
                          <a:solidFill>
                            <a:srgbClr val="172A4C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b="0" i="1" smtClean="0">
                          <a:solidFill>
                            <a:srgbClr val="172A4C"/>
                          </a:solidFill>
                          <a:latin typeface="Cambria Math" panose="02040503050406030204" pitchFamily="18" charset="0"/>
                        </a:rPr>
                        <m:t>𝐸𝐸𝐺</m:t>
                      </m:r>
                      <m:r>
                        <a:rPr lang="it-IT" b="0" i="1" smtClean="0">
                          <a:solidFill>
                            <a:srgbClr val="172A4C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it-IT" b="0" i="1" smtClean="0">
                          <a:solidFill>
                            <a:srgbClr val="172A4C"/>
                          </a:solidFill>
                          <a:latin typeface="Cambria Math" panose="02040503050406030204" pitchFamily="18" charset="0"/>
                        </a:rPr>
                        <m:t>𝐴𝑟𝑡𝑖𝑐</m:t>
                      </m:r>
                      <m:r>
                        <a:rPr lang="it-IT" b="0" i="1" smtClean="0">
                          <a:solidFill>
                            <a:srgbClr val="172A4C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172A4C"/>
                  </a:solidFill>
                </a:endParaRPr>
              </a:p>
            </p:txBody>
          </p:sp>
        </mc:Choice>
        <mc:Fallback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A14252FE-416E-2FB7-F465-A572C72335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5133" y="2421326"/>
                <a:ext cx="1930721" cy="369332"/>
              </a:xfrm>
              <a:prstGeom prst="rect">
                <a:avLst/>
              </a:prstGeom>
              <a:blipFill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0342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ttangolo con angoli arrotondati 29">
            <a:extLst>
              <a:ext uri="{FF2B5EF4-FFF2-40B4-BE49-F238E27FC236}">
                <a16:creationId xmlns:a16="http://schemas.microsoft.com/office/drawing/2014/main" id="{AF3576B9-53A3-7BC2-A696-28B38C6762A3}"/>
              </a:ext>
            </a:extLst>
          </p:cNvPr>
          <p:cNvSpPr/>
          <p:nvPr/>
        </p:nvSpPr>
        <p:spPr>
          <a:xfrm>
            <a:off x="7813795" y="2147380"/>
            <a:ext cx="2083136" cy="223679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265682AF-2744-3E6B-847B-FBE66EBAD7B5}"/>
              </a:ext>
            </a:extLst>
          </p:cNvPr>
          <p:cNvSpPr txBox="1"/>
          <p:nvPr/>
        </p:nvSpPr>
        <p:spPr>
          <a:xfrm>
            <a:off x="7890933" y="2234904"/>
            <a:ext cx="200599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UL: Upper Lip</a:t>
            </a:r>
          </a:p>
          <a:p>
            <a:r>
              <a:rPr lang="en-US" dirty="0">
                <a:latin typeface="+mj-lt"/>
              </a:rPr>
              <a:t>LL: Lower Lip</a:t>
            </a:r>
          </a:p>
          <a:p>
            <a:r>
              <a:rPr lang="en-US" dirty="0">
                <a:latin typeface="+mj-lt"/>
              </a:rPr>
              <a:t>UJ: Upper Jaw</a:t>
            </a:r>
          </a:p>
          <a:p>
            <a:r>
              <a:rPr lang="en-US" dirty="0">
                <a:latin typeface="+mj-lt"/>
              </a:rPr>
              <a:t>LJ: Lower Jaw</a:t>
            </a:r>
          </a:p>
          <a:p>
            <a:r>
              <a:rPr lang="en-US" dirty="0">
                <a:latin typeface="+mj-lt"/>
              </a:rPr>
              <a:t>TT: Tongue Tip</a:t>
            </a:r>
          </a:p>
          <a:p>
            <a:r>
              <a:rPr lang="en-US" dirty="0">
                <a:latin typeface="+mj-lt"/>
              </a:rPr>
              <a:t>TM: Tongue Middle</a:t>
            </a:r>
          </a:p>
          <a:p>
            <a:r>
              <a:rPr lang="en-US" dirty="0">
                <a:latin typeface="+mj-lt"/>
              </a:rPr>
              <a:t>TD: Tongue Back</a:t>
            </a: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BE533CE5-7D93-38C6-6AA0-2D37C5A3A9C9}"/>
              </a:ext>
            </a:extLst>
          </p:cNvPr>
          <p:cNvSpPr txBox="1"/>
          <p:nvPr/>
        </p:nvSpPr>
        <p:spPr>
          <a:xfrm>
            <a:off x="8308739" y="1706413"/>
            <a:ext cx="109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EMA coils</a:t>
            </a:r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DE2B68F9-A0BD-D519-F69E-C58F0D3002F9}"/>
              </a:ext>
            </a:extLst>
          </p:cNvPr>
          <p:cNvSpPr txBox="1"/>
          <p:nvPr/>
        </p:nvSpPr>
        <p:spPr>
          <a:xfrm>
            <a:off x="7162216" y="4488740"/>
            <a:ext cx="3692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EMA: Electromagnetic Articulography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DA3484BB-1524-6AD8-5E9B-3495729E4F4A}"/>
              </a:ext>
            </a:extLst>
          </p:cNvPr>
          <p:cNvSpPr txBox="1"/>
          <p:nvPr/>
        </p:nvSpPr>
        <p:spPr>
          <a:xfrm>
            <a:off x="3023652" y="298253"/>
            <a:ext cx="6144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Recording Articulatory Movement through EMA</a:t>
            </a:r>
          </a:p>
        </p:txBody>
      </p:sp>
      <p:sp>
        <p:nvSpPr>
          <p:cNvPr id="36" name="Ovale 35">
            <a:extLst>
              <a:ext uri="{FF2B5EF4-FFF2-40B4-BE49-F238E27FC236}">
                <a16:creationId xmlns:a16="http://schemas.microsoft.com/office/drawing/2014/main" id="{5FF1F2B0-7291-B6E4-195A-2B1BC5206E5F}"/>
              </a:ext>
            </a:extLst>
          </p:cNvPr>
          <p:cNvSpPr/>
          <p:nvPr/>
        </p:nvSpPr>
        <p:spPr>
          <a:xfrm>
            <a:off x="2781749" y="2505484"/>
            <a:ext cx="144000" cy="144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1DD65309-6C00-43CB-DA24-144494291F70}"/>
              </a:ext>
            </a:extLst>
          </p:cNvPr>
          <p:cNvSpPr txBox="1"/>
          <p:nvPr/>
        </p:nvSpPr>
        <p:spPr>
          <a:xfrm>
            <a:off x="2639751" y="2165868"/>
            <a:ext cx="4267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j-lt"/>
              </a:rPr>
              <a:t>TM</a:t>
            </a:r>
          </a:p>
        </p:txBody>
      </p:sp>
      <p:sp>
        <p:nvSpPr>
          <p:cNvPr id="49" name="Ovale 48">
            <a:extLst>
              <a:ext uri="{FF2B5EF4-FFF2-40B4-BE49-F238E27FC236}">
                <a16:creationId xmlns:a16="http://schemas.microsoft.com/office/drawing/2014/main" id="{06D74E5F-F2F5-2582-C7A0-8A5425ED3F2B}"/>
              </a:ext>
            </a:extLst>
          </p:cNvPr>
          <p:cNvSpPr/>
          <p:nvPr/>
        </p:nvSpPr>
        <p:spPr>
          <a:xfrm>
            <a:off x="3834773" y="2944598"/>
            <a:ext cx="144000" cy="144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e 49">
            <a:extLst>
              <a:ext uri="{FF2B5EF4-FFF2-40B4-BE49-F238E27FC236}">
                <a16:creationId xmlns:a16="http://schemas.microsoft.com/office/drawing/2014/main" id="{BBB1C76A-C930-37B3-5050-F03FED328D67}"/>
              </a:ext>
            </a:extLst>
          </p:cNvPr>
          <p:cNvSpPr/>
          <p:nvPr/>
        </p:nvSpPr>
        <p:spPr>
          <a:xfrm>
            <a:off x="3356273" y="3077256"/>
            <a:ext cx="144000" cy="144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32714A9A-D39A-63D2-9D24-AFD31EC0CA91}"/>
              </a:ext>
            </a:extLst>
          </p:cNvPr>
          <p:cNvSpPr txBox="1"/>
          <p:nvPr/>
        </p:nvSpPr>
        <p:spPr>
          <a:xfrm>
            <a:off x="3955338" y="3029535"/>
            <a:ext cx="335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j-lt"/>
              </a:rPr>
              <a:t>LL</a:t>
            </a:r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F2C08276-7E38-86CF-8444-76F73DD778E6}"/>
              </a:ext>
            </a:extLst>
          </p:cNvPr>
          <p:cNvSpPr txBox="1"/>
          <p:nvPr/>
        </p:nvSpPr>
        <p:spPr>
          <a:xfrm>
            <a:off x="3263975" y="3191676"/>
            <a:ext cx="319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j-lt"/>
              </a:rPr>
              <a:t>LJ</a:t>
            </a:r>
          </a:p>
        </p:txBody>
      </p:sp>
      <p:sp>
        <p:nvSpPr>
          <p:cNvPr id="53" name="Ovale 52">
            <a:extLst>
              <a:ext uri="{FF2B5EF4-FFF2-40B4-BE49-F238E27FC236}">
                <a16:creationId xmlns:a16="http://schemas.microsoft.com/office/drawing/2014/main" id="{26656889-5E10-F4ED-757D-6E08C1111DB3}"/>
              </a:ext>
            </a:extLst>
          </p:cNvPr>
          <p:cNvSpPr/>
          <p:nvPr/>
        </p:nvSpPr>
        <p:spPr>
          <a:xfrm>
            <a:off x="3940229" y="2499612"/>
            <a:ext cx="144000" cy="144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e 53">
            <a:extLst>
              <a:ext uri="{FF2B5EF4-FFF2-40B4-BE49-F238E27FC236}">
                <a16:creationId xmlns:a16="http://schemas.microsoft.com/office/drawing/2014/main" id="{75082DDA-5D6B-33E5-B92C-1EB6FECD31E6}"/>
              </a:ext>
            </a:extLst>
          </p:cNvPr>
          <p:cNvSpPr/>
          <p:nvPr/>
        </p:nvSpPr>
        <p:spPr>
          <a:xfrm>
            <a:off x="3195160" y="2633857"/>
            <a:ext cx="144000" cy="144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Ovale 54">
            <a:extLst>
              <a:ext uri="{FF2B5EF4-FFF2-40B4-BE49-F238E27FC236}">
                <a16:creationId xmlns:a16="http://schemas.microsoft.com/office/drawing/2014/main" id="{2E7CB5B2-654A-3FDD-8BA0-E2DA68D62BAF}"/>
              </a:ext>
            </a:extLst>
          </p:cNvPr>
          <p:cNvSpPr/>
          <p:nvPr/>
        </p:nvSpPr>
        <p:spPr>
          <a:xfrm>
            <a:off x="3522860" y="2366276"/>
            <a:ext cx="144000" cy="144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921CFBAE-259D-90B8-DD1B-3FB0AFB5D343}"/>
              </a:ext>
            </a:extLst>
          </p:cNvPr>
          <p:cNvSpPr txBox="1"/>
          <p:nvPr/>
        </p:nvSpPr>
        <p:spPr>
          <a:xfrm>
            <a:off x="3744458" y="2195544"/>
            <a:ext cx="375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j-lt"/>
              </a:rPr>
              <a:t>UL</a:t>
            </a:r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D1790BDC-1D77-0FA9-5A98-96CBE391A189}"/>
              </a:ext>
            </a:extLst>
          </p:cNvPr>
          <p:cNvSpPr txBox="1"/>
          <p:nvPr/>
        </p:nvSpPr>
        <p:spPr>
          <a:xfrm>
            <a:off x="3349289" y="2083499"/>
            <a:ext cx="3542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j-lt"/>
              </a:rPr>
              <a:t>UJ</a:t>
            </a: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DC6D609A-29E6-6D8D-93E7-46BF4AB383A9}"/>
              </a:ext>
            </a:extLst>
          </p:cNvPr>
          <p:cNvSpPr txBox="1"/>
          <p:nvPr/>
        </p:nvSpPr>
        <p:spPr>
          <a:xfrm>
            <a:off x="3064833" y="2306043"/>
            <a:ext cx="3634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j-lt"/>
              </a:rPr>
              <a:t>TT</a:t>
            </a:r>
          </a:p>
        </p:txBody>
      </p:sp>
      <p:sp>
        <p:nvSpPr>
          <p:cNvPr id="59" name="Ovale 58">
            <a:extLst>
              <a:ext uri="{FF2B5EF4-FFF2-40B4-BE49-F238E27FC236}">
                <a16:creationId xmlns:a16="http://schemas.microsoft.com/office/drawing/2014/main" id="{E3BEE425-2FAA-0A00-F318-83529CA9A735}"/>
              </a:ext>
            </a:extLst>
          </p:cNvPr>
          <p:cNvSpPr/>
          <p:nvPr/>
        </p:nvSpPr>
        <p:spPr>
          <a:xfrm>
            <a:off x="2197056" y="2601708"/>
            <a:ext cx="144000" cy="144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D34C2F27-9E4B-AA6D-6CB6-3A16DB6FE40D}"/>
              </a:ext>
            </a:extLst>
          </p:cNvPr>
          <p:cNvSpPr txBox="1"/>
          <p:nvPr/>
        </p:nvSpPr>
        <p:spPr>
          <a:xfrm>
            <a:off x="2019352" y="2241498"/>
            <a:ext cx="370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j-lt"/>
              </a:rPr>
              <a:t>TB</a:t>
            </a:r>
          </a:p>
        </p:txBody>
      </p:sp>
    </p:spTree>
    <p:extLst>
      <p:ext uri="{BB962C8B-B14F-4D97-AF65-F5344CB8AC3E}">
        <p14:creationId xmlns:p14="http://schemas.microsoft.com/office/powerpoint/2010/main" val="33316104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12043F4B-7339-1458-7556-B0BECA46F03B}"/>
              </a:ext>
            </a:extLst>
          </p:cNvPr>
          <p:cNvSpPr txBox="1"/>
          <p:nvPr/>
        </p:nvSpPr>
        <p:spPr>
          <a:xfrm>
            <a:off x="2007703" y="1843563"/>
            <a:ext cx="872655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it-IT" sz="2800" b="0" i="0" u="none" strike="noStrike" dirty="0">
                <a:effectLst/>
                <a:latin typeface="+mj-lt"/>
              </a:rPr>
              <a:t>- Pastore et al. (2022), »Speech </a:t>
            </a:r>
            <a:r>
              <a:rPr lang="it-IT" sz="2800" b="0" i="0" u="none" strike="noStrike" dirty="0" err="1">
                <a:effectLst/>
                <a:latin typeface="+mj-lt"/>
              </a:rPr>
              <a:t>listening</a:t>
            </a:r>
            <a:r>
              <a:rPr lang="it-IT" sz="2800" b="0" i="0" u="none" strike="noStrike" dirty="0">
                <a:effectLst/>
                <a:latin typeface="+mj-lt"/>
              </a:rPr>
              <a:t> </a:t>
            </a:r>
            <a:r>
              <a:rPr lang="it-IT" sz="2800" b="0" i="0" u="none" strike="noStrike" dirty="0" err="1">
                <a:effectLst/>
                <a:latin typeface="+mj-lt"/>
              </a:rPr>
              <a:t>entails</a:t>
            </a:r>
            <a:r>
              <a:rPr lang="it-IT" sz="2800" b="0" i="0" u="none" strike="noStrike" dirty="0">
                <a:effectLst/>
                <a:latin typeface="+mj-lt"/>
              </a:rPr>
              <a:t> </a:t>
            </a:r>
            <a:r>
              <a:rPr lang="it-IT" sz="2800" b="0" i="0" u="none" strike="noStrike" dirty="0" err="1">
                <a:effectLst/>
                <a:latin typeface="+mj-lt"/>
              </a:rPr>
              <a:t>neural</a:t>
            </a:r>
            <a:r>
              <a:rPr lang="it-IT" sz="2800" b="0" i="0" u="none" strike="noStrike" dirty="0">
                <a:effectLst/>
                <a:latin typeface="+mj-lt"/>
              </a:rPr>
              <a:t> encoding of </a:t>
            </a:r>
            <a:r>
              <a:rPr lang="it-IT" sz="2800" b="0" i="0" u="none" strike="noStrike" dirty="0" err="1">
                <a:effectLst/>
                <a:latin typeface="+mj-lt"/>
              </a:rPr>
              <a:t>invisible</a:t>
            </a:r>
            <a:r>
              <a:rPr lang="it-IT" sz="2800" b="0" i="0" u="none" strike="noStrike" dirty="0">
                <a:effectLst/>
                <a:latin typeface="+mj-lt"/>
              </a:rPr>
              <a:t> </a:t>
            </a:r>
            <a:r>
              <a:rPr lang="it-IT" sz="2800" b="0" i="0" u="none" strike="noStrike" dirty="0" err="1">
                <a:effectLst/>
                <a:latin typeface="+mj-lt"/>
              </a:rPr>
              <a:t>articulatory</a:t>
            </a:r>
            <a:r>
              <a:rPr lang="it-IT" sz="2800" b="0" i="0" u="none" strike="noStrike" dirty="0">
                <a:effectLst/>
                <a:latin typeface="+mj-lt"/>
              </a:rPr>
              <a:t> features», </a:t>
            </a:r>
            <a:r>
              <a:rPr lang="it-IT" sz="2800" b="0" i="0" u="none" strike="noStrike" dirty="0" err="1">
                <a:effectLst/>
                <a:latin typeface="+mj-lt"/>
              </a:rPr>
              <a:t>Neuroimage</a:t>
            </a:r>
            <a:endParaRPr lang="it-IT" sz="2800" b="0" i="0" u="none" strike="noStrike" dirty="0">
              <a:effectLst/>
              <a:latin typeface="+mj-lt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42B9888-F82C-69F4-4F1D-F74F247D32C2}"/>
              </a:ext>
            </a:extLst>
          </p:cNvPr>
          <p:cNvSpPr txBox="1"/>
          <p:nvPr/>
        </p:nvSpPr>
        <p:spPr>
          <a:xfrm>
            <a:off x="2007703" y="3134377"/>
            <a:ext cx="810039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it-IT" sz="2800" b="0" i="0" u="none" strike="noStrike" dirty="0">
                <a:effectLst/>
                <a:latin typeface="+mj-lt"/>
              </a:rPr>
              <a:t>- </a:t>
            </a:r>
            <a:r>
              <a:rPr lang="it-IT" sz="2800" b="0" i="0" u="none" strike="noStrike" dirty="0" err="1">
                <a:effectLst/>
                <a:latin typeface="+mj-lt"/>
              </a:rPr>
              <a:t>github.com</a:t>
            </a:r>
            <a:r>
              <a:rPr lang="it-IT" sz="2800" b="0" i="0" u="none" strike="noStrike" dirty="0">
                <a:effectLst/>
                <a:latin typeface="+mj-lt"/>
              </a:rPr>
              <a:t>/</a:t>
            </a:r>
            <a:r>
              <a:rPr lang="it-IT" sz="2800" b="0" i="0" u="none" strike="noStrike" dirty="0" err="1">
                <a:effectLst/>
                <a:latin typeface="+mj-lt"/>
              </a:rPr>
              <a:t>AlessandroCorsini</a:t>
            </a:r>
            <a:r>
              <a:rPr lang="it-IT" sz="2800" b="0" i="0" u="none" strike="noStrike" dirty="0">
                <a:effectLst/>
                <a:latin typeface="+mj-lt"/>
              </a:rPr>
              <a:t>/</a:t>
            </a:r>
            <a:r>
              <a:rPr lang="it-IT" sz="2800" b="0" i="0" u="none" strike="noStrike" dirty="0" err="1">
                <a:effectLst/>
                <a:latin typeface="+mj-lt"/>
              </a:rPr>
              <a:t>articEncod_difficulty</a:t>
            </a:r>
            <a:endParaRPr lang="it-IT" sz="2800" b="0" i="0" u="none" strike="noStrike" dirty="0">
              <a:effectLst/>
              <a:latin typeface="+mj-lt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ECA43C0-B83C-2173-A29E-CAB1DAC7DABA}"/>
              </a:ext>
            </a:extLst>
          </p:cNvPr>
          <p:cNvSpPr txBox="1"/>
          <p:nvPr/>
        </p:nvSpPr>
        <p:spPr>
          <a:xfrm>
            <a:off x="2007703" y="4059987"/>
            <a:ext cx="872655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it-IT" sz="2800" b="0" i="0" u="none" strike="noStrike" dirty="0" err="1">
                <a:effectLst/>
                <a:latin typeface="+mj-lt"/>
              </a:rPr>
              <a:t>alessandrocorsini.github.io</a:t>
            </a:r>
            <a:r>
              <a:rPr lang="it-IT" sz="2800" b="0" i="0" u="none" strike="noStrike" dirty="0">
                <a:effectLst/>
                <a:latin typeface="+mj-lt"/>
              </a:rPr>
              <a:t>/</a:t>
            </a:r>
            <a:r>
              <a:rPr lang="it-IT" sz="2800" b="0" i="0" u="none" strike="noStrike" dirty="0" err="1">
                <a:effectLst/>
                <a:latin typeface="+mj-lt"/>
              </a:rPr>
              <a:t>docs</a:t>
            </a:r>
            <a:r>
              <a:rPr lang="it-IT" sz="2800" b="0" i="0" u="none" strike="noStrike" dirty="0">
                <a:effectLst/>
                <a:latin typeface="+mj-lt"/>
              </a:rPr>
              <a:t>/</a:t>
            </a:r>
            <a:r>
              <a:rPr lang="it-IT" sz="2800" b="0" i="0" u="none" strike="noStrike" dirty="0" err="1">
                <a:effectLst/>
                <a:latin typeface="+mj-lt"/>
              </a:rPr>
              <a:t>Complementary_encoding_of_articulatory_synergies.pdf</a:t>
            </a:r>
            <a:endParaRPr lang="it-IT" sz="2800" b="0" i="0" u="none" strike="noStrike" dirty="0">
              <a:effectLst/>
              <a:latin typeface="+mj-lt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47F479A6-6F51-A2DB-A213-F8FC9275072B}"/>
              </a:ext>
            </a:extLst>
          </p:cNvPr>
          <p:cNvSpPr txBox="1"/>
          <p:nvPr/>
        </p:nvSpPr>
        <p:spPr>
          <a:xfrm>
            <a:off x="3979972" y="345612"/>
            <a:ext cx="42320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More Info on This</a:t>
            </a:r>
          </a:p>
        </p:txBody>
      </p:sp>
    </p:spTree>
    <p:extLst>
      <p:ext uri="{BB962C8B-B14F-4D97-AF65-F5344CB8AC3E}">
        <p14:creationId xmlns:p14="http://schemas.microsoft.com/office/powerpoint/2010/main" val="1155081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ttangolo con angoli arrotondati 29">
            <a:extLst>
              <a:ext uri="{FF2B5EF4-FFF2-40B4-BE49-F238E27FC236}">
                <a16:creationId xmlns:a16="http://schemas.microsoft.com/office/drawing/2014/main" id="{AF3576B9-53A3-7BC2-A696-28B38C6762A3}"/>
              </a:ext>
            </a:extLst>
          </p:cNvPr>
          <p:cNvSpPr/>
          <p:nvPr/>
        </p:nvSpPr>
        <p:spPr>
          <a:xfrm>
            <a:off x="7813795" y="2147380"/>
            <a:ext cx="2083136" cy="223679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265682AF-2744-3E6B-847B-FBE66EBAD7B5}"/>
              </a:ext>
            </a:extLst>
          </p:cNvPr>
          <p:cNvSpPr txBox="1"/>
          <p:nvPr/>
        </p:nvSpPr>
        <p:spPr>
          <a:xfrm>
            <a:off x="7890933" y="2234904"/>
            <a:ext cx="200599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UL: Upper Lip</a:t>
            </a:r>
          </a:p>
          <a:p>
            <a:r>
              <a:rPr lang="en-US" dirty="0">
                <a:latin typeface="+mj-lt"/>
              </a:rPr>
              <a:t>LL: Lower Lip</a:t>
            </a:r>
          </a:p>
          <a:p>
            <a:r>
              <a:rPr lang="en-US" dirty="0">
                <a:latin typeface="+mj-lt"/>
              </a:rPr>
              <a:t>UJ: Upper Jaw</a:t>
            </a:r>
          </a:p>
          <a:p>
            <a:r>
              <a:rPr lang="en-US" dirty="0">
                <a:latin typeface="+mj-lt"/>
              </a:rPr>
              <a:t>LJ: Lower Jaw</a:t>
            </a:r>
          </a:p>
          <a:p>
            <a:r>
              <a:rPr lang="en-US" dirty="0">
                <a:latin typeface="+mj-lt"/>
              </a:rPr>
              <a:t>TT: Tongue Tip</a:t>
            </a:r>
          </a:p>
          <a:p>
            <a:r>
              <a:rPr lang="en-US" dirty="0">
                <a:latin typeface="+mj-lt"/>
              </a:rPr>
              <a:t>TM: Tongue Middle</a:t>
            </a:r>
          </a:p>
          <a:p>
            <a:r>
              <a:rPr lang="en-US" dirty="0">
                <a:latin typeface="+mj-lt"/>
              </a:rPr>
              <a:t>TD: Tongue Back</a:t>
            </a: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BE533CE5-7D93-38C6-6AA0-2D37C5A3A9C9}"/>
              </a:ext>
            </a:extLst>
          </p:cNvPr>
          <p:cNvSpPr txBox="1"/>
          <p:nvPr/>
        </p:nvSpPr>
        <p:spPr>
          <a:xfrm>
            <a:off x="8308739" y="1706413"/>
            <a:ext cx="109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EMA coils</a:t>
            </a:r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DE2B68F9-A0BD-D519-F69E-C58F0D3002F9}"/>
              </a:ext>
            </a:extLst>
          </p:cNvPr>
          <p:cNvSpPr txBox="1"/>
          <p:nvPr/>
        </p:nvSpPr>
        <p:spPr>
          <a:xfrm>
            <a:off x="7162216" y="4488740"/>
            <a:ext cx="3692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EMA: Electromagnetic Articulography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DA3484BB-1524-6AD8-5E9B-3495729E4F4A}"/>
              </a:ext>
            </a:extLst>
          </p:cNvPr>
          <p:cNvSpPr txBox="1"/>
          <p:nvPr/>
        </p:nvSpPr>
        <p:spPr>
          <a:xfrm>
            <a:off x="3023652" y="298253"/>
            <a:ext cx="6144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Recording Articulatory Movement through EMA</a:t>
            </a:r>
          </a:p>
        </p:txBody>
      </p:sp>
      <p:sp>
        <p:nvSpPr>
          <p:cNvPr id="36" name="Ovale 35">
            <a:extLst>
              <a:ext uri="{FF2B5EF4-FFF2-40B4-BE49-F238E27FC236}">
                <a16:creationId xmlns:a16="http://schemas.microsoft.com/office/drawing/2014/main" id="{5FF1F2B0-7291-B6E4-195A-2B1BC5206E5F}"/>
              </a:ext>
            </a:extLst>
          </p:cNvPr>
          <p:cNvSpPr/>
          <p:nvPr/>
        </p:nvSpPr>
        <p:spPr>
          <a:xfrm>
            <a:off x="2781749" y="2505484"/>
            <a:ext cx="144000" cy="144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1DD65309-6C00-43CB-DA24-144494291F70}"/>
              </a:ext>
            </a:extLst>
          </p:cNvPr>
          <p:cNvSpPr txBox="1"/>
          <p:nvPr/>
        </p:nvSpPr>
        <p:spPr>
          <a:xfrm>
            <a:off x="2639751" y="2165868"/>
            <a:ext cx="4267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j-lt"/>
              </a:rPr>
              <a:t>TM</a:t>
            </a:r>
          </a:p>
        </p:txBody>
      </p:sp>
      <p:sp>
        <p:nvSpPr>
          <p:cNvPr id="49" name="Ovale 48">
            <a:extLst>
              <a:ext uri="{FF2B5EF4-FFF2-40B4-BE49-F238E27FC236}">
                <a16:creationId xmlns:a16="http://schemas.microsoft.com/office/drawing/2014/main" id="{06D74E5F-F2F5-2582-C7A0-8A5425ED3F2B}"/>
              </a:ext>
            </a:extLst>
          </p:cNvPr>
          <p:cNvSpPr/>
          <p:nvPr/>
        </p:nvSpPr>
        <p:spPr>
          <a:xfrm>
            <a:off x="3834773" y="3138389"/>
            <a:ext cx="144000" cy="144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e 49">
            <a:extLst>
              <a:ext uri="{FF2B5EF4-FFF2-40B4-BE49-F238E27FC236}">
                <a16:creationId xmlns:a16="http://schemas.microsoft.com/office/drawing/2014/main" id="{BBB1C76A-C930-37B3-5050-F03FED328D67}"/>
              </a:ext>
            </a:extLst>
          </p:cNvPr>
          <p:cNvSpPr/>
          <p:nvPr/>
        </p:nvSpPr>
        <p:spPr>
          <a:xfrm>
            <a:off x="3356273" y="3155984"/>
            <a:ext cx="144000" cy="144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32714A9A-D39A-63D2-9D24-AFD31EC0CA91}"/>
              </a:ext>
            </a:extLst>
          </p:cNvPr>
          <p:cNvSpPr txBox="1"/>
          <p:nvPr/>
        </p:nvSpPr>
        <p:spPr>
          <a:xfrm>
            <a:off x="3955338" y="3223326"/>
            <a:ext cx="335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j-lt"/>
              </a:rPr>
              <a:t>LL</a:t>
            </a:r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F2C08276-7E38-86CF-8444-76F73DD778E6}"/>
              </a:ext>
            </a:extLst>
          </p:cNvPr>
          <p:cNvSpPr txBox="1"/>
          <p:nvPr/>
        </p:nvSpPr>
        <p:spPr>
          <a:xfrm>
            <a:off x="3263975" y="3270404"/>
            <a:ext cx="319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j-lt"/>
              </a:rPr>
              <a:t>LJ</a:t>
            </a:r>
          </a:p>
        </p:txBody>
      </p:sp>
      <p:sp>
        <p:nvSpPr>
          <p:cNvPr id="53" name="Ovale 52">
            <a:extLst>
              <a:ext uri="{FF2B5EF4-FFF2-40B4-BE49-F238E27FC236}">
                <a16:creationId xmlns:a16="http://schemas.microsoft.com/office/drawing/2014/main" id="{26656889-5E10-F4ED-757D-6E08C1111DB3}"/>
              </a:ext>
            </a:extLst>
          </p:cNvPr>
          <p:cNvSpPr/>
          <p:nvPr/>
        </p:nvSpPr>
        <p:spPr>
          <a:xfrm>
            <a:off x="3940229" y="2499612"/>
            <a:ext cx="144000" cy="144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e 53">
            <a:extLst>
              <a:ext uri="{FF2B5EF4-FFF2-40B4-BE49-F238E27FC236}">
                <a16:creationId xmlns:a16="http://schemas.microsoft.com/office/drawing/2014/main" id="{75082DDA-5D6B-33E5-B92C-1EB6FECD31E6}"/>
              </a:ext>
            </a:extLst>
          </p:cNvPr>
          <p:cNvSpPr/>
          <p:nvPr/>
        </p:nvSpPr>
        <p:spPr>
          <a:xfrm>
            <a:off x="3195160" y="2633857"/>
            <a:ext cx="144000" cy="144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Ovale 54">
            <a:extLst>
              <a:ext uri="{FF2B5EF4-FFF2-40B4-BE49-F238E27FC236}">
                <a16:creationId xmlns:a16="http://schemas.microsoft.com/office/drawing/2014/main" id="{2E7CB5B2-654A-3FDD-8BA0-E2DA68D62BAF}"/>
              </a:ext>
            </a:extLst>
          </p:cNvPr>
          <p:cNvSpPr/>
          <p:nvPr/>
        </p:nvSpPr>
        <p:spPr>
          <a:xfrm>
            <a:off x="3522860" y="2366276"/>
            <a:ext cx="144000" cy="144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921CFBAE-259D-90B8-DD1B-3FB0AFB5D343}"/>
              </a:ext>
            </a:extLst>
          </p:cNvPr>
          <p:cNvSpPr txBox="1"/>
          <p:nvPr/>
        </p:nvSpPr>
        <p:spPr>
          <a:xfrm>
            <a:off x="3744458" y="2195544"/>
            <a:ext cx="375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j-lt"/>
              </a:rPr>
              <a:t>UL</a:t>
            </a:r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D1790BDC-1D77-0FA9-5A98-96CBE391A189}"/>
              </a:ext>
            </a:extLst>
          </p:cNvPr>
          <p:cNvSpPr txBox="1"/>
          <p:nvPr/>
        </p:nvSpPr>
        <p:spPr>
          <a:xfrm>
            <a:off x="3349289" y="2083499"/>
            <a:ext cx="3542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j-lt"/>
              </a:rPr>
              <a:t>UJ</a:t>
            </a: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DC6D609A-29E6-6D8D-93E7-46BF4AB383A9}"/>
              </a:ext>
            </a:extLst>
          </p:cNvPr>
          <p:cNvSpPr txBox="1"/>
          <p:nvPr/>
        </p:nvSpPr>
        <p:spPr>
          <a:xfrm>
            <a:off x="3064833" y="2306043"/>
            <a:ext cx="3634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j-lt"/>
              </a:rPr>
              <a:t>TT</a:t>
            </a:r>
          </a:p>
        </p:txBody>
      </p:sp>
      <p:sp>
        <p:nvSpPr>
          <p:cNvPr id="59" name="Ovale 58">
            <a:extLst>
              <a:ext uri="{FF2B5EF4-FFF2-40B4-BE49-F238E27FC236}">
                <a16:creationId xmlns:a16="http://schemas.microsoft.com/office/drawing/2014/main" id="{E3BEE425-2FAA-0A00-F318-83529CA9A735}"/>
              </a:ext>
            </a:extLst>
          </p:cNvPr>
          <p:cNvSpPr/>
          <p:nvPr/>
        </p:nvSpPr>
        <p:spPr>
          <a:xfrm>
            <a:off x="2197056" y="2601708"/>
            <a:ext cx="144000" cy="144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D34C2F27-9E4B-AA6D-6CB6-3A16DB6FE40D}"/>
              </a:ext>
            </a:extLst>
          </p:cNvPr>
          <p:cNvSpPr txBox="1"/>
          <p:nvPr/>
        </p:nvSpPr>
        <p:spPr>
          <a:xfrm>
            <a:off x="2019352" y="2241498"/>
            <a:ext cx="370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j-lt"/>
              </a:rPr>
              <a:t>TB</a:t>
            </a:r>
          </a:p>
        </p:txBody>
      </p:sp>
    </p:spTree>
    <p:extLst>
      <p:ext uri="{BB962C8B-B14F-4D97-AF65-F5344CB8AC3E}">
        <p14:creationId xmlns:p14="http://schemas.microsoft.com/office/powerpoint/2010/main" val="1075719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e 2">
            <a:extLst>
              <a:ext uri="{FF2B5EF4-FFF2-40B4-BE49-F238E27FC236}">
                <a16:creationId xmlns:a16="http://schemas.microsoft.com/office/drawing/2014/main" id="{1CB42579-3411-3916-4D70-C9269D7FF595}"/>
              </a:ext>
            </a:extLst>
          </p:cNvPr>
          <p:cNvSpPr/>
          <p:nvPr/>
        </p:nvSpPr>
        <p:spPr>
          <a:xfrm>
            <a:off x="3834773" y="3138389"/>
            <a:ext cx="144000" cy="144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6AB2F2E8-88DD-48E2-F9B6-2460266DEDEC}"/>
              </a:ext>
            </a:extLst>
          </p:cNvPr>
          <p:cNvSpPr/>
          <p:nvPr/>
        </p:nvSpPr>
        <p:spPr>
          <a:xfrm>
            <a:off x="3356273" y="3155984"/>
            <a:ext cx="144000" cy="144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B452D186-161B-1DB0-B01B-2A7961AC5087}"/>
              </a:ext>
            </a:extLst>
          </p:cNvPr>
          <p:cNvSpPr txBox="1"/>
          <p:nvPr/>
        </p:nvSpPr>
        <p:spPr>
          <a:xfrm>
            <a:off x="3955338" y="3223326"/>
            <a:ext cx="335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j-lt"/>
              </a:rPr>
              <a:t>LL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A870E9A0-18ED-92D5-C879-6D0DBA30021A}"/>
              </a:ext>
            </a:extLst>
          </p:cNvPr>
          <p:cNvSpPr txBox="1"/>
          <p:nvPr/>
        </p:nvSpPr>
        <p:spPr>
          <a:xfrm>
            <a:off x="3263975" y="3270404"/>
            <a:ext cx="319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j-lt"/>
              </a:rPr>
              <a:t>LJ</a:t>
            </a:r>
          </a:p>
        </p:txBody>
      </p:sp>
      <p:sp>
        <p:nvSpPr>
          <p:cNvPr id="30" name="Rettangolo con angoli arrotondati 29">
            <a:extLst>
              <a:ext uri="{FF2B5EF4-FFF2-40B4-BE49-F238E27FC236}">
                <a16:creationId xmlns:a16="http://schemas.microsoft.com/office/drawing/2014/main" id="{AF3576B9-53A3-7BC2-A696-28B38C6762A3}"/>
              </a:ext>
            </a:extLst>
          </p:cNvPr>
          <p:cNvSpPr/>
          <p:nvPr/>
        </p:nvSpPr>
        <p:spPr>
          <a:xfrm>
            <a:off x="7813795" y="2147380"/>
            <a:ext cx="2083136" cy="223679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265682AF-2744-3E6B-847B-FBE66EBAD7B5}"/>
              </a:ext>
            </a:extLst>
          </p:cNvPr>
          <p:cNvSpPr txBox="1"/>
          <p:nvPr/>
        </p:nvSpPr>
        <p:spPr>
          <a:xfrm>
            <a:off x="7890933" y="2234904"/>
            <a:ext cx="200599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UL: Upper Lip</a:t>
            </a:r>
          </a:p>
          <a:p>
            <a:r>
              <a:rPr lang="en-US" dirty="0">
                <a:latin typeface="+mj-lt"/>
              </a:rPr>
              <a:t>LL: Lower Lip</a:t>
            </a:r>
          </a:p>
          <a:p>
            <a:r>
              <a:rPr lang="en-US" dirty="0">
                <a:latin typeface="+mj-lt"/>
              </a:rPr>
              <a:t>UJ: Upper Jaw</a:t>
            </a:r>
          </a:p>
          <a:p>
            <a:r>
              <a:rPr lang="en-US" dirty="0">
                <a:latin typeface="+mj-lt"/>
              </a:rPr>
              <a:t>LJ: Lower Jaw</a:t>
            </a:r>
          </a:p>
          <a:p>
            <a:r>
              <a:rPr lang="en-US" dirty="0">
                <a:latin typeface="+mj-lt"/>
              </a:rPr>
              <a:t>TT: Tongue Tip</a:t>
            </a:r>
          </a:p>
          <a:p>
            <a:r>
              <a:rPr lang="en-US" dirty="0">
                <a:latin typeface="+mj-lt"/>
              </a:rPr>
              <a:t>TM: Tongue Middle</a:t>
            </a:r>
          </a:p>
          <a:p>
            <a:r>
              <a:rPr lang="en-US" dirty="0">
                <a:latin typeface="+mj-lt"/>
              </a:rPr>
              <a:t>TD: Tongue Back</a:t>
            </a: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BE533CE5-7D93-38C6-6AA0-2D37C5A3A9C9}"/>
              </a:ext>
            </a:extLst>
          </p:cNvPr>
          <p:cNvSpPr txBox="1"/>
          <p:nvPr/>
        </p:nvSpPr>
        <p:spPr>
          <a:xfrm>
            <a:off x="8308739" y="1706413"/>
            <a:ext cx="109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EMA coils</a:t>
            </a:r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DE2B68F9-A0BD-D519-F69E-C58F0D3002F9}"/>
              </a:ext>
            </a:extLst>
          </p:cNvPr>
          <p:cNvSpPr txBox="1"/>
          <p:nvPr/>
        </p:nvSpPr>
        <p:spPr>
          <a:xfrm>
            <a:off x="7162216" y="4488740"/>
            <a:ext cx="3692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EMA: Electromagnetic Articulography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DA3484BB-1524-6AD8-5E9B-3495729E4F4A}"/>
              </a:ext>
            </a:extLst>
          </p:cNvPr>
          <p:cNvSpPr txBox="1"/>
          <p:nvPr/>
        </p:nvSpPr>
        <p:spPr>
          <a:xfrm>
            <a:off x="3023652" y="298253"/>
            <a:ext cx="6144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Recording Articulatory Movement through EMA</a:t>
            </a:r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30127B4D-3150-816B-D6B6-3259F9F8D656}"/>
              </a:ext>
            </a:extLst>
          </p:cNvPr>
          <p:cNvSpPr/>
          <p:nvPr/>
        </p:nvSpPr>
        <p:spPr>
          <a:xfrm>
            <a:off x="3940229" y="2499612"/>
            <a:ext cx="144000" cy="144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F78AEC57-5C55-156E-73D2-4AE7803CE1EC}"/>
              </a:ext>
            </a:extLst>
          </p:cNvPr>
          <p:cNvSpPr/>
          <p:nvPr/>
        </p:nvSpPr>
        <p:spPr>
          <a:xfrm>
            <a:off x="3195160" y="2633857"/>
            <a:ext cx="144000" cy="144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09CEB775-3ACB-E5C3-5330-ECFEDD647D75}"/>
              </a:ext>
            </a:extLst>
          </p:cNvPr>
          <p:cNvSpPr/>
          <p:nvPr/>
        </p:nvSpPr>
        <p:spPr>
          <a:xfrm>
            <a:off x="3522860" y="2366276"/>
            <a:ext cx="144000" cy="144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e 18">
            <a:extLst>
              <a:ext uri="{FF2B5EF4-FFF2-40B4-BE49-F238E27FC236}">
                <a16:creationId xmlns:a16="http://schemas.microsoft.com/office/drawing/2014/main" id="{4A5405AD-D8FC-198E-5A1E-74B7715D1E0B}"/>
              </a:ext>
            </a:extLst>
          </p:cNvPr>
          <p:cNvSpPr/>
          <p:nvPr/>
        </p:nvSpPr>
        <p:spPr>
          <a:xfrm>
            <a:off x="2757525" y="2372260"/>
            <a:ext cx="144000" cy="144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B30F8E6D-4E6D-4E2B-E126-E5C5B6BF138B}"/>
              </a:ext>
            </a:extLst>
          </p:cNvPr>
          <p:cNvSpPr/>
          <p:nvPr/>
        </p:nvSpPr>
        <p:spPr>
          <a:xfrm>
            <a:off x="2197056" y="2577484"/>
            <a:ext cx="144000" cy="144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B68D50FC-01E2-03AE-F05F-C0E833ED7147}"/>
              </a:ext>
            </a:extLst>
          </p:cNvPr>
          <p:cNvSpPr txBox="1"/>
          <p:nvPr/>
        </p:nvSpPr>
        <p:spPr>
          <a:xfrm>
            <a:off x="3744458" y="2195544"/>
            <a:ext cx="375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j-lt"/>
              </a:rPr>
              <a:t>UL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EA2D41C9-6EE3-A470-443F-4D880B8C7312}"/>
              </a:ext>
            </a:extLst>
          </p:cNvPr>
          <p:cNvSpPr txBox="1"/>
          <p:nvPr/>
        </p:nvSpPr>
        <p:spPr>
          <a:xfrm>
            <a:off x="3349289" y="2083499"/>
            <a:ext cx="3542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j-lt"/>
              </a:rPr>
              <a:t>UJ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A1EEF270-B6CF-0B5E-2ACC-C9FD14CF62B6}"/>
              </a:ext>
            </a:extLst>
          </p:cNvPr>
          <p:cNvSpPr txBox="1"/>
          <p:nvPr/>
        </p:nvSpPr>
        <p:spPr>
          <a:xfrm>
            <a:off x="2019352" y="2217274"/>
            <a:ext cx="370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j-lt"/>
              </a:rPr>
              <a:t>TB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482E85D0-0A1B-E3BB-C61D-7B51F75739A3}"/>
              </a:ext>
            </a:extLst>
          </p:cNvPr>
          <p:cNvSpPr txBox="1"/>
          <p:nvPr/>
        </p:nvSpPr>
        <p:spPr>
          <a:xfrm>
            <a:off x="2615527" y="2032644"/>
            <a:ext cx="4267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j-lt"/>
              </a:rPr>
              <a:t>TM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426702B8-E410-BCAE-E49A-B751E328C24A}"/>
              </a:ext>
            </a:extLst>
          </p:cNvPr>
          <p:cNvSpPr txBox="1"/>
          <p:nvPr/>
        </p:nvSpPr>
        <p:spPr>
          <a:xfrm>
            <a:off x="3064833" y="2306043"/>
            <a:ext cx="3634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j-lt"/>
              </a:rPr>
              <a:t>TT</a:t>
            </a:r>
          </a:p>
        </p:txBody>
      </p:sp>
    </p:spTree>
    <p:extLst>
      <p:ext uri="{BB962C8B-B14F-4D97-AF65-F5344CB8AC3E}">
        <p14:creationId xmlns:p14="http://schemas.microsoft.com/office/powerpoint/2010/main" val="2391234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e 1">
            <a:extLst>
              <a:ext uri="{FF2B5EF4-FFF2-40B4-BE49-F238E27FC236}">
                <a16:creationId xmlns:a16="http://schemas.microsoft.com/office/drawing/2014/main" id="{C5CC3745-5BEB-913D-8DA2-D51927F7ED45}"/>
              </a:ext>
            </a:extLst>
          </p:cNvPr>
          <p:cNvSpPr/>
          <p:nvPr/>
        </p:nvSpPr>
        <p:spPr>
          <a:xfrm>
            <a:off x="3940229" y="2499485"/>
            <a:ext cx="144000" cy="144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e 2">
            <a:extLst>
              <a:ext uri="{FF2B5EF4-FFF2-40B4-BE49-F238E27FC236}">
                <a16:creationId xmlns:a16="http://schemas.microsoft.com/office/drawing/2014/main" id="{1CB42579-3411-3916-4D70-C9269D7FF595}"/>
              </a:ext>
            </a:extLst>
          </p:cNvPr>
          <p:cNvSpPr/>
          <p:nvPr/>
        </p:nvSpPr>
        <p:spPr>
          <a:xfrm>
            <a:off x="3834773" y="3138389"/>
            <a:ext cx="144000" cy="144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6AB2F2E8-88DD-48E2-F9B6-2460266DEDEC}"/>
              </a:ext>
            </a:extLst>
          </p:cNvPr>
          <p:cNvSpPr/>
          <p:nvPr/>
        </p:nvSpPr>
        <p:spPr>
          <a:xfrm>
            <a:off x="3356273" y="3155984"/>
            <a:ext cx="144000" cy="144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CEA8E708-1EDC-7429-F481-D20CF1A21C26}"/>
              </a:ext>
            </a:extLst>
          </p:cNvPr>
          <p:cNvSpPr/>
          <p:nvPr/>
        </p:nvSpPr>
        <p:spPr>
          <a:xfrm>
            <a:off x="3068455" y="2294785"/>
            <a:ext cx="144000" cy="144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C03FA888-1CDF-C50C-2821-CCEF2A3FAC9C}"/>
              </a:ext>
            </a:extLst>
          </p:cNvPr>
          <p:cNvSpPr/>
          <p:nvPr/>
        </p:nvSpPr>
        <p:spPr>
          <a:xfrm>
            <a:off x="3522860" y="2366149"/>
            <a:ext cx="144000" cy="144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B546F549-4C52-1FD3-579C-4EAED75320A6}"/>
              </a:ext>
            </a:extLst>
          </p:cNvPr>
          <p:cNvSpPr/>
          <p:nvPr/>
        </p:nvSpPr>
        <p:spPr>
          <a:xfrm>
            <a:off x="2685210" y="2541693"/>
            <a:ext cx="144000" cy="144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DAB69793-80B9-6808-4C34-D40FC04FF540}"/>
              </a:ext>
            </a:extLst>
          </p:cNvPr>
          <p:cNvSpPr/>
          <p:nvPr/>
        </p:nvSpPr>
        <p:spPr>
          <a:xfrm>
            <a:off x="2172832" y="2613693"/>
            <a:ext cx="144000" cy="144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B452D186-161B-1DB0-B01B-2A7961AC5087}"/>
              </a:ext>
            </a:extLst>
          </p:cNvPr>
          <p:cNvSpPr txBox="1"/>
          <p:nvPr/>
        </p:nvSpPr>
        <p:spPr>
          <a:xfrm>
            <a:off x="3955338" y="3223326"/>
            <a:ext cx="335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j-lt"/>
              </a:rPr>
              <a:t>LL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4919D07-B669-1238-5E58-9964AB728FA4}"/>
              </a:ext>
            </a:extLst>
          </p:cNvPr>
          <p:cNvSpPr txBox="1"/>
          <p:nvPr/>
        </p:nvSpPr>
        <p:spPr>
          <a:xfrm>
            <a:off x="3744458" y="2195417"/>
            <a:ext cx="375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j-lt"/>
              </a:rPr>
              <a:t>UL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D169722-B9DA-DA9F-22B2-5862F14BFADE}"/>
              </a:ext>
            </a:extLst>
          </p:cNvPr>
          <p:cNvSpPr txBox="1"/>
          <p:nvPr/>
        </p:nvSpPr>
        <p:spPr>
          <a:xfrm>
            <a:off x="3349289" y="2083372"/>
            <a:ext cx="3542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j-lt"/>
              </a:rPr>
              <a:t>UJ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A870E9A0-18ED-92D5-C879-6D0DBA30021A}"/>
              </a:ext>
            </a:extLst>
          </p:cNvPr>
          <p:cNvSpPr txBox="1"/>
          <p:nvPr/>
        </p:nvSpPr>
        <p:spPr>
          <a:xfrm>
            <a:off x="3263975" y="3270404"/>
            <a:ext cx="319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j-lt"/>
              </a:rPr>
              <a:t>LJ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4C2CAE97-67F3-4467-58BF-20EE86F8EA79}"/>
              </a:ext>
            </a:extLst>
          </p:cNvPr>
          <p:cNvSpPr txBox="1"/>
          <p:nvPr/>
        </p:nvSpPr>
        <p:spPr>
          <a:xfrm>
            <a:off x="1995128" y="2253483"/>
            <a:ext cx="370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j-lt"/>
              </a:rPr>
              <a:t>TB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4D9A1669-A06F-A102-7BA4-DC13CFB2B993}"/>
              </a:ext>
            </a:extLst>
          </p:cNvPr>
          <p:cNvSpPr txBox="1"/>
          <p:nvPr/>
        </p:nvSpPr>
        <p:spPr>
          <a:xfrm>
            <a:off x="2543212" y="2202077"/>
            <a:ext cx="4267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j-lt"/>
              </a:rPr>
              <a:t>TM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25D83A1A-1670-90B1-F3B9-7C3DA8179254}"/>
              </a:ext>
            </a:extLst>
          </p:cNvPr>
          <p:cNvSpPr txBox="1"/>
          <p:nvPr/>
        </p:nvSpPr>
        <p:spPr>
          <a:xfrm>
            <a:off x="2938128" y="1966971"/>
            <a:ext cx="3634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j-lt"/>
              </a:rPr>
              <a:t>TT</a:t>
            </a:r>
          </a:p>
        </p:txBody>
      </p:sp>
      <p:sp>
        <p:nvSpPr>
          <p:cNvPr id="30" name="Rettangolo con angoli arrotondati 29">
            <a:extLst>
              <a:ext uri="{FF2B5EF4-FFF2-40B4-BE49-F238E27FC236}">
                <a16:creationId xmlns:a16="http://schemas.microsoft.com/office/drawing/2014/main" id="{AF3576B9-53A3-7BC2-A696-28B38C6762A3}"/>
              </a:ext>
            </a:extLst>
          </p:cNvPr>
          <p:cNvSpPr/>
          <p:nvPr/>
        </p:nvSpPr>
        <p:spPr>
          <a:xfrm>
            <a:off x="7813795" y="2147380"/>
            <a:ext cx="2083136" cy="223679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265682AF-2744-3E6B-847B-FBE66EBAD7B5}"/>
              </a:ext>
            </a:extLst>
          </p:cNvPr>
          <p:cNvSpPr txBox="1"/>
          <p:nvPr/>
        </p:nvSpPr>
        <p:spPr>
          <a:xfrm>
            <a:off x="7890933" y="2234904"/>
            <a:ext cx="200599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UL: Upper Lip</a:t>
            </a:r>
          </a:p>
          <a:p>
            <a:r>
              <a:rPr lang="en-US" dirty="0">
                <a:latin typeface="+mj-lt"/>
              </a:rPr>
              <a:t>LL: Lower Lip</a:t>
            </a:r>
          </a:p>
          <a:p>
            <a:r>
              <a:rPr lang="en-US" dirty="0">
                <a:latin typeface="+mj-lt"/>
              </a:rPr>
              <a:t>UJ: Upper Jaw</a:t>
            </a:r>
          </a:p>
          <a:p>
            <a:r>
              <a:rPr lang="en-US" dirty="0">
                <a:latin typeface="+mj-lt"/>
              </a:rPr>
              <a:t>LJ: Lower Jaw</a:t>
            </a:r>
          </a:p>
          <a:p>
            <a:r>
              <a:rPr lang="en-US" dirty="0">
                <a:latin typeface="+mj-lt"/>
              </a:rPr>
              <a:t>TT: Tongue Tip</a:t>
            </a:r>
          </a:p>
          <a:p>
            <a:r>
              <a:rPr lang="en-US" dirty="0">
                <a:latin typeface="+mj-lt"/>
              </a:rPr>
              <a:t>TM: Tongue Middle</a:t>
            </a:r>
          </a:p>
          <a:p>
            <a:r>
              <a:rPr lang="en-US" dirty="0">
                <a:latin typeface="+mj-lt"/>
              </a:rPr>
              <a:t>TD: Tongue Back</a:t>
            </a: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BE533CE5-7D93-38C6-6AA0-2D37C5A3A9C9}"/>
              </a:ext>
            </a:extLst>
          </p:cNvPr>
          <p:cNvSpPr txBox="1"/>
          <p:nvPr/>
        </p:nvSpPr>
        <p:spPr>
          <a:xfrm>
            <a:off x="8308739" y="1706413"/>
            <a:ext cx="109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EMA coils</a:t>
            </a:r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DE2B68F9-A0BD-D519-F69E-C58F0D3002F9}"/>
              </a:ext>
            </a:extLst>
          </p:cNvPr>
          <p:cNvSpPr txBox="1"/>
          <p:nvPr/>
        </p:nvSpPr>
        <p:spPr>
          <a:xfrm>
            <a:off x="7162216" y="4488740"/>
            <a:ext cx="3692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EMA: Electromagnetic Articulography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DA3484BB-1524-6AD8-5E9B-3495729E4F4A}"/>
              </a:ext>
            </a:extLst>
          </p:cNvPr>
          <p:cNvSpPr txBox="1"/>
          <p:nvPr/>
        </p:nvSpPr>
        <p:spPr>
          <a:xfrm>
            <a:off x="3023652" y="298253"/>
            <a:ext cx="6144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Recording Articulatory Movement through EMA</a:t>
            </a:r>
          </a:p>
        </p:txBody>
      </p:sp>
    </p:spTree>
    <p:extLst>
      <p:ext uri="{BB962C8B-B14F-4D97-AF65-F5344CB8AC3E}">
        <p14:creationId xmlns:p14="http://schemas.microsoft.com/office/powerpoint/2010/main" val="2054312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e 1">
            <a:extLst>
              <a:ext uri="{FF2B5EF4-FFF2-40B4-BE49-F238E27FC236}">
                <a16:creationId xmlns:a16="http://schemas.microsoft.com/office/drawing/2014/main" id="{C5CC3745-5BEB-913D-8DA2-D51927F7ED45}"/>
              </a:ext>
            </a:extLst>
          </p:cNvPr>
          <p:cNvSpPr/>
          <p:nvPr/>
        </p:nvSpPr>
        <p:spPr>
          <a:xfrm>
            <a:off x="3940229" y="2499485"/>
            <a:ext cx="144000" cy="144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e 2">
            <a:extLst>
              <a:ext uri="{FF2B5EF4-FFF2-40B4-BE49-F238E27FC236}">
                <a16:creationId xmlns:a16="http://schemas.microsoft.com/office/drawing/2014/main" id="{1CB42579-3411-3916-4D70-C9269D7FF595}"/>
              </a:ext>
            </a:extLst>
          </p:cNvPr>
          <p:cNvSpPr/>
          <p:nvPr/>
        </p:nvSpPr>
        <p:spPr>
          <a:xfrm>
            <a:off x="3834773" y="3138389"/>
            <a:ext cx="144000" cy="144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6AB2F2E8-88DD-48E2-F9B6-2460266DEDEC}"/>
              </a:ext>
            </a:extLst>
          </p:cNvPr>
          <p:cNvSpPr/>
          <p:nvPr/>
        </p:nvSpPr>
        <p:spPr>
          <a:xfrm>
            <a:off x="3356273" y="3155984"/>
            <a:ext cx="144000" cy="144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CEA8E708-1EDC-7429-F481-D20CF1A21C26}"/>
              </a:ext>
            </a:extLst>
          </p:cNvPr>
          <p:cNvSpPr/>
          <p:nvPr/>
        </p:nvSpPr>
        <p:spPr>
          <a:xfrm>
            <a:off x="3068455" y="2294785"/>
            <a:ext cx="144000" cy="144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C03FA888-1CDF-C50C-2821-CCEF2A3FAC9C}"/>
              </a:ext>
            </a:extLst>
          </p:cNvPr>
          <p:cNvSpPr/>
          <p:nvPr/>
        </p:nvSpPr>
        <p:spPr>
          <a:xfrm>
            <a:off x="3522860" y="2366149"/>
            <a:ext cx="144000" cy="144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B546F549-4C52-1FD3-579C-4EAED75320A6}"/>
              </a:ext>
            </a:extLst>
          </p:cNvPr>
          <p:cNvSpPr/>
          <p:nvPr/>
        </p:nvSpPr>
        <p:spPr>
          <a:xfrm>
            <a:off x="2685210" y="2541693"/>
            <a:ext cx="144000" cy="144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DAB69793-80B9-6808-4C34-D40FC04FF540}"/>
              </a:ext>
            </a:extLst>
          </p:cNvPr>
          <p:cNvSpPr/>
          <p:nvPr/>
        </p:nvSpPr>
        <p:spPr>
          <a:xfrm>
            <a:off x="2172832" y="2613693"/>
            <a:ext cx="144000" cy="144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B452D186-161B-1DB0-B01B-2A7961AC5087}"/>
              </a:ext>
            </a:extLst>
          </p:cNvPr>
          <p:cNvSpPr txBox="1"/>
          <p:nvPr/>
        </p:nvSpPr>
        <p:spPr>
          <a:xfrm>
            <a:off x="3955338" y="3223326"/>
            <a:ext cx="335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j-lt"/>
              </a:rPr>
              <a:t>LL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4919D07-B669-1238-5E58-9964AB728FA4}"/>
              </a:ext>
            </a:extLst>
          </p:cNvPr>
          <p:cNvSpPr txBox="1"/>
          <p:nvPr/>
        </p:nvSpPr>
        <p:spPr>
          <a:xfrm>
            <a:off x="3744458" y="2195417"/>
            <a:ext cx="375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j-lt"/>
              </a:rPr>
              <a:t>UL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D169722-B9DA-DA9F-22B2-5862F14BFADE}"/>
              </a:ext>
            </a:extLst>
          </p:cNvPr>
          <p:cNvSpPr txBox="1"/>
          <p:nvPr/>
        </p:nvSpPr>
        <p:spPr>
          <a:xfrm>
            <a:off x="3349289" y="2083372"/>
            <a:ext cx="3542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j-lt"/>
              </a:rPr>
              <a:t>UJ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A870E9A0-18ED-92D5-C879-6D0DBA30021A}"/>
              </a:ext>
            </a:extLst>
          </p:cNvPr>
          <p:cNvSpPr txBox="1"/>
          <p:nvPr/>
        </p:nvSpPr>
        <p:spPr>
          <a:xfrm>
            <a:off x="3263975" y="3270404"/>
            <a:ext cx="319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j-lt"/>
              </a:rPr>
              <a:t>LJ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4C2CAE97-67F3-4467-58BF-20EE86F8EA79}"/>
              </a:ext>
            </a:extLst>
          </p:cNvPr>
          <p:cNvSpPr txBox="1"/>
          <p:nvPr/>
        </p:nvSpPr>
        <p:spPr>
          <a:xfrm>
            <a:off x="1995128" y="2253483"/>
            <a:ext cx="370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j-lt"/>
              </a:rPr>
              <a:t>TB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4D9A1669-A06F-A102-7BA4-DC13CFB2B993}"/>
              </a:ext>
            </a:extLst>
          </p:cNvPr>
          <p:cNvSpPr txBox="1"/>
          <p:nvPr/>
        </p:nvSpPr>
        <p:spPr>
          <a:xfrm>
            <a:off x="2543212" y="2202077"/>
            <a:ext cx="4267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j-lt"/>
              </a:rPr>
              <a:t>TM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25D83A1A-1670-90B1-F3B9-7C3DA8179254}"/>
              </a:ext>
            </a:extLst>
          </p:cNvPr>
          <p:cNvSpPr txBox="1"/>
          <p:nvPr/>
        </p:nvSpPr>
        <p:spPr>
          <a:xfrm>
            <a:off x="2938128" y="1966971"/>
            <a:ext cx="3634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j-lt"/>
              </a:rPr>
              <a:t>TT</a:t>
            </a:r>
          </a:p>
        </p:txBody>
      </p:sp>
      <p:sp>
        <p:nvSpPr>
          <p:cNvPr id="13" name="Figura a mano libera 12">
            <a:extLst>
              <a:ext uri="{FF2B5EF4-FFF2-40B4-BE49-F238E27FC236}">
                <a16:creationId xmlns:a16="http://schemas.microsoft.com/office/drawing/2014/main" id="{B65A216D-0EC1-C73A-3760-4B33E8ECC144}"/>
              </a:ext>
            </a:extLst>
          </p:cNvPr>
          <p:cNvSpPr/>
          <p:nvPr/>
        </p:nvSpPr>
        <p:spPr>
          <a:xfrm>
            <a:off x="3927613" y="2682956"/>
            <a:ext cx="601475" cy="307777"/>
          </a:xfrm>
          <a:custGeom>
            <a:avLst/>
            <a:gdLst>
              <a:gd name="connsiteX0" fmla="*/ 0 w 4114165"/>
              <a:gd name="connsiteY0" fmla="*/ 962866 h 3063250"/>
              <a:gd name="connsiteX1" fmla="*/ 13219 w 4114165"/>
              <a:gd name="connsiteY1" fmla="*/ 938578 h 3063250"/>
              <a:gd name="connsiteX2" fmla="*/ 29741 w 4114165"/>
              <a:gd name="connsiteY2" fmla="*/ 914936 h 3063250"/>
              <a:gd name="connsiteX3" fmla="*/ 52873 w 4114165"/>
              <a:gd name="connsiteY3" fmla="*/ 887165 h 3063250"/>
              <a:gd name="connsiteX4" fmla="*/ 79309 w 4114165"/>
              <a:gd name="connsiteY4" fmla="*/ 860382 h 3063250"/>
              <a:gd name="connsiteX5" fmla="*/ 99137 w 4114165"/>
              <a:gd name="connsiteY5" fmla="*/ 843895 h 3063250"/>
              <a:gd name="connsiteX6" fmla="*/ 109050 w 4114165"/>
              <a:gd name="connsiteY6" fmla="*/ 838551 h 3063250"/>
              <a:gd name="connsiteX7" fmla="*/ 118964 w 4114165"/>
              <a:gd name="connsiteY7" fmla="*/ 836816 h 3063250"/>
              <a:gd name="connsiteX8" fmla="*/ 125574 w 4114165"/>
              <a:gd name="connsiteY8" fmla="*/ 838272 h 3063250"/>
              <a:gd name="connsiteX9" fmla="*/ 132182 w 4114165"/>
              <a:gd name="connsiteY9" fmla="*/ 842248 h 3063250"/>
              <a:gd name="connsiteX10" fmla="*/ 138791 w 4114165"/>
              <a:gd name="connsiteY10" fmla="*/ 849049 h 3063250"/>
              <a:gd name="connsiteX11" fmla="*/ 145401 w 4114165"/>
              <a:gd name="connsiteY11" fmla="*/ 859078 h 3063250"/>
              <a:gd name="connsiteX12" fmla="*/ 155315 w 4114165"/>
              <a:gd name="connsiteY12" fmla="*/ 880859 h 3063250"/>
              <a:gd name="connsiteX13" fmla="*/ 165228 w 4114165"/>
              <a:gd name="connsiteY13" fmla="*/ 911631 h 3063250"/>
              <a:gd name="connsiteX14" fmla="*/ 175142 w 4114165"/>
              <a:gd name="connsiteY14" fmla="*/ 951773 h 3063250"/>
              <a:gd name="connsiteX15" fmla="*/ 188360 w 4114165"/>
              <a:gd name="connsiteY15" fmla="*/ 1018952 h 3063250"/>
              <a:gd name="connsiteX16" fmla="*/ 204883 w 4114165"/>
              <a:gd name="connsiteY16" fmla="*/ 1119511 h 3063250"/>
              <a:gd name="connsiteX17" fmla="*/ 237928 w 4114165"/>
              <a:gd name="connsiteY17" fmla="*/ 1325872 h 3063250"/>
              <a:gd name="connsiteX18" fmla="*/ 251146 w 4114165"/>
              <a:gd name="connsiteY18" fmla="*/ 1392203 h 3063250"/>
              <a:gd name="connsiteX19" fmla="*/ 264365 w 4114165"/>
              <a:gd name="connsiteY19" fmla="*/ 1444629 h 3063250"/>
              <a:gd name="connsiteX20" fmla="*/ 274279 w 4114165"/>
              <a:gd name="connsiteY20" fmla="*/ 1474666 h 3063250"/>
              <a:gd name="connsiteX21" fmla="*/ 284192 w 4114165"/>
              <a:gd name="connsiteY21" fmla="*/ 1497675 h 3063250"/>
              <a:gd name="connsiteX22" fmla="*/ 297410 w 4114165"/>
              <a:gd name="connsiteY22" fmla="*/ 1521267 h 3063250"/>
              <a:gd name="connsiteX23" fmla="*/ 323847 w 4114165"/>
              <a:gd name="connsiteY23" fmla="*/ 1565120 h 3063250"/>
              <a:gd name="connsiteX24" fmla="*/ 340373 w 4114165"/>
              <a:gd name="connsiteY24" fmla="*/ 1598538 h 3063250"/>
              <a:gd name="connsiteX25" fmla="*/ 363500 w 4114165"/>
              <a:gd name="connsiteY25" fmla="*/ 1652395 h 3063250"/>
              <a:gd name="connsiteX26" fmla="*/ 386628 w 4114165"/>
              <a:gd name="connsiteY26" fmla="*/ 1713129 h 3063250"/>
              <a:gd name="connsiteX27" fmla="*/ 406460 w 4114165"/>
              <a:gd name="connsiteY27" fmla="*/ 1772988 h 3063250"/>
              <a:gd name="connsiteX28" fmla="*/ 422985 w 4114165"/>
              <a:gd name="connsiteY28" fmla="*/ 1832430 h 3063250"/>
              <a:gd name="connsiteX29" fmla="*/ 439510 w 4114165"/>
              <a:gd name="connsiteY29" fmla="*/ 1903407 h 3063250"/>
              <a:gd name="connsiteX30" fmla="*/ 456035 w 4114165"/>
              <a:gd name="connsiteY30" fmla="*/ 1987175 h 3063250"/>
              <a:gd name="connsiteX31" fmla="*/ 472547 w 4114165"/>
              <a:gd name="connsiteY31" fmla="*/ 2085024 h 3063250"/>
              <a:gd name="connsiteX32" fmla="*/ 502289 w 4114165"/>
              <a:gd name="connsiteY32" fmla="*/ 2284990 h 3063250"/>
              <a:gd name="connsiteX33" fmla="*/ 518814 w 4114165"/>
              <a:gd name="connsiteY33" fmla="*/ 2386930 h 3063250"/>
              <a:gd name="connsiteX34" fmla="*/ 532031 w 4114165"/>
              <a:gd name="connsiteY34" fmla="*/ 2452703 h 3063250"/>
              <a:gd name="connsiteX35" fmla="*/ 541941 w 4114165"/>
              <a:gd name="connsiteY35" fmla="*/ 2490718 h 3063250"/>
              <a:gd name="connsiteX36" fmla="*/ 551864 w 4114165"/>
              <a:gd name="connsiteY36" fmla="*/ 2518717 h 3063250"/>
              <a:gd name="connsiteX37" fmla="*/ 561774 w 4114165"/>
              <a:gd name="connsiteY37" fmla="*/ 2537066 h 3063250"/>
              <a:gd name="connsiteX38" fmla="*/ 568389 w 4114165"/>
              <a:gd name="connsiteY38" fmla="*/ 2544335 h 3063250"/>
              <a:gd name="connsiteX39" fmla="*/ 574991 w 4114165"/>
              <a:gd name="connsiteY39" fmla="*/ 2548070 h 3063250"/>
              <a:gd name="connsiteX40" fmla="*/ 581606 w 4114165"/>
              <a:gd name="connsiteY40" fmla="*/ 2548741 h 3063250"/>
              <a:gd name="connsiteX41" fmla="*/ 588208 w 4114165"/>
              <a:gd name="connsiteY41" fmla="*/ 2546969 h 3063250"/>
              <a:gd name="connsiteX42" fmla="*/ 598131 w 4114165"/>
              <a:gd name="connsiteY42" fmla="*/ 2541042 h 3063250"/>
              <a:gd name="connsiteX43" fmla="*/ 644385 w 4114165"/>
              <a:gd name="connsiteY43" fmla="*/ 2506927 h 3063250"/>
              <a:gd name="connsiteX44" fmla="*/ 670820 w 4114165"/>
              <a:gd name="connsiteY44" fmla="*/ 2490034 h 3063250"/>
              <a:gd name="connsiteX45" fmla="*/ 687345 w 4114165"/>
              <a:gd name="connsiteY45" fmla="*/ 2476269 h 3063250"/>
              <a:gd name="connsiteX46" fmla="*/ 700562 w 4114165"/>
              <a:gd name="connsiteY46" fmla="*/ 2461681 h 3063250"/>
              <a:gd name="connsiteX47" fmla="*/ 710485 w 4114165"/>
              <a:gd name="connsiteY47" fmla="*/ 2447156 h 3063250"/>
              <a:gd name="connsiteX48" fmla="*/ 720395 w 4114165"/>
              <a:gd name="connsiteY48" fmla="*/ 2427478 h 3063250"/>
              <a:gd name="connsiteX49" fmla="*/ 730305 w 4114165"/>
              <a:gd name="connsiteY49" fmla="*/ 2399808 h 3063250"/>
              <a:gd name="connsiteX50" fmla="*/ 740214 w 4114165"/>
              <a:gd name="connsiteY50" fmla="*/ 2360615 h 3063250"/>
              <a:gd name="connsiteX51" fmla="*/ 750137 w 4114165"/>
              <a:gd name="connsiteY51" fmla="*/ 2306011 h 3063250"/>
              <a:gd name="connsiteX52" fmla="*/ 760047 w 4114165"/>
              <a:gd name="connsiteY52" fmla="*/ 2232146 h 3063250"/>
              <a:gd name="connsiteX53" fmla="*/ 769957 w 4114165"/>
              <a:gd name="connsiteY53" fmla="*/ 2135437 h 3063250"/>
              <a:gd name="connsiteX54" fmla="*/ 779879 w 4114165"/>
              <a:gd name="connsiteY54" fmla="*/ 2013021 h 3063250"/>
              <a:gd name="connsiteX55" fmla="*/ 793097 w 4114165"/>
              <a:gd name="connsiteY55" fmla="*/ 1806394 h 3063250"/>
              <a:gd name="connsiteX56" fmla="*/ 806314 w 4114165"/>
              <a:gd name="connsiteY56" fmla="*/ 1550988 h 3063250"/>
              <a:gd name="connsiteX57" fmla="*/ 826134 w 4114165"/>
              <a:gd name="connsiteY57" fmla="*/ 1101061 h 3063250"/>
              <a:gd name="connsiteX58" fmla="*/ 852581 w 4114165"/>
              <a:gd name="connsiteY58" fmla="*/ 502805 h 3063250"/>
              <a:gd name="connsiteX59" fmla="*/ 865798 w 4114165"/>
              <a:gd name="connsiteY59" fmla="*/ 268992 h 3063250"/>
              <a:gd name="connsiteX60" fmla="*/ 875708 w 4114165"/>
              <a:gd name="connsiteY60" fmla="*/ 140161 h 3063250"/>
              <a:gd name="connsiteX61" fmla="*/ 885618 w 4114165"/>
              <a:gd name="connsiteY61" fmla="*/ 54144 h 3063250"/>
              <a:gd name="connsiteX62" fmla="*/ 892233 w 4114165"/>
              <a:gd name="connsiteY62" fmla="*/ 19833 h 3063250"/>
              <a:gd name="connsiteX63" fmla="*/ 898835 w 4114165"/>
              <a:gd name="connsiteY63" fmla="*/ 2645 h 3063250"/>
              <a:gd name="connsiteX64" fmla="*/ 902143 w 4114165"/>
              <a:gd name="connsiteY64" fmla="*/ 0 h 3063250"/>
              <a:gd name="connsiteX65" fmla="*/ 905450 w 4114165"/>
              <a:gd name="connsiteY65" fmla="*/ 1042 h 3063250"/>
              <a:gd name="connsiteX66" fmla="*/ 908758 w 4114165"/>
              <a:gd name="connsiteY66" fmla="*/ 5543 h 3063250"/>
              <a:gd name="connsiteX67" fmla="*/ 915360 w 4114165"/>
              <a:gd name="connsiteY67" fmla="*/ 23974 h 3063250"/>
              <a:gd name="connsiteX68" fmla="*/ 921975 w 4114165"/>
              <a:gd name="connsiteY68" fmla="*/ 53496 h 3063250"/>
              <a:gd name="connsiteX69" fmla="*/ 931885 w 4114165"/>
              <a:gd name="connsiteY69" fmla="*/ 114728 h 3063250"/>
              <a:gd name="connsiteX70" fmla="*/ 945103 w 4114165"/>
              <a:gd name="connsiteY70" fmla="*/ 219005 h 3063250"/>
              <a:gd name="connsiteX71" fmla="*/ 991370 w 4114165"/>
              <a:gd name="connsiteY71" fmla="*/ 608560 h 3063250"/>
              <a:gd name="connsiteX72" fmla="*/ 1007895 w 4114165"/>
              <a:gd name="connsiteY72" fmla="*/ 717439 h 3063250"/>
              <a:gd name="connsiteX73" fmla="*/ 1057457 w 4114165"/>
              <a:gd name="connsiteY73" fmla="*/ 1020560 h 3063250"/>
              <a:gd name="connsiteX74" fmla="*/ 1070674 w 4114165"/>
              <a:gd name="connsiteY74" fmla="*/ 1129034 h 3063250"/>
              <a:gd name="connsiteX75" fmla="*/ 1083891 w 4114165"/>
              <a:gd name="connsiteY75" fmla="*/ 1261492 h 3063250"/>
              <a:gd name="connsiteX76" fmla="*/ 1100416 w 4114165"/>
              <a:gd name="connsiteY76" fmla="*/ 1462079 h 3063250"/>
              <a:gd name="connsiteX77" fmla="*/ 1123543 w 4114165"/>
              <a:gd name="connsiteY77" fmla="*/ 1789577 h 3063250"/>
              <a:gd name="connsiteX78" fmla="*/ 1146683 w 4114165"/>
              <a:gd name="connsiteY78" fmla="*/ 2110389 h 3063250"/>
              <a:gd name="connsiteX79" fmla="*/ 1159901 w 4114165"/>
              <a:gd name="connsiteY79" fmla="*/ 2255687 h 3063250"/>
              <a:gd name="connsiteX80" fmla="*/ 1169810 w 4114165"/>
              <a:gd name="connsiteY80" fmla="*/ 2336454 h 3063250"/>
              <a:gd name="connsiteX81" fmla="*/ 1176425 w 4114165"/>
              <a:gd name="connsiteY81" fmla="*/ 2375343 h 3063250"/>
              <a:gd name="connsiteX82" fmla="*/ 1183028 w 4114165"/>
              <a:gd name="connsiteY82" fmla="*/ 2401809 h 3063250"/>
              <a:gd name="connsiteX83" fmla="*/ 1189643 w 4114165"/>
              <a:gd name="connsiteY83" fmla="*/ 2415701 h 3063250"/>
              <a:gd name="connsiteX84" fmla="*/ 1192950 w 4114165"/>
              <a:gd name="connsiteY84" fmla="*/ 2417917 h 3063250"/>
              <a:gd name="connsiteX85" fmla="*/ 1196245 w 4114165"/>
              <a:gd name="connsiteY85" fmla="*/ 2417030 h 3063250"/>
              <a:gd name="connsiteX86" fmla="*/ 1199553 w 4114165"/>
              <a:gd name="connsiteY86" fmla="*/ 2413054 h 3063250"/>
              <a:gd name="connsiteX87" fmla="*/ 1206168 w 4114165"/>
              <a:gd name="connsiteY87" fmla="*/ 2396073 h 3063250"/>
              <a:gd name="connsiteX88" fmla="*/ 1212770 w 4114165"/>
              <a:gd name="connsiteY88" fmla="*/ 2367517 h 3063250"/>
              <a:gd name="connsiteX89" fmla="*/ 1222680 w 4114165"/>
              <a:gd name="connsiteY89" fmla="*/ 2304808 h 3063250"/>
              <a:gd name="connsiteX90" fmla="*/ 1232602 w 4114165"/>
              <a:gd name="connsiteY90" fmla="*/ 2221471 h 3063250"/>
              <a:gd name="connsiteX91" fmla="*/ 1249127 w 4114165"/>
              <a:gd name="connsiteY91" fmla="*/ 2051011 h 3063250"/>
              <a:gd name="connsiteX92" fmla="*/ 1278857 w 4114165"/>
              <a:gd name="connsiteY92" fmla="*/ 1738519 h 3063250"/>
              <a:gd name="connsiteX93" fmla="*/ 1292087 w 4114165"/>
              <a:gd name="connsiteY93" fmla="*/ 1631108 h 3063250"/>
              <a:gd name="connsiteX94" fmla="*/ 1301997 w 4114165"/>
              <a:gd name="connsiteY94" fmla="*/ 1571186 h 3063250"/>
              <a:gd name="connsiteX95" fmla="*/ 1311907 w 4114165"/>
              <a:gd name="connsiteY95" fmla="*/ 1530802 h 3063250"/>
              <a:gd name="connsiteX96" fmla="*/ 1318522 w 4114165"/>
              <a:gd name="connsiteY96" fmla="*/ 1515125 h 3063250"/>
              <a:gd name="connsiteX97" fmla="*/ 1325124 w 4114165"/>
              <a:gd name="connsiteY97" fmla="*/ 1508553 h 3063250"/>
              <a:gd name="connsiteX98" fmla="*/ 1328431 w 4114165"/>
              <a:gd name="connsiteY98" fmla="*/ 1508692 h 3063250"/>
              <a:gd name="connsiteX99" fmla="*/ 1331739 w 4114165"/>
              <a:gd name="connsiteY99" fmla="*/ 1511098 h 3063250"/>
              <a:gd name="connsiteX100" fmla="*/ 1338341 w 4114165"/>
              <a:gd name="connsiteY100" fmla="*/ 1522673 h 3063250"/>
              <a:gd name="connsiteX101" fmla="*/ 1344956 w 4114165"/>
              <a:gd name="connsiteY101" fmla="*/ 1543098 h 3063250"/>
              <a:gd name="connsiteX102" fmla="*/ 1351559 w 4114165"/>
              <a:gd name="connsiteY102" fmla="*/ 1572135 h 3063250"/>
              <a:gd name="connsiteX103" fmla="*/ 1361481 w 4114165"/>
              <a:gd name="connsiteY103" fmla="*/ 1631273 h 3063250"/>
              <a:gd name="connsiteX104" fmla="*/ 1371391 w 4114165"/>
              <a:gd name="connsiteY104" fmla="*/ 1708025 h 3063250"/>
              <a:gd name="connsiteX105" fmla="*/ 1384608 w 4114165"/>
              <a:gd name="connsiteY105" fmla="*/ 1834709 h 3063250"/>
              <a:gd name="connsiteX106" fmla="*/ 1401133 w 4114165"/>
              <a:gd name="connsiteY106" fmla="*/ 2023810 h 3063250"/>
              <a:gd name="connsiteX107" fmla="*/ 1437478 w 4114165"/>
              <a:gd name="connsiteY107" fmla="*/ 2455958 h 3063250"/>
              <a:gd name="connsiteX108" fmla="*/ 1450695 w 4114165"/>
              <a:gd name="connsiteY108" fmla="*/ 2573840 h 3063250"/>
              <a:gd name="connsiteX109" fmla="*/ 1460618 w 4114165"/>
              <a:gd name="connsiteY109" fmla="*/ 2638271 h 3063250"/>
              <a:gd name="connsiteX110" fmla="*/ 1467220 w 4114165"/>
              <a:gd name="connsiteY110" fmla="*/ 2669055 h 3063250"/>
              <a:gd name="connsiteX111" fmla="*/ 1473835 w 4114165"/>
              <a:gd name="connsiteY111" fmla="*/ 2690241 h 3063250"/>
              <a:gd name="connsiteX112" fmla="*/ 1480438 w 4114165"/>
              <a:gd name="connsiteY112" fmla="*/ 2702360 h 3063250"/>
              <a:gd name="connsiteX113" fmla="*/ 1483745 w 4114165"/>
              <a:gd name="connsiteY113" fmla="*/ 2705260 h 3063250"/>
              <a:gd name="connsiteX114" fmla="*/ 1487053 w 4114165"/>
              <a:gd name="connsiteY114" fmla="*/ 2706222 h 3063250"/>
              <a:gd name="connsiteX115" fmla="*/ 1490360 w 4114165"/>
              <a:gd name="connsiteY115" fmla="*/ 2705361 h 3063250"/>
              <a:gd name="connsiteX116" fmla="*/ 1496963 w 4114165"/>
              <a:gd name="connsiteY116" fmla="*/ 2698700 h 3063250"/>
              <a:gd name="connsiteX117" fmla="*/ 1503577 w 4114165"/>
              <a:gd name="connsiteY117" fmla="*/ 2686265 h 3063250"/>
              <a:gd name="connsiteX118" fmla="*/ 1513487 w 4114165"/>
              <a:gd name="connsiteY118" fmla="*/ 2658861 h 3063250"/>
              <a:gd name="connsiteX119" fmla="*/ 1526705 w 4114165"/>
              <a:gd name="connsiteY119" fmla="*/ 2610120 h 3063250"/>
              <a:gd name="connsiteX120" fmla="*/ 1543229 w 4114165"/>
              <a:gd name="connsiteY120" fmla="*/ 2536635 h 3063250"/>
              <a:gd name="connsiteX121" fmla="*/ 1579574 w 4114165"/>
              <a:gd name="connsiteY121" fmla="*/ 2357488 h 3063250"/>
              <a:gd name="connsiteX122" fmla="*/ 1615932 w 4114165"/>
              <a:gd name="connsiteY122" fmla="*/ 2168830 h 3063250"/>
              <a:gd name="connsiteX123" fmla="*/ 1639059 w 4114165"/>
              <a:gd name="connsiteY123" fmla="*/ 2033219 h 3063250"/>
              <a:gd name="connsiteX124" fmla="*/ 1658891 w 4114165"/>
              <a:gd name="connsiteY124" fmla="*/ 1899823 h 3063250"/>
              <a:gd name="connsiteX125" fmla="*/ 1688633 w 4114165"/>
              <a:gd name="connsiteY125" fmla="*/ 1675189 h 3063250"/>
              <a:gd name="connsiteX126" fmla="*/ 1724978 w 4114165"/>
              <a:gd name="connsiteY126" fmla="*/ 1405069 h 3063250"/>
              <a:gd name="connsiteX127" fmla="*/ 1754720 w 4114165"/>
              <a:gd name="connsiteY127" fmla="*/ 1207660 h 3063250"/>
              <a:gd name="connsiteX128" fmla="*/ 1777847 w 4114165"/>
              <a:gd name="connsiteY128" fmla="*/ 1072404 h 3063250"/>
              <a:gd name="connsiteX129" fmla="*/ 1794372 w 4114165"/>
              <a:gd name="connsiteY129" fmla="*/ 994322 h 3063250"/>
              <a:gd name="connsiteX130" fmla="*/ 1807590 w 4114165"/>
              <a:gd name="connsiteY130" fmla="*/ 945860 h 3063250"/>
              <a:gd name="connsiteX131" fmla="*/ 1820807 w 4114165"/>
              <a:gd name="connsiteY131" fmla="*/ 909731 h 3063250"/>
              <a:gd name="connsiteX132" fmla="*/ 1830717 w 4114165"/>
              <a:gd name="connsiteY132" fmla="*/ 890394 h 3063250"/>
              <a:gd name="connsiteX133" fmla="*/ 1840639 w 4114165"/>
              <a:gd name="connsiteY133" fmla="*/ 877921 h 3063250"/>
              <a:gd name="connsiteX134" fmla="*/ 1847242 w 4114165"/>
              <a:gd name="connsiteY134" fmla="*/ 873653 h 3063250"/>
              <a:gd name="connsiteX135" fmla="*/ 1853857 w 4114165"/>
              <a:gd name="connsiteY135" fmla="*/ 872881 h 3063250"/>
              <a:gd name="connsiteX136" fmla="*/ 1860459 w 4114165"/>
              <a:gd name="connsiteY136" fmla="*/ 875768 h 3063250"/>
              <a:gd name="connsiteX137" fmla="*/ 1867074 w 4114165"/>
              <a:gd name="connsiteY137" fmla="*/ 882378 h 3063250"/>
              <a:gd name="connsiteX138" fmla="*/ 1873676 w 4114165"/>
              <a:gd name="connsiteY138" fmla="*/ 892762 h 3063250"/>
              <a:gd name="connsiteX139" fmla="*/ 1883599 w 4114165"/>
              <a:gd name="connsiteY139" fmla="*/ 915227 h 3063250"/>
              <a:gd name="connsiteX140" fmla="*/ 1893509 w 4114165"/>
              <a:gd name="connsiteY140" fmla="*/ 945480 h 3063250"/>
              <a:gd name="connsiteX141" fmla="*/ 1906726 w 4114165"/>
              <a:gd name="connsiteY141" fmla="*/ 996386 h 3063250"/>
              <a:gd name="connsiteX142" fmla="*/ 1919944 w 4114165"/>
              <a:gd name="connsiteY142" fmla="*/ 1058398 h 3063250"/>
              <a:gd name="connsiteX143" fmla="*/ 1933161 w 4114165"/>
              <a:gd name="connsiteY143" fmla="*/ 1132137 h 3063250"/>
              <a:gd name="connsiteX144" fmla="*/ 1949686 w 4114165"/>
              <a:gd name="connsiteY144" fmla="*/ 1241687 h 3063250"/>
              <a:gd name="connsiteX145" fmla="*/ 1966211 w 4114165"/>
              <a:gd name="connsiteY145" fmla="*/ 1370713 h 3063250"/>
              <a:gd name="connsiteX146" fmla="*/ 1986043 w 4114165"/>
              <a:gd name="connsiteY146" fmla="*/ 1548658 h 3063250"/>
              <a:gd name="connsiteX147" fmla="*/ 2035605 w 4114165"/>
              <a:gd name="connsiteY147" fmla="*/ 2011729 h 3063250"/>
              <a:gd name="connsiteX148" fmla="*/ 2048822 w 4114165"/>
              <a:gd name="connsiteY148" fmla="*/ 2106628 h 3063250"/>
              <a:gd name="connsiteX149" fmla="*/ 2058732 w 4114165"/>
              <a:gd name="connsiteY149" fmla="*/ 2163043 h 3063250"/>
              <a:gd name="connsiteX150" fmla="*/ 2068655 w 4114165"/>
              <a:gd name="connsiteY150" fmla="*/ 2205123 h 3063250"/>
              <a:gd name="connsiteX151" fmla="*/ 2075257 w 4114165"/>
              <a:gd name="connsiteY151" fmla="*/ 2224738 h 3063250"/>
              <a:gd name="connsiteX152" fmla="*/ 2081872 w 4114165"/>
              <a:gd name="connsiteY152" fmla="*/ 2237528 h 3063250"/>
              <a:gd name="connsiteX153" fmla="*/ 2088474 w 4114165"/>
              <a:gd name="connsiteY153" fmla="*/ 2243581 h 3063250"/>
              <a:gd name="connsiteX154" fmla="*/ 2091782 w 4114165"/>
              <a:gd name="connsiteY154" fmla="*/ 2244151 h 3063250"/>
              <a:gd name="connsiteX155" fmla="*/ 2095089 w 4114165"/>
              <a:gd name="connsiteY155" fmla="*/ 2243151 h 3063250"/>
              <a:gd name="connsiteX156" fmla="*/ 2101692 w 4114165"/>
              <a:gd name="connsiteY156" fmla="*/ 2236591 h 3063250"/>
              <a:gd name="connsiteX157" fmla="*/ 2108307 w 4114165"/>
              <a:gd name="connsiteY157" fmla="*/ 2224359 h 3063250"/>
              <a:gd name="connsiteX158" fmla="*/ 2118217 w 4114165"/>
              <a:gd name="connsiteY158" fmla="*/ 2196525 h 3063250"/>
              <a:gd name="connsiteX159" fmla="*/ 2128127 w 4114165"/>
              <a:gd name="connsiteY159" fmla="*/ 2159193 h 3063250"/>
              <a:gd name="connsiteX160" fmla="*/ 2141357 w 4114165"/>
              <a:gd name="connsiteY160" fmla="*/ 2098485 h 3063250"/>
              <a:gd name="connsiteX161" fmla="*/ 2164484 w 4114165"/>
              <a:gd name="connsiteY161" fmla="*/ 1975626 h 3063250"/>
              <a:gd name="connsiteX162" fmla="*/ 2200829 w 4114165"/>
              <a:gd name="connsiteY162" fmla="*/ 1779712 h 3063250"/>
              <a:gd name="connsiteX163" fmla="*/ 2214046 w 4114165"/>
              <a:gd name="connsiteY163" fmla="*/ 1723006 h 3063250"/>
              <a:gd name="connsiteX164" fmla="*/ 2223968 w 4114165"/>
              <a:gd name="connsiteY164" fmla="*/ 1691525 h 3063250"/>
              <a:gd name="connsiteX165" fmla="*/ 2230571 w 4114165"/>
              <a:gd name="connsiteY165" fmla="*/ 1677165 h 3063250"/>
              <a:gd name="connsiteX166" fmla="*/ 2237186 w 4114165"/>
              <a:gd name="connsiteY166" fmla="*/ 1668845 h 3063250"/>
              <a:gd name="connsiteX167" fmla="*/ 2240493 w 4114165"/>
              <a:gd name="connsiteY167" fmla="*/ 1667085 h 3063250"/>
              <a:gd name="connsiteX168" fmla="*/ 2243788 w 4114165"/>
              <a:gd name="connsiteY168" fmla="*/ 1666971 h 3063250"/>
              <a:gd name="connsiteX169" fmla="*/ 2247096 w 4114165"/>
              <a:gd name="connsiteY169" fmla="*/ 1668554 h 3063250"/>
              <a:gd name="connsiteX170" fmla="*/ 2253711 w 4114165"/>
              <a:gd name="connsiteY170" fmla="*/ 1676912 h 3063250"/>
              <a:gd name="connsiteX171" fmla="*/ 2260313 w 4114165"/>
              <a:gd name="connsiteY171" fmla="*/ 1692285 h 3063250"/>
              <a:gd name="connsiteX172" fmla="*/ 2266928 w 4114165"/>
              <a:gd name="connsiteY172" fmla="*/ 1714838 h 3063250"/>
              <a:gd name="connsiteX173" fmla="*/ 2276838 w 4114165"/>
              <a:gd name="connsiteY173" fmla="*/ 1762439 h 3063250"/>
              <a:gd name="connsiteX174" fmla="*/ 2286748 w 4114165"/>
              <a:gd name="connsiteY174" fmla="*/ 1827060 h 3063250"/>
              <a:gd name="connsiteX175" fmla="*/ 2296670 w 4114165"/>
              <a:gd name="connsiteY175" fmla="*/ 1908954 h 3063250"/>
              <a:gd name="connsiteX176" fmla="*/ 2309888 w 4114165"/>
              <a:gd name="connsiteY176" fmla="*/ 2044185 h 3063250"/>
              <a:gd name="connsiteX177" fmla="*/ 2326400 w 4114165"/>
              <a:gd name="connsiteY177" fmla="*/ 2246051 h 3063250"/>
              <a:gd name="connsiteX178" fmla="*/ 2352847 w 4114165"/>
              <a:gd name="connsiteY178" fmla="*/ 2572067 h 3063250"/>
              <a:gd name="connsiteX179" fmla="*/ 2366064 w 4114165"/>
              <a:gd name="connsiteY179" fmla="*/ 2700929 h 3063250"/>
              <a:gd name="connsiteX180" fmla="*/ 2375975 w 4114165"/>
              <a:gd name="connsiteY180" fmla="*/ 2775427 h 3063250"/>
              <a:gd name="connsiteX181" fmla="*/ 2385884 w 4114165"/>
              <a:gd name="connsiteY181" fmla="*/ 2830398 h 3063250"/>
              <a:gd name="connsiteX182" fmla="*/ 2395807 w 4114165"/>
              <a:gd name="connsiteY182" fmla="*/ 2867312 h 3063250"/>
              <a:gd name="connsiteX183" fmla="*/ 2402409 w 4114165"/>
              <a:gd name="connsiteY183" fmla="*/ 2883268 h 3063250"/>
              <a:gd name="connsiteX184" fmla="*/ 2409024 w 4114165"/>
              <a:gd name="connsiteY184" fmla="*/ 2893563 h 3063250"/>
              <a:gd name="connsiteX185" fmla="*/ 2415627 w 4114165"/>
              <a:gd name="connsiteY185" fmla="*/ 2899350 h 3063250"/>
              <a:gd name="connsiteX186" fmla="*/ 2422242 w 4114165"/>
              <a:gd name="connsiteY186" fmla="*/ 2901668 h 3063250"/>
              <a:gd name="connsiteX187" fmla="*/ 2428844 w 4114165"/>
              <a:gd name="connsiteY187" fmla="*/ 2901402 h 3063250"/>
              <a:gd name="connsiteX188" fmla="*/ 2438766 w 4114165"/>
              <a:gd name="connsiteY188" fmla="*/ 2897273 h 3063250"/>
              <a:gd name="connsiteX189" fmla="*/ 2448676 w 4114165"/>
              <a:gd name="connsiteY189" fmla="*/ 2889726 h 3063250"/>
              <a:gd name="connsiteX190" fmla="*/ 2461894 w 4114165"/>
              <a:gd name="connsiteY190" fmla="*/ 2875454 h 3063250"/>
              <a:gd name="connsiteX191" fmla="*/ 2478418 w 4114165"/>
              <a:gd name="connsiteY191" fmla="*/ 2852749 h 3063250"/>
              <a:gd name="connsiteX192" fmla="*/ 2501546 w 4114165"/>
              <a:gd name="connsiteY192" fmla="*/ 2820306 h 3063250"/>
              <a:gd name="connsiteX193" fmla="*/ 2511456 w 4114165"/>
              <a:gd name="connsiteY193" fmla="*/ 2810061 h 3063250"/>
              <a:gd name="connsiteX194" fmla="*/ 2521378 w 4114165"/>
              <a:gd name="connsiteY194" fmla="*/ 2803945 h 3063250"/>
              <a:gd name="connsiteX195" fmla="*/ 2527980 w 4114165"/>
              <a:gd name="connsiteY195" fmla="*/ 2802564 h 3063250"/>
              <a:gd name="connsiteX196" fmla="*/ 2534596 w 4114165"/>
              <a:gd name="connsiteY196" fmla="*/ 2803464 h 3063250"/>
              <a:gd name="connsiteX197" fmla="*/ 2541198 w 4114165"/>
              <a:gd name="connsiteY197" fmla="*/ 2806592 h 3063250"/>
              <a:gd name="connsiteX198" fmla="*/ 2551120 w 4114165"/>
              <a:gd name="connsiteY198" fmla="*/ 2815215 h 3063250"/>
              <a:gd name="connsiteX199" fmla="*/ 2561030 w 4114165"/>
              <a:gd name="connsiteY199" fmla="*/ 2828271 h 3063250"/>
              <a:gd name="connsiteX200" fmla="*/ 2570940 w 4114165"/>
              <a:gd name="connsiteY200" fmla="*/ 2845810 h 3063250"/>
              <a:gd name="connsiteX201" fmla="*/ 2584158 w 4114165"/>
              <a:gd name="connsiteY201" fmla="*/ 2876189 h 3063250"/>
              <a:gd name="connsiteX202" fmla="*/ 2603990 w 4114165"/>
              <a:gd name="connsiteY202" fmla="*/ 2931768 h 3063250"/>
              <a:gd name="connsiteX203" fmla="*/ 2617207 w 4114165"/>
              <a:gd name="connsiteY203" fmla="*/ 2966795 h 3063250"/>
              <a:gd name="connsiteX204" fmla="*/ 2627117 w 4114165"/>
              <a:gd name="connsiteY204" fmla="*/ 2986220 h 3063250"/>
              <a:gd name="connsiteX205" fmla="*/ 2633732 w 4114165"/>
              <a:gd name="connsiteY205" fmla="*/ 2993894 h 3063250"/>
              <a:gd name="connsiteX206" fmla="*/ 2640334 w 4114165"/>
              <a:gd name="connsiteY206" fmla="*/ 2996060 h 3063250"/>
              <a:gd name="connsiteX207" fmla="*/ 2643642 w 4114165"/>
              <a:gd name="connsiteY207" fmla="*/ 2994781 h 3063250"/>
              <a:gd name="connsiteX208" fmla="*/ 2650257 w 4114165"/>
              <a:gd name="connsiteY208" fmla="*/ 2986942 h 3063250"/>
              <a:gd name="connsiteX209" fmla="*/ 2656859 w 4114165"/>
              <a:gd name="connsiteY209" fmla="*/ 2971366 h 3063250"/>
              <a:gd name="connsiteX210" fmla="*/ 2663474 w 4114165"/>
              <a:gd name="connsiteY210" fmla="*/ 2947357 h 3063250"/>
              <a:gd name="connsiteX211" fmla="*/ 2670077 w 4114165"/>
              <a:gd name="connsiteY211" fmla="*/ 2914280 h 3063250"/>
              <a:gd name="connsiteX212" fmla="*/ 2679999 w 4114165"/>
              <a:gd name="connsiteY212" fmla="*/ 2846646 h 3063250"/>
              <a:gd name="connsiteX213" fmla="*/ 2689909 w 4114165"/>
              <a:gd name="connsiteY213" fmla="*/ 2756698 h 3063250"/>
              <a:gd name="connsiteX214" fmla="*/ 2703127 w 4114165"/>
              <a:gd name="connsiteY214" fmla="*/ 2602181 h 3063250"/>
              <a:gd name="connsiteX215" fmla="*/ 2716344 w 4114165"/>
              <a:gd name="connsiteY215" fmla="*/ 2412092 h 3063250"/>
              <a:gd name="connsiteX216" fmla="*/ 2736176 w 4114165"/>
              <a:gd name="connsiteY216" fmla="*/ 2082213 h 3063250"/>
              <a:gd name="connsiteX217" fmla="*/ 2772521 w 4114165"/>
              <a:gd name="connsiteY217" fmla="*/ 1470652 h 3063250"/>
              <a:gd name="connsiteX218" fmla="*/ 2789046 w 4114165"/>
              <a:gd name="connsiteY218" fmla="*/ 1238622 h 3063250"/>
              <a:gd name="connsiteX219" fmla="*/ 2805571 w 4114165"/>
              <a:gd name="connsiteY219" fmla="*/ 1047862 h 3063250"/>
              <a:gd name="connsiteX220" fmla="*/ 2818788 w 4114165"/>
              <a:gd name="connsiteY220" fmla="*/ 927358 h 3063250"/>
              <a:gd name="connsiteX221" fmla="*/ 2832005 w 4114165"/>
              <a:gd name="connsiteY221" fmla="*/ 833941 h 3063250"/>
              <a:gd name="connsiteX222" fmla="*/ 2845223 w 4114165"/>
              <a:gd name="connsiteY222" fmla="*/ 764002 h 3063250"/>
              <a:gd name="connsiteX223" fmla="*/ 2855133 w 4114165"/>
              <a:gd name="connsiteY223" fmla="*/ 724885 h 3063250"/>
              <a:gd name="connsiteX224" fmla="*/ 2865042 w 4114165"/>
              <a:gd name="connsiteY224" fmla="*/ 696152 h 3063250"/>
              <a:gd name="connsiteX225" fmla="*/ 2874965 w 4114165"/>
              <a:gd name="connsiteY225" fmla="*/ 677220 h 3063250"/>
              <a:gd name="connsiteX226" fmla="*/ 2881567 w 4114165"/>
              <a:gd name="connsiteY226" fmla="*/ 670028 h 3063250"/>
              <a:gd name="connsiteX227" fmla="*/ 2888182 w 4114165"/>
              <a:gd name="connsiteY227" fmla="*/ 667368 h 3063250"/>
              <a:gd name="connsiteX228" fmla="*/ 2894785 w 4114165"/>
              <a:gd name="connsiteY228" fmla="*/ 669622 h 3063250"/>
              <a:gd name="connsiteX229" fmla="*/ 2901400 w 4114165"/>
              <a:gd name="connsiteY229" fmla="*/ 677182 h 3063250"/>
              <a:gd name="connsiteX230" fmla="*/ 2908002 w 4114165"/>
              <a:gd name="connsiteY230" fmla="*/ 690415 h 3063250"/>
              <a:gd name="connsiteX231" fmla="*/ 2914617 w 4114165"/>
              <a:gd name="connsiteY231" fmla="*/ 709562 h 3063250"/>
              <a:gd name="connsiteX232" fmla="*/ 2924527 w 4114165"/>
              <a:gd name="connsiteY232" fmla="*/ 749616 h 3063250"/>
              <a:gd name="connsiteX233" fmla="*/ 2934450 w 4114165"/>
              <a:gd name="connsiteY233" fmla="*/ 803296 h 3063250"/>
              <a:gd name="connsiteX234" fmla="*/ 2947667 w 4114165"/>
              <a:gd name="connsiteY234" fmla="*/ 895814 h 3063250"/>
              <a:gd name="connsiteX235" fmla="*/ 2960884 w 4114165"/>
              <a:gd name="connsiteY235" fmla="*/ 1012101 h 3063250"/>
              <a:gd name="connsiteX236" fmla="*/ 2977409 w 4114165"/>
              <a:gd name="connsiteY236" fmla="*/ 1187779 h 3063250"/>
              <a:gd name="connsiteX237" fmla="*/ 3017061 w 4114165"/>
              <a:gd name="connsiteY237" fmla="*/ 1634110 h 3063250"/>
              <a:gd name="connsiteX238" fmla="*/ 3030278 w 4114165"/>
              <a:gd name="connsiteY238" fmla="*/ 1742115 h 3063250"/>
              <a:gd name="connsiteX239" fmla="*/ 3040188 w 4114165"/>
              <a:gd name="connsiteY239" fmla="*/ 1800265 h 3063250"/>
              <a:gd name="connsiteX240" fmla="*/ 3046803 w 4114165"/>
              <a:gd name="connsiteY240" fmla="*/ 1827313 h 3063250"/>
              <a:gd name="connsiteX241" fmla="*/ 3053406 w 4114165"/>
              <a:gd name="connsiteY241" fmla="*/ 1844928 h 3063250"/>
              <a:gd name="connsiteX242" fmla="*/ 3060021 w 4114165"/>
              <a:gd name="connsiteY242" fmla="*/ 1853413 h 3063250"/>
              <a:gd name="connsiteX243" fmla="*/ 3063315 w 4114165"/>
              <a:gd name="connsiteY243" fmla="*/ 1854388 h 3063250"/>
              <a:gd name="connsiteX244" fmla="*/ 3066623 w 4114165"/>
              <a:gd name="connsiteY244" fmla="*/ 1853299 h 3063250"/>
              <a:gd name="connsiteX245" fmla="*/ 3073238 w 4114165"/>
              <a:gd name="connsiteY245" fmla="*/ 1845245 h 3063250"/>
              <a:gd name="connsiteX246" fmla="*/ 3079840 w 4114165"/>
              <a:gd name="connsiteY246" fmla="*/ 1829960 h 3063250"/>
              <a:gd name="connsiteX247" fmla="*/ 3086456 w 4114165"/>
              <a:gd name="connsiteY247" fmla="*/ 1808129 h 3063250"/>
              <a:gd name="connsiteX248" fmla="*/ 3096365 w 4114165"/>
              <a:gd name="connsiteY248" fmla="*/ 1764782 h 3063250"/>
              <a:gd name="connsiteX249" fmla="*/ 3109583 w 4114165"/>
              <a:gd name="connsiteY249" fmla="*/ 1692285 h 3063250"/>
              <a:gd name="connsiteX250" fmla="*/ 3145940 w 4114165"/>
              <a:gd name="connsiteY250" fmla="*/ 1482986 h 3063250"/>
              <a:gd name="connsiteX251" fmla="*/ 3162452 w 4114165"/>
              <a:gd name="connsiteY251" fmla="*/ 1409665 h 3063250"/>
              <a:gd name="connsiteX252" fmla="*/ 3178977 w 4114165"/>
              <a:gd name="connsiteY252" fmla="*/ 1351098 h 3063250"/>
              <a:gd name="connsiteX253" fmla="*/ 3192194 w 4114165"/>
              <a:gd name="connsiteY253" fmla="*/ 1313348 h 3063250"/>
              <a:gd name="connsiteX254" fmla="*/ 3205412 w 4114165"/>
              <a:gd name="connsiteY254" fmla="*/ 1283678 h 3063250"/>
              <a:gd name="connsiteX255" fmla="*/ 3215334 w 4114165"/>
              <a:gd name="connsiteY255" fmla="*/ 1267773 h 3063250"/>
              <a:gd name="connsiteX256" fmla="*/ 3221936 w 4114165"/>
              <a:gd name="connsiteY256" fmla="*/ 1260745 h 3063250"/>
              <a:gd name="connsiteX257" fmla="*/ 3228551 w 4114165"/>
              <a:gd name="connsiteY257" fmla="*/ 1256705 h 3063250"/>
              <a:gd name="connsiteX258" fmla="*/ 3235154 w 4114165"/>
              <a:gd name="connsiteY258" fmla="*/ 1255730 h 3063250"/>
              <a:gd name="connsiteX259" fmla="*/ 3241769 w 4114165"/>
              <a:gd name="connsiteY259" fmla="*/ 1257820 h 3063250"/>
              <a:gd name="connsiteX260" fmla="*/ 3248371 w 4114165"/>
              <a:gd name="connsiteY260" fmla="*/ 1263088 h 3063250"/>
              <a:gd name="connsiteX261" fmla="*/ 3254986 w 4114165"/>
              <a:gd name="connsiteY261" fmla="*/ 1271661 h 3063250"/>
              <a:gd name="connsiteX262" fmla="*/ 3264896 w 4114165"/>
              <a:gd name="connsiteY262" fmla="*/ 1291099 h 3063250"/>
              <a:gd name="connsiteX263" fmla="*/ 3274819 w 4114165"/>
              <a:gd name="connsiteY263" fmla="*/ 1319161 h 3063250"/>
              <a:gd name="connsiteX264" fmla="*/ 3284729 w 4114165"/>
              <a:gd name="connsiteY264" fmla="*/ 1356796 h 3063250"/>
              <a:gd name="connsiteX265" fmla="*/ 3294638 w 4114165"/>
              <a:gd name="connsiteY265" fmla="*/ 1405106 h 3063250"/>
              <a:gd name="connsiteX266" fmla="*/ 3304548 w 4114165"/>
              <a:gd name="connsiteY266" fmla="*/ 1465029 h 3063250"/>
              <a:gd name="connsiteX267" fmla="*/ 3317766 w 4114165"/>
              <a:gd name="connsiteY267" fmla="*/ 1564322 h 3063250"/>
              <a:gd name="connsiteX268" fmla="*/ 3330996 w 4114165"/>
              <a:gd name="connsiteY268" fmla="*/ 1685636 h 3063250"/>
              <a:gd name="connsiteX269" fmla="*/ 3347508 w 4114165"/>
              <a:gd name="connsiteY269" fmla="*/ 1862923 h 3063250"/>
              <a:gd name="connsiteX270" fmla="*/ 3406993 w 4114165"/>
              <a:gd name="connsiteY270" fmla="*/ 2532355 h 3063250"/>
              <a:gd name="connsiteX271" fmla="*/ 3423517 w 4114165"/>
              <a:gd name="connsiteY271" fmla="*/ 2676071 h 3063250"/>
              <a:gd name="connsiteX272" fmla="*/ 3440042 w 4114165"/>
              <a:gd name="connsiteY272" fmla="*/ 2794878 h 3063250"/>
              <a:gd name="connsiteX273" fmla="*/ 3453260 w 4114165"/>
              <a:gd name="connsiteY273" fmla="*/ 2872884 h 3063250"/>
              <a:gd name="connsiteX274" fmla="*/ 3466477 w 4114165"/>
              <a:gd name="connsiteY274" fmla="*/ 2936720 h 3063250"/>
              <a:gd name="connsiteX275" fmla="*/ 3479694 w 4114165"/>
              <a:gd name="connsiteY275" fmla="*/ 2986828 h 3063250"/>
              <a:gd name="connsiteX276" fmla="*/ 3489604 w 4114165"/>
              <a:gd name="connsiteY276" fmla="*/ 3015675 h 3063250"/>
              <a:gd name="connsiteX277" fmla="*/ 3499526 w 4114165"/>
              <a:gd name="connsiteY277" fmla="*/ 3037329 h 3063250"/>
              <a:gd name="connsiteX278" fmla="*/ 3509436 w 4114165"/>
              <a:gd name="connsiteY278" fmla="*/ 3052108 h 3063250"/>
              <a:gd name="connsiteX279" fmla="*/ 3519346 w 4114165"/>
              <a:gd name="connsiteY279" fmla="*/ 3060642 h 3063250"/>
              <a:gd name="connsiteX280" fmla="*/ 3525962 w 4114165"/>
              <a:gd name="connsiteY280" fmla="*/ 3063150 h 3063250"/>
              <a:gd name="connsiteX281" fmla="*/ 3532564 w 4114165"/>
              <a:gd name="connsiteY281" fmla="*/ 3063251 h 3063250"/>
              <a:gd name="connsiteX282" fmla="*/ 3539179 w 4114165"/>
              <a:gd name="connsiteY282" fmla="*/ 3060947 h 3063250"/>
              <a:gd name="connsiteX283" fmla="*/ 3545781 w 4114165"/>
              <a:gd name="connsiteY283" fmla="*/ 3056261 h 3063250"/>
              <a:gd name="connsiteX284" fmla="*/ 3555704 w 4114165"/>
              <a:gd name="connsiteY284" fmla="*/ 3044826 h 3063250"/>
              <a:gd name="connsiteX285" fmla="*/ 3565614 w 4114165"/>
              <a:gd name="connsiteY285" fmla="*/ 3028149 h 3063250"/>
              <a:gd name="connsiteX286" fmla="*/ 3575523 w 4114165"/>
              <a:gd name="connsiteY286" fmla="*/ 3006076 h 3063250"/>
              <a:gd name="connsiteX287" fmla="*/ 3585446 w 4114165"/>
              <a:gd name="connsiteY287" fmla="*/ 2978141 h 3063250"/>
              <a:gd name="connsiteX288" fmla="*/ 3598663 w 4114165"/>
              <a:gd name="connsiteY288" fmla="*/ 2930705 h 3063250"/>
              <a:gd name="connsiteX289" fmla="*/ 3611881 w 4114165"/>
              <a:gd name="connsiteY289" fmla="*/ 2871288 h 3063250"/>
              <a:gd name="connsiteX290" fmla="*/ 3628405 w 4114165"/>
              <a:gd name="connsiteY290" fmla="*/ 2782582 h 3063250"/>
              <a:gd name="connsiteX291" fmla="*/ 3664750 w 4114165"/>
              <a:gd name="connsiteY291" fmla="*/ 2563380 h 3063250"/>
              <a:gd name="connsiteX292" fmla="*/ 3691185 w 4114165"/>
              <a:gd name="connsiteY292" fmla="*/ 2412674 h 3063250"/>
              <a:gd name="connsiteX293" fmla="*/ 3707710 w 4114165"/>
              <a:gd name="connsiteY293" fmla="*/ 2331693 h 3063250"/>
              <a:gd name="connsiteX294" fmla="*/ 3720927 w 4114165"/>
              <a:gd name="connsiteY294" fmla="*/ 2279532 h 3063250"/>
              <a:gd name="connsiteX295" fmla="*/ 3730837 w 4114165"/>
              <a:gd name="connsiteY295" fmla="*/ 2250090 h 3063250"/>
              <a:gd name="connsiteX296" fmla="*/ 3740759 w 4114165"/>
              <a:gd name="connsiteY296" fmla="*/ 2229956 h 3063250"/>
              <a:gd name="connsiteX297" fmla="*/ 3747362 w 4114165"/>
              <a:gd name="connsiteY297" fmla="*/ 2221978 h 3063250"/>
              <a:gd name="connsiteX298" fmla="*/ 3753977 w 4114165"/>
              <a:gd name="connsiteY298" fmla="*/ 2218470 h 3063250"/>
              <a:gd name="connsiteX299" fmla="*/ 3760579 w 4114165"/>
              <a:gd name="connsiteY299" fmla="*/ 2219483 h 3063250"/>
              <a:gd name="connsiteX300" fmla="*/ 3767194 w 4114165"/>
              <a:gd name="connsiteY300" fmla="*/ 2225017 h 3063250"/>
              <a:gd name="connsiteX301" fmla="*/ 3773796 w 4114165"/>
              <a:gd name="connsiteY301" fmla="*/ 2234945 h 3063250"/>
              <a:gd name="connsiteX302" fmla="*/ 3783719 w 4114165"/>
              <a:gd name="connsiteY302" fmla="*/ 2257498 h 3063250"/>
              <a:gd name="connsiteX303" fmla="*/ 3793629 w 4114165"/>
              <a:gd name="connsiteY303" fmla="*/ 2287751 h 3063250"/>
              <a:gd name="connsiteX304" fmla="*/ 3810154 w 4114165"/>
              <a:gd name="connsiteY304" fmla="*/ 2348788 h 3063250"/>
              <a:gd name="connsiteX305" fmla="*/ 3836589 w 4114165"/>
              <a:gd name="connsiteY305" fmla="*/ 2448461 h 3063250"/>
              <a:gd name="connsiteX306" fmla="*/ 3849806 w 4114165"/>
              <a:gd name="connsiteY306" fmla="*/ 2487654 h 3063250"/>
              <a:gd name="connsiteX307" fmla="*/ 3859716 w 4114165"/>
              <a:gd name="connsiteY307" fmla="*/ 2508472 h 3063250"/>
              <a:gd name="connsiteX308" fmla="*/ 3866331 w 4114165"/>
              <a:gd name="connsiteY308" fmla="*/ 2517476 h 3063250"/>
              <a:gd name="connsiteX309" fmla="*/ 3872933 w 4114165"/>
              <a:gd name="connsiteY309" fmla="*/ 2522313 h 3063250"/>
              <a:gd name="connsiteX310" fmla="*/ 3879548 w 4114165"/>
              <a:gd name="connsiteY310" fmla="*/ 2522984 h 3063250"/>
              <a:gd name="connsiteX311" fmla="*/ 3886150 w 4114165"/>
              <a:gd name="connsiteY311" fmla="*/ 2519654 h 3063250"/>
              <a:gd name="connsiteX312" fmla="*/ 3892765 w 4114165"/>
              <a:gd name="connsiteY312" fmla="*/ 2512613 h 3063250"/>
              <a:gd name="connsiteX313" fmla="*/ 3902675 w 4114165"/>
              <a:gd name="connsiteY313" fmla="*/ 2496087 h 3063250"/>
              <a:gd name="connsiteX314" fmla="*/ 3915893 w 4114165"/>
              <a:gd name="connsiteY314" fmla="*/ 2466177 h 3063250"/>
              <a:gd name="connsiteX315" fmla="*/ 3939032 w 4114165"/>
              <a:gd name="connsiteY315" fmla="*/ 2410826 h 3063250"/>
              <a:gd name="connsiteX316" fmla="*/ 3948943 w 4114165"/>
              <a:gd name="connsiteY316" fmla="*/ 2393604 h 3063250"/>
              <a:gd name="connsiteX317" fmla="*/ 3955545 w 4114165"/>
              <a:gd name="connsiteY317" fmla="*/ 2385879 h 3063250"/>
              <a:gd name="connsiteX318" fmla="*/ 3962160 w 4114165"/>
              <a:gd name="connsiteY318" fmla="*/ 2381497 h 3063250"/>
              <a:gd name="connsiteX319" fmla="*/ 3968775 w 4114165"/>
              <a:gd name="connsiteY319" fmla="*/ 2380687 h 3063250"/>
              <a:gd name="connsiteX320" fmla="*/ 3975377 w 4114165"/>
              <a:gd name="connsiteY320" fmla="*/ 2383562 h 3063250"/>
              <a:gd name="connsiteX321" fmla="*/ 3981992 w 4114165"/>
              <a:gd name="connsiteY321" fmla="*/ 2390184 h 3063250"/>
              <a:gd name="connsiteX322" fmla="*/ 3988595 w 4114165"/>
              <a:gd name="connsiteY322" fmla="*/ 2400606 h 3063250"/>
              <a:gd name="connsiteX323" fmla="*/ 3998504 w 4114165"/>
              <a:gd name="connsiteY323" fmla="*/ 2422932 h 3063250"/>
              <a:gd name="connsiteX324" fmla="*/ 4011734 w 4114165"/>
              <a:gd name="connsiteY324" fmla="*/ 2462365 h 3063250"/>
              <a:gd name="connsiteX325" fmla="*/ 4034862 w 4114165"/>
              <a:gd name="connsiteY325" fmla="*/ 2535128 h 3063250"/>
              <a:gd name="connsiteX326" fmla="*/ 4044771 w 4114165"/>
              <a:gd name="connsiteY326" fmla="*/ 2557023 h 3063250"/>
              <a:gd name="connsiteX327" fmla="*/ 4051386 w 4114165"/>
              <a:gd name="connsiteY327" fmla="*/ 2565419 h 3063250"/>
              <a:gd name="connsiteX328" fmla="*/ 4054681 w 4114165"/>
              <a:gd name="connsiteY328" fmla="*/ 2567344 h 3063250"/>
              <a:gd name="connsiteX329" fmla="*/ 4057989 w 4114165"/>
              <a:gd name="connsiteY329" fmla="*/ 2567584 h 3063250"/>
              <a:gd name="connsiteX330" fmla="*/ 4061296 w 4114165"/>
              <a:gd name="connsiteY330" fmla="*/ 2566090 h 3063250"/>
              <a:gd name="connsiteX331" fmla="*/ 4067911 w 4114165"/>
              <a:gd name="connsiteY331" fmla="*/ 2557454 h 3063250"/>
              <a:gd name="connsiteX332" fmla="*/ 4074514 w 4114165"/>
              <a:gd name="connsiteY332" fmla="*/ 2541131 h 3063250"/>
              <a:gd name="connsiteX333" fmla="*/ 4081129 w 4114165"/>
              <a:gd name="connsiteY333" fmla="*/ 2517134 h 3063250"/>
              <a:gd name="connsiteX334" fmla="*/ 4091038 w 4114165"/>
              <a:gd name="connsiteY334" fmla="*/ 2467532 h 3063250"/>
              <a:gd name="connsiteX335" fmla="*/ 4100948 w 4114165"/>
              <a:gd name="connsiteY335" fmla="*/ 2403215 h 3063250"/>
              <a:gd name="connsiteX336" fmla="*/ 4114166 w 4114165"/>
              <a:gd name="connsiteY336" fmla="*/ 2298223 h 3063250"/>
              <a:gd name="connsiteX337" fmla="*/ 4114166 w 4114165"/>
              <a:gd name="connsiteY337" fmla="*/ 2298223 h 3063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</a:cxnLst>
            <a:rect l="l" t="t" r="r" b="b"/>
            <a:pathLst>
              <a:path w="4114165" h="3063250">
                <a:moveTo>
                  <a:pt x="0" y="962866"/>
                </a:moveTo>
                <a:lnTo>
                  <a:pt x="13219" y="938578"/>
                </a:lnTo>
                <a:lnTo>
                  <a:pt x="29741" y="914936"/>
                </a:lnTo>
                <a:lnTo>
                  <a:pt x="52873" y="887165"/>
                </a:lnTo>
                <a:lnTo>
                  <a:pt x="79309" y="860382"/>
                </a:lnTo>
                <a:lnTo>
                  <a:pt x="99137" y="843895"/>
                </a:lnTo>
                <a:lnTo>
                  <a:pt x="109050" y="838551"/>
                </a:lnTo>
                <a:lnTo>
                  <a:pt x="118964" y="836816"/>
                </a:lnTo>
                <a:lnTo>
                  <a:pt x="125574" y="838272"/>
                </a:lnTo>
                <a:lnTo>
                  <a:pt x="132182" y="842248"/>
                </a:lnTo>
                <a:lnTo>
                  <a:pt x="138791" y="849049"/>
                </a:lnTo>
                <a:lnTo>
                  <a:pt x="145401" y="859078"/>
                </a:lnTo>
                <a:lnTo>
                  <a:pt x="155315" y="880859"/>
                </a:lnTo>
                <a:lnTo>
                  <a:pt x="165228" y="911631"/>
                </a:lnTo>
                <a:lnTo>
                  <a:pt x="175142" y="951773"/>
                </a:lnTo>
                <a:lnTo>
                  <a:pt x="188360" y="1018952"/>
                </a:lnTo>
                <a:lnTo>
                  <a:pt x="204883" y="1119511"/>
                </a:lnTo>
                <a:lnTo>
                  <a:pt x="237928" y="1325872"/>
                </a:lnTo>
                <a:lnTo>
                  <a:pt x="251146" y="1392203"/>
                </a:lnTo>
                <a:lnTo>
                  <a:pt x="264365" y="1444629"/>
                </a:lnTo>
                <a:lnTo>
                  <a:pt x="274279" y="1474666"/>
                </a:lnTo>
                <a:lnTo>
                  <a:pt x="284192" y="1497675"/>
                </a:lnTo>
                <a:lnTo>
                  <a:pt x="297410" y="1521267"/>
                </a:lnTo>
                <a:lnTo>
                  <a:pt x="323847" y="1565120"/>
                </a:lnTo>
                <a:lnTo>
                  <a:pt x="340373" y="1598538"/>
                </a:lnTo>
                <a:lnTo>
                  <a:pt x="363500" y="1652395"/>
                </a:lnTo>
                <a:lnTo>
                  <a:pt x="386628" y="1713129"/>
                </a:lnTo>
                <a:lnTo>
                  <a:pt x="406460" y="1772988"/>
                </a:lnTo>
                <a:lnTo>
                  <a:pt x="422985" y="1832430"/>
                </a:lnTo>
                <a:lnTo>
                  <a:pt x="439510" y="1903407"/>
                </a:lnTo>
                <a:lnTo>
                  <a:pt x="456035" y="1987175"/>
                </a:lnTo>
                <a:lnTo>
                  <a:pt x="472547" y="2085024"/>
                </a:lnTo>
                <a:lnTo>
                  <a:pt x="502289" y="2284990"/>
                </a:lnTo>
                <a:lnTo>
                  <a:pt x="518814" y="2386930"/>
                </a:lnTo>
                <a:lnTo>
                  <a:pt x="532031" y="2452703"/>
                </a:lnTo>
                <a:lnTo>
                  <a:pt x="541941" y="2490718"/>
                </a:lnTo>
                <a:lnTo>
                  <a:pt x="551864" y="2518717"/>
                </a:lnTo>
                <a:lnTo>
                  <a:pt x="561774" y="2537066"/>
                </a:lnTo>
                <a:lnTo>
                  <a:pt x="568389" y="2544335"/>
                </a:lnTo>
                <a:lnTo>
                  <a:pt x="574991" y="2548070"/>
                </a:lnTo>
                <a:lnTo>
                  <a:pt x="581606" y="2548741"/>
                </a:lnTo>
                <a:lnTo>
                  <a:pt x="588208" y="2546969"/>
                </a:lnTo>
                <a:lnTo>
                  <a:pt x="598131" y="2541042"/>
                </a:lnTo>
                <a:lnTo>
                  <a:pt x="644385" y="2506927"/>
                </a:lnTo>
                <a:lnTo>
                  <a:pt x="670820" y="2490034"/>
                </a:lnTo>
                <a:lnTo>
                  <a:pt x="687345" y="2476269"/>
                </a:lnTo>
                <a:lnTo>
                  <a:pt x="700562" y="2461681"/>
                </a:lnTo>
                <a:lnTo>
                  <a:pt x="710485" y="2447156"/>
                </a:lnTo>
                <a:lnTo>
                  <a:pt x="720395" y="2427478"/>
                </a:lnTo>
                <a:lnTo>
                  <a:pt x="730305" y="2399808"/>
                </a:lnTo>
                <a:lnTo>
                  <a:pt x="740214" y="2360615"/>
                </a:lnTo>
                <a:lnTo>
                  <a:pt x="750137" y="2306011"/>
                </a:lnTo>
                <a:lnTo>
                  <a:pt x="760047" y="2232146"/>
                </a:lnTo>
                <a:lnTo>
                  <a:pt x="769957" y="2135437"/>
                </a:lnTo>
                <a:lnTo>
                  <a:pt x="779879" y="2013021"/>
                </a:lnTo>
                <a:lnTo>
                  <a:pt x="793097" y="1806394"/>
                </a:lnTo>
                <a:lnTo>
                  <a:pt x="806314" y="1550988"/>
                </a:lnTo>
                <a:lnTo>
                  <a:pt x="826134" y="1101061"/>
                </a:lnTo>
                <a:lnTo>
                  <a:pt x="852581" y="502805"/>
                </a:lnTo>
                <a:lnTo>
                  <a:pt x="865798" y="268992"/>
                </a:lnTo>
                <a:lnTo>
                  <a:pt x="875708" y="140161"/>
                </a:lnTo>
                <a:lnTo>
                  <a:pt x="885618" y="54144"/>
                </a:lnTo>
                <a:lnTo>
                  <a:pt x="892233" y="19833"/>
                </a:lnTo>
                <a:lnTo>
                  <a:pt x="898835" y="2645"/>
                </a:lnTo>
                <a:lnTo>
                  <a:pt x="902143" y="0"/>
                </a:lnTo>
                <a:lnTo>
                  <a:pt x="905450" y="1042"/>
                </a:lnTo>
                <a:lnTo>
                  <a:pt x="908758" y="5543"/>
                </a:lnTo>
                <a:lnTo>
                  <a:pt x="915360" y="23974"/>
                </a:lnTo>
                <a:lnTo>
                  <a:pt x="921975" y="53496"/>
                </a:lnTo>
                <a:lnTo>
                  <a:pt x="931885" y="114728"/>
                </a:lnTo>
                <a:lnTo>
                  <a:pt x="945103" y="219005"/>
                </a:lnTo>
                <a:lnTo>
                  <a:pt x="991370" y="608560"/>
                </a:lnTo>
                <a:lnTo>
                  <a:pt x="1007895" y="717439"/>
                </a:lnTo>
                <a:lnTo>
                  <a:pt x="1057457" y="1020560"/>
                </a:lnTo>
                <a:lnTo>
                  <a:pt x="1070674" y="1129034"/>
                </a:lnTo>
                <a:lnTo>
                  <a:pt x="1083891" y="1261492"/>
                </a:lnTo>
                <a:lnTo>
                  <a:pt x="1100416" y="1462079"/>
                </a:lnTo>
                <a:lnTo>
                  <a:pt x="1123543" y="1789577"/>
                </a:lnTo>
                <a:lnTo>
                  <a:pt x="1146683" y="2110389"/>
                </a:lnTo>
                <a:lnTo>
                  <a:pt x="1159901" y="2255687"/>
                </a:lnTo>
                <a:lnTo>
                  <a:pt x="1169810" y="2336454"/>
                </a:lnTo>
                <a:lnTo>
                  <a:pt x="1176425" y="2375343"/>
                </a:lnTo>
                <a:lnTo>
                  <a:pt x="1183028" y="2401809"/>
                </a:lnTo>
                <a:lnTo>
                  <a:pt x="1189643" y="2415701"/>
                </a:lnTo>
                <a:lnTo>
                  <a:pt x="1192950" y="2417917"/>
                </a:lnTo>
                <a:lnTo>
                  <a:pt x="1196245" y="2417030"/>
                </a:lnTo>
                <a:lnTo>
                  <a:pt x="1199553" y="2413054"/>
                </a:lnTo>
                <a:lnTo>
                  <a:pt x="1206168" y="2396073"/>
                </a:lnTo>
                <a:lnTo>
                  <a:pt x="1212770" y="2367517"/>
                </a:lnTo>
                <a:lnTo>
                  <a:pt x="1222680" y="2304808"/>
                </a:lnTo>
                <a:lnTo>
                  <a:pt x="1232602" y="2221471"/>
                </a:lnTo>
                <a:lnTo>
                  <a:pt x="1249127" y="2051011"/>
                </a:lnTo>
                <a:lnTo>
                  <a:pt x="1278857" y="1738519"/>
                </a:lnTo>
                <a:lnTo>
                  <a:pt x="1292087" y="1631108"/>
                </a:lnTo>
                <a:lnTo>
                  <a:pt x="1301997" y="1571186"/>
                </a:lnTo>
                <a:lnTo>
                  <a:pt x="1311907" y="1530802"/>
                </a:lnTo>
                <a:lnTo>
                  <a:pt x="1318522" y="1515125"/>
                </a:lnTo>
                <a:lnTo>
                  <a:pt x="1325124" y="1508553"/>
                </a:lnTo>
                <a:lnTo>
                  <a:pt x="1328431" y="1508692"/>
                </a:lnTo>
                <a:lnTo>
                  <a:pt x="1331739" y="1511098"/>
                </a:lnTo>
                <a:lnTo>
                  <a:pt x="1338341" y="1522673"/>
                </a:lnTo>
                <a:lnTo>
                  <a:pt x="1344956" y="1543098"/>
                </a:lnTo>
                <a:lnTo>
                  <a:pt x="1351559" y="1572135"/>
                </a:lnTo>
                <a:lnTo>
                  <a:pt x="1361481" y="1631273"/>
                </a:lnTo>
                <a:lnTo>
                  <a:pt x="1371391" y="1708025"/>
                </a:lnTo>
                <a:lnTo>
                  <a:pt x="1384608" y="1834709"/>
                </a:lnTo>
                <a:lnTo>
                  <a:pt x="1401133" y="2023810"/>
                </a:lnTo>
                <a:lnTo>
                  <a:pt x="1437478" y="2455958"/>
                </a:lnTo>
                <a:lnTo>
                  <a:pt x="1450695" y="2573840"/>
                </a:lnTo>
                <a:lnTo>
                  <a:pt x="1460618" y="2638271"/>
                </a:lnTo>
                <a:lnTo>
                  <a:pt x="1467220" y="2669055"/>
                </a:lnTo>
                <a:lnTo>
                  <a:pt x="1473835" y="2690241"/>
                </a:lnTo>
                <a:lnTo>
                  <a:pt x="1480438" y="2702360"/>
                </a:lnTo>
                <a:lnTo>
                  <a:pt x="1483745" y="2705260"/>
                </a:lnTo>
                <a:lnTo>
                  <a:pt x="1487053" y="2706222"/>
                </a:lnTo>
                <a:lnTo>
                  <a:pt x="1490360" y="2705361"/>
                </a:lnTo>
                <a:lnTo>
                  <a:pt x="1496963" y="2698700"/>
                </a:lnTo>
                <a:lnTo>
                  <a:pt x="1503577" y="2686265"/>
                </a:lnTo>
                <a:lnTo>
                  <a:pt x="1513487" y="2658861"/>
                </a:lnTo>
                <a:lnTo>
                  <a:pt x="1526705" y="2610120"/>
                </a:lnTo>
                <a:lnTo>
                  <a:pt x="1543229" y="2536635"/>
                </a:lnTo>
                <a:lnTo>
                  <a:pt x="1579574" y="2357488"/>
                </a:lnTo>
                <a:lnTo>
                  <a:pt x="1615932" y="2168830"/>
                </a:lnTo>
                <a:lnTo>
                  <a:pt x="1639059" y="2033219"/>
                </a:lnTo>
                <a:lnTo>
                  <a:pt x="1658891" y="1899823"/>
                </a:lnTo>
                <a:lnTo>
                  <a:pt x="1688633" y="1675189"/>
                </a:lnTo>
                <a:lnTo>
                  <a:pt x="1724978" y="1405069"/>
                </a:lnTo>
                <a:lnTo>
                  <a:pt x="1754720" y="1207660"/>
                </a:lnTo>
                <a:lnTo>
                  <a:pt x="1777847" y="1072404"/>
                </a:lnTo>
                <a:lnTo>
                  <a:pt x="1794372" y="994322"/>
                </a:lnTo>
                <a:lnTo>
                  <a:pt x="1807590" y="945860"/>
                </a:lnTo>
                <a:lnTo>
                  <a:pt x="1820807" y="909731"/>
                </a:lnTo>
                <a:lnTo>
                  <a:pt x="1830717" y="890394"/>
                </a:lnTo>
                <a:lnTo>
                  <a:pt x="1840639" y="877921"/>
                </a:lnTo>
                <a:lnTo>
                  <a:pt x="1847242" y="873653"/>
                </a:lnTo>
                <a:lnTo>
                  <a:pt x="1853857" y="872881"/>
                </a:lnTo>
                <a:lnTo>
                  <a:pt x="1860459" y="875768"/>
                </a:lnTo>
                <a:lnTo>
                  <a:pt x="1867074" y="882378"/>
                </a:lnTo>
                <a:lnTo>
                  <a:pt x="1873676" y="892762"/>
                </a:lnTo>
                <a:lnTo>
                  <a:pt x="1883599" y="915227"/>
                </a:lnTo>
                <a:lnTo>
                  <a:pt x="1893509" y="945480"/>
                </a:lnTo>
                <a:lnTo>
                  <a:pt x="1906726" y="996386"/>
                </a:lnTo>
                <a:lnTo>
                  <a:pt x="1919944" y="1058398"/>
                </a:lnTo>
                <a:lnTo>
                  <a:pt x="1933161" y="1132137"/>
                </a:lnTo>
                <a:lnTo>
                  <a:pt x="1949686" y="1241687"/>
                </a:lnTo>
                <a:lnTo>
                  <a:pt x="1966211" y="1370713"/>
                </a:lnTo>
                <a:lnTo>
                  <a:pt x="1986043" y="1548658"/>
                </a:lnTo>
                <a:lnTo>
                  <a:pt x="2035605" y="2011729"/>
                </a:lnTo>
                <a:lnTo>
                  <a:pt x="2048822" y="2106628"/>
                </a:lnTo>
                <a:lnTo>
                  <a:pt x="2058732" y="2163043"/>
                </a:lnTo>
                <a:lnTo>
                  <a:pt x="2068655" y="2205123"/>
                </a:lnTo>
                <a:lnTo>
                  <a:pt x="2075257" y="2224738"/>
                </a:lnTo>
                <a:lnTo>
                  <a:pt x="2081872" y="2237528"/>
                </a:lnTo>
                <a:lnTo>
                  <a:pt x="2088474" y="2243581"/>
                </a:lnTo>
                <a:lnTo>
                  <a:pt x="2091782" y="2244151"/>
                </a:lnTo>
                <a:lnTo>
                  <a:pt x="2095089" y="2243151"/>
                </a:lnTo>
                <a:lnTo>
                  <a:pt x="2101692" y="2236591"/>
                </a:lnTo>
                <a:lnTo>
                  <a:pt x="2108307" y="2224359"/>
                </a:lnTo>
                <a:lnTo>
                  <a:pt x="2118217" y="2196525"/>
                </a:lnTo>
                <a:lnTo>
                  <a:pt x="2128127" y="2159193"/>
                </a:lnTo>
                <a:lnTo>
                  <a:pt x="2141357" y="2098485"/>
                </a:lnTo>
                <a:lnTo>
                  <a:pt x="2164484" y="1975626"/>
                </a:lnTo>
                <a:lnTo>
                  <a:pt x="2200829" y="1779712"/>
                </a:lnTo>
                <a:lnTo>
                  <a:pt x="2214046" y="1723006"/>
                </a:lnTo>
                <a:lnTo>
                  <a:pt x="2223968" y="1691525"/>
                </a:lnTo>
                <a:lnTo>
                  <a:pt x="2230571" y="1677165"/>
                </a:lnTo>
                <a:lnTo>
                  <a:pt x="2237186" y="1668845"/>
                </a:lnTo>
                <a:lnTo>
                  <a:pt x="2240493" y="1667085"/>
                </a:lnTo>
                <a:lnTo>
                  <a:pt x="2243788" y="1666971"/>
                </a:lnTo>
                <a:lnTo>
                  <a:pt x="2247096" y="1668554"/>
                </a:lnTo>
                <a:lnTo>
                  <a:pt x="2253711" y="1676912"/>
                </a:lnTo>
                <a:lnTo>
                  <a:pt x="2260313" y="1692285"/>
                </a:lnTo>
                <a:lnTo>
                  <a:pt x="2266928" y="1714838"/>
                </a:lnTo>
                <a:lnTo>
                  <a:pt x="2276838" y="1762439"/>
                </a:lnTo>
                <a:lnTo>
                  <a:pt x="2286748" y="1827060"/>
                </a:lnTo>
                <a:lnTo>
                  <a:pt x="2296670" y="1908954"/>
                </a:lnTo>
                <a:lnTo>
                  <a:pt x="2309888" y="2044185"/>
                </a:lnTo>
                <a:lnTo>
                  <a:pt x="2326400" y="2246051"/>
                </a:lnTo>
                <a:lnTo>
                  <a:pt x="2352847" y="2572067"/>
                </a:lnTo>
                <a:lnTo>
                  <a:pt x="2366064" y="2700929"/>
                </a:lnTo>
                <a:lnTo>
                  <a:pt x="2375975" y="2775427"/>
                </a:lnTo>
                <a:lnTo>
                  <a:pt x="2385884" y="2830398"/>
                </a:lnTo>
                <a:lnTo>
                  <a:pt x="2395807" y="2867312"/>
                </a:lnTo>
                <a:lnTo>
                  <a:pt x="2402409" y="2883268"/>
                </a:lnTo>
                <a:lnTo>
                  <a:pt x="2409024" y="2893563"/>
                </a:lnTo>
                <a:lnTo>
                  <a:pt x="2415627" y="2899350"/>
                </a:lnTo>
                <a:lnTo>
                  <a:pt x="2422242" y="2901668"/>
                </a:lnTo>
                <a:lnTo>
                  <a:pt x="2428844" y="2901402"/>
                </a:lnTo>
                <a:lnTo>
                  <a:pt x="2438766" y="2897273"/>
                </a:lnTo>
                <a:lnTo>
                  <a:pt x="2448676" y="2889726"/>
                </a:lnTo>
                <a:lnTo>
                  <a:pt x="2461894" y="2875454"/>
                </a:lnTo>
                <a:lnTo>
                  <a:pt x="2478418" y="2852749"/>
                </a:lnTo>
                <a:lnTo>
                  <a:pt x="2501546" y="2820306"/>
                </a:lnTo>
                <a:lnTo>
                  <a:pt x="2511456" y="2810061"/>
                </a:lnTo>
                <a:lnTo>
                  <a:pt x="2521378" y="2803945"/>
                </a:lnTo>
                <a:lnTo>
                  <a:pt x="2527980" y="2802564"/>
                </a:lnTo>
                <a:lnTo>
                  <a:pt x="2534596" y="2803464"/>
                </a:lnTo>
                <a:lnTo>
                  <a:pt x="2541198" y="2806592"/>
                </a:lnTo>
                <a:lnTo>
                  <a:pt x="2551120" y="2815215"/>
                </a:lnTo>
                <a:lnTo>
                  <a:pt x="2561030" y="2828271"/>
                </a:lnTo>
                <a:lnTo>
                  <a:pt x="2570940" y="2845810"/>
                </a:lnTo>
                <a:lnTo>
                  <a:pt x="2584158" y="2876189"/>
                </a:lnTo>
                <a:lnTo>
                  <a:pt x="2603990" y="2931768"/>
                </a:lnTo>
                <a:lnTo>
                  <a:pt x="2617207" y="2966795"/>
                </a:lnTo>
                <a:lnTo>
                  <a:pt x="2627117" y="2986220"/>
                </a:lnTo>
                <a:lnTo>
                  <a:pt x="2633732" y="2993894"/>
                </a:lnTo>
                <a:lnTo>
                  <a:pt x="2640334" y="2996060"/>
                </a:lnTo>
                <a:lnTo>
                  <a:pt x="2643642" y="2994781"/>
                </a:lnTo>
                <a:lnTo>
                  <a:pt x="2650257" y="2986942"/>
                </a:lnTo>
                <a:lnTo>
                  <a:pt x="2656859" y="2971366"/>
                </a:lnTo>
                <a:lnTo>
                  <a:pt x="2663474" y="2947357"/>
                </a:lnTo>
                <a:lnTo>
                  <a:pt x="2670077" y="2914280"/>
                </a:lnTo>
                <a:lnTo>
                  <a:pt x="2679999" y="2846646"/>
                </a:lnTo>
                <a:lnTo>
                  <a:pt x="2689909" y="2756698"/>
                </a:lnTo>
                <a:lnTo>
                  <a:pt x="2703127" y="2602181"/>
                </a:lnTo>
                <a:lnTo>
                  <a:pt x="2716344" y="2412092"/>
                </a:lnTo>
                <a:lnTo>
                  <a:pt x="2736176" y="2082213"/>
                </a:lnTo>
                <a:lnTo>
                  <a:pt x="2772521" y="1470652"/>
                </a:lnTo>
                <a:lnTo>
                  <a:pt x="2789046" y="1238622"/>
                </a:lnTo>
                <a:lnTo>
                  <a:pt x="2805571" y="1047862"/>
                </a:lnTo>
                <a:lnTo>
                  <a:pt x="2818788" y="927358"/>
                </a:lnTo>
                <a:lnTo>
                  <a:pt x="2832005" y="833941"/>
                </a:lnTo>
                <a:lnTo>
                  <a:pt x="2845223" y="764002"/>
                </a:lnTo>
                <a:lnTo>
                  <a:pt x="2855133" y="724885"/>
                </a:lnTo>
                <a:lnTo>
                  <a:pt x="2865042" y="696152"/>
                </a:lnTo>
                <a:lnTo>
                  <a:pt x="2874965" y="677220"/>
                </a:lnTo>
                <a:lnTo>
                  <a:pt x="2881567" y="670028"/>
                </a:lnTo>
                <a:lnTo>
                  <a:pt x="2888182" y="667368"/>
                </a:lnTo>
                <a:lnTo>
                  <a:pt x="2894785" y="669622"/>
                </a:lnTo>
                <a:lnTo>
                  <a:pt x="2901400" y="677182"/>
                </a:lnTo>
                <a:lnTo>
                  <a:pt x="2908002" y="690415"/>
                </a:lnTo>
                <a:lnTo>
                  <a:pt x="2914617" y="709562"/>
                </a:lnTo>
                <a:lnTo>
                  <a:pt x="2924527" y="749616"/>
                </a:lnTo>
                <a:lnTo>
                  <a:pt x="2934450" y="803296"/>
                </a:lnTo>
                <a:lnTo>
                  <a:pt x="2947667" y="895814"/>
                </a:lnTo>
                <a:lnTo>
                  <a:pt x="2960884" y="1012101"/>
                </a:lnTo>
                <a:lnTo>
                  <a:pt x="2977409" y="1187779"/>
                </a:lnTo>
                <a:lnTo>
                  <a:pt x="3017061" y="1634110"/>
                </a:lnTo>
                <a:lnTo>
                  <a:pt x="3030278" y="1742115"/>
                </a:lnTo>
                <a:lnTo>
                  <a:pt x="3040188" y="1800265"/>
                </a:lnTo>
                <a:lnTo>
                  <a:pt x="3046803" y="1827313"/>
                </a:lnTo>
                <a:lnTo>
                  <a:pt x="3053406" y="1844928"/>
                </a:lnTo>
                <a:lnTo>
                  <a:pt x="3060021" y="1853413"/>
                </a:lnTo>
                <a:lnTo>
                  <a:pt x="3063315" y="1854388"/>
                </a:lnTo>
                <a:lnTo>
                  <a:pt x="3066623" y="1853299"/>
                </a:lnTo>
                <a:lnTo>
                  <a:pt x="3073238" y="1845245"/>
                </a:lnTo>
                <a:lnTo>
                  <a:pt x="3079840" y="1829960"/>
                </a:lnTo>
                <a:lnTo>
                  <a:pt x="3086456" y="1808129"/>
                </a:lnTo>
                <a:lnTo>
                  <a:pt x="3096365" y="1764782"/>
                </a:lnTo>
                <a:lnTo>
                  <a:pt x="3109583" y="1692285"/>
                </a:lnTo>
                <a:lnTo>
                  <a:pt x="3145940" y="1482986"/>
                </a:lnTo>
                <a:lnTo>
                  <a:pt x="3162452" y="1409665"/>
                </a:lnTo>
                <a:lnTo>
                  <a:pt x="3178977" y="1351098"/>
                </a:lnTo>
                <a:lnTo>
                  <a:pt x="3192194" y="1313348"/>
                </a:lnTo>
                <a:lnTo>
                  <a:pt x="3205412" y="1283678"/>
                </a:lnTo>
                <a:lnTo>
                  <a:pt x="3215334" y="1267773"/>
                </a:lnTo>
                <a:lnTo>
                  <a:pt x="3221936" y="1260745"/>
                </a:lnTo>
                <a:lnTo>
                  <a:pt x="3228551" y="1256705"/>
                </a:lnTo>
                <a:lnTo>
                  <a:pt x="3235154" y="1255730"/>
                </a:lnTo>
                <a:lnTo>
                  <a:pt x="3241769" y="1257820"/>
                </a:lnTo>
                <a:lnTo>
                  <a:pt x="3248371" y="1263088"/>
                </a:lnTo>
                <a:lnTo>
                  <a:pt x="3254986" y="1271661"/>
                </a:lnTo>
                <a:lnTo>
                  <a:pt x="3264896" y="1291099"/>
                </a:lnTo>
                <a:lnTo>
                  <a:pt x="3274819" y="1319161"/>
                </a:lnTo>
                <a:lnTo>
                  <a:pt x="3284729" y="1356796"/>
                </a:lnTo>
                <a:lnTo>
                  <a:pt x="3294638" y="1405106"/>
                </a:lnTo>
                <a:lnTo>
                  <a:pt x="3304548" y="1465029"/>
                </a:lnTo>
                <a:lnTo>
                  <a:pt x="3317766" y="1564322"/>
                </a:lnTo>
                <a:lnTo>
                  <a:pt x="3330996" y="1685636"/>
                </a:lnTo>
                <a:lnTo>
                  <a:pt x="3347508" y="1862923"/>
                </a:lnTo>
                <a:lnTo>
                  <a:pt x="3406993" y="2532355"/>
                </a:lnTo>
                <a:lnTo>
                  <a:pt x="3423517" y="2676071"/>
                </a:lnTo>
                <a:lnTo>
                  <a:pt x="3440042" y="2794878"/>
                </a:lnTo>
                <a:lnTo>
                  <a:pt x="3453260" y="2872884"/>
                </a:lnTo>
                <a:lnTo>
                  <a:pt x="3466477" y="2936720"/>
                </a:lnTo>
                <a:lnTo>
                  <a:pt x="3479694" y="2986828"/>
                </a:lnTo>
                <a:lnTo>
                  <a:pt x="3489604" y="3015675"/>
                </a:lnTo>
                <a:lnTo>
                  <a:pt x="3499526" y="3037329"/>
                </a:lnTo>
                <a:lnTo>
                  <a:pt x="3509436" y="3052108"/>
                </a:lnTo>
                <a:lnTo>
                  <a:pt x="3519346" y="3060642"/>
                </a:lnTo>
                <a:lnTo>
                  <a:pt x="3525962" y="3063150"/>
                </a:lnTo>
                <a:lnTo>
                  <a:pt x="3532564" y="3063251"/>
                </a:lnTo>
                <a:lnTo>
                  <a:pt x="3539179" y="3060947"/>
                </a:lnTo>
                <a:lnTo>
                  <a:pt x="3545781" y="3056261"/>
                </a:lnTo>
                <a:lnTo>
                  <a:pt x="3555704" y="3044826"/>
                </a:lnTo>
                <a:lnTo>
                  <a:pt x="3565614" y="3028149"/>
                </a:lnTo>
                <a:lnTo>
                  <a:pt x="3575523" y="3006076"/>
                </a:lnTo>
                <a:lnTo>
                  <a:pt x="3585446" y="2978141"/>
                </a:lnTo>
                <a:lnTo>
                  <a:pt x="3598663" y="2930705"/>
                </a:lnTo>
                <a:lnTo>
                  <a:pt x="3611881" y="2871288"/>
                </a:lnTo>
                <a:lnTo>
                  <a:pt x="3628405" y="2782582"/>
                </a:lnTo>
                <a:lnTo>
                  <a:pt x="3664750" y="2563380"/>
                </a:lnTo>
                <a:lnTo>
                  <a:pt x="3691185" y="2412674"/>
                </a:lnTo>
                <a:lnTo>
                  <a:pt x="3707710" y="2331693"/>
                </a:lnTo>
                <a:lnTo>
                  <a:pt x="3720927" y="2279532"/>
                </a:lnTo>
                <a:lnTo>
                  <a:pt x="3730837" y="2250090"/>
                </a:lnTo>
                <a:lnTo>
                  <a:pt x="3740759" y="2229956"/>
                </a:lnTo>
                <a:lnTo>
                  <a:pt x="3747362" y="2221978"/>
                </a:lnTo>
                <a:lnTo>
                  <a:pt x="3753977" y="2218470"/>
                </a:lnTo>
                <a:lnTo>
                  <a:pt x="3760579" y="2219483"/>
                </a:lnTo>
                <a:lnTo>
                  <a:pt x="3767194" y="2225017"/>
                </a:lnTo>
                <a:lnTo>
                  <a:pt x="3773796" y="2234945"/>
                </a:lnTo>
                <a:lnTo>
                  <a:pt x="3783719" y="2257498"/>
                </a:lnTo>
                <a:lnTo>
                  <a:pt x="3793629" y="2287751"/>
                </a:lnTo>
                <a:lnTo>
                  <a:pt x="3810154" y="2348788"/>
                </a:lnTo>
                <a:lnTo>
                  <a:pt x="3836589" y="2448461"/>
                </a:lnTo>
                <a:lnTo>
                  <a:pt x="3849806" y="2487654"/>
                </a:lnTo>
                <a:lnTo>
                  <a:pt x="3859716" y="2508472"/>
                </a:lnTo>
                <a:lnTo>
                  <a:pt x="3866331" y="2517476"/>
                </a:lnTo>
                <a:lnTo>
                  <a:pt x="3872933" y="2522313"/>
                </a:lnTo>
                <a:lnTo>
                  <a:pt x="3879548" y="2522984"/>
                </a:lnTo>
                <a:lnTo>
                  <a:pt x="3886150" y="2519654"/>
                </a:lnTo>
                <a:lnTo>
                  <a:pt x="3892765" y="2512613"/>
                </a:lnTo>
                <a:lnTo>
                  <a:pt x="3902675" y="2496087"/>
                </a:lnTo>
                <a:lnTo>
                  <a:pt x="3915893" y="2466177"/>
                </a:lnTo>
                <a:lnTo>
                  <a:pt x="3939032" y="2410826"/>
                </a:lnTo>
                <a:lnTo>
                  <a:pt x="3948943" y="2393604"/>
                </a:lnTo>
                <a:lnTo>
                  <a:pt x="3955545" y="2385879"/>
                </a:lnTo>
                <a:lnTo>
                  <a:pt x="3962160" y="2381497"/>
                </a:lnTo>
                <a:lnTo>
                  <a:pt x="3968775" y="2380687"/>
                </a:lnTo>
                <a:lnTo>
                  <a:pt x="3975377" y="2383562"/>
                </a:lnTo>
                <a:lnTo>
                  <a:pt x="3981992" y="2390184"/>
                </a:lnTo>
                <a:lnTo>
                  <a:pt x="3988595" y="2400606"/>
                </a:lnTo>
                <a:lnTo>
                  <a:pt x="3998504" y="2422932"/>
                </a:lnTo>
                <a:lnTo>
                  <a:pt x="4011734" y="2462365"/>
                </a:lnTo>
                <a:lnTo>
                  <a:pt x="4034862" y="2535128"/>
                </a:lnTo>
                <a:lnTo>
                  <a:pt x="4044771" y="2557023"/>
                </a:lnTo>
                <a:lnTo>
                  <a:pt x="4051386" y="2565419"/>
                </a:lnTo>
                <a:lnTo>
                  <a:pt x="4054681" y="2567344"/>
                </a:lnTo>
                <a:lnTo>
                  <a:pt x="4057989" y="2567584"/>
                </a:lnTo>
                <a:lnTo>
                  <a:pt x="4061296" y="2566090"/>
                </a:lnTo>
                <a:lnTo>
                  <a:pt x="4067911" y="2557454"/>
                </a:lnTo>
                <a:lnTo>
                  <a:pt x="4074514" y="2541131"/>
                </a:lnTo>
                <a:lnTo>
                  <a:pt x="4081129" y="2517134"/>
                </a:lnTo>
                <a:lnTo>
                  <a:pt x="4091038" y="2467532"/>
                </a:lnTo>
                <a:lnTo>
                  <a:pt x="4100948" y="2403215"/>
                </a:lnTo>
                <a:lnTo>
                  <a:pt x="4114166" y="2298223"/>
                </a:lnTo>
                <a:lnTo>
                  <a:pt x="4114166" y="2298223"/>
                </a:lnTo>
              </a:path>
            </a:pathLst>
          </a:custGeom>
          <a:noFill/>
          <a:ln w="18998" cap="sq">
            <a:solidFill>
              <a:schemeClr val="accent1">
                <a:lumMod val="75000"/>
              </a:schemeClr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igura a mano libera 17">
            <a:extLst>
              <a:ext uri="{FF2B5EF4-FFF2-40B4-BE49-F238E27FC236}">
                <a16:creationId xmlns:a16="http://schemas.microsoft.com/office/drawing/2014/main" id="{A06AA24E-6C91-566B-E477-D73C33A0E291}"/>
              </a:ext>
            </a:extLst>
          </p:cNvPr>
          <p:cNvSpPr/>
          <p:nvPr/>
        </p:nvSpPr>
        <p:spPr>
          <a:xfrm>
            <a:off x="3834773" y="3462151"/>
            <a:ext cx="601475" cy="307777"/>
          </a:xfrm>
          <a:custGeom>
            <a:avLst/>
            <a:gdLst>
              <a:gd name="connsiteX0" fmla="*/ 0 w 4114165"/>
              <a:gd name="connsiteY0" fmla="*/ 962866 h 3063250"/>
              <a:gd name="connsiteX1" fmla="*/ 13219 w 4114165"/>
              <a:gd name="connsiteY1" fmla="*/ 938578 h 3063250"/>
              <a:gd name="connsiteX2" fmla="*/ 29741 w 4114165"/>
              <a:gd name="connsiteY2" fmla="*/ 914936 h 3063250"/>
              <a:gd name="connsiteX3" fmla="*/ 52873 w 4114165"/>
              <a:gd name="connsiteY3" fmla="*/ 887165 h 3063250"/>
              <a:gd name="connsiteX4" fmla="*/ 79309 w 4114165"/>
              <a:gd name="connsiteY4" fmla="*/ 860382 h 3063250"/>
              <a:gd name="connsiteX5" fmla="*/ 99137 w 4114165"/>
              <a:gd name="connsiteY5" fmla="*/ 843895 h 3063250"/>
              <a:gd name="connsiteX6" fmla="*/ 109050 w 4114165"/>
              <a:gd name="connsiteY6" fmla="*/ 838551 h 3063250"/>
              <a:gd name="connsiteX7" fmla="*/ 118964 w 4114165"/>
              <a:gd name="connsiteY7" fmla="*/ 836816 h 3063250"/>
              <a:gd name="connsiteX8" fmla="*/ 125574 w 4114165"/>
              <a:gd name="connsiteY8" fmla="*/ 838272 h 3063250"/>
              <a:gd name="connsiteX9" fmla="*/ 132182 w 4114165"/>
              <a:gd name="connsiteY9" fmla="*/ 842248 h 3063250"/>
              <a:gd name="connsiteX10" fmla="*/ 138791 w 4114165"/>
              <a:gd name="connsiteY10" fmla="*/ 849049 h 3063250"/>
              <a:gd name="connsiteX11" fmla="*/ 145401 w 4114165"/>
              <a:gd name="connsiteY11" fmla="*/ 859078 h 3063250"/>
              <a:gd name="connsiteX12" fmla="*/ 155315 w 4114165"/>
              <a:gd name="connsiteY12" fmla="*/ 880859 h 3063250"/>
              <a:gd name="connsiteX13" fmla="*/ 165228 w 4114165"/>
              <a:gd name="connsiteY13" fmla="*/ 911631 h 3063250"/>
              <a:gd name="connsiteX14" fmla="*/ 175142 w 4114165"/>
              <a:gd name="connsiteY14" fmla="*/ 951773 h 3063250"/>
              <a:gd name="connsiteX15" fmla="*/ 188360 w 4114165"/>
              <a:gd name="connsiteY15" fmla="*/ 1018952 h 3063250"/>
              <a:gd name="connsiteX16" fmla="*/ 204883 w 4114165"/>
              <a:gd name="connsiteY16" fmla="*/ 1119511 h 3063250"/>
              <a:gd name="connsiteX17" fmla="*/ 237928 w 4114165"/>
              <a:gd name="connsiteY17" fmla="*/ 1325872 h 3063250"/>
              <a:gd name="connsiteX18" fmla="*/ 251146 w 4114165"/>
              <a:gd name="connsiteY18" fmla="*/ 1392203 h 3063250"/>
              <a:gd name="connsiteX19" fmla="*/ 264365 w 4114165"/>
              <a:gd name="connsiteY19" fmla="*/ 1444629 h 3063250"/>
              <a:gd name="connsiteX20" fmla="*/ 274279 w 4114165"/>
              <a:gd name="connsiteY20" fmla="*/ 1474666 h 3063250"/>
              <a:gd name="connsiteX21" fmla="*/ 284192 w 4114165"/>
              <a:gd name="connsiteY21" fmla="*/ 1497675 h 3063250"/>
              <a:gd name="connsiteX22" fmla="*/ 297410 w 4114165"/>
              <a:gd name="connsiteY22" fmla="*/ 1521267 h 3063250"/>
              <a:gd name="connsiteX23" fmla="*/ 323847 w 4114165"/>
              <a:gd name="connsiteY23" fmla="*/ 1565120 h 3063250"/>
              <a:gd name="connsiteX24" fmla="*/ 340373 w 4114165"/>
              <a:gd name="connsiteY24" fmla="*/ 1598538 h 3063250"/>
              <a:gd name="connsiteX25" fmla="*/ 363500 w 4114165"/>
              <a:gd name="connsiteY25" fmla="*/ 1652395 h 3063250"/>
              <a:gd name="connsiteX26" fmla="*/ 386628 w 4114165"/>
              <a:gd name="connsiteY26" fmla="*/ 1713129 h 3063250"/>
              <a:gd name="connsiteX27" fmla="*/ 406460 w 4114165"/>
              <a:gd name="connsiteY27" fmla="*/ 1772988 h 3063250"/>
              <a:gd name="connsiteX28" fmla="*/ 422985 w 4114165"/>
              <a:gd name="connsiteY28" fmla="*/ 1832430 h 3063250"/>
              <a:gd name="connsiteX29" fmla="*/ 439510 w 4114165"/>
              <a:gd name="connsiteY29" fmla="*/ 1903407 h 3063250"/>
              <a:gd name="connsiteX30" fmla="*/ 456035 w 4114165"/>
              <a:gd name="connsiteY30" fmla="*/ 1987175 h 3063250"/>
              <a:gd name="connsiteX31" fmla="*/ 472547 w 4114165"/>
              <a:gd name="connsiteY31" fmla="*/ 2085024 h 3063250"/>
              <a:gd name="connsiteX32" fmla="*/ 502289 w 4114165"/>
              <a:gd name="connsiteY32" fmla="*/ 2284990 h 3063250"/>
              <a:gd name="connsiteX33" fmla="*/ 518814 w 4114165"/>
              <a:gd name="connsiteY33" fmla="*/ 2386930 h 3063250"/>
              <a:gd name="connsiteX34" fmla="*/ 532031 w 4114165"/>
              <a:gd name="connsiteY34" fmla="*/ 2452703 h 3063250"/>
              <a:gd name="connsiteX35" fmla="*/ 541941 w 4114165"/>
              <a:gd name="connsiteY35" fmla="*/ 2490718 h 3063250"/>
              <a:gd name="connsiteX36" fmla="*/ 551864 w 4114165"/>
              <a:gd name="connsiteY36" fmla="*/ 2518717 h 3063250"/>
              <a:gd name="connsiteX37" fmla="*/ 561774 w 4114165"/>
              <a:gd name="connsiteY37" fmla="*/ 2537066 h 3063250"/>
              <a:gd name="connsiteX38" fmla="*/ 568389 w 4114165"/>
              <a:gd name="connsiteY38" fmla="*/ 2544335 h 3063250"/>
              <a:gd name="connsiteX39" fmla="*/ 574991 w 4114165"/>
              <a:gd name="connsiteY39" fmla="*/ 2548070 h 3063250"/>
              <a:gd name="connsiteX40" fmla="*/ 581606 w 4114165"/>
              <a:gd name="connsiteY40" fmla="*/ 2548741 h 3063250"/>
              <a:gd name="connsiteX41" fmla="*/ 588208 w 4114165"/>
              <a:gd name="connsiteY41" fmla="*/ 2546969 h 3063250"/>
              <a:gd name="connsiteX42" fmla="*/ 598131 w 4114165"/>
              <a:gd name="connsiteY42" fmla="*/ 2541042 h 3063250"/>
              <a:gd name="connsiteX43" fmla="*/ 644385 w 4114165"/>
              <a:gd name="connsiteY43" fmla="*/ 2506927 h 3063250"/>
              <a:gd name="connsiteX44" fmla="*/ 670820 w 4114165"/>
              <a:gd name="connsiteY44" fmla="*/ 2490034 h 3063250"/>
              <a:gd name="connsiteX45" fmla="*/ 687345 w 4114165"/>
              <a:gd name="connsiteY45" fmla="*/ 2476269 h 3063250"/>
              <a:gd name="connsiteX46" fmla="*/ 700562 w 4114165"/>
              <a:gd name="connsiteY46" fmla="*/ 2461681 h 3063250"/>
              <a:gd name="connsiteX47" fmla="*/ 710485 w 4114165"/>
              <a:gd name="connsiteY47" fmla="*/ 2447156 h 3063250"/>
              <a:gd name="connsiteX48" fmla="*/ 720395 w 4114165"/>
              <a:gd name="connsiteY48" fmla="*/ 2427478 h 3063250"/>
              <a:gd name="connsiteX49" fmla="*/ 730305 w 4114165"/>
              <a:gd name="connsiteY49" fmla="*/ 2399808 h 3063250"/>
              <a:gd name="connsiteX50" fmla="*/ 740214 w 4114165"/>
              <a:gd name="connsiteY50" fmla="*/ 2360615 h 3063250"/>
              <a:gd name="connsiteX51" fmla="*/ 750137 w 4114165"/>
              <a:gd name="connsiteY51" fmla="*/ 2306011 h 3063250"/>
              <a:gd name="connsiteX52" fmla="*/ 760047 w 4114165"/>
              <a:gd name="connsiteY52" fmla="*/ 2232146 h 3063250"/>
              <a:gd name="connsiteX53" fmla="*/ 769957 w 4114165"/>
              <a:gd name="connsiteY53" fmla="*/ 2135437 h 3063250"/>
              <a:gd name="connsiteX54" fmla="*/ 779879 w 4114165"/>
              <a:gd name="connsiteY54" fmla="*/ 2013021 h 3063250"/>
              <a:gd name="connsiteX55" fmla="*/ 793097 w 4114165"/>
              <a:gd name="connsiteY55" fmla="*/ 1806394 h 3063250"/>
              <a:gd name="connsiteX56" fmla="*/ 806314 w 4114165"/>
              <a:gd name="connsiteY56" fmla="*/ 1550988 h 3063250"/>
              <a:gd name="connsiteX57" fmla="*/ 826134 w 4114165"/>
              <a:gd name="connsiteY57" fmla="*/ 1101061 h 3063250"/>
              <a:gd name="connsiteX58" fmla="*/ 852581 w 4114165"/>
              <a:gd name="connsiteY58" fmla="*/ 502805 h 3063250"/>
              <a:gd name="connsiteX59" fmla="*/ 865798 w 4114165"/>
              <a:gd name="connsiteY59" fmla="*/ 268992 h 3063250"/>
              <a:gd name="connsiteX60" fmla="*/ 875708 w 4114165"/>
              <a:gd name="connsiteY60" fmla="*/ 140161 h 3063250"/>
              <a:gd name="connsiteX61" fmla="*/ 885618 w 4114165"/>
              <a:gd name="connsiteY61" fmla="*/ 54144 h 3063250"/>
              <a:gd name="connsiteX62" fmla="*/ 892233 w 4114165"/>
              <a:gd name="connsiteY62" fmla="*/ 19833 h 3063250"/>
              <a:gd name="connsiteX63" fmla="*/ 898835 w 4114165"/>
              <a:gd name="connsiteY63" fmla="*/ 2645 h 3063250"/>
              <a:gd name="connsiteX64" fmla="*/ 902143 w 4114165"/>
              <a:gd name="connsiteY64" fmla="*/ 0 h 3063250"/>
              <a:gd name="connsiteX65" fmla="*/ 905450 w 4114165"/>
              <a:gd name="connsiteY65" fmla="*/ 1042 h 3063250"/>
              <a:gd name="connsiteX66" fmla="*/ 908758 w 4114165"/>
              <a:gd name="connsiteY66" fmla="*/ 5543 h 3063250"/>
              <a:gd name="connsiteX67" fmla="*/ 915360 w 4114165"/>
              <a:gd name="connsiteY67" fmla="*/ 23974 h 3063250"/>
              <a:gd name="connsiteX68" fmla="*/ 921975 w 4114165"/>
              <a:gd name="connsiteY68" fmla="*/ 53496 h 3063250"/>
              <a:gd name="connsiteX69" fmla="*/ 931885 w 4114165"/>
              <a:gd name="connsiteY69" fmla="*/ 114728 h 3063250"/>
              <a:gd name="connsiteX70" fmla="*/ 945103 w 4114165"/>
              <a:gd name="connsiteY70" fmla="*/ 219005 h 3063250"/>
              <a:gd name="connsiteX71" fmla="*/ 991370 w 4114165"/>
              <a:gd name="connsiteY71" fmla="*/ 608560 h 3063250"/>
              <a:gd name="connsiteX72" fmla="*/ 1007895 w 4114165"/>
              <a:gd name="connsiteY72" fmla="*/ 717439 h 3063250"/>
              <a:gd name="connsiteX73" fmla="*/ 1057457 w 4114165"/>
              <a:gd name="connsiteY73" fmla="*/ 1020560 h 3063250"/>
              <a:gd name="connsiteX74" fmla="*/ 1070674 w 4114165"/>
              <a:gd name="connsiteY74" fmla="*/ 1129034 h 3063250"/>
              <a:gd name="connsiteX75" fmla="*/ 1083891 w 4114165"/>
              <a:gd name="connsiteY75" fmla="*/ 1261492 h 3063250"/>
              <a:gd name="connsiteX76" fmla="*/ 1100416 w 4114165"/>
              <a:gd name="connsiteY76" fmla="*/ 1462079 h 3063250"/>
              <a:gd name="connsiteX77" fmla="*/ 1123543 w 4114165"/>
              <a:gd name="connsiteY77" fmla="*/ 1789577 h 3063250"/>
              <a:gd name="connsiteX78" fmla="*/ 1146683 w 4114165"/>
              <a:gd name="connsiteY78" fmla="*/ 2110389 h 3063250"/>
              <a:gd name="connsiteX79" fmla="*/ 1159901 w 4114165"/>
              <a:gd name="connsiteY79" fmla="*/ 2255687 h 3063250"/>
              <a:gd name="connsiteX80" fmla="*/ 1169810 w 4114165"/>
              <a:gd name="connsiteY80" fmla="*/ 2336454 h 3063250"/>
              <a:gd name="connsiteX81" fmla="*/ 1176425 w 4114165"/>
              <a:gd name="connsiteY81" fmla="*/ 2375343 h 3063250"/>
              <a:gd name="connsiteX82" fmla="*/ 1183028 w 4114165"/>
              <a:gd name="connsiteY82" fmla="*/ 2401809 h 3063250"/>
              <a:gd name="connsiteX83" fmla="*/ 1189643 w 4114165"/>
              <a:gd name="connsiteY83" fmla="*/ 2415701 h 3063250"/>
              <a:gd name="connsiteX84" fmla="*/ 1192950 w 4114165"/>
              <a:gd name="connsiteY84" fmla="*/ 2417917 h 3063250"/>
              <a:gd name="connsiteX85" fmla="*/ 1196245 w 4114165"/>
              <a:gd name="connsiteY85" fmla="*/ 2417030 h 3063250"/>
              <a:gd name="connsiteX86" fmla="*/ 1199553 w 4114165"/>
              <a:gd name="connsiteY86" fmla="*/ 2413054 h 3063250"/>
              <a:gd name="connsiteX87" fmla="*/ 1206168 w 4114165"/>
              <a:gd name="connsiteY87" fmla="*/ 2396073 h 3063250"/>
              <a:gd name="connsiteX88" fmla="*/ 1212770 w 4114165"/>
              <a:gd name="connsiteY88" fmla="*/ 2367517 h 3063250"/>
              <a:gd name="connsiteX89" fmla="*/ 1222680 w 4114165"/>
              <a:gd name="connsiteY89" fmla="*/ 2304808 h 3063250"/>
              <a:gd name="connsiteX90" fmla="*/ 1232602 w 4114165"/>
              <a:gd name="connsiteY90" fmla="*/ 2221471 h 3063250"/>
              <a:gd name="connsiteX91" fmla="*/ 1249127 w 4114165"/>
              <a:gd name="connsiteY91" fmla="*/ 2051011 h 3063250"/>
              <a:gd name="connsiteX92" fmla="*/ 1278857 w 4114165"/>
              <a:gd name="connsiteY92" fmla="*/ 1738519 h 3063250"/>
              <a:gd name="connsiteX93" fmla="*/ 1292087 w 4114165"/>
              <a:gd name="connsiteY93" fmla="*/ 1631108 h 3063250"/>
              <a:gd name="connsiteX94" fmla="*/ 1301997 w 4114165"/>
              <a:gd name="connsiteY94" fmla="*/ 1571186 h 3063250"/>
              <a:gd name="connsiteX95" fmla="*/ 1311907 w 4114165"/>
              <a:gd name="connsiteY95" fmla="*/ 1530802 h 3063250"/>
              <a:gd name="connsiteX96" fmla="*/ 1318522 w 4114165"/>
              <a:gd name="connsiteY96" fmla="*/ 1515125 h 3063250"/>
              <a:gd name="connsiteX97" fmla="*/ 1325124 w 4114165"/>
              <a:gd name="connsiteY97" fmla="*/ 1508553 h 3063250"/>
              <a:gd name="connsiteX98" fmla="*/ 1328431 w 4114165"/>
              <a:gd name="connsiteY98" fmla="*/ 1508692 h 3063250"/>
              <a:gd name="connsiteX99" fmla="*/ 1331739 w 4114165"/>
              <a:gd name="connsiteY99" fmla="*/ 1511098 h 3063250"/>
              <a:gd name="connsiteX100" fmla="*/ 1338341 w 4114165"/>
              <a:gd name="connsiteY100" fmla="*/ 1522673 h 3063250"/>
              <a:gd name="connsiteX101" fmla="*/ 1344956 w 4114165"/>
              <a:gd name="connsiteY101" fmla="*/ 1543098 h 3063250"/>
              <a:gd name="connsiteX102" fmla="*/ 1351559 w 4114165"/>
              <a:gd name="connsiteY102" fmla="*/ 1572135 h 3063250"/>
              <a:gd name="connsiteX103" fmla="*/ 1361481 w 4114165"/>
              <a:gd name="connsiteY103" fmla="*/ 1631273 h 3063250"/>
              <a:gd name="connsiteX104" fmla="*/ 1371391 w 4114165"/>
              <a:gd name="connsiteY104" fmla="*/ 1708025 h 3063250"/>
              <a:gd name="connsiteX105" fmla="*/ 1384608 w 4114165"/>
              <a:gd name="connsiteY105" fmla="*/ 1834709 h 3063250"/>
              <a:gd name="connsiteX106" fmla="*/ 1401133 w 4114165"/>
              <a:gd name="connsiteY106" fmla="*/ 2023810 h 3063250"/>
              <a:gd name="connsiteX107" fmla="*/ 1437478 w 4114165"/>
              <a:gd name="connsiteY107" fmla="*/ 2455958 h 3063250"/>
              <a:gd name="connsiteX108" fmla="*/ 1450695 w 4114165"/>
              <a:gd name="connsiteY108" fmla="*/ 2573840 h 3063250"/>
              <a:gd name="connsiteX109" fmla="*/ 1460618 w 4114165"/>
              <a:gd name="connsiteY109" fmla="*/ 2638271 h 3063250"/>
              <a:gd name="connsiteX110" fmla="*/ 1467220 w 4114165"/>
              <a:gd name="connsiteY110" fmla="*/ 2669055 h 3063250"/>
              <a:gd name="connsiteX111" fmla="*/ 1473835 w 4114165"/>
              <a:gd name="connsiteY111" fmla="*/ 2690241 h 3063250"/>
              <a:gd name="connsiteX112" fmla="*/ 1480438 w 4114165"/>
              <a:gd name="connsiteY112" fmla="*/ 2702360 h 3063250"/>
              <a:gd name="connsiteX113" fmla="*/ 1483745 w 4114165"/>
              <a:gd name="connsiteY113" fmla="*/ 2705260 h 3063250"/>
              <a:gd name="connsiteX114" fmla="*/ 1487053 w 4114165"/>
              <a:gd name="connsiteY114" fmla="*/ 2706222 h 3063250"/>
              <a:gd name="connsiteX115" fmla="*/ 1490360 w 4114165"/>
              <a:gd name="connsiteY115" fmla="*/ 2705361 h 3063250"/>
              <a:gd name="connsiteX116" fmla="*/ 1496963 w 4114165"/>
              <a:gd name="connsiteY116" fmla="*/ 2698700 h 3063250"/>
              <a:gd name="connsiteX117" fmla="*/ 1503577 w 4114165"/>
              <a:gd name="connsiteY117" fmla="*/ 2686265 h 3063250"/>
              <a:gd name="connsiteX118" fmla="*/ 1513487 w 4114165"/>
              <a:gd name="connsiteY118" fmla="*/ 2658861 h 3063250"/>
              <a:gd name="connsiteX119" fmla="*/ 1526705 w 4114165"/>
              <a:gd name="connsiteY119" fmla="*/ 2610120 h 3063250"/>
              <a:gd name="connsiteX120" fmla="*/ 1543229 w 4114165"/>
              <a:gd name="connsiteY120" fmla="*/ 2536635 h 3063250"/>
              <a:gd name="connsiteX121" fmla="*/ 1579574 w 4114165"/>
              <a:gd name="connsiteY121" fmla="*/ 2357488 h 3063250"/>
              <a:gd name="connsiteX122" fmla="*/ 1615932 w 4114165"/>
              <a:gd name="connsiteY122" fmla="*/ 2168830 h 3063250"/>
              <a:gd name="connsiteX123" fmla="*/ 1639059 w 4114165"/>
              <a:gd name="connsiteY123" fmla="*/ 2033219 h 3063250"/>
              <a:gd name="connsiteX124" fmla="*/ 1658891 w 4114165"/>
              <a:gd name="connsiteY124" fmla="*/ 1899823 h 3063250"/>
              <a:gd name="connsiteX125" fmla="*/ 1688633 w 4114165"/>
              <a:gd name="connsiteY125" fmla="*/ 1675189 h 3063250"/>
              <a:gd name="connsiteX126" fmla="*/ 1724978 w 4114165"/>
              <a:gd name="connsiteY126" fmla="*/ 1405069 h 3063250"/>
              <a:gd name="connsiteX127" fmla="*/ 1754720 w 4114165"/>
              <a:gd name="connsiteY127" fmla="*/ 1207660 h 3063250"/>
              <a:gd name="connsiteX128" fmla="*/ 1777847 w 4114165"/>
              <a:gd name="connsiteY128" fmla="*/ 1072404 h 3063250"/>
              <a:gd name="connsiteX129" fmla="*/ 1794372 w 4114165"/>
              <a:gd name="connsiteY129" fmla="*/ 994322 h 3063250"/>
              <a:gd name="connsiteX130" fmla="*/ 1807590 w 4114165"/>
              <a:gd name="connsiteY130" fmla="*/ 945860 h 3063250"/>
              <a:gd name="connsiteX131" fmla="*/ 1820807 w 4114165"/>
              <a:gd name="connsiteY131" fmla="*/ 909731 h 3063250"/>
              <a:gd name="connsiteX132" fmla="*/ 1830717 w 4114165"/>
              <a:gd name="connsiteY132" fmla="*/ 890394 h 3063250"/>
              <a:gd name="connsiteX133" fmla="*/ 1840639 w 4114165"/>
              <a:gd name="connsiteY133" fmla="*/ 877921 h 3063250"/>
              <a:gd name="connsiteX134" fmla="*/ 1847242 w 4114165"/>
              <a:gd name="connsiteY134" fmla="*/ 873653 h 3063250"/>
              <a:gd name="connsiteX135" fmla="*/ 1853857 w 4114165"/>
              <a:gd name="connsiteY135" fmla="*/ 872881 h 3063250"/>
              <a:gd name="connsiteX136" fmla="*/ 1860459 w 4114165"/>
              <a:gd name="connsiteY136" fmla="*/ 875768 h 3063250"/>
              <a:gd name="connsiteX137" fmla="*/ 1867074 w 4114165"/>
              <a:gd name="connsiteY137" fmla="*/ 882378 h 3063250"/>
              <a:gd name="connsiteX138" fmla="*/ 1873676 w 4114165"/>
              <a:gd name="connsiteY138" fmla="*/ 892762 h 3063250"/>
              <a:gd name="connsiteX139" fmla="*/ 1883599 w 4114165"/>
              <a:gd name="connsiteY139" fmla="*/ 915227 h 3063250"/>
              <a:gd name="connsiteX140" fmla="*/ 1893509 w 4114165"/>
              <a:gd name="connsiteY140" fmla="*/ 945480 h 3063250"/>
              <a:gd name="connsiteX141" fmla="*/ 1906726 w 4114165"/>
              <a:gd name="connsiteY141" fmla="*/ 996386 h 3063250"/>
              <a:gd name="connsiteX142" fmla="*/ 1919944 w 4114165"/>
              <a:gd name="connsiteY142" fmla="*/ 1058398 h 3063250"/>
              <a:gd name="connsiteX143" fmla="*/ 1933161 w 4114165"/>
              <a:gd name="connsiteY143" fmla="*/ 1132137 h 3063250"/>
              <a:gd name="connsiteX144" fmla="*/ 1949686 w 4114165"/>
              <a:gd name="connsiteY144" fmla="*/ 1241687 h 3063250"/>
              <a:gd name="connsiteX145" fmla="*/ 1966211 w 4114165"/>
              <a:gd name="connsiteY145" fmla="*/ 1370713 h 3063250"/>
              <a:gd name="connsiteX146" fmla="*/ 1986043 w 4114165"/>
              <a:gd name="connsiteY146" fmla="*/ 1548658 h 3063250"/>
              <a:gd name="connsiteX147" fmla="*/ 2035605 w 4114165"/>
              <a:gd name="connsiteY147" fmla="*/ 2011729 h 3063250"/>
              <a:gd name="connsiteX148" fmla="*/ 2048822 w 4114165"/>
              <a:gd name="connsiteY148" fmla="*/ 2106628 h 3063250"/>
              <a:gd name="connsiteX149" fmla="*/ 2058732 w 4114165"/>
              <a:gd name="connsiteY149" fmla="*/ 2163043 h 3063250"/>
              <a:gd name="connsiteX150" fmla="*/ 2068655 w 4114165"/>
              <a:gd name="connsiteY150" fmla="*/ 2205123 h 3063250"/>
              <a:gd name="connsiteX151" fmla="*/ 2075257 w 4114165"/>
              <a:gd name="connsiteY151" fmla="*/ 2224738 h 3063250"/>
              <a:gd name="connsiteX152" fmla="*/ 2081872 w 4114165"/>
              <a:gd name="connsiteY152" fmla="*/ 2237528 h 3063250"/>
              <a:gd name="connsiteX153" fmla="*/ 2088474 w 4114165"/>
              <a:gd name="connsiteY153" fmla="*/ 2243581 h 3063250"/>
              <a:gd name="connsiteX154" fmla="*/ 2091782 w 4114165"/>
              <a:gd name="connsiteY154" fmla="*/ 2244151 h 3063250"/>
              <a:gd name="connsiteX155" fmla="*/ 2095089 w 4114165"/>
              <a:gd name="connsiteY155" fmla="*/ 2243151 h 3063250"/>
              <a:gd name="connsiteX156" fmla="*/ 2101692 w 4114165"/>
              <a:gd name="connsiteY156" fmla="*/ 2236591 h 3063250"/>
              <a:gd name="connsiteX157" fmla="*/ 2108307 w 4114165"/>
              <a:gd name="connsiteY157" fmla="*/ 2224359 h 3063250"/>
              <a:gd name="connsiteX158" fmla="*/ 2118217 w 4114165"/>
              <a:gd name="connsiteY158" fmla="*/ 2196525 h 3063250"/>
              <a:gd name="connsiteX159" fmla="*/ 2128127 w 4114165"/>
              <a:gd name="connsiteY159" fmla="*/ 2159193 h 3063250"/>
              <a:gd name="connsiteX160" fmla="*/ 2141357 w 4114165"/>
              <a:gd name="connsiteY160" fmla="*/ 2098485 h 3063250"/>
              <a:gd name="connsiteX161" fmla="*/ 2164484 w 4114165"/>
              <a:gd name="connsiteY161" fmla="*/ 1975626 h 3063250"/>
              <a:gd name="connsiteX162" fmla="*/ 2200829 w 4114165"/>
              <a:gd name="connsiteY162" fmla="*/ 1779712 h 3063250"/>
              <a:gd name="connsiteX163" fmla="*/ 2214046 w 4114165"/>
              <a:gd name="connsiteY163" fmla="*/ 1723006 h 3063250"/>
              <a:gd name="connsiteX164" fmla="*/ 2223968 w 4114165"/>
              <a:gd name="connsiteY164" fmla="*/ 1691525 h 3063250"/>
              <a:gd name="connsiteX165" fmla="*/ 2230571 w 4114165"/>
              <a:gd name="connsiteY165" fmla="*/ 1677165 h 3063250"/>
              <a:gd name="connsiteX166" fmla="*/ 2237186 w 4114165"/>
              <a:gd name="connsiteY166" fmla="*/ 1668845 h 3063250"/>
              <a:gd name="connsiteX167" fmla="*/ 2240493 w 4114165"/>
              <a:gd name="connsiteY167" fmla="*/ 1667085 h 3063250"/>
              <a:gd name="connsiteX168" fmla="*/ 2243788 w 4114165"/>
              <a:gd name="connsiteY168" fmla="*/ 1666971 h 3063250"/>
              <a:gd name="connsiteX169" fmla="*/ 2247096 w 4114165"/>
              <a:gd name="connsiteY169" fmla="*/ 1668554 h 3063250"/>
              <a:gd name="connsiteX170" fmla="*/ 2253711 w 4114165"/>
              <a:gd name="connsiteY170" fmla="*/ 1676912 h 3063250"/>
              <a:gd name="connsiteX171" fmla="*/ 2260313 w 4114165"/>
              <a:gd name="connsiteY171" fmla="*/ 1692285 h 3063250"/>
              <a:gd name="connsiteX172" fmla="*/ 2266928 w 4114165"/>
              <a:gd name="connsiteY172" fmla="*/ 1714838 h 3063250"/>
              <a:gd name="connsiteX173" fmla="*/ 2276838 w 4114165"/>
              <a:gd name="connsiteY173" fmla="*/ 1762439 h 3063250"/>
              <a:gd name="connsiteX174" fmla="*/ 2286748 w 4114165"/>
              <a:gd name="connsiteY174" fmla="*/ 1827060 h 3063250"/>
              <a:gd name="connsiteX175" fmla="*/ 2296670 w 4114165"/>
              <a:gd name="connsiteY175" fmla="*/ 1908954 h 3063250"/>
              <a:gd name="connsiteX176" fmla="*/ 2309888 w 4114165"/>
              <a:gd name="connsiteY176" fmla="*/ 2044185 h 3063250"/>
              <a:gd name="connsiteX177" fmla="*/ 2326400 w 4114165"/>
              <a:gd name="connsiteY177" fmla="*/ 2246051 h 3063250"/>
              <a:gd name="connsiteX178" fmla="*/ 2352847 w 4114165"/>
              <a:gd name="connsiteY178" fmla="*/ 2572067 h 3063250"/>
              <a:gd name="connsiteX179" fmla="*/ 2366064 w 4114165"/>
              <a:gd name="connsiteY179" fmla="*/ 2700929 h 3063250"/>
              <a:gd name="connsiteX180" fmla="*/ 2375975 w 4114165"/>
              <a:gd name="connsiteY180" fmla="*/ 2775427 h 3063250"/>
              <a:gd name="connsiteX181" fmla="*/ 2385884 w 4114165"/>
              <a:gd name="connsiteY181" fmla="*/ 2830398 h 3063250"/>
              <a:gd name="connsiteX182" fmla="*/ 2395807 w 4114165"/>
              <a:gd name="connsiteY182" fmla="*/ 2867312 h 3063250"/>
              <a:gd name="connsiteX183" fmla="*/ 2402409 w 4114165"/>
              <a:gd name="connsiteY183" fmla="*/ 2883268 h 3063250"/>
              <a:gd name="connsiteX184" fmla="*/ 2409024 w 4114165"/>
              <a:gd name="connsiteY184" fmla="*/ 2893563 h 3063250"/>
              <a:gd name="connsiteX185" fmla="*/ 2415627 w 4114165"/>
              <a:gd name="connsiteY185" fmla="*/ 2899350 h 3063250"/>
              <a:gd name="connsiteX186" fmla="*/ 2422242 w 4114165"/>
              <a:gd name="connsiteY186" fmla="*/ 2901668 h 3063250"/>
              <a:gd name="connsiteX187" fmla="*/ 2428844 w 4114165"/>
              <a:gd name="connsiteY187" fmla="*/ 2901402 h 3063250"/>
              <a:gd name="connsiteX188" fmla="*/ 2438766 w 4114165"/>
              <a:gd name="connsiteY188" fmla="*/ 2897273 h 3063250"/>
              <a:gd name="connsiteX189" fmla="*/ 2448676 w 4114165"/>
              <a:gd name="connsiteY189" fmla="*/ 2889726 h 3063250"/>
              <a:gd name="connsiteX190" fmla="*/ 2461894 w 4114165"/>
              <a:gd name="connsiteY190" fmla="*/ 2875454 h 3063250"/>
              <a:gd name="connsiteX191" fmla="*/ 2478418 w 4114165"/>
              <a:gd name="connsiteY191" fmla="*/ 2852749 h 3063250"/>
              <a:gd name="connsiteX192" fmla="*/ 2501546 w 4114165"/>
              <a:gd name="connsiteY192" fmla="*/ 2820306 h 3063250"/>
              <a:gd name="connsiteX193" fmla="*/ 2511456 w 4114165"/>
              <a:gd name="connsiteY193" fmla="*/ 2810061 h 3063250"/>
              <a:gd name="connsiteX194" fmla="*/ 2521378 w 4114165"/>
              <a:gd name="connsiteY194" fmla="*/ 2803945 h 3063250"/>
              <a:gd name="connsiteX195" fmla="*/ 2527980 w 4114165"/>
              <a:gd name="connsiteY195" fmla="*/ 2802564 h 3063250"/>
              <a:gd name="connsiteX196" fmla="*/ 2534596 w 4114165"/>
              <a:gd name="connsiteY196" fmla="*/ 2803464 h 3063250"/>
              <a:gd name="connsiteX197" fmla="*/ 2541198 w 4114165"/>
              <a:gd name="connsiteY197" fmla="*/ 2806592 h 3063250"/>
              <a:gd name="connsiteX198" fmla="*/ 2551120 w 4114165"/>
              <a:gd name="connsiteY198" fmla="*/ 2815215 h 3063250"/>
              <a:gd name="connsiteX199" fmla="*/ 2561030 w 4114165"/>
              <a:gd name="connsiteY199" fmla="*/ 2828271 h 3063250"/>
              <a:gd name="connsiteX200" fmla="*/ 2570940 w 4114165"/>
              <a:gd name="connsiteY200" fmla="*/ 2845810 h 3063250"/>
              <a:gd name="connsiteX201" fmla="*/ 2584158 w 4114165"/>
              <a:gd name="connsiteY201" fmla="*/ 2876189 h 3063250"/>
              <a:gd name="connsiteX202" fmla="*/ 2603990 w 4114165"/>
              <a:gd name="connsiteY202" fmla="*/ 2931768 h 3063250"/>
              <a:gd name="connsiteX203" fmla="*/ 2617207 w 4114165"/>
              <a:gd name="connsiteY203" fmla="*/ 2966795 h 3063250"/>
              <a:gd name="connsiteX204" fmla="*/ 2627117 w 4114165"/>
              <a:gd name="connsiteY204" fmla="*/ 2986220 h 3063250"/>
              <a:gd name="connsiteX205" fmla="*/ 2633732 w 4114165"/>
              <a:gd name="connsiteY205" fmla="*/ 2993894 h 3063250"/>
              <a:gd name="connsiteX206" fmla="*/ 2640334 w 4114165"/>
              <a:gd name="connsiteY206" fmla="*/ 2996060 h 3063250"/>
              <a:gd name="connsiteX207" fmla="*/ 2643642 w 4114165"/>
              <a:gd name="connsiteY207" fmla="*/ 2994781 h 3063250"/>
              <a:gd name="connsiteX208" fmla="*/ 2650257 w 4114165"/>
              <a:gd name="connsiteY208" fmla="*/ 2986942 h 3063250"/>
              <a:gd name="connsiteX209" fmla="*/ 2656859 w 4114165"/>
              <a:gd name="connsiteY209" fmla="*/ 2971366 h 3063250"/>
              <a:gd name="connsiteX210" fmla="*/ 2663474 w 4114165"/>
              <a:gd name="connsiteY210" fmla="*/ 2947357 h 3063250"/>
              <a:gd name="connsiteX211" fmla="*/ 2670077 w 4114165"/>
              <a:gd name="connsiteY211" fmla="*/ 2914280 h 3063250"/>
              <a:gd name="connsiteX212" fmla="*/ 2679999 w 4114165"/>
              <a:gd name="connsiteY212" fmla="*/ 2846646 h 3063250"/>
              <a:gd name="connsiteX213" fmla="*/ 2689909 w 4114165"/>
              <a:gd name="connsiteY213" fmla="*/ 2756698 h 3063250"/>
              <a:gd name="connsiteX214" fmla="*/ 2703127 w 4114165"/>
              <a:gd name="connsiteY214" fmla="*/ 2602181 h 3063250"/>
              <a:gd name="connsiteX215" fmla="*/ 2716344 w 4114165"/>
              <a:gd name="connsiteY215" fmla="*/ 2412092 h 3063250"/>
              <a:gd name="connsiteX216" fmla="*/ 2736176 w 4114165"/>
              <a:gd name="connsiteY216" fmla="*/ 2082213 h 3063250"/>
              <a:gd name="connsiteX217" fmla="*/ 2772521 w 4114165"/>
              <a:gd name="connsiteY217" fmla="*/ 1470652 h 3063250"/>
              <a:gd name="connsiteX218" fmla="*/ 2789046 w 4114165"/>
              <a:gd name="connsiteY218" fmla="*/ 1238622 h 3063250"/>
              <a:gd name="connsiteX219" fmla="*/ 2805571 w 4114165"/>
              <a:gd name="connsiteY219" fmla="*/ 1047862 h 3063250"/>
              <a:gd name="connsiteX220" fmla="*/ 2818788 w 4114165"/>
              <a:gd name="connsiteY220" fmla="*/ 927358 h 3063250"/>
              <a:gd name="connsiteX221" fmla="*/ 2832005 w 4114165"/>
              <a:gd name="connsiteY221" fmla="*/ 833941 h 3063250"/>
              <a:gd name="connsiteX222" fmla="*/ 2845223 w 4114165"/>
              <a:gd name="connsiteY222" fmla="*/ 764002 h 3063250"/>
              <a:gd name="connsiteX223" fmla="*/ 2855133 w 4114165"/>
              <a:gd name="connsiteY223" fmla="*/ 724885 h 3063250"/>
              <a:gd name="connsiteX224" fmla="*/ 2865042 w 4114165"/>
              <a:gd name="connsiteY224" fmla="*/ 696152 h 3063250"/>
              <a:gd name="connsiteX225" fmla="*/ 2874965 w 4114165"/>
              <a:gd name="connsiteY225" fmla="*/ 677220 h 3063250"/>
              <a:gd name="connsiteX226" fmla="*/ 2881567 w 4114165"/>
              <a:gd name="connsiteY226" fmla="*/ 670028 h 3063250"/>
              <a:gd name="connsiteX227" fmla="*/ 2888182 w 4114165"/>
              <a:gd name="connsiteY227" fmla="*/ 667368 h 3063250"/>
              <a:gd name="connsiteX228" fmla="*/ 2894785 w 4114165"/>
              <a:gd name="connsiteY228" fmla="*/ 669622 h 3063250"/>
              <a:gd name="connsiteX229" fmla="*/ 2901400 w 4114165"/>
              <a:gd name="connsiteY229" fmla="*/ 677182 h 3063250"/>
              <a:gd name="connsiteX230" fmla="*/ 2908002 w 4114165"/>
              <a:gd name="connsiteY230" fmla="*/ 690415 h 3063250"/>
              <a:gd name="connsiteX231" fmla="*/ 2914617 w 4114165"/>
              <a:gd name="connsiteY231" fmla="*/ 709562 h 3063250"/>
              <a:gd name="connsiteX232" fmla="*/ 2924527 w 4114165"/>
              <a:gd name="connsiteY232" fmla="*/ 749616 h 3063250"/>
              <a:gd name="connsiteX233" fmla="*/ 2934450 w 4114165"/>
              <a:gd name="connsiteY233" fmla="*/ 803296 h 3063250"/>
              <a:gd name="connsiteX234" fmla="*/ 2947667 w 4114165"/>
              <a:gd name="connsiteY234" fmla="*/ 895814 h 3063250"/>
              <a:gd name="connsiteX235" fmla="*/ 2960884 w 4114165"/>
              <a:gd name="connsiteY235" fmla="*/ 1012101 h 3063250"/>
              <a:gd name="connsiteX236" fmla="*/ 2977409 w 4114165"/>
              <a:gd name="connsiteY236" fmla="*/ 1187779 h 3063250"/>
              <a:gd name="connsiteX237" fmla="*/ 3017061 w 4114165"/>
              <a:gd name="connsiteY237" fmla="*/ 1634110 h 3063250"/>
              <a:gd name="connsiteX238" fmla="*/ 3030278 w 4114165"/>
              <a:gd name="connsiteY238" fmla="*/ 1742115 h 3063250"/>
              <a:gd name="connsiteX239" fmla="*/ 3040188 w 4114165"/>
              <a:gd name="connsiteY239" fmla="*/ 1800265 h 3063250"/>
              <a:gd name="connsiteX240" fmla="*/ 3046803 w 4114165"/>
              <a:gd name="connsiteY240" fmla="*/ 1827313 h 3063250"/>
              <a:gd name="connsiteX241" fmla="*/ 3053406 w 4114165"/>
              <a:gd name="connsiteY241" fmla="*/ 1844928 h 3063250"/>
              <a:gd name="connsiteX242" fmla="*/ 3060021 w 4114165"/>
              <a:gd name="connsiteY242" fmla="*/ 1853413 h 3063250"/>
              <a:gd name="connsiteX243" fmla="*/ 3063315 w 4114165"/>
              <a:gd name="connsiteY243" fmla="*/ 1854388 h 3063250"/>
              <a:gd name="connsiteX244" fmla="*/ 3066623 w 4114165"/>
              <a:gd name="connsiteY244" fmla="*/ 1853299 h 3063250"/>
              <a:gd name="connsiteX245" fmla="*/ 3073238 w 4114165"/>
              <a:gd name="connsiteY245" fmla="*/ 1845245 h 3063250"/>
              <a:gd name="connsiteX246" fmla="*/ 3079840 w 4114165"/>
              <a:gd name="connsiteY246" fmla="*/ 1829960 h 3063250"/>
              <a:gd name="connsiteX247" fmla="*/ 3086456 w 4114165"/>
              <a:gd name="connsiteY247" fmla="*/ 1808129 h 3063250"/>
              <a:gd name="connsiteX248" fmla="*/ 3096365 w 4114165"/>
              <a:gd name="connsiteY248" fmla="*/ 1764782 h 3063250"/>
              <a:gd name="connsiteX249" fmla="*/ 3109583 w 4114165"/>
              <a:gd name="connsiteY249" fmla="*/ 1692285 h 3063250"/>
              <a:gd name="connsiteX250" fmla="*/ 3145940 w 4114165"/>
              <a:gd name="connsiteY250" fmla="*/ 1482986 h 3063250"/>
              <a:gd name="connsiteX251" fmla="*/ 3162452 w 4114165"/>
              <a:gd name="connsiteY251" fmla="*/ 1409665 h 3063250"/>
              <a:gd name="connsiteX252" fmla="*/ 3178977 w 4114165"/>
              <a:gd name="connsiteY252" fmla="*/ 1351098 h 3063250"/>
              <a:gd name="connsiteX253" fmla="*/ 3192194 w 4114165"/>
              <a:gd name="connsiteY253" fmla="*/ 1313348 h 3063250"/>
              <a:gd name="connsiteX254" fmla="*/ 3205412 w 4114165"/>
              <a:gd name="connsiteY254" fmla="*/ 1283678 h 3063250"/>
              <a:gd name="connsiteX255" fmla="*/ 3215334 w 4114165"/>
              <a:gd name="connsiteY255" fmla="*/ 1267773 h 3063250"/>
              <a:gd name="connsiteX256" fmla="*/ 3221936 w 4114165"/>
              <a:gd name="connsiteY256" fmla="*/ 1260745 h 3063250"/>
              <a:gd name="connsiteX257" fmla="*/ 3228551 w 4114165"/>
              <a:gd name="connsiteY257" fmla="*/ 1256705 h 3063250"/>
              <a:gd name="connsiteX258" fmla="*/ 3235154 w 4114165"/>
              <a:gd name="connsiteY258" fmla="*/ 1255730 h 3063250"/>
              <a:gd name="connsiteX259" fmla="*/ 3241769 w 4114165"/>
              <a:gd name="connsiteY259" fmla="*/ 1257820 h 3063250"/>
              <a:gd name="connsiteX260" fmla="*/ 3248371 w 4114165"/>
              <a:gd name="connsiteY260" fmla="*/ 1263088 h 3063250"/>
              <a:gd name="connsiteX261" fmla="*/ 3254986 w 4114165"/>
              <a:gd name="connsiteY261" fmla="*/ 1271661 h 3063250"/>
              <a:gd name="connsiteX262" fmla="*/ 3264896 w 4114165"/>
              <a:gd name="connsiteY262" fmla="*/ 1291099 h 3063250"/>
              <a:gd name="connsiteX263" fmla="*/ 3274819 w 4114165"/>
              <a:gd name="connsiteY263" fmla="*/ 1319161 h 3063250"/>
              <a:gd name="connsiteX264" fmla="*/ 3284729 w 4114165"/>
              <a:gd name="connsiteY264" fmla="*/ 1356796 h 3063250"/>
              <a:gd name="connsiteX265" fmla="*/ 3294638 w 4114165"/>
              <a:gd name="connsiteY265" fmla="*/ 1405106 h 3063250"/>
              <a:gd name="connsiteX266" fmla="*/ 3304548 w 4114165"/>
              <a:gd name="connsiteY266" fmla="*/ 1465029 h 3063250"/>
              <a:gd name="connsiteX267" fmla="*/ 3317766 w 4114165"/>
              <a:gd name="connsiteY267" fmla="*/ 1564322 h 3063250"/>
              <a:gd name="connsiteX268" fmla="*/ 3330996 w 4114165"/>
              <a:gd name="connsiteY268" fmla="*/ 1685636 h 3063250"/>
              <a:gd name="connsiteX269" fmla="*/ 3347508 w 4114165"/>
              <a:gd name="connsiteY269" fmla="*/ 1862923 h 3063250"/>
              <a:gd name="connsiteX270" fmla="*/ 3406993 w 4114165"/>
              <a:gd name="connsiteY270" fmla="*/ 2532355 h 3063250"/>
              <a:gd name="connsiteX271" fmla="*/ 3423517 w 4114165"/>
              <a:gd name="connsiteY271" fmla="*/ 2676071 h 3063250"/>
              <a:gd name="connsiteX272" fmla="*/ 3440042 w 4114165"/>
              <a:gd name="connsiteY272" fmla="*/ 2794878 h 3063250"/>
              <a:gd name="connsiteX273" fmla="*/ 3453260 w 4114165"/>
              <a:gd name="connsiteY273" fmla="*/ 2872884 h 3063250"/>
              <a:gd name="connsiteX274" fmla="*/ 3466477 w 4114165"/>
              <a:gd name="connsiteY274" fmla="*/ 2936720 h 3063250"/>
              <a:gd name="connsiteX275" fmla="*/ 3479694 w 4114165"/>
              <a:gd name="connsiteY275" fmla="*/ 2986828 h 3063250"/>
              <a:gd name="connsiteX276" fmla="*/ 3489604 w 4114165"/>
              <a:gd name="connsiteY276" fmla="*/ 3015675 h 3063250"/>
              <a:gd name="connsiteX277" fmla="*/ 3499526 w 4114165"/>
              <a:gd name="connsiteY277" fmla="*/ 3037329 h 3063250"/>
              <a:gd name="connsiteX278" fmla="*/ 3509436 w 4114165"/>
              <a:gd name="connsiteY278" fmla="*/ 3052108 h 3063250"/>
              <a:gd name="connsiteX279" fmla="*/ 3519346 w 4114165"/>
              <a:gd name="connsiteY279" fmla="*/ 3060642 h 3063250"/>
              <a:gd name="connsiteX280" fmla="*/ 3525962 w 4114165"/>
              <a:gd name="connsiteY280" fmla="*/ 3063150 h 3063250"/>
              <a:gd name="connsiteX281" fmla="*/ 3532564 w 4114165"/>
              <a:gd name="connsiteY281" fmla="*/ 3063251 h 3063250"/>
              <a:gd name="connsiteX282" fmla="*/ 3539179 w 4114165"/>
              <a:gd name="connsiteY282" fmla="*/ 3060947 h 3063250"/>
              <a:gd name="connsiteX283" fmla="*/ 3545781 w 4114165"/>
              <a:gd name="connsiteY283" fmla="*/ 3056261 h 3063250"/>
              <a:gd name="connsiteX284" fmla="*/ 3555704 w 4114165"/>
              <a:gd name="connsiteY284" fmla="*/ 3044826 h 3063250"/>
              <a:gd name="connsiteX285" fmla="*/ 3565614 w 4114165"/>
              <a:gd name="connsiteY285" fmla="*/ 3028149 h 3063250"/>
              <a:gd name="connsiteX286" fmla="*/ 3575523 w 4114165"/>
              <a:gd name="connsiteY286" fmla="*/ 3006076 h 3063250"/>
              <a:gd name="connsiteX287" fmla="*/ 3585446 w 4114165"/>
              <a:gd name="connsiteY287" fmla="*/ 2978141 h 3063250"/>
              <a:gd name="connsiteX288" fmla="*/ 3598663 w 4114165"/>
              <a:gd name="connsiteY288" fmla="*/ 2930705 h 3063250"/>
              <a:gd name="connsiteX289" fmla="*/ 3611881 w 4114165"/>
              <a:gd name="connsiteY289" fmla="*/ 2871288 h 3063250"/>
              <a:gd name="connsiteX290" fmla="*/ 3628405 w 4114165"/>
              <a:gd name="connsiteY290" fmla="*/ 2782582 h 3063250"/>
              <a:gd name="connsiteX291" fmla="*/ 3664750 w 4114165"/>
              <a:gd name="connsiteY291" fmla="*/ 2563380 h 3063250"/>
              <a:gd name="connsiteX292" fmla="*/ 3691185 w 4114165"/>
              <a:gd name="connsiteY292" fmla="*/ 2412674 h 3063250"/>
              <a:gd name="connsiteX293" fmla="*/ 3707710 w 4114165"/>
              <a:gd name="connsiteY293" fmla="*/ 2331693 h 3063250"/>
              <a:gd name="connsiteX294" fmla="*/ 3720927 w 4114165"/>
              <a:gd name="connsiteY294" fmla="*/ 2279532 h 3063250"/>
              <a:gd name="connsiteX295" fmla="*/ 3730837 w 4114165"/>
              <a:gd name="connsiteY295" fmla="*/ 2250090 h 3063250"/>
              <a:gd name="connsiteX296" fmla="*/ 3740759 w 4114165"/>
              <a:gd name="connsiteY296" fmla="*/ 2229956 h 3063250"/>
              <a:gd name="connsiteX297" fmla="*/ 3747362 w 4114165"/>
              <a:gd name="connsiteY297" fmla="*/ 2221978 h 3063250"/>
              <a:gd name="connsiteX298" fmla="*/ 3753977 w 4114165"/>
              <a:gd name="connsiteY298" fmla="*/ 2218470 h 3063250"/>
              <a:gd name="connsiteX299" fmla="*/ 3760579 w 4114165"/>
              <a:gd name="connsiteY299" fmla="*/ 2219483 h 3063250"/>
              <a:gd name="connsiteX300" fmla="*/ 3767194 w 4114165"/>
              <a:gd name="connsiteY300" fmla="*/ 2225017 h 3063250"/>
              <a:gd name="connsiteX301" fmla="*/ 3773796 w 4114165"/>
              <a:gd name="connsiteY301" fmla="*/ 2234945 h 3063250"/>
              <a:gd name="connsiteX302" fmla="*/ 3783719 w 4114165"/>
              <a:gd name="connsiteY302" fmla="*/ 2257498 h 3063250"/>
              <a:gd name="connsiteX303" fmla="*/ 3793629 w 4114165"/>
              <a:gd name="connsiteY303" fmla="*/ 2287751 h 3063250"/>
              <a:gd name="connsiteX304" fmla="*/ 3810154 w 4114165"/>
              <a:gd name="connsiteY304" fmla="*/ 2348788 h 3063250"/>
              <a:gd name="connsiteX305" fmla="*/ 3836589 w 4114165"/>
              <a:gd name="connsiteY305" fmla="*/ 2448461 h 3063250"/>
              <a:gd name="connsiteX306" fmla="*/ 3849806 w 4114165"/>
              <a:gd name="connsiteY306" fmla="*/ 2487654 h 3063250"/>
              <a:gd name="connsiteX307" fmla="*/ 3859716 w 4114165"/>
              <a:gd name="connsiteY307" fmla="*/ 2508472 h 3063250"/>
              <a:gd name="connsiteX308" fmla="*/ 3866331 w 4114165"/>
              <a:gd name="connsiteY308" fmla="*/ 2517476 h 3063250"/>
              <a:gd name="connsiteX309" fmla="*/ 3872933 w 4114165"/>
              <a:gd name="connsiteY309" fmla="*/ 2522313 h 3063250"/>
              <a:gd name="connsiteX310" fmla="*/ 3879548 w 4114165"/>
              <a:gd name="connsiteY310" fmla="*/ 2522984 h 3063250"/>
              <a:gd name="connsiteX311" fmla="*/ 3886150 w 4114165"/>
              <a:gd name="connsiteY311" fmla="*/ 2519654 h 3063250"/>
              <a:gd name="connsiteX312" fmla="*/ 3892765 w 4114165"/>
              <a:gd name="connsiteY312" fmla="*/ 2512613 h 3063250"/>
              <a:gd name="connsiteX313" fmla="*/ 3902675 w 4114165"/>
              <a:gd name="connsiteY313" fmla="*/ 2496087 h 3063250"/>
              <a:gd name="connsiteX314" fmla="*/ 3915893 w 4114165"/>
              <a:gd name="connsiteY314" fmla="*/ 2466177 h 3063250"/>
              <a:gd name="connsiteX315" fmla="*/ 3939032 w 4114165"/>
              <a:gd name="connsiteY315" fmla="*/ 2410826 h 3063250"/>
              <a:gd name="connsiteX316" fmla="*/ 3948943 w 4114165"/>
              <a:gd name="connsiteY316" fmla="*/ 2393604 h 3063250"/>
              <a:gd name="connsiteX317" fmla="*/ 3955545 w 4114165"/>
              <a:gd name="connsiteY317" fmla="*/ 2385879 h 3063250"/>
              <a:gd name="connsiteX318" fmla="*/ 3962160 w 4114165"/>
              <a:gd name="connsiteY318" fmla="*/ 2381497 h 3063250"/>
              <a:gd name="connsiteX319" fmla="*/ 3968775 w 4114165"/>
              <a:gd name="connsiteY319" fmla="*/ 2380687 h 3063250"/>
              <a:gd name="connsiteX320" fmla="*/ 3975377 w 4114165"/>
              <a:gd name="connsiteY320" fmla="*/ 2383562 h 3063250"/>
              <a:gd name="connsiteX321" fmla="*/ 3981992 w 4114165"/>
              <a:gd name="connsiteY321" fmla="*/ 2390184 h 3063250"/>
              <a:gd name="connsiteX322" fmla="*/ 3988595 w 4114165"/>
              <a:gd name="connsiteY322" fmla="*/ 2400606 h 3063250"/>
              <a:gd name="connsiteX323" fmla="*/ 3998504 w 4114165"/>
              <a:gd name="connsiteY323" fmla="*/ 2422932 h 3063250"/>
              <a:gd name="connsiteX324" fmla="*/ 4011734 w 4114165"/>
              <a:gd name="connsiteY324" fmla="*/ 2462365 h 3063250"/>
              <a:gd name="connsiteX325" fmla="*/ 4034862 w 4114165"/>
              <a:gd name="connsiteY325" fmla="*/ 2535128 h 3063250"/>
              <a:gd name="connsiteX326" fmla="*/ 4044771 w 4114165"/>
              <a:gd name="connsiteY326" fmla="*/ 2557023 h 3063250"/>
              <a:gd name="connsiteX327" fmla="*/ 4051386 w 4114165"/>
              <a:gd name="connsiteY327" fmla="*/ 2565419 h 3063250"/>
              <a:gd name="connsiteX328" fmla="*/ 4054681 w 4114165"/>
              <a:gd name="connsiteY328" fmla="*/ 2567344 h 3063250"/>
              <a:gd name="connsiteX329" fmla="*/ 4057989 w 4114165"/>
              <a:gd name="connsiteY329" fmla="*/ 2567584 h 3063250"/>
              <a:gd name="connsiteX330" fmla="*/ 4061296 w 4114165"/>
              <a:gd name="connsiteY330" fmla="*/ 2566090 h 3063250"/>
              <a:gd name="connsiteX331" fmla="*/ 4067911 w 4114165"/>
              <a:gd name="connsiteY331" fmla="*/ 2557454 h 3063250"/>
              <a:gd name="connsiteX332" fmla="*/ 4074514 w 4114165"/>
              <a:gd name="connsiteY332" fmla="*/ 2541131 h 3063250"/>
              <a:gd name="connsiteX333" fmla="*/ 4081129 w 4114165"/>
              <a:gd name="connsiteY333" fmla="*/ 2517134 h 3063250"/>
              <a:gd name="connsiteX334" fmla="*/ 4091038 w 4114165"/>
              <a:gd name="connsiteY334" fmla="*/ 2467532 h 3063250"/>
              <a:gd name="connsiteX335" fmla="*/ 4100948 w 4114165"/>
              <a:gd name="connsiteY335" fmla="*/ 2403215 h 3063250"/>
              <a:gd name="connsiteX336" fmla="*/ 4114166 w 4114165"/>
              <a:gd name="connsiteY336" fmla="*/ 2298223 h 3063250"/>
              <a:gd name="connsiteX337" fmla="*/ 4114166 w 4114165"/>
              <a:gd name="connsiteY337" fmla="*/ 2298223 h 3063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</a:cxnLst>
            <a:rect l="l" t="t" r="r" b="b"/>
            <a:pathLst>
              <a:path w="4114165" h="3063250">
                <a:moveTo>
                  <a:pt x="0" y="962866"/>
                </a:moveTo>
                <a:lnTo>
                  <a:pt x="13219" y="938578"/>
                </a:lnTo>
                <a:lnTo>
                  <a:pt x="29741" y="914936"/>
                </a:lnTo>
                <a:lnTo>
                  <a:pt x="52873" y="887165"/>
                </a:lnTo>
                <a:lnTo>
                  <a:pt x="79309" y="860382"/>
                </a:lnTo>
                <a:lnTo>
                  <a:pt x="99137" y="843895"/>
                </a:lnTo>
                <a:lnTo>
                  <a:pt x="109050" y="838551"/>
                </a:lnTo>
                <a:lnTo>
                  <a:pt x="118964" y="836816"/>
                </a:lnTo>
                <a:lnTo>
                  <a:pt x="125574" y="838272"/>
                </a:lnTo>
                <a:lnTo>
                  <a:pt x="132182" y="842248"/>
                </a:lnTo>
                <a:lnTo>
                  <a:pt x="138791" y="849049"/>
                </a:lnTo>
                <a:lnTo>
                  <a:pt x="145401" y="859078"/>
                </a:lnTo>
                <a:lnTo>
                  <a:pt x="155315" y="880859"/>
                </a:lnTo>
                <a:lnTo>
                  <a:pt x="165228" y="911631"/>
                </a:lnTo>
                <a:lnTo>
                  <a:pt x="175142" y="951773"/>
                </a:lnTo>
                <a:lnTo>
                  <a:pt x="188360" y="1018952"/>
                </a:lnTo>
                <a:lnTo>
                  <a:pt x="204883" y="1119511"/>
                </a:lnTo>
                <a:lnTo>
                  <a:pt x="237928" y="1325872"/>
                </a:lnTo>
                <a:lnTo>
                  <a:pt x="251146" y="1392203"/>
                </a:lnTo>
                <a:lnTo>
                  <a:pt x="264365" y="1444629"/>
                </a:lnTo>
                <a:lnTo>
                  <a:pt x="274279" y="1474666"/>
                </a:lnTo>
                <a:lnTo>
                  <a:pt x="284192" y="1497675"/>
                </a:lnTo>
                <a:lnTo>
                  <a:pt x="297410" y="1521267"/>
                </a:lnTo>
                <a:lnTo>
                  <a:pt x="323847" y="1565120"/>
                </a:lnTo>
                <a:lnTo>
                  <a:pt x="340373" y="1598538"/>
                </a:lnTo>
                <a:lnTo>
                  <a:pt x="363500" y="1652395"/>
                </a:lnTo>
                <a:lnTo>
                  <a:pt x="386628" y="1713129"/>
                </a:lnTo>
                <a:lnTo>
                  <a:pt x="406460" y="1772988"/>
                </a:lnTo>
                <a:lnTo>
                  <a:pt x="422985" y="1832430"/>
                </a:lnTo>
                <a:lnTo>
                  <a:pt x="439510" y="1903407"/>
                </a:lnTo>
                <a:lnTo>
                  <a:pt x="456035" y="1987175"/>
                </a:lnTo>
                <a:lnTo>
                  <a:pt x="472547" y="2085024"/>
                </a:lnTo>
                <a:lnTo>
                  <a:pt x="502289" y="2284990"/>
                </a:lnTo>
                <a:lnTo>
                  <a:pt x="518814" y="2386930"/>
                </a:lnTo>
                <a:lnTo>
                  <a:pt x="532031" y="2452703"/>
                </a:lnTo>
                <a:lnTo>
                  <a:pt x="541941" y="2490718"/>
                </a:lnTo>
                <a:lnTo>
                  <a:pt x="551864" y="2518717"/>
                </a:lnTo>
                <a:lnTo>
                  <a:pt x="561774" y="2537066"/>
                </a:lnTo>
                <a:lnTo>
                  <a:pt x="568389" y="2544335"/>
                </a:lnTo>
                <a:lnTo>
                  <a:pt x="574991" y="2548070"/>
                </a:lnTo>
                <a:lnTo>
                  <a:pt x="581606" y="2548741"/>
                </a:lnTo>
                <a:lnTo>
                  <a:pt x="588208" y="2546969"/>
                </a:lnTo>
                <a:lnTo>
                  <a:pt x="598131" y="2541042"/>
                </a:lnTo>
                <a:lnTo>
                  <a:pt x="644385" y="2506927"/>
                </a:lnTo>
                <a:lnTo>
                  <a:pt x="670820" y="2490034"/>
                </a:lnTo>
                <a:lnTo>
                  <a:pt x="687345" y="2476269"/>
                </a:lnTo>
                <a:lnTo>
                  <a:pt x="700562" y="2461681"/>
                </a:lnTo>
                <a:lnTo>
                  <a:pt x="710485" y="2447156"/>
                </a:lnTo>
                <a:lnTo>
                  <a:pt x="720395" y="2427478"/>
                </a:lnTo>
                <a:lnTo>
                  <a:pt x="730305" y="2399808"/>
                </a:lnTo>
                <a:lnTo>
                  <a:pt x="740214" y="2360615"/>
                </a:lnTo>
                <a:lnTo>
                  <a:pt x="750137" y="2306011"/>
                </a:lnTo>
                <a:lnTo>
                  <a:pt x="760047" y="2232146"/>
                </a:lnTo>
                <a:lnTo>
                  <a:pt x="769957" y="2135437"/>
                </a:lnTo>
                <a:lnTo>
                  <a:pt x="779879" y="2013021"/>
                </a:lnTo>
                <a:lnTo>
                  <a:pt x="793097" y="1806394"/>
                </a:lnTo>
                <a:lnTo>
                  <a:pt x="806314" y="1550988"/>
                </a:lnTo>
                <a:lnTo>
                  <a:pt x="826134" y="1101061"/>
                </a:lnTo>
                <a:lnTo>
                  <a:pt x="852581" y="502805"/>
                </a:lnTo>
                <a:lnTo>
                  <a:pt x="865798" y="268992"/>
                </a:lnTo>
                <a:lnTo>
                  <a:pt x="875708" y="140161"/>
                </a:lnTo>
                <a:lnTo>
                  <a:pt x="885618" y="54144"/>
                </a:lnTo>
                <a:lnTo>
                  <a:pt x="892233" y="19833"/>
                </a:lnTo>
                <a:lnTo>
                  <a:pt x="898835" y="2645"/>
                </a:lnTo>
                <a:lnTo>
                  <a:pt x="902143" y="0"/>
                </a:lnTo>
                <a:lnTo>
                  <a:pt x="905450" y="1042"/>
                </a:lnTo>
                <a:lnTo>
                  <a:pt x="908758" y="5543"/>
                </a:lnTo>
                <a:lnTo>
                  <a:pt x="915360" y="23974"/>
                </a:lnTo>
                <a:lnTo>
                  <a:pt x="921975" y="53496"/>
                </a:lnTo>
                <a:lnTo>
                  <a:pt x="931885" y="114728"/>
                </a:lnTo>
                <a:lnTo>
                  <a:pt x="945103" y="219005"/>
                </a:lnTo>
                <a:lnTo>
                  <a:pt x="991370" y="608560"/>
                </a:lnTo>
                <a:lnTo>
                  <a:pt x="1007895" y="717439"/>
                </a:lnTo>
                <a:lnTo>
                  <a:pt x="1057457" y="1020560"/>
                </a:lnTo>
                <a:lnTo>
                  <a:pt x="1070674" y="1129034"/>
                </a:lnTo>
                <a:lnTo>
                  <a:pt x="1083891" y="1261492"/>
                </a:lnTo>
                <a:lnTo>
                  <a:pt x="1100416" y="1462079"/>
                </a:lnTo>
                <a:lnTo>
                  <a:pt x="1123543" y="1789577"/>
                </a:lnTo>
                <a:lnTo>
                  <a:pt x="1146683" y="2110389"/>
                </a:lnTo>
                <a:lnTo>
                  <a:pt x="1159901" y="2255687"/>
                </a:lnTo>
                <a:lnTo>
                  <a:pt x="1169810" y="2336454"/>
                </a:lnTo>
                <a:lnTo>
                  <a:pt x="1176425" y="2375343"/>
                </a:lnTo>
                <a:lnTo>
                  <a:pt x="1183028" y="2401809"/>
                </a:lnTo>
                <a:lnTo>
                  <a:pt x="1189643" y="2415701"/>
                </a:lnTo>
                <a:lnTo>
                  <a:pt x="1192950" y="2417917"/>
                </a:lnTo>
                <a:lnTo>
                  <a:pt x="1196245" y="2417030"/>
                </a:lnTo>
                <a:lnTo>
                  <a:pt x="1199553" y="2413054"/>
                </a:lnTo>
                <a:lnTo>
                  <a:pt x="1206168" y="2396073"/>
                </a:lnTo>
                <a:lnTo>
                  <a:pt x="1212770" y="2367517"/>
                </a:lnTo>
                <a:lnTo>
                  <a:pt x="1222680" y="2304808"/>
                </a:lnTo>
                <a:lnTo>
                  <a:pt x="1232602" y="2221471"/>
                </a:lnTo>
                <a:lnTo>
                  <a:pt x="1249127" y="2051011"/>
                </a:lnTo>
                <a:lnTo>
                  <a:pt x="1278857" y="1738519"/>
                </a:lnTo>
                <a:lnTo>
                  <a:pt x="1292087" y="1631108"/>
                </a:lnTo>
                <a:lnTo>
                  <a:pt x="1301997" y="1571186"/>
                </a:lnTo>
                <a:lnTo>
                  <a:pt x="1311907" y="1530802"/>
                </a:lnTo>
                <a:lnTo>
                  <a:pt x="1318522" y="1515125"/>
                </a:lnTo>
                <a:lnTo>
                  <a:pt x="1325124" y="1508553"/>
                </a:lnTo>
                <a:lnTo>
                  <a:pt x="1328431" y="1508692"/>
                </a:lnTo>
                <a:lnTo>
                  <a:pt x="1331739" y="1511098"/>
                </a:lnTo>
                <a:lnTo>
                  <a:pt x="1338341" y="1522673"/>
                </a:lnTo>
                <a:lnTo>
                  <a:pt x="1344956" y="1543098"/>
                </a:lnTo>
                <a:lnTo>
                  <a:pt x="1351559" y="1572135"/>
                </a:lnTo>
                <a:lnTo>
                  <a:pt x="1361481" y="1631273"/>
                </a:lnTo>
                <a:lnTo>
                  <a:pt x="1371391" y="1708025"/>
                </a:lnTo>
                <a:lnTo>
                  <a:pt x="1384608" y="1834709"/>
                </a:lnTo>
                <a:lnTo>
                  <a:pt x="1401133" y="2023810"/>
                </a:lnTo>
                <a:lnTo>
                  <a:pt x="1437478" y="2455958"/>
                </a:lnTo>
                <a:lnTo>
                  <a:pt x="1450695" y="2573840"/>
                </a:lnTo>
                <a:lnTo>
                  <a:pt x="1460618" y="2638271"/>
                </a:lnTo>
                <a:lnTo>
                  <a:pt x="1467220" y="2669055"/>
                </a:lnTo>
                <a:lnTo>
                  <a:pt x="1473835" y="2690241"/>
                </a:lnTo>
                <a:lnTo>
                  <a:pt x="1480438" y="2702360"/>
                </a:lnTo>
                <a:lnTo>
                  <a:pt x="1483745" y="2705260"/>
                </a:lnTo>
                <a:lnTo>
                  <a:pt x="1487053" y="2706222"/>
                </a:lnTo>
                <a:lnTo>
                  <a:pt x="1490360" y="2705361"/>
                </a:lnTo>
                <a:lnTo>
                  <a:pt x="1496963" y="2698700"/>
                </a:lnTo>
                <a:lnTo>
                  <a:pt x="1503577" y="2686265"/>
                </a:lnTo>
                <a:lnTo>
                  <a:pt x="1513487" y="2658861"/>
                </a:lnTo>
                <a:lnTo>
                  <a:pt x="1526705" y="2610120"/>
                </a:lnTo>
                <a:lnTo>
                  <a:pt x="1543229" y="2536635"/>
                </a:lnTo>
                <a:lnTo>
                  <a:pt x="1579574" y="2357488"/>
                </a:lnTo>
                <a:lnTo>
                  <a:pt x="1615932" y="2168830"/>
                </a:lnTo>
                <a:lnTo>
                  <a:pt x="1639059" y="2033219"/>
                </a:lnTo>
                <a:lnTo>
                  <a:pt x="1658891" y="1899823"/>
                </a:lnTo>
                <a:lnTo>
                  <a:pt x="1688633" y="1675189"/>
                </a:lnTo>
                <a:lnTo>
                  <a:pt x="1724978" y="1405069"/>
                </a:lnTo>
                <a:lnTo>
                  <a:pt x="1754720" y="1207660"/>
                </a:lnTo>
                <a:lnTo>
                  <a:pt x="1777847" y="1072404"/>
                </a:lnTo>
                <a:lnTo>
                  <a:pt x="1794372" y="994322"/>
                </a:lnTo>
                <a:lnTo>
                  <a:pt x="1807590" y="945860"/>
                </a:lnTo>
                <a:lnTo>
                  <a:pt x="1820807" y="909731"/>
                </a:lnTo>
                <a:lnTo>
                  <a:pt x="1830717" y="890394"/>
                </a:lnTo>
                <a:lnTo>
                  <a:pt x="1840639" y="877921"/>
                </a:lnTo>
                <a:lnTo>
                  <a:pt x="1847242" y="873653"/>
                </a:lnTo>
                <a:lnTo>
                  <a:pt x="1853857" y="872881"/>
                </a:lnTo>
                <a:lnTo>
                  <a:pt x="1860459" y="875768"/>
                </a:lnTo>
                <a:lnTo>
                  <a:pt x="1867074" y="882378"/>
                </a:lnTo>
                <a:lnTo>
                  <a:pt x="1873676" y="892762"/>
                </a:lnTo>
                <a:lnTo>
                  <a:pt x="1883599" y="915227"/>
                </a:lnTo>
                <a:lnTo>
                  <a:pt x="1893509" y="945480"/>
                </a:lnTo>
                <a:lnTo>
                  <a:pt x="1906726" y="996386"/>
                </a:lnTo>
                <a:lnTo>
                  <a:pt x="1919944" y="1058398"/>
                </a:lnTo>
                <a:lnTo>
                  <a:pt x="1933161" y="1132137"/>
                </a:lnTo>
                <a:lnTo>
                  <a:pt x="1949686" y="1241687"/>
                </a:lnTo>
                <a:lnTo>
                  <a:pt x="1966211" y="1370713"/>
                </a:lnTo>
                <a:lnTo>
                  <a:pt x="1986043" y="1548658"/>
                </a:lnTo>
                <a:lnTo>
                  <a:pt x="2035605" y="2011729"/>
                </a:lnTo>
                <a:lnTo>
                  <a:pt x="2048822" y="2106628"/>
                </a:lnTo>
                <a:lnTo>
                  <a:pt x="2058732" y="2163043"/>
                </a:lnTo>
                <a:lnTo>
                  <a:pt x="2068655" y="2205123"/>
                </a:lnTo>
                <a:lnTo>
                  <a:pt x="2075257" y="2224738"/>
                </a:lnTo>
                <a:lnTo>
                  <a:pt x="2081872" y="2237528"/>
                </a:lnTo>
                <a:lnTo>
                  <a:pt x="2088474" y="2243581"/>
                </a:lnTo>
                <a:lnTo>
                  <a:pt x="2091782" y="2244151"/>
                </a:lnTo>
                <a:lnTo>
                  <a:pt x="2095089" y="2243151"/>
                </a:lnTo>
                <a:lnTo>
                  <a:pt x="2101692" y="2236591"/>
                </a:lnTo>
                <a:lnTo>
                  <a:pt x="2108307" y="2224359"/>
                </a:lnTo>
                <a:lnTo>
                  <a:pt x="2118217" y="2196525"/>
                </a:lnTo>
                <a:lnTo>
                  <a:pt x="2128127" y="2159193"/>
                </a:lnTo>
                <a:lnTo>
                  <a:pt x="2141357" y="2098485"/>
                </a:lnTo>
                <a:lnTo>
                  <a:pt x="2164484" y="1975626"/>
                </a:lnTo>
                <a:lnTo>
                  <a:pt x="2200829" y="1779712"/>
                </a:lnTo>
                <a:lnTo>
                  <a:pt x="2214046" y="1723006"/>
                </a:lnTo>
                <a:lnTo>
                  <a:pt x="2223968" y="1691525"/>
                </a:lnTo>
                <a:lnTo>
                  <a:pt x="2230571" y="1677165"/>
                </a:lnTo>
                <a:lnTo>
                  <a:pt x="2237186" y="1668845"/>
                </a:lnTo>
                <a:lnTo>
                  <a:pt x="2240493" y="1667085"/>
                </a:lnTo>
                <a:lnTo>
                  <a:pt x="2243788" y="1666971"/>
                </a:lnTo>
                <a:lnTo>
                  <a:pt x="2247096" y="1668554"/>
                </a:lnTo>
                <a:lnTo>
                  <a:pt x="2253711" y="1676912"/>
                </a:lnTo>
                <a:lnTo>
                  <a:pt x="2260313" y="1692285"/>
                </a:lnTo>
                <a:lnTo>
                  <a:pt x="2266928" y="1714838"/>
                </a:lnTo>
                <a:lnTo>
                  <a:pt x="2276838" y="1762439"/>
                </a:lnTo>
                <a:lnTo>
                  <a:pt x="2286748" y="1827060"/>
                </a:lnTo>
                <a:lnTo>
                  <a:pt x="2296670" y="1908954"/>
                </a:lnTo>
                <a:lnTo>
                  <a:pt x="2309888" y="2044185"/>
                </a:lnTo>
                <a:lnTo>
                  <a:pt x="2326400" y="2246051"/>
                </a:lnTo>
                <a:lnTo>
                  <a:pt x="2352847" y="2572067"/>
                </a:lnTo>
                <a:lnTo>
                  <a:pt x="2366064" y="2700929"/>
                </a:lnTo>
                <a:lnTo>
                  <a:pt x="2375975" y="2775427"/>
                </a:lnTo>
                <a:lnTo>
                  <a:pt x="2385884" y="2830398"/>
                </a:lnTo>
                <a:lnTo>
                  <a:pt x="2395807" y="2867312"/>
                </a:lnTo>
                <a:lnTo>
                  <a:pt x="2402409" y="2883268"/>
                </a:lnTo>
                <a:lnTo>
                  <a:pt x="2409024" y="2893563"/>
                </a:lnTo>
                <a:lnTo>
                  <a:pt x="2415627" y="2899350"/>
                </a:lnTo>
                <a:lnTo>
                  <a:pt x="2422242" y="2901668"/>
                </a:lnTo>
                <a:lnTo>
                  <a:pt x="2428844" y="2901402"/>
                </a:lnTo>
                <a:lnTo>
                  <a:pt x="2438766" y="2897273"/>
                </a:lnTo>
                <a:lnTo>
                  <a:pt x="2448676" y="2889726"/>
                </a:lnTo>
                <a:lnTo>
                  <a:pt x="2461894" y="2875454"/>
                </a:lnTo>
                <a:lnTo>
                  <a:pt x="2478418" y="2852749"/>
                </a:lnTo>
                <a:lnTo>
                  <a:pt x="2501546" y="2820306"/>
                </a:lnTo>
                <a:lnTo>
                  <a:pt x="2511456" y="2810061"/>
                </a:lnTo>
                <a:lnTo>
                  <a:pt x="2521378" y="2803945"/>
                </a:lnTo>
                <a:lnTo>
                  <a:pt x="2527980" y="2802564"/>
                </a:lnTo>
                <a:lnTo>
                  <a:pt x="2534596" y="2803464"/>
                </a:lnTo>
                <a:lnTo>
                  <a:pt x="2541198" y="2806592"/>
                </a:lnTo>
                <a:lnTo>
                  <a:pt x="2551120" y="2815215"/>
                </a:lnTo>
                <a:lnTo>
                  <a:pt x="2561030" y="2828271"/>
                </a:lnTo>
                <a:lnTo>
                  <a:pt x="2570940" y="2845810"/>
                </a:lnTo>
                <a:lnTo>
                  <a:pt x="2584158" y="2876189"/>
                </a:lnTo>
                <a:lnTo>
                  <a:pt x="2603990" y="2931768"/>
                </a:lnTo>
                <a:lnTo>
                  <a:pt x="2617207" y="2966795"/>
                </a:lnTo>
                <a:lnTo>
                  <a:pt x="2627117" y="2986220"/>
                </a:lnTo>
                <a:lnTo>
                  <a:pt x="2633732" y="2993894"/>
                </a:lnTo>
                <a:lnTo>
                  <a:pt x="2640334" y="2996060"/>
                </a:lnTo>
                <a:lnTo>
                  <a:pt x="2643642" y="2994781"/>
                </a:lnTo>
                <a:lnTo>
                  <a:pt x="2650257" y="2986942"/>
                </a:lnTo>
                <a:lnTo>
                  <a:pt x="2656859" y="2971366"/>
                </a:lnTo>
                <a:lnTo>
                  <a:pt x="2663474" y="2947357"/>
                </a:lnTo>
                <a:lnTo>
                  <a:pt x="2670077" y="2914280"/>
                </a:lnTo>
                <a:lnTo>
                  <a:pt x="2679999" y="2846646"/>
                </a:lnTo>
                <a:lnTo>
                  <a:pt x="2689909" y="2756698"/>
                </a:lnTo>
                <a:lnTo>
                  <a:pt x="2703127" y="2602181"/>
                </a:lnTo>
                <a:lnTo>
                  <a:pt x="2716344" y="2412092"/>
                </a:lnTo>
                <a:lnTo>
                  <a:pt x="2736176" y="2082213"/>
                </a:lnTo>
                <a:lnTo>
                  <a:pt x="2772521" y="1470652"/>
                </a:lnTo>
                <a:lnTo>
                  <a:pt x="2789046" y="1238622"/>
                </a:lnTo>
                <a:lnTo>
                  <a:pt x="2805571" y="1047862"/>
                </a:lnTo>
                <a:lnTo>
                  <a:pt x="2818788" y="927358"/>
                </a:lnTo>
                <a:lnTo>
                  <a:pt x="2832005" y="833941"/>
                </a:lnTo>
                <a:lnTo>
                  <a:pt x="2845223" y="764002"/>
                </a:lnTo>
                <a:lnTo>
                  <a:pt x="2855133" y="724885"/>
                </a:lnTo>
                <a:lnTo>
                  <a:pt x="2865042" y="696152"/>
                </a:lnTo>
                <a:lnTo>
                  <a:pt x="2874965" y="677220"/>
                </a:lnTo>
                <a:lnTo>
                  <a:pt x="2881567" y="670028"/>
                </a:lnTo>
                <a:lnTo>
                  <a:pt x="2888182" y="667368"/>
                </a:lnTo>
                <a:lnTo>
                  <a:pt x="2894785" y="669622"/>
                </a:lnTo>
                <a:lnTo>
                  <a:pt x="2901400" y="677182"/>
                </a:lnTo>
                <a:lnTo>
                  <a:pt x="2908002" y="690415"/>
                </a:lnTo>
                <a:lnTo>
                  <a:pt x="2914617" y="709562"/>
                </a:lnTo>
                <a:lnTo>
                  <a:pt x="2924527" y="749616"/>
                </a:lnTo>
                <a:lnTo>
                  <a:pt x="2934450" y="803296"/>
                </a:lnTo>
                <a:lnTo>
                  <a:pt x="2947667" y="895814"/>
                </a:lnTo>
                <a:lnTo>
                  <a:pt x="2960884" y="1012101"/>
                </a:lnTo>
                <a:lnTo>
                  <a:pt x="2977409" y="1187779"/>
                </a:lnTo>
                <a:lnTo>
                  <a:pt x="3017061" y="1634110"/>
                </a:lnTo>
                <a:lnTo>
                  <a:pt x="3030278" y="1742115"/>
                </a:lnTo>
                <a:lnTo>
                  <a:pt x="3040188" y="1800265"/>
                </a:lnTo>
                <a:lnTo>
                  <a:pt x="3046803" y="1827313"/>
                </a:lnTo>
                <a:lnTo>
                  <a:pt x="3053406" y="1844928"/>
                </a:lnTo>
                <a:lnTo>
                  <a:pt x="3060021" y="1853413"/>
                </a:lnTo>
                <a:lnTo>
                  <a:pt x="3063315" y="1854388"/>
                </a:lnTo>
                <a:lnTo>
                  <a:pt x="3066623" y="1853299"/>
                </a:lnTo>
                <a:lnTo>
                  <a:pt x="3073238" y="1845245"/>
                </a:lnTo>
                <a:lnTo>
                  <a:pt x="3079840" y="1829960"/>
                </a:lnTo>
                <a:lnTo>
                  <a:pt x="3086456" y="1808129"/>
                </a:lnTo>
                <a:lnTo>
                  <a:pt x="3096365" y="1764782"/>
                </a:lnTo>
                <a:lnTo>
                  <a:pt x="3109583" y="1692285"/>
                </a:lnTo>
                <a:lnTo>
                  <a:pt x="3145940" y="1482986"/>
                </a:lnTo>
                <a:lnTo>
                  <a:pt x="3162452" y="1409665"/>
                </a:lnTo>
                <a:lnTo>
                  <a:pt x="3178977" y="1351098"/>
                </a:lnTo>
                <a:lnTo>
                  <a:pt x="3192194" y="1313348"/>
                </a:lnTo>
                <a:lnTo>
                  <a:pt x="3205412" y="1283678"/>
                </a:lnTo>
                <a:lnTo>
                  <a:pt x="3215334" y="1267773"/>
                </a:lnTo>
                <a:lnTo>
                  <a:pt x="3221936" y="1260745"/>
                </a:lnTo>
                <a:lnTo>
                  <a:pt x="3228551" y="1256705"/>
                </a:lnTo>
                <a:lnTo>
                  <a:pt x="3235154" y="1255730"/>
                </a:lnTo>
                <a:lnTo>
                  <a:pt x="3241769" y="1257820"/>
                </a:lnTo>
                <a:lnTo>
                  <a:pt x="3248371" y="1263088"/>
                </a:lnTo>
                <a:lnTo>
                  <a:pt x="3254986" y="1271661"/>
                </a:lnTo>
                <a:lnTo>
                  <a:pt x="3264896" y="1291099"/>
                </a:lnTo>
                <a:lnTo>
                  <a:pt x="3274819" y="1319161"/>
                </a:lnTo>
                <a:lnTo>
                  <a:pt x="3284729" y="1356796"/>
                </a:lnTo>
                <a:lnTo>
                  <a:pt x="3294638" y="1405106"/>
                </a:lnTo>
                <a:lnTo>
                  <a:pt x="3304548" y="1465029"/>
                </a:lnTo>
                <a:lnTo>
                  <a:pt x="3317766" y="1564322"/>
                </a:lnTo>
                <a:lnTo>
                  <a:pt x="3330996" y="1685636"/>
                </a:lnTo>
                <a:lnTo>
                  <a:pt x="3347508" y="1862923"/>
                </a:lnTo>
                <a:lnTo>
                  <a:pt x="3406993" y="2532355"/>
                </a:lnTo>
                <a:lnTo>
                  <a:pt x="3423517" y="2676071"/>
                </a:lnTo>
                <a:lnTo>
                  <a:pt x="3440042" y="2794878"/>
                </a:lnTo>
                <a:lnTo>
                  <a:pt x="3453260" y="2872884"/>
                </a:lnTo>
                <a:lnTo>
                  <a:pt x="3466477" y="2936720"/>
                </a:lnTo>
                <a:lnTo>
                  <a:pt x="3479694" y="2986828"/>
                </a:lnTo>
                <a:lnTo>
                  <a:pt x="3489604" y="3015675"/>
                </a:lnTo>
                <a:lnTo>
                  <a:pt x="3499526" y="3037329"/>
                </a:lnTo>
                <a:lnTo>
                  <a:pt x="3509436" y="3052108"/>
                </a:lnTo>
                <a:lnTo>
                  <a:pt x="3519346" y="3060642"/>
                </a:lnTo>
                <a:lnTo>
                  <a:pt x="3525962" y="3063150"/>
                </a:lnTo>
                <a:lnTo>
                  <a:pt x="3532564" y="3063251"/>
                </a:lnTo>
                <a:lnTo>
                  <a:pt x="3539179" y="3060947"/>
                </a:lnTo>
                <a:lnTo>
                  <a:pt x="3545781" y="3056261"/>
                </a:lnTo>
                <a:lnTo>
                  <a:pt x="3555704" y="3044826"/>
                </a:lnTo>
                <a:lnTo>
                  <a:pt x="3565614" y="3028149"/>
                </a:lnTo>
                <a:lnTo>
                  <a:pt x="3575523" y="3006076"/>
                </a:lnTo>
                <a:lnTo>
                  <a:pt x="3585446" y="2978141"/>
                </a:lnTo>
                <a:lnTo>
                  <a:pt x="3598663" y="2930705"/>
                </a:lnTo>
                <a:lnTo>
                  <a:pt x="3611881" y="2871288"/>
                </a:lnTo>
                <a:lnTo>
                  <a:pt x="3628405" y="2782582"/>
                </a:lnTo>
                <a:lnTo>
                  <a:pt x="3664750" y="2563380"/>
                </a:lnTo>
                <a:lnTo>
                  <a:pt x="3691185" y="2412674"/>
                </a:lnTo>
                <a:lnTo>
                  <a:pt x="3707710" y="2331693"/>
                </a:lnTo>
                <a:lnTo>
                  <a:pt x="3720927" y="2279532"/>
                </a:lnTo>
                <a:lnTo>
                  <a:pt x="3730837" y="2250090"/>
                </a:lnTo>
                <a:lnTo>
                  <a:pt x="3740759" y="2229956"/>
                </a:lnTo>
                <a:lnTo>
                  <a:pt x="3747362" y="2221978"/>
                </a:lnTo>
                <a:lnTo>
                  <a:pt x="3753977" y="2218470"/>
                </a:lnTo>
                <a:lnTo>
                  <a:pt x="3760579" y="2219483"/>
                </a:lnTo>
                <a:lnTo>
                  <a:pt x="3767194" y="2225017"/>
                </a:lnTo>
                <a:lnTo>
                  <a:pt x="3773796" y="2234945"/>
                </a:lnTo>
                <a:lnTo>
                  <a:pt x="3783719" y="2257498"/>
                </a:lnTo>
                <a:lnTo>
                  <a:pt x="3793629" y="2287751"/>
                </a:lnTo>
                <a:lnTo>
                  <a:pt x="3810154" y="2348788"/>
                </a:lnTo>
                <a:lnTo>
                  <a:pt x="3836589" y="2448461"/>
                </a:lnTo>
                <a:lnTo>
                  <a:pt x="3849806" y="2487654"/>
                </a:lnTo>
                <a:lnTo>
                  <a:pt x="3859716" y="2508472"/>
                </a:lnTo>
                <a:lnTo>
                  <a:pt x="3866331" y="2517476"/>
                </a:lnTo>
                <a:lnTo>
                  <a:pt x="3872933" y="2522313"/>
                </a:lnTo>
                <a:lnTo>
                  <a:pt x="3879548" y="2522984"/>
                </a:lnTo>
                <a:lnTo>
                  <a:pt x="3886150" y="2519654"/>
                </a:lnTo>
                <a:lnTo>
                  <a:pt x="3892765" y="2512613"/>
                </a:lnTo>
                <a:lnTo>
                  <a:pt x="3902675" y="2496087"/>
                </a:lnTo>
                <a:lnTo>
                  <a:pt x="3915893" y="2466177"/>
                </a:lnTo>
                <a:lnTo>
                  <a:pt x="3939032" y="2410826"/>
                </a:lnTo>
                <a:lnTo>
                  <a:pt x="3948943" y="2393604"/>
                </a:lnTo>
                <a:lnTo>
                  <a:pt x="3955545" y="2385879"/>
                </a:lnTo>
                <a:lnTo>
                  <a:pt x="3962160" y="2381497"/>
                </a:lnTo>
                <a:lnTo>
                  <a:pt x="3968775" y="2380687"/>
                </a:lnTo>
                <a:lnTo>
                  <a:pt x="3975377" y="2383562"/>
                </a:lnTo>
                <a:lnTo>
                  <a:pt x="3981992" y="2390184"/>
                </a:lnTo>
                <a:lnTo>
                  <a:pt x="3988595" y="2400606"/>
                </a:lnTo>
                <a:lnTo>
                  <a:pt x="3998504" y="2422932"/>
                </a:lnTo>
                <a:lnTo>
                  <a:pt x="4011734" y="2462365"/>
                </a:lnTo>
                <a:lnTo>
                  <a:pt x="4034862" y="2535128"/>
                </a:lnTo>
                <a:lnTo>
                  <a:pt x="4044771" y="2557023"/>
                </a:lnTo>
                <a:lnTo>
                  <a:pt x="4051386" y="2565419"/>
                </a:lnTo>
                <a:lnTo>
                  <a:pt x="4054681" y="2567344"/>
                </a:lnTo>
                <a:lnTo>
                  <a:pt x="4057989" y="2567584"/>
                </a:lnTo>
                <a:lnTo>
                  <a:pt x="4061296" y="2566090"/>
                </a:lnTo>
                <a:lnTo>
                  <a:pt x="4067911" y="2557454"/>
                </a:lnTo>
                <a:lnTo>
                  <a:pt x="4074514" y="2541131"/>
                </a:lnTo>
                <a:lnTo>
                  <a:pt x="4081129" y="2517134"/>
                </a:lnTo>
                <a:lnTo>
                  <a:pt x="4091038" y="2467532"/>
                </a:lnTo>
                <a:lnTo>
                  <a:pt x="4100948" y="2403215"/>
                </a:lnTo>
                <a:lnTo>
                  <a:pt x="4114166" y="2298223"/>
                </a:lnTo>
                <a:lnTo>
                  <a:pt x="4114166" y="2298223"/>
                </a:lnTo>
              </a:path>
            </a:pathLst>
          </a:custGeom>
          <a:noFill/>
          <a:ln w="18998" cap="sq">
            <a:solidFill>
              <a:schemeClr val="accent1">
                <a:lumMod val="75000"/>
              </a:schemeClr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igura a mano libera 18">
            <a:extLst>
              <a:ext uri="{FF2B5EF4-FFF2-40B4-BE49-F238E27FC236}">
                <a16:creationId xmlns:a16="http://schemas.microsoft.com/office/drawing/2014/main" id="{14AB4FEB-0543-1386-6F8E-CCC728DB55E5}"/>
              </a:ext>
            </a:extLst>
          </p:cNvPr>
          <p:cNvSpPr/>
          <p:nvPr/>
        </p:nvSpPr>
        <p:spPr>
          <a:xfrm>
            <a:off x="2982396" y="3462151"/>
            <a:ext cx="601475" cy="307777"/>
          </a:xfrm>
          <a:custGeom>
            <a:avLst/>
            <a:gdLst>
              <a:gd name="connsiteX0" fmla="*/ 0 w 4114165"/>
              <a:gd name="connsiteY0" fmla="*/ 962866 h 3063250"/>
              <a:gd name="connsiteX1" fmla="*/ 13219 w 4114165"/>
              <a:gd name="connsiteY1" fmla="*/ 938578 h 3063250"/>
              <a:gd name="connsiteX2" fmla="*/ 29741 w 4114165"/>
              <a:gd name="connsiteY2" fmla="*/ 914936 h 3063250"/>
              <a:gd name="connsiteX3" fmla="*/ 52873 w 4114165"/>
              <a:gd name="connsiteY3" fmla="*/ 887165 h 3063250"/>
              <a:gd name="connsiteX4" fmla="*/ 79309 w 4114165"/>
              <a:gd name="connsiteY4" fmla="*/ 860382 h 3063250"/>
              <a:gd name="connsiteX5" fmla="*/ 99137 w 4114165"/>
              <a:gd name="connsiteY5" fmla="*/ 843895 h 3063250"/>
              <a:gd name="connsiteX6" fmla="*/ 109050 w 4114165"/>
              <a:gd name="connsiteY6" fmla="*/ 838551 h 3063250"/>
              <a:gd name="connsiteX7" fmla="*/ 118964 w 4114165"/>
              <a:gd name="connsiteY7" fmla="*/ 836816 h 3063250"/>
              <a:gd name="connsiteX8" fmla="*/ 125574 w 4114165"/>
              <a:gd name="connsiteY8" fmla="*/ 838272 h 3063250"/>
              <a:gd name="connsiteX9" fmla="*/ 132182 w 4114165"/>
              <a:gd name="connsiteY9" fmla="*/ 842248 h 3063250"/>
              <a:gd name="connsiteX10" fmla="*/ 138791 w 4114165"/>
              <a:gd name="connsiteY10" fmla="*/ 849049 h 3063250"/>
              <a:gd name="connsiteX11" fmla="*/ 145401 w 4114165"/>
              <a:gd name="connsiteY11" fmla="*/ 859078 h 3063250"/>
              <a:gd name="connsiteX12" fmla="*/ 155315 w 4114165"/>
              <a:gd name="connsiteY12" fmla="*/ 880859 h 3063250"/>
              <a:gd name="connsiteX13" fmla="*/ 165228 w 4114165"/>
              <a:gd name="connsiteY13" fmla="*/ 911631 h 3063250"/>
              <a:gd name="connsiteX14" fmla="*/ 175142 w 4114165"/>
              <a:gd name="connsiteY14" fmla="*/ 951773 h 3063250"/>
              <a:gd name="connsiteX15" fmla="*/ 188360 w 4114165"/>
              <a:gd name="connsiteY15" fmla="*/ 1018952 h 3063250"/>
              <a:gd name="connsiteX16" fmla="*/ 204883 w 4114165"/>
              <a:gd name="connsiteY16" fmla="*/ 1119511 h 3063250"/>
              <a:gd name="connsiteX17" fmla="*/ 237928 w 4114165"/>
              <a:gd name="connsiteY17" fmla="*/ 1325872 h 3063250"/>
              <a:gd name="connsiteX18" fmla="*/ 251146 w 4114165"/>
              <a:gd name="connsiteY18" fmla="*/ 1392203 h 3063250"/>
              <a:gd name="connsiteX19" fmla="*/ 264365 w 4114165"/>
              <a:gd name="connsiteY19" fmla="*/ 1444629 h 3063250"/>
              <a:gd name="connsiteX20" fmla="*/ 274279 w 4114165"/>
              <a:gd name="connsiteY20" fmla="*/ 1474666 h 3063250"/>
              <a:gd name="connsiteX21" fmla="*/ 284192 w 4114165"/>
              <a:gd name="connsiteY21" fmla="*/ 1497675 h 3063250"/>
              <a:gd name="connsiteX22" fmla="*/ 297410 w 4114165"/>
              <a:gd name="connsiteY22" fmla="*/ 1521267 h 3063250"/>
              <a:gd name="connsiteX23" fmla="*/ 323847 w 4114165"/>
              <a:gd name="connsiteY23" fmla="*/ 1565120 h 3063250"/>
              <a:gd name="connsiteX24" fmla="*/ 340373 w 4114165"/>
              <a:gd name="connsiteY24" fmla="*/ 1598538 h 3063250"/>
              <a:gd name="connsiteX25" fmla="*/ 363500 w 4114165"/>
              <a:gd name="connsiteY25" fmla="*/ 1652395 h 3063250"/>
              <a:gd name="connsiteX26" fmla="*/ 386628 w 4114165"/>
              <a:gd name="connsiteY26" fmla="*/ 1713129 h 3063250"/>
              <a:gd name="connsiteX27" fmla="*/ 406460 w 4114165"/>
              <a:gd name="connsiteY27" fmla="*/ 1772988 h 3063250"/>
              <a:gd name="connsiteX28" fmla="*/ 422985 w 4114165"/>
              <a:gd name="connsiteY28" fmla="*/ 1832430 h 3063250"/>
              <a:gd name="connsiteX29" fmla="*/ 439510 w 4114165"/>
              <a:gd name="connsiteY29" fmla="*/ 1903407 h 3063250"/>
              <a:gd name="connsiteX30" fmla="*/ 456035 w 4114165"/>
              <a:gd name="connsiteY30" fmla="*/ 1987175 h 3063250"/>
              <a:gd name="connsiteX31" fmla="*/ 472547 w 4114165"/>
              <a:gd name="connsiteY31" fmla="*/ 2085024 h 3063250"/>
              <a:gd name="connsiteX32" fmla="*/ 502289 w 4114165"/>
              <a:gd name="connsiteY32" fmla="*/ 2284990 h 3063250"/>
              <a:gd name="connsiteX33" fmla="*/ 518814 w 4114165"/>
              <a:gd name="connsiteY33" fmla="*/ 2386930 h 3063250"/>
              <a:gd name="connsiteX34" fmla="*/ 532031 w 4114165"/>
              <a:gd name="connsiteY34" fmla="*/ 2452703 h 3063250"/>
              <a:gd name="connsiteX35" fmla="*/ 541941 w 4114165"/>
              <a:gd name="connsiteY35" fmla="*/ 2490718 h 3063250"/>
              <a:gd name="connsiteX36" fmla="*/ 551864 w 4114165"/>
              <a:gd name="connsiteY36" fmla="*/ 2518717 h 3063250"/>
              <a:gd name="connsiteX37" fmla="*/ 561774 w 4114165"/>
              <a:gd name="connsiteY37" fmla="*/ 2537066 h 3063250"/>
              <a:gd name="connsiteX38" fmla="*/ 568389 w 4114165"/>
              <a:gd name="connsiteY38" fmla="*/ 2544335 h 3063250"/>
              <a:gd name="connsiteX39" fmla="*/ 574991 w 4114165"/>
              <a:gd name="connsiteY39" fmla="*/ 2548070 h 3063250"/>
              <a:gd name="connsiteX40" fmla="*/ 581606 w 4114165"/>
              <a:gd name="connsiteY40" fmla="*/ 2548741 h 3063250"/>
              <a:gd name="connsiteX41" fmla="*/ 588208 w 4114165"/>
              <a:gd name="connsiteY41" fmla="*/ 2546969 h 3063250"/>
              <a:gd name="connsiteX42" fmla="*/ 598131 w 4114165"/>
              <a:gd name="connsiteY42" fmla="*/ 2541042 h 3063250"/>
              <a:gd name="connsiteX43" fmla="*/ 644385 w 4114165"/>
              <a:gd name="connsiteY43" fmla="*/ 2506927 h 3063250"/>
              <a:gd name="connsiteX44" fmla="*/ 670820 w 4114165"/>
              <a:gd name="connsiteY44" fmla="*/ 2490034 h 3063250"/>
              <a:gd name="connsiteX45" fmla="*/ 687345 w 4114165"/>
              <a:gd name="connsiteY45" fmla="*/ 2476269 h 3063250"/>
              <a:gd name="connsiteX46" fmla="*/ 700562 w 4114165"/>
              <a:gd name="connsiteY46" fmla="*/ 2461681 h 3063250"/>
              <a:gd name="connsiteX47" fmla="*/ 710485 w 4114165"/>
              <a:gd name="connsiteY47" fmla="*/ 2447156 h 3063250"/>
              <a:gd name="connsiteX48" fmla="*/ 720395 w 4114165"/>
              <a:gd name="connsiteY48" fmla="*/ 2427478 h 3063250"/>
              <a:gd name="connsiteX49" fmla="*/ 730305 w 4114165"/>
              <a:gd name="connsiteY49" fmla="*/ 2399808 h 3063250"/>
              <a:gd name="connsiteX50" fmla="*/ 740214 w 4114165"/>
              <a:gd name="connsiteY50" fmla="*/ 2360615 h 3063250"/>
              <a:gd name="connsiteX51" fmla="*/ 750137 w 4114165"/>
              <a:gd name="connsiteY51" fmla="*/ 2306011 h 3063250"/>
              <a:gd name="connsiteX52" fmla="*/ 760047 w 4114165"/>
              <a:gd name="connsiteY52" fmla="*/ 2232146 h 3063250"/>
              <a:gd name="connsiteX53" fmla="*/ 769957 w 4114165"/>
              <a:gd name="connsiteY53" fmla="*/ 2135437 h 3063250"/>
              <a:gd name="connsiteX54" fmla="*/ 779879 w 4114165"/>
              <a:gd name="connsiteY54" fmla="*/ 2013021 h 3063250"/>
              <a:gd name="connsiteX55" fmla="*/ 793097 w 4114165"/>
              <a:gd name="connsiteY55" fmla="*/ 1806394 h 3063250"/>
              <a:gd name="connsiteX56" fmla="*/ 806314 w 4114165"/>
              <a:gd name="connsiteY56" fmla="*/ 1550988 h 3063250"/>
              <a:gd name="connsiteX57" fmla="*/ 826134 w 4114165"/>
              <a:gd name="connsiteY57" fmla="*/ 1101061 h 3063250"/>
              <a:gd name="connsiteX58" fmla="*/ 852581 w 4114165"/>
              <a:gd name="connsiteY58" fmla="*/ 502805 h 3063250"/>
              <a:gd name="connsiteX59" fmla="*/ 865798 w 4114165"/>
              <a:gd name="connsiteY59" fmla="*/ 268992 h 3063250"/>
              <a:gd name="connsiteX60" fmla="*/ 875708 w 4114165"/>
              <a:gd name="connsiteY60" fmla="*/ 140161 h 3063250"/>
              <a:gd name="connsiteX61" fmla="*/ 885618 w 4114165"/>
              <a:gd name="connsiteY61" fmla="*/ 54144 h 3063250"/>
              <a:gd name="connsiteX62" fmla="*/ 892233 w 4114165"/>
              <a:gd name="connsiteY62" fmla="*/ 19833 h 3063250"/>
              <a:gd name="connsiteX63" fmla="*/ 898835 w 4114165"/>
              <a:gd name="connsiteY63" fmla="*/ 2645 h 3063250"/>
              <a:gd name="connsiteX64" fmla="*/ 902143 w 4114165"/>
              <a:gd name="connsiteY64" fmla="*/ 0 h 3063250"/>
              <a:gd name="connsiteX65" fmla="*/ 905450 w 4114165"/>
              <a:gd name="connsiteY65" fmla="*/ 1042 h 3063250"/>
              <a:gd name="connsiteX66" fmla="*/ 908758 w 4114165"/>
              <a:gd name="connsiteY66" fmla="*/ 5543 h 3063250"/>
              <a:gd name="connsiteX67" fmla="*/ 915360 w 4114165"/>
              <a:gd name="connsiteY67" fmla="*/ 23974 h 3063250"/>
              <a:gd name="connsiteX68" fmla="*/ 921975 w 4114165"/>
              <a:gd name="connsiteY68" fmla="*/ 53496 h 3063250"/>
              <a:gd name="connsiteX69" fmla="*/ 931885 w 4114165"/>
              <a:gd name="connsiteY69" fmla="*/ 114728 h 3063250"/>
              <a:gd name="connsiteX70" fmla="*/ 945103 w 4114165"/>
              <a:gd name="connsiteY70" fmla="*/ 219005 h 3063250"/>
              <a:gd name="connsiteX71" fmla="*/ 991370 w 4114165"/>
              <a:gd name="connsiteY71" fmla="*/ 608560 h 3063250"/>
              <a:gd name="connsiteX72" fmla="*/ 1007895 w 4114165"/>
              <a:gd name="connsiteY72" fmla="*/ 717439 h 3063250"/>
              <a:gd name="connsiteX73" fmla="*/ 1057457 w 4114165"/>
              <a:gd name="connsiteY73" fmla="*/ 1020560 h 3063250"/>
              <a:gd name="connsiteX74" fmla="*/ 1070674 w 4114165"/>
              <a:gd name="connsiteY74" fmla="*/ 1129034 h 3063250"/>
              <a:gd name="connsiteX75" fmla="*/ 1083891 w 4114165"/>
              <a:gd name="connsiteY75" fmla="*/ 1261492 h 3063250"/>
              <a:gd name="connsiteX76" fmla="*/ 1100416 w 4114165"/>
              <a:gd name="connsiteY76" fmla="*/ 1462079 h 3063250"/>
              <a:gd name="connsiteX77" fmla="*/ 1123543 w 4114165"/>
              <a:gd name="connsiteY77" fmla="*/ 1789577 h 3063250"/>
              <a:gd name="connsiteX78" fmla="*/ 1146683 w 4114165"/>
              <a:gd name="connsiteY78" fmla="*/ 2110389 h 3063250"/>
              <a:gd name="connsiteX79" fmla="*/ 1159901 w 4114165"/>
              <a:gd name="connsiteY79" fmla="*/ 2255687 h 3063250"/>
              <a:gd name="connsiteX80" fmla="*/ 1169810 w 4114165"/>
              <a:gd name="connsiteY80" fmla="*/ 2336454 h 3063250"/>
              <a:gd name="connsiteX81" fmla="*/ 1176425 w 4114165"/>
              <a:gd name="connsiteY81" fmla="*/ 2375343 h 3063250"/>
              <a:gd name="connsiteX82" fmla="*/ 1183028 w 4114165"/>
              <a:gd name="connsiteY82" fmla="*/ 2401809 h 3063250"/>
              <a:gd name="connsiteX83" fmla="*/ 1189643 w 4114165"/>
              <a:gd name="connsiteY83" fmla="*/ 2415701 h 3063250"/>
              <a:gd name="connsiteX84" fmla="*/ 1192950 w 4114165"/>
              <a:gd name="connsiteY84" fmla="*/ 2417917 h 3063250"/>
              <a:gd name="connsiteX85" fmla="*/ 1196245 w 4114165"/>
              <a:gd name="connsiteY85" fmla="*/ 2417030 h 3063250"/>
              <a:gd name="connsiteX86" fmla="*/ 1199553 w 4114165"/>
              <a:gd name="connsiteY86" fmla="*/ 2413054 h 3063250"/>
              <a:gd name="connsiteX87" fmla="*/ 1206168 w 4114165"/>
              <a:gd name="connsiteY87" fmla="*/ 2396073 h 3063250"/>
              <a:gd name="connsiteX88" fmla="*/ 1212770 w 4114165"/>
              <a:gd name="connsiteY88" fmla="*/ 2367517 h 3063250"/>
              <a:gd name="connsiteX89" fmla="*/ 1222680 w 4114165"/>
              <a:gd name="connsiteY89" fmla="*/ 2304808 h 3063250"/>
              <a:gd name="connsiteX90" fmla="*/ 1232602 w 4114165"/>
              <a:gd name="connsiteY90" fmla="*/ 2221471 h 3063250"/>
              <a:gd name="connsiteX91" fmla="*/ 1249127 w 4114165"/>
              <a:gd name="connsiteY91" fmla="*/ 2051011 h 3063250"/>
              <a:gd name="connsiteX92" fmla="*/ 1278857 w 4114165"/>
              <a:gd name="connsiteY92" fmla="*/ 1738519 h 3063250"/>
              <a:gd name="connsiteX93" fmla="*/ 1292087 w 4114165"/>
              <a:gd name="connsiteY93" fmla="*/ 1631108 h 3063250"/>
              <a:gd name="connsiteX94" fmla="*/ 1301997 w 4114165"/>
              <a:gd name="connsiteY94" fmla="*/ 1571186 h 3063250"/>
              <a:gd name="connsiteX95" fmla="*/ 1311907 w 4114165"/>
              <a:gd name="connsiteY95" fmla="*/ 1530802 h 3063250"/>
              <a:gd name="connsiteX96" fmla="*/ 1318522 w 4114165"/>
              <a:gd name="connsiteY96" fmla="*/ 1515125 h 3063250"/>
              <a:gd name="connsiteX97" fmla="*/ 1325124 w 4114165"/>
              <a:gd name="connsiteY97" fmla="*/ 1508553 h 3063250"/>
              <a:gd name="connsiteX98" fmla="*/ 1328431 w 4114165"/>
              <a:gd name="connsiteY98" fmla="*/ 1508692 h 3063250"/>
              <a:gd name="connsiteX99" fmla="*/ 1331739 w 4114165"/>
              <a:gd name="connsiteY99" fmla="*/ 1511098 h 3063250"/>
              <a:gd name="connsiteX100" fmla="*/ 1338341 w 4114165"/>
              <a:gd name="connsiteY100" fmla="*/ 1522673 h 3063250"/>
              <a:gd name="connsiteX101" fmla="*/ 1344956 w 4114165"/>
              <a:gd name="connsiteY101" fmla="*/ 1543098 h 3063250"/>
              <a:gd name="connsiteX102" fmla="*/ 1351559 w 4114165"/>
              <a:gd name="connsiteY102" fmla="*/ 1572135 h 3063250"/>
              <a:gd name="connsiteX103" fmla="*/ 1361481 w 4114165"/>
              <a:gd name="connsiteY103" fmla="*/ 1631273 h 3063250"/>
              <a:gd name="connsiteX104" fmla="*/ 1371391 w 4114165"/>
              <a:gd name="connsiteY104" fmla="*/ 1708025 h 3063250"/>
              <a:gd name="connsiteX105" fmla="*/ 1384608 w 4114165"/>
              <a:gd name="connsiteY105" fmla="*/ 1834709 h 3063250"/>
              <a:gd name="connsiteX106" fmla="*/ 1401133 w 4114165"/>
              <a:gd name="connsiteY106" fmla="*/ 2023810 h 3063250"/>
              <a:gd name="connsiteX107" fmla="*/ 1437478 w 4114165"/>
              <a:gd name="connsiteY107" fmla="*/ 2455958 h 3063250"/>
              <a:gd name="connsiteX108" fmla="*/ 1450695 w 4114165"/>
              <a:gd name="connsiteY108" fmla="*/ 2573840 h 3063250"/>
              <a:gd name="connsiteX109" fmla="*/ 1460618 w 4114165"/>
              <a:gd name="connsiteY109" fmla="*/ 2638271 h 3063250"/>
              <a:gd name="connsiteX110" fmla="*/ 1467220 w 4114165"/>
              <a:gd name="connsiteY110" fmla="*/ 2669055 h 3063250"/>
              <a:gd name="connsiteX111" fmla="*/ 1473835 w 4114165"/>
              <a:gd name="connsiteY111" fmla="*/ 2690241 h 3063250"/>
              <a:gd name="connsiteX112" fmla="*/ 1480438 w 4114165"/>
              <a:gd name="connsiteY112" fmla="*/ 2702360 h 3063250"/>
              <a:gd name="connsiteX113" fmla="*/ 1483745 w 4114165"/>
              <a:gd name="connsiteY113" fmla="*/ 2705260 h 3063250"/>
              <a:gd name="connsiteX114" fmla="*/ 1487053 w 4114165"/>
              <a:gd name="connsiteY114" fmla="*/ 2706222 h 3063250"/>
              <a:gd name="connsiteX115" fmla="*/ 1490360 w 4114165"/>
              <a:gd name="connsiteY115" fmla="*/ 2705361 h 3063250"/>
              <a:gd name="connsiteX116" fmla="*/ 1496963 w 4114165"/>
              <a:gd name="connsiteY116" fmla="*/ 2698700 h 3063250"/>
              <a:gd name="connsiteX117" fmla="*/ 1503577 w 4114165"/>
              <a:gd name="connsiteY117" fmla="*/ 2686265 h 3063250"/>
              <a:gd name="connsiteX118" fmla="*/ 1513487 w 4114165"/>
              <a:gd name="connsiteY118" fmla="*/ 2658861 h 3063250"/>
              <a:gd name="connsiteX119" fmla="*/ 1526705 w 4114165"/>
              <a:gd name="connsiteY119" fmla="*/ 2610120 h 3063250"/>
              <a:gd name="connsiteX120" fmla="*/ 1543229 w 4114165"/>
              <a:gd name="connsiteY120" fmla="*/ 2536635 h 3063250"/>
              <a:gd name="connsiteX121" fmla="*/ 1579574 w 4114165"/>
              <a:gd name="connsiteY121" fmla="*/ 2357488 h 3063250"/>
              <a:gd name="connsiteX122" fmla="*/ 1615932 w 4114165"/>
              <a:gd name="connsiteY122" fmla="*/ 2168830 h 3063250"/>
              <a:gd name="connsiteX123" fmla="*/ 1639059 w 4114165"/>
              <a:gd name="connsiteY123" fmla="*/ 2033219 h 3063250"/>
              <a:gd name="connsiteX124" fmla="*/ 1658891 w 4114165"/>
              <a:gd name="connsiteY124" fmla="*/ 1899823 h 3063250"/>
              <a:gd name="connsiteX125" fmla="*/ 1688633 w 4114165"/>
              <a:gd name="connsiteY125" fmla="*/ 1675189 h 3063250"/>
              <a:gd name="connsiteX126" fmla="*/ 1724978 w 4114165"/>
              <a:gd name="connsiteY126" fmla="*/ 1405069 h 3063250"/>
              <a:gd name="connsiteX127" fmla="*/ 1754720 w 4114165"/>
              <a:gd name="connsiteY127" fmla="*/ 1207660 h 3063250"/>
              <a:gd name="connsiteX128" fmla="*/ 1777847 w 4114165"/>
              <a:gd name="connsiteY128" fmla="*/ 1072404 h 3063250"/>
              <a:gd name="connsiteX129" fmla="*/ 1794372 w 4114165"/>
              <a:gd name="connsiteY129" fmla="*/ 994322 h 3063250"/>
              <a:gd name="connsiteX130" fmla="*/ 1807590 w 4114165"/>
              <a:gd name="connsiteY130" fmla="*/ 945860 h 3063250"/>
              <a:gd name="connsiteX131" fmla="*/ 1820807 w 4114165"/>
              <a:gd name="connsiteY131" fmla="*/ 909731 h 3063250"/>
              <a:gd name="connsiteX132" fmla="*/ 1830717 w 4114165"/>
              <a:gd name="connsiteY132" fmla="*/ 890394 h 3063250"/>
              <a:gd name="connsiteX133" fmla="*/ 1840639 w 4114165"/>
              <a:gd name="connsiteY133" fmla="*/ 877921 h 3063250"/>
              <a:gd name="connsiteX134" fmla="*/ 1847242 w 4114165"/>
              <a:gd name="connsiteY134" fmla="*/ 873653 h 3063250"/>
              <a:gd name="connsiteX135" fmla="*/ 1853857 w 4114165"/>
              <a:gd name="connsiteY135" fmla="*/ 872881 h 3063250"/>
              <a:gd name="connsiteX136" fmla="*/ 1860459 w 4114165"/>
              <a:gd name="connsiteY136" fmla="*/ 875768 h 3063250"/>
              <a:gd name="connsiteX137" fmla="*/ 1867074 w 4114165"/>
              <a:gd name="connsiteY137" fmla="*/ 882378 h 3063250"/>
              <a:gd name="connsiteX138" fmla="*/ 1873676 w 4114165"/>
              <a:gd name="connsiteY138" fmla="*/ 892762 h 3063250"/>
              <a:gd name="connsiteX139" fmla="*/ 1883599 w 4114165"/>
              <a:gd name="connsiteY139" fmla="*/ 915227 h 3063250"/>
              <a:gd name="connsiteX140" fmla="*/ 1893509 w 4114165"/>
              <a:gd name="connsiteY140" fmla="*/ 945480 h 3063250"/>
              <a:gd name="connsiteX141" fmla="*/ 1906726 w 4114165"/>
              <a:gd name="connsiteY141" fmla="*/ 996386 h 3063250"/>
              <a:gd name="connsiteX142" fmla="*/ 1919944 w 4114165"/>
              <a:gd name="connsiteY142" fmla="*/ 1058398 h 3063250"/>
              <a:gd name="connsiteX143" fmla="*/ 1933161 w 4114165"/>
              <a:gd name="connsiteY143" fmla="*/ 1132137 h 3063250"/>
              <a:gd name="connsiteX144" fmla="*/ 1949686 w 4114165"/>
              <a:gd name="connsiteY144" fmla="*/ 1241687 h 3063250"/>
              <a:gd name="connsiteX145" fmla="*/ 1966211 w 4114165"/>
              <a:gd name="connsiteY145" fmla="*/ 1370713 h 3063250"/>
              <a:gd name="connsiteX146" fmla="*/ 1986043 w 4114165"/>
              <a:gd name="connsiteY146" fmla="*/ 1548658 h 3063250"/>
              <a:gd name="connsiteX147" fmla="*/ 2035605 w 4114165"/>
              <a:gd name="connsiteY147" fmla="*/ 2011729 h 3063250"/>
              <a:gd name="connsiteX148" fmla="*/ 2048822 w 4114165"/>
              <a:gd name="connsiteY148" fmla="*/ 2106628 h 3063250"/>
              <a:gd name="connsiteX149" fmla="*/ 2058732 w 4114165"/>
              <a:gd name="connsiteY149" fmla="*/ 2163043 h 3063250"/>
              <a:gd name="connsiteX150" fmla="*/ 2068655 w 4114165"/>
              <a:gd name="connsiteY150" fmla="*/ 2205123 h 3063250"/>
              <a:gd name="connsiteX151" fmla="*/ 2075257 w 4114165"/>
              <a:gd name="connsiteY151" fmla="*/ 2224738 h 3063250"/>
              <a:gd name="connsiteX152" fmla="*/ 2081872 w 4114165"/>
              <a:gd name="connsiteY152" fmla="*/ 2237528 h 3063250"/>
              <a:gd name="connsiteX153" fmla="*/ 2088474 w 4114165"/>
              <a:gd name="connsiteY153" fmla="*/ 2243581 h 3063250"/>
              <a:gd name="connsiteX154" fmla="*/ 2091782 w 4114165"/>
              <a:gd name="connsiteY154" fmla="*/ 2244151 h 3063250"/>
              <a:gd name="connsiteX155" fmla="*/ 2095089 w 4114165"/>
              <a:gd name="connsiteY155" fmla="*/ 2243151 h 3063250"/>
              <a:gd name="connsiteX156" fmla="*/ 2101692 w 4114165"/>
              <a:gd name="connsiteY156" fmla="*/ 2236591 h 3063250"/>
              <a:gd name="connsiteX157" fmla="*/ 2108307 w 4114165"/>
              <a:gd name="connsiteY157" fmla="*/ 2224359 h 3063250"/>
              <a:gd name="connsiteX158" fmla="*/ 2118217 w 4114165"/>
              <a:gd name="connsiteY158" fmla="*/ 2196525 h 3063250"/>
              <a:gd name="connsiteX159" fmla="*/ 2128127 w 4114165"/>
              <a:gd name="connsiteY159" fmla="*/ 2159193 h 3063250"/>
              <a:gd name="connsiteX160" fmla="*/ 2141357 w 4114165"/>
              <a:gd name="connsiteY160" fmla="*/ 2098485 h 3063250"/>
              <a:gd name="connsiteX161" fmla="*/ 2164484 w 4114165"/>
              <a:gd name="connsiteY161" fmla="*/ 1975626 h 3063250"/>
              <a:gd name="connsiteX162" fmla="*/ 2200829 w 4114165"/>
              <a:gd name="connsiteY162" fmla="*/ 1779712 h 3063250"/>
              <a:gd name="connsiteX163" fmla="*/ 2214046 w 4114165"/>
              <a:gd name="connsiteY163" fmla="*/ 1723006 h 3063250"/>
              <a:gd name="connsiteX164" fmla="*/ 2223968 w 4114165"/>
              <a:gd name="connsiteY164" fmla="*/ 1691525 h 3063250"/>
              <a:gd name="connsiteX165" fmla="*/ 2230571 w 4114165"/>
              <a:gd name="connsiteY165" fmla="*/ 1677165 h 3063250"/>
              <a:gd name="connsiteX166" fmla="*/ 2237186 w 4114165"/>
              <a:gd name="connsiteY166" fmla="*/ 1668845 h 3063250"/>
              <a:gd name="connsiteX167" fmla="*/ 2240493 w 4114165"/>
              <a:gd name="connsiteY167" fmla="*/ 1667085 h 3063250"/>
              <a:gd name="connsiteX168" fmla="*/ 2243788 w 4114165"/>
              <a:gd name="connsiteY168" fmla="*/ 1666971 h 3063250"/>
              <a:gd name="connsiteX169" fmla="*/ 2247096 w 4114165"/>
              <a:gd name="connsiteY169" fmla="*/ 1668554 h 3063250"/>
              <a:gd name="connsiteX170" fmla="*/ 2253711 w 4114165"/>
              <a:gd name="connsiteY170" fmla="*/ 1676912 h 3063250"/>
              <a:gd name="connsiteX171" fmla="*/ 2260313 w 4114165"/>
              <a:gd name="connsiteY171" fmla="*/ 1692285 h 3063250"/>
              <a:gd name="connsiteX172" fmla="*/ 2266928 w 4114165"/>
              <a:gd name="connsiteY172" fmla="*/ 1714838 h 3063250"/>
              <a:gd name="connsiteX173" fmla="*/ 2276838 w 4114165"/>
              <a:gd name="connsiteY173" fmla="*/ 1762439 h 3063250"/>
              <a:gd name="connsiteX174" fmla="*/ 2286748 w 4114165"/>
              <a:gd name="connsiteY174" fmla="*/ 1827060 h 3063250"/>
              <a:gd name="connsiteX175" fmla="*/ 2296670 w 4114165"/>
              <a:gd name="connsiteY175" fmla="*/ 1908954 h 3063250"/>
              <a:gd name="connsiteX176" fmla="*/ 2309888 w 4114165"/>
              <a:gd name="connsiteY176" fmla="*/ 2044185 h 3063250"/>
              <a:gd name="connsiteX177" fmla="*/ 2326400 w 4114165"/>
              <a:gd name="connsiteY177" fmla="*/ 2246051 h 3063250"/>
              <a:gd name="connsiteX178" fmla="*/ 2352847 w 4114165"/>
              <a:gd name="connsiteY178" fmla="*/ 2572067 h 3063250"/>
              <a:gd name="connsiteX179" fmla="*/ 2366064 w 4114165"/>
              <a:gd name="connsiteY179" fmla="*/ 2700929 h 3063250"/>
              <a:gd name="connsiteX180" fmla="*/ 2375975 w 4114165"/>
              <a:gd name="connsiteY180" fmla="*/ 2775427 h 3063250"/>
              <a:gd name="connsiteX181" fmla="*/ 2385884 w 4114165"/>
              <a:gd name="connsiteY181" fmla="*/ 2830398 h 3063250"/>
              <a:gd name="connsiteX182" fmla="*/ 2395807 w 4114165"/>
              <a:gd name="connsiteY182" fmla="*/ 2867312 h 3063250"/>
              <a:gd name="connsiteX183" fmla="*/ 2402409 w 4114165"/>
              <a:gd name="connsiteY183" fmla="*/ 2883268 h 3063250"/>
              <a:gd name="connsiteX184" fmla="*/ 2409024 w 4114165"/>
              <a:gd name="connsiteY184" fmla="*/ 2893563 h 3063250"/>
              <a:gd name="connsiteX185" fmla="*/ 2415627 w 4114165"/>
              <a:gd name="connsiteY185" fmla="*/ 2899350 h 3063250"/>
              <a:gd name="connsiteX186" fmla="*/ 2422242 w 4114165"/>
              <a:gd name="connsiteY186" fmla="*/ 2901668 h 3063250"/>
              <a:gd name="connsiteX187" fmla="*/ 2428844 w 4114165"/>
              <a:gd name="connsiteY187" fmla="*/ 2901402 h 3063250"/>
              <a:gd name="connsiteX188" fmla="*/ 2438766 w 4114165"/>
              <a:gd name="connsiteY188" fmla="*/ 2897273 h 3063250"/>
              <a:gd name="connsiteX189" fmla="*/ 2448676 w 4114165"/>
              <a:gd name="connsiteY189" fmla="*/ 2889726 h 3063250"/>
              <a:gd name="connsiteX190" fmla="*/ 2461894 w 4114165"/>
              <a:gd name="connsiteY190" fmla="*/ 2875454 h 3063250"/>
              <a:gd name="connsiteX191" fmla="*/ 2478418 w 4114165"/>
              <a:gd name="connsiteY191" fmla="*/ 2852749 h 3063250"/>
              <a:gd name="connsiteX192" fmla="*/ 2501546 w 4114165"/>
              <a:gd name="connsiteY192" fmla="*/ 2820306 h 3063250"/>
              <a:gd name="connsiteX193" fmla="*/ 2511456 w 4114165"/>
              <a:gd name="connsiteY193" fmla="*/ 2810061 h 3063250"/>
              <a:gd name="connsiteX194" fmla="*/ 2521378 w 4114165"/>
              <a:gd name="connsiteY194" fmla="*/ 2803945 h 3063250"/>
              <a:gd name="connsiteX195" fmla="*/ 2527980 w 4114165"/>
              <a:gd name="connsiteY195" fmla="*/ 2802564 h 3063250"/>
              <a:gd name="connsiteX196" fmla="*/ 2534596 w 4114165"/>
              <a:gd name="connsiteY196" fmla="*/ 2803464 h 3063250"/>
              <a:gd name="connsiteX197" fmla="*/ 2541198 w 4114165"/>
              <a:gd name="connsiteY197" fmla="*/ 2806592 h 3063250"/>
              <a:gd name="connsiteX198" fmla="*/ 2551120 w 4114165"/>
              <a:gd name="connsiteY198" fmla="*/ 2815215 h 3063250"/>
              <a:gd name="connsiteX199" fmla="*/ 2561030 w 4114165"/>
              <a:gd name="connsiteY199" fmla="*/ 2828271 h 3063250"/>
              <a:gd name="connsiteX200" fmla="*/ 2570940 w 4114165"/>
              <a:gd name="connsiteY200" fmla="*/ 2845810 h 3063250"/>
              <a:gd name="connsiteX201" fmla="*/ 2584158 w 4114165"/>
              <a:gd name="connsiteY201" fmla="*/ 2876189 h 3063250"/>
              <a:gd name="connsiteX202" fmla="*/ 2603990 w 4114165"/>
              <a:gd name="connsiteY202" fmla="*/ 2931768 h 3063250"/>
              <a:gd name="connsiteX203" fmla="*/ 2617207 w 4114165"/>
              <a:gd name="connsiteY203" fmla="*/ 2966795 h 3063250"/>
              <a:gd name="connsiteX204" fmla="*/ 2627117 w 4114165"/>
              <a:gd name="connsiteY204" fmla="*/ 2986220 h 3063250"/>
              <a:gd name="connsiteX205" fmla="*/ 2633732 w 4114165"/>
              <a:gd name="connsiteY205" fmla="*/ 2993894 h 3063250"/>
              <a:gd name="connsiteX206" fmla="*/ 2640334 w 4114165"/>
              <a:gd name="connsiteY206" fmla="*/ 2996060 h 3063250"/>
              <a:gd name="connsiteX207" fmla="*/ 2643642 w 4114165"/>
              <a:gd name="connsiteY207" fmla="*/ 2994781 h 3063250"/>
              <a:gd name="connsiteX208" fmla="*/ 2650257 w 4114165"/>
              <a:gd name="connsiteY208" fmla="*/ 2986942 h 3063250"/>
              <a:gd name="connsiteX209" fmla="*/ 2656859 w 4114165"/>
              <a:gd name="connsiteY209" fmla="*/ 2971366 h 3063250"/>
              <a:gd name="connsiteX210" fmla="*/ 2663474 w 4114165"/>
              <a:gd name="connsiteY210" fmla="*/ 2947357 h 3063250"/>
              <a:gd name="connsiteX211" fmla="*/ 2670077 w 4114165"/>
              <a:gd name="connsiteY211" fmla="*/ 2914280 h 3063250"/>
              <a:gd name="connsiteX212" fmla="*/ 2679999 w 4114165"/>
              <a:gd name="connsiteY212" fmla="*/ 2846646 h 3063250"/>
              <a:gd name="connsiteX213" fmla="*/ 2689909 w 4114165"/>
              <a:gd name="connsiteY213" fmla="*/ 2756698 h 3063250"/>
              <a:gd name="connsiteX214" fmla="*/ 2703127 w 4114165"/>
              <a:gd name="connsiteY214" fmla="*/ 2602181 h 3063250"/>
              <a:gd name="connsiteX215" fmla="*/ 2716344 w 4114165"/>
              <a:gd name="connsiteY215" fmla="*/ 2412092 h 3063250"/>
              <a:gd name="connsiteX216" fmla="*/ 2736176 w 4114165"/>
              <a:gd name="connsiteY216" fmla="*/ 2082213 h 3063250"/>
              <a:gd name="connsiteX217" fmla="*/ 2772521 w 4114165"/>
              <a:gd name="connsiteY217" fmla="*/ 1470652 h 3063250"/>
              <a:gd name="connsiteX218" fmla="*/ 2789046 w 4114165"/>
              <a:gd name="connsiteY218" fmla="*/ 1238622 h 3063250"/>
              <a:gd name="connsiteX219" fmla="*/ 2805571 w 4114165"/>
              <a:gd name="connsiteY219" fmla="*/ 1047862 h 3063250"/>
              <a:gd name="connsiteX220" fmla="*/ 2818788 w 4114165"/>
              <a:gd name="connsiteY220" fmla="*/ 927358 h 3063250"/>
              <a:gd name="connsiteX221" fmla="*/ 2832005 w 4114165"/>
              <a:gd name="connsiteY221" fmla="*/ 833941 h 3063250"/>
              <a:gd name="connsiteX222" fmla="*/ 2845223 w 4114165"/>
              <a:gd name="connsiteY222" fmla="*/ 764002 h 3063250"/>
              <a:gd name="connsiteX223" fmla="*/ 2855133 w 4114165"/>
              <a:gd name="connsiteY223" fmla="*/ 724885 h 3063250"/>
              <a:gd name="connsiteX224" fmla="*/ 2865042 w 4114165"/>
              <a:gd name="connsiteY224" fmla="*/ 696152 h 3063250"/>
              <a:gd name="connsiteX225" fmla="*/ 2874965 w 4114165"/>
              <a:gd name="connsiteY225" fmla="*/ 677220 h 3063250"/>
              <a:gd name="connsiteX226" fmla="*/ 2881567 w 4114165"/>
              <a:gd name="connsiteY226" fmla="*/ 670028 h 3063250"/>
              <a:gd name="connsiteX227" fmla="*/ 2888182 w 4114165"/>
              <a:gd name="connsiteY227" fmla="*/ 667368 h 3063250"/>
              <a:gd name="connsiteX228" fmla="*/ 2894785 w 4114165"/>
              <a:gd name="connsiteY228" fmla="*/ 669622 h 3063250"/>
              <a:gd name="connsiteX229" fmla="*/ 2901400 w 4114165"/>
              <a:gd name="connsiteY229" fmla="*/ 677182 h 3063250"/>
              <a:gd name="connsiteX230" fmla="*/ 2908002 w 4114165"/>
              <a:gd name="connsiteY230" fmla="*/ 690415 h 3063250"/>
              <a:gd name="connsiteX231" fmla="*/ 2914617 w 4114165"/>
              <a:gd name="connsiteY231" fmla="*/ 709562 h 3063250"/>
              <a:gd name="connsiteX232" fmla="*/ 2924527 w 4114165"/>
              <a:gd name="connsiteY232" fmla="*/ 749616 h 3063250"/>
              <a:gd name="connsiteX233" fmla="*/ 2934450 w 4114165"/>
              <a:gd name="connsiteY233" fmla="*/ 803296 h 3063250"/>
              <a:gd name="connsiteX234" fmla="*/ 2947667 w 4114165"/>
              <a:gd name="connsiteY234" fmla="*/ 895814 h 3063250"/>
              <a:gd name="connsiteX235" fmla="*/ 2960884 w 4114165"/>
              <a:gd name="connsiteY235" fmla="*/ 1012101 h 3063250"/>
              <a:gd name="connsiteX236" fmla="*/ 2977409 w 4114165"/>
              <a:gd name="connsiteY236" fmla="*/ 1187779 h 3063250"/>
              <a:gd name="connsiteX237" fmla="*/ 3017061 w 4114165"/>
              <a:gd name="connsiteY237" fmla="*/ 1634110 h 3063250"/>
              <a:gd name="connsiteX238" fmla="*/ 3030278 w 4114165"/>
              <a:gd name="connsiteY238" fmla="*/ 1742115 h 3063250"/>
              <a:gd name="connsiteX239" fmla="*/ 3040188 w 4114165"/>
              <a:gd name="connsiteY239" fmla="*/ 1800265 h 3063250"/>
              <a:gd name="connsiteX240" fmla="*/ 3046803 w 4114165"/>
              <a:gd name="connsiteY240" fmla="*/ 1827313 h 3063250"/>
              <a:gd name="connsiteX241" fmla="*/ 3053406 w 4114165"/>
              <a:gd name="connsiteY241" fmla="*/ 1844928 h 3063250"/>
              <a:gd name="connsiteX242" fmla="*/ 3060021 w 4114165"/>
              <a:gd name="connsiteY242" fmla="*/ 1853413 h 3063250"/>
              <a:gd name="connsiteX243" fmla="*/ 3063315 w 4114165"/>
              <a:gd name="connsiteY243" fmla="*/ 1854388 h 3063250"/>
              <a:gd name="connsiteX244" fmla="*/ 3066623 w 4114165"/>
              <a:gd name="connsiteY244" fmla="*/ 1853299 h 3063250"/>
              <a:gd name="connsiteX245" fmla="*/ 3073238 w 4114165"/>
              <a:gd name="connsiteY245" fmla="*/ 1845245 h 3063250"/>
              <a:gd name="connsiteX246" fmla="*/ 3079840 w 4114165"/>
              <a:gd name="connsiteY246" fmla="*/ 1829960 h 3063250"/>
              <a:gd name="connsiteX247" fmla="*/ 3086456 w 4114165"/>
              <a:gd name="connsiteY247" fmla="*/ 1808129 h 3063250"/>
              <a:gd name="connsiteX248" fmla="*/ 3096365 w 4114165"/>
              <a:gd name="connsiteY248" fmla="*/ 1764782 h 3063250"/>
              <a:gd name="connsiteX249" fmla="*/ 3109583 w 4114165"/>
              <a:gd name="connsiteY249" fmla="*/ 1692285 h 3063250"/>
              <a:gd name="connsiteX250" fmla="*/ 3145940 w 4114165"/>
              <a:gd name="connsiteY250" fmla="*/ 1482986 h 3063250"/>
              <a:gd name="connsiteX251" fmla="*/ 3162452 w 4114165"/>
              <a:gd name="connsiteY251" fmla="*/ 1409665 h 3063250"/>
              <a:gd name="connsiteX252" fmla="*/ 3178977 w 4114165"/>
              <a:gd name="connsiteY252" fmla="*/ 1351098 h 3063250"/>
              <a:gd name="connsiteX253" fmla="*/ 3192194 w 4114165"/>
              <a:gd name="connsiteY253" fmla="*/ 1313348 h 3063250"/>
              <a:gd name="connsiteX254" fmla="*/ 3205412 w 4114165"/>
              <a:gd name="connsiteY254" fmla="*/ 1283678 h 3063250"/>
              <a:gd name="connsiteX255" fmla="*/ 3215334 w 4114165"/>
              <a:gd name="connsiteY255" fmla="*/ 1267773 h 3063250"/>
              <a:gd name="connsiteX256" fmla="*/ 3221936 w 4114165"/>
              <a:gd name="connsiteY256" fmla="*/ 1260745 h 3063250"/>
              <a:gd name="connsiteX257" fmla="*/ 3228551 w 4114165"/>
              <a:gd name="connsiteY257" fmla="*/ 1256705 h 3063250"/>
              <a:gd name="connsiteX258" fmla="*/ 3235154 w 4114165"/>
              <a:gd name="connsiteY258" fmla="*/ 1255730 h 3063250"/>
              <a:gd name="connsiteX259" fmla="*/ 3241769 w 4114165"/>
              <a:gd name="connsiteY259" fmla="*/ 1257820 h 3063250"/>
              <a:gd name="connsiteX260" fmla="*/ 3248371 w 4114165"/>
              <a:gd name="connsiteY260" fmla="*/ 1263088 h 3063250"/>
              <a:gd name="connsiteX261" fmla="*/ 3254986 w 4114165"/>
              <a:gd name="connsiteY261" fmla="*/ 1271661 h 3063250"/>
              <a:gd name="connsiteX262" fmla="*/ 3264896 w 4114165"/>
              <a:gd name="connsiteY262" fmla="*/ 1291099 h 3063250"/>
              <a:gd name="connsiteX263" fmla="*/ 3274819 w 4114165"/>
              <a:gd name="connsiteY263" fmla="*/ 1319161 h 3063250"/>
              <a:gd name="connsiteX264" fmla="*/ 3284729 w 4114165"/>
              <a:gd name="connsiteY264" fmla="*/ 1356796 h 3063250"/>
              <a:gd name="connsiteX265" fmla="*/ 3294638 w 4114165"/>
              <a:gd name="connsiteY265" fmla="*/ 1405106 h 3063250"/>
              <a:gd name="connsiteX266" fmla="*/ 3304548 w 4114165"/>
              <a:gd name="connsiteY266" fmla="*/ 1465029 h 3063250"/>
              <a:gd name="connsiteX267" fmla="*/ 3317766 w 4114165"/>
              <a:gd name="connsiteY267" fmla="*/ 1564322 h 3063250"/>
              <a:gd name="connsiteX268" fmla="*/ 3330996 w 4114165"/>
              <a:gd name="connsiteY268" fmla="*/ 1685636 h 3063250"/>
              <a:gd name="connsiteX269" fmla="*/ 3347508 w 4114165"/>
              <a:gd name="connsiteY269" fmla="*/ 1862923 h 3063250"/>
              <a:gd name="connsiteX270" fmla="*/ 3406993 w 4114165"/>
              <a:gd name="connsiteY270" fmla="*/ 2532355 h 3063250"/>
              <a:gd name="connsiteX271" fmla="*/ 3423517 w 4114165"/>
              <a:gd name="connsiteY271" fmla="*/ 2676071 h 3063250"/>
              <a:gd name="connsiteX272" fmla="*/ 3440042 w 4114165"/>
              <a:gd name="connsiteY272" fmla="*/ 2794878 h 3063250"/>
              <a:gd name="connsiteX273" fmla="*/ 3453260 w 4114165"/>
              <a:gd name="connsiteY273" fmla="*/ 2872884 h 3063250"/>
              <a:gd name="connsiteX274" fmla="*/ 3466477 w 4114165"/>
              <a:gd name="connsiteY274" fmla="*/ 2936720 h 3063250"/>
              <a:gd name="connsiteX275" fmla="*/ 3479694 w 4114165"/>
              <a:gd name="connsiteY275" fmla="*/ 2986828 h 3063250"/>
              <a:gd name="connsiteX276" fmla="*/ 3489604 w 4114165"/>
              <a:gd name="connsiteY276" fmla="*/ 3015675 h 3063250"/>
              <a:gd name="connsiteX277" fmla="*/ 3499526 w 4114165"/>
              <a:gd name="connsiteY277" fmla="*/ 3037329 h 3063250"/>
              <a:gd name="connsiteX278" fmla="*/ 3509436 w 4114165"/>
              <a:gd name="connsiteY278" fmla="*/ 3052108 h 3063250"/>
              <a:gd name="connsiteX279" fmla="*/ 3519346 w 4114165"/>
              <a:gd name="connsiteY279" fmla="*/ 3060642 h 3063250"/>
              <a:gd name="connsiteX280" fmla="*/ 3525962 w 4114165"/>
              <a:gd name="connsiteY280" fmla="*/ 3063150 h 3063250"/>
              <a:gd name="connsiteX281" fmla="*/ 3532564 w 4114165"/>
              <a:gd name="connsiteY281" fmla="*/ 3063251 h 3063250"/>
              <a:gd name="connsiteX282" fmla="*/ 3539179 w 4114165"/>
              <a:gd name="connsiteY282" fmla="*/ 3060947 h 3063250"/>
              <a:gd name="connsiteX283" fmla="*/ 3545781 w 4114165"/>
              <a:gd name="connsiteY283" fmla="*/ 3056261 h 3063250"/>
              <a:gd name="connsiteX284" fmla="*/ 3555704 w 4114165"/>
              <a:gd name="connsiteY284" fmla="*/ 3044826 h 3063250"/>
              <a:gd name="connsiteX285" fmla="*/ 3565614 w 4114165"/>
              <a:gd name="connsiteY285" fmla="*/ 3028149 h 3063250"/>
              <a:gd name="connsiteX286" fmla="*/ 3575523 w 4114165"/>
              <a:gd name="connsiteY286" fmla="*/ 3006076 h 3063250"/>
              <a:gd name="connsiteX287" fmla="*/ 3585446 w 4114165"/>
              <a:gd name="connsiteY287" fmla="*/ 2978141 h 3063250"/>
              <a:gd name="connsiteX288" fmla="*/ 3598663 w 4114165"/>
              <a:gd name="connsiteY288" fmla="*/ 2930705 h 3063250"/>
              <a:gd name="connsiteX289" fmla="*/ 3611881 w 4114165"/>
              <a:gd name="connsiteY289" fmla="*/ 2871288 h 3063250"/>
              <a:gd name="connsiteX290" fmla="*/ 3628405 w 4114165"/>
              <a:gd name="connsiteY290" fmla="*/ 2782582 h 3063250"/>
              <a:gd name="connsiteX291" fmla="*/ 3664750 w 4114165"/>
              <a:gd name="connsiteY291" fmla="*/ 2563380 h 3063250"/>
              <a:gd name="connsiteX292" fmla="*/ 3691185 w 4114165"/>
              <a:gd name="connsiteY292" fmla="*/ 2412674 h 3063250"/>
              <a:gd name="connsiteX293" fmla="*/ 3707710 w 4114165"/>
              <a:gd name="connsiteY293" fmla="*/ 2331693 h 3063250"/>
              <a:gd name="connsiteX294" fmla="*/ 3720927 w 4114165"/>
              <a:gd name="connsiteY294" fmla="*/ 2279532 h 3063250"/>
              <a:gd name="connsiteX295" fmla="*/ 3730837 w 4114165"/>
              <a:gd name="connsiteY295" fmla="*/ 2250090 h 3063250"/>
              <a:gd name="connsiteX296" fmla="*/ 3740759 w 4114165"/>
              <a:gd name="connsiteY296" fmla="*/ 2229956 h 3063250"/>
              <a:gd name="connsiteX297" fmla="*/ 3747362 w 4114165"/>
              <a:gd name="connsiteY297" fmla="*/ 2221978 h 3063250"/>
              <a:gd name="connsiteX298" fmla="*/ 3753977 w 4114165"/>
              <a:gd name="connsiteY298" fmla="*/ 2218470 h 3063250"/>
              <a:gd name="connsiteX299" fmla="*/ 3760579 w 4114165"/>
              <a:gd name="connsiteY299" fmla="*/ 2219483 h 3063250"/>
              <a:gd name="connsiteX300" fmla="*/ 3767194 w 4114165"/>
              <a:gd name="connsiteY300" fmla="*/ 2225017 h 3063250"/>
              <a:gd name="connsiteX301" fmla="*/ 3773796 w 4114165"/>
              <a:gd name="connsiteY301" fmla="*/ 2234945 h 3063250"/>
              <a:gd name="connsiteX302" fmla="*/ 3783719 w 4114165"/>
              <a:gd name="connsiteY302" fmla="*/ 2257498 h 3063250"/>
              <a:gd name="connsiteX303" fmla="*/ 3793629 w 4114165"/>
              <a:gd name="connsiteY303" fmla="*/ 2287751 h 3063250"/>
              <a:gd name="connsiteX304" fmla="*/ 3810154 w 4114165"/>
              <a:gd name="connsiteY304" fmla="*/ 2348788 h 3063250"/>
              <a:gd name="connsiteX305" fmla="*/ 3836589 w 4114165"/>
              <a:gd name="connsiteY305" fmla="*/ 2448461 h 3063250"/>
              <a:gd name="connsiteX306" fmla="*/ 3849806 w 4114165"/>
              <a:gd name="connsiteY306" fmla="*/ 2487654 h 3063250"/>
              <a:gd name="connsiteX307" fmla="*/ 3859716 w 4114165"/>
              <a:gd name="connsiteY307" fmla="*/ 2508472 h 3063250"/>
              <a:gd name="connsiteX308" fmla="*/ 3866331 w 4114165"/>
              <a:gd name="connsiteY308" fmla="*/ 2517476 h 3063250"/>
              <a:gd name="connsiteX309" fmla="*/ 3872933 w 4114165"/>
              <a:gd name="connsiteY309" fmla="*/ 2522313 h 3063250"/>
              <a:gd name="connsiteX310" fmla="*/ 3879548 w 4114165"/>
              <a:gd name="connsiteY310" fmla="*/ 2522984 h 3063250"/>
              <a:gd name="connsiteX311" fmla="*/ 3886150 w 4114165"/>
              <a:gd name="connsiteY311" fmla="*/ 2519654 h 3063250"/>
              <a:gd name="connsiteX312" fmla="*/ 3892765 w 4114165"/>
              <a:gd name="connsiteY312" fmla="*/ 2512613 h 3063250"/>
              <a:gd name="connsiteX313" fmla="*/ 3902675 w 4114165"/>
              <a:gd name="connsiteY313" fmla="*/ 2496087 h 3063250"/>
              <a:gd name="connsiteX314" fmla="*/ 3915893 w 4114165"/>
              <a:gd name="connsiteY314" fmla="*/ 2466177 h 3063250"/>
              <a:gd name="connsiteX315" fmla="*/ 3939032 w 4114165"/>
              <a:gd name="connsiteY315" fmla="*/ 2410826 h 3063250"/>
              <a:gd name="connsiteX316" fmla="*/ 3948943 w 4114165"/>
              <a:gd name="connsiteY316" fmla="*/ 2393604 h 3063250"/>
              <a:gd name="connsiteX317" fmla="*/ 3955545 w 4114165"/>
              <a:gd name="connsiteY317" fmla="*/ 2385879 h 3063250"/>
              <a:gd name="connsiteX318" fmla="*/ 3962160 w 4114165"/>
              <a:gd name="connsiteY318" fmla="*/ 2381497 h 3063250"/>
              <a:gd name="connsiteX319" fmla="*/ 3968775 w 4114165"/>
              <a:gd name="connsiteY319" fmla="*/ 2380687 h 3063250"/>
              <a:gd name="connsiteX320" fmla="*/ 3975377 w 4114165"/>
              <a:gd name="connsiteY320" fmla="*/ 2383562 h 3063250"/>
              <a:gd name="connsiteX321" fmla="*/ 3981992 w 4114165"/>
              <a:gd name="connsiteY321" fmla="*/ 2390184 h 3063250"/>
              <a:gd name="connsiteX322" fmla="*/ 3988595 w 4114165"/>
              <a:gd name="connsiteY322" fmla="*/ 2400606 h 3063250"/>
              <a:gd name="connsiteX323" fmla="*/ 3998504 w 4114165"/>
              <a:gd name="connsiteY323" fmla="*/ 2422932 h 3063250"/>
              <a:gd name="connsiteX324" fmla="*/ 4011734 w 4114165"/>
              <a:gd name="connsiteY324" fmla="*/ 2462365 h 3063250"/>
              <a:gd name="connsiteX325" fmla="*/ 4034862 w 4114165"/>
              <a:gd name="connsiteY325" fmla="*/ 2535128 h 3063250"/>
              <a:gd name="connsiteX326" fmla="*/ 4044771 w 4114165"/>
              <a:gd name="connsiteY326" fmla="*/ 2557023 h 3063250"/>
              <a:gd name="connsiteX327" fmla="*/ 4051386 w 4114165"/>
              <a:gd name="connsiteY327" fmla="*/ 2565419 h 3063250"/>
              <a:gd name="connsiteX328" fmla="*/ 4054681 w 4114165"/>
              <a:gd name="connsiteY328" fmla="*/ 2567344 h 3063250"/>
              <a:gd name="connsiteX329" fmla="*/ 4057989 w 4114165"/>
              <a:gd name="connsiteY329" fmla="*/ 2567584 h 3063250"/>
              <a:gd name="connsiteX330" fmla="*/ 4061296 w 4114165"/>
              <a:gd name="connsiteY330" fmla="*/ 2566090 h 3063250"/>
              <a:gd name="connsiteX331" fmla="*/ 4067911 w 4114165"/>
              <a:gd name="connsiteY331" fmla="*/ 2557454 h 3063250"/>
              <a:gd name="connsiteX332" fmla="*/ 4074514 w 4114165"/>
              <a:gd name="connsiteY332" fmla="*/ 2541131 h 3063250"/>
              <a:gd name="connsiteX333" fmla="*/ 4081129 w 4114165"/>
              <a:gd name="connsiteY333" fmla="*/ 2517134 h 3063250"/>
              <a:gd name="connsiteX334" fmla="*/ 4091038 w 4114165"/>
              <a:gd name="connsiteY334" fmla="*/ 2467532 h 3063250"/>
              <a:gd name="connsiteX335" fmla="*/ 4100948 w 4114165"/>
              <a:gd name="connsiteY335" fmla="*/ 2403215 h 3063250"/>
              <a:gd name="connsiteX336" fmla="*/ 4114166 w 4114165"/>
              <a:gd name="connsiteY336" fmla="*/ 2298223 h 3063250"/>
              <a:gd name="connsiteX337" fmla="*/ 4114166 w 4114165"/>
              <a:gd name="connsiteY337" fmla="*/ 2298223 h 3063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</a:cxnLst>
            <a:rect l="l" t="t" r="r" b="b"/>
            <a:pathLst>
              <a:path w="4114165" h="3063250">
                <a:moveTo>
                  <a:pt x="0" y="962866"/>
                </a:moveTo>
                <a:lnTo>
                  <a:pt x="13219" y="938578"/>
                </a:lnTo>
                <a:lnTo>
                  <a:pt x="29741" y="914936"/>
                </a:lnTo>
                <a:lnTo>
                  <a:pt x="52873" y="887165"/>
                </a:lnTo>
                <a:lnTo>
                  <a:pt x="79309" y="860382"/>
                </a:lnTo>
                <a:lnTo>
                  <a:pt x="99137" y="843895"/>
                </a:lnTo>
                <a:lnTo>
                  <a:pt x="109050" y="838551"/>
                </a:lnTo>
                <a:lnTo>
                  <a:pt x="118964" y="836816"/>
                </a:lnTo>
                <a:lnTo>
                  <a:pt x="125574" y="838272"/>
                </a:lnTo>
                <a:lnTo>
                  <a:pt x="132182" y="842248"/>
                </a:lnTo>
                <a:lnTo>
                  <a:pt x="138791" y="849049"/>
                </a:lnTo>
                <a:lnTo>
                  <a:pt x="145401" y="859078"/>
                </a:lnTo>
                <a:lnTo>
                  <a:pt x="155315" y="880859"/>
                </a:lnTo>
                <a:lnTo>
                  <a:pt x="165228" y="911631"/>
                </a:lnTo>
                <a:lnTo>
                  <a:pt x="175142" y="951773"/>
                </a:lnTo>
                <a:lnTo>
                  <a:pt x="188360" y="1018952"/>
                </a:lnTo>
                <a:lnTo>
                  <a:pt x="204883" y="1119511"/>
                </a:lnTo>
                <a:lnTo>
                  <a:pt x="237928" y="1325872"/>
                </a:lnTo>
                <a:lnTo>
                  <a:pt x="251146" y="1392203"/>
                </a:lnTo>
                <a:lnTo>
                  <a:pt x="264365" y="1444629"/>
                </a:lnTo>
                <a:lnTo>
                  <a:pt x="274279" y="1474666"/>
                </a:lnTo>
                <a:lnTo>
                  <a:pt x="284192" y="1497675"/>
                </a:lnTo>
                <a:lnTo>
                  <a:pt x="297410" y="1521267"/>
                </a:lnTo>
                <a:lnTo>
                  <a:pt x="323847" y="1565120"/>
                </a:lnTo>
                <a:lnTo>
                  <a:pt x="340373" y="1598538"/>
                </a:lnTo>
                <a:lnTo>
                  <a:pt x="363500" y="1652395"/>
                </a:lnTo>
                <a:lnTo>
                  <a:pt x="386628" y="1713129"/>
                </a:lnTo>
                <a:lnTo>
                  <a:pt x="406460" y="1772988"/>
                </a:lnTo>
                <a:lnTo>
                  <a:pt x="422985" y="1832430"/>
                </a:lnTo>
                <a:lnTo>
                  <a:pt x="439510" y="1903407"/>
                </a:lnTo>
                <a:lnTo>
                  <a:pt x="456035" y="1987175"/>
                </a:lnTo>
                <a:lnTo>
                  <a:pt x="472547" y="2085024"/>
                </a:lnTo>
                <a:lnTo>
                  <a:pt x="502289" y="2284990"/>
                </a:lnTo>
                <a:lnTo>
                  <a:pt x="518814" y="2386930"/>
                </a:lnTo>
                <a:lnTo>
                  <a:pt x="532031" y="2452703"/>
                </a:lnTo>
                <a:lnTo>
                  <a:pt x="541941" y="2490718"/>
                </a:lnTo>
                <a:lnTo>
                  <a:pt x="551864" y="2518717"/>
                </a:lnTo>
                <a:lnTo>
                  <a:pt x="561774" y="2537066"/>
                </a:lnTo>
                <a:lnTo>
                  <a:pt x="568389" y="2544335"/>
                </a:lnTo>
                <a:lnTo>
                  <a:pt x="574991" y="2548070"/>
                </a:lnTo>
                <a:lnTo>
                  <a:pt x="581606" y="2548741"/>
                </a:lnTo>
                <a:lnTo>
                  <a:pt x="588208" y="2546969"/>
                </a:lnTo>
                <a:lnTo>
                  <a:pt x="598131" y="2541042"/>
                </a:lnTo>
                <a:lnTo>
                  <a:pt x="644385" y="2506927"/>
                </a:lnTo>
                <a:lnTo>
                  <a:pt x="670820" y="2490034"/>
                </a:lnTo>
                <a:lnTo>
                  <a:pt x="687345" y="2476269"/>
                </a:lnTo>
                <a:lnTo>
                  <a:pt x="700562" y="2461681"/>
                </a:lnTo>
                <a:lnTo>
                  <a:pt x="710485" y="2447156"/>
                </a:lnTo>
                <a:lnTo>
                  <a:pt x="720395" y="2427478"/>
                </a:lnTo>
                <a:lnTo>
                  <a:pt x="730305" y="2399808"/>
                </a:lnTo>
                <a:lnTo>
                  <a:pt x="740214" y="2360615"/>
                </a:lnTo>
                <a:lnTo>
                  <a:pt x="750137" y="2306011"/>
                </a:lnTo>
                <a:lnTo>
                  <a:pt x="760047" y="2232146"/>
                </a:lnTo>
                <a:lnTo>
                  <a:pt x="769957" y="2135437"/>
                </a:lnTo>
                <a:lnTo>
                  <a:pt x="779879" y="2013021"/>
                </a:lnTo>
                <a:lnTo>
                  <a:pt x="793097" y="1806394"/>
                </a:lnTo>
                <a:lnTo>
                  <a:pt x="806314" y="1550988"/>
                </a:lnTo>
                <a:lnTo>
                  <a:pt x="826134" y="1101061"/>
                </a:lnTo>
                <a:lnTo>
                  <a:pt x="852581" y="502805"/>
                </a:lnTo>
                <a:lnTo>
                  <a:pt x="865798" y="268992"/>
                </a:lnTo>
                <a:lnTo>
                  <a:pt x="875708" y="140161"/>
                </a:lnTo>
                <a:lnTo>
                  <a:pt x="885618" y="54144"/>
                </a:lnTo>
                <a:lnTo>
                  <a:pt x="892233" y="19833"/>
                </a:lnTo>
                <a:lnTo>
                  <a:pt x="898835" y="2645"/>
                </a:lnTo>
                <a:lnTo>
                  <a:pt x="902143" y="0"/>
                </a:lnTo>
                <a:lnTo>
                  <a:pt x="905450" y="1042"/>
                </a:lnTo>
                <a:lnTo>
                  <a:pt x="908758" y="5543"/>
                </a:lnTo>
                <a:lnTo>
                  <a:pt x="915360" y="23974"/>
                </a:lnTo>
                <a:lnTo>
                  <a:pt x="921975" y="53496"/>
                </a:lnTo>
                <a:lnTo>
                  <a:pt x="931885" y="114728"/>
                </a:lnTo>
                <a:lnTo>
                  <a:pt x="945103" y="219005"/>
                </a:lnTo>
                <a:lnTo>
                  <a:pt x="991370" y="608560"/>
                </a:lnTo>
                <a:lnTo>
                  <a:pt x="1007895" y="717439"/>
                </a:lnTo>
                <a:lnTo>
                  <a:pt x="1057457" y="1020560"/>
                </a:lnTo>
                <a:lnTo>
                  <a:pt x="1070674" y="1129034"/>
                </a:lnTo>
                <a:lnTo>
                  <a:pt x="1083891" y="1261492"/>
                </a:lnTo>
                <a:lnTo>
                  <a:pt x="1100416" y="1462079"/>
                </a:lnTo>
                <a:lnTo>
                  <a:pt x="1123543" y="1789577"/>
                </a:lnTo>
                <a:lnTo>
                  <a:pt x="1146683" y="2110389"/>
                </a:lnTo>
                <a:lnTo>
                  <a:pt x="1159901" y="2255687"/>
                </a:lnTo>
                <a:lnTo>
                  <a:pt x="1169810" y="2336454"/>
                </a:lnTo>
                <a:lnTo>
                  <a:pt x="1176425" y="2375343"/>
                </a:lnTo>
                <a:lnTo>
                  <a:pt x="1183028" y="2401809"/>
                </a:lnTo>
                <a:lnTo>
                  <a:pt x="1189643" y="2415701"/>
                </a:lnTo>
                <a:lnTo>
                  <a:pt x="1192950" y="2417917"/>
                </a:lnTo>
                <a:lnTo>
                  <a:pt x="1196245" y="2417030"/>
                </a:lnTo>
                <a:lnTo>
                  <a:pt x="1199553" y="2413054"/>
                </a:lnTo>
                <a:lnTo>
                  <a:pt x="1206168" y="2396073"/>
                </a:lnTo>
                <a:lnTo>
                  <a:pt x="1212770" y="2367517"/>
                </a:lnTo>
                <a:lnTo>
                  <a:pt x="1222680" y="2304808"/>
                </a:lnTo>
                <a:lnTo>
                  <a:pt x="1232602" y="2221471"/>
                </a:lnTo>
                <a:lnTo>
                  <a:pt x="1249127" y="2051011"/>
                </a:lnTo>
                <a:lnTo>
                  <a:pt x="1278857" y="1738519"/>
                </a:lnTo>
                <a:lnTo>
                  <a:pt x="1292087" y="1631108"/>
                </a:lnTo>
                <a:lnTo>
                  <a:pt x="1301997" y="1571186"/>
                </a:lnTo>
                <a:lnTo>
                  <a:pt x="1311907" y="1530802"/>
                </a:lnTo>
                <a:lnTo>
                  <a:pt x="1318522" y="1515125"/>
                </a:lnTo>
                <a:lnTo>
                  <a:pt x="1325124" y="1508553"/>
                </a:lnTo>
                <a:lnTo>
                  <a:pt x="1328431" y="1508692"/>
                </a:lnTo>
                <a:lnTo>
                  <a:pt x="1331739" y="1511098"/>
                </a:lnTo>
                <a:lnTo>
                  <a:pt x="1338341" y="1522673"/>
                </a:lnTo>
                <a:lnTo>
                  <a:pt x="1344956" y="1543098"/>
                </a:lnTo>
                <a:lnTo>
                  <a:pt x="1351559" y="1572135"/>
                </a:lnTo>
                <a:lnTo>
                  <a:pt x="1361481" y="1631273"/>
                </a:lnTo>
                <a:lnTo>
                  <a:pt x="1371391" y="1708025"/>
                </a:lnTo>
                <a:lnTo>
                  <a:pt x="1384608" y="1834709"/>
                </a:lnTo>
                <a:lnTo>
                  <a:pt x="1401133" y="2023810"/>
                </a:lnTo>
                <a:lnTo>
                  <a:pt x="1437478" y="2455958"/>
                </a:lnTo>
                <a:lnTo>
                  <a:pt x="1450695" y="2573840"/>
                </a:lnTo>
                <a:lnTo>
                  <a:pt x="1460618" y="2638271"/>
                </a:lnTo>
                <a:lnTo>
                  <a:pt x="1467220" y="2669055"/>
                </a:lnTo>
                <a:lnTo>
                  <a:pt x="1473835" y="2690241"/>
                </a:lnTo>
                <a:lnTo>
                  <a:pt x="1480438" y="2702360"/>
                </a:lnTo>
                <a:lnTo>
                  <a:pt x="1483745" y="2705260"/>
                </a:lnTo>
                <a:lnTo>
                  <a:pt x="1487053" y="2706222"/>
                </a:lnTo>
                <a:lnTo>
                  <a:pt x="1490360" y="2705361"/>
                </a:lnTo>
                <a:lnTo>
                  <a:pt x="1496963" y="2698700"/>
                </a:lnTo>
                <a:lnTo>
                  <a:pt x="1503577" y="2686265"/>
                </a:lnTo>
                <a:lnTo>
                  <a:pt x="1513487" y="2658861"/>
                </a:lnTo>
                <a:lnTo>
                  <a:pt x="1526705" y="2610120"/>
                </a:lnTo>
                <a:lnTo>
                  <a:pt x="1543229" y="2536635"/>
                </a:lnTo>
                <a:lnTo>
                  <a:pt x="1579574" y="2357488"/>
                </a:lnTo>
                <a:lnTo>
                  <a:pt x="1615932" y="2168830"/>
                </a:lnTo>
                <a:lnTo>
                  <a:pt x="1639059" y="2033219"/>
                </a:lnTo>
                <a:lnTo>
                  <a:pt x="1658891" y="1899823"/>
                </a:lnTo>
                <a:lnTo>
                  <a:pt x="1688633" y="1675189"/>
                </a:lnTo>
                <a:lnTo>
                  <a:pt x="1724978" y="1405069"/>
                </a:lnTo>
                <a:lnTo>
                  <a:pt x="1754720" y="1207660"/>
                </a:lnTo>
                <a:lnTo>
                  <a:pt x="1777847" y="1072404"/>
                </a:lnTo>
                <a:lnTo>
                  <a:pt x="1794372" y="994322"/>
                </a:lnTo>
                <a:lnTo>
                  <a:pt x="1807590" y="945860"/>
                </a:lnTo>
                <a:lnTo>
                  <a:pt x="1820807" y="909731"/>
                </a:lnTo>
                <a:lnTo>
                  <a:pt x="1830717" y="890394"/>
                </a:lnTo>
                <a:lnTo>
                  <a:pt x="1840639" y="877921"/>
                </a:lnTo>
                <a:lnTo>
                  <a:pt x="1847242" y="873653"/>
                </a:lnTo>
                <a:lnTo>
                  <a:pt x="1853857" y="872881"/>
                </a:lnTo>
                <a:lnTo>
                  <a:pt x="1860459" y="875768"/>
                </a:lnTo>
                <a:lnTo>
                  <a:pt x="1867074" y="882378"/>
                </a:lnTo>
                <a:lnTo>
                  <a:pt x="1873676" y="892762"/>
                </a:lnTo>
                <a:lnTo>
                  <a:pt x="1883599" y="915227"/>
                </a:lnTo>
                <a:lnTo>
                  <a:pt x="1893509" y="945480"/>
                </a:lnTo>
                <a:lnTo>
                  <a:pt x="1906726" y="996386"/>
                </a:lnTo>
                <a:lnTo>
                  <a:pt x="1919944" y="1058398"/>
                </a:lnTo>
                <a:lnTo>
                  <a:pt x="1933161" y="1132137"/>
                </a:lnTo>
                <a:lnTo>
                  <a:pt x="1949686" y="1241687"/>
                </a:lnTo>
                <a:lnTo>
                  <a:pt x="1966211" y="1370713"/>
                </a:lnTo>
                <a:lnTo>
                  <a:pt x="1986043" y="1548658"/>
                </a:lnTo>
                <a:lnTo>
                  <a:pt x="2035605" y="2011729"/>
                </a:lnTo>
                <a:lnTo>
                  <a:pt x="2048822" y="2106628"/>
                </a:lnTo>
                <a:lnTo>
                  <a:pt x="2058732" y="2163043"/>
                </a:lnTo>
                <a:lnTo>
                  <a:pt x="2068655" y="2205123"/>
                </a:lnTo>
                <a:lnTo>
                  <a:pt x="2075257" y="2224738"/>
                </a:lnTo>
                <a:lnTo>
                  <a:pt x="2081872" y="2237528"/>
                </a:lnTo>
                <a:lnTo>
                  <a:pt x="2088474" y="2243581"/>
                </a:lnTo>
                <a:lnTo>
                  <a:pt x="2091782" y="2244151"/>
                </a:lnTo>
                <a:lnTo>
                  <a:pt x="2095089" y="2243151"/>
                </a:lnTo>
                <a:lnTo>
                  <a:pt x="2101692" y="2236591"/>
                </a:lnTo>
                <a:lnTo>
                  <a:pt x="2108307" y="2224359"/>
                </a:lnTo>
                <a:lnTo>
                  <a:pt x="2118217" y="2196525"/>
                </a:lnTo>
                <a:lnTo>
                  <a:pt x="2128127" y="2159193"/>
                </a:lnTo>
                <a:lnTo>
                  <a:pt x="2141357" y="2098485"/>
                </a:lnTo>
                <a:lnTo>
                  <a:pt x="2164484" y="1975626"/>
                </a:lnTo>
                <a:lnTo>
                  <a:pt x="2200829" y="1779712"/>
                </a:lnTo>
                <a:lnTo>
                  <a:pt x="2214046" y="1723006"/>
                </a:lnTo>
                <a:lnTo>
                  <a:pt x="2223968" y="1691525"/>
                </a:lnTo>
                <a:lnTo>
                  <a:pt x="2230571" y="1677165"/>
                </a:lnTo>
                <a:lnTo>
                  <a:pt x="2237186" y="1668845"/>
                </a:lnTo>
                <a:lnTo>
                  <a:pt x="2240493" y="1667085"/>
                </a:lnTo>
                <a:lnTo>
                  <a:pt x="2243788" y="1666971"/>
                </a:lnTo>
                <a:lnTo>
                  <a:pt x="2247096" y="1668554"/>
                </a:lnTo>
                <a:lnTo>
                  <a:pt x="2253711" y="1676912"/>
                </a:lnTo>
                <a:lnTo>
                  <a:pt x="2260313" y="1692285"/>
                </a:lnTo>
                <a:lnTo>
                  <a:pt x="2266928" y="1714838"/>
                </a:lnTo>
                <a:lnTo>
                  <a:pt x="2276838" y="1762439"/>
                </a:lnTo>
                <a:lnTo>
                  <a:pt x="2286748" y="1827060"/>
                </a:lnTo>
                <a:lnTo>
                  <a:pt x="2296670" y="1908954"/>
                </a:lnTo>
                <a:lnTo>
                  <a:pt x="2309888" y="2044185"/>
                </a:lnTo>
                <a:lnTo>
                  <a:pt x="2326400" y="2246051"/>
                </a:lnTo>
                <a:lnTo>
                  <a:pt x="2352847" y="2572067"/>
                </a:lnTo>
                <a:lnTo>
                  <a:pt x="2366064" y="2700929"/>
                </a:lnTo>
                <a:lnTo>
                  <a:pt x="2375975" y="2775427"/>
                </a:lnTo>
                <a:lnTo>
                  <a:pt x="2385884" y="2830398"/>
                </a:lnTo>
                <a:lnTo>
                  <a:pt x="2395807" y="2867312"/>
                </a:lnTo>
                <a:lnTo>
                  <a:pt x="2402409" y="2883268"/>
                </a:lnTo>
                <a:lnTo>
                  <a:pt x="2409024" y="2893563"/>
                </a:lnTo>
                <a:lnTo>
                  <a:pt x="2415627" y="2899350"/>
                </a:lnTo>
                <a:lnTo>
                  <a:pt x="2422242" y="2901668"/>
                </a:lnTo>
                <a:lnTo>
                  <a:pt x="2428844" y="2901402"/>
                </a:lnTo>
                <a:lnTo>
                  <a:pt x="2438766" y="2897273"/>
                </a:lnTo>
                <a:lnTo>
                  <a:pt x="2448676" y="2889726"/>
                </a:lnTo>
                <a:lnTo>
                  <a:pt x="2461894" y="2875454"/>
                </a:lnTo>
                <a:lnTo>
                  <a:pt x="2478418" y="2852749"/>
                </a:lnTo>
                <a:lnTo>
                  <a:pt x="2501546" y="2820306"/>
                </a:lnTo>
                <a:lnTo>
                  <a:pt x="2511456" y="2810061"/>
                </a:lnTo>
                <a:lnTo>
                  <a:pt x="2521378" y="2803945"/>
                </a:lnTo>
                <a:lnTo>
                  <a:pt x="2527980" y="2802564"/>
                </a:lnTo>
                <a:lnTo>
                  <a:pt x="2534596" y="2803464"/>
                </a:lnTo>
                <a:lnTo>
                  <a:pt x="2541198" y="2806592"/>
                </a:lnTo>
                <a:lnTo>
                  <a:pt x="2551120" y="2815215"/>
                </a:lnTo>
                <a:lnTo>
                  <a:pt x="2561030" y="2828271"/>
                </a:lnTo>
                <a:lnTo>
                  <a:pt x="2570940" y="2845810"/>
                </a:lnTo>
                <a:lnTo>
                  <a:pt x="2584158" y="2876189"/>
                </a:lnTo>
                <a:lnTo>
                  <a:pt x="2603990" y="2931768"/>
                </a:lnTo>
                <a:lnTo>
                  <a:pt x="2617207" y="2966795"/>
                </a:lnTo>
                <a:lnTo>
                  <a:pt x="2627117" y="2986220"/>
                </a:lnTo>
                <a:lnTo>
                  <a:pt x="2633732" y="2993894"/>
                </a:lnTo>
                <a:lnTo>
                  <a:pt x="2640334" y="2996060"/>
                </a:lnTo>
                <a:lnTo>
                  <a:pt x="2643642" y="2994781"/>
                </a:lnTo>
                <a:lnTo>
                  <a:pt x="2650257" y="2986942"/>
                </a:lnTo>
                <a:lnTo>
                  <a:pt x="2656859" y="2971366"/>
                </a:lnTo>
                <a:lnTo>
                  <a:pt x="2663474" y="2947357"/>
                </a:lnTo>
                <a:lnTo>
                  <a:pt x="2670077" y="2914280"/>
                </a:lnTo>
                <a:lnTo>
                  <a:pt x="2679999" y="2846646"/>
                </a:lnTo>
                <a:lnTo>
                  <a:pt x="2689909" y="2756698"/>
                </a:lnTo>
                <a:lnTo>
                  <a:pt x="2703127" y="2602181"/>
                </a:lnTo>
                <a:lnTo>
                  <a:pt x="2716344" y="2412092"/>
                </a:lnTo>
                <a:lnTo>
                  <a:pt x="2736176" y="2082213"/>
                </a:lnTo>
                <a:lnTo>
                  <a:pt x="2772521" y="1470652"/>
                </a:lnTo>
                <a:lnTo>
                  <a:pt x="2789046" y="1238622"/>
                </a:lnTo>
                <a:lnTo>
                  <a:pt x="2805571" y="1047862"/>
                </a:lnTo>
                <a:lnTo>
                  <a:pt x="2818788" y="927358"/>
                </a:lnTo>
                <a:lnTo>
                  <a:pt x="2832005" y="833941"/>
                </a:lnTo>
                <a:lnTo>
                  <a:pt x="2845223" y="764002"/>
                </a:lnTo>
                <a:lnTo>
                  <a:pt x="2855133" y="724885"/>
                </a:lnTo>
                <a:lnTo>
                  <a:pt x="2865042" y="696152"/>
                </a:lnTo>
                <a:lnTo>
                  <a:pt x="2874965" y="677220"/>
                </a:lnTo>
                <a:lnTo>
                  <a:pt x="2881567" y="670028"/>
                </a:lnTo>
                <a:lnTo>
                  <a:pt x="2888182" y="667368"/>
                </a:lnTo>
                <a:lnTo>
                  <a:pt x="2894785" y="669622"/>
                </a:lnTo>
                <a:lnTo>
                  <a:pt x="2901400" y="677182"/>
                </a:lnTo>
                <a:lnTo>
                  <a:pt x="2908002" y="690415"/>
                </a:lnTo>
                <a:lnTo>
                  <a:pt x="2914617" y="709562"/>
                </a:lnTo>
                <a:lnTo>
                  <a:pt x="2924527" y="749616"/>
                </a:lnTo>
                <a:lnTo>
                  <a:pt x="2934450" y="803296"/>
                </a:lnTo>
                <a:lnTo>
                  <a:pt x="2947667" y="895814"/>
                </a:lnTo>
                <a:lnTo>
                  <a:pt x="2960884" y="1012101"/>
                </a:lnTo>
                <a:lnTo>
                  <a:pt x="2977409" y="1187779"/>
                </a:lnTo>
                <a:lnTo>
                  <a:pt x="3017061" y="1634110"/>
                </a:lnTo>
                <a:lnTo>
                  <a:pt x="3030278" y="1742115"/>
                </a:lnTo>
                <a:lnTo>
                  <a:pt x="3040188" y="1800265"/>
                </a:lnTo>
                <a:lnTo>
                  <a:pt x="3046803" y="1827313"/>
                </a:lnTo>
                <a:lnTo>
                  <a:pt x="3053406" y="1844928"/>
                </a:lnTo>
                <a:lnTo>
                  <a:pt x="3060021" y="1853413"/>
                </a:lnTo>
                <a:lnTo>
                  <a:pt x="3063315" y="1854388"/>
                </a:lnTo>
                <a:lnTo>
                  <a:pt x="3066623" y="1853299"/>
                </a:lnTo>
                <a:lnTo>
                  <a:pt x="3073238" y="1845245"/>
                </a:lnTo>
                <a:lnTo>
                  <a:pt x="3079840" y="1829960"/>
                </a:lnTo>
                <a:lnTo>
                  <a:pt x="3086456" y="1808129"/>
                </a:lnTo>
                <a:lnTo>
                  <a:pt x="3096365" y="1764782"/>
                </a:lnTo>
                <a:lnTo>
                  <a:pt x="3109583" y="1692285"/>
                </a:lnTo>
                <a:lnTo>
                  <a:pt x="3145940" y="1482986"/>
                </a:lnTo>
                <a:lnTo>
                  <a:pt x="3162452" y="1409665"/>
                </a:lnTo>
                <a:lnTo>
                  <a:pt x="3178977" y="1351098"/>
                </a:lnTo>
                <a:lnTo>
                  <a:pt x="3192194" y="1313348"/>
                </a:lnTo>
                <a:lnTo>
                  <a:pt x="3205412" y="1283678"/>
                </a:lnTo>
                <a:lnTo>
                  <a:pt x="3215334" y="1267773"/>
                </a:lnTo>
                <a:lnTo>
                  <a:pt x="3221936" y="1260745"/>
                </a:lnTo>
                <a:lnTo>
                  <a:pt x="3228551" y="1256705"/>
                </a:lnTo>
                <a:lnTo>
                  <a:pt x="3235154" y="1255730"/>
                </a:lnTo>
                <a:lnTo>
                  <a:pt x="3241769" y="1257820"/>
                </a:lnTo>
                <a:lnTo>
                  <a:pt x="3248371" y="1263088"/>
                </a:lnTo>
                <a:lnTo>
                  <a:pt x="3254986" y="1271661"/>
                </a:lnTo>
                <a:lnTo>
                  <a:pt x="3264896" y="1291099"/>
                </a:lnTo>
                <a:lnTo>
                  <a:pt x="3274819" y="1319161"/>
                </a:lnTo>
                <a:lnTo>
                  <a:pt x="3284729" y="1356796"/>
                </a:lnTo>
                <a:lnTo>
                  <a:pt x="3294638" y="1405106"/>
                </a:lnTo>
                <a:lnTo>
                  <a:pt x="3304548" y="1465029"/>
                </a:lnTo>
                <a:lnTo>
                  <a:pt x="3317766" y="1564322"/>
                </a:lnTo>
                <a:lnTo>
                  <a:pt x="3330996" y="1685636"/>
                </a:lnTo>
                <a:lnTo>
                  <a:pt x="3347508" y="1862923"/>
                </a:lnTo>
                <a:lnTo>
                  <a:pt x="3406993" y="2532355"/>
                </a:lnTo>
                <a:lnTo>
                  <a:pt x="3423517" y="2676071"/>
                </a:lnTo>
                <a:lnTo>
                  <a:pt x="3440042" y="2794878"/>
                </a:lnTo>
                <a:lnTo>
                  <a:pt x="3453260" y="2872884"/>
                </a:lnTo>
                <a:lnTo>
                  <a:pt x="3466477" y="2936720"/>
                </a:lnTo>
                <a:lnTo>
                  <a:pt x="3479694" y="2986828"/>
                </a:lnTo>
                <a:lnTo>
                  <a:pt x="3489604" y="3015675"/>
                </a:lnTo>
                <a:lnTo>
                  <a:pt x="3499526" y="3037329"/>
                </a:lnTo>
                <a:lnTo>
                  <a:pt x="3509436" y="3052108"/>
                </a:lnTo>
                <a:lnTo>
                  <a:pt x="3519346" y="3060642"/>
                </a:lnTo>
                <a:lnTo>
                  <a:pt x="3525962" y="3063150"/>
                </a:lnTo>
                <a:lnTo>
                  <a:pt x="3532564" y="3063251"/>
                </a:lnTo>
                <a:lnTo>
                  <a:pt x="3539179" y="3060947"/>
                </a:lnTo>
                <a:lnTo>
                  <a:pt x="3545781" y="3056261"/>
                </a:lnTo>
                <a:lnTo>
                  <a:pt x="3555704" y="3044826"/>
                </a:lnTo>
                <a:lnTo>
                  <a:pt x="3565614" y="3028149"/>
                </a:lnTo>
                <a:lnTo>
                  <a:pt x="3575523" y="3006076"/>
                </a:lnTo>
                <a:lnTo>
                  <a:pt x="3585446" y="2978141"/>
                </a:lnTo>
                <a:lnTo>
                  <a:pt x="3598663" y="2930705"/>
                </a:lnTo>
                <a:lnTo>
                  <a:pt x="3611881" y="2871288"/>
                </a:lnTo>
                <a:lnTo>
                  <a:pt x="3628405" y="2782582"/>
                </a:lnTo>
                <a:lnTo>
                  <a:pt x="3664750" y="2563380"/>
                </a:lnTo>
                <a:lnTo>
                  <a:pt x="3691185" y="2412674"/>
                </a:lnTo>
                <a:lnTo>
                  <a:pt x="3707710" y="2331693"/>
                </a:lnTo>
                <a:lnTo>
                  <a:pt x="3720927" y="2279532"/>
                </a:lnTo>
                <a:lnTo>
                  <a:pt x="3730837" y="2250090"/>
                </a:lnTo>
                <a:lnTo>
                  <a:pt x="3740759" y="2229956"/>
                </a:lnTo>
                <a:lnTo>
                  <a:pt x="3747362" y="2221978"/>
                </a:lnTo>
                <a:lnTo>
                  <a:pt x="3753977" y="2218470"/>
                </a:lnTo>
                <a:lnTo>
                  <a:pt x="3760579" y="2219483"/>
                </a:lnTo>
                <a:lnTo>
                  <a:pt x="3767194" y="2225017"/>
                </a:lnTo>
                <a:lnTo>
                  <a:pt x="3773796" y="2234945"/>
                </a:lnTo>
                <a:lnTo>
                  <a:pt x="3783719" y="2257498"/>
                </a:lnTo>
                <a:lnTo>
                  <a:pt x="3793629" y="2287751"/>
                </a:lnTo>
                <a:lnTo>
                  <a:pt x="3810154" y="2348788"/>
                </a:lnTo>
                <a:lnTo>
                  <a:pt x="3836589" y="2448461"/>
                </a:lnTo>
                <a:lnTo>
                  <a:pt x="3849806" y="2487654"/>
                </a:lnTo>
                <a:lnTo>
                  <a:pt x="3859716" y="2508472"/>
                </a:lnTo>
                <a:lnTo>
                  <a:pt x="3866331" y="2517476"/>
                </a:lnTo>
                <a:lnTo>
                  <a:pt x="3872933" y="2522313"/>
                </a:lnTo>
                <a:lnTo>
                  <a:pt x="3879548" y="2522984"/>
                </a:lnTo>
                <a:lnTo>
                  <a:pt x="3886150" y="2519654"/>
                </a:lnTo>
                <a:lnTo>
                  <a:pt x="3892765" y="2512613"/>
                </a:lnTo>
                <a:lnTo>
                  <a:pt x="3902675" y="2496087"/>
                </a:lnTo>
                <a:lnTo>
                  <a:pt x="3915893" y="2466177"/>
                </a:lnTo>
                <a:lnTo>
                  <a:pt x="3939032" y="2410826"/>
                </a:lnTo>
                <a:lnTo>
                  <a:pt x="3948943" y="2393604"/>
                </a:lnTo>
                <a:lnTo>
                  <a:pt x="3955545" y="2385879"/>
                </a:lnTo>
                <a:lnTo>
                  <a:pt x="3962160" y="2381497"/>
                </a:lnTo>
                <a:lnTo>
                  <a:pt x="3968775" y="2380687"/>
                </a:lnTo>
                <a:lnTo>
                  <a:pt x="3975377" y="2383562"/>
                </a:lnTo>
                <a:lnTo>
                  <a:pt x="3981992" y="2390184"/>
                </a:lnTo>
                <a:lnTo>
                  <a:pt x="3988595" y="2400606"/>
                </a:lnTo>
                <a:lnTo>
                  <a:pt x="3998504" y="2422932"/>
                </a:lnTo>
                <a:lnTo>
                  <a:pt x="4011734" y="2462365"/>
                </a:lnTo>
                <a:lnTo>
                  <a:pt x="4034862" y="2535128"/>
                </a:lnTo>
                <a:lnTo>
                  <a:pt x="4044771" y="2557023"/>
                </a:lnTo>
                <a:lnTo>
                  <a:pt x="4051386" y="2565419"/>
                </a:lnTo>
                <a:lnTo>
                  <a:pt x="4054681" y="2567344"/>
                </a:lnTo>
                <a:lnTo>
                  <a:pt x="4057989" y="2567584"/>
                </a:lnTo>
                <a:lnTo>
                  <a:pt x="4061296" y="2566090"/>
                </a:lnTo>
                <a:lnTo>
                  <a:pt x="4067911" y="2557454"/>
                </a:lnTo>
                <a:lnTo>
                  <a:pt x="4074514" y="2541131"/>
                </a:lnTo>
                <a:lnTo>
                  <a:pt x="4081129" y="2517134"/>
                </a:lnTo>
                <a:lnTo>
                  <a:pt x="4091038" y="2467532"/>
                </a:lnTo>
                <a:lnTo>
                  <a:pt x="4100948" y="2403215"/>
                </a:lnTo>
                <a:lnTo>
                  <a:pt x="4114166" y="2298223"/>
                </a:lnTo>
                <a:lnTo>
                  <a:pt x="4114166" y="2298223"/>
                </a:lnTo>
              </a:path>
            </a:pathLst>
          </a:custGeom>
          <a:noFill/>
          <a:ln w="18998" cap="sq">
            <a:solidFill>
              <a:schemeClr val="accent1">
                <a:lumMod val="75000"/>
              </a:schemeClr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igura a mano libera 19">
            <a:extLst>
              <a:ext uri="{FF2B5EF4-FFF2-40B4-BE49-F238E27FC236}">
                <a16:creationId xmlns:a16="http://schemas.microsoft.com/office/drawing/2014/main" id="{9214ADEE-7B28-54DD-2C82-070255CDECC8}"/>
              </a:ext>
            </a:extLst>
          </p:cNvPr>
          <p:cNvSpPr/>
          <p:nvPr/>
        </p:nvSpPr>
        <p:spPr>
          <a:xfrm>
            <a:off x="3395739" y="1839603"/>
            <a:ext cx="601475" cy="307777"/>
          </a:xfrm>
          <a:custGeom>
            <a:avLst/>
            <a:gdLst>
              <a:gd name="connsiteX0" fmla="*/ 0 w 4114165"/>
              <a:gd name="connsiteY0" fmla="*/ 962866 h 3063250"/>
              <a:gd name="connsiteX1" fmla="*/ 13219 w 4114165"/>
              <a:gd name="connsiteY1" fmla="*/ 938578 h 3063250"/>
              <a:gd name="connsiteX2" fmla="*/ 29741 w 4114165"/>
              <a:gd name="connsiteY2" fmla="*/ 914936 h 3063250"/>
              <a:gd name="connsiteX3" fmla="*/ 52873 w 4114165"/>
              <a:gd name="connsiteY3" fmla="*/ 887165 h 3063250"/>
              <a:gd name="connsiteX4" fmla="*/ 79309 w 4114165"/>
              <a:gd name="connsiteY4" fmla="*/ 860382 h 3063250"/>
              <a:gd name="connsiteX5" fmla="*/ 99137 w 4114165"/>
              <a:gd name="connsiteY5" fmla="*/ 843895 h 3063250"/>
              <a:gd name="connsiteX6" fmla="*/ 109050 w 4114165"/>
              <a:gd name="connsiteY6" fmla="*/ 838551 h 3063250"/>
              <a:gd name="connsiteX7" fmla="*/ 118964 w 4114165"/>
              <a:gd name="connsiteY7" fmla="*/ 836816 h 3063250"/>
              <a:gd name="connsiteX8" fmla="*/ 125574 w 4114165"/>
              <a:gd name="connsiteY8" fmla="*/ 838272 h 3063250"/>
              <a:gd name="connsiteX9" fmla="*/ 132182 w 4114165"/>
              <a:gd name="connsiteY9" fmla="*/ 842248 h 3063250"/>
              <a:gd name="connsiteX10" fmla="*/ 138791 w 4114165"/>
              <a:gd name="connsiteY10" fmla="*/ 849049 h 3063250"/>
              <a:gd name="connsiteX11" fmla="*/ 145401 w 4114165"/>
              <a:gd name="connsiteY11" fmla="*/ 859078 h 3063250"/>
              <a:gd name="connsiteX12" fmla="*/ 155315 w 4114165"/>
              <a:gd name="connsiteY12" fmla="*/ 880859 h 3063250"/>
              <a:gd name="connsiteX13" fmla="*/ 165228 w 4114165"/>
              <a:gd name="connsiteY13" fmla="*/ 911631 h 3063250"/>
              <a:gd name="connsiteX14" fmla="*/ 175142 w 4114165"/>
              <a:gd name="connsiteY14" fmla="*/ 951773 h 3063250"/>
              <a:gd name="connsiteX15" fmla="*/ 188360 w 4114165"/>
              <a:gd name="connsiteY15" fmla="*/ 1018952 h 3063250"/>
              <a:gd name="connsiteX16" fmla="*/ 204883 w 4114165"/>
              <a:gd name="connsiteY16" fmla="*/ 1119511 h 3063250"/>
              <a:gd name="connsiteX17" fmla="*/ 237928 w 4114165"/>
              <a:gd name="connsiteY17" fmla="*/ 1325872 h 3063250"/>
              <a:gd name="connsiteX18" fmla="*/ 251146 w 4114165"/>
              <a:gd name="connsiteY18" fmla="*/ 1392203 h 3063250"/>
              <a:gd name="connsiteX19" fmla="*/ 264365 w 4114165"/>
              <a:gd name="connsiteY19" fmla="*/ 1444629 h 3063250"/>
              <a:gd name="connsiteX20" fmla="*/ 274279 w 4114165"/>
              <a:gd name="connsiteY20" fmla="*/ 1474666 h 3063250"/>
              <a:gd name="connsiteX21" fmla="*/ 284192 w 4114165"/>
              <a:gd name="connsiteY21" fmla="*/ 1497675 h 3063250"/>
              <a:gd name="connsiteX22" fmla="*/ 297410 w 4114165"/>
              <a:gd name="connsiteY22" fmla="*/ 1521267 h 3063250"/>
              <a:gd name="connsiteX23" fmla="*/ 323847 w 4114165"/>
              <a:gd name="connsiteY23" fmla="*/ 1565120 h 3063250"/>
              <a:gd name="connsiteX24" fmla="*/ 340373 w 4114165"/>
              <a:gd name="connsiteY24" fmla="*/ 1598538 h 3063250"/>
              <a:gd name="connsiteX25" fmla="*/ 363500 w 4114165"/>
              <a:gd name="connsiteY25" fmla="*/ 1652395 h 3063250"/>
              <a:gd name="connsiteX26" fmla="*/ 386628 w 4114165"/>
              <a:gd name="connsiteY26" fmla="*/ 1713129 h 3063250"/>
              <a:gd name="connsiteX27" fmla="*/ 406460 w 4114165"/>
              <a:gd name="connsiteY27" fmla="*/ 1772988 h 3063250"/>
              <a:gd name="connsiteX28" fmla="*/ 422985 w 4114165"/>
              <a:gd name="connsiteY28" fmla="*/ 1832430 h 3063250"/>
              <a:gd name="connsiteX29" fmla="*/ 439510 w 4114165"/>
              <a:gd name="connsiteY29" fmla="*/ 1903407 h 3063250"/>
              <a:gd name="connsiteX30" fmla="*/ 456035 w 4114165"/>
              <a:gd name="connsiteY30" fmla="*/ 1987175 h 3063250"/>
              <a:gd name="connsiteX31" fmla="*/ 472547 w 4114165"/>
              <a:gd name="connsiteY31" fmla="*/ 2085024 h 3063250"/>
              <a:gd name="connsiteX32" fmla="*/ 502289 w 4114165"/>
              <a:gd name="connsiteY32" fmla="*/ 2284990 h 3063250"/>
              <a:gd name="connsiteX33" fmla="*/ 518814 w 4114165"/>
              <a:gd name="connsiteY33" fmla="*/ 2386930 h 3063250"/>
              <a:gd name="connsiteX34" fmla="*/ 532031 w 4114165"/>
              <a:gd name="connsiteY34" fmla="*/ 2452703 h 3063250"/>
              <a:gd name="connsiteX35" fmla="*/ 541941 w 4114165"/>
              <a:gd name="connsiteY35" fmla="*/ 2490718 h 3063250"/>
              <a:gd name="connsiteX36" fmla="*/ 551864 w 4114165"/>
              <a:gd name="connsiteY36" fmla="*/ 2518717 h 3063250"/>
              <a:gd name="connsiteX37" fmla="*/ 561774 w 4114165"/>
              <a:gd name="connsiteY37" fmla="*/ 2537066 h 3063250"/>
              <a:gd name="connsiteX38" fmla="*/ 568389 w 4114165"/>
              <a:gd name="connsiteY38" fmla="*/ 2544335 h 3063250"/>
              <a:gd name="connsiteX39" fmla="*/ 574991 w 4114165"/>
              <a:gd name="connsiteY39" fmla="*/ 2548070 h 3063250"/>
              <a:gd name="connsiteX40" fmla="*/ 581606 w 4114165"/>
              <a:gd name="connsiteY40" fmla="*/ 2548741 h 3063250"/>
              <a:gd name="connsiteX41" fmla="*/ 588208 w 4114165"/>
              <a:gd name="connsiteY41" fmla="*/ 2546969 h 3063250"/>
              <a:gd name="connsiteX42" fmla="*/ 598131 w 4114165"/>
              <a:gd name="connsiteY42" fmla="*/ 2541042 h 3063250"/>
              <a:gd name="connsiteX43" fmla="*/ 644385 w 4114165"/>
              <a:gd name="connsiteY43" fmla="*/ 2506927 h 3063250"/>
              <a:gd name="connsiteX44" fmla="*/ 670820 w 4114165"/>
              <a:gd name="connsiteY44" fmla="*/ 2490034 h 3063250"/>
              <a:gd name="connsiteX45" fmla="*/ 687345 w 4114165"/>
              <a:gd name="connsiteY45" fmla="*/ 2476269 h 3063250"/>
              <a:gd name="connsiteX46" fmla="*/ 700562 w 4114165"/>
              <a:gd name="connsiteY46" fmla="*/ 2461681 h 3063250"/>
              <a:gd name="connsiteX47" fmla="*/ 710485 w 4114165"/>
              <a:gd name="connsiteY47" fmla="*/ 2447156 h 3063250"/>
              <a:gd name="connsiteX48" fmla="*/ 720395 w 4114165"/>
              <a:gd name="connsiteY48" fmla="*/ 2427478 h 3063250"/>
              <a:gd name="connsiteX49" fmla="*/ 730305 w 4114165"/>
              <a:gd name="connsiteY49" fmla="*/ 2399808 h 3063250"/>
              <a:gd name="connsiteX50" fmla="*/ 740214 w 4114165"/>
              <a:gd name="connsiteY50" fmla="*/ 2360615 h 3063250"/>
              <a:gd name="connsiteX51" fmla="*/ 750137 w 4114165"/>
              <a:gd name="connsiteY51" fmla="*/ 2306011 h 3063250"/>
              <a:gd name="connsiteX52" fmla="*/ 760047 w 4114165"/>
              <a:gd name="connsiteY52" fmla="*/ 2232146 h 3063250"/>
              <a:gd name="connsiteX53" fmla="*/ 769957 w 4114165"/>
              <a:gd name="connsiteY53" fmla="*/ 2135437 h 3063250"/>
              <a:gd name="connsiteX54" fmla="*/ 779879 w 4114165"/>
              <a:gd name="connsiteY54" fmla="*/ 2013021 h 3063250"/>
              <a:gd name="connsiteX55" fmla="*/ 793097 w 4114165"/>
              <a:gd name="connsiteY55" fmla="*/ 1806394 h 3063250"/>
              <a:gd name="connsiteX56" fmla="*/ 806314 w 4114165"/>
              <a:gd name="connsiteY56" fmla="*/ 1550988 h 3063250"/>
              <a:gd name="connsiteX57" fmla="*/ 826134 w 4114165"/>
              <a:gd name="connsiteY57" fmla="*/ 1101061 h 3063250"/>
              <a:gd name="connsiteX58" fmla="*/ 852581 w 4114165"/>
              <a:gd name="connsiteY58" fmla="*/ 502805 h 3063250"/>
              <a:gd name="connsiteX59" fmla="*/ 865798 w 4114165"/>
              <a:gd name="connsiteY59" fmla="*/ 268992 h 3063250"/>
              <a:gd name="connsiteX60" fmla="*/ 875708 w 4114165"/>
              <a:gd name="connsiteY60" fmla="*/ 140161 h 3063250"/>
              <a:gd name="connsiteX61" fmla="*/ 885618 w 4114165"/>
              <a:gd name="connsiteY61" fmla="*/ 54144 h 3063250"/>
              <a:gd name="connsiteX62" fmla="*/ 892233 w 4114165"/>
              <a:gd name="connsiteY62" fmla="*/ 19833 h 3063250"/>
              <a:gd name="connsiteX63" fmla="*/ 898835 w 4114165"/>
              <a:gd name="connsiteY63" fmla="*/ 2645 h 3063250"/>
              <a:gd name="connsiteX64" fmla="*/ 902143 w 4114165"/>
              <a:gd name="connsiteY64" fmla="*/ 0 h 3063250"/>
              <a:gd name="connsiteX65" fmla="*/ 905450 w 4114165"/>
              <a:gd name="connsiteY65" fmla="*/ 1042 h 3063250"/>
              <a:gd name="connsiteX66" fmla="*/ 908758 w 4114165"/>
              <a:gd name="connsiteY66" fmla="*/ 5543 h 3063250"/>
              <a:gd name="connsiteX67" fmla="*/ 915360 w 4114165"/>
              <a:gd name="connsiteY67" fmla="*/ 23974 h 3063250"/>
              <a:gd name="connsiteX68" fmla="*/ 921975 w 4114165"/>
              <a:gd name="connsiteY68" fmla="*/ 53496 h 3063250"/>
              <a:gd name="connsiteX69" fmla="*/ 931885 w 4114165"/>
              <a:gd name="connsiteY69" fmla="*/ 114728 h 3063250"/>
              <a:gd name="connsiteX70" fmla="*/ 945103 w 4114165"/>
              <a:gd name="connsiteY70" fmla="*/ 219005 h 3063250"/>
              <a:gd name="connsiteX71" fmla="*/ 991370 w 4114165"/>
              <a:gd name="connsiteY71" fmla="*/ 608560 h 3063250"/>
              <a:gd name="connsiteX72" fmla="*/ 1007895 w 4114165"/>
              <a:gd name="connsiteY72" fmla="*/ 717439 h 3063250"/>
              <a:gd name="connsiteX73" fmla="*/ 1057457 w 4114165"/>
              <a:gd name="connsiteY73" fmla="*/ 1020560 h 3063250"/>
              <a:gd name="connsiteX74" fmla="*/ 1070674 w 4114165"/>
              <a:gd name="connsiteY74" fmla="*/ 1129034 h 3063250"/>
              <a:gd name="connsiteX75" fmla="*/ 1083891 w 4114165"/>
              <a:gd name="connsiteY75" fmla="*/ 1261492 h 3063250"/>
              <a:gd name="connsiteX76" fmla="*/ 1100416 w 4114165"/>
              <a:gd name="connsiteY76" fmla="*/ 1462079 h 3063250"/>
              <a:gd name="connsiteX77" fmla="*/ 1123543 w 4114165"/>
              <a:gd name="connsiteY77" fmla="*/ 1789577 h 3063250"/>
              <a:gd name="connsiteX78" fmla="*/ 1146683 w 4114165"/>
              <a:gd name="connsiteY78" fmla="*/ 2110389 h 3063250"/>
              <a:gd name="connsiteX79" fmla="*/ 1159901 w 4114165"/>
              <a:gd name="connsiteY79" fmla="*/ 2255687 h 3063250"/>
              <a:gd name="connsiteX80" fmla="*/ 1169810 w 4114165"/>
              <a:gd name="connsiteY80" fmla="*/ 2336454 h 3063250"/>
              <a:gd name="connsiteX81" fmla="*/ 1176425 w 4114165"/>
              <a:gd name="connsiteY81" fmla="*/ 2375343 h 3063250"/>
              <a:gd name="connsiteX82" fmla="*/ 1183028 w 4114165"/>
              <a:gd name="connsiteY82" fmla="*/ 2401809 h 3063250"/>
              <a:gd name="connsiteX83" fmla="*/ 1189643 w 4114165"/>
              <a:gd name="connsiteY83" fmla="*/ 2415701 h 3063250"/>
              <a:gd name="connsiteX84" fmla="*/ 1192950 w 4114165"/>
              <a:gd name="connsiteY84" fmla="*/ 2417917 h 3063250"/>
              <a:gd name="connsiteX85" fmla="*/ 1196245 w 4114165"/>
              <a:gd name="connsiteY85" fmla="*/ 2417030 h 3063250"/>
              <a:gd name="connsiteX86" fmla="*/ 1199553 w 4114165"/>
              <a:gd name="connsiteY86" fmla="*/ 2413054 h 3063250"/>
              <a:gd name="connsiteX87" fmla="*/ 1206168 w 4114165"/>
              <a:gd name="connsiteY87" fmla="*/ 2396073 h 3063250"/>
              <a:gd name="connsiteX88" fmla="*/ 1212770 w 4114165"/>
              <a:gd name="connsiteY88" fmla="*/ 2367517 h 3063250"/>
              <a:gd name="connsiteX89" fmla="*/ 1222680 w 4114165"/>
              <a:gd name="connsiteY89" fmla="*/ 2304808 h 3063250"/>
              <a:gd name="connsiteX90" fmla="*/ 1232602 w 4114165"/>
              <a:gd name="connsiteY90" fmla="*/ 2221471 h 3063250"/>
              <a:gd name="connsiteX91" fmla="*/ 1249127 w 4114165"/>
              <a:gd name="connsiteY91" fmla="*/ 2051011 h 3063250"/>
              <a:gd name="connsiteX92" fmla="*/ 1278857 w 4114165"/>
              <a:gd name="connsiteY92" fmla="*/ 1738519 h 3063250"/>
              <a:gd name="connsiteX93" fmla="*/ 1292087 w 4114165"/>
              <a:gd name="connsiteY93" fmla="*/ 1631108 h 3063250"/>
              <a:gd name="connsiteX94" fmla="*/ 1301997 w 4114165"/>
              <a:gd name="connsiteY94" fmla="*/ 1571186 h 3063250"/>
              <a:gd name="connsiteX95" fmla="*/ 1311907 w 4114165"/>
              <a:gd name="connsiteY95" fmla="*/ 1530802 h 3063250"/>
              <a:gd name="connsiteX96" fmla="*/ 1318522 w 4114165"/>
              <a:gd name="connsiteY96" fmla="*/ 1515125 h 3063250"/>
              <a:gd name="connsiteX97" fmla="*/ 1325124 w 4114165"/>
              <a:gd name="connsiteY97" fmla="*/ 1508553 h 3063250"/>
              <a:gd name="connsiteX98" fmla="*/ 1328431 w 4114165"/>
              <a:gd name="connsiteY98" fmla="*/ 1508692 h 3063250"/>
              <a:gd name="connsiteX99" fmla="*/ 1331739 w 4114165"/>
              <a:gd name="connsiteY99" fmla="*/ 1511098 h 3063250"/>
              <a:gd name="connsiteX100" fmla="*/ 1338341 w 4114165"/>
              <a:gd name="connsiteY100" fmla="*/ 1522673 h 3063250"/>
              <a:gd name="connsiteX101" fmla="*/ 1344956 w 4114165"/>
              <a:gd name="connsiteY101" fmla="*/ 1543098 h 3063250"/>
              <a:gd name="connsiteX102" fmla="*/ 1351559 w 4114165"/>
              <a:gd name="connsiteY102" fmla="*/ 1572135 h 3063250"/>
              <a:gd name="connsiteX103" fmla="*/ 1361481 w 4114165"/>
              <a:gd name="connsiteY103" fmla="*/ 1631273 h 3063250"/>
              <a:gd name="connsiteX104" fmla="*/ 1371391 w 4114165"/>
              <a:gd name="connsiteY104" fmla="*/ 1708025 h 3063250"/>
              <a:gd name="connsiteX105" fmla="*/ 1384608 w 4114165"/>
              <a:gd name="connsiteY105" fmla="*/ 1834709 h 3063250"/>
              <a:gd name="connsiteX106" fmla="*/ 1401133 w 4114165"/>
              <a:gd name="connsiteY106" fmla="*/ 2023810 h 3063250"/>
              <a:gd name="connsiteX107" fmla="*/ 1437478 w 4114165"/>
              <a:gd name="connsiteY107" fmla="*/ 2455958 h 3063250"/>
              <a:gd name="connsiteX108" fmla="*/ 1450695 w 4114165"/>
              <a:gd name="connsiteY108" fmla="*/ 2573840 h 3063250"/>
              <a:gd name="connsiteX109" fmla="*/ 1460618 w 4114165"/>
              <a:gd name="connsiteY109" fmla="*/ 2638271 h 3063250"/>
              <a:gd name="connsiteX110" fmla="*/ 1467220 w 4114165"/>
              <a:gd name="connsiteY110" fmla="*/ 2669055 h 3063250"/>
              <a:gd name="connsiteX111" fmla="*/ 1473835 w 4114165"/>
              <a:gd name="connsiteY111" fmla="*/ 2690241 h 3063250"/>
              <a:gd name="connsiteX112" fmla="*/ 1480438 w 4114165"/>
              <a:gd name="connsiteY112" fmla="*/ 2702360 h 3063250"/>
              <a:gd name="connsiteX113" fmla="*/ 1483745 w 4114165"/>
              <a:gd name="connsiteY113" fmla="*/ 2705260 h 3063250"/>
              <a:gd name="connsiteX114" fmla="*/ 1487053 w 4114165"/>
              <a:gd name="connsiteY114" fmla="*/ 2706222 h 3063250"/>
              <a:gd name="connsiteX115" fmla="*/ 1490360 w 4114165"/>
              <a:gd name="connsiteY115" fmla="*/ 2705361 h 3063250"/>
              <a:gd name="connsiteX116" fmla="*/ 1496963 w 4114165"/>
              <a:gd name="connsiteY116" fmla="*/ 2698700 h 3063250"/>
              <a:gd name="connsiteX117" fmla="*/ 1503577 w 4114165"/>
              <a:gd name="connsiteY117" fmla="*/ 2686265 h 3063250"/>
              <a:gd name="connsiteX118" fmla="*/ 1513487 w 4114165"/>
              <a:gd name="connsiteY118" fmla="*/ 2658861 h 3063250"/>
              <a:gd name="connsiteX119" fmla="*/ 1526705 w 4114165"/>
              <a:gd name="connsiteY119" fmla="*/ 2610120 h 3063250"/>
              <a:gd name="connsiteX120" fmla="*/ 1543229 w 4114165"/>
              <a:gd name="connsiteY120" fmla="*/ 2536635 h 3063250"/>
              <a:gd name="connsiteX121" fmla="*/ 1579574 w 4114165"/>
              <a:gd name="connsiteY121" fmla="*/ 2357488 h 3063250"/>
              <a:gd name="connsiteX122" fmla="*/ 1615932 w 4114165"/>
              <a:gd name="connsiteY122" fmla="*/ 2168830 h 3063250"/>
              <a:gd name="connsiteX123" fmla="*/ 1639059 w 4114165"/>
              <a:gd name="connsiteY123" fmla="*/ 2033219 h 3063250"/>
              <a:gd name="connsiteX124" fmla="*/ 1658891 w 4114165"/>
              <a:gd name="connsiteY124" fmla="*/ 1899823 h 3063250"/>
              <a:gd name="connsiteX125" fmla="*/ 1688633 w 4114165"/>
              <a:gd name="connsiteY125" fmla="*/ 1675189 h 3063250"/>
              <a:gd name="connsiteX126" fmla="*/ 1724978 w 4114165"/>
              <a:gd name="connsiteY126" fmla="*/ 1405069 h 3063250"/>
              <a:gd name="connsiteX127" fmla="*/ 1754720 w 4114165"/>
              <a:gd name="connsiteY127" fmla="*/ 1207660 h 3063250"/>
              <a:gd name="connsiteX128" fmla="*/ 1777847 w 4114165"/>
              <a:gd name="connsiteY128" fmla="*/ 1072404 h 3063250"/>
              <a:gd name="connsiteX129" fmla="*/ 1794372 w 4114165"/>
              <a:gd name="connsiteY129" fmla="*/ 994322 h 3063250"/>
              <a:gd name="connsiteX130" fmla="*/ 1807590 w 4114165"/>
              <a:gd name="connsiteY130" fmla="*/ 945860 h 3063250"/>
              <a:gd name="connsiteX131" fmla="*/ 1820807 w 4114165"/>
              <a:gd name="connsiteY131" fmla="*/ 909731 h 3063250"/>
              <a:gd name="connsiteX132" fmla="*/ 1830717 w 4114165"/>
              <a:gd name="connsiteY132" fmla="*/ 890394 h 3063250"/>
              <a:gd name="connsiteX133" fmla="*/ 1840639 w 4114165"/>
              <a:gd name="connsiteY133" fmla="*/ 877921 h 3063250"/>
              <a:gd name="connsiteX134" fmla="*/ 1847242 w 4114165"/>
              <a:gd name="connsiteY134" fmla="*/ 873653 h 3063250"/>
              <a:gd name="connsiteX135" fmla="*/ 1853857 w 4114165"/>
              <a:gd name="connsiteY135" fmla="*/ 872881 h 3063250"/>
              <a:gd name="connsiteX136" fmla="*/ 1860459 w 4114165"/>
              <a:gd name="connsiteY136" fmla="*/ 875768 h 3063250"/>
              <a:gd name="connsiteX137" fmla="*/ 1867074 w 4114165"/>
              <a:gd name="connsiteY137" fmla="*/ 882378 h 3063250"/>
              <a:gd name="connsiteX138" fmla="*/ 1873676 w 4114165"/>
              <a:gd name="connsiteY138" fmla="*/ 892762 h 3063250"/>
              <a:gd name="connsiteX139" fmla="*/ 1883599 w 4114165"/>
              <a:gd name="connsiteY139" fmla="*/ 915227 h 3063250"/>
              <a:gd name="connsiteX140" fmla="*/ 1893509 w 4114165"/>
              <a:gd name="connsiteY140" fmla="*/ 945480 h 3063250"/>
              <a:gd name="connsiteX141" fmla="*/ 1906726 w 4114165"/>
              <a:gd name="connsiteY141" fmla="*/ 996386 h 3063250"/>
              <a:gd name="connsiteX142" fmla="*/ 1919944 w 4114165"/>
              <a:gd name="connsiteY142" fmla="*/ 1058398 h 3063250"/>
              <a:gd name="connsiteX143" fmla="*/ 1933161 w 4114165"/>
              <a:gd name="connsiteY143" fmla="*/ 1132137 h 3063250"/>
              <a:gd name="connsiteX144" fmla="*/ 1949686 w 4114165"/>
              <a:gd name="connsiteY144" fmla="*/ 1241687 h 3063250"/>
              <a:gd name="connsiteX145" fmla="*/ 1966211 w 4114165"/>
              <a:gd name="connsiteY145" fmla="*/ 1370713 h 3063250"/>
              <a:gd name="connsiteX146" fmla="*/ 1986043 w 4114165"/>
              <a:gd name="connsiteY146" fmla="*/ 1548658 h 3063250"/>
              <a:gd name="connsiteX147" fmla="*/ 2035605 w 4114165"/>
              <a:gd name="connsiteY147" fmla="*/ 2011729 h 3063250"/>
              <a:gd name="connsiteX148" fmla="*/ 2048822 w 4114165"/>
              <a:gd name="connsiteY148" fmla="*/ 2106628 h 3063250"/>
              <a:gd name="connsiteX149" fmla="*/ 2058732 w 4114165"/>
              <a:gd name="connsiteY149" fmla="*/ 2163043 h 3063250"/>
              <a:gd name="connsiteX150" fmla="*/ 2068655 w 4114165"/>
              <a:gd name="connsiteY150" fmla="*/ 2205123 h 3063250"/>
              <a:gd name="connsiteX151" fmla="*/ 2075257 w 4114165"/>
              <a:gd name="connsiteY151" fmla="*/ 2224738 h 3063250"/>
              <a:gd name="connsiteX152" fmla="*/ 2081872 w 4114165"/>
              <a:gd name="connsiteY152" fmla="*/ 2237528 h 3063250"/>
              <a:gd name="connsiteX153" fmla="*/ 2088474 w 4114165"/>
              <a:gd name="connsiteY153" fmla="*/ 2243581 h 3063250"/>
              <a:gd name="connsiteX154" fmla="*/ 2091782 w 4114165"/>
              <a:gd name="connsiteY154" fmla="*/ 2244151 h 3063250"/>
              <a:gd name="connsiteX155" fmla="*/ 2095089 w 4114165"/>
              <a:gd name="connsiteY155" fmla="*/ 2243151 h 3063250"/>
              <a:gd name="connsiteX156" fmla="*/ 2101692 w 4114165"/>
              <a:gd name="connsiteY156" fmla="*/ 2236591 h 3063250"/>
              <a:gd name="connsiteX157" fmla="*/ 2108307 w 4114165"/>
              <a:gd name="connsiteY157" fmla="*/ 2224359 h 3063250"/>
              <a:gd name="connsiteX158" fmla="*/ 2118217 w 4114165"/>
              <a:gd name="connsiteY158" fmla="*/ 2196525 h 3063250"/>
              <a:gd name="connsiteX159" fmla="*/ 2128127 w 4114165"/>
              <a:gd name="connsiteY159" fmla="*/ 2159193 h 3063250"/>
              <a:gd name="connsiteX160" fmla="*/ 2141357 w 4114165"/>
              <a:gd name="connsiteY160" fmla="*/ 2098485 h 3063250"/>
              <a:gd name="connsiteX161" fmla="*/ 2164484 w 4114165"/>
              <a:gd name="connsiteY161" fmla="*/ 1975626 h 3063250"/>
              <a:gd name="connsiteX162" fmla="*/ 2200829 w 4114165"/>
              <a:gd name="connsiteY162" fmla="*/ 1779712 h 3063250"/>
              <a:gd name="connsiteX163" fmla="*/ 2214046 w 4114165"/>
              <a:gd name="connsiteY163" fmla="*/ 1723006 h 3063250"/>
              <a:gd name="connsiteX164" fmla="*/ 2223968 w 4114165"/>
              <a:gd name="connsiteY164" fmla="*/ 1691525 h 3063250"/>
              <a:gd name="connsiteX165" fmla="*/ 2230571 w 4114165"/>
              <a:gd name="connsiteY165" fmla="*/ 1677165 h 3063250"/>
              <a:gd name="connsiteX166" fmla="*/ 2237186 w 4114165"/>
              <a:gd name="connsiteY166" fmla="*/ 1668845 h 3063250"/>
              <a:gd name="connsiteX167" fmla="*/ 2240493 w 4114165"/>
              <a:gd name="connsiteY167" fmla="*/ 1667085 h 3063250"/>
              <a:gd name="connsiteX168" fmla="*/ 2243788 w 4114165"/>
              <a:gd name="connsiteY168" fmla="*/ 1666971 h 3063250"/>
              <a:gd name="connsiteX169" fmla="*/ 2247096 w 4114165"/>
              <a:gd name="connsiteY169" fmla="*/ 1668554 h 3063250"/>
              <a:gd name="connsiteX170" fmla="*/ 2253711 w 4114165"/>
              <a:gd name="connsiteY170" fmla="*/ 1676912 h 3063250"/>
              <a:gd name="connsiteX171" fmla="*/ 2260313 w 4114165"/>
              <a:gd name="connsiteY171" fmla="*/ 1692285 h 3063250"/>
              <a:gd name="connsiteX172" fmla="*/ 2266928 w 4114165"/>
              <a:gd name="connsiteY172" fmla="*/ 1714838 h 3063250"/>
              <a:gd name="connsiteX173" fmla="*/ 2276838 w 4114165"/>
              <a:gd name="connsiteY173" fmla="*/ 1762439 h 3063250"/>
              <a:gd name="connsiteX174" fmla="*/ 2286748 w 4114165"/>
              <a:gd name="connsiteY174" fmla="*/ 1827060 h 3063250"/>
              <a:gd name="connsiteX175" fmla="*/ 2296670 w 4114165"/>
              <a:gd name="connsiteY175" fmla="*/ 1908954 h 3063250"/>
              <a:gd name="connsiteX176" fmla="*/ 2309888 w 4114165"/>
              <a:gd name="connsiteY176" fmla="*/ 2044185 h 3063250"/>
              <a:gd name="connsiteX177" fmla="*/ 2326400 w 4114165"/>
              <a:gd name="connsiteY177" fmla="*/ 2246051 h 3063250"/>
              <a:gd name="connsiteX178" fmla="*/ 2352847 w 4114165"/>
              <a:gd name="connsiteY178" fmla="*/ 2572067 h 3063250"/>
              <a:gd name="connsiteX179" fmla="*/ 2366064 w 4114165"/>
              <a:gd name="connsiteY179" fmla="*/ 2700929 h 3063250"/>
              <a:gd name="connsiteX180" fmla="*/ 2375975 w 4114165"/>
              <a:gd name="connsiteY180" fmla="*/ 2775427 h 3063250"/>
              <a:gd name="connsiteX181" fmla="*/ 2385884 w 4114165"/>
              <a:gd name="connsiteY181" fmla="*/ 2830398 h 3063250"/>
              <a:gd name="connsiteX182" fmla="*/ 2395807 w 4114165"/>
              <a:gd name="connsiteY182" fmla="*/ 2867312 h 3063250"/>
              <a:gd name="connsiteX183" fmla="*/ 2402409 w 4114165"/>
              <a:gd name="connsiteY183" fmla="*/ 2883268 h 3063250"/>
              <a:gd name="connsiteX184" fmla="*/ 2409024 w 4114165"/>
              <a:gd name="connsiteY184" fmla="*/ 2893563 h 3063250"/>
              <a:gd name="connsiteX185" fmla="*/ 2415627 w 4114165"/>
              <a:gd name="connsiteY185" fmla="*/ 2899350 h 3063250"/>
              <a:gd name="connsiteX186" fmla="*/ 2422242 w 4114165"/>
              <a:gd name="connsiteY186" fmla="*/ 2901668 h 3063250"/>
              <a:gd name="connsiteX187" fmla="*/ 2428844 w 4114165"/>
              <a:gd name="connsiteY187" fmla="*/ 2901402 h 3063250"/>
              <a:gd name="connsiteX188" fmla="*/ 2438766 w 4114165"/>
              <a:gd name="connsiteY188" fmla="*/ 2897273 h 3063250"/>
              <a:gd name="connsiteX189" fmla="*/ 2448676 w 4114165"/>
              <a:gd name="connsiteY189" fmla="*/ 2889726 h 3063250"/>
              <a:gd name="connsiteX190" fmla="*/ 2461894 w 4114165"/>
              <a:gd name="connsiteY190" fmla="*/ 2875454 h 3063250"/>
              <a:gd name="connsiteX191" fmla="*/ 2478418 w 4114165"/>
              <a:gd name="connsiteY191" fmla="*/ 2852749 h 3063250"/>
              <a:gd name="connsiteX192" fmla="*/ 2501546 w 4114165"/>
              <a:gd name="connsiteY192" fmla="*/ 2820306 h 3063250"/>
              <a:gd name="connsiteX193" fmla="*/ 2511456 w 4114165"/>
              <a:gd name="connsiteY193" fmla="*/ 2810061 h 3063250"/>
              <a:gd name="connsiteX194" fmla="*/ 2521378 w 4114165"/>
              <a:gd name="connsiteY194" fmla="*/ 2803945 h 3063250"/>
              <a:gd name="connsiteX195" fmla="*/ 2527980 w 4114165"/>
              <a:gd name="connsiteY195" fmla="*/ 2802564 h 3063250"/>
              <a:gd name="connsiteX196" fmla="*/ 2534596 w 4114165"/>
              <a:gd name="connsiteY196" fmla="*/ 2803464 h 3063250"/>
              <a:gd name="connsiteX197" fmla="*/ 2541198 w 4114165"/>
              <a:gd name="connsiteY197" fmla="*/ 2806592 h 3063250"/>
              <a:gd name="connsiteX198" fmla="*/ 2551120 w 4114165"/>
              <a:gd name="connsiteY198" fmla="*/ 2815215 h 3063250"/>
              <a:gd name="connsiteX199" fmla="*/ 2561030 w 4114165"/>
              <a:gd name="connsiteY199" fmla="*/ 2828271 h 3063250"/>
              <a:gd name="connsiteX200" fmla="*/ 2570940 w 4114165"/>
              <a:gd name="connsiteY200" fmla="*/ 2845810 h 3063250"/>
              <a:gd name="connsiteX201" fmla="*/ 2584158 w 4114165"/>
              <a:gd name="connsiteY201" fmla="*/ 2876189 h 3063250"/>
              <a:gd name="connsiteX202" fmla="*/ 2603990 w 4114165"/>
              <a:gd name="connsiteY202" fmla="*/ 2931768 h 3063250"/>
              <a:gd name="connsiteX203" fmla="*/ 2617207 w 4114165"/>
              <a:gd name="connsiteY203" fmla="*/ 2966795 h 3063250"/>
              <a:gd name="connsiteX204" fmla="*/ 2627117 w 4114165"/>
              <a:gd name="connsiteY204" fmla="*/ 2986220 h 3063250"/>
              <a:gd name="connsiteX205" fmla="*/ 2633732 w 4114165"/>
              <a:gd name="connsiteY205" fmla="*/ 2993894 h 3063250"/>
              <a:gd name="connsiteX206" fmla="*/ 2640334 w 4114165"/>
              <a:gd name="connsiteY206" fmla="*/ 2996060 h 3063250"/>
              <a:gd name="connsiteX207" fmla="*/ 2643642 w 4114165"/>
              <a:gd name="connsiteY207" fmla="*/ 2994781 h 3063250"/>
              <a:gd name="connsiteX208" fmla="*/ 2650257 w 4114165"/>
              <a:gd name="connsiteY208" fmla="*/ 2986942 h 3063250"/>
              <a:gd name="connsiteX209" fmla="*/ 2656859 w 4114165"/>
              <a:gd name="connsiteY209" fmla="*/ 2971366 h 3063250"/>
              <a:gd name="connsiteX210" fmla="*/ 2663474 w 4114165"/>
              <a:gd name="connsiteY210" fmla="*/ 2947357 h 3063250"/>
              <a:gd name="connsiteX211" fmla="*/ 2670077 w 4114165"/>
              <a:gd name="connsiteY211" fmla="*/ 2914280 h 3063250"/>
              <a:gd name="connsiteX212" fmla="*/ 2679999 w 4114165"/>
              <a:gd name="connsiteY212" fmla="*/ 2846646 h 3063250"/>
              <a:gd name="connsiteX213" fmla="*/ 2689909 w 4114165"/>
              <a:gd name="connsiteY213" fmla="*/ 2756698 h 3063250"/>
              <a:gd name="connsiteX214" fmla="*/ 2703127 w 4114165"/>
              <a:gd name="connsiteY214" fmla="*/ 2602181 h 3063250"/>
              <a:gd name="connsiteX215" fmla="*/ 2716344 w 4114165"/>
              <a:gd name="connsiteY215" fmla="*/ 2412092 h 3063250"/>
              <a:gd name="connsiteX216" fmla="*/ 2736176 w 4114165"/>
              <a:gd name="connsiteY216" fmla="*/ 2082213 h 3063250"/>
              <a:gd name="connsiteX217" fmla="*/ 2772521 w 4114165"/>
              <a:gd name="connsiteY217" fmla="*/ 1470652 h 3063250"/>
              <a:gd name="connsiteX218" fmla="*/ 2789046 w 4114165"/>
              <a:gd name="connsiteY218" fmla="*/ 1238622 h 3063250"/>
              <a:gd name="connsiteX219" fmla="*/ 2805571 w 4114165"/>
              <a:gd name="connsiteY219" fmla="*/ 1047862 h 3063250"/>
              <a:gd name="connsiteX220" fmla="*/ 2818788 w 4114165"/>
              <a:gd name="connsiteY220" fmla="*/ 927358 h 3063250"/>
              <a:gd name="connsiteX221" fmla="*/ 2832005 w 4114165"/>
              <a:gd name="connsiteY221" fmla="*/ 833941 h 3063250"/>
              <a:gd name="connsiteX222" fmla="*/ 2845223 w 4114165"/>
              <a:gd name="connsiteY222" fmla="*/ 764002 h 3063250"/>
              <a:gd name="connsiteX223" fmla="*/ 2855133 w 4114165"/>
              <a:gd name="connsiteY223" fmla="*/ 724885 h 3063250"/>
              <a:gd name="connsiteX224" fmla="*/ 2865042 w 4114165"/>
              <a:gd name="connsiteY224" fmla="*/ 696152 h 3063250"/>
              <a:gd name="connsiteX225" fmla="*/ 2874965 w 4114165"/>
              <a:gd name="connsiteY225" fmla="*/ 677220 h 3063250"/>
              <a:gd name="connsiteX226" fmla="*/ 2881567 w 4114165"/>
              <a:gd name="connsiteY226" fmla="*/ 670028 h 3063250"/>
              <a:gd name="connsiteX227" fmla="*/ 2888182 w 4114165"/>
              <a:gd name="connsiteY227" fmla="*/ 667368 h 3063250"/>
              <a:gd name="connsiteX228" fmla="*/ 2894785 w 4114165"/>
              <a:gd name="connsiteY228" fmla="*/ 669622 h 3063250"/>
              <a:gd name="connsiteX229" fmla="*/ 2901400 w 4114165"/>
              <a:gd name="connsiteY229" fmla="*/ 677182 h 3063250"/>
              <a:gd name="connsiteX230" fmla="*/ 2908002 w 4114165"/>
              <a:gd name="connsiteY230" fmla="*/ 690415 h 3063250"/>
              <a:gd name="connsiteX231" fmla="*/ 2914617 w 4114165"/>
              <a:gd name="connsiteY231" fmla="*/ 709562 h 3063250"/>
              <a:gd name="connsiteX232" fmla="*/ 2924527 w 4114165"/>
              <a:gd name="connsiteY232" fmla="*/ 749616 h 3063250"/>
              <a:gd name="connsiteX233" fmla="*/ 2934450 w 4114165"/>
              <a:gd name="connsiteY233" fmla="*/ 803296 h 3063250"/>
              <a:gd name="connsiteX234" fmla="*/ 2947667 w 4114165"/>
              <a:gd name="connsiteY234" fmla="*/ 895814 h 3063250"/>
              <a:gd name="connsiteX235" fmla="*/ 2960884 w 4114165"/>
              <a:gd name="connsiteY235" fmla="*/ 1012101 h 3063250"/>
              <a:gd name="connsiteX236" fmla="*/ 2977409 w 4114165"/>
              <a:gd name="connsiteY236" fmla="*/ 1187779 h 3063250"/>
              <a:gd name="connsiteX237" fmla="*/ 3017061 w 4114165"/>
              <a:gd name="connsiteY237" fmla="*/ 1634110 h 3063250"/>
              <a:gd name="connsiteX238" fmla="*/ 3030278 w 4114165"/>
              <a:gd name="connsiteY238" fmla="*/ 1742115 h 3063250"/>
              <a:gd name="connsiteX239" fmla="*/ 3040188 w 4114165"/>
              <a:gd name="connsiteY239" fmla="*/ 1800265 h 3063250"/>
              <a:gd name="connsiteX240" fmla="*/ 3046803 w 4114165"/>
              <a:gd name="connsiteY240" fmla="*/ 1827313 h 3063250"/>
              <a:gd name="connsiteX241" fmla="*/ 3053406 w 4114165"/>
              <a:gd name="connsiteY241" fmla="*/ 1844928 h 3063250"/>
              <a:gd name="connsiteX242" fmla="*/ 3060021 w 4114165"/>
              <a:gd name="connsiteY242" fmla="*/ 1853413 h 3063250"/>
              <a:gd name="connsiteX243" fmla="*/ 3063315 w 4114165"/>
              <a:gd name="connsiteY243" fmla="*/ 1854388 h 3063250"/>
              <a:gd name="connsiteX244" fmla="*/ 3066623 w 4114165"/>
              <a:gd name="connsiteY244" fmla="*/ 1853299 h 3063250"/>
              <a:gd name="connsiteX245" fmla="*/ 3073238 w 4114165"/>
              <a:gd name="connsiteY245" fmla="*/ 1845245 h 3063250"/>
              <a:gd name="connsiteX246" fmla="*/ 3079840 w 4114165"/>
              <a:gd name="connsiteY246" fmla="*/ 1829960 h 3063250"/>
              <a:gd name="connsiteX247" fmla="*/ 3086456 w 4114165"/>
              <a:gd name="connsiteY247" fmla="*/ 1808129 h 3063250"/>
              <a:gd name="connsiteX248" fmla="*/ 3096365 w 4114165"/>
              <a:gd name="connsiteY248" fmla="*/ 1764782 h 3063250"/>
              <a:gd name="connsiteX249" fmla="*/ 3109583 w 4114165"/>
              <a:gd name="connsiteY249" fmla="*/ 1692285 h 3063250"/>
              <a:gd name="connsiteX250" fmla="*/ 3145940 w 4114165"/>
              <a:gd name="connsiteY250" fmla="*/ 1482986 h 3063250"/>
              <a:gd name="connsiteX251" fmla="*/ 3162452 w 4114165"/>
              <a:gd name="connsiteY251" fmla="*/ 1409665 h 3063250"/>
              <a:gd name="connsiteX252" fmla="*/ 3178977 w 4114165"/>
              <a:gd name="connsiteY252" fmla="*/ 1351098 h 3063250"/>
              <a:gd name="connsiteX253" fmla="*/ 3192194 w 4114165"/>
              <a:gd name="connsiteY253" fmla="*/ 1313348 h 3063250"/>
              <a:gd name="connsiteX254" fmla="*/ 3205412 w 4114165"/>
              <a:gd name="connsiteY254" fmla="*/ 1283678 h 3063250"/>
              <a:gd name="connsiteX255" fmla="*/ 3215334 w 4114165"/>
              <a:gd name="connsiteY255" fmla="*/ 1267773 h 3063250"/>
              <a:gd name="connsiteX256" fmla="*/ 3221936 w 4114165"/>
              <a:gd name="connsiteY256" fmla="*/ 1260745 h 3063250"/>
              <a:gd name="connsiteX257" fmla="*/ 3228551 w 4114165"/>
              <a:gd name="connsiteY257" fmla="*/ 1256705 h 3063250"/>
              <a:gd name="connsiteX258" fmla="*/ 3235154 w 4114165"/>
              <a:gd name="connsiteY258" fmla="*/ 1255730 h 3063250"/>
              <a:gd name="connsiteX259" fmla="*/ 3241769 w 4114165"/>
              <a:gd name="connsiteY259" fmla="*/ 1257820 h 3063250"/>
              <a:gd name="connsiteX260" fmla="*/ 3248371 w 4114165"/>
              <a:gd name="connsiteY260" fmla="*/ 1263088 h 3063250"/>
              <a:gd name="connsiteX261" fmla="*/ 3254986 w 4114165"/>
              <a:gd name="connsiteY261" fmla="*/ 1271661 h 3063250"/>
              <a:gd name="connsiteX262" fmla="*/ 3264896 w 4114165"/>
              <a:gd name="connsiteY262" fmla="*/ 1291099 h 3063250"/>
              <a:gd name="connsiteX263" fmla="*/ 3274819 w 4114165"/>
              <a:gd name="connsiteY263" fmla="*/ 1319161 h 3063250"/>
              <a:gd name="connsiteX264" fmla="*/ 3284729 w 4114165"/>
              <a:gd name="connsiteY264" fmla="*/ 1356796 h 3063250"/>
              <a:gd name="connsiteX265" fmla="*/ 3294638 w 4114165"/>
              <a:gd name="connsiteY265" fmla="*/ 1405106 h 3063250"/>
              <a:gd name="connsiteX266" fmla="*/ 3304548 w 4114165"/>
              <a:gd name="connsiteY266" fmla="*/ 1465029 h 3063250"/>
              <a:gd name="connsiteX267" fmla="*/ 3317766 w 4114165"/>
              <a:gd name="connsiteY267" fmla="*/ 1564322 h 3063250"/>
              <a:gd name="connsiteX268" fmla="*/ 3330996 w 4114165"/>
              <a:gd name="connsiteY268" fmla="*/ 1685636 h 3063250"/>
              <a:gd name="connsiteX269" fmla="*/ 3347508 w 4114165"/>
              <a:gd name="connsiteY269" fmla="*/ 1862923 h 3063250"/>
              <a:gd name="connsiteX270" fmla="*/ 3406993 w 4114165"/>
              <a:gd name="connsiteY270" fmla="*/ 2532355 h 3063250"/>
              <a:gd name="connsiteX271" fmla="*/ 3423517 w 4114165"/>
              <a:gd name="connsiteY271" fmla="*/ 2676071 h 3063250"/>
              <a:gd name="connsiteX272" fmla="*/ 3440042 w 4114165"/>
              <a:gd name="connsiteY272" fmla="*/ 2794878 h 3063250"/>
              <a:gd name="connsiteX273" fmla="*/ 3453260 w 4114165"/>
              <a:gd name="connsiteY273" fmla="*/ 2872884 h 3063250"/>
              <a:gd name="connsiteX274" fmla="*/ 3466477 w 4114165"/>
              <a:gd name="connsiteY274" fmla="*/ 2936720 h 3063250"/>
              <a:gd name="connsiteX275" fmla="*/ 3479694 w 4114165"/>
              <a:gd name="connsiteY275" fmla="*/ 2986828 h 3063250"/>
              <a:gd name="connsiteX276" fmla="*/ 3489604 w 4114165"/>
              <a:gd name="connsiteY276" fmla="*/ 3015675 h 3063250"/>
              <a:gd name="connsiteX277" fmla="*/ 3499526 w 4114165"/>
              <a:gd name="connsiteY277" fmla="*/ 3037329 h 3063250"/>
              <a:gd name="connsiteX278" fmla="*/ 3509436 w 4114165"/>
              <a:gd name="connsiteY278" fmla="*/ 3052108 h 3063250"/>
              <a:gd name="connsiteX279" fmla="*/ 3519346 w 4114165"/>
              <a:gd name="connsiteY279" fmla="*/ 3060642 h 3063250"/>
              <a:gd name="connsiteX280" fmla="*/ 3525962 w 4114165"/>
              <a:gd name="connsiteY280" fmla="*/ 3063150 h 3063250"/>
              <a:gd name="connsiteX281" fmla="*/ 3532564 w 4114165"/>
              <a:gd name="connsiteY281" fmla="*/ 3063251 h 3063250"/>
              <a:gd name="connsiteX282" fmla="*/ 3539179 w 4114165"/>
              <a:gd name="connsiteY282" fmla="*/ 3060947 h 3063250"/>
              <a:gd name="connsiteX283" fmla="*/ 3545781 w 4114165"/>
              <a:gd name="connsiteY283" fmla="*/ 3056261 h 3063250"/>
              <a:gd name="connsiteX284" fmla="*/ 3555704 w 4114165"/>
              <a:gd name="connsiteY284" fmla="*/ 3044826 h 3063250"/>
              <a:gd name="connsiteX285" fmla="*/ 3565614 w 4114165"/>
              <a:gd name="connsiteY285" fmla="*/ 3028149 h 3063250"/>
              <a:gd name="connsiteX286" fmla="*/ 3575523 w 4114165"/>
              <a:gd name="connsiteY286" fmla="*/ 3006076 h 3063250"/>
              <a:gd name="connsiteX287" fmla="*/ 3585446 w 4114165"/>
              <a:gd name="connsiteY287" fmla="*/ 2978141 h 3063250"/>
              <a:gd name="connsiteX288" fmla="*/ 3598663 w 4114165"/>
              <a:gd name="connsiteY288" fmla="*/ 2930705 h 3063250"/>
              <a:gd name="connsiteX289" fmla="*/ 3611881 w 4114165"/>
              <a:gd name="connsiteY289" fmla="*/ 2871288 h 3063250"/>
              <a:gd name="connsiteX290" fmla="*/ 3628405 w 4114165"/>
              <a:gd name="connsiteY290" fmla="*/ 2782582 h 3063250"/>
              <a:gd name="connsiteX291" fmla="*/ 3664750 w 4114165"/>
              <a:gd name="connsiteY291" fmla="*/ 2563380 h 3063250"/>
              <a:gd name="connsiteX292" fmla="*/ 3691185 w 4114165"/>
              <a:gd name="connsiteY292" fmla="*/ 2412674 h 3063250"/>
              <a:gd name="connsiteX293" fmla="*/ 3707710 w 4114165"/>
              <a:gd name="connsiteY293" fmla="*/ 2331693 h 3063250"/>
              <a:gd name="connsiteX294" fmla="*/ 3720927 w 4114165"/>
              <a:gd name="connsiteY294" fmla="*/ 2279532 h 3063250"/>
              <a:gd name="connsiteX295" fmla="*/ 3730837 w 4114165"/>
              <a:gd name="connsiteY295" fmla="*/ 2250090 h 3063250"/>
              <a:gd name="connsiteX296" fmla="*/ 3740759 w 4114165"/>
              <a:gd name="connsiteY296" fmla="*/ 2229956 h 3063250"/>
              <a:gd name="connsiteX297" fmla="*/ 3747362 w 4114165"/>
              <a:gd name="connsiteY297" fmla="*/ 2221978 h 3063250"/>
              <a:gd name="connsiteX298" fmla="*/ 3753977 w 4114165"/>
              <a:gd name="connsiteY298" fmla="*/ 2218470 h 3063250"/>
              <a:gd name="connsiteX299" fmla="*/ 3760579 w 4114165"/>
              <a:gd name="connsiteY299" fmla="*/ 2219483 h 3063250"/>
              <a:gd name="connsiteX300" fmla="*/ 3767194 w 4114165"/>
              <a:gd name="connsiteY300" fmla="*/ 2225017 h 3063250"/>
              <a:gd name="connsiteX301" fmla="*/ 3773796 w 4114165"/>
              <a:gd name="connsiteY301" fmla="*/ 2234945 h 3063250"/>
              <a:gd name="connsiteX302" fmla="*/ 3783719 w 4114165"/>
              <a:gd name="connsiteY302" fmla="*/ 2257498 h 3063250"/>
              <a:gd name="connsiteX303" fmla="*/ 3793629 w 4114165"/>
              <a:gd name="connsiteY303" fmla="*/ 2287751 h 3063250"/>
              <a:gd name="connsiteX304" fmla="*/ 3810154 w 4114165"/>
              <a:gd name="connsiteY304" fmla="*/ 2348788 h 3063250"/>
              <a:gd name="connsiteX305" fmla="*/ 3836589 w 4114165"/>
              <a:gd name="connsiteY305" fmla="*/ 2448461 h 3063250"/>
              <a:gd name="connsiteX306" fmla="*/ 3849806 w 4114165"/>
              <a:gd name="connsiteY306" fmla="*/ 2487654 h 3063250"/>
              <a:gd name="connsiteX307" fmla="*/ 3859716 w 4114165"/>
              <a:gd name="connsiteY307" fmla="*/ 2508472 h 3063250"/>
              <a:gd name="connsiteX308" fmla="*/ 3866331 w 4114165"/>
              <a:gd name="connsiteY308" fmla="*/ 2517476 h 3063250"/>
              <a:gd name="connsiteX309" fmla="*/ 3872933 w 4114165"/>
              <a:gd name="connsiteY309" fmla="*/ 2522313 h 3063250"/>
              <a:gd name="connsiteX310" fmla="*/ 3879548 w 4114165"/>
              <a:gd name="connsiteY310" fmla="*/ 2522984 h 3063250"/>
              <a:gd name="connsiteX311" fmla="*/ 3886150 w 4114165"/>
              <a:gd name="connsiteY311" fmla="*/ 2519654 h 3063250"/>
              <a:gd name="connsiteX312" fmla="*/ 3892765 w 4114165"/>
              <a:gd name="connsiteY312" fmla="*/ 2512613 h 3063250"/>
              <a:gd name="connsiteX313" fmla="*/ 3902675 w 4114165"/>
              <a:gd name="connsiteY313" fmla="*/ 2496087 h 3063250"/>
              <a:gd name="connsiteX314" fmla="*/ 3915893 w 4114165"/>
              <a:gd name="connsiteY314" fmla="*/ 2466177 h 3063250"/>
              <a:gd name="connsiteX315" fmla="*/ 3939032 w 4114165"/>
              <a:gd name="connsiteY315" fmla="*/ 2410826 h 3063250"/>
              <a:gd name="connsiteX316" fmla="*/ 3948943 w 4114165"/>
              <a:gd name="connsiteY316" fmla="*/ 2393604 h 3063250"/>
              <a:gd name="connsiteX317" fmla="*/ 3955545 w 4114165"/>
              <a:gd name="connsiteY317" fmla="*/ 2385879 h 3063250"/>
              <a:gd name="connsiteX318" fmla="*/ 3962160 w 4114165"/>
              <a:gd name="connsiteY318" fmla="*/ 2381497 h 3063250"/>
              <a:gd name="connsiteX319" fmla="*/ 3968775 w 4114165"/>
              <a:gd name="connsiteY319" fmla="*/ 2380687 h 3063250"/>
              <a:gd name="connsiteX320" fmla="*/ 3975377 w 4114165"/>
              <a:gd name="connsiteY320" fmla="*/ 2383562 h 3063250"/>
              <a:gd name="connsiteX321" fmla="*/ 3981992 w 4114165"/>
              <a:gd name="connsiteY321" fmla="*/ 2390184 h 3063250"/>
              <a:gd name="connsiteX322" fmla="*/ 3988595 w 4114165"/>
              <a:gd name="connsiteY322" fmla="*/ 2400606 h 3063250"/>
              <a:gd name="connsiteX323" fmla="*/ 3998504 w 4114165"/>
              <a:gd name="connsiteY323" fmla="*/ 2422932 h 3063250"/>
              <a:gd name="connsiteX324" fmla="*/ 4011734 w 4114165"/>
              <a:gd name="connsiteY324" fmla="*/ 2462365 h 3063250"/>
              <a:gd name="connsiteX325" fmla="*/ 4034862 w 4114165"/>
              <a:gd name="connsiteY325" fmla="*/ 2535128 h 3063250"/>
              <a:gd name="connsiteX326" fmla="*/ 4044771 w 4114165"/>
              <a:gd name="connsiteY326" fmla="*/ 2557023 h 3063250"/>
              <a:gd name="connsiteX327" fmla="*/ 4051386 w 4114165"/>
              <a:gd name="connsiteY327" fmla="*/ 2565419 h 3063250"/>
              <a:gd name="connsiteX328" fmla="*/ 4054681 w 4114165"/>
              <a:gd name="connsiteY328" fmla="*/ 2567344 h 3063250"/>
              <a:gd name="connsiteX329" fmla="*/ 4057989 w 4114165"/>
              <a:gd name="connsiteY329" fmla="*/ 2567584 h 3063250"/>
              <a:gd name="connsiteX330" fmla="*/ 4061296 w 4114165"/>
              <a:gd name="connsiteY330" fmla="*/ 2566090 h 3063250"/>
              <a:gd name="connsiteX331" fmla="*/ 4067911 w 4114165"/>
              <a:gd name="connsiteY331" fmla="*/ 2557454 h 3063250"/>
              <a:gd name="connsiteX332" fmla="*/ 4074514 w 4114165"/>
              <a:gd name="connsiteY332" fmla="*/ 2541131 h 3063250"/>
              <a:gd name="connsiteX333" fmla="*/ 4081129 w 4114165"/>
              <a:gd name="connsiteY333" fmla="*/ 2517134 h 3063250"/>
              <a:gd name="connsiteX334" fmla="*/ 4091038 w 4114165"/>
              <a:gd name="connsiteY334" fmla="*/ 2467532 h 3063250"/>
              <a:gd name="connsiteX335" fmla="*/ 4100948 w 4114165"/>
              <a:gd name="connsiteY335" fmla="*/ 2403215 h 3063250"/>
              <a:gd name="connsiteX336" fmla="*/ 4114166 w 4114165"/>
              <a:gd name="connsiteY336" fmla="*/ 2298223 h 3063250"/>
              <a:gd name="connsiteX337" fmla="*/ 4114166 w 4114165"/>
              <a:gd name="connsiteY337" fmla="*/ 2298223 h 3063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</a:cxnLst>
            <a:rect l="l" t="t" r="r" b="b"/>
            <a:pathLst>
              <a:path w="4114165" h="3063250">
                <a:moveTo>
                  <a:pt x="0" y="962866"/>
                </a:moveTo>
                <a:lnTo>
                  <a:pt x="13219" y="938578"/>
                </a:lnTo>
                <a:lnTo>
                  <a:pt x="29741" y="914936"/>
                </a:lnTo>
                <a:lnTo>
                  <a:pt x="52873" y="887165"/>
                </a:lnTo>
                <a:lnTo>
                  <a:pt x="79309" y="860382"/>
                </a:lnTo>
                <a:lnTo>
                  <a:pt x="99137" y="843895"/>
                </a:lnTo>
                <a:lnTo>
                  <a:pt x="109050" y="838551"/>
                </a:lnTo>
                <a:lnTo>
                  <a:pt x="118964" y="836816"/>
                </a:lnTo>
                <a:lnTo>
                  <a:pt x="125574" y="838272"/>
                </a:lnTo>
                <a:lnTo>
                  <a:pt x="132182" y="842248"/>
                </a:lnTo>
                <a:lnTo>
                  <a:pt x="138791" y="849049"/>
                </a:lnTo>
                <a:lnTo>
                  <a:pt x="145401" y="859078"/>
                </a:lnTo>
                <a:lnTo>
                  <a:pt x="155315" y="880859"/>
                </a:lnTo>
                <a:lnTo>
                  <a:pt x="165228" y="911631"/>
                </a:lnTo>
                <a:lnTo>
                  <a:pt x="175142" y="951773"/>
                </a:lnTo>
                <a:lnTo>
                  <a:pt x="188360" y="1018952"/>
                </a:lnTo>
                <a:lnTo>
                  <a:pt x="204883" y="1119511"/>
                </a:lnTo>
                <a:lnTo>
                  <a:pt x="237928" y="1325872"/>
                </a:lnTo>
                <a:lnTo>
                  <a:pt x="251146" y="1392203"/>
                </a:lnTo>
                <a:lnTo>
                  <a:pt x="264365" y="1444629"/>
                </a:lnTo>
                <a:lnTo>
                  <a:pt x="274279" y="1474666"/>
                </a:lnTo>
                <a:lnTo>
                  <a:pt x="284192" y="1497675"/>
                </a:lnTo>
                <a:lnTo>
                  <a:pt x="297410" y="1521267"/>
                </a:lnTo>
                <a:lnTo>
                  <a:pt x="323847" y="1565120"/>
                </a:lnTo>
                <a:lnTo>
                  <a:pt x="340373" y="1598538"/>
                </a:lnTo>
                <a:lnTo>
                  <a:pt x="363500" y="1652395"/>
                </a:lnTo>
                <a:lnTo>
                  <a:pt x="386628" y="1713129"/>
                </a:lnTo>
                <a:lnTo>
                  <a:pt x="406460" y="1772988"/>
                </a:lnTo>
                <a:lnTo>
                  <a:pt x="422985" y="1832430"/>
                </a:lnTo>
                <a:lnTo>
                  <a:pt x="439510" y="1903407"/>
                </a:lnTo>
                <a:lnTo>
                  <a:pt x="456035" y="1987175"/>
                </a:lnTo>
                <a:lnTo>
                  <a:pt x="472547" y="2085024"/>
                </a:lnTo>
                <a:lnTo>
                  <a:pt x="502289" y="2284990"/>
                </a:lnTo>
                <a:lnTo>
                  <a:pt x="518814" y="2386930"/>
                </a:lnTo>
                <a:lnTo>
                  <a:pt x="532031" y="2452703"/>
                </a:lnTo>
                <a:lnTo>
                  <a:pt x="541941" y="2490718"/>
                </a:lnTo>
                <a:lnTo>
                  <a:pt x="551864" y="2518717"/>
                </a:lnTo>
                <a:lnTo>
                  <a:pt x="561774" y="2537066"/>
                </a:lnTo>
                <a:lnTo>
                  <a:pt x="568389" y="2544335"/>
                </a:lnTo>
                <a:lnTo>
                  <a:pt x="574991" y="2548070"/>
                </a:lnTo>
                <a:lnTo>
                  <a:pt x="581606" y="2548741"/>
                </a:lnTo>
                <a:lnTo>
                  <a:pt x="588208" y="2546969"/>
                </a:lnTo>
                <a:lnTo>
                  <a:pt x="598131" y="2541042"/>
                </a:lnTo>
                <a:lnTo>
                  <a:pt x="644385" y="2506927"/>
                </a:lnTo>
                <a:lnTo>
                  <a:pt x="670820" y="2490034"/>
                </a:lnTo>
                <a:lnTo>
                  <a:pt x="687345" y="2476269"/>
                </a:lnTo>
                <a:lnTo>
                  <a:pt x="700562" y="2461681"/>
                </a:lnTo>
                <a:lnTo>
                  <a:pt x="710485" y="2447156"/>
                </a:lnTo>
                <a:lnTo>
                  <a:pt x="720395" y="2427478"/>
                </a:lnTo>
                <a:lnTo>
                  <a:pt x="730305" y="2399808"/>
                </a:lnTo>
                <a:lnTo>
                  <a:pt x="740214" y="2360615"/>
                </a:lnTo>
                <a:lnTo>
                  <a:pt x="750137" y="2306011"/>
                </a:lnTo>
                <a:lnTo>
                  <a:pt x="760047" y="2232146"/>
                </a:lnTo>
                <a:lnTo>
                  <a:pt x="769957" y="2135437"/>
                </a:lnTo>
                <a:lnTo>
                  <a:pt x="779879" y="2013021"/>
                </a:lnTo>
                <a:lnTo>
                  <a:pt x="793097" y="1806394"/>
                </a:lnTo>
                <a:lnTo>
                  <a:pt x="806314" y="1550988"/>
                </a:lnTo>
                <a:lnTo>
                  <a:pt x="826134" y="1101061"/>
                </a:lnTo>
                <a:lnTo>
                  <a:pt x="852581" y="502805"/>
                </a:lnTo>
                <a:lnTo>
                  <a:pt x="865798" y="268992"/>
                </a:lnTo>
                <a:lnTo>
                  <a:pt x="875708" y="140161"/>
                </a:lnTo>
                <a:lnTo>
                  <a:pt x="885618" y="54144"/>
                </a:lnTo>
                <a:lnTo>
                  <a:pt x="892233" y="19833"/>
                </a:lnTo>
                <a:lnTo>
                  <a:pt x="898835" y="2645"/>
                </a:lnTo>
                <a:lnTo>
                  <a:pt x="902143" y="0"/>
                </a:lnTo>
                <a:lnTo>
                  <a:pt x="905450" y="1042"/>
                </a:lnTo>
                <a:lnTo>
                  <a:pt x="908758" y="5543"/>
                </a:lnTo>
                <a:lnTo>
                  <a:pt x="915360" y="23974"/>
                </a:lnTo>
                <a:lnTo>
                  <a:pt x="921975" y="53496"/>
                </a:lnTo>
                <a:lnTo>
                  <a:pt x="931885" y="114728"/>
                </a:lnTo>
                <a:lnTo>
                  <a:pt x="945103" y="219005"/>
                </a:lnTo>
                <a:lnTo>
                  <a:pt x="991370" y="608560"/>
                </a:lnTo>
                <a:lnTo>
                  <a:pt x="1007895" y="717439"/>
                </a:lnTo>
                <a:lnTo>
                  <a:pt x="1057457" y="1020560"/>
                </a:lnTo>
                <a:lnTo>
                  <a:pt x="1070674" y="1129034"/>
                </a:lnTo>
                <a:lnTo>
                  <a:pt x="1083891" y="1261492"/>
                </a:lnTo>
                <a:lnTo>
                  <a:pt x="1100416" y="1462079"/>
                </a:lnTo>
                <a:lnTo>
                  <a:pt x="1123543" y="1789577"/>
                </a:lnTo>
                <a:lnTo>
                  <a:pt x="1146683" y="2110389"/>
                </a:lnTo>
                <a:lnTo>
                  <a:pt x="1159901" y="2255687"/>
                </a:lnTo>
                <a:lnTo>
                  <a:pt x="1169810" y="2336454"/>
                </a:lnTo>
                <a:lnTo>
                  <a:pt x="1176425" y="2375343"/>
                </a:lnTo>
                <a:lnTo>
                  <a:pt x="1183028" y="2401809"/>
                </a:lnTo>
                <a:lnTo>
                  <a:pt x="1189643" y="2415701"/>
                </a:lnTo>
                <a:lnTo>
                  <a:pt x="1192950" y="2417917"/>
                </a:lnTo>
                <a:lnTo>
                  <a:pt x="1196245" y="2417030"/>
                </a:lnTo>
                <a:lnTo>
                  <a:pt x="1199553" y="2413054"/>
                </a:lnTo>
                <a:lnTo>
                  <a:pt x="1206168" y="2396073"/>
                </a:lnTo>
                <a:lnTo>
                  <a:pt x="1212770" y="2367517"/>
                </a:lnTo>
                <a:lnTo>
                  <a:pt x="1222680" y="2304808"/>
                </a:lnTo>
                <a:lnTo>
                  <a:pt x="1232602" y="2221471"/>
                </a:lnTo>
                <a:lnTo>
                  <a:pt x="1249127" y="2051011"/>
                </a:lnTo>
                <a:lnTo>
                  <a:pt x="1278857" y="1738519"/>
                </a:lnTo>
                <a:lnTo>
                  <a:pt x="1292087" y="1631108"/>
                </a:lnTo>
                <a:lnTo>
                  <a:pt x="1301997" y="1571186"/>
                </a:lnTo>
                <a:lnTo>
                  <a:pt x="1311907" y="1530802"/>
                </a:lnTo>
                <a:lnTo>
                  <a:pt x="1318522" y="1515125"/>
                </a:lnTo>
                <a:lnTo>
                  <a:pt x="1325124" y="1508553"/>
                </a:lnTo>
                <a:lnTo>
                  <a:pt x="1328431" y="1508692"/>
                </a:lnTo>
                <a:lnTo>
                  <a:pt x="1331739" y="1511098"/>
                </a:lnTo>
                <a:lnTo>
                  <a:pt x="1338341" y="1522673"/>
                </a:lnTo>
                <a:lnTo>
                  <a:pt x="1344956" y="1543098"/>
                </a:lnTo>
                <a:lnTo>
                  <a:pt x="1351559" y="1572135"/>
                </a:lnTo>
                <a:lnTo>
                  <a:pt x="1361481" y="1631273"/>
                </a:lnTo>
                <a:lnTo>
                  <a:pt x="1371391" y="1708025"/>
                </a:lnTo>
                <a:lnTo>
                  <a:pt x="1384608" y="1834709"/>
                </a:lnTo>
                <a:lnTo>
                  <a:pt x="1401133" y="2023810"/>
                </a:lnTo>
                <a:lnTo>
                  <a:pt x="1437478" y="2455958"/>
                </a:lnTo>
                <a:lnTo>
                  <a:pt x="1450695" y="2573840"/>
                </a:lnTo>
                <a:lnTo>
                  <a:pt x="1460618" y="2638271"/>
                </a:lnTo>
                <a:lnTo>
                  <a:pt x="1467220" y="2669055"/>
                </a:lnTo>
                <a:lnTo>
                  <a:pt x="1473835" y="2690241"/>
                </a:lnTo>
                <a:lnTo>
                  <a:pt x="1480438" y="2702360"/>
                </a:lnTo>
                <a:lnTo>
                  <a:pt x="1483745" y="2705260"/>
                </a:lnTo>
                <a:lnTo>
                  <a:pt x="1487053" y="2706222"/>
                </a:lnTo>
                <a:lnTo>
                  <a:pt x="1490360" y="2705361"/>
                </a:lnTo>
                <a:lnTo>
                  <a:pt x="1496963" y="2698700"/>
                </a:lnTo>
                <a:lnTo>
                  <a:pt x="1503577" y="2686265"/>
                </a:lnTo>
                <a:lnTo>
                  <a:pt x="1513487" y="2658861"/>
                </a:lnTo>
                <a:lnTo>
                  <a:pt x="1526705" y="2610120"/>
                </a:lnTo>
                <a:lnTo>
                  <a:pt x="1543229" y="2536635"/>
                </a:lnTo>
                <a:lnTo>
                  <a:pt x="1579574" y="2357488"/>
                </a:lnTo>
                <a:lnTo>
                  <a:pt x="1615932" y="2168830"/>
                </a:lnTo>
                <a:lnTo>
                  <a:pt x="1639059" y="2033219"/>
                </a:lnTo>
                <a:lnTo>
                  <a:pt x="1658891" y="1899823"/>
                </a:lnTo>
                <a:lnTo>
                  <a:pt x="1688633" y="1675189"/>
                </a:lnTo>
                <a:lnTo>
                  <a:pt x="1724978" y="1405069"/>
                </a:lnTo>
                <a:lnTo>
                  <a:pt x="1754720" y="1207660"/>
                </a:lnTo>
                <a:lnTo>
                  <a:pt x="1777847" y="1072404"/>
                </a:lnTo>
                <a:lnTo>
                  <a:pt x="1794372" y="994322"/>
                </a:lnTo>
                <a:lnTo>
                  <a:pt x="1807590" y="945860"/>
                </a:lnTo>
                <a:lnTo>
                  <a:pt x="1820807" y="909731"/>
                </a:lnTo>
                <a:lnTo>
                  <a:pt x="1830717" y="890394"/>
                </a:lnTo>
                <a:lnTo>
                  <a:pt x="1840639" y="877921"/>
                </a:lnTo>
                <a:lnTo>
                  <a:pt x="1847242" y="873653"/>
                </a:lnTo>
                <a:lnTo>
                  <a:pt x="1853857" y="872881"/>
                </a:lnTo>
                <a:lnTo>
                  <a:pt x="1860459" y="875768"/>
                </a:lnTo>
                <a:lnTo>
                  <a:pt x="1867074" y="882378"/>
                </a:lnTo>
                <a:lnTo>
                  <a:pt x="1873676" y="892762"/>
                </a:lnTo>
                <a:lnTo>
                  <a:pt x="1883599" y="915227"/>
                </a:lnTo>
                <a:lnTo>
                  <a:pt x="1893509" y="945480"/>
                </a:lnTo>
                <a:lnTo>
                  <a:pt x="1906726" y="996386"/>
                </a:lnTo>
                <a:lnTo>
                  <a:pt x="1919944" y="1058398"/>
                </a:lnTo>
                <a:lnTo>
                  <a:pt x="1933161" y="1132137"/>
                </a:lnTo>
                <a:lnTo>
                  <a:pt x="1949686" y="1241687"/>
                </a:lnTo>
                <a:lnTo>
                  <a:pt x="1966211" y="1370713"/>
                </a:lnTo>
                <a:lnTo>
                  <a:pt x="1986043" y="1548658"/>
                </a:lnTo>
                <a:lnTo>
                  <a:pt x="2035605" y="2011729"/>
                </a:lnTo>
                <a:lnTo>
                  <a:pt x="2048822" y="2106628"/>
                </a:lnTo>
                <a:lnTo>
                  <a:pt x="2058732" y="2163043"/>
                </a:lnTo>
                <a:lnTo>
                  <a:pt x="2068655" y="2205123"/>
                </a:lnTo>
                <a:lnTo>
                  <a:pt x="2075257" y="2224738"/>
                </a:lnTo>
                <a:lnTo>
                  <a:pt x="2081872" y="2237528"/>
                </a:lnTo>
                <a:lnTo>
                  <a:pt x="2088474" y="2243581"/>
                </a:lnTo>
                <a:lnTo>
                  <a:pt x="2091782" y="2244151"/>
                </a:lnTo>
                <a:lnTo>
                  <a:pt x="2095089" y="2243151"/>
                </a:lnTo>
                <a:lnTo>
                  <a:pt x="2101692" y="2236591"/>
                </a:lnTo>
                <a:lnTo>
                  <a:pt x="2108307" y="2224359"/>
                </a:lnTo>
                <a:lnTo>
                  <a:pt x="2118217" y="2196525"/>
                </a:lnTo>
                <a:lnTo>
                  <a:pt x="2128127" y="2159193"/>
                </a:lnTo>
                <a:lnTo>
                  <a:pt x="2141357" y="2098485"/>
                </a:lnTo>
                <a:lnTo>
                  <a:pt x="2164484" y="1975626"/>
                </a:lnTo>
                <a:lnTo>
                  <a:pt x="2200829" y="1779712"/>
                </a:lnTo>
                <a:lnTo>
                  <a:pt x="2214046" y="1723006"/>
                </a:lnTo>
                <a:lnTo>
                  <a:pt x="2223968" y="1691525"/>
                </a:lnTo>
                <a:lnTo>
                  <a:pt x="2230571" y="1677165"/>
                </a:lnTo>
                <a:lnTo>
                  <a:pt x="2237186" y="1668845"/>
                </a:lnTo>
                <a:lnTo>
                  <a:pt x="2240493" y="1667085"/>
                </a:lnTo>
                <a:lnTo>
                  <a:pt x="2243788" y="1666971"/>
                </a:lnTo>
                <a:lnTo>
                  <a:pt x="2247096" y="1668554"/>
                </a:lnTo>
                <a:lnTo>
                  <a:pt x="2253711" y="1676912"/>
                </a:lnTo>
                <a:lnTo>
                  <a:pt x="2260313" y="1692285"/>
                </a:lnTo>
                <a:lnTo>
                  <a:pt x="2266928" y="1714838"/>
                </a:lnTo>
                <a:lnTo>
                  <a:pt x="2276838" y="1762439"/>
                </a:lnTo>
                <a:lnTo>
                  <a:pt x="2286748" y="1827060"/>
                </a:lnTo>
                <a:lnTo>
                  <a:pt x="2296670" y="1908954"/>
                </a:lnTo>
                <a:lnTo>
                  <a:pt x="2309888" y="2044185"/>
                </a:lnTo>
                <a:lnTo>
                  <a:pt x="2326400" y="2246051"/>
                </a:lnTo>
                <a:lnTo>
                  <a:pt x="2352847" y="2572067"/>
                </a:lnTo>
                <a:lnTo>
                  <a:pt x="2366064" y="2700929"/>
                </a:lnTo>
                <a:lnTo>
                  <a:pt x="2375975" y="2775427"/>
                </a:lnTo>
                <a:lnTo>
                  <a:pt x="2385884" y="2830398"/>
                </a:lnTo>
                <a:lnTo>
                  <a:pt x="2395807" y="2867312"/>
                </a:lnTo>
                <a:lnTo>
                  <a:pt x="2402409" y="2883268"/>
                </a:lnTo>
                <a:lnTo>
                  <a:pt x="2409024" y="2893563"/>
                </a:lnTo>
                <a:lnTo>
                  <a:pt x="2415627" y="2899350"/>
                </a:lnTo>
                <a:lnTo>
                  <a:pt x="2422242" y="2901668"/>
                </a:lnTo>
                <a:lnTo>
                  <a:pt x="2428844" y="2901402"/>
                </a:lnTo>
                <a:lnTo>
                  <a:pt x="2438766" y="2897273"/>
                </a:lnTo>
                <a:lnTo>
                  <a:pt x="2448676" y="2889726"/>
                </a:lnTo>
                <a:lnTo>
                  <a:pt x="2461894" y="2875454"/>
                </a:lnTo>
                <a:lnTo>
                  <a:pt x="2478418" y="2852749"/>
                </a:lnTo>
                <a:lnTo>
                  <a:pt x="2501546" y="2820306"/>
                </a:lnTo>
                <a:lnTo>
                  <a:pt x="2511456" y="2810061"/>
                </a:lnTo>
                <a:lnTo>
                  <a:pt x="2521378" y="2803945"/>
                </a:lnTo>
                <a:lnTo>
                  <a:pt x="2527980" y="2802564"/>
                </a:lnTo>
                <a:lnTo>
                  <a:pt x="2534596" y="2803464"/>
                </a:lnTo>
                <a:lnTo>
                  <a:pt x="2541198" y="2806592"/>
                </a:lnTo>
                <a:lnTo>
                  <a:pt x="2551120" y="2815215"/>
                </a:lnTo>
                <a:lnTo>
                  <a:pt x="2561030" y="2828271"/>
                </a:lnTo>
                <a:lnTo>
                  <a:pt x="2570940" y="2845810"/>
                </a:lnTo>
                <a:lnTo>
                  <a:pt x="2584158" y="2876189"/>
                </a:lnTo>
                <a:lnTo>
                  <a:pt x="2603990" y="2931768"/>
                </a:lnTo>
                <a:lnTo>
                  <a:pt x="2617207" y="2966795"/>
                </a:lnTo>
                <a:lnTo>
                  <a:pt x="2627117" y="2986220"/>
                </a:lnTo>
                <a:lnTo>
                  <a:pt x="2633732" y="2993894"/>
                </a:lnTo>
                <a:lnTo>
                  <a:pt x="2640334" y="2996060"/>
                </a:lnTo>
                <a:lnTo>
                  <a:pt x="2643642" y="2994781"/>
                </a:lnTo>
                <a:lnTo>
                  <a:pt x="2650257" y="2986942"/>
                </a:lnTo>
                <a:lnTo>
                  <a:pt x="2656859" y="2971366"/>
                </a:lnTo>
                <a:lnTo>
                  <a:pt x="2663474" y="2947357"/>
                </a:lnTo>
                <a:lnTo>
                  <a:pt x="2670077" y="2914280"/>
                </a:lnTo>
                <a:lnTo>
                  <a:pt x="2679999" y="2846646"/>
                </a:lnTo>
                <a:lnTo>
                  <a:pt x="2689909" y="2756698"/>
                </a:lnTo>
                <a:lnTo>
                  <a:pt x="2703127" y="2602181"/>
                </a:lnTo>
                <a:lnTo>
                  <a:pt x="2716344" y="2412092"/>
                </a:lnTo>
                <a:lnTo>
                  <a:pt x="2736176" y="2082213"/>
                </a:lnTo>
                <a:lnTo>
                  <a:pt x="2772521" y="1470652"/>
                </a:lnTo>
                <a:lnTo>
                  <a:pt x="2789046" y="1238622"/>
                </a:lnTo>
                <a:lnTo>
                  <a:pt x="2805571" y="1047862"/>
                </a:lnTo>
                <a:lnTo>
                  <a:pt x="2818788" y="927358"/>
                </a:lnTo>
                <a:lnTo>
                  <a:pt x="2832005" y="833941"/>
                </a:lnTo>
                <a:lnTo>
                  <a:pt x="2845223" y="764002"/>
                </a:lnTo>
                <a:lnTo>
                  <a:pt x="2855133" y="724885"/>
                </a:lnTo>
                <a:lnTo>
                  <a:pt x="2865042" y="696152"/>
                </a:lnTo>
                <a:lnTo>
                  <a:pt x="2874965" y="677220"/>
                </a:lnTo>
                <a:lnTo>
                  <a:pt x="2881567" y="670028"/>
                </a:lnTo>
                <a:lnTo>
                  <a:pt x="2888182" y="667368"/>
                </a:lnTo>
                <a:lnTo>
                  <a:pt x="2894785" y="669622"/>
                </a:lnTo>
                <a:lnTo>
                  <a:pt x="2901400" y="677182"/>
                </a:lnTo>
                <a:lnTo>
                  <a:pt x="2908002" y="690415"/>
                </a:lnTo>
                <a:lnTo>
                  <a:pt x="2914617" y="709562"/>
                </a:lnTo>
                <a:lnTo>
                  <a:pt x="2924527" y="749616"/>
                </a:lnTo>
                <a:lnTo>
                  <a:pt x="2934450" y="803296"/>
                </a:lnTo>
                <a:lnTo>
                  <a:pt x="2947667" y="895814"/>
                </a:lnTo>
                <a:lnTo>
                  <a:pt x="2960884" y="1012101"/>
                </a:lnTo>
                <a:lnTo>
                  <a:pt x="2977409" y="1187779"/>
                </a:lnTo>
                <a:lnTo>
                  <a:pt x="3017061" y="1634110"/>
                </a:lnTo>
                <a:lnTo>
                  <a:pt x="3030278" y="1742115"/>
                </a:lnTo>
                <a:lnTo>
                  <a:pt x="3040188" y="1800265"/>
                </a:lnTo>
                <a:lnTo>
                  <a:pt x="3046803" y="1827313"/>
                </a:lnTo>
                <a:lnTo>
                  <a:pt x="3053406" y="1844928"/>
                </a:lnTo>
                <a:lnTo>
                  <a:pt x="3060021" y="1853413"/>
                </a:lnTo>
                <a:lnTo>
                  <a:pt x="3063315" y="1854388"/>
                </a:lnTo>
                <a:lnTo>
                  <a:pt x="3066623" y="1853299"/>
                </a:lnTo>
                <a:lnTo>
                  <a:pt x="3073238" y="1845245"/>
                </a:lnTo>
                <a:lnTo>
                  <a:pt x="3079840" y="1829960"/>
                </a:lnTo>
                <a:lnTo>
                  <a:pt x="3086456" y="1808129"/>
                </a:lnTo>
                <a:lnTo>
                  <a:pt x="3096365" y="1764782"/>
                </a:lnTo>
                <a:lnTo>
                  <a:pt x="3109583" y="1692285"/>
                </a:lnTo>
                <a:lnTo>
                  <a:pt x="3145940" y="1482986"/>
                </a:lnTo>
                <a:lnTo>
                  <a:pt x="3162452" y="1409665"/>
                </a:lnTo>
                <a:lnTo>
                  <a:pt x="3178977" y="1351098"/>
                </a:lnTo>
                <a:lnTo>
                  <a:pt x="3192194" y="1313348"/>
                </a:lnTo>
                <a:lnTo>
                  <a:pt x="3205412" y="1283678"/>
                </a:lnTo>
                <a:lnTo>
                  <a:pt x="3215334" y="1267773"/>
                </a:lnTo>
                <a:lnTo>
                  <a:pt x="3221936" y="1260745"/>
                </a:lnTo>
                <a:lnTo>
                  <a:pt x="3228551" y="1256705"/>
                </a:lnTo>
                <a:lnTo>
                  <a:pt x="3235154" y="1255730"/>
                </a:lnTo>
                <a:lnTo>
                  <a:pt x="3241769" y="1257820"/>
                </a:lnTo>
                <a:lnTo>
                  <a:pt x="3248371" y="1263088"/>
                </a:lnTo>
                <a:lnTo>
                  <a:pt x="3254986" y="1271661"/>
                </a:lnTo>
                <a:lnTo>
                  <a:pt x="3264896" y="1291099"/>
                </a:lnTo>
                <a:lnTo>
                  <a:pt x="3274819" y="1319161"/>
                </a:lnTo>
                <a:lnTo>
                  <a:pt x="3284729" y="1356796"/>
                </a:lnTo>
                <a:lnTo>
                  <a:pt x="3294638" y="1405106"/>
                </a:lnTo>
                <a:lnTo>
                  <a:pt x="3304548" y="1465029"/>
                </a:lnTo>
                <a:lnTo>
                  <a:pt x="3317766" y="1564322"/>
                </a:lnTo>
                <a:lnTo>
                  <a:pt x="3330996" y="1685636"/>
                </a:lnTo>
                <a:lnTo>
                  <a:pt x="3347508" y="1862923"/>
                </a:lnTo>
                <a:lnTo>
                  <a:pt x="3406993" y="2532355"/>
                </a:lnTo>
                <a:lnTo>
                  <a:pt x="3423517" y="2676071"/>
                </a:lnTo>
                <a:lnTo>
                  <a:pt x="3440042" y="2794878"/>
                </a:lnTo>
                <a:lnTo>
                  <a:pt x="3453260" y="2872884"/>
                </a:lnTo>
                <a:lnTo>
                  <a:pt x="3466477" y="2936720"/>
                </a:lnTo>
                <a:lnTo>
                  <a:pt x="3479694" y="2986828"/>
                </a:lnTo>
                <a:lnTo>
                  <a:pt x="3489604" y="3015675"/>
                </a:lnTo>
                <a:lnTo>
                  <a:pt x="3499526" y="3037329"/>
                </a:lnTo>
                <a:lnTo>
                  <a:pt x="3509436" y="3052108"/>
                </a:lnTo>
                <a:lnTo>
                  <a:pt x="3519346" y="3060642"/>
                </a:lnTo>
                <a:lnTo>
                  <a:pt x="3525962" y="3063150"/>
                </a:lnTo>
                <a:lnTo>
                  <a:pt x="3532564" y="3063251"/>
                </a:lnTo>
                <a:lnTo>
                  <a:pt x="3539179" y="3060947"/>
                </a:lnTo>
                <a:lnTo>
                  <a:pt x="3545781" y="3056261"/>
                </a:lnTo>
                <a:lnTo>
                  <a:pt x="3555704" y="3044826"/>
                </a:lnTo>
                <a:lnTo>
                  <a:pt x="3565614" y="3028149"/>
                </a:lnTo>
                <a:lnTo>
                  <a:pt x="3575523" y="3006076"/>
                </a:lnTo>
                <a:lnTo>
                  <a:pt x="3585446" y="2978141"/>
                </a:lnTo>
                <a:lnTo>
                  <a:pt x="3598663" y="2930705"/>
                </a:lnTo>
                <a:lnTo>
                  <a:pt x="3611881" y="2871288"/>
                </a:lnTo>
                <a:lnTo>
                  <a:pt x="3628405" y="2782582"/>
                </a:lnTo>
                <a:lnTo>
                  <a:pt x="3664750" y="2563380"/>
                </a:lnTo>
                <a:lnTo>
                  <a:pt x="3691185" y="2412674"/>
                </a:lnTo>
                <a:lnTo>
                  <a:pt x="3707710" y="2331693"/>
                </a:lnTo>
                <a:lnTo>
                  <a:pt x="3720927" y="2279532"/>
                </a:lnTo>
                <a:lnTo>
                  <a:pt x="3730837" y="2250090"/>
                </a:lnTo>
                <a:lnTo>
                  <a:pt x="3740759" y="2229956"/>
                </a:lnTo>
                <a:lnTo>
                  <a:pt x="3747362" y="2221978"/>
                </a:lnTo>
                <a:lnTo>
                  <a:pt x="3753977" y="2218470"/>
                </a:lnTo>
                <a:lnTo>
                  <a:pt x="3760579" y="2219483"/>
                </a:lnTo>
                <a:lnTo>
                  <a:pt x="3767194" y="2225017"/>
                </a:lnTo>
                <a:lnTo>
                  <a:pt x="3773796" y="2234945"/>
                </a:lnTo>
                <a:lnTo>
                  <a:pt x="3783719" y="2257498"/>
                </a:lnTo>
                <a:lnTo>
                  <a:pt x="3793629" y="2287751"/>
                </a:lnTo>
                <a:lnTo>
                  <a:pt x="3810154" y="2348788"/>
                </a:lnTo>
                <a:lnTo>
                  <a:pt x="3836589" y="2448461"/>
                </a:lnTo>
                <a:lnTo>
                  <a:pt x="3849806" y="2487654"/>
                </a:lnTo>
                <a:lnTo>
                  <a:pt x="3859716" y="2508472"/>
                </a:lnTo>
                <a:lnTo>
                  <a:pt x="3866331" y="2517476"/>
                </a:lnTo>
                <a:lnTo>
                  <a:pt x="3872933" y="2522313"/>
                </a:lnTo>
                <a:lnTo>
                  <a:pt x="3879548" y="2522984"/>
                </a:lnTo>
                <a:lnTo>
                  <a:pt x="3886150" y="2519654"/>
                </a:lnTo>
                <a:lnTo>
                  <a:pt x="3892765" y="2512613"/>
                </a:lnTo>
                <a:lnTo>
                  <a:pt x="3902675" y="2496087"/>
                </a:lnTo>
                <a:lnTo>
                  <a:pt x="3915893" y="2466177"/>
                </a:lnTo>
                <a:lnTo>
                  <a:pt x="3939032" y="2410826"/>
                </a:lnTo>
                <a:lnTo>
                  <a:pt x="3948943" y="2393604"/>
                </a:lnTo>
                <a:lnTo>
                  <a:pt x="3955545" y="2385879"/>
                </a:lnTo>
                <a:lnTo>
                  <a:pt x="3962160" y="2381497"/>
                </a:lnTo>
                <a:lnTo>
                  <a:pt x="3968775" y="2380687"/>
                </a:lnTo>
                <a:lnTo>
                  <a:pt x="3975377" y="2383562"/>
                </a:lnTo>
                <a:lnTo>
                  <a:pt x="3981992" y="2390184"/>
                </a:lnTo>
                <a:lnTo>
                  <a:pt x="3988595" y="2400606"/>
                </a:lnTo>
                <a:lnTo>
                  <a:pt x="3998504" y="2422932"/>
                </a:lnTo>
                <a:lnTo>
                  <a:pt x="4011734" y="2462365"/>
                </a:lnTo>
                <a:lnTo>
                  <a:pt x="4034862" y="2535128"/>
                </a:lnTo>
                <a:lnTo>
                  <a:pt x="4044771" y="2557023"/>
                </a:lnTo>
                <a:lnTo>
                  <a:pt x="4051386" y="2565419"/>
                </a:lnTo>
                <a:lnTo>
                  <a:pt x="4054681" y="2567344"/>
                </a:lnTo>
                <a:lnTo>
                  <a:pt x="4057989" y="2567584"/>
                </a:lnTo>
                <a:lnTo>
                  <a:pt x="4061296" y="2566090"/>
                </a:lnTo>
                <a:lnTo>
                  <a:pt x="4067911" y="2557454"/>
                </a:lnTo>
                <a:lnTo>
                  <a:pt x="4074514" y="2541131"/>
                </a:lnTo>
                <a:lnTo>
                  <a:pt x="4081129" y="2517134"/>
                </a:lnTo>
                <a:lnTo>
                  <a:pt x="4091038" y="2467532"/>
                </a:lnTo>
                <a:lnTo>
                  <a:pt x="4100948" y="2403215"/>
                </a:lnTo>
                <a:lnTo>
                  <a:pt x="4114166" y="2298223"/>
                </a:lnTo>
                <a:lnTo>
                  <a:pt x="4114166" y="2298223"/>
                </a:lnTo>
              </a:path>
            </a:pathLst>
          </a:custGeom>
          <a:noFill/>
          <a:ln w="18998" cap="sq">
            <a:solidFill>
              <a:schemeClr val="accent1">
                <a:lumMod val="75000"/>
              </a:schemeClr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igura a mano libera 20">
            <a:extLst>
              <a:ext uri="{FF2B5EF4-FFF2-40B4-BE49-F238E27FC236}">
                <a16:creationId xmlns:a16="http://schemas.microsoft.com/office/drawing/2014/main" id="{0E42A7AA-BAAF-A753-065D-8E3B23F76485}"/>
              </a:ext>
            </a:extLst>
          </p:cNvPr>
          <p:cNvSpPr/>
          <p:nvPr/>
        </p:nvSpPr>
        <p:spPr>
          <a:xfrm>
            <a:off x="2669194" y="1705050"/>
            <a:ext cx="601475" cy="307777"/>
          </a:xfrm>
          <a:custGeom>
            <a:avLst/>
            <a:gdLst>
              <a:gd name="connsiteX0" fmla="*/ 0 w 4114165"/>
              <a:gd name="connsiteY0" fmla="*/ 962866 h 3063250"/>
              <a:gd name="connsiteX1" fmla="*/ 13219 w 4114165"/>
              <a:gd name="connsiteY1" fmla="*/ 938578 h 3063250"/>
              <a:gd name="connsiteX2" fmla="*/ 29741 w 4114165"/>
              <a:gd name="connsiteY2" fmla="*/ 914936 h 3063250"/>
              <a:gd name="connsiteX3" fmla="*/ 52873 w 4114165"/>
              <a:gd name="connsiteY3" fmla="*/ 887165 h 3063250"/>
              <a:gd name="connsiteX4" fmla="*/ 79309 w 4114165"/>
              <a:gd name="connsiteY4" fmla="*/ 860382 h 3063250"/>
              <a:gd name="connsiteX5" fmla="*/ 99137 w 4114165"/>
              <a:gd name="connsiteY5" fmla="*/ 843895 h 3063250"/>
              <a:gd name="connsiteX6" fmla="*/ 109050 w 4114165"/>
              <a:gd name="connsiteY6" fmla="*/ 838551 h 3063250"/>
              <a:gd name="connsiteX7" fmla="*/ 118964 w 4114165"/>
              <a:gd name="connsiteY7" fmla="*/ 836816 h 3063250"/>
              <a:gd name="connsiteX8" fmla="*/ 125574 w 4114165"/>
              <a:gd name="connsiteY8" fmla="*/ 838272 h 3063250"/>
              <a:gd name="connsiteX9" fmla="*/ 132182 w 4114165"/>
              <a:gd name="connsiteY9" fmla="*/ 842248 h 3063250"/>
              <a:gd name="connsiteX10" fmla="*/ 138791 w 4114165"/>
              <a:gd name="connsiteY10" fmla="*/ 849049 h 3063250"/>
              <a:gd name="connsiteX11" fmla="*/ 145401 w 4114165"/>
              <a:gd name="connsiteY11" fmla="*/ 859078 h 3063250"/>
              <a:gd name="connsiteX12" fmla="*/ 155315 w 4114165"/>
              <a:gd name="connsiteY12" fmla="*/ 880859 h 3063250"/>
              <a:gd name="connsiteX13" fmla="*/ 165228 w 4114165"/>
              <a:gd name="connsiteY13" fmla="*/ 911631 h 3063250"/>
              <a:gd name="connsiteX14" fmla="*/ 175142 w 4114165"/>
              <a:gd name="connsiteY14" fmla="*/ 951773 h 3063250"/>
              <a:gd name="connsiteX15" fmla="*/ 188360 w 4114165"/>
              <a:gd name="connsiteY15" fmla="*/ 1018952 h 3063250"/>
              <a:gd name="connsiteX16" fmla="*/ 204883 w 4114165"/>
              <a:gd name="connsiteY16" fmla="*/ 1119511 h 3063250"/>
              <a:gd name="connsiteX17" fmla="*/ 237928 w 4114165"/>
              <a:gd name="connsiteY17" fmla="*/ 1325872 h 3063250"/>
              <a:gd name="connsiteX18" fmla="*/ 251146 w 4114165"/>
              <a:gd name="connsiteY18" fmla="*/ 1392203 h 3063250"/>
              <a:gd name="connsiteX19" fmla="*/ 264365 w 4114165"/>
              <a:gd name="connsiteY19" fmla="*/ 1444629 h 3063250"/>
              <a:gd name="connsiteX20" fmla="*/ 274279 w 4114165"/>
              <a:gd name="connsiteY20" fmla="*/ 1474666 h 3063250"/>
              <a:gd name="connsiteX21" fmla="*/ 284192 w 4114165"/>
              <a:gd name="connsiteY21" fmla="*/ 1497675 h 3063250"/>
              <a:gd name="connsiteX22" fmla="*/ 297410 w 4114165"/>
              <a:gd name="connsiteY22" fmla="*/ 1521267 h 3063250"/>
              <a:gd name="connsiteX23" fmla="*/ 323847 w 4114165"/>
              <a:gd name="connsiteY23" fmla="*/ 1565120 h 3063250"/>
              <a:gd name="connsiteX24" fmla="*/ 340373 w 4114165"/>
              <a:gd name="connsiteY24" fmla="*/ 1598538 h 3063250"/>
              <a:gd name="connsiteX25" fmla="*/ 363500 w 4114165"/>
              <a:gd name="connsiteY25" fmla="*/ 1652395 h 3063250"/>
              <a:gd name="connsiteX26" fmla="*/ 386628 w 4114165"/>
              <a:gd name="connsiteY26" fmla="*/ 1713129 h 3063250"/>
              <a:gd name="connsiteX27" fmla="*/ 406460 w 4114165"/>
              <a:gd name="connsiteY27" fmla="*/ 1772988 h 3063250"/>
              <a:gd name="connsiteX28" fmla="*/ 422985 w 4114165"/>
              <a:gd name="connsiteY28" fmla="*/ 1832430 h 3063250"/>
              <a:gd name="connsiteX29" fmla="*/ 439510 w 4114165"/>
              <a:gd name="connsiteY29" fmla="*/ 1903407 h 3063250"/>
              <a:gd name="connsiteX30" fmla="*/ 456035 w 4114165"/>
              <a:gd name="connsiteY30" fmla="*/ 1987175 h 3063250"/>
              <a:gd name="connsiteX31" fmla="*/ 472547 w 4114165"/>
              <a:gd name="connsiteY31" fmla="*/ 2085024 h 3063250"/>
              <a:gd name="connsiteX32" fmla="*/ 502289 w 4114165"/>
              <a:gd name="connsiteY32" fmla="*/ 2284990 h 3063250"/>
              <a:gd name="connsiteX33" fmla="*/ 518814 w 4114165"/>
              <a:gd name="connsiteY33" fmla="*/ 2386930 h 3063250"/>
              <a:gd name="connsiteX34" fmla="*/ 532031 w 4114165"/>
              <a:gd name="connsiteY34" fmla="*/ 2452703 h 3063250"/>
              <a:gd name="connsiteX35" fmla="*/ 541941 w 4114165"/>
              <a:gd name="connsiteY35" fmla="*/ 2490718 h 3063250"/>
              <a:gd name="connsiteX36" fmla="*/ 551864 w 4114165"/>
              <a:gd name="connsiteY36" fmla="*/ 2518717 h 3063250"/>
              <a:gd name="connsiteX37" fmla="*/ 561774 w 4114165"/>
              <a:gd name="connsiteY37" fmla="*/ 2537066 h 3063250"/>
              <a:gd name="connsiteX38" fmla="*/ 568389 w 4114165"/>
              <a:gd name="connsiteY38" fmla="*/ 2544335 h 3063250"/>
              <a:gd name="connsiteX39" fmla="*/ 574991 w 4114165"/>
              <a:gd name="connsiteY39" fmla="*/ 2548070 h 3063250"/>
              <a:gd name="connsiteX40" fmla="*/ 581606 w 4114165"/>
              <a:gd name="connsiteY40" fmla="*/ 2548741 h 3063250"/>
              <a:gd name="connsiteX41" fmla="*/ 588208 w 4114165"/>
              <a:gd name="connsiteY41" fmla="*/ 2546969 h 3063250"/>
              <a:gd name="connsiteX42" fmla="*/ 598131 w 4114165"/>
              <a:gd name="connsiteY42" fmla="*/ 2541042 h 3063250"/>
              <a:gd name="connsiteX43" fmla="*/ 644385 w 4114165"/>
              <a:gd name="connsiteY43" fmla="*/ 2506927 h 3063250"/>
              <a:gd name="connsiteX44" fmla="*/ 670820 w 4114165"/>
              <a:gd name="connsiteY44" fmla="*/ 2490034 h 3063250"/>
              <a:gd name="connsiteX45" fmla="*/ 687345 w 4114165"/>
              <a:gd name="connsiteY45" fmla="*/ 2476269 h 3063250"/>
              <a:gd name="connsiteX46" fmla="*/ 700562 w 4114165"/>
              <a:gd name="connsiteY46" fmla="*/ 2461681 h 3063250"/>
              <a:gd name="connsiteX47" fmla="*/ 710485 w 4114165"/>
              <a:gd name="connsiteY47" fmla="*/ 2447156 h 3063250"/>
              <a:gd name="connsiteX48" fmla="*/ 720395 w 4114165"/>
              <a:gd name="connsiteY48" fmla="*/ 2427478 h 3063250"/>
              <a:gd name="connsiteX49" fmla="*/ 730305 w 4114165"/>
              <a:gd name="connsiteY49" fmla="*/ 2399808 h 3063250"/>
              <a:gd name="connsiteX50" fmla="*/ 740214 w 4114165"/>
              <a:gd name="connsiteY50" fmla="*/ 2360615 h 3063250"/>
              <a:gd name="connsiteX51" fmla="*/ 750137 w 4114165"/>
              <a:gd name="connsiteY51" fmla="*/ 2306011 h 3063250"/>
              <a:gd name="connsiteX52" fmla="*/ 760047 w 4114165"/>
              <a:gd name="connsiteY52" fmla="*/ 2232146 h 3063250"/>
              <a:gd name="connsiteX53" fmla="*/ 769957 w 4114165"/>
              <a:gd name="connsiteY53" fmla="*/ 2135437 h 3063250"/>
              <a:gd name="connsiteX54" fmla="*/ 779879 w 4114165"/>
              <a:gd name="connsiteY54" fmla="*/ 2013021 h 3063250"/>
              <a:gd name="connsiteX55" fmla="*/ 793097 w 4114165"/>
              <a:gd name="connsiteY55" fmla="*/ 1806394 h 3063250"/>
              <a:gd name="connsiteX56" fmla="*/ 806314 w 4114165"/>
              <a:gd name="connsiteY56" fmla="*/ 1550988 h 3063250"/>
              <a:gd name="connsiteX57" fmla="*/ 826134 w 4114165"/>
              <a:gd name="connsiteY57" fmla="*/ 1101061 h 3063250"/>
              <a:gd name="connsiteX58" fmla="*/ 852581 w 4114165"/>
              <a:gd name="connsiteY58" fmla="*/ 502805 h 3063250"/>
              <a:gd name="connsiteX59" fmla="*/ 865798 w 4114165"/>
              <a:gd name="connsiteY59" fmla="*/ 268992 h 3063250"/>
              <a:gd name="connsiteX60" fmla="*/ 875708 w 4114165"/>
              <a:gd name="connsiteY60" fmla="*/ 140161 h 3063250"/>
              <a:gd name="connsiteX61" fmla="*/ 885618 w 4114165"/>
              <a:gd name="connsiteY61" fmla="*/ 54144 h 3063250"/>
              <a:gd name="connsiteX62" fmla="*/ 892233 w 4114165"/>
              <a:gd name="connsiteY62" fmla="*/ 19833 h 3063250"/>
              <a:gd name="connsiteX63" fmla="*/ 898835 w 4114165"/>
              <a:gd name="connsiteY63" fmla="*/ 2645 h 3063250"/>
              <a:gd name="connsiteX64" fmla="*/ 902143 w 4114165"/>
              <a:gd name="connsiteY64" fmla="*/ 0 h 3063250"/>
              <a:gd name="connsiteX65" fmla="*/ 905450 w 4114165"/>
              <a:gd name="connsiteY65" fmla="*/ 1042 h 3063250"/>
              <a:gd name="connsiteX66" fmla="*/ 908758 w 4114165"/>
              <a:gd name="connsiteY66" fmla="*/ 5543 h 3063250"/>
              <a:gd name="connsiteX67" fmla="*/ 915360 w 4114165"/>
              <a:gd name="connsiteY67" fmla="*/ 23974 h 3063250"/>
              <a:gd name="connsiteX68" fmla="*/ 921975 w 4114165"/>
              <a:gd name="connsiteY68" fmla="*/ 53496 h 3063250"/>
              <a:gd name="connsiteX69" fmla="*/ 931885 w 4114165"/>
              <a:gd name="connsiteY69" fmla="*/ 114728 h 3063250"/>
              <a:gd name="connsiteX70" fmla="*/ 945103 w 4114165"/>
              <a:gd name="connsiteY70" fmla="*/ 219005 h 3063250"/>
              <a:gd name="connsiteX71" fmla="*/ 991370 w 4114165"/>
              <a:gd name="connsiteY71" fmla="*/ 608560 h 3063250"/>
              <a:gd name="connsiteX72" fmla="*/ 1007895 w 4114165"/>
              <a:gd name="connsiteY72" fmla="*/ 717439 h 3063250"/>
              <a:gd name="connsiteX73" fmla="*/ 1057457 w 4114165"/>
              <a:gd name="connsiteY73" fmla="*/ 1020560 h 3063250"/>
              <a:gd name="connsiteX74" fmla="*/ 1070674 w 4114165"/>
              <a:gd name="connsiteY74" fmla="*/ 1129034 h 3063250"/>
              <a:gd name="connsiteX75" fmla="*/ 1083891 w 4114165"/>
              <a:gd name="connsiteY75" fmla="*/ 1261492 h 3063250"/>
              <a:gd name="connsiteX76" fmla="*/ 1100416 w 4114165"/>
              <a:gd name="connsiteY76" fmla="*/ 1462079 h 3063250"/>
              <a:gd name="connsiteX77" fmla="*/ 1123543 w 4114165"/>
              <a:gd name="connsiteY77" fmla="*/ 1789577 h 3063250"/>
              <a:gd name="connsiteX78" fmla="*/ 1146683 w 4114165"/>
              <a:gd name="connsiteY78" fmla="*/ 2110389 h 3063250"/>
              <a:gd name="connsiteX79" fmla="*/ 1159901 w 4114165"/>
              <a:gd name="connsiteY79" fmla="*/ 2255687 h 3063250"/>
              <a:gd name="connsiteX80" fmla="*/ 1169810 w 4114165"/>
              <a:gd name="connsiteY80" fmla="*/ 2336454 h 3063250"/>
              <a:gd name="connsiteX81" fmla="*/ 1176425 w 4114165"/>
              <a:gd name="connsiteY81" fmla="*/ 2375343 h 3063250"/>
              <a:gd name="connsiteX82" fmla="*/ 1183028 w 4114165"/>
              <a:gd name="connsiteY82" fmla="*/ 2401809 h 3063250"/>
              <a:gd name="connsiteX83" fmla="*/ 1189643 w 4114165"/>
              <a:gd name="connsiteY83" fmla="*/ 2415701 h 3063250"/>
              <a:gd name="connsiteX84" fmla="*/ 1192950 w 4114165"/>
              <a:gd name="connsiteY84" fmla="*/ 2417917 h 3063250"/>
              <a:gd name="connsiteX85" fmla="*/ 1196245 w 4114165"/>
              <a:gd name="connsiteY85" fmla="*/ 2417030 h 3063250"/>
              <a:gd name="connsiteX86" fmla="*/ 1199553 w 4114165"/>
              <a:gd name="connsiteY86" fmla="*/ 2413054 h 3063250"/>
              <a:gd name="connsiteX87" fmla="*/ 1206168 w 4114165"/>
              <a:gd name="connsiteY87" fmla="*/ 2396073 h 3063250"/>
              <a:gd name="connsiteX88" fmla="*/ 1212770 w 4114165"/>
              <a:gd name="connsiteY88" fmla="*/ 2367517 h 3063250"/>
              <a:gd name="connsiteX89" fmla="*/ 1222680 w 4114165"/>
              <a:gd name="connsiteY89" fmla="*/ 2304808 h 3063250"/>
              <a:gd name="connsiteX90" fmla="*/ 1232602 w 4114165"/>
              <a:gd name="connsiteY90" fmla="*/ 2221471 h 3063250"/>
              <a:gd name="connsiteX91" fmla="*/ 1249127 w 4114165"/>
              <a:gd name="connsiteY91" fmla="*/ 2051011 h 3063250"/>
              <a:gd name="connsiteX92" fmla="*/ 1278857 w 4114165"/>
              <a:gd name="connsiteY92" fmla="*/ 1738519 h 3063250"/>
              <a:gd name="connsiteX93" fmla="*/ 1292087 w 4114165"/>
              <a:gd name="connsiteY93" fmla="*/ 1631108 h 3063250"/>
              <a:gd name="connsiteX94" fmla="*/ 1301997 w 4114165"/>
              <a:gd name="connsiteY94" fmla="*/ 1571186 h 3063250"/>
              <a:gd name="connsiteX95" fmla="*/ 1311907 w 4114165"/>
              <a:gd name="connsiteY95" fmla="*/ 1530802 h 3063250"/>
              <a:gd name="connsiteX96" fmla="*/ 1318522 w 4114165"/>
              <a:gd name="connsiteY96" fmla="*/ 1515125 h 3063250"/>
              <a:gd name="connsiteX97" fmla="*/ 1325124 w 4114165"/>
              <a:gd name="connsiteY97" fmla="*/ 1508553 h 3063250"/>
              <a:gd name="connsiteX98" fmla="*/ 1328431 w 4114165"/>
              <a:gd name="connsiteY98" fmla="*/ 1508692 h 3063250"/>
              <a:gd name="connsiteX99" fmla="*/ 1331739 w 4114165"/>
              <a:gd name="connsiteY99" fmla="*/ 1511098 h 3063250"/>
              <a:gd name="connsiteX100" fmla="*/ 1338341 w 4114165"/>
              <a:gd name="connsiteY100" fmla="*/ 1522673 h 3063250"/>
              <a:gd name="connsiteX101" fmla="*/ 1344956 w 4114165"/>
              <a:gd name="connsiteY101" fmla="*/ 1543098 h 3063250"/>
              <a:gd name="connsiteX102" fmla="*/ 1351559 w 4114165"/>
              <a:gd name="connsiteY102" fmla="*/ 1572135 h 3063250"/>
              <a:gd name="connsiteX103" fmla="*/ 1361481 w 4114165"/>
              <a:gd name="connsiteY103" fmla="*/ 1631273 h 3063250"/>
              <a:gd name="connsiteX104" fmla="*/ 1371391 w 4114165"/>
              <a:gd name="connsiteY104" fmla="*/ 1708025 h 3063250"/>
              <a:gd name="connsiteX105" fmla="*/ 1384608 w 4114165"/>
              <a:gd name="connsiteY105" fmla="*/ 1834709 h 3063250"/>
              <a:gd name="connsiteX106" fmla="*/ 1401133 w 4114165"/>
              <a:gd name="connsiteY106" fmla="*/ 2023810 h 3063250"/>
              <a:gd name="connsiteX107" fmla="*/ 1437478 w 4114165"/>
              <a:gd name="connsiteY107" fmla="*/ 2455958 h 3063250"/>
              <a:gd name="connsiteX108" fmla="*/ 1450695 w 4114165"/>
              <a:gd name="connsiteY108" fmla="*/ 2573840 h 3063250"/>
              <a:gd name="connsiteX109" fmla="*/ 1460618 w 4114165"/>
              <a:gd name="connsiteY109" fmla="*/ 2638271 h 3063250"/>
              <a:gd name="connsiteX110" fmla="*/ 1467220 w 4114165"/>
              <a:gd name="connsiteY110" fmla="*/ 2669055 h 3063250"/>
              <a:gd name="connsiteX111" fmla="*/ 1473835 w 4114165"/>
              <a:gd name="connsiteY111" fmla="*/ 2690241 h 3063250"/>
              <a:gd name="connsiteX112" fmla="*/ 1480438 w 4114165"/>
              <a:gd name="connsiteY112" fmla="*/ 2702360 h 3063250"/>
              <a:gd name="connsiteX113" fmla="*/ 1483745 w 4114165"/>
              <a:gd name="connsiteY113" fmla="*/ 2705260 h 3063250"/>
              <a:gd name="connsiteX114" fmla="*/ 1487053 w 4114165"/>
              <a:gd name="connsiteY114" fmla="*/ 2706222 h 3063250"/>
              <a:gd name="connsiteX115" fmla="*/ 1490360 w 4114165"/>
              <a:gd name="connsiteY115" fmla="*/ 2705361 h 3063250"/>
              <a:gd name="connsiteX116" fmla="*/ 1496963 w 4114165"/>
              <a:gd name="connsiteY116" fmla="*/ 2698700 h 3063250"/>
              <a:gd name="connsiteX117" fmla="*/ 1503577 w 4114165"/>
              <a:gd name="connsiteY117" fmla="*/ 2686265 h 3063250"/>
              <a:gd name="connsiteX118" fmla="*/ 1513487 w 4114165"/>
              <a:gd name="connsiteY118" fmla="*/ 2658861 h 3063250"/>
              <a:gd name="connsiteX119" fmla="*/ 1526705 w 4114165"/>
              <a:gd name="connsiteY119" fmla="*/ 2610120 h 3063250"/>
              <a:gd name="connsiteX120" fmla="*/ 1543229 w 4114165"/>
              <a:gd name="connsiteY120" fmla="*/ 2536635 h 3063250"/>
              <a:gd name="connsiteX121" fmla="*/ 1579574 w 4114165"/>
              <a:gd name="connsiteY121" fmla="*/ 2357488 h 3063250"/>
              <a:gd name="connsiteX122" fmla="*/ 1615932 w 4114165"/>
              <a:gd name="connsiteY122" fmla="*/ 2168830 h 3063250"/>
              <a:gd name="connsiteX123" fmla="*/ 1639059 w 4114165"/>
              <a:gd name="connsiteY123" fmla="*/ 2033219 h 3063250"/>
              <a:gd name="connsiteX124" fmla="*/ 1658891 w 4114165"/>
              <a:gd name="connsiteY124" fmla="*/ 1899823 h 3063250"/>
              <a:gd name="connsiteX125" fmla="*/ 1688633 w 4114165"/>
              <a:gd name="connsiteY125" fmla="*/ 1675189 h 3063250"/>
              <a:gd name="connsiteX126" fmla="*/ 1724978 w 4114165"/>
              <a:gd name="connsiteY126" fmla="*/ 1405069 h 3063250"/>
              <a:gd name="connsiteX127" fmla="*/ 1754720 w 4114165"/>
              <a:gd name="connsiteY127" fmla="*/ 1207660 h 3063250"/>
              <a:gd name="connsiteX128" fmla="*/ 1777847 w 4114165"/>
              <a:gd name="connsiteY128" fmla="*/ 1072404 h 3063250"/>
              <a:gd name="connsiteX129" fmla="*/ 1794372 w 4114165"/>
              <a:gd name="connsiteY129" fmla="*/ 994322 h 3063250"/>
              <a:gd name="connsiteX130" fmla="*/ 1807590 w 4114165"/>
              <a:gd name="connsiteY130" fmla="*/ 945860 h 3063250"/>
              <a:gd name="connsiteX131" fmla="*/ 1820807 w 4114165"/>
              <a:gd name="connsiteY131" fmla="*/ 909731 h 3063250"/>
              <a:gd name="connsiteX132" fmla="*/ 1830717 w 4114165"/>
              <a:gd name="connsiteY132" fmla="*/ 890394 h 3063250"/>
              <a:gd name="connsiteX133" fmla="*/ 1840639 w 4114165"/>
              <a:gd name="connsiteY133" fmla="*/ 877921 h 3063250"/>
              <a:gd name="connsiteX134" fmla="*/ 1847242 w 4114165"/>
              <a:gd name="connsiteY134" fmla="*/ 873653 h 3063250"/>
              <a:gd name="connsiteX135" fmla="*/ 1853857 w 4114165"/>
              <a:gd name="connsiteY135" fmla="*/ 872881 h 3063250"/>
              <a:gd name="connsiteX136" fmla="*/ 1860459 w 4114165"/>
              <a:gd name="connsiteY136" fmla="*/ 875768 h 3063250"/>
              <a:gd name="connsiteX137" fmla="*/ 1867074 w 4114165"/>
              <a:gd name="connsiteY137" fmla="*/ 882378 h 3063250"/>
              <a:gd name="connsiteX138" fmla="*/ 1873676 w 4114165"/>
              <a:gd name="connsiteY138" fmla="*/ 892762 h 3063250"/>
              <a:gd name="connsiteX139" fmla="*/ 1883599 w 4114165"/>
              <a:gd name="connsiteY139" fmla="*/ 915227 h 3063250"/>
              <a:gd name="connsiteX140" fmla="*/ 1893509 w 4114165"/>
              <a:gd name="connsiteY140" fmla="*/ 945480 h 3063250"/>
              <a:gd name="connsiteX141" fmla="*/ 1906726 w 4114165"/>
              <a:gd name="connsiteY141" fmla="*/ 996386 h 3063250"/>
              <a:gd name="connsiteX142" fmla="*/ 1919944 w 4114165"/>
              <a:gd name="connsiteY142" fmla="*/ 1058398 h 3063250"/>
              <a:gd name="connsiteX143" fmla="*/ 1933161 w 4114165"/>
              <a:gd name="connsiteY143" fmla="*/ 1132137 h 3063250"/>
              <a:gd name="connsiteX144" fmla="*/ 1949686 w 4114165"/>
              <a:gd name="connsiteY144" fmla="*/ 1241687 h 3063250"/>
              <a:gd name="connsiteX145" fmla="*/ 1966211 w 4114165"/>
              <a:gd name="connsiteY145" fmla="*/ 1370713 h 3063250"/>
              <a:gd name="connsiteX146" fmla="*/ 1986043 w 4114165"/>
              <a:gd name="connsiteY146" fmla="*/ 1548658 h 3063250"/>
              <a:gd name="connsiteX147" fmla="*/ 2035605 w 4114165"/>
              <a:gd name="connsiteY147" fmla="*/ 2011729 h 3063250"/>
              <a:gd name="connsiteX148" fmla="*/ 2048822 w 4114165"/>
              <a:gd name="connsiteY148" fmla="*/ 2106628 h 3063250"/>
              <a:gd name="connsiteX149" fmla="*/ 2058732 w 4114165"/>
              <a:gd name="connsiteY149" fmla="*/ 2163043 h 3063250"/>
              <a:gd name="connsiteX150" fmla="*/ 2068655 w 4114165"/>
              <a:gd name="connsiteY150" fmla="*/ 2205123 h 3063250"/>
              <a:gd name="connsiteX151" fmla="*/ 2075257 w 4114165"/>
              <a:gd name="connsiteY151" fmla="*/ 2224738 h 3063250"/>
              <a:gd name="connsiteX152" fmla="*/ 2081872 w 4114165"/>
              <a:gd name="connsiteY152" fmla="*/ 2237528 h 3063250"/>
              <a:gd name="connsiteX153" fmla="*/ 2088474 w 4114165"/>
              <a:gd name="connsiteY153" fmla="*/ 2243581 h 3063250"/>
              <a:gd name="connsiteX154" fmla="*/ 2091782 w 4114165"/>
              <a:gd name="connsiteY154" fmla="*/ 2244151 h 3063250"/>
              <a:gd name="connsiteX155" fmla="*/ 2095089 w 4114165"/>
              <a:gd name="connsiteY155" fmla="*/ 2243151 h 3063250"/>
              <a:gd name="connsiteX156" fmla="*/ 2101692 w 4114165"/>
              <a:gd name="connsiteY156" fmla="*/ 2236591 h 3063250"/>
              <a:gd name="connsiteX157" fmla="*/ 2108307 w 4114165"/>
              <a:gd name="connsiteY157" fmla="*/ 2224359 h 3063250"/>
              <a:gd name="connsiteX158" fmla="*/ 2118217 w 4114165"/>
              <a:gd name="connsiteY158" fmla="*/ 2196525 h 3063250"/>
              <a:gd name="connsiteX159" fmla="*/ 2128127 w 4114165"/>
              <a:gd name="connsiteY159" fmla="*/ 2159193 h 3063250"/>
              <a:gd name="connsiteX160" fmla="*/ 2141357 w 4114165"/>
              <a:gd name="connsiteY160" fmla="*/ 2098485 h 3063250"/>
              <a:gd name="connsiteX161" fmla="*/ 2164484 w 4114165"/>
              <a:gd name="connsiteY161" fmla="*/ 1975626 h 3063250"/>
              <a:gd name="connsiteX162" fmla="*/ 2200829 w 4114165"/>
              <a:gd name="connsiteY162" fmla="*/ 1779712 h 3063250"/>
              <a:gd name="connsiteX163" fmla="*/ 2214046 w 4114165"/>
              <a:gd name="connsiteY163" fmla="*/ 1723006 h 3063250"/>
              <a:gd name="connsiteX164" fmla="*/ 2223968 w 4114165"/>
              <a:gd name="connsiteY164" fmla="*/ 1691525 h 3063250"/>
              <a:gd name="connsiteX165" fmla="*/ 2230571 w 4114165"/>
              <a:gd name="connsiteY165" fmla="*/ 1677165 h 3063250"/>
              <a:gd name="connsiteX166" fmla="*/ 2237186 w 4114165"/>
              <a:gd name="connsiteY166" fmla="*/ 1668845 h 3063250"/>
              <a:gd name="connsiteX167" fmla="*/ 2240493 w 4114165"/>
              <a:gd name="connsiteY167" fmla="*/ 1667085 h 3063250"/>
              <a:gd name="connsiteX168" fmla="*/ 2243788 w 4114165"/>
              <a:gd name="connsiteY168" fmla="*/ 1666971 h 3063250"/>
              <a:gd name="connsiteX169" fmla="*/ 2247096 w 4114165"/>
              <a:gd name="connsiteY169" fmla="*/ 1668554 h 3063250"/>
              <a:gd name="connsiteX170" fmla="*/ 2253711 w 4114165"/>
              <a:gd name="connsiteY170" fmla="*/ 1676912 h 3063250"/>
              <a:gd name="connsiteX171" fmla="*/ 2260313 w 4114165"/>
              <a:gd name="connsiteY171" fmla="*/ 1692285 h 3063250"/>
              <a:gd name="connsiteX172" fmla="*/ 2266928 w 4114165"/>
              <a:gd name="connsiteY172" fmla="*/ 1714838 h 3063250"/>
              <a:gd name="connsiteX173" fmla="*/ 2276838 w 4114165"/>
              <a:gd name="connsiteY173" fmla="*/ 1762439 h 3063250"/>
              <a:gd name="connsiteX174" fmla="*/ 2286748 w 4114165"/>
              <a:gd name="connsiteY174" fmla="*/ 1827060 h 3063250"/>
              <a:gd name="connsiteX175" fmla="*/ 2296670 w 4114165"/>
              <a:gd name="connsiteY175" fmla="*/ 1908954 h 3063250"/>
              <a:gd name="connsiteX176" fmla="*/ 2309888 w 4114165"/>
              <a:gd name="connsiteY176" fmla="*/ 2044185 h 3063250"/>
              <a:gd name="connsiteX177" fmla="*/ 2326400 w 4114165"/>
              <a:gd name="connsiteY177" fmla="*/ 2246051 h 3063250"/>
              <a:gd name="connsiteX178" fmla="*/ 2352847 w 4114165"/>
              <a:gd name="connsiteY178" fmla="*/ 2572067 h 3063250"/>
              <a:gd name="connsiteX179" fmla="*/ 2366064 w 4114165"/>
              <a:gd name="connsiteY179" fmla="*/ 2700929 h 3063250"/>
              <a:gd name="connsiteX180" fmla="*/ 2375975 w 4114165"/>
              <a:gd name="connsiteY180" fmla="*/ 2775427 h 3063250"/>
              <a:gd name="connsiteX181" fmla="*/ 2385884 w 4114165"/>
              <a:gd name="connsiteY181" fmla="*/ 2830398 h 3063250"/>
              <a:gd name="connsiteX182" fmla="*/ 2395807 w 4114165"/>
              <a:gd name="connsiteY182" fmla="*/ 2867312 h 3063250"/>
              <a:gd name="connsiteX183" fmla="*/ 2402409 w 4114165"/>
              <a:gd name="connsiteY183" fmla="*/ 2883268 h 3063250"/>
              <a:gd name="connsiteX184" fmla="*/ 2409024 w 4114165"/>
              <a:gd name="connsiteY184" fmla="*/ 2893563 h 3063250"/>
              <a:gd name="connsiteX185" fmla="*/ 2415627 w 4114165"/>
              <a:gd name="connsiteY185" fmla="*/ 2899350 h 3063250"/>
              <a:gd name="connsiteX186" fmla="*/ 2422242 w 4114165"/>
              <a:gd name="connsiteY186" fmla="*/ 2901668 h 3063250"/>
              <a:gd name="connsiteX187" fmla="*/ 2428844 w 4114165"/>
              <a:gd name="connsiteY187" fmla="*/ 2901402 h 3063250"/>
              <a:gd name="connsiteX188" fmla="*/ 2438766 w 4114165"/>
              <a:gd name="connsiteY188" fmla="*/ 2897273 h 3063250"/>
              <a:gd name="connsiteX189" fmla="*/ 2448676 w 4114165"/>
              <a:gd name="connsiteY189" fmla="*/ 2889726 h 3063250"/>
              <a:gd name="connsiteX190" fmla="*/ 2461894 w 4114165"/>
              <a:gd name="connsiteY190" fmla="*/ 2875454 h 3063250"/>
              <a:gd name="connsiteX191" fmla="*/ 2478418 w 4114165"/>
              <a:gd name="connsiteY191" fmla="*/ 2852749 h 3063250"/>
              <a:gd name="connsiteX192" fmla="*/ 2501546 w 4114165"/>
              <a:gd name="connsiteY192" fmla="*/ 2820306 h 3063250"/>
              <a:gd name="connsiteX193" fmla="*/ 2511456 w 4114165"/>
              <a:gd name="connsiteY193" fmla="*/ 2810061 h 3063250"/>
              <a:gd name="connsiteX194" fmla="*/ 2521378 w 4114165"/>
              <a:gd name="connsiteY194" fmla="*/ 2803945 h 3063250"/>
              <a:gd name="connsiteX195" fmla="*/ 2527980 w 4114165"/>
              <a:gd name="connsiteY195" fmla="*/ 2802564 h 3063250"/>
              <a:gd name="connsiteX196" fmla="*/ 2534596 w 4114165"/>
              <a:gd name="connsiteY196" fmla="*/ 2803464 h 3063250"/>
              <a:gd name="connsiteX197" fmla="*/ 2541198 w 4114165"/>
              <a:gd name="connsiteY197" fmla="*/ 2806592 h 3063250"/>
              <a:gd name="connsiteX198" fmla="*/ 2551120 w 4114165"/>
              <a:gd name="connsiteY198" fmla="*/ 2815215 h 3063250"/>
              <a:gd name="connsiteX199" fmla="*/ 2561030 w 4114165"/>
              <a:gd name="connsiteY199" fmla="*/ 2828271 h 3063250"/>
              <a:gd name="connsiteX200" fmla="*/ 2570940 w 4114165"/>
              <a:gd name="connsiteY200" fmla="*/ 2845810 h 3063250"/>
              <a:gd name="connsiteX201" fmla="*/ 2584158 w 4114165"/>
              <a:gd name="connsiteY201" fmla="*/ 2876189 h 3063250"/>
              <a:gd name="connsiteX202" fmla="*/ 2603990 w 4114165"/>
              <a:gd name="connsiteY202" fmla="*/ 2931768 h 3063250"/>
              <a:gd name="connsiteX203" fmla="*/ 2617207 w 4114165"/>
              <a:gd name="connsiteY203" fmla="*/ 2966795 h 3063250"/>
              <a:gd name="connsiteX204" fmla="*/ 2627117 w 4114165"/>
              <a:gd name="connsiteY204" fmla="*/ 2986220 h 3063250"/>
              <a:gd name="connsiteX205" fmla="*/ 2633732 w 4114165"/>
              <a:gd name="connsiteY205" fmla="*/ 2993894 h 3063250"/>
              <a:gd name="connsiteX206" fmla="*/ 2640334 w 4114165"/>
              <a:gd name="connsiteY206" fmla="*/ 2996060 h 3063250"/>
              <a:gd name="connsiteX207" fmla="*/ 2643642 w 4114165"/>
              <a:gd name="connsiteY207" fmla="*/ 2994781 h 3063250"/>
              <a:gd name="connsiteX208" fmla="*/ 2650257 w 4114165"/>
              <a:gd name="connsiteY208" fmla="*/ 2986942 h 3063250"/>
              <a:gd name="connsiteX209" fmla="*/ 2656859 w 4114165"/>
              <a:gd name="connsiteY209" fmla="*/ 2971366 h 3063250"/>
              <a:gd name="connsiteX210" fmla="*/ 2663474 w 4114165"/>
              <a:gd name="connsiteY210" fmla="*/ 2947357 h 3063250"/>
              <a:gd name="connsiteX211" fmla="*/ 2670077 w 4114165"/>
              <a:gd name="connsiteY211" fmla="*/ 2914280 h 3063250"/>
              <a:gd name="connsiteX212" fmla="*/ 2679999 w 4114165"/>
              <a:gd name="connsiteY212" fmla="*/ 2846646 h 3063250"/>
              <a:gd name="connsiteX213" fmla="*/ 2689909 w 4114165"/>
              <a:gd name="connsiteY213" fmla="*/ 2756698 h 3063250"/>
              <a:gd name="connsiteX214" fmla="*/ 2703127 w 4114165"/>
              <a:gd name="connsiteY214" fmla="*/ 2602181 h 3063250"/>
              <a:gd name="connsiteX215" fmla="*/ 2716344 w 4114165"/>
              <a:gd name="connsiteY215" fmla="*/ 2412092 h 3063250"/>
              <a:gd name="connsiteX216" fmla="*/ 2736176 w 4114165"/>
              <a:gd name="connsiteY216" fmla="*/ 2082213 h 3063250"/>
              <a:gd name="connsiteX217" fmla="*/ 2772521 w 4114165"/>
              <a:gd name="connsiteY217" fmla="*/ 1470652 h 3063250"/>
              <a:gd name="connsiteX218" fmla="*/ 2789046 w 4114165"/>
              <a:gd name="connsiteY218" fmla="*/ 1238622 h 3063250"/>
              <a:gd name="connsiteX219" fmla="*/ 2805571 w 4114165"/>
              <a:gd name="connsiteY219" fmla="*/ 1047862 h 3063250"/>
              <a:gd name="connsiteX220" fmla="*/ 2818788 w 4114165"/>
              <a:gd name="connsiteY220" fmla="*/ 927358 h 3063250"/>
              <a:gd name="connsiteX221" fmla="*/ 2832005 w 4114165"/>
              <a:gd name="connsiteY221" fmla="*/ 833941 h 3063250"/>
              <a:gd name="connsiteX222" fmla="*/ 2845223 w 4114165"/>
              <a:gd name="connsiteY222" fmla="*/ 764002 h 3063250"/>
              <a:gd name="connsiteX223" fmla="*/ 2855133 w 4114165"/>
              <a:gd name="connsiteY223" fmla="*/ 724885 h 3063250"/>
              <a:gd name="connsiteX224" fmla="*/ 2865042 w 4114165"/>
              <a:gd name="connsiteY224" fmla="*/ 696152 h 3063250"/>
              <a:gd name="connsiteX225" fmla="*/ 2874965 w 4114165"/>
              <a:gd name="connsiteY225" fmla="*/ 677220 h 3063250"/>
              <a:gd name="connsiteX226" fmla="*/ 2881567 w 4114165"/>
              <a:gd name="connsiteY226" fmla="*/ 670028 h 3063250"/>
              <a:gd name="connsiteX227" fmla="*/ 2888182 w 4114165"/>
              <a:gd name="connsiteY227" fmla="*/ 667368 h 3063250"/>
              <a:gd name="connsiteX228" fmla="*/ 2894785 w 4114165"/>
              <a:gd name="connsiteY228" fmla="*/ 669622 h 3063250"/>
              <a:gd name="connsiteX229" fmla="*/ 2901400 w 4114165"/>
              <a:gd name="connsiteY229" fmla="*/ 677182 h 3063250"/>
              <a:gd name="connsiteX230" fmla="*/ 2908002 w 4114165"/>
              <a:gd name="connsiteY230" fmla="*/ 690415 h 3063250"/>
              <a:gd name="connsiteX231" fmla="*/ 2914617 w 4114165"/>
              <a:gd name="connsiteY231" fmla="*/ 709562 h 3063250"/>
              <a:gd name="connsiteX232" fmla="*/ 2924527 w 4114165"/>
              <a:gd name="connsiteY232" fmla="*/ 749616 h 3063250"/>
              <a:gd name="connsiteX233" fmla="*/ 2934450 w 4114165"/>
              <a:gd name="connsiteY233" fmla="*/ 803296 h 3063250"/>
              <a:gd name="connsiteX234" fmla="*/ 2947667 w 4114165"/>
              <a:gd name="connsiteY234" fmla="*/ 895814 h 3063250"/>
              <a:gd name="connsiteX235" fmla="*/ 2960884 w 4114165"/>
              <a:gd name="connsiteY235" fmla="*/ 1012101 h 3063250"/>
              <a:gd name="connsiteX236" fmla="*/ 2977409 w 4114165"/>
              <a:gd name="connsiteY236" fmla="*/ 1187779 h 3063250"/>
              <a:gd name="connsiteX237" fmla="*/ 3017061 w 4114165"/>
              <a:gd name="connsiteY237" fmla="*/ 1634110 h 3063250"/>
              <a:gd name="connsiteX238" fmla="*/ 3030278 w 4114165"/>
              <a:gd name="connsiteY238" fmla="*/ 1742115 h 3063250"/>
              <a:gd name="connsiteX239" fmla="*/ 3040188 w 4114165"/>
              <a:gd name="connsiteY239" fmla="*/ 1800265 h 3063250"/>
              <a:gd name="connsiteX240" fmla="*/ 3046803 w 4114165"/>
              <a:gd name="connsiteY240" fmla="*/ 1827313 h 3063250"/>
              <a:gd name="connsiteX241" fmla="*/ 3053406 w 4114165"/>
              <a:gd name="connsiteY241" fmla="*/ 1844928 h 3063250"/>
              <a:gd name="connsiteX242" fmla="*/ 3060021 w 4114165"/>
              <a:gd name="connsiteY242" fmla="*/ 1853413 h 3063250"/>
              <a:gd name="connsiteX243" fmla="*/ 3063315 w 4114165"/>
              <a:gd name="connsiteY243" fmla="*/ 1854388 h 3063250"/>
              <a:gd name="connsiteX244" fmla="*/ 3066623 w 4114165"/>
              <a:gd name="connsiteY244" fmla="*/ 1853299 h 3063250"/>
              <a:gd name="connsiteX245" fmla="*/ 3073238 w 4114165"/>
              <a:gd name="connsiteY245" fmla="*/ 1845245 h 3063250"/>
              <a:gd name="connsiteX246" fmla="*/ 3079840 w 4114165"/>
              <a:gd name="connsiteY246" fmla="*/ 1829960 h 3063250"/>
              <a:gd name="connsiteX247" fmla="*/ 3086456 w 4114165"/>
              <a:gd name="connsiteY247" fmla="*/ 1808129 h 3063250"/>
              <a:gd name="connsiteX248" fmla="*/ 3096365 w 4114165"/>
              <a:gd name="connsiteY248" fmla="*/ 1764782 h 3063250"/>
              <a:gd name="connsiteX249" fmla="*/ 3109583 w 4114165"/>
              <a:gd name="connsiteY249" fmla="*/ 1692285 h 3063250"/>
              <a:gd name="connsiteX250" fmla="*/ 3145940 w 4114165"/>
              <a:gd name="connsiteY250" fmla="*/ 1482986 h 3063250"/>
              <a:gd name="connsiteX251" fmla="*/ 3162452 w 4114165"/>
              <a:gd name="connsiteY251" fmla="*/ 1409665 h 3063250"/>
              <a:gd name="connsiteX252" fmla="*/ 3178977 w 4114165"/>
              <a:gd name="connsiteY252" fmla="*/ 1351098 h 3063250"/>
              <a:gd name="connsiteX253" fmla="*/ 3192194 w 4114165"/>
              <a:gd name="connsiteY253" fmla="*/ 1313348 h 3063250"/>
              <a:gd name="connsiteX254" fmla="*/ 3205412 w 4114165"/>
              <a:gd name="connsiteY254" fmla="*/ 1283678 h 3063250"/>
              <a:gd name="connsiteX255" fmla="*/ 3215334 w 4114165"/>
              <a:gd name="connsiteY255" fmla="*/ 1267773 h 3063250"/>
              <a:gd name="connsiteX256" fmla="*/ 3221936 w 4114165"/>
              <a:gd name="connsiteY256" fmla="*/ 1260745 h 3063250"/>
              <a:gd name="connsiteX257" fmla="*/ 3228551 w 4114165"/>
              <a:gd name="connsiteY257" fmla="*/ 1256705 h 3063250"/>
              <a:gd name="connsiteX258" fmla="*/ 3235154 w 4114165"/>
              <a:gd name="connsiteY258" fmla="*/ 1255730 h 3063250"/>
              <a:gd name="connsiteX259" fmla="*/ 3241769 w 4114165"/>
              <a:gd name="connsiteY259" fmla="*/ 1257820 h 3063250"/>
              <a:gd name="connsiteX260" fmla="*/ 3248371 w 4114165"/>
              <a:gd name="connsiteY260" fmla="*/ 1263088 h 3063250"/>
              <a:gd name="connsiteX261" fmla="*/ 3254986 w 4114165"/>
              <a:gd name="connsiteY261" fmla="*/ 1271661 h 3063250"/>
              <a:gd name="connsiteX262" fmla="*/ 3264896 w 4114165"/>
              <a:gd name="connsiteY262" fmla="*/ 1291099 h 3063250"/>
              <a:gd name="connsiteX263" fmla="*/ 3274819 w 4114165"/>
              <a:gd name="connsiteY263" fmla="*/ 1319161 h 3063250"/>
              <a:gd name="connsiteX264" fmla="*/ 3284729 w 4114165"/>
              <a:gd name="connsiteY264" fmla="*/ 1356796 h 3063250"/>
              <a:gd name="connsiteX265" fmla="*/ 3294638 w 4114165"/>
              <a:gd name="connsiteY265" fmla="*/ 1405106 h 3063250"/>
              <a:gd name="connsiteX266" fmla="*/ 3304548 w 4114165"/>
              <a:gd name="connsiteY266" fmla="*/ 1465029 h 3063250"/>
              <a:gd name="connsiteX267" fmla="*/ 3317766 w 4114165"/>
              <a:gd name="connsiteY267" fmla="*/ 1564322 h 3063250"/>
              <a:gd name="connsiteX268" fmla="*/ 3330996 w 4114165"/>
              <a:gd name="connsiteY268" fmla="*/ 1685636 h 3063250"/>
              <a:gd name="connsiteX269" fmla="*/ 3347508 w 4114165"/>
              <a:gd name="connsiteY269" fmla="*/ 1862923 h 3063250"/>
              <a:gd name="connsiteX270" fmla="*/ 3406993 w 4114165"/>
              <a:gd name="connsiteY270" fmla="*/ 2532355 h 3063250"/>
              <a:gd name="connsiteX271" fmla="*/ 3423517 w 4114165"/>
              <a:gd name="connsiteY271" fmla="*/ 2676071 h 3063250"/>
              <a:gd name="connsiteX272" fmla="*/ 3440042 w 4114165"/>
              <a:gd name="connsiteY272" fmla="*/ 2794878 h 3063250"/>
              <a:gd name="connsiteX273" fmla="*/ 3453260 w 4114165"/>
              <a:gd name="connsiteY273" fmla="*/ 2872884 h 3063250"/>
              <a:gd name="connsiteX274" fmla="*/ 3466477 w 4114165"/>
              <a:gd name="connsiteY274" fmla="*/ 2936720 h 3063250"/>
              <a:gd name="connsiteX275" fmla="*/ 3479694 w 4114165"/>
              <a:gd name="connsiteY275" fmla="*/ 2986828 h 3063250"/>
              <a:gd name="connsiteX276" fmla="*/ 3489604 w 4114165"/>
              <a:gd name="connsiteY276" fmla="*/ 3015675 h 3063250"/>
              <a:gd name="connsiteX277" fmla="*/ 3499526 w 4114165"/>
              <a:gd name="connsiteY277" fmla="*/ 3037329 h 3063250"/>
              <a:gd name="connsiteX278" fmla="*/ 3509436 w 4114165"/>
              <a:gd name="connsiteY278" fmla="*/ 3052108 h 3063250"/>
              <a:gd name="connsiteX279" fmla="*/ 3519346 w 4114165"/>
              <a:gd name="connsiteY279" fmla="*/ 3060642 h 3063250"/>
              <a:gd name="connsiteX280" fmla="*/ 3525962 w 4114165"/>
              <a:gd name="connsiteY280" fmla="*/ 3063150 h 3063250"/>
              <a:gd name="connsiteX281" fmla="*/ 3532564 w 4114165"/>
              <a:gd name="connsiteY281" fmla="*/ 3063251 h 3063250"/>
              <a:gd name="connsiteX282" fmla="*/ 3539179 w 4114165"/>
              <a:gd name="connsiteY282" fmla="*/ 3060947 h 3063250"/>
              <a:gd name="connsiteX283" fmla="*/ 3545781 w 4114165"/>
              <a:gd name="connsiteY283" fmla="*/ 3056261 h 3063250"/>
              <a:gd name="connsiteX284" fmla="*/ 3555704 w 4114165"/>
              <a:gd name="connsiteY284" fmla="*/ 3044826 h 3063250"/>
              <a:gd name="connsiteX285" fmla="*/ 3565614 w 4114165"/>
              <a:gd name="connsiteY285" fmla="*/ 3028149 h 3063250"/>
              <a:gd name="connsiteX286" fmla="*/ 3575523 w 4114165"/>
              <a:gd name="connsiteY286" fmla="*/ 3006076 h 3063250"/>
              <a:gd name="connsiteX287" fmla="*/ 3585446 w 4114165"/>
              <a:gd name="connsiteY287" fmla="*/ 2978141 h 3063250"/>
              <a:gd name="connsiteX288" fmla="*/ 3598663 w 4114165"/>
              <a:gd name="connsiteY288" fmla="*/ 2930705 h 3063250"/>
              <a:gd name="connsiteX289" fmla="*/ 3611881 w 4114165"/>
              <a:gd name="connsiteY289" fmla="*/ 2871288 h 3063250"/>
              <a:gd name="connsiteX290" fmla="*/ 3628405 w 4114165"/>
              <a:gd name="connsiteY290" fmla="*/ 2782582 h 3063250"/>
              <a:gd name="connsiteX291" fmla="*/ 3664750 w 4114165"/>
              <a:gd name="connsiteY291" fmla="*/ 2563380 h 3063250"/>
              <a:gd name="connsiteX292" fmla="*/ 3691185 w 4114165"/>
              <a:gd name="connsiteY292" fmla="*/ 2412674 h 3063250"/>
              <a:gd name="connsiteX293" fmla="*/ 3707710 w 4114165"/>
              <a:gd name="connsiteY293" fmla="*/ 2331693 h 3063250"/>
              <a:gd name="connsiteX294" fmla="*/ 3720927 w 4114165"/>
              <a:gd name="connsiteY294" fmla="*/ 2279532 h 3063250"/>
              <a:gd name="connsiteX295" fmla="*/ 3730837 w 4114165"/>
              <a:gd name="connsiteY295" fmla="*/ 2250090 h 3063250"/>
              <a:gd name="connsiteX296" fmla="*/ 3740759 w 4114165"/>
              <a:gd name="connsiteY296" fmla="*/ 2229956 h 3063250"/>
              <a:gd name="connsiteX297" fmla="*/ 3747362 w 4114165"/>
              <a:gd name="connsiteY297" fmla="*/ 2221978 h 3063250"/>
              <a:gd name="connsiteX298" fmla="*/ 3753977 w 4114165"/>
              <a:gd name="connsiteY298" fmla="*/ 2218470 h 3063250"/>
              <a:gd name="connsiteX299" fmla="*/ 3760579 w 4114165"/>
              <a:gd name="connsiteY299" fmla="*/ 2219483 h 3063250"/>
              <a:gd name="connsiteX300" fmla="*/ 3767194 w 4114165"/>
              <a:gd name="connsiteY300" fmla="*/ 2225017 h 3063250"/>
              <a:gd name="connsiteX301" fmla="*/ 3773796 w 4114165"/>
              <a:gd name="connsiteY301" fmla="*/ 2234945 h 3063250"/>
              <a:gd name="connsiteX302" fmla="*/ 3783719 w 4114165"/>
              <a:gd name="connsiteY302" fmla="*/ 2257498 h 3063250"/>
              <a:gd name="connsiteX303" fmla="*/ 3793629 w 4114165"/>
              <a:gd name="connsiteY303" fmla="*/ 2287751 h 3063250"/>
              <a:gd name="connsiteX304" fmla="*/ 3810154 w 4114165"/>
              <a:gd name="connsiteY304" fmla="*/ 2348788 h 3063250"/>
              <a:gd name="connsiteX305" fmla="*/ 3836589 w 4114165"/>
              <a:gd name="connsiteY305" fmla="*/ 2448461 h 3063250"/>
              <a:gd name="connsiteX306" fmla="*/ 3849806 w 4114165"/>
              <a:gd name="connsiteY306" fmla="*/ 2487654 h 3063250"/>
              <a:gd name="connsiteX307" fmla="*/ 3859716 w 4114165"/>
              <a:gd name="connsiteY307" fmla="*/ 2508472 h 3063250"/>
              <a:gd name="connsiteX308" fmla="*/ 3866331 w 4114165"/>
              <a:gd name="connsiteY308" fmla="*/ 2517476 h 3063250"/>
              <a:gd name="connsiteX309" fmla="*/ 3872933 w 4114165"/>
              <a:gd name="connsiteY309" fmla="*/ 2522313 h 3063250"/>
              <a:gd name="connsiteX310" fmla="*/ 3879548 w 4114165"/>
              <a:gd name="connsiteY310" fmla="*/ 2522984 h 3063250"/>
              <a:gd name="connsiteX311" fmla="*/ 3886150 w 4114165"/>
              <a:gd name="connsiteY311" fmla="*/ 2519654 h 3063250"/>
              <a:gd name="connsiteX312" fmla="*/ 3892765 w 4114165"/>
              <a:gd name="connsiteY312" fmla="*/ 2512613 h 3063250"/>
              <a:gd name="connsiteX313" fmla="*/ 3902675 w 4114165"/>
              <a:gd name="connsiteY313" fmla="*/ 2496087 h 3063250"/>
              <a:gd name="connsiteX314" fmla="*/ 3915893 w 4114165"/>
              <a:gd name="connsiteY314" fmla="*/ 2466177 h 3063250"/>
              <a:gd name="connsiteX315" fmla="*/ 3939032 w 4114165"/>
              <a:gd name="connsiteY315" fmla="*/ 2410826 h 3063250"/>
              <a:gd name="connsiteX316" fmla="*/ 3948943 w 4114165"/>
              <a:gd name="connsiteY316" fmla="*/ 2393604 h 3063250"/>
              <a:gd name="connsiteX317" fmla="*/ 3955545 w 4114165"/>
              <a:gd name="connsiteY317" fmla="*/ 2385879 h 3063250"/>
              <a:gd name="connsiteX318" fmla="*/ 3962160 w 4114165"/>
              <a:gd name="connsiteY318" fmla="*/ 2381497 h 3063250"/>
              <a:gd name="connsiteX319" fmla="*/ 3968775 w 4114165"/>
              <a:gd name="connsiteY319" fmla="*/ 2380687 h 3063250"/>
              <a:gd name="connsiteX320" fmla="*/ 3975377 w 4114165"/>
              <a:gd name="connsiteY320" fmla="*/ 2383562 h 3063250"/>
              <a:gd name="connsiteX321" fmla="*/ 3981992 w 4114165"/>
              <a:gd name="connsiteY321" fmla="*/ 2390184 h 3063250"/>
              <a:gd name="connsiteX322" fmla="*/ 3988595 w 4114165"/>
              <a:gd name="connsiteY322" fmla="*/ 2400606 h 3063250"/>
              <a:gd name="connsiteX323" fmla="*/ 3998504 w 4114165"/>
              <a:gd name="connsiteY323" fmla="*/ 2422932 h 3063250"/>
              <a:gd name="connsiteX324" fmla="*/ 4011734 w 4114165"/>
              <a:gd name="connsiteY324" fmla="*/ 2462365 h 3063250"/>
              <a:gd name="connsiteX325" fmla="*/ 4034862 w 4114165"/>
              <a:gd name="connsiteY325" fmla="*/ 2535128 h 3063250"/>
              <a:gd name="connsiteX326" fmla="*/ 4044771 w 4114165"/>
              <a:gd name="connsiteY326" fmla="*/ 2557023 h 3063250"/>
              <a:gd name="connsiteX327" fmla="*/ 4051386 w 4114165"/>
              <a:gd name="connsiteY327" fmla="*/ 2565419 h 3063250"/>
              <a:gd name="connsiteX328" fmla="*/ 4054681 w 4114165"/>
              <a:gd name="connsiteY328" fmla="*/ 2567344 h 3063250"/>
              <a:gd name="connsiteX329" fmla="*/ 4057989 w 4114165"/>
              <a:gd name="connsiteY329" fmla="*/ 2567584 h 3063250"/>
              <a:gd name="connsiteX330" fmla="*/ 4061296 w 4114165"/>
              <a:gd name="connsiteY330" fmla="*/ 2566090 h 3063250"/>
              <a:gd name="connsiteX331" fmla="*/ 4067911 w 4114165"/>
              <a:gd name="connsiteY331" fmla="*/ 2557454 h 3063250"/>
              <a:gd name="connsiteX332" fmla="*/ 4074514 w 4114165"/>
              <a:gd name="connsiteY332" fmla="*/ 2541131 h 3063250"/>
              <a:gd name="connsiteX333" fmla="*/ 4081129 w 4114165"/>
              <a:gd name="connsiteY333" fmla="*/ 2517134 h 3063250"/>
              <a:gd name="connsiteX334" fmla="*/ 4091038 w 4114165"/>
              <a:gd name="connsiteY334" fmla="*/ 2467532 h 3063250"/>
              <a:gd name="connsiteX335" fmla="*/ 4100948 w 4114165"/>
              <a:gd name="connsiteY335" fmla="*/ 2403215 h 3063250"/>
              <a:gd name="connsiteX336" fmla="*/ 4114166 w 4114165"/>
              <a:gd name="connsiteY336" fmla="*/ 2298223 h 3063250"/>
              <a:gd name="connsiteX337" fmla="*/ 4114166 w 4114165"/>
              <a:gd name="connsiteY337" fmla="*/ 2298223 h 3063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</a:cxnLst>
            <a:rect l="l" t="t" r="r" b="b"/>
            <a:pathLst>
              <a:path w="4114165" h="3063250">
                <a:moveTo>
                  <a:pt x="0" y="962866"/>
                </a:moveTo>
                <a:lnTo>
                  <a:pt x="13219" y="938578"/>
                </a:lnTo>
                <a:lnTo>
                  <a:pt x="29741" y="914936"/>
                </a:lnTo>
                <a:lnTo>
                  <a:pt x="52873" y="887165"/>
                </a:lnTo>
                <a:lnTo>
                  <a:pt x="79309" y="860382"/>
                </a:lnTo>
                <a:lnTo>
                  <a:pt x="99137" y="843895"/>
                </a:lnTo>
                <a:lnTo>
                  <a:pt x="109050" y="838551"/>
                </a:lnTo>
                <a:lnTo>
                  <a:pt x="118964" y="836816"/>
                </a:lnTo>
                <a:lnTo>
                  <a:pt x="125574" y="838272"/>
                </a:lnTo>
                <a:lnTo>
                  <a:pt x="132182" y="842248"/>
                </a:lnTo>
                <a:lnTo>
                  <a:pt x="138791" y="849049"/>
                </a:lnTo>
                <a:lnTo>
                  <a:pt x="145401" y="859078"/>
                </a:lnTo>
                <a:lnTo>
                  <a:pt x="155315" y="880859"/>
                </a:lnTo>
                <a:lnTo>
                  <a:pt x="165228" y="911631"/>
                </a:lnTo>
                <a:lnTo>
                  <a:pt x="175142" y="951773"/>
                </a:lnTo>
                <a:lnTo>
                  <a:pt x="188360" y="1018952"/>
                </a:lnTo>
                <a:lnTo>
                  <a:pt x="204883" y="1119511"/>
                </a:lnTo>
                <a:lnTo>
                  <a:pt x="237928" y="1325872"/>
                </a:lnTo>
                <a:lnTo>
                  <a:pt x="251146" y="1392203"/>
                </a:lnTo>
                <a:lnTo>
                  <a:pt x="264365" y="1444629"/>
                </a:lnTo>
                <a:lnTo>
                  <a:pt x="274279" y="1474666"/>
                </a:lnTo>
                <a:lnTo>
                  <a:pt x="284192" y="1497675"/>
                </a:lnTo>
                <a:lnTo>
                  <a:pt x="297410" y="1521267"/>
                </a:lnTo>
                <a:lnTo>
                  <a:pt x="323847" y="1565120"/>
                </a:lnTo>
                <a:lnTo>
                  <a:pt x="340373" y="1598538"/>
                </a:lnTo>
                <a:lnTo>
                  <a:pt x="363500" y="1652395"/>
                </a:lnTo>
                <a:lnTo>
                  <a:pt x="386628" y="1713129"/>
                </a:lnTo>
                <a:lnTo>
                  <a:pt x="406460" y="1772988"/>
                </a:lnTo>
                <a:lnTo>
                  <a:pt x="422985" y="1832430"/>
                </a:lnTo>
                <a:lnTo>
                  <a:pt x="439510" y="1903407"/>
                </a:lnTo>
                <a:lnTo>
                  <a:pt x="456035" y="1987175"/>
                </a:lnTo>
                <a:lnTo>
                  <a:pt x="472547" y="2085024"/>
                </a:lnTo>
                <a:lnTo>
                  <a:pt x="502289" y="2284990"/>
                </a:lnTo>
                <a:lnTo>
                  <a:pt x="518814" y="2386930"/>
                </a:lnTo>
                <a:lnTo>
                  <a:pt x="532031" y="2452703"/>
                </a:lnTo>
                <a:lnTo>
                  <a:pt x="541941" y="2490718"/>
                </a:lnTo>
                <a:lnTo>
                  <a:pt x="551864" y="2518717"/>
                </a:lnTo>
                <a:lnTo>
                  <a:pt x="561774" y="2537066"/>
                </a:lnTo>
                <a:lnTo>
                  <a:pt x="568389" y="2544335"/>
                </a:lnTo>
                <a:lnTo>
                  <a:pt x="574991" y="2548070"/>
                </a:lnTo>
                <a:lnTo>
                  <a:pt x="581606" y="2548741"/>
                </a:lnTo>
                <a:lnTo>
                  <a:pt x="588208" y="2546969"/>
                </a:lnTo>
                <a:lnTo>
                  <a:pt x="598131" y="2541042"/>
                </a:lnTo>
                <a:lnTo>
                  <a:pt x="644385" y="2506927"/>
                </a:lnTo>
                <a:lnTo>
                  <a:pt x="670820" y="2490034"/>
                </a:lnTo>
                <a:lnTo>
                  <a:pt x="687345" y="2476269"/>
                </a:lnTo>
                <a:lnTo>
                  <a:pt x="700562" y="2461681"/>
                </a:lnTo>
                <a:lnTo>
                  <a:pt x="710485" y="2447156"/>
                </a:lnTo>
                <a:lnTo>
                  <a:pt x="720395" y="2427478"/>
                </a:lnTo>
                <a:lnTo>
                  <a:pt x="730305" y="2399808"/>
                </a:lnTo>
                <a:lnTo>
                  <a:pt x="740214" y="2360615"/>
                </a:lnTo>
                <a:lnTo>
                  <a:pt x="750137" y="2306011"/>
                </a:lnTo>
                <a:lnTo>
                  <a:pt x="760047" y="2232146"/>
                </a:lnTo>
                <a:lnTo>
                  <a:pt x="769957" y="2135437"/>
                </a:lnTo>
                <a:lnTo>
                  <a:pt x="779879" y="2013021"/>
                </a:lnTo>
                <a:lnTo>
                  <a:pt x="793097" y="1806394"/>
                </a:lnTo>
                <a:lnTo>
                  <a:pt x="806314" y="1550988"/>
                </a:lnTo>
                <a:lnTo>
                  <a:pt x="826134" y="1101061"/>
                </a:lnTo>
                <a:lnTo>
                  <a:pt x="852581" y="502805"/>
                </a:lnTo>
                <a:lnTo>
                  <a:pt x="865798" y="268992"/>
                </a:lnTo>
                <a:lnTo>
                  <a:pt x="875708" y="140161"/>
                </a:lnTo>
                <a:lnTo>
                  <a:pt x="885618" y="54144"/>
                </a:lnTo>
                <a:lnTo>
                  <a:pt x="892233" y="19833"/>
                </a:lnTo>
                <a:lnTo>
                  <a:pt x="898835" y="2645"/>
                </a:lnTo>
                <a:lnTo>
                  <a:pt x="902143" y="0"/>
                </a:lnTo>
                <a:lnTo>
                  <a:pt x="905450" y="1042"/>
                </a:lnTo>
                <a:lnTo>
                  <a:pt x="908758" y="5543"/>
                </a:lnTo>
                <a:lnTo>
                  <a:pt x="915360" y="23974"/>
                </a:lnTo>
                <a:lnTo>
                  <a:pt x="921975" y="53496"/>
                </a:lnTo>
                <a:lnTo>
                  <a:pt x="931885" y="114728"/>
                </a:lnTo>
                <a:lnTo>
                  <a:pt x="945103" y="219005"/>
                </a:lnTo>
                <a:lnTo>
                  <a:pt x="991370" y="608560"/>
                </a:lnTo>
                <a:lnTo>
                  <a:pt x="1007895" y="717439"/>
                </a:lnTo>
                <a:lnTo>
                  <a:pt x="1057457" y="1020560"/>
                </a:lnTo>
                <a:lnTo>
                  <a:pt x="1070674" y="1129034"/>
                </a:lnTo>
                <a:lnTo>
                  <a:pt x="1083891" y="1261492"/>
                </a:lnTo>
                <a:lnTo>
                  <a:pt x="1100416" y="1462079"/>
                </a:lnTo>
                <a:lnTo>
                  <a:pt x="1123543" y="1789577"/>
                </a:lnTo>
                <a:lnTo>
                  <a:pt x="1146683" y="2110389"/>
                </a:lnTo>
                <a:lnTo>
                  <a:pt x="1159901" y="2255687"/>
                </a:lnTo>
                <a:lnTo>
                  <a:pt x="1169810" y="2336454"/>
                </a:lnTo>
                <a:lnTo>
                  <a:pt x="1176425" y="2375343"/>
                </a:lnTo>
                <a:lnTo>
                  <a:pt x="1183028" y="2401809"/>
                </a:lnTo>
                <a:lnTo>
                  <a:pt x="1189643" y="2415701"/>
                </a:lnTo>
                <a:lnTo>
                  <a:pt x="1192950" y="2417917"/>
                </a:lnTo>
                <a:lnTo>
                  <a:pt x="1196245" y="2417030"/>
                </a:lnTo>
                <a:lnTo>
                  <a:pt x="1199553" y="2413054"/>
                </a:lnTo>
                <a:lnTo>
                  <a:pt x="1206168" y="2396073"/>
                </a:lnTo>
                <a:lnTo>
                  <a:pt x="1212770" y="2367517"/>
                </a:lnTo>
                <a:lnTo>
                  <a:pt x="1222680" y="2304808"/>
                </a:lnTo>
                <a:lnTo>
                  <a:pt x="1232602" y="2221471"/>
                </a:lnTo>
                <a:lnTo>
                  <a:pt x="1249127" y="2051011"/>
                </a:lnTo>
                <a:lnTo>
                  <a:pt x="1278857" y="1738519"/>
                </a:lnTo>
                <a:lnTo>
                  <a:pt x="1292087" y="1631108"/>
                </a:lnTo>
                <a:lnTo>
                  <a:pt x="1301997" y="1571186"/>
                </a:lnTo>
                <a:lnTo>
                  <a:pt x="1311907" y="1530802"/>
                </a:lnTo>
                <a:lnTo>
                  <a:pt x="1318522" y="1515125"/>
                </a:lnTo>
                <a:lnTo>
                  <a:pt x="1325124" y="1508553"/>
                </a:lnTo>
                <a:lnTo>
                  <a:pt x="1328431" y="1508692"/>
                </a:lnTo>
                <a:lnTo>
                  <a:pt x="1331739" y="1511098"/>
                </a:lnTo>
                <a:lnTo>
                  <a:pt x="1338341" y="1522673"/>
                </a:lnTo>
                <a:lnTo>
                  <a:pt x="1344956" y="1543098"/>
                </a:lnTo>
                <a:lnTo>
                  <a:pt x="1351559" y="1572135"/>
                </a:lnTo>
                <a:lnTo>
                  <a:pt x="1361481" y="1631273"/>
                </a:lnTo>
                <a:lnTo>
                  <a:pt x="1371391" y="1708025"/>
                </a:lnTo>
                <a:lnTo>
                  <a:pt x="1384608" y="1834709"/>
                </a:lnTo>
                <a:lnTo>
                  <a:pt x="1401133" y="2023810"/>
                </a:lnTo>
                <a:lnTo>
                  <a:pt x="1437478" y="2455958"/>
                </a:lnTo>
                <a:lnTo>
                  <a:pt x="1450695" y="2573840"/>
                </a:lnTo>
                <a:lnTo>
                  <a:pt x="1460618" y="2638271"/>
                </a:lnTo>
                <a:lnTo>
                  <a:pt x="1467220" y="2669055"/>
                </a:lnTo>
                <a:lnTo>
                  <a:pt x="1473835" y="2690241"/>
                </a:lnTo>
                <a:lnTo>
                  <a:pt x="1480438" y="2702360"/>
                </a:lnTo>
                <a:lnTo>
                  <a:pt x="1483745" y="2705260"/>
                </a:lnTo>
                <a:lnTo>
                  <a:pt x="1487053" y="2706222"/>
                </a:lnTo>
                <a:lnTo>
                  <a:pt x="1490360" y="2705361"/>
                </a:lnTo>
                <a:lnTo>
                  <a:pt x="1496963" y="2698700"/>
                </a:lnTo>
                <a:lnTo>
                  <a:pt x="1503577" y="2686265"/>
                </a:lnTo>
                <a:lnTo>
                  <a:pt x="1513487" y="2658861"/>
                </a:lnTo>
                <a:lnTo>
                  <a:pt x="1526705" y="2610120"/>
                </a:lnTo>
                <a:lnTo>
                  <a:pt x="1543229" y="2536635"/>
                </a:lnTo>
                <a:lnTo>
                  <a:pt x="1579574" y="2357488"/>
                </a:lnTo>
                <a:lnTo>
                  <a:pt x="1615932" y="2168830"/>
                </a:lnTo>
                <a:lnTo>
                  <a:pt x="1639059" y="2033219"/>
                </a:lnTo>
                <a:lnTo>
                  <a:pt x="1658891" y="1899823"/>
                </a:lnTo>
                <a:lnTo>
                  <a:pt x="1688633" y="1675189"/>
                </a:lnTo>
                <a:lnTo>
                  <a:pt x="1724978" y="1405069"/>
                </a:lnTo>
                <a:lnTo>
                  <a:pt x="1754720" y="1207660"/>
                </a:lnTo>
                <a:lnTo>
                  <a:pt x="1777847" y="1072404"/>
                </a:lnTo>
                <a:lnTo>
                  <a:pt x="1794372" y="994322"/>
                </a:lnTo>
                <a:lnTo>
                  <a:pt x="1807590" y="945860"/>
                </a:lnTo>
                <a:lnTo>
                  <a:pt x="1820807" y="909731"/>
                </a:lnTo>
                <a:lnTo>
                  <a:pt x="1830717" y="890394"/>
                </a:lnTo>
                <a:lnTo>
                  <a:pt x="1840639" y="877921"/>
                </a:lnTo>
                <a:lnTo>
                  <a:pt x="1847242" y="873653"/>
                </a:lnTo>
                <a:lnTo>
                  <a:pt x="1853857" y="872881"/>
                </a:lnTo>
                <a:lnTo>
                  <a:pt x="1860459" y="875768"/>
                </a:lnTo>
                <a:lnTo>
                  <a:pt x="1867074" y="882378"/>
                </a:lnTo>
                <a:lnTo>
                  <a:pt x="1873676" y="892762"/>
                </a:lnTo>
                <a:lnTo>
                  <a:pt x="1883599" y="915227"/>
                </a:lnTo>
                <a:lnTo>
                  <a:pt x="1893509" y="945480"/>
                </a:lnTo>
                <a:lnTo>
                  <a:pt x="1906726" y="996386"/>
                </a:lnTo>
                <a:lnTo>
                  <a:pt x="1919944" y="1058398"/>
                </a:lnTo>
                <a:lnTo>
                  <a:pt x="1933161" y="1132137"/>
                </a:lnTo>
                <a:lnTo>
                  <a:pt x="1949686" y="1241687"/>
                </a:lnTo>
                <a:lnTo>
                  <a:pt x="1966211" y="1370713"/>
                </a:lnTo>
                <a:lnTo>
                  <a:pt x="1986043" y="1548658"/>
                </a:lnTo>
                <a:lnTo>
                  <a:pt x="2035605" y="2011729"/>
                </a:lnTo>
                <a:lnTo>
                  <a:pt x="2048822" y="2106628"/>
                </a:lnTo>
                <a:lnTo>
                  <a:pt x="2058732" y="2163043"/>
                </a:lnTo>
                <a:lnTo>
                  <a:pt x="2068655" y="2205123"/>
                </a:lnTo>
                <a:lnTo>
                  <a:pt x="2075257" y="2224738"/>
                </a:lnTo>
                <a:lnTo>
                  <a:pt x="2081872" y="2237528"/>
                </a:lnTo>
                <a:lnTo>
                  <a:pt x="2088474" y="2243581"/>
                </a:lnTo>
                <a:lnTo>
                  <a:pt x="2091782" y="2244151"/>
                </a:lnTo>
                <a:lnTo>
                  <a:pt x="2095089" y="2243151"/>
                </a:lnTo>
                <a:lnTo>
                  <a:pt x="2101692" y="2236591"/>
                </a:lnTo>
                <a:lnTo>
                  <a:pt x="2108307" y="2224359"/>
                </a:lnTo>
                <a:lnTo>
                  <a:pt x="2118217" y="2196525"/>
                </a:lnTo>
                <a:lnTo>
                  <a:pt x="2128127" y="2159193"/>
                </a:lnTo>
                <a:lnTo>
                  <a:pt x="2141357" y="2098485"/>
                </a:lnTo>
                <a:lnTo>
                  <a:pt x="2164484" y="1975626"/>
                </a:lnTo>
                <a:lnTo>
                  <a:pt x="2200829" y="1779712"/>
                </a:lnTo>
                <a:lnTo>
                  <a:pt x="2214046" y="1723006"/>
                </a:lnTo>
                <a:lnTo>
                  <a:pt x="2223968" y="1691525"/>
                </a:lnTo>
                <a:lnTo>
                  <a:pt x="2230571" y="1677165"/>
                </a:lnTo>
                <a:lnTo>
                  <a:pt x="2237186" y="1668845"/>
                </a:lnTo>
                <a:lnTo>
                  <a:pt x="2240493" y="1667085"/>
                </a:lnTo>
                <a:lnTo>
                  <a:pt x="2243788" y="1666971"/>
                </a:lnTo>
                <a:lnTo>
                  <a:pt x="2247096" y="1668554"/>
                </a:lnTo>
                <a:lnTo>
                  <a:pt x="2253711" y="1676912"/>
                </a:lnTo>
                <a:lnTo>
                  <a:pt x="2260313" y="1692285"/>
                </a:lnTo>
                <a:lnTo>
                  <a:pt x="2266928" y="1714838"/>
                </a:lnTo>
                <a:lnTo>
                  <a:pt x="2276838" y="1762439"/>
                </a:lnTo>
                <a:lnTo>
                  <a:pt x="2286748" y="1827060"/>
                </a:lnTo>
                <a:lnTo>
                  <a:pt x="2296670" y="1908954"/>
                </a:lnTo>
                <a:lnTo>
                  <a:pt x="2309888" y="2044185"/>
                </a:lnTo>
                <a:lnTo>
                  <a:pt x="2326400" y="2246051"/>
                </a:lnTo>
                <a:lnTo>
                  <a:pt x="2352847" y="2572067"/>
                </a:lnTo>
                <a:lnTo>
                  <a:pt x="2366064" y="2700929"/>
                </a:lnTo>
                <a:lnTo>
                  <a:pt x="2375975" y="2775427"/>
                </a:lnTo>
                <a:lnTo>
                  <a:pt x="2385884" y="2830398"/>
                </a:lnTo>
                <a:lnTo>
                  <a:pt x="2395807" y="2867312"/>
                </a:lnTo>
                <a:lnTo>
                  <a:pt x="2402409" y="2883268"/>
                </a:lnTo>
                <a:lnTo>
                  <a:pt x="2409024" y="2893563"/>
                </a:lnTo>
                <a:lnTo>
                  <a:pt x="2415627" y="2899350"/>
                </a:lnTo>
                <a:lnTo>
                  <a:pt x="2422242" y="2901668"/>
                </a:lnTo>
                <a:lnTo>
                  <a:pt x="2428844" y="2901402"/>
                </a:lnTo>
                <a:lnTo>
                  <a:pt x="2438766" y="2897273"/>
                </a:lnTo>
                <a:lnTo>
                  <a:pt x="2448676" y="2889726"/>
                </a:lnTo>
                <a:lnTo>
                  <a:pt x="2461894" y="2875454"/>
                </a:lnTo>
                <a:lnTo>
                  <a:pt x="2478418" y="2852749"/>
                </a:lnTo>
                <a:lnTo>
                  <a:pt x="2501546" y="2820306"/>
                </a:lnTo>
                <a:lnTo>
                  <a:pt x="2511456" y="2810061"/>
                </a:lnTo>
                <a:lnTo>
                  <a:pt x="2521378" y="2803945"/>
                </a:lnTo>
                <a:lnTo>
                  <a:pt x="2527980" y="2802564"/>
                </a:lnTo>
                <a:lnTo>
                  <a:pt x="2534596" y="2803464"/>
                </a:lnTo>
                <a:lnTo>
                  <a:pt x="2541198" y="2806592"/>
                </a:lnTo>
                <a:lnTo>
                  <a:pt x="2551120" y="2815215"/>
                </a:lnTo>
                <a:lnTo>
                  <a:pt x="2561030" y="2828271"/>
                </a:lnTo>
                <a:lnTo>
                  <a:pt x="2570940" y="2845810"/>
                </a:lnTo>
                <a:lnTo>
                  <a:pt x="2584158" y="2876189"/>
                </a:lnTo>
                <a:lnTo>
                  <a:pt x="2603990" y="2931768"/>
                </a:lnTo>
                <a:lnTo>
                  <a:pt x="2617207" y="2966795"/>
                </a:lnTo>
                <a:lnTo>
                  <a:pt x="2627117" y="2986220"/>
                </a:lnTo>
                <a:lnTo>
                  <a:pt x="2633732" y="2993894"/>
                </a:lnTo>
                <a:lnTo>
                  <a:pt x="2640334" y="2996060"/>
                </a:lnTo>
                <a:lnTo>
                  <a:pt x="2643642" y="2994781"/>
                </a:lnTo>
                <a:lnTo>
                  <a:pt x="2650257" y="2986942"/>
                </a:lnTo>
                <a:lnTo>
                  <a:pt x="2656859" y="2971366"/>
                </a:lnTo>
                <a:lnTo>
                  <a:pt x="2663474" y="2947357"/>
                </a:lnTo>
                <a:lnTo>
                  <a:pt x="2670077" y="2914280"/>
                </a:lnTo>
                <a:lnTo>
                  <a:pt x="2679999" y="2846646"/>
                </a:lnTo>
                <a:lnTo>
                  <a:pt x="2689909" y="2756698"/>
                </a:lnTo>
                <a:lnTo>
                  <a:pt x="2703127" y="2602181"/>
                </a:lnTo>
                <a:lnTo>
                  <a:pt x="2716344" y="2412092"/>
                </a:lnTo>
                <a:lnTo>
                  <a:pt x="2736176" y="2082213"/>
                </a:lnTo>
                <a:lnTo>
                  <a:pt x="2772521" y="1470652"/>
                </a:lnTo>
                <a:lnTo>
                  <a:pt x="2789046" y="1238622"/>
                </a:lnTo>
                <a:lnTo>
                  <a:pt x="2805571" y="1047862"/>
                </a:lnTo>
                <a:lnTo>
                  <a:pt x="2818788" y="927358"/>
                </a:lnTo>
                <a:lnTo>
                  <a:pt x="2832005" y="833941"/>
                </a:lnTo>
                <a:lnTo>
                  <a:pt x="2845223" y="764002"/>
                </a:lnTo>
                <a:lnTo>
                  <a:pt x="2855133" y="724885"/>
                </a:lnTo>
                <a:lnTo>
                  <a:pt x="2865042" y="696152"/>
                </a:lnTo>
                <a:lnTo>
                  <a:pt x="2874965" y="677220"/>
                </a:lnTo>
                <a:lnTo>
                  <a:pt x="2881567" y="670028"/>
                </a:lnTo>
                <a:lnTo>
                  <a:pt x="2888182" y="667368"/>
                </a:lnTo>
                <a:lnTo>
                  <a:pt x="2894785" y="669622"/>
                </a:lnTo>
                <a:lnTo>
                  <a:pt x="2901400" y="677182"/>
                </a:lnTo>
                <a:lnTo>
                  <a:pt x="2908002" y="690415"/>
                </a:lnTo>
                <a:lnTo>
                  <a:pt x="2914617" y="709562"/>
                </a:lnTo>
                <a:lnTo>
                  <a:pt x="2924527" y="749616"/>
                </a:lnTo>
                <a:lnTo>
                  <a:pt x="2934450" y="803296"/>
                </a:lnTo>
                <a:lnTo>
                  <a:pt x="2947667" y="895814"/>
                </a:lnTo>
                <a:lnTo>
                  <a:pt x="2960884" y="1012101"/>
                </a:lnTo>
                <a:lnTo>
                  <a:pt x="2977409" y="1187779"/>
                </a:lnTo>
                <a:lnTo>
                  <a:pt x="3017061" y="1634110"/>
                </a:lnTo>
                <a:lnTo>
                  <a:pt x="3030278" y="1742115"/>
                </a:lnTo>
                <a:lnTo>
                  <a:pt x="3040188" y="1800265"/>
                </a:lnTo>
                <a:lnTo>
                  <a:pt x="3046803" y="1827313"/>
                </a:lnTo>
                <a:lnTo>
                  <a:pt x="3053406" y="1844928"/>
                </a:lnTo>
                <a:lnTo>
                  <a:pt x="3060021" y="1853413"/>
                </a:lnTo>
                <a:lnTo>
                  <a:pt x="3063315" y="1854388"/>
                </a:lnTo>
                <a:lnTo>
                  <a:pt x="3066623" y="1853299"/>
                </a:lnTo>
                <a:lnTo>
                  <a:pt x="3073238" y="1845245"/>
                </a:lnTo>
                <a:lnTo>
                  <a:pt x="3079840" y="1829960"/>
                </a:lnTo>
                <a:lnTo>
                  <a:pt x="3086456" y="1808129"/>
                </a:lnTo>
                <a:lnTo>
                  <a:pt x="3096365" y="1764782"/>
                </a:lnTo>
                <a:lnTo>
                  <a:pt x="3109583" y="1692285"/>
                </a:lnTo>
                <a:lnTo>
                  <a:pt x="3145940" y="1482986"/>
                </a:lnTo>
                <a:lnTo>
                  <a:pt x="3162452" y="1409665"/>
                </a:lnTo>
                <a:lnTo>
                  <a:pt x="3178977" y="1351098"/>
                </a:lnTo>
                <a:lnTo>
                  <a:pt x="3192194" y="1313348"/>
                </a:lnTo>
                <a:lnTo>
                  <a:pt x="3205412" y="1283678"/>
                </a:lnTo>
                <a:lnTo>
                  <a:pt x="3215334" y="1267773"/>
                </a:lnTo>
                <a:lnTo>
                  <a:pt x="3221936" y="1260745"/>
                </a:lnTo>
                <a:lnTo>
                  <a:pt x="3228551" y="1256705"/>
                </a:lnTo>
                <a:lnTo>
                  <a:pt x="3235154" y="1255730"/>
                </a:lnTo>
                <a:lnTo>
                  <a:pt x="3241769" y="1257820"/>
                </a:lnTo>
                <a:lnTo>
                  <a:pt x="3248371" y="1263088"/>
                </a:lnTo>
                <a:lnTo>
                  <a:pt x="3254986" y="1271661"/>
                </a:lnTo>
                <a:lnTo>
                  <a:pt x="3264896" y="1291099"/>
                </a:lnTo>
                <a:lnTo>
                  <a:pt x="3274819" y="1319161"/>
                </a:lnTo>
                <a:lnTo>
                  <a:pt x="3284729" y="1356796"/>
                </a:lnTo>
                <a:lnTo>
                  <a:pt x="3294638" y="1405106"/>
                </a:lnTo>
                <a:lnTo>
                  <a:pt x="3304548" y="1465029"/>
                </a:lnTo>
                <a:lnTo>
                  <a:pt x="3317766" y="1564322"/>
                </a:lnTo>
                <a:lnTo>
                  <a:pt x="3330996" y="1685636"/>
                </a:lnTo>
                <a:lnTo>
                  <a:pt x="3347508" y="1862923"/>
                </a:lnTo>
                <a:lnTo>
                  <a:pt x="3406993" y="2532355"/>
                </a:lnTo>
                <a:lnTo>
                  <a:pt x="3423517" y="2676071"/>
                </a:lnTo>
                <a:lnTo>
                  <a:pt x="3440042" y="2794878"/>
                </a:lnTo>
                <a:lnTo>
                  <a:pt x="3453260" y="2872884"/>
                </a:lnTo>
                <a:lnTo>
                  <a:pt x="3466477" y="2936720"/>
                </a:lnTo>
                <a:lnTo>
                  <a:pt x="3479694" y="2986828"/>
                </a:lnTo>
                <a:lnTo>
                  <a:pt x="3489604" y="3015675"/>
                </a:lnTo>
                <a:lnTo>
                  <a:pt x="3499526" y="3037329"/>
                </a:lnTo>
                <a:lnTo>
                  <a:pt x="3509436" y="3052108"/>
                </a:lnTo>
                <a:lnTo>
                  <a:pt x="3519346" y="3060642"/>
                </a:lnTo>
                <a:lnTo>
                  <a:pt x="3525962" y="3063150"/>
                </a:lnTo>
                <a:lnTo>
                  <a:pt x="3532564" y="3063251"/>
                </a:lnTo>
                <a:lnTo>
                  <a:pt x="3539179" y="3060947"/>
                </a:lnTo>
                <a:lnTo>
                  <a:pt x="3545781" y="3056261"/>
                </a:lnTo>
                <a:lnTo>
                  <a:pt x="3555704" y="3044826"/>
                </a:lnTo>
                <a:lnTo>
                  <a:pt x="3565614" y="3028149"/>
                </a:lnTo>
                <a:lnTo>
                  <a:pt x="3575523" y="3006076"/>
                </a:lnTo>
                <a:lnTo>
                  <a:pt x="3585446" y="2978141"/>
                </a:lnTo>
                <a:lnTo>
                  <a:pt x="3598663" y="2930705"/>
                </a:lnTo>
                <a:lnTo>
                  <a:pt x="3611881" y="2871288"/>
                </a:lnTo>
                <a:lnTo>
                  <a:pt x="3628405" y="2782582"/>
                </a:lnTo>
                <a:lnTo>
                  <a:pt x="3664750" y="2563380"/>
                </a:lnTo>
                <a:lnTo>
                  <a:pt x="3691185" y="2412674"/>
                </a:lnTo>
                <a:lnTo>
                  <a:pt x="3707710" y="2331693"/>
                </a:lnTo>
                <a:lnTo>
                  <a:pt x="3720927" y="2279532"/>
                </a:lnTo>
                <a:lnTo>
                  <a:pt x="3730837" y="2250090"/>
                </a:lnTo>
                <a:lnTo>
                  <a:pt x="3740759" y="2229956"/>
                </a:lnTo>
                <a:lnTo>
                  <a:pt x="3747362" y="2221978"/>
                </a:lnTo>
                <a:lnTo>
                  <a:pt x="3753977" y="2218470"/>
                </a:lnTo>
                <a:lnTo>
                  <a:pt x="3760579" y="2219483"/>
                </a:lnTo>
                <a:lnTo>
                  <a:pt x="3767194" y="2225017"/>
                </a:lnTo>
                <a:lnTo>
                  <a:pt x="3773796" y="2234945"/>
                </a:lnTo>
                <a:lnTo>
                  <a:pt x="3783719" y="2257498"/>
                </a:lnTo>
                <a:lnTo>
                  <a:pt x="3793629" y="2287751"/>
                </a:lnTo>
                <a:lnTo>
                  <a:pt x="3810154" y="2348788"/>
                </a:lnTo>
                <a:lnTo>
                  <a:pt x="3836589" y="2448461"/>
                </a:lnTo>
                <a:lnTo>
                  <a:pt x="3849806" y="2487654"/>
                </a:lnTo>
                <a:lnTo>
                  <a:pt x="3859716" y="2508472"/>
                </a:lnTo>
                <a:lnTo>
                  <a:pt x="3866331" y="2517476"/>
                </a:lnTo>
                <a:lnTo>
                  <a:pt x="3872933" y="2522313"/>
                </a:lnTo>
                <a:lnTo>
                  <a:pt x="3879548" y="2522984"/>
                </a:lnTo>
                <a:lnTo>
                  <a:pt x="3886150" y="2519654"/>
                </a:lnTo>
                <a:lnTo>
                  <a:pt x="3892765" y="2512613"/>
                </a:lnTo>
                <a:lnTo>
                  <a:pt x="3902675" y="2496087"/>
                </a:lnTo>
                <a:lnTo>
                  <a:pt x="3915893" y="2466177"/>
                </a:lnTo>
                <a:lnTo>
                  <a:pt x="3939032" y="2410826"/>
                </a:lnTo>
                <a:lnTo>
                  <a:pt x="3948943" y="2393604"/>
                </a:lnTo>
                <a:lnTo>
                  <a:pt x="3955545" y="2385879"/>
                </a:lnTo>
                <a:lnTo>
                  <a:pt x="3962160" y="2381497"/>
                </a:lnTo>
                <a:lnTo>
                  <a:pt x="3968775" y="2380687"/>
                </a:lnTo>
                <a:lnTo>
                  <a:pt x="3975377" y="2383562"/>
                </a:lnTo>
                <a:lnTo>
                  <a:pt x="3981992" y="2390184"/>
                </a:lnTo>
                <a:lnTo>
                  <a:pt x="3988595" y="2400606"/>
                </a:lnTo>
                <a:lnTo>
                  <a:pt x="3998504" y="2422932"/>
                </a:lnTo>
                <a:lnTo>
                  <a:pt x="4011734" y="2462365"/>
                </a:lnTo>
                <a:lnTo>
                  <a:pt x="4034862" y="2535128"/>
                </a:lnTo>
                <a:lnTo>
                  <a:pt x="4044771" y="2557023"/>
                </a:lnTo>
                <a:lnTo>
                  <a:pt x="4051386" y="2565419"/>
                </a:lnTo>
                <a:lnTo>
                  <a:pt x="4054681" y="2567344"/>
                </a:lnTo>
                <a:lnTo>
                  <a:pt x="4057989" y="2567584"/>
                </a:lnTo>
                <a:lnTo>
                  <a:pt x="4061296" y="2566090"/>
                </a:lnTo>
                <a:lnTo>
                  <a:pt x="4067911" y="2557454"/>
                </a:lnTo>
                <a:lnTo>
                  <a:pt x="4074514" y="2541131"/>
                </a:lnTo>
                <a:lnTo>
                  <a:pt x="4081129" y="2517134"/>
                </a:lnTo>
                <a:lnTo>
                  <a:pt x="4091038" y="2467532"/>
                </a:lnTo>
                <a:lnTo>
                  <a:pt x="4100948" y="2403215"/>
                </a:lnTo>
                <a:lnTo>
                  <a:pt x="4114166" y="2298223"/>
                </a:lnTo>
                <a:lnTo>
                  <a:pt x="4114166" y="2298223"/>
                </a:lnTo>
              </a:path>
            </a:pathLst>
          </a:custGeom>
          <a:noFill/>
          <a:ln w="18998" cap="sq">
            <a:solidFill>
              <a:schemeClr val="accent1">
                <a:lumMod val="75000"/>
              </a:schemeClr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igura a mano libera 21">
            <a:extLst>
              <a:ext uri="{FF2B5EF4-FFF2-40B4-BE49-F238E27FC236}">
                <a16:creationId xmlns:a16="http://schemas.microsoft.com/office/drawing/2014/main" id="{D9E07441-7194-F379-92E4-AE035AAD7C35}"/>
              </a:ext>
            </a:extLst>
          </p:cNvPr>
          <p:cNvSpPr/>
          <p:nvPr/>
        </p:nvSpPr>
        <p:spPr>
          <a:xfrm>
            <a:off x="2528472" y="2762378"/>
            <a:ext cx="601475" cy="307777"/>
          </a:xfrm>
          <a:custGeom>
            <a:avLst/>
            <a:gdLst>
              <a:gd name="connsiteX0" fmla="*/ 0 w 4114165"/>
              <a:gd name="connsiteY0" fmla="*/ 962866 h 3063250"/>
              <a:gd name="connsiteX1" fmla="*/ 13219 w 4114165"/>
              <a:gd name="connsiteY1" fmla="*/ 938578 h 3063250"/>
              <a:gd name="connsiteX2" fmla="*/ 29741 w 4114165"/>
              <a:gd name="connsiteY2" fmla="*/ 914936 h 3063250"/>
              <a:gd name="connsiteX3" fmla="*/ 52873 w 4114165"/>
              <a:gd name="connsiteY3" fmla="*/ 887165 h 3063250"/>
              <a:gd name="connsiteX4" fmla="*/ 79309 w 4114165"/>
              <a:gd name="connsiteY4" fmla="*/ 860382 h 3063250"/>
              <a:gd name="connsiteX5" fmla="*/ 99137 w 4114165"/>
              <a:gd name="connsiteY5" fmla="*/ 843895 h 3063250"/>
              <a:gd name="connsiteX6" fmla="*/ 109050 w 4114165"/>
              <a:gd name="connsiteY6" fmla="*/ 838551 h 3063250"/>
              <a:gd name="connsiteX7" fmla="*/ 118964 w 4114165"/>
              <a:gd name="connsiteY7" fmla="*/ 836816 h 3063250"/>
              <a:gd name="connsiteX8" fmla="*/ 125574 w 4114165"/>
              <a:gd name="connsiteY8" fmla="*/ 838272 h 3063250"/>
              <a:gd name="connsiteX9" fmla="*/ 132182 w 4114165"/>
              <a:gd name="connsiteY9" fmla="*/ 842248 h 3063250"/>
              <a:gd name="connsiteX10" fmla="*/ 138791 w 4114165"/>
              <a:gd name="connsiteY10" fmla="*/ 849049 h 3063250"/>
              <a:gd name="connsiteX11" fmla="*/ 145401 w 4114165"/>
              <a:gd name="connsiteY11" fmla="*/ 859078 h 3063250"/>
              <a:gd name="connsiteX12" fmla="*/ 155315 w 4114165"/>
              <a:gd name="connsiteY12" fmla="*/ 880859 h 3063250"/>
              <a:gd name="connsiteX13" fmla="*/ 165228 w 4114165"/>
              <a:gd name="connsiteY13" fmla="*/ 911631 h 3063250"/>
              <a:gd name="connsiteX14" fmla="*/ 175142 w 4114165"/>
              <a:gd name="connsiteY14" fmla="*/ 951773 h 3063250"/>
              <a:gd name="connsiteX15" fmla="*/ 188360 w 4114165"/>
              <a:gd name="connsiteY15" fmla="*/ 1018952 h 3063250"/>
              <a:gd name="connsiteX16" fmla="*/ 204883 w 4114165"/>
              <a:gd name="connsiteY16" fmla="*/ 1119511 h 3063250"/>
              <a:gd name="connsiteX17" fmla="*/ 237928 w 4114165"/>
              <a:gd name="connsiteY17" fmla="*/ 1325872 h 3063250"/>
              <a:gd name="connsiteX18" fmla="*/ 251146 w 4114165"/>
              <a:gd name="connsiteY18" fmla="*/ 1392203 h 3063250"/>
              <a:gd name="connsiteX19" fmla="*/ 264365 w 4114165"/>
              <a:gd name="connsiteY19" fmla="*/ 1444629 h 3063250"/>
              <a:gd name="connsiteX20" fmla="*/ 274279 w 4114165"/>
              <a:gd name="connsiteY20" fmla="*/ 1474666 h 3063250"/>
              <a:gd name="connsiteX21" fmla="*/ 284192 w 4114165"/>
              <a:gd name="connsiteY21" fmla="*/ 1497675 h 3063250"/>
              <a:gd name="connsiteX22" fmla="*/ 297410 w 4114165"/>
              <a:gd name="connsiteY22" fmla="*/ 1521267 h 3063250"/>
              <a:gd name="connsiteX23" fmla="*/ 323847 w 4114165"/>
              <a:gd name="connsiteY23" fmla="*/ 1565120 h 3063250"/>
              <a:gd name="connsiteX24" fmla="*/ 340373 w 4114165"/>
              <a:gd name="connsiteY24" fmla="*/ 1598538 h 3063250"/>
              <a:gd name="connsiteX25" fmla="*/ 363500 w 4114165"/>
              <a:gd name="connsiteY25" fmla="*/ 1652395 h 3063250"/>
              <a:gd name="connsiteX26" fmla="*/ 386628 w 4114165"/>
              <a:gd name="connsiteY26" fmla="*/ 1713129 h 3063250"/>
              <a:gd name="connsiteX27" fmla="*/ 406460 w 4114165"/>
              <a:gd name="connsiteY27" fmla="*/ 1772988 h 3063250"/>
              <a:gd name="connsiteX28" fmla="*/ 422985 w 4114165"/>
              <a:gd name="connsiteY28" fmla="*/ 1832430 h 3063250"/>
              <a:gd name="connsiteX29" fmla="*/ 439510 w 4114165"/>
              <a:gd name="connsiteY29" fmla="*/ 1903407 h 3063250"/>
              <a:gd name="connsiteX30" fmla="*/ 456035 w 4114165"/>
              <a:gd name="connsiteY30" fmla="*/ 1987175 h 3063250"/>
              <a:gd name="connsiteX31" fmla="*/ 472547 w 4114165"/>
              <a:gd name="connsiteY31" fmla="*/ 2085024 h 3063250"/>
              <a:gd name="connsiteX32" fmla="*/ 502289 w 4114165"/>
              <a:gd name="connsiteY32" fmla="*/ 2284990 h 3063250"/>
              <a:gd name="connsiteX33" fmla="*/ 518814 w 4114165"/>
              <a:gd name="connsiteY33" fmla="*/ 2386930 h 3063250"/>
              <a:gd name="connsiteX34" fmla="*/ 532031 w 4114165"/>
              <a:gd name="connsiteY34" fmla="*/ 2452703 h 3063250"/>
              <a:gd name="connsiteX35" fmla="*/ 541941 w 4114165"/>
              <a:gd name="connsiteY35" fmla="*/ 2490718 h 3063250"/>
              <a:gd name="connsiteX36" fmla="*/ 551864 w 4114165"/>
              <a:gd name="connsiteY36" fmla="*/ 2518717 h 3063250"/>
              <a:gd name="connsiteX37" fmla="*/ 561774 w 4114165"/>
              <a:gd name="connsiteY37" fmla="*/ 2537066 h 3063250"/>
              <a:gd name="connsiteX38" fmla="*/ 568389 w 4114165"/>
              <a:gd name="connsiteY38" fmla="*/ 2544335 h 3063250"/>
              <a:gd name="connsiteX39" fmla="*/ 574991 w 4114165"/>
              <a:gd name="connsiteY39" fmla="*/ 2548070 h 3063250"/>
              <a:gd name="connsiteX40" fmla="*/ 581606 w 4114165"/>
              <a:gd name="connsiteY40" fmla="*/ 2548741 h 3063250"/>
              <a:gd name="connsiteX41" fmla="*/ 588208 w 4114165"/>
              <a:gd name="connsiteY41" fmla="*/ 2546969 h 3063250"/>
              <a:gd name="connsiteX42" fmla="*/ 598131 w 4114165"/>
              <a:gd name="connsiteY42" fmla="*/ 2541042 h 3063250"/>
              <a:gd name="connsiteX43" fmla="*/ 644385 w 4114165"/>
              <a:gd name="connsiteY43" fmla="*/ 2506927 h 3063250"/>
              <a:gd name="connsiteX44" fmla="*/ 670820 w 4114165"/>
              <a:gd name="connsiteY44" fmla="*/ 2490034 h 3063250"/>
              <a:gd name="connsiteX45" fmla="*/ 687345 w 4114165"/>
              <a:gd name="connsiteY45" fmla="*/ 2476269 h 3063250"/>
              <a:gd name="connsiteX46" fmla="*/ 700562 w 4114165"/>
              <a:gd name="connsiteY46" fmla="*/ 2461681 h 3063250"/>
              <a:gd name="connsiteX47" fmla="*/ 710485 w 4114165"/>
              <a:gd name="connsiteY47" fmla="*/ 2447156 h 3063250"/>
              <a:gd name="connsiteX48" fmla="*/ 720395 w 4114165"/>
              <a:gd name="connsiteY48" fmla="*/ 2427478 h 3063250"/>
              <a:gd name="connsiteX49" fmla="*/ 730305 w 4114165"/>
              <a:gd name="connsiteY49" fmla="*/ 2399808 h 3063250"/>
              <a:gd name="connsiteX50" fmla="*/ 740214 w 4114165"/>
              <a:gd name="connsiteY50" fmla="*/ 2360615 h 3063250"/>
              <a:gd name="connsiteX51" fmla="*/ 750137 w 4114165"/>
              <a:gd name="connsiteY51" fmla="*/ 2306011 h 3063250"/>
              <a:gd name="connsiteX52" fmla="*/ 760047 w 4114165"/>
              <a:gd name="connsiteY52" fmla="*/ 2232146 h 3063250"/>
              <a:gd name="connsiteX53" fmla="*/ 769957 w 4114165"/>
              <a:gd name="connsiteY53" fmla="*/ 2135437 h 3063250"/>
              <a:gd name="connsiteX54" fmla="*/ 779879 w 4114165"/>
              <a:gd name="connsiteY54" fmla="*/ 2013021 h 3063250"/>
              <a:gd name="connsiteX55" fmla="*/ 793097 w 4114165"/>
              <a:gd name="connsiteY55" fmla="*/ 1806394 h 3063250"/>
              <a:gd name="connsiteX56" fmla="*/ 806314 w 4114165"/>
              <a:gd name="connsiteY56" fmla="*/ 1550988 h 3063250"/>
              <a:gd name="connsiteX57" fmla="*/ 826134 w 4114165"/>
              <a:gd name="connsiteY57" fmla="*/ 1101061 h 3063250"/>
              <a:gd name="connsiteX58" fmla="*/ 852581 w 4114165"/>
              <a:gd name="connsiteY58" fmla="*/ 502805 h 3063250"/>
              <a:gd name="connsiteX59" fmla="*/ 865798 w 4114165"/>
              <a:gd name="connsiteY59" fmla="*/ 268992 h 3063250"/>
              <a:gd name="connsiteX60" fmla="*/ 875708 w 4114165"/>
              <a:gd name="connsiteY60" fmla="*/ 140161 h 3063250"/>
              <a:gd name="connsiteX61" fmla="*/ 885618 w 4114165"/>
              <a:gd name="connsiteY61" fmla="*/ 54144 h 3063250"/>
              <a:gd name="connsiteX62" fmla="*/ 892233 w 4114165"/>
              <a:gd name="connsiteY62" fmla="*/ 19833 h 3063250"/>
              <a:gd name="connsiteX63" fmla="*/ 898835 w 4114165"/>
              <a:gd name="connsiteY63" fmla="*/ 2645 h 3063250"/>
              <a:gd name="connsiteX64" fmla="*/ 902143 w 4114165"/>
              <a:gd name="connsiteY64" fmla="*/ 0 h 3063250"/>
              <a:gd name="connsiteX65" fmla="*/ 905450 w 4114165"/>
              <a:gd name="connsiteY65" fmla="*/ 1042 h 3063250"/>
              <a:gd name="connsiteX66" fmla="*/ 908758 w 4114165"/>
              <a:gd name="connsiteY66" fmla="*/ 5543 h 3063250"/>
              <a:gd name="connsiteX67" fmla="*/ 915360 w 4114165"/>
              <a:gd name="connsiteY67" fmla="*/ 23974 h 3063250"/>
              <a:gd name="connsiteX68" fmla="*/ 921975 w 4114165"/>
              <a:gd name="connsiteY68" fmla="*/ 53496 h 3063250"/>
              <a:gd name="connsiteX69" fmla="*/ 931885 w 4114165"/>
              <a:gd name="connsiteY69" fmla="*/ 114728 h 3063250"/>
              <a:gd name="connsiteX70" fmla="*/ 945103 w 4114165"/>
              <a:gd name="connsiteY70" fmla="*/ 219005 h 3063250"/>
              <a:gd name="connsiteX71" fmla="*/ 991370 w 4114165"/>
              <a:gd name="connsiteY71" fmla="*/ 608560 h 3063250"/>
              <a:gd name="connsiteX72" fmla="*/ 1007895 w 4114165"/>
              <a:gd name="connsiteY72" fmla="*/ 717439 h 3063250"/>
              <a:gd name="connsiteX73" fmla="*/ 1057457 w 4114165"/>
              <a:gd name="connsiteY73" fmla="*/ 1020560 h 3063250"/>
              <a:gd name="connsiteX74" fmla="*/ 1070674 w 4114165"/>
              <a:gd name="connsiteY74" fmla="*/ 1129034 h 3063250"/>
              <a:gd name="connsiteX75" fmla="*/ 1083891 w 4114165"/>
              <a:gd name="connsiteY75" fmla="*/ 1261492 h 3063250"/>
              <a:gd name="connsiteX76" fmla="*/ 1100416 w 4114165"/>
              <a:gd name="connsiteY76" fmla="*/ 1462079 h 3063250"/>
              <a:gd name="connsiteX77" fmla="*/ 1123543 w 4114165"/>
              <a:gd name="connsiteY77" fmla="*/ 1789577 h 3063250"/>
              <a:gd name="connsiteX78" fmla="*/ 1146683 w 4114165"/>
              <a:gd name="connsiteY78" fmla="*/ 2110389 h 3063250"/>
              <a:gd name="connsiteX79" fmla="*/ 1159901 w 4114165"/>
              <a:gd name="connsiteY79" fmla="*/ 2255687 h 3063250"/>
              <a:gd name="connsiteX80" fmla="*/ 1169810 w 4114165"/>
              <a:gd name="connsiteY80" fmla="*/ 2336454 h 3063250"/>
              <a:gd name="connsiteX81" fmla="*/ 1176425 w 4114165"/>
              <a:gd name="connsiteY81" fmla="*/ 2375343 h 3063250"/>
              <a:gd name="connsiteX82" fmla="*/ 1183028 w 4114165"/>
              <a:gd name="connsiteY82" fmla="*/ 2401809 h 3063250"/>
              <a:gd name="connsiteX83" fmla="*/ 1189643 w 4114165"/>
              <a:gd name="connsiteY83" fmla="*/ 2415701 h 3063250"/>
              <a:gd name="connsiteX84" fmla="*/ 1192950 w 4114165"/>
              <a:gd name="connsiteY84" fmla="*/ 2417917 h 3063250"/>
              <a:gd name="connsiteX85" fmla="*/ 1196245 w 4114165"/>
              <a:gd name="connsiteY85" fmla="*/ 2417030 h 3063250"/>
              <a:gd name="connsiteX86" fmla="*/ 1199553 w 4114165"/>
              <a:gd name="connsiteY86" fmla="*/ 2413054 h 3063250"/>
              <a:gd name="connsiteX87" fmla="*/ 1206168 w 4114165"/>
              <a:gd name="connsiteY87" fmla="*/ 2396073 h 3063250"/>
              <a:gd name="connsiteX88" fmla="*/ 1212770 w 4114165"/>
              <a:gd name="connsiteY88" fmla="*/ 2367517 h 3063250"/>
              <a:gd name="connsiteX89" fmla="*/ 1222680 w 4114165"/>
              <a:gd name="connsiteY89" fmla="*/ 2304808 h 3063250"/>
              <a:gd name="connsiteX90" fmla="*/ 1232602 w 4114165"/>
              <a:gd name="connsiteY90" fmla="*/ 2221471 h 3063250"/>
              <a:gd name="connsiteX91" fmla="*/ 1249127 w 4114165"/>
              <a:gd name="connsiteY91" fmla="*/ 2051011 h 3063250"/>
              <a:gd name="connsiteX92" fmla="*/ 1278857 w 4114165"/>
              <a:gd name="connsiteY92" fmla="*/ 1738519 h 3063250"/>
              <a:gd name="connsiteX93" fmla="*/ 1292087 w 4114165"/>
              <a:gd name="connsiteY93" fmla="*/ 1631108 h 3063250"/>
              <a:gd name="connsiteX94" fmla="*/ 1301997 w 4114165"/>
              <a:gd name="connsiteY94" fmla="*/ 1571186 h 3063250"/>
              <a:gd name="connsiteX95" fmla="*/ 1311907 w 4114165"/>
              <a:gd name="connsiteY95" fmla="*/ 1530802 h 3063250"/>
              <a:gd name="connsiteX96" fmla="*/ 1318522 w 4114165"/>
              <a:gd name="connsiteY96" fmla="*/ 1515125 h 3063250"/>
              <a:gd name="connsiteX97" fmla="*/ 1325124 w 4114165"/>
              <a:gd name="connsiteY97" fmla="*/ 1508553 h 3063250"/>
              <a:gd name="connsiteX98" fmla="*/ 1328431 w 4114165"/>
              <a:gd name="connsiteY98" fmla="*/ 1508692 h 3063250"/>
              <a:gd name="connsiteX99" fmla="*/ 1331739 w 4114165"/>
              <a:gd name="connsiteY99" fmla="*/ 1511098 h 3063250"/>
              <a:gd name="connsiteX100" fmla="*/ 1338341 w 4114165"/>
              <a:gd name="connsiteY100" fmla="*/ 1522673 h 3063250"/>
              <a:gd name="connsiteX101" fmla="*/ 1344956 w 4114165"/>
              <a:gd name="connsiteY101" fmla="*/ 1543098 h 3063250"/>
              <a:gd name="connsiteX102" fmla="*/ 1351559 w 4114165"/>
              <a:gd name="connsiteY102" fmla="*/ 1572135 h 3063250"/>
              <a:gd name="connsiteX103" fmla="*/ 1361481 w 4114165"/>
              <a:gd name="connsiteY103" fmla="*/ 1631273 h 3063250"/>
              <a:gd name="connsiteX104" fmla="*/ 1371391 w 4114165"/>
              <a:gd name="connsiteY104" fmla="*/ 1708025 h 3063250"/>
              <a:gd name="connsiteX105" fmla="*/ 1384608 w 4114165"/>
              <a:gd name="connsiteY105" fmla="*/ 1834709 h 3063250"/>
              <a:gd name="connsiteX106" fmla="*/ 1401133 w 4114165"/>
              <a:gd name="connsiteY106" fmla="*/ 2023810 h 3063250"/>
              <a:gd name="connsiteX107" fmla="*/ 1437478 w 4114165"/>
              <a:gd name="connsiteY107" fmla="*/ 2455958 h 3063250"/>
              <a:gd name="connsiteX108" fmla="*/ 1450695 w 4114165"/>
              <a:gd name="connsiteY108" fmla="*/ 2573840 h 3063250"/>
              <a:gd name="connsiteX109" fmla="*/ 1460618 w 4114165"/>
              <a:gd name="connsiteY109" fmla="*/ 2638271 h 3063250"/>
              <a:gd name="connsiteX110" fmla="*/ 1467220 w 4114165"/>
              <a:gd name="connsiteY110" fmla="*/ 2669055 h 3063250"/>
              <a:gd name="connsiteX111" fmla="*/ 1473835 w 4114165"/>
              <a:gd name="connsiteY111" fmla="*/ 2690241 h 3063250"/>
              <a:gd name="connsiteX112" fmla="*/ 1480438 w 4114165"/>
              <a:gd name="connsiteY112" fmla="*/ 2702360 h 3063250"/>
              <a:gd name="connsiteX113" fmla="*/ 1483745 w 4114165"/>
              <a:gd name="connsiteY113" fmla="*/ 2705260 h 3063250"/>
              <a:gd name="connsiteX114" fmla="*/ 1487053 w 4114165"/>
              <a:gd name="connsiteY114" fmla="*/ 2706222 h 3063250"/>
              <a:gd name="connsiteX115" fmla="*/ 1490360 w 4114165"/>
              <a:gd name="connsiteY115" fmla="*/ 2705361 h 3063250"/>
              <a:gd name="connsiteX116" fmla="*/ 1496963 w 4114165"/>
              <a:gd name="connsiteY116" fmla="*/ 2698700 h 3063250"/>
              <a:gd name="connsiteX117" fmla="*/ 1503577 w 4114165"/>
              <a:gd name="connsiteY117" fmla="*/ 2686265 h 3063250"/>
              <a:gd name="connsiteX118" fmla="*/ 1513487 w 4114165"/>
              <a:gd name="connsiteY118" fmla="*/ 2658861 h 3063250"/>
              <a:gd name="connsiteX119" fmla="*/ 1526705 w 4114165"/>
              <a:gd name="connsiteY119" fmla="*/ 2610120 h 3063250"/>
              <a:gd name="connsiteX120" fmla="*/ 1543229 w 4114165"/>
              <a:gd name="connsiteY120" fmla="*/ 2536635 h 3063250"/>
              <a:gd name="connsiteX121" fmla="*/ 1579574 w 4114165"/>
              <a:gd name="connsiteY121" fmla="*/ 2357488 h 3063250"/>
              <a:gd name="connsiteX122" fmla="*/ 1615932 w 4114165"/>
              <a:gd name="connsiteY122" fmla="*/ 2168830 h 3063250"/>
              <a:gd name="connsiteX123" fmla="*/ 1639059 w 4114165"/>
              <a:gd name="connsiteY123" fmla="*/ 2033219 h 3063250"/>
              <a:gd name="connsiteX124" fmla="*/ 1658891 w 4114165"/>
              <a:gd name="connsiteY124" fmla="*/ 1899823 h 3063250"/>
              <a:gd name="connsiteX125" fmla="*/ 1688633 w 4114165"/>
              <a:gd name="connsiteY125" fmla="*/ 1675189 h 3063250"/>
              <a:gd name="connsiteX126" fmla="*/ 1724978 w 4114165"/>
              <a:gd name="connsiteY126" fmla="*/ 1405069 h 3063250"/>
              <a:gd name="connsiteX127" fmla="*/ 1754720 w 4114165"/>
              <a:gd name="connsiteY127" fmla="*/ 1207660 h 3063250"/>
              <a:gd name="connsiteX128" fmla="*/ 1777847 w 4114165"/>
              <a:gd name="connsiteY128" fmla="*/ 1072404 h 3063250"/>
              <a:gd name="connsiteX129" fmla="*/ 1794372 w 4114165"/>
              <a:gd name="connsiteY129" fmla="*/ 994322 h 3063250"/>
              <a:gd name="connsiteX130" fmla="*/ 1807590 w 4114165"/>
              <a:gd name="connsiteY130" fmla="*/ 945860 h 3063250"/>
              <a:gd name="connsiteX131" fmla="*/ 1820807 w 4114165"/>
              <a:gd name="connsiteY131" fmla="*/ 909731 h 3063250"/>
              <a:gd name="connsiteX132" fmla="*/ 1830717 w 4114165"/>
              <a:gd name="connsiteY132" fmla="*/ 890394 h 3063250"/>
              <a:gd name="connsiteX133" fmla="*/ 1840639 w 4114165"/>
              <a:gd name="connsiteY133" fmla="*/ 877921 h 3063250"/>
              <a:gd name="connsiteX134" fmla="*/ 1847242 w 4114165"/>
              <a:gd name="connsiteY134" fmla="*/ 873653 h 3063250"/>
              <a:gd name="connsiteX135" fmla="*/ 1853857 w 4114165"/>
              <a:gd name="connsiteY135" fmla="*/ 872881 h 3063250"/>
              <a:gd name="connsiteX136" fmla="*/ 1860459 w 4114165"/>
              <a:gd name="connsiteY136" fmla="*/ 875768 h 3063250"/>
              <a:gd name="connsiteX137" fmla="*/ 1867074 w 4114165"/>
              <a:gd name="connsiteY137" fmla="*/ 882378 h 3063250"/>
              <a:gd name="connsiteX138" fmla="*/ 1873676 w 4114165"/>
              <a:gd name="connsiteY138" fmla="*/ 892762 h 3063250"/>
              <a:gd name="connsiteX139" fmla="*/ 1883599 w 4114165"/>
              <a:gd name="connsiteY139" fmla="*/ 915227 h 3063250"/>
              <a:gd name="connsiteX140" fmla="*/ 1893509 w 4114165"/>
              <a:gd name="connsiteY140" fmla="*/ 945480 h 3063250"/>
              <a:gd name="connsiteX141" fmla="*/ 1906726 w 4114165"/>
              <a:gd name="connsiteY141" fmla="*/ 996386 h 3063250"/>
              <a:gd name="connsiteX142" fmla="*/ 1919944 w 4114165"/>
              <a:gd name="connsiteY142" fmla="*/ 1058398 h 3063250"/>
              <a:gd name="connsiteX143" fmla="*/ 1933161 w 4114165"/>
              <a:gd name="connsiteY143" fmla="*/ 1132137 h 3063250"/>
              <a:gd name="connsiteX144" fmla="*/ 1949686 w 4114165"/>
              <a:gd name="connsiteY144" fmla="*/ 1241687 h 3063250"/>
              <a:gd name="connsiteX145" fmla="*/ 1966211 w 4114165"/>
              <a:gd name="connsiteY145" fmla="*/ 1370713 h 3063250"/>
              <a:gd name="connsiteX146" fmla="*/ 1986043 w 4114165"/>
              <a:gd name="connsiteY146" fmla="*/ 1548658 h 3063250"/>
              <a:gd name="connsiteX147" fmla="*/ 2035605 w 4114165"/>
              <a:gd name="connsiteY147" fmla="*/ 2011729 h 3063250"/>
              <a:gd name="connsiteX148" fmla="*/ 2048822 w 4114165"/>
              <a:gd name="connsiteY148" fmla="*/ 2106628 h 3063250"/>
              <a:gd name="connsiteX149" fmla="*/ 2058732 w 4114165"/>
              <a:gd name="connsiteY149" fmla="*/ 2163043 h 3063250"/>
              <a:gd name="connsiteX150" fmla="*/ 2068655 w 4114165"/>
              <a:gd name="connsiteY150" fmla="*/ 2205123 h 3063250"/>
              <a:gd name="connsiteX151" fmla="*/ 2075257 w 4114165"/>
              <a:gd name="connsiteY151" fmla="*/ 2224738 h 3063250"/>
              <a:gd name="connsiteX152" fmla="*/ 2081872 w 4114165"/>
              <a:gd name="connsiteY152" fmla="*/ 2237528 h 3063250"/>
              <a:gd name="connsiteX153" fmla="*/ 2088474 w 4114165"/>
              <a:gd name="connsiteY153" fmla="*/ 2243581 h 3063250"/>
              <a:gd name="connsiteX154" fmla="*/ 2091782 w 4114165"/>
              <a:gd name="connsiteY154" fmla="*/ 2244151 h 3063250"/>
              <a:gd name="connsiteX155" fmla="*/ 2095089 w 4114165"/>
              <a:gd name="connsiteY155" fmla="*/ 2243151 h 3063250"/>
              <a:gd name="connsiteX156" fmla="*/ 2101692 w 4114165"/>
              <a:gd name="connsiteY156" fmla="*/ 2236591 h 3063250"/>
              <a:gd name="connsiteX157" fmla="*/ 2108307 w 4114165"/>
              <a:gd name="connsiteY157" fmla="*/ 2224359 h 3063250"/>
              <a:gd name="connsiteX158" fmla="*/ 2118217 w 4114165"/>
              <a:gd name="connsiteY158" fmla="*/ 2196525 h 3063250"/>
              <a:gd name="connsiteX159" fmla="*/ 2128127 w 4114165"/>
              <a:gd name="connsiteY159" fmla="*/ 2159193 h 3063250"/>
              <a:gd name="connsiteX160" fmla="*/ 2141357 w 4114165"/>
              <a:gd name="connsiteY160" fmla="*/ 2098485 h 3063250"/>
              <a:gd name="connsiteX161" fmla="*/ 2164484 w 4114165"/>
              <a:gd name="connsiteY161" fmla="*/ 1975626 h 3063250"/>
              <a:gd name="connsiteX162" fmla="*/ 2200829 w 4114165"/>
              <a:gd name="connsiteY162" fmla="*/ 1779712 h 3063250"/>
              <a:gd name="connsiteX163" fmla="*/ 2214046 w 4114165"/>
              <a:gd name="connsiteY163" fmla="*/ 1723006 h 3063250"/>
              <a:gd name="connsiteX164" fmla="*/ 2223968 w 4114165"/>
              <a:gd name="connsiteY164" fmla="*/ 1691525 h 3063250"/>
              <a:gd name="connsiteX165" fmla="*/ 2230571 w 4114165"/>
              <a:gd name="connsiteY165" fmla="*/ 1677165 h 3063250"/>
              <a:gd name="connsiteX166" fmla="*/ 2237186 w 4114165"/>
              <a:gd name="connsiteY166" fmla="*/ 1668845 h 3063250"/>
              <a:gd name="connsiteX167" fmla="*/ 2240493 w 4114165"/>
              <a:gd name="connsiteY167" fmla="*/ 1667085 h 3063250"/>
              <a:gd name="connsiteX168" fmla="*/ 2243788 w 4114165"/>
              <a:gd name="connsiteY168" fmla="*/ 1666971 h 3063250"/>
              <a:gd name="connsiteX169" fmla="*/ 2247096 w 4114165"/>
              <a:gd name="connsiteY169" fmla="*/ 1668554 h 3063250"/>
              <a:gd name="connsiteX170" fmla="*/ 2253711 w 4114165"/>
              <a:gd name="connsiteY170" fmla="*/ 1676912 h 3063250"/>
              <a:gd name="connsiteX171" fmla="*/ 2260313 w 4114165"/>
              <a:gd name="connsiteY171" fmla="*/ 1692285 h 3063250"/>
              <a:gd name="connsiteX172" fmla="*/ 2266928 w 4114165"/>
              <a:gd name="connsiteY172" fmla="*/ 1714838 h 3063250"/>
              <a:gd name="connsiteX173" fmla="*/ 2276838 w 4114165"/>
              <a:gd name="connsiteY173" fmla="*/ 1762439 h 3063250"/>
              <a:gd name="connsiteX174" fmla="*/ 2286748 w 4114165"/>
              <a:gd name="connsiteY174" fmla="*/ 1827060 h 3063250"/>
              <a:gd name="connsiteX175" fmla="*/ 2296670 w 4114165"/>
              <a:gd name="connsiteY175" fmla="*/ 1908954 h 3063250"/>
              <a:gd name="connsiteX176" fmla="*/ 2309888 w 4114165"/>
              <a:gd name="connsiteY176" fmla="*/ 2044185 h 3063250"/>
              <a:gd name="connsiteX177" fmla="*/ 2326400 w 4114165"/>
              <a:gd name="connsiteY177" fmla="*/ 2246051 h 3063250"/>
              <a:gd name="connsiteX178" fmla="*/ 2352847 w 4114165"/>
              <a:gd name="connsiteY178" fmla="*/ 2572067 h 3063250"/>
              <a:gd name="connsiteX179" fmla="*/ 2366064 w 4114165"/>
              <a:gd name="connsiteY179" fmla="*/ 2700929 h 3063250"/>
              <a:gd name="connsiteX180" fmla="*/ 2375975 w 4114165"/>
              <a:gd name="connsiteY180" fmla="*/ 2775427 h 3063250"/>
              <a:gd name="connsiteX181" fmla="*/ 2385884 w 4114165"/>
              <a:gd name="connsiteY181" fmla="*/ 2830398 h 3063250"/>
              <a:gd name="connsiteX182" fmla="*/ 2395807 w 4114165"/>
              <a:gd name="connsiteY182" fmla="*/ 2867312 h 3063250"/>
              <a:gd name="connsiteX183" fmla="*/ 2402409 w 4114165"/>
              <a:gd name="connsiteY183" fmla="*/ 2883268 h 3063250"/>
              <a:gd name="connsiteX184" fmla="*/ 2409024 w 4114165"/>
              <a:gd name="connsiteY184" fmla="*/ 2893563 h 3063250"/>
              <a:gd name="connsiteX185" fmla="*/ 2415627 w 4114165"/>
              <a:gd name="connsiteY185" fmla="*/ 2899350 h 3063250"/>
              <a:gd name="connsiteX186" fmla="*/ 2422242 w 4114165"/>
              <a:gd name="connsiteY186" fmla="*/ 2901668 h 3063250"/>
              <a:gd name="connsiteX187" fmla="*/ 2428844 w 4114165"/>
              <a:gd name="connsiteY187" fmla="*/ 2901402 h 3063250"/>
              <a:gd name="connsiteX188" fmla="*/ 2438766 w 4114165"/>
              <a:gd name="connsiteY188" fmla="*/ 2897273 h 3063250"/>
              <a:gd name="connsiteX189" fmla="*/ 2448676 w 4114165"/>
              <a:gd name="connsiteY189" fmla="*/ 2889726 h 3063250"/>
              <a:gd name="connsiteX190" fmla="*/ 2461894 w 4114165"/>
              <a:gd name="connsiteY190" fmla="*/ 2875454 h 3063250"/>
              <a:gd name="connsiteX191" fmla="*/ 2478418 w 4114165"/>
              <a:gd name="connsiteY191" fmla="*/ 2852749 h 3063250"/>
              <a:gd name="connsiteX192" fmla="*/ 2501546 w 4114165"/>
              <a:gd name="connsiteY192" fmla="*/ 2820306 h 3063250"/>
              <a:gd name="connsiteX193" fmla="*/ 2511456 w 4114165"/>
              <a:gd name="connsiteY193" fmla="*/ 2810061 h 3063250"/>
              <a:gd name="connsiteX194" fmla="*/ 2521378 w 4114165"/>
              <a:gd name="connsiteY194" fmla="*/ 2803945 h 3063250"/>
              <a:gd name="connsiteX195" fmla="*/ 2527980 w 4114165"/>
              <a:gd name="connsiteY195" fmla="*/ 2802564 h 3063250"/>
              <a:gd name="connsiteX196" fmla="*/ 2534596 w 4114165"/>
              <a:gd name="connsiteY196" fmla="*/ 2803464 h 3063250"/>
              <a:gd name="connsiteX197" fmla="*/ 2541198 w 4114165"/>
              <a:gd name="connsiteY197" fmla="*/ 2806592 h 3063250"/>
              <a:gd name="connsiteX198" fmla="*/ 2551120 w 4114165"/>
              <a:gd name="connsiteY198" fmla="*/ 2815215 h 3063250"/>
              <a:gd name="connsiteX199" fmla="*/ 2561030 w 4114165"/>
              <a:gd name="connsiteY199" fmla="*/ 2828271 h 3063250"/>
              <a:gd name="connsiteX200" fmla="*/ 2570940 w 4114165"/>
              <a:gd name="connsiteY200" fmla="*/ 2845810 h 3063250"/>
              <a:gd name="connsiteX201" fmla="*/ 2584158 w 4114165"/>
              <a:gd name="connsiteY201" fmla="*/ 2876189 h 3063250"/>
              <a:gd name="connsiteX202" fmla="*/ 2603990 w 4114165"/>
              <a:gd name="connsiteY202" fmla="*/ 2931768 h 3063250"/>
              <a:gd name="connsiteX203" fmla="*/ 2617207 w 4114165"/>
              <a:gd name="connsiteY203" fmla="*/ 2966795 h 3063250"/>
              <a:gd name="connsiteX204" fmla="*/ 2627117 w 4114165"/>
              <a:gd name="connsiteY204" fmla="*/ 2986220 h 3063250"/>
              <a:gd name="connsiteX205" fmla="*/ 2633732 w 4114165"/>
              <a:gd name="connsiteY205" fmla="*/ 2993894 h 3063250"/>
              <a:gd name="connsiteX206" fmla="*/ 2640334 w 4114165"/>
              <a:gd name="connsiteY206" fmla="*/ 2996060 h 3063250"/>
              <a:gd name="connsiteX207" fmla="*/ 2643642 w 4114165"/>
              <a:gd name="connsiteY207" fmla="*/ 2994781 h 3063250"/>
              <a:gd name="connsiteX208" fmla="*/ 2650257 w 4114165"/>
              <a:gd name="connsiteY208" fmla="*/ 2986942 h 3063250"/>
              <a:gd name="connsiteX209" fmla="*/ 2656859 w 4114165"/>
              <a:gd name="connsiteY209" fmla="*/ 2971366 h 3063250"/>
              <a:gd name="connsiteX210" fmla="*/ 2663474 w 4114165"/>
              <a:gd name="connsiteY210" fmla="*/ 2947357 h 3063250"/>
              <a:gd name="connsiteX211" fmla="*/ 2670077 w 4114165"/>
              <a:gd name="connsiteY211" fmla="*/ 2914280 h 3063250"/>
              <a:gd name="connsiteX212" fmla="*/ 2679999 w 4114165"/>
              <a:gd name="connsiteY212" fmla="*/ 2846646 h 3063250"/>
              <a:gd name="connsiteX213" fmla="*/ 2689909 w 4114165"/>
              <a:gd name="connsiteY213" fmla="*/ 2756698 h 3063250"/>
              <a:gd name="connsiteX214" fmla="*/ 2703127 w 4114165"/>
              <a:gd name="connsiteY214" fmla="*/ 2602181 h 3063250"/>
              <a:gd name="connsiteX215" fmla="*/ 2716344 w 4114165"/>
              <a:gd name="connsiteY215" fmla="*/ 2412092 h 3063250"/>
              <a:gd name="connsiteX216" fmla="*/ 2736176 w 4114165"/>
              <a:gd name="connsiteY216" fmla="*/ 2082213 h 3063250"/>
              <a:gd name="connsiteX217" fmla="*/ 2772521 w 4114165"/>
              <a:gd name="connsiteY217" fmla="*/ 1470652 h 3063250"/>
              <a:gd name="connsiteX218" fmla="*/ 2789046 w 4114165"/>
              <a:gd name="connsiteY218" fmla="*/ 1238622 h 3063250"/>
              <a:gd name="connsiteX219" fmla="*/ 2805571 w 4114165"/>
              <a:gd name="connsiteY219" fmla="*/ 1047862 h 3063250"/>
              <a:gd name="connsiteX220" fmla="*/ 2818788 w 4114165"/>
              <a:gd name="connsiteY220" fmla="*/ 927358 h 3063250"/>
              <a:gd name="connsiteX221" fmla="*/ 2832005 w 4114165"/>
              <a:gd name="connsiteY221" fmla="*/ 833941 h 3063250"/>
              <a:gd name="connsiteX222" fmla="*/ 2845223 w 4114165"/>
              <a:gd name="connsiteY222" fmla="*/ 764002 h 3063250"/>
              <a:gd name="connsiteX223" fmla="*/ 2855133 w 4114165"/>
              <a:gd name="connsiteY223" fmla="*/ 724885 h 3063250"/>
              <a:gd name="connsiteX224" fmla="*/ 2865042 w 4114165"/>
              <a:gd name="connsiteY224" fmla="*/ 696152 h 3063250"/>
              <a:gd name="connsiteX225" fmla="*/ 2874965 w 4114165"/>
              <a:gd name="connsiteY225" fmla="*/ 677220 h 3063250"/>
              <a:gd name="connsiteX226" fmla="*/ 2881567 w 4114165"/>
              <a:gd name="connsiteY226" fmla="*/ 670028 h 3063250"/>
              <a:gd name="connsiteX227" fmla="*/ 2888182 w 4114165"/>
              <a:gd name="connsiteY227" fmla="*/ 667368 h 3063250"/>
              <a:gd name="connsiteX228" fmla="*/ 2894785 w 4114165"/>
              <a:gd name="connsiteY228" fmla="*/ 669622 h 3063250"/>
              <a:gd name="connsiteX229" fmla="*/ 2901400 w 4114165"/>
              <a:gd name="connsiteY229" fmla="*/ 677182 h 3063250"/>
              <a:gd name="connsiteX230" fmla="*/ 2908002 w 4114165"/>
              <a:gd name="connsiteY230" fmla="*/ 690415 h 3063250"/>
              <a:gd name="connsiteX231" fmla="*/ 2914617 w 4114165"/>
              <a:gd name="connsiteY231" fmla="*/ 709562 h 3063250"/>
              <a:gd name="connsiteX232" fmla="*/ 2924527 w 4114165"/>
              <a:gd name="connsiteY232" fmla="*/ 749616 h 3063250"/>
              <a:gd name="connsiteX233" fmla="*/ 2934450 w 4114165"/>
              <a:gd name="connsiteY233" fmla="*/ 803296 h 3063250"/>
              <a:gd name="connsiteX234" fmla="*/ 2947667 w 4114165"/>
              <a:gd name="connsiteY234" fmla="*/ 895814 h 3063250"/>
              <a:gd name="connsiteX235" fmla="*/ 2960884 w 4114165"/>
              <a:gd name="connsiteY235" fmla="*/ 1012101 h 3063250"/>
              <a:gd name="connsiteX236" fmla="*/ 2977409 w 4114165"/>
              <a:gd name="connsiteY236" fmla="*/ 1187779 h 3063250"/>
              <a:gd name="connsiteX237" fmla="*/ 3017061 w 4114165"/>
              <a:gd name="connsiteY237" fmla="*/ 1634110 h 3063250"/>
              <a:gd name="connsiteX238" fmla="*/ 3030278 w 4114165"/>
              <a:gd name="connsiteY238" fmla="*/ 1742115 h 3063250"/>
              <a:gd name="connsiteX239" fmla="*/ 3040188 w 4114165"/>
              <a:gd name="connsiteY239" fmla="*/ 1800265 h 3063250"/>
              <a:gd name="connsiteX240" fmla="*/ 3046803 w 4114165"/>
              <a:gd name="connsiteY240" fmla="*/ 1827313 h 3063250"/>
              <a:gd name="connsiteX241" fmla="*/ 3053406 w 4114165"/>
              <a:gd name="connsiteY241" fmla="*/ 1844928 h 3063250"/>
              <a:gd name="connsiteX242" fmla="*/ 3060021 w 4114165"/>
              <a:gd name="connsiteY242" fmla="*/ 1853413 h 3063250"/>
              <a:gd name="connsiteX243" fmla="*/ 3063315 w 4114165"/>
              <a:gd name="connsiteY243" fmla="*/ 1854388 h 3063250"/>
              <a:gd name="connsiteX244" fmla="*/ 3066623 w 4114165"/>
              <a:gd name="connsiteY244" fmla="*/ 1853299 h 3063250"/>
              <a:gd name="connsiteX245" fmla="*/ 3073238 w 4114165"/>
              <a:gd name="connsiteY245" fmla="*/ 1845245 h 3063250"/>
              <a:gd name="connsiteX246" fmla="*/ 3079840 w 4114165"/>
              <a:gd name="connsiteY246" fmla="*/ 1829960 h 3063250"/>
              <a:gd name="connsiteX247" fmla="*/ 3086456 w 4114165"/>
              <a:gd name="connsiteY247" fmla="*/ 1808129 h 3063250"/>
              <a:gd name="connsiteX248" fmla="*/ 3096365 w 4114165"/>
              <a:gd name="connsiteY248" fmla="*/ 1764782 h 3063250"/>
              <a:gd name="connsiteX249" fmla="*/ 3109583 w 4114165"/>
              <a:gd name="connsiteY249" fmla="*/ 1692285 h 3063250"/>
              <a:gd name="connsiteX250" fmla="*/ 3145940 w 4114165"/>
              <a:gd name="connsiteY250" fmla="*/ 1482986 h 3063250"/>
              <a:gd name="connsiteX251" fmla="*/ 3162452 w 4114165"/>
              <a:gd name="connsiteY251" fmla="*/ 1409665 h 3063250"/>
              <a:gd name="connsiteX252" fmla="*/ 3178977 w 4114165"/>
              <a:gd name="connsiteY252" fmla="*/ 1351098 h 3063250"/>
              <a:gd name="connsiteX253" fmla="*/ 3192194 w 4114165"/>
              <a:gd name="connsiteY253" fmla="*/ 1313348 h 3063250"/>
              <a:gd name="connsiteX254" fmla="*/ 3205412 w 4114165"/>
              <a:gd name="connsiteY254" fmla="*/ 1283678 h 3063250"/>
              <a:gd name="connsiteX255" fmla="*/ 3215334 w 4114165"/>
              <a:gd name="connsiteY255" fmla="*/ 1267773 h 3063250"/>
              <a:gd name="connsiteX256" fmla="*/ 3221936 w 4114165"/>
              <a:gd name="connsiteY256" fmla="*/ 1260745 h 3063250"/>
              <a:gd name="connsiteX257" fmla="*/ 3228551 w 4114165"/>
              <a:gd name="connsiteY257" fmla="*/ 1256705 h 3063250"/>
              <a:gd name="connsiteX258" fmla="*/ 3235154 w 4114165"/>
              <a:gd name="connsiteY258" fmla="*/ 1255730 h 3063250"/>
              <a:gd name="connsiteX259" fmla="*/ 3241769 w 4114165"/>
              <a:gd name="connsiteY259" fmla="*/ 1257820 h 3063250"/>
              <a:gd name="connsiteX260" fmla="*/ 3248371 w 4114165"/>
              <a:gd name="connsiteY260" fmla="*/ 1263088 h 3063250"/>
              <a:gd name="connsiteX261" fmla="*/ 3254986 w 4114165"/>
              <a:gd name="connsiteY261" fmla="*/ 1271661 h 3063250"/>
              <a:gd name="connsiteX262" fmla="*/ 3264896 w 4114165"/>
              <a:gd name="connsiteY262" fmla="*/ 1291099 h 3063250"/>
              <a:gd name="connsiteX263" fmla="*/ 3274819 w 4114165"/>
              <a:gd name="connsiteY263" fmla="*/ 1319161 h 3063250"/>
              <a:gd name="connsiteX264" fmla="*/ 3284729 w 4114165"/>
              <a:gd name="connsiteY264" fmla="*/ 1356796 h 3063250"/>
              <a:gd name="connsiteX265" fmla="*/ 3294638 w 4114165"/>
              <a:gd name="connsiteY265" fmla="*/ 1405106 h 3063250"/>
              <a:gd name="connsiteX266" fmla="*/ 3304548 w 4114165"/>
              <a:gd name="connsiteY266" fmla="*/ 1465029 h 3063250"/>
              <a:gd name="connsiteX267" fmla="*/ 3317766 w 4114165"/>
              <a:gd name="connsiteY267" fmla="*/ 1564322 h 3063250"/>
              <a:gd name="connsiteX268" fmla="*/ 3330996 w 4114165"/>
              <a:gd name="connsiteY268" fmla="*/ 1685636 h 3063250"/>
              <a:gd name="connsiteX269" fmla="*/ 3347508 w 4114165"/>
              <a:gd name="connsiteY269" fmla="*/ 1862923 h 3063250"/>
              <a:gd name="connsiteX270" fmla="*/ 3406993 w 4114165"/>
              <a:gd name="connsiteY270" fmla="*/ 2532355 h 3063250"/>
              <a:gd name="connsiteX271" fmla="*/ 3423517 w 4114165"/>
              <a:gd name="connsiteY271" fmla="*/ 2676071 h 3063250"/>
              <a:gd name="connsiteX272" fmla="*/ 3440042 w 4114165"/>
              <a:gd name="connsiteY272" fmla="*/ 2794878 h 3063250"/>
              <a:gd name="connsiteX273" fmla="*/ 3453260 w 4114165"/>
              <a:gd name="connsiteY273" fmla="*/ 2872884 h 3063250"/>
              <a:gd name="connsiteX274" fmla="*/ 3466477 w 4114165"/>
              <a:gd name="connsiteY274" fmla="*/ 2936720 h 3063250"/>
              <a:gd name="connsiteX275" fmla="*/ 3479694 w 4114165"/>
              <a:gd name="connsiteY275" fmla="*/ 2986828 h 3063250"/>
              <a:gd name="connsiteX276" fmla="*/ 3489604 w 4114165"/>
              <a:gd name="connsiteY276" fmla="*/ 3015675 h 3063250"/>
              <a:gd name="connsiteX277" fmla="*/ 3499526 w 4114165"/>
              <a:gd name="connsiteY277" fmla="*/ 3037329 h 3063250"/>
              <a:gd name="connsiteX278" fmla="*/ 3509436 w 4114165"/>
              <a:gd name="connsiteY278" fmla="*/ 3052108 h 3063250"/>
              <a:gd name="connsiteX279" fmla="*/ 3519346 w 4114165"/>
              <a:gd name="connsiteY279" fmla="*/ 3060642 h 3063250"/>
              <a:gd name="connsiteX280" fmla="*/ 3525962 w 4114165"/>
              <a:gd name="connsiteY280" fmla="*/ 3063150 h 3063250"/>
              <a:gd name="connsiteX281" fmla="*/ 3532564 w 4114165"/>
              <a:gd name="connsiteY281" fmla="*/ 3063251 h 3063250"/>
              <a:gd name="connsiteX282" fmla="*/ 3539179 w 4114165"/>
              <a:gd name="connsiteY282" fmla="*/ 3060947 h 3063250"/>
              <a:gd name="connsiteX283" fmla="*/ 3545781 w 4114165"/>
              <a:gd name="connsiteY283" fmla="*/ 3056261 h 3063250"/>
              <a:gd name="connsiteX284" fmla="*/ 3555704 w 4114165"/>
              <a:gd name="connsiteY284" fmla="*/ 3044826 h 3063250"/>
              <a:gd name="connsiteX285" fmla="*/ 3565614 w 4114165"/>
              <a:gd name="connsiteY285" fmla="*/ 3028149 h 3063250"/>
              <a:gd name="connsiteX286" fmla="*/ 3575523 w 4114165"/>
              <a:gd name="connsiteY286" fmla="*/ 3006076 h 3063250"/>
              <a:gd name="connsiteX287" fmla="*/ 3585446 w 4114165"/>
              <a:gd name="connsiteY287" fmla="*/ 2978141 h 3063250"/>
              <a:gd name="connsiteX288" fmla="*/ 3598663 w 4114165"/>
              <a:gd name="connsiteY288" fmla="*/ 2930705 h 3063250"/>
              <a:gd name="connsiteX289" fmla="*/ 3611881 w 4114165"/>
              <a:gd name="connsiteY289" fmla="*/ 2871288 h 3063250"/>
              <a:gd name="connsiteX290" fmla="*/ 3628405 w 4114165"/>
              <a:gd name="connsiteY290" fmla="*/ 2782582 h 3063250"/>
              <a:gd name="connsiteX291" fmla="*/ 3664750 w 4114165"/>
              <a:gd name="connsiteY291" fmla="*/ 2563380 h 3063250"/>
              <a:gd name="connsiteX292" fmla="*/ 3691185 w 4114165"/>
              <a:gd name="connsiteY292" fmla="*/ 2412674 h 3063250"/>
              <a:gd name="connsiteX293" fmla="*/ 3707710 w 4114165"/>
              <a:gd name="connsiteY293" fmla="*/ 2331693 h 3063250"/>
              <a:gd name="connsiteX294" fmla="*/ 3720927 w 4114165"/>
              <a:gd name="connsiteY294" fmla="*/ 2279532 h 3063250"/>
              <a:gd name="connsiteX295" fmla="*/ 3730837 w 4114165"/>
              <a:gd name="connsiteY295" fmla="*/ 2250090 h 3063250"/>
              <a:gd name="connsiteX296" fmla="*/ 3740759 w 4114165"/>
              <a:gd name="connsiteY296" fmla="*/ 2229956 h 3063250"/>
              <a:gd name="connsiteX297" fmla="*/ 3747362 w 4114165"/>
              <a:gd name="connsiteY297" fmla="*/ 2221978 h 3063250"/>
              <a:gd name="connsiteX298" fmla="*/ 3753977 w 4114165"/>
              <a:gd name="connsiteY298" fmla="*/ 2218470 h 3063250"/>
              <a:gd name="connsiteX299" fmla="*/ 3760579 w 4114165"/>
              <a:gd name="connsiteY299" fmla="*/ 2219483 h 3063250"/>
              <a:gd name="connsiteX300" fmla="*/ 3767194 w 4114165"/>
              <a:gd name="connsiteY300" fmla="*/ 2225017 h 3063250"/>
              <a:gd name="connsiteX301" fmla="*/ 3773796 w 4114165"/>
              <a:gd name="connsiteY301" fmla="*/ 2234945 h 3063250"/>
              <a:gd name="connsiteX302" fmla="*/ 3783719 w 4114165"/>
              <a:gd name="connsiteY302" fmla="*/ 2257498 h 3063250"/>
              <a:gd name="connsiteX303" fmla="*/ 3793629 w 4114165"/>
              <a:gd name="connsiteY303" fmla="*/ 2287751 h 3063250"/>
              <a:gd name="connsiteX304" fmla="*/ 3810154 w 4114165"/>
              <a:gd name="connsiteY304" fmla="*/ 2348788 h 3063250"/>
              <a:gd name="connsiteX305" fmla="*/ 3836589 w 4114165"/>
              <a:gd name="connsiteY305" fmla="*/ 2448461 h 3063250"/>
              <a:gd name="connsiteX306" fmla="*/ 3849806 w 4114165"/>
              <a:gd name="connsiteY306" fmla="*/ 2487654 h 3063250"/>
              <a:gd name="connsiteX307" fmla="*/ 3859716 w 4114165"/>
              <a:gd name="connsiteY307" fmla="*/ 2508472 h 3063250"/>
              <a:gd name="connsiteX308" fmla="*/ 3866331 w 4114165"/>
              <a:gd name="connsiteY308" fmla="*/ 2517476 h 3063250"/>
              <a:gd name="connsiteX309" fmla="*/ 3872933 w 4114165"/>
              <a:gd name="connsiteY309" fmla="*/ 2522313 h 3063250"/>
              <a:gd name="connsiteX310" fmla="*/ 3879548 w 4114165"/>
              <a:gd name="connsiteY310" fmla="*/ 2522984 h 3063250"/>
              <a:gd name="connsiteX311" fmla="*/ 3886150 w 4114165"/>
              <a:gd name="connsiteY311" fmla="*/ 2519654 h 3063250"/>
              <a:gd name="connsiteX312" fmla="*/ 3892765 w 4114165"/>
              <a:gd name="connsiteY312" fmla="*/ 2512613 h 3063250"/>
              <a:gd name="connsiteX313" fmla="*/ 3902675 w 4114165"/>
              <a:gd name="connsiteY313" fmla="*/ 2496087 h 3063250"/>
              <a:gd name="connsiteX314" fmla="*/ 3915893 w 4114165"/>
              <a:gd name="connsiteY314" fmla="*/ 2466177 h 3063250"/>
              <a:gd name="connsiteX315" fmla="*/ 3939032 w 4114165"/>
              <a:gd name="connsiteY315" fmla="*/ 2410826 h 3063250"/>
              <a:gd name="connsiteX316" fmla="*/ 3948943 w 4114165"/>
              <a:gd name="connsiteY316" fmla="*/ 2393604 h 3063250"/>
              <a:gd name="connsiteX317" fmla="*/ 3955545 w 4114165"/>
              <a:gd name="connsiteY317" fmla="*/ 2385879 h 3063250"/>
              <a:gd name="connsiteX318" fmla="*/ 3962160 w 4114165"/>
              <a:gd name="connsiteY318" fmla="*/ 2381497 h 3063250"/>
              <a:gd name="connsiteX319" fmla="*/ 3968775 w 4114165"/>
              <a:gd name="connsiteY319" fmla="*/ 2380687 h 3063250"/>
              <a:gd name="connsiteX320" fmla="*/ 3975377 w 4114165"/>
              <a:gd name="connsiteY320" fmla="*/ 2383562 h 3063250"/>
              <a:gd name="connsiteX321" fmla="*/ 3981992 w 4114165"/>
              <a:gd name="connsiteY321" fmla="*/ 2390184 h 3063250"/>
              <a:gd name="connsiteX322" fmla="*/ 3988595 w 4114165"/>
              <a:gd name="connsiteY322" fmla="*/ 2400606 h 3063250"/>
              <a:gd name="connsiteX323" fmla="*/ 3998504 w 4114165"/>
              <a:gd name="connsiteY323" fmla="*/ 2422932 h 3063250"/>
              <a:gd name="connsiteX324" fmla="*/ 4011734 w 4114165"/>
              <a:gd name="connsiteY324" fmla="*/ 2462365 h 3063250"/>
              <a:gd name="connsiteX325" fmla="*/ 4034862 w 4114165"/>
              <a:gd name="connsiteY325" fmla="*/ 2535128 h 3063250"/>
              <a:gd name="connsiteX326" fmla="*/ 4044771 w 4114165"/>
              <a:gd name="connsiteY326" fmla="*/ 2557023 h 3063250"/>
              <a:gd name="connsiteX327" fmla="*/ 4051386 w 4114165"/>
              <a:gd name="connsiteY327" fmla="*/ 2565419 h 3063250"/>
              <a:gd name="connsiteX328" fmla="*/ 4054681 w 4114165"/>
              <a:gd name="connsiteY328" fmla="*/ 2567344 h 3063250"/>
              <a:gd name="connsiteX329" fmla="*/ 4057989 w 4114165"/>
              <a:gd name="connsiteY329" fmla="*/ 2567584 h 3063250"/>
              <a:gd name="connsiteX330" fmla="*/ 4061296 w 4114165"/>
              <a:gd name="connsiteY330" fmla="*/ 2566090 h 3063250"/>
              <a:gd name="connsiteX331" fmla="*/ 4067911 w 4114165"/>
              <a:gd name="connsiteY331" fmla="*/ 2557454 h 3063250"/>
              <a:gd name="connsiteX332" fmla="*/ 4074514 w 4114165"/>
              <a:gd name="connsiteY332" fmla="*/ 2541131 h 3063250"/>
              <a:gd name="connsiteX333" fmla="*/ 4081129 w 4114165"/>
              <a:gd name="connsiteY333" fmla="*/ 2517134 h 3063250"/>
              <a:gd name="connsiteX334" fmla="*/ 4091038 w 4114165"/>
              <a:gd name="connsiteY334" fmla="*/ 2467532 h 3063250"/>
              <a:gd name="connsiteX335" fmla="*/ 4100948 w 4114165"/>
              <a:gd name="connsiteY335" fmla="*/ 2403215 h 3063250"/>
              <a:gd name="connsiteX336" fmla="*/ 4114166 w 4114165"/>
              <a:gd name="connsiteY336" fmla="*/ 2298223 h 3063250"/>
              <a:gd name="connsiteX337" fmla="*/ 4114166 w 4114165"/>
              <a:gd name="connsiteY337" fmla="*/ 2298223 h 3063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</a:cxnLst>
            <a:rect l="l" t="t" r="r" b="b"/>
            <a:pathLst>
              <a:path w="4114165" h="3063250">
                <a:moveTo>
                  <a:pt x="0" y="962866"/>
                </a:moveTo>
                <a:lnTo>
                  <a:pt x="13219" y="938578"/>
                </a:lnTo>
                <a:lnTo>
                  <a:pt x="29741" y="914936"/>
                </a:lnTo>
                <a:lnTo>
                  <a:pt x="52873" y="887165"/>
                </a:lnTo>
                <a:lnTo>
                  <a:pt x="79309" y="860382"/>
                </a:lnTo>
                <a:lnTo>
                  <a:pt x="99137" y="843895"/>
                </a:lnTo>
                <a:lnTo>
                  <a:pt x="109050" y="838551"/>
                </a:lnTo>
                <a:lnTo>
                  <a:pt x="118964" y="836816"/>
                </a:lnTo>
                <a:lnTo>
                  <a:pt x="125574" y="838272"/>
                </a:lnTo>
                <a:lnTo>
                  <a:pt x="132182" y="842248"/>
                </a:lnTo>
                <a:lnTo>
                  <a:pt x="138791" y="849049"/>
                </a:lnTo>
                <a:lnTo>
                  <a:pt x="145401" y="859078"/>
                </a:lnTo>
                <a:lnTo>
                  <a:pt x="155315" y="880859"/>
                </a:lnTo>
                <a:lnTo>
                  <a:pt x="165228" y="911631"/>
                </a:lnTo>
                <a:lnTo>
                  <a:pt x="175142" y="951773"/>
                </a:lnTo>
                <a:lnTo>
                  <a:pt x="188360" y="1018952"/>
                </a:lnTo>
                <a:lnTo>
                  <a:pt x="204883" y="1119511"/>
                </a:lnTo>
                <a:lnTo>
                  <a:pt x="237928" y="1325872"/>
                </a:lnTo>
                <a:lnTo>
                  <a:pt x="251146" y="1392203"/>
                </a:lnTo>
                <a:lnTo>
                  <a:pt x="264365" y="1444629"/>
                </a:lnTo>
                <a:lnTo>
                  <a:pt x="274279" y="1474666"/>
                </a:lnTo>
                <a:lnTo>
                  <a:pt x="284192" y="1497675"/>
                </a:lnTo>
                <a:lnTo>
                  <a:pt x="297410" y="1521267"/>
                </a:lnTo>
                <a:lnTo>
                  <a:pt x="323847" y="1565120"/>
                </a:lnTo>
                <a:lnTo>
                  <a:pt x="340373" y="1598538"/>
                </a:lnTo>
                <a:lnTo>
                  <a:pt x="363500" y="1652395"/>
                </a:lnTo>
                <a:lnTo>
                  <a:pt x="386628" y="1713129"/>
                </a:lnTo>
                <a:lnTo>
                  <a:pt x="406460" y="1772988"/>
                </a:lnTo>
                <a:lnTo>
                  <a:pt x="422985" y="1832430"/>
                </a:lnTo>
                <a:lnTo>
                  <a:pt x="439510" y="1903407"/>
                </a:lnTo>
                <a:lnTo>
                  <a:pt x="456035" y="1987175"/>
                </a:lnTo>
                <a:lnTo>
                  <a:pt x="472547" y="2085024"/>
                </a:lnTo>
                <a:lnTo>
                  <a:pt x="502289" y="2284990"/>
                </a:lnTo>
                <a:lnTo>
                  <a:pt x="518814" y="2386930"/>
                </a:lnTo>
                <a:lnTo>
                  <a:pt x="532031" y="2452703"/>
                </a:lnTo>
                <a:lnTo>
                  <a:pt x="541941" y="2490718"/>
                </a:lnTo>
                <a:lnTo>
                  <a:pt x="551864" y="2518717"/>
                </a:lnTo>
                <a:lnTo>
                  <a:pt x="561774" y="2537066"/>
                </a:lnTo>
                <a:lnTo>
                  <a:pt x="568389" y="2544335"/>
                </a:lnTo>
                <a:lnTo>
                  <a:pt x="574991" y="2548070"/>
                </a:lnTo>
                <a:lnTo>
                  <a:pt x="581606" y="2548741"/>
                </a:lnTo>
                <a:lnTo>
                  <a:pt x="588208" y="2546969"/>
                </a:lnTo>
                <a:lnTo>
                  <a:pt x="598131" y="2541042"/>
                </a:lnTo>
                <a:lnTo>
                  <a:pt x="644385" y="2506927"/>
                </a:lnTo>
                <a:lnTo>
                  <a:pt x="670820" y="2490034"/>
                </a:lnTo>
                <a:lnTo>
                  <a:pt x="687345" y="2476269"/>
                </a:lnTo>
                <a:lnTo>
                  <a:pt x="700562" y="2461681"/>
                </a:lnTo>
                <a:lnTo>
                  <a:pt x="710485" y="2447156"/>
                </a:lnTo>
                <a:lnTo>
                  <a:pt x="720395" y="2427478"/>
                </a:lnTo>
                <a:lnTo>
                  <a:pt x="730305" y="2399808"/>
                </a:lnTo>
                <a:lnTo>
                  <a:pt x="740214" y="2360615"/>
                </a:lnTo>
                <a:lnTo>
                  <a:pt x="750137" y="2306011"/>
                </a:lnTo>
                <a:lnTo>
                  <a:pt x="760047" y="2232146"/>
                </a:lnTo>
                <a:lnTo>
                  <a:pt x="769957" y="2135437"/>
                </a:lnTo>
                <a:lnTo>
                  <a:pt x="779879" y="2013021"/>
                </a:lnTo>
                <a:lnTo>
                  <a:pt x="793097" y="1806394"/>
                </a:lnTo>
                <a:lnTo>
                  <a:pt x="806314" y="1550988"/>
                </a:lnTo>
                <a:lnTo>
                  <a:pt x="826134" y="1101061"/>
                </a:lnTo>
                <a:lnTo>
                  <a:pt x="852581" y="502805"/>
                </a:lnTo>
                <a:lnTo>
                  <a:pt x="865798" y="268992"/>
                </a:lnTo>
                <a:lnTo>
                  <a:pt x="875708" y="140161"/>
                </a:lnTo>
                <a:lnTo>
                  <a:pt x="885618" y="54144"/>
                </a:lnTo>
                <a:lnTo>
                  <a:pt x="892233" y="19833"/>
                </a:lnTo>
                <a:lnTo>
                  <a:pt x="898835" y="2645"/>
                </a:lnTo>
                <a:lnTo>
                  <a:pt x="902143" y="0"/>
                </a:lnTo>
                <a:lnTo>
                  <a:pt x="905450" y="1042"/>
                </a:lnTo>
                <a:lnTo>
                  <a:pt x="908758" y="5543"/>
                </a:lnTo>
                <a:lnTo>
                  <a:pt x="915360" y="23974"/>
                </a:lnTo>
                <a:lnTo>
                  <a:pt x="921975" y="53496"/>
                </a:lnTo>
                <a:lnTo>
                  <a:pt x="931885" y="114728"/>
                </a:lnTo>
                <a:lnTo>
                  <a:pt x="945103" y="219005"/>
                </a:lnTo>
                <a:lnTo>
                  <a:pt x="991370" y="608560"/>
                </a:lnTo>
                <a:lnTo>
                  <a:pt x="1007895" y="717439"/>
                </a:lnTo>
                <a:lnTo>
                  <a:pt x="1057457" y="1020560"/>
                </a:lnTo>
                <a:lnTo>
                  <a:pt x="1070674" y="1129034"/>
                </a:lnTo>
                <a:lnTo>
                  <a:pt x="1083891" y="1261492"/>
                </a:lnTo>
                <a:lnTo>
                  <a:pt x="1100416" y="1462079"/>
                </a:lnTo>
                <a:lnTo>
                  <a:pt x="1123543" y="1789577"/>
                </a:lnTo>
                <a:lnTo>
                  <a:pt x="1146683" y="2110389"/>
                </a:lnTo>
                <a:lnTo>
                  <a:pt x="1159901" y="2255687"/>
                </a:lnTo>
                <a:lnTo>
                  <a:pt x="1169810" y="2336454"/>
                </a:lnTo>
                <a:lnTo>
                  <a:pt x="1176425" y="2375343"/>
                </a:lnTo>
                <a:lnTo>
                  <a:pt x="1183028" y="2401809"/>
                </a:lnTo>
                <a:lnTo>
                  <a:pt x="1189643" y="2415701"/>
                </a:lnTo>
                <a:lnTo>
                  <a:pt x="1192950" y="2417917"/>
                </a:lnTo>
                <a:lnTo>
                  <a:pt x="1196245" y="2417030"/>
                </a:lnTo>
                <a:lnTo>
                  <a:pt x="1199553" y="2413054"/>
                </a:lnTo>
                <a:lnTo>
                  <a:pt x="1206168" y="2396073"/>
                </a:lnTo>
                <a:lnTo>
                  <a:pt x="1212770" y="2367517"/>
                </a:lnTo>
                <a:lnTo>
                  <a:pt x="1222680" y="2304808"/>
                </a:lnTo>
                <a:lnTo>
                  <a:pt x="1232602" y="2221471"/>
                </a:lnTo>
                <a:lnTo>
                  <a:pt x="1249127" y="2051011"/>
                </a:lnTo>
                <a:lnTo>
                  <a:pt x="1278857" y="1738519"/>
                </a:lnTo>
                <a:lnTo>
                  <a:pt x="1292087" y="1631108"/>
                </a:lnTo>
                <a:lnTo>
                  <a:pt x="1301997" y="1571186"/>
                </a:lnTo>
                <a:lnTo>
                  <a:pt x="1311907" y="1530802"/>
                </a:lnTo>
                <a:lnTo>
                  <a:pt x="1318522" y="1515125"/>
                </a:lnTo>
                <a:lnTo>
                  <a:pt x="1325124" y="1508553"/>
                </a:lnTo>
                <a:lnTo>
                  <a:pt x="1328431" y="1508692"/>
                </a:lnTo>
                <a:lnTo>
                  <a:pt x="1331739" y="1511098"/>
                </a:lnTo>
                <a:lnTo>
                  <a:pt x="1338341" y="1522673"/>
                </a:lnTo>
                <a:lnTo>
                  <a:pt x="1344956" y="1543098"/>
                </a:lnTo>
                <a:lnTo>
                  <a:pt x="1351559" y="1572135"/>
                </a:lnTo>
                <a:lnTo>
                  <a:pt x="1361481" y="1631273"/>
                </a:lnTo>
                <a:lnTo>
                  <a:pt x="1371391" y="1708025"/>
                </a:lnTo>
                <a:lnTo>
                  <a:pt x="1384608" y="1834709"/>
                </a:lnTo>
                <a:lnTo>
                  <a:pt x="1401133" y="2023810"/>
                </a:lnTo>
                <a:lnTo>
                  <a:pt x="1437478" y="2455958"/>
                </a:lnTo>
                <a:lnTo>
                  <a:pt x="1450695" y="2573840"/>
                </a:lnTo>
                <a:lnTo>
                  <a:pt x="1460618" y="2638271"/>
                </a:lnTo>
                <a:lnTo>
                  <a:pt x="1467220" y="2669055"/>
                </a:lnTo>
                <a:lnTo>
                  <a:pt x="1473835" y="2690241"/>
                </a:lnTo>
                <a:lnTo>
                  <a:pt x="1480438" y="2702360"/>
                </a:lnTo>
                <a:lnTo>
                  <a:pt x="1483745" y="2705260"/>
                </a:lnTo>
                <a:lnTo>
                  <a:pt x="1487053" y="2706222"/>
                </a:lnTo>
                <a:lnTo>
                  <a:pt x="1490360" y="2705361"/>
                </a:lnTo>
                <a:lnTo>
                  <a:pt x="1496963" y="2698700"/>
                </a:lnTo>
                <a:lnTo>
                  <a:pt x="1503577" y="2686265"/>
                </a:lnTo>
                <a:lnTo>
                  <a:pt x="1513487" y="2658861"/>
                </a:lnTo>
                <a:lnTo>
                  <a:pt x="1526705" y="2610120"/>
                </a:lnTo>
                <a:lnTo>
                  <a:pt x="1543229" y="2536635"/>
                </a:lnTo>
                <a:lnTo>
                  <a:pt x="1579574" y="2357488"/>
                </a:lnTo>
                <a:lnTo>
                  <a:pt x="1615932" y="2168830"/>
                </a:lnTo>
                <a:lnTo>
                  <a:pt x="1639059" y="2033219"/>
                </a:lnTo>
                <a:lnTo>
                  <a:pt x="1658891" y="1899823"/>
                </a:lnTo>
                <a:lnTo>
                  <a:pt x="1688633" y="1675189"/>
                </a:lnTo>
                <a:lnTo>
                  <a:pt x="1724978" y="1405069"/>
                </a:lnTo>
                <a:lnTo>
                  <a:pt x="1754720" y="1207660"/>
                </a:lnTo>
                <a:lnTo>
                  <a:pt x="1777847" y="1072404"/>
                </a:lnTo>
                <a:lnTo>
                  <a:pt x="1794372" y="994322"/>
                </a:lnTo>
                <a:lnTo>
                  <a:pt x="1807590" y="945860"/>
                </a:lnTo>
                <a:lnTo>
                  <a:pt x="1820807" y="909731"/>
                </a:lnTo>
                <a:lnTo>
                  <a:pt x="1830717" y="890394"/>
                </a:lnTo>
                <a:lnTo>
                  <a:pt x="1840639" y="877921"/>
                </a:lnTo>
                <a:lnTo>
                  <a:pt x="1847242" y="873653"/>
                </a:lnTo>
                <a:lnTo>
                  <a:pt x="1853857" y="872881"/>
                </a:lnTo>
                <a:lnTo>
                  <a:pt x="1860459" y="875768"/>
                </a:lnTo>
                <a:lnTo>
                  <a:pt x="1867074" y="882378"/>
                </a:lnTo>
                <a:lnTo>
                  <a:pt x="1873676" y="892762"/>
                </a:lnTo>
                <a:lnTo>
                  <a:pt x="1883599" y="915227"/>
                </a:lnTo>
                <a:lnTo>
                  <a:pt x="1893509" y="945480"/>
                </a:lnTo>
                <a:lnTo>
                  <a:pt x="1906726" y="996386"/>
                </a:lnTo>
                <a:lnTo>
                  <a:pt x="1919944" y="1058398"/>
                </a:lnTo>
                <a:lnTo>
                  <a:pt x="1933161" y="1132137"/>
                </a:lnTo>
                <a:lnTo>
                  <a:pt x="1949686" y="1241687"/>
                </a:lnTo>
                <a:lnTo>
                  <a:pt x="1966211" y="1370713"/>
                </a:lnTo>
                <a:lnTo>
                  <a:pt x="1986043" y="1548658"/>
                </a:lnTo>
                <a:lnTo>
                  <a:pt x="2035605" y="2011729"/>
                </a:lnTo>
                <a:lnTo>
                  <a:pt x="2048822" y="2106628"/>
                </a:lnTo>
                <a:lnTo>
                  <a:pt x="2058732" y="2163043"/>
                </a:lnTo>
                <a:lnTo>
                  <a:pt x="2068655" y="2205123"/>
                </a:lnTo>
                <a:lnTo>
                  <a:pt x="2075257" y="2224738"/>
                </a:lnTo>
                <a:lnTo>
                  <a:pt x="2081872" y="2237528"/>
                </a:lnTo>
                <a:lnTo>
                  <a:pt x="2088474" y="2243581"/>
                </a:lnTo>
                <a:lnTo>
                  <a:pt x="2091782" y="2244151"/>
                </a:lnTo>
                <a:lnTo>
                  <a:pt x="2095089" y="2243151"/>
                </a:lnTo>
                <a:lnTo>
                  <a:pt x="2101692" y="2236591"/>
                </a:lnTo>
                <a:lnTo>
                  <a:pt x="2108307" y="2224359"/>
                </a:lnTo>
                <a:lnTo>
                  <a:pt x="2118217" y="2196525"/>
                </a:lnTo>
                <a:lnTo>
                  <a:pt x="2128127" y="2159193"/>
                </a:lnTo>
                <a:lnTo>
                  <a:pt x="2141357" y="2098485"/>
                </a:lnTo>
                <a:lnTo>
                  <a:pt x="2164484" y="1975626"/>
                </a:lnTo>
                <a:lnTo>
                  <a:pt x="2200829" y="1779712"/>
                </a:lnTo>
                <a:lnTo>
                  <a:pt x="2214046" y="1723006"/>
                </a:lnTo>
                <a:lnTo>
                  <a:pt x="2223968" y="1691525"/>
                </a:lnTo>
                <a:lnTo>
                  <a:pt x="2230571" y="1677165"/>
                </a:lnTo>
                <a:lnTo>
                  <a:pt x="2237186" y="1668845"/>
                </a:lnTo>
                <a:lnTo>
                  <a:pt x="2240493" y="1667085"/>
                </a:lnTo>
                <a:lnTo>
                  <a:pt x="2243788" y="1666971"/>
                </a:lnTo>
                <a:lnTo>
                  <a:pt x="2247096" y="1668554"/>
                </a:lnTo>
                <a:lnTo>
                  <a:pt x="2253711" y="1676912"/>
                </a:lnTo>
                <a:lnTo>
                  <a:pt x="2260313" y="1692285"/>
                </a:lnTo>
                <a:lnTo>
                  <a:pt x="2266928" y="1714838"/>
                </a:lnTo>
                <a:lnTo>
                  <a:pt x="2276838" y="1762439"/>
                </a:lnTo>
                <a:lnTo>
                  <a:pt x="2286748" y="1827060"/>
                </a:lnTo>
                <a:lnTo>
                  <a:pt x="2296670" y="1908954"/>
                </a:lnTo>
                <a:lnTo>
                  <a:pt x="2309888" y="2044185"/>
                </a:lnTo>
                <a:lnTo>
                  <a:pt x="2326400" y="2246051"/>
                </a:lnTo>
                <a:lnTo>
                  <a:pt x="2352847" y="2572067"/>
                </a:lnTo>
                <a:lnTo>
                  <a:pt x="2366064" y="2700929"/>
                </a:lnTo>
                <a:lnTo>
                  <a:pt x="2375975" y="2775427"/>
                </a:lnTo>
                <a:lnTo>
                  <a:pt x="2385884" y="2830398"/>
                </a:lnTo>
                <a:lnTo>
                  <a:pt x="2395807" y="2867312"/>
                </a:lnTo>
                <a:lnTo>
                  <a:pt x="2402409" y="2883268"/>
                </a:lnTo>
                <a:lnTo>
                  <a:pt x="2409024" y="2893563"/>
                </a:lnTo>
                <a:lnTo>
                  <a:pt x="2415627" y="2899350"/>
                </a:lnTo>
                <a:lnTo>
                  <a:pt x="2422242" y="2901668"/>
                </a:lnTo>
                <a:lnTo>
                  <a:pt x="2428844" y="2901402"/>
                </a:lnTo>
                <a:lnTo>
                  <a:pt x="2438766" y="2897273"/>
                </a:lnTo>
                <a:lnTo>
                  <a:pt x="2448676" y="2889726"/>
                </a:lnTo>
                <a:lnTo>
                  <a:pt x="2461894" y="2875454"/>
                </a:lnTo>
                <a:lnTo>
                  <a:pt x="2478418" y="2852749"/>
                </a:lnTo>
                <a:lnTo>
                  <a:pt x="2501546" y="2820306"/>
                </a:lnTo>
                <a:lnTo>
                  <a:pt x="2511456" y="2810061"/>
                </a:lnTo>
                <a:lnTo>
                  <a:pt x="2521378" y="2803945"/>
                </a:lnTo>
                <a:lnTo>
                  <a:pt x="2527980" y="2802564"/>
                </a:lnTo>
                <a:lnTo>
                  <a:pt x="2534596" y="2803464"/>
                </a:lnTo>
                <a:lnTo>
                  <a:pt x="2541198" y="2806592"/>
                </a:lnTo>
                <a:lnTo>
                  <a:pt x="2551120" y="2815215"/>
                </a:lnTo>
                <a:lnTo>
                  <a:pt x="2561030" y="2828271"/>
                </a:lnTo>
                <a:lnTo>
                  <a:pt x="2570940" y="2845810"/>
                </a:lnTo>
                <a:lnTo>
                  <a:pt x="2584158" y="2876189"/>
                </a:lnTo>
                <a:lnTo>
                  <a:pt x="2603990" y="2931768"/>
                </a:lnTo>
                <a:lnTo>
                  <a:pt x="2617207" y="2966795"/>
                </a:lnTo>
                <a:lnTo>
                  <a:pt x="2627117" y="2986220"/>
                </a:lnTo>
                <a:lnTo>
                  <a:pt x="2633732" y="2993894"/>
                </a:lnTo>
                <a:lnTo>
                  <a:pt x="2640334" y="2996060"/>
                </a:lnTo>
                <a:lnTo>
                  <a:pt x="2643642" y="2994781"/>
                </a:lnTo>
                <a:lnTo>
                  <a:pt x="2650257" y="2986942"/>
                </a:lnTo>
                <a:lnTo>
                  <a:pt x="2656859" y="2971366"/>
                </a:lnTo>
                <a:lnTo>
                  <a:pt x="2663474" y="2947357"/>
                </a:lnTo>
                <a:lnTo>
                  <a:pt x="2670077" y="2914280"/>
                </a:lnTo>
                <a:lnTo>
                  <a:pt x="2679999" y="2846646"/>
                </a:lnTo>
                <a:lnTo>
                  <a:pt x="2689909" y="2756698"/>
                </a:lnTo>
                <a:lnTo>
                  <a:pt x="2703127" y="2602181"/>
                </a:lnTo>
                <a:lnTo>
                  <a:pt x="2716344" y="2412092"/>
                </a:lnTo>
                <a:lnTo>
                  <a:pt x="2736176" y="2082213"/>
                </a:lnTo>
                <a:lnTo>
                  <a:pt x="2772521" y="1470652"/>
                </a:lnTo>
                <a:lnTo>
                  <a:pt x="2789046" y="1238622"/>
                </a:lnTo>
                <a:lnTo>
                  <a:pt x="2805571" y="1047862"/>
                </a:lnTo>
                <a:lnTo>
                  <a:pt x="2818788" y="927358"/>
                </a:lnTo>
                <a:lnTo>
                  <a:pt x="2832005" y="833941"/>
                </a:lnTo>
                <a:lnTo>
                  <a:pt x="2845223" y="764002"/>
                </a:lnTo>
                <a:lnTo>
                  <a:pt x="2855133" y="724885"/>
                </a:lnTo>
                <a:lnTo>
                  <a:pt x="2865042" y="696152"/>
                </a:lnTo>
                <a:lnTo>
                  <a:pt x="2874965" y="677220"/>
                </a:lnTo>
                <a:lnTo>
                  <a:pt x="2881567" y="670028"/>
                </a:lnTo>
                <a:lnTo>
                  <a:pt x="2888182" y="667368"/>
                </a:lnTo>
                <a:lnTo>
                  <a:pt x="2894785" y="669622"/>
                </a:lnTo>
                <a:lnTo>
                  <a:pt x="2901400" y="677182"/>
                </a:lnTo>
                <a:lnTo>
                  <a:pt x="2908002" y="690415"/>
                </a:lnTo>
                <a:lnTo>
                  <a:pt x="2914617" y="709562"/>
                </a:lnTo>
                <a:lnTo>
                  <a:pt x="2924527" y="749616"/>
                </a:lnTo>
                <a:lnTo>
                  <a:pt x="2934450" y="803296"/>
                </a:lnTo>
                <a:lnTo>
                  <a:pt x="2947667" y="895814"/>
                </a:lnTo>
                <a:lnTo>
                  <a:pt x="2960884" y="1012101"/>
                </a:lnTo>
                <a:lnTo>
                  <a:pt x="2977409" y="1187779"/>
                </a:lnTo>
                <a:lnTo>
                  <a:pt x="3017061" y="1634110"/>
                </a:lnTo>
                <a:lnTo>
                  <a:pt x="3030278" y="1742115"/>
                </a:lnTo>
                <a:lnTo>
                  <a:pt x="3040188" y="1800265"/>
                </a:lnTo>
                <a:lnTo>
                  <a:pt x="3046803" y="1827313"/>
                </a:lnTo>
                <a:lnTo>
                  <a:pt x="3053406" y="1844928"/>
                </a:lnTo>
                <a:lnTo>
                  <a:pt x="3060021" y="1853413"/>
                </a:lnTo>
                <a:lnTo>
                  <a:pt x="3063315" y="1854388"/>
                </a:lnTo>
                <a:lnTo>
                  <a:pt x="3066623" y="1853299"/>
                </a:lnTo>
                <a:lnTo>
                  <a:pt x="3073238" y="1845245"/>
                </a:lnTo>
                <a:lnTo>
                  <a:pt x="3079840" y="1829960"/>
                </a:lnTo>
                <a:lnTo>
                  <a:pt x="3086456" y="1808129"/>
                </a:lnTo>
                <a:lnTo>
                  <a:pt x="3096365" y="1764782"/>
                </a:lnTo>
                <a:lnTo>
                  <a:pt x="3109583" y="1692285"/>
                </a:lnTo>
                <a:lnTo>
                  <a:pt x="3145940" y="1482986"/>
                </a:lnTo>
                <a:lnTo>
                  <a:pt x="3162452" y="1409665"/>
                </a:lnTo>
                <a:lnTo>
                  <a:pt x="3178977" y="1351098"/>
                </a:lnTo>
                <a:lnTo>
                  <a:pt x="3192194" y="1313348"/>
                </a:lnTo>
                <a:lnTo>
                  <a:pt x="3205412" y="1283678"/>
                </a:lnTo>
                <a:lnTo>
                  <a:pt x="3215334" y="1267773"/>
                </a:lnTo>
                <a:lnTo>
                  <a:pt x="3221936" y="1260745"/>
                </a:lnTo>
                <a:lnTo>
                  <a:pt x="3228551" y="1256705"/>
                </a:lnTo>
                <a:lnTo>
                  <a:pt x="3235154" y="1255730"/>
                </a:lnTo>
                <a:lnTo>
                  <a:pt x="3241769" y="1257820"/>
                </a:lnTo>
                <a:lnTo>
                  <a:pt x="3248371" y="1263088"/>
                </a:lnTo>
                <a:lnTo>
                  <a:pt x="3254986" y="1271661"/>
                </a:lnTo>
                <a:lnTo>
                  <a:pt x="3264896" y="1291099"/>
                </a:lnTo>
                <a:lnTo>
                  <a:pt x="3274819" y="1319161"/>
                </a:lnTo>
                <a:lnTo>
                  <a:pt x="3284729" y="1356796"/>
                </a:lnTo>
                <a:lnTo>
                  <a:pt x="3294638" y="1405106"/>
                </a:lnTo>
                <a:lnTo>
                  <a:pt x="3304548" y="1465029"/>
                </a:lnTo>
                <a:lnTo>
                  <a:pt x="3317766" y="1564322"/>
                </a:lnTo>
                <a:lnTo>
                  <a:pt x="3330996" y="1685636"/>
                </a:lnTo>
                <a:lnTo>
                  <a:pt x="3347508" y="1862923"/>
                </a:lnTo>
                <a:lnTo>
                  <a:pt x="3406993" y="2532355"/>
                </a:lnTo>
                <a:lnTo>
                  <a:pt x="3423517" y="2676071"/>
                </a:lnTo>
                <a:lnTo>
                  <a:pt x="3440042" y="2794878"/>
                </a:lnTo>
                <a:lnTo>
                  <a:pt x="3453260" y="2872884"/>
                </a:lnTo>
                <a:lnTo>
                  <a:pt x="3466477" y="2936720"/>
                </a:lnTo>
                <a:lnTo>
                  <a:pt x="3479694" y="2986828"/>
                </a:lnTo>
                <a:lnTo>
                  <a:pt x="3489604" y="3015675"/>
                </a:lnTo>
                <a:lnTo>
                  <a:pt x="3499526" y="3037329"/>
                </a:lnTo>
                <a:lnTo>
                  <a:pt x="3509436" y="3052108"/>
                </a:lnTo>
                <a:lnTo>
                  <a:pt x="3519346" y="3060642"/>
                </a:lnTo>
                <a:lnTo>
                  <a:pt x="3525962" y="3063150"/>
                </a:lnTo>
                <a:lnTo>
                  <a:pt x="3532564" y="3063251"/>
                </a:lnTo>
                <a:lnTo>
                  <a:pt x="3539179" y="3060947"/>
                </a:lnTo>
                <a:lnTo>
                  <a:pt x="3545781" y="3056261"/>
                </a:lnTo>
                <a:lnTo>
                  <a:pt x="3555704" y="3044826"/>
                </a:lnTo>
                <a:lnTo>
                  <a:pt x="3565614" y="3028149"/>
                </a:lnTo>
                <a:lnTo>
                  <a:pt x="3575523" y="3006076"/>
                </a:lnTo>
                <a:lnTo>
                  <a:pt x="3585446" y="2978141"/>
                </a:lnTo>
                <a:lnTo>
                  <a:pt x="3598663" y="2930705"/>
                </a:lnTo>
                <a:lnTo>
                  <a:pt x="3611881" y="2871288"/>
                </a:lnTo>
                <a:lnTo>
                  <a:pt x="3628405" y="2782582"/>
                </a:lnTo>
                <a:lnTo>
                  <a:pt x="3664750" y="2563380"/>
                </a:lnTo>
                <a:lnTo>
                  <a:pt x="3691185" y="2412674"/>
                </a:lnTo>
                <a:lnTo>
                  <a:pt x="3707710" y="2331693"/>
                </a:lnTo>
                <a:lnTo>
                  <a:pt x="3720927" y="2279532"/>
                </a:lnTo>
                <a:lnTo>
                  <a:pt x="3730837" y="2250090"/>
                </a:lnTo>
                <a:lnTo>
                  <a:pt x="3740759" y="2229956"/>
                </a:lnTo>
                <a:lnTo>
                  <a:pt x="3747362" y="2221978"/>
                </a:lnTo>
                <a:lnTo>
                  <a:pt x="3753977" y="2218470"/>
                </a:lnTo>
                <a:lnTo>
                  <a:pt x="3760579" y="2219483"/>
                </a:lnTo>
                <a:lnTo>
                  <a:pt x="3767194" y="2225017"/>
                </a:lnTo>
                <a:lnTo>
                  <a:pt x="3773796" y="2234945"/>
                </a:lnTo>
                <a:lnTo>
                  <a:pt x="3783719" y="2257498"/>
                </a:lnTo>
                <a:lnTo>
                  <a:pt x="3793629" y="2287751"/>
                </a:lnTo>
                <a:lnTo>
                  <a:pt x="3810154" y="2348788"/>
                </a:lnTo>
                <a:lnTo>
                  <a:pt x="3836589" y="2448461"/>
                </a:lnTo>
                <a:lnTo>
                  <a:pt x="3849806" y="2487654"/>
                </a:lnTo>
                <a:lnTo>
                  <a:pt x="3859716" y="2508472"/>
                </a:lnTo>
                <a:lnTo>
                  <a:pt x="3866331" y="2517476"/>
                </a:lnTo>
                <a:lnTo>
                  <a:pt x="3872933" y="2522313"/>
                </a:lnTo>
                <a:lnTo>
                  <a:pt x="3879548" y="2522984"/>
                </a:lnTo>
                <a:lnTo>
                  <a:pt x="3886150" y="2519654"/>
                </a:lnTo>
                <a:lnTo>
                  <a:pt x="3892765" y="2512613"/>
                </a:lnTo>
                <a:lnTo>
                  <a:pt x="3902675" y="2496087"/>
                </a:lnTo>
                <a:lnTo>
                  <a:pt x="3915893" y="2466177"/>
                </a:lnTo>
                <a:lnTo>
                  <a:pt x="3939032" y="2410826"/>
                </a:lnTo>
                <a:lnTo>
                  <a:pt x="3948943" y="2393604"/>
                </a:lnTo>
                <a:lnTo>
                  <a:pt x="3955545" y="2385879"/>
                </a:lnTo>
                <a:lnTo>
                  <a:pt x="3962160" y="2381497"/>
                </a:lnTo>
                <a:lnTo>
                  <a:pt x="3968775" y="2380687"/>
                </a:lnTo>
                <a:lnTo>
                  <a:pt x="3975377" y="2383562"/>
                </a:lnTo>
                <a:lnTo>
                  <a:pt x="3981992" y="2390184"/>
                </a:lnTo>
                <a:lnTo>
                  <a:pt x="3988595" y="2400606"/>
                </a:lnTo>
                <a:lnTo>
                  <a:pt x="3998504" y="2422932"/>
                </a:lnTo>
                <a:lnTo>
                  <a:pt x="4011734" y="2462365"/>
                </a:lnTo>
                <a:lnTo>
                  <a:pt x="4034862" y="2535128"/>
                </a:lnTo>
                <a:lnTo>
                  <a:pt x="4044771" y="2557023"/>
                </a:lnTo>
                <a:lnTo>
                  <a:pt x="4051386" y="2565419"/>
                </a:lnTo>
                <a:lnTo>
                  <a:pt x="4054681" y="2567344"/>
                </a:lnTo>
                <a:lnTo>
                  <a:pt x="4057989" y="2567584"/>
                </a:lnTo>
                <a:lnTo>
                  <a:pt x="4061296" y="2566090"/>
                </a:lnTo>
                <a:lnTo>
                  <a:pt x="4067911" y="2557454"/>
                </a:lnTo>
                <a:lnTo>
                  <a:pt x="4074514" y="2541131"/>
                </a:lnTo>
                <a:lnTo>
                  <a:pt x="4081129" y="2517134"/>
                </a:lnTo>
                <a:lnTo>
                  <a:pt x="4091038" y="2467532"/>
                </a:lnTo>
                <a:lnTo>
                  <a:pt x="4100948" y="2403215"/>
                </a:lnTo>
                <a:lnTo>
                  <a:pt x="4114166" y="2298223"/>
                </a:lnTo>
                <a:lnTo>
                  <a:pt x="4114166" y="2298223"/>
                </a:lnTo>
              </a:path>
            </a:pathLst>
          </a:custGeom>
          <a:noFill/>
          <a:ln w="18998" cap="sq">
            <a:solidFill>
              <a:schemeClr val="accent1">
                <a:lumMod val="75000"/>
              </a:schemeClr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Figura a mano libera 22">
            <a:extLst>
              <a:ext uri="{FF2B5EF4-FFF2-40B4-BE49-F238E27FC236}">
                <a16:creationId xmlns:a16="http://schemas.microsoft.com/office/drawing/2014/main" id="{BB72FD94-F80B-AF40-2C1C-49061E76B7EB}"/>
              </a:ext>
            </a:extLst>
          </p:cNvPr>
          <p:cNvSpPr/>
          <p:nvPr/>
        </p:nvSpPr>
        <p:spPr>
          <a:xfrm>
            <a:off x="1764267" y="2810126"/>
            <a:ext cx="601475" cy="307777"/>
          </a:xfrm>
          <a:custGeom>
            <a:avLst/>
            <a:gdLst>
              <a:gd name="connsiteX0" fmla="*/ 0 w 4114165"/>
              <a:gd name="connsiteY0" fmla="*/ 962866 h 3063250"/>
              <a:gd name="connsiteX1" fmla="*/ 13219 w 4114165"/>
              <a:gd name="connsiteY1" fmla="*/ 938578 h 3063250"/>
              <a:gd name="connsiteX2" fmla="*/ 29741 w 4114165"/>
              <a:gd name="connsiteY2" fmla="*/ 914936 h 3063250"/>
              <a:gd name="connsiteX3" fmla="*/ 52873 w 4114165"/>
              <a:gd name="connsiteY3" fmla="*/ 887165 h 3063250"/>
              <a:gd name="connsiteX4" fmla="*/ 79309 w 4114165"/>
              <a:gd name="connsiteY4" fmla="*/ 860382 h 3063250"/>
              <a:gd name="connsiteX5" fmla="*/ 99137 w 4114165"/>
              <a:gd name="connsiteY5" fmla="*/ 843895 h 3063250"/>
              <a:gd name="connsiteX6" fmla="*/ 109050 w 4114165"/>
              <a:gd name="connsiteY6" fmla="*/ 838551 h 3063250"/>
              <a:gd name="connsiteX7" fmla="*/ 118964 w 4114165"/>
              <a:gd name="connsiteY7" fmla="*/ 836816 h 3063250"/>
              <a:gd name="connsiteX8" fmla="*/ 125574 w 4114165"/>
              <a:gd name="connsiteY8" fmla="*/ 838272 h 3063250"/>
              <a:gd name="connsiteX9" fmla="*/ 132182 w 4114165"/>
              <a:gd name="connsiteY9" fmla="*/ 842248 h 3063250"/>
              <a:gd name="connsiteX10" fmla="*/ 138791 w 4114165"/>
              <a:gd name="connsiteY10" fmla="*/ 849049 h 3063250"/>
              <a:gd name="connsiteX11" fmla="*/ 145401 w 4114165"/>
              <a:gd name="connsiteY11" fmla="*/ 859078 h 3063250"/>
              <a:gd name="connsiteX12" fmla="*/ 155315 w 4114165"/>
              <a:gd name="connsiteY12" fmla="*/ 880859 h 3063250"/>
              <a:gd name="connsiteX13" fmla="*/ 165228 w 4114165"/>
              <a:gd name="connsiteY13" fmla="*/ 911631 h 3063250"/>
              <a:gd name="connsiteX14" fmla="*/ 175142 w 4114165"/>
              <a:gd name="connsiteY14" fmla="*/ 951773 h 3063250"/>
              <a:gd name="connsiteX15" fmla="*/ 188360 w 4114165"/>
              <a:gd name="connsiteY15" fmla="*/ 1018952 h 3063250"/>
              <a:gd name="connsiteX16" fmla="*/ 204883 w 4114165"/>
              <a:gd name="connsiteY16" fmla="*/ 1119511 h 3063250"/>
              <a:gd name="connsiteX17" fmla="*/ 237928 w 4114165"/>
              <a:gd name="connsiteY17" fmla="*/ 1325872 h 3063250"/>
              <a:gd name="connsiteX18" fmla="*/ 251146 w 4114165"/>
              <a:gd name="connsiteY18" fmla="*/ 1392203 h 3063250"/>
              <a:gd name="connsiteX19" fmla="*/ 264365 w 4114165"/>
              <a:gd name="connsiteY19" fmla="*/ 1444629 h 3063250"/>
              <a:gd name="connsiteX20" fmla="*/ 274279 w 4114165"/>
              <a:gd name="connsiteY20" fmla="*/ 1474666 h 3063250"/>
              <a:gd name="connsiteX21" fmla="*/ 284192 w 4114165"/>
              <a:gd name="connsiteY21" fmla="*/ 1497675 h 3063250"/>
              <a:gd name="connsiteX22" fmla="*/ 297410 w 4114165"/>
              <a:gd name="connsiteY22" fmla="*/ 1521267 h 3063250"/>
              <a:gd name="connsiteX23" fmla="*/ 323847 w 4114165"/>
              <a:gd name="connsiteY23" fmla="*/ 1565120 h 3063250"/>
              <a:gd name="connsiteX24" fmla="*/ 340373 w 4114165"/>
              <a:gd name="connsiteY24" fmla="*/ 1598538 h 3063250"/>
              <a:gd name="connsiteX25" fmla="*/ 363500 w 4114165"/>
              <a:gd name="connsiteY25" fmla="*/ 1652395 h 3063250"/>
              <a:gd name="connsiteX26" fmla="*/ 386628 w 4114165"/>
              <a:gd name="connsiteY26" fmla="*/ 1713129 h 3063250"/>
              <a:gd name="connsiteX27" fmla="*/ 406460 w 4114165"/>
              <a:gd name="connsiteY27" fmla="*/ 1772988 h 3063250"/>
              <a:gd name="connsiteX28" fmla="*/ 422985 w 4114165"/>
              <a:gd name="connsiteY28" fmla="*/ 1832430 h 3063250"/>
              <a:gd name="connsiteX29" fmla="*/ 439510 w 4114165"/>
              <a:gd name="connsiteY29" fmla="*/ 1903407 h 3063250"/>
              <a:gd name="connsiteX30" fmla="*/ 456035 w 4114165"/>
              <a:gd name="connsiteY30" fmla="*/ 1987175 h 3063250"/>
              <a:gd name="connsiteX31" fmla="*/ 472547 w 4114165"/>
              <a:gd name="connsiteY31" fmla="*/ 2085024 h 3063250"/>
              <a:gd name="connsiteX32" fmla="*/ 502289 w 4114165"/>
              <a:gd name="connsiteY32" fmla="*/ 2284990 h 3063250"/>
              <a:gd name="connsiteX33" fmla="*/ 518814 w 4114165"/>
              <a:gd name="connsiteY33" fmla="*/ 2386930 h 3063250"/>
              <a:gd name="connsiteX34" fmla="*/ 532031 w 4114165"/>
              <a:gd name="connsiteY34" fmla="*/ 2452703 h 3063250"/>
              <a:gd name="connsiteX35" fmla="*/ 541941 w 4114165"/>
              <a:gd name="connsiteY35" fmla="*/ 2490718 h 3063250"/>
              <a:gd name="connsiteX36" fmla="*/ 551864 w 4114165"/>
              <a:gd name="connsiteY36" fmla="*/ 2518717 h 3063250"/>
              <a:gd name="connsiteX37" fmla="*/ 561774 w 4114165"/>
              <a:gd name="connsiteY37" fmla="*/ 2537066 h 3063250"/>
              <a:gd name="connsiteX38" fmla="*/ 568389 w 4114165"/>
              <a:gd name="connsiteY38" fmla="*/ 2544335 h 3063250"/>
              <a:gd name="connsiteX39" fmla="*/ 574991 w 4114165"/>
              <a:gd name="connsiteY39" fmla="*/ 2548070 h 3063250"/>
              <a:gd name="connsiteX40" fmla="*/ 581606 w 4114165"/>
              <a:gd name="connsiteY40" fmla="*/ 2548741 h 3063250"/>
              <a:gd name="connsiteX41" fmla="*/ 588208 w 4114165"/>
              <a:gd name="connsiteY41" fmla="*/ 2546969 h 3063250"/>
              <a:gd name="connsiteX42" fmla="*/ 598131 w 4114165"/>
              <a:gd name="connsiteY42" fmla="*/ 2541042 h 3063250"/>
              <a:gd name="connsiteX43" fmla="*/ 644385 w 4114165"/>
              <a:gd name="connsiteY43" fmla="*/ 2506927 h 3063250"/>
              <a:gd name="connsiteX44" fmla="*/ 670820 w 4114165"/>
              <a:gd name="connsiteY44" fmla="*/ 2490034 h 3063250"/>
              <a:gd name="connsiteX45" fmla="*/ 687345 w 4114165"/>
              <a:gd name="connsiteY45" fmla="*/ 2476269 h 3063250"/>
              <a:gd name="connsiteX46" fmla="*/ 700562 w 4114165"/>
              <a:gd name="connsiteY46" fmla="*/ 2461681 h 3063250"/>
              <a:gd name="connsiteX47" fmla="*/ 710485 w 4114165"/>
              <a:gd name="connsiteY47" fmla="*/ 2447156 h 3063250"/>
              <a:gd name="connsiteX48" fmla="*/ 720395 w 4114165"/>
              <a:gd name="connsiteY48" fmla="*/ 2427478 h 3063250"/>
              <a:gd name="connsiteX49" fmla="*/ 730305 w 4114165"/>
              <a:gd name="connsiteY49" fmla="*/ 2399808 h 3063250"/>
              <a:gd name="connsiteX50" fmla="*/ 740214 w 4114165"/>
              <a:gd name="connsiteY50" fmla="*/ 2360615 h 3063250"/>
              <a:gd name="connsiteX51" fmla="*/ 750137 w 4114165"/>
              <a:gd name="connsiteY51" fmla="*/ 2306011 h 3063250"/>
              <a:gd name="connsiteX52" fmla="*/ 760047 w 4114165"/>
              <a:gd name="connsiteY52" fmla="*/ 2232146 h 3063250"/>
              <a:gd name="connsiteX53" fmla="*/ 769957 w 4114165"/>
              <a:gd name="connsiteY53" fmla="*/ 2135437 h 3063250"/>
              <a:gd name="connsiteX54" fmla="*/ 779879 w 4114165"/>
              <a:gd name="connsiteY54" fmla="*/ 2013021 h 3063250"/>
              <a:gd name="connsiteX55" fmla="*/ 793097 w 4114165"/>
              <a:gd name="connsiteY55" fmla="*/ 1806394 h 3063250"/>
              <a:gd name="connsiteX56" fmla="*/ 806314 w 4114165"/>
              <a:gd name="connsiteY56" fmla="*/ 1550988 h 3063250"/>
              <a:gd name="connsiteX57" fmla="*/ 826134 w 4114165"/>
              <a:gd name="connsiteY57" fmla="*/ 1101061 h 3063250"/>
              <a:gd name="connsiteX58" fmla="*/ 852581 w 4114165"/>
              <a:gd name="connsiteY58" fmla="*/ 502805 h 3063250"/>
              <a:gd name="connsiteX59" fmla="*/ 865798 w 4114165"/>
              <a:gd name="connsiteY59" fmla="*/ 268992 h 3063250"/>
              <a:gd name="connsiteX60" fmla="*/ 875708 w 4114165"/>
              <a:gd name="connsiteY60" fmla="*/ 140161 h 3063250"/>
              <a:gd name="connsiteX61" fmla="*/ 885618 w 4114165"/>
              <a:gd name="connsiteY61" fmla="*/ 54144 h 3063250"/>
              <a:gd name="connsiteX62" fmla="*/ 892233 w 4114165"/>
              <a:gd name="connsiteY62" fmla="*/ 19833 h 3063250"/>
              <a:gd name="connsiteX63" fmla="*/ 898835 w 4114165"/>
              <a:gd name="connsiteY63" fmla="*/ 2645 h 3063250"/>
              <a:gd name="connsiteX64" fmla="*/ 902143 w 4114165"/>
              <a:gd name="connsiteY64" fmla="*/ 0 h 3063250"/>
              <a:gd name="connsiteX65" fmla="*/ 905450 w 4114165"/>
              <a:gd name="connsiteY65" fmla="*/ 1042 h 3063250"/>
              <a:gd name="connsiteX66" fmla="*/ 908758 w 4114165"/>
              <a:gd name="connsiteY66" fmla="*/ 5543 h 3063250"/>
              <a:gd name="connsiteX67" fmla="*/ 915360 w 4114165"/>
              <a:gd name="connsiteY67" fmla="*/ 23974 h 3063250"/>
              <a:gd name="connsiteX68" fmla="*/ 921975 w 4114165"/>
              <a:gd name="connsiteY68" fmla="*/ 53496 h 3063250"/>
              <a:gd name="connsiteX69" fmla="*/ 931885 w 4114165"/>
              <a:gd name="connsiteY69" fmla="*/ 114728 h 3063250"/>
              <a:gd name="connsiteX70" fmla="*/ 945103 w 4114165"/>
              <a:gd name="connsiteY70" fmla="*/ 219005 h 3063250"/>
              <a:gd name="connsiteX71" fmla="*/ 991370 w 4114165"/>
              <a:gd name="connsiteY71" fmla="*/ 608560 h 3063250"/>
              <a:gd name="connsiteX72" fmla="*/ 1007895 w 4114165"/>
              <a:gd name="connsiteY72" fmla="*/ 717439 h 3063250"/>
              <a:gd name="connsiteX73" fmla="*/ 1057457 w 4114165"/>
              <a:gd name="connsiteY73" fmla="*/ 1020560 h 3063250"/>
              <a:gd name="connsiteX74" fmla="*/ 1070674 w 4114165"/>
              <a:gd name="connsiteY74" fmla="*/ 1129034 h 3063250"/>
              <a:gd name="connsiteX75" fmla="*/ 1083891 w 4114165"/>
              <a:gd name="connsiteY75" fmla="*/ 1261492 h 3063250"/>
              <a:gd name="connsiteX76" fmla="*/ 1100416 w 4114165"/>
              <a:gd name="connsiteY76" fmla="*/ 1462079 h 3063250"/>
              <a:gd name="connsiteX77" fmla="*/ 1123543 w 4114165"/>
              <a:gd name="connsiteY77" fmla="*/ 1789577 h 3063250"/>
              <a:gd name="connsiteX78" fmla="*/ 1146683 w 4114165"/>
              <a:gd name="connsiteY78" fmla="*/ 2110389 h 3063250"/>
              <a:gd name="connsiteX79" fmla="*/ 1159901 w 4114165"/>
              <a:gd name="connsiteY79" fmla="*/ 2255687 h 3063250"/>
              <a:gd name="connsiteX80" fmla="*/ 1169810 w 4114165"/>
              <a:gd name="connsiteY80" fmla="*/ 2336454 h 3063250"/>
              <a:gd name="connsiteX81" fmla="*/ 1176425 w 4114165"/>
              <a:gd name="connsiteY81" fmla="*/ 2375343 h 3063250"/>
              <a:gd name="connsiteX82" fmla="*/ 1183028 w 4114165"/>
              <a:gd name="connsiteY82" fmla="*/ 2401809 h 3063250"/>
              <a:gd name="connsiteX83" fmla="*/ 1189643 w 4114165"/>
              <a:gd name="connsiteY83" fmla="*/ 2415701 h 3063250"/>
              <a:gd name="connsiteX84" fmla="*/ 1192950 w 4114165"/>
              <a:gd name="connsiteY84" fmla="*/ 2417917 h 3063250"/>
              <a:gd name="connsiteX85" fmla="*/ 1196245 w 4114165"/>
              <a:gd name="connsiteY85" fmla="*/ 2417030 h 3063250"/>
              <a:gd name="connsiteX86" fmla="*/ 1199553 w 4114165"/>
              <a:gd name="connsiteY86" fmla="*/ 2413054 h 3063250"/>
              <a:gd name="connsiteX87" fmla="*/ 1206168 w 4114165"/>
              <a:gd name="connsiteY87" fmla="*/ 2396073 h 3063250"/>
              <a:gd name="connsiteX88" fmla="*/ 1212770 w 4114165"/>
              <a:gd name="connsiteY88" fmla="*/ 2367517 h 3063250"/>
              <a:gd name="connsiteX89" fmla="*/ 1222680 w 4114165"/>
              <a:gd name="connsiteY89" fmla="*/ 2304808 h 3063250"/>
              <a:gd name="connsiteX90" fmla="*/ 1232602 w 4114165"/>
              <a:gd name="connsiteY90" fmla="*/ 2221471 h 3063250"/>
              <a:gd name="connsiteX91" fmla="*/ 1249127 w 4114165"/>
              <a:gd name="connsiteY91" fmla="*/ 2051011 h 3063250"/>
              <a:gd name="connsiteX92" fmla="*/ 1278857 w 4114165"/>
              <a:gd name="connsiteY92" fmla="*/ 1738519 h 3063250"/>
              <a:gd name="connsiteX93" fmla="*/ 1292087 w 4114165"/>
              <a:gd name="connsiteY93" fmla="*/ 1631108 h 3063250"/>
              <a:gd name="connsiteX94" fmla="*/ 1301997 w 4114165"/>
              <a:gd name="connsiteY94" fmla="*/ 1571186 h 3063250"/>
              <a:gd name="connsiteX95" fmla="*/ 1311907 w 4114165"/>
              <a:gd name="connsiteY95" fmla="*/ 1530802 h 3063250"/>
              <a:gd name="connsiteX96" fmla="*/ 1318522 w 4114165"/>
              <a:gd name="connsiteY96" fmla="*/ 1515125 h 3063250"/>
              <a:gd name="connsiteX97" fmla="*/ 1325124 w 4114165"/>
              <a:gd name="connsiteY97" fmla="*/ 1508553 h 3063250"/>
              <a:gd name="connsiteX98" fmla="*/ 1328431 w 4114165"/>
              <a:gd name="connsiteY98" fmla="*/ 1508692 h 3063250"/>
              <a:gd name="connsiteX99" fmla="*/ 1331739 w 4114165"/>
              <a:gd name="connsiteY99" fmla="*/ 1511098 h 3063250"/>
              <a:gd name="connsiteX100" fmla="*/ 1338341 w 4114165"/>
              <a:gd name="connsiteY100" fmla="*/ 1522673 h 3063250"/>
              <a:gd name="connsiteX101" fmla="*/ 1344956 w 4114165"/>
              <a:gd name="connsiteY101" fmla="*/ 1543098 h 3063250"/>
              <a:gd name="connsiteX102" fmla="*/ 1351559 w 4114165"/>
              <a:gd name="connsiteY102" fmla="*/ 1572135 h 3063250"/>
              <a:gd name="connsiteX103" fmla="*/ 1361481 w 4114165"/>
              <a:gd name="connsiteY103" fmla="*/ 1631273 h 3063250"/>
              <a:gd name="connsiteX104" fmla="*/ 1371391 w 4114165"/>
              <a:gd name="connsiteY104" fmla="*/ 1708025 h 3063250"/>
              <a:gd name="connsiteX105" fmla="*/ 1384608 w 4114165"/>
              <a:gd name="connsiteY105" fmla="*/ 1834709 h 3063250"/>
              <a:gd name="connsiteX106" fmla="*/ 1401133 w 4114165"/>
              <a:gd name="connsiteY106" fmla="*/ 2023810 h 3063250"/>
              <a:gd name="connsiteX107" fmla="*/ 1437478 w 4114165"/>
              <a:gd name="connsiteY107" fmla="*/ 2455958 h 3063250"/>
              <a:gd name="connsiteX108" fmla="*/ 1450695 w 4114165"/>
              <a:gd name="connsiteY108" fmla="*/ 2573840 h 3063250"/>
              <a:gd name="connsiteX109" fmla="*/ 1460618 w 4114165"/>
              <a:gd name="connsiteY109" fmla="*/ 2638271 h 3063250"/>
              <a:gd name="connsiteX110" fmla="*/ 1467220 w 4114165"/>
              <a:gd name="connsiteY110" fmla="*/ 2669055 h 3063250"/>
              <a:gd name="connsiteX111" fmla="*/ 1473835 w 4114165"/>
              <a:gd name="connsiteY111" fmla="*/ 2690241 h 3063250"/>
              <a:gd name="connsiteX112" fmla="*/ 1480438 w 4114165"/>
              <a:gd name="connsiteY112" fmla="*/ 2702360 h 3063250"/>
              <a:gd name="connsiteX113" fmla="*/ 1483745 w 4114165"/>
              <a:gd name="connsiteY113" fmla="*/ 2705260 h 3063250"/>
              <a:gd name="connsiteX114" fmla="*/ 1487053 w 4114165"/>
              <a:gd name="connsiteY114" fmla="*/ 2706222 h 3063250"/>
              <a:gd name="connsiteX115" fmla="*/ 1490360 w 4114165"/>
              <a:gd name="connsiteY115" fmla="*/ 2705361 h 3063250"/>
              <a:gd name="connsiteX116" fmla="*/ 1496963 w 4114165"/>
              <a:gd name="connsiteY116" fmla="*/ 2698700 h 3063250"/>
              <a:gd name="connsiteX117" fmla="*/ 1503577 w 4114165"/>
              <a:gd name="connsiteY117" fmla="*/ 2686265 h 3063250"/>
              <a:gd name="connsiteX118" fmla="*/ 1513487 w 4114165"/>
              <a:gd name="connsiteY118" fmla="*/ 2658861 h 3063250"/>
              <a:gd name="connsiteX119" fmla="*/ 1526705 w 4114165"/>
              <a:gd name="connsiteY119" fmla="*/ 2610120 h 3063250"/>
              <a:gd name="connsiteX120" fmla="*/ 1543229 w 4114165"/>
              <a:gd name="connsiteY120" fmla="*/ 2536635 h 3063250"/>
              <a:gd name="connsiteX121" fmla="*/ 1579574 w 4114165"/>
              <a:gd name="connsiteY121" fmla="*/ 2357488 h 3063250"/>
              <a:gd name="connsiteX122" fmla="*/ 1615932 w 4114165"/>
              <a:gd name="connsiteY122" fmla="*/ 2168830 h 3063250"/>
              <a:gd name="connsiteX123" fmla="*/ 1639059 w 4114165"/>
              <a:gd name="connsiteY123" fmla="*/ 2033219 h 3063250"/>
              <a:gd name="connsiteX124" fmla="*/ 1658891 w 4114165"/>
              <a:gd name="connsiteY124" fmla="*/ 1899823 h 3063250"/>
              <a:gd name="connsiteX125" fmla="*/ 1688633 w 4114165"/>
              <a:gd name="connsiteY125" fmla="*/ 1675189 h 3063250"/>
              <a:gd name="connsiteX126" fmla="*/ 1724978 w 4114165"/>
              <a:gd name="connsiteY126" fmla="*/ 1405069 h 3063250"/>
              <a:gd name="connsiteX127" fmla="*/ 1754720 w 4114165"/>
              <a:gd name="connsiteY127" fmla="*/ 1207660 h 3063250"/>
              <a:gd name="connsiteX128" fmla="*/ 1777847 w 4114165"/>
              <a:gd name="connsiteY128" fmla="*/ 1072404 h 3063250"/>
              <a:gd name="connsiteX129" fmla="*/ 1794372 w 4114165"/>
              <a:gd name="connsiteY129" fmla="*/ 994322 h 3063250"/>
              <a:gd name="connsiteX130" fmla="*/ 1807590 w 4114165"/>
              <a:gd name="connsiteY130" fmla="*/ 945860 h 3063250"/>
              <a:gd name="connsiteX131" fmla="*/ 1820807 w 4114165"/>
              <a:gd name="connsiteY131" fmla="*/ 909731 h 3063250"/>
              <a:gd name="connsiteX132" fmla="*/ 1830717 w 4114165"/>
              <a:gd name="connsiteY132" fmla="*/ 890394 h 3063250"/>
              <a:gd name="connsiteX133" fmla="*/ 1840639 w 4114165"/>
              <a:gd name="connsiteY133" fmla="*/ 877921 h 3063250"/>
              <a:gd name="connsiteX134" fmla="*/ 1847242 w 4114165"/>
              <a:gd name="connsiteY134" fmla="*/ 873653 h 3063250"/>
              <a:gd name="connsiteX135" fmla="*/ 1853857 w 4114165"/>
              <a:gd name="connsiteY135" fmla="*/ 872881 h 3063250"/>
              <a:gd name="connsiteX136" fmla="*/ 1860459 w 4114165"/>
              <a:gd name="connsiteY136" fmla="*/ 875768 h 3063250"/>
              <a:gd name="connsiteX137" fmla="*/ 1867074 w 4114165"/>
              <a:gd name="connsiteY137" fmla="*/ 882378 h 3063250"/>
              <a:gd name="connsiteX138" fmla="*/ 1873676 w 4114165"/>
              <a:gd name="connsiteY138" fmla="*/ 892762 h 3063250"/>
              <a:gd name="connsiteX139" fmla="*/ 1883599 w 4114165"/>
              <a:gd name="connsiteY139" fmla="*/ 915227 h 3063250"/>
              <a:gd name="connsiteX140" fmla="*/ 1893509 w 4114165"/>
              <a:gd name="connsiteY140" fmla="*/ 945480 h 3063250"/>
              <a:gd name="connsiteX141" fmla="*/ 1906726 w 4114165"/>
              <a:gd name="connsiteY141" fmla="*/ 996386 h 3063250"/>
              <a:gd name="connsiteX142" fmla="*/ 1919944 w 4114165"/>
              <a:gd name="connsiteY142" fmla="*/ 1058398 h 3063250"/>
              <a:gd name="connsiteX143" fmla="*/ 1933161 w 4114165"/>
              <a:gd name="connsiteY143" fmla="*/ 1132137 h 3063250"/>
              <a:gd name="connsiteX144" fmla="*/ 1949686 w 4114165"/>
              <a:gd name="connsiteY144" fmla="*/ 1241687 h 3063250"/>
              <a:gd name="connsiteX145" fmla="*/ 1966211 w 4114165"/>
              <a:gd name="connsiteY145" fmla="*/ 1370713 h 3063250"/>
              <a:gd name="connsiteX146" fmla="*/ 1986043 w 4114165"/>
              <a:gd name="connsiteY146" fmla="*/ 1548658 h 3063250"/>
              <a:gd name="connsiteX147" fmla="*/ 2035605 w 4114165"/>
              <a:gd name="connsiteY147" fmla="*/ 2011729 h 3063250"/>
              <a:gd name="connsiteX148" fmla="*/ 2048822 w 4114165"/>
              <a:gd name="connsiteY148" fmla="*/ 2106628 h 3063250"/>
              <a:gd name="connsiteX149" fmla="*/ 2058732 w 4114165"/>
              <a:gd name="connsiteY149" fmla="*/ 2163043 h 3063250"/>
              <a:gd name="connsiteX150" fmla="*/ 2068655 w 4114165"/>
              <a:gd name="connsiteY150" fmla="*/ 2205123 h 3063250"/>
              <a:gd name="connsiteX151" fmla="*/ 2075257 w 4114165"/>
              <a:gd name="connsiteY151" fmla="*/ 2224738 h 3063250"/>
              <a:gd name="connsiteX152" fmla="*/ 2081872 w 4114165"/>
              <a:gd name="connsiteY152" fmla="*/ 2237528 h 3063250"/>
              <a:gd name="connsiteX153" fmla="*/ 2088474 w 4114165"/>
              <a:gd name="connsiteY153" fmla="*/ 2243581 h 3063250"/>
              <a:gd name="connsiteX154" fmla="*/ 2091782 w 4114165"/>
              <a:gd name="connsiteY154" fmla="*/ 2244151 h 3063250"/>
              <a:gd name="connsiteX155" fmla="*/ 2095089 w 4114165"/>
              <a:gd name="connsiteY155" fmla="*/ 2243151 h 3063250"/>
              <a:gd name="connsiteX156" fmla="*/ 2101692 w 4114165"/>
              <a:gd name="connsiteY156" fmla="*/ 2236591 h 3063250"/>
              <a:gd name="connsiteX157" fmla="*/ 2108307 w 4114165"/>
              <a:gd name="connsiteY157" fmla="*/ 2224359 h 3063250"/>
              <a:gd name="connsiteX158" fmla="*/ 2118217 w 4114165"/>
              <a:gd name="connsiteY158" fmla="*/ 2196525 h 3063250"/>
              <a:gd name="connsiteX159" fmla="*/ 2128127 w 4114165"/>
              <a:gd name="connsiteY159" fmla="*/ 2159193 h 3063250"/>
              <a:gd name="connsiteX160" fmla="*/ 2141357 w 4114165"/>
              <a:gd name="connsiteY160" fmla="*/ 2098485 h 3063250"/>
              <a:gd name="connsiteX161" fmla="*/ 2164484 w 4114165"/>
              <a:gd name="connsiteY161" fmla="*/ 1975626 h 3063250"/>
              <a:gd name="connsiteX162" fmla="*/ 2200829 w 4114165"/>
              <a:gd name="connsiteY162" fmla="*/ 1779712 h 3063250"/>
              <a:gd name="connsiteX163" fmla="*/ 2214046 w 4114165"/>
              <a:gd name="connsiteY163" fmla="*/ 1723006 h 3063250"/>
              <a:gd name="connsiteX164" fmla="*/ 2223968 w 4114165"/>
              <a:gd name="connsiteY164" fmla="*/ 1691525 h 3063250"/>
              <a:gd name="connsiteX165" fmla="*/ 2230571 w 4114165"/>
              <a:gd name="connsiteY165" fmla="*/ 1677165 h 3063250"/>
              <a:gd name="connsiteX166" fmla="*/ 2237186 w 4114165"/>
              <a:gd name="connsiteY166" fmla="*/ 1668845 h 3063250"/>
              <a:gd name="connsiteX167" fmla="*/ 2240493 w 4114165"/>
              <a:gd name="connsiteY167" fmla="*/ 1667085 h 3063250"/>
              <a:gd name="connsiteX168" fmla="*/ 2243788 w 4114165"/>
              <a:gd name="connsiteY168" fmla="*/ 1666971 h 3063250"/>
              <a:gd name="connsiteX169" fmla="*/ 2247096 w 4114165"/>
              <a:gd name="connsiteY169" fmla="*/ 1668554 h 3063250"/>
              <a:gd name="connsiteX170" fmla="*/ 2253711 w 4114165"/>
              <a:gd name="connsiteY170" fmla="*/ 1676912 h 3063250"/>
              <a:gd name="connsiteX171" fmla="*/ 2260313 w 4114165"/>
              <a:gd name="connsiteY171" fmla="*/ 1692285 h 3063250"/>
              <a:gd name="connsiteX172" fmla="*/ 2266928 w 4114165"/>
              <a:gd name="connsiteY172" fmla="*/ 1714838 h 3063250"/>
              <a:gd name="connsiteX173" fmla="*/ 2276838 w 4114165"/>
              <a:gd name="connsiteY173" fmla="*/ 1762439 h 3063250"/>
              <a:gd name="connsiteX174" fmla="*/ 2286748 w 4114165"/>
              <a:gd name="connsiteY174" fmla="*/ 1827060 h 3063250"/>
              <a:gd name="connsiteX175" fmla="*/ 2296670 w 4114165"/>
              <a:gd name="connsiteY175" fmla="*/ 1908954 h 3063250"/>
              <a:gd name="connsiteX176" fmla="*/ 2309888 w 4114165"/>
              <a:gd name="connsiteY176" fmla="*/ 2044185 h 3063250"/>
              <a:gd name="connsiteX177" fmla="*/ 2326400 w 4114165"/>
              <a:gd name="connsiteY177" fmla="*/ 2246051 h 3063250"/>
              <a:gd name="connsiteX178" fmla="*/ 2352847 w 4114165"/>
              <a:gd name="connsiteY178" fmla="*/ 2572067 h 3063250"/>
              <a:gd name="connsiteX179" fmla="*/ 2366064 w 4114165"/>
              <a:gd name="connsiteY179" fmla="*/ 2700929 h 3063250"/>
              <a:gd name="connsiteX180" fmla="*/ 2375975 w 4114165"/>
              <a:gd name="connsiteY180" fmla="*/ 2775427 h 3063250"/>
              <a:gd name="connsiteX181" fmla="*/ 2385884 w 4114165"/>
              <a:gd name="connsiteY181" fmla="*/ 2830398 h 3063250"/>
              <a:gd name="connsiteX182" fmla="*/ 2395807 w 4114165"/>
              <a:gd name="connsiteY182" fmla="*/ 2867312 h 3063250"/>
              <a:gd name="connsiteX183" fmla="*/ 2402409 w 4114165"/>
              <a:gd name="connsiteY183" fmla="*/ 2883268 h 3063250"/>
              <a:gd name="connsiteX184" fmla="*/ 2409024 w 4114165"/>
              <a:gd name="connsiteY184" fmla="*/ 2893563 h 3063250"/>
              <a:gd name="connsiteX185" fmla="*/ 2415627 w 4114165"/>
              <a:gd name="connsiteY185" fmla="*/ 2899350 h 3063250"/>
              <a:gd name="connsiteX186" fmla="*/ 2422242 w 4114165"/>
              <a:gd name="connsiteY186" fmla="*/ 2901668 h 3063250"/>
              <a:gd name="connsiteX187" fmla="*/ 2428844 w 4114165"/>
              <a:gd name="connsiteY187" fmla="*/ 2901402 h 3063250"/>
              <a:gd name="connsiteX188" fmla="*/ 2438766 w 4114165"/>
              <a:gd name="connsiteY188" fmla="*/ 2897273 h 3063250"/>
              <a:gd name="connsiteX189" fmla="*/ 2448676 w 4114165"/>
              <a:gd name="connsiteY189" fmla="*/ 2889726 h 3063250"/>
              <a:gd name="connsiteX190" fmla="*/ 2461894 w 4114165"/>
              <a:gd name="connsiteY190" fmla="*/ 2875454 h 3063250"/>
              <a:gd name="connsiteX191" fmla="*/ 2478418 w 4114165"/>
              <a:gd name="connsiteY191" fmla="*/ 2852749 h 3063250"/>
              <a:gd name="connsiteX192" fmla="*/ 2501546 w 4114165"/>
              <a:gd name="connsiteY192" fmla="*/ 2820306 h 3063250"/>
              <a:gd name="connsiteX193" fmla="*/ 2511456 w 4114165"/>
              <a:gd name="connsiteY193" fmla="*/ 2810061 h 3063250"/>
              <a:gd name="connsiteX194" fmla="*/ 2521378 w 4114165"/>
              <a:gd name="connsiteY194" fmla="*/ 2803945 h 3063250"/>
              <a:gd name="connsiteX195" fmla="*/ 2527980 w 4114165"/>
              <a:gd name="connsiteY195" fmla="*/ 2802564 h 3063250"/>
              <a:gd name="connsiteX196" fmla="*/ 2534596 w 4114165"/>
              <a:gd name="connsiteY196" fmla="*/ 2803464 h 3063250"/>
              <a:gd name="connsiteX197" fmla="*/ 2541198 w 4114165"/>
              <a:gd name="connsiteY197" fmla="*/ 2806592 h 3063250"/>
              <a:gd name="connsiteX198" fmla="*/ 2551120 w 4114165"/>
              <a:gd name="connsiteY198" fmla="*/ 2815215 h 3063250"/>
              <a:gd name="connsiteX199" fmla="*/ 2561030 w 4114165"/>
              <a:gd name="connsiteY199" fmla="*/ 2828271 h 3063250"/>
              <a:gd name="connsiteX200" fmla="*/ 2570940 w 4114165"/>
              <a:gd name="connsiteY200" fmla="*/ 2845810 h 3063250"/>
              <a:gd name="connsiteX201" fmla="*/ 2584158 w 4114165"/>
              <a:gd name="connsiteY201" fmla="*/ 2876189 h 3063250"/>
              <a:gd name="connsiteX202" fmla="*/ 2603990 w 4114165"/>
              <a:gd name="connsiteY202" fmla="*/ 2931768 h 3063250"/>
              <a:gd name="connsiteX203" fmla="*/ 2617207 w 4114165"/>
              <a:gd name="connsiteY203" fmla="*/ 2966795 h 3063250"/>
              <a:gd name="connsiteX204" fmla="*/ 2627117 w 4114165"/>
              <a:gd name="connsiteY204" fmla="*/ 2986220 h 3063250"/>
              <a:gd name="connsiteX205" fmla="*/ 2633732 w 4114165"/>
              <a:gd name="connsiteY205" fmla="*/ 2993894 h 3063250"/>
              <a:gd name="connsiteX206" fmla="*/ 2640334 w 4114165"/>
              <a:gd name="connsiteY206" fmla="*/ 2996060 h 3063250"/>
              <a:gd name="connsiteX207" fmla="*/ 2643642 w 4114165"/>
              <a:gd name="connsiteY207" fmla="*/ 2994781 h 3063250"/>
              <a:gd name="connsiteX208" fmla="*/ 2650257 w 4114165"/>
              <a:gd name="connsiteY208" fmla="*/ 2986942 h 3063250"/>
              <a:gd name="connsiteX209" fmla="*/ 2656859 w 4114165"/>
              <a:gd name="connsiteY209" fmla="*/ 2971366 h 3063250"/>
              <a:gd name="connsiteX210" fmla="*/ 2663474 w 4114165"/>
              <a:gd name="connsiteY210" fmla="*/ 2947357 h 3063250"/>
              <a:gd name="connsiteX211" fmla="*/ 2670077 w 4114165"/>
              <a:gd name="connsiteY211" fmla="*/ 2914280 h 3063250"/>
              <a:gd name="connsiteX212" fmla="*/ 2679999 w 4114165"/>
              <a:gd name="connsiteY212" fmla="*/ 2846646 h 3063250"/>
              <a:gd name="connsiteX213" fmla="*/ 2689909 w 4114165"/>
              <a:gd name="connsiteY213" fmla="*/ 2756698 h 3063250"/>
              <a:gd name="connsiteX214" fmla="*/ 2703127 w 4114165"/>
              <a:gd name="connsiteY214" fmla="*/ 2602181 h 3063250"/>
              <a:gd name="connsiteX215" fmla="*/ 2716344 w 4114165"/>
              <a:gd name="connsiteY215" fmla="*/ 2412092 h 3063250"/>
              <a:gd name="connsiteX216" fmla="*/ 2736176 w 4114165"/>
              <a:gd name="connsiteY216" fmla="*/ 2082213 h 3063250"/>
              <a:gd name="connsiteX217" fmla="*/ 2772521 w 4114165"/>
              <a:gd name="connsiteY217" fmla="*/ 1470652 h 3063250"/>
              <a:gd name="connsiteX218" fmla="*/ 2789046 w 4114165"/>
              <a:gd name="connsiteY218" fmla="*/ 1238622 h 3063250"/>
              <a:gd name="connsiteX219" fmla="*/ 2805571 w 4114165"/>
              <a:gd name="connsiteY219" fmla="*/ 1047862 h 3063250"/>
              <a:gd name="connsiteX220" fmla="*/ 2818788 w 4114165"/>
              <a:gd name="connsiteY220" fmla="*/ 927358 h 3063250"/>
              <a:gd name="connsiteX221" fmla="*/ 2832005 w 4114165"/>
              <a:gd name="connsiteY221" fmla="*/ 833941 h 3063250"/>
              <a:gd name="connsiteX222" fmla="*/ 2845223 w 4114165"/>
              <a:gd name="connsiteY222" fmla="*/ 764002 h 3063250"/>
              <a:gd name="connsiteX223" fmla="*/ 2855133 w 4114165"/>
              <a:gd name="connsiteY223" fmla="*/ 724885 h 3063250"/>
              <a:gd name="connsiteX224" fmla="*/ 2865042 w 4114165"/>
              <a:gd name="connsiteY224" fmla="*/ 696152 h 3063250"/>
              <a:gd name="connsiteX225" fmla="*/ 2874965 w 4114165"/>
              <a:gd name="connsiteY225" fmla="*/ 677220 h 3063250"/>
              <a:gd name="connsiteX226" fmla="*/ 2881567 w 4114165"/>
              <a:gd name="connsiteY226" fmla="*/ 670028 h 3063250"/>
              <a:gd name="connsiteX227" fmla="*/ 2888182 w 4114165"/>
              <a:gd name="connsiteY227" fmla="*/ 667368 h 3063250"/>
              <a:gd name="connsiteX228" fmla="*/ 2894785 w 4114165"/>
              <a:gd name="connsiteY228" fmla="*/ 669622 h 3063250"/>
              <a:gd name="connsiteX229" fmla="*/ 2901400 w 4114165"/>
              <a:gd name="connsiteY229" fmla="*/ 677182 h 3063250"/>
              <a:gd name="connsiteX230" fmla="*/ 2908002 w 4114165"/>
              <a:gd name="connsiteY230" fmla="*/ 690415 h 3063250"/>
              <a:gd name="connsiteX231" fmla="*/ 2914617 w 4114165"/>
              <a:gd name="connsiteY231" fmla="*/ 709562 h 3063250"/>
              <a:gd name="connsiteX232" fmla="*/ 2924527 w 4114165"/>
              <a:gd name="connsiteY232" fmla="*/ 749616 h 3063250"/>
              <a:gd name="connsiteX233" fmla="*/ 2934450 w 4114165"/>
              <a:gd name="connsiteY233" fmla="*/ 803296 h 3063250"/>
              <a:gd name="connsiteX234" fmla="*/ 2947667 w 4114165"/>
              <a:gd name="connsiteY234" fmla="*/ 895814 h 3063250"/>
              <a:gd name="connsiteX235" fmla="*/ 2960884 w 4114165"/>
              <a:gd name="connsiteY235" fmla="*/ 1012101 h 3063250"/>
              <a:gd name="connsiteX236" fmla="*/ 2977409 w 4114165"/>
              <a:gd name="connsiteY236" fmla="*/ 1187779 h 3063250"/>
              <a:gd name="connsiteX237" fmla="*/ 3017061 w 4114165"/>
              <a:gd name="connsiteY237" fmla="*/ 1634110 h 3063250"/>
              <a:gd name="connsiteX238" fmla="*/ 3030278 w 4114165"/>
              <a:gd name="connsiteY238" fmla="*/ 1742115 h 3063250"/>
              <a:gd name="connsiteX239" fmla="*/ 3040188 w 4114165"/>
              <a:gd name="connsiteY239" fmla="*/ 1800265 h 3063250"/>
              <a:gd name="connsiteX240" fmla="*/ 3046803 w 4114165"/>
              <a:gd name="connsiteY240" fmla="*/ 1827313 h 3063250"/>
              <a:gd name="connsiteX241" fmla="*/ 3053406 w 4114165"/>
              <a:gd name="connsiteY241" fmla="*/ 1844928 h 3063250"/>
              <a:gd name="connsiteX242" fmla="*/ 3060021 w 4114165"/>
              <a:gd name="connsiteY242" fmla="*/ 1853413 h 3063250"/>
              <a:gd name="connsiteX243" fmla="*/ 3063315 w 4114165"/>
              <a:gd name="connsiteY243" fmla="*/ 1854388 h 3063250"/>
              <a:gd name="connsiteX244" fmla="*/ 3066623 w 4114165"/>
              <a:gd name="connsiteY244" fmla="*/ 1853299 h 3063250"/>
              <a:gd name="connsiteX245" fmla="*/ 3073238 w 4114165"/>
              <a:gd name="connsiteY245" fmla="*/ 1845245 h 3063250"/>
              <a:gd name="connsiteX246" fmla="*/ 3079840 w 4114165"/>
              <a:gd name="connsiteY246" fmla="*/ 1829960 h 3063250"/>
              <a:gd name="connsiteX247" fmla="*/ 3086456 w 4114165"/>
              <a:gd name="connsiteY247" fmla="*/ 1808129 h 3063250"/>
              <a:gd name="connsiteX248" fmla="*/ 3096365 w 4114165"/>
              <a:gd name="connsiteY248" fmla="*/ 1764782 h 3063250"/>
              <a:gd name="connsiteX249" fmla="*/ 3109583 w 4114165"/>
              <a:gd name="connsiteY249" fmla="*/ 1692285 h 3063250"/>
              <a:gd name="connsiteX250" fmla="*/ 3145940 w 4114165"/>
              <a:gd name="connsiteY250" fmla="*/ 1482986 h 3063250"/>
              <a:gd name="connsiteX251" fmla="*/ 3162452 w 4114165"/>
              <a:gd name="connsiteY251" fmla="*/ 1409665 h 3063250"/>
              <a:gd name="connsiteX252" fmla="*/ 3178977 w 4114165"/>
              <a:gd name="connsiteY252" fmla="*/ 1351098 h 3063250"/>
              <a:gd name="connsiteX253" fmla="*/ 3192194 w 4114165"/>
              <a:gd name="connsiteY253" fmla="*/ 1313348 h 3063250"/>
              <a:gd name="connsiteX254" fmla="*/ 3205412 w 4114165"/>
              <a:gd name="connsiteY254" fmla="*/ 1283678 h 3063250"/>
              <a:gd name="connsiteX255" fmla="*/ 3215334 w 4114165"/>
              <a:gd name="connsiteY255" fmla="*/ 1267773 h 3063250"/>
              <a:gd name="connsiteX256" fmla="*/ 3221936 w 4114165"/>
              <a:gd name="connsiteY256" fmla="*/ 1260745 h 3063250"/>
              <a:gd name="connsiteX257" fmla="*/ 3228551 w 4114165"/>
              <a:gd name="connsiteY257" fmla="*/ 1256705 h 3063250"/>
              <a:gd name="connsiteX258" fmla="*/ 3235154 w 4114165"/>
              <a:gd name="connsiteY258" fmla="*/ 1255730 h 3063250"/>
              <a:gd name="connsiteX259" fmla="*/ 3241769 w 4114165"/>
              <a:gd name="connsiteY259" fmla="*/ 1257820 h 3063250"/>
              <a:gd name="connsiteX260" fmla="*/ 3248371 w 4114165"/>
              <a:gd name="connsiteY260" fmla="*/ 1263088 h 3063250"/>
              <a:gd name="connsiteX261" fmla="*/ 3254986 w 4114165"/>
              <a:gd name="connsiteY261" fmla="*/ 1271661 h 3063250"/>
              <a:gd name="connsiteX262" fmla="*/ 3264896 w 4114165"/>
              <a:gd name="connsiteY262" fmla="*/ 1291099 h 3063250"/>
              <a:gd name="connsiteX263" fmla="*/ 3274819 w 4114165"/>
              <a:gd name="connsiteY263" fmla="*/ 1319161 h 3063250"/>
              <a:gd name="connsiteX264" fmla="*/ 3284729 w 4114165"/>
              <a:gd name="connsiteY264" fmla="*/ 1356796 h 3063250"/>
              <a:gd name="connsiteX265" fmla="*/ 3294638 w 4114165"/>
              <a:gd name="connsiteY265" fmla="*/ 1405106 h 3063250"/>
              <a:gd name="connsiteX266" fmla="*/ 3304548 w 4114165"/>
              <a:gd name="connsiteY266" fmla="*/ 1465029 h 3063250"/>
              <a:gd name="connsiteX267" fmla="*/ 3317766 w 4114165"/>
              <a:gd name="connsiteY267" fmla="*/ 1564322 h 3063250"/>
              <a:gd name="connsiteX268" fmla="*/ 3330996 w 4114165"/>
              <a:gd name="connsiteY268" fmla="*/ 1685636 h 3063250"/>
              <a:gd name="connsiteX269" fmla="*/ 3347508 w 4114165"/>
              <a:gd name="connsiteY269" fmla="*/ 1862923 h 3063250"/>
              <a:gd name="connsiteX270" fmla="*/ 3406993 w 4114165"/>
              <a:gd name="connsiteY270" fmla="*/ 2532355 h 3063250"/>
              <a:gd name="connsiteX271" fmla="*/ 3423517 w 4114165"/>
              <a:gd name="connsiteY271" fmla="*/ 2676071 h 3063250"/>
              <a:gd name="connsiteX272" fmla="*/ 3440042 w 4114165"/>
              <a:gd name="connsiteY272" fmla="*/ 2794878 h 3063250"/>
              <a:gd name="connsiteX273" fmla="*/ 3453260 w 4114165"/>
              <a:gd name="connsiteY273" fmla="*/ 2872884 h 3063250"/>
              <a:gd name="connsiteX274" fmla="*/ 3466477 w 4114165"/>
              <a:gd name="connsiteY274" fmla="*/ 2936720 h 3063250"/>
              <a:gd name="connsiteX275" fmla="*/ 3479694 w 4114165"/>
              <a:gd name="connsiteY275" fmla="*/ 2986828 h 3063250"/>
              <a:gd name="connsiteX276" fmla="*/ 3489604 w 4114165"/>
              <a:gd name="connsiteY276" fmla="*/ 3015675 h 3063250"/>
              <a:gd name="connsiteX277" fmla="*/ 3499526 w 4114165"/>
              <a:gd name="connsiteY277" fmla="*/ 3037329 h 3063250"/>
              <a:gd name="connsiteX278" fmla="*/ 3509436 w 4114165"/>
              <a:gd name="connsiteY278" fmla="*/ 3052108 h 3063250"/>
              <a:gd name="connsiteX279" fmla="*/ 3519346 w 4114165"/>
              <a:gd name="connsiteY279" fmla="*/ 3060642 h 3063250"/>
              <a:gd name="connsiteX280" fmla="*/ 3525962 w 4114165"/>
              <a:gd name="connsiteY280" fmla="*/ 3063150 h 3063250"/>
              <a:gd name="connsiteX281" fmla="*/ 3532564 w 4114165"/>
              <a:gd name="connsiteY281" fmla="*/ 3063251 h 3063250"/>
              <a:gd name="connsiteX282" fmla="*/ 3539179 w 4114165"/>
              <a:gd name="connsiteY282" fmla="*/ 3060947 h 3063250"/>
              <a:gd name="connsiteX283" fmla="*/ 3545781 w 4114165"/>
              <a:gd name="connsiteY283" fmla="*/ 3056261 h 3063250"/>
              <a:gd name="connsiteX284" fmla="*/ 3555704 w 4114165"/>
              <a:gd name="connsiteY284" fmla="*/ 3044826 h 3063250"/>
              <a:gd name="connsiteX285" fmla="*/ 3565614 w 4114165"/>
              <a:gd name="connsiteY285" fmla="*/ 3028149 h 3063250"/>
              <a:gd name="connsiteX286" fmla="*/ 3575523 w 4114165"/>
              <a:gd name="connsiteY286" fmla="*/ 3006076 h 3063250"/>
              <a:gd name="connsiteX287" fmla="*/ 3585446 w 4114165"/>
              <a:gd name="connsiteY287" fmla="*/ 2978141 h 3063250"/>
              <a:gd name="connsiteX288" fmla="*/ 3598663 w 4114165"/>
              <a:gd name="connsiteY288" fmla="*/ 2930705 h 3063250"/>
              <a:gd name="connsiteX289" fmla="*/ 3611881 w 4114165"/>
              <a:gd name="connsiteY289" fmla="*/ 2871288 h 3063250"/>
              <a:gd name="connsiteX290" fmla="*/ 3628405 w 4114165"/>
              <a:gd name="connsiteY290" fmla="*/ 2782582 h 3063250"/>
              <a:gd name="connsiteX291" fmla="*/ 3664750 w 4114165"/>
              <a:gd name="connsiteY291" fmla="*/ 2563380 h 3063250"/>
              <a:gd name="connsiteX292" fmla="*/ 3691185 w 4114165"/>
              <a:gd name="connsiteY292" fmla="*/ 2412674 h 3063250"/>
              <a:gd name="connsiteX293" fmla="*/ 3707710 w 4114165"/>
              <a:gd name="connsiteY293" fmla="*/ 2331693 h 3063250"/>
              <a:gd name="connsiteX294" fmla="*/ 3720927 w 4114165"/>
              <a:gd name="connsiteY294" fmla="*/ 2279532 h 3063250"/>
              <a:gd name="connsiteX295" fmla="*/ 3730837 w 4114165"/>
              <a:gd name="connsiteY295" fmla="*/ 2250090 h 3063250"/>
              <a:gd name="connsiteX296" fmla="*/ 3740759 w 4114165"/>
              <a:gd name="connsiteY296" fmla="*/ 2229956 h 3063250"/>
              <a:gd name="connsiteX297" fmla="*/ 3747362 w 4114165"/>
              <a:gd name="connsiteY297" fmla="*/ 2221978 h 3063250"/>
              <a:gd name="connsiteX298" fmla="*/ 3753977 w 4114165"/>
              <a:gd name="connsiteY298" fmla="*/ 2218470 h 3063250"/>
              <a:gd name="connsiteX299" fmla="*/ 3760579 w 4114165"/>
              <a:gd name="connsiteY299" fmla="*/ 2219483 h 3063250"/>
              <a:gd name="connsiteX300" fmla="*/ 3767194 w 4114165"/>
              <a:gd name="connsiteY300" fmla="*/ 2225017 h 3063250"/>
              <a:gd name="connsiteX301" fmla="*/ 3773796 w 4114165"/>
              <a:gd name="connsiteY301" fmla="*/ 2234945 h 3063250"/>
              <a:gd name="connsiteX302" fmla="*/ 3783719 w 4114165"/>
              <a:gd name="connsiteY302" fmla="*/ 2257498 h 3063250"/>
              <a:gd name="connsiteX303" fmla="*/ 3793629 w 4114165"/>
              <a:gd name="connsiteY303" fmla="*/ 2287751 h 3063250"/>
              <a:gd name="connsiteX304" fmla="*/ 3810154 w 4114165"/>
              <a:gd name="connsiteY304" fmla="*/ 2348788 h 3063250"/>
              <a:gd name="connsiteX305" fmla="*/ 3836589 w 4114165"/>
              <a:gd name="connsiteY305" fmla="*/ 2448461 h 3063250"/>
              <a:gd name="connsiteX306" fmla="*/ 3849806 w 4114165"/>
              <a:gd name="connsiteY306" fmla="*/ 2487654 h 3063250"/>
              <a:gd name="connsiteX307" fmla="*/ 3859716 w 4114165"/>
              <a:gd name="connsiteY307" fmla="*/ 2508472 h 3063250"/>
              <a:gd name="connsiteX308" fmla="*/ 3866331 w 4114165"/>
              <a:gd name="connsiteY308" fmla="*/ 2517476 h 3063250"/>
              <a:gd name="connsiteX309" fmla="*/ 3872933 w 4114165"/>
              <a:gd name="connsiteY309" fmla="*/ 2522313 h 3063250"/>
              <a:gd name="connsiteX310" fmla="*/ 3879548 w 4114165"/>
              <a:gd name="connsiteY310" fmla="*/ 2522984 h 3063250"/>
              <a:gd name="connsiteX311" fmla="*/ 3886150 w 4114165"/>
              <a:gd name="connsiteY311" fmla="*/ 2519654 h 3063250"/>
              <a:gd name="connsiteX312" fmla="*/ 3892765 w 4114165"/>
              <a:gd name="connsiteY312" fmla="*/ 2512613 h 3063250"/>
              <a:gd name="connsiteX313" fmla="*/ 3902675 w 4114165"/>
              <a:gd name="connsiteY313" fmla="*/ 2496087 h 3063250"/>
              <a:gd name="connsiteX314" fmla="*/ 3915893 w 4114165"/>
              <a:gd name="connsiteY314" fmla="*/ 2466177 h 3063250"/>
              <a:gd name="connsiteX315" fmla="*/ 3939032 w 4114165"/>
              <a:gd name="connsiteY315" fmla="*/ 2410826 h 3063250"/>
              <a:gd name="connsiteX316" fmla="*/ 3948943 w 4114165"/>
              <a:gd name="connsiteY316" fmla="*/ 2393604 h 3063250"/>
              <a:gd name="connsiteX317" fmla="*/ 3955545 w 4114165"/>
              <a:gd name="connsiteY317" fmla="*/ 2385879 h 3063250"/>
              <a:gd name="connsiteX318" fmla="*/ 3962160 w 4114165"/>
              <a:gd name="connsiteY318" fmla="*/ 2381497 h 3063250"/>
              <a:gd name="connsiteX319" fmla="*/ 3968775 w 4114165"/>
              <a:gd name="connsiteY319" fmla="*/ 2380687 h 3063250"/>
              <a:gd name="connsiteX320" fmla="*/ 3975377 w 4114165"/>
              <a:gd name="connsiteY320" fmla="*/ 2383562 h 3063250"/>
              <a:gd name="connsiteX321" fmla="*/ 3981992 w 4114165"/>
              <a:gd name="connsiteY321" fmla="*/ 2390184 h 3063250"/>
              <a:gd name="connsiteX322" fmla="*/ 3988595 w 4114165"/>
              <a:gd name="connsiteY322" fmla="*/ 2400606 h 3063250"/>
              <a:gd name="connsiteX323" fmla="*/ 3998504 w 4114165"/>
              <a:gd name="connsiteY323" fmla="*/ 2422932 h 3063250"/>
              <a:gd name="connsiteX324" fmla="*/ 4011734 w 4114165"/>
              <a:gd name="connsiteY324" fmla="*/ 2462365 h 3063250"/>
              <a:gd name="connsiteX325" fmla="*/ 4034862 w 4114165"/>
              <a:gd name="connsiteY325" fmla="*/ 2535128 h 3063250"/>
              <a:gd name="connsiteX326" fmla="*/ 4044771 w 4114165"/>
              <a:gd name="connsiteY326" fmla="*/ 2557023 h 3063250"/>
              <a:gd name="connsiteX327" fmla="*/ 4051386 w 4114165"/>
              <a:gd name="connsiteY327" fmla="*/ 2565419 h 3063250"/>
              <a:gd name="connsiteX328" fmla="*/ 4054681 w 4114165"/>
              <a:gd name="connsiteY328" fmla="*/ 2567344 h 3063250"/>
              <a:gd name="connsiteX329" fmla="*/ 4057989 w 4114165"/>
              <a:gd name="connsiteY329" fmla="*/ 2567584 h 3063250"/>
              <a:gd name="connsiteX330" fmla="*/ 4061296 w 4114165"/>
              <a:gd name="connsiteY330" fmla="*/ 2566090 h 3063250"/>
              <a:gd name="connsiteX331" fmla="*/ 4067911 w 4114165"/>
              <a:gd name="connsiteY331" fmla="*/ 2557454 h 3063250"/>
              <a:gd name="connsiteX332" fmla="*/ 4074514 w 4114165"/>
              <a:gd name="connsiteY332" fmla="*/ 2541131 h 3063250"/>
              <a:gd name="connsiteX333" fmla="*/ 4081129 w 4114165"/>
              <a:gd name="connsiteY333" fmla="*/ 2517134 h 3063250"/>
              <a:gd name="connsiteX334" fmla="*/ 4091038 w 4114165"/>
              <a:gd name="connsiteY334" fmla="*/ 2467532 h 3063250"/>
              <a:gd name="connsiteX335" fmla="*/ 4100948 w 4114165"/>
              <a:gd name="connsiteY335" fmla="*/ 2403215 h 3063250"/>
              <a:gd name="connsiteX336" fmla="*/ 4114166 w 4114165"/>
              <a:gd name="connsiteY336" fmla="*/ 2298223 h 3063250"/>
              <a:gd name="connsiteX337" fmla="*/ 4114166 w 4114165"/>
              <a:gd name="connsiteY337" fmla="*/ 2298223 h 3063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</a:cxnLst>
            <a:rect l="l" t="t" r="r" b="b"/>
            <a:pathLst>
              <a:path w="4114165" h="3063250">
                <a:moveTo>
                  <a:pt x="0" y="962866"/>
                </a:moveTo>
                <a:lnTo>
                  <a:pt x="13219" y="938578"/>
                </a:lnTo>
                <a:lnTo>
                  <a:pt x="29741" y="914936"/>
                </a:lnTo>
                <a:lnTo>
                  <a:pt x="52873" y="887165"/>
                </a:lnTo>
                <a:lnTo>
                  <a:pt x="79309" y="860382"/>
                </a:lnTo>
                <a:lnTo>
                  <a:pt x="99137" y="843895"/>
                </a:lnTo>
                <a:lnTo>
                  <a:pt x="109050" y="838551"/>
                </a:lnTo>
                <a:lnTo>
                  <a:pt x="118964" y="836816"/>
                </a:lnTo>
                <a:lnTo>
                  <a:pt x="125574" y="838272"/>
                </a:lnTo>
                <a:lnTo>
                  <a:pt x="132182" y="842248"/>
                </a:lnTo>
                <a:lnTo>
                  <a:pt x="138791" y="849049"/>
                </a:lnTo>
                <a:lnTo>
                  <a:pt x="145401" y="859078"/>
                </a:lnTo>
                <a:lnTo>
                  <a:pt x="155315" y="880859"/>
                </a:lnTo>
                <a:lnTo>
                  <a:pt x="165228" y="911631"/>
                </a:lnTo>
                <a:lnTo>
                  <a:pt x="175142" y="951773"/>
                </a:lnTo>
                <a:lnTo>
                  <a:pt x="188360" y="1018952"/>
                </a:lnTo>
                <a:lnTo>
                  <a:pt x="204883" y="1119511"/>
                </a:lnTo>
                <a:lnTo>
                  <a:pt x="237928" y="1325872"/>
                </a:lnTo>
                <a:lnTo>
                  <a:pt x="251146" y="1392203"/>
                </a:lnTo>
                <a:lnTo>
                  <a:pt x="264365" y="1444629"/>
                </a:lnTo>
                <a:lnTo>
                  <a:pt x="274279" y="1474666"/>
                </a:lnTo>
                <a:lnTo>
                  <a:pt x="284192" y="1497675"/>
                </a:lnTo>
                <a:lnTo>
                  <a:pt x="297410" y="1521267"/>
                </a:lnTo>
                <a:lnTo>
                  <a:pt x="323847" y="1565120"/>
                </a:lnTo>
                <a:lnTo>
                  <a:pt x="340373" y="1598538"/>
                </a:lnTo>
                <a:lnTo>
                  <a:pt x="363500" y="1652395"/>
                </a:lnTo>
                <a:lnTo>
                  <a:pt x="386628" y="1713129"/>
                </a:lnTo>
                <a:lnTo>
                  <a:pt x="406460" y="1772988"/>
                </a:lnTo>
                <a:lnTo>
                  <a:pt x="422985" y="1832430"/>
                </a:lnTo>
                <a:lnTo>
                  <a:pt x="439510" y="1903407"/>
                </a:lnTo>
                <a:lnTo>
                  <a:pt x="456035" y="1987175"/>
                </a:lnTo>
                <a:lnTo>
                  <a:pt x="472547" y="2085024"/>
                </a:lnTo>
                <a:lnTo>
                  <a:pt x="502289" y="2284990"/>
                </a:lnTo>
                <a:lnTo>
                  <a:pt x="518814" y="2386930"/>
                </a:lnTo>
                <a:lnTo>
                  <a:pt x="532031" y="2452703"/>
                </a:lnTo>
                <a:lnTo>
                  <a:pt x="541941" y="2490718"/>
                </a:lnTo>
                <a:lnTo>
                  <a:pt x="551864" y="2518717"/>
                </a:lnTo>
                <a:lnTo>
                  <a:pt x="561774" y="2537066"/>
                </a:lnTo>
                <a:lnTo>
                  <a:pt x="568389" y="2544335"/>
                </a:lnTo>
                <a:lnTo>
                  <a:pt x="574991" y="2548070"/>
                </a:lnTo>
                <a:lnTo>
                  <a:pt x="581606" y="2548741"/>
                </a:lnTo>
                <a:lnTo>
                  <a:pt x="588208" y="2546969"/>
                </a:lnTo>
                <a:lnTo>
                  <a:pt x="598131" y="2541042"/>
                </a:lnTo>
                <a:lnTo>
                  <a:pt x="644385" y="2506927"/>
                </a:lnTo>
                <a:lnTo>
                  <a:pt x="670820" y="2490034"/>
                </a:lnTo>
                <a:lnTo>
                  <a:pt x="687345" y="2476269"/>
                </a:lnTo>
                <a:lnTo>
                  <a:pt x="700562" y="2461681"/>
                </a:lnTo>
                <a:lnTo>
                  <a:pt x="710485" y="2447156"/>
                </a:lnTo>
                <a:lnTo>
                  <a:pt x="720395" y="2427478"/>
                </a:lnTo>
                <a:lnTo>
                  <a:pt x="730305" y="2399808"/>
                </a:lnTo>
                <a:lnTo>
                  <a:pt x="740214" y="2360615"/>
                </a:lnTo>
                <a:lnTo>
                  <a:pt x="750137" y="2306011"/>
                </a:lnTo>
                <a:lnTo>
                  <a:pt x="760047" y="2232146"/>
                </a:lnTo>
                <a:lnTo>
                  <a:pt x="769957" y="2135437"/>
                </a:lnTo>
                <a:lnTo>
                  <a:pt x="779879" y="2013021"/>
                </a:lnTo>
                <a:lnTo>
                  <a:pt x="793097" y="1806394"/>
                </a:lnTo>
                <a:lnTo>
                  <a:pt x="806314" y="1550988"/>
                </a:lnTo>
                <a:lnTo>
                  <a:pt x="826134" y="1101061"/>
                </a:lnTo>
                <a:lnTo>
                  <a:pt x="852581" y="502805"/>
                </a:lnTo>
                <a:lnTo>
                  <a:pt x="865798" y="268992"/>
                </a:lnTo>
                <a:lnTo>
                  <a:pt x="875708" y="140161"/>
                </a:lnTo>
                <a:lnTo>
                  <a:pt x="885618" y="54144"/>
                </a:lnTo>
                <a:lnTo>
                  <a:pt x="892233" y="19833"/>
                </a:lnTo>
                <a:lnTo>
                  <a:pt x="898835" y="2645"/>
                </a:lnTo>
                <a:lnTo>
                  <a:pt x="902143" y="0"/>
                </a:lnTo>
                <a:lnTo>
                  <a:pt x="905450" y="1042"/>
                </a:lnTo>
                <a:lnTo>
                  <a:pt x="908758" y="5543"/>
                </a:lnTo>
                <a:lnTo>
                  <a:pt x="915360" y="23974"/>
                </a:lnTo>
                <a:lnTo>
                  <a:pt x="921975" y="53496"/>
                </a:lnTo>
                <a:lnTo>
                  <a:pt x="931885" y="114728"/>
                </a:lnTo>
                <a:lnTo>
                  <a:pt x="945103" y="219005"/>
                </a:lnTo>
                <a:lnTo>
                  <a:pt x="991370" y="608560"/>
                </a:lnTo>
                <a:lnTo>
                  <a:pt x="1007895" y="717439"/>
                </a:lnTo>
                <a:lnTo>
                  <a:pt x="1057457" y="1020560"/>
                </a:lnTo>
                <a:lnTo>
                  <a:pt x="1070674" y="1129034"/>
                </a:lnTo>
                <a:lnTo>
                  <a:pt x="1083891" y="1261492"/>
                </a:lnTo>
                <a:lnTo>
                  <a:pt x="1100416" y="1462079"/>
                </a:lnTo>
                <a:lnTo>
                  <a:pt x="1123543" y="1789577"/>
                </a:lnTo>
                <a:lnTo>
                  <a:pt x="1146683" y="2110389"/>
                </a:lnTo>
                <a:lnTo>
                  <a:pt x="1159901" y="2255687"/>
                </a:lnTo>
                <a:lnTo>
                  <a:pt x="1169810" y="2336454"/>
                </a:lnTo>
                <a:lnTo>
                  <a:pt x="1176425" y="2375343"/>
                </a:lnTo>
                <a:lnTo>
                  <a:pt x="1183028" y="2401809"/>
                </a:lnTo>
                <a:lnTo>
                  <a:pt x="1189643" y="2415701"/>
                </a:lnTo>
                <a:lnTo>
                  <a:pt x="1192950" y="2417917"/>
                </a:lnTo>
                <a:lnTo>
                  <a:pt x="1196245" y="2417030"/>
                </a:lnTo>
                <a:lnTo>
                  <a:pt x="1199553" y="2413054"/>
                </a:lnTo>
                <a:lnTo>
                  <a:pt x="1206168" y="2396073"/>
                </a:lnTo>
                <a:lnTo>
                  <a:pt x="1212770" y="2367517"/>
                </a:lnTo>
                <a:lnTo>
                  <a:pt x="1222680" y="2304808"/>
                </a:lnTo>
                <a:lnTo>
                  <a:pt x="1232602" y="2221471"/>
                </a:lnTo>
                <a:lnTo>
                  <a:pt x="1249127" y="2051011"/>
                </a:lnTo>
                <a:lnTo>
                  <a:pt x="1278857" y="1738519"/>
                </a:lnTo>
                <a:lnTo>
                  <a:pt x="1292087" y="1631108"/>
                </a:lnTo>
                <a:lnTo>
                  <a:pt x="1301997" y="1571186"/>
                </a:lnTo>
                <a:lnTo>
                  <a:pt x="1311907" y="1530802"/>
                </a:lnTo>
                <a:lnTo>
                  <a:pt x="1318522" y="1515125"/>
                </a:lnTo>
                <a:lnTo>
                  <a:pt x="1325124" y="1508553"/>
                </a:lnTo>
                <a:lnTo>
                  <a:pt x="1328431" y="1508692"/>
                </a:lnTo>
                <a:lnTo>
                  <a:pt x="1331739" y="1511098"/>
                </a:lnTo>
                <a:lnTo>
                  <a:pt x="1338341" y="1522673"/>
                </a:lnTo>
                <a:lnTo>
                  <a:pt x="1344956" y="1543098"/>
                </a:lnTo>
                <a:lnTo>
                  <a:pt x="1351559" y="1572135"/>
                </a:lnTo>
                <a:lnTo>
                  <a:pt x="1361481" y="1631273"/>
                </a:lnTo>
                <a:lnTo>
                  <a:pt x="1371391" y="1708025"/>
                </a:lnTo>
                <a:lnTo>
                  <a:pt x="1384608" y="1834709"/>
                </a:lnTo>
                <a:lnTo>
                  <a:pt x="1401133" y="2023810"/>
                </a:lnTo>
                <a:lnTo>
                  <a:pt x="1437478" y="2455958"/>
                </a:lnTo>
                <a:lnTo>
                  <a:pt x="1450695" y="2573840"/>
                </a:lnTo>
                <a:lnTo>
                  <a:pt x="1460618" y="2638271"/>
                </a:lnTo>
                <a:lnTo>
                  <a:pt x="1467220" y="2669055"/>
                </a:lnTo>
                <a:lnTo>
                  <a:pt x="1473835" y="2690241"/>
                </a:lnTo>
                <a:lnTo>
                  <a:pt x="1480438" y="2702360"/>
                </a:lnTo>
                <a:lnTo>
                  <a:pt x="1483745" y="2705260"/>
                </a:lnTo>
                <a:lnTo>
                  <a:pt x="1487053" y="2706222"/>
                </a:lnTo>
                <a:lnTo>
                  <a:pt x="1490360" y="2705361"/>
                </a:lnTo>
                <a:lnTo>
                  <a:pt x="1496963" y="2698700"/>
                </a:lnTo>
                <a:lnTo>
                  <a:pt x="1503577" y="2686265"/>
                </a:lnTo>
                <a:lnTo>
                  <a:pt x="1513487" y="2658861"/>
                </a:lnTo>
                <a:lnTo>
                  <a:pt x="1526705" y="2610120"/>
                </a:lnTo>
                <a:lnTo>
                  <a:pt x="1543229" y="2536635"/>
                </a:lnTo>
                <a:lnTo>
                  <a:pt x="1579574" y="2357488"/>
                </a:lnTo>
                <a:lnTo>
                  <a:pt x="1615932" y="2168830"/>
                </a:lnTo>
                <a:lnTo>
                  <a:pt x="1639059" y="2033219"/>
                </a:lnTo>
                <a:lnTo>
                  <a:pt x="1658891" y="1899823"/>
                </a:lnTo>
                <a:lnTo>
                  <a:pt x="1688633" y="1675189"/>
                </a:lnTo>
                <a:lnTo>
                  <a:pt x="1724978" y="1405069"/>
                </a:lnTo>
                <a:lnTo>
                  <a:pt x="1754720" y="1207660"/>
                </a:lnTo>
                <a:lnTo>
                  <a:pt x="1777847" y="1072404"/>
                </a:lnTo>
                <a:lnTo>
                  <a:pt x="1794372" y="994322"/>
                </a:lnTo>
                <a:lnTo>
                  <a:pt x="1807590" y="945860"/>
                </a:lnTo>
                <a:lnTo>
                  <a:pt x="1820807" y="909731"/>
                </a:lnTo>
                <a:lnTo>
                  <a:pt x="1830717" y="890394"/>
                </a:lnTo>
                <a:lnTo>
                  <a:pt x="1840639" y="877921"/>
                </a:lnTo>
                <a:lnTo>
                  <a:pt x="1847242" y="873653"/>
                </a:lnTo>
                <a:lnTo>
                  <a:pt x="1853857" y="872881"/>
                </a:lnTo>
                <a:lnTo>
                  <a:pt x="1860459" y="875768"/>
                </a:lnTo>
                <a:lnTo>
                  <a:pt x="1867074" y="882378"/>
                </a:lnTo>
                <a:lnTo>
                  <a:pt x="1873676" y="892762"/>
                </a:lnTo>
                <a:lnTo>
                  <a:pt x="1883599" y="915227"/>
                </a:lnTo>
                <a:lnTo>
                  <a:pt x="1893509" y="945480"/>
                </a:lnTo>
                <a:lnTo>
                  <a:pt x="1906726" y="996386"/>
                </a:lnTo>
                <a:lnTo>
                  <a:pt x="1919944" y="1058398"/>
                </a:lnTo>
                <a:lnTo>
                  <a:pt x="1933161" y="1132137"/>
                </a:lnTo>
                <a:lnTo>
                  <a:pt x="1949686" y="1241687"/>
                </a:lnTo>
                <a:lnTo>
                  <a:pt x="1966211" y="1370713"/>
                </a:lnTo>
                <a:lnTo>
                  <a:pt x="1986043" y="1548658"/>
                </a:lnTo>
                <a:lnTo>
                  <a:pt x="2035605" y="2011729"/>
                </a:lnTo>
                <a:lnTo>
                  <a:pt x="2048822" y="2106628"/>
                </a:lnTo>
                <a:lnTo>
                  <a:pt x="2058732" y="2163043"/>
                </a:lnTo>
                <a:lnTo>
                  <a:pt x="2068655" y="2205123"/>
                </a:lnTo>
                <a:lnTo>
                  <a:pt x="2075257" y="2224738"/>
                </a:lnTo>
                <a:lnTo>
                  <a:pt x="2081872" y="2237528"/>
                </a:lnTo>
                <a:lnTo>
                  <a:pt x="2088474" y="2243581"/>
                </a:lnTo>
                <a:lnTo>
                  <a:pt x="2091782" y="2244151"/>
                </a:lnTo>
                <a:lnTo>
                  <a:pt x="2095089" y="2243151"/>
                </a:lnTo>
                <a:lnTo>
                  <a:pt x="2101692" y="2236591"/>
                </a:lnTo>
                <a:lnTo>
                  <a:pt x="2108307" y="2224359"/>
                </a:lnTo>
                <a:lnTo>
                  <a:pt x="2118217" y="2196525"/>
                </a:lnTo>
                <a:lnTo>
                  <a:pt x="2128127" y="2159193"/>
                </a:lnTo>
                <a:lnTo>
                  <a:pt x="2141357" y="2098485"/>
                </a:lnTo>
                <a:lnTo>
                  <a:pt x="2164484" y="1975626"/>
                </a:lnTo>
                <a:lnTo>
                  <a:pt x="2200829" y="1779712"/>
                </a:lnTo>
                <a:lnTo>
                  <a:pt x="2214046" y="1723006"/>
                </a:lnTo>
                <a:lnTo>
                  <a:pt x="2223968" y="1691525"/>
                </a:lnTo>
                <a:lnTo>
                  <a:pt x="2230571" y="1677165"/>
                </a:lnTo>
                <a:lnTo>
                  <a:pt x="2237186" y="1668845"/>
                </a:lnTo>
                <a:lnTo>
                  <a:pt x="2240493" y="1667085"/>
                </a:lnTo>
                <a:lnTo>
                  <a:pt x="2243788" y="1666971"/>
                </a:lnTo>
                <a:lnTo>
                  <a:pt x="2247096" y="1668554"/>
                </a:lnTo>
                <a:lnTo>
                  <a:pt x="2253711" y="1676912"/>
                </a:lnTo>
                <a:lnTo>
                  <a:pt x="2260313" y="1692285"/>
                </a:lnTo>
                <a:lnTo>
                  <a:pt x="2266928" y="1714838"/>
                </a:lnTo>
                <a:lnTo>
                  <a:pt x="2276838" y="1762439"/>
                </a:lnTo>
                <a:lnTo>
                  <a:pt x="2286748" y="1827060"/>
                </a:lnTo>
                <a:lnTo>
                  <a:pt x="2296670" y="1908954"/>
                </a:lnTo>
                <a:lnTo>
                  <a:pt x="2309888" y="2044185"/>
                </a:lnTo>
                <a:lnTo>
                  <a:pt x="2326400" y="2246051"/>
                </a:lnTo>
                <a:lnTo>
                  <a:pt x="2352847" y="2572067"/>
                </a:lnTo>
                <a:lnTo>
                  <a:pt x="2366064" y="2700929"/>
                </a:lnTo>
                <a:lnTo>
                  <a:pt x="2375975" y="2775427"/>
                </a:lnTo>
                <a:lnTo>
                  <a:pt x="2385884" y="2830398"/>
                </a:lnTo>
                <a:lnTo>
                  <a:pt x="2395807" y="2867312"/>
                </a:lnTo>
                <a:lnTo>
                  <a:pt x="2402409" y="2883268"/>
                </a:lnTo>
                <a:lnTo>
                  <a:pt x="2409024" y="2893563"/>
                </a:lnTo>
                <a:lnTo>
                  <a:pt x="2415627" y="2899350"/>
                </a:lnTo>
                <a:lnTo>
                  <a:pt x="2422242" y="2901668"/>
                </a:lnTo>
                <a:lnTo>
                  <a:pt x="2428844" y="2901402"/>
                </a:lnTo>
                <a:lnTo>
                  <a:pt x="2438766" y="2897273"/>
                </a:lnTo>
                <a:lnTo>
                  <a:pt x="2448676" y="2889726"/>
                </a:lnTo>
                <a:lnTo>
                  <a:pt x="2461894" y="2875454"/>
                </a:lnTo>
                <a:lnTo>
                  <a:pt x="2478418" y="2852749"/>
                </a:lnTo>
                <a:lnTo>
                  <a:pt x="2501546" y="2820306"/>
                </a:lnTo>
                <a:lnTo>
                  <a:pt x="2511456" y="2810061"/>
                </a:lnTo>
                <a:lnTo>
                  <a:pt x="2521378" y="2803945"/>
                </a:lnTo>
                <a:lnTo>
                  <a:pt x="2527980" y="2802564"/>
                </a:lnTo>
                <a:lnTo>
                  <a:pt x="2534596" y="2803464"/>
                </a:lnTo>
                <a:lnTo>
                  <a:pt x="2541198" y="2806592"/>
                </a:lnTo>
                <a:lnTo>
                  <a:pt x="2551120" y="2815215"/>
                </a:lnTo>
                <a:lnTo>
                  <a:pt x="2561030" y="2828271"/>
                </a:lnTo>
                <a:lnTo>
                  <a:pt x="2570940" y="2845810"/>
                </a:lnTo>
                <a:lnTo>
                  <a:pt x="2584158" y="2876189"/>
                </a:lnTo>
                <a:lnTo>
                  <a:pt x="2603990" y="2931768"/>
                </a:lnTo>
                <a:lnTo>
                  <a:pt x="2617207" y="2966795"/>
                </a:lnTo>
                <a:lnTo>
                  <a:pt x="2627117" y="2986220"/>
                </a:lnTo>
                <a:lnTo>
                  <a:pt x="2633732" y="2993894"/>
                </a:lnTo>
                <a:lnTo>
                  <a:pt x="2640334" y="2996060"/>
                </a:lnTo>
                <a:lnTo>
                  <a:pt x="2643642" y="2994781"/>
                </a:lnTo>
                <a:lnTo>
                  <a:pt x="2650257" y="2986942"/>
                </a:lnTo>
                <a:lnTo>
                  <a:pt x="2656859" y="2971366"/>
                </a:lnTo>
                <a:lnTo>
                  <a:pt x="2663474" y="2947357"/>
                </a:lnTo>
                <a:lnTo>
                  <a:pt x="2670077" y="2914280"/>
                </a:lnTo>
                <a:lnTo>
                  <a:pt x="2679999" y="2846646"/>
                </a:lnTo>
                <a:lnTo>
                  <a:pt x="2689909" y="2756698"/>
                </a:lnTo>
                <a:lnTo>
                  <a:pt x="2703127" y="2602181"/>
                </a:lnTo>
                <a:lnTo>
                  <a:pt x="2716344" y="2412092"/>
                </a:lnTo>
                <a:lnTo>
                  <a:pt x="2736176" y="2082213"/>
                </a:lnTo>
                <a:lnTo>
                  <a:pt x="2772521" y="1470652"/>
                </a:lnTo>
                <a:lnTo>
                  <a:pt x="2789046" y="1238622"/>
                </a:lnTo>
                <a:lnTo>
                  <a:pt x="2805571" y="1047862"/>
                </a:lnTo>
                <a:lnTo>
                  <a:pt x="2818788" y="927358"/>
                </a:lnTo>
                <a:lnTo>
                  <a:pt x="2832005" y="833941"/>
                </a:lnTo>
                <a:lnTo>
                  <a:pt x="2845223" y="764002"/>
                </a:lnTo>
                <a:lnTo>
                  <a:pt x="2855133" y="724885"/>
                </a:lnTo>
                <a:lnTo>
                  <a:pt x="2865042" y="696152"/>
                </a:lnTo>
                <a:lnTo>
                  <a:pt x="2874965" y="677220"/>
                </a:lnTo>
                <a:lnTo>
                  <a:pt x="2881567" y="670028"/>
                </a:lnTo>
                <a:lnTo>
                  <a:pt x="2888182" y="667368"/>
                </a:lnTo>
                <a:lnTo>
                  <a:pt x="2894785" y="669622"/>
                </a:lnTo>
                <a:lnTo>
                  <a:pt x="2901400" y="677182"/>
                </a:lnTo>
                <a:lnTo>
                  <a:pt x="2908002" y="690415"/>
                </a:lnTo>
                <a:lnTo>
                  <a:pt x="2914617" y="709562"/>
                </a:lnTo>
                <a:lnTo>
                  <a:pt x="2924527" y="749616"/>
                </a:lnTo>
                <a:lnTo>
                  <a:pt x="2934450" y="803296"/>
                </a:lnTo>
                <a:lnTo>
                  <a:pt x="2947667" y="895814"/>
                </a:lnTo>
                <a:lnTo>
                  <a:pt x="2960884" y="1012101"/>
                </a:lnTo>
                <a:lnTo>
                  <a:pt x="2977409" y="1187779"/>
                </a:lnTo>
                <a:lnTo>
                  <a:pt x="3017061" y="1634110"/>
                </a:lnTo>
                <a:lnTo>
                  <a:pt x="3030278" y="1742115"/>
                </a:lnTo>
                <a:lnTo>
                  <a:pt x="3040188" y="1800265"/>
                </a:lnTo>
                <a:lnTo>
                  <a:pt x="3046803" y="1827313"/>
                </a:lnTo>
                <a:lnTo>
                  <a:pt x="3053406" y="1844928"/>
                </a:lnTo>
                <a:lnTo>
                  <a:pt x="3060021" y="1853413"/>
                </a:lnTo>
                <a:lnTo>
                  <a:pt x="3063315" y="1854388"/>
                </a:lnTo>
                <a:lnTo>
                  <a:pt x="3066623" y="1853299"/>
                </a:lnTo>
                <a:lnTo>
                  <a:pt x="3073238" y="1845245"/>
                </a:lnTo>
                <a:lnTo>
                  <a:pt x="3079840" y="1829960"/>
                </a:lnTo>
                <a:lnTo>
                  <a:pt x="3086456" y="1808129"/>
                </a:lnTo>
                <a:lnTo>
                  <a:pt x="3096365" y="1764782"/>
                </a:lnTo>
                <a:lnTo>
                  <a:pt x="3109583" y="1692285"/>
                </a:lnTo>
                <a:lnTo>
                  <a:pt x="3145940" y="1482986"/>
                </a:lnTo>
                <a:lnTo>
                  <a:pt x="3162452" y="1409665"/>
                </a:lnTo>
                <a:lnTo>
                  <a:pt x="3178977" y="1351098"/>
                </a:lnTo>
                <a:lnTo>
                  <a:pt x="3192194" y="1313348"/>
                </a:lnTo>
                <a:lnTo>
                  <a:pt x="3205412" y="1283678"/>
                </a:lnTo>
                <a:lnTo>
                  <a:pt x="3215334" y="1267773"/>
                </a:lnTo>
                <a:lnTo>
                  <a:pt x="3221936" y="1260745"/>
                </a:lnTo>
                <a:lnTo>
                  <a:pt x="3228551" y="1256705"/>
                </a:lnTo>
                <a:lnTo>
                  <a:pt x="3235154" y="1255730"/>
                </a:lnTo>
                <a:lnTo>
                  <a:pt x="3241769" y="1257820"/>
                </a:lnTo>
                <a:lnTo>
                  <a:pt x="3248371" y="1263088"/>
                </a:lnTo>
                <a:lnTo>
                  <a:pt x="3254986" y="1271661"/>
                </a:lnTo>
                <a:lnTo>
                  <a:pt x="3264896" y="1291099"/>
                </a:lnTo>
                <a:lnTo>
                  <a:pt x="3274819" y="1319161"/>
                </a:lnTo>
                <a:lnTo>
                  <a:pt x="3284729" y="1356796"/>
                </a:lnTo>
                <a:lnTo>
                  <a:pt x="3294638" y="1405106"/>
                </a:lnTo>
                <a:lnTo>
                  <a:pt x="3304548" y="1465029"/>
                </a:lnTo>
                <a:lnTo>
                  <a:pt x="3317766" y="1564322"/>
                </a:lnTo>
                <a:lnTo>
                  <a:pt x="3330996" y="1685636"/>
                </a:lnTo>
                <a:lnTo>
                  <a:pt x="3347508" y="1862923"/>
                </a:lnTo>
                <a:lnTo>
                  <a:pt x="3406993" y="2532355"/>
                </a:lnTo>
                <a:lnTo>
                  <a:pt x="3423517" y="2676071"/>
                </a:lnTo>
                <a:lnTo>
                  <a:pt x="3440042" y="2794878"/>
                </a:lnTo>
                <a:lnTo>
                  <a:pt x="3453260" y="2872884"/>
                </a:lnTo>
                <a:lnTo>
                  <a:pt x="3466477" y="2936720"/>
                </a:lnTo>
                <a:lnTo>
                  <a:pt x="3479694" y="2986828"/>
                </a:lnTo>
                <a:lnTo>
                  <a:pt x="3489604" y="3015675"/>
                </a:lnTo>
                <a:lnTo>
                  <a:pt x="3499526" y="3037329"/>
                </a:lnTo>
                <a:lnTo>
                  <a:pt x="3509436" y="3052108"/>
                </a:lnTo>
                <a:lnTo>
                  <a:pt x="3519346" y="3060642"/>
                </a:lnTo>
                <a:lnTo>
                  <a:pt x="3525962" y="3063150"/>
                </a:lnTo>
                <a:lnTo>
                  <a:pt x="3532564" y="3063251"/>
                </a:lnTo>
                <a:lnTo>
                  <a:pt x="3539179" y="3060947"/>
                </a:lnTo>
                <a:lnTo>
                  <a:pt x="3545781" y="3056261"/>
                </a:lnTo>
                <a:lnTo>
                  <a:pt x="3555704" y="3044826"/>
                </a:lnTo>
                <a:lnTo>
                  <a:pt x="3565614" y="3028149"/>
                </a:lnTo>
                <a:lnTo>
                  <a:pt x="3575523" y="3006076"/>
                </a:lnTo>
                <a:lnTo>
                  <a:pt x="3585446" y="2978141"/>
                </a:lnTo>
                <a:lnTo>
                  <a:pt x="3598663" y="2930705"/>
                </a:lnTo>
                <a:lnTo>
                  <a:pt x="3611881" y="2871288"/>
                </a:lnTo>
                <a:lnTo>
                  <a:pt x="3628405" y="2782582"/>
                </a:lnTo>
                <a:lnTo>
                  <a:pt x="3664750" y="2563380"/>
                </a:lnTo>
                <a:lnTo>
                  <a:pt x="3691185" y="2412674"/>
                </a:lnTo>
                <a:lnTo>
                  <a:pt x="3707710" y="2331693"/>
                </a:lnTo>
                <a:lnTo>
                  <a:pt x="3720927" y="2279532"/>
                </a:lnTo>
                <a:lnTo>
                  <a:pt x="3730837" y="2250090"/>
                </a:lnTo>
                <a:lnTo>
                  <a:pt x="3740759" y="2229956"/>
                </a:lnTo>
                <a:lnTo>
                  <a:pt x="3747362" y="2221978"/>
                </a:lnTo>
                <a:lnTo>
                  <a:pt x="3753977" y="2218470"/>
                </a:lnTo>
                <a:lnTo>
                  <a:pt x="3760579" y="2219483"/>
                </a:lnTo>
                <a:lnTo>
                  <a:pt x="3767194" y="2225017"/>
                </a:lnTo>
                <a:lnTo>
                  <a:pt x="3773796" y="2234945"/>
                </a:lnTo>
                <a:lnTo>
                  <a:pt x="3783719" y="2257498"/>
                </a:lnTo>
                <a:lnTo>
                  <a:pt x="3793629" y="2287751"/>
                </a:lnTo>
                <a:lnTo>
                  <a:pt x="3810154" y="2348788"/>
                </a:lnTo>
                <a:lnTo>
                  <a:pt x="3836589" y="2448461"/>
                </a:lnTo>
                <a:lnTo>
                  <a:pt x="3849806" y="2487654"/>
                </a:lnTo>
                <a:lnTo>
                  <a:pt x="3859716" y="2508472"/>
                </a:lnTo>
                <a:lnTo>
                  <a:pt x="3866331" y="2517476"/>
                </a:lnTo>
                <a:lnTo>
                  <a:pt x="3872933" y="2522313"/>
                </a:lnTo>
                <a:lnTo>
                  <a:pt x="3879548" y="2522984"/>
                </a:lnTo>
                <a:lnTo>
                  <a:pt x="3886150" y="2519654"/>
                </a:lnTo>
                <a:lnTo>
                  <a:pt x="3892765" y="2512613"/>
                </a:lnTo>
                <a:lnTo>
                  <a:pt x="3902675" y="2496087"/>
                </a:lnTo>
                <a:lnTo>
                  <a:pt x="3915893" y="2466177"/>
                </a:lnTo>
                <a:lnTo>
                  <a:pt x="3939032" y="2410826"/>
                </a:lnTo>
                <a:lnTo>
                  <a:pt x="3948943" y="2393604"/>
                </a:lnTo>
                <a:lnTo>
                  <a:pt x="3955545" y="2385879"/>
                </a:lnTo>
                <a:lnTo>
                  <a:pt x="3962160" y="2381497"/>
                </a:lnTo>
                <a:lnTo>
                  <a:pt x="3968775" y="2380687"/>
                </a:lnTo>
                <a:lnTo>
                  <a:pt x="3975377" y="2383562"/>
                </a:lnTo>
                <a:lnTo>
                  <a:pt x="3981992" y="2390184"/>
                </a:lnTo>
                <a:lnTo>
                  <a:pt x="3988595" y="2400606"/>
                </a:lnTo>
                <a:lnTo>
                  <a:pt x="3998504" y="2422932"/>
                </a:lnTo>
                <a:lnTo>
                  <a:pt x="4011734" y="2462365"/>
                </a:lnTo>
                <a:lnTo>
                  <a:pt x="4034862" y="2535128"/>
                </a:lnTo>
                <a:lnTo>
                  <a:pt x="4044771" y="2557023"/>
                </a:lnTo>
                <a:lnTo>
                  <a:pt x="4051386" y="2565419"/>
                </a:lnTo>
                <a:lnTo>
                  <a:pt x="4054681" y="2567344"/>
                </a:lnTo>
                <a:lnTo>
                  <a:pt x="4057989" y="2567584"/>
                </a:lnTo>
                <a:lnTo>
                  <a:pt x="4061296" y="2566090"/>
                </a:lnTo>
                <a:lnTo>
                  <a:pt x="4067911" y="2557454"/>
                </a:lnTo>
                <a:lnTo>
                  <a:pt x="4074514" y="2541131"/>
                </a:lnTo>
                <a:lnTo>
                  <a:pt x="4081129" y="2517134"/>
                </a:lnTo>
                <a:lnTo>
                  <a:pt x="4091038" y="2467532"/>
                </a:lnTo>
                <a:lnTo>
                  <a:pt x="4100948" y="2403215"/>
                </a:lnTo>
                <a:lnTo>
                  <a:pt x="4114166" y="2298223"/>
                </a:lnTo>
                <a:lnTo>
                  <a:pt x="4114166" y="2298223"/>
                </a:lnTo>
              </a:path>
            </a:pathLst>
          </a:custGeom>
          <a:noFill/>
          <a:ln w="18998" cap="sq">
            <a:solidFill>
              <a:schemeClr val="accent1">
                <a:lumMod val="75000"/>
              </a:schemeClr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Rettangolo con angoli arrotondati 29">
            <a:extLst>
              <a:ext uri="{FF2B5EF4-FFF2-40B4-BE49-F238E27FC236}">
                <a16:creationId xmlns:a16="http://schemas.microsoft.com/office/drawing/2014/main" id="{AF3576B9-53A3-7BC2-A696-28B38C6762A3}"/>
              </a:ext>
            </a:extLst>
          </p:cNvPr>
          <p:cNvSpPr/>
          <p:nvPr/>
        </p:nvSpPr>
        <p:spPr>
          <a:xfrm>
            <a:off x="7813795" y="2147380"/>
            <a:ext cx="2083136" cy="223679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265682AF-2744-3E6B-847B-FBE66EBAD7B5}"/>
              </a:ext>
            </a:extLst>
          </p:cNvPr>
          <p:cNvSpPr txBox="1"/>
          <p:nvPr/>
        </p:nvSpPr>
        <p:spPr>
          <a:xfrm>
            <a:off x="7890933" y="2234904"/>
            <a:ext cx="200599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UL: Upper Lip</a:t>
            </a:r>
          </a:p>
          <a:p>
            <a:r>
              <a:rPr lang="en-US" dirty="0">
                <a:latin typeface="+mj-lt"/>
              </a:rPr>
              <a:t>LL: Lower Lip</a:t>
            </a:r>
          </a:p>
          <a:p>
            <a:r>
              <a:rPr lang="en-US" dirty="0">
                <a:latin typeface="+mj-lt"/>
              </a:rPr>
              <a:t>UJ: Upper Jaw</a:t>
            </a:r>
          </a:p>
          <a:p>
            <a:r>
              <a:rPr lang="en-US" dirty="0">
                <a:latin typeface="+mj-lt"/>
              </a:rPr>
              <a:t>LJ: Lower Jaw</a:t>
            </a:r>
          </a:p>
          <a:p>
            <a:r>
              <a:rPr lang="en-US" dirty="0">
                <a:latin typeface="+mj-lt"/>
              </a:rPr>
              <a:t>TT: Tongue Tip</a:t>
            </a:r>
          </a:p>
          <a:p>
            <a:r>
              <a:rPr lang="en-US" dirty="0">
                <a:latin typeface="+mj-lt"/>
              </a:rPr>
              <a:t>TM: Tongue Middle</a:t>
            </a:r>
          </a:p>
          <a:p>
            <a:r>
              <a:rPr lang="en-US" dirty="0">
                <a:latin typeface="+mj-lt"/>
              </a:rPr>
              <a:t>TD: Tongue Back</a:t>
            </a: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BE533CE5-7D93-38C6-6AA0-2D37C5A3A9C9}"/>
              </a:ext>
            </a:extLst>
          </p:cNvPr>
          <p:cNvSpPr txBox="1"/>
          <p:nvPr/>
        </p:nvSpPr>
        <p:spPr>
          <a:xfrm>
            <a:off x="8308739" y="1706413"/>
            <a:ext cx="109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EMA coils</a:t>
            </a:r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DE2B68F9-A0BD-D519-F69E-C58F0D3002F9}"/>
              </a:ext>
            </a:extLst>
          </p:cNvPr>
          <p:cNvSpPr txBox="1"/>
          <p:nvPr/>
        </p:nvSpPr>
        <p:spPr>
          <a:xfrm>
            <a:off x="7162216" y="4488740"/>
            <a:ext cx="3692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EMA: Electromagnetic Articulography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DA3484BB-1524-6AD8-5E9B-3495729E4F4A}"/>
              </a:ext>
            </a:extLst>
          </p:cNvPr>
          <p:cNvSpPr txBox="1"/>
          <p:nvPr/>
        </p:nvSpPr>
        <p:spPr>
          <a:xfrm>
            <a:off x="3023652" y="298253"/>
            <a:ext cx="6144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Recording Articulatory Movement through EMA</a:t>
            </a:r>
          </a:p>
        </p:txBody>
      </p:sp>
    </p:spTree>
    <p:extLst>
      <p:ext uri="{BB962C8B-B14F-4D97-AF65-F5344CB8AC3E}">
        <p14:creationId xmlns:p14="http://schemas.microsoft.com/office/powerpoint/2010/main" val="2826953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e 1">
            <a:extLst>
              <a:ext uri="{FF2B5EF4-FFF2-40B4-BE49-F238E27FC236}">
                <a16:creationId xmlns:a16="http://schemas.microsoft.com/office/drawing/2014/main" id="{C5CC3745-5BEB-913D-8DA2-D51927F7ED45}"/>
              </a:ext>
            </a:extLst>
          </p:cNvPr>
          <p:cNvSpPr/>
          <p:nvPr/>
        </p:nvSpPr>
        <p:spPr>
          <a:xfrm>
            <a:off x="3940229" y="2499485"/>
            <a:ext cx="144000" cy="144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e 2">
            <a:extLst>
              <a:ext uri="{FF2B5EF4-FFF2-40B4-BE49-F238E27FC236}">
                <a16:creationId xmlns:a16="http://schemas.microsoft.com/office/drawing/2014/main" id="{1CB42579-3411-3916-4D70-C9269D7FF595}"/>
              </a:ext>
            </a:extLst>
          </p:cNvPr>
          <p:cNvSpPr/>
          <p:nvPr/>
        </p:nvSpPr>
        <p:spPr>
          <a:xfrm>
            <a:off x="3834773" y="3138389"/>
            <a:ext cx="144000" cy="144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6AB2F2E8-88DD-48E2-F9B6-2460266DEDEC}"/>
              </a:ext>
            </a:extLst>
          </p:cNvPr>
          <p:cNvSpPr/>
          <p:nvPr/>
        </p:nvSpPr>
        <p:spPr>
          <a:xfrm>
            <a:off x="3356273" y="3155984"/>
            <a:ext cx="144000" cy="144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CEA8E708-1EDC-7429-F481-D20CF1A21C26}"/>
              </a:ext>
            </a:extLst>
          </p:cNvPr>
          <p:cNvSpPr/>
          <p:nvPr/>
        </p:nvSpPr>
        <p:spPr>
          <a:xfrm>
            <a:off x="3068455" y="2294785"/>
            <a:ext cx="144000" cy="144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C03FA888-1CDF-C50C-2821-CCEF2A3FAC9C}"/>
              </a:ext>
            </a:extLst>
          </p:cNvPr>
          <p:cNvSpPr/>
          <p:nvPr/>
        </p:nvSpPr>
        <p:spPr>
          <a:xfrm>
            <a:off x="3522860" y="2366149"/>
            <a:ext cx="144000" cy="144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B546F549-4C52-1FD3-579C-4EAED75320A6}"/>
              </a:ext>
            </a:extLst>
          </p:cNvPr>
          <p:cNvSpPr/>
          <p:nvPr/>
        </p:nvSpPr>
        <p:spPr>
          <a:xfrm>
            <a:off x="2685210" y="2541693"/>
            <a:ext cx="144000" cy="144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DAB69793-80B9-6808-4C34-D40FC04FF540}"/>
              </a:ext>
            </a:extLst>
          </p:cNvPr>
          <p:cNvSpPr/>
          <p:nvPr/>
        </p:nvSpPr>
        <p:spPr>
          <a:xfrm>
            <a:off x="2172832" y="2613693"/>
            <a:ext cx="144000" cy="144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B452D186-161B-1DB0-B01B-2A7961AC5087}"/>
              </a:ext>
            </a:extLst>
          </p:cNvPr>
          <p:cNvSpPr txBox="1"/>
          <p:nvPr/>
        </p:nvSpPr>
        <p:spPr>
          <a:xfrm>
            <a:off x="3955338" y="3223326"/>
            <a:ext cx="335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j-lt"/>
              </a:rPr>
              <a:t>LL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4919D07-B669-1238-5E58-9964AB728FA4}"/>
              </a:ext>
            </a:extLst>
          </p:cNvPr>
          <p:cNvSpPr txBox="1"/>
          <p:nvPr/>
        </p:nvSpPr>
        <p:spPr>
          <a:xfrm>
            <a:off x="3744458" y="2195417"/>
            <a:ext cx="3754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j-lt"/>
              </a:rPr>
              <a:t>UL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D169722-B9DA-DA9F-22B2-5862F14BFADE}"/>
              </a:ext>
            </a:extLst>
          </p:cNvPr>
          <p:cNvSpPr txBox="1"/>
          <p:nvPr/>
        </p:nvSpPr>
        <p:spPr>
          <a:xfrm>
            <a:off x="3349289" y="2083372"/>
            <a:ext cx="3542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j-lt"/>
              </a:rPr>
              <a:t>UJ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A870E9A0-18ED-92D5-C879-6D0DBA30021A}"/>
              </a:ext>
            </a:extLst>
          </p:cNvPr>
          <p:cNvSpPr txBox="1"/>
          <p:nvPr/>
        </p:nvSpPr>
        <p:spPr>
          <a:xfrm>
            <a:off x="3263975" y="3270404"/>
            <a:ext cx="319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j-lt"/>
              </a:rPr>
              <a:t>LJ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4C2CAE97-67F3-4467-58BF-20EE86F8EA79}"/>
              </a:ext>
            </a:extLst>
          </p:cNvPr>
          <p:cNvSpPr txBox="1"/>
          <p:nvPr/>
        </p:nvSpPr>
        <p:spPr>
          <a:xfrm>
            <a:off x="1995128" y="2253483"/>
            <a:ext cx="370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j-lt"/>
              </a:rPr>
              <a:t>TB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4D9A1669-A06F-A102-7BA4-DC13CFB2B993}"/>
              </a:ext>
            </a:extLst>
          </p:cNvPr>
          <p:cNvSpPr txBox="1"/>
          <p:nvPr/>
        </p:nvSpPr>
        <p:spPr>
          <a:xfrm>
            <a:off x="2543212" y="2202077"/>
            <a:ext cx="4267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j-lt"/>
              </a:rPr>
              <a:t>TM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25D83A1A-1670-90B1-F3B9-7C3DA8179254}"/>
              </a:ext>
            </a:extLst>
          </p:cNvPr>
          <p:cNvSpPr txBox="1"/>
          <p:nvPr/>
        </p:nvSpPr>
        <p:spPr>
          <a:xfrm>
            <a:off x="2938128" y="1966971"/>
            <a:ext cx="3634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j-lt"/>
              </a:rPr>
              <a:t>TT</a:t>
            </a:r>
          </a:p>
        </p:txBody>
      </p:sp>
      <p:sp>
        <p:nvSpPr>
          <p:cNvPr id="13" name="Figura a mano libera 12">
            <a:extLst>
              <a:ext uri="{FF2B5EF4-FFF2-40B4-BE49-F238E27FC236}">
                <a16:creationId xmlns:a16="http://schemas.microsoft.com/office/drawing/2014/main" id="{B65A216D-0EC1-C73A-3760-4B33E8ECC144}"/>
              </a:ext>
            </a:extLst>
          </p:cNvPr>
          <p:cNvSpPr/>
          <p:nvPr/>
        </p:nvSpPr>
        <p:spPr>
          <a:xfrm>
            <a:off x="3927613" y="2682956"/>
            <a:ext cx="601475" cy="307777"/>
          </a:xfrm>
          <a:custGeom>
            <a:avLst/>
            <a:gdLst>
              <a:gd name="connsiteX0" fmla="*/ 0 w 4114165"/>
              <a:gd name="connsiteY0" fmla="*/ 962866 h 3063250"/>
              <a:gd name="connsiteX1" fmla="*/ 13219 w 4114165"/>
              <a:gd name="connsiteY1" fmla="*/ 938578 h 3063250"/>
              <a:gd name="connsiteX2" fmla="*/ 29741 w 4114165"/>
              <a:gd name="connsiteY2" fmla="*/ 914936 h 3063250"/>
              <a:gd name="connsiteX3" fmla="*/ 52873 w 4114165"/>
              <a:gd name="connsiteY3" fmla="*/ 887165 h 3063250"/>
              <a:gd name="connsiteX4" fmla="*/ 79309 w 4114165"/>
              <a:gd name="connsiteY4" fmla="*/ 860382 h 3063250"/>
              <a:gd name="connsiteX5" fmla="*/ 99137 w 4114165"/>
              <a:gd name="connsiteY5" fmla="*/ 843895 h 3063250"/>
              <a:gd name="connsiteX6" fmla="*/ 109050 w 4114165"/>
              <a:gd name="connsiteY6" fmla="*/ 838551 h 3063250"/>
              <a:gd name="connsiteX7" fmla="*/ 118964 w 4114165"/>
              <a:gd name="connsiteY7" fmla="*/ 836816 h 3063250"/>
              <a:gd name="connsiteX8" fmla="*/ 125574 w 4114165"/>
              <a:gd name="connsiteY8" fmla="*/ 838272 h 3063250"/>
              <a:gd name="connsiteX9" fmla="*/ 132182 w 4114165"/>
              <a:gd name="connsiteY9" fmla="*/ 842248 h 3063250"/>
              <a:gd name="connsiteX10" fmla="*/ 138791 w 4114165"/>
              <a:gd name="connsiteY10" fmla="*/ 849049 h 3063250"/>
              <a:gd name="connsiteX11" fmla="*/ 145401 w 4114165"/>
              <a:gd name="connsiteY11" fmla="*/ 859078 h 3063250"/>
              <a:gd name="connsiteX12" fmla="*/ 155315 w 4114165"/>
              <a:gd name="connsiteY12" fmla="*/ 880859 h 3063250"/>
              <a:gd name="connsiteX13" fmla="*/ 165228 w 4114165"/>
              <a:gd name="connsiteY13" fmla="*/ 911631 h 3063250"/>
              <a:gd name="connsiteX14" fmla="*/ 175142 w 4114165"/>
              <a:gd name="connsiteY14" fmla="*/ 951773 h 3063250"/>
              <a:gd name="connsiteX15" fmla="*/ 188360 w 4114165"/>
              <a:gd name="connsiteY15" fmla="*/ 1018952 h 3063250"/>
              <a:gd name="connsiteX16" fmla="*/ 204883 w 4114165"/>
              <a:gd name="connsiteY16" fmla="*/ 1119511 h 3063250"/>
              <a:gd name="connsiteX17" fmla="*/ 237928 w 4114165"/>
              <a:gd name="connsiteY17" fmla="*/ 1325872 h 3063250"/>
              <a:gd name="connsiteX18" fmla="*/ 251146 w 4114165"/>
              <a:gd name="connsiteY18" fmla="*/ 1392203 h 3063250"/>
              <a:gd name="connsiteX19" fmla="*/ 264365 w 4114165"/>
              <a:gd name="connsiteY19" fmla="*/ 1444629 h 3063250"/>
              <a:gd name="connsiteX20" fmla="*/ 274279 w 4114165"/>
              <a:gd name="connsiteY20" fmla="*/ 1474666 h 3063250"/>
              <a:gd name="connsiteX21" fmla="*/ 284192 w 4114165"/>
              <a:gd name="connsiteY21" fmla="*/ 1497675 h 3063250"/>
              <a:gd name="connsiteX22" fmla="*/ 297410 w 4114165"/>
              <a:gd name="connsiteY22" fmla="*/ 1521267 h 3063250"/>
              <a:gd name="connsiteX23" fmla="*/ 323847 w 4114165"/>
              <a:gd name="connsiteY23" fmla="*/ 1565120 h 3063250"/>
              <a:gd name="connsiteX24" fmla="*/ 340373 w 4114165"/>
              <a:gd name="connsiteY24" fmla="*/ 1598538 h 3063250"/>
              <a:gd name="connsiteX25" fmla="*/ 363500 w 4114165"/>
              <a:gd name="connsiteY25" fmla="*/ 1652395 h 3063250"/>
              <a:gd name="connsiteX26" fmla="*/ 386628 w 4114165"/>
              <a:gd name="connsiteY26" fmla="*/ 1713129 h 3063250"/>
              <a:gd name="connsiteX27" fmla="*/ 406460 w 4114165"/>
              <a:gd name="connsiteY27" fmla="*/ 1772988 h 3063250"/>
              <a:gd name="connsiteX28" fmla="*/ 422985 w 4114165"/>
              <a:gd name="connsiteY28" fmla="*/ 1832430 h 3063250"/>
              <a:gd name="connsiteX29" fmla="*/ 439510 w 4114165"/>
              <a:gd name="connsiteY29" fmla="*/ 1903407 h 3063250"/>
              <a:gd name="connsiteX30" fmla="*/ 456035 w 4114165"/>
              <a:gd name="connsiteY30" fmla="*/ 1987175 h 3063250"/>
              <a:gd name="connsiteX31" fmla="*/ 472547 w 4114165"/>
              <a:gd name="connsiteY31" fmla="*/ 2085024 h 3063250"/>
              <a:gd name="connsiteX32" fmla="*/ 502289 w 4114165"/>
              <a:gd name="connsiteY32" fmla="*/ 2284990 h 3063250"/>
              <a:gd name="connsiteX33" fmla="*/ 518814 w 4114165"/>
              <a:gd name="connsiteY33" fmla="*/ 2386930 h 3063250"/>
              <a:gd name="connsiteX34" fmla="*/ 532031 w 4114165"/>
              <a:gd name="connsiteY34" fmla="*/ 2452703 h 3063250"/>
              <a:gd name="connsiteX35" fmla="*/ 541941 w 4114165"/>
              <a:gd name="connsiteY35" fmla="*/ 2490718 h 3063250"/>
              <a:gd name="connsiteX36" fmla="*/ 551864 w 4114165"/>
              <a:gd name="connsiteY36" fmla="*/ 2518717 h 3063250"/>
              <a:gd name="connsiteX37" fmla="*/ 561774 w 4114165"/>
              <a:gd name="connsiteY37" fmla="*/ 2537066 h 3063250"/>
              <a:gd name="connsiteX38" fmla="*/ 568389 w 4114165"/>
              <a:gd name="connsiteY38" fmla="*/ 2544335 h 3063250"/>
              <a:gd name="connsiteX39" fmla="*/ 574991 w 4114165"/>
              <a:gd name="connsiteY39" fmla="*/ 2548070 h 3063250"/>
              <a:gd name="connsiteX40" fmla="*/ 581606 w 4114165"/>
              <a:gd name="connsiteY40" fmla="*/ 2548741 h 3063250"/>
              <a:gd name="connsiteX41" fmla="*/ 588208 w 4114165"/>
              <a:gd name="connsiteY41" fmla="*/ 2546969 h 3063250"/>
              <a:gd name="connsiteX42" fmla="*/ 598131 w 4114165"/>
              <a:gd name="connsiteY42" fmla="*/ 2541042 h 3063250"/>
              <a:gd name="connsiteX43" fmla="*/ 644385 w 4114165"/>
              <a:gd name="connsiteY43" fmla="*/ 2506927 h 3063250"/>
              <a:gd name="connsiteX44" fmla="*/ 670820 w 4114165"/>
              <a:gd name="connsiteY44" fmla="*/ 2490034 h 3063250"/>
              <a:gd name="connsiteX45" fmla="*/ 687345 w 4114165"/>
              <a:gd name="connsiteY45" fmla="*/ 2476269 h 3063250"/>
              <a:gd name="connsiteX46" fmla="*/ 700562 w 4114165"/>
              <a:gd name="connsiteY46" fmla="*/ 2461681 h 3063250"/>
              <a:gd name="connsiteX47" fmla="*/ 710485 w 4114165"/>
              <a:gd name="connsiteY47" fmla="*/ 2447156 h 3063250"/>
              <a:gd name="connsiteX48" fmla="*/ 720395 w 4114165"/>
              <a:gd name="connsiteY48" fmla="*/ 2427478 h 3063250"/>
              <a:gd name="connsiteX49" fmla="*/ 730305 w 4114165"/>
              <a:gd name="connsiteY49" fmla="*/ 2399808 h 3063250"/>
              <a:gd name="connsiteX50" fmla="*/ 740214 w 4114165"/>
              <a:gd name="connsiteY50" fmla="*/ 2360615 h 3063250"/>
              <a:gd name="connsiteX51" fmla="*/ 750137 w 4114165"/>
              <a:gd name="connsiteY51" fmla="*/ 2306011 h 3063250"/>
              <a:gd name="connsiteX52" fmla="*/ 760047 w 4114165"/>
              <a:gd name="connsiteY52" fmla="*/ 2232146 h 3063250"/>
              <a:gd name="connsiteX53" fmla="*/ 769957 w 4114165"/>
              <a:gd name="connsiteY53" fmla="*/ 2135437 h 3063250"/>
              <a:gd name="connsiteX54" fmla="*/ 779879 w 4114165"/>
              <a:gd name="connsiteY54" fmla="*/ 2013021 h 3063250"/>
              <a:gd name="connsiteX55" fmla="*/ 793097 w 4114165"/>
              <a:gd name="connsiteY55" fmla="*/ 1806394 h 3063250"/>
              <a:gd name="connsiteX56" fmla="*/ 806314 w 4114165"/>
              <a:gd name="connsiteY56" fmla="*/ 1550988 h 3063250"/>
              <a:gd name="connsiteX57" fmla="*/ 826134 w 4114165"/>
              <a:gd name="connsiteY57" fmla="*/ 1101061 h 3063250"/>
              <a:gd name="connsiteX58" fmla="*/ 852581 w 4114165"/>
              <a:gd name="connsiteY58" fmla="*/ 502805 h 3063250"/>
              <a:gd name="connsiteX59" fmla="*/ 865798 w 4114165"/>
              <a:gd name="connsiteY59" fmla="*/ 268992 h 3063250"/>
              <a:gd name="connsiteX60" fmla="*/ 875708 w 4114165"/>
              <a:gd name="connsiteY60" fmla="*/ 140161 h 3063250"/>
              <a:gd name="connsiteX61" fmla="*/ 885618 w 4114165"/>
              <a:gd name="connsiteY61" fmla="*/ 54144 h 3063250"/>
              <a:gd name="connsiteX62" fmla="*/ 892233 w 4114165"/>
              <a:gd name="connsiteY62" fmla="*/ 19833 h 3063250"/>
              <a:gd name="connsiteX63" fmla="*/ 898835 w 4114165"/>
              <a:gd name="connsiteY63" fmla="*/ 2645 h 3063250"/>
              <a:gd name="connsiteX64" fmla="*/ 902143 w 4114165"/>
              <a:gd name="connsiteY64" fmla="*/ 0 h 3063250"/>
              <a:gd name="connsiteX65" fmla="*/ 905450 w 4114165"/>
              <a:gd name="connsiteY65" fmla="*/ 1042 h 3063250"/>
              <a:gd name="connsiteX66" fmla="*/ 908758 w 4114165"/>
              <a:gd name="connsiteY66" fmla="*/ 5543 h 3063250"/>
              <a:gd name="connsiteX67" fmla="*/ 915360 w 4114165"/>
              <a:gd name="connsiteY67" fmla="*/ 23974 h 3063250"/>
              <a:gd name="connsiteX68" fmla="*/ 921975 w 4114165"/>
              <a:gd name="connsiteY68" fmla="*/ 53496 h 3063250"/>
              <a:gd name="connsiteX69" fmla="*/ 931885 w 4114165"/>
              <a:gd name="connsiteY69" fmla="*/ 114728 h 3063250"/>
              <a:gd name="connsiteX70" fmla="*/ 945103 w 4114165"/>
              <a:gd name="connsiteY70" fmla="*/ 219005 h 3063250"/>
              <a:gd name="connsiteX71" fmla="*/ 991370 w 4114165"/>
              <a:gd name="connsiteY71" fmla="*/ 608560 h 3063250"/>
              <a:gd name="connsiteX72" fmla="*/ 1007895 w 4114165"/>
              <a:gd name="connsiteY72" fmla="*/ 717439 h 3063250"/>
              <a:gd name="connsiteX73" fmla="*/ 1057457 w 4114165"/>
              <a:gd name="connsiteY73" fmla="*/ 1020560 h 3063250"/>
              <a:gd name="connsiteX74" fmla="*/ 1070674 w 4114165"/>
              <a:gd name="connsiteY74" fmla="*/ 1129034 h 3063250"/>
              <a:gd name="connsiteX75" fmla="*/ 1083891 w 4114165"/>
              <a:gd name="connsiteY75" fmla="*/ 1261492 h 3063250"/>
              <a:gd name="connsiteX76" fmla="*/ 1100416 w 4114165"/>
              <a:gd name="connsiteY76" fmla="*/ 1462079 h 3063250"/>
              <a:gd name="connsiteX77" fmla="*/ 1123543 w 4114165"/>
              <a:gd name="connsiteY77" fmla="*/ 1789577 h 3063250"/>
              <a:gd name="connsiteX78" fmla="*/ 1146683 w 4114165"/>
              <a:gd name="connsiteY78" fmla="*/ 2110389 h 3063250"/>
              <a:gd name="connsiteX79" fmla="*/ 1159901 w 4114165"/>
              <a:gd name="connsiteY79" fmla="*/ 2255687 h 3063250"/>
              <a:gd name="connsiteX80" fmla="*/ 1169810 w 4114165"/>
              <a:gd name="connsiteY80" fmla="*/ 2336454 h 3063250"/>
              <a:gd name="connsiteX81" fmla="*/ 1176425 w 4114165"/>
              <a:gd name="connsiteY81" fmla="*/ 2375343 h 3063250"/>
              <a:gd name="connsiteX82" fmla="*/ 1183028 w 4114165"/>
              <a:gd name="connsiteY82" fmla="*/ 2401809 h 3063250"/>
              <a:gd name="connsiteX83" fmla="*/ 1189643 w 4114165"/>
              <a:gd name="connsiteY83" fmla="*/ 2415701 h 3063250"/>
              <a:gd name="connsiteX84" fmla="*/ 1192950 w 4114165"/>
              <a:gd name="connsiteY84" fmla="*/ 2417917 h 3063250"/>
              <a:gd name="connsiteX85" fmla="*/ 1196245 w 4114165"/>
              <a:gd name="connsiteY85" fmla="*/ 2417030 h 3063250"/>
              <a:gd name="connsiteX86" fmla="*/ 1199553 w 4114165"/>
              <a:gd name="connsiteY86" fmla="*/ 2413054 h 3063250"/>
              <a:gd name="connsiteX87" fmla="*/ 1206168 w 4114165"/>
              <a:gd name="connsiteY87" fmla="*/ 2396073 h 3063250"/>
              <a:gd name="connsiteX88" fmla="*/ 1212770 w 4114165"/>
              <a:gd name="connsiteY88" fmla="*/ 2367517 h 3063250"/>
              <a:gd name="connsiteX89" fmla="*/ 1222680 w 4114165"/>
              <a:gd name="connsiteY89" fmla="*/ 2304808 h 3063250"/>
              <a:gd name="connsiteX90" fmla="*/ 1232602 w 4114165"/>
              <a:gd name="connsiteY90" fmla="*/ 2221471 h 3063250"/>
              <a:gd name="connsiteX91" fmla="*/ 1249127 w 4114165"/>
              <a:gd name="connsiteY91" fmla="*/ 2051011 h 3063250"/>
              <a:gd name="connsiteX92" fmla="*/ 1278857 w 4114165"/>
              <a:gd name="connsiteY92" fmla="*/ 1738519 h 3063250"/>
              <a:gd name="connsiteX93" fmla="*/ 1292087 w 4114165"/>
              <a:gd name="connsiteY93" fmla="*/ 1631108 h 3063250"/>
              <a:gd name="connsiteX94" fmla="*/ 1301997 w 4114165"/>
              <a:gd name="connsiteY94" fmla="*/ 1571186 h 3063250"/>
              <a:gd name="connsiteX95" fmla="*/ 1311907 w 4114165"/>
              <a:gd name="connsiteY95" fmla="*/ 1530802 h 3063250"/>
              <a:gd name="connsiteX96" fmla="*/ 1318522 w 4114165"/>
              <a:gd name="connsiteY96" fmla="*/ 1515125 h 3063250"/>
              <a:gd name="connsiteX97" fmla="*/ 1325124 w 4114165"/>
              <a:gd name="connsiteY97" fmla="*/ 1508553 h 3063250"/>
              <a:gd name="connsiteX98" fmla="*/ 1328431 w 4114165"/>
              <a:gd name="connsiteY98" fmla="*/ 1508692 h 3063250"/>
              <a:gd name="connsiteX99" fmla="*/ 1331739 w 4114165"/>
              <a:gd name="connsiteY99" fmla="*/ 1511098 h 3063250"/>
              <a:gd name="connsiteX100" fmla="*/ 1338341 w 4114165"/>
              <a:gd name="connsiteY100" fmla="*/ 1522673 h 3063250"/>
              <a:gd name="connsiteX101" fmla="*/ 1344956 w 4114165"/>
              <a:gd name="connsiteY101" fmla="*/ 1543098 h 3063250"/>
              <a:gd name="connsiteX102" fmla="*/ 1351559 w 4114165"/>
              <a:gd name="connsiteY102" fmla="*/ 1572135 h 3063250"/>
              <a:gd name="connsiteX103" fmla="*/ 1361481 w 4114165"/>
              <a:gd name="connsiteY103" fmla="*/ 1631273 h 3063250"/>
              <a:gd name="connsiteX104" fmla="*/ 1371391 w 4114165"/>
              <a:gd name="connsiteY104" fmla="*/ 1708025 h 3063250"/>
              <a:gd name="connsiteX105" fmla="*/ 1384608 w 4114165"/>
              <a:gd name="connsiteY105" fmla="*/ 1834709 h 3063250"/>
              <a:gd name="connsiteX106" fmla="*/ 1401133 w 4114165"/>
              <a:gd name="connsiteY106" fmla="*/ 2023810 h 3063250"/>
              <a:gd name="connsiteX107" fmla="*/ 1437478 w 4114165"/>
              <a:gd name="connsiteY107" fmla="*/ 2455958 h 3063250"/>
              <a:gd name="connsiteX108" fmla="*/ 1450695 w 4114165"/>
              <a:gd name="connsiteY108" fmla="*/ 2573840 h 3063250"/>
              <a:gd name="connsiteX109" fmla="*/ 1460618 w 4114165"/>
              <a:gd name="connsiteY109" fmla="*/ 2638271 h 3063250"/>
              <a:gd name="connsiteX110" fmla="*/ 1467220 w 4114165"/>
              <a:gd name="connsiteY110" fmla="*/ 2669055 h 3063250"/>
              <a:gd name="connsiteX111" fmla="*/ 1473835 w 4114165"/>
              <a:gd name="connsiteY111" fmla="*/ 2690241 h 3063250"/>
              <a:gd name="connsiteX112" fmla="*/ 1480438 w 4114165"/>
              <a:gd name="connsiteY112" fmla="*/ 2702360 h 3063250"/>
              <a:gd name="connsiteX113" fmla="*/ 1483745 w 4114165"/>
              <a:gd name="connsiteY113" fmla="*/ 2705260 h 3063250"/>
              <a:gd name="connsiteX114" fmla="*/ 1487053 w 4114165"/>
              <a:gd name="connsiteY114" fmla="*/ 2706222 h 3063250"/>
              <a:gd name="connsiteX115" fmla="*/ 1490360 w 4114165"/>
              <a:gd name="connsiteY115" fmla="*/ 2705361 h 3063250"/>
              <a:gd name="connsiteX116" fmla="*/ 1496963 w 4114165"/>
              <a:gd name="connsiteY116" fmla="*/ 2698700 h 3063250"/>
              <a:gd name="connsiteX117" fmla="*/ 1503577 w 4114165"/>
              <a:gd name="connsiteY117" fmla="*/ 2686265 h 3063250"/>
              <a:gd name="connsiteX118" fmla="*/ 1513487 w 4114165"/>
              <a:gd name="connsiteY118" fmla="*/ 2658861 h 3063250"/>
              <a:gd name="connsiteX119" fmla="*/ 1526705 w 4114165"/>
              <a:gd name="connsiteY119" fmla="*/ 2610120 h 3063250"/>
              <a:gd name="connsiteX120" fmla="*/ 1543229 w 4114165"/>
              <a:gd name="connsiteY120" fmla="*/ 2536635 h 3063250"/>
              <a:gd name="connsiteX121" fmla="*/ 1579574 w 4114165"/>
              <a:gd name="connsiteY121" fmla="*/ 2357488 h 3063250"/>
              <a:gd name="connsiteX122" fmla="*/ 1615932 w 4114165"/>
              <a:gd name="connsiteY122" fmla="*/ 2168830 h 3063250"/>
              <a:gd name="connsiteX123" fmla="*/ 1639059 w 4114165"/>
              <a:gd name="connsiteY123" fmla="*/ 2033219 h 3063250"/>
              <a:gd name="connsiteX124" fmla="*/ 1658891 w 4114165"/>
              <a:gd name="connsiteY124" fmla="*/ 1899823 h 3063250"/>
              <a:gd name="connsiteX125" fmla="*/ 1688633 w 4114165"/>
              <a:gd name="connsiteY125" fmla="*/ 1675189 h 3063250"/>
              <a:gd name="connsiteX126" fmla="*/ 1724978 w 4114165"/>
              <a:gd name="connsiteY126" fmla="*/ 1405069 h 3063250"/>
              <a:gd name="connsiteX127" fmla="*/ 1754720 w 4114165"/>
              <a:gd name="connsiteY127" fmla="*/ 1207660 h 3063250"/>
              <a:gd name="connsiteX128" fmla="*/ 1777847 w 4114165"/>
              <a:gd name="connsiteY128" fmla="*/ 1072404 h 3063250"/>
              <a:gd name="connsiteX129" fmla="*/ 1794372 w 4114165"/>
              <a:gd name="connsiteY129" fmla="*/ 994322 h 3063250"/>
              <a:gd name="connsiteX130" fmla="*/ 1807590 w 4114165"/>
              <a:gd name="connsiteY130" fmla="*/ 945860 h 3063250"/>
              <a:gd name="connsiteX131" fmla="*/ 1820807 w 4114165"/>
              <a:gd name="connsiteY131" fmla="*/ 909731 h 3063250"/>
              <a:gd name="connsiteX132" fmla="*/ 1830717 w 4114165"/>
              <a:gd name="connsiteY132" fmla="*/ 890394 h 3063250"/>
              <a:gd name="connsiteX133" fmla="*/ 1840639 w 4114165"/>
              <a:gd name="connsiteY133" fmla="*/ 877921 h 3063250"/>
              <a:gd name="connsiteX134" fmla="*/ 1847242 w 4114165"/>
              <a:gd name="connsiteY134" fmla="*/ 873653 h 3063250"/>
              <a:gd name="connsiteX135" fmla="*/ 1853857 w 4114165"/>
              <a:gd name="connsiteY135" fmla="*/ 872881 h 3063250"/>
              <a:gd name="connsiteX136" fmla="*/ 1860459 w 4114165"/>
              <a:gd name="connsiteY136" fmla="*/ 875768 h 3063250"/>
              <a:gd name="connsiteX137" fmla="*/ 1867074 w 4114165"/>
              <a:gd name="connsiteY137" fmla="*/ 882378 h 3063250"/>
              <a:gd name="connsiteX138" fmla="*/ 1873676 w 4114165"/>
              <a:gd name="connsiteY138" fmla="*/ 892762 h 3063250"/>
              <a:gd name="connsiteX139" fmla="*/ 1883599 w 4114165"/>
              <a:gd name="connsiteY139" fmla="*/ 915227 h 3063250"/>
              <a:gd name="connsiteX140" fmla="*/ 1893509 w 4114165"/>
              <a:gd name="connsiteY140" fmla="*/ 945480 h 3063250"/>
              <a:gd name="connsiteX141" fmla="*/ 1906726 w 4114165"/>
              <a:gd name="connsiteY141" fmla="*/ 996386 h 3063250"/>
              <a:gd name="connsiteX142" fmla="*/ 1919944 w 4114165"/>
              <a:gd name="connsiteY142" fmla="*/ 1058398 h 3063250"/>
              <a:gd name="connsiteX143" fmla="*/ 1933161 w 4114165"/>
              <a:gd name="connsiteY143" fmla="*/ 1132137 h 3063250"/>
              <a:gd name="connsiteX144" fmla="*/ 1949686 w 4114165"/>
              <a:gd name="connsiteY144" fmla="*/ 1241687 h 3063250"/>
              <a:gd name="connsiteX145" fmla="*/ 1966211 w 4114165"/>
              <a:gd name="connsiteY145" fmla="*/ 1370713 h 3063250"/>
              <a:gd name="connsiteX146" fmla="*/ 1986043 w 4114165"/>
              <a:gd name="connsiteY146" fmla="*/ 1548658 h 3063250"/>
              <a:gd name="connsiteX147" fmla="*/ 2035605 w 4114165"/>
              <a:gd name="connsiteY147" fmla="*/ 2011729 h 3063250"/>
              <a:gd name="connsiteX148" fmla="*/ 2048822 w 4114165"/>
              <a:gd name="connsiteY148" fmla="*/ 2106628 h 3063250"/>
              <a:gd name="connsiteX149" fmla="*/ 2058732 w 4114165"/>
              <a:gd name="connsiteY149" fmla="*/ 2163043 h 3063250"/>
              <a:gd name="connsiteX150" fmla="*/ 2068655 w 4114165"/>
              <a:gd name="connsiteY150" fmla="*/ 2205123 h 3063250"/>
              <a:gd name="connsiteX151" fmla="*/ 2075257 w 4114165"/>
              <a:gd name="connsiteY151" fmla="*/ 2224738 h 3063250"/>
              <a:gd name="connsiteX152" fmla="*/ 2081872 w 4114165"/>
              <a:gd name="connsiteY152" fmla="*/ 2237528 h 3063250"/>
              <a:gd name="connsiteX153" fmla="*/ 2088474 w 4114165"/>
              <a:gd name="connsiteY153" fmla="*/ 2243581 h 3063250"/>
              <a:gd name="connsiteX154" fmla="*/ 2091782 w 4114165"/>
              <a:gd name="connsiteY154" fmla="*/ 2244151 h 3063250"/>
              <a:gd name="connsiteX155" fmla="*/ 2095089 w 4114165"/>
              <a:gd name="connsiteY155" fmla="*/ 2243151 h 3063250"/>
              <a:gd name="connsiteX156" fmla="*/ 2101692 w 4114165"/>
              <a:gd name="connsiteY156" fmla="*/ 2236591 h 3063250"/>
              <a:gd name="connsiteX157" fmla="*/ 2108307 w 4114165"/>
              <a:gd name="connsiteY157" fmla="*/ 2224359 h 3063250"/>
              <a:gd name="connsiteX158" fmla="*/ 2118217 w 4114165"/>
              <a:gd name="connsiteY158" fmla="*/ 2196525 h 3063250"/>
              <a:gd name="connsiteX159" fmla="*/ 2128127 w 4114165"/>
              <a:gd name="connsiteY159" fmla="*/ 2159193 h 3063250"/>
              <a:gd name="connsiteX160" fmla="*/ 2141357 w 4114165"/>
              <a:gd name="connsiteY160" fmla="*/ 2098485 h 3063250"/>
              <a:gd name="connsiteX161" fmla="*/ 2164484 w 4114165"/>
              <a:gd name="connsiteY161" fmla="*/ 1975626 h 3063250"/>
              <a:gd name="connsiteX162" fmla="*/ 2200829 w 4114165"/>
              <a:gd name="connsiteY162" fmla="*/ 1779712 h 3063250"/>
              <a:gd name="connsiteX163" fmla="*/ 2214046 w 4114165"/>
              <a:gd name="connsiteY163" fmla="*/ 1723006 h 3063250"/>
              <a:gd name="connsiteX164" fmla="*/ 2223968 w 4114165"/>
              <a:gd name="connsiteY164" fmla="*/ 1691525 h 3063250"/>
              <a:gd name="connsiteX165" fmla="*/ 2230571 w 4114165"/>
              <a:gd name="connsiteY165" fmla="*/ 1677165 h 3063250"/>
              <a:gd name="connsiteX166" fmla="*/ 2237186 w 4114165"/>
              <a:gd name="connsiteY166" fmla="*/ 1668845 h 3063250"/>
              <a:gd name="connsiteX167" fmla="*/ 2240493 w 4114165"/>
              <a:gd name="connsiteY167" fmla="*/ 1667085 h 3063250"/>
              <a:gd name="connsiteX168" fmla="*/ 2243788 w 4114165"/>
              <a:gd name="connsiteY168" fmla="*/ 1666971 h 3063250"/>
              <a:gd name="connsiteX169" fmla="*/ 2247096 w 4114165"/>
              <a:gd name="connsiteY169" fmla="*/ 1668554 h 3063250"/>
              <a:gd name="connsiteX170" fmla="*/ 2253711 w 4114165"/>
              <a:gd name="connsiteY170" fmla="*/ 1676912 h 3063250"/>
              <a:gd name="connsiteX171" fmla="*/ 2260313 w 4114165"/>
              <a:gd name="connsiteY171" fmla="*/ 1692285 h 3063250"/>
              <a:gd name="connsiteX172" fmla="*/ 2266928 w 4114165"/>
              <a:gd name="connsiteY172" fmla="*/ 1714838 h 3063250"/>
              <a:gd name="connsiteX173" fmla="*/ 2276838 w 4114165"/>
              <a:gd name="connsiteY173" fmla="*/ 1762439 h 3063250"/>
              <a:gd name="connsiteX174" fmla="*/ 2286748 w 4114165"/>
              <a:gd name="connsiteY174" fmla="*/ 1827060 h 3063250"/>
              <a:gd name="connsiteX175" fmla="*/ 2296670 w 4114165"/>
              <a:gd name="connsiteY175" fmla="*/ 1908954 h 3063250"/>
              <a:gd name="connsiteX176" fmla="*/ 2309888 w 4114165"/>
              <a:gd name="connsiteY176" fmla="*/ 2044185 h 3063250"/>
              <a:gd name="connsiteX177" fmla="*/ 2326400 w 4114165"/>
              <a:gd name="connsiteY177" fmla="*/ 2246051 h 3063250"/>
              <a:gd name="connsiteX178" fmla="*/ 2352847 w 4114165"/>
              <a:gd name="connsiteY178" fmla="*/ 2572067 h 3063250"/>
              <a:gd name="connsiteX179" fmla="*/ 2366064 w 4114165"/>
              <a:gd name="connsiteY179" fmla="*/ 2700929 h 3063250"/>
              <a:gd name="connsiteX180" fmla="*/ 2375975 w 4114165"/>
              <a:gd name="connsiteY180" fmla="*/ 2775427 h 3063250"/>
              <a:gd name="connsiteX181" fmla="*/ 2385884 w 4114165"/>
              <a:gd name="connsiteY181" fmla="*/ 2830398 h 3063250"/>
              <a:gd name="connsiteX182" fmla="*/ 2395807 w 4114165"/>
              <a:gd name="connsiteY182" fmla="*/ 2867312 h 3063250"/>
              <a:gd name="connsiteX183" fmla="*/ 2402409 w 4114165"/>
              <a:gd name="connsiteY183" fmla="*/ 2883268 h 3063250"/>
              <a:gd name="connsiteX184" fmla="*/ 2409024 w 4114165"/>
              <a:gd name="connsiteY184" fmla="*/ 2893563 h 3063250"/>
              <a:gd name="connsiteX185" fmla="*/ 2415627 w 4114165"/>
              <a:gd name="connsiteY185" fmla="*/ 2899350 h 3063250"/>
              <a:gd name="connsiteX186" fmla="*/ 2422242 w 4114165"/>
              <a:gd name="connsiteY186" fmla="*/ 2901668 h 3063250"/>
              <a:gd name="connsiteX187" fmla="*/ 2428844 w 4114165"/>
              <a:gd name="connsiteY187" fmla="*/ 2901402 h 3063250"/>
              <a:gd name="connsiteX188" fmla="*/ 2438766 w 4114165"/>
              <a:gd name="connsiteY188" fmla="*/ 2897273 h 3063250"/>
              <a:gd name="connsiteX189" fmla="*/ 2448676 w 4114165"/>
              <a:gd name="connsiteY189" fmla="*/ 2889726 h 3063250"/>
              <a:gd name="connsiteX190" fmla="*/ 2461894 w 4114165"/>
              <a:gd name="connsiteY190" fmla="*/ 2875454 h 3063250"/>
              <a:gd name="connsiteX191" fmla="*/ 2478418 w 4114165"/>
              <a:gd name="connsiteY191" fmla="*/ 2852749 h 3063250"/>
              <a:gd name="connsiteX192" fmla="*/ 2501546 w 4114165"/>
              <a:gd name="connsiteY192" fmla="*/ 2820306 h 3063250"/>
              <a:gd name="connsiteX193" fmla="*/ 2511456 w 4114165"/>
              <a:gd name="connsiteY193" fmla="*/ 2810061 h 3063250"/>
              <a:gd name="connsiteX194" fmla="*/ 2521378 w 4114165"/>
              <a:gd name="connsiteY194" fmla="*/ 2803945 h 3063250"/>
              <a:gd name="connsiteX195" fmla="*/ 2527980 w 4114165"/>
              <a:gd name="connsiteY195" fmla="*/ 2802564 h 3063250"/>
              <a:gd name="connsiteX196" fmla="*/ 2534596 w 4114165"/>
              <a:gd name="connsiteY196" fmla="*/ 2803464 h 3063250"/>
              <a:gd name="connsiteX197" fmla="*/ 2541198 w 4114165"/>
              <a:gd name="connsiteY197" fmla="*/ 2806592 h 3063250"/>
              <a:gd name="connsiteX198" fmla="*/ 2551120 w 4114165"/>
              <a:gd name="connsiteY198" fmla="*/ 2815215 h 3063250"/>
              <a:gd name="connsiteX199" fmla="*/ 2561030 w 4114165"/>
              <a:gd name="connsiteY199" fmla="*/ 2828271 h 3063250"/>
              <a:gd name="connsiteX200" fmla="*/ 2570940 w 4114165"/>
              <a:gd name="connsiteY200" fmla="*/ 2845810 h 3063250"/>
              <a:gd name="connsiteX201" fmla="*/ 2584158 w 4114165"/>
              <a:gd name="connsiteY201" fmla="*/ 2876189 h 3063250"/>
              <a:gd name="connsiteX202" fmla="*/ 2603990 w 4114165"/>
              <a:gd name="connsiteY202" fmla="*/ 2931768 h 3063250"/>
              <a:gd name="connsiteX203" fmla="*/ 2617207 w 4114165"/>
              <a:gd name="connsiteY203" fmla="*/ 2966795 h 3063250"/>
              <a:gd name="connsiteX204" fmla="*/ 2627117 w 4114165"/>
              <a:gd name="connsiteY204" fmla="*/ 2986220 h 3063250"/>
              <a:gd name="connsiteX205" fmla="*/ 2633732 w 4114165"/>
              <a:gd name="connsiteY205" fmla="*/ 2993894 h 3063250"/>
              <a:gd name="connsiteX206" fmla="*/ 2640334 w 4114165"/>
              <a:gd name="connsiteY206" fmla="*/ 2996060 h 3063250"/>
              <a:gd name="connsiteX207" fmla="*/ 2643642 w 4114165"/>
              <a:gd name="connsiteY207" fmla="*/ 2994781 h 3063250"/>
              <a:gd name="connsiteX208" fmla="*/ 2650257 w 4114165"/>
              <a:gd name="connsiteY208" fmla="*/ 2986942 h 3063250"/>
              <a:gd name="connsiteX209" fmla="*/ 2656859 w 4114165"/>
              <a:gd name="connsiteY209" fmla="*/ 2971366 h 3063250"/>
              <a:gd name="connsiteX210" fmla="*/ 2663474 w 4114165"/>
              <a:gd name="connsiteY210" fmla="*/ 2947357 h 3063250"/>
              <a:gd name="connsiteX211" fmla="*/ 2670077 w 4114165"/>
              <a:gd name="connsiteY211" fmla="*/ 2914280 h 3063250"/>
              <a:gd name="connsiteX212" fmla="*/ 2679999 w 4114165"/>
              <a:gd name="connsiteY212" fmla="*/ 2846646 h 3063250"/>
              <a:gd name="connsiteX213" fmla="*/ 2689909 w 4114165"/>
              <a:gd name="connsiteY213" fmla="*/ 2756698 h 3063250"/>
              <a:gd name="connsiteX214" fmla="*/ 2703127 w 4114165"/>
              <a:gd name="connsiteY214" fmla="*/ 2602181 h 3063250"/>
              <a:gd name="connsiteX215" fmla="*/ 2716344 w 4114165"/>
              <a:gd name="connsiteY215" fmla="*/ 2412092 h 3063250"/>
              <a:gd name="connsiteX216" fmla="*/ 2736176 w 4114165"/>
              <a:gd name="connsiteY216" fmla="*/ 2082213 h 3063250"/>
              <a:gd name="connsiteX217" fmla="*/ 2772521 w 4114165"/>
              <a:gd name="connsiteY217" fmla="*/ 1470652 h 3063250"/>
              <a:gd name="connsiteX218" fmla="*/ 2789046 w 4114165"/>
              <a:gd name="connsiteY218" fmla="*/ 1238622 h 3063250"/>
              <a:gd name="connsiteX219" fmla="*/ 2805571 w 4114165"/>
              <a:gd name="connsiteY219" fmla="*/ 1047862 h 3063250"/>
              <a:gd name="connsiteX220" fmla="*/ 2818788 w 4114165"/>
              <a:gd name="connsiteY220" fmla="*/ 927358 h 3063250"/>
              <a:gd name="connsiteX221" fmla="*/ 2832005 w 4114165"/>
              <a:gd name="connsiteY221" fmla="*/ 833941 h 3063250"/>
              <a:gd name="connsiteX222" fmla="*/ 2845223 w 4114165"/>
              <a:gd name="connsiteY222" fmla="*/ 764002 h 3063250"/>
              <a:gd name="connsiteX223" fmla="*/ 2855133 w 4114165"/>
              <a:gd name="connsiteY223" fmla="*/ 724885 h 3063250"/>
              <a:gd name="connsiteX224" fmla="*/ 2865042 w 4114165"/>
              <a:gd name="connsiteY224" fmla="*/ 696152 h 3063250"/>
              <a:gd name="connsiteX225" fmla="*/ 2874965 w 4114165"/>
              <a:gd name="connsiteY225" fmla="*/ 677220 h 3063250"/>
              <a:gd name="connsiteX226" fmla="*/ 2881567 w 4114165"/>
              <a:gd name="connsiteY226" fmla="*/ 670028 h 3063250"/>
              <a:gd name="connsiteX227" fmla="*/ 2888182 w 4114165"/>
              <a:gd name="connsiteY227" fmla="*/ 667368 h 3063250"/>
              <a:gd name="connsiteX228" fmla="*/ 2894785 w 4114165"/>
              <a:gd name="connsiteY228" fmla="*/ 669622 h 3063250"/>
              <a:gd name="connsiteX229" fmla="*/ 2901400 w 4114165"/>
              <a:gd name="connsiteY229" fmla="*/ 677182 h 3063250"/>
              <a:gd name="connsiteX230" fmla="*/ 2908002 w 4114165"/>
              <a:gd name="connsiteY230" fmla="*/ 690415 h 3063250"/>
              <a:gd name="connsiteX231" fmla="*/ 2914617 w 4114165"/>
              <a:gd name="connsiteY231" fmla="*/ 709562 h 3063250"/>
              <a:gd name="connsiteX232" fmla="*/ 2924527 w 4114165"/>
              <a:gd name="connsiteY232" fmla="*/ 749616 h 3063250"/>
              <a:gd name="connsiteX233" fmla="*/ 2934450 w 4114165"/>
              <a:gd name="connsiteY233" fmla="*/ 803296 h 3063250"/>
              <a:gd name="connsiteX234" fmla="*/ 2947667 w 4114165"/>
              <a:gd name="connsiteY234" fmla="*/ 895814 h 3063250"/>
              <a:gd name="connsiteX235" fmla="*/ 2960884 w 4114165"/>
              <a:gd name="connsiteY235" fmla="*/ 1012101 h 3063250"/>
              <a:gd name="connsiteX236" fmla="*/ 2977409 w 4114165"/>
              <a:gd name="connsiteY236" fmla="*/ 1187779 h 3063250"/>
              <a:gd name="connsiteX237" fmla="*/ 3017061 w 4114165"/>
              <a:gd name="connsiteY237" fmla="*/ 1634110 h 3063250"/>
              <a:gd name="connsiteX238" fmla="*/ 3030278 w 4114165"/>
              <a:gd name="connsiteY238" fmla="*/ 1742115 h 3063250"/>
              <a:gd name="connsiteX239" fmla="*/ 3040188 w 4114165"/>
              <a:gd name="connsiteY239" fmla="*/ 1800265 h 3063250"/>
              <a:gd name="connsiteX240" fmla="*/ 3046803 w 4114165"/>
              <a:gd name="connsiteY240" fmla="*/ 1827313 h 3063250"/>
              <a:gd name="connsiteX241" fmla="*/ 3053406 w 4114165"/>
              <a:gd name="connsiteY241" fmla="*/ 1844928 h 3063250"/>
              <a:gd name="connsiteX242" fmla="*/ 3060021 w 4114165"/>
              <a:gd name="connsiteY242" fmla="*/ 1853413 h 3063250"/>
              <a:gd name="connsiteX243" fmla="*/ 3063315 w 4114165"/>
              <a:gd name="connsiteY243" fmla="*/ 1854388 h 3063250"/>
              <a:gd name="connsiteX244" fmla="*/ 3066623 w 4114165"/>
              <a:gd name="connsiteY244" fmla="*/ 1853299 h 3063250"/>
              <a:gd name="connsiteX245" fmla="*/ 3073238 w 4114165"/>
              <a:gd name="connsiteY245" fmla="*/ 1845245 h 3063250"/>
              <a:gd name="connsiteX246" fmla="*/ 3079840 w 4114165"/>
              <a:gd name="connsiteY246" fmla="*/ 1829960 h 3063250"/>
              <a:gd name="connsiteX247" fmla="*/ 3086456 w 4114165"/>
              <a:gd name="connsiteY247" fmla="*/ 1808129 h 3063250"/>
              <a:gd name="connsiteX248" fmla="*/ 3096365 w 4114165"/>
              <a:gd name="connsiteY248" fmla="*/ 1764782 h 3063250"/>
              <a:gd name="connsiteX249" fmla="*/ 3109583 w 4114165"/>
              <a:gd name="connsiteY249" fmla="*/ 1692285 h 3063250"/>
              <a:gd name="connsiteX250" fmla="*/ 3145940 w 4114165"/>
              <a:gd name="connsiteY250" fmla="*/ 1482986 h 3063250"/>
              <a:gd name="connsiteX251" fmla="*/ 3162452 w 4114165"/>
              <a:gd name="connsiteY251" fmla="*/ 1409665 h 3063250"/>
              <a:gd name="connsiteX252" fmla="*/ 3178977 w 4114165"/>
              <a:gd name="connsiteY252" fmla="*/ 1351098 h 3063250"/>
              <a:gd name="connsiteX253" fmla="*/ 3192194 w 4114165"/>
              <a:gd name="connsiteY253" fmla="*/ 1313348 h 3063250"/>
              <a:gd name="connsiteX254" fmla="*/ 3205412 w 4114165"/>
              <a:gd name="connsiteY254" fmla="*/ 1283678 h 3063250"/>
              <a:gd name="connsiteX255" fmla="*/ 3215334 w 4114165"/>
              <a:gd name="connsiteY255" fmla="*/ 1267773 h 3063250"/>
              <a:gd name="connsiteX256" fmla="*/ 3221936 w 4114165"/>
              <a:gd name="connsiteY256" fmla="*/ 1260745 h 3063250"/>
              <a:gd name="connsiteX257" fmla="*/ 3228551 w 4114165"/>
              <a:gd name="connsiteY257" fmla="*/ 1256705 h 3063250"/>
              <a:gd name="connsiteX258" fmla="*/ 3235154 w 4114165"/>
              <a:gd name="connsiteY258" fmla="*/ 1255730 h 3063250"/>
              <a:gd name="connsiteX259" fmla="*/ 3241769 w 4114165"/>
              <a:gd name="connsiteY259" fmla="*/ 1257820 h 3063250"/>
              <a:gd name="connsiteX260" fmla="*/ 3248371 w 4114165"/>
              <a:gd name="connsiteY260" fmla="*/ 1263088 h 3063250"/>
              <a:gd name="connsiteX261" fmla="*/ 3254986 w 4114165"/>
              <a:gd name="connsiteY261" fmla="*/ 1271661 h 3063250"/>
              <a:gd name="connsiteX262" fmla="*/ 3264896 w 4114165"/>
              <a:gd name="connsiteY262" fmla="*/ 1291099 h 3063250"/>
              <a:gd name="connsiteX263" fmla="*/ 3274819 w 4114165"/>
              <a:gd name="connsiteY263" fmla="*/ 1319161 h 3063250"/>
              <a:gd name="connsiteX264" fmla="*/ 3284729 w 4114165"/>
              <a:gd name="connsiteY264" fmla="*/ 1356796 h 3063250"/>
              <a:gd name="connsiteX265" fmla="*/ 3294638 w 4114165"/>
              <a:gd name="connsiteY265" fmla="*/ 1405106 h 3063250"/>
              <a:gd name="connsiteX266" fmla="*/ 3304548 w 4114165"/>
              <a:gd name="connsiteY266" fmla="*/ 1465029 h 3063250"/>
              <a:gd name="connsiteX267" fmla="*/ 3317766 w 4114165"/>
              <a:gd name="connsiteY267" fmla="*/ 1564322 h 3063250"/>
              <a:gd name="connsiteX268" fmla="*/ 3330996 w 4114165"/>
              <a:gd name="connsiteY268" fmla="*/ 1685636 h 3063250"/>
              <a:gd name="connsiteX269" fmla="*/ 3347508 w 4114165"/>
              <a:gd name="connsiteY269" fmla="*/ 1862923 h 3063250"/>
              <a:gd name="connsiteX270" fmla="*/ 3406993 w 4114165"/>
              <a:gd name="connsiteY270" fmla="*/ 2532355 h 3063250"/>
              <a:gd name="connsiteX271" fmla="*/ 3423517 w 4114165"/>
              <a:gd name="connsiteY271" fmla="*/ 2676071 h 3063250"/>
              <a:gd name="connsiteX272" fmla="*/ 3440042 w 4114165"/>
              <a:gd name="connsiteY272" fmla="*/ 2794878 h 3063250"/>
              <a:gd name="connsiteX273" fmla="*/ 3453260 w 4114165"/>
              <a:gd name="connsiteY273" fmla="*/ 2872884 h 3063250"/>
              <a:gd name="connsiteX274" fmla="*/ 3466477 w 4114165"/>
              <a:gd name="connsiteY274" fmla="*/ 2936720 h 3063250"/>
              <a:gd name="connsiteX275" fmla="*/ 3479694 w 4114165"/>
              <a:gd name="connsiteY275" fmla="*/ 2986828 h 3063250"/>
              <a:gd name="connsiteX276" fmla="*/ 3489604 w 4114165"/>
              <a:gd name="connsiteY276" fmla="*/ 3015675 h 3063250"/>
              <a:gd name="connsiteX277" fmla="*/ 3499526 w 4114165"/>
              <a:gd name="connsiteY277" fmla="*/ 3037329 h 3063250"/>
              <a:gd name="connsiteX278" fmla="*/ 3509436 w 4114165"/>
              <a:gd name="connsiteY278" fmla="*/ 3052108 h 3063250"/>
              <a:gd name="connsiteX279" fmla="*/ 3519346 w 4114165"/>
              <a:gd name="connsiteY279" fmla="*/ 3060642 h 3063250"/>
              <a:gd name="connsiteX280" fmla="*/ 3525962 w 4114165"/>
              <a:gd name="connsiteY280" fmla="*/ 3063150 h 3063250"/>
              <a:gd name="connsiteX281" fmla="*/ 3532564 w 4114165"/>
              <a:gd name="connsiteY281" fmla="*/ 3063251 h 3063250"/>
              <a:gd name="connsiteX282" fmla="*/ 3539179 w 4114165"/>
              <a:gd name="connsiteY282" fmla="*/ 3060947 h 3063250"/>
              <a:gd name="connsiteX283" fmla="*/ 3545781 w 4114165"/>
              <a:gd name="connsiteY283" fmla="*/ 3056261 h 3063250"/>
              <a:gd name="connsiteX284" fmla="*/ 3555704 w 4114165"/>
              <a:gd name="connsiteY284" fmla="*/ 3044826 h 3063250"/>
              <a:gd name="connsiteX285" fmla="*/ 3565614 w 4114165"/>
              <a:gd name="connsiteY285" fmla="*/ 3028149 h 3063250"/>
              <a:gd name="connsiteX286" fmla="*/ 3575523 w 4114165"/>
              <a:gd name="connsiteY286" fmla="*/ 3006076 h 3063250"/>
              <a:gd name="connsiteX287" fmla="*/ 3585446 w 4114165"/>
              <a:gd name="connsiteY287" fmla="*/ 2978141 h 3063250"/>
              <a:gd name="connsiteX288" fmla="*/ 3598663 w 4114165"/>
              <a:gd name="connsiteY288" fmla="*/ 2930705 h 3063250"/>
              <a:gd name="connsiteX289" fmla="*/ 3611881 w 4114165"/>
              <a:gd name="connsiteY289" fmla="*/ 2871288 h 3063250"/>
              <a:gd name="connsiteX290" fmla="*/ 3628405 w 4114165"/>
              <a:gd name="connsiteY290" fmla="*/ 2782582 h 3063250"/>
              <a:gd name="connsiteX291" fmla="*/ 3664750 w 4114165"/>
              <a:gd name="connsiteY291" fmla="*/ 2563380 h 3063250"/>
              <a:gd name="connsiteX292" fmla="*/ 3691185 w 4114165"/>
              <a:gd name="connsiteY292" fmla="*/ 2412674 h 3063250"/>
              <a:gd name="connsiteX293" fmla="*/ 3707710 w 4114165"/>
              <a:gd name="connsiteY293" fmla="*/ 2331693 h 3063250"/>
              <a:gd name="connsiteX294" fmla="*/ 3720927 w 4114165"/>
              <a:gd name="connsiteY294" fmla="*/ 2279532 h 3063250"/>
              <a:gd name="connsiteX295" fmla="*/ 3730837 w 4114165"/>
              <a:gd name="connsiteY295" fmla="*/ 2250090 h 3063250"/>
              <a:gd name="connsiteX296" fmla="*/ 3740759 w 4114165"/>
              <a:gd name="connsiteY296" fmla="*/ 2229956 h 3063250"/>
              <a:gd name="connsiteX297" fmla="*/ 3747362 w 4114165"/>
              <a:gd name="connsiteY297" fmla="*/ 2221978 h 3063250"/>
              <a:gd name="connsiteX298" fmla="*/ 3753977 w 4114165"/>
              <a:gd name="connsiteY298" fmla="*/ 2218470 h 3063250"/>
              <a:gd name="connsiteX299" fmla="*/ 3760579 w 4114165"/>
              <a:gd name="connsiteY299" fmla="*/ 2219483 h 3063250"/>
              <a:gd name="connsiteX300" fmla="*/ 3767194 w 4114165"/>
              <a:gd name="connsiteY300" fmla="*/ 2225017 h 3063250"/>
              <a:gd name="connsiteX301" fmla="*/ 3773796 w 4114165"/>
              <a:gd name="connsiteY301" fmla="*/ 2234945 h 3063250"/>
              <a:gd name="connsiteX302" fmla="*/ 3783719 w 4114165"/>
              <a:gd name="connsiteY302" fmla="*/ 2257498 h 3063250"/>
              <a:gd name="connsiteX303" fmla="*/ 3793629 w 4114165"/>
              <a:gd name="connsiteY303" fmla="*/ 2287751 h 3063250"/>
              <a:gd name="connsiteX304" fmla="*/ 3810154 w 4114165"/>
              <a:gd name="connsiteY304" fmla="*/ 2348788 h 3063250"/>
              <a:gd name="connsiteX305" fmla="*/ 3836589 w 4114165"/>
              <a:gd name="connsiteY305" fmla="*/ 2448461 h 3063250"/>
              <a:gd name="connsiteX306" fmla="*/ 3849806 w 4114165"/>
              <a:gd name="connsiteY306" fmla="*/ 2487654 h 3063250"/>
              <a:gd name="connsiteX307" fmla="*/ 3859716 w 4114165"/>
              <a:gd name="connsiteY307" fmla="*/ 2508472 h 3063250"/>
              <a:gd name="connsiteX308" fmla="*/ 3866331 w 4114165"/>
              <a:gd name="connsiteY308" fmla="*/ 2517476 h 3063250"/>
              <a:gd name="connsiteX309" fmla="*/ 3872933 w 4114165"/>
              <a:gd name="connsiteY309" fmla="*/ 2522313 h 3063250"/>
              <a:gd name="connsiteX310" fmla="*/ 3879548 w 4114165"/>
              <a:gd name="connsiteY310" fmla="*/ 2522984 h 3063250"/>
              <a:gd name="connsiteX311" fmla="*/ 3886150 w 4114165"/>
              <a:gd name="connsiteY311" fmla="*/ 2519654 h 3063250"/>
              <a:gd name="connsiteX312" fmla="*/ 3892765 w 4114165"/>
              <a:gd name="connsiteY312" fmla="*/ 2512613 h 3063250"/>
              <a:gd name="connsiteX313" fmla="*/ 3902675 w 4114165"/>
              <a:gd name="connsiteY313" fmla="*/ 2496087 h 3063250"/>
              <a:gd name="connsiteX314" fmla="*/ 3915893 w 4114165"/>
              <a:gd name="connsiteY314" fmla="*/ 2466177 h 3063250"/>
              <a:gd name="connsiteX315" fmla="*/ 3939032 w 4114165"/>
              <a:gd name="connsiteY315" fmla="*/ 2410826 h 3063250"/>
              <a:gd name="connsiteX316" fmla="*/ 3948943 w 4114165"/>
              <a:gd name="connsiteY316" fmla="*/ 2393604 h 3063250"/>
              <a:gd name="connsiteX317" fmla="*/ 3955545 w 4114165"/>
              <a:gd name="connsiteY317" fmla="*/ 2385879 h 3063250"/>
              <a:gd name="connsiteX318" fmla="*/ 3962160 w 4114165"/>
              <a:gd name="connsiteY318" fmla="*/ 2381497 h 3063250"/>
              <a:gd name="connsiteX319" fmla="*/ 3968775 w 4114165"/>
              <a:gd name="connsiteY319" fmla="*/ 2380687 h 3063250"/>
              <a:gd name="connsiteX320" fmla="*/ 3975377 w 4114165"/>
              <a:gd name="connsiteY320" fmla="*/ 2383562 h 3063250"/>
              <a:gd name="connsiteX321" fmla="*/ 3981992 w 4114165"/>
              <a:gd name="connsiteY321" fmla="*/ 2390184 h 3063250"/>
              <a:gd name="connsiteX322" fmla="*/ 3988595 w 4114165"/>
              <a:gd name="connsiteY322" fmla="*/ 2400606 h 3063250"/>
              <a:gd name="connsiteX323" fmla="*/ 3998504 w 4114165"/>
              <a:gd name="connsiteY323" fmla="*/ 2422932 h 3063250"/>
              <a:gd name="connsiteX324" fmla="*/ 4011734 w 4114165"/>
              <a:gd name="connsiteY324" fmla="*/ 2462365 h 3063250"/>
              <a:gd name="connsiteX325" fmla="*/ 4034862 w 4114165"/>
              <a:gd name="connsiteY325" fmla="*/ 2535128 h 3063250"/>
              <a:gd name="connsiteX326" fmla="*/ 4044771 w 4114165"/>
              <a:gd name="connsiteY326" fmla="*/ 2557023 h 3063250"/>
              <a:gd name="connsiteX327" fmla="*/ 4051386 w 4114165"/>
              <a:gd name="connsiteY327" fmla="*/ 2565419 h 3063250"/>
              <a:gd name="connsiteX328" fmla="*/ 4054681 w 4114165"/>
              <a:gd name="connsiteY328" fmla="*/ 2567344 h 3063250"/>
              <a:gd name="connsiteX329" fmla="*/ 4057989 w 4114165"/>
              <a:gd name="connsiteY329" fmla="*/ 2567584 h 3063250"/>
              <a:gd name="connsiteX330" fmla="*/ 4061296 w 4114165"/>
              <a:gd name="connsiteY330" fmla="*/ 2566090 h 3063250"/>
              <a:gd name="connsiteX331" fmla="*/ 4067911 w 4114165"/>
              <a:gd name="connsiteY331" fmla="*/ 2557454 h 3063250"/>
              <a:gd name="connsiteX332" fmla="*/ 4074514 w 4114165"/>
              <a:gd name="connsiteY332" fmla="*/ 2541131 h 3063250"/>
              <a:gd name="connsiteX333" fmla="*/ 4081129 w 4114165"/>
              <a:gd name="connsiteY333" fmla="*/ 2517134 h 3063250"/>
              <a:gd name="connsiteX334" fmla="*/ 4091038 w 4114165"/>
              <a:gd name="connsiteY334" fmla="*/ 2467532 h 3063250"/>
              <a:gd name="connsiteX335" fmla="*/ 4100948 w 4114165"/>
              <a:gd name="connsiteY335" fmla="*/ 2403215 h 3063250"/>
              <a:gd name="connsiteX336" fmla="*/ 4114166 w 4114165"/>
              <a:gd name="connsiteY336" fmla="*/ 2298223 h 3063250"/>
              <a:gd name="connsiteX337" fmla="*/ 4114166 w 4114165"/>
              <a:gd name="connsiteY337" fmla="*/ 2298223 h 3063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</a:cxnLst>
            <a:rect l="l" t="t" r="r" b="b"/>
            <a:pathLst>
              <a:path w="4114165" h="3063250">
                <a:moveTo>
                  <a:pt x="0" y="962866"/>
                </a:moveTo>
                <a:lnTo>
                  <a:pt x="13219" y="938578"/>
                </a:lnTo>
                <a:lnTo>
                  <a:pt x="29741" y="914936"/>
                </a:lnTo>
                <a:lnTo>
                  <a:pt x="52873" y="887165"/>
                </a:lnTo>
                <a:lnTo>
                  <a:pt x="79309" y="860382"/>
                </a:lnTo>
                <a:lnTo>
                  <a:pt x="99137" y="843895"/>
                </a:lnTo>
                <a:lnTo>
                  <a:pt x="109050" y="838551"/>
                </a:lnTo>
                <a:lnTo>
                  <a:pt x="118964" y="836816"/>
                </a:lnTo>
                <a:lnTo>
                  <a:pt x="125574" y="838272"/>
                </a:lnTo>
                <a:lnTo>
                  <a:pt x="132182" y="842248"/>
                </a:lnTo>
                <a:lnTo>
                  <a:pt x="138791" y="849049"/>
                </a:lnTo>
                <a:lnTo>
                  <a:pt x="145401" y="859078"/>
                </a:lnTo>
                <a:lnTo>
                  <a:pt x="155315" y="880859"/>
                </a:lnTo>
                <a:lnTo>
                  <a:pt x="165228" y="911631"/>
                </a:lnTo>
                <a:lnTo>
                  <a:pt x="175142" y="951773"/>
                </a:lnTo>
                <a:lnTo>
                  <a:pt x="188360" y="1018952"/>
                </a:lnTo>
                <a:lnTo>
                  <a:pt x="204883" y="1119511"/>
                </a:lnTo>
                <a:lnTo>
                  <a:pt x="237928" y="1325872"/>
                </a:lnTo>
                <a:lnTo>
                  <a:pt x="251146" y="1392203"/>
                </a:lnTo>
                <a:lnTo>
                  <a:pt x="264365" y="1444629"/>
                </a:lnTo>
                <a:lnTo>
                  <a:pt x="274279" y="1474666"/>
                </a:lnTo>
                <a:lnTo>
                  <a:pt x="284192" y="1497675"/>
                </a:lnTo>
                <a:lnTo>
                  <a:pt x="297410" y="1521267"/>
                </a:lnTo>
                <a:lnTo>
                  <a:pt x="323847" y="1565120"/>
                </a:lnTo>
                <a:lnTo>
                  <a:pt x="340373" y="1598538"/>
                </a:lnTo>
                <a:lnTo>
                  <a:pt x="363500" y="1652395"/>
                </a:lnTo>
                <a:lnTo>
                  <a:pt x="386628" y="1713129"/>
                </a:lnTo>
                <a:lnTo>
                  <a:pt x="406460" y="1772988"/>
                </a:lnTo>
                <a:lnTo>
                  <a:pt x="422985" y="1832430"/>
                </a:lnTo>
                <a:lnTo>
                  <a:pt x="439510" y="1903407"/>
                </a:lnTo>
                <a:lnTo>
                  <a:pt x="456035" y="1987175"/>
                </a:lnTo>
                <a:lnTo>
                  <a:pt x="472547" y="2085024"/>
                </a:lnTo>
                <a:lnTo>
                  <a:pt x="502289" y="2284990"/>
                </a:lnTo>
                <a:lnTo>
                  <a:pt x="518814" y="2386930"/>
                </a:lnTo>
                <a:lnTo>
                  <a:pt x="532031" y="2452703"/>
                </a:lnTo>
                <a:lnTo>
                  <a:pt x="541941" y="2490718"/>
                </a:lnTo>
                <a:lnTo>
                  <a:pt x="551864" y="2518717"/>
                </a:lnTo>
                <a:lnTo>
                  <a:pt x="561774" y="2537066"/>
                </a:lnTo>
                <a:lnTo>
                  <a:pt x="568389" y="2544335"/>
                </a:lnTo>
                <a:lnTo>
                  <a:pt x="574991" y="2548070"/>
                </a:lnTo>
                <a:lnTo>
                  <a:pt x="581606" y="2548741"/>
                </a:lnTo>
                <a:lnTo>
                  <a:pt x="588208" y="2546969"/>
                </a:lnTo>
                <a:lnTo>
                  <a:pt x="598131" y="2541042"/>
                </a:lnTo>
                <a:lnTo>
                  <a:pt x="644385" y="2506927"/>
                </a:lnTo>
                <a:lnTo>
                  <a:pt x="670820" y="2490034"/>
                </a:lnTo>
                <a:lnTo>
                  <a:pt x="687345" y="2476269"/>
                </a:lnTo>
                <a:lnTo>
                  <a:pt x="700562" y="2461681"/>
                </a:lnTo>
                <a:lnTo>
                  <a:pt x="710485" y="2447156"/>
                </a:lnTo>
                <a:lnTo>
                  <a:pt x="720395" y="2427478"/>
                </a:lnTo>
                <a:lnTo>
                  <a:pt x="730305" y="2399808"/>
                </a:lnTo>
                <a:lnTo>
                  <a:pt x="740214" y="2360615"/>
                </a:lnTo>
                <a:lnTo>
                  <a:pt x="750137" y="2306011"/>
                </a:lnTo>
                <a:lnTo>
                  <a:pt x="760047" y="2232146"/>
                </a:lnTo>
                <a:lnTo>
                  <a:pt x="769957" y="2135437"/>
                </a:lnTo>
                <a:lnTo>
                  <a:pt x="779879" y="2013021"/>
                </a:lnTo>
                <a:lnTo>
                  <a:pt x="793097" y="1806394"/>
                </a:lnTo>
                <a:lnTo>
                  <a:pt x="806314" y="1550988"/>
                </a:lnTo>
                <a:lnTo>
                  <a:pt x="826134" y="1101061"/>
                </a:lnTo>
                <a:lnTo>
                  <a:pt x="852581" y="502805"/>
                </a:lnTo>
                <a:lnTo>
                  <a:pt x="865798" y="268992"/>
                </a:lnTo>
                <a:lnTo>
                  <a:pt x="875708" y="140161"/>
                </a:lnTo>
                <a:lnTo>
                  <a:pt x="885618" y="54144"/>
                </a:lnTo>
                <a:lnTo>
                  <a:pt x="892233" y="19833"/>
                </a:lnTo>
                <a:lnTo>
                  <a:pt x="898835" y="2645"/>
                </a:lnTo>
                <a:lnTo>
                  <a:pt x="902143" y="0"/>
                </a:lnTo>
                <a:lnTo>
                  <a:pt x="905450" y="1042"/>
                </a:lnTo>
                <a:lnTo>
                  <a:pt x="908758" y="5543"/>
                </a:lnTo>
                <a:lnTo>
                  <a:pt x="915360" y="23974"/>
                </a:lnTo>
                <a:lnTo>
                  <a:pt x="921975" y="53496"/>
                </a:lnTo>
                <a:lnTo>
                  <a:pt x="931885" y="114728"/>
                </a:lnTo>
                <a:lnTo>
                  <a:pt x="945103" y="219005"/>
                </a:lnTo>
                <a:lnTo>
                  <a:pt x="991370" y="608560"/>
                </a:lnTo>
                <a:lnTo>
                  <a:pt x="1007895" y="717439"/>
                </a:lnTo>
                <a:lnTo>
                  <a:pt x="1057457" y="1020560"/>
                </a:lnTo>
                <a:lnTo>
                  <a:pt x="1070674" y="1129034"/>
                </a:lnTo>
                <a:lnTo>
                  <a:pt x="1083891" y="1261492"/>
                </a:lnTo>
                <a:lnTo>
                  <a:pt x="1100416" y="1462079"/>
                </a:lnTo>
                <a:lnTo>
                  <a:pt x="1123543" y="1789577"/>
                </a:lnTo>
                <a:lnTo>
                  <a:pt x="1146683" y="2110389"/>
                </a:lnTo>
                <a:lnTo>
                  <a:pt x="1159901" y="2255687"/>
                </a:lnTo>
                <a:lnTo>
                  <a:pt x="1169810" y="2336454"/>
                </a:lnTo>
                <a:lnTo>
                  <a:pt x="1176425" y="2375343"/>
                </a:lnTo>
                <a:lnTo>
                  <a:pt x="1183028" y="2401809"/>
                </a:lnTo>
                <a:lnTo>
                  <a:pt x="1189643" y="2415701"/>
                </a:lnTo>
                <a:lnTo>
                  <a:pt x="1192950" y="2417917"/>
                </a:lnTo>
                <a:lnTo>
                  <a:pt x="1196245" y="2417030"/>
                </a:lnTo>
                <a:lnTo>
                  <a:pt x="1199553" y="2413054"/>
                </a:lnTo>
                <a:lnTo>
                  <a:pt x="1206168" y="2396073"/>
                </a:lnTo>
                <a:lnTo>
                  <a:pt x="1212770" y="2367517"/>
                </a:lnTo>
                <a:lnTo>
                  <a:pt x="1222680" y="2304808"/>
                </a:lnTo>
                <a:lnTo>
                  <a:pt x="1232602" y="2221471"/>
                </a:lnTo>
                <a:lnTo>
                  <a:pt x="1249127" y="2051011"/>
                </a:lnTo>
                <a:lnTo>
                  <a:pt x="1278857" y="1738519"/>
                </a:lnTo>
                <a:lnTo>
                  <a:pt x="1292087" y="1631108"/>
                </a:lnTo>
                <a:lnTo>
                  <a:pt x="1301997" y="1571186"/>
                </a:lnTo>
                <a:lnTo>
                  <a:pt x="1311907" y="1530802"/>
                </a:lnTo>
                <a:lnTo>
                  <a:pt x="1318522" y="1515125"/>
                </a:lnTo>
                <a:lnTo>
                  <a:pt x="1325124" y="1508553"/>
                </a:lnTo>
                <a:lnTo>
                  <a:pt x="1328431" y="1508692"/>
                </a:lnTo>
                <a:lnTo>
                  <a:pt x="1331739" y="1511098"/>
                </a:lnTo>
                <a:lnTo>
                  <a:pt x="1338341" y="1522673"/>
                </a:lnTo>
                <a:lnTo>
                  <a:pt x="1344956" y="1543098"/>
                </a:lnTo>
                <a:lnTo>
                  <a:pt x="1351559" y="1572135"/>
                </a:lnTo>
                <a:lnTo>
                  <a:pt x="1361481" y="1631273"/>
                </a:lnTo>
                <a:lnTo>
                  <a:pt x="1371391" y="1708025"/>
                </a:lnTo>
                <a:lnTo>
                  <a:pt x="1384608" y="1834709"/>
                </a:lnTo>
                <a:lnTo>
                  <a:pt x="1401133" y="2023810"/>
                </a:lnTo>
                <a:lnTo>
                  <a:pt x="1437478" y="2455958"/>
                </a:lnTo>
                <a:lnTo>
                  <a:pt x="1450695" y="2573840"/>
                </a:lnTo>
                <a:lnTo>
                  <a:pt x="1460618" y="2638271"/>
                </a:lnTo>
                <a:lnTo>
                  <a:pt x="1467220" y="2669055"/>
                </a:lnTo>
                <a:lnTo>
                  <a:pt x="1473835" y="2690241"/>
                </a:lnTo>
                <a:lnTo>
                  <a:pt x="1480438" y="2702360"/>
                </a:lnTo>
                <a:lnTo>
                  <a:pt x="1483745" y="2705260"/>
                </a:lnTo>
                <a:lnTo>
                  <a:pt x="1487053" y="2706222"/>
                </a:lnTo>
                <a:lnTo>
                  <a:pt x="1490360" y="2705361"/>
                </a:lnTo>
                <a:lnTo>
                  <a:pt x="1496963" y="2698700"/>
                </a:lnTo>
                <a:lnTo>
                  <a:pt x="1503577" y="2686265"/>
                </a:lnTo>
                <a:lnTo>
                  <a:pt x="1513487" y="2658861"/>
                </a:lnTo>
                <a:lnTo>
                  <a:pt x="1526705" y="2610120"/>
                </a:lnTo>
                <a:lnTo>
                  <a:pt x="1543229" y="2536635"/>
                </a:lnTo>
                <a:lnTo>
                  <a:pt x="1579574" y="2357488"/>
                </a:lnTo>
                <a:lnTo>
                  <a:pt x="1615932" y="2168830"/>
                </a:lnTo>
                <a:lnTo>
                  <a:pt x="1639059" y="2033219"/>
                </a:lnTo>
                <a:lnTo>
                  <a:pt x="1658891" y="1899823"/>
                </a:lnTo>
                <a:lnTo>
                  <a:pt x="1688633" y="1675189"/>
                </a:lnTo>
                <a:lnTo>
                  <a:pt x="1724978" y="1405069"/>
                </a:lnTo>
                <a:lnTo>
                  <a:pt x="1754720" y="1207660"/>
                </a:lnTo>
                <a:lnTo>
                  <a:pt x="1777847" y="1072404"/>
                </a:lnTo>
                <a:lnTo>
                  <a:pt x="1794372" y="994322"/>
                </a:lnTo>
                <a:lnTo>
                  <a:pt x="1807590" y="945860"/>
                </a:lnTo>
                <a:lnTo>
                  <a:pt x="1820807" y="909731"/>
                </a:lnTo>
                <a:lnTo>
                  <a:pt x="1830717" y="890394"/>
                </a:lnTo>
                <a:lnTo>
                  <a:pt x="1840639" y="877921"/>
                </a:lnTo>
                <a:lnTo>
                  <a:pt x="1847242" y="873653"/>
                </a:lnTo>
                <a:lnTo>
                  <a:pt x="1853857" y="872881"/>
                </a:lnTo>
                <a:lnTo>
                  <a:pt x="1860459" y="875768"/>
                </a:lnTo>
                <a:lnTo>
                  <a:pt x="1867074" y="882378"/>
                </a:lnTo>
                <a:lnTo>
                  <a:pt x="1873676" y="892762"/>
                </a:lnTo>
                <a:lnTo>
                  <a:pt x="1883599" y="915227"/>
                </a:lnTo>
                <a:lnTo>
                  <a:pt x="1893509" y="945480"/>
                </a:lnTo>
                <a:lnTo>
                  <a:pt x="1906726" y="996386"/>
                </a:lnTo>
                <a:lnTo>
                  <a:pt x="1919944" y="1058398"/>
                </a:lnTo>
                <a:lnTo>
                  <a:pt x="1933161" y="1132137"/>
                </a:lnTo>
                <a:lnTo>
                  <a:pt x="1949686" y="1241687"/>
                </a:lnTo>
                <a:lnTo>
                  <a:pt x="1966211" y="1370713"/>
                </a:lnTo>
                <a:lnTo>
                  <a:pt x="1986043" y="1548658"/>
                </a:lnTo>
                <a:lnTo>
                  <a:pt x="2035605" y="2011729"/>
                </a:lnTo>
                <a:lnTo>
                  <a:pt x="2048822" y="2106628"/>
                </a:lnTo>
                <a:lnTo>
                  <a:pt x="2058732" y="2163043"/>
                </a:lnTo>
                <a:lnTo>
                  <a:pt x="2068655" y="2205123"/>
                </a:lnTo>
                <a:lnTo>
                  <a:pt x="2075257" y="2224738"/>
                </a:lnTo>
                <a:lnTo>
                  <a:pt x="2081872" y="2237528"/>
                </a:lnTo>
                <a:lnTo>
                  <a:pt x="2088474" y="2243581"/>
                </a:lnTo>
                <a:lnTo>
                  <a:pt x="2091782" y="2244151"/>
                </a:lnTo>
                <a:lnTo>
                  <a:pt x="2095089" y="2243151"/>
                </a:lnTo>
                <a:lnTo>
                  <a:pt x="2101692" y="2236591"/>
                </a:lnTo>
                <a:lnTo>
                  <a:pt x="2108307" y="2224359"/>
                </a:lnTo>
                <a:lnTo>
                  <a:pt x="2118217" y="2196525"/>
                </a:lnTo>
                <a:lnTo>
                  <a:pt x="2128127" y="2159193"/>
                </a:lnTo>
                <a:lnTo>
                  <a:pt x="2141357" y="2098485"/>
                </a:lnTo>
                <a:lnTo>
                  <a:pt x="2164484" y="1975626"/>
                </a:lnTo>
                <a:lnTo>
                  <a:pt x="2200829" y="1779712"/>
                </a:lnTo>
                <a:lnTo>
                  <a:pt x="2214046" y="1723006"/>
                </a:lnTo>
                <a:lnTo>
                  <a:pt x="2223968" y="1691525"/>
                </a:lnTo>
                <a:lnTo>
                  <a:pt x="2230571" y="1677165"/>
                </a:lnTo>
                <a:lnTo>
                  <a:pt x="2237186" y="1668845"/>
                </a:lnTo>
                <a:lnTo>
                  <a:pt x="2240493" y="1667085"/>
                </a:lnTo>
                <a:lnTo>
                  <a:pt x="2243788" y="1666971"/>
                </a:lnTo>
                <a:lnTo>
                  <a:pt x="2247096" y="1668554"/>
                </a:lnTo>
                <a:lnTo>
                  <a:pt x="2253711" y="1676912"/>
                </a:lnTo>
                <a:lnTo>
                  <a:pt x="2260313" y="1692285"/>
                </a:lnTo>
                <a:lnTo>
                  <a:pt x="2266928" y="1714838"/>
                </a:lnTo>
                <a:lnTo>
                  <a:pt x="2276838" y="1762439"/>
                </a:lnTo>
                <a:lnTo>
                  <a:pt x="2286748" y="1827060"/>
                </a:lnTo>
                <a:lnTo>
                  <a:pt x="2296670" y="1908954"/>
                </a:lnTo>
                <a:lnTo>
                  <a:pt x="2309888" y="2044185"/>
                </a:lnTo>
                <a:lnTo>
                  <a:pt x="2326400" y="2246051"/>
                </a:lnTo>
                <a:lnTo>
                  <a:pt x="2352847" y="2572067"/>
                </a:lnTo>
                <a:lnTo>
                  <a:pt x="2366064" y="2700929"/>
                </a:lnTo>
                <a:lnTo>
                  <a:pt x="2375975" y="2775427"/>
                </a:lnTo>
                <a:lnTo>
                  <a:pt x="2385884" y="2830398"/>
                </a:lnTo>
                <a:lnTo>
                  <a:pt x="2395807" y="2867312"/>
                </a:lnTo>
                <a:lnTo>
                  <a:pt x="2402409" y="2883268"/>
                </a:lnTo>
                <a:lnTo>
                  <a:pt x="2409024" y="2893563"/>
                </a:lnTo>
                <a:lnTo>
                  <a:pt x="2415627" y="2899350"/>
                </a:lnTo>
                <a:lnTo>
                  <a:pt x="2422242" y="2901668"/>
                </a:lnTo>
                <a:lnTo>
                  <a:pt x="2428844" y="2901402"/>
                </a:lnTo>
                <a:lnTo>
                  <a:pt x="2438766" y="2897273"/>
                </a:lnTo>
                <a:lnTo>
                  <a:pt x="2448676" y="2889726"/>
                </a:lnTo>
                <a:lnTo>
                  <a:pt x="2461894" y="2875454"/>
                </a:lnTo>
                <a:lnTo>
                  <a:pt x="2478418" y="2852749"/>
                </a:lnTo>
                <a:lnTo>
                  <a:pt x="2501546" y="2820306"/>
                </a:lnTo>
                <a:lnTo>
                  <a:pt x="2511456" y="2810061"/>
                </a:lnTo>
                <a:lnTo>
                  <a:pt x="2521378" y="2803945"/>
                </a:lnTo>
                <a:lnTo>
                  <a:pt x="2527980" y="2802564"/>
                </a:lnTo>
                <a:lnTo>
                  <a:pt x="2534596" y="2803464"/>
                </a:lnTo>
                <a:lnTo>
                  <a:pt x="2541198" y="2806592"/>
                </a:lnTo>
                <a:lnTo>
                  <a:pt x="2551120" y="2815215"/>
                </a:lnTo>
                <a:lnTo>
                  <a:pt x="2561030" y="2828271"/>
                </a:lnTo>
                <a:lnTo>
                  <a:pt x="2570940" y="2845810"/>
                </a:lnTo>
                <a:lnTo>
                  <a:pt x="2584158" y="2876189"/>
                </a:lnTo>
                <a:lnTo>
                  <a:pt x="2603990" y="2931768"/>
                </a:lnTo>
                <a:lnTo>
                  <a:pt x="2617207" y="2966795"/>
                </a:lnTo>
                <a:lnTo>
                  <a:pt x="2627117" y="2986220"/>
                </a:lnTo>
                <a:lnTo>
                  <a:pt x="2633732" y="2993894"/>
                </a:lnTo>
                <a:lnTo>
                  <a:pt x="2640334" y="2996060"/>
                </a:lnTo>
                <a:lnTo>
                  <a:pt x="2643642" y="2994781"/>
                </a:lnTo>
                <a:lnTo>
                  <a:pt x="2650257" y="2986942"/>
                </a:lnTo>
                <a:lnTo>
                  <a:pt x="2656859" y="2971366"/>
                </a:lnTo>
                <a:lnTo>
                  <a:pt x="2663474" y="2947357"/>
                </a:lnTo>
                <a:lnTo>
                  <a:pt x="2670077" y="2914280"/>
                </a:lnTo>
                <a:lnTo>
                  <a:pt x="2679999" y="2846646"/>
                </a:lnTo>
                <a:lnTo>
                  <a:pt x="2689909" y="2756698"/>
                </a:lnTo>
                <a:lnTo>
                  <a:pt x="2703127" y="2602181"/>
                </a:lnTo>
                <a:lnTo>
                  <a:pt x="2716344" y="2412092"/>
                </a:lnTo>
                <a:lnTo>
                  <a:pt x="2736176" y="2082213"/>
                </a:lnTo>
                <a:lnTo>
                  <a:pt x="2772521" y="1470652"/>
                </a:lnTo>
                <a:lnTo>
                  <a:pt x="2789046" y="1238622"/>
                </a:lnTo>
                <a:lnTo>
                  <a:pt x="2805571" y="1047862"/>
                </a:lnTo>
                <a:lnTo>
                  <a:pt x="2818788" y="927358"/>
                </a:lnTo>
                <a:lnTo>
                  <a:pt x="2832005" y="833941"/>
                </a:lnTo>
                <a:lnTo>
                  <a:pt x="2845223" y="764002"/>
                </a:lnTo>
                <a:lnTo>
                  <a:pt x="2855133" y="724885"/>
                </a:lnTo>
                <a:lnTo>
                  <a:pt x="2865042" y="696152"/>
                </a:lnTo>
                <a:lnTo>
                  <a:pt x="2874965" y="677220"/>
                </a:lnTo>
                <a:lnTo>
                  <a:pt x="2881567" y="670028"/>
                </a:lnTo>
                <a:lnTo>
                  <a:pt x="2888182" y="667368"/>
                </a:lnTo>
                <a:lnTo>
                  <a:pt x="2894785" y="669622"/>
                </a:lnTo>
                <a:lnTo>
                  <a:pt x="2901400" y="677182"/>
                </a:lnTo>
                <a:lnTo>
                  <a:pt x="2908002" y="690415"/>
                </a:lnTo>
                <a:lnTo>
                  <a:pt x="2914617" y="709562"/>
                </a:lnTo>
                <a:lnTo>
                  <a:pt x="2924527" y="749616"/>
                </a:lnTo>
                <a:lnTo>
                  <a:pt x="2934450" y="803296"/>
                </a:lnTo>
                <a:lnTo>
                  <a:pt x="2947667" y="895814"/>
                </a:lnTo>
                <a:lnTo>
                  <a:pt x="2960884" y="1012101"/>
                </a:lnTo>
                <a:lnTo>
                  <a:pt x="2977409" y="1187779"/>
                </a:lnTo>
                <a:lnTo>
                  <a:pt x="3017061" y="1634110"/>
                </a:lnTo>
                <a:lnTo>
                  <a:pt x="3030278" y="1742115"/>
                </a:lnTo>
                <a:lnTo>
                  <a:pt x="3040188" y="1800265"/>
                </a:lnTo>
                <a:lnTo>
                  <a:pt x="3046803" y="1827313"/>
                </a:lnTo>
                <a:lnTo>
                  <a:pt x="3053406" y="1844928"/>
                </a:lnTo>
                <a:lnTo>
                  <a:pt x="3060021" y="1853413"/>
                </a:lnTo>
                <a:lnTo>
                  <a:pt x="3063315" y="1854388"/>
                </a:lnTo>
                <a:lnTo>
                  <a:pt x="3066623" y="1853299"/>
                </a:lnTo>
                <a:lnTo>
                  <a:pt x="3073238" y="1845245"/>
                </a:lnTo>
                <a:lnTo>
                  <a:pt x="3079840" y="1829960"/>
                </a:lnTo>
                <a:lnTo>
                  <a:pt x="3086456" y="1808129"/>
                </a:lnTo>
                <a:lnTo>
                  <a:pt x="3096365" y="1764782"/>
                </a:lnTo>
                <a:lnTo>
                  <a:pt x="3109583" y="1692285"/>
                </a:lnTo>
                <a:lnTo>
                  <a:pt x="3145940" y="1482986"/>
                </a:lnTo>
                <a:lnTo>
                  <a:pt x="3162452" y="1409665"/>
                </a:lnTo>
                <a:lnTo>
                  <a:pt x="3178977" y="1351098"/>
                </a:lnTo>
                <a:lnTo>
                  <a:pt x="3192194" y="1313348"/>
                </a:lnTo>
                <a:lnTo>
                  <a:pt x="3205412" y="1283678"/>
                </a:lnTo>
                <a:lnTo>
                  <a:pt x="3215334" y="1267773"/>
                </a:lnTo>
                <a:lnTo>
                  <a:pt x="3221936" y="1260745"/>
                </a:lnTo>
                <a:lnTo>
                  <a:pt x="3228551" y="1256705"/>
                </a:lnTo>
                <a:lnTo>
                  <a:pt x="3235154" y="1255730"/>
                </a:lnTo>
                <a:lnTo>
                  <a:pt x="3241769" y="1257820"/>
                </a:lnTo>
                <a:lnTo>
                  <a:pt x="3248371" y="1263088"/>
                </a:lnTo>
                <a:lnTo>
                  <a:pt x="3254986" y="1271661"/>
                </a:lnTo>
                <a:lnTo>
                  <a:pt x="3264896" y="1291099"/>
                </a:lnTo>
                <a:lnTo>
                  <a:pt x="3274819" y="1319161"/>
                </a:lnTo>
                <a:lnTo>
                  <a:pt x="3284729" y="1356796"/>
                </a:lnTo>
                <a:lnTo>
                  <a:pt x="3294638" y="1405106"/>
                </a:lnTo>
                <a:lnTo>
                  <a:pt x="3304548" y="1465029"/>
                </a:lnTo>
                <a:lnTo>
                  <a:pt x="3317766" y="1564322"/>
                </a:lnTo>
                <a:lnTo>
                  <a:pt x="3330996" y="1685636"/>
                </a:lnTo>
                <a:lnTo>
                  <a:pt x="3347508" y="1862923"/>
                </a:lnTo>
                <a:lnTo>
                  <a:pt x="3406993" y="2532355"/>
                </a:lnTo>
                <a:lnTo>
                  <a:pt x="3423517" y="2676071"/>
                </a:lnTo>
                <a:lnTo>
                  <a:pt x="3440042" y="2794878"/>
                </a:lnTo>
                <a:lnTo>
                  <a:pt x="3453260" y="2872884"/>
                </a:lnTo>
                <a:lnTo>
                  <a:pt x="3466477" y="2936720"/>
                </a:lnTo>
                <a:lnTo>
                  <a:pt x="3479694" y="2986828"/>
                </a:lnTo>
                <a:lnTo>
                  <a:pt x="3489604" y="3015675"/>
                </a:lnTo>
                <a:lnTo>
                  <a:pt x="3499526" y="3037329"/>
                </a:lnTo>
                <a:lnTo>
                  <a:pt x="3509436" y="3052108"/>
                </a:lnTo>
                <a:lnTo>
                  <a:pt x="3519346" y="3060642"/>
                </a:lnTo>
                <a:lnTo>
                  <a:pt x="3525962" y="3063150"/>
                </a:lnTo>
                <a:lnTo>
                  <a:pt x="3532564" y="3063251"/>
                </a:lnTo>
                <a:lnTo>
                  <a:pt x="3539179" y="3060947"/>
                </a:lnTo>
                <a:lnTo>
                  <a:pt x="3545781" y="3056261"/>
                </a:lnTo>
                <a:lnTo>
                  <a:pt x="3555704" y="3044826"/>
                </a:lnTo>
                <a:lnTo>
                  <a:pt x="3565614" y="3028149"/>
                </a:lnTo>
                <a:lnTo>
                  <a:pt x="3575523" y="3006076"/>
                </a:lnTo>
                <a:lnTo>
                  <a:pt x="3585446" y="2978141"/>
                </a:lnTo>
                <a:lnTo>
                  <a:pt x="3598663" y="2930705"/>
                </a:lnTo>
                <a:lnTo>
                  <a:pt x="3611881" y="2871288"/>
                </a:lnTo>
                <a:lnTo>
                  <a:pt x="3628405" y="2782582"/>
                </a:lnTo>
                <a:lnTo>
                  <a:pt x="3664750" y="2563380"/>
                </a:lnTo>
                <a:lnTo>
                  <a:pt x="3691185" y="2412674"/>
                </a:lnTo>
                <a:lnTo>
                  <a:pt x="3707710" y="2331693"/>
                </a:lnTo>
                <a:lnTo>
                  <a:pt x="3720927" y="2279532"/>
                </a:lnTo>
                <a:lnTo>
                  <a:pt x="3730837" y="2250090"/>
                </a:lnTo>
                <a:lnTo>
                  <a:pt x="3740759" y="2229956"/>
                </a:lnTo>
                <a:lnTo>
                  <a:pt x="3747362" y="2221978"/>
                </a:lnTo>
                <a:lnTo>
                  <a:pt x="3753977" y="2218470"/>
                </a:lnTo>
                <a:lnTo>
                  <a:pt x="3760579" y="2219483"/>
                </a:lnTo>
                <a:lnTo>
                  <a:pt x="3767194" y="2225017"/>
                </a:lnTo>
                <a:lnTo>
                  <a:pt x="3773796" y="2234945"/>
                </a:lnTo>
                <a:lnTo>
                  <a:pt x="3783719" y="2257498"/>
                </a:lnTo>
                <a:lnTo>
                  <a:pt x="3793629" y="2287751"/>
                </a:lnTo>
                <a:lnTo>
                  <a:pt x="3810154" y="2348788"/>
                </a:lnTo>
                <a:lnTo>
                  <a:pt x="3836589" y="2448461"/>
                </a:lnTo>
                <a:lnTo>
                  <a:pt x="3849806" y="2487654"/>
                </a:lnTo>
                <a:lnTo>
                  <a:pt x="3859716" y="2508472"/>
                </a:lnTo>
                <a:lnTo>
                  <a:pt x="3866331" y="2517476"/>
                </a:lnTo>
                <a:lnTo>
                  <a:pt x="3872933" y="2522313"/>
                </a:lnTo>
                <a:lnTo>
                  <a:pt x="3879548" y="2522984"/>
                </a:lnTo>
                <a:lnTo>
                  <a:pt x="3886150" y="2519654"/>
                </a:lnTo>
                <a:lnTo>
                  <a:pt x="3892765" y="2512613"/>
                </a:lnTo>
                <a:lnTo>
                  <a:pt x="3902675" y="2496087"/>
                </a:lnTo>
                <a:lnTo>
                  <a:pt x="3915893" y="2466177"/>
                </a:lnTo>
                <a:lnTo>
                  <a:pt x="3939032" y="2410826"/>
                </a:lnTo>
                <a:lnTo>
                  <a:pt x="3948943" y="2393604"/>
                </a:lnTo>
                <a:lnTo>
                  <a:pt x="3955545" y="2385879"/>
                </a:lnTo>
                <a:lnTo>
                  <a:pt x="3962160" y="2381497"/>
                </a:lnTo>
                <a:lnTo>
                  <a:pt x="3968775" y="2380687"/>
                </a:lnTo>
                <a:lnTo>
                  <a:pt x="3975377" y="2383562"/>
                </a:lnTo>
                <a:lnTo>
                  <a:pt x="3981992" y="2390184"/>
                </a:lnTo>
                <a:lnTo>
                  <a:pt x="3988595" y="2400606"/>
                </a:lnTo>
                <a:lnTo>
                  <a:pt x="3998504" y="2422932"/>
                </a:lnTo>
                <a:lnTo>
                  <a:pt x="4011734" y="2462365"/>
                </a:lnTo>
                <a:lnTo>
                  <a:pt x="4034862" y="2535128"/>
                </a:lnTo>
                <a:lnTo>
                  <a:pt x="4044771" y="2557023"/>
                </a:lnTo>
                <a:lnTo>
                  <a:pt x="4051386" y="2565419"/>
                </a:lnTo>
                <a:lnTo>
                  <a:pt x="4054681" y="2567344"/>
                </a:lnTo>
                <a:lnTo>
                  <a:pt x="4057989" y="2567584"/>
                </a:lnTo>
                <a:lnTo>
                  <a:pt x="4061296" y="2566090"/>
                </a:lnTo>
                <a:lnTo>
                  <a:pt x="4067911" y="2557454"/>
                </a:lnTo>
                <a:lnTo>
                  <a:pt x="4074514" y="2541131"/>
                </a:lnTo>
                <a:lnTo>
                  <a:pt x="4081129" y="2517134"/>
                </a:lnTo>
                <a:lnTo>
                  <a:pt x="4091038" y="2467532"/>
                </a:lnTo>
                <a:lnTo>
                  <a:pt x="4100948" y="2403215"/>
                </a:lnTo>
                <a:lnTo>
                  <a:pt x="4114166" y="2298223"/>
                </a:lnTo>
                <a:lnTo>
                  <a:pt x="4114166" y="2298223"/>
                </a:lnTo>
              </a:path>
            </a:pathLst>
          </a:custGeom>
          <a:noFill/>
          <a:ln w="18998" cap="sq">
            <a:solidFill>
              <a:schemeClr val="accent1">
                <a:lumMod val="75000"/>
              </a:schemeClr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igura a mano libera 17">
            <a:extLst>
              <a:ext uri="{FF2B5EF4-FFF2-40B4-BE49-F238E27FC236}">
                <a16:creationId xmlns:a16="http://schemas.microsoft.com/office/drawing/2014/main" id="{A06AA24E-6C91-566B-E477-D73C33A0E291}"/>
              </a:ext>
            </a:extLst>
          </p:cNvPr>
          <p:cNvSpPr/>
          <p:nvPr/>
        </p:nvSpPr>
        <p:spPr>
          <a:xfrm>
            <a:off x="3834773" y="3462151"/>
            <a:ext cx="601475" cy="307777"/>
          </a:xfrm>
          <a:custGeom>
            <a:avLst/>
            <a:gdLst>
              <a:gd name="connsiteX0" fmla="*/ 0 w 4114165"/>
              <a:gd name="connsiteY0" fmla="*/ 962866 h 3063250"/>
              <a:gd name="connsiteX1" fmla="*/ 13219 w 4114165"/>
              <a:gd name="connsiteY1" fmla="*/ 938578 h 3063250"/>
              <a:gd name="connsiteX2" fmla="*/ 29741 w 4114165"/>
              <a:gd name="connsiteY2" fmla="*/ 914936 h 3063250"/>
              <a:gd name="connsiteX3" fmla="*/ 52873 w 4114165"/>
              <a:gd name="connsiteY3" fmla="*/ 887165 h 3063250"/>
              <a:gd name="connsiteX4" fmla="*/ 79309 w 4114165"/>
              <a:gd name="connsiteY4" fmla="*/ 860382 h 3063250"/>
              <a:gd name="connsiteX5" fmla="*/ 99137 w 4114165"/>
              <a:gd name="connsiteY5" fmla="*/ 843895 h 3063250"/>
              <a:gd name="connsiteX6" fmla="*/ 109050 w 4114165"/>
              <a:gd name="connsiteY6" fmla="*/ 838551 h 3063250"/>
              <a:gd name="connsiteX7" fmla="*/ 118964 w 4114165"/>
              <a:gd name="connsiteY7" fmla="*/ 836816 h 3063250"/>
              <a:gd name="connsiteX8" fmla="*/ 125574 w 4114165"/>
              <a:gd name="connsiteY8" fmla="*/ 838272 h 3063250"/>
              <a:gd name="connsiteX9" fmla="*/ 132182 w 4114165"/>
              <a:gd name="connsiteY9" fmla="*/ 842248 h 3063250"/>
              <a:gd name="connsiteX10" fmla="*/ 138791 w 4114165"/>
              <a:gd name="connsiteY10" fmla="*/ 849049 h 3063250"/>
              <a:gd name="connsiteX11" fmla="*/ 145401 w 4114165"/>
              <a:gd name="connsiteY11" fmla="*/ 859078 h 3063250"/>
              <a:gd name="connsiteX12" fmla="*/ 155315 w 4114165"/>
              <a:gd name="connsiteY12" fmla="*/ 880859 h 3063250"/>
              <a:gd name="connsiteX13" fmla="*/ 165228 w 4114165"/>
              <a:gd name="connsiteY13" fmla="*/ 911631 h 3063250"/>
              <a:gd name="connsiteX14" fmla="*/ 175142 w 4114165"/>
              <a:gd name="connsiteY14" fmla="*/ 951773 h 3063250"/>
              <a:gd name="connsiteX15" fmla="*/ 188360 w 4114165"/>
              <a:gd name="connsiteY15" fmla="*/ 1018952 h 3063250"/>
              <a:gd name="connsiteX16" fmla="*/ 204883 w 4114165"/>
              <a:gd name="connsiteY16" fmla="*/ 1119511 h 3063250"/>
              <a:gd name="connsiteX17" fmla="*/ 237928 w 4114165"/>
              <a:gd name="connsiteY17" fmla="*/ 1325872 h 3063250"/>
              <a:gd name="connsiteX18" fmla="*/ 251146 w 4114165"/>
              <a:gd name="connsiteY18" fmla="*/ 1392203 h 3063250"/>
              <a:gd name="connsiteX19" fmla="*/ 264365 w 4114165"/>
              <a:gd name="connsiteY19" fmla="*/ 1444629 h 3063250"/>
              <a:gd name="connsiteX20" fmla="*/ 274279 w 4114165"/>
              <a:gd name="connsiteY20" fmla="*/ 1474666 h 3063250"/>
              <a:gd name="connsiteX21" fmla="*/ 284192 w 4114165"/>
              <a:gd name="connsiteY21" fmla="*/ 1497675 h 3063250"/>
              <a:gd name="connsiteX22" fmla="*/ 297410 w 4114165"/>
              <a:gd name="connsiteY22" fmla="*/ 1521267 h 3063250"/>
              <a:gd name="connsiteX23" fmla="*/ 323847 w 4114165"/>
              <a:gd name="connsiteY23" fmla="*/ 1565120 h 3063250"/>
              <a:gd name="connsiteX24" fmla="*/ 340373 w 4114165"/>
              <a:gd name="connsiteY24" fmla="*/ 1598538 h 3063250"/>
              <a:gd name="connsiteX25" fmla="*/ 363500 w 4114165"/>
              <a:gd name="connsiteY25" fmla="*/ 1652395 h 3063250"/>
              <a:gd name="connsiteX26" fmla="*/ 386628 w 4114165"/>
              <a:gd name="connsiteY26" fmla="*/ 1713129 h 3063250"/>
              <a:gd name="connsiteX27" fmla="*/ 406460 w 4114165"/>
              <a:gd name="connsiteY27" fmla="*/ 1772988 h 3063250"/>
              <a:gd name="connsiteX28" fmla="*/ 422985 w 4114165"/>
              <a:gd name="connsiteY28" fmla="*/ 1832430 h 3063250"/>
              <a:gd name="connsiteX29" fmla="*/ 439510 w 4114165"/>
              <a:gd name="connsiteY29" fmla="*/ 1903407 h 3063250"/>
              <a:gd name="connsiteX30" fmla="*/ 456035 w 4114165"/>
              <a:gd name="connsiteY30" fmla="*/ 1987175 h 3063250"/>
              <a:gd name="connsiteX31" fmla="*/ 472547 w 4114165"/>
              <a:gd name="connsiteY31" fmla="*/ 2085024 h 3063250"/>
              <a:gd name="connsiteX32" fmla="*/ 502289 w 4114165"/>
              <a:gd name="connsiteY32" fmla="*/ 2284990 h 3063250"/>
              <a:gd name="connsiteX33" fmla="*/ 518814 w 4114165"/>
              <a:gd name="connsiteY33" fmla="*/ 2386930 h 3063250"/>
              <a:gd name="connsiteX34" fmla="*/ 532031 w 4114165"/>
              <a:gd name="connsiteY34" fmla="*/ 2452703 h 3063250"/>
              <a:gd name="connsiteX35" fmla="*/ 541941 w 4114165"/>
              <a:gd name="connsiteY35" fmla="*/ 2490718 h 3063250"/>
              <a:gd name="connsiteX36" fmla="*/ 551864 w 4114165"/>
              <a:gd name="connsiteY36" fmla="*/ 2518717 h 3063250"/>
              <a:gd name="connsiteX37" fmla="*/ 561774 w 4114165"/>
              <a:gd name="connsiteY37" fmla="*/ 2537066 h 3063250"/>
              <a:gd name="connsiteX38" fmla="*/ 568389 w 4114165"/>
              <a:gd name="connsiteY38" fmla="*/ 2544335 h 3063250"/>
              <a:gd name="connsiteX39" fmla="*/ 574991 w 4114165"/>
              <a:gd name="connsiteY39" fmla="*/ 2548070 h 3063250"/>
              <a:gd name="connsiteX40" fmla="*/ 581606 w 4114165"/>
              <a:gd name="connsiteY40" fmla="*/ 2548741 h 3063250"/>
              <a:gd name="connsiteX41" fmla="*/ 588208 w 4114165"/>
              <a:gd name="connsiteY41" fmla="*/ 2546969 h 3063250"/>
              <a:gd name="connsiteX42" fmla="*/ 598131 w 4114165"/>
              <a:gd name="connsiteY42" fmla="*/ 2541042 h 3063250"/>
              <a:gd name="connsiteX43" fmla="*/ 644385 w 4114165"/>
              <a:gd name="connsiteY43" fmla="*/ 2506927 h 3063250"/>
              <a:gd name="connsiteX44" fmla="*/ 670820 w 4114165"/>
              <a:gd name="connsiteY44" fmla="*/ 2490034 h 3063250"/>
              <a:gd name="connsiteX45" fmla="*/ 687345 w 4114165"/>
              <a:gd name="connsiteY45" fmla="*/ 2476269 h 3063250"/>
              <a:gd name="connsiteX46" fmla="*/ 700562 w 4114165"/>
              <a:gd name="connsiteY46" fmla="*/ 2461681 h 3063250"/>
              <a:gd name="connsiteX47" fmla="*/ 710485 w 4114165"/>
              <a:gd name="connsiteY47" fmla="*/ 2447156 h 3063250"/>
              <a:gd name="connsiteX48" fmla="*/ 720395 w 4114165"/>
              <a:gd name="connsiteY48" fmla="*/ 2427478 h 3063250"/>
              <a:gd name="connsiteX49" fmla="*/ 730305 w 4114165"/>
              <a:gd name="connsiteY49" fmla="*/ 2399808 h 3063250"/>
              <a:gd name="connsiteX50" fmla="*/ 740214 w 4114165"/>
              <a:gd name="connsiteY50" fmla="*/ 2360615 h 3063250"/>
              <a:gd name="connsiteX51" fmla="*/ 750137 w 4114165"/>
              <a:gd name="connsiteY51" fmla="*/ 2306011 h 3063250"/>
              <a:gd name="connsiteX52" fmla="*/ 760047 w 4114165"/>
              <a:gd name="connsiteY52" fmla="*/ 2232146 h 3063250"/>
              <a:gd name="connsiteX53" fmla="*/ 769957 w 4114165"/>
              <a:gd name="connsiteY53" fmla="*/ 2135437 h 3063250"/>
              <a:gd name="connsiteX54" fmla="*/ 779879 w 4114165"/>
              <a:gd name="connsiteY54" fmla="*/ 2013021 h 3063250"/>
              <a:gd name="connsiteX55" fmla="*/ 793097 w 4114165"/>
              <a:gd name="connsiteY55" fmla="*/ 1806394 h 3063250"/>
              <a:gd name="connsiteX56" fmla="*/ 806314 w 4114165"/>
              <a:gd name="connsiteY56" fmla="*/ 1550988 h 3063250"/>
              <a:gd name="connsiteX57" fmla="*/ 826134 w 4114165"/>
              <a:gd name="connsiteY57" fmla="*/ 1101061 h 3063250"/>
              <a:gd name="connsiteX58" fmla="*/ 852581 w 4114165"/>
              <a:gd name="connsiteY58" fmla="*/ 502805 h 3063250"/>
              <a:gd name="connsiteX59" fmla="*/ 865798 w 4114165"/>
              <a:gd name="connsiteY59" fmla="*/ 268992 h 3063250"/>
              <a:gd name="connsiteX60" fmla="*/ 875708 w 4114165"/>
              <a:gd name="connsiteY60" fmla="*/ 140161 h 3063250"/>
              <a:gd name="connsiteX61" fmla="*/ 885618 w 4114165"/>
              <a:gd name="connsiteY61" fmla="*/ 54144 h 3063250"/>
              <a:gd name="connsiteX62" fmla="*/ 892233 w 4114165"/>
              <a:gd name="connsiteY62" fmla="*/ 19833 h 3063250"/>
              <a:gd name="connsiteX63" fmla="*/ 898835 w 4114165"/>
              <a:gd name="connsiteY63" fmla="*/ 2645 h 3063250"/>
              <a:gd name="connsiteX64" fmla="*/ 902143 w 4114165"/>
              <a:gd name="connsiteY64" fmla="*/ 0 h 3063250"/>
              <a:gd name="connsiteX65" fmla="*/ 905450 w 4114165"/>
              <a:gd name="connsiteY65" fmla="*/ 1042 h 3063250"/>
              <a:gd name="connsiteX66" fmla="*/ 908758 w 4114165"/>
              <a:gd name="connsiteY66" fmla="*/ 5543 h 3063250"/>
              <a:gd name="connsiteX67" fmla="*/ 915360 w 4114165"/>
              <a:gd name="connsiteY67" fmla="*/ 23974 h 3063250"/>
              <a:gd name="connsiteX68" fmla="*/ 921975 w 4114165"/>
              <a:gd name="connsiteY68" fmla="*/ 53496 h 3063250"/>
              <a:gd name="connsiteX69" fmla="*/ 931885 w 4114165"/>
              <a:gd name="connsiteY69" fmla="*/ 114728 h 3063250"/>
              <a:gd name="connsiteX70" fmla="*/ 945103 w 4114165"/>
              <a:gd name="connsiteY70" fmla="*/ 219005 h 3063250"/>
              <a:gd name="connsiteX71" fmla="*/ 991370 w 4114165"/>
              <a:gd name="connsiteY71" fmla="*/ 608560 h 3063250"/>
              <a:gd name="connsiteX72" fmla="*/ 1007895 w 4114165"/>
              <a:gd name="connsiteY72" fmla="*/ 717439 h 3063250"/>
              <a:gd name="connsiteX73" fmla="*/ 1057457 w 4114165"/>
              <a:gd name="connsiteY73" fmla="*/ 1020560 h 3063250"/>
              <a:gd name="connsiteX74" fmla="*/ 1070674 w 4114165"/>
              <a:gd name="connsiteY74" fmla="*/ 1129034 h 3063250"/>
              <a:gd name="connsiteX75" fmla="*/ 1083891 w 4114165"/>
              <a:gd name="connsiteY75" fmla="*/ 1261492 h 3063250"/>
              <a:gd name="connsiteX76" fmla="*/ 1100416 w 4114165"/>
              <a:gd name="connsiteY76" fmla="*/ 1462079 h 3063250"/>
              <a:gd name="connsiteX77" fmla="*/ 1123543 w 4114165"/>
              <a:gd name="connsiteY77" fmla="*/ 1789577 h 3063250"/>
              <a:gd name="connsiteX78" fmla="*/ 1146683 w 4114165"/>
              <a:gd name="connsiteY78" fmla="*/ 2110389 h 3063250"/>
              <a:gd name="connsiteX79" fmla="*/ 1159901 w 4114165"/>
              <a:gd name="connsiteY79" fmla="*/ 2255687 h 3063250"/>
              <a:gd name="connsiteX80" fmla="*/ 1169810 w 4114165"/>
              <a:gd name="connsiteY80" fmla="*/ 2336454 h 3063250"/>
              <a:gd name="connsiteX81" fmla="*/ 1176425 w 4114165"/>
              <a:gd name="connsiteY81" fmla="*/ 2375343 h 3063250"/>
              <a:gd name="connsiteX82" fmla="*/ 1183028 w 4114165"/>
              <a:gd name="connsiteY82" fmla="*/ 2401809 h 3063250"/>
              <a:gd name="connsiteX83" fmla="*/ 1189643 w 4114165"/>
              <a:gd name="connsiteY83" fmla="*/ 2415701 h 3063250"/>
              <a:gd name="connsiteX84" fmla="*/ 1192950 w 4114165"/>
              <a:gd name="connsiteY84" fmla="*/ 2417917 h 3063250"/>
              <a:gd name="connsiteX85" fmla="*/ 1196245 w 4114165"/>
              <a:gd name="connsiteY85" fmla="*/ 2417030 h 3063250"/>
              <a:gd name="connsiteX86" fmla="*/ 1199553 w 4114165"/>
              <a:gd name="connsiteY86" fmla="*/ 2413054 h 3063250"/>
              <a:gd name="connsiteX87" fmla="*/ 1206168 w 4114165"/>
              <a:gd name="connsiteY87" fmla="*/ 2396073 h 3063250"/>
              <a:gd name="connsiteX88" fmla="*/ 1212770 w 4114165"/>
              <a:gd name="connsiteY88" fmla="*/ 2367517 h 3063250"/>
              <a:gd name="connsiteX89" fmla="*/ 1222680 w 4114165"/>
              <a:gd name="connsiteY89" fmla="*/ 2304808 h 3063250"/>
              <a:gd name="connsiteX90" fmla="*/ 1232602 w 4114165"/>
              <a:gd name="connsiteY90" fmla="*/ 2221471 h 3063250"/>
              <a:gd name="connsiteX91" fmla="*/ 1249127 w 4114165"/>
              <a:gd name="connsiteY91" fmla="*/ 2051011 h 3063250"/>
              <a:gd name="connsiteX92" fmla="*/ 1278857 w 4114165"/>
              <a:gd name="connsiteY92" fmla="*/ 1738519 h 3063250"/>
              <a:gd name="connsiteX93" fmla="*/ 1292087 w 4114165"/>
              <a:gd name="connsiteY93" fmla="*/ 1631108 h 3063250"/>
              <a:gd name="connsiteX94" fmla="*/ 1301997 w 4114165"/>
              <a:gd name="connsiteY94" fmla="*/ 1571186 h 3063250"/>
              <a:gd name="connsiteX95" fmla="*/ 1311907 w 4114165"/>
              <a:gd name="connsiteY95" fmla="*/ 1530802 h 3063250"/>
              <a:gd name="connsiteX96" fmla="*/ 1318522 w 4114165"/>
              <a:gd name="connsiteY96" fmla="*/ 1515125 h 3063250"/>
              <a:gd name="connsiteX97" fmla="*/ 1325124 w 4114165"/>
              <a:gd name="connsiteY97" fmla="*/ 1508553 h 3063250"/>
              <a:gd name="connsiteX98" fmla="*/ 1328431 w 4114165"/>
              <a:gd name="connsiteY98" fmla="*/ 1508692 h 3063250"/>
              <a:gd name="connsiteX99" fmla="*/ 1331739 w 4114165"/>
              <a:gd name="connsiteY99" fmla="*/ 1511098 h 3063250"/>
              <a:gd name="connsiteX100" fmla="*/ 1338341 w 4114165"/>
              <a:gd name="connsiteY100" fmla="*/ 1522673 h 3063250"/>
              <a:gd name="connsiteX101" fmla="*/ 1344956 w 4114165"/>
              <a:gd name="connsiteY101" fmla="*/ 1543098 h 3063250"/>
              <a:gd name="connsiteX102" fmla="*/ 1351559 w 4114165"/>
              <a:gd name="connsiteY102" fmla="*/ 1572135 h 3063250"/>
              <a:gd name="connsiteX103" fmla="*/ 1361481 w 4114165"/>
              <a:gd name="connsiteY103" fmla="*/ 1631273 h 3063250"/>
              <a:gd name="connsiteX104" fmla="*/ 1371391 w 4114165"/>
              <a:gd name="connsiteY104" fmla="*/ 1708025 h 3063250"/>
              <a:gd name="connsiteX105" fmla="*/ 1384608 w 4114165"/>
              <a:gd name="connsiteY105" fmla="*/ 1834709 h 3063250"/>
              <a:gd name="connsiteX106" fmla="*/ 1401133 w 4114165"/>
              <a:gd name="connsiteY106" fmla="*/ 2023810 h 3063250"/>
              <a:gd name="connsiteX107" fmla="*/ 1437478 w 4114165"/>
              <a:gd name="connsiteY107" fmla="*/ 2455958 h 3063250"/>
              <a:gd name="connsiteX108" fmla="*/ 1450695 w 4114165"/>
              <a:gd name="connsiteY108" fmla="*/ 2573840 h 3063250"/>
              <a:gd name="connsiteX109" fmla="*/ 1460618 w 4114165"/>
              <a:gd name="connsiteY109" fmla="*/ 2638271 h 3063250"/>
              <a:gd name="connsiteX110" fmla="*/ 1467220 w 4114165"/>
              <a:gd name="connsiteY110" fmla="*/ 2669055 h 3063250"/>
              <a:gd name="connsiteX111" fmla="*/ 1473835 w 4114165"/>
              <a:gd name="connsiteY111" fmla="*/ 2690241 h 3063250"/>
              <a:gd name="connsiteX112" fmla="*/ 1480438 w 4114165"/>
              <a:gd name="connsiteY112" fmla="*/ 2702360 h 3063250"/>
              <a:gd name="connsiteX113" fmla="*/ 1483745 w 4114165"/>
              <a:gd name="connsiteY113" fmla="*/ 2705260 h 3063250"/>
              <a:gd name="connsiteX114" fmla="*/ 1487053 w 4114165"/>
              <a:gd name="connsiteY114" fmla="*/ 2706222 h 3063250"/>
              <a:gd name="connsiteX115" fmla="*/ 1490360 w 4114165"/>
              <a:gd name="connsiteY115" fmla="*/ 2705361 h 3063250"/>
              <a:gd name="connsiteX116" fmla="*/ 1496963 w 4114165"/>
              <a:gd name="connsiteY116" fmla="*/ 2698700 h 3063250"/>
              <a:gd name="connsiteX117" fmla="*/ 1503577 w 4114165"/>
              <a:gd name="connsiteY117" fmla="*/ 2686265 h 3063250"/>
              <a:gd name="connsiteX118" fmla="*/ 1513487 w 4114165"/>
              <a:gd name="connsiteY118" fmla="*/ 2658861 h 3063250"/>
              <a:gd name="connsiteX119" fmla="*/ 1526705 w 4114165"/>
              <a:gd name="connsiteY119" fmla="*/ 2610120 h 3063250"/>
              <a:gd name="connsiteX120" fmla="*/ 1543229 w 4114165"/>
              <a:gd name="connsiteY120" fmla="*/ 2536635 h 3063250"/>
              <a:gd name="connsiteX121" fmla="*/ 1579574 w 4114165"/>
              <a:gd name="connsiteY121" fmla="*/ 2357488 h 3063250"/>
              <a:gd name="connsiteX122" fmla="*/ 1615932 w 4114165"/>
              <a:gd name="connsiteY122" fmla="*/ 2168830 h 3063250"/>
              <a:gd name="connsiteX123" fmla="*/ 1639059 w 4114165"/>
              <a:gd name="connsiteY123" fmla="*/ 2033219 h 3063250"/>
              <a:gd name="connsiteX124" fmla="*/ 1658891 w 4114165"/>
              <a:gd name="connsiteY124" fmla="*/ 1899823 h 3063250"/>
              <a:gd name="connsiteX125" fmla="*/ 1688633 w 4114165"/>
              <a:gd name="connsiteY125" fmla="*/ 1675189 h 3063250"/>
              <a:gd name="connsiteX126" fmla="*/ 1724978 w 4114165"/>
              <a:gd name="connsiteY126" fmla="*/ 1405069 h 3063250"/>
              <a:gd name="connsiteX127" fmla="*/ 1754720 w 4114165"/>
              <a:gd name="connsiteY127" fmla="*/ 1207660 h 3063250"/>
              <a:gd name="connsiteX128" fmla="*/ 1777847 w 4114165"/>
              <a:gd name="connsiteY128" fmla="*/ 1072404 h 3063250"/>
              <a:gd name="connsiteX129" fmla="*/ 1794372 w 4114165"/>
              <a:gd name="connsiteY129" fmla="*/ 994322 h 3063250"/>
              <a:gd name="connsiteX130" fmla="*/ 1807590 w 4114165"/>
              <a:gd name="connsiteY130" fmla="*/ 945860 h 3063250"/>
              <a:gd name="connsiteX131" fmla="*/ 1820807 w 4114165"/>
              <a:gd name="connsiteY131" fmla="*/ 909731 h 3063250"/>
              <a:gd name="connsiteX132" fmla="*/ 1830717 w 4114165"/>
              <a:gd name="connsiteY132" fmla="*/ 890394 h 3063250"/>
              <a:gd name="connsiteX133" fmla="*/ 1840639 w 4114165"/>
              <a:gd name="connsiteY133" fmla="*/ 877921 h 3063250"/>
              <a:gd name="connsiteX134" fmla="*/ 1847242 w 4114165"/>
              <a:gd name="connsiteY134" fmla="*/ 873653 h 3063250"/>
              <a:gd name="connsiteX135" fmla="*/ 1853857 w 4114165"/>
              <a:gd name="connsiteY135" fmla="*/ 872881 h 3063250"/>
              <a:gd name="connsiteX136" fmla="*/ 1860459 w 4114165"/>
              <a:gd name="connsiteY136" fmla="*/ 875768 h 3063250"/>
              <a:gd name="connsiteX137" fmla="*/ 1867074 w 4114165"/>
              <a:gd name="connsiteY137" fmla="*/ 882378 h 3063250"/>
              <a:gd name="connsiteX138" fmla="*/ 1873676 w 4114165"/>
              <a:gd name="connsiteY138" fmla="*/ 892762 h 3063250"/>
              <a:gd name="connsiteX139" fmla="*/ 1883599 w 4114165"/>
              <a:gd name="connsiteY139" fmla="*/ 915227 h 3063250"/>
              <a:gd name="connsiteX140" fmla="*/ 1893509 w 4114165"/>
              <a:gd name="connsiteY140" fmla="*/ 945480 h 3063250"/>
              <a:gd name="connsiteX141" fmla="*/ 1906726 w 4114165"/>
              <a:gd name="connsiteY141" fmla="*/ 996386 h 3063250"/>
              <a:gd name="connsiteX142" fmla="*/ 1919944 w 4114165"/>
              <a:gd name="connsiteY142" fmla="*/ 1058398 h 3063250"/>
              <a:gd name="connsiteX143" fmla="*/ 1933161 w 4114165"/>
              <a:gd name="connsiteY143" fmla="*/ 1132137 h 3063250"/>
              <a:gd name="connsiteX144" fmla="*/ 1949686 w 4114165"/>
              <a:gd name="connsiteY144" fmla="*/ 1241687 h 3063250"/>
              <a:gd name="connsiteX145" fmla="*/ 1966211 w 4114165"/>
              <a:gd name="connsiteY145" fmla="*/ 1370713 h 3063250"/>
              <a:gd name="connsiteX146" fmla="*/ 1986043 w 4114165"/>
              <a:gd name="connsiteY146" fmla="*/ 1548658 h 3063250"/>
              <a:gd name="connsiteX147" fmla="*/ 2035605 w 4114165"/>
              <a:gd name="connsiteY147" fmla="*/ 2011729 h 3063250"/>
              <a:gd name="connsiteX148" fmla="*/ 2048822 w 4114165"/>
              <a:gd name="connsiteY148" fmla="*/ 2106628 h 3063250"/>
              <a:gd name="connsiteX149" fmla="*/ 2058732 w 4114165"/>
              <a:gd name="connsiteY149" fmla="*/ 2163043 h 3063250"/>
              <a:gd name="connsiteX150" fmla="*/ 2068655 w 4114165"/>
              <a:gd name="connsiteY150" fmla="*/ 2205123 h 3063250"/>
              <a:gd name="connsiteX151" fmla="*/ 2075257 w 4114165"/>
              <a:gd name="connsiteY151" fmla="*/ 2224738 h 3063250"/>
              <a:gd name="connsiteX152" fmla="*/ 2081872 w 4114165"/>
              <a:gd name="connsiteY152" fmla="*/ 2237528 h 3063250"/>
              <a:gd name="connsiteX153" fmla="*/ 2088474 w 4114165"/>
              <a:gd name="connsiteY153" fmla="*/ 2243581 h 3063250"/>
              <a:gd name="connsiteX154" fmla="*/ 2091782 w 4114165"/>
              <a:gd name="connsiteY154" fmla="*/ 2244151 h 3063250"/>
              <a:gd name="connsiteX155" fmla="*/ 2095089 w 4114165"/>
              <a:gd name="connsiteY155" fmla="*/ 2243151 h 3063250"/>
              <a:gd name="connsiteX156" fmla="*/ 2101692 w 4114165"/>
              <a:gd name="connsiteY156" fmla="*/ 2236591 h 3063250"/>
              <a:gd name="connsiteX157" fmla="*/ 2108307 w 4114165"/>
              <a:gd name="connsiteY157" fmla="*/ 2224359 h 3063250"/>
              <a:gd name="connsiteX158" fmla="*/ 2118217 w 4114165"/>
              <a:gd name="connsiteY158" fmla="*/ 2196525 h 3063250"/>
              <a:gd name="connsiteX159" fmla="*/ 2128127 w 4114165"/>
              <a:gd name="connsiteY159" fmla="*/ 2159193 h 3063250"/>
              <a:gd name="connsiteX160" fmla="*/ 2141357 w 4114165"/>
              <a:gd name="connsiteY160" fmla="*/ 2098485 h 3063250"/>
              <a:gd name="connsiteX161" fmla="*/ 2164484 w 4114165"/>
              <a:gd name="connsiteY161" fmla="*/ 1975626 h 3063250"/>
              <a:gd name="connsiteX162" fmla="*/ 2200829 w 4114165"/>
              <a:gd name="connsiteY162" fmla="*/ 1779712 h 3063250"/>
              <a:gd name="connsiteX163" fmla="*/ 2214046 w 4114165"/>
              <a:gd name="connsiteY163" fmla="*/ 1723006 h 3063250"/>
              <a:gd name="connsiteX164" fmla="*/ 2223968 w 4114165"/>
              <a:gd name="connsiteY164" fmla="*/ 1691525 h 3063250"/>
              <a:gd name="connsiteX165" fmla="*/ 2230571 w 4114165"/>
              <a:gd name="connsiteY165" fmla="*/ 1677165 h 3063250"/>
              <a:gd name="connsiteX166" fmla="*/ 2237186 w 4114165"/>
              <a:gd name="connsiteY166" fmla="*/ 1668845 h 3063250"/>
              <a:gd name="connsiteX167" fmla="*/ 2240493 w 4114165"/>
              <a:gd name="connsiteY167" fmla="*/ 1667085 h 3063250"/>
              <a:gd name="connsiteX168" fmla="*/ 2243788 w 4114165"/>
              <a:gd name="connsiteY168" fmla="*/ 1666971 h 3063250"/>
              <a:gd name="connsiteX169" fmla="*/ 2247096 w 4114165"/>
              <a:gd name="connsiteY169" fmla="*/ 1668554 h 3063250"/>
              <a:gd name="connsiteX170" fmla="*/ 2253711 w 4114165"/>
              <a:gd name="connsiteY170" fmla="*/ 1676912 h 3063250"/>
              <a:gd name="connsiteX171" fmla="*/ 2260313 w 4114165"/>
              <a:gd name="connsiteY171" fmla="*/ 1692285 h 3063250"/>
              <a:gd name="connsiteX172" fmla="*/ 2266928 w 4114165"/>
              <a:gd name="connsiteY172" fmla="*/ 1714838 h 3063250"/>
              <a:gd name="connsiteX173" fmla="*/ 2276838 w 4114165"/>
              <a:gd name="connsiteY173" fmla="*/ 1762439 h 3063250"/>
              <a:gd name="connsiteX174" fmla="*/ 2286748 w 4114165"/>
              <a:gd name="connsiteY174" fmla="*/ 1827060 h 3063250"/>
              <a:gd name="connsiteX175" fmla="*/ 2296670 w 4114165"/>
              <a:gd name="connsiteY175" fmla="*/ 1908954 h 3063250"/>
              <a:gd name="connsiteX176" fmla="*/ 2309888 w 4114165"/>
              <a:gd name="connsiteY176" fmla="*/ 2044185 h 3063250"/>
              <a:gd name="connsiteX177" fmla="*/ 2326400 w 4114165"/>
              <a:gd name="connsiteY177" fmla="*/ 2246051 h 3063250"/>
              <a:gd name="connsiteX178" fmla="*/ 2352847 w 4114165"/>
              <a:gd name="connsiteY178" fmla="*/ 2572067 h 3063250"/>
              <a:gd name="connsiteX179" fmla="*/ 2366064 w 4114165"/>
              <a:gd name="connsiteY179" fmla="*/ 2700929 h 3063250"/>
              <a:gd name="connsiteX180" fmla="*/ 2375975 w 4114165"/>
              <a:gd name="connsiteY180" fmla="*/ 2775427 h 3063250"/>
              <a:gd name="connsiteX181" fmla="*/ 2385884 w 4114165"/>
              <a:gd name="connsiteY181" fmla="*/ 2830398 h 3063250"/>
              <a:gd name="connsiteX182" fmla="*/ 2395807 w 4114165"/>
              <a:gd name="connsiteY182" fmla="*/ 2867312 h 3063250"/>
              <a:gd name="connsiteX183" fmla="*/ 2402409 w 4114165"/>
              <a:gd name="connsiteY183" fmla="*/ 2883268 h 3063250"/>
              <a:gd name="connsiteX184" fmla="*/ 2409024 w 4114165"/>
              <a:gd name="connsiteY184" fmla="*/ 2893563 h 3063250"/>
              <a:gd name="connsiteX185" fmla="*/ 2415627 w 4114165"/>
              <a:gd name="connsiteY185" fmla="*/ 2899350 h 3063250"/>
              <a:gd name="connsiteX186" fmla="*/ 2422242 w 4114165"/>
              <a:gd name="connsiteY186" fmla="*/ 2901668 h 3063250"/>
              <a:gd name="connsiteX187" fmla="*/ 2428844 w 4114165"/>
              <a:gd name="connsiteY187" fmla="*/ 2901402 h 3063250"/>
              <a:gd name="connsiteX188" fmla="*/ 2438766 w 4114165"/>
              <a:gd name="connsiteY188" fmla="*/ 2897273 h 3063250"/>
              <a:gd name="connsiteX189" fmla="*/ 2448676 w 4114165"/>
              <a:gd name="connsiteY189" fmla="*/ 2889726 h 3063250"/>
              <a:gd name="connsiteX190" fmla="*/ 2461894 w 4114165"/>
              <a:gd name="connsiteY190" fmla="*/ 2875454 h 3063250"/>
              <a:gd name="connsiteX191" fmla="*/ 2478418 w 4114165"/>
              <a:gd name="connsiteY191" fmla="*/ 2852749 h 3063250"/>
              <a:gd name="connsiteX192" fmla="*/ 2501546 w 4114165"/>
              <a:gd name="connsiteY192" fmla="*/ 2820306 h 3063250"/>
              <a:gd name="connsiteX193" fmla="*/ 2511456 w 4114165"/>
              <a:gd name="connsiteY193" fmla="*/ 2810061 h 3063250"/>
              <a:gd name="connsiteX194" fmla="*/ 2521378 w 4114165"/>
              <a:gd name="connsiteY194" fmla="*/ 2803945 h 3063250"/>
              <a:gd name="connsiteX195" fmla="*/ 2527980 w 4114165"/>
              <a:gd name="connsiteY195" fmla="*/ 2802564 h 3063250"/>
              <a:gd name="connsiteX196" fmla="*/ 2534596 w 4114165"/>
              <a:gd name="connsiteY196" fmla="*/ 2803464 h 3063250"/>
              <a:gd name="connsiteX197" fmla="*/ 2541198 w 4114165"/>
              <a:gd name="connsiteY197" fmla="*/ 2806592 h 3063250"/>
              <a:gd name="connsiteX198" fmla="*/ 2551120 w 4114165"/>
              <a:gd name="connsiteY198" fmla="*/ 2815215 h 3063250"/>
              <a:gd name="connsiteX199" fmla="*/ 2561030 w 4114165"/>
              <a:gd name="connsiteY199" fmla="*/ 2828271 h 3063250"/>
              <a:gd name="connsiteX200" fmla="*/ 2570940 w 4114165"/>
              <a:gd name="connsiteY200" fmla="*/ 2845810 h 3063250"/>
              <a:gd name="connsiteX201" fmla="*/ 2584158 w 4114165"/>
              <a:gd name="connsiteY201" fmla="*/ 2876189 h 3063250"/>
              <a:gd name="connsiteX202" fmla="*/ 2603990 w 4114165"/>
              <a:gd name="connsiteY202" fmla="*/ 2931768 h 3063250"/>
              <a:gd name="connsiteX203" fmla="*/ 2617207 w 4114165"/>
              <a:gd name="connsiteY203" fmla="*/ 2966795 h 3063250"/>
              <a:gd name="connsiteX204" fmla="*/ 2627117 w 4114165"/>
              <a:gd name="connsiteY204" fmla="*/ 2986220 h 3063250"/>
              <a:gd name="connsiteX205" fmla="*/ 2633732 w 4114165"/>
              <a:gd name="connsiteY205" fmla="*/ 2993894 h 3063250"/>
              <a:gd name="connsiteX206" fmla="*/ 2640334 w 4114165"/>
              <a:gd name="connsiteY206" fmla="*/ 2996060 h 3063250"/>
              <a:gd name="connsiteX207" fmla="*/ 2643642 w 4114165"/>
              <a:gd name="connsiteY207" fmla="*/ 2994781 h 3063250"/>
              <a:gd name="connsiteX208" fmla="*/ 2650257 w 4114165"/>
              <a:gd name="connsiteY208" fmla="*/ 2986942 h 3063250"/>
              <a:gd name="connsiteX209" fmla="*/ 2656859 w 4114165"/>
              <a:gd name="connsiteY209" fmla="*/ 2971366 h 3063250"/>
              <a:gd name="connsiteX210" fmla="*/ 2663474 w 4114165"/>
              <a:gd name="connsiteY210" fmla="*/ 2947357 h 3063250"/>
              <a:gd name="connsiteX211" fmla="*/ 2670077 w 4114165"/>
              <a:gd name="connsiteY211" fmla="*/ 2914280 h 3063250"/>
              <a:gd name="connsiteX212" fmla="*/ 2679999 w 4114165"/>
              <a:gd name="connsiteY212" fmla="*/ 2846646 h 3063250"/>
              <a:gd name="connsiteX213" fmla="*/ 2689909 w 4114165"/>
              <a:gd name="connsiteY213" fmla="*/ 2756698 h 3063250"/>
              <a:gd name="connsiteX214" fmla="*/ 2703127 w 4114165"/>
              <a:gd name="connsiteY214" fmla="*/ 2602181 h 3063250"/>
              <a:gd name="connsiteX215" fmla="*/ 2716344 w 4114165"/>
              <a:gd name="connsiteY215" fmla="*/ 2412092 h 3063250"/>
              <a:gd name="connsiteX216" fmla="*/ 2736176 w 4114165"/>
              <a:gd name="connsiteY216" fmla="*/ 2082213 h 3063250"/>
              <a:gd name="connsiteX217" fmla="*/ 2772521 w 4114165"/>
              <a:gd name="connsiteY217" fmla="*/ 1470652 h 3063250"/>
              <a:gd name="connsiteX218" fmla="*/ 2789046 w 4114165"/>
              <a:gd name="connsiteY218" fmla="*/ 1238622 h 3063250"/>
              <a:gd name="connsiteX219" fmla="*/ 2805571 w 4114165"/>
              <a:gd name="connsiteY219" fmla="*/ 1047862 h 3063250"/>
              <a:gd name="connsiteX220" fmla="*/ 2818788 w 4114165"/>
              <a:gd name="connsiteY220" fmla="*/ 927358 h 3063250"/>
              <a:gd name="connsiteX221" fmla="*/ 2832005 w 4114165"/>
              <a:gd name="connsiteY221" fmla="*/ 833941 h 3063250"/>
              <a:gd name="connsiteX222" fmla="*/ 2845223 w 4114165"/>
              <a:gd name="connsiteY222" fmla="*/ 764002 h 3063250"/>
              <a:gd name="connsiteX223" fmla="*/ 2855133 w 4114165"/>
              <a:gd name="connsiteY223" fmla="*/ 724885 h 3063250"/>
              <a:gd name="connsiteX224" fmla="*/ 2865042 w 4114165"/>
              <a:gd name="connsiteY224" fmla="*/ 696152 h 3063250"/>
              <a:gd name="connsiteX225" fmla="*/ 2874965 w 4114165"/>
              <a:gd name="connsiteY225" fmla="*/ 677220 h 3063250"/>
              <a:gd name="connsiteX226" fmla="*/ 2881567 w 4114165"/>
              <a:gd name="connsiteY226" fmla="*/ 670028 h 3063250"/>
              <a:gd name="connsiteX227" fmla="*/ 2888182 w 4114165"/>
              <a:gd name="connsiteY227" fmla="*/ 667368 h 3063250"/>
              <a:gd name="connsiteX228" fmla="*/ 2894785 w 4114165"/>
              <a:gd name="connsiteY228" fmla="*/ 669622 h 3063250"/>
              <a:gd name="connsiteX229" fmla="*/ 2901400 w 4114165"/>
              <a:gd name="connsiteY229" fmla="*/ 677182 h 3063250"/>
              <a:gd name="connsiteX230" fmla="*/ 2908002 w 4114165"/>
              <a:gd name="connsiteY230" fmla="*/ 690415 h 3063250"/>
              <a:gd name="connsiteX231" fmla="*/ 2914617 w 4114165"/>
              <a:gd name="connsiteY231" fmla="*/ 709562 h 3063250"/>
              <a:gd name="connsiteX232" fmla="*/ 2924527 w 4114165"/>
              <a:gd name="connsiteY232" fmla="*/ 749616 h 3063250"/>
              <a:gd name="connsiteX233" fmla="*/ 2934450 w 4114165"/>
              <a:gd name="connsiteY233" fmla="*/ 803296 h 3063250"/>
              <a:gd name="connsiteX234" fmla="*/ 2947667 w 4114165"/>
              <a:gd name="connsiteY234" fmla="*/ 895814 h 3063250"/>
              <a:gd name="connsiteX235" fmla="*/ 2960884 w 4114165"/>
              <a:gd name="connsiteY235" fmla="*/ 1012101 h 3063250"/>
              <a:gd name="connsiteX236" fmla="*/ 2977409 w 4114165"/>
              <a:gd name="connsiteY236" fmla="*/ 1187779 h 3063250"/>
              <a:gd name="connsiteX237" fmla="*/ 3017061 w 4114165"/>
              <a:gd name="connsiteY237" fmla="*/ 1634110 h 3063250"/>
              <a:gd name="connsiteX238" fmla="*/ 3030278 w 4114165"/>
              <a:gd name="connsiteY238" fmla="*/ 1742115 h 3063250"/>
              <a:gd name="connsiteX239" fmla="*/ 3040188 w 4114165"/>
              <a:gd name="connsiteY239" fmla="*/ 1800265 h 3063250"/>
              <a:gd name="connsiteX240" fmla="*/ 3046803 w 4114165"/>
              <a:gd name="connsiteY240" fmla="*/ 1827313 h 3063250"/>
              <a:gd name="connsiteX241" fmla="*/ 3053406 w 4114165"/>
              <a:gd name="connsiteY241" fmla="*/ 1844928 h 3063250"/>
              <a:gd name="connsiteX242" fmla="*/ 3060021 w 4114165"/>
              <a:gd name="connsiteY242" fmla="*/ 1853413 h 3063250"/>
              <a:gd name="connsiteX243" fmla="*/ 3063315 w 4114165"/>
              <a:gd name="connsiteY243" fmla="*/ 1854388 h 3063250"/>
              <a:gd name="connsiteX244" fmla="*/ 3066623 w 4114165"/>
              <a:gd name="connsiteY244" fmla="*/ 1853299 h 3063250"/>
              <a:gd name="connsiteX245" fmla="*/ 3073238 w 4114165"/>
              <a:gd name="connsiteY245" fmla="*/ 1845245 h 3063250"/>
              <a:gd name="connsiteX246" fmla="*/ 3079840 w 4114165"/>
              <a:gd name="connsiteY246" fmla="*/ 1829960 h 3063250"/>
              <a:gd name="connsiteX247" fmla="*/ 3086456 w 4114165"/>
              <a:gd name="connsiteY247" fmla="*/ 1808129 h 3063250"/>
              <a:gd name="connsiteX248" fmla="*/ 3096365 w 4114165"/>
              <a:gd name="connsiteY248" fmla="*/ 1764782 h 3063250"/>
              <a:gd name="connsiteX249" fmla="*/ 3109583 w 4114165"/>
              <a:gd name="connsiteY249" fmla="*/ 1692285 h 3063250"/>
              <a:gd name="connsiteX250" fmla="*/ 3145940 w 4114165"/>
              <a:gd name="connsiteY250" fmla="*/ 1482986 h 3063250"/>
              <a:gd name="connsiteX251" fmla="*/ 3162452 w 4114165"/>
              <a:gd name="connsiteY251" fmla="*/ 1409665 h 3063250"/>
              <a:gd name="connsiteX252" fmla="*/ 3178977 w 4114165"/>
              <a:gd name="connsiteY252" fmla="*/ 1351098 h 3063250"/>
              <a:gd name="connsiteX253" fmla="*/ 3192194 w 4114165"/>
              <a:gd name="connsiteY253" fmla="*/ 1313348 h 3063250"/>
              <a:gd name="connsiteX254" fmla="*/ 3205412 w 4114165"/>
              <a:gd name="connsiteY254" fmla="*/ 1283678 h 3063250"/>
              <a:gd name="connsiteX255" fmla="*/ 3215334 w 4114165"/>
              <a:gd name="connsiteY255" fmla="*/ 1267773 h 3063250"/>
              <a:gd name="connsiteX256" fmla="*/ 3221936 w 4114165"/>
              <a:gd name="connsiteY256" fmla="*/ 1260745 h 3063250"/>
              <a:gd name="connsiteX257" fmla="*/ 3228551 w 4114165"/>
              <a:gd name="connsiteY257" fmla="*/ 1256705 h 3063250"/>
              <a:gd name="connsiteX258" fmla="*/ 3235154 w 4114165"/>
              <a:gd name="connsiteY258" fmla="*/ 1255730 h 3063250"/>
              <a:gd name="connsiteX259" fmla="*/ 3241769 w 4114165"/>
              <a:gd name="connsiteY259" fmla="*/ 1257820 h 3063250"/>
              <a:gd name="connsiteX260" fmla="*/ 3248371 w 4114165"/>
              <a:gd name="connsiteY260" fmla="*/ 1263088 h 3063250"/>
              <a:gd name="connsiteX261" fmla="*/ 3254986 w 4114165"/>
              <a:gd name="connsiteY261" fmla="*/ 1271661 h 3063250"/>
              <a:gd name="connsiteX262" fmla="*/ 3264896 w 4114165"/>
              <a:gd name="connsiteY262" fmla="*/ 1291099 h 3063250"/>
              <a:gd name="connsiteX263" fmla="*/ 3274819 w 4114165"/>
              <a:gd name="connsiteY263" fmla="*/ 1319161 h 3063250"/>
              <a:gd name="connsiteX264" fmla="*/ 3284729 w 4114165"/>
              <a:gd name="connsiteY264" fmla="*/ 1356796 h 3063250"/>
              <a:gd name="connsiteX265" fmla="*/ 3294638 w 4114165"/>
              <a:gd name="connsiteY265" fmla="*/ 1405106 h 3063250"/>
              <a:gd name="connsiteX266" fmla="*/ 3304548 w 4114165"/>
              <a:gd name="connsiteY266" fmla="*/ 1465029 h 3063250"/>
              <a:gd name="connsiteX267" fmla="*/ 3317766 w 4114165"/>
              <a:gd name="connsiteY267" fmla="*/ 1564322 h 3063250"/>
              <a:gd name="connsiteX268" fmla="*/ 3330996 w 4114165"/>
              <a:gd name="connsiteY268" fmla="*/ 1685636 h 3063250"/>
              <a:gd name="connsiteX269" fmla="*/ 3347508 w 4114165"/>
              <a:gd name="connsiteY269" fmla="*/ 1862923 h 3063250"/>
              <a:gd name="connsiteX270" fmla="*/ 3406993 w 4114165"/>
              <a:gd name="connsiteY270" fmla="*/ 2532355 h 3063250"/>
              <a:gd name="connsiteX271" fmla="*/ 3423517 w 4114165"/>
              <a:gd name="connsiteY271" fmla="*/ 2676071 h 3063250"/>
              <a:gd name="connsiteX272" fmla="*/ 3440042 w 4114165"/>
              <a:gd name="connsiteY272" fmla="*/ 2794878 h 3063250"/>
              <a:gd name="connsiteX273" fmla="*/ 3453260 w 4114165"/>
              <a:gd name="connsiteY273" fmla="*/ 2872884 h 3063250"/>
              <a:gd name="connsiteX274" fmla="*/ 3466477 w 4114165"/>
              <a:gd name="connsiteY274" fmla="*/ 2936720 h 3063250"/>
              <a:gd name="connsiteX275" fmla="*/ 3479694 w 4114165"/>
              <a:gd name="connsiteY275" fmla="*/ 2986828 h 3063250"/>
              <a:gd name="connsiteX276" fmla="*/ 3489604 w 4114165"/>
              <a:gd name="connsiteY276" fmla="*/ 3015675 h 3063250"/>
              <a:gd name="connsiteX277" fmla="*/ 3499526 w 4114165"/>
              <a:gd name="connsiteY277" fmla="*/ 3037329 h 3063250"/>
              <a:gd name="connsiteX278" fmla="*/ 3509436 w 4114165"/>
              <a:gd name="connsiteY278" fmla="*/ 3052108 h 3063250"/>
              <a:gd name="connsiteX279" fmla="*/ 3519346 w 4114165"/>
              <a:gd name="connsiteY279" fmla="*/ 3060642 h 3063250"/>
              <a:gd name="connsiteX280" fmla="*/ 3525962 w 4114165"/>
              <a:gd name="connsiteY280" fmla="*/ 3063150 h 3063250"/>
              <a:gd name="connsiteX281" fmla="*/ 3532564 w 4114165"/>
              <a:gd name="connsiteY281" fmla="*/ 3063251 h 3063250"/>
              <a:gd name="connsiteX282" fmla="*/ 3539179 w 4114165"/>
              <a:gd name="connsiteY282" fmla="*/ 3060947 h 3063250"/>
              <a:gd name="connsiteX283" fmla="*/ 3545781 w 4114165"/>
              <a:gd name="connsiteY283" fmla="*/ 3056261 h 3063250"/>
              <a:gd name="connsiteX284" fmla="*/ 3555704 w 4114165"/>
              <a:gd name="connsiteY284" fmla="*/ 3044826 h 3063250"/>
              <a:gd name="connsiteX285" fmla="*/ 3565614 w 4114165"/>
              <a:gd name="connsiteY285" fmla="*/ 3028149 h 3063250"/>
              <a:gd name="connsiteX286" fmla="*/ 3575523 w 4114165"/>
              <a:gd name="connsiteY286" fmla="*/ 3006076 h 3063250"/>
              <a:gd name="connsiteX287" fmla="*/ 3585446 w 4114165"/>
              <a:gd name="connsiteY287" fmla="*/ 2978141 h 3063250"/>
              <a:gd name="connsiteX288" fmla="*/ 3598663 w 4114165"/>
              <a:gd name="connsiteY288" fmla="*/ 2930705 h 3063250"/>
              <a:gd name="connsiteX289" fmla="*/ 3611881 w 4114165"/>
              <a:gd name="connsiteY289" fmla="*/ 2871288 h 3063250"/>
              <a:gd name="connsiteX290" fmla="*/ 3628405 w 4114165"/>
              <a:gd name="connsiteY290" fmla="*/ 2782582 h 3063250"/>
              <a:gd name="connsiteX291" fmla="*/ 3664750 w 4114165"/>
              <a:gd name="connsiteY291" fmla="*/ 2563380 h 3063250"/>
              <a:gd name="connsiteX292" fmla="*/ 3691185 w 4114165"/>
              <a:gd name="connsiteY292" fmla="*/ 2412674 h 3063250"/>
              <a:gd name="connsiteX293" fmla="*/ 3707710 w 4114165"/>
              <a:gd name="connsiteY293" fmla="*/ 2331693 h 3063250"/>
              <a:gd name="connsiteX294" fmla="*/ 3720927 w 4114165"/>
              <a:gd name="connsiteY294" fmla="*/ 2279532 h 3063250"/>
              <a:gd name="connsiteX295" fmla="*/ 3730837 w 4114165"/>
              <a:gd name="connsiteY295" fmla="*/ 2250090 h 3063250"/>
              <a:gd name="connsiteX296" fmla="*/ 3740759 w 4114165"/>
              <a:gd name="connsiteY296" fmla="*/ 2229956 h 3063250"/>
              <a:gd name="connsiteX297" fmla="*/ 3747362 w 4114165"/>
              <a:gd name="connsiteY297" fmla="*/ 2221978 h 3063250"/>
              <a:gd name="connsiteX298" fmla="*/ 3753977 w 4114165"/>
              <a:gd name="connsiteY298" fmla="*/ 2218470 h 3063250"/>
              <a:gd name="connsiteX299" fmla="*/ 3760579 w 4114165"/>
              <a:gd name="connsiteY299" fmla="*/ 2219483 h 3063250"/>
              <a:gd name="connsiteX300" fmla="*/ 3767194 w 4114165"/>
              <a:gd name="connsiteY300" fmla="*/ 2225017 h 3063250"/>
              <a:gd name="connsiteX301" fmla="*/ 3773796 w 4114165"/>
              <a:gd name="connsiteY301" fmla="*/ 2234945 h 3063250"/>
              <a:gd name="connsiteX302" fmla="*/ 3783719 w 4114165"/>
              <a:gd name="connsiteY302" fmla="*/ 2257498 h 3063250"/>
              <a:gd name="connsiteX303" fmla="*/ 3793629 w 4114165"/>
              <a:gd name="connsiteY303" fmla="*/ 2287751 h 3063250"/>
              <a:gd name="connsiteX304" fmla="*/ 3810154 w 4114165"/>
              <a:gd name="connsiteY304" fmla="*/ 2348788 h 3063250"/>
              <a:gd name="connsiteX305" fmla="*/ 3836589 w 4114165"/>
              <a:gd name="connsiteY305" fmla="*/ 2448461 h 3063250"/>
              <a:gd name="connsiteX306" fmla="*/ 3849806 w 4114165"/>
              <a:gd name="connsiteY306" fmla="*/ 2487654 h 3063250"/>
              <a:gd name="connsiteX307" fmla="*/ 3859716 w 4114165"/>
              <a:gd name="connsiteY307" fmla="*/ 2508472 h 3063250"/>
              <a:gd name="connsiteX308" fmla="*/ 3866331 w 4114165"/>
              <a:gd name="connsiteY308" fmla="*/ 2517476 h 3063250"/>
              <a:gd name="connsiteX309" fmla="*/ 3872933 w 4114165"/>
              <a:gd name="connsiteY309" fmla="*/ 2522313 h 3063250"/>
              <a:gd name="connsiteX310" fmla="*/ 3879548 w 4114165"/>
              <a:gd name="connsiteY310" fmla="*/ 2522984 h 3063250"/>
              <a:gd name="connsiteX311" fmla="*/ 3886150 w 4114165"/>
              <a:gd name="connsiteY311" fmla="*/ 2519654 h 3063250"/>
              <a:gd name="connsiteX312" fmla="*/ 3892765 w 4114165"/>
              <a:gd name="connsiteY312" fmla="*/ 2512613 h 3063250"/>
              <a:gd name="connsiteX313" fmla="*/ 3902675 w 4114165"/>
              <a:gd name="connsiteY313" fmla="*/ 2496087 h 3063250"/>
              <a:gd name="connsiteX314" fmla="*/ 3915893 w 4114165"/>
              <a:gd name="connsiteY314" fmla="*/ 2466177 h 3063250"/>
              <a:gd name="connsiteX315" fmla="*/ 3939032 w 4114165"/>
              <a:gd name="connsiteY315" fmla="*/ 2410826 h 3063250"/>
              <a:gd name="connsiteX316" fmla="*/ 3948943 w 4114165"/>
              <a:gd name="connsiteY316" fmla="*/ 2393604 h 3063250"/>
              <a:gd name="connsiteX317" fmla="*/ 3955545 w 4114165"/>
              <a:gd name="connsiteY317" fmla="*/ 2385879 h 3063250"/>
              <a:gd name="connsiteX318" fmla="*/ 3962160 w 4114165"/>
              <a:gd name="connsiteY318" fmla="*/ 2381497 h 3063250"/>
              <a:gd name="connsiteX319" fmla="*/ 3968775 w 4114165"/>
              <a:gd name="connsiteY319" fmla="*/ 2380687 h 3063250"/>
              <a:gd name="connsiteX320" fmla="*/ 3975377 w 4114165"/>
              <a:gd name="connsiteY320" fmla="*/ 2383562 h 3063250"/>
              <a:gd name="connsiteX321" fmla="*/ 3981992 w 4114165"/>
              <a:gd name="connsiteY321" fmla="*/ 2390184 h 3063250"/>
              <a:gd name="connsiteX322" fmla="*/ 3988595 w 4114165"/>
              <a:gd name="connsiteY322" fmla="*/ 2400606 h 3063250"/>
              <a:gd name="connsiteX323" fmla="*/ 3998504 w 4114165"/>
              <a:gd name="connsiteY323" fmla="*/ 2422932 h 3063250"/>
              <a:gd name="connsiteX324" fmla="*/ 4011734 w 4114165"/>
              <a:gd name="connsiteY324" fmla="*/ 2462365 h 3063250"/>
              <a:gd name="connsiteX325" fmla="*/ 4034862 w 4114165"/>
              <a:gd name="connsiteY325" fmla="*/ 2535128 h 3063250"/>
              <a:gd name="connsiteX326" fmla="*/ 4044771 w 4114165"/>
              <a:gd name="connsiteY326" fmla="*/ 2557023 h 3063250"/>
              <a:gd name="connsiteX327" fmla="*/ 4051386 w 4114165"/>
              <a:gd name="connsiteY327" fmla="*/ 2565419 h 3063250"/>
              <a:gd name="connsiteX328" fmla="*/ 4054681 w 4114165"/>
              <a:gd name="connsiteY328" fmla="*/ 2567344 h 3063250"/>
              <a:gd name="connsiteX329" fmla="*/ 4057989 w 4114165"/>
              <a:gd name="connsiteY329" fmla="*/ 2567584 h 3063250"/>
              <a:gd name="connsiteX330" fmla="*/ 4061296 w 4114165"/>
              <a:gd name="connsiteY330" fmla="*/ 2566090 h 3063250"/>
              <a:gd name="connsiteX331" fmla="*/ 4067911 w 4114165"/>
              <a:gd name="connsiteY331" fmla="*/ 2557454 h 3063250"/>
              <a:gd name="connsiteX332" fmla="*/ 4074514 w 4114165"/>
              <a:gd name="connsiteY332" fmla="*/ 2541131 h 3063250"/>
              <a:gd name="connsiteX333" fmla="*/ 4081129 w 4114165"/>
              <a:gd name="connsiteY333" fmla="*/ 2517134 h 3063250"/>
              <a:gd name="connsiteX334" fmla="*/ 4091038 w 4114165"/>
              <a:gd name="connsiteY334" fmla="*/ 2467532 h 3063250"/>
              <a:gd name="connsiteX335" fmla="*/ 4100948 w 4114165"/>
              <a:gd name="connsiteY335" fmla="*/ 2403215 h 3063250"/>
              <a:gd name="connsiteX336" fmla="*/ 4114166 w 4114165"/>
              <a:gd name="connsiteY336" fmla="*/ 2298223 h 3063250"/>
              <a:gd name="connsiteX337" fmla="*/ 4114166 w 4114165"/>
              <a:gd name="connsiteY337" fmla="*/ 2298223 h 3063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</a:cxnLst>
            <a:rect l="l" t="t" r="r" b="b"/>
            <a:pathLst>
              <a:path w="4114165" h="3063250">
                <a:moveTo>
                  <a:pt x="0" y="962866"/>
                </a:moveTo>
                <a:lnTo>
                  <a:pt x="13219" y="938578"/>
                </a:lnTo>
                <a:lnTo>
                  <a:pt x="29741" y="914936"/>
                </a:lnTo>
                <a:lnTo>
                  <a:pt x="52873" y="887165"/>
                </a:lnTo>
                <a:lnTo>
                  <a:pt x="79309" y="860382"/>
                </a:lnTo>
                <a:lnTo>
                  <a:pt x="99137" y="843895"/>
                </a:lnTo>
                <a:lnTo>
                  <a:pt x="109050" y="838551"/>
                </a:lnTo>
                <a:lnTo>
                  <a:pt x="118964" y="836816"/>
                </a:lnTo>
                <a:lnTo>
                  <a:pt x="125574" y="838272"/>
                </a:lnTo>
                <a:lnTo>
                  <a:pt x="132182" y="842248"/>
                </a:lnTo>
                <a:lnTo>
                  <a:pt x="138791" y="849049"/>
                </a:lnTo>
                <a:lnTo>
                  <a:pt x="145401" y="859078"/>
                </a:lnTo>
                <a:lnTo>
                  <a:pt x="155315" y="880859"/>
                </a:lnTo>
                <a:lnTo>
                  <a:pt x="165228" y="911631"/>
                </a:lnTo>
                <a:lnTo>
                  <a:pt x="175142" y="951773"/>
                </a:lnTo>
                <a:lnTo>
                  <a:pt x="188360" y="1018952"/>
                </a:lnTo>
                <a:lnTo>
                  <a:pt x="204883" y="1119511"/>
                </a:lnTo>
                <a:lnTo>
                  <a:pt x="237928" y="1325872"/>
                </a:lnTo>
                <a:lnTo>
                  <a:pt x="251146" y="1392203"/>
                </a:lnTo>
                <a:lnTo>
                  <a:pt x="264365" y="1444629"/>
                </a:lnTo>
                <a:lnTo>
                  <a:pt x="274279" y="1474666"/>
                </a:lnTo>
                <a:lnTo>
                  <a:pt x="284192" y="1497675"/>
                </a:lnTo>
                <a:lnTo>
                  <a:pt x="297410" y="1521267"/>
                </a:lnTo>
                <a:lnTo>
                  <a:pt x="323847" y="1565120"/>
                </a:lnTo>
                <a:lnTo>
                  <a:pt x="340373" y="1598538"/>
                </a:lnTo>
                <a:lnTo>
                  <a:pt x="363500" y="1652395"/>
                </a:lnTo>
                <a:lnTo>
                  <a:pt x="386628" y="1713129"/>
                </a:lnTo>
                <a:lnTo>
                  <a:pt x="406460" y="1772988"/>
                </a:lnTo>
                <a:lnTo>
                  <a:pt x="422985" y="1832430"/>
                </a:lnTo>
                <a:lnTo>
                  <a:pt x="439510" y="1903407"/>
                </a:lnTo>
                <a:lnTo>
                  <a:pt x="456035" y="1987175"/>
                </a:lnTo>
                <a:lnTo>
                  <a:pt x="472547" y="2085024"/>
                </a:lnTo>
                <a:lnTo>
                  <a:pt x="502289" y="2284990"/>
                </a:lnTo>
                <a:lnTo>
                  <a:pt x="518814" y="2386930"/>
                </a:lnTo>
                <a:lnTo>
                  <a:pt x="532031" y="2452703"/>
                </a:lnTo>
                <a:lnTo>
                  <a:pt x="541941" y="2490718"/>
                </a:lnTo>
                <a:lnTo>
                  <a:pt x="551864" y="2518717"/>
                </a:lnTo>
                <a:lnTo>
                  <a:pt x="561774" y="2537066"/>
                </a:lnTo>
                <a:lnTo>
                  <a:pt x="568389" y="2544335"/>
                </a:lnTo>
                <a:lnTo>
                  <a:pt x="574991" y="2548070"/>
                </a:lnTo>
                <a:lnTo>
                  <a:pt x="581606" y="2548741"/>
                </a:lnTo>
                <a:lnTo>
                  <a:pt x="588208" y="2546969"/>
                </a:lnTo>
                <a:lnTo>
                  <a:pt x="598131" y="2541042"/>
                </a:lnTo>
                <a:lnTo>
                  <a:pt x="644385" y="2506927"/>
                </a:lnTo>
                <a:lnTo>
                  <a:pt x="670820" y="2490034"/>
                </a:lnTo>
                <a:lnTo>
                  <a:pt x="687345" y="2476269"/>
                </a:lnTo>
                <a:lnTo>
                  <a:pt x="700562" y="2461681"/>
                </a:lnTo>
                <a:lnTo>
                  <a:pt x="710485" y="2447156"/>
                </a:lnTo>
                <a:lnTo>
                  <a:pt x="720395" y="2427478"/>
                </a:lnTo>
                <a:lnTo>
                  <a:pt x="730305" y="2399808"/>
                </a:lnTo>
                <a:lnTo>
                  <a:pt x="740214" y="2360615"/>
                </a:lnTo>
                <a:lnTo>
                  <a:pt x="750137" y="2306011"/>
                </a:lnTo>
                <a:lnTo>
                  <a:pt x="760047" y="2232146"/>
                </a:lnTo>
                <a:lnTo>
                  <a:pt x="769957" y="2135437"/>
                </a:lnTo>
                <a:lnTo>
                  <a:pt x="779879" y="2013021"/>
                </a:lnTo>
                <a:lnTo>
                  <a:pt x="793097" y="1806394"/>
                </a:lnTo>
                <a:lnTo>
                  <a:pt x="806314" y="1550988"/>
                </a:lnTo>
                <a:lnTo>
                  <a:pt x="826134" y="1101061"/>
                </a:lnTo>
                <a:lnTo>
                  <a:pt x="852581" y="502805"/>
                </a:lnTo>
                <a:lnTo>
                  <a:pt x="865798" y="268992"/>
                </a:lnTo>
                <a:lnTo>
                  <a:pt x="875708" y="140161"/>
                </a:lnTo>
                <a:lnTo>
                  <a:pt x="885618" y="54144"/>
                </a:lnTo>
                <a:lnTo>
                  <a:pt x="892233" y="19833"/>
                </a:lnTo>
                <a:lnTo>
                  <a:pt x="898835" y="2645"/>
                </a:lnTo>
                <a:lnTo>
                  <a:pt x="902143" y="0"/>
                </a:lnTo>
                <a:lnTo>
                  <a:pt x="905450" y="1042"/>
                </a:lnTo>
                <a:lnTo>
                  <a:pt x="908758" y="5543"/>
                </a:lnTo>
                <a:lnTo>
                  <a:pt x="915360" y="23974"/>
                </a:lnTo>
                <a:lnTo>
                  <a:pt x="921975" y="53496"/>
                </a:lnTo>
                <a:lnTo>
                  <a:pt x="931885" y="114728"/>
                </a:lnTo>
                <a:lnTo>
                  <a:pt x="945103" y="219005"/>
                </a:lnTo>
                <a:lnTo>
                  <a:pt x="991370" y="608560"/>
                </a:lnTo>
                <a:lnTo>
                  <a:pt x="1007895" y="717439"/>
                </a:lnTo>
                <a:lnTo>
                  <a:pt x="1057457" y="1020560"/>
                </a:lnTo>
                <a:lnTo>
                  <a:pt x="1070674" y="1129034"/>
                </a:lnTo>
                <a:lnTo>
                  <a:pt x="1083891" y="1261492"/>
                </a:lnTo>
                <a:lnTo>
                  <a:pt x="1100416" y="1462079"/>
                </a:lnTo>
                <a:lnTo>
                  <a:pt x="1123543" y="1789577"/>
                </a:lnTo>
                <a:lnTo>
                  <a:pt x="1146683" y="2110389"/>
                </a:lnTo>
                <a:lnTo>
                  <a:pt x="1159901" y="2255687"/>
                </a:lnTo>
                <a:lnTo>
                  <a:pt x="1169810" y="2336454"/>
                </a:lnTo>
                <a:lnTo>
                  <a:pt x="1176425" y="2375343"/>
                </a:lnTo>
                <a:lnTo>
                  <a:pt x="1183028" y="2401809"/>
                </a:lnTo>
                <a:lnTo>
                  <a:pt x="1189643" y="2415701"/>
                </a:lnTo>
                <a:lnTo>
                  <a:pt x="1192950" y="2417917"/>
                </a:lnTo>
                <a:lnTo>
                  <a:pt x="1196245" y="2417030"/>
                </a:lnTo>
                <a:lnTo>
                  <a:pt x="1199553" y="2413054"/>
                </a:lnTo>
                <a:lnTo>
                  <a:pt x="1206168" y="2396073"/>
                </a:lnTo>
                <a:lnTo>
                  <a:pt x="1212770" y="2367517"/>
                </a:lnTo>
                <a:lnTo>
                  <a:pt x="1222680" y="2304808"/>
                </a:lnTo>
                <a:lnTo>
                  <a:pt x="1232602" y="2221471"/>
                </a:lnTo>
                <a:lnTo>
                  <a:pt x="1249127" y="2051011"/>
                </a:lnTo>
                <a:lnTo>
                  <a:pt x="1278857" y="1738519"/>
                </a:lnTo>
                <a:lnTo>
                  <a:pt x="1292087" y="1631108"/>
                </a:lnTo>
                <a:lnTo>
                  <a:pt x="1301997" y="1571186"/>
                </a:lnTo>
                <a:lnTo>
                  <a:pt x="1311907" y="1530802"/>
                </a:lnTo>
                <a:lnTo>
                  <a:pt x="1318522" y="1515125"/>
                </a:lnTo>
                <a:lnTo>
                  <a:pt x="1325124" y="1508553"/>
                </a:lnTo>
                <a:lnTo>
                  <a:pt x="1328431" y="1508692"/>
                </a:lnTo>
                <a:lnTo>
                  <a:pt x="1331739" y="1511098"/>
                </a:lnTo>
                <a:lnTo>
                  <a:pt x="1338341" y="1522673"/>
                </a:lnTo>
                <a:lnTo>
                  <a:pt x="1344956" y="1543098"/>
                </a:lnTo>
                <a:lnTo>
                  <a:pt x="1351559" y="1572135"/>
                </a:lnTo>
                <a:lnTo>
                  <a:pt x="1361481" y="1631273"/>
                </a:lnTo>
                <a:lnTo>
                  <a:pt x="1371391" y="1708025"/>
                </a:lnTo>
                <a:lnTo>
                  <a:pt x="1384608" y="1834709"/>
                </a:lnTo>
                <a:lnTo>
                  <a:pt x="1401133" y="2023810"/>
                </a:lnTo>
                <a:lnTo>
                  <a:pt x="1437478" y="2455958"/>
                </a:lnTo>
                <a:lnTo>
                  <a:pt x="1450695" y="2573840"/>
                </a:lnTo>
                <a:lnTo>
                  <a:pt x="1460618" y="2638271"/>
                </a:lnTo>
                <a:lnTo>
                  <a:pt x="1467220" y="2669055"/>
                </a:lnTo>
                <a:lnTo>
                  <a:pt x="1473835" y="2690241"/>
                </a:lnTo>
                <a:lnTo>
                  <a:pt x="1480438" y="2702360"/>
                </a:lnTo>
                <a:lnTo>
                  <a:pt x="1483745" y="2705260"/>
                </a:lnTo>
                <a:lnTo>
                  <a:pt x="1487053" y="2706222"/>
                </a:lnTo>
                <a:lnTo>
                  <a:pt x="1490360" y="2705361"/>
                </a:lnTo>
                <a:lnTo>
                  <a:pt x="1496963" y="2698700"/>
                </a:lnTo>
                <a:lnTo>
                  <a:pt x="1503577" y="2686265"/>
                </a:lnTo>
                <a:lnTo>
                  <a:pt x="1513487" y="2658861"/>
                </a:lnTo>
                <a:lnTo>
                  <a:pt x="1526705" y="2610120"/>
                </a:lnTo>
                <a:lnTo>
                  <a:pt x="1543229" y="2536635"/>
                </a:lnTo>
                <a:lnTo>
                  <a:pt x="1579574" y="2357488"/>
                </a:lnTo>
                <a:lnTo>
                  <a:pt x="1615932" y="2168830"/>
                </a:lnTo>
                <a:lnTo>
                  <a:pt x="1639059" y="2033219"/>
                </a:lnTo>
                <a:lnTo>
                  <a:pt x="1658891" y="1899823"/>
                </a:lnTo>
                <a:lnTo>
                  <a:pt x="1688633" y="1675189"/>
                </a:lnTo>
                <a:lnTo>
                  <a:pt x="1724978" y="1405069"/>
                </a:lnTo>
                <a:lnTo>
                  <a:pt x="1754720" y="1207660"/>
                </a:lnTo>
                <a:lnTo>
                  <a:pt x="1777847" y="1072404"/>
                </a:lnTo>
                <a:lnTo>
                  <a:pt x="1794372" y="994322"/>
                </a:lnTo>
                <a:lnTo>
                  <a:pt x="1807590" y="945860"/>
                </a:lnTo>
                <a:lnTo>
                  <a:pt x="1820807" y="909731"/>
                </a:lnTo>
                <a:lnTo>
                  <a:pt x="1830717" y="890394"/>
                </a:lnTo>
                <a:lnTo>
                  <a:pt x="1840639" y="877921"/>
                </a:lnTo>
                <a:lnTo>
                  <a:pt x="1847242" y="873653"/>
                </a:lnTo>
                <a:lnTo>
                  <a:pt x="1853857" y="872881"/>
                </a:lnTo>
                <a:lnTo>
                  <a:pt x="1860459" y="875768"/>
                </a:lnTo>
                <a:lnTo>
                  <a:pt x="1867074" y="882378"/>
                </a:lnTo>
                <a:lnTo>
                  <a:pt x="1873676" y="892762"/>
                </a:lnTo>
                <a:lnTo>
                  <a:pt x="1883599" y="915227"/>
                </a:lnTo>
                <a:lnTo>
                  <a:pt x="1893509" y="945480"/>
                </a:lnTo>
                <a:lnTo>
                  <a:pt x="1906726" y="996386"/>
                </a:lnTo>
                <a:lnTo>
                  <a:pt x="1919944" y="1058398"/>
                </a:lnTo>
                <a:lnTo>
                  <a:pt x="1933161" y="1132137"/>
                </a:lnTo>
                <a:lnTo>
                  <a:pt x="1949686" y="1241687"/>
                </a:lnTo>
                <a:lnTo>
                  <a:pt x="1966211" y="1370713"/>
                </a:lnTo>
                <a:lnTo>
                  <a:pt x="1986043" y="1548658"/>
                </a:lnTo>
                <a:lnTo>
                  <a:pt x="2035605" y="2011729"/>
                </a:lnTo>
                <a:lnTo>
                  <a:pt x="2048822" y="2106628"/>
                </a:lnTo>
                <a:lnTo>
                  <a:pt x="2058732" y="2163043"/>
                </a:lnTo>
                <a:lnTo>
                  <a:pt x="2068655" y="2205123"/>
                </a:lnTo>
                <a:lnTo>
                  <a:pt x="2075257" y="2224738"/>
                </a:lnTo>
                <a:lnTo>
                  <a:pt x="2081872" y="2237528"/>
                </a:lnTo>
                <a:lnTo>
                  <a:pt x="2088474" y="2243581"/>
                </a:lnTo>
                <a:lnTo>
                  <a:pt x="2091782" y="2244151"/>
                </a:lnTo>
                <a:lnTo>
                  <a:pt x="2095089" y="2243151"/>
                </a:lnTo>
                <a:lnTo>
                  <a:pt x="2101692" y="2236591"/>
                </a:lnTo>
                <a:lnTo>
                  <a:pt x="2108307" y="2224359"/>
                </a:lnTo>
                <a:lnTo>
                  <a:pt x="2118217" y="2196525"/>
                </a:lnTo>
                <a:lnTo>
                  <a:pt x="2128127" y="2159193"/>
                </a:lnTo>
                <a:lnTo>
                  <a:pt x="2141357" y="2098485"/>
                </a:lnTo>
                <a:lnTo>
                  <a:pt x="2164484" y="1975626"/>
                </a:lnTo>
                <a:lnTo>
                  <a:pt x="2200829" y="1779712"/>
                </a:lnTo>
                <a:lnTo>
                  <a:pt x="2214046" y="1723006"/>
                </a:lnTo>
                <a:lnTo>
                  <a:pt x="2223968" y="1691525"/>
                </a:lnTo>
                <a:lnTo>
                  <a:pt x="2230571" y="1677165"/>
                </a:lnTo>
                <a:lnTo>
                  <a:pt x="2237186" y="1668845"/>
                </a:lnTo>
                <a:lnTo>
                  <a:pt x="2240493" y="1667085"/>
                </a:lnTo>
                <a:lnTo>
                  <a:pt x="2243788" y="1666971"/>
                </a:lnTo>
                <a:lnTo>
                  <a:pt x="2247096" y="1668554"/>
                </a:lnTo>
                <a:lnTo>
                  <a:pt x="2253711" y="1676912"/>
                </a:lnTo>
                <a:lnTo>
                  <a:pt x="2260313" y="1692285"/>
                </a:lnTo>
                <a:lnTo>
                  <a:pt x="2266928" y="1714838"/>
                </a:lnTo>
                <a:lnTo>
                  <a:pt x="2276838" y="1762439"/>
                </a:lnTo>
                <a:lnTo>
                  <a:pt x="2286748" y="1827060"/>
                </a:lnTo>
                <a:lnTo>
                  <a:pt x="2296670" y="1908954"/>
                </a:lnTo>
                <a:lnTo>
                  <a:pt x="2309888" y="2044185"/>
                </a:lnTo>
                <a:lnTo>
                  <a:pt x="2326400" y="2246051"/>
                </a:lnTo>
                <a:lnTo>
                  <a:pt x="2352847" y="2572067"/>
                </a:lnTo>
                <a:lnTo>
                  <a:pt x="2366064" y="2700929"/>
                </a:lnTo>
                <a:lnTo>
                  <a:pt x="2375975" y="2775427"/>
                </a:lnTo>
                <a:lnTo>
                  <a:pt x="2385884" y="2830398"/>
                </a:lnTo>
                <a:lnTo>
                  <a:pt x="2395807" y="2867312"/>
                </a:lnTo>
                <a:lnTo>
                  <a:pt x="2402409" y="2883268"/>
                </a:lnTo>
                <a:lnTo>
                  <a:pt x="2409024" y="2893563"/>
                </a:lnTo>
                <a:lnTo>
                  <a:pt x="2415627" y="2899350"/>
                </a:lnTo>
                <a:lnTo>
                  <a:pt x="2422242" y="2901668"/>
                </a:lnTo>
                <a:lnTo>
                  <a:pt x="2428844" y="2901402"/>
                </a:lnTo>
                <a:lnTo>
                  <a:pt x="2438766" y="2897273"/>
                </a:lnTo>
                <a:lnTo>
                  <a:pt x="2448676" y="2889726"/>
                </a:lnTo>
                <a:lnTo>
                  <a:pt x="2461894" y="2875454"/>
                </a:lnTo>
                <a:lnTo>
                  <a:pt x="2478418" y="2852749"/>
                </a:lnTo>
                <a:lnTo>
                  <a:pt x="2501546" y="2820306"/>
                </a:lnTo>
                <a:lnTo>
                  <a:pt x="2511456" y="2810061"/>
                </a:lnTo>
                <a:lnTo>
                  <a:pt x="2521378" y="2803945"/>
                </a:lnTo>
                <a:lnTo>
                  <a:pt x="2527980" y="2802564"/>
                </a:lnTo>
                <a:lnTo>
                  <a:pt x="2534596" y="2803464"/>
                </a:lnTo>
                <a:lnTo>
                  <a:pt x="2541198" y="2806592"/>
                </a:lnTo>
                <a:lnTo>
                  <a:pt x="2551120" y="2815215"/>
                </a:lnTo>
                <a:lnTo>
                  <a:pt x="2561030" y="2828271"/>
                </a:lnTo>
                <a:lnTo>
                  <a:pt x="2570940" y="2845810"/>
                </a:lnTo>
                <a:lnTo>
                  <a:pt x="2584158" y="2876189"/>
                </a:lnTo>
                <a:lnTo>
                  <a:pt x="2603990" y="2931768"/>
                </a:lnTo>
                <a:lnTo>
                  <a:pt x="2617207" y="2966795"/>
                </a:lnTo>
                <a:lnTo>
                  <a:pt x="2627117" y="2986220"/>
                </a:lnTo>
                <a:lnTo>
                  <a:pt x="2633732" y="2993894"/>
                </a:lnTo>
                <a:lnTo>
                  <a:pt x="2640334" y="2996060"/>
                </a:lnTo>
                <a:lnTo>
                  <a:pt x="2643642" y="2994781"/>
                </a:lnTo>
                <a:lnTo>
                  <a:pt x="2650257" y="2986942"/>
                </a:lnTo>
                <a:lnTo>
                  <a:pt x="2656859" y="2971366"/>
                </a:lnTo>
                <a:lnTo>
                  <a:pt x="2663474" y="2947357"/>
                </a:lnTo>
                <a:lnTo>
                  <a:pt x="2670077" y="2914280"/>
                </a:lnTo>
                <a:lnTo>
                  <a:pt x="2679999" y="2846646"/>
                </a:lnTo>
                <a:lnTo>
                  <a:pt x="2689909" y="2756698"/>
                </a:lnTo>
                <a:lnTo>
                  <a:pt x="2703127" y="2602181"/>
                </a:lnTo>
                <a:lnTo>
                  <a:pt x="2716344" y="2412092"/>
                </a:lnTo>
                <a:lnTo>
                  <a:pt x="2736176" y="2082213"/>
                </a:lnTo>
                <a:lnTo>
                  <a:pt x="2772521" y="1470652"/>
                </a:lnTo>
                <a:lnTo>
                  <a:pt x="2789046" y="1238622"/>
                </a:lnTo>
                <a:lnTo>
                  <a:pt x="2805571" y="1047862"/>
                </a:lnTo>
                <a:lnTo>
                  <a:pt x="2818788" y="927358"/>
                </a:lnTo>
                <a:lnTo>
                  <a:pt x="2832005" y="833941"/>
                </a:lnTo>
                <a:lnTo>
                  <a:pt x="2845223" y="764002"/>
                </a:lnTo>
                <a:lnTo>
                  <a:pt x="2855133" y="724885"/>
                </a:lnTo>
                <a:lnTo>
                  <a:pt x="2865042" y="696152"/>
                </a:lnTo>
                <a:lnTo>
                  <a:pt x="2874965" y="677220"/>
                </a:lnTo>
                <a:lnTo>
                  <a:pt x="2881567" y="670028"/>
                </a:lnTo>
                <a:lnTo>
                  <a:pt x="2888182" y="667368"/>
                </a:lnTo>
                <a:lnTo>
                  <a:pt x="2894785" y="669622"/>
                </a:lnTo>
                <a:lnTo>
                  <a:pt x="2901400" y="677182"/>
                </a:lnTo>
                <a:lnTo>
                  <a:pt x="2908002" y="690415"/>
                </a:lnTo>
                <a:lnTo>
                  <a:pt x="2914617" y="709562"/>
                </a:lnTo>
                <a:lnTo>
                  <a:pt x="2924527" y="749616"/>
                </a:lnTo>
                <a:lnTo>
                  <a:pt x="2934450" y="803296"/>
                </a:lnTo>
                <a:lnTo>
                  <a:pt x="2947667" y="895814"/>
                </a:lnTo>
                <a:lnTo>
                  <a:pt x="2960884" y="1012101"/>
                </a:lnTo>
                <a:lnTo>
                  <a:pt x="2977409" y="1187779"/>
                </a:lnTo>
                <a:lnTo>
                  <a:pt x="3017061" y="1634110"/>
                </a:lnTo>
                <a:lnTo>
                  <a:pt x="3030278" y="1742115"/>
                </a:lnTo>
                <a:lnTo>
                  <a:pt x="3040188" y="1800265"/>
                </a:lnTo>
                <a:lnTo>
                  <a:pt x="3046803" y="1827313"/>
                </a:lnTo>
                <a:lnTo>
                  <a:pt x="3053406" y="1844928"/>
                </a:lnTo>
                <a:lnTo>
                  <a:pt x="3060021" y="1853413"/>
                </a:lnTo>
                <a:lnTo>
                  <a:pt x="3063315" y="1854388"/>
                </a:lnTo>
                <a:lnTo>
                  <a:pt x="3066623" y="1853299"/>
                </a:lnTo>
                <a:lnTo>
                  <a:pt x="3073238" y="1845245"/>
                </a:lnTo>
                <a:lnTo>
                  <a:pt x="3079840" y="1829960"/>
                </a:lnTo>
                <a:lnTo>
                  <a:pt x="3086456" y="1808129"/>
                </a:lnTo>
                <a:lnTo>
                  <a:pt x="3096365" y="1764782"/>
                </a:lnTo>
                <a:lnTo>
                  <a:pt x="3109583" y="1692285"/>
                </a:lnTo>
                <a:lnTo>
                  <a:pt x="3145940" y="1482986"/>
                </a:lnTo>
                <a:lnTo>
                  <a:pt x="3162452" y="1409665"/>
                </a:lnTo>
                <a:lnTo>
                  <a:pt x="3178977" y="1351098"/>
                </a:lnTo>
                <a:lnTo>
                  <a:pt x="3192194" y="1313348"/>
                </a:lnTo>
                <a:lnTo>
                  <a:pt x="3205412" y="1283678"/>
                </a:lnTo>
                <a:lnTo>
                  <a:pt x="3215334" y="1267773"/>
                </a:lnTo>
                <a:lnTo>
                  <a:pt x="3221936" y="1260745"/>
                </a:lnTo>
                <a:lnTo>
                  <a:pt x="3228551" y="1256705"/>
                </a:lnTo>
                <a:lnTo>
                  <a:pt x="3235154" y="1255730"/>
                </a:lnTo>
                <a:lnTo>
                  <a:pt x="3241769" y="1257820"/>
                </a:lnTo>
                <a:lnTo>
                  <a:pt x="3248371" y="1263088"/>
                </a:lnTo>
                <a:lnTo>
                  <a:pt x="3254986" y="1271661"/>
                </a:lnTo>
                <a:lnTo>
                  <a:pt x="3264896" y="1291099"/>
                </a:lnTo>
                <a:lnTo>
                  <a:pt x="3274819" y="1319161"/>
                </a:lnTo>
                <a:lnTo>
                  <a:pt x="3284729" y="1356796"/>
                </a:lnTo>
                <a:lnTo>
                  <a:pt x="3294638" y="1405106"/>
                </a:lnTo>
                <a:lnTo>
                  <a:pt x="3304548" y="1465029"/>
                </a:lnTo>
                <a:lnTo>
                  <a:pt x="3317766" y="1564322"/>
                </a:lnTo>
                <a:lnTo>
                  <a:pt x="3330996" y="1685636"/>
                </a:lnTo>
                <a:lnTo>
                  <a:pt x="3347508" y="1862923"/>
                </a:lnTo>
                <a:lnTo>
                  <a:pt x="3406993" y="2532355"/>
                </a:lnTo>
                <a:lnTo>
                  <a:pt x="3423517" y="2676071"/>
                </a:lnTo>
                <a:lnTo>
                  <a:pt x="3440042" y="2794878"/>
                </a:lnTo>
                <a:lnTo>
                  <a:pt x="3453260" y="2872884"/>
                </a:lnTo>
                <a:lnTo>
                  <a:pt x="3466477" y="2936720"/>
                </a:lnTo>
                <a:lnTo>
                  <a:pt x="3479694" y="2986828"/>
                </a:lnTo>
                <a:lnTo>
                  <a:pt x="3489604" y="3015675"/>
                </a:lnTo>
                <a:lnTo>
                  <a:pt x="3499526" y="3037329"/>
                </a:lnTo>
                <a:lnTo>
                  <a:pt x="3509436" y="3052108"/>
                </a:lnTo>
                <a:lnTo>
                  <a:pt x="3519346" y="3060642"/>
                </a:lnTo>
                <a:lnTo>
                  <a:pt x="3525962" y="3063150"/>
                </a:lnTo>
                <a:lnTo>
                  <a:pt x="3532564" y="3063251"/>
                </a:lnTo>
                <a:lnTo>
                  <a:pt x="3539179" y="3060947"/>
                </a:lnTo>
                <a:lnTo>
                  <a:pt x="3545781" y="3056261"/>
                </a:lnTo>
                <a:lnTo>
                  <a:pt x="3555704" y="3044826"/>
                </a:lnTo>
                <a:lnTo>
                  <a:pt x="3565614" y="3028149"/>
                </a:lnTo>
                <a:lnTo>
                  <a:pt x="3575523" y="3006076"/>
                </a:lnTo>
                <a:lnTo>
                  <a:pt x="3585446" y="2978141"/>
                </a:lnTo>
                <a:lnTo>
                  <a:pt x="3598663" y="2930705"/>
                </a:lnTo>
                <a:lnTo>
                  <a:pt x="3611881" y="2871288"/>
                </a:lnTo>
                <a:lnTo>
                  <a:pt x="3628405" y="2782582"/>
                </a:lnTo>
                <a:lnTo>
                  <a:pt x="3664750" y="2563380"/>
                </a:lnTo>
                <a:lnTo>
                  <a:pt x="3691185" y="2412674"/>
                </a:lnTo>
                <a:lnTo>
                  <a:pt x="3707710" y="2331693"/>
                </a:lnTo>
                <a:lnTo>
                  <a:pt x="3720927" y="2279532"/>
                </a:lnTo>
                <a:lnTo>
                  <a:pt x="3730837" y="2250090"/>
                </a:lnTo>
                <a:lnTo>
                  <a:pt x="3740759" y="2229956"/>
                </a:lnTo>
                <a:lnTo>
                  <a:pt x="3747362" y="2221978"/>
                </a:lnTo>
                <a:lnTo>
                  <a:pt x="3753977" y="2218470"/>
                </a:lnTo>
                <a:lnTo>
                  <a:pt x="3760579" y="2219483"/>
                </a:lnTo>
                <a:lnTo>
                  <a:pt x="3767194" y="2225017"/>
                </a:lnTo>
                <a:lnTo>
                  <a:pt x="3773796" y="2234945"/>
                </a:lnTo>
                <a:lnTo>
                  <a:pt x="3783719" y="2257498"/>
                </a:lnTo>
                <a:lnTo>
                  <a:pt x="3793629" y="2287751"/>
                </a:lnTo>
                <a:lnTo>
                  <a:pt x="3810154" y="2348788"/>
                </a:lnTo>
                <a:lnTo>
                  <a:pt x="3836589" y="2448461"/>
                </a:lnTo>
                <a:lnTo>
                  <a:pt x="3849806" y="2487654"/>
                </a:lnTo>
                <a:lnTo>
                  <a:pt x="3859716" y="2508472"/>
                </a:lnTo>
                <a:lnTo>
                  <a:pt x="3866331" y="2517476"/>
                </a:lnTo>
                <a:lnTo>
                  <a:pt x="3872933" y="2522313"/>
                </a:lnTo>
                <a:lnTo>
                  <a:pt x="3879548" y="2522984"/>
                </a:lnTo>
                <a:lnTo>
                  <a:pt x="3886150" y="2519654"/>
                </a:lnTo>
                <a:lnTo>
                  <a:pt x="3892765" y="2512613"/>
                </a:lnTo>
                <a:lnTo>
                  <a:pt x="3902675" y="2496087"/>
                </a:lnTo>
                <a:lnTo>
                  <a:pt x="3915893" y="2466177"/>
                </a:lnTo>
                <a:lnTo>
                  <a:pt x="3939032" y="2410826"/>
                </a:lnTo>
                <a:lnTo>
                  <a:pt x="3948943" y="2393604"/>
                </a:lnTo>
                <a:lnTo>
                  <a:pt x="3955545" y="2385879"/>
                </a:lnTo>
                <a:lnTo>
                  <a:pt x="3962160" y="2381497"/>
                </a:lnTo>
                <a:lnTo>
                  <a:pt x="3968775" y="2380687"/>
                </a:lnTo>
                <a:lnTo>
                  <a:pt x="3975377" y="2383562"/>
                </a:lnTo>
                <a:lnTo>
                  <a:pt x="3981992" y="2390184"/>
                </a:lnTo>
                <a:lnTo>
                  <a:pt x="3988595" y="2400606"/>
                </a:lnTo>
                <a:lnTo>
                  <a:pt x="3998504" y="2422932"/>
                </a:lnTo>
                <a:lnTo>
                  <a:pt x="4011734" y="2462365"/>
                </a:lnTo>
                <a:lnTo>
                  <a:pt x="4034862" y="2535128"/>
                </a:lnTo>
                <a:lnTo>
                  <a:pt x="4044771" y="2557023"/>
                </a:lnTo>
                <a:lnTo>
                  <a:pt x="4051386" y="2565419"/>
                </a:lnTo>
                <a:lnTo>
                  <a:pt x="4054681" y="2567344"/>
                </a:lnTo>
                <a:lnTo>
                  <a:pt x="4057989" y="2567584"/>
                </a:lnTo>
                <a:lnTo>
                  <a:pt x="4061296" y="2566090"/>
                </a:lnTo>
                <a:lnTo>
                  <a:pt x="4067911" y="2557454"/>
                </a:lnTo>
                <a:lnTo>
                  <a:pt x="4074514" y="2541131"/>
                </a:lnTo>
                <a:lnTo>
                  <a:pt x="4081129" y="2517134"/>
                </a:lnTo>
                <a:lnTo>
                  <a:pt x="4091038" y="2467532"/>
                </a:lnTo>
                <a:lnTo>
                  <a:pt x="4100948" y="2403215"/>
                </a:lnTo>
                <a:lnTo>
                  <a:pt x="4114166" y="2298223"/>
                </a:lnTo>
                <a:lnTo>
                  <a:pt x="4114166" y="2298223"/>
                </a:lnTo>
              </a:path>
            </a:pathLst>
          </a:custGeom>
          <a:noFill/>
          <a:ln w="18998" cap="sq">
            <a:solidFill>
              <a:schemeClr val="accent1">
                <a:lumMod val="75000"/>
              </a:schemeClr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igura a mano libera 18">
            <a:extLst>
              <a:ext uri="{FF2B5EF4-FFF2-40B4-BE49-F238E27FC236}">
                <a16:creationId xmlns:a16="http://schemas.microsoft.com/office/drawing/2014/main" id="{14AB4FEB-0543-1386-6F8E-CCC728DB55E5}"/>
              </a:ext>
            </a:extLst>
          </p:cNvPr>
          <p:cNvSpPr/>
          <p:nvPr/>
        </p:nvSpPr>
        <p:spPr>
          <a:xfrm>
            <a:off x="2982396" y="3462151"/>
            <a:ext cx="601475" cy="307777"/>
          </a:xfrm>
          <a:custGeom>
            <a:avLst/>
            <a:gdLst>
              <a:gd name="connsiteX0" fmla="*/ 0 w 4114165"/>
              <a:gd name="connsiteY0" fmla="*/ 962866 h 3063250"/>
              <a:gd name="connsiteX1" fmla="*/ 13219 w 4114165"/>
              <a:gd name="connsiteY1" fmla="*/ 938578 h 3063250"/>
              <a:gd name="connsiteX2" fmla="*/ 29741 w 4114165"/>
              <a:gd name="connsiteY2" fmla="*/ 914936 h 3063250"/>
              <a:gd name="connsiteX3" fmla="*/ 52873 w 4114165"/>
              <a:gd name="connsiteY3" fmla="*/ 887165 h 3063250"/>
              <a:gd name="connsiteX4" fmla="*/ 79309 w 4114165"/>
              <a:gd name="connsiteY4" fmla="*/ 860382 h 3063250"/>
              <a:gd name="connsiteX5" fmla="*/ 99137 w 4114165"/>
              <a:gd name="connsiteY5" fmla="*/ 843895 h 3063250"/>
              <a:gd name="connsiteX6" fmla="*/ 109050 w 4114165"/>
              <a:gd name="connsiteY6" fmla="*/ 838551 h 3063250"/>
              <a:gd name="connsiteX7" fmla="*/ 118964 w 4114165"/>
              <a:gd name="connsiteY7" fmla="*/ 836816 h 3063250"/>
              <a:gd name="connsiteX8" fmla="*/ 125574 w 4114165"/>
              <a:gd name="connsiteY8" fmla="*/ 838272 h 3063250"/>
              <a:gd name="connsiteX9" fmla="*/ 132182 w 4114165"/>
              <a:gd name="connsiteY9" fmla="*/ 842248 h 3063250"/>
              <a:gd name="connsiteX10" fmla="*/ 138791 w 4114165"/>
              <a:gd name="connsiteY10" fmla="*/ 849049 h 3063250"/>
              <a:gd name="connsiteX11" fmla="*/ 145401 w 4114165"/>
              <a:gd name="connsiteY11" fmla="*/ 859078 h 3063250"/>
              <a:gd name="connsiteX12" fmla="*/ 155315 w 4114165"/>
              <a:gd name="connsiteY12" fmla="*/ 880859 h 3063250"/>
              <a:gd name="connsiteX13" fmla="*/ 165228 w 4114165"/>
              <a:gd name="connsiteY13" fmla="*/ 911631 h 3063250"/>
              <a:gd name="connsiteX14" fmla="*/ 175142 w 4114165"/>
              <a:gd name="connsiteY14" fmla="*/ 951773 h 3063250"/>
              <a:gd name="connsiteX15" fmla="*/ 188360 w 4114165"/>
              <a:gd name="connsiteY15" fmla="*/ 1018952 h 3063250"/>
              <a:gd name="connsiteX16" fmla="*/ 204883 w 4114165"/>
              <a:gd name="connsiteY16" fmla="*/ 1119511 h 3063250"/>
              <a:gd name="connsiteX17" fmla="*/ 237928 w 4114165"/>
              <a:gd name="connsiteY17" fmla="*/ 1325872 h 3063250"/>
              <a:gd name="connsiteX18" fmla="*/ 251146 w 4114165"/>
              <a:gd name="connsiteY18" fmla="*/ 1392203 h 3063250"/>
              <a:gd name="connsiteX19" fmla="*/ 264365 w 4114165"/>
              <a:gd name="connsiteY19" fmla="*/ 1444629 h 3063250"/>
              <a:gd name="connsiteX20" fmla="*/ 274279 w 4114165"/>
              <a:gd name="connsiteY20" fmla="*/ 1474666 h 3063250"/>
              <a:gd name="connsiteX21" fmla="*/ 284192 w 4114165"/>
              <a:gd name="connsiteY21" fmla="*/ 1497675 h 3063250"/>
              <a:gd name="connsiteX22" fmla="*/ 297410 w 4114165"/>
              <a:gd name="connsiteY22" fmla="*/ 1521267 h 3063250"/>
              <a:gd name="connsiteX23" fmla="*/ 323847 w 4114165"/>
              <a:gd name="connsiteY23" fmla="*/ 1565120 h 3063250"/>
              <a:gd name="connsiteX24" fmla="*/ 340373 w 4114165"/>
              <a:gd name="connsiteY24" fmla="*/ 1598538 h 3063250"/>
              <a:gd name="connsiteX25" fmla="*/ 363500 w 4114165"/>
              <a:gd name="connsiteY25" fmla="*/ 1652395 h 3063250"/>
              <a:gd name="connsiteX26" fmla="*/ 386628 w 4114165"/>
              <a:gd name="connsiteY26" fmla="*/ 1713129 h 3063250"/>
              <a:gd name="connsiteX27" fmla="*/ 406460 w 4114165"/>
              <a:gd name="connsiteY27" fmla="*/ 1772988 h 3063250"/>
              <a:gd name="connsiteX28" fmla="*/ 422985 w 4114165"/>
              <a:gd name="connsiteY28" fmla="*/ 1832430 h 3063250"/>
              <a:gd name="connsiteX29" fmla="*/ 439510 w 4114165"/>
              <a:gd name="connsiteY29" fmla="*/ 1903407 h 3063250"/>
              <a:gd name="connsiteX30" fmla="*/ 456035 w 4114165"/>
              <a:gd name="connsiteY30" fmla="*/ 1987175 h 3063250"/>
              <a:gd name="connsiteX31" fmla="*/ 472547 w 4114165"/>
              <a:gd name="connsiteY31" fmla="*/ 2085024 h 3063250"/>
              <a:gd name="connsiteX32" fmla="*/ 502289 w 4114165"/>
              <a:gd name="connsiteY32" fmla="*/ 2284990 h 3063250"/>
              <a:gd name="connsiteX33" fmla="*/ 518814 w 4114165"/>
              <a:gd name="connsiteY33" fmla="*/ 2386930 h 3063250"/>
              <a:gd name="connsiteX34" fmla="*/ 532031 w 4114165"/>
              <a:gd name="connsiteY34" fmla="*/ 2452703 h 3063250"/>
              <a:gd name="connsiteX35" fmla="*/ 541941 w 4114165"/>
              <a:gd name="connsiteY35" fmla="*/ 2490718 h 3063250"/>
              <a:gd name="connsiteX36" fmla="*/ 551864 w 4114165"/>
              <a:gd name="connsiteY36" fmla="*/ 2518717 h 3063250"/>
              <a:gd name="connsiteX37" fmla="*/ 561774 w 4114165"/>
              <a:gd name="connsiteY37" fmla="*/ 2537066 h 3063250"/>
              <a:gd name="connsiteX38" fmla="*/ 568389 w 4114165"/>
              <a:gd name="connsiteY38" fmla="*/ 2544335 h 3063250"/>
              <a:gd name="connsiteX39" fmla="*/ 574991 w 4114165"/>
              <a:gd name="connsiteY39" fmla="*/ 2548070 h 3063250"/>
              <a:gd name="connsiteX40" fmla="*/ 581606 w 4114165"/>
              <a:gd name="connsiteY40" fmla="*/ 2548741 h 3063250"/>
              <a:gd name="connsiteX41" fmla="*/ 588208 w 4114165"/>
              <a:gd name="connsiteY41" fmla="*/ 2546969 h 3063250"/>
              <a:gd name="connsiteX42" fmla="*/ 598131 w 4114165"/>
              <a:gd name="connsiteY42" fmla="*/ 2541042 h 3063250"/>
              <a:gd name="connsiteX43" fmla="*/ 644385 w 4114165"/>
              <a:gd name="connsiteY43" fmla="*/ 2506927 h 3063250"/>
              <a:gd name="connsiteX44" fmla="*/ 670820 w 4114165"/>
              <a:gd name="connsiteY44" fmla="*/ 2490034 h 3063250"/>
              <a:gd name="connsiteX45" fmla="*/ 687345 w 4114165"/>
              <a:gd name="connsiteY45" fmla="*/ 2476269 h 3063250"/>
              <a:gd name="connsiteX46" fmla="*/ 700562 w 4114165"/>
              <a:gd name="connsiteY46" fmla="*/ 2461681 h 3063250"/>
              <a:gd name="connsiteX47" fmla="*/ 710485 w 4114165"/>
              <a:gd name="connsiteY47" fmla="*/ 2447156 h 3063250"/>
              <a:gd name="connsiteX48" fmla="*/ 720395 w 4114165"/>
              <a:gd name="connsiteY48" fmla="*/ 2427478 h 3063250"/>
              <a:gd name="connsiteX49" fmla="*/ 730305 w 4114165"/>
              <a:gd name="connsiteY49" fmla="*/ 2399808 h 3063250"/>
              <a:gd name="connsiteX50" fmla="*/ 740214 w 4114165"/>
              <a:gd name="connsiteY50" fmla="*/ 2360615 h 3063250"/>
              <a:gd name="connsiteX51" fmla="*/ 750137 w 4114165"/>
              <a:gd name="connsiteY51" fmla="*/ 2306011 h 3063250"/>
              <a:gd name="connsiteX52" fmla="*/ 760047 w 4114165"/>
              <a:gd name="connsiteY52" fmla="*/ 2232146 h 3063250"/>
              <a:gd name="connsiteX53" fmla="*/ 769957 w 4114165"/>
              <a:gd name="connsiteY53" fmla="*/ 2135437 h 3063250"/>
              <a:gd name="connsiteX54" fmla="*/ 779879 w 4114165"/>
              <a:gd name="connsiteY54" fmla="*/ 2013021 h 3063250"/>
              <a:gd name="connsiteX55" fmla="*/ 793097 w 4114165"/>
              <a:gd name="connsiteY55" fmla="*/ 1806394 h 3063250"/>
              <a:gd name="connsiteX56" fmla="*/ 806314 w 4114165"/>
              <a:gd name="connsiteY56" fmla="*/ 1550988 h 3063250"/>
              <a:gd name="connsiteX57" fmla="*/ 826134 w 4114165"/>
              <a:gd name="connsiteY57" fmla="*/ 1101061 h 3063250"/>
              <a:gd name="connsiteX58" fmla="*/ 852581 w 4114165"/>
              <a:gd name="connsiteY58" fmla="*/ 502805 h 3063250"/>
              <a:gd name="connsiteX59" fmla="*/ 865798 w 4114165"/>
              <a:gd name="connsiteY59" fmla="*/ 268992 h 3063250"/>
              <a:gd name="connsiteX60" fmla="*/ 875708 w 4114165"/>
              <a:gd name="connsiteY60" fmla="*/ 140161 h 3063250"/>
              <a:gd name="connsiteX61" fmla="*/ 885618 w 4114165"/>
              <a:gd name="connsiteY61" fmla="*/ 54144 h 3063250"/>
              <a:gd name="connsiteX62" fmla="*/ 892233 w 4114165"/>
              <a:gd name="connsiteY62" fmla="*/ 19833 h 3063250"/>
              <a:gd name="connsiteX63" fmla="*/ 898835 w 4114165"/>
              <a:gd name="connsiteY63" fmla="*/ 2645 h 3063250"/>
              <a:gd name="connsiteX64" fmla="*/ 902143 w 4114165"/>
              <a:gd name="connsiteY64" fmla="*/ 0 h 3063250"/>
              <a:gd name="connsiteX65" fmla="*/ 905450 w 4114165"/>
              <a:gd name="connsiteY65" fmla="*/ 1042 h 3063250"/>
              <a:gd name="connsiteX66" fmla="*/ 908758 w 4114165"/>
              <a:gd name="connsiteY66" fmla="*/ 5543 h 3063250"/>
              <a:gd name="connsiteX67" fmla="*/ 915360 w 4114165"/>
              <a:gd name="connsiteY67" fmla="*/ 23974 h 3063250"/>
              <a:gd name="connsiteX68" fmla="*/ 921975 w 4114165"/>
              <a:gd name="connsiteY68" fmla="*/ 53496 h 3063250"/>
              <a:gd name="connsiteX69" fmla="*/ 931885 w 4114165"/>
              <a:gd name="connsiteY69" fmla="*/ 114728 h 3063250"/>
              <a:gd name="connsiteX70" fmla="*/ 945103 w 4114165"/>
              <a:gd name="connsiteY70" fmla="*/ 219005 h 3063250"/>
              <a:gd name="connsiteX71" fmla="*/ 991370 w 4114165"/>
              <a:gd name="connsiteY71" fmla="*/ 608560 h 3063250"/>
              <a:gd name="connsiteX72" fmla="*/ 1007895 w 4114165"/>
              <a:gd name="connsiteY72" fmla="*/ 717439 h 3063250"/>
              <a:gd name="connsiteX73" fmla="*/ 1057457 w 4114165"/>
              <a:gd name="connsiteY73" fmla="*/ 1020560 h 3063250"/>
              <a:gd name="connsiteX74" fmla="*/ 1070674 w 4114165"/>
              <a:gd name="connsiteY74" fmla="*/ 1129034 h 3063250"/>
              <a:gd name="connsiteX75" fmla="*/ 1083891 w 4114165"/>
              <a:gd name="connsiteY75" fmla="*/ 1261492 h 3063250"/>
              <a:gd name="connsiteX76" fmla="*/ 1100416 w 4114165"/>
              <a:gd name="connsiteY76" fmla="*/ 1462079 h 3063250"/>
              <a:gd name="connsiteX77" fmla="*/ 1123543 w 4114165"/>
              <a:gd name="connsiteY77" fmla="*/ 1789577 h 3063250"/>
              <a:gd name="connsiteX78" fmla="*/ 1146683 w 4114165"/>
              <a:gd name="connsiteY78" fmla="*/ 2110389 h 3063250"/>
              <a:gd name="connsiteX79" fmla="*/ 1159901 w 4114165"/>
              <a:gd name="connsiteY79" fmla="*/ 2255687 h 3063250"/>
              <a:gd name="connsiteX80" fmla="*/ 1169810 w 4114165"/>
              <a:gd name="connsiteY80" fmla="*/ 2336454 h 3063250"/>
              <a:gd name="connsiteX81" fmla="*/ 1176425 w 4114165"/>
              <a:gd name="connsiteY81" fmla="*/ 2375343 h 3063250"/>
              <a:gd name="connsiteX82" fmla="*/ 1183028 w 4114165"/>
              <a:gd name="connsiteY82" fmla="*/ 2401809 h 3063250"/>
              <a:gd name="connsiteX83" fmla="*/ 1189643 w 4114165"/>
              <a:gd name="connsiteY83" fmla="*/ 2415701 h 3063250"/>
              <a:gd name="connsiteX84" fmla="*/ 1192950 w 4114165"/>
              <a:gd name="connsiteY84" fmla="*/ 2417917 h 3063250"/>
              <a:gd name="connsiteX85" fmla="*/ 1196245 w 4114165"/>
              <a:gd name="connsiteY85" fmla="*/ 2417030 h 3063250"/>
              <a:gd name="connsiteX86" fmla="*/ 1199553 w 4114165"/>
              <a:gd name="connsiteY86" fmla="*/ 2413054 h 3063250"/>
              <a:gd name="connsiteX87" fmla="*/ 1206168 w 4114165"/>
              <a:gd name="connsiteY87" fmla="*/ 2396073 h 3063250"/>
              <a:gd name="connsiteX88" fmla="*/ 1212770 w 4114165"/>
              <a:gd name="connsiteY88" fmla="*/ 2367517 h 3063250"/>
              <a:gd name="connsiteX89" fmla="*/ 1222680 w 4114165"/>
              <a:gd name="connsiteY89" fmla="*/ 2304808 h 3063250"/>
              <a:gd name="connsiteX90" fmla="*/ 1232602 w 4114165"/>
              <a:gd name="connsiteY90" fmla="*/ 2221471 h 3063250"/>
              <a:gd name="connsiteX91" fmla="*/ 1249127 w 4114165"/>
              <a:gd name="connsiteY91" fmla="*/ 2051011 h 3063250"/>
              <a:gd name="connsiteX92" fmla="*/ 1278857 w 4114165"/>
              <a:gd name="connsiteY92" fmla="*/ 1738519 h 3063250"/>
              <a:gd name="connsiteX93" fmla="*/ 1292087 w 4114165"/>
              <a:gd name="connsiteY93" fmla="*/ 1631108 h 3063250"/>
              <a:gd name="connsiteX94" fmla="*/ 1301997 w 4114165"/>
              <a:gd name="connsiteY94" fmla="*/ 1571186 h 3063250"/>
              <a:gd name="connsiteX95" fmla="*/ 1311907 w 4114165"/>
              <a:gd name="connsiteY95" fmla="*/ 1530802 h 3063250"/>
              <a:gd name="connsiteX96" fmla="*/ 1318522 w 4114165"/>
              <a:gd name="connsiteY96" fmla="*/ 1515125 h 3063250"/>
              <a:gd name="connsiteX97" fmla="*/ 1325124 w 4114165"/>
              <a:gd name="connsiteY97" fmla="*/ 1508553 h 3063250"/>
              <a:gd name="connsiteX98" fmla="*/ 1328431 w 4114165"/>
              <a:gd name="connsiteY98" fmla="*/ 1508692 h 3063250"/>
              <a:gd name="connsiteX99" fmla="*/ 1331739 w 4114165"/>
              <a:gd name="connsiteY99" fmla="*/ 1511098 h 3063250"/>
              <a:gd name="connsiteX100" fmla="*/ 1338341 w 4114165"/>
              <a:gd name="connsiteY100" fmla="*/ 1522673 h 3063250"/>
              <a:gd name="connsiteX101" fmla="*/ 1344956 w 4114165"/>
              <a:gd name="connsiteY101" fmla="*/ 1543098 h 3063250"/>
              <a:gd name="connsiteX102" fmla="*/ 1351559 w 4114165"/>
              <a:gd name="connsiteY102" fmla="*/ 1572135 h 3063250"/>
              <a:gd name="connsiteX103" fmla="*/ 1361481 w 4114165"/>
              <a:gd name="connsiteY103" fmla="*/ 1631273 h 3063250"/>
              <a:gd name="connsiteX104" fmla="*/ 1371391 w 4114165"/>
              <a:gd name="connsiteY104" fmla="*/ 1708025 h 3063250"/>
              <a:gd name="connsiteX105" fmla="*/ 1384608 w 4114165"/>
              <a:gd name="connsiteY105" fmla="*/ 1834709 h 3063250"/>
              <a:gd name="connsiteX106" fmla="*/ 1401133 w 4114165"/>
              <a:gd name="connsiteY106" fmla="*/ 2023810 h 3063250"/>
              <a:gd name="connsiteX107" fmla="*/ 1437478 w 4114165"/>
              <a:gd name="connsiteY107" fmla="*/ 2455958 h 3063250"/>
              <a:gd name="connsiteX108" fmla="*/ 1450695 w 4114165"/>
              <a:gd name="connsiteY108" fmla="*/ 2573840 h 3063250"/>
              <a:gd name="connsiteX109" fmla="*/ 1460618 w 4114165"/>
              <a:gd name="connsiteY109" fmla="*/ 2638271 h 3063250"/>
              <a:gd name="connsiteX110" fmla="*/ 1467220 w 4114165"/>
              <a:gd name="connsiteY110" fmla="*/ 2669055 h 3063250"/>
              <a:gd name="connsiteX111" fmla="*/ 1473835 w 4114165"/>
              <a:gd name="connsiteY111" fmla="*/ 2690241 h 3063250"/>
              <a:gd name="connsiteX112" fmla="*/ 1480438 w 4114165"/>
              <a:gd name="connsiteY112" fmla="*/ 2702360 h 3063250"/>
              <a:gd name="connsiteX113" fmla="*/ 1483745 w 4114165"/>
              <a:gd name="connsiteY113" fmla="*/ 2705260 h 3063250"/>
              <a:gd name="connsiteX114" fmla="*/ 1487053 w 4114165"/>
              <a:gd name="connsiteY114" fmla="*/ 2706222 h 3063250"/>
              <a:gd name="connsiteX115" fmla="*/ 1490360 w 4114165"/>
              <a:gd name="connsiteY115" fmla="*/ 2705361 h 3063250"/>
              <a:gd name="connsiteX116" fmla="*/ 1496963 w 4114165"/>
              <a:gd name="connsiteY116" fmla="*/ 2698700 h 3063250"/>
              <a:gd name="connsiteX117" fmla="*/ 1503577 w 4114165"/>
              <a:gd name="connsiteY117" fmla="*/ 2686265 h 3063250"/>
              <a:gd name="connsiteX118" fmla="*/ 1513487 w 4114165"/>
              <a:gd name="connsiteY118" fmla="*/ 2658861 h 3063250"/>
              <a:gd name="connsiteX119" fmla="*/ 1526705 w 4114165"/>
              <a:gd name="connsiteY119" fmla="*/ 2610120 h 3063250"/>
              <a:gd name="connsiteX120" fmla="*/ 1543229 w 4114165"/>
              <a:gd name="connsiteY120" fmla="*/ 2536635 h 3063250"/>
              <a:gd name="connsiteX121" fmla="*/ 1579574 w 4114165"/>
              <a:gd name="connsiteY121" fmla="*/ 2357488 h 3063250"/>
              <a:gd name="connsiteX122" fmla="*/ 1615932 w 4114165"/>
              <a:gd name="connsiteY122" fmla="*/ 2168830 h 3063250"/>
              <a:gd name="connsiteX123" fmla="*/ 1639059 w 4114165"/>
              <a:gd name="connsiteY123" fmla="*/ 2033219 h 3063250"/>
              <a:gd name="connsiteX124" fmla="*/ 1658891 w 4114165"/>
              <a:gd name="connsiteY124" fmla="*/ 1899823 h 3063250"/>
              <a:gd name="connsiteX125" fmla="*/ 1688633 w 4114165"/>
              <a:gd name="connsiteY125" fmla="*/ 1675189 h 3063250"/>
              <a:gd name="connsiteX126" fmla="*/ 1724978 w 4114165"/>
              <a:gd name="connsiteY126" fmla="*/ 1405069 h 3063250"/>
              <a:gd name="connsiteX127" fmla="*/ 1754720 w 4114165"/>
              <a:gd name="connsiteY127" fmla="*/ 1207660 h 3063250"/>
              <a:gd name="connsiteX128" fmla="*/ 1777847 w 4114165"/>
              <a:gd name="connsiteY128" fmla="*/ 1072404 h 3063250"/>
              <a:gd name="connsiteX129" fmla="*/ 1794372 w 4114165"/>
              <a:gd name="connsiteY129" fmla="*/ 994322 h 3063250"/>
              <a:gd name="connsiteX130" fmla="*/ 1807590 w 4114165"/>
              <a:gd name="connsiteY130" fmla="*/ 945860 h 3063250"/>
              <a:gd name="connsiteX131" fmla="*/ 1820807 w 4114165"/>
              <a:gd name="connsiteY131" fmla="*/ 909731 h 3063250"/>
              <a:gd name="connsiteX132" fmla="*/ 1830717 w 4114165"/>
              <a:gd name="connsiteY132" fmla="*/ 890394 h 3063250"/>
              <a:gd name="connsiteX133" fmla="*/ 1840639 w 4114165"/>
              <a:gd name="connsiteY133" fmla="*/ 877921 h 3063250"/>
              <a:gd name="connsiteX134" fmla="*/ 1847242 w 4114165"/>
              <a:gd name="connsiteY134" fmla="*/ 873653 h 3063250"/>
              <a:gd name="connsiteX135" fmla="*/ 1853857 w 4114165"/>
              <a:gd name="connsiteY135" fmla="*/ 872881 h 3063250"/>
              <a:gd name="connsiteX136" fmla="*/ 1860459 w 4114165"/>
              <a:gd name="connsiteY136" fmla="*/ 875768 h 3063250"/>
              <a:gd name="connsiteX137" fmla="*/ 1867074 w 4114165"/>
              <a:gd name="connsiteY137" fmla="*/ 882378 h 3063250"/>
              <a:gd name="connsiteX138" fmla="*/ 1873676 w 4114165"/>
              <a:gd name="connsiteY138" fmla="*/ 892762 h 3063250"/>
              <a:gd name="connsiteX139" fmla="*/ 1883599 w 4114165"/>
              <a:gd name="connsiteY139" fmla="*/ 915227 h 3063250"/>
              <a:gd name="connsiteX140" fmla="*/ 1893509 w 4114165"/>
              <a:gd name="connsiteY140" fmla="*/ 945480 h 3063250"/>
              <a:gd name="connsiteX141" fmla="*/ 1906726 w 4114165"/>
              <a:gd name="connsiteY141" fmla="*/ 996386 h 3063250"/>
              <a:gd name="connsiteX142" fmla="*/ 1919944 w 4114165"/>
              <a:gd name="connsiteY142" fmla="*/ 1058398 h 3063250"/>
              <a:gd name="connsiteX143" fmla="*/ 1933161 w 4114165"/>
              <a:gd name="connsiteY143" fmla="*/ 1132137 h 3063250"/>
              <a:gd name="connsiteX144" fmla="*/ 1949686 w 4114165"/>
              <a:gd name="connsiteY144" fmla="*/ 1241687 h 3063250"/>
              <a:gd name="connsiteX145" fmla="*/ 1966211 w 4114165"/>
              <a:gd name="connsiteY145" fmla="*/ 1370713 h 3063250"/>
              <a:gd name="connsiteX146" fmla="*/ 1986043 w 4114165"/>
              <a:gd name="connsiteY146" fmla="*/ 1548658 h 3063250"/>
              <a:gd name="connsiteX147" fmla="*/ 2035605 w 4114165"/>
              <a:gd name="connsiteY147" fmla="*/ 2011729 h 3063250"/>
              <a:gd name="connsiteX148" fmla="*/ 2048822 w 4114165"/>
              <a:gd name="connsiteY148" fmla="*/ 2106628 h 3063250"/>
              <a:gd name="connsiteX149" fmla="*/ 2058732 w 4114165"/>
              <a:gd name="connsiteY149" fmla="*/ 2163043 h 3063250"/>
              <a:gd name="connsiteX150" fmla="*/ 2068655 w 4114165"/>
              <a:gd name="connsiteY150" fmla="*/ 2205123 h 3063250"/>
              <a:gd name="connsiteX151" fmla="*/ 2075257 w 4114165"/>
              <a:gd name="connsiteY151" fmla="*/ 2224738 h 3063250"/>
              <a:gd name="connsiteX152" fmla="*/ 2081872 w 4114165"/>
              <a:gd name="connsiteY152" fmla="*/ 2237528 h 3063250"/>
              <a:gd name="connsiteX153" fmla="*/ 2088474 w 4114165"/>
              <a:gd name="connsiteY153" fmla="*/ 2243581 h 3063250"/>
              <a:gd name="connsiteX154" fmla="*/ 2091782 w 4114165"/>
              <a:gd name="connsiteY154" fmla="*/ 2244151 h 3063250"/>
              <a:gd name="connsiteX155" fmla="*/ 2095089 w 4114165"/>
              <a:gd name="connsiteY155" fmla="*/ 2243151 h 3063250"/>
              <a:gd name="connsiteX156" fmla="*/ 2101692 w 4114165"/>
              <a:gd name="connsiteY156" fmla="*/ 2236591 h 3063250"/>
              <a:gd name="connsiteX157" fmla="*/ 2108307 w 4114165"/>
              <a:gd name="connsiteY157" fmla="*/ 2224359 h 3063250"/>
              <a:gd name="connsiteX158" fmla="*/ 2118217 w 4114165"/>
              <a:gd name="connsiteY158" fmla="*/ 2196525 h 3063250"/>
              <a:gd name="connsiteX159" fmla="*/ 2128127 w 4114165"/>
              <a:gd name="connsiteY159" fmla="*/ 2159193 h 3063250"/>
              <a:gd name="connsiteX160" fmla="*/ 2141357 w 4114165"/>
              <a:gd name="connsiteY160" fmla="*/ 2098485 h 3063250"/>
              <a:gd name="connsiteX161" fmla="*/ 2164484 w 4114165"/>
              <a:gd name="connsiteY161" fmla="*/ 1975626 h 3063250"/>
              <a:gd name="connsiteX162" fmla="*/ 2200829 w 4114165"/>
              <a:gd name="connsiteY162" fmla="*/ 1779712 h 3063250"/>
              <a:gd name="connsiteX163" fmla="*/ 2214046 w 4114165"/>
              <a:gd name="connsiteY163" fmla="*/ 1723006 h 3063250"/>
              <a:gd name="connsiteX164" fmla="*/ 2223968 w 4114165"/>
              <a:gd name="connsiteY164" fmla="*/ 1691525 h 3063250"/>
              <a:gd name="connsiteX165" fmla="*/ 2230571 w 4114165"/>
              <a:gd name="connsiteY165" fmla="*/ 1677165 h 3063250"/>
              <a:gd name="connsiteX166" fmla="*/ 2237186 w 4114165"/>
              <a:gd name="connsiteY166" fmla="*/ 1668845 h 3063250"/>
              <a:gd name="connsiteX167" fmla="*/ 2240493 w 4114165"/>
              <a:gd name="connsiteY167" fmla="*/ 1667085 h 3063250"/>
              <a:gd name="connsiteX168" fmla="*/ 2243788 w 4114165"/>
              <a:gd name="connsiteY168" fmla="*/ 1666971 h 3063250"/>
              <a:gd name="connsiteX169" fmla="*/ 2247096 w 4114165"/>
              <a:gd name="connsiteY169" fmla="*/ 1668554 h 3063250"/>
              <a:gd name="connsiteX170" fmla="*/ 2253711 w 4114165"/>
              <a:gd name="connsiteY170" fmla="*/ 1676912 h 3063250"/>
              <a:gd name="connsiteX171" fmla="*/ 2260313 w 4114165"/>
              <a:gd name="connsiteY171" fmla="*/ 1692285 h 3063250"/>
              <a:gd name="connsiteX172" fmla="*/ 2266928 w 4114165"/>
              <a:gd name="connsiteY172" fmla="*/ 1714838 h 3063250"/>
              <a:gd name="connsiteX173" fmla="*/ 2276838 w 4114165"/>
              <a:gd name="connsiteY173" fmla="*/ 1762439 h 3063250"/>
              <a:gd name="connsiteX174" fmla="*/ 2286748 w 4114165"/>
              <a:gd name="connsiteY174" fmla="*/ 1827060 h 3063250"/>
              <a:gd name="connsiteX175" fmla="*/ 2296670 w 4114165"/>
              <a:gd name="connsiteY175" fmla="*/ 1908954 h 3063250"/>
              <a:gd name="connsiteX176" fmla="*/ 2309888 w 4114165"/>
              <a:gd name="connsiteY176" fmla="*/ 2044185 h 3063250"/>
              <a:gd name="connsiteX177" fmla="*/ 2326400 w 4114165"/>
              <a:gd name="connsiteY177" fmla="*/ 2246051 h 3063250"/>
              <a:gd name="connsiteX178" fmla="*/ 2352847 w 4114165"/>
              <a:gd name="connsiteY178" fmla="*/ 2572067 h 3063250"/>
              <a:gd name="connsiteX179" fmla="*/ 2366064 w 4114165"/>
              <a:gd name="connsiteY179" fmla="*/ 2700929 h 3063250"/>
              <a:gd name="connsiteX180" fmla="*/ 2375975 w 4114165"/>
              <a:gd name="connsiteY180" fmla="*/ 2775427 h 3063250"/>
              <a:gd name="connsiteX181" fmla="*/ 2385884 w 4114165"/>
              <a:gd name="connsiteY181" fmla="*/ 2830398 h 3063250"/>
              <a:gd name="connsiteX182" fmla="*/ 2395807 w 4114165"/>
              <a:gd name="connsiteY182" fmla="*/ 2867312 h 3063250"/>
              <a:gd name="connsiteX183" fmla="*/ 2402409 w 4114165"/>
              <a:gd name="connsiteY183" fmla="*/ 2883268 h 3063250"/>
              <a:gd name="connsiteX184" fmla="*/ 2409024 w 4114165"/>
              <a:gd name="connsiteY184" fmla="*/ 2893563 h 3063250"/>
              <a:gd name="connsiteX185" fmla="*/ 2415627 w 4114165"/>
              <a:gd name="connsiteY185" fmla="*/ 2899350 h 3063250"/>
              <a:gd name="connsiteX186" fmla="*/ 2422242 w 4114165"/>
              <a:gd name="connsiteY186" fmla="*/ 2901668 h 3063250"/>
              <a:gd name="connsiteX187" fmla="*/ 2428844 w 4114165"/>
              <a:gd name="connsiteY187" fmla="*/ 2901402 h 3063250"/>
              <a:gd name="connsiteX188" fmla="*/ 2438766 w 4114165"/>
              <a:gd name="connsiteY188" fmla="*/ 2897273 h 3063250"/>
              <a:gd name="connsiteX189" fmla="*/ 2448676 w 4114165"/>
              <a:gd name="connsiteY189" fmla="*/ 2889726 h 3063250"/>
              <a:gd name="connsiteX190" fmla="*/ 2461894 w 4114165"/>
              <a:gd name="connsiteY190" fmla="*/ 2875454 h 3063250"/>
              <a:gd name="connsiteX191" fmla="*/ 2478418 w 4114165"/>
              <a:gd name="connsiteY191" fmla="*/ 2852749 h 3063250"/>
              <a:gd name="connsiteX192" fmla="*/ 2501546 w 4114165"/>
              <a:gd name="connsiteY192" fmla="*/ 2820306 h 3063250"/>
              <a:gd name="connsiteX193" fmla="*/ 2511456 w 4114165"/>
              <a:gd name="connsiteY193" fmla="*/ 2810061 h 3063250"/>
              <a:gd name="connsiteX194" fmla="*/ 2521378 w 4114165"/>
              <a:gd name="connsiteY194" fmla="*/ 2803945 h 3063250"/>
              <a:gd name="connsiteX195" fmla="*/ 2527980 w 4114165"/>
              <a:gd name="connsiteY195" fmla="*/ 2802564 h 3063250"/>
              <a:gd name="connsiteX196" fmla="*/ 2534596 w 4114165"/>
              <a:gd name="connsiteY196" fmla="*/ 2803464 h 3063250"/>
              <a:gd name="connsiteX197" fmla="*/ 2541198 w 4114165"/>
              <a:gd name="connsiteY197" fmla="*/ 2806592 h 3063250"/>
              <a:gd name="connsiteX198" fmla="*/ 2551120 w 4114165"/>
              <a:gd name="connsiteY198" fmla="*/ 2815215 h 3063250"/>
              <a:gd name="connsiteX199" fmla="*/ 2561030 w 4114165"/>
              <a:gd name="connsiteY199" fmla="*/ 2828271 h 3063250"/>
              <a:gd name="connsiteX200" fmla="*/ 2570940 w 4114165"/>
              <a:gd name="connsiteY200" fmla="*/ 2845810 h 3063250"/>
              <a:gd name="connsiteX201" fmla="*/ 2584158 w 4114165"/>
              <a:gd name="connsiteY201" fmla="*/ 2876189 h 3063250"/>
              <a:gd name="connsiteX202" fmla="*/ 2603990 w 4114165"/>
              <a:gd name="connsiteY202" fmla="*/ 2931768 h 3063250"/>
              <a:gd name="connsiteX203" fmla="*/ 2617207 w 4114165"/>
              <a:gd name="connsiteY203" fmla="*/ 2966795 h 3063250"/>
              <a:gd name="connsiteX204" fmla="*/ 2627117 w 4114165"/>
              <a:gd name="connsiteY204" fmla="*/ 2986220 h 3063250"/>
              <a:gd name="connsiteX205" fmla="*/ 2633732 w 4114165"/>
              <a:gd name="connsiteY205" fmla="*/ 2993894 h 3063250"/>
              <a:gd name="connsiteX206" fmla="*/ 2640334 w 4114165"/>
              <a:gd name="connsiteY206" fmla="*/ 2996060 h 3063250"/>
              <a:gd name="connsiteX207" fmla="*/ 2643642 w 4114165"/>
              <a:gd name="connsiteY207" fmla="*/ 2994781 h 3063250"/>
              <a:gd name="connsiteX208" fmla="*/ 2650257 w 4114165"/>
              <a:gd name="connsiteY208" fmla="*/ 2986942 h 3063250"/>
              <a:gd name="connsiteX209" fmla="*/ 2656859 w 4114165"/>
              <a:gd name="connsiteY209" fmla="*/ 2971366 h 3063250"/>
              <a:gd name="connsiteX210" fmla="*/ 2663474 w 4114165"/>
              <a:gd name="connsiteY210" fmla="*/ 2947357 h 3063250"/>
              <a:gd name="connsiteX211" fmla="*/ 2670077 w 4114165"/>
              <a:gd name="connsiteY211" fmla="*/ 2914280 h 3063250"/>
              <a:gd name="connsiteX212" fmla="*/ 2679999 w 4114165"/>
              <a:gd name="connsiteY212" fmla="*/ 2846646 h 3063250"/>
              <a:gd name="connsiteX213" fmla="*/ 2689909 w 4114165"/>
              <a:gd name="connsiteY213" fmla="*/ 2756698 h 3063250"/>
              <a:gd name="connsiteX214" fmla="*/ 2703127 w 4114165"/>
              <a:gd name="connsiteY214" fmla="*/ 2602181 h 3063250"/>
              <a:gd name="connsiteX215" fmla="*/ 2716344 w 4114165"/>
              <a:gd name="connsiteY215" fmla="*/ 2412092 h 3063250"/>
              <a:gd name="connsiteX216" fmla="*/ 2736176 w 4114165"/>
              <a:gd name="connsiteY216" fmla="*/ 2082213 h 3063250"/>
              <a:gd name="connsiteX217" fmla="*/ 2772521 w 4114165"/>
              <a:gd name="connsiteY217" fmla="*/ 1470652 h 3063250"/>
              <a:gd name="connsiteX218" fmla="*/ 2789046 w 4114165"/>
              <a:gd name="connsiteY218" fmla="*/ 1238622 h 3063250"/>
              <a:gd name="connsiteX219" fmla="*/ 2805571 w 4114165"/>
              <a:gd name="connsiteY219" fmla="*/ 1047862 h 3063250"/>
              <a:gd name="connsiteX220" fmla="*/ 2818788 w 4114165"/>
              <a:gd name="connsiteY220" fmla="*/ 927358 h 3063250"/>
              <a:gd name="connsiteX221" fmla="*/ 2832005 w 4114165"/>
              <a:gd name="connsiteY221" fmla="*/ 833941 h 3063250"/>
              <a:gd name="connsiteX222" fmla="*/ 2845223 w 4114165"/>
              <a:gd name="connsiteY222" fmla="*/ 764002 h 3063250"/>
              <a:gd name="connsiteX223" fmla="*/ 2855133 w 4114165"/>
              <a:gd name="connsiteY223" fmla="*/ 724885 h 3063250"/>
              <a:gd name="connsiteX224" fmla="*/ 2865042 w 4114165"/>
              <a:gd name="connsiteY224" fmla="*/ 696152 h 3063250"/>
              <a:gd name="connsiteX225" fmla="*/ 2874965 w 4114165"/>
              <a:gd name="connsiteY225" fmla="*/ 677220 h 3063250"/>
              <a:gd name="connsiteX226" fmla="*/ 2881567 w 4114165"/>
              <a:gd name="connsiteY226" fmla="*/ 670028 h 3063250"/>
              <a:gd name="connsiteX227" fmla="*/ 2888182 w 4114165"/>
              <a:gd name="connsiteY227" fmla="*/ 667368 h 3063250"/>
              <a:gd name="connsiteX228" fmla="*/ 2894785 w 4114165"/>
              <a:gd name="connsiteY228" fmla="*/ 669622 h 3063250"/>
              <a:gd name="connsiteX229" fmla="*/ 2901400 w 4114165"/>
              <a:gd name="connsiteY229" fmla="*/ 677182 h 3063250"/>
              <a:gd name="connsiteX230" fmla="*/ 2908002 w 4114165"/>
              <a:gd name="connsiteY230" fmla="*/ 690415 h 3063250"/>
              <a:gd name="connsiteX231" fmla="*/ 2914617 w 4114165"/>
              <a:gd name="connsiteY231" fmla="*/ 709562 h 3063250"/>
              <a:gd name="connsiteX232" fmla="*/ 2924527 w 4114165"/>
              <a:gd name="connsiteY232" fmla="*/ 749616 h 3063250"/>
              <a:gd name="connsiteX233" fmla="*/ 2934450 w 4114165"/>
              <a:gd name="connsiteY233" fmla="*/ 803296 h 3063250"/>
              <a:gd name="connsiteX234" fmla="*/ 2947667 w 4114165"/>
              <a:gd name="connsiteY234" fmla="*/ 895814 h 3063250"/>
              <a:gd name="connsiteX235" fmla="*/ 2960884 w 4114165"/>
              <a:gd name="connsiteY235" fmla="*/ 1012101 h 3063250"/>
              <a:gd name="connsiteX236" fmla="*/ 2977409 w 4114165"/>
              <a:gd name="connsiteY236" fmla="*/ 1187779 h 3063250"/>
              <a:gd name="connsiteX237" fmla="*/ 3017061 w 4114165"/>
              <a:gd name="connsiteY237" fmla="*/ 1634110 h 3063250"/>
              <a:gd name="connsiteX238" fmla="*/ 3030278 w 4114165"/>
              <a:gd name="connsiteY238" fmla="*/ 1742115 h 3063250"/>
              <a:gd name="connsiteX239" fmla="*/ 3040188 w 4114165"/>
              <a:gd name="connsiteY239" fmla="*/ 1800265 h 3063250"/>
              <a:gd name="connsiteX240" fmla="*/ 3046803 w 4114165"/>
              <a:gd name="connsiteY240" fmla="*/ 1827313 h 3063250"/>
              <a:gd name="connsiteX241" fmla="*/ 3053406 w 4114165"/>
              <a:gd name="connsiteY241" fmla="*/ 1844928 h 3063250"/>
              <a:gd name="connsiteX242" fmla="*/ 3060021 w 4114165"/>
              <a:gd name="connsiteY242" fmla="*/ 1853413 h 3063250"/>
              <a:gd name="connsiteX243" fmla="*/ 3063315 w 4114165"/>
              <a:gd name="connsiteY243" fmla="*/ 1854388 h 3063250"/>
              <a:gd name="connsiteX244" fmla="*/ 3066623 w 4114165"/>
              <a:gd name="connsiteY244" fmla="*/ 1853299 h 3063250"/>
              <a:gd name="connsiteX245" fmla="*/ 3073238 w 4114165"/>
              <a:gd name="connsiteY245" fmla="*/ 1845245 h 3063250"/>
              <a:gd name="connsiteX246" fmla="*/ 3079840 w 4114165"/>
              <a:gd name="connsiteY246" fmla="*/ 1829960 h 3063250"/>
              <a:gd name="connsiteX247" fmla="*/ 3086456 w 4114165"/>
              <a:gd name="connsiteY247" fmla="*/ 1808129 h 3063250"/>
              <a:gd name="connsiteX248" fmla="*/ 3096365 w 4114165"/>
              <a:gd name="connsiteY248" fmla="*/ 1764782 h 3063250"/>
              <a:gd name="connsiteX249" fmla="*/ 3109583 w 4114165"/>
              <a:gd name="connsiteY249" fmla="*/ 1692285 h 3063250"/>
              <a:gd name="connsiteX250" fmla="*/ 3145940 w 4114165"/>
              <a:gd name="connsiteY250" fmla="*/ 1482986 h 3063250"/>
              <a:gd name="connsiteX251" fmla="*/ 3162452 w 4114165"/>
              <a:gd name="connsiteY251" fmla="*/ 1409665 h 3063250"/>
              <a:gd name="connsiteX252" fmla="*/ 3178977 w 4114165"/>
              <a:gd name="connsiteY252" fmla="*/ 1351098 h 3063250"/>
              <a:gd name="connsiteX253" fmla="*/ 3192194 w 4114165"/>
              <a:gd name="connsiteY253" fmla="*/ 1313348 h 3063250"/>
              <a:gd name="connsiteX254" fmla="*/ 3205412 w 4114165"/>
              <a:gd name="connsiteY254" fmla="*/ 1283678 h 3063250"/>
              <a:gd name="connsiteX255" fmla="*/ 3215334 w 4114165"/>
              <a:gd name="connsiteY255" fmla="*/ 1267773 h 3063250"/>
              <a:gd name="connsiteX256" fmla="*/ 3221936 w 4114165"/>
              <a:gd name="connsiteY256" fmla="*/ 1260745 h 3063250"/>
              <a:gd name="connsiteX257" fmla="*/ 3228551 w 4114165"/>
              <a:gd name="connsiteY257" fmla="*/ 1256705 h 3063250"/>
              <a:gd name="connsiteX258" fmla="*/ 3235154 w 4114165"/>
              <a:gd name="connsiteY258" fmla="*/ 1255730 h 3063250"/>
              <a:gd name="connsiteX259" fmla="*/ 3241769 w 4114165"/>
              <a:gd name="connsiteY259" fmla="*/ 1257820 h 3063250"/>
              <a:gd name="connsiteX260" fmla="*/ 3248371 w 4114165"/>
              <a:gd name="connsiteY260" fmla="*/ 1263088 h 3063250"/>
              <a:gd name="connsiteX261" fmla="*/ 3254986 w 4114165"/>
              <a:gd name="connsiteY261" fmla="*/ 1271661 h 3063250"/>
              <a:gd name="connsiteX262" fmla="*/ 3264896 w 4114165"/>
              <a:gd name="connsiteY262" fmla="*/ 1291099 h 3063250"/>
              <a:gd name="connsiteX263" fmla="*/ 3274819 w 4114165"/>
              <a:gd name="connsiteY263" fmla="*/ 1319161 h 3063250"/>
              <a:gd name="connsiteX264" fmla="*/ 3284729 w 4114165"/>
              <a:gd name="connsiteY264" fmla="*/ 1356796 h 3063250"/>
              <a:gd name="connsiteX265" fmla="*/ 3294638 w 4114165"/>
              <a:gd name="connsiteY265" fmla="*/ 1405106 h 3063250"/>
              <a:gd name="connsiteX266" fmla="*/ 3304548 w 4114165"/>
              <a:gd name="connsiteY266" fmla="*/ 1465029 h 3063250"/>
              <a:gd name="connsiteX267" fmla="*/ 3317766 w 4114165"/>
              <a:gd name="connsiteY267" fmla="*/ 1564322 h 3063250"/>
              <a:gd name="connsiteX268" fmla="*/ 3330996 w 4114165"/>
              <a:gd name="connsiteY268" fmla="*/ 1685636 h 3063250"/>
              <a:gd name="connsiteX269" fmla="*/ 3347508 w 4114165"/>
              <a:gd name="connsiteY269" fmla="*/ 1862923 h 3063250"/>
              <a:gd name="connsiteX270" fmla="*/ 3406993 w 4114165"/>
              <a:gd name="connsiteY270" fmla="*/ 2532355 h 3063250"/>
              <a:gd name="connsiteX271" fmla="*/ 3423517 w 4114165"/>
              <a:gd name="connsiteY271" fmla="*/ 2676071 h 3063250"/>
              <a:gd name="connsiteX272" fmla="*/ 3440042 w 4114165"/>
              <a:gd name="connsiteY272" fmla="*/ 2794878 h 3063250"/>
              <a:gd name="connsiteX273" fmla="*/ 3453260 w 4114165"/>
              <a:gd name="connsiteY273" fmla="*/ 2872884 h 3063250"/>
              <a:gd name="connsiteX274" fmla="*/ 3466477 w 4114165"/>
              <a:gd name="connsiteY274" fmla="*/ 2936720 h 3063250"/>
              <a:gd name="connsiteX275" fmla="*/ 3479694 w 4114165"/>
              <a:gd name="connsiteY275" fmla="*/ 2986828 h 3063250"/>
              <a:gd name="connsiteX276" fmla="*/ 3489604 w 4114165"/>
              <a:gd name="connsiteY276" fmla="*/ 3015675 h 3063250"/>
              <a:gd name="connsiteX277" fmla="*/ 3499526 w 4114165"/>
              <a:gd name="connsiteY277" fmla="*/ 3037329 h 3063250"/>
              <a:gd name="connsiteX278" fmla="*/ 3509436 w 4114165"/>
              <a:gd name="connsiteY278" fmla="*/ 3052108 h 3063250"/>
              <a:gd name="connsiteX279" fmla="*/ 3519346 w 4114165"/>
              <a:gd name="connsiteY279" fmla="*/ 3060642 h 3063250"/>
              <a:gd name="connsiteX280" fmla="*/ 3525962 w 4114165"/>
              <a:gd name="connsiteY280" fmla="*/ 3063150 h 3063250"/>
              <a:gd name="connsiteX281" fmla="*/ 3532564 w 4114165"/>
              <a:gd name="connsiteY281" fmla="*/ 3063251 h 3063250"/>
              <a:gd name="connsiteX282" fmla="*/ 3539179 w 4114165"/>
              <a:gd name="connsiteY282" fmla="*/ 3060947 h 3063250"/>
              <a:gd name="connsiteX283" fmla="*/ 3545781 w 4114165"/>
              <a:gd name="connsiteY283" fmla="*/ 3056261 h 3063250"/>
              <a:gd name="connsiteX284" fmla="*/ 3555704 w 4114165"/>
              <a:gd name="connsiteY284" fmla="*/ 3044826 h 3063250"/>
              <a:gd name="connsiteX285" fmla="*/ 3565614 w 4114165"/>
              <a:gd name="connsiteY285" fmla="*/ 3028149 h 3063250"/>
              <a:gd name="connsiteX286" fmla="*/ 3575523 w 4114165"/>
              <a:gd name="connsiteY286" fmla="*/ 3006076 h 3063250"/>
              <a:gd name="connsiteX287" fmla="*/ 3585446 w 4114165"/>
              <a:gd name="connsiteY287" fmla="*/ 2978141 h 3063250"/>
              <a:gd name="connsiteX288" fmla="*/ 3598663 w 4114165"/>
              <a:gd name="connsiteY288" fmla="*/ 2930705 h 3063250"/>
              <a:gd name="connsiteX289" fmla="*/ 3611881 w 4114165"/>
              <a:gd name="connsiteY289" fmla="*/ 2871288 h 3063250"/>
              <a:gd name="connsiteX290" fmla="*/ 3628405 w 4114165"/>
              <a:gd name="connsiteY290" fmla="*/ 2782582 h 3063250"/>
              <a:gd name="connsiteX291" fmla="*/ 3664750 w 4114165"/>
              <a:gd name="connsiteY291" fmla="*/ 2563380 h 3063250"/>
              <a:gd name="connsiteX292" fmla="*/ 3691185 w 4114165"/>
              <a:gd name="connsiteY292" fmla="*/ 2412674 h 3063250"/>
              <a:gd name="connsiteX293" fmla="*/ 3707710 w 4114165"/>
              <a:gd name="connsiteY293" fmla="*/ 2331693 h 3063250"/>
              <a:gd name="connsiteX294" fmla="*/ 3720927 w 4114165"/>
              <a:gd name="connsiteY294" fmla="*/ 2279532 h 3063250"/>
              <a:gd name="connsiteX295" fmla="*/ 3730837 w 4114165"/>
              <a:gd name="connsiteY295" fmla="*/ 2250090 h 3063250"/>
              <a:gd name="connsiteX296" fmla="*/ 3740759 w 4114165"/>
              <a:gd name="connsiteY296" fmla="*/ 2229956 h 3063250"/>
              <a:gd name="connsiteX297" fmla="*/ 3747362 w 4114165"/>
              <a:gd name="connsiteY297" fmla="*/ 2221978 h 3063250"/>
              <a:gd name="connsiteX298" fmla="*/ 3753977 w 4114165"/>
              <a:gd name="connsiteY298" fmla="*/ 2218470 h 3063250"/>
              <a:gd name="connsiteX299" fmla="*/ 3760579 w 4114165"/>
              <a:gd name="connsiteY299" fmla="*/ 2219483 h 3063250"/>
              <a:gd name="connsiteX300" fmla="*/ 3767194 w 4114165"/>
              <a:gd name="connsiteY300" fmla="*/ 2225017 h 3063250"/>
              <a:gd name="connsiteX301" fmla="*/ 3773796 w 4114165"/>
              <a:gd name="connsiteY301" fmla="*/ 2234945 h 3063250"/>
              <a:gd name="connsiteX302" fmla="*/ 3783719 w 4114165"/>
              <a:gd name="connsiteY302" fmla="*/ 2257498 h 3063250"/>
              <a:gd name="connsiteX303" fmla="*/ 3793629 w 4114165"/>
              <a:gd name="connsiteY303" fmla="*/ 2287751 h 3063250"/>
              <a:gd name="connsiteX304" fmla="*/ 3810154 w 4114165"/>
              <a:gd name="connsiteY304" fmla="*/ 2348788 h 3063250"/>
              <a:gd name="connsiteX305" fmla="*/ 3836589 w 4114165"/>
              <a:gd name="connsiteY305" fmla="*/ 2448461 h 3063250"/>
              <a:gd name="connsiteX306" fmla="*/ 3849806 w 4114165"/>
              <a:gd name="connsiteY306" fmla="*/ 2487654 h 3063250"/>
              <a:gd name="connsiteX307" fmla="*/ 3859716 w 4114165"/>
              <a:gd name="connsiteY307" fmla="*/ 2508472 h 3063250"/>
              <a:gd name="connsiteX308" fmla="*/ 3866331 w 4114165"/>
              <a:gd name="connsiteY308" fmla="*/ 2517476 h 3063250"/>
              <a:gd name="connsiteX309" fmla="*/ 3872933 w 4114165"/>
              <a:gd name="connsiteY309" fmla="*/ 2522313 h 3063250"/>
              <a:gd name="connsiteX310" fmla="*/ 3879548 w 4114165"/>
              <a:gd name="connsiteY310" fmla="*/ 2522984 h 3063250"/>
              <a:gd name="connsiteX311" fmla="*/ 3886150 w 4114165"/>
              <a:gd name="connsiteY311" fmla="*/ 2519654 h 3063250"/>
              <a:gd name="connsiteX312" fmla="*/ 3892765 w 4114165"/>
              <a:gd name="connsiteY312" fmla="*/ 2512613 h 3063250"/>
              <a:gd name="connsiteX313" fmla="*/ 3902675 w 4114165"/>
              <a:gd name="connsiteY313" fmla="*/ 2496087 h 3063250"/>
              <a:gd name="connsiteX314" fmla="*/ 3915893 w 4114165"/>
              <a:gd name="connsiteY314" fmla="*/ 2466177 h 3063250"/>
              <a:gd name="connsiteX315" fmla="*/ 3939032 w 4114165"/>
              <a:gd name="connsiteY315" fmla="*/ 2410826 h 3063250"/>
              <a:gd name="connsiteX316" fmla="*/ 3948943 w 4114165"/>
              <a:gd name="connsiteY316" fmla="*/ 2393604 h 3063250"/>
              <a:gd name="connsiteX317" fmla="*/ 3955545 w 4114165"/>
              <a:gd name="connsiteY317" fmla="*/ 2385879 h 3063250"/>
              <a:gd name="connsiteX318" fmla="*/ 3962160 w 4114165"/>
              <a:gd name="connsiteY318" fmla="*/ 2381497 h 3063250"/>
              <a:gd name="connsiteX319" fmla="*/ 3968775 w 4114165"/>
              <a:gd name="connsiteY319" fmla="*/ 2380687 h 3063250"/>
              <a:gd name="connsiteX320" fmla="*/ 3975377 w 4114165"/>
              <a:gd name="connsiteY320" fmla="*/ 2383562 h 3063250"/>
              <a:gd name="connsiteX321" fmla="*/ 3981992 w 4114165"/>
              <a:gd name="connsiteY321" fmla="*/ 2390184 h 3063250"/>
              <a:gd name="connsiteX322" fmla="*/ 3988595 w 4114165"/>
              <a:gd name="connsiteY322" fmla="*/ 2400606 h 3063250"/>
              <a:gd name="connsiteX323" fmla="*/ 3998504 w 4114165"/>
              <a:gd name="connsiteY323" fmla="*/ 2422932 h 3063250"/>
              <a:gd name="connsiteX324" fmla="*/ 4011734 w 4114165"/>
              <a:gd name="connsiteY324" fmla="*/ 2462365 h 3063250"/>
              <a:gd name="connsiteX325" fmla="*/ 4034862 w 4114165"/>
              <a:gd name="connsiteY325" fmla="*/ 2535128 h 3063250"/>
              <a:gd name="connsiteX326" fmla="*/ 4044771 w 4114165"/>
              <a:gd name="connsiteY326" fmla="*/ 2557023 h 3063250"/>
              <a:gd name="connsiteX327" fmla="*/ 4051386 w 4114165"/>
              <a:gd name="connsiteY327" fmla="*/ 2565419 h 3063250"/>
              <a:gd name="connsiteX328" fmla="*/ 4054681 w 4114165"/>
              <a:gd name="connsiteY328" fmla="*/ 2567344 h 3063250"/>
              <a:gd name="connsiteX329" fmla="*/ 4057989 w 4114165"/>
              <a:gd name="connsiteY329" fmla="*/ 2567584 h 3063250"/>
              <a:gd name="connsiteX330" fmla="*/ 4061296 w 4114165"/>
              <a:gd name="connsiteY330" fmla="*/ 2566090 h 3063250"/>
              <a:gd name="connsiteX331" fmla="*/ 4067911 w 4114165"/>
              <a:gd name="connsiteY331" fmla="*/ 2557454 h 3063250"/>
              <a:gd name="connsiteX332" fmla="*/ 4074514 w 4114165"/>
              <a:gd name="connsiteY332" fmla="*/ 2541131 h 3063250"/>
              <a:gd name="connsiteX333" fmla="*/ 4081129 w 4114165"/>
              <a:gd name="connsiteY333" fmla="*/ 2517134 h 3063250"/>
              <a:gd name="connsiteX334" fmla="*/ 4091038 w 4114165"/>
              <a:gd name="connsiteY334" fmla="*/ 2467532 h 3063250"/>
              <a:gd name="connsiteX335" fmla="*/ 4100948 w 4114165"/>
              <a:gd name="connsiteY335" fmla="*/ 2403215 h 3063250"/>
              <a:gd name="connsiteX336" fmla="*/ 4114166 w 4114165"/>
              <a:gd name="connsiteY336" fmla="*/ 2298223 h 3063250"/>
              <a:gd name="connsiteX337" fmla="*/ 4114166 w 4114165"/>
              <a:gd name="connsiteY337" fmla="*/ 2298223 h 3063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</a:cxnLst>
            <a:rect l="l" t="t" r="r" b="b"/>
            <a:pathLst>
              <a:path w="4114165" h="3063250">
                <a:moveTo>
                  <a:pt x="0" y="962866"/>
                </a:moveTo>
                <a:lnTo>
                  <a:pt x="13219" y="938578"/>
                </a:lnTo>
                <a:lnTo>
                  <a:pt x="29741" y="914936"/>
                </a:lnTo>
                <a:lnTo>
                  <a:pt x="52873" y="887165"/>
                </a:lnTo>
                <a:lnTo>
                  <a:pt x="79309" y="860382"/>
                </a:lnTo>
                <a:lnTo>
                  <a:pt x="99137" y="843895"/>
                </a:lnTo>
                <a:lnTo>
                  <a:pt x="109050" y="838551"/>
                </a:lnTo>
                <a:lnTo>
                  <a:pt x="118964" y="836816"/>
                </a:lnTo>
                <a:lnTo>
                  <a:pt x="125574" y="838272"/>
                </a:lnTo>
                <a:lnTo>
                  <a:pt x="132182" y="842248"/>
                </a:lnTo>
                <a:lnTo>
                  <a:pt x="138791" y="849049"/>
                </a:lnTo>
                <a:lnTo>
                  <a:pt x="145401" y="859078"/>
                </a:lnTo>
                <a:lnTo>
                  <a:pt x="155315" y="880859"/>
                </a:lnTo>
                <a:lnTo>
                  <a:pt x="165228" y="911631"/>
                </a:lnTo>
                <a:lnTo>
                  <a:pt x="175142" y="951773"/>
                </a:lnTo>
                <a:lnTo>
                  <a:pt x="188360" y="1018952"/>
                </a:lnTo>
                <a:lnTo>
                  <a:pt x="204883" y="1119511"/>
                </a:lnTo>
                <a:lnTo>
                  <a:pt x="237928" y="1325872"/>
                </a:lnTo>
                <a:lnTo>
                  <a:pt x="251146" y="1392203"/>
                </a:lnTo>
                <a:lnTo>
                  <a:pt x="264365" y="1444629"/>
                </a:lnTo>
                <a:lnTo>
                  <a:pt x="274279" y="1474666"/>
                </a:lnTo>
                <a:lnTo>
                  <a:pt x="284192" y="1497675"/>
                </a:lnTo>
                <a:lnTo>
                  <a:pt x="297410" y="1521267"/>
                </a:lnTo>
                <a:lnTo>
                  <a:pt x="323847" y="1565120"/>
                </a:lnTo>
                <a:lnTo>
                  <a:pt x="340373" y="1598538"/>
                </a:lnTo>
                <a:lnTo>
                  <a:pt x="363500" y="1652395"/>
                </a:lnTo>
                <a:lnTo>
                  <a:pt x="386628" y="1713129"/>
                </a:lnTo>
                <a:lnTo>
                  <a:pt x="406460" y="1772988"/>
                </a:lnTo>
                <a:lnTo>
                  <a:pt x="422985" y="1832430"/>
                </a:lnTo>
                <a:lnTo>
                  <a:pt x="439510" y="1903407"/>
                </a:lnTo>
                <a:lnTo>
                  <a:pt x="456035" y="1987175"/>
                </a:lnTo>
                <a:lnTo>
                  <a:pt x="472547" y="2085024"/>
                </a:lnTo>
                <a:lnTo>
                  <a:pt x="502289" y="2284990"/>
                </a:lnTo>
                <a:lnTo>
                  <a:pt x="518814" y="2386930"/>
                </a:lnTo>
                <a:lnTo>
                  <a:pt x="532031" y="2452703"/>
                </a:lnTo>
                <a:lnTo>
                  <a:pt x="541941" y="2490718"/>
                </a:lnTo>
                <a:lnTo>
                  <a:pt x="551864" y="2518717"/>
                </a:lnTo>
                <a:lnTo>
                  <a:pt x="561774" y="2537066"/>
                </a:lnTo>
                <a:lnTo>
                  <a:pt x="568389" y="2544335"/>
                </a:lnTo>
                <a:lnTo>
                  <a:pt x="574991" y="2548070"/>
                </a:lnTo>
                <a:lnTo>
                  <a:pt x="581606" y="2548741"/>
                </a:lnTo>
                <a:lnTo>
                  <a:pt x="588208" y="2546969"/>
                </a:lnTo>
                <a:lnTo>
                  <a:pt x="598131" y="2541042"/>
                </a:lnTo>
                <a:lnTo>
                  <a:pt x="644385" y="2506927"/>
                </a:lnTo>
                <a:lnTo>
                  <a:pt x="670820" y="2490034"/>
                </a:lnTo>
                <a:lnTo>
                  <a:pt x="687345" y="2476269"/>
                </a:lnTo>
                <a:lnTo>
                  <a:pt x="700562" y="2461681"/>
                </a:lnTo>
                <a:lnTo>
                  <a:pt x="710485" y="2447156"/>
                </a:lnTo>
                <a:lnTo>
                  <a:pt x="720395" y="2427478"/>
                </a:lnTo>
                <a:lnTo>
                  <a:pt x="730305" y="2399808"/>
                </a:lnTo>
                <a:lnTo>
                  <a:pt x="740214" y="2360615"/>
                </a:lnTo>
                <a:lnTo>
                  <a:pt x="750137" y="2306011"/>
                </a:lnTo>
                <a:lnTo>
                  <a:pt x="760047" y="2232146"/>
                </a:lnTo>
                <a:lnTo>
                  <a:pt x="769957" y="2135437"/>
                </a:lnTo>
                <a:lnTo>
                  <a:pt x="779879" y="2013021"/>
                </a:lnTo>
                <a:lnTo>
                  <a:pt x="793097" y="1806394"/>
                </a:lnTo>
                <a:lnTo>
                  <a:pt x="806314" y="1550988"/>
                </a:lnTo>
                <a:lnTo>
                  <a:pt x="826134" y="1101061"/>
                </a:lnTo>
                <a:lnTo>
                  <a:pt x="852581" y="502805"/>
                </a:lnTo>
                <a:lnTo>
                  <a:pt x="865798" y="268992"/>
                </a:lnTo>
                <a:lnTo>
                  <a:pt x="875708" y="140161"/>
                </a:lnTo>
                <a:lnTo>
                  <a:pt x="885618" y="54144"/>
                </a:lnTo>
                <a:lnTo>
                  <a:pt x="892233" y="19833"/>
                </a:lnTo>
                <a:lnTo>
                  <a:pt x="898835" y="2645"/>
                </a:lnTo>
                <a:lnTo>
                  <a:pt x="902143" y="0"/>
                </a:lnTo>
                <a:lnTo>
                  <a:pt x="905450" y="1042"/>
                </a:lnTo>
                <a:lnTo>
                  <a:pt x="908758" y="5543"/>
                </a:lnTo>
                <a:lnTo>
                  <a:pt x="915360" y="23974"/>
                </a:lnTo>
                <a:lnTo>
                  <a:pt x="921975" y="53496"/>
                </a:lnTo>
                <a:lnTo>
                  <a:pt x="931885" y="114728"/>
                </a:lnTo>
                <a:lnTo>
                  <a:pt x="945103" y="219005"/>
                </a:lnTo>
                <a:lnTo>
                  <a:pt x="991370" y="608560"/>
                </a:lnTo>
                <a:lnTo>
                  <a:pt x="1007895" y="717439"/>
                </a:lnTo>
                <a:lnTo>
                  <a:pt x="1057457" y="1020560"/>
                </a:lnTo>
                <a:lnTo>
                  <a:pt x="1070674" y="1129034"/>
                </a:lnTo>
                <a:lnTo>
                  <a:pt x="1083891" y="1261492"/>
                </a:lnTo>
                <a:lnTo>
                  <a:pt x="1100416" y="1462079"/>
                </a:lnTo>
                <a:lnTo>
                  <a:pt x="1123543" y="1789577"/>
                </a:lnTo>
                <a:lnTo>
                  <a:pt x="1146683" y="2110389"/>
                </a:lnTo>
                <a:lnTo>
                  <a:pt x="1159901" y="2255687"/>
                </a:lnTo>
                <a:lnTo>
                  <a:pt x="1169810" y="2336454"/>
                </a:lnTo>
                <a:lnTo>
                  <a:pt x="1176425" y="2375343"/>
                </a:lnTo>
                <a:lnTo>
                  <a:pt x="1183028" y="2401809"/>
                </a:lnTo>
                <a:lnTo>
                  <a:pt x="1189643" y="2415701"/>
                </a:lnTo>
                <a:lnTo>
                  <a:pt x="1192950" y="2417917"/>
                </a:lnTo>
                <a:lnTo>
                  <a:pt x="1196245" y="2417030"/>
                </a:lnTo>
                <a:lnTo>
                  <a:pt x="1199553" y="2413054"/>
                </a:lnTo>
                <a:lnTo>
                  <a:pt x="1206168" y="2396073"/>
                </a:lnTo>
                <a:lnTo>
                  <a:pt x="1212770" y="2367517"/>
                </a:lnTo>
                <a:lnTo>
                  <a:pt x="1222680" y="2304808"/>
                </a:lnTo>
                <a:lnTo>
                  <a:pt x="1232602" y="2221471"/>
                </a:lnTo>
                <a:lnTo>
                  <a:pt x="1249127" y="2051011"/>
                </a:lnTo>
                <a:lnTo>
                  <a:pt x="1278857" y="1738519"/>
                </a:lnTo>
                <a:lnTo>
                  <a:pt x="1292087" y="1631108"/>
                </a:lnTo>
                <a:lnTo>
                  <a:pt x="1301997" y="1571186"/>
                </a:lnTo>
                <a:lnTo>
                  <a:pt x="1311907" y="1530802"/>
                </a:lnTo>
                <a:lnTo>
                  <a:pt x="1318522" y="1515125"/>
                </a:lnTo>
                <a:lnTo>
                  <a:pt x="1325124" y="1508553"/>
                </a:lnTo>
                <a:lnTo>
                  <a:pt x="1328431" y="1508692"/>
                </a:lnTo>
                <a:lnTo>
                  <a:pt x="1331739" y="1511098"/>
                </a:lnTo>
                <a:lnTo>
                  <a:pt x="1338341" y="1522673"/>
                </a:lnTo>
                <a:lnTo>
                  <a:pt x="1344956" y="1543098"/>
                </a:lnTo>
                <a:lnTo>
                  <a:pt x="1351559" y="1572135"/>
                </a:lnTo>
                <a:lnTo>
                  <a:pt x="1361481" y="1631273"/>
                </a:lnTo>
                <a:lnTo>
                  <a:pt x="1371391" y="1708025"/>
                </a:lnTo>
                <a:lnTo>
                  <a:pt x="1384608" y="1834709"/>
                </a:lnTo>
                <a:lnTo>
                  <a:pt x="1401133" y="2023810"/>
                </a:lnTo>
                <a:lnTo>
                  <a:pt x="1437478" y="2455958"/>
                </a:lnTo>
                <a:lnTo>
                  <a:pt x="1450695" y="2573840"/>
                </a:lnTo>
                <a:lnTo>
                  <a:pt x="1460618" y="2638271"/>
                </a:lnTo>
                <a:lnTo>
                  <a:pt x="1467220" y="2669055"/>
                </a:lnTo>
                <a:lnTo>
                  <a:pt x="1473835" y="2690241"/>
                </a:lnTo>
                <a:lnTo>
                  <a:pt x="1480438" y="2702360"/>
                </a:lnTo>
                <a:lnTo>
                  <a:pt x="1483745" y="2705260"/>
                </a:lnTo>
                <a:lnTo>
                  <a:pt x="1487053" y="2706222"/>
                </a:lnTo>
                <a:lnTo>
                  <a:pt x="1490360" y="2705361"/>
                </a:lnTo>
                <a:lnTo>
                  <a:pt x="1496963" y="2698700"/>
                </a:lnTo>
                <a:lnTo>
                  <a:pt x="1503577" y="2686265"/>
                </a:lnTo>
                <a:lnTo>
                  <a:pt x="1513487" y="2658861"/>
                </a:lnTo>
                <a:lnTo>
                  <a:pt x="1526705" y="2610120"/>
                </a:lnTo>
                <a:lnTo>
                  <a:pt x="1543229" y="2536635"/>
                </a:lnTo>
                <a:lnTo>
                  <a:pt x="1579574" y="2357488"/>
                </a:lnTo>
                <a:lnTo>
                  <a:pt x="1615932" y="2168830"/>
                </a:lnTo>
                <a:lnTo>
                  <a:pt x="1639059" y="2033219"/>
                </a:lnTo>
                <a:lnTo>
                  <a:pt x="1658891" y="1899823"/>
                </a:lnTo>
                <a:lnTo>
                  <a:pt x="1688633" y="1675189"/>
                </a:lnTo>
                <a:lnTo>
                  <a:pt x="1724978" y="1405069"/>
                </a:lnTo>
                <a:lnTo>
                  <a:pt x="1754720" y="1207660"/>
                </a:lnTo>
                <a:lnTo>
                  <a:pt x="1777847" y="1072404"/>
                </a:lnTo>
                <a:lnTo>
                  <a:pt x="1794372" y="994322"/>
                </a:lnTo>
                <a:lnTo>
                  <a:pt x="1807590" y="945860"/>
                </a:lnTo>
                <a:lnTo>
                  <a:pt x="1820807" y="909731"/>
                </a:lnTo>
                <a:lnTo>
                  <a:pt x="1830717" y="890394"/>
                </a:lnTo>
                <a:lnTo>
                  <a:pt x="1840639" y="877921"/>
                </a:lnTo>
                <a:lnTo>
                  <a:pt x="1847242" y="873653"/>
                </a:lnTo>
                <a:lnTo>
                  <a:pt x="1853857" y="872881"/>
                </a:lnTo>
                <a:lnTo>
                  <a:pt x="1860459" y="875768"/>
                </a:lnTo>
                <a:lnTo>
                  <a:pt x="1867074" y="882378"/>
                </a:lnTo>
                <a:lnTo>
                  <a:pt x="1873676" y="892762"/>
                </a:lnTo>
                <a:lnTo>
                  <a:pt x="1883599" y="915227"/>
                </a:lnTo>
                <a:lnTo>
                  <a:pt x="1893509" y="945480"/>
                </a:lnTo>
                <a:lnTo>
                  <a:pt x="1906726" y="996386"/>
                </a:lnTo>
                <a:lnTo>
                  <a:pt x="1919944" y="1058398"/>
                </a:lnTo>
                <a:lnTo>
                  <a:pt x="1933161" y="1132137"/>
                </a:lnTo>
                <a:lnTo>
                  <a:pt x="1949686" y="1241687"/>
                </a:lnTo>
                <a:lnTo>
                  <a:pt x="1966211" y="1370713"/>
                </a:lnTo>
                <a:lnTo>
                  <a:pt x="1986043" y="1548658"/>
                </a:lnTo>
                <a:lnTo>
                  <a:pt x="2035605" y="2011729"/>
                </a:lnTo>
                <a:lnTo>
                  <a:pt x="2048822" y="2106628"/>
                </a:lnTo>
                <a:lnTo>
                  <a:pt x="2058732" y="2163043"/>
                </a:lnTo>
                <a:lnTo>
                  <a:pt x="2068655" y="2205123"/>
                </a:lnTo>
                <a:lnTo>
                  <a:pt x="2075257" y="2224738"/>
                </a:lnTo>
                <a:lnTo>
                  <a:pt x="2081872" y="2237528"/>
                </a:lnTo>
                <a:lnTo>
                  <a:pt x="2088474" y="2243581"/>
                </a:lnTo>
                <a:lnTo>
                  <a:pt x="2091782" y="2244151"/>
                </a:lnTo>
                <a:lnTo>
                  <a:pt x="2095089" y="2243151"/>
                </a:lnTo>
                <a:lnTo>
                  <a:pt x="2101692" y="2236591"/>
                </a:lnTo>
                <a:lnTo>
                  <a:pt x="2108307" y="2224359"/>
                </a:lnTo>
                <a:lnTo>
                  <a:pt x="2118217" y="2196525"/>
                </a:lnTo>
                <a:lnTo>
                  <a:pt x="2128127" y="2159193"/>
                </a:lnTo>
                <a:lnTo>
                  <a:pt x="2141357" y="2098485"/>
                </a:lnTo>
                <a:lnTo>
                  <a:pt x="2164484" y="1975626"/>
                </a:lnTo>
                <a:lnTo>
                  <a:pt x="2200829" y="1779712"/>
                </a:lnTo>
                <a:lnTo>
                  <a:pt x="2214046" y="1723006"/>
                </a:lnTo>
                <a:lnTo>
                  <a:pt x="2223968" y="1691525"/>
                </a:lnTo>
                <a:lnTo>
                  <a:pt x="2230571" y="1677165"/>
                </a:lnTo>
                <a:lnTo>
                  <a:pt x="2237186" y="1668845"/>
                </a:lnTo>
                <a:lnTo>
                  <a:pt x="2240493" y="1667085"/>
                </a:lnTo>
                <a:lnTo>
                  <a:pt x="2243788" y="1666971"/>
                </a:lnTo>
                <a:lnTo>
                  <a:pt x="2247096" y="1668554"/>
                </a:lnTo>
                <a:lnTo>
                  <a:pt x="2253711" y="1676912"/>
                </a:lnTo>
                <a:lnTo>
                  <a:pt x="2260313" y="1692285"/>
                </a:lnTo>
                <a:lnTo>
                  <a:pt x="2266928" y="1714838"/>
                </a:lnTo>
                <a:lnTo>
                  <a:pt x="2276838" y="1762439"/>
                </a:lnTo>
                <a:lnTo>
                  <a:pt x="2286748" y="1827060"/>
                </a:lnTo>
                <a:lnTo>
                  <a:pt x="2296670" y="1908954"/>
                </a:lnTo>
                <a:lnTo>
                  <a:pt x="2309888" y="2044185"/>
                </a:lnTo>
                <a:lnTo>
                  <a:pt x="2326400" y="2246051"/>
                </a:lnTo>
                <a:lnTo>
                  <a:pt x="2352847" y="2572067"/>
                </a:lnTo>
                <a:lnTo>
                  <a:pt x="2366064" y="2700929"/>
                </a:lnTo>
                <a:lnTo>
                  <a:pt x="2375975" y="2775427"/>
                </a:lnTo>
                <a:lnTo>
                  <a:pt x="2385884" y="2830398"/>
                </a:lnTo>
                <a:lnTo>
                  <a:pt x="2395807" y="2867312"/>
                </a:lnTo>
                <a:lnTo>
                  <a:pt x="2402409" y="2883268"/>
                </a:lnTo>
                <a:lnTo>
                  <a:pt x="2409024" y="2893563"/>
                </a:lnTo>
                <a:lnTo>
                  <a:pt x="2415627" y="2899350"/>
                </a:lnTo>
                <a:lnTo>
                  <a:pt x="2422242" y="2901668"/>
                </a:lnTo>
                <a:lnTo>
                  <a:pt x="2428844" y="2901402"/>
                </a:lnTo>
                <a:lnTo>
                  <a:pt x="2438766" y="2897273"/>
                </a:lnTo>
                <a:lnTo>
                  <a:pt x="2448676" y="2889726"/>
                </a:lnTo>
                <a:lnTo>
                  <a:pt x="2461894" y="2875454"/>
                </a:lnTo>
                <a:lnTo>
                  <a:pt x="2478418" y="2852749"/>
                </a:lnTo>
                <a:lnTo>
                  <a:pt x="2501546" y="2820306"/>
                </a:lnTo>
                <a:lnTo>
                  <a:pt x="2511456" y="2810061"/>
                </a:lnTo>
                <a:lnTo>
                  <a:pt x="2521378" y="2803945"/>
                </a:lnTo>
                <a:lnTo>
                  <a:pt x="2527980" y="2802564"/>
                </a:lnTo>
                <a:lnTo>
                  <a:pt x="2534596" y="2803464"/>
                </a:lnTo>
                <a:lnTo>
                  <a:pt x="2541198" y="2806592"/>
                </a:lnTo>
                <a:lnTo>
                  <a:pt x="2551120" y="2815215"/>
                </a:lnTo>
                <a:lnTo>
                  <a:pt x="2561030" y="2828271"/>
                </a:lnTo>
                <a:lnTo>
                  <a:pt x="2570940" y="2845810"/>
                </a:lnTo>
                <a:lnTo>
                  <a:pt x="2584158" y="2876189"/>
                </a:lnTo>
                <a:lnTo>
                  <a:pt x="2603990" y="2931768"/>
                </a:lnTo>
                <a:lnTo>
                  <a:pt x="2617207" y="2966795"/>
                </a:lnTo>
                <a:lnTo>
                  <a:pt x="2627117" y="2986220"/>
                </a:lnTo>
                <a:lnTo>
                  <a:pt x="2633732" y="2993894"/>
                </a:lnTo>
                <a:lnTo>
                  <a:pt x="2640334" y="2996060"/>
                </a:lnTo>
                <a:lnTo>
                  <a:pt x="2643642" y="2994781"/>
                </a:lnTo>
                <a:lnTo>
                  <a:pt x="2650257" y="2986942"/>
                </a:lnTo>
                <a:lnTo>
                  <a:pt x="2656859" y="2971366"/>
                </a:lnTo>
                <a:lnTo>
                  <a:pt x="2663474" y="2947357"/>
                </a:lnTo>
                <a:lnTo>
                  <a:pt x="2670077" y="2914280"/>
                </a:lnTo>
                <a:lnTo>
                  <a:pt x="2679999" y="2846646"/>
                </a:lnTo>
                <a:lnTo>
                  <a:pt x="2689909" y="2756698"/>
                </a:lnTo>
                <a:lnTo>
                  <a:pt x="2703127" y="2602181"/>
                </a:lnTo>
                <a:lnTo>
                  <a:pt x="2716344" y="2412092"/>
                </a:lnTo>
                <a:lnTo>
                  <a:pt x="2736176" y="2082213"/>
                </a:lnTo>
                <a:lnTo>
                  <a:pt x="2772521" y="1470652"/>
                </a:lnTo>
                <a:lnTo>
                  <a:pt x="2789046" y="1238622"/>
                </a:lnTo>
                <a:lnTo>
                  <a:pt x="2805571" y="1047862"/>
                </a:lnTo>
                <a:lnTo>
                  <a:pt x="2818788" y="927358"/>
                </a:lnTo>
                <a:lnTo>
                  <a:pt x="2832005" y="833941"/>
                </a:lnTo>
                <a:lnTo>
                  <a:pt x="2845223" y="764002"/>
                </a:lnTo>
                <a:lnTo>
                  <a:pt x="2855133" y="724885"/>
                </a:lnTo>
                <a:lnTo>
                  <a:pt x="2865042" y="696152"/>
                </a:lnTo>
                <a:lnTo>
                  <a:pt x="2874965" y="677220"/>
                </a:lnTo>
                <a:lnTo>
                  <a:pt x="2881567" y="670028"/>
                </a:lnTo>
                <a:lnTo>
                  <a:pt x="2888182" y="667368"/>
                </a:lnTo>
                <a:lnTo>
                  <a:pt x="2894785" y="669622"/>
                </a:lnTo>
                <a:lnTo>
                  <a:pt x="2901400" y="677182"/>
                </a:lnTo>
                <a:lnTo>
                  <a:pt x="2908002" y="690415"/>
                </a:lnTo>
                <a:lnTo>
                  <a:pt x="2914617" y="709562"/>
                </a:lnTo>
                <a:lnTo>
                  <a:pt x="2924527" y="749616"/>
                </a:lnTo>
                <a:lnTo>
                  <a:pt x="2934450" y="803296"/>
                </a:lnTo>
                <a:lnTo>
                  <a:pt x="2947667" y="895814"/>
                </a:lnTo>
                <a:lnTo>
                  <a:pt x="2960884" y="1012101"/>
                </a:lnTo>
                <a:lnTo>
                  <a:pt x="2977409" y="1187779"/>
                </a:lnTo>
                <a:lnTo>
                  <a:pt x="3017061" y="1634110"/>
                </a:lnTo>
                <a:lnTo>
                  <a:pt x="3030278" y="1742115"/>
                </a:lnTo>
                <a:lnTo>
                  <a:pt x="3040188" y="1800265"/>
                </a:lnTo>
                <a:lnTo>
                  <a:pt x="3046803" y="1827313"/>
                </a:lnTo>
                <a:lnTo>
                  <a:pt x="3053406" y="1844928"/>
                </a:lnTo>
                <a:lnTo>
                  <a:pt x="3060021" y="1853413"/>
                </a:lnTo>
                <a:lnTo>
                  <a:pt x="3063315" y="1854388"/>
                </a:lnTo>
                <a:lnTo>
                  <a:pt x="3066623" y="1853299"/>
                </a:lnTo>
                <a:lnTo>
                  <a:pt x="3073238" y="1845245"/>
                </a:lnTo>
                <a:lnTo>
                  <a:pt x="3079840" y="1829960"/>
                </a:lnTo>
                <a:lnTo>
                  <a:pt x="3086456" y="1808129"/>
                </a:lnTo>
                <a:lnTo>
                  <a:pt x="3096365" y="1764782"/>
                </a:lnTo>
                <a:lnTo>
                  <a:pt x="3109583" y="1692285"/>
                </a:lnTo>
                <a:lnTo>
                  <a:pt x="3145940" y="1482986"/>
                </a:lnTo>
                <a:lnTo>
                  <a:pt x="3162452" y="1409665"/>
                </a:lnTo>
                <a:lnTo>
                  <a:pt x="3178977" y="1351098"/>
                </a:lnTo>
                <a:lnTo>
                  <a:pt x="3192194" y="1313348"/>
                </a:lnTo>
                <a:lnTo>
                  <a:pt x="3205412" y="1283678"/>
                </a:lnTo>
                <a:lnTo>
                  <a:pt x="3215334" y="1267773"/>
                </a:lnTo>
                <a:lnTo>
                  <a:pt x="3221936" y="1260745"/>
                </a:lnTo>
                <a:lnTo>
                  <a:pt x="3228551" y="1256705"/>
                </a:lnTo>
                <a:lnTo>
                  <a:pt x="3235154" y="1255730"/>
                </a:lnTo>
                <a:lnTo>
                  <a:pt x="3241769" y="1257820"/>
                </a:lnTo>
                <a:lnTo>
                  <a:pt x="3248371" y="1263088"/>
                </a:lnTo>
                <a:lnTo>
                  <a:pt x="3254986" y="1271661"/>
                </a:lnTo>
                <a:lnTo>
                  <a:pt x="3264896" y="1291099"/>
                </a:lnTo>
                <a:lnTo>
                  <a:pt x="3274819" y="1319161"/>
                </a:lnTo>
                <a:lnTo>
                  <a:pt x="3284729" y="1356796"/>
                </a:lnTo>
                <a:lnTo>
                  <a:pt x="3294638" y="1405106"/>
                </a:lnTo>
                <a:lnTo>
                  <a:pt x="3304548" y="1465029"/>
                </a:lnTo>
                <a:lnTo>
                  <a:pt x="3317766" y="1564322"/>
                </a:lnTo>
                <a:lnTo>
                  <a:pt x="3330996" y="1685636"/>
                </a:lnTo>
                <a:lnTo>
                  <a:pt x="3347508" y="1862923"/>
                </a:lnTo>
                <a:lnTo>
                  <a:pt x="3406993" y="2532355"/>
                </a:lnTo>
                <a:lnTo>
                  <a:pt x="3423517" y="2676071"/>
                </a:lnTo>
                <a:lnTo>
                  <a:pt x="3440042" y="2794878"/>
                </a:lnTo>
                <a:lnTo>
                  <a:pt x="3453260" y="2872884"/>
                </a:lnTo>
                <a:lnTo>
                  <a:pt x="3466477" y="2936720"/>
                </a:lnTo>
                <a:lnTo>
                  <a:pt x="3479694" y="2986828"/>
                </a:lnTo>
                <a:lnTo>
                  <a:pt x="3489604" y="3015675"/>
                </a:lnTo>
                <a:lnTo>
                  <a:pt x="3499526" y="3037329"/>
                </a:lnTo>
                <a:lnTo>
                  <a:pt x="3509436" y="3052108"/>
                </a:lnTo>
                <a:lnTo>
                  <a:pt x="3519346" y="3060642"/>
                </a:lnTo>
                <a:lnTo>
                  <a:pt x="3525962" y="3063150"/>
                </a:lnTo>
                <a:lnTo>
                  <a:pt x="3532564" y="3063251"/>
                </a:lnTo>
                <a:lnTo>
                  <a:pt x="3539179" y="3060947"/>
                </a:lnTo>
                <a:lnTo>
                  <a:pt x="3545781" y="3056261"/>
                </a:lnTo>
                <a:lnTo>
                  <a:pt x="3555704" y="3044826"/>
                </a:lnTo>
                <a:lnTo>
                  <a:pt x="3565614" y="3028149"/>
                </a:lnTo>
                <a:lnTo>
                  <a:pt x="3575523" y="3006076"/>
                </a:lnTo>
                <a:lnTo>
                  <a:pt x="3585446" y="2978141"/>
                </a:lnTo>
                <a:lnTo>
                  <a:pt x="3598663" y="2930705"/>
                </a:lnTo>
                <a:lnTo>
                  <a:pt x="3611881" y="2871288"/>
                </a:lnTo>
                <a:lnTo>
                  <a:pt x="3628405" y="2782582"/>
                </a:lnTo>
                <a:lnTo>
                  <a:pt x="3664750" y="2563380"/>
                </a:lnTo>
                <a:lnTo>
                  <a:pt x="3691185" y="2412674"/>
                </a:lnTo>
                <a:lnTo>
                  <a:pt x="3707710" y="2331693"/>
                </a:lnTo>
                <a:lnTo>
                  <a:pt x="3720927" y="2279532"/>
                </a:lnTo>
                <a:lnTo>
                  <a:pt x="3730837" y="2250090"/>
                </a:lnTo>
                <a:lnTo>
                  <a:pt x="3740759" y="2229956"/>
                </a:lnTo>
                <a:lnTo>
                  <a:pt x="3747362" y="2221978"/>
                </a:lnTo>
                <a:lnTo>
                  <a:pt x="3753977" y="2218470"/>
                </a:lnTo>
                <a:lnTo>
                  <a:pt x="3760579" y="2219483"/>
                </a:lnTo>
                <a:lnTo>
                  <a:pt x="3767194" y="2225017"/>
                </a:lnTo>
                <a:lnTo>
                  <a:pt x="3773796" y="2234945"/>
                </a:lnTo>
                <a:lnTo>
                  <a:pt x="3783719" y="2257498"/>
                </a:lnTo>
                <a:lnTo>
                  <a:pt x="3793629" y="2287751"/>
                </a:lnTo>
                <a:lnTo>
                  <a:pt x="3810154" y="2348788"/>
                </a:lnTo>
                <a:lnTo>
                  <a:pt x="3836589" y="2448461"/>
                </a:lnTo>
                <a:lnTo>
                  <a:pt x="3849806" y="2487654"/>
                </a:lnTo>
                <a:lnTo>
                  <a:pt x="3859716" y="2508472"/>
                </a:lnTo>
                <a:lnTo>
                  <a:pt x="3866331" y="2517476"/>
                </a:lnTo>
                <a:lnTo>
                  <a:pt x="3872933" y="2522313"/>
                </a:lnTo>
                <a:lnTo>
                  <a:pt x="3879548" y="2522984"/>
                </a:lnTo>
                <a:lnTo>
                  <a:pt x="3886150" y="2519654"/>
                </a:lnTo>
                <a:lnTo>
                  <a:pt x="3892765" y="2512613"/>
                </a:lnTo>
                <a:lnTo>
                  <a:pt x="3902675" y="2496087"/>
                </a:lnTo>
                <a:lnTo>
                  <a:pt x="3915893" y="2466177"/>
                </a:lnTo>
                <a:lnTo>
                  <a:pt x="3939032" y="2410826"/>
                </a:lnTo>
                <a:lnTo>
                  <a:pt x="3948943" y="2393604"/>
                </a:lnTo>
                <a:lnTo>
                  <a:pt x="3955545" y="2385879"/>
                </a:lnTo>
                <a:lnTo>
                  <a:pt x="3962160" y="2381497"/>
                </a:lnTo>
                <a:lnTo>
                  <a:pt x="3968775" y="2380687"/>
                </a:lnTo>
                <a:lnTo>
                  <a:pt x="3975377" y="2383562"/>
                </a:lnTo>
                <a:lnTo>
                  <a:pt x="3981992" y="2390184"/>
                </a:lnTo>
                <a:lnTo>
                  <a:pt x="3988595" y="2400606"/>
                </a:lnTo>
                <a:lnTo>
                  <a:pt x="3998504" y="2422932"/>
                </a:lnTo>
                <a:lnTo>
                  <a:pt x="4011734" y="2462365"/>
                </a:lnTo>
                <a:lnTo>
                  <a:pt x="4034862" y="2535128"/>
                </a:lnTo>
                <a:lnTo>
                  <a:pt x="4044771" y="2557023"/>
                </a:lnTo>
                <a:lnTo>
                  <a:pt x="4051386" y="2565419"/>
                </a:lnTo>
                <a:lnTo>
                  <a:pt x="4054681" y="2567344"/>
                </a:lnTo>
                <a:lnTo>
                  <a:pt x="4057989" y="2567584"/>
                </a:lnTo>
                <a:lnTo>
                  <a:pt x="4061296" y="2566090"/>
                </a:lnTo>
                <a:lnTo>
                  <a:pt x="4067911" y="2557454"/>
                </a:lnTo>
                <a:lnTo>
                  <a:pt x="4074514" y="2541131"/>
                </a:lnTo>
                <a:lnTo>
                  <a:pt x="4081129" y="2517134"/>
                </a:lnTo>
                <a:lnTo>
                  <a:pt x="4091038" y="2467532"/>
                </a:lnTo>
                <a:lnTo>
                  <a:pt x="4100948" y="2403215"/>
                </a:lnTo>
                <a:lnTo>
                  <a:pt x="4114166" y="2298223"/>
                </a:lnTo>
                <a:lnTo>
                  <a:pt x="4114166" y="2298223"/>
                </a:lnTo>
              </a:path>
            </a:pathLst>
          </a:custGeom>
          <a:noFill/>
          <a:ln w="18998" cap="sq">
            <a:solidFill>
              <a:schemeClr val="accent1">
                <a:lumMod val="75000"/>
              </a:schemeClr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igura a mano libera 19">
            <a:extLst>
              <a:ext uri="{FF2B5EF4-FFF2-40B4-BE49-F238E27FC236}">
                <a16:creationId xmlns:a16="http://schemas.microsoft.com/office/drawing/2014/main" id="{9214ADEE-7B28-54DD-2C82-070255CDECC8}"/>
              </a:ext>
            </a:extLst>
          </p:cNvPr>
          <p:cNvSpPr/>
          <p:nvPr/>
        </p:nvSpPr>
        <p:spPr>
          <a:xfrm>
            <a:off x="3395739" y="1839603"/>
            <a:ext cx="601475" cy="307777"/>
          </a:xfrm>
          <a:custGeom>
            <a:avLst/>
            <a:gdLst>
              <a:gd name="connsiteX0" fmla="*/ 0 w 4114165"/>
              <a:gd name="connsiteY0" fmla="*/ 962866 h 3063250"/>
              <a:gd name="connsiteX1" fmla="*/ 13219 w 4114165"/>
              <a:gd name="connsiteY1" fmla="*/ 938578 h 3063250"/>
              <a:gd name="connsiteX2" fmla="*/ 29741 w 4114165"/>
              <a:gd name="connsiteY2" fmla="*/ 914936 h 3063250"/>
              <a:gd name="connsiteX3" fmla="*/ 52873 w 4114165"/>
              <a:gd name="connsiteY3" fmla="*/ 887165 h 3063250"/>
              <a:gd name="connsiteX4" fmla="*/ 79309 w 4114165"/>
              <a:gd name="connsiteY4" fmla="*/ 860382 h 3063250"/>
              <a:gd name="connsiteX5" fmla="*/ 99137 w 4114165"/>
              <a:gd name="connsiteY5" fmla="*/ 843895 h 3063250"/>
              <a:gd name="connsiteX6" fmla="*/ 109050 w 4114165"/>
              <a:gd name="connsiteY6" fmla="*/ 838551 h 3063250"/>
              <a:gd name="connsiteX7" fmla="*/ 118964 w 4114165"/>
              <a:gd name="connsiteY7" fmla="*/ 836816 h 3063250"/>
              <a:gd name="connsiteX8" fmla="*/ 125574 w 4114165"/>
              <a:gd name="connsiteY8" fmla="*/ 838272 h 3063250"/>
              <a:gd name="connsiteX9" fmla="*/ 132182 w 4114165"/>
              <a:gd name="connsiteY9" fmla="*/ 842248 h 3063250"/>
              <a:gd name="connsiteX10" fmla="*/ 138791 w 4114165"/>
              <a:gd name="connsiteY10" fmla="*/ 849049 h 3063250"/>
              <a:gd name="connsiteX11" fmla="*/ 145401 w 4114165"/>
              <a:gd name="connsiteY11" fmla="*/ 859078 h 3063250"/>
              <a:gd name="connsiteX12" fmla="*/ 155315 w 4114165"/>
              <a:gd name="connsiteY12" fmla="*/ 880859 h 3063250"/>
              <a:gd name="connsiteX13" fmla="*/ 165228 w 4114165"/>
              <a:gd name="connsiteY13" fmla="*/ 911631 h 3063250"/>
              <a:gd name="connsiteX14" fmla="*/ 175142 w 4114165"/>
              <a:gd name="connsiteY14" fmla="*/ 951773 h 3063250"/>
              <a:gd name="connsiteX15" fmla="*/ 188360 w 4114165"/>
              <a:gd name="connsiteY15" fmla="*/ 1018952 h 3063250"/>
              <a:gd name="connsiteX16" fmla="*/ 204883 w 4114165"/>
              <a:gd name="connsiteY16" fmla="*/ 1119511 h 3063250"/>
              <a:gd name="connsiteX17" fmla="*/ 237928 w 4114165"/>
              <a:gd name="connsiteY17" fmla="*/ 1325872 h 3063250"/>
              <a:gd name="connsiteX18" fmla="*/ 251146 w 4114165"/>
              <a:gd name="connsiteY18" fmla="*/ 1392203 h 3063250"/>
              <a:gd name="connsiteX19" fmla="*/ 264365 w 4114165"/>
              <a:gd name="connsiteY19" fmla="*/ 1444629 h 3063250"/>
              <a:gd name="connsiteX20" fmla="*/ 274279 w 4114165"/>
              <a:gd name="connsiteY20" fmla="*/ 1474666 h 3063250"/>
              <a:gd name="connsiteX21" fmla="*/ 284192 w 4114165"/>
              <a:gd name="connsiteY21" fmla="*/ 1497675 h 3063250"/>
              <a:gd name="connsiteX22" fmla="*/ 297410 w 4114165"/>
              <a:gd name="connsiteY22" fmla="*/ 1521267 h 3063250"/>
              <a:gd name="connsiteX23" fmla="*/ 323847 w 4114165"/>
              <a:gd name="connsiteY23" fmla="*/ 1565120 h 3063250"/>
              <a:gd name="connsiteX24" fmla="*/ 340373 w 4114165"/>
              <a:gd name="connsiteY24" fmla="*/ 1598538 h 3063250"/>
              <a:gd name="connsiteX25" fmla="*/ 363500 w 4114165"/>
              <a:gd name="connsiteY25" fmla="*/ 1652395 h 3063250"/>
              <a:gd name="connsiteX26" fmla="*/ 386628 w 4114165"/>
              <a:gd name="connsiteY26" fmla="*/ 1713129 h 3063250"/>
              <a:gd name="connsiteX27" fmla="*/ 406460 w 4114165"/>
              <a:gd name="connsiteY27" fmla="*/ 1772988 h 3063250"/>
              <a:gd name="connsiteX28" fmla="*/ 422985 w 4114165"/>
              <a:gd name="connsiteY28" fmla="*/ 1832430 h 3063250"/>
              <a:gd name="connsiteX29" fmla="*/ 439510 w 4114165"/>
              <a:gd name="connsiteY29" fmla="*/ 1903407 h 3063250"/>
              <a:gd name="connsiteX30" fmla="*/ 456035 w 4114165"/>
              <a:gd name="connsiteY30" fmla="*/ 1987175 h 3063250"/>
              <a:gd name="connsiteX31" fmla="*/ 472547 w 4114165"/>
              <a:gd name="connsiteY31" fmla="*/ 2085024 h 3063250"/>
              <a:gd name="connsiteX32" fmla="*/ 502289 w 4114165"/>
              <a:gd name="connsiteY32" fmla="*/ 2284990 h 3063250"/>
              <a:gd name="connsiteX33" fmla="*/ 518814 w 4114165"/>
              <a:gd name="connsiteY33" fmla="*/ 2386930 h 3063250"/>
              <a:gd name="connsiteX34" fmla="*/ 532031 w 4114165"/>
              <a:gd name="connsiteY34" fmla="*/ 2452703 h 3063250"/>
              <a:gd name="connsiteX35" fmla="*/ 541941 w 4114165"/>
              <a:gd name="connsiteY35" fmla="*/ 2490718 h 3063250"/>
              <a:gd name="connsiteX36" fmla="*/ 551864 w 4114165"/>
              <a:gd name="connsiteY36" fmla="*/ 2518717 h 3063250"/>
              <a:gd name="connsiteX37" fmla="*/ 561774 w 4114165"/>
              <a:gd name="connsiteY37" fmla="*/ 2537066 h 3063250"/>
              <a:gd name="connsiteX38" fmla="*/ 568389 w 4114165"/>
              <a:gd name="connsiteY38" fmla="*/ 2544335 h 3063250"/>
              <a:gd name="connsiteX39" fmla="*/ 574991 w 4114165"/>
              <a:gd name="connsiteY39" fmla="*/ 2548070 h 3063250"/>
              <a:gd name="connsiteX40" fmla="*/ 581606 w 4114165"/>
              <a:gd name="connsiteY40" fmla="*/ 2548741 h 3063250"/>
              <a:gd name="connsiteX41" fmla="*/ 588208 w 4114165"/>
              <a:gd name="connsiteY41" fmla="*/ 2546969 h 3063250"/>
              <a:gd name="connsiteX42" fmla="*/ 598131 w 4114165"/>
              <a:gd name="connsiteY42" fmla="*/ 2541042 h 3063250"/>
              <a:gd name="connsiteX43" fmla="*/ 644385 w 4114165"/>
              <a:gd name="connsiteY43" fmla="*/ 2506927 h 3063250"/>
              <a:gd name="connsiteX44" fmla="*/ 670820 w 4114165"/>
              <a:gd name="connsiteY44" fmla="*/ 2490034 h 3063250"/>
              <a:gd name="connsiteX45" fmla="*/ 687345 w 4114165"/>
              <a:gd name="connsiteY45" fmla="*/ 2476269 h 3063250"/>
              <a:gd name="connsiteX46" fmla="*/ 700562 w 4114165"/>
              <a:gd name="connsiteY46" fmla="*/ 2461681 h 3063250"/>
              <a:gd name="connsiteX47" fmla="*/ 710485 w 4114165"/>
              <a:gd name="connsiteY47" fmla="*/ 2447156 h 3063250"/>
              <a:gd name="connsiteX48" fmla="*/ 720395 w 4114165"/>
              <a:gd name="connsiteY48" fmla="*/ 2427478 h 3063250"/>
              <a:gd name="connsiteX49" fmla="*/ 730305 w 4114165"/>
              <a:gd name="connsiteY49" fmla="*/ 2399808 h 3063250"/>
              <a:gd name="connsiteX50" fmla="*/ 740214 w 4114165"/>
              <a:gd name="connsiteY50" fmla="*/ 2360615 h 3063250"/>
              <a:gd name="connsiteX51" fmla="*/ 750137 w 4114165"/>
              <a:gd name="connsiteY51" fmla="*/ 2306011 h 3063250"/>
              <a:gd name="connsiteX52" fmla="*/ 760047 w 4114165"/>
              <a:gd name="connsiteY52" fmla="*/ 2232146 h 3063250"/>
              <a:gd name="connsiteX53" fmla="*/ 769957 w 4114165"/>
              <a:gd name="connsiteY53" fmla="*/ 2135437 h 3063250"/>
              <a:gd name="connsiteX54" fmla="*/ 779879 w 4114165"/>
              <a:gd name="connsiteY54" fmla="*/ 2013021 h 3063250"/>
              <a:gd name="connsiteX55" fmla="*/ 793097 w 4114165"/>
              <a:gd name="connsiteY55" fmla="*/ 1806394 h 3063250"/>
              <a:gd name="connsiteX56" fmla="*/ 806314 w 4114165"/>
              <a:gd name="connsiteY56" fmla="*/ 1550988 h 3063250"/>
              <a:gd name="connsiteX57" fmla="*/ 826134 w 4114165"/>
              <a:gd name="connsiteY57" fmla="*/ 1101061 h 3063250"/>
              <a:gd name="connsiteX58" fmla="*/ 852581 w 4114165"/>
              <a:gd name="connsiteY58" fmla="*/ 502805 h 3063250"/>
              <a:gd name="connsiteX59" fmla="*/ 865798 w 4114165"/>
              <a:gd name="connsiteY59" fmla="*/ 268992 h 3063250"/>
              <a:gd name="connsiteX60" fmla="*/ 875708 w 4114165"/>
              <a:gd name="connsiteY60" fmla="*/ 140161 h 3063250"/>
              <a:gd name="connsiteX61" fmla="*/ 885618 w 4114165"/>
              <a:gd name="connsiteY61" fmla="*/ 54144 h 3063250"/>
              <a:gd name="connsiteX62" fmla="*/ 892233 w 4114165"/>
              <a:gd name="connsiteY62" fmla="*/ 19833 h 3063250"/>
              <a:gd name="connsiteX63" fmla="*/ 898835 w 4114165"/>
              <a:gd name="connsiteY63" fmla="*/ 2645 h 3063250"/>
              <a:gd name="connsiteX64" fmla="*/ 902143 w 4114165"/>
              <a:gd name="connsiteY64" fmla="*/ 0 h 3063250"/>
              <a:gd name="connsiteX65" fmla="*/ 905450 w 4114165"/>
              <a:gd name="connsiteY65" fmla="*/ 1042 h 3063250"/>
              <a:gd name="connsiteX66" fmla="*/ 908758 w 4114165"/>
              <a:gd name="connsiteY66" fmla="*/ 5543 h 3063250"/>
              <a:gd name="connsiteX67" fmla="*/ 915360 w 4114165"/>
              <a:gd name="connsiteY67" fmla="*/ 23974 h 3063250"/>
              <a:gd name="connsiteX68" fmla="*/ 921975 w 4114165"/>
              <a:gd name="connsiteY68" fmla="*/ 53496 h 3063250"/>
              <a:gd name="connsiteX69" fmla="*/ 931885 w 4114165"/>
              <a:gd name="connsiteY69" fmla="*/ 114728 h 3063250"/>
              <a:gd name="connsiteX70" fmla="*/ 945103 w 4114165"/>
              <a:gd name="connsiteY70" fmla="*/ 219005 h 3063250"/>
              <a:gd name="connsiteX71" fmla="*/ 991370 w 4114165"/>
              <a:gd name="connsiteY71" fmla="*/ 608560 h 3063250"/>
              <a:gd name="connsiteX72" fmla="*/ 1007895 w 4114165"/>
              <a:gd name="connsiteY72" fmla="*/ 717439 h 3063250"/>
              <a:gd name="connsiteX73" fmla="*/ 1057457 w 4114165"/>
              <a:gd name="connsiteY73" fmla="*/ 1020560 h 3063250"/>
              <a:gd name="connsiteX74" fmla="*/ 1070674 w 4114165"/>
              <a:gd name="connsiteY74" fmla="*/ 1129034 h 3063250"/>
              <a:gd name="connsiteX75" fmla="*/ 1083891 w 4114165"/>
              <a:gd name="connsiteY75" fmla="*/ 1261492 h 3063250"/>
              <a:gd name="connsiteX76" fmla="*/ 1100416 w 4114165"/>
              <a:gd name="connsiteY76" fmla="*/ 1462079 h 3063250"/>
              <a:gd name="connsiteX77" fmla="*/ 1123543 w 4114165"/>
              <a:gd name="connsiteY77" fmla="*/ 1789577 h 3063250"/>
              <a:gd name="connsiteX78" fmla="*/ 1146683 w 4114165"/>
              <a:gd name="connsiteY78" fmla="*/ 2110389 h 3063250"/>
              <a:gd name="connsiteX79" fmla="*/ 1159901 w 4114165"/>
              <a:gd name="connsiteY79" fmla="*/ 2255687 h 3063250"/>
              <a:gd name="connsiteX80" fmla="*/ 1169810 w 4114165"/>
              <a:gd name="connsiteY80" fmla="*/ 2336454 h 3063250"/>
              <a:gd name="connsiteX81" fmla="*/ 1176425 w 4114165"/>
              <a:gd name="connsiteY81" fmla="*/ 2375343 h 3063250"/>
              <a:gd name="connsiteX82" fmla="*/ 1183028 w 4114165"/>
              <a:gd name="connsiteY82" fmla="*/ 2401809 h 3063250"/>
              <a:gd name="connsiteX83" fmla="*/ 1189643 w 4114165"/>
              <a:gd name="connsiteY83" fmla="*/ 2415701 h 3063250"/>
              <a:gd name="connsiteX84" fmla="*/ 1192950 w 4114165"/>
              <a:gd name="connsiteY84" fmla="*/ 2417917 h 3063250"/>
              <a:gd name="connsiteX85" fmla="*/ 1196245 w 4114165"/>
              <a:gd name="connsiteY85" fmla="*/ 2417030 h 3063250"/>
              <a:gd name="connsiteX86" fmla="*/ 1199553 w 4114165"/>
              <a:gd name="connsiteY86" fmla="*/ 2413054 h 3063250"/>
              <a:gd name="connsiteX87" fmla="*/ 1206168 w 4114165"/>
              <a:gd name="connsiteY87" fmla="*/ 2396073 h 3063250"/>
              <a:gd name="connsiteX88" fmla="*/ 1212770 w 4114165"/>
              <a:gd name="connsiteY88" fmla="*/ 2367517 h 3063250"/>
              <a:gd name="connsiteX89" fmla="*/ 1222680 w 4114165"/>
              <a:gd name="connsiteY89" fmla="*/ 2304808 h 3063250"/>
              <a:gd name="connsiteX90" fmla="*/ 1232602 w 4114165"/>
              <a:gd name="connsiteY90" fmla="*/ 2221471 h 3063250"/>
              <a:gd name="connsiteX91" fmla="*/ 1249127 w 4114165"/>
              <a:gd name="connsiteY91" fmla="*/ 2051011 h 3063250"/>
              <a:gd name="connsiteX92" fmla="*/ 1278857 w 4114165"/>
              <a:gd name="connsiteY92" fmla="*/ 1738519 h 3063250"/>
              <a:gd name="connsiteX93" fmla="*/ 1292087 w 4114165"/>
              <a:gd name="connsiteY93" fmla="*/ 1631108 h 3063250"/>
              <a:gd name="connsiteX94" fmla="*/ 1301997 w 4114165"/>
              <a:gd name="connsiteY94" fmla="*/ 1571186 h 3063250"/>
              <a:gd name="connsiteX95" fmla="*/ 1311907 w 4114165"/>
              <a:gd name="connsiteY95" fmla="*/ 1530802 h 3063250"/>
              <a:gd name="connsiteX96" fmla="*/ 1318522 w 4114165"/>
              <a:gd name="connsiteY96" fmla="*/ 1515125 h 3063250"/>
              <a:gd name="connsiteX97" fmla="*/ 1325124 w 4114165"/>
              <a:gd name="connsiteY97" fmla="*/ 1508553 h 3063250"/>
              <a:gd name="connsiteX98" fmla="*/ 1328431 w 4114165"/>
              <a:gd name="connsiteY98" fmla="*/ 1508692 h 3063250"/>
              <a:gd name="connsiteX99" fmla="*/ 1331739 w 4114165"/>
              <a:gd name="connsiteY99" fmla="*/ 1511098 h 3063250"/>
              <a:gd name="connsiteX100" fmla="*/ 1338341 w 4114165"/>
              <a:gd name="connsiteY100" fmla="*/ 1522673 h 3063250"/>
              <a:gd name="connsiteX101" fmla="*/ 1344956 w 4114165"/>
              <a:gd name="connsiteY101" fmla="*/ 1543098 h 3063250"/>
              <a:gd name="connsiteX102" fmla="*/ 1351559 w 4114165"/>
              <a:gd name="connsiteY102" fmla="*/ 1572135 h 3063250"/>
              <a:gd name="connsiteX103" fmla="*/ 1361481 w 4114165"/>
              <a:gd name="connsiteY103" fmla="*/ 1631273 h 3063250"/>
              <a:gd name="connsiteX104" fmla="*/ 1371391 w 4114165"/>
              <a:gd name="connsiteY104" fmla="*/ 1708025 h 3063250"/>
              <a:gd name="connsiteX105" fmla="*/ 1384608 w 4114165"/>
              <a:gd name="connsiteY105" fmla="*/ 1834709 h 3063250"/>
              <a:gd name="connsiteX106" fmla="*/ 1401133 w 4114165"/>
              <a:gd name="connsiteY106" fmla="*/ 2023810 h 3063250"/>
              <a:gd name="connsiteX107" fmla="*/ 1437478 w 4114165"/>
              <a:gd name="connsiteY107" fmla="*/ 2455958 h 3063250"/>
              <a:gd name="connsiteX108" fmla="*/ 1450695 w 4114165"/>
              <a:gd name="connsiteY108" fmla="*/ 2573840 h 3063250"/>
              <a:gd name="connsiteX109" fmla="*/ 1460618 w 4114165"/>
              <a:gd name="connsiteY109" fmla="*/ 2638271 h 3063250"/>
              <a:gd name="connsiteX110" fmla="*/ 1467220 w 4114165"/>
              <a:gd name="connsiteY110" fmla="*/ 2669055 h 3063250"/>
              <a:gd name="connsiteX111" fmla="*/ 1473835 w 4114165"/>
              <a:gd name="connsiteY111" fmla="*/ 2690241 h 3063250"/>
              <a:gd name="connsiteX112" fmla="*/ 1480438 w 4114165"/>
              <a:gd name="connsiteY112" fmla="*/ 2702360 h 3063250"/>
              <a:gd name="connsiteX113" fmla="*/ 1483745 w 4114165"/>
              <a:gd name="connsiteY113" fmla="*/ 2705260 h 3063250"/>
              <a:gd name="connsiteX114" fmla="*/ 1487053 w 4114165"/>
              <a:gd name="connsiteY114" fmla="*/ 2706222 h 3063250"/>
              <a:gd name="connsiteX115" fmla="*/ 1490360 w 4114165"/>
              <a:gd name="connsiteY115" fmla="*/ 2705361 h 3063250"/>
              <a:gd name="connsiteX116" fmla="*/ 1496963 w 4114165"/>
              <a:gd name="connsiteY116" fmla="*/ 2698700 h 3063250"/>
              <a:gd name="connsiteX117" fmla="*/ 1503577 w 4114165"/>
              <a:gd name="connsiteY117" fmla="*/ 2686265 h 3063250"/>
              <a:gd name="connsiteX118" fmla="*/ 1513487 w 4114165"/>
              <a:gd name="connsiteY118" fmla="*/ 2658861 h 3063250"/>
              <a:gd name="connsiteX119" fmla="*/ 1526705 w 4114165"/>
              <a:gd name="connsiteY119" fmla="*/ 2610120 h 3063250"/>
              <a:gd name="connsiteX120" fmla="*/ 1543229 w 4114165"/>
              <a:gd name="connsiteY120" fmla="*/ 2536635 h 3063250"/>
              <a:gd name="connsiteX121" fmla="*/ 1579574 w 4114165"/>
              <a:gd name="connsiteY121" fmla="*/ 2357488 h 3063250"/>
              <a:gd name="connsiteX122" fmla="*/ 1615932 w 4114165"/>
              <a:gd name="connsiteY122" fmla="*/ 2168830 h 3063250"/>
              <a:gd name="connsiteX123" fmla="*/ 1639059 w 4114165"/>
              <a:gd name="connsiteY123" fmla="*/ 2033219 h 3063250"/>
              <a:gd name="connsiteX124" fmla="*/ 1658891 w 4114165"/>
              <a:gd name="connsiteY124" fmla="*/ 1899823 h 3063250"/>
              <a:gd name="connsiteX125" fmla="*/ 1688633 w 4114165"/>
              <a:gd name="connsiteY125" fmla="*/ 1675189 h 3063250"/>
              <a:gd name="connsiteX126" fmla="*/ 1724978 w 4114165"/>
              <a:gd name="connsiteY126" fmla="*/ 1405069 h 3063250"/>
              <a:gd name="connsiteX127" fmla="*/ 1754720 w 4114165"/>
              <a:gd name="connsiteY127" fmla="*/ 1207660 h 3063250"/>
              <a:gd name="connsiteX128" fmla="*/ 1777847 w 4114165"/>
              <a:gd name="connsiteY128" fmla="*/ 1072404 h 3063250"/>
              <a:gd name="connsiteX129" fmla="*/ 1794372 w 4114165"/>
              <a:gd name="connsiteY129" fmla="*/ 994322 h 3063250"/>
              <a:gd name="connsiteX130" fmla="*/ 1807590 w 4114165"/>
              <a:gd name="connsiteY130" fmla="*/ 945860 h 3063250"/>
              <a:gd name="connsiteX131" fmla="*/ 1820807 w 4114165"/>
              <a:gd name="connsiteY131" fmla="*/ 909731 h 3063250"/>
              <a:gd name="connsiteX132" fmla="*/ 1830717 w 4114165"/>
              <a:gd name="connsiteY132" fmla="*/ 890394 h 3063250"/>
              <a:gd name="connsiteX133" fmla="*/ 1840639 w 4114165"/>
              <a:gd name="connsiteY133" fmla="*/ 877921 h 3063250"/>
              <a:gd name="connsiteX134" fmla="*/ 1847242 w 4114165"/>
              <a:gd name="connsiteY134" fmla="*/ 873653 h 3063250"/>
              <a:gd name="connsiteX135" fmla="*/ 1853857 w 4114165"/>
              <a:gd name="connsiteY135" fmla="*/ 872881 h 3063250"/>
              <a:gd name="connsiteX136" fmla="*/ 1860459 w 4114165"/>
              <a:gd name="connsiteY136" fmla="*/ 875768 h 3063250"/>
              <a:gd name="connsiteX137" fmla="*/ 1867074 w 4114165"/>
              <a:gd name="connsiteY137" fmla="*/ 882378 h 3063250"/>
              <a:gd name="connsiteX138" fmla="*/ 1873676 w 4114165"/>
              <a:gd name="connsiteY138" fmla="*/ 892762 h 3063250"/>
              <a:gd name="connsiteX139" fmla="*/ 1883599 w 4114165"/>
              <a:gd name="connsiteY139" fmla="*/ 915227 h 3063250"/>
              <a:gd name="connsiteX140" fmla="*/ 1893509 w 4114165"/>
              <a:gd name="connsiteY140" fmla="*/ 945480 h 3063250"/>
              <a:gd name="connsiteX141" fmla="*/ 1906726 w 4114165"/>
              <a:gd name="connsiteY141" fmla="*/ 996386 h 3063250"/>
              <a:gd name="connsiteX142" fmla="*/ 1919944 w 4114165"/>
              <a:gd name="connsiteY142" fmla="*/ 1058398 h 3063250"/>
              <a:gd name="connsiteX143" fmla="*/ 1933161 w 4114165"/>
              <a:gd name="connsiteY143" fmla="*/ 1132137 h 3063250"/>
              <a:gd name="connsiteX144" fmla="*/ 1949686 w 4114165"/>
              <a:gd name="connsiteY144" fmla="*/ 1241687 h 3063250"/>
              <a:gd name="connsiteX145" fmla="*/ 1966211 w 4114165"/>
              <a:gd name="connsiteY145" fmla="*/ 1370713 h 3063250"/>
              <a:gd name="connsiteX146" fmla="*/ 1986043 w 4114165"/>
              <a:gd name="connsiteY146" fmla="*/ 1548658 h 3063250"/>
              <a:gd name="connsiteX147" fmla="*/ 2035605 w 4114165"/>
              <a:gd name="connsiteY147" fmla="*/ 2011729 h 3063250"/>
              <a:gd name="connsiteX148" fmla="*/ 2048822 w 4114165"/>
              <a:gd name="connsiteY148" fmla="*/ 2106628 h 3063250"/>
              <a:gd name="connsiteX149" fmla="*/ 2058732 w 4114165"/>
              <a:gd name="connsiteY149" fmla="*/ 2163043 h 3063250"/>
              <a:gd name="connsiteX150" fmla="*/ 2068655 w 4114165"/>
              <a:gd name="connsiteY150" fmla="*/ 2205123 h 3063250"/>
              <a:gd name="connsiteX151" fmla="*/ 2075257 w 4114165"/>
              <a:gd name="connsiteY151" fmla="*/ 2224738 h 3063250"/>
              <a:gd name="connsiteX152" fmla="*/ 2081872 w 4114165"/>
              <a:gd name="connsiteY152" fmla="*/ 2237528 h 3063250"/>
              <a:gd name="connsiteX153" fmla="*/ 2088474 w 4114165"/>
              <a:gd name="connsiteY153" fmla="*/ 2243581 h 3063250"/>
              <a:gd name="connsiteX154" fmla="*/ 2091782 w 4114165"/>
              <a:gd name="connsiteY154" fmla="*/ 2244151 h 3063250"/>
              <a:gd name="connsiteX155" fmla="*/ 2095089 w 4114165"/>
              <a:gd name="connsiteY155" fmla="*/ 2243151 h 3063250"/>
              <a:gd name="connsiteX156" fmla="*/ 2101692 w 4114165"/>
              <a:gd name="connsiteY156" fmla="*/ 2236591 h 3063250"/>
              <a:gd name="connsiteX157" fmla="*/ 2108307 w 4114165"/>
              <a:gd name="connsiteY157" fmla="*/ 2224359 h 3063250"/>
              <a:gd name="connsiteX158" fmla="*/ 2118217 w 4114165"/>
              <a:gd name="connsiteY158" fmla="*/ 2196525 h 3063250"/>
              <a:gd name="connsiteX159" fmla="*/ 2128127 w 4114165"/>
              <a:gd name="connsiteY159" fmla="*/ 2159193 h 3063250"/>
              <a:gd name="connsiteX160" fmla="*/ 2141357 w 4114165"/>
              <a:gd name="connsiteY160" fmla="*/ 2098485 h 3063250"/>
              <a:gd name="connsiteX161" fmla="*/ 2164484 w 4114165"/>
              <a:gd name="connsiteY161" fmla="*/ 1975626 h 3063250"/>
              <a:gd name="connsiteX162" fmla="*/ 2200829 w 4114165"/>
              <a:gd name="connsiteY162" fmla="*/ 1779712 h 3063250"/>
              <a:gd name="connsiteX163" fmla="*/ 2214046 w 4114165"/>
              <a:gd name="connsiteY163" fmla="*/ 1723006 h 3063250"/>
              <a:gd name="connsiteX164" fmla="*/ 2223968 w 4114165"/>
              <a:gd name="connsiteY164" fmla="*/ 1691525 h 3063250"/>
              <a:gd name="connsiteX165" fmla="*/ 2230571 w 4114165"/>
              <a:gd name="connsiteY165" fmla="*/ 1677165 h 3063250"/>
              <a:gd name="connsiteX166" fmla="*/ 2237186 w 4114165"/>
              <a:gd name="connsiteY166" fmla="*/ 1668845 h 3063250"/>
              <a:gd name="connsiteX167" fmla="*/ 2240493 w 4114165"/>
              <a:gd name="connsiteY167" fmla="*/ 1667085 h 3063250"/>
              <a:gd name="connsiteX168" fmla="*/ 2243788 w 4114165"/>
              <a:gd name="connsiteY168" fmla="*/ 1666971 h 3063250"/>
              <a:gd name="connsiteX169" fmla="*/ 2247096 w 4114165"/>
              <a:gd name="connsiteY169" fmla="*/ 1668554 h 3063250"/>
              <a:gd name="connsiteX170" fmla="*/ 2253711 w 4114165"/>
              <a:gd name="connsiteY170" fmla="*/ 1676912 h 3063250"/>
              <a:gd name="connsiteX171" fmla="*/ 2260313 w 4114165"/>
              <a:gd name="connsiteY171" fmla="*/ 1692285 h 3063250"/>
              <a:gd name="connsiteX172" fmla="*/ 2266928 w 4114165"/>
              <a:gd name="connsiteY172" fmla="*/ 1714838 h 3063250"/>
              <a:gd name="connsiteX173" fmla="*/ 2276838 w 4114165"/>
              <a:gd name="connsiteY173" fmla="*/ 1762439 h 3063250"/>
              <a:gd name="connsiteX174" fmla="*/ 2286748 w 4114165"/>
              <a:gd name="connsiteY174" fmla="*/ 1827060 h 3063250"/>
              <a:gd name="connsiteX175" fmla="*/ 2296670 w 4114165"/>
              <a:gd name="connsiteY175" fmla="*/ 1908954 h 3063250"/>
              <a:gd name="connsiteX176" fmla="*/ 2309888 w 4114165"/>
              <a:gd name="connsiteY176" fmla="*/ 2044185 h 3063250"/>
              <a:gd name="connsiteX177" fmla="*/ 2326400 w 4114165"/>
              <a:gd name="connsiteY177" fmla="*/ 2246051 h 3063250"/>
              <a:gd name="connsiteX178" fmla="*/ 2352847 w 4114165"/>
              <a:gd name="connsiteY178" fmla="*/ 2572067 h 3063250"/>
              <a:gd name="connsiteX179" fmla="*/ 2366064 w 4114165"/>
              <a:gd name="connsiteY179" fmla="*/ 2700929 h 3063250"/>
              <a:gd name="connsiteX180" fmla="*/ 2375975 w 4114165"/>
              <a:gd name="connsiteY180" fmla="*/ 2775427 h 3063250"/>
              <a:gd name="connsiteX181" fmla="*/ 2385884 w 4114165"/>
              <a:gd name="connsiteY181" fmla="*/ 2830398 h 3063250"/>
              <a:gd name="connsiteX182" fmla="*/ 2395807 w 4114165"/>
              <a:gd name="connsiteY182" fmla="*/ 2867312 h 3063250"/>
              <a:gd name="connsiteX183" fmla="*/ 2402409 w 4114165"/>
              <a:gd name="connsiteY183" fmla="*/ 2883268 h 3063250"/>
              <a:gd name="connsiteX184" fmla="*/ 2409024 w 4114165"/>
              <a:gd name="connsiteY184" fmla="*/ 2893563 h 3063250"/>
              <a:gd name="connsiteX185" fmla="*/ 2415627 w 4114165"/>
              <a:gd name="connsiteY185" fmla="*/ 2899350 h 3063250"/>
              <a:gd name="connsiteX186" fmla="*/ 2422242 w 4114165"/>
              <a:gd name="connsiteY186" fmla="*/ 2901668 h 3063250"/>
              <a:gd name="connsiteX187" fmla="*/ 2428844 w 4114165"/>
              <a:gd name="connsiteY187" fmla="*/ 2901402 h 3063250"/>
              <a:gd name="connsiteX188" fmla="*/ 2438766 w 4114165"/>
              <a:gd name="connsiteY188" fmla="*/ 2897273 h 3063250"/>
              <a:gd name="connsiteX189" fmla="*/ 2448676 w 4114165"/>
              <a:gd name="connsiteY189" fmla="*/ 2889726 h 3063250"/>
              <a:gd name="connsiteX190" fmla="*/ 2461894 w 4114165"/>
              <a:gd name="connsiteY190" fmla="*/ 2875454 h 3063250"/>
              <a:gd name="connsiteX191" fmla="*/ 2478418 w 4114165"/>
              <a:gd name="connsiteY191" fmla="*/ 2852749 h 3063250"/>
              <a:gd name="connsiteX192" fmla="*/ 2501546 w 4114165"/>
              <a:gd name="connsiteY192" fmla="*/ 2820306 h 3063250"/>
              <a:gd name="connsiteX193" fmla="*/ 2511456 w 4114165"/>
              <a:gd name="connsiteY193" fmla="*/ 2810061 h 3063250"/>
              <a:gd name="connsiteX194" fmla="*/ 2521378 w 4114165"/>
              <a:gd name="connsiteY194" fmla="*/ 2803945 h 3063250"/>
              <a:gd name="connsiteX195" fmla="*/ 2527980 w 4114165"/>
              <a:gd name="connsiteY195" fmla="*/ 2802564 h 3063250"/>
              <a:gd name="connsiteX196" fmla="*/ 2534596 w 4114165"/>
              <a:gd name="connsiteY196" fmla="*/ 2803464 h 3063250"/>
              <a:gd name="connsiteX197" fmla="*/ 2541198 w 4114165"/>
              <a:gd name="connsiteY197" fmla="*/ 2806592 h 3063250"/>
              <a:gd name="connsiteX198" fmla="*/ 2551120 w 4114165"/>
              <a:gd name="connsiteY198" fmla="*/ 2815215 h 3063250"/>
              <a:gd name="connsiteX199" fmla="*/ 2561030 w 4114165"/>
              <a:gd name="connsiteY199" fmla="*/ 2828271 h 3063250"/>
              <a:gd name="connsiteX200" fmla="*/ 2570940 w 4114165"/>
              <a:gd name="connsiteY200" fmla="*/ 2845810 h 3063250"/>
              <a:gd name="connsiteX201" fmla="*/ 2584158 w 4114165"/>
              <a:gd name="connsiteY201" fmla="*/ 2876189 h 3063250"/>
              <a:gd name="connsiteX202" fmla="*/ 2603990 w 4114165"/>
              <a:gd name="connsiteY202" fmla="*/ 2931768 h 3063250"/>
              <a:gd name="connsiteX203" fmla="*/ 2617207 w 4114165"/>
              <a:gd name="connsiteY203" fmla="*/ 2966795 h 3063250"/>
              <a:gd name="connsiteX204" fmla="*/ 2627117 w 4114165"/>
              <a:gd name="connsiteY204" fmla="*/ 2986220 h 3063250"/>
              <a:gd name="connsiteX205" fmla="*/ 2633732 w 4114165"/>
              <a:gd name="connsiteY205" fmla="*/ 2993894 h 3063250"/>
              <a:gd name="connsiteX206" fmla="*/ 2640334 w 4114165"/>
              <a:gd name="connsiteY206" fmla="*/ 2996060 h 3063250"/>
              <a:gd name="connsiteX207" fmla="*/ 2643642 w 4114165"/>
              <a:gd name="connsiteY207" fmla="*/ 2994781 h 3063250"/>
              <a:gd name="connsiteX208" fmla="*/ 2650257 w 4114165"/>
              <a:gd name="connsiteY208" fmla="*/ 2986942 h 3063250"/>
              <a:gd name="connsiteX209" fmla="*/ 2656859 w 4114165"/>
              <a:gd name="connsiteY209" fmla="*/ 2971366 h 3063250"/>
              <a:gd name="connsiteX210" fmla="*/ 2663474 w 4114165"/>
              <a:gd name="connsiteY210" fmla="*/ 2947357 h 3063250"/>
              <a:gd name="connsiteX211" fmla="*/ 2670077 w 4114165"/>
              <a:gd name="connsiteY211" fmla="*/ 2914280 h 3063250"/>
              <a:gd name="connsiteX212" fmla="*/ 2679999 w 4114165"/>
              <a:gd name="connsiteY212" fmla="*/ 2846646 h 3063250"/>
              <a:gd name="connsiteX213" fmla="*/ 2689909 w 4114165"/>
              <a:gd name="connsiteY213" fmla="*/ 2756698 h 3063250"/>
              <a:gd name="connsiteX214" fmla="*/ 2703127 w 4114165"/>
              <a:gd name="connsiteY214" fmla="*/ 2602181 h 3063250"/>
              <a:gd name="connsiteX215" fmla="*/ 2716344 w 4114165"/>
              <a:gd name="connsiteY215" fmla="*/ 2412092 h 3063250"/>
              <a:gd name="connsiteX216" fmla="*/ 2736176 w 4114165"/>
              <a:gd name="connsiteY216" fmla="*/ 2082213 h 3063250"/>
              <a:gd name="connsiteX217" fmla="*/ 2772521 w 4114165"/>
              <a:gd name="connsiteY217" fmla="*/ 1470652 h 3063250"/>
              <a:gd name="connsiteX218" fmla="*/ 2789046 w 4114165"/>
              <a:gd name="connsiteY218" fmla="*/ 1238622 h 3063250"/>
              <a:gd name="connsiteX219" fmla="*/ 2805571 w 4114165"/>
              <a:gd name="connsiteY219" fmla="*/ 1047862 h 3063250"/>
              <a:gd name="connsiteX220" fmla="*/ 2818788 w 4114165"/>
              <a:gd name="connsiteY220" fmla="*/ 927358 h 3063250"/>
              <a:gd name="connsiteX221" fmla="*/ 2832005 w 4114165"/>
              <a:gd name="connsiteY221" fmla="*/ 833941 h 3063250"/>
              <a:gd name="connsiteX222" fmla="*/ 2845223 w 4114165"/>
              <a:gd name="connsiteY222" fmla="*/ 764002 h 3063250"/>
              <a:gd name="connsiteX223" fmla="*/ 2855133 w 4114165"/>
              <a:gd name="connsiteY223" fmla="*/ 724885 h 3063250"/>
              <a:gd name="connsiteX224" fmla="*/ 2865042 w 4114165"/>
              <a:gd name="connsiteY224" fmla="*/ 696152 h 3063250"/>
              <a:gd name="connsiteX225" fmla="*/ 2874965 w 4114165"/>
              <a:gd name="connsiteY225" fmla="*/ 677220 h 3063250"/>
              <a:gd name="connsiteX226" fmla="*/ 2881567 w 4114165"/>
              <a:gd name="connsiteY226" fmla="*/ 670028 h 3063250"/>
              <a:gd name="connsiteX227" fmla="*/ 2888182 w 4114165"/>
              <a:gd name="connsiteY227" fmla="*/ 667368 h 3063250"/>
              <a:gd name="connsiteX228" fmla="*/ 2894785 w 4114165"/>
              <a:gd name="connsiteY228" fmla="*/ 669622 h 3063250"/>
              <a:gd name="connsiteX229" fmla="*/ 2901400 w 4114165"/>
              <a:gd name="connsiteY229" fmla="*/ 677182 h 3063250"/>
              <a:gd name="connsiteX230" fmla="*/ 2908002 w 4114165"/>
              <a:gd name="connsiteY230" fmla="*/ 690415 h 3063250"/>
              <a:gd name="connsiteX231" fmla="*/ 2914617 w 4114165"/>
              <a:gd name="connsiteY231" fmla="*/ 709562 h 3063250"/>
              <a:gd name="connsiteX232" fmla="*/ 2924527 w 4114165"/>
              <a:gd name="connsiteY232" fmla="*/ 749616 h 3063250"/>
              <a:gd name="connsiteX233" fmla="*/ 2934450 w 4114165"/>
              <a:gd name="connsiteY233" fmla="*/ 803296 h 3063250"/>
              <a:gd name="connsiteX234" fmla="*/ 2947667 w 4114165"/>
              <a:gd name="connsiteY234" fmla="*/ 895814 h 3063250"/>
              <a:gd name="connsiteX235" fmla="*/ 2960884 w 4114165"/>
              <a:gd name="connsiteY235" fmla="*/ 1012101 h 3063250"/>
              <a:gd name="connsiteX236" fmla="*/ 2977409 w 4114165"/>
              <a:gd name="connsiteY236" fmla="*/ 1187779 h 3063250"/>
              <a:gd name="connsiteX237" fmla="*/ 3017061 w 4114165"/>
              <a:gd name="connsiteY237" fmla="*/ 1634110 h 3063250"/>
              <a:gd name="connsiteX238" fmla="*/ 3030278 w 4114165"/>
              <a:gd name="connsiteY238" fmla="*/ 1742115 h 3063250"/>
              <a:gd name="connsiteX239" fmla="*/ 3040188 w 4114165"/>
              <a:gd name="connsiteY239" fmla="*/ 1800265 h 3063250"/>
              <a:gd name="connsiteX240" fmla="*/ 3046803 w 4114165"/>
              <a:gd name="connsiteY240" fmla="*/ 1827313 h 3063250"/>
              <a:gd name="connsiteX241" fmla="*/ 3053406 w 4114165"/>
              <a:gd name="connsiteY241" fmla="*/ 1844928 h 3063250"/>
              <a:gd name="connsiteX242" fmla="*/ 3060021 w 4114165"/>
              <a:gd name="connsiteY242" fmla="*/ 1853413 h 3063250"/>
              <a:gd name="connsiteX243" fmla="*/ 3063315 w 4114165"/>
              <a:gd name="connsiteY243" fmla="*/ 1854388 h 3063250"/>
              <a:gd name="connsiteX244" fmla="*/ 3066623 w 4114165"/>
              <a:gd name="connsiteY244" fmla="*/ 1853299 h 3063250"/>
              <a:gd name="connsiteX245" fmla="*/ 3073238 w 4114165"/>
              <a:gd name="connsiteY245" fmla="*/ 1845245 h 3063250"/>
              <a:gd name="connsiteX246" fmla="*/ 3079840 w 4114165"/>
              <a:gd name="connsiteY246" fmla="*/ 1829960 h 3063250"/>
              <a:gd name="connsiteX247" fmla="*/ 3086456 w 4114165"/>
              <a:gd name="connsiteY247" fmla="*/ 1808129 h 3063250"/>
              <a:gd name="connsiteX248" fmla="*/ 3096365 w 4114165"/>
              <a:gd name="connsiteY248" fmla="*/ 1764782 h 3063250"/>
              <a:gd name="connsiteX249" fmla="*/ 3109583 w 4114165"/>
              <a:gd name="connsiteY249" fmla="*/ 1692285 h 3063250"/>
              <a:gd name="connsiteX250" fmla="*/ 3145940 w 4114165"/>
              <a:gd name="connsiteY250" fmla="*/ 1482986 h 3063250"/>
              <a:gd name="connsiteX251" fmla="*/ 3162452 w 4114165"/>
              <a:gd name="connsiteY251" fmla="*/ 1409665 h 3063250"/>
              <a:gd name="connsiteX252" fmla="*/ 3178977 w 4114165"/>
              <a:gd name="connsiteY252" fmla="*/ 1351098 h 3063250"/>
              <a:gd name="connsiteX253" fmla="*/ 3192194 w 4114165"/>
              <a:gd name="connsiteY253" fmla="*/ 1313348 h 3063250"/>
              <a:gd name="connsiteX254" fmla="*/ 3205412 w 4114165"/>
              <a:gd name="connsiteY254" fmla="*/ 1283678 h 3063250"/>
              <a:gd name="connsiteX255" fmla="*/ 3215334 w 4114165"/>
              <a:gd name="connsiteY255" fmla="*/ 1267773 h 3063250"/>
              <a:gd name="connsiteX256" fmla="*/ 3221936 w 4114165"/>
              <a:gd name="connsiteY256" fmla="*/ 1260745 h 3063250"/>
              <a:gd name="connsiteX257" fmla="*/ 3228551 w 4114165"/>
              <a:gd name="connsiteY257" fmla="*/ 1256705 h 3063250"/>
              <a:gd name="connsiteX258" fmla="*/ 3235154 w 4114165"/>
              <a:gd name="connsiteY258" fmla="*/ 1255730 h 3063250"/>
              <a:gd name="connsiteX259" fmla="*/ 3241769 w 4114165"/>
              <a:gd name="connsiteY259" fmla="*/ 1257820 h 3063250"/>
              <a:gd name="connsiteX260" fmla="*/ 3248371 w 4114165"/>
              <a:gd name="connsiteY260" fmla="*/ 1263088 h 3063250"/>
              <a:gd name="connsiteX261" fmla="*/ 3254986 w 4114165"/>
              <a:gd name="connsiteY261" fmla="*/ 1271661 h 3063250"/>
              <a:gd name="connsiteX262" fmla="*/ 3264896 w 4114165"/>
              <a:gd name="connsiteY262" fmla="*/ 1291099 h 3063250"/>
              <a:gd name="connsiteX263" fmla="*/ 3274819 w 4114165"/>
              <a:gd name="connsiteY263" fmla="*/ 1319161 h 3063250"/>
              <a:gd name="connsiteX264" fmla="*/ 3284729 w 4114165"/>
              <a:gd name="connsiteY264" fmla="*/ 1356796 h 3063250"/>
              <a:gd name="connsiteX265" fmla="*/ 3294638 w 4114165"/>
              <a:gd name="connsiteY265" fmla="*/ 1405106 h 3063250"/>
              <a:gd name="connsiteX266" fmla="*/ 3304548 w 4114165"/>
              <a:gd name="connsiteY266" fmla="*/ 1465029 h 3063250"/>
              <a:gd name="connsiteX267" fmla="*/ 3317766 w 4114165"/>
              <a:gd name="connsiteY267" fmla="*/ 1564322 h 3063250"/>
              <a:gd name="connsiteX268" fmla="*/ 3330996 w 4114165"/>
              <a:gd name="connsiteY268" fmla="*/ 1685636 h 3063250"/>
              <a:gd name="connsiteX269" fmla="*/ 3347508 w 4114165"/>
              <a:gd name="connsiteY269" fmla="*/ 1862923 h 3063250"/>
              <a:gd name="connsiteX270" fmla="*/ 3406993 w 4114165"/>
              <a:gd name="connsiteY270" fmla="*/ 2532355 h 3063250"/>
              <a:gd name="connsiteX271" fmla="*/ 3423517 w 4114165"/>
              <a:gd name="connsiteY271" fmla="*/ 2676071 h 3063250"/>
              <a:gd name="connsiteX272" fmla="*/ 3440042 w 4114165"/>
              <a:gd name="connsiteY272" fmla="*/ 2794878 h 3063250"/>
              <a:gd name="connsiteX273" fmla="*/ 3453260 w 4114165"/>
              <a:gd name="connsiteY273" fmla="*/ 2872884 h 3063250"/>
              <a:gd name="connsiteX274" fmla="*/ 3466477 w 4114165"/>
              <a:gd name="connsiteY274" fmla="*/ 2936720 h 3063250"/>
              <a:gd name="connsiteX275" fmla="*/ 3479694 w 4114165"/>
              <a:gd name="connsiteY275" fmla="*/ 2986828 h 3063250"/>
              <a:gd name="connsiteX276" fmla="*/ 3489604 w 4114165"/>
              <a:gd name="connsiteY276" fmla="*/ 3015675 h 3063250"/>
              <a:gd name="connsiteX277" fmla="*/ 3499526 w 4114165"/>
              <a:gd name="connsiteY277" fmla="*/ 3037329 h 3063250"/>
              <a:gd name="connsiteX278" fmla="*/ 3509436 w 4114165"/>
              <a:gd name="connsiteY278" fmla="*/ 3052108 h 3063250"/>
              <a:gd name="connsiteX279" fmla="*/ 3519346 w 4114165"/>
              <a:gd name="connsiteY279" fmla="*/ 3060642 h 3063250"/>
              <a:gd name="connsiteX280" fmla="*/ 3525962 w 4114165"/>
              <a:gd name="connsiteY280" fmla="*/ 3063150 h 3063250"/>
              <a:gd name="connsiteX281" fmla="*/ 3532564 w 4114165"/>
              <a:gd name="connsiteY281" fmla="*/ 3063251 h 3063250"/>
              <a:gd name="connsiteX282" fmla="*/ 3539179 w 4114165"/>
              <a:gd name="connsiteY282" fmla="*/ 3060947 h 3063250"/>
              <a:gd name="connsiteX283" fmla="*/ 3545781 w 4114165"/>
              <a:gd name="connsiteY283" fmla="*/ 3056261 h 3063250"/>
              <a:gd name="connsiteX284" fmla="*/ 3555704 w 4114165"/>
              <a:gd name="connsiteY284" fmla="*/ 3044826 h 3063250"/>
              <a:gd name="connsiteX285" fmla="*/ 3565614 w 4114165"/>
              <a:gd name="connsiteY285" fmla="*/ 3028149 h 3063250"/>
              <a:gd name="connsiteX286" fmla="*/ 3575523 w 4114165"/>
              <a:gd name="connsiteY286" fmla="*/ 3006076 h 3063250"/>
              <a:gd name="connsiteX287" fmla="*/ 3585446 w 4114165"/>
              <a:gd name="connsiteY287" fmla="*/ 2978141 h 3063250"/>
              <a:gd name="connsiteX288" fmla="*/ 3598663 w 4114165"/>
              <a:gd name="connsiteY288" fmla="*/ 2930705 h 3063250"/>
              <a:gd name="connsiteX289" fmla="*/ 3611881 w 4114165"/>
              <a:gd name="connsiteY289" fmla="*/ 2871288 h 3063250"/>
              <a:gd name="connsiteX290" fmla="*/ 3628405 w 4114165"/>
              <a:gd name="connsiteY290" fmla="*/ 2782582 h 3063250"/>
              <a:gd name="connsiteX291" fmla="*/ 3664750 w 4114165"/>
              <a:gd name="connsiteY291" fmla="*/ 2563380 h 3063250"/>
              <a:gd name="connsiteX292" fmla="*/ 3691185 w 4114165"/>
              <a:gd name="connsiteY292" fmla="*/ 2412674 h 3063250"/>
              <a:gd name="connsiteX293" fmla="*/ 3707710 w 4114165"/>
              <a:gd name="connsiteY293" fmla="*/ 2331693 h 3063250"/>
              <a:gd name="connsiteX294" fmla="*/ 3720927 w 4114165"/>
              <a:gd name="connsiteY294" fmla="*/ 2279532 h 3063250"/>
              <a:gd name="connsiteX295" fmla="*/ 3730837 w 4114165"/>
              <a:gd name="connsiteY295" fmla="*/ 2250090 h 3063250"/>
              <a:gd name="connsiteX296" fmla="*/ 3740759 w 4114165"/>
              <a:gd name="connsiteY296" fmla="*/ 2229956 h 3063250"/>
              <a:gd name="connsiteX297" fmla="*/ 3747362 w 4114165"/>
              <a:gd name="connsiteY297" fmla="*/ 2221978 h 3063250"/>
              <a:gd name="connsiteX298" fmla="*/ 3753977 w 4114165"/>
              <a:gd name="connsiteY298" fmla="*/ 2218470 h 3063250"/>
              <a:gd name="connsiteX299" fmla="*/ 3760579 w 4114165"/>
              <a:gd name="connsiteY299" fmla="*/ 2219483 h 3063250"/>
              <a:gd name="connsiteX300" fmla="*/ 3767194 w 4114165"/>
              <a:gd name="connsiteY300" fmla="*/ 2225017 h 3063250"/>
              <a:gd name="connsiteX301" fmla="*/ 3773796 w 4114165"/>
              <a:gd name="connsiteY301" fmla="*/ 2234945 h 3063250"/>
              <a:gd name="connsiteX302" fmla="*/ 3783719 w 4114165"/>
              <a:gd name="connsiteY302" fmla="*/ 2257498 h 3063250"/>
              <a:gd name="connsiteX303" fmla="*/ 3793629 w 4114165"/>
              <a:gd name="connsiteY303" fmla="*/ 2287751 h 3063250"/>
              <a:gd name="connsiteX304" fmla="*/ 3810154 w 4114165"/>
              <a:gd name="connsiteY304" fmla="*/ 2348788 h 3063250"/>
              <a:gd name="connsiteX305" fmla="*/ 3836589 w 4114165"/>
              <a:gd name="connsiteY305" fmla="*/ 2448461 h 3063250"/>
              <a:gd name="connsiteX306" fmla="*/ 3849806 w 4114165"/>
              <a:gd name="connsiteY306" fmla="*/ 2487654 h 3063250"/>
              <a:gd name="connsiteX307" fmla="*/ 3859716 w 4114165"/>
              <a:gd name="connsiteY307" fmla="*/ 2508472 h 3063250"/>
              <a:gd name="connsiteX308" fmla="*/ 3866331 w 4114165"/>
              <a:gd name="connsiteY308" fmla="*/ 2517476 h 3063250"/>
              <a:gd name="connsiteX309" fmla="*/ 3872933 w 4114165"/>
              <a:gd name="connsiteY309" fmla="*/ 2522313 h 3063250"/>
              <a:gd name="connsiteX310" fmla="*/ 3879548 w 4114165"/>
              <a:gd name="connsiteY310" fmla="*/ 2522984 h 3063250"/>
              <a:gd name="connsiteX311" fmla="*/ 3886150 w 4114165"/>
              <a:gd name="connsiteY311" fmla="*/ 2519654 h 3063250"/>
              <a:gd name="connsiteX312" fmla="*/ 3892765 w 4114165"/>
              <a:gd name="connsiteY312" fmla="*/ 2512613 h 3063250"/>
              <a:gd name="connsiteX313" fmla="*/ 3902675 w 4114165"/>
              <a:gd name="connsiteY313" fmla="*/ 2496087 h 3063250"/>
              <a:gd name="connsiteX314" fmla="*/ 3915893 w 4114165"/>
              <a:gd name="connsiteY314" fmla="*/ 2466177 h 3063250"/>
              <a:gd name="connsiteX315" fmla="*/ 3939032 w 4114165"/>
              <a:gd name="connsiteY315" fmla="*/ 2410826 h 3063250"/>
              <a:gd name="connsiteX316" fmla="*/ 3948943 w 4114165"/>
              <a:gd name="connsiteY316" fmla="*/ 2393604 h 3063250"/>
              <a:gd name="connsiteX317" fmla="*/ 3955545 w 4114165"/>
              <a:gd name="connsiteY317" fmla="*/ 2385879 h 3063250"/>
              <a:gd name="connsiteX318" fmla="*/ 3962160 w 4114165"/>
              <a:gd name="connsiteY318" fmla="*/ 2381497 h 3063250"/>
              <a:gd name="connsiteX319" fmla="*/ 3968775 w 4114165"/>
              <a:gd name="connsiteY319" fmla="*/ 2380687 h 3063250"/>
              <a:gd name="connsiteX320" fmla="*/ 3975377 w 4114165"/>
              <a:gd name="connsiteY320" fmla="*/ 2383562 h 3063250"/>
              <a:gd name="connsiteX321" fmla="*/ 3981992 w 4114165"/>
              <a:gd name="connsiteY321" fmla="*/ 2390184 h 3063250"/>
              <a:gd name="connsiteX322" fmla="*/ 3988595 w 4114165"/>
              <a:gd name="connsiteY322" fmla="*/ 2400606 h 3063250"/>
              <a:gd name="connsiteX323" fmla="*/ 3998504 w 4114165"/>
              <a:gd name="connsiteY323" fmla="*/ 2422932 h 3063250"/>
              <a:gd name="connsiteX324" fmla="*/ 4011734 w 4114165"/>
              <a:gd name="connsiteY324" fmla="*/ 2462365 h 3063250"/>
              <a:gd name="connsiteX325" fmla="*/ 4034862 w 4114165"/>
              <a:gd name="connsiteY325" fmla="*/ 2535128 h 3063250"/>
              <a:gd name="connsiteX326" fmla="*/ 4044771 w 4114165"/>
              <a:gd name="connsiteY326" fmla="*/ 2557023 h 3063250"/>
              <a:gd name="connsiteX327" fmla="*/ 4051386 w 4114165"/>
              <a:gd name="connsiteY327" fmla="*/ 2565419 h 3063250"/>
              <a:gd name="connsiteX328" fmla="*/ 4054681 w 4114165"/>
              <a:gd name="connsiteY328" fmla="*/ 2567344 h 3063250"/>
              <a:gd name="connsiteX329" fmla="*/ 4057989 w 4114165"/>
              <a:gd name="connsiteY329" fmla="*/ 2567584 h 3063250"/>
              <a:gd name="connsiteX330" fmla="*/ 4061296 w 4114165"/>
              <a:gd name="connsiteY330" fmla="*/ 2566090 h 3063250"/>
              <a:gd name="connsiteX331" fmla="*/ 4067911 w 4114165"/>
              <a:gd name="connsiteY331" fmla="*/ 2557454 h 3063250"/>
              <a:gd name="connsiteX332" fmla="*/ 4074514 w 4114165"/>
              <a:gd name="connsiteY332" fmla="*/ 2541131 h 3063250"/>
              <a:gd name="connsiteX333" fmla="*/ 4081129 w 4114165"/>
              <a:gd name="connsiteY333" fmla="*/ 2517134 h 3063250"/>
              <a:gd name="connsiteX334" fmla="*/ 4091038 w 4114165"/>
              <a:gd name="connsiteY334" fmla="*/ 2467532 h 3063250"/>
              <a:gd name="connsiteX335" fmla="*/ 4100948 w 4114165"/>
              <a:gd name="connsiteY335" fmla="*/ 2403215 h 3063250"/>
              <a:gd name="connsiteX336" fmla="*/ 4114166 w 4114165"/>
              <a:gd name="connsiteY336" fmla="*/ 2298223 h 3063250"/>
              <a:gd name="connsiteX337" fmla="*/ 4114166 w 4114165"/>
              <a:gd name="connsiteY337" fmla="*/ 2298223 h 3063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</a:cxnLst>
            <a:rect l="l" t="t" r="r" b="b"/>
            <a:pathLst>
              <a:path w="4114165" h="3063250">
                <a:moveTo>
                  <a:pt x="0" y="962866"/>
                </a:moveTo>
                <a:lnTo>
                  <a:pt x="13219" y="938578"/>
                </a:lnTo>
                <a:lnTo>
                  <a:pt x="29741" y="914936"/>
                </a:lnTo>
                <a:lnTo>
                  <a:pt x="52873" y="887165"/>
                </a:lnTo>
                <a:lnTo>
                  <a:pt x="79309" y="860382"/>
                </a:lnTo>
                <a:lnTo>
                  <a:pt x="99137" y="843895"/>
                </a:lnTo>
                <a:lnTo>
                  <a:pt x="109050" y="838551"/>
                </a:lnTo>
                <a:lnTo>
                  <a:pt x="118964" y="836816"/>
                </a:lnTo>
                <a:lnTo>
                  <a:pt x="125574" y="838272"/>
                </a:lnTo>
                <a:lnTo>
                  <a:pt x="132182" y="842248"/>
                </a:lnTo>
                <a:lnTo>
                  <a:pt x="138791" y="849049"/>
                </a:lnTo>
                <a:lnTo>
                  <a:pt x="145401" y="859078"/>
                </a:lnTo>
                <a:lnTo>
                  <a:pt x="155315" y="880859"/>
                </a:lnTo>
                <a:lnTo>
                  <a:pt x="165228" y="911631"/>
                </a:lnTo>
                <a:lnTo>
                  <a:pt x="175142" y="951773"/>
                </a:lnTo>
                <a:lnTo>
                  <a:pt x="188360" y="1018952"/>
                </a:lnTo>
                <a:lnTo>
                  <a:pt x="204883" y="1119511"/>
                </a:lnTo>
                <a:lnTo>
                  <a:pt x="237928" y="1325872"/>
                </a:lnTo>
                <a:lnTo>
                  <a:pt x="251146" y="1392203"/>
                </a:lnTo>
                <a:lnTo>
                  <a:pt x="264365" y="1444629"/>
                </a:lnTo>
                <a:lnTo>
                  <a:pt x="274279" y="1474666"/>
                </a:lnTo>
                <a:lnTo>
                  <a:pt x="284192" y="1497675"/>
                </a:lnTo>
                <a:lnTo>
                  <a:pt x="297410" y="1521267"/>
                </a:lnTo>
                <a:lnTo>
                  <a:pt x="323847" y="1565120"/>
                </a:lnTo>
                <a:lnTo>
                  <a:pt x="340373" y="1598538"/>
                </a:lnTo>
                <a:lnTo>
                  <a:pt x="363500" y="1652395"/>
                </a:lnTo>
                <a:lnTo>
                  <a:pt x="386628" y="1713129"/>
                </a:lnTo>
                <a:lnTo>
                  <a:pt x="406460" y="1772988"/>
                </a:lnTo>
                <a:lnTo>
                  <a:pt x="422985" y="1832430"/>
                </a:lnTo>
                <a:lnTo>
                  <a:pt x="439510" y="1903407"/>
                </a:lnTo>
                <a:lnTo>
                  <a:pt x="456035" y="1987175"/>
                </a:lnTo>
                <a:lnTo>
                  <a:pt x="472547" y="2085024"/>
                </a:lnTo>
                <a:lnTo>
                  <a:pt x="502289" y="2284990"/>
                </a:lnTo>
                <a:lnTo>
                  <a:pt x="518814" y="2386930"/>
                </a:lnTo>
                <a:lnTo>
                  <a:pt x="532031" y="2452703"/>
                </a:lnTo>
                <a:lnTo>
                  <a:pt x="541941" y="2490718"/>
                </a:lnTo>
                <a:lnTo>
                  <a:pt x="551864" y="2518717"/>
                </a:lnTo>
                <a:lnTo>
                  <a:pt x="561774" y="2537066"/>
                </a:lnTo>
                <a:lnTo>
                  <a:pt x="568389" y="2544335"/>
                </a:lnTo>
                <a:lnTo>
                  <a:pt x="574991" y="2548070"/>
                </a:lnTo>
                <a:lnTo>
                  <a:pt x="581606" y="2548741"/>
                </a:lnTo>
                <a:lnTo>
                  <a:pt x="588208" y="2546969"/>
                </a:lnTo>
                <a:lnTo>
                  <a:pt x="598131" y="2541042"/>
                </a:lnTo>
                <a:lnTo>
                  <a:pt x="644385" y="2506927"/>
                </a:lnTo>
                <a:lnTo>
                  <a:pt x="670820" y="2490034"/>
                </a:lnTo>
                <a:lnTo>
                  <a:pt x="687345" y="2476269"/>
                </a:lnTo>
                <a:lnTo>
                  <a:pt x="700562" y="2461681"/>
                </a:lnTo>
                <a:lnTo>
                  <a:pt x="710485" y="2447156"/>
                </a:lnTo>
                <a:lnTo>
                  <a:pt x="720395" y="2427478"/>
                </a:lnTo>
                <a:lnTo>
                  <a:pt x="730305" y="2399808"/>
                </a:lnTo>
                <a:lnTo>
                  <a:pt x="740214" y="2360615"/>
                </a:lnTo>
                <a:lnTo>
                  <a:pt x="750137" y="2306011"/>
                </a:lnTo>
                <a:lnTo>
                  <a:pt x="760047" y="2232146"/>
                </a:lnTo>
                <a:lnTo>
                  <a:pt x="769957" y="2135437"/>
                </a:lnTo>
                <a:lnTo>
                  <a:pt x="779879" y="2013021"/>
                </a:lnTo>
                <a:lnTo>
                  <a:pt x="793097" y="1806394"/>
                </a:lnTo>
                <a:lnTo>
                  <a:pt x="806314" y="1550988"/>
                </a:lnTo>
                <a:lnTo>
                  <a:pt x="826134" y="1101061"/>
                </a:lnTo>
                <a:lnTo>
                  <a:pt x="852581" y="502805"/>
                </a:lnTo>
                <a:lnTo>
                  <a:pt x="865798" y="268992"/>
                </a:lnTo>
                <a:lnTo>
                  <a:pt x="875708" y="140161"/>
                </a:lnTo>
                <a:lnTo>
                  <a:pt x="885618" y="54144"/>
                </a:lnTo>
                <a:lnTo>
                  <a:pt x="892233" y="19833"/>
                </a:lnTo>
                <a:lnTo>
                  <a:pt x="898835" y="2645"/>
                </a:lnTo>
                <a:lnTo>
                  <a:pt x="902143" y="0"/>
                </a:lnTo>
                <a:lnTo>
                  <a:pt x="905450" y="1042"/>
                </a:lnTo>
                <a:lnTo>
                  <a:pt x="908758" y="5543"/>
                </a:lnTo>
                <a:lnTo>
                  <a:pt x="915360" y="23974"/>
                </a:lnTo>
                <a:lnTo>
                  <a:pt x="921975" y="53496"/>
                </a:lnTo>
                <a:lnTo>
                  <a:pt x="931885" y="114728"/>
                </a:lnTo>
                <a:lnTo>
                  <a:pt x="945103" y="219005"/>
                </a:lnTo>
                <a:lnTo>
                  <a:pt x="991370" y="608560"/>
                </a:lnTo>
                <a:lnTo>
                  <a:pt x="1007895" y="717439"/>
                </a:lnTo>
                <a:lnTo>
                  <a:pt x="1057457" y="1020560"/>
                </a:lnTo>
                <a:lnTo>
                  <a:pt x="1070674" y="1129034"/>
                </a:lnTo>
                <a:lnTo>
                  <a:pt x="1083891" y="1261492"/>
                </a:lnTo>
                <a:lnTo>
                  <a:pt x="1100416" y="1462079"/>
                </a:lnTo>
                <a:lnTo>
                  <a:pt x="1123543" y="1789577"/>
                </a:lnTo>
                <a:lnTo>
                  <a:pt x="1146683" y="2110389"/>
                </a:lnTo>
                <a:lnTo>
                  <a:pt x="1159901" y="2255687"/>
                </a:lnTo>
                <a:lnTo>
                  <a:pt x="1169810" y="2336454"/>
                </a:lnTo>
                <a:lnTo>
                  <a:pt x="1176425" y="2375343"/>
                </a:lnTo>
                <a:lnTo>
                  <a:pt x="1183028" y="2401809"/>
                </a:lnTo>
                <a:lnTo>
                  <a:pt x="1189643" y="2415701"/>
                </a:lnTo>
                <a:lnTo>
                  <a:pt x="1192950" y="2417917"/>
                </a:lnTo>
                <a:lnTo>
                  <a:pt x="1196245" y="2417030"/>
                </a:lnTo>
                <a:lnTo>
                  <a:pt x="1199553" y="2413054"/>
                </a:lnTo>
                <a:lnTo>
                  <a:pt x="1206168" y="2396073"/>
                </a:lnTo>
                <a:lnTo>
                  <a:pt x="1212770" y="2367517"/>
                </a:lnTo>
                <a:lnTo>
                  <a:pt x="1222680" y="2304808"/>
                </a:lnTo>
                <a:lnTo>
                  <a:pt x="1232602" y="2221471"/>
                </a:lnTo>
                <a:lnTo>
                  <a:pt x="1249127" y="2051011"/>
                </a:lnTo>
                <a:lnTo>
                  <a:pt x="1278857" y="1738519"/>
                </a:lnTo>
                <a:lnTo>
                  <a:pt x="1292087" y="1631108"/>
                </a:lnTo>
                <a:lnTo>
                  <a:pt x="1301997" y="1571186"/>
                </a:lnTo>
                <a:lnTo>
                  <a:pt x="1311907" y="1530802"/>
                </a:lnTo>
                <a:lnTo>
                  <a:pt x="1318522" y="1515125"/>
                </a:lnTo>
                <a:lnTo>
                  <a:pt x="1325124" y="1508553"/>
                </a:lnTo>
                <a:lnTo>
                  <a:pt x="1328431" y="1508692"/>
                </a:lnTo>
                <a:lnTo>
                  <a:pt x="1331739" y="1511098"/>
                </a:lnTo>
                <a:lnTo>
                  <a:pt x="1338341" y="1522673"/>
                </a:lnTo>
                <a:lnTo>
                  <a:pt x="1344956" y="1543098"/>
                </a:lnTo>
                <a:lnTo>
                  <a:pt x="1351559" y="1572135"/>
                </a:lnTo>
                <a:lnTo>
                  <a:pt x="1361481" y="1631273"/>
                </a:lnTo>
                <a:lnTo>
                  <a:pt x="1371391" y="1708025"/>
                </a:lnTo>
                <a:lnTo>
                  <a:pt x="1384608" y="1834709"/>
                </a:lnTo>
                <a:lnTo>
                  <a:pt x="1401133" y="2023810"/>
                </a:lnTo>
                <a:lnTo>
                  <a:pt x="1437478" y="2455958"/>
                </a:lnTo>
                <a:lnTo>
                  <a:pt x="1450695" y="2573840"/>
                </a:lnTo>
                <a:lnTo>
                  <a:pt x="1460618" y="2638271"/>
                </a:lnTo>
                <a:lnTo>
                  <a:pt x="1467220" y="2669055"/>
                </a:lnTo>
                <a:lnTo>
                  <a:pt x="1473835" y="2690241"/>
                </a:lnTo>
                <a:lnTo>
                  <a:pt x="1480438" y="2702360"/>
                </a:lnTo>
                <a:lnTo>
                  <a:pt x="1483745" y="2705260"/>
                </a:lnTo>
                <a:lnTo>
                  <a:pt x="1487053" y="2706222"/>
                </a:lnTo>
                <a:lnTo>
                  <a:pt x="1490360" y="2705361"/>
                </a:lnTo>
                <a:lnTo>
                  <a:pt x="1496963" y="2698700"/>
                </a:lnTo>
                <a:lnTo>
                  <a:pt x="1503577" y="2686265"/>
                </a:lnTo>
                <a:lnTo>
                  <a:pt x="1513487" y="2658861"/>
                </a:lnTo>
                <a:lnTo>
                  <a:pt x="1526705" y="2610120"/>
                </a:lnTo>
                <a:lnTo>
                  <a:pt x="1543229" y="2536635"/>
                </a:lnTo>
                <a:lnTo>
                  <a:pt x="1579574" y="2357488"/>
                </a:lnTo>
                <a:lnTo>
                  <a:pt x="1615932" y="2168830"/>
                </a:lnTo>
                <a:lnTo>
                  <a:pt x="1639059" y="2033219"/>
                </a:lnTo>
                <a:lnTo>
                  <a:pt x="1658891" y="1899823"/>
                </a:lnTo>
                <a:lnTo>
                  <a:pt x="1688633" y="1675189"/>
                </a:lnTo>
                <a:lnTo>
                  <a:pt x="1724978" y="1405069"/>
                </a:lnTo>
                <a:lnTo>
                  <a:pt x="1754720" y="1207660"/>
                </a:lnTo>
                <a:lnTo>
                  <a:pt x="1777847" y="1072404"/>
                </a:lnTo>
                <a:lnTo>
                  <a:pt x="1794372" y="994322"/>
                </a:lnTo>
                <a:lnTo>
                  <a:pt x="1807590" y="945860"/>
                </a:lnTo>
                <a:lnTo>
                  <a:pt x="1820807" y="909731"/>
                </a:lnTo>
                <a:lnTo>
                  <a:pt x="1830717" y="890394"/>
                </a:lnTo>
                <a:lnTo>
                  <a:pt x="1840639" y="877921"/>
                </a:lnTo>
                <a:lnTo>
                  <a:pt x="1847242" y="873653"/>
                </a:lnTo>
                <a:lnTo>
                  <a:pt x="1853857" y="872881"/>
                </a:lnTo>
                <a:lnTo>
                  <a:pt x="1860459" y="875768"/>
                </a:lnTo>
                <a:lnTo>
                  <a:pt x="1867074" y="882378"/>
                </a:lnTo>
                <a:lnTo>
                  <a:pt x="1873676" y="892762"/>
                </a:lnTo>
                <a:lnTo>
                  <a:pt x="1883599" y="915227"/>
                </a:lnTo>
                <a:lnTo>
                  <a:pt x="1893509" y="945480"/>
                </a:lnTo>
                <a:lnTo>
                  <a:pt x="1906726" y="996386"/>
                </a:lnTo>
                <a:lnTo>
                  <a:pt x="1919944" y="1058398"/>
                </a:lnTo>
                <a:lnTo>
                  <a:pt x="1933161" y="1132137"/>
                </a:lnTo>
                <a:lnTo>
                  <a:pt x="1949686" y="1241687"/>
                </a:lnTo>
                <a:lnTo>
                  <a:pt x="1966211" y="1370713"/>
                </a:lnTo>
                <a:lnTo>
                  <a:pt x="1986043" y="1548658"/>
                </a:lnTo>
                <a:lnTo>
                  <a:pt x="2035605" y="2011729"/>
                </a:lnTo>
                <a:lnTo>
                  <a:pt x="2048822" y="2106628"/>
                </a:lnTo>
                <a:lnTo>
                  <a:pt x="2058732" y="2163043"/>
                </a:lnTo>
                <a:lnTo>
                  <a:pt x="2068655" y="2205123"/>
                </a:lnTo>
                <a:lnTo>
                  <a:pt x="2075257" y="2224738"/>
                </a:lnTo>
                <a:lnTo>
                  <a:pt x="2081872" y="2237528"/>
                </a:lnTo>
                <a:lnTo>
                  <a:pt x="2088474" y="2243581"/>
                </a:lnTo>
                <a:lnTo>
                  <a:pt x="2091782" y="2244151"/>
                </a:lnTo>
                <a:lnTo>
                  <a:pt x="2095089" y="2243151"/>
                </a:lnTo>
                <a:lnTo>
                  <a:pt x="2101692" y="2236591"/>
                </a:lnTo>
                <a:lnTo>
                  <a:pt x="2108307" y="2224359"/>
                </a:lnTo>
                <a:lnTo>
                  <a:pt x="2118217" y="2196525"/>
                </a:lnTo>
                <a:lnTo>
                  <a:pt x="2128127" y="2159193"/>
                </a:lnTo>
                <a:lnTo>
                  <a:pt x="2141357" y="2098485"/>
                </a:lnTo>
                <a:lnTo>
                  <a:pt x="2164484" y="1975626"/>
                </a:lnTo>
                <a:lnTo>
                  <a:pt x="2200829" y="1779712"/>
                </a:lnTo>
                <a:lnTo>
                  <a:pt x="2214046" y="1723006"/>
                </a:lnTo>
                <a:lnTo>
                  <a:pt x="2223968" y="1691525"/>
                </a:lnTo>
                <a:lnTo>
                  <a:pt x="2230571" y="1677165"/>
                </a:lnTo>
                <a:lnTo>
                  <a:pt x="2237186" y="1668845"/>
                </a:lnTo>
                <a:lnTo>
                  <a:pt x="2240493" y="1667085"/>
                </a:lnTo>
                <a:lnTo>
                  <a:pt x="2243788" y="1666971"/>
                </a:lnTo>
                <a:lnTo>
                  <a:pt x="2247096" y="1668554"/>
                </a:lnTo>
                <a:lnTo>
                  <a:pt x="2253711" y="1676912"/>
                </a:lnTo>
                <a:lnTo>
                  <a:pt x="2260313" y="1692285"/>
                </a:lnTo>
                <a:lnTo>
                  <a:pt x="2266928" y="1714838"/>
                </a:lnTo>
                <a:lnTo>
                  <a:pt x="2276838" y="1762439"/>
                </a:lnTo>
                <a:lnTo>
                  <a:pt x="2286748" y="1827060"/>
                </a:lnTo>
                <a:lnTo>
                  <a:pt x="2296670" y="1908954"/>
                </a:lnTo>
                <a:lnTo>
                  <a:pt x="2309888" y="2044185"/>
                </a:lnTo>
                <a:lnTo>
                  <a:pt x="2326400" y="2246051"/>
                </a:lnTo>
                <a:lnTo>
                  <a:pt x="2352847" y="2572067"/>
                </a:lnTo>
                <a:lnTo>
                  <a:pt x="2366064" y="2700929"/>
                </a:lnTo>
                <a:lnTo>
                  <a:pt x="2375975" y="2775427"/>
                </a:lnTo>
                <a:lnTo>
                  <a:pt x="2385884" y="2830398"/>
                </a:lnTo>
                <a:lnTo>
                  <a:pt x="2395807" y="2867312"/>
                </a:lnTo>
                <a:lnTo>
                  <a:pt x="2402409" y="2883268"/>
                </a:lnTo>
                <a:lnTo>
                  <a:pt x="2409024" y="2893563"/>
                </a:lnTo>
                <a:lnTo>
                  <a:pt x="2415627" y="2899350"/>
                </a:lnTo>
                <a:lnTo>
                  <a:pt x="2422242" y="2901668"/>
                </a:lnTo>
                <a:lnTo>
                  <a:pt x="2428844" y="2901402"/>
                </a:lnTo>
                <a:lnTo>
                  <a:pt x="2438766" y="2897273"/>
                </a:lnTo>
                <a:lnTo>
                  <a:pt x="2448676" y="2889726"/>
                </a:lnTo>
                <a:lnTo>
                  <a:pt x="2461894" y="2875454"/>
                </a:lnTo>
                <a:lnTo>
                  <a:pt x="2478418" y="2852749"/>
                </a:lnTo>
                <a:lnTo>
                  <a:pt x="2501546" y="2820306"/>
                </a:lnTo>
                <a:lnTo>
                  <a:pt x="2511456" y="2810061"/>
                </a:lnTo>
                <a:lnTo>
                  <a:pt x="2521378" y="2803945"/>
                </a:lnTo>
                <a:lnTo>
                  <a:pt x="2527980" y="2802564"/>
                </a:lnTo>
                <a:lnTo>
                  <a:pt x="2534596" y="2803464"/>
                </a:lnTo>
                <a:lnTo>
                  <a:pt x="2541198" y="2806592"/>
                </a:lnTo>
                <a:lnTo>
                  <a:pt x="2551120" y="2815215"/>
                </a:lnTo>
                <a:lnTo>
                  <a:pt x="2561030" y="2828271"/>
                </a:lnTo>
                <a:lnTo>
                  <a:pt x="2570940" y="2845810"/>
                </a:lnTo>
                <a:lnTo>
                  <a:pt x="2584158" y="2876189"/>
                </a:lnTo>
                <a:lnTo>
                  <a:pt x="2603990" y="2931768"/>
                </a:lnTo>
                <a:lnTo>
                  <a:pt x="2617207" y="2966795"/>
                </a:lnTo>
                <a:lnTo>
                  <a:pt x="2627117" y="2986220"/>
                </a:lnTo>
                <a:lnTo>
                  <a:pt x="2633732" y="2993894"/>
                </a:lnTo>
                <a:lnTo>
                  <a:pt x="2640334" y="2996060"/>
                </a:lnTo>
                <a:lnTo>
                  <a:pt x="2643642" y="2994781"/>
                </a:lnTo>
                <a:lnTo>
                  <a:pt x="2650257" y="2986942"/>
                </a:lnTo>
                <a:lnTo>
                  <a:pt x="2656859" y="2971366"/>
                </a:lnTo>
                <a:lnTo>
                  <a:pt x="2663474" y="2947357"/>
                </a:lnTo>
                <a:lnTo>
                  <a:pt x="2670077" y="2914280"/>
                </a:lnTo>
                <a:lnTo>
                  <a:pt x="2679999" y="2846646"/>
                </a:lnTo>
                <a:lnTo>
                  <a:pt x="2689909" y="2756698"/>
                </a:lnTo>
                <a:lnTo>
                  <a:pt x="2703127" y="2602181"/>
                </a:lnTo>
                <a:lnTo>
                  <a:pt x="2716344" y="2412092"/>
                </a:lnTo>
                <a:lnTo>
                  <a:pt x="2736176" y="2082213"/>
                </a:lnTo>
                <a:lnTo>
                  <a:pt x="2772521" y="1470652"/>
                </a:lnTo>
                <a:lnTo>
                  <a:pt x="2789046" y="1238622"/>
                </a:lnTo>
                <a:lnTo>
                  <a:pt x="2805571" y="1047862"/>
                </a:lnTo>
                <a:lnTo>
                  <a:pt x="2818788" y="927358"/>
                </a:lnTo>
                <a:lnTo>
                  <a:pt x="2832005" y="833941"/>
                </a:lnTo>
                <a:lnTo>
                  <a:pt x="2845223" y="764002"/>
                </a:lnTo>
                <a:lnTo>
                  <a:pt x="2855133" y="724885"/>
                </a:lnTo>
                <a:lnTo>
                  <a:pt x="2865042" y="696152"/>
                </a:lnTo>
                <a:lnTo>
                  <a:pt x="2874965" y="677220"/>
                </a:lnTo>
                <a:lnTo>
                  <a:pt x="2881567" y="670028"/>
                </a:lnTo>
                <a:lnTo>
                  <a:pt x="2888182" y="667368"/>
                </a:lnTo>
                <a:lnTo>
                  <a:pt x="2894785" y="669622"/>
                </a:lnTo>
                <a:lnTo>
                  <a:pt x="2901400" y="677182"/>
                </a:lnTo>
                <a:lnTo>
                  <a:pt x="2908002" y="690415"/>
                </a:lnTo>
                <a:lnTo>
                  <a:pt x="2914617" y="709562"/>
                </a:lnTo>
                <a:lnTo>
                  <a:pt x="2924527" y="749616"/>
                </a:lnTo>
                <a:lnTo>
                  <a:pt x="2934450" y="803296"/>
                </a:lnTo>
                <a:lnTo>
                  <a:pt x="2947667" y="895814"/>
                </a:lnTo>
                <a:lnTo>
                  <a:pt x="2960884" y="1012101"/>
                </a:lnTo>
                <a:lnTo>
                  <a:pt x="2977409" y="1187779"/>
                </a:lnTo>
                <a:lnTo>
                  <a:pt x="3017061" y="1634110"/>
                </a:lnTo>
                <a:lnTo>
                  <a:pt x="3030278" y="1742115"/>
                </a:lnTo>
                <a:lnTo>
                  <a:pt x="3040188" y="1800265"/>
                </a:lnTo>
                <a:lnTo>
                  <a:pt x="3046803" y="1827313"/>
                </a:lnTo>
                <a:lnTo>
                  <a:pt x="3053406" y="1844928"/>
                </a:lnTo>
                <a:lnTo>
                  <a:pt x="3060021" y="1853413"/>
                </a:lnTo>
                <a:lnTo>
                  <a:pt x="3063315" y="1854388"/>
                </a:lnTo>
                <a:lnTo>
                  <a:pt x="3066623" y="1853299"/>
                </a:lnTo>
                <a:lnTo>
                  <a:pt x="3073238" y="1845245"/>
                </a:lnTo>
                <a:lnTo>
                  <a:pt x="3079840" y="1829960"/>
                </a:lnTo>
                <a:lnTo>
                  <a:pt x="3086456" y="1808129"/>
                </a:lnTo>
                <a:lnTo>
                  <a:pt x="3096365" y="1764782"/>
                </a:lnTo>
                <a:lnTo>
                  <a:pt x="3109583" y="1692285"/>
                </a:lnTo>
                <a:lnTo>
                  <a:pt x="3145940" y="1482986"/>
                </a:lnTo>
                <a:lnTo>
                  <a:pt x="3162452" y="1409665"/>
                </a:lnTo>
                <a:lnTo>
                  <a:pt x="3178977" y="1351098"/>
                </a:lnTo>
                <a:lnTo>
                  <a:pt x="3192194" y="1313348"/>
                </a:lnTo>
                <a:lnTo>
                  <a:pt x="3205412" y="1283678"/>
                </a:lnTo>
                <a:lnTo>
                  <a:pt x="3215334" y="1267773"/>
                </a:lnTo>
                <a:lnTo>
                  <a:pt x="3221936" y="1260745"/>
                </a:lnTo>
                <a:lnTo>
                  <a:pt x="3228551" y="1256705"/>
                </a:lnTo>
                <a:lnTo>
                  <a:pt x="3235154" y="1255730"/>
                </a:lnTo>
                <a:lnTo>
                  <a:pt x="3241769" y="1257820"/>
                </a:lnTo>
                <a:lnTo>
                  <a:pt x="3248371" y="1263088"/>
                </a:lnTo>
                <a:lnTo>
                  <a:pt x="3254986" y="1271661"/>
                </a:lnTo>
                <a:lnTo>
                  <a:pt x="3264896" y="1291099"/>
                </a:lnTo>
                <a:lnTo>
                  <a:pt x="3274819" y="1319161"/>
                </a:lnTo>
                <a:lnTo>
                  <a:pt x="3284729" y="1356796"/>
                </a:lnTo>
                <a:lnTo>
                  <a:pt x="3294638" y="1405106"/>
                </a:lnTo>
                <a:lnTo>
                  <a:pt x="3304548" y="1465029"/>
                </a:lnTo>
                <a:lnTo>
                  <a:pt x="3317766" y="1564322"/>
                </a:lnTo>
                <a:lnTo>
                  <a:pt x="3330996" y="1685636"/>
                </a:lnTo>
                <a:lnTo>
                  <a:pt x="3347508" y="1862923"/>
                </a:lnTo>
                <a:lnTo>
                  <a:pt x="3406993" y="2532355"/>
                </a:lnTo>
                <a:lnTo>
                  <a:pt x="3423517" y="2676071"/>
                </a:lnTo>
                <a:lnTo>
                  <a:pt x="3440042" y="2794878"/>
                </a:lnTo>
                <a:lnTo>
                  <a:pt x="3453260" y="2872884"/>
                </a:lnTo>
                <a:lnTo>
                  <a:pt x="3466477" y="2936720"/>
                </a:lnTo>
                <a:lnTo>
                  <a:pt x="3479694" y="2986828"/>
                </a:lnTo>
                <a:lnTo>
                  <a:pt x="3489604" y="3015675"/>
                </a:lnTo>
                <a:lnTo>
                  <a:pt x="3499526" y="3037329"/>
                </a:lnTo>
                <a:lnTo>
                  <a:pt x="3509436" y="3052108"/>
                </a:lnTo>
                <a:lnTo>
                  <a:pt x="3519346" y="3060642"/>
                </a:lnTo>
                <a:lnTo>
                  <a:pt x="3525962" y="3063150"/>
                </a:lnTo>
                <a:lnTo>
                  <a:pt x="3532564" y="3063251"/>
                </a:lnTo>
                <a:lnTo>
                  <a:pt x="3539179" y="3060947"/>
                </a:lnTo>
                <a:lnTo>
                  <a:pt x="3545781" y="3056261"/>
                </a:lnTo>
                <a:lnTo>
                  <a:pt x="3555704" y="3044826"/>
                </a:lnTo>
                <a:lnTo>
                  <a:pt x="3565614" y="3028149"/>
                </a:lnTo>
                <a:lnTo>
                  <a:pt x="3575523" y="3006076"/>
                </a:lnTo>
                <a:lnTo>
                  <a:pt x="3585446" y="2978141"/>
                </a:lnTo>
                <a:lnTo>
                  <a:pt x="3598663" y="2930705"/>
                </a:lnTo>
                <a:lnTo>
                  <a:pt x="3611881" y="2871288"/>
                </a:lnTo>
                <a:lnTo>
                  <a:pt x="3628405" y="2782582"/>
                </a:lnTo>
                <a:lnTo>
                  <a:pt x="3664750" y="2563380"/>
                </a:lnTo>
                <a:lnTo>
                  <a:pt x="3691185" y="2412674"/>
                </a:lnTo>
                <a:lnTo>
                  <a:pt x="3707710" y="2331693"/>
                </a:lnTo>
                <a:lnTo>
                  <a:pt x="3720927" y="2279532"/>
                </a:lnTo>
                <a:lnTo>
                  <a:pt x="3730837" y="2250090"/>
                </a:lnTo>
                <a:lnTo>
                  <a:pt x="3740759" y="2229956"/>
                </a:lnTo>
                <a:lnTo>
                  <a:pt x="3747362" y="2221978"/>
                </a:lnTo>
                <a:lnTo>
                  <a:pt x="3753977" y="2218470"/>
                </a:lnTo>
                <a:lnTo>
                  <a:pt x="3760579" y="2219483"/>
                </a:lnTo>
                <a:lnTo>
                  <a:pt x="3767194" y="2225017"/>
                </a:lnTo>
                <a:lnTo>
                  <a:pt x="3773796" y="2234945"/>
                </a:lnTo>
                <a:lnTo>
                  <a:pt x="3783719" y="2257498"/>
                </a:lnTo>
                <a:lnTo>
                  <a:pt x="3793629" y="2287751"/>
                </a:lnTo>
                <a:lnTo>
                  <a:pt x="3810154" y="2348788"/>
                </a:lnTo>
                <a:lnTo>
                  <a:pt x="3836589" y="2448461"/>
                </a:lnTo>
                <a:lnTo>
                  <a:pt x="3849806" y="2487654"/>
                </a:lnTo>
                <a:lnTo>
                  <a:pt x="3859716" y="2508472"/>
                </a:lnTo>
                <a:lnTo>
                  <a:pt x="3866331" y="2517476"/>
                </a:lnTo>
                <a:lnTo>
                  <a:pt x="3872933" y="2522313"/>
                </a:lnTo>
                <a:lnTo>
                  <a:pt x="3879548" y="2522984"/>
                </a:lnTo>
                <a:lnTo>
                  <a:pt x="3886150" y="2519654"/>
                </a:lnTo>
                <a:lnTo>
                  <a:pt x="3892765" y="2512613"/>
                </a:lnTo>
                <a:lnTo>
                  <a:pt x="3902675" y="2496087"/>
                </a:lnTo>
                <a:lnTo>
                  <a:pt x="3915893" y="2466177"/>
                </a:lnTo>
                <a:lnTo>
                  <a:pt x="3939032" y="2410826"/>
                </a:lnTo>
                <a:lnTo>
                  <a:pt x="3948943" y="2393604"/>
                </a:lnTo>
                <a:lnTo>
                  <a:pt x="3955545" y="2385879"/>
                </a:lnTo>
                <a:lnTo>
                  <a:pt x="3962160" y="2381497"/>
                </a:lnTo>
                <a:lnTo>
                  <a:pt x="3968775" y="2380687"/>
                </a:lnTo>
                <a:lnTo>
                  <a:pt x="3975377" y="2383562"/>
                </a:lnTo>
                <a:lnTo>
                  <a:pt x="3981992" y="2390184"/>
                </a:lnTo>
                <a:lnTo>
                  <a:pt x="3988595" y="2400606"/>
                </a:lnTo>
                <a:lnTo>
                  <a:pt x="3998504" y="2422932"/>
                </a:lnTo>
                <a:lnTo>
                  <a:pt x="4011734" y="2462365"/>
                </a:lnTo>
                <a:lnTo>
                  <a:pt x="4034862" y="2535128"/>
                </a:lnTo>
                <a:lnTo>
                  <a:pt x="4044771" y="2557023"/>
                </a:lnTo>
                <a:lnTo>
                  <a:pt x="4051386" y="2565419"/>
                </a:lnTo>
                <a:lnTo>
                  <a:pt x="4054681" y="2567344"/>
                </a:lnTo>
                <a:lnTo>
                  <a:pt x="4057989" y="2567584"/>
                </a:lnTo>
                <a:lnTo>
                  <a:pt x="4061296" y="2566090"/>
                </a:lnTo>
                <a:lnTo>
                  <a:pt x="4067911" y="2557454"/>
                </a:lnTo>
                <a:lnTo>
                  <a:pt x="4074514" y="2541131"/>
                </a:lnTo>
                <a:lnTo>
                  <a:pt x="4081129" y="2517134"/>
                </a:lnTo>
                <a:lnTo>
                  <a:pt x="4091038" y="2467532"/>
                </a:lnTo>
                <a:lnTo>
                  <a:pt x="4100948" y="2403215"/>
                </a:lnTo>
                <a:lnTo>
                  <a:pt x="4114166" y="2298223"/>
                </a:lnTo>
                <a:lnTo>
                  <a:pt x="4114166" y="2298223"/>
                </a:lnTo>
              </a:path>
            </a:pathLst>
          </a:custGeom>
          <a:noFill/>
          <a:ln w="18998" cap="sq">
            <a:solidFill>
              <a:schemeClr val="accent1">
                <a:lumMod val="75000"/>
              </a:schemeClr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igura a mano libera 20">
            <a:extLst>
              <a:ext uri="{FF2B5EF4-FFF2-40B4-BE49-F238E27FC236}">
                <a16:creationId xmlns:a16="http://schemas.microsoft.com/office/drawing/2014/main" id="{0E42A7AA-BAAF-A753-065D-8E3B23F76485}"/>
              </a:ext>
            </a:extLst>
          </p:cNvPr>
          <p:cNvSpPr/>
          <p:nvPr/>
        </p:nvSpPr>
        <p:spPr>
          <a:xfrm>
            <a:off x="2669194" y="1705050"/>
            <a:ext cx="601475" cy="307777"/>
          </a:xfrm>
          <a:custGeom>
            <a:avLst/>
            <a:gdLst>
              <a:gd name="connsiteX0" fmla="*/ 0 w 4114165"/>
              <a:gd name="connsiteY0" fmla="*/ 962866 h 3063250"/>
              <a:gd name="connsiteX1" fmla="*/ 13219 w 4114165"/>
              <a:gd name="connsiteY1" fmla="*/ 938578 h 3063250"/>
              <a:gd name="connsiteX2" fmla="*/ 29741 w 4114165"/>
              <a:gd name="connsiteY2" fmla="*/ 914936 h 3063250"/>
              <a:gd name="connsiteX3" fmla="*/ 52873 w 4114165"/>
              <a:gd name="connsiteY3" fmla="*/ 887165 h 3063250"/>
              <a:gd name="connsiteX4" fmla="*/ 79309 w 4114165"/>
              <a:gd name="connsiteY4" fmla="*/ 860382 h 3063250"/>
              <a:gd name="connsiteX5" fmla="*/ 99137 w 4114165"/>
              <a:gd name="connsiteY5" fmla="*/ 843895 h 3063250"/>
              <a:gd name="connsiteX6" fmla="*/ 109050 w 4114165"/>
              <a:gd name="connsiteY6" fmla="*/ 838551 h 3063250"/>
              <a:gd name="connsiteX7" fmla="*/ 118964 w 4114165"/>
              <a:gd name="connsiteY7" fmla="*/ 836816 h 3063250"/>
              <a:gd name="connsiteX8" fmla="*/ 125574 w 4114165"/>
              <a:gd name="connsiteY8" fmla="*/ 838272 h 3063250"/>
              <a:gd name="connsiteX9" fmla="*/ 132182 w 4114165"/>
              <a:gd name="connsiteY9" fmla="*/ 842248 h 3063250"/>
              <a:gd name="connsiteX10" fmla="*/ 138791 w 4114165"/>
              <a:gd name="connsiteY10" fmla="*/ 849049 h 3063250"/>
              <a:gd name="connsiteX11" fmla="*/ 145401 w 4114165"/>
              <a:gd name="connsiteY11" fmla="*/ 859078 h 3063250"/>
              <a:gd name="connsiteX12" fmla="*/ 155315 w 4114165"/>
              <a:gd name="connsiteY12" fmla="*/ 880859 h 3063250"/>
              <a:gd name="connsiteX13" fmla="*/ 165228 w 4114165"/>
              <a:gd name="connsiteY13" fmla="*/ 911631 h 3063250"/>
              <a:gd name="connsiteX14" fmla="*/ 175142 w 4114165"/>
              <a:gd name="connsiteY14" fmla="*/ 951773 h 3063250"/>
              <a:gd name="connsiteX15" fmla="*/ 188360 w 4114165"/>
              <a:gd name="connsiteY15" fmla="*/ 1018952 h 3063250"/>
              <a:gd name="connsiteX16" fmla="*/ 204883 w 4114165"/>
              <a:gd name="connsiteY16" fmla="*/ 1119511 h 3063250"/>
              <a:gd name="connsiteX17" fmla="*/ 237928 w 4114165"/>
              <a:gd name="connsiteY17" fmla="*/ 1325872 h 3063250"/>
              <a:gd name="connsiteX18" fmla="*/ 251146 w 4114165"/>
              <a:gd name="connsiteY18" fmla="*/ 1392203 h 3063250"/>
              <a:gd name="connsiteX19" fmla="*/ 264365 w 4114165"/>
              <a:gd name="connsiteY19" fmla="*/ 1444629 h 3063250"/>
              <a:gd name="connsiteX20" fmla="*/ 274279 w 4114165"/>
              <a:gd name="connsiteY20" fmla="*/ 1474666 h 3063250"/>
              <a:gd name="connsiteX21" fmla="*/ 284192 w 4114165"/>
              <a:gd name="connsiteY21" fmla="*/ 1497675 h 3063250"/>
              <a:gd name="connsiteX22" fmla="*/ 297410 w 4114165"/>
              <a:gd name="connsiteY22" fmla="*/ 1521267 h 3063250"/>
              <a:gd name="connsiteX23" fmla="*/ 323847 w 4114165"/>
              <a:gd name="connsiteY23" fmla="*/ 1565120 h 3063250"/>
              <a:gd name="connsiteX24" fmla="*/ 340373 w 4114165"/>
              <a:gd name="connsiteY24" fmla="*/ 1598538 h 3063250"/>
              <a:gd name="connsiteX25" fmla="*/ 363500 w 4114165"/>
              <a:gd name="connsiteY25" fmla="*/ 1652395 h 3063250"/>
              <a:gd name="connsiteX26" fmla="*/ 386628 w 4114165"/>
              <a:gd name="connsiteY26" fmla="*/ 1713129 h 3063250"/>
              <a:gd name="connsiteX27" fmla="*/ 406460 w 4114165"/>
              <a:gd name="connsiteY27" fmla="*/ 1772988 h 3063250"/>
              <a:gd name="connsiteX28" fmla="*/ 422985 w 4114165"/>
              <a:gd name="connsiteY28" fmla="*/ 1832430 h 3063250"/>
              <a:gd name="connsiteX29" fmla="*/ 439510 w 4114165"/>
              <a:gd name="connsiteY29" fmla="*/ 1903407 h 3063250"/>
              <a:gd name="connsiteX30" fmla="*/ 456035 w 4114165"/>
              <a:gd name="connsiteY30" fmla="*/ 1987175 h 3063250"/>
              <a:gd name="connsiteX31" fmla="*/ 472547 w 4114165"/>
              <a:gd name="connsiteY31" fmla="*/ 2085024 h 3063250"/>
              <a:gd name="connsiteX32" fmla="*/ 502289 w 4114165"/>
              <a:gd name="connsiteY32" fmla="*/ 2284990 h 3063250"/>
              <a:gd name="connsiteX33" fmla="*/ 518814 w 4114165"/>
              <a:gd name="connsiteY33" fmla="*/ 2386930 h 3063250"/>
              <a:gd name="connsiteX34" fmla="*/ 532031 w 4114165"/>
              <a:gd name="connsiteY34" fmla="*/ 2452703 h 3063250"/>
              <a:gd name="connsiteX35" fmla="*/ 541941 w 4114165"/>
              <a:gd name="connsiteY35" fmla="*/ 2490718 h 3063250"/>
              <a:gd name="connsiteX36" fmla="*/ 551864 w 4114165"/>
              <a:gd name="connsiteY36" fmla="*/ 2518717 h 3063250"/>
              <a:gd name="connsiteX37" fmla="*/ 561774 w 4114165"/>
              <a:gd name="connsiteY37" fmla="*/ 2537066 h 3063250"/>
              <a:gd name="connsiteX38" fmla="*/ 568389 w 4114165"/>
              <a:gd name="connsiteY38" fmla="*/ 2544335 h 3063250"/>
              <a:gd name="connsiteX39" fmla="*/ 574991 w 4114165"/>
              <a:gd name="connsiteY39" fmla="*/ 2548070 h 3063250"/>
              <a:gd name="connsiteX40" fmla="*/ 581606 w 4114165"/>
              <a:gd name="connsiteY40" fmla="*/ 2548741 h 3063250"/>
              <a:gd name="connsiteX41" fmla="*/ 588208 w 4114165"/>
              <a:gd name="connsiteY41" fmla="*/ 2546969 h 3063250"/>
              <a:gd name="connsiteX42" fmla="*/ 598131 w 4114165"/>
              <a:gd name="connsiteY42" fmla="*/ 2541042 h 3063250"/>
              <a:gd name="connsiteX43" fmla="*/ 644385 w 4114165"/>
              <a:gd name="connsiteY43" fmla="*/ 2506927 h 3063250"/>
              <a:gd name="connsiteX44" fmla="*/ 670820 w 4114165"/>
              <a:gd name="connsiteY44" fmla="*/ 2490034 h 3063250"/>
              <a:gd name="connsiteX45" fmla="*/ 687345 w 4114165"/>
              <a:gd name="connsiteY45" fmla="*/ 2476269 h 3063250"/>
              <a:gd name="connsiteX46" fmla="*/ 700562 w 4114165"/>
              <a:gd name="connsiteY46" fmla="*/ 2461681 h 3063250"/>
              <a:gd name="connsiteX47" fmla="*/ 710485 w 4114165"/>
              <a:gd name="connsiteY47" fmla="*/ 2447156 h 3063250"/>
              <a:gd name="connsiteX48" fmla="*/ 720395 w 4114165"/>
              <a:gd name="connsiteY48" fmla="*/ 2427478 h 3063250"/>
              <a:gd name="connsiteX49" fmla="*/ 730305 w 4114165"/>
              <a:gd name="connsiteY49" fmla="*/ 2399808 h 3063250"/>
              <a:gd name="connsiteX50" fmla="*/ 740214 w 4114165"/>
              <a:gd name="connsiteY50" fmla="*/ 2360615 h 3063250"/>
              <a:gd name="connsiteX51" fmla="*/ 750137 w 4114165"/>
              <a:gd name="connsiteY51" fmla="*/ 2306011 h 3063250"/>
              <a:gd name="connsiteX52" fmla="*/ 760047 w 4114165"/>
              <a:gd name="connsiteY52" fmla="*/ 2232146 h 3063250"/>
              <a:gd name="connsiteX53" fmla="*/ 769957 w 4114165"/>
              <a:gd name="connsiteY53" fmla="*/ 2135437 h 3063250"/>
              <a:gd name="connsiteX54" fmla="*/ 779879 w 4114165"/>
              <a:gd name="connsiteY54" fmla="*/ 2013021 h 3063250"/>
              <a:gd name="connsiteX55" fmla="*/ 793097 w 4114165"/>
              <a:gd name="connsiteY55" fmla="*/ 1806394 h 3063250"/>
              <a:gd name="connsiteX56" fmla="*/ 806314 w 4114165"/>
              <a:gd name="connsiteY56" fmla="*/ 1550988 h 3063250"/>
              <a:gd name="connsiteX57" fmla="*/ 826134 w 4114165"/>
              <a:gd name="connsiteY57" fmla="*/ 1101061 h 3063250"/>
              <a:gd name="connsiteX58" fmla="*/ 852581 w 4114165"/>
              <a:gd name="connsiteY58" fmla="*/ 502805 h 3063250"/>
              <a:gd name="connsiteX59" fmla="*/ 865798 w 4114165"/>
              <a:gd name="connsiteY59" fmla="*/ 268992 h 3063250"/>
              <a:gd name="connsiteX60" fmla="*/ 875708 w 4114165"/>
              <a:gd name="connsiteY60" fmla="*/ 140161 h 3063250"/>
              <a:gd name="connsiteX61" fmla="*/ 885618 w 4114165"/>
              <a:gd name="connsiteY61" fmla="*/ 54144 h 3063250"/>
              <a:gd name="connsiteX62" fmla="*/ 892233 w 4114165"/>
              <a:gd name="connsiteY62" fmla="*/ 19833 h 3063250"/>
              <a:gd name="connsiteX63" fmla="*/ 898835 w 4114165"/>
              <a:gd name="connsiteY63" fmla="*/ 2645 h 3063250"/>
              <a:gd name="connsiteX64" fmla="*/ 902143 w 4114165"/>
              <a:gd name="connsiteY64" fmla="*/ 0 h 3063250"/>
              <a:gd name="connsiteX65" fmla="*/ 905450 w 4114165"/>
              <a:gd name="connsiteY65" fmla="*/ 1042 h 3063250"/>
              <a:gd name="connsiteX66" fmla="*/ 908758 w 4114165"/>
              <a:gd name="connsiteY66" fmla="*/ 5543 h 3063250"/>
              <a:gd name="connsiteX67" fmla="*/ 915360 w 4114165"/>
              <a:gd name="connsiteY67" fmla="*/ 23974 h 3063250"/>
              <a:gd name="connsiteX68" fmla="*/ 921975 w 4114165"/>
              <a:gd name="connsiteY68" fmla="*/ 53496 h 3063250"/>
              <a:gd name="connsiteX69" fmla="*/ 931885 w 4114165"/>
              <a:gd name="connsiteY69" fmla="*/ 114728 h 3063250"/>
              <a:gd name="connsiteX70" fmla="*/ 945103 w 4114165"/>
              <a:gd name="connsiteY70" fmla="*/ 219005 h 3063250"/>
              <a:gd name="connsiteX71" fmla="*/ 991370 w 4114165"/>
              <a:gd name="connsiteY71" fmla="*/ 608560 h 3063250"/>
              <a:gd name="connsiteX72" fmla="*/ 1007895 w 4114165"/>
              <a:gd name="connsiteY72" fmla="*/ 717439 h 3063250"/>
              <a:gd name="connsiteX73" fmla="*/ 1057457 w 4114165"/>
              <a:gd name="connsiteY73" fmla="*/ 1020560 h 3063250"/>
              <a:gd name="connsiteX74" fmla="*/ 1070674 w 4114165"/>
              <a:gd name="connsiteY74" fmla="*/ 1129034 h 3063250"/>
              <a:gd name="connsiteX75" fmla="*/ 1083891 w 4114165"/>
              <a:gd name="connsiteY75" fmla="*/ 1261492 h 3063250"/>
              <a:gd name="connsiteX76" fmla="*/ 1100416 w 4114165"/>
              <a:gd name="connsiteY76" fmla="*/ 1462079 h 3063250"/>
              <a:gd name="connsiteX77" fmla="*/ 1123543 w 4114165"/>
              <a:gd name="connsiteY77" fmla="*/ 1789577 h 3063250"/>
              <a:gd name="connsiteX78" fmla="*/ 1146683 w 4114165"/>
              <a:gd name="connsiteY78" fmla="*/ 2110389 h 3063250"/>
              <a:gd name="connsiteX79" fmla="*/ 1159901 w 4114165"/>
              <a:gd name="connsiteY79" fmla="*/ 2255687 h 3063250"/>
              <a:gd name="connsiteX80" fmla="*/ 1169810 w 4114165"/>
              <a:gd name="connsiteY80" fmla="*/ 2336454 h 3063250"/>
              <a:gd name="connsiteX81" fmla="*/ 1176425 w 4114165"/>
              <a:gd name="connsiteY81" fmla="*/ 2375343 h 3063250"/>
              <a:gd name="connsiteX82" fmla="*/ 1183028 w 4114165"/>
              <a:gd name="connsiteY82" fmla="*/ 2401809 h 3063250"/>
              <a:gd name="connsiteX83" fmla="*/ 1189643 w 4114165"/>
              <a:gd name="connsiteY83" fmla="*/ 2415701 h 3063250"/>
              <a:gd name="connsiteX84" fmla="*/ 1192950 w 4114165"/>
              <a:gd name="connsiteY84" fmla="*/ 2417917 h 3063250"/>
              <a:gd name="connsiteX85" fmla="*/ 1196245 w 4114165"/>
              <a:gd name="connsiteY85" fmla="*/ 2417030 h 3063250"/>
              <a:gd name="connsiteX86" fmla="*/ 1199553 w 4114165"/>
              <a:gd name="connsiteY86" fmla="*/ 2413054 h 3063250"/>
              <a:gd name="connsiteX87" fmla="*/ 1206168 w 4114165"/>
              <a:gd name="connsiteY87" fmla="*/ 2396073 h 3063250"/>
              <a:gd name="connsiteX88" fmla="*/ 1212770 w 4114165"/>
              <a:gd name="connsiteY88" fmla="*/ 2367517 h 3063250"/>
              <a:gd name="connsiteX89" fmla="*/ 1222680 w 4114165"/>
              <a:gd name="connsiteY89" fmla="*/ 2304808 h 3063250"/>
              <a:gd name="connsiteX90" fmla="*/ 1232602 w 4114165"/>
              <a:gd name="connsiteY90" fmla="*/ 2221471 h 3063250"/>
              <a:gd name="connsiteX91" fmla="*/ 1249127 w 4114165"/>
              <a:gd name="connsiteY91" fmla="*/ 2051011 h 3063250"/>
              <a:gd name="connsiteX92" fmla="*/ 1278857 w 4114165"/>
              <a:gd name="connsiteY92" fmla="*/ 1738519 h 3063250"/>
              <a:gd name="connsiteX93" fmla="*/ 1292087 w 4114165"/>
              <a:gd name="connsiteY93" fmla="*/ 1631108 h 3063250"/>
              <a:gd name="connsiteX94" fmla="*/ 1301997 w 4114165"/>
              <a:gd name="connsiteY94" fmla="*/ 1571186 h 3063250"/>
              <a:gd name="connsiteX95" fmla="*/ 1311907 w 4114165"/>
              <a:gd name="connsiteY95" fmla="*/ 1530802 h 3063250"/>
              <a:gd name="connsiteX96" fmla="*/ 1318522 w 4114165"/>
              <a:gd name="connsiteY96" fmla="*/ 1515125 h 3063250"/>
              <a:gd name="connsiteX97" fmla="*/ 1325124 w 4114165"/>
              <a:gd name="connsiteY97" fmla="*/ 1508553 h 3063250"/>
              <a:gd name="connsiteX98" fmla="*/ 1328431 w 4114165"/>
              <a:gd name="connsiteY98" fmla="*/ 1508692 h 3063250"/>
              <a:gd name="connsiteX99" fmla="*/ 1331739 w 4114165"/>
              <a:gd name="connsiteY99" fmla="*/ 1511098 h 3063250"/>
              <a:gd name="connsiteX100" fmla="*/ 1338341 w 4114165"/>
              <a:gd name="connsiteY100" fmla="*/ 1522673 h 3063250"/>
              <a:gd name="connsiteX101" fmla="*/ 1344956 w 4114165"/>
              <a:gd name="connsiteY101" fmla="*/ 1543098 h 3063250"/>
              <a:gd name="connsiteX102" fmla="*/ 1351559 w 4114165"/>
              <a:gd name="connsiteY102" fmla="*/ 1572135 h 3063250"/>
              <a:gd name="connsiteX103" fmla="*/ 1361481 w 4114165"/>
              <a:gd name="connsiteY103" fmla="*/ 1631273 h 3063250"/>
              <a:gd name="connsiteX104" fmla="*/ 1371391 w 4114165"/>
              <a:gd name="connsiteY104" fmla="*/ 1708025 h 3063250"/>
              <a:gd name="connsiteX105" fmla="*/ 1384608 w 4114165"/>
              <a:gd name="connsiteY105" fmla="*/ 1834709 h 3063250"/>
              <a:gd name="connsiteX106" fmla="*/ 1401133 w 4114165"/>
              <a:gd name="connsiteY106" fmla="*/ 2023810 h 3063250"/>
              <a:gd name="connsiteX107" fmla="*/ 1437478 w 4114165"/>
              <a:gd name="connsiteY107" fmla="*/ 2455958 h 3063250"/>
              <a:gd name="connsiteX108" fmla="*/ 1450695 w 4114165"/>
              <a:gd name="connsiteY108" fmla="*/ 2573840 h 3063250"/>
              <a:gd name="connsiteX109" fmla="*/ 1460618 w 4114165"/>
              <a:gd name="connsiteY109" fmla="*/ 2638271 h 3063250"/>
              <a:gd name="connsiteX110" fmla="*/ 1467220 w 4114165"/>
              <a:gd name="connsiteY110" fmla="*/ 2669055 h 3063250"/>
              <a:gd name="connsiteX111" fmla="*/ 1473835 w 4114165"/>
              <a:gd name="connsiteY111" fmla="*/ 2690241 h 3063250"/>
              <a:gd name="connsiteX112" fmla="*/ 1480438 w 4114165"/>
              <a:gd name="connsiteY112" fmla="*/ 2702360 h 3063250"/>
              <a:gd name="connsiteX113" fmla="*/ 1483745 w 4114165"/>
              <a:gd name="connsiteY113" fmla="*/ 2705260 h 3063250"/>
              <a:gd name="connsiteX114" fmla="*/ 1487053 w 4114165"/>
              <a:gd name="connsiteY114" fmla="*/ 2706222 h 3063250"/>
              <a:gd name="connsiteX115" fmla="*/ 1490360 w 4114165"/>
              <a:gd name="connsiteY115" fmla="*/ 2705361 h 3063250"/>
              <a:gd name="connsiteX116" fmla="*/ 1496963 w 4114165"/>
              <a:gd name="connsiteY116" fmla="*/ 2698700 h 3063250"/>
              <a:gd name="connsiteX117" fmla="*/ 1503577 w 4114165"/>
              <a:gd name="connsiteY117" fmla="*/ 2686265 h 3063250"/>
              <a:gd name="connsiteX118" fmla="*/ 1513487 w 4114165"/>
              <a:gd name="connsiteY118" fmla="*/ 2658861 h 3063250"/>
              <a:gd name="connsiteX119" fmla="*/ 1526705 w 4114165"/>
              <a:gd name="connsiteY119" fmla="*/ 2610120 h 3063250"/>
              <a:gd name="connsiteX120" fmla="*/ 1543229 w 4114165"/>
              <a:gd name="connsiteY120" fmla="*/ 2536635 h 3063250"/>
              <a:gd name="connsiteX121" fmla="*/ 1579574 w 4114165"/>
              <a:gd name="connsiteY121" fmla="*/ 2357488 h 3063250"/>
              <a:gd name="connsiteX122" fmla="*/ 1615932 w 4114165"/>
              <a:gd name="connsiteY122" fmla="*/ 2168830 h 3063250"/>
              <a:gd name="connsiteX123" fmla="*/ 1639059 w 4114165"/>
              <a:gd name="connsiteY123" fmla="*/ 2033219 h 3063250"/>
              <a:gd name="connsiteX124" fmla="*/ 1658891 w 4114165"/>
              <a:gd name="connsiteY124" fmla="*/ 1899823 h 3063250"/>
              <a:gd name="connsiteX125" fmla="*/ 1688633 w 4114165"/>
              <a:gd name="connsiteY125" fmla="*/ 1675189 h 3063250"/>
              <a:gd name="connsiteX126" fmla="*/ 1724978 w 4114165"/>
              <a:gd name="connsiteY126" fmla="*/ 1405069 h 3063250"/>
              <a:gd name="connsiteX127" fmla="*/ 1754720 w 4114165"/>
              <a:gd name="connsiteY127" fmla="*/ 1207660 h 3063250"/>
              <a:gd name="connsiteX128" fmla="*/ 1777847 w 4114165"/>
              <a:gd name="connsiteY128" fmla="*/ 1072404 h 3063250"/>
              <a:gd name="connsiteX129" fmla="*/ 1794372 w 4114165"/>
              <a:gd name="connsiteY129" fmla="*/ 994322 h 3063250"/>
              <a:gd name="connsiteX130" fmla="*/ 1807590 w 4114165"/>
              <a:gd name="connsiteY130" fmla="*/ 945860 h 3063250"/>
              <a:gd name="connsiteX131" fmla="*/ 1820807 w 4114165"/>
              <a:gd name="connsiteY131" fmla="*/ 909731 h 3063250"/>
              <a:gd name="connsiteX132" fmla="*/ 1830717 w 4114165"/>
              <a:gd name="connsiteY132" fmla="*/ 890394 h 3063250"/>
              <a:gd name="connsiteX133" fmla="*/ 1840639 w 4114165"/>
              <a:gd name="connsiteY133" fmla="*/ 877921 h 3063250"/>
              <a:gd name="connsiteX134" fmla="*/ 1847242 w 4114165"/>
              <a:gd name="connsiteY134" fmla="*/ 873653 h 3063250"/>
              <a:gd name="connsiteX135" fmla="*/ 1853857 w 4114165"/>
              <a:gd name="connsiteY135" fmla="*/ 872881 h 3063250"/>
              <a:gd name="connsiteX136" fmla="*/ 1860459 w 4114165"/>
              <a:gd name="connsiteY136" fmla="*/ 875768 h 3063250"/>
              <a:gd name="connsiteX137" fmla="*/ 1867074 w 4114165"/>
              <a:gd name="connsiteY137" fmla="*/ 882378 h 3063250"/>
              <a:gd name="connsiteX138" fmla="*/ 1873676 w 4114165"/>
              <a:gd name="connsiteY138" fmla="*/ 892762 h 3063250"/>
              <a:gd name="connsiteX139" fmla="*/ 1883599 w 4114165"/>
              <a:gd name="connsiteY139" fmla="*/ 915227 h 3063250"/>
              <a:gd name="connsiteX140" fmla="*/ 1893509 w 4114165"/>
              <a:gd name="connsiteY140" fmla="*/ 945480 h 3063250"/>
              <a:gd name="connsiteX141" fmla="*/ 1906726 w 4114165"/>
              <a:gd name="connsiteY141" fmla="*/ 996386 h 3063250"/>
              <a:gd name="connsiteX142" fmla="*/ 1919944 w 4114165"/>
              <a:gd name="connsiteY142" fmla="*/ 1058398 h 3063250"/>
              <a:gd name="connsiteX143" fmla="*/ 1933161 w 4114165"/>
              <a:gd name="connsiteY143" fmla="*/ 1132137 h 3063250"/>
              <a:gd name="connsiteX144" fmla="*/ 1949686 w 4114165"/>
              <a:gd name="connsiteY144" fmla="*/ 1241687 h 3063250"/>
              <a:gd name="connsiteX145" fmla="*/ 1966211 w 4114165"/>
              <a:gd name="connsiteY145" fmla="*/ 1370713 h 3063250"/>
              <a:gd name="connsiteX146" fmla="*/ 1986043 w 4114165"/>
              <a:gd name="connsiteY146" fmla="*/ 1548658 h 3063250"/>
              <a:gd name="connsiteX147" fmla="*/ 2035605 w 4114165"/>
              <a:gd name="connsiteY147" fmla="*/ 2011729 h 3063250"/>
              <a:gd name="connsiteX148" fmla="*/ 2048822 w 4114165"/>
              <a:gd name="connsiteY148" fmla="*/ 2106628 h 3063250"/>
              <a:gd name="connsiteX149" fmla="*/ 2058732 w 4114165"/>
              <a:gd name="connsiteY149" fmla="*/ 2163043 h 3063250"/>
              <a:gd name="connsiteX150" fmla="*/ 2068655 w 4114165"/>
              <a:gd name="connsiteY150" fmla="*/ 2205123 h 3063250"/>
              <a:gd name="connsiteX151" fmla="*/ 2075257 w 4114165"/>
              <a:gd name="connsiteY151" fmla="*/ 2224738 h 3063250"/>
              <a:gd name="connsiteX152" fmla="*/ 2081872 w 4114165"/>
              <a:gd name="connsiteY152" fmla="*/ 2237528 h 3063250"/>
              <a:gd name="connsiteX153" fmla="*/ 2088474 w 4114165"/>
              <a:gd name="connsiteY153" fmla="*/ 2243581 h 3063250"/>
              <a:gd name="connsiteX154" fmla="*/ 2091782 w 4114165"/>
              <a:gd name="connsiteY154" fmla="*/ 2244151 h 3063250"/>
              <a:gd name="connsiteX155" fmla="*/ 2095089 w 4114165"/>
              <a:gd name="connsiteY155" fmla="*/ 2243151 h 3063250"/>
              <a:gd name="connsiteX156" fmla="*/ 2101692 w 4114165"/>
              <a:gd name="connsiteY156" fmla="*/ 2236591 h 3063250"/>
              <a:gd name="connsiteX157" fmla="*/ 2108307 w 4114165"/>
              <a:gd name="connsiteY157" fmla="*/ 2224359 h 3063250"/>
              <a:gd name="connsiteX158" fmla="*/ 2118217 w 4114165"/>
              <a:gd name="connsiteY158" fmla="*/ 2196525 h 3063250"/>
              <a:gd name="connsiteX159" fmla="*/ 2128127 w 4114165"/>
              <a:gd name="connsiteY159" fmla="*/ 2159193 h 3063250"/>
              <a:gd name="connsiteX160" fmla="*/ 2141357 w 4114165"/>
              <a:gd name="connsiteY160" fmla="*/ 2098485 h 3063250"/>
              <a:gd name="connsiteX161" fmla="*/ 2164484 w 4114165"/>
              <a:gd name="connsiteY161" fmla="*/ 1975626 h 3063250"/>
              <a:gd name="connsiteX162" fmla="*/ 2200829 w 4114165"/>
              <a:gd name="connsiteY162" fmla="*/ 1779712 h 3063250"/>
              <a:gd name="connsiteX163" fmla="*/ 2214046 w 4114165"/>
              <a:gd name="connsiteY163" fmla="*/ 1723006 h 3063250"/>
              <a:gd name="connsiteX164" fmla="*/ 2223968 w 4114165"/>
              <a:gd name="connsiteY164" fmla="*/ 1691525 h 3063250"/>
              <a:gd name="connsiteX165" fmla="*/ 2230571 w 4114165"/>
              <a:gd name="connsiteY165" fmla="*/ 1677165 h 3063250"/>
              <a:gd name="connsiteX166" fmla="*/ 2237186 w 4114165"/>
              <a:gd name="connsiteY166" fmla="*/ 1668845 h 3063250"/>
              <a:gd name="connsiteX167" fmla="*/ 2240493 w 4114165"/>
              <a:gd name="connsiteY167" fmla="*/ 1667085 h 3063250"/>
              <a:gd name="connsiteX168" fmla="*/ 2243788 w 4114165"/>
              <a:gd name="connsiteY168" fmla="*/ 1666971 h 3063250"/>
              <a:gd name="connsiteX169" fmla="*/ 2247096 w 4114165"/>
              <a:gd name="connsiteY169" fmla="*/ 1668554 h 3063250"/>
              <a:gd name="connsiteX170" fmla="*/ 2253711 w 4114165"/>
              <a:gd name="connsiteY170" fmla="*/ 1676912 h 3063250"/>
              <a:gd name="connsiteX171" fmla="*/ 2260313 w 4114165"/>
              <a:gd name="connsiteY171" fmla="*/ 1692285 h 3063250"/>
              <a:gd name="connsiteX172" fmla="*/ 2266928 w 4114165"/>
              <a:gd name="connsiteY172" fmla="*/ 1714838 h 3063250"/>
              <a:gd name="connsiteX173" fmla="*/ 2276838 w 4114165"/>
              <a:gd name="connsiteY173" fmla="*/ 1762439 h 3063250"/>
              <a:gd name="connsiteX174" fmla="*/ 2286748 w 4114165"/>
              <a:gd name="connsiteY174" fmla="*/ 1827060 h 3063250"/>
              <a:gd name="connsiteX175" fmla="*/ 2296670 w 4114165"/>
              <a:gd name="connsiteY175" fmla="*/ 1908954 h 3063250"/>
              <a:gd name="connsiteX176" fmla="*/ 2309888 w 4114165"/>
              <a:gd name="connsiteY176" fmla="*/ 2044185 h 3063250"/>
              <a:gd name="connsiteX177" fmla="*/ 2326400 w 4114165"/>
              <a:gd name="connsiteY177" fmla="*/ 2246051 h 3063250"/>
              <a:gd name="connsiteX178" fmla="*/ 2352847 w 4114165"/>
              <a:gd name="connsiteY178" fmla="*/ 2572067 h 3063250"/>
              <a:gd name="connsiteX179" fmla="*/ 2366064 w 4114165"/>
              <a:gd name="connsiteY179" fmla="*/ 2700929 h 3063250"/>
              <a:gd name="connsiteX180" fmla="*/ 2375975 w 4114165"/>
              <a:gd name="connsiteY180" fmla="*/ 2775427 h 3063250"/>
              <a:gd name="connsiteX181" fmla="*/ 2385884 w 4114165"/>
              <a:gd name="connsiteY181" fmla="*/ 2830398 h 3063250"/>
              <a:gd name="connsiteX182" fmla="*/ 2395807 w 4114165"/>
              <a:gd name="connsiteY182" fmla="*/ 2867312 h 3063250"/>
              <a:gd name="connsiteX183" fmla="*/ 2402409 w 4114165"/>
              <a:gd name="connsiteY183" fmla="*/ 2883268 h 3063250"/>
              <a:gd name="connsiteX184" fmla="*/ 2409024 w 4114165"/>
              <a:gd name="connsiteY184" fmla="*/ 2893563 h 3063250"/>
              <a:gd name="connsiteX185" fmla="*/ 2415627 w 4114165"/>
              <a:gd name="connsiteY185" fmla="*/ 2899350 h 3063250"/>
              <a:gd name="connsiteX186" fmla="*/ 2422242 w 4114165"/>
              <a:gd name="connsiteY186" fmla="*/ 2901668 h 3063250"/>
              <a:gd name="connsiteX187" fmla="*/ 2428844 w 4114165"/>
              <a:gd name="connsiteY187" fmla="*/ 2901402 h 3063250"/>
              <a:gd name="connsiteX188" fmla="*/ 2438766 w 4114165"/>
              <a:gd name="connsiteY188" fmla="*/ 2897273 h 3063250"/>
              <a:gd name="connsiteX189" fmla="*/ 2448676 w 4114165"/>
              <a:gd name="connsiteY189" fmla="*/ 2889726 h 3063250"/>
              <a:gd name="connsiteX190" fmla="*/ 2461894 w 4114165"/>
              <a:gd name="connsiteY190" fmla="*/ 2875454 h 3063250"/>
              <a:gd name="connsiteX191" fmla="*/ 2478418 w 4114165"/>
              <a:gd name="connsiteY191" fmla="*/ 2852749 h 3063250"/>
              <a:gd name="connsiteX192" fmla="*/ 2501546 w 4114165"/>
              <a:gd name="connsiteY192" fmla="*/ 2820306 h 3063250"/>
              <a:gd name="connsiteX193" fmla="*/ 2511456 w 4114165"/>
              <a:gd name="connsiteY193" fmla="*/ 2810061 h 3063250"/>
              <a:gd name="connsiteX194" fmla="*/ 2521378 w 4114165"/>
              <a:gd name="connsiteY194" fmla="*/ 2803945 h 3063250"/>
              <a:gd name="connsiteX195" fmla="*/ 2527980 w 4114165"/>
              <a:gd name="connsiteY195" fmla="*/ 2802564 h 3063250"/>
              <a:gd name="connsiteX196" fmla="*/ 2534596 w 4114165"/>
              <a:gd name="connsiteY196" fmla="*/ 2803464 h 3063250"/>
              <a:gd name="connsiteX197" fmla="*/ 2541198 w 4114165"/>
              <a:gd name="connsiteY197" fmla="*/ 2806592 h 3063250"/>
              <a:gd name="connsiteX198" fmla="*/ 2551120 w 4114165"/>
              <a:gd name="connsiteY198" fmla="*/ 2815215 h 3063250"/>
              <a:gd name="connsiteX199" fmla="*/ 2561030 w 4114165"/>
              <a:gd name="connsiteY199" fmla="*/ 2828271 h 3063250"/>
              <a:gd name="connsiteX200" fmla="*/ 2570940 w 4114165"/>
              <a:gd name="connsiteY200" fmla="*/ 2845810 h 3063250"/>
              <a:gd name="connsiteX201" fmla="*/ 2584158 w 4114165"/>
              <a:gd name="connsiteY201" fmla="*/ 2876189 h 3063250"/>
              <a:gd name="connsiteX202" fmla="*/ 2603990 w 4114165"/>
              <a:gd name="connsiteY202" fmla="*/ 2931768 h 3063250"/>
              <a:gd name="connsiteX203" fmla="*/ 2617207 w 4114165"/>
              <a:gd name="connsiteY203" fmla="*/ 2966795 h 3063250"/>
              <a:gd name="connsiteX204" fmla="*/ 2627117 w 4114165"/>
              <a:gd name="connsiteY204" fmla="*/ 2986220 h 3063250"/>
              <a:gd name="connsiteX205" fmla="*/ 2633732 w 4114165"/>
              <a:gd name="connsiteY205" fmla="*/ 2993894 h 3063250"/>
              <a:gd name="connsiteX206" fmla="*/ 2640334 w 4114165"/>
              <a:gd name="connsiteY206" fmla="*/ 2996060 h 3063250"/>
              <a:gd name="connsiteX207" fmla="*/ 2643642 w 4114165"/>
              <a:gd name="connsiteY207" fmla="*/ 2994781 h 3063250"/>
              <a:gd name="connsiteX208" fmla="*/ 2650257 w 4114165"/>
              <a:gd name="connsiteY208" fmla="*/ 2986942 h 3063250"/>
              <a:gd name="connsiteX209" fmla="*/ 2656859 w 4114165"/>
              <a:gd name="connsiteY209" fmla="*/ 2971366 h 3063250"/>
              <a:gd name="connsiteX210" fmla="*/ 2663474 w 4114165"/>
              <a:gd name="connsiteY210" fmla="*/ 2947357 h 3063250"/>
              <a:gd name="connsiteX211" fmla="*/ 2670077 w 4114165"/>
              <a:gd name="connsiteY211" fmla="*/ 2914280 h 3063250"/>
              <a:gd name="connsiteX212" fmla="*/ 2679999 w 4114165"/>
              <a:gd name="connsiteY212" fmla="*/ 2846646 h 3063250"/>
              <a:gd name="connsiteX213" fmla="*/ 2689909 w 4114165"/>
              <a:gd name="connsiteY213" fmla="*/ 2756698 h 3063250"/>
              <a:gd name="connsiteX214" fmla="*/ 2703127 w 4114165"/>
              <a:gd name="connsiteY214" fmla="*/ 2602181 h 3063250"/>
              <a:gd name="connsiteX215" fmla="*/ 2716344 w 4114165"/>
              <a:gd name="connsiteY215" fmla="*/ 2412092 h 3063250"/>
              <a:gd name="connsiteX216" fmla="*/ 2736176 w 4114165"/>
              <a:gd name="connsiteY216" fmla="*/ 2082213 h 3063250"/>
              <a:gd name="connsiteX217" fmla="*/ 2772521 w 4114165"/>
              <a:gd name="connsiteY217" fmla="*/ 1470652 h 3063250"/>
              <a:gd name="connsiteX218" fmla="*/ 2789046 w 4114165"/>
              <a:gd name="connsiteY218" fmla="*/ 1238622 h 3063250"/>
              <a:gd name="connsiteX219" fmla="*/ 2805571 w 4114165"/>
              <a:gd name="connsiteY219" fmla="*/ 1047862 h 3063250"/>
              <a:gd name="connsiteX220" fmla="*/ 2818788 w 4114165"/>
              <a:gd name="connsiteY220" fmla="*/ 927358 h 3063250"/>
              <a:gd name="connsiteX221" fmla="*/ 2832005 w 4114165"/>
              <a:gd name="connsiteY221" fmla="*/ 833941 h 3063250"/>
              <a:gd name="connsiteX222" fmla="*/ 2845223 w 4114165"/>
              <a:gd name="connsiteY222" fmla="*/ 764002 h 3063250"/>
              <a:gd name="connsiteX223" fmla="*/ 2855133 w 4114165"/>
              <a:gd name="connsiteY223" fmla="*/ 724885 h 3063250"/>
              <a:gd name="connsiteX224" fmla="*/ 2865042 w 4114165"/>
              <a:gd name="connsiteY224" fmla="*/ 696152 h 3063250"/>
              <a:gd name="connsiteX225" fmla="*/ 2874965 w 4114165"/>
              <a:gd name="connsiteY225" fmla="*/ 677220 h 3063250"/>
              <a:gd name="connsiteX226" fmla="*/ 2881567 w 4114165"/>
              <a:gd name="connsiteY226" fmla="*/ 670028 h 3063250"/>
              <a:gd name="connsiteX227" fmla="*/ 2888182 w 4114165"/>
              <a:gd name="connsiteY227" fmla="*/ 667368 h 3063250"/>
              <a:gd name="connsiteX228" fmla="*/ 2894785 w 4114165"/>
              <a:gd name="connsiteY228" fmla="*/ 669622 h 3063250"/>
              <a:gd name="connsiteX229" fmla="*/ 2901400 w 4114165"/>
              <a:gd name="connsiteY229" fmla="*/ 677182 h 3063250"/>
              <a:gd name="connsiteX230" fmla="*/ 2908002 w 4114165"/>
              <a:gd name="connsiteY230" fmla="*/ 690415 h 3063250"/>
              <a:gd name="connsiteX231" fmla="*/ 2914617 w 4114165"/>
              <a:gd name="connsiteY231" fmla="*/ 709562 h 3063250"/>
              <a:gd name="connsiteX232" fmla="*/ 2924527 w 4114165"/>
              <a:gd name="connsiteY232" fmla="*/ 749616 h 3063250"/>
              <a:gd name="connsiteX233" fmla="*/ 2934450 w 4114165"/>
              <a:gd name="connsiteY233" fmla="*/ 803296 h 3063250"/>
              <a:gd name="connsiteX234" fmla="*/ 2947667 w 4114165"/>
              <a:gd name="connsiteY234" fmla="*/ 895814 h 3063250"/>
              <a:gd name="connsiteX235" fmla="*/ 2960884 w 4114165"/>
              <a:gd name="connsiteY235" fmla="*/ 1012101 h 3063250"/>
              <a:gd name="connsiteX236" fmla="*/ 2977409 w 4114165"/>
              <a:gd name="connsiteY236" fmla="*/ 1187779 h 3063250"/>
              <a:gd name="connsiteX237" fmla="*/ 3017061 w 4114165"/>
              <a:gd name="connsiteY237" fmla="*/ 1634110 h 3063250"/>
              <a:gd name="connsiteX238" fmla="*/ 3030278 w 4114165"/>
              <a:gd name="connsiteY238" fmla="*/ 1742115 h 3063250"/>
              <a:gd name="connsiteX239" fmla="*/ 3040188 w 4114165"/>
              <a:gd name="connsiteY239" fmla="*/ 1800265 h 3063250"/>
              <a:gd name="connsiteX240" fmla="*/ 3046803 w 4114165"/>
              <a:gd name="connsiteY240" fmla="*/ 1827313 h 3063250"/>
              <a:gd name="connsiteX241" fmla="*/ 3053406 w 4114165"/>
              <a:gd name="connsiteY241" fmla="*/ 1844928 h 3063250"/>
              <a:gd name="connsiteX242" fmla="*/ 3060021 w 4114165"/>
              <a:gd name="connsiteY242" fmla="*/ 1853413 h 3063250"/>
              <a:gd name="connsiteX243" fmla="*/ 3063315 w 4114165"/>
              <a:gd name="connsiteY243" fmla="*/ 1854388 h 3063250"/>
              <a:gd name="connsiteX244" fmla="*/ 3066623 w 4114165"/>
              <a:gd name="connsiteY244" fmla="*/ 1853299 h 3063250"/>
              <a:gd name="connsiteX245" fmla="*/ 3073238 w 4114165"/>
              <a:gd name="connsiteY245" fmla="*/ 1845245 h 3063250"/>
              <a:gd name="connsiteX246" fmla="*/ 3079840 w 4114165"/>
              <a:gd name="connsiteY246" fmla="*/ 1829960 h 3063250"/>
              <a:gd name="connsiteX247" fmla="*/ 3086456 w 4114165"/>
              <a:gd name="connsiteY247" fmla="*/ 1808129 h 3063250"/>
              <a:gd name="connsiteX248" fmla="*/ 3096365 w 4114165"/>
              <a:gd name="connsiteY248" fmla="*/ 1764782 h 3063250"/>
              <a:gd name="connsiteX249" fmla="*/ 3109583 w 4114165"/>
              <a:gd name="connsiteY249" fmla="*/ 1692285 h 3063250"/>
              <a:gd name="connsiteX250" fmla="*/ 3145940 w 4114165"/>
              <a:gd name="connsiteY250" fmla="*/ 1482986 h 3063250"/>
              <a:gd name="connsiteX251" fmla="*/ 3162452 w 4114165"/>
              <a:gd name="connsiteY251" fmla="*/ 1409665 h 3063250"/>
              <a:gd name="connsiteX252" fmla="*/ 3178977 w 4114165"/>
              <a:gd name="connsiteY252" fmla="*/ 1351098 h 3063250"/>
              <a:gd name="connsiteX253" fmla="*/ 3192194 w 4114165"/>
              <a:gd name="connsiteY253" fmla="*/ 1313348 h 3063250"/>
              <a:gd name="connsiteX254" fmla="*/ 3205412 w 4114165"/>
              <a:gd name="connsiteY254" fmla="*/ 1283678 h 3063250"/>
              <a:gd name="connsiteX255" fmla="*/ 3215334 w 4114165"/>
              <a:gd name="connsiteY255" fmla="*/ 1267773 h 3063250"/>
              <a:gd name="connsiteX256" fmla="*/ 3221936 w 4114165"/>
              <a:gd name="connsiteY256" fmla="*/ 1260745 h 3063250"/>
              <a:gd name="connsiteX257" fmla="*/ 3228551 w 4114165"/>
              <a:gd name="connsiteY257" fmla="*/ 1256705 h 3063250"/>
              <a:gd name="connsiteX258" fmla="*/ 3235154 w 4114165"/>
              <a:gd name="connsiteY258" fmla="*/ 1255730 h 3063250"/>
              <a:gd name="connsiteX259" fmla="*/ 3241769 w 4114165"/>
              <a:gd name="connsiteY259" fmla="*/ 1257820 h 3063250"/>
              <a:gd name="connsiteX260" fmla="*/ 3248371 w 4114165"/>
              <a:gd name="connsiteY260" fmla="*/ 1263088 h 3063250"/>
              <a:gd name="connsiteX261" fmla="*/ 3254986 w 4114165"/>
              <a:gd name="connsiteY261" fmla="*/ 1271661 h 3063250"/>
              <a:gd name="connsiteX262" fmla="*/ 3264896 w 4114165"/>
              <a:gd name="connsiteY262" fmla="*/ 1291099 h 3063250"/>
              <a:gd name="connsiteX263" fmla="*/ 3274819 w 4114165"/>
              <a:gd name="connsiteY263" fmla="*/ 1319161 h 3063250"/>
              <a:gd name="connsiteX264" fmla="*/ 3284729 w 4114165"/>
              <a:gd name="connsiteY264" fmla="*/ 1356796 h 3063250"/>
              <a:gd name="connsiteX265" fmla="*/ 3294638 w 4114165"/>
              <a:gd name="connsiteY265" fmla="*/ 1405106 h 3063250"/>
              <a:gd name="connsiteX266" fmla="*/ 3304548 w 4114165"/>
              <a:gd name="connsiteY266" fmla="*/ 1465029 h 3063250"/>
              <a:gd name="connsiteX267" fmla="*/ 3317766 w 4114165"/>
              <a:gd name="connsiteY267" fmla="*/ 1564322 h 3063250"/>
              <a:gd name="connsiteX268" fmla="*/ 3330996 w 4114165"/>
              <a:gd name="connsiteY268" fmla="*/ 1685636 h 3063250"/>
              <a:gd name="connsiteX269" fmla="*/ 3347508 w 4114165"/>
              <a:gd name="connsiteY269" fmla="*/ 1862923 h 3063250"/>
              <a:gd name="connsiteX270" fmla="*/ 3406993 w 4114165"/>
              <a:gd name="connsiteY270" fmla="*/ 2532355 h 3063250"/>
              <a:gd name="connsiteX271" fmla="*/ 3423517 w 4114165"/>
              <a:gd name="connsiteY271" fmla="*/ 2676071 h 3063250"/>
              <a:gd name="connsiteX272" fmla="*/ 3440042 w 4114165"/>
              <a:gd name="connsiteY272" fmla="*/ 2794878 h 3063250"/>
              <a:gd name="connsiteX273" fmla="*/ 3453260 w 4114165"/>
              <a:gd name="connsiteY273" fmla="*/ 2872884 h 3063250"/>
              <a:gd name="connsiteX274" fmla="*/ 3466477 w 4114165"/>
              <a:gd name="connsiteY274" fmla="*/ 2936720 h 3063250"/>
              <a:gd name="connsiteX275" fmla="*/ 3479694 w 4114165"/>
              <a:gd name="connsiteY275" fmla="*/ 2986828 h 3063250"/>
              <a:gd name="connsiteX276" fmla="*/ 3489604 w 4114165"/>
              <a:gd name="connsiteY276" fmla="*/ 3015675 h 3063250"/>
              <a:gd name="connsiteX277" fmla="*/ 3499526 w 4114165"/>
              <a:gd name="connsiteY277" fmla="*/ 3037329 h 3063250"/>
              <a:gd name="connsiteX278" fmla="*/ 3509436 w 4114165"/>
              <a:gd name="connsiteY278" fmla="*/ 3052108 h 3063250"/>
              <a:gd name="connsiteX279" fmla="*/ 3519346 w 4114165"/>
              <a:gd name="connsiteY279" fmla="*/ 3060642 h 3063250"/>
              <a:gd name="connsiteX280" fmla="*/ 3525962 w 4114165"/>
              <a:gd name="connsiteY280" fmla="*/ 3063150 h 3063250"/>
              <a:gd name="connsiteX281" fmla="*/ 3532564 w 4114165"/>
              <a:gd name="connsiteY281" fmla="*/ 3063251 h 3063250"/>
              <a:gd name="connsiteX282" fmla="*/ 3539179 w 4114165"/>
              <a:gd name="connsiteY282" fmla="*/ 3060947 h 3063250"/>
              <a:gd name="connsiteX283" fmla="*/ 3545781 w 4114165"/>
              <a:gd name="connsiteY283" fmla="*/ 3056261 h 3063250"/>
              <a:gd name="connsiteX284" fmla="*/ 3555704 w 4114165"/>
              <a:gd name="connsiteY284" fmla="*/ 3044826 h 3063250"/>
              <a:gd name="connsiteX285" fmla="*/ 3565614 w 4114165"/>
              <a:gd name="connsiteY285" fmla="*/ 3028149 h 3063250"/>
              <a:gd name="connsiteX286" fmla="*/ 3575523 w 4114165"/>
              <a:gd name="connsiteY286" fmla="*/ 3006076 h 3063250"/>
              <a:gd name="connsiteX287" fmla="*/ 3585446 w 4114165"/>
              <a:gd name="connsiteY287" fmla="*/ 2978141 h 3063250"/>
              <a:gd name="connsiteX288" fmla="*/ 3598663 w 4114165"/>
              <a:gd name="connsiteY288" fmla="*/ 2930705 h 3063250"/>
              <a:gd name="connsiteX289" fmla="*/ 3611881 w 4114165"/>
              <a:gd name="connsiteY289" fmla="*/ 2871288 h 3063250"/>
              <a:gd name="connsiteX290" fmla="*/ 3628405 w 4114165"/>
              <a:gd name="connsiteY290" fmla="*/ 2782582 h 3063250"/>
              <a:gd name="connsiteX291" fmla="*/ 3664750 w 4114165"/>
              <a:gd name="connsiteY291" fmla="*/ 2563380 h 3063250"/>
              <a:gd name="connsiteX292" fmla="*/ 3691185 w 4114165"/>
              <a:gd name="connsiteY292" fmla="*/ 2412674 h 3063250"/>
              <a:gd name="connsiteX293" fmla="*/ 3707710 w 4114165"/>
              <a:gd name="connsiteY293" fmla="*/ 2331693 h 3063250"/>
              <a:gd name="connsiteX294" fmla="*/ 3720927 w 4114165"/>
              <a:gd name="connsiteY294" fmla="*/ 2279532 h 3063250"/>
              <a:gd name="connsiteX295" fmla="*/ 3730837 w 4114165"/>
              <a:gd name="connsiteY295" fmla="*/ 2250090 h 3063250"/>
              <a:gd name="connsiteX296" fmla="*/ 3740759 w 4114165"/>
              <a:gd name="connsiteY296" fmla="*/ 2229956 h 3063250"/>
              <a:gd name="connsiteX297" fmla="*/ 3747362 w 4114165"/>
              <a:gd name="connsiteY297" fmla="*/ 2221978 h 3063250"/>
              <a:gd name="connsiteX298" fmla="*/ 3753977 w 4114165"/>
              <a:gd name="connsiteY298" fmla="*/ 2218470 h 3063250"/>
              <a:gd name="connsiteX299" fmla="*/ 3760579 w 4114165"/>
              <a:gd name="connsiteY299" fmla="*/ 2219483 h 3063250"/>
              <a:gd name="connsiteX300" fmla="*/ 3767194 w 4114165"/>
              <a:gd name="connsiteY300" fmla="*/ 2225017 h 3063250"/>
              <a:gd name="connsiteX301" fmla="*/ 3773796 w 4114165"/>
              <a:gd name="connsiteY301" fmla="*/ 2234945 h 3063250"/>
              <a:gd name="connsiteX302" fmla="*/ 3783719 w 4114165"/>
              <a:gd name="connsiteY302" fmla="*/ 2257498 h 3063250"/>
              <a:gd name="connsiteX303" fmla="*/ 3793629 w 4114165"/>
              <a:gd name="connsiteY303" fmla="*/ 2287751 h 3063250"/>
              <a:gd name="connsiteX304" fmla="*/ 3810154 w 4114165"/>
              <a:gd name="connsiteY304" fmla="*/ 2348788 h 3063250"/>
              <a:gd name="connsiteX305" fmla="*/ 3836589 w 4114165"/>
              <a:gd name="connsiteY305" fmla="*/ 2448461 h 3063250"/>
              <a:gd name="connsiteX306" fmla="*/ 3849806 w 4114165"/>
              <a:gd name="connsiteY306" fmla="*/ 2487654 h 3063250"/>
              <a:gd name="connsiteX307" fmla="*/ 3859716 w 4114165"/>
              <a:gd name="connsiteY307" fmla="*/ 2508472 h 3063250"/>
              <a:gd name="connsiteX308" fmla="*/ 3866331 w 4114165"/>
              <a:gd name="connsiteY308" fmla="*/ 2517476 h 3063250"/>
              <a:gd name="connsiteX309" fmla="*/ 3872933 w 4114165"/>
              <a:gd name="connsiteY309" fmla="*/ 2522313 h 3063250"/>
              <a:gd name="connsiteX310" fmla="*/ 3879548 w 4114165"/>
              <a:gd name="connsiteY310" fmla="*/ 2522984 h 3063250"/>
              <a:gd name="connsiteX311" fmla="*/ 3886150 w 4114165"/>
              <a:gd name="connsiteY311" fmla="*/ 2519654 h 3063250"/>
              <a:gd name="connsiteX312" fmla="*/ 3892765 w 4114165"/>
              <a:gd name="connsiteY312" fmla="*/ 2512613 h 3063250"/>
              <a:gd name="connsiteX313" fmla="*/ 3902675 w 4114165"/>
              <a:gd name="connsiteY313" fmla="*/ 2496087 h 3063250"/>
              <a:gd name="connsiteX314" fmla="*/ 3915893 w 4114165"/>
              <a:gd name="connsiteY314" fmla="*/ 2466177 h 3063250"/>
              <a:gd name="connsiteX315" fmla="*/ 3939032 w 4114165"/>
              <a:gd name="connsiteY315" fmla="*/ 2410826 h 3063250"/>
              <a:gd name="connsiteX316" fmla="*/ 3948943 w 4114165"/>
              <a:gd name="connsiteY316" fmla="*/ 2393604 h 3063250"/>
              <a:gd name="connsiteX317" fmla="*/ 3955545 w 4114165"/>
              <a:gd name="connsiteY317" fmla="*/ 2385879 h 3063250"/>
              <a:gd name="connsiteX318" fmla="*/ 3962160 w 4114165"/>
              <a:gd name="connsiteY318" fmla="*/ 2381497 h 3063250"/>
              <a:gd name="connsiteX319" fmla="*/ 3968775 w 4114165"/>
              <a:gd name="connsiteY319" fmla="*/ 2380687 h 3063250"/>
              <a:gd name="connsiteX320" fmla="*/ 3975377 w 4114165"/>
              <a:gd name="connsiteY320" fmla="*/ 2383562 h 3063250"/>
              <a:gd name="connsiteX321" fmla="*/ 3981992 w 4114165"/>
              <a:gd name="connsiteY321" fmla="*/ 2390184 h 3063250"/>
              <a:gd name="connsiteX322" fmla="*/ 3988595 w 4114165"/>
              <a:gd name="connsiteY322" fmla="*/ 2400606 h 3063250"/>
              <a:gd name="connsiteX323" fmla="*/ 3998504 w 4114165"/>
              <a:gd name="connsiteY323" fmla="*/ 2422932 h 3063250"/>
              <a:gd name="connsiteX324" fmla="*/ 4011734 w 4114165"/>
              <a:gd name="connsiteY324" fmla="*/ 2462365 h 3063250"/>
              <a:gd name="connsiteX325" fmla="*/ 4034862 w 4114165"/>
              <a:gd name="connsiteY325" fmla="*/ 2535128 h 3063250"/>
              <a:gd name="connsiteX326" fmla="*/ 4044771 w 4114165"/>
              <a:gd name="connsiteY326" fmla="*/ 2557023 h 3063250"/>
              <a:gd name="connsiteX327" fmla="*/ 4051386 w 4114165"/>
              <a:gd name="connsiteY327" fmla="*/ 2565419 h 3063250"/>
              <a:gd name="connsiteX328" fmla="*/ 4054681 w 4114165"/>
              <a:gd name="connsiteY328" fmla="*/ 2567344 h 3063250"/>
              <a:gd name="connsiteX329" fmla="*/ 4057989 w 4114165"/>
              <a:gd name="connsiteY329" fmla="*/ 2567584 h 3063250"/>
              <a:gd name="connsiteX330" fmla="*/ 4061296 w 4114165"/>
              <a:gd name="connsiteY330" fmla="*/ 2566090 h 3063250"/>
              <a:gd name="connsiteX331" fmla="*/ 4067911 w 4114165"/>
              <a:gd name="connsiteY331" fmla="*/ 2557454 h 3063250"/>
              <a:gd name="connsiteX332" fmla="*/ 4074514 w 4114165"/>
              <a:gd name="connsiteY332" fmla="*/ 2541131 h 3063250"/>
              <a:gd name="connsiteX333" fmla="*/ 4081129 w 4114165"/>
              <a:gd name="connsiteY333" fmla="*/ 2517134 h 3063250"/>
              <a:gd name="connsiteX334" fmla="*/ 4091038 w 4114165"/>
              <a:gd name="connsiteY334" fmla="*/ 2467532 h 3063250"/>
              <a:gd name="connsiteX335" fmla="*/ 4100948 w 4114165"/>
              <a:gd name="connsiteY335" fmla="*/ 2403215 h 3063250"/>
              <a:gd name="connsiteX336" fmla="*/ 4114166 w 4114165"/>
              <a:gd name="connsiteY336" fmla="*/ 2298223 h 3063250"/>
              <a:gd name="connsiteX337" fmla="*/ 4114166 w 4114165"/>
              <a:gd name="connsiteY337" fmla="*/ 2298223 h 3063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</a:cxnLst>
            <a:rect l="l" t="t" r="r" b="b"/>
            <a:pathLst>
              <a:path w="4114165" h="3063250">
                <a:moveTo>
                  <a:pt x="0" y="962866"/>
                </a:moveTo>
                <a:lnTo>
                  <a:pt x="13219" y="938578"/>
                </a:lnTo>
                <a:lnTo>
                  <a:pt x="29741" y="914936"/>
                </a:lnTo>
                <a:lnTo>
                  <a:pt x="52873" y="887165"/>
                </a:lnTo>
                <a:lnTo>
                  <a:pt x="79309" y="860382"/>
                </a:lnTo>
                <a:lnTo>
                  <a:pt x="99137" y="843895"/>
                </a:lnTo>
                <a:lnTo>
                  <a:pt x="109050" y="838551"/>
                </a:lnTo>
                <a:lnTo>
                  <a:pt x="118964" y="836816"/>
                </a:lnTo>
                <a:lnTo>
                  <a:pt x="125574" y="838272"/>
                </a:lnTo>
                <a:lnTo>
                  <a:pt x="132182" y="842248"/>
                </a:lnTo>
                <a:lnTo>
                  <a:pt x="138791" y="849049"/>
                </a:lnTo>
                <a:lnTo>
                  <a:pt x="145401" y="859078"/>
                </a:lnTo>
                <a:lnTo>
                  <a:pt x="155315" y="880859"/>
                </a:lnTo>
                <a:lnTo>
                  <a:pt x="165228" y="911631"/>
                </a:lnTo>
                <a:lnTo>
                  <a:pt x="175142" y="951773"/>
                </a:lnTo>
                <a:lnTo>
                  <a:pt x="188360" y="1018952"/>
                </a:lnTo>
                <a:lnTo>
                  <a:pt x="204883" y="1119511"/>
                </a:lnTo>
                <a:lnTo>
                  <a:pt x="237928" y="1325872"/>
                </a:lnTo>
                <a:lnTo>
                  <a:pt x="251146" y="1392203"/>
                </a:lnTo>
                <a:lnTo>
                  <a:pt x="264365" y="1444629"/>
                </a:lnTo>
                <a:lnTo>
                  <a:pt x="274279" y="1474666"/>
                </a:lnTo>
                <a:lnTo>
                  <a:pt x="284192" y="1497675"/>
                </a:lnTo>
                <a:lnTo>
                  <a:pt x="297410" y="1521267"/>
                </a:lnTo>
                <a:lnTo>
                  <a:pt x="323847" y="1565120"/>
                </a:lnTo>
                <a:lnTo>
                  <a:pt x="340373" y="1598538"/>
                </a:lnTo>
                <a:lnTo>
                  <a:pt x="363500" y="1652395"/>
                </a:lnTo>
                <a:lnTo>
                  <a:pt x="386628" y="1713129"/>
                </a:lnTo>
                <a:lnTo>
                  <a:pt x="406460" y="1772988"/>
                </a:lnTo>
                <a:lnTo>
                  <a:pt x="422985" y="1832430"/>
                </a:lnTo>
                <a:lnTo>
                  <a:pt x="439510" y="1903407"/>
                </a:lnTo>
                <a:lnTo>
                  <a:pt x="456035" y="1987175"/>
                </a:lnTo>
                <a:lnTo>
                  <a:pt x="472547" y="2085024"/>
                </a:lnTo>
                <a:lnTo>
                  <a:pt x="502289" y="2284990"/>
                </a:lnTo>
                <a:lnTo>
                  <a:pt x="518814" y="2386930"/>
                </a:lnTo>
                <a:lnTo>
                  <a:pt x="532031" y="2452703"/>
                </a:lnTo>
                <a:lnTo>
                  <a:pt x="541941" y="2490718"/>
                </a:lnTo>
                <a:lnTo>
                  <a:pt x="551864" y="2518717"/>
                </a:lnTo>
                <a:lnTo>
                  <a:pt x="561774" y="2537066"/>
                </a:lnTo>
                <a:lnTo>
                  <a:pt x="568389" y="2544335"/>
                </a:lnTo>
                <a:lnTo>
                  <a:pt x="574991" y="2548070"/>
                </a:lnTo>
                <a:lnTo>
                  <a:pt x="581606" y="2548741"/>
                </a:lnTo>
                <a:lnTo>
                  <a:pt x="588208" y="2546969"/>
                </a:lnTo>
                <a:lnTo>
                  <a:pt x="598131" y="2541042"/>
                </a:lnTo>
                <a:lnTo>
                  <a:pt x="644385" y="2506927"/>
                </a:lnTo>
                <a:lnTo>
                  <a:pt x="670820" y="2490034"/>
                </a:lnTo>
                <a:lnTo>
                  <a:pt x="687345" y="2476269"/>
                </a:lnTo>
                <a:lnTo>
                  <a:pt x="700562" y="2461681"/>
                </a:lnTo>
                <a:lnTo>
                  <a:pt x="710485" y="2447156"/>
                </a:lnTo>
                <a:lnTo>
                  <a:pt x="720395" y="2427478"/>
                </a:lnTo>
                <a:lnTo>
                  <a:pt x="730305" y="2399808"/>
                </a:lnTo>
                <a:lnTo>
                  <a:pt x="740214" y="2360615"/>
                </a:lnTo>
                <a:lnTo>
                  <a:pt x="750137" y="2306011"/>
                </a:lnTo>
                <a:lnTo>
                  <a:pt x="760047" y="2232146"/>
                </a:lnTo>
                <a:lnTo>
                  <a:pt x="769957" y="2135437"/>
                </a:lnTo>
                <a:lnTo>
                  <a:pt x="779879" y="2013021"/>
                </a:lnTo>
                <a:lnTo>
                  <a:pt x="793097" y="1806394"/>
                </a:lnTo>
                <a:lnTo>
                  <a:pt x="806314" y="1550988"/>
                </a:lnTo>
                <a:lnTo>
                  <a:pt x="826134" y="1101061"/>
                </a:lnTo>
                <a:lnTo>
                  <a:pt x="852581" y="502805"/>
                </a:lnTo>
                <a:lnTo>
                  <a:pt x="865798" y="268992"/>
                </a:lnTo>
                <a:lnTo>
                  <a:pt x="875708" y="140161"/>
                </a:lnTo>
                <a:lnTo>
                  <a:pt x="885618" y="54144"/>
                </a:lnTo>
                <a:lnTo>
                  <a:pt x="892233" y="19833"/>
                </a:lnTo>
                <a:lnTo>
                  <a:pt x="898835" y="2645"/>
                </a:lnTo>
                <a:lnTo>
                  <a:pt x="902143" y="0"/>
                </a:lnTo>
                <a:lnTo>
                  <a:pt x="905450" y="1042"/>
                </a:lnTo>
                <a:lnTo>
                  <a:pt x="908758" y="5543"/>
                </a:lnTo>
                <a:lnTo>
                  <a:pt x="915360" y="23974"/>
                </a:lnTo>
                <a:lnTo>
                  <a:pt x="921975" y="53496"/>
                </a:lnTo>
                <a:lnTo>
                  <a:pt x="931885" y="114728"/>
                </a:lnTo>
                <a:lnTo>
                  <a:pt x="945103" y="219005"/>
                </a:lnTo>
                <a:lnTo>
                  <a:pt x="991370" y="608560"/>
                </a:lnTo>
                <a:lnTo>
                  <a:pt x="1007895" y="717439"/>
                </a:lnTo>
                <a:lnTo>
                  <a:pt x="1057457" y="1020560"/>
                </a:lnTo>
                <a:lnTo>
                  <a:pt x="1070674" y="1129034"/>
                </a:lnTo>
                <a:lnTo>
                  <a:pt x="1083891" y="1261492"/>
                </a:lnTo>
                <a:lnTo>
                  <a:pt x="1100416" y="1462079"/>
                </a:lnTo>
                <a:lnTo>
                  <a:pt x="1123543" y="1789577"/>
                </a:lnTo>
                <a:lnTo>
                  <a:pt x="1146683" y="2110389"/>
                </a:lnTo>
                <a:lnTo>
                  <a:pt x="1159901" y="2255687"/>
                </a:lnTo>
                <a:lnTo>
                  <a:pt x="1169810" y="2336454"/>
                </a:lnTo>
                <a:lnTo>
                  <a:pt x="1176425" y="2375343"/>
                </a:lnTo>
                <a:lnTo>
                  <a:pt x="1183028" y="2401809"/>
                </a:lnTo>
                <a:lnTo>
                  <a:pt x="1189643" y="2415701"/>
                </a:lnTo>
                <a:lnTo>
                  <a:pt x="1192950" y="2417917"/>
                </a:lnTo>
                <a:lnTo>
                  <a:pt x="1196245" y="2417030"/>
                </a:lnTo>
                <a:lnTo>
                  <a:pt x="1199553" y="2413054"/>
                </a:lnTo>
                <a:lnTo>
                  <a:pt x="1206168" y="2396073"/>
                </a:lnTo>
                <a:lnTo>
                  <a:pt x="1212770" y="2367517"/>
                </a:lnTo>
                <a:lnTo>
                  <a:pt x="1222680" y="2304808"/>
                </a:lnTo>
                <a:lnTo>
                  <a:pt x="1232602" y="2221471"/>
                </a:lnTo>
                <a:lnTo>
                  <a:pt x="1249127" y="2051011"/>
                </a:lnTo>
                <a:lnTo>
                  <a:pt x="1278857" y="1738519"/>
                </a:lnTo>
                <a:lnTo>
                  <a:pt x="1292087" y="1631108"/>
                </a:lnTo>
                <a:lnTo>
                  <a:pt x="1301997" y="1571186"/>
                </a:lnTo>
                <a:lnTo>
                  <a:pt x="1311907" y="1530802"/>
                </a:lnTo>
                <a:lnTo>
                  <a:pt x="1318522" y="1515125"/>
                </a:lnTo>
                <a:lnTo>
                  <a:pt x="1325124" y="1508553"/>
                </a:lnTo>
                <a:lnTo>
                  <a:pt x="1328431" y="1508692"/>
                </a:lnTo>
                <a:lnTo>
                  <a:pt x="1331739" y="1511098"/>
                </a:lnTo>
                <a:lnTo>
                  <a:pt x="1338341" y="1522673"/>
                </a:lnTo>
                <a:lnTo>
                  <a:pt x="1344956" y="1543098"/>
                </a:lnTo>
                <a:lnTo>
                  <a:pt x="1351559" y="1572135"/>
                </a:lnTo>
                <a:lnTo>
                  <a:pt x="1361481" y="1631273"/>
                </a:lnTo>
                <a:lnTo>
                  <a:pt x="1371391" y="1708025"/>
                </a:lnTo>
                <a:lnTo>
                  <a:pt x="1384608" y="1834709"/>
                </a:lnTo>
                <a:lnTo>
                  <a:pt x="1401133" y="2023810"/>
                </a:lnTo>
                <a:lnTo>
                  <a:pt x="1437478" y="2455958"/>
                </a:lnTo>
                <a:lnTo>
                  <a:pt x="1450695" y="2573840"/>
                </a:lnTo>
                <a:lnTo>
                  <a:pt x="1460618" y="2638271"/>
                </a:lnTo>
                <a:lnTo>
                  <a:pt x="1467220" y="2669055"/>
                </a:lnTo>
                <a:lnTo>
                  <a:pt x="1473835" y="2690241"/>
                </a:lnTo>
                <a:lnTo>
                  <a:pt x="1480438" y="2702360"/>
                </a:lnTo>
                <a:lnTo>
                  <a:pt x="1483745" y="2705260"/>
                </a:lnTo>
                <a:lnTo>
                  <a:pt x="1487053" y="2706222"/>
                </a:lnTo>
                <a:lnTo>
                  <a:pt x="1490360" y="2705361"/>
                </a:lnTo>
                <a:lnTo>
                  <a:pt x="1496963" y="2698700"/>
                </a:lnTo>
                <a:lnTo>
                  <a:pt x="1503577" y="2686265"/>
                </a:lnTo>
                <a:lnTo>
                  <a:pt x="1513487" y="2658861"/>
                </a:lnTo>
                <a:lnTo>
                  <a:pt x="1526705" y="2610120"/>
                </a:lnTo>
                <a:lnTo>
                  <a:pt x="1543229" y="2536635"/>
                </a:lnTo>
                <a:lnTo>
                  <a:pt x="1579574" y="2357488"/>
                </a:lnTo>
                <a:lnTo>
                  <a:pt x="1615932" y="2168830"/>
                </a:lnTo>
                <a:lnTo>
                  <a:pt x="1639059" y="2033219"/>
                </a:lnTo>
                <a:lnTo>
                  <a:pt x="1658891" y="1899823"/>
                </a:lnTo>
                <a:lnTo>
                  <a:pt x="1688633" y="1675189"/>
                </a:lnTo>
                <a:lnTo>
                  <a:pt x="1724978" y="1405069"/>
                </a:lnTo>
                <a:lnTo>
                  <a:pt x="1754720" y="1207660"/>
                </a:lnTo>
                <a:lnTo>
                  <a:pt x="1777847" y="1072404"/>
                </a:lnTo>
                <a:lnTo>
                  <a:pt x="1794372" y="994322"/>
                </a:lnTo>
                <a:lnTo>
                  <a:pt x="1807590" y="945860"/>
                </a:lnTo>
                <a:lnTo>
                  <a:pt x="1820807" y="909731"/>
                </a:lnTo>
                <a:lnTo>
                  <a:pt x="1830717" y="890394"/>
                </a:lnTo>
                <a:lnTo>
                  <a:pt x="1840639" y="877921"/>
                </a:lnTo>
                <a:lnTo>
                  <a:pt x="1847242" y="873653"/>
                </a:lnTo>
                <a:lnTo>
                  <a:pt x="1853857" y="872881"/>
                </a:lnTo>
                <a:lnTo>
                  <a:pt x="1860459" y="875768"/>
                </a:lnTo>
                <a:lnTo>
                  <a:pt x="1867074" y="882378"/>
                </a:lnTo>
                <a:lnTo>
                  <a:pt x="1873676" y="892762"/>
                </a:lnTo>
                <a:lnTo>
                  <a:pt x="1883599" y="915227"/>
                </a:lnTo>
                <a:lnTo>
                  <a:pt x="1893509" y="945480"/>
                </a:lnTo>
                <a:lnTo>
                  <a:pt x="1906726" y="996386"/>
                </a:lnTo>
                <a:lnTo>
                  <a:pt x="1919944" y="1058398"/>
                </a:lnTo>
                <a:lnTo>
                  <a:pt x="1933161" y="1132137"/>
                </a:lnTo>
                <a:lnTo>
                  <a:pt x="1949686" y="1241687"/>
                </a:lnTo>
                <a:lnTo>
                  <a:pt x="1966211" y="1370713"/>
                </a:lnTo>
                <a:lnTo>
                  <a:pt x="1986043" y="1548658"/>
                </a:lnTo>
                <a:lnTo>
                  <a:pt x="2035605" y="2011729"/>
                </a:lnTo>
                <a:lnTo>
                  <a:pt x="2048822" y="2106628"/>
                </a:lnTo>
                <a:lnTo>
                  <a:pt x="2058732" y="2163043"/>
                </a:lnTo>
                <a:lnTo>
                  <a:pt x="2068655" y="2205123"/>
                </a:lnTo>
                <a:lnTo>
                  <a:pt x="2075257" y="2224738"/>
                </a:lnTo>
                <a:lnTo>
                  <a:pt x="2081872" y="2237528"/>
                </a:lnTo>
                <a:lnTo>
                  <a:pt x="2088474" y="2243581"/>
                </a:lnTo>
                <a:lnTo>
                  <a:pt x="2091782" y="2244151"/>
                </a:lnTo>
                <a:lnTo>
                  <a:pt x="2095089" y="2243151"/>
                </a:lnTo>
                <a:lnTo>
                  <a:pt x="2101692" y="2236591"/>
                </a:lnTo>
                <a:lnTo>
                  <a:pt x="2108307" y="2224359"/>
                </a:lnTo>
                <a:lnTo>
                  <a:pt x="2118217" y="2196525"/>
                </a:lnTo>
                <a:lnTo>
                  <a:pt x="2128127" y="2159193"/>
                </a:lnTo>
                <a:lnTo>
                  <a:pt x="2141357" y="2098485"/>
                </a:lnTo>
                <a:lnTo>
                  <a:pt x="2164484" y="1975626"/>
                </a:lnTo>
                <a:lnTo>
                  <a:pt x="2200829" y="1779712"/>
                </a:lnTo>
                <a:lnTo>
                  <a:pt x="2214046" y="1723006"/>
                </a:lnTo>
                <a:lnTo>
                  <a:pt x="2223968" y="1691525"/>
                </a:lnTo>
                <a:lnTo>
                  <a:pt x="2230571" y="1677165"/>
                </a:lnTo>
                <a:lnTo>
                  <a:pt x="2237186" y="1668845"/>
                </a:lnTo>
                <a:lnTo>
                  <a:pt x="2240493" y="1667085"/>
                </a:lnTo>
                <a:lnTo>
                  <a:pt x="2243788" y="1666971"/>
                </a:lnTo>
                <a:lnTo>
                  <a:pt x="2247096" y="1668554"/>
                </a:lnTo>
                <a:lnTo>
                  <a:pt x="2253711" y="1676912"/>
                </a:lnTo>
                <a:lnTo>
                  <a:pt x="2260313" y="1692285"/>
                </a:lnTo>
                <a:lnTo>
                  <a:pt x="2266928" y="1714838"/>
                </a:lnTo>
                <a:lnTo>
                  <a:pt x="2276838" y="1762439"/>
                </a:lnTo>
                <a:lnTo>
                  <a:pt x="2286748" y="1827060"/>
                </a:lnTo>
                <a:lnTo>
                  <a:pt x="2296670" y="1908954"/>
                </a:lnTo>
                <a:lnTo>
                  <a:pt x="2309888" y="2044185"/>
                </a:lnTo>
                <a:lnTo>
                  <a:pt x="2326400" y="2246051"/>
                </a:lnTo>
                <a:lnTo>
                  <a:pt x="2352847" y="2572067"/>
                </a:lnTo>
                <a:lnTo>
                  <a:pt x="2366064" y="2700929"/>
                </a:lnTo>
                <a:lnTo>
                  <a:pt x="2375975" y="2775427"/>
                </a:lnTo>
                <a:lnTo>
                  <a:pt x="2385884" y="2830398"/>
                </a:lnTo>
                <a:lnTo>
                  <a:pt x="2395807" y="2867312"/>
                </a:lnTo>
                <a:lnTo>
                  <a:pt x="2402409" y="2883268"/>
                </a:lnTo>
                <a:lnTo>
                  <a:pt x="2409024" y="2893563"/>
                </a:lnTo>
                <a:lnTo>
                  <a:pt x="2415627" y="2899350"/>
                </a:lnTo>
                <a:lnTo>
                  <a:pt x="2422242" y="2901668"/>
                </a:lnTo>
                <a:lnTo>
                  <a:pt x="2428844" y="2901402"/>
                </a:lnTo>
                <a:lnTo>
                  <a:pt x="2438766" y="2897273"/>
                </a:lnTo>
                <a:lnTo>
                  <a:pt x="2448676" y="2889726"/>
                </a:lnTo>
                <a:lnTo>
                  <a:pt x="2461894" y="2875454"/>
                </a:lnTo>
                <a:lnTo>
                  <a:pt x="2478418" y="2852749"/>
                </a:lnTo>
                <a:lnTo>
                  <a:pt x="2501546" y="2820306"/>
                </a:lnTo>
                <a:lnTo>
                  <a:pt x="2511456" y="2810061"/>
                </a:lnTo>
                <a:lnTo>
                  <a:pt x="2521378" y="2803945"/>
                </a:lnTo>
                <a:lnTo>
                  <a:pt x="2527980" y="2802564"/>
                </a:lnTo>
                <a:lnTo>
                  <a:pt x="2534596" y="2803464"/>
                </a:lnTo>
                <a:lnTo>
                  <a:pt x="2541198" y="2806592"/>
                </a:lnTo>
                <a:lnTo>
                  <a:pt x="2551120" y="2815215"/>
                </a:lnTo>
                <a:lnTo>
                  <a:pt x="2561030" y="2828271"/>
                </a:lnTo>
                <a:lnTo>
                  <a:pt x="2570940" y="2845810"/>
                </a:lnTo>
                <a:lnTo>
                  <a:pt x="2584158" y="2876189"/>
                </a:lnTo>
                <a:lnTo>
                  <a:pt x="2603990" y="2931768"/>
                </a:lnTo>
                <a:lnTo>
                  <a:pt x="2617207" y="2966795"/>
                </a:lnTo>
                <a:lnTo>
                  <a:pt x="2627117" y="2986220"/>
                </a:lnTo>
                <a:lnTo>
                  <a:pt x="2633732" y="2993894"/>
                </a:lnTo>
                <a:lnTo>
                  <a:pt x="2640334" y="2996060"/>
                </a:lnTo>
                <a:lnTo>
                  <a:pt x="2643642" y="2994781"/>
                </a:lnTo>
                <a:lnTo>
                  <a:pt x="2650257" y="2986942"/>
                </a:lnTo>
                <a:lnTo>
                  <a:pt x="2656859" y="2971366"/>
                </a:lnTo>
                <a:lnTo>
                  <a:pt x="2663474" y="2947357"/>
                </a:lnTo>
                <a:lnTo>
                  <a:pt x="2670077" y="2914280"/>
                </a:lnTo>
                <a:lnTo>
                  <a:pt x="2679999" y="2846646"/>
                </a:lnTo>
                <a:lnTo>
                  <a:pt x="2689909" y="2756698"/>
                </a:lnTo>
                <a:lnTo>
                  <a:pt x="2703127" y="2602181"/>
                </a:lnTo>
                <a:lnTo>
                  <a:pt x="2716344" y="2412092"/>
                </a:lnTo>
                <a:lnTo>
                  <a:pt x="2736176" y="2082213"/>
                </a:lnTo>
                <a:lnTo>
                  <a:pt x="2772521" y="1470652"/>
                </a:lnTo>
                <a:lnTo>
                  <a:pt x="2789046" y="1238622"/>
                </a:lnTo>
                <a:lnTo>
                  <a:pt x="2805571" y="1047862"/>
                </a:lnTo>
                <a:lnTo>
                  <a:pt x="2818788" y="927358"/>
                </a:lnTo>
                <a:lnTo>
                  <a:pt x="2832005" y="833941"/>
                </a:lnTo>
                <a:lnTo>
                  <a:pt x="2845223" y="764002"/>
                </a:lnTo>
                <a:lnTo>
                  <a:pt x="2855133" y="724885"/>
                </a:lnTo>
                <a:lnTo>
                  <a:pt x="2865042" y="696152"/>
                </a:lnTo>
                <a:lnTo>
                  <a:pt x="2874965" y="677220"/>
                </a:lnTo>
                <a:lnTo>
                  <a:pt x="2881567" y="670028"/>
                </a:lnTo>
                <a:lnTo>
                  <a:pt x="2888182" y="667368"/>
                </a:lnTo>
                <a:lnTo>
                  <a:pt x="2894785" y="669622"/>
                </a:lnTo>
                <a:lnTo>
                  <a:pt x="2901400" y="677182"/>
                </a:lnTo>
                <a:lnTo>
                  <a:pt x="2908002" y="690415"/>
                </a:lnTo>
                <a:lnTo>
                  <a:pt x="2914617" y="709562"/>
                </a:lnTo>
                <a:lnTo>
                  <a:pt x="2924527" y="749616"/>
                </a:lnTo>
                <a:lnTo>
                  <a:pt x="2934450" y="803296"/>
                </a:lnTo>
                <a:lnTo>
                  <a:pt x="2947667" y="895814"/>
                </a:lnTo>
                <a:lnTo>
                  <a:pt x="2960884" y="1012101"/>
                </a:lnTo>
                <a:lnTo>
                  <a:pt x="2977409" y="1187779"/>
                </a:lnTo>
                <a:lnTo>
                  <a:pt x="3017061" y="1634110"/>
                </a:lnTo>
                <a:lnTo>
                  <a:pt x="3030278" y="1742115"/>
                </a:lnTo>
                <a:lnTo>
                  <a:pt x="3040188" y="1800265"/>
                </a:lnTo>
                <a:lnTo>
                  <a:pt x="3046803" y="1827313"/>
                </a:lnTo>
                <a:lnTo>
                  <a:pt x="3053406" y="1844928"/>
                </a:lnTo>
                <a:lnTo>
                  <a:pt x="3060021" y="1853413"/>
                </a:lnTo>
                <a:lnTo>
                  <a:pt x="3063315" y="1854388"/>
                </a:lnTo>
                <a:lnTo>
                  <a:pt x="3066623" y="1853299"/>
                </a:lnTo>
                <a:lnTo>
                  <a:pt x="3073238" y="1845245"/>
                </a:lnTo>
                <a:lnTo>
                  <a:pt x="3079840" y="1829960"/>
                </a:lnTo>
                <a:lnTo>
                  <a:pt x="3086456" y="1808129"/>
                </a:lnTo>
                <a:lnTo>
                  <a:pt x="3096365" y="1764782"/>
                </a:lnTo>
                <a:lnTo>
                  <a:pt x="3109583" y="1692285"/>
                </a:lnTo>
                <a:lnTo>
                  <a:pt x="3145940" y="1482986"/>
                </a:lnTo>
                <a:lnTo>
                  <a:pt x="3162452" y="1409665"/>
                </a:lnTo>
                <a:lnTo>
                  <a:pt x="3178977" y="1351098"/>
                </a:lnTo>
                <a:lnTo>
                  <a:pt x="3192194" y="1313348"/>
                </a:lnTo>
                <a:lnTo>
                  <a:pt x="3205412" y="1283678"/>
                </a:lnTo>
                <a:lnTo>
                  <a:pt x="3215334" y="1267773"/>
                </a:lnTo>
                <a:lnTo>
                  <a:pt x="3221936" y="1260745"/>
                </a:lnTo>
                <a:lnTo>
                  <a:pt x="3228551" y="1256705"/>
                </a:lnTo>
                <a:lnTo>
                  <a:pt x="3235154" y="1255730"/>
                </a:lnTo>
                <a:lnTo>
                  <a:pt x="3241769" y="1257820"/>
                </a:lnTo>
                <a:lnTo>
                  <a:pt x="3248371" y="1263088"/>
                </a:lnTo>
                <a:lnTo>
                  <a:pt x="3254986" y="1271661"/>
                </a:lnTo>
                <a:lnTo>
                  <a:pt x="3264896" y="1291099"/>
                </a:lnTo>
                <a:lnTo>
                  <a:pt x="3274819" y="1319161"/>
                </a:lnTo>
                <a:lnTo>
                  <a:pt x="3284729" y="1356796"/>
                </a:lnTo>
                <a:lnTo>
                  <a:pt x="3294638" y="1405106"/>
                </a:lnTo>
                <a:lnTo>
                  <a:pt x="3304548" y="1465029"/>
                </a:lnTo>
                <a:lnTo>
                  <a:pt x="3317766" y="1564322"/>
                </a:lnTo>
                <a:lnTo>
                  <a:pt x="3330996" y="1685636"/>
                </a:lnTo>
                <a:lnTo>
                  <a:pt x="3347508" y="1862923"/>
                </a:lnTo>
                <a:lnTo>
                  <a:pt x="3406993" y="2532355"/>
                </a:lnTo>
                <a:lnTo>
                  <a:pt x="3423517" y="2676071"/>
                </a:lnTo>
                <a:lnTo>
                  <a:pt x="3440042" y="2794878"/>
                </a:lnTo>
                <a:lnTo>
                  <a:pt x="3453260" y="2872884"/>
                </a:lnTo>
                <a:lnTo>
                  <a:pt x="3466477" y="2936720"/>
                </a:lnTo>
                <a:lnTo>
                  <a:pt x="3479694" y="2986828"/>
                </a:lnTo>
                <a:lnTo>
                  <a:pt x="3489604" y="3015675"/>
                </a:lnTo>
                <a:lnTo>
                  <a:pt x="3499526" y="3037329"/>
                </a:lnTo>
                <a:lnTo>
                  <a:pt x="3509436" y="3052108"/>
                </a:lnTo>
                <a:lnTo>
                  <a:pt x="3519346" y="3060642"/>
                </a:lnTo>
                <a:lnTo>
                  <a:pt x="3525962" y="3063150"/>
                </a:lnTo>
                <a:lnTo>
                  <a:pt x="3532564" y="3063251"/>
                </a:lnTo>
                <a:lnTo>
                  <a:pt x="3539179" y="3060947"/>
                </a:lnTo>
                <a:lnTo>
                  <a:pt x="3545781" y="3056261"/>
                </a:lnTo>
                <a:lnTo>
                  <a:pt x="3555704" y="3044826"/>
                </a:lnTo>
                <a:lnTo>
                  <a:pt x="3565614" y="3028149"/>
                </a:lnTo>
                <a:lnTo>
                  <a:pt x="3575523" y="3006076"/>
                </a:lnTo>
                <a:lnTo>
                  <a:pt x="3585446" y="2978141"/>
                </a:lnTo>
                <a:lnTo>
                  <a:pt x="3598663" y="2930705"/>
                </a:lnTo>
                <a:lnTo>
                  <a:pt x="3611881" y="2871288"/>
                </a:lnTo>
                <a:lnTo>
                  <a:pt x="3628405" y="2782582"/>
                </a:lnTo>
                <a:lnTo>
                  <a:pt x="3664750" y="2563380"/>
                </a:lnTo>
                <a:lnTo>
                  <a:pt x="3691185" y="2412674"/>
                </a:lnTo>
                <a:lnTo>
                  <a:pt x="3707710" y="2331693"/>
                </a:lnTo>
                <a:lnTo>
                  <a:pt x="3720927" y="2279532"/>
                </a:lnTo>
                <a:lnTo>
                  <a:pt x="3730837" y="2250090"/>
                </a:lnTo>
                <a:lnTo>
                  <a:pt x="3740759" y="2229956"/>
                </a:lnTo>
                <a:lnTo>
                  <a:pt x="3747362" y="2221978"/>
                </a:lnTo>
                <a:lnTo>
                  <a:pt x="3753977" y="2218470"/>
                </a:lnTo>
                <a:lnTo>
                  <a:pt x="3760579" y="2219483"/>
                </a:lnTo>
                <a:lnTo>
                  <a:pt x="3767194" y="2225017"/>
                </a:lnTo>
                <a:lnTo>
                  <a:pt x="3773796" y="2234945"/>
                </a:lnTo>
                <a:lnTo>
                  <a:pt x="3783719" y="2257498"/>
                </a:lnTo>
                <a:lnTo>
                  <a:pt x="3793629" y="2287751"/>
                </a:lnTo>
                <a:lnTo>
                  <a:pt x="3810154" y="2348788"/>
                </a:lnTo>
                <a:lnTo>
                  <a:pt x="3836589" y="2448461"/>
                </a:lnTo>
                <a:lnTo>
                  <a:pt x="3849806" y="2487654"/>
                </a:lnTo>
                <a:lnTo>
                  <a:pt x="3859716" y="2508472"/>
                </a:lnTo>
                <a:lnTo>
                  <a:pt x="3866331" y="2517476"/>
                </a:lnTo>
                <a:lnTo>
                  <a:pt x="3872933" y="2522313"/>
                </a:lnTo>
                <a:lnTo>
                  <a:pt x="3879548" y="2522984"/>
                </a:lnTo>
                <a:lnTo>
                  <a:pt x="3886150" y="2519654"/>
                </a:lnTo>
                <a:lnTo>
                  <a:pt x="3892765" y="2512613"/>
                </a:lnTo>
                <a:lnTo>
                  <a:pt x="3902675" y="2496087"/>
                </a:lnTo>
                <a:lnTo>
                  <a:pt x="3915893" y="2466177"/>
                </a:lnTo>
                <a:lnTo>
                  <a:pt x="3939032" y="2410826"/>
                </a:lnTo>
                <a:lnTo>
                  <a:pt x="3948943" y="2393604"/>
                </a:lnTo>
                <a:lnTo>
                  <a:pt x="3955545" y="2385879"/>
                </a:lnTo>
                <a:lnTo>
                  <a:pt x="3962160" y="2381497"/>
                </a:lnTo>
                <a:lnTo>
                  <a:pt x="3968775" y="2380687"/>
                </a:lnTo>
                <a:lnTo>
                  <a:pt x="3975377" y="2383562"/>
                </a:lnTo>
                <a:lnTo>
                  <a:pt x="3981992" y="2390184"/>
                </a:lnTo>
                <a:lnTo>
                  <a:pt x="3988595" y="2400606"/>
                </a:lnTo>
                <a:lnTo>
                  <a:pt x="3998504" y="2422932"/>
                </a:lnTo>
                <a:lnTo>
                  <a:pt x="4011734" y="2462365"/>
                </a:lnTo>
                <a:lnTo>
                  <a:pt x="4034862" y="2535128"/>
                </a:lnTo>
                <a:lnTo>
                  <a:pt x="4044771" y="2557023"/>
                </a:lnTo>
                <a:lnTo>
                  <a:pt x="4051386" y="2565419"/>
                </a:lnTo>
                <a:lnTo>
                  <a:pt x="4054681" y="2567344"/>
                </a:lnTo>
                <a:lnTo>
                  <a:pt x="4057989" y="2567584"/>
                </a:lnTo>
                <a:lnTo>
                  <a:pt x="4061296" y="2566090"/>
                </a:lnTo>
                <a:lnTo>
                  <a:pt x="4067911" y="2557454"/>
                </a:lnTo>
                <a:lnTo>
                  <a:pt x="4074514" y="2541131"/>
                </a:lnTo>
                <a:lnTo>
                  <a:pt x="4081129" y="2517134"/>
                </a:lnTo>
                <a:lnTo>
                  <a:pt x="4091038" y="2467532"/>
                </a:lnTo>
                <a:lnTo>
                  <a:pt x="4100948" y="2403215"/>
                </a:lnTo>
                <a:lnTo>
                  <a:pt x="4114166" y="2298223"/>
                </a:lnTo>
                <a:lnTo>
                  <a:pt x="4114166" y="2298223"/>
                </a:lnTo>
              </a:path>
            </a:pathLst>
          </a:custGeom>
          <a:noFill/>
          <a:ln w="18998" cap="sq">
            <a:solidFill>
              <a:schemeClr val="accent1">
                <a:lumMod val="75000"/>
              </a:schemeClr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igura a mano libera 21">
            <a:extLst>
              <a:ext uri="{FF2B5EF4-FFF2-40B4-BE49-F238E27FC236}">
                <a16:creationId xmlns:a16="http://schemas.microsoft.com/office/drawing/2014/main" id="{D9E07441-7194-F379-92E4-AE035AAD7C35}"/>
              </a:ext>
            </a:extLst>
          </p:cNvPr>
          <p:cNvSpPr/>
          <p:nvPr/>
        </p:nvSpPr>
        <p:spPr>
          <a:xfrm>
            <a:off x="2528472" y="2762378"/>
            <a:ext cx="601475" cy="307777"/>
          </a:xfrm>
          <a:custGeom>
            <a:avLst/>
            <a:gdLst>
              <a:gd name="connsiteX0" fmla="*/ 0 w 4114165"/>
              <a:gd name="connsiteY0" fmla="*/ 962866 h 3063250"/>
              <a:gd name="connsiteX1" fmla="*/ 13219 w 4114165"/>
              <a:gd name="connsiteY1" fmla="*/ 938578 h 3063250"/>
              <a:gd name="connsiteX2" fmla="*/ 29741 w 4114165"/>
              <a:gd name="connsiteY2" fmla="*/ 914936 h 3063250"/>
              <a:gd name="connsiteX3" fmla="*/ 52873 w 4114165"/>
              <a:gd name="connsiteY3" fmla="*/ 887165 h 3063250"/>
              <a:gd name="connsiteX4" fmla="*/ 79309 w 4114165"/>
              <a:gd name="connsiteY4" fmla="*/ 860382 h 3063250"/>
              <a:gd name="connsiteX5" fmla="*/ 99137 w 4114165"/>
              <a:gd name="connsiteY5" fmla="*/ 843895 h 3063250"/>
              <a:gd name="connsiteX6" fmla="*/ 109050 w 4114165"/>
              <a:gd name="connsiteY6" fmla="*/ 838551 h 3063250"/>
              <a:gd name="connsiteX7" fmla="*/ 118964 w 4114165"/>
              <a:gd name="connsiteY7" fmla="*/ 836816 h 3063250"/>
              <a:gd name="connsiteX8" fmla="*/ 125574 w 4114165"/>
              <a:gd name="connsiteY8" fmla="*/ 838272 h 3063250"/>
              <a:gd name="connsiteX9" fmla="*/ 132182 w 4114165"/>
              <a:gd name="connsiteY9" fmla="*/ 842248 h 3063250"/>
              <a:gd name="connsiteX10" fmla="*/ 138791 w 4114165"/>
              <a:gd name="connsiteY10" fmla="*/ 849049 h 3063250"/>
              <a:gd name="connsiteX11" fmla="*/ 145401 w 4114165"/>
              <a:gd name="connsiteY11" fmla="*/ 859078 h 3063250"/>
              <a:gd name="connsiteX12" fmla="*/ 155315 w 4114165"/>
              <a:gd name="connsiteY12" fmla="*/ 880859 h 3063250"/>
              <a:gd name="connsiteX13" fmla="*/ 165228 w 4114165"/>
              <a:gd name="connsiteY13" fmla="*/ 911631 h 3063250"/>
              <a:gd name="connsiteX14" fmla="*/ 175142 w 4114165"/>
              <a:gd name="connsiteY14" fmla="*/ 951773 h 3063250"/>
              <a:gd name="connsiteX15" fmla="*/ 188360 w 4114165"/>
              <a:gd name="connsiteY15" fmla="*/ 1018952 h 3063250"/>
              <a:gd name="connsiteX16" fmla="*/ 204883 w 4114165"/>
              <a:gd name="connsiteY16" fmla="*/ 1119511 h 3063250"/>
              <a:gd name="connsiteX17" fmla="*/ 237928 w 4114165"/>
              <a:gd name="connsiteY17" fmla="*/ 1325872 h 3063250"/>
              <a:gd name="connsiteX18" fmla="*/ 251146 w 4114165"/>
              <a:gd name="connsiteY18" fmla="*/ 1392203 h 3063250"/>
              <a:gd name="connsiteX19" fmla="*/ 264365 w 4114165"/>
              <a:gd name="connsiteY19" fmla="*/ 1444629 h 3063250"/>
              <a:gd name="connsiteX20" fmla="*/ 274279 w 4114165"/>
              <a:gd name="connsiteY20" fmla="*/ 1474666 h 3063250"/>
              <a:gd name="connsiteX21" fmla="*/ 284192 w 4114165"/>
              <a:gd name="connsiteY21" fmla="*/ 1497675 h 3063250"/>
              <a:gd name="connsiteX22" fmla="*/ 297410 w 4114165"/>
              <a:gd name="connsiteY22" fmla="*/ 1521267 h 3063250"/>
              <a:gd name="connsiteX23" fmla="*/ 323847 w 4114165"/>
              <a:gd name="connsiteY23" fmla="*/ 1565120 h 3063250"/>
              <a:gd name="connsiteX24" fmla="*/ 340373 w 4114165"/>
              <a:gd name="connsiteY24" fmla="*/ 1598538 h 3063250"/>
              <a:gd name="connsiteX25" fmla="*/ 363500 w 4114165"/>
              <a:gd name="connsiteY25" fmla="*/ 1652395 h 3063250"/>
              <a:gd name="connsiteX26" fmla="*/ 386628 w 4114165"/>
              <a:gd name="connsiteY26" fmla="*/ 1713129 h 3063250"/>
              <a:gd name="connsiteX27" fmla="*/ 406460 w 4114165"/>
              <a:gd name="connsiteY27" fmla="*/ 1772988 h 3063250"/>
              <a:gd name="connsiteX28" fmla="*/ 422985 w 4114165"/>
              <a:gd name="connsiteY28" fmla="*/ 1832430 h 3063250"/>
              <a:gd name="connsiteX29" fmla="*/ 439510 w 4114165"/>
              <a:gd name="connsiteY29" fmla="*/ 1903407 h 3063250"/>
              <a:gd name="connsiteX30" fmla="*/ 456035 w 4114165"/>
              <a:gd name="connsiteY30" fmla="*/ 1987175 h 3063250"/>
              <a:gd name="connsiteX31" fmla="*/ 472547 w 4114165"/>
              <a:gd name="connsiteY31" fmla="*/ 2085024 h 3063250"/>
              <a:gd name="connsiteX32" fmla="*/ 502289 w 4114165"/>
              <a:gd name="connsiteY32" fmla="*/ 2284990 h 3063250"/>
              <a:gd name="connsiteX33" fmla="*/ 518814 w 4114165"/>
              <a:gd name="connsiteY33" fmla="*/ 2386930 h 3063250"/>
              <a:gd name="connsiteX34" fmla="*/ 532031 w 4114165"/>
              <a:gd name="connsiteY34" fmla="*/ 2452703 h 3063250"/>
              <a:gd name="connsiteX35" fmla="*/ 541941 w 4114165"/>
              <a:gd name="connsiteY35" fmla="*/ 2490718 h 3063250"/>
              <a:gd name="connsiteX36" fmla="*/ 551864 w 4114165"/>
              <a:gd name="connsiteY36" fmla="*/ 2518717 h 3063250"/>
              <a:gd name="connsiteX37" fmla="*/ 561774 w 4114165"/>
              <a:gd name="connsiteY37" fmla="*/ 2537066 h 3063250"/>
              <a:gd name="connsiteX38" fmla="*/ 568389 w 4114165"/>
              <a:gd name="connsiteY38" fmla="*/ 2544335 h 3063250"/>
              <a:gd name="connsiteX39" fmla="*/ 574991 w 4114165"/>
              <a:gd name="connsiteY39" fmla="*/ 2548070 h 3063250"/>
              <a:gd name="connsiteX40" fmla="*/ 581606 w 4114165"/>
              <a:gd name="connsiteY40" fmla="*/ 2548741 h 3063250"/>
              <a:gd name="connsiteX41" fmla="*/ 588208 w 4114165"/>
              <a:gd name="connsiteY41" fmla="*/ 2546969 h 3063250"/>
              <a:gd name="connsiteX42" fmla="*/ 598131 w 4114165"/>
              <a:gd name="connsiteY42" fmla="*/ 2541042 h 3063250"/>
              <a:gd name="connsiteX43" fmla="*/ 644385 w 4114165"/>
              <a:gd name="connsiteY43" fmla="*/ 2506927 h 3063250"/>
              <a:gd name="connsiteX44" fmla="*/ 670820 w 4114165"/>
              <a:gd name="connsiteY44" fmla="*/ 2490034 h 3063250"/>
              <a:gd name="connsiteX45" fmla="*/ 687345 w 4114165"/>
              <a:gd name="connsiteY45" fmla="*/ 2476269 h 3063250"/>
              <a:gd name="connsiteX46" fmla="*/ 700562 w 4114165"/>
              <a:gd name="connsiteY46" fmla="*/ 2461681 h 3063250"/>
              <a:gd name="connsiteX47" fmla="*/ 710485 w 4114165"/>
              <a:gd name="connsiteY47" fmla="*/ 2447156 h 3063250"/>
              <a:gd name="connsiteX48" fmla="*/ 720395 w 4114165"/>
              <a:gd name="connsiteY48" fmla="*/ 2427478 h 3063250"/>
              <a:gd name="connsiteX49" fmla="*/ 730305 w 4114165"/>
              <a:gd name="connsiteY49" fmla="*/ 2399808 h 3063250"/>
              <a:gd name="connsiteX50" fmla="*/ 740214 w 4114165"/>
              <a:gd name="connsiteY50" fmla="*/ 2360615 h 3063250"/>
              <a:gd name="connsiteX51" fmla="*/ 750137 w 4114165"/>
              <a:gd name="connsiteY51" fmla="*/ 2306011 h 3063250"/>
              <a:gd name="connsiteX52" fmla="*/ 760047 w 4114165"/>
              <a:gd name="connsiteY52" fmla="*/ 2232146 h 3063250"/>
              <a:gd name="connsiteX53" fmla="*/ 769957 w 4114165"/>
              <a:gd name="connsiteY53" fmla="*/ 2135437 h 3063250"/>
              <a:gd name="connsiteX54" fmla="*/ 779879 w 4114165"/>
              <a:gd name="connsiteY54" fmla="*/ 2013021 h 3063250"/>
              <a:gd name="connsiteX55" fmla="*/ 793097 w 4114165"/>
              <a:gd name="connsiteY55" fmla="*/ 1806394 h 3063250"/>
              <a:gd name="connsiteX56" fmla="*/ 806314 w 4114165"/>
              <a:gd name="connsiteY56" fmla="*/ 1550988 h 3063250"/>
              <a:gd name="connsiteX57" fmla="*/ 826134 w 4114165"/>
              <a:gd name="connsiteY57" fmla="*/ 1101061 h 3063250"/>
              <a:gd name="connsiteX58" fmla="*/ 852581 w 4114165"/>
              <a:gd name="connsiteY58" fmla="*/ 502805 h 3063250"/>
              <a:gd name="connsiteX59" fmla="*/ 865798 w 4114165"/>
              <a:gd name="connsiteY59" fmla="*/ 268992 h 3063250"/>
              <a:gd name="connsiteX60" fmla="*/ 875708 w 4114165"/>
              <a:gd name="connsiteY60" fmla="*/ 140161 h 3063250"/>
              <a:gd name="connsiteX61" fmla="*/ 885618 w 4114165"/>
              <a:gd name="connsiteY61" fmla="*/ 54144 h 3063250"/>
              <a:gd name="connsiteX62" fmla="*/ 892233 w 4114165"/>
              <a:gd name="connsiteY62" fmla="*/ 19833 h 3063250"/>
              <a:gd name="connsiteX63" fmla="*/ 898835 w 4114165"/>
              <a:gd name="connsiteY63" fmla="*/ 2645 h 3063250"/>
              <a:gd name="connsiteX64" fmla="*/ 902143 w 4114165"/>
              <a:gd name="connsiteY64" fmla="*/ 0 h 3063250"/>
              <a:gd name="connsiteX65" fmla="*/ 905450 w 4114165"/>
              <a:gd name="connsiteY65" fmla="*/ 1042 h 3063250"/>
              <a:gd name="connsiteX66" fmla="*/ 908758 w 4114165"/>
              <a:gd name="connsiteY66" fmla="*/ 5543 h 3063250"/>
              <a:gd name="connsiteX67" fmla="*/ 915360 w 4114165"/>
              <a:gd name="connsiteY67" fmla="*/ 23974 h 3063250"/>
              <a:gd name="connsiteX68" fmla="*/ 921975 w 4114165"/>
              <a:gd name="connsiteY68" fmla="*/ 53496 h 3063250"/>
              <a:gd name="connsiteX69" fmla="*/ 931885 w 4114165"/>
              <a:gd name="connsiteY69" fmla="*/ 114728 h 3063250"/>
              <a:gd name="connsiteX70" fmla="*/ 945103 w 4114165"/>
              <a:gd name="connsiteY70" fmla="*/ 219005 h 3063250"/>
              <a:gd name="connsiteX71" fmla="*/ 991370 w 4114165"/>
              <a:gd name="connsiteY71" fmla="*/ 608560 h 3063250"/>
              <a:gd name="connsiteX72" fmla="*/ 1007895 w 4114165"/>
              <a:gd name="connsiteY72" fmla="*/ 717439 h 3063250"/>
              <a:gd name="connsiteX73" fmla="*/ 1057457 w 4114165"/>
              <a:gd name="connsiteY73" fmla="*/ 1020560 h 3063250"/>
              <a:gd name="connsiteX74" fmla="*/ 1070674 w 4114165"/>
              <a:gd name="connsiteY74" fmla="*/ 1129034 h 3063250"/>
              <a:gd name="connsiteX75" fmla="*/ 1083891 w 4114165"/>
              <a:gd name="connsiteY75" fmla="*/ 1261492 h 3063250"/>
              <a:gd name="connsiteX76" fmla="*/ 1100416 w 4114165"/>
              <a:gd name="connsiteY76" fmla="*/ 1462079 h 3063250"/>
              <a:gd name="connsiteX77" fmla="*/ 1123543 w 4114165"/>
              <a:gd name="connsiteY77" fmla="*/ 1789577 h 3063250"/>
              <a:gd name="connsiteX78" fmla="*/ 1146683 w 4114165"/>
              <a:gd name="connsiteY78" fmla="*/ 2110389 h 3063250"/>
              <a:gd name="connsiteX79" fmla="*/ 1159901 w 4114165"/>
              <a:gd name="connsiteY79" fmla="*/ 2255687 h 3063250"/>
              <a:gd name="connsiteX80" fmla="*/ 1169810 w 4114165"/>
              <a:gd name="connsiteY80" fmla="*/ 2336454 h 3063250"/>
              <a:gd name="connsiteX81" fmla="*/ 1176425 w 4114165"/>
              <a:gd name="connsiteY81" fmla="*/ 2375343 h 3063250"/>
              <a:gd name="connsiteX82" fmla="*/ 1183028 w 4114165"/>
              <a:gd name="connsiteY82" fmla="*/ 2401809 h 3063250"/>
              <a:gd name="connsiteX83" fmla="*/ 1189643 w 4114165"/>
              <a:gd name="connsiteY83" fmla="*/ 2415701 h 3063250"/>
              <a:gd name="connsiteX84" fmla="*/ 1192950 w 4114165"/>
              <a:gd name="connsiteY84" fmla="*/ 2417917 h 3063250"/>
              <a:gd name="connsiteX85" fmla="*/ 1196245 w 4114165"/>
              <a:gd name="connsiteY85" fmla="*/ 2417030 h 3063250"/>
              <a:gd name="connsiteX86" fmla="*/ 1199553 w 4114165"/>
              <a:gd name="connsiteY86" fmla="*/ 2413054 h 3063250"/>
              <a:gd name="connsiteX87" fmla="*/ 1206168 w 4114165"/>
              <a:gd name="connsiteY87" fmla="*/ 2396073 h 3063250"/>
              <a:gd name="connsiteX88" fmla="*/ 1212770 w 4114165"/>
              <a:gd name="connsiteY88" fmla="*/ 2367517 h 3063250"/>
              <a:gd name="connsiteX89" fmla="*/ 1222680 w 4114165"/>
              <a:gd name="connsiteY89" fmla="*/ 2304808 h 3063250"/>
              <a:gd name="connsiteX90" fmla="*/ 1232602 w 4114165"/>
              <a:gd name="connsiteY90" fmla="*/ 2221471 h 3063250"/>
              <a:gd name="connsiteX91" fmla="*/ 1249127 w 4114165"/>
              <a:gd name="connsiteY91" fmla="*/ 2051011 h 3063250"/>
              <a:gd name="connsiteX92" fmla="*/ 1278857 w 4114165"/>
              <a:gd name="connsiteY92" fmla="*/ 1738519 h 3063250"/>
              <a:gd name="connsiteX93" fmla="*/ 1292087 w 4114165"/>
              <a:gd name="connsiteY93" fmla="*/ 1631108 h 3063250"/>
              <a:gd name="connsiteX94" fmla="*/ 1301997 w 4114165"/>
              <a:gd name="connsiteY94" fmla="*/ 1571186 h 3063250"/>
              <a:gd name="connsiteX95" fmla="*/ 1311907 w 4114165"/>
              <a:gd name="connsiteY95" fmla="*/ 1530802 h 3063250"/>
              <a:gd name="connsiteX96" fmla="*/ 1318522 w 4114165"/>
              <a:gd name="connsiteY96" fmla="*/ 1515125 h 3063250"/>
              <a:gd name="connsiteX97" fmla="*/ 1325124 w 4114165"/>
              <a:gd name="connsiteY97" fmla="*/ 1508553 h 3063250"/>
              <a:gd name="connsiteX98" fmla="*/ 1328431 w 4114165"/>
              <a:gd name="connsiteY98" fmla="*/ 1508692 h 3063250"/>
              <a:gd name="connsiteX99" fmla="*/ 1331739 w 4114165"/>
              <a:gd name="connsiteY99" fmla="*/ 1511098 h 3063250"/>
              <a:gd name="connsiteX100" fmla="*/ 1338341 w 4114165"/>
              <a:gd name="connsiteY100" fmla="*/ 1522673 h 3063250"/>
              <a:gd name="connsiteX101" fmla="*/ 1344956 w 4114165"/>
              <a:gd name="connsiteY101" fmla="*/ 1543098 h 3063250"/>
              <a:gd name="connsiteX102" fmla="*/ 1351559 w 4114165"/>
              <a:gd name="connsiteY102" fmla="*/ 1572135 h 3063250"/>
              <a:gd name="connsiteX103" fmla="*/ 1361481 w 4114165"/>
              <a:gd name="connsiteY103" fmla="*/ 1631273 h 3063250"/>
              <a:gd name="connsiteX104" fmla="*/ 1371391 w 4114165"/>
              <a:gd name="connsiteY104" fmla="*/ 1708025 h 3063250"/>
              <a:gd name="connsiteX105" fmla="*/ 1384608 w 4114165"/>
              <a:gd name="connsiteY105" fmla="*/ 1834709 h 3063250"/>
              <a:gd name="connsiteX106" fmla="*/ 1401133 w 4114165"/>
              <a:gd name="connsiteY106" fmla="*/ 2023810 h 3063250"/>
              <a:gd name="connsiteX107" fmla="*/ 1437478 w 4114165"/>
              <a:gd name="connsiteY107" fmla="*/ 2455958 h 3063250"/>
              <a:gd name="connsiteX108" fmla="*/ 1450695 w 4114165"/>
              <a:gd name="connsiteY108" fmla="*/ 2573840 h 3063250"/>
              <a:gd name="connsiteX109" fmla="*/ 1460618 w 4114165"/>
              <a:gd name="connsiteY109" fmla="*/ 2638271 h 3063250"/>
              <a:gd name="connsiteX110" fmla="*/ 1467220 w 4114165"/>
              <a:gd name="connsiteY110" fmla="*/ 2669055 h 3063250"/>
              <a:gd name="connsiteX111" fmla="*/ 1473835 w 4114165"/>
              <a:gd name="connsiteY111" fmla="*/ 2690241 h 3063250"/>
              <a:gd name="connsiteX112" fmla="*/ 1480438 w 4114165"/>
              <a:gd name="connsiteY112" fmla="*/ 2702360 h 3063250"/>
              <a:gd name="connsiteX113" fmla="*/ 1483745 w 4114165"/>
              <a:gd name="connsiteY113" fmla="*/ 2705260 h 3063250"/>
              <a:gd name="connsiteX114" fmla="*/ 1487053 w 4114165"/>
              <a:gd name="connsiteY114" fmla="*/ 2706222 h 3063250"/>
              <a:gd name="connsiteX115" fmla="*/ 1490360 w 4114165"/>
              <a:gd name="connsiteY115" fmla="*/ 2705361 h 3063250"/>
              <a:gd name="connsiteX116" fmla="*/ 1496963 w 4114165"/>
              <a:gd name="connsiteY116" fmla="*/ 2698700 h 3063250"/>
              <a:gd name="connsiteX117" fmla="*/ 1503577 w 4114165"/>
              <a:gd name="connsiteY117" fmla="*/ 2686265 h 3063250"/>
              <a:gd name="connsiteX118" fmla="*/ 1513487 w 4114165"/>
              <a:gd name="connsiteY118" fmla="*/ 2658861 h 3063250"/>
              <a:gd name="connsiteX119" fmla="*/ 1526705 w 4114165"/>
              <a:gd name="connsiteY119" fmla="*/ 2610120 h 3063250"/>
              <a:gd name="connsiteX120" fmla="*/ 1543229 w 4114165"/>
              <a:gd name="connsiteY120" fmla="*/ 2536635 h 3063250"/>
              <a:gd name="connsiteX121" fmla="*/ 1579574 w 4114165"/>
              <a:gd name="connsiteY121" fmla="*/ 2357488 h 3063250"/>
              <a:gd name="connsiteX122" fmla="*/ 1615932 w 4114165"/>
              <a:gd name="connsiteY122" fmla="*/ 2168830 h 3063250"/>
              <a:gd name="connsiteX123" fmla="*/ 1639059 w 4114165"/>
              <a:gd name="connsiteY123" fmla="*/ 2033219 h 3063250"/>
              <a:gd name="connsiteX124" fmla="*/ 1658891 w 4114165"/>
              <a:gd name="connsiteY124" fmla="*/ 1899823 h 3063250"/>
              <a:gd name="connsiteX125" fmla="*/ 1688633 w 4114165"/>
              <a:gd name="connsiteY125" fmla="*/ 1675189 h 3063250"/>
              <a:gd name="connsiteX126" fmla="*/ 1724978 w 4114165"/>
              <a:gd name="connsiteY126" fmla="*/ 1405069 h 3063250"/>
              <a:gd name="connsiteX127" fmla="*/ 1754720 w 4114165"/>
              <a:gd name="connsiteY127" fmla="*/ 1207660 h 3063250"/>
              <a:gd name="connsiteX128" fmla="*/ 1777847 w 4114165"/>
              <a:gd name="connsiteY128" fmla="*/ 1072404 h 3063250"/>
              <a:gd name="connsiteX129" fmla="*/ 1794372 w 4114165"/>
              <a:gd name="connsiteY129" fmla="*/ 994322 h 3063250"/>
              <a:gd name="connsiteX130" fmla="*/ 1807590 w 4114165"/>
              <a:gd name="connsiteY130" fmla="*/ 945860 h 3063250"/>
              <a:gd name="connsiteX131" fmla="*/ 1820807 w 4114165"/>
              <a:gd name="connsiteY131" fmla="*/ 909731 h 3063250"/>
              <a:gd name="connsiteX132" fmla="*/ 1830717 w 4114165"/>
              <a:gd name="connsiteY132" fmla="*/ 890394 h 3063250"/>
              <a:gd name="connsiteX133" fmla="*/ 1840639 w 4114165"/>
              <a:gd name="connsiteY133" fmla="*/ 877921 h 3063250"/>
              <a:gd name="connsiteX134" fmla="*/ 1847242 w 4114165"/>
              <a:gd name="connsiteY134" fmla="*/ 873653 h 3063250"/>
              <a:gd name="connsiteX135" fmla="*/ 1853857 w 4114165"/>
              <a:gd name="connsiteY135" fmla="*/ 872881 h 3063250"/>
              <a:gd name="connsiteX136" fmla="*/ 1860459 w 4114165"/>
              <a:gd name="connsiteY136" fmla="*/ 875768 h 3063250"/>
              <a:gd name="connsiteX137" fmla="*/ 1867074 w 4114165"/>
              <a:gd name="connsiteY137" fmla="*/ 882378 h 3063250"/>
              <a:gd name="connsiteX138" fmla="*/ 1873676 w 4114165"/>
              <a:gd name="connsiteY138" fmla="*/ 892762 h 3063250"/>
              <a:gd name="connsiteX139" fmla="*/ 1883599 w 4114165"/>
              <a:gd name="connsiteY139" fmla="*/ 915227 h 3063250"/>
              <a:gd name="connsiteX140" fmla="*/ 1893509 w 4114165"/>
              <a:gd name="connsiteY140" fmla="*/ 945480 h 3063250"/>
              <a:gd name="connsiteX141" fmla="*/ 1906726 w 4114165"/>
              <a:gd name="connsiteY141" fmla="*/ 996386 h 3063250"/>
              <a:gd name="connsiteX142" fmla="*/ 1919944 w 4114165"/>
              <a:gd name="connsiteY142" fmla="*/ 1058398 h 3063250"/>
              <a:gd name="connsiteX143" fmla="*/ 1933161 w 4114165"/>
              <a:gd name="connsiteY143" fmla="*/ 1132137 h 3063250"/>
              <a:gd name="connsiteX144" fmla="*/ 1949686 w 4114165"/>
              <a:gd name="connsiteY144" fmla="*/ 1241687 h 3063250"/>
              <a:gd name="connsiteX145" fmla="*/ 1966211 w 4114165"/>
              <a:gd name="connsiteY145" fmla="*/ 1370713 h 3063250"/>
              <a:gd name="connsiteX146" fmla="*/ 1986043 w 4114165"/>
              <a:gd name="connsiteY146" fmla="*/ 1548658 h 3063250"/>
              <a:gd name="connsiteX147" fmla="*/ 2035605 w 4114165"/>
              <a:gd name="connsiteY147" fmla="*/ 2011729 h 3063250"/>
              <a:gd name="connsiteX148" fmla="*/ 2048822 w 4114165"/>
              <a:gd name="connsiteY148" fmla="*/ 2106628 h 3063250"/>
              <a:gd name="connsiteX149" fmla="*/ 2058732 w 4114165"/>
              <a:gd name="connsiteY149" fmla="*/ 2163043 h 3063250"/>
              <a:gd name="connsiteX150" fmla="*/ 2068655 w 4114165"/>
              <a:gd name="connsiteY150" fmla="*/ 2205123 h 3063250"/>
              <a:gd name="connsiteX151" fmla="*/ 2075257 w 4114165"/>
              <a:gd name="connsiteY151" fmla="*/ 2224738 h 3063250"/>
              <a:gd name="connsiteX152" fmla="*/ 2081872 w 4114165"/>
              <a:gd name="connsiteY152" fmla="*/ 2237528 h 3063250"/>
              <a:gd name="connsiteX153" fmla="*/ 2088474 w 4114165"/>
              <a:gd name="connsiteY153" fmla="*/ 2243581 h 3063250"/>
              <a:gd name="connsiteX154" fmla="*/ 2091782 w 4114165"/>
              <a:gd name="connsiteY154" fmla="*/ 2244151 h 3063250"/>
              <a:gd name="connsiteX155" fmla="*/ 2095089 w 4114165"/>
              <a:gd name="connsiteY155" fmla="*/ 2243151 h 3063250"/>
              <a:gd name="connsiteX156" fmla="*/ 2101692 w 4114165"/>
              <a:gd name="connsiteY156" fmla="*/ 2236591 h 3063250"/>
              <a:gd name="connsiteX157" fmla="*/ 2108307 w 4114165"/>
              <a:gd name="connsiteY157" fmla="*/ 2224359 h 3063250"/>
              <a:gd name="connsiteX158" fmla="*/ 2118217 w 4114165"/>
              <a:gd name="connsiteY158" fmla="*/ 2196525 h 3063250"/>
              <a:gd name="connsiteX159" fmla="*/ 2128127 w 4114165"/>
              <a:gd name="connsiteY159" fmla="*/ 2159193 h 3063250"/>
              <a:gd name="connsiteX160" fmla="*/ 2141357 w 4114165"/>
              <a:gd name="connsiteY160" fmla="*/ 2098485 h 3063250"/>
              <a:gd name="connsiteX161" fmla="*/ 2164484 w 4114165"/>
              <a:gd name="connsiteY161" fmla="*/ 1975626 h 3063250"/>
              <a:gd name="connsiteX162" fmla="*/ 2200829 w 4114165"/>
              <a:gd name="connsiteY162" fmla="*/ 1779712 h 3063250"/>
              <a:gd name="connsiteX163" fmla="*/ 2214046 w 4114165"/>
              <a:gd name="connsiteY163" fmla="*/ 1723006 h 3063250"/>
              <a:gd name="connsiteX164" fmla="*/ 2223968 w 4114165"/>
              <a:gd name="connsiteY164" fmla="*/ 1691525 h 3063250"/>
              <a:gd name="connsiteX165" fmla="*/ 2230571 w 4114165"/>
              <a:gd name="connsiteY165" fmla="*/ 1677165 h 3063250"/>
              <a:gd name="connsiteX166" fmla="*/ 2237186 w 4114165"/>
              <a:gd name="connsiteY166" fmla="*/ 1668845 h 3063250"/>
              <a:gd name="connsiteX167" fmla="*/ 2240493 w 4114165"/>
              <a:gd name="connsiteY167" fmla="*/ 1667085 h 3063250"/>
              <a:gd name="connsiteX168" fmla="*/ 2243788 w 4114165"/>
              <a:gd name="connsiteY168" fmla="*/ 1666971 h 3063250"/>
              <a:gd name="connsiteX169" fmla="*/ 2247096 w 4114165"/>
              <a:gd name="connsiteY169" fmla="*/ 1668554 h 3063250"/>
              <a:gd name="connsiteX170" fmla="*/ 2253711 w 4114165"/>
              <a:gd name="connsiteY170" fmla="*/ 1676912 h 3063250"/>
              <a:gd name="connsiteX171" fmla="*/ 2260313 w 4114165"/>
              <a:gd name="connsiteY171" fmla="*/ 1692285 h 3063250"/>
              <a:gd name="connsiteX172" fmla="*/ 2266928 w 4114165"/>
              <a:gd name="connsiteY172" fmla="*/ 1714838 h 3063250"/>
              <a:gd name="connsiteX173" fmla="*/ 2276838 w 4114165"/>
              <a:gd name="connsiteY173" fmla="*/ 1762439 h 3063250"/>
              <a:gd name="connsiteX174" fmla="*/ 2286748 w 4114165"/>
              <a:gd name="connsiteY174" fmla="*/ 1827060 h 3063250"/>
              <a:gd name="connsiteX175" fmla="*/ 2296670 w 4114165"/>
              <a:gd name="connsiteY175" fmla="*/ 1908954 h 3063250"/>
              <a:gd name="connsiteX176" fmla="*/ 2309888 w 4114165"/>
              <a:gd name="connsiteY176" fmla="*/ 2044185 h 3063250"/>
              <a:gd name="connsiteX177" fmla="*/ 2326400 w 4114165"/>
              <a:gd name="connsiteY177" fmla="*/ 2246051 h 3063250"/>
              <a:gd name="connsiteX178" fmla="*/ 2352847 w 4114165"/>
              <a:gd name="connsiteY178" fmla="*/ 2572067 h 3063250"/>
              <a:gd name="connsiteX179" fmla="*/ 2366064 w 4114165"/>
              <a:gd name="connsiteY179" fmla="*/ 2700929 h 3063250"/>
              <a:gd name="connsiteX180" fmla="*/ 2375975 w 4114165"/>
              <a:gd name="connsiteY180" fmla="*/ 2775427 h 3063250"/>
              <a:gd name="connsiteX181" fmla="*/ 2385884 w 4114165"/>
              <a:gd name="connsiteY181" fmla="*/ 2830398 h 3063250"/>
              <a:gd name="connsiteX182" fmla="*/ 2395807 w 4114165"/>
              <a:gd name="connsiteY182" fmla="*/ 2867312 h 3063250"/>
              <a:gd name="connsiteX183" fmla="*/ 2402409 w 4114165"/>
              <a:gd name="connsiteY183" fmla="*/ 2883268 h 3063250"/>
              <a:gd name="connsiteX184" fmla="*/ 2409024 w 4114165"/>
              <a:gd name="connsiteY184" fmla="*/ 2893563 h 3063250"/>
              <a:gd name="connsiteX185" fmla="*/ 2415627 w 4114165"/>
              <a:gd name="connsiteY185" fmla="*/ 2899350 h 3063250"/>
              <a:gd name="connsiteX186" fmla="*/ 2422242 w 4114165"/>
              <a:gd name="connsiteY186" fmla="*/ 2901668 h 3063250"/>
              <a:gd name="connsiteX187" fmla="*/ 2428844 w 4114165"/>
              <a:gd name="connsiteY187" fmla="*/ 2901402 h 3063250"/>
              <a:gd name="connsiteX188" fmla="*/ 2438766 w 4114165"/>
              <a:gd name="connsiteY188" fmla="*/ 2897273 h 3063250"/>
              <a:gd name="connsiteX189" fmla="*/ 2448676 w 4114165"/>
              <a:gd name="connsiteY189" fmla="*/ 2889726 h 3063250"/>
              <a:gd name="connsiteX190" fmla="*/ 2461894 w 4114165"/>
              <a:gd name="connsiteY190" fmla="*/ 2875454 h 3063250"/>
              <a:gd name="connsiteX191" fmla="*/ 2478418 w 4114165"/>
              <a:gd name="connsiteY191" fmla="*/ 2852749 h 3063250"/>
              <a:gd name="connsiteX192" fmla="*/ 2501546 w 4114165"/>
              <a:gd name="connsiteY192" fmla="*/ 2820306 h 3063250"/>
              <a:gd name="connsiteX193" fmla="*/ 2511456 w 4114165"/>
              <a:gd name="connsiteY193" fmla="*/ 2810061 h 3063250"/>
              <a:gd name="connsiteX194" fmla="*/ 2521378 w 4114165"/>
              <a:gd name="connsiteY194" fmla="*/ 2803945 h 3063250"/>
              <a:gd name="connsiteX195" fmla="*/ 2527980 w 4114165"/>
              <a:gd name="connsiteY195" fmla="*/ 2802564 h 3063250"/>
              <a:gd name="connsiteX196" fmla="*/ 2534596 w 4114165"/>
              <a:gd name="connsiteY196" fmla="*/ 2803464 h 3063250"/>
              <a:gd name="connsiteX197" fmla="*/ 2541198 w 4114165"/>
              <a:gd name="connsiteY197" fmla="*/ 2806592 h 3063250"/>
              <a:gd name="connsiteX198" fmla="*/ 2551120 w 4114165"/>
              <a:gd name="connsiteY198" fmla="*/ 2815215 h 3063250"/>
              <a:gd name="connsiteX199" fmla="*/ 2561030 w 4114165"/>
              <a:gd name="connsiteY199" fmla="*/ 2828271 h 3063250"/>
              <a:gd name="connsiteX200" fmla="*/ 2570940 w 4114165"/>
              <a:gd name="connsiteY200" fmla="*/ 2845810 h 3063250"/>
              <a:gd name="connsiteX201" fmla="*/ 2584158 w 4114165"/>
              <a:gd name="connsiteY201" fmla="*/ 2876189 h 3063250"/>
              <a:gd name="connsiteX202" fmla="*/ 2603990 w 4114165"/>
              <a:gd name="connsiteY202" fmla="*/ 2931768 h 3063250"/>
              <a:gd name="connsiteX203" fmla="*/ 2617207 w 4114165"/>
              <a:gd name="connsiteY203" fmla="*/ 2966795 h 3063250"/>
              <a:gd name="connsiteX204" fmla="*/ 2627117 w 4114165"/>
              <a:gd name="connsiteY204" fmla="*/ 2986220 h 3063250"/>
              <a:gd name="connsiteX205" fmla="*/ 2633732 w 4114165"/>
              <a:gd name="connsiteY205" fmla="*/ 2993894 h 3063250"/>
              <a:gd name="connsiteX206" fmla="*/ 2640334 w 4114165"/>
              <a:gd name="connsiteY206" fmla="*/ 2996060 h 3063250"/>
              <a:gd name="connsiteX207" fmla="*/ 2643642 w 4114165"/>
              <a:gd name="connsiteY207" fmla="*/ 2994781 h 3063250"/>
              <a:gd name="connsiteX208" fmla="*/ 2650257 w 4114165"/>
              <a:gd name="connsiteY208" fmla="*/ 2986942 h 3063250"/>
              <a:gd name="connsiteX209" fmla="*/ 2656859 w 4114165"/>
              <a:gd name="connsiteY209" fmla="*/ 2971366 h 3063250"/>
              <a:gd name="connsiteX210" fmla="*/ 2663474 w 4114165"/>
              <a:gd name="connsiteY210" fmla="*/ 2947357 h 3063250"/>
              <a:gd name="connsiteX211" fmla="*/ 2670077 w 4114165"/>
              <a:gd name="connsiteY211" fmla="*/ 2914280 h 3063250"/>
              <a:gd name="connsiteX212" fmla="*/ 2679999 w 4114165"/>
              <a:gd name="connsiteY212" fmla="*/ 2846646 h 3063250"/>
              <a:gd name="connsiteX213" fmla="*/ 2689909 w 4114165"/>
              <a:gd name="connsiteY213" fmla="*/ 2756698 h 3063250"/>
              <a:gd name="connsiteX214" fmla="*/ 2703127 w 4114165"/>
              <a:gd name="connsiteY214" fmla="*/ 2602181 h 3063250"/>
              <a:gd name="connsiteX215" fmla="*/ 2716344 w 4114165"/>
              <a:gd name="connsiteY215" fmla="*/ 2412092 h 3063250"/>
              <a:gd name="connsiteX216" fmla="*/ 2736176 w 4114165"/>
              <a:gd name="connsiteY216" fmla="*/ 2082213 h 3063250"/>
              <a:gd name="connsiteX217" fmla="*/ 2772521 w 4114165"/>
              <a:gd name="connsiteY217" fmla="*/ 1470652 h 3063250"/>
              <a:gd name="connsiteX218" fmla="*/ 2789046 w 4114165"/>
              <a:gd name="connsiteY218" fmla="*/ 1238622 h 3063250"/>
              <a:gd name="connsiteX219" fmla="*/ 2805571 w 4114165"/>
              <a:gd name="connsiteY219" fmla="*/ 1047862 h 3063250"/>
              <a:gd name="connsiteX220" fmla="*/ 2818788 w 4114165"/>
              <a:gd name="connsiteY220" fmla="*/ 927358 h 3063250"/>
              <a:gd name="connsiteX221" fmla="*/ 2832005 w 4114165"/>
              <a:gd name="connsiteY221" fmla="*/ 833941 h 3063250"/>
              <a:gd name="connsiteX222" fmla="*/ 2845223 w 4114165"/>
              <a:gd name="connsiteY222" fmla="*/ 764002 h 3063250"/>
              <a:gd name="connsiteX223" fmla="*/ 2855133 w 4114165"/>
              <a:gd name="connsiteY223" fmla="*/ 724885 h 3063250"/>
              <a:gd name="connsiteX224" fmla="*/ 2865042 w 4114165"/>
              <a:gd name="connsiteY224" fmla="*/ 696152 h 3063250"/>
              <a:gd name="connsiteX225" fmla="*/ 2874965 w 4114165"/>
              <a:gd name="connsiteY225" fmla="*/ 677220 h 3063250"/>
              <a:gd name="connsiteX226" fmla="*/ 2881567 w 4114165"/>
              <a:gd name="connsiteY226" fmla="*/ 670028 h 3063250"/>
              <a:gd name="connsiteX227" fmla="*/ 2888182 w 4114165"/>
              <a:gd name="connsiteY227" fmla="*/ 667368 h 3063250"/>
              <a:gd name="connsiteX228" fmla="*/ 2894785 w 4114165"/>
              <a:gd name="connsiteY228" fmla="*/ 669622 h 3063250"/>
              <a:gd name="connsiteX229" fmla="*/ 2901400 w 4114165"/>
              <a:gd name="connsiteY229" fmla="*/ 677182 h 3063250"/>
              <a:gd name="connsiteX230" fmla="*/ 2908002 w 4114165"/>
              <a:gd name="connsiteY230" fmla="*/ 690415 h 3063250"/>
              <a:gd name="connsiteX231" fmla="*/ 2914617 w 4114165"/>
              <a:gd name="connsiteY231" fmla="*/ 709562 h 3063250"/>
              <a:gd name="connsiteX232" fmla="*/ 2924527 w 4114165"/>
              <a:gd name="connsiteY232" fmla="*/ 749616 h 3063250"/>
              <a:gd name="connsiteX233" fmla="*/ 2934450 w 4114165"/>
              <a:gd name="connsiteY233" fmla="*/ 803296 h 3063250"/>
              <a:gd name="connsiteX234" fmla="*/ 2947667 w 4114165"/>
              <a:gd name="connsiteY234" fmla="*/ 895814 h 3063250"/>
              <a:gd name="connsiteX235" fmla="*/ 2960884 w 4114165"/>
              <a:gd name="connsiteY235" fmla="*/ 1012101 h 3063250"/>
              <a:gd name="connsiteX236" fmla="*/ 2977409 w 4114165"/>
              <a:gd name="connsiteY236" fmla="*/ 1187779 h 3063250"/>
              <a:gd name="connsiteX237" fmla="*/ 3017061 w 4114165"/>
              <a:gd name="connsiteY237" fmla="*/ 1634110 h 3063250"/>
              <a:gd name="connsiteX238" fmla="*/ 3030278 w 4114165"/>
              <a:gd name="connsiteY238" fmla="*/ 1742115 h 3063250"/>
              <a:gd name="connsiteX239" fmla="*/ 3040188 w 4114165"/>
              <a:gd name="connsiteY239" fmla="*/ 1800265 h 3063250"/>
              <a:gd name="connsiteX240" fmla="*/ 3046803 w 4114165"/>
              <a:gd name="connsiteY240" fmla="*/ 1827313 h 3063250"/>
              <a:gd name="connsiteX241" fmla="*/ 3053406 w 4114165"/>
              <a:gd name="connsiteY241" fmla="*/ 1844928 h 3063250"/>
              <a:gd name="connsiteX242" fmla="*/ 3060021 w 4114165"/>
              <a:gd name="connsiteY242" fmla="*/ 1853413 h 3063250"/>
              <a:gd name="connsiteX243" fmla="*/ 3063315 w 4114165"/>
              <a:gd name="connsiteY243" fmla="*/ 1854388 h 3063250"/>
              <a:gd name="connsiteX244" fmla="*/ 3066623 w 4114165"/>
              <a:gd name="connsiteY244" fmla="*/ 1853299 h 3063250"/>
              <a:gd name="connsiteX245" fmla="*/ 3073238 w 4114165"/>
              <a:gd name="connsiteY245" fmla="*/ 1845245 h 3063250"/>
              <a:gd name="connsiteX246" fmla="*/ 3079840 w 4114165"/>
              <a:gd name="connsiteY246" fmla="*/ 1829960 h 3063250"/>
              <a:gd name="connsiteX247" fmla="*/ 3086456 w 4114165"/>
              <a:gd name="connsiteY247" fmla="*/ 1808129 h 3063250"/>
              <a:gd name="connsiteX248" fmla="*/ 3096365 w 4114165"/>
              <a:gd name="connsiteY248" fmla="*/ 1764782 h 3063250"/>
              <a:gd name="connsiteX249" fmla="*/ 3109583 w 4114165"/>
              <a:gd name="connsiteY249" fmla="*/ 1692285 h 3063250"/>
              <a:gd name="connsiteX250" fmla="*/ 3145940 w 4114165"/>
              <a:gd name="connsiteY250" fmla="*/ 1482986 h 3063250"/>
              <a:gd name="connsiteX251" fmla="*/ 3162452 w 4114165"/>
              <a:gd name="connsiteY251" fmla="*/ 1409665 h 3063250"/>
              <a:gd name="connsiteX252" fmla="*/ 3178977 w 4114165"/>
              <a:gd name="connsiteY252" fmla="*/ 1351098 h 3063250"/>
              <a:gd name="connsiteX253" fmla="*/ 3192194 w 4114165"/>
              <a:gd name="connsiteY253" fmla="*/ 1313348 h 3063250"/>
              <a:gd name="connsiteX254" fmla="*/ 3205412 w 4114165"/>
              <a:gd name="connsiteY254" fmla="*/ 1283678 h 3063250"/>
              <a:gd name="connsiteX255" fmla="*/ 3215334 w 4114165"/>
              <a:gd name="connsiteY255" fmla="*/ 1267773 h 3063250"/>
              <a:gd name="connsiteX256" fmla="*/ 3221936 w 4114165"/>
              <a:gd name="connsiteY256" fmla="*/ 1260745 h 3063250"/>
              <a:gd name="connsiteX257" fmla="*/ 3228551 w 4114165"/>
              <a:gd name="connsiteY257" fmla="*/ 1256705 h 3063250"/>
              <a:gd name="connsiteX258" fmla="*/ 3235154 w 4114165"/>
              <a:gd name="connsiteY258" fmla="*/ 1255730 h 3063250"/>
              <a:gd name="connsiteX259" fmla="*/ 3241769 w 4114165"/>
              <a:gd name="connsiteY259" fmla="*/ 1257820 h 3063250"/>
              <a:gd name="connsiteX260" fmla="*/ 3248371 w 4114165"/>
              <a:gd name="connsiteY260" fmla="*/ 1263088 h 3063250"/>
              <a:gd name="connsiteX261" fmla="*/ 3254986 w 4114165"/>
              <a:gd name="connsiteY261" fmla="*/ 1271661 h 3063250"/>
              <a:gd name="connsiteX262" fmla="*/ 3264896 w 4114165"/>
              <a:gd name="connsiteY262" fmla="*/ 1291099 h 3063250"/>
              <a:gd name="connsiteX263" fmla="*/ 3274819 w 4114165"/>
              <a:gd name="connsiteY263" fmla="*/ 1319161 h 3063250"/>
              <a:gd name="connsiteX264" fmla="*/ 3284729 w 4114165"/>
              <a:gd name="connsiteY264" fmla="*/ 1356796 h 3063250"/>
              <a:gd name="connsiteX265" fmla="*/ 3294638 w 4114165"/>
              <a:gd name="connsiteY265" fmla="*/ 1405106 h 3063250"/>
              <a:gd name="connsiteX266" fmla="*/ 3304548 w 4114165"/>
              <a:gd name="connsiteY266" fmla="*/ 1465029 h 3063250"/>
              <a:gd name="connsiteX267" fmla="*/ 3317766 w 4114165"/>
              <a:gd name="connsiteY267" fmla="*/ 1564322 h 3063250"/>
              <a:gd name="connsiteX268" fmla="*/ 3330996 w 4114165"/>
              <a:gd name="connsiteY268" fmla="*/ 1685636 h 3063250"/>
              <a:gd name="connsiteX269" fmla="*/ 3347508 w 4114165"/>
              <a:gd name="connsiteY269" fmla="*/ 1862923 h 3063250"/>
              <a:gd name="connsiteX270" fmla="*/ 3406993 w 4114165"/>
              <a:gd name="connsiteY270" fmla="*/ 2532355 h 3063250"/>
              <a:gd name="connsiteX271" fmla="*/ 3423517 w 4114165"/>
              <a:gd name="connsiteY271" fmla="*/ 2676071 h 3063250"/>
              <a:gd name="connsiteX272" fmla="*/ 3440042 w 4114165"/>
              <a:gd name="connsiteY272" fmla="*/ 2794878 h 3063250"/>
              <a:gd name="connsiteX273" fmla="*/ 3453260 w 4114165"/>
              <a:gd name="connsiteY273" fmla="*/ 2872884 h 3063250"/>
              <a:gd name="connsiteX274" fmla="*/ 3466477 w 4114165"/>
              <a:gd name="connsiteY274" fmla="*/ 2936720 h 3063250"/>
              <a:gd name="connsiteX275" fmla="*/ 3479694 w 4114165"/>
              <a:gd name="connsiteY275" fmla="*/ 2986828 h 3063250"/>
              <a:gd name="connsiteX276" fmla="*/ 3489604 w 4114165"/>
              <a:gd name="connsiteY276" fmla="*/ 3015675 h 3063250"/>
              <a:gd name="connsiteX277" fmla="*/ 3499526 w 4114165"/>
              <a:gd name="connsiteY277" fmla="*/ 3037329 h 3063250"/>
              <a:gd name="connsiteX278" fmla="*/ 3509436 w 4114165"/>
              <a:gd name="connsiteY278" fmla="*/ 3052108 h 3063250"/>
              <a:gd name="connsiteX279" fmla="*/ 3519346 w 4114165"/>
              <a:gd name="connsiteY279" fmla="*/ 3060642 h 3063250"/>
              <a:gd name="connsiteX280" fmla="*/ 3525962 w 4114165"/>
              <a:gd name="connsiteY280" fmla="*/ 3063150 h 3063250"/>
              <a:gd name="connsiteX281" fmla="*/ 3532564 w 4114165"/>
              <a:gd name="connsiteY281" fmla="*/ 3063251 h 3063250"/>
              <a:gd name="connsiteX282" fmla="*/ 3539179 w 4114165"/>
              <a:gd name="connsiteY282" fmla="*/ 3060947 h 3063250"/>
              <a:gd name="connsiteX283" fmla="*/ 3545781 w 4114165"/>
              <a:gd name="connsiteY283" fmla="*/ 3056261 h 3063250"/>
              <a:gd name="connsiteX284" fmla="*/ 3555704 w 4114165"/>
              <a:gd name="connsiteY284" fmla="*/ 3044826 h 3063250"/>
              <a:gd name="connsiteX285" fmla="*/ 3565614 w 4114165"/>
              <a:gd name="connsiteY285" fmla="*/ 3028149 h 3063250"/>
              <a:gd name="connsiteX286" fmla="*/ 3575523 w 4114165"/>
              <a:gd name="connsiteY286" fmla="*/ 3006076 h 3063250"/>
              <a:gd name="connsiteX287" fmla="*/ 3585446 w 4114165"/>
              <a:gd name="connsiteY287" fmla="*/ 2978141 h 3063250"/>
              <a:gd name="connsiteX288" fmla="*/ 3598663 w 4114165"/>
              <a:gd name="connsiteY288" fmla="*/ 2930705 h 3063250"/>
              <a:gd name="connsiteX289" fmla="*/ 3611881 w 4114165"/>
              <a:gd name="connsiteY289" fmla="*/ 2871288 h 3063250"/>
              <a:gd name="connsiteX290" fmla="*/ 3628405 w 4114165"/>
              <a:gd name="connsiteY290" fmla="*/ 2782582 h 3063250"/>
              <a:gd name="connsiteX291" fmla="*/ 3664750 w 4114165"/>
              <a:gd name="connsiteY291" fmla="*/ 2563380 h 3063250"/>
              <a:gd name="connsiteX292" fmla="*/ 3691185 w 4114165"/>
              <a:gd name="connsiteY292" fmla="*/ 2412674 h 3063250"/>
              <a:gd name="connsiteX293" fmla="*/ 3707710 w 4114165"/>
              <a:gd name="connsiteY293" fmla="*/ 2331693 h 3063250"/>
              <a:gd name="connsiteX294" fmla="*/ 3720927 w 4114165"/>
              <a:gd name="connsiteY294" fmla="*/ 2279532 h 3063250"/>
              <a:gd name="connsiteX295" fmla="*/ 3730837 w 4114165"/>
              <a:gd name="connsiteY295" fmla="*/ 2250090 h 3063250"/>
              <a:gd name="connsiteX296" fmla="*/ 3740759 w 4114165"/>
              <a:gd name="connsiteY296" fmla="*/ 2229956 h 3063250"/>
              <a:gd name="connsiteX297" fmla="*/ 3747362 w 4114165"/>
              <a:gd name="connsiteY297" fmla="*/ 2221978 h 3063250"/>
              <a:gd name="connsiteX298" fmla="*/ 3753977 w 4114165"/>
              <a:gd name="connsiteY298" fmla="*/ 2218470 h 3063250"/>
              <a:gd name="connsiteX299" fmla="*/ 3760579 w 4114165"/>
              <a:gd name="connsiteY299" fmla="*/ 2219483 h 3063250"/>
              <a:gd name="connsiteX300" fmla="*/ 3767194 w 4114165"/>
              <a:gd name="connsiteY300" fmla="*/ 2225017 h 3063250"/>
              <a:gd name="connsiteX301" fmla="*/ 3773796 w 4114165"/>
              <a:gd name="connsiteY301" fmla="*/ 2234945 h 3063250"/>
              <a:gd name="connsiteX302" fmla="*/ 3783719 w 4114165"/>
              <a:gd name="connsiteY302" fmla="*/ 2257498 h 3063250"/>
              <a:gd name="connsiteX303" fmla="*/ 3793629 w 4114165"/>
              <a:gd name="connsiteY303" fmla="*/ 2287751 h 3063250"/>
              <a:gd name="connsiteX304" fmla="*/ 3810154 w 4114165"/>
              <a:gd name="connsiteY304" fmla="*/ 2348788 h 3063250"/>
              <a:gd name="connsiteX305" fmla="*/ 3836589 w 4114165"/>
              <a:gd name="connsiteY305" fmla="*/ 2448461 h 3063250"/>
              <a:gd name="connsiteX306" fmla="*/ 3849806 w 4114165"/>
              <a:gd name="connsiteY306" fmla="*/ 2487654 h 3063250"/>
              <a:gd name="connsiteX307" fmla="*/ 3859716 w 4114165"/>
              <a:gd name="connsiteY307" fmla="*/ 2508472 h 3063250"/>
              <a:gd name="connsiteX308" fmla="*/ 3866331 w 4114165"/>
              <a:gd name="connsiteY308" fmla="*/ 2517476 h 3063250"/>
              <a:gd name="connsiteX309" fmla="*/ 3872933 w 4114165"/>
              <a:gd name="connsiteY309" fmla="*/ 2522313 h 3063250"/>
              <a:gd name="connsiteX310" fmla="*/ 3879548 w 4114165"/>
              <a:gd name="connsiteY310" fmla="*/ 2522984 h 3063250"/>
              <a:gd name="connsiteX311" fmla="*/ 3886150 w 4114165"/>
              <a:gd name="connsiteY311" fmla="*/ 2519654 h 3063250"/>
              <a:gd name="connsiteX312" fmla="*/ 3892765 w 4114165"/>
              <a:gd name="connsiteY312" fmla="*/ 2512613 h 3063250"/>
              <a:gd name="connsiteX313" fmla="*/ 3902675 w 4114165"/>
              <a:gd name="connsiteY313" fmla="*/ 2496087 h 3063250"/>
              <a:gd name="connsiteX314" fmla="*/ 3915893 w 4114165"/>
              <a:gd name="connsiteY314" fmla="*/ 2466177 h 3063250"/>
              <a:gd name="connsiteX315" fmla="*/ 3939032 w 4114165"/>
              <a:gd name="connsiteY315" fmla="*/ 2410826 h 3063250"/>
              <a:gd name="connsiteX316" fmla="*/ 3948943 w 4114165"/>
              <a:gd name="connsiteY316" fmla="*/ 2393604 h 3063250"/>
              <a:gd name="connsiteX317" fmla="*/ 3955545 w 4114165"/>
              <a:gd name="connsiteY317" fmla="*/ 2385879 h 3063250"/>
              <a:gd name="connsiteX318" fmla="*/ 3962160 w 4114165"/>
              <a:gd name="connsiteY318" fmla="*/ 2381497 h 3063250"/>
              <a:gd name="connsiteX319" fmla="*/ 3968775 w 4114165"/>
              <a:gd name="connsiteY319" fmla="*/ 2380687 h 3063250"/>
              <a:gd name="connsiteX320" fmla="*/ 3975377 w 4114165"/>
              <a:gd name="connsiteY320" fmla="*/ 2383562 h 3063250"/>
              <a:gd name="connsiteX321" fmla="*/ 3981992 w 4114165"/>
              <a:gd name="connsiteY321" fmla="*/ 2390184 h 3063250"/>
              <a:gd name="connsiteX322" fmla="*/ 3988595 w 4114165"/>
              <a:gd name="connsiteY322" fmla="*/ 2400606 h 3063250"/>
              <a:gd name="connsiteX323" fmla="*/ 3998504 w 4114165"/>
              <a:gd name="connsiteY323" fmla="*/ 2422932 h 3063250"/>
              <a:gd name="connsiteX324" fmla="*/ 4011734 w 4114165"/>
              <a:gd name="connsiteY324" fmla="*/ 2462365 h 3063250"/>
              <a:gd name="connsiteX325" fmla="*/ 4034862 w 4114165"/>
              <a:gd name="connsiteY325" fmla="*/ 2535128 h 3063250"/>
              <a:gd name="connsiteX326" fmla="*/ 4044771 w 4114165"/>
              <a:gd name="connsiteY326" fmla="*/ 2557023 h 3063250"/>
              <a:gd name="connsiteX327" fmla="*/ 4051386 w 4114165"/>
              <a:gd name="connsiteY327" fmla="*/ 2565419 h 3063250"/>
              <a:gd name="connsiteX328" fmla="*/ 4054681 w 4114165"/>
              <a:gd name="connsiteY328" fmla="*/ 2567344 h 3063250"/>
              <a:gd name="connsiteX329" fmla="*/ 4057989 w 4114165"/>
              <a:gd name="connsiteY329" fmla="*/ 2567584 h 3063250"/>
              <a:gd name="connsiteX330" fmla="*/ 4061296 w 4114165"/>
              <a:gd name="connsiteY330" fmla="*/ 2566090 h 3063250"/>
              <a:gd name="connsiteX331" fmla="*/ 4067911 w 4114165"/>
              <a:gd name="connsiteY331" fmla="*/ 2557454 h 3063250"/>
              <a:gd name="connsiteX332" fmla="*/ 4074514 w 4114165"/>
              <a:gd name="connsiteY332" fmla="*/ 2541131 h 3063250"/>
              <a:gd name="connsiteX333" fmla="*/ 4081129 w 4114165"/>
              <a:gd name="connsiteY333" fmla="*/ 2517134 h 3063250"/>
              <a:gd name="connsiteX334" fmla="*/ 4091038 w 4114165"/>
              <a:gd name="connsiteY334" fmla="*/ 2467532 h 3063250"/>
              <a:gd name="connsiteX335" fmla="*/ 4100948 w 4114165"/>
              <a:gd name="connsiteY335" fmla="*/ 2403215 h 3063250"/>
              <a:gd name="connsiteX336" fmla="*/ 4114166 w 4114165"/>
              <a:gd name="connsiteY336" fmla="*/ 2298223 h 3063250"/>
              <a:gd name="connsiteX337" fmla="*/ 4114166 w 4114165"/>
              <a:gd name="connsiteY337" fmla="*/ 2298223 h 3063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</a:cxnLst>
            <a:rect l="l" t="t" r="r" b="b"/>
            <a:pathLst>
              <a:path w="4114165" h="3063250">
                <a:moveTo>
                  <a:pt x="0" y="962866"/>
                </a:moveTo>
                <a:lnTo>
                  <a:pt x="13219" y="938578"/>
                </a:lnTo>
                <a:lnTo>
                  <a:pt x="29741" y="914936"/>
                </a:lnTo>
                <a:lnTo>
                  <a:pt x="52873" y="887165"/>
                </a:lnTo>
                <a:lnTo>
                  <a:pt x="79309" y="860382"/>
                </a:lnTo>
                <a:lnTo>
                  <a:pt x="99137" y="843895"/>
                </a:lnTo>
                <a:lnTo>
                  <a:pt x="109050" y="838551"/>
                </a:lnTo>
                <a:lnTo>
                  <a:pt x="118964" y="836816"/>
                </a:lnTo>
                <a:lnTo>
                  <a:pt x="125574" y="838272"/>
                </a:lnTo>
                <a:lnTo>
                  <a:pt x="132182" y="842248"/>
                </a:lnTo>
                <a:lnTo>
                  <a:pt x="138791" y="849049"/>
                </a:lnTo>
                <a:lnTo>
                  <a:pt x="145401" y="859078"/>
                </a:lnTo>
                <a:lnTo>
                  <a:pt x="155315" y="880859"/>
                </a:lnTo>
                <a:lnTo>
                  <a:pt x="165228" y="911631"/>
                </a:lnTo>
                <a:lnTo>
                  <a:pt x="175142" y="951773"/>
                </a:lnTo>
                <a:lnTo>
                  <a:pt x="188360" y="1018952"/>
                </a:lnTo>
                <a:lnTo>
                  <a:pt x="204883" y="1119511"/>
                </a:lnTo>
                <a:lnTo>
                  <a:pt x="237928" y="1325872"/>
                </a:lnTo>
                <a:lnTo>
                  <a:pt x="251146" y="1392203"/>
                </a:lnTo>
                <a:lnTo>
                  <a:pt x="264365" y="1444629"/>
                </a:lnTo>
                <a:lnTo>
                  <a:pt x="274279" y="1474666"/>
                </a:lnTo>
                <a:lnTo>
                  <a:pt x="284192" y="1497675"/>
                </a:lnTo>
                <a:lnTo>
                  <a:pt x="297410" y="1521267"/>
                </a:lnTo>
                <a:lnTo>
                  <a:pt x="323847" y="1565120"/>
                </a:lnTo>
                <a:lnTo>
                  <a:pt x="340373" y="1598538"/>
                </a:lnTo>
                <a:lnTo>
                  <a:pt x="363500" y="1652395"/>
                </a:lnTo>
                <a:lnTo>
                  <a:pt x="386628" y="1713129"/>
                </a:lnTo>
                <a:lnTo>
                  <a:pt x="406460" y="1772988"/>
                </a:lnTo>
                <a:lnTo>
                  <a:pt x="422985" y="1832430"/>
                </a:lnTo>
                <a:lnTo>
                  <a:pt x="439510" y="1903407"/>
                </a:lnTo>
                <a:lnTo>
                  <a:pt x="456035" y="1987175"/>
                </a:lnTo>
                <a:lnTo>
                  <a:pt x="472547" y="2085024"/>
                </a:lnTo>
                <a:lnTo>
                  <a:pt x="502289" y="2284990"/>
                </a:lnTo>
                <a:lnTo>
                  <a:pt x="518814" y="2386930"/>
                </a:lnTo>
                <a:lnTo>
                  <a:pt x="532031" y="2452703"/>
                </a:lnTo>
                <a:lnTo>
                  <a:pt x="541941" y="2490718"/>
                </a:lnTo>
                <a:lnTo>
                  <a:pt x="551864" y="2518717"/>
                </a:lnTo>
                <a:lnTo>
                  <a:pt x="561774" y="2537066"/>
                </a:lnTo>
                <a:lnTo>
                  <a:pt x="568389" y="2544335"/>
                </a:lnTo>
                <a:lnTo>
                  <a:pt x="574991" y="2548070"/>
                </a:lnTo>
                <a:lnTo>
                  <a:pt x="581606" y="2548741"/>
                </a:lnTo>
                <a:lnTo>
                  <a:pt x="588208" y="2546969"/>
                </a:lnTo>
                <a:lnTo>
                  <a:pt x="598131" y="2541042"/>
                </a:lnTo>
                <a:lnTo>
                  <a:pt x="644385" y="2506927"/>
                </a:lnTo>
                <a:lnTo>
                  <a:pt x="670820" y="2490034"/>
                </a:lnTo>
                <a:lnTo>
                  <a:pt x="687345" y="2476269"/>
                </a:lnTo>
                <a:lnTo>
                  <a:pt x="700562" y="2461681"/>
                </a:lnTo>
                <a:lnTo>
                  <a:pt x="710485" y="2447156"/>
                </a:lnTo>
                <a:lnTo>
                  <a:pt x="720395" y="2427478"/>
                </a:lnTo>
                <a:lnTo>
                  <a:pt x="730305" y="2399808"/>
                </a:lnTo>
                <a:lnTo>
                  <a:pt x="740214" y="2360615"/>
                </a:lnTo>
                <a:lnTo>
                  <a:pt x="750137" y="2306011"/>
                </a:lnTo>
                <a:lnTo>
                  <a:pt x="760047" y="2232146"/>
                </a:lnTo>
                <a:lnTo>
                  <a:pt x="769957" y="2135437"/>
                </a:lnTo>
                <a:lnTo>
                  <a:pt x="779879" y="2013021"/>
                </a:lnTo>
                <a:lnTo>
                  <a:pt x="793097" y="1806394"/>
                </a:lnTo>
                <a:lnTo>
                  <a:pt x="806314" y="1550988"/>
                </a:lnTo>
                <a:lnTo>
                  <a:pt x="826134" y="1101061"/>
                </a:lnTo>
                <a:lnTo>
                  <a:pt x="852581" y="502805"/>
                </a:lnTo>
                <a:lnTo>
                  <a:pt x="865798" y="268992"/>
                </a:lnTo>
                <a:lnTo>
                  <a:pt x="875708" y="140161"/>
                </a:lnTo>
                <a:lnTo>
                  <a:pt x="885618" y="54144"/>
                </a:lnTo>
                <a:lnTo>
                  <a:pt x="892233" y="19833"/>
                </a:lnTo>
                <a:lnTo>
                  <a:pt x="898835" y="2645"/>
                </a:lnTo>
                <a:lnTo>
                  <a:pt x="902143" y="0"/>
                </a:lnTo>
                <a:lnTo>
                  <a:pt x="905450" y="1042"/>
                </a:lnTo>
                <a:lnTo>
                  <a:pt x="908758" y="5543"/>
                </a:lnTo>
                <a:lnTo>
                  <a:pt x="915360" y="23974"/>
                </a:lnTo>
                <a:lnTo>
                  <a:pt x="921975" y="53496"/>
                </a:lnTo>
                <a:lnTo>
                  <a:pt x="931885" y="114728"/>
                </a:lnTo>
                <a:lnTo>
                  <a:pt x="945103" y="219005"/>
                </a:lnTo>
                <a:lnTo>
                  <a:pt x="991370" y="608560"/>
                </a:lnTo>
                <a:lnTo>
                  <a:pt x="1007895" y="717439"/>
                </a:lnTo>
                <a:lnTo>
                  <a:pt x="1057457" y="1020560"/>
                </a:lnTo>
                <a:lnTo>
                  <a:pt x="1070674" y="1129034"/>
                </a:lnTo>
                <a:lnTo>
                  <a:pt x="1083891" y="1261492"/>
                </a:lnTo>
                <a:lnTo>
                  <a:pt x="1100416" y="1462079"/>
                </a:lnTo>
                <a:lnTo>
                  <a:pt x="1123543" y="1789577"/>
                </a:lnTo>
                <a:lnTo>
                  <a:pt x="1146683" y="2110389"/>
                </a:lnTo>
                <a:lnTo>
                  <a:pt x="1159901" y="2255687"/>
                </a:lnTo>
                <a:lnTo>
                  <a:pt x="1169810" y="2336454"/>
                </a:lnTo>
                <a:lnTo>
                  <a:pt x="1176425" y="2375343"/>
                </a:lnTo>
                <a:lnTo>
                  <a:pt x="1183028" y="2401809"/>
                </a:lnTo>
                <a:lnTo>
                  <a:pt x="1189643" y="2415701"/>
                </a:lnTo>
                <a:lnTo>
                  <a:pt x="1192950" y="2417917"/>
                </a:lnTo>
                <a:lnTo>
                  <a:pt x="1196245" y="2417030"/>
                </a:lnTo>
                <a:lnTo>
                  <a:pt x="1199553" y="2413054"/>
                </a:lnTo>
                <a:lnTo>
                  <a:pt x="1206168" y="2396073"/>
                </a:lnTo>
                <a:lnTo>
                  <a:pt x="1212770" y="2367517"/>
                </a:lnTo>
                <a:lnTo>
                  <a:pt x="1222680" y="2304808"/>
                </a:lnTo>
                <a:lnTo>
                  <a:pt x="1232602" y="2221471"/>
                </a:lnTo>
                <a:lnTo>
                  <a:pt x="1249127" y="2051011"/>
                </a:lnTo>
                <a:lnTo>
                  <a:pt x="1278857" y="1738519"/>
                </a:lnTo>
                <a:lnTo>
                  <a:pt x="1292087" y="1631108"/>
                </a:lnTo>
                <a:lnTo>
                  <a:pt x="1301997" y="1571186"/>
                </a:lnTo>
                <a:lnTo>
                  <a:pt x="1311907" y="1530802"/>
                </a:lnTo>
                <a:lnTo>
                  <a:pt x="1318522" y="1515125"/>
                </a:lnTo>
                <a:lnTo>
                  <a:pt x="1325124" y="1508553"/>
                </a:lnTo>
                <a:lnTo>
                  <a:pt x="1328431" y="1508692"/>
                </a:lnTo>
                <a:lnTo>
                  <a:pt x="1331739" y="1511098"/>
                </a:lnTo>
                <a:lnTo>
                  <a:pt x="1338341" y="1522673"/>
                </a:lnTo>
                <a:lnTo>
                  <a:pt x="1344956" y="1543098"/>
                </a:lnTo>
                <a:lnTo>
                  <a:pt x="1351559" y="1572135"/>
                </a:lnTo>
                <a:lnTo>
                  <a:pt x="1361481" y="1631273"/>
                </a:lnTo>
                <a:lnTo>
                  <a:pt x="1371391" y="1708025"/>
                </a:lnTo>
                <a:lnTo>
                  <a:pt x="1384608" y="1834709"/>
                </a:lnTo>
                <a:lnTo>
                  <a:pt x="1401133" y="2023810"/>
                </a:lnTo>
                <a:lnTo>
                  <a:pt x="1437478" y="2455958"/>
                </a:lnTo>
                <a:lnTo>
                  <a:pt x="1450695" y="2573840"/>
                </a:lnTo>
                <a:lnTo>
                  <a:pt x="1460618" y="2638271"/>
                </a:lnTo>
                <a:lnTo>
                  <a:pt x="1467220" y="2669055"/>
                </a:lnTo>
                <a:lnTo>
                  <a:pt x="1473835" y="2690241"/>
                </a:lnTo>
                <a:lnTo>
                  <a:pt x="1480438" y="2702360"/>
                </a:lnTo>
                <a:lnTo>
                  <a:pt x="1483745" y="2705260"/>
                </a:lnTo>
                <a:lnTo>
                  <a:pt x="1487053" y="2706222"/>
                </a:lnTo>
                <a:lnTo>
                  <a:pt x="1490360" y="2705361"/>
                </a:lnTo>
                <a:lnTo>
                  <a:pt x="1496963" y="2698700"/>
                </a:lnTo>
                <a:lnTo>
                  <a:pt x="1503577" y="2686265"/>
                </a:lnTo>
                <a:lnTo>
                  <a:pt x="1513487" y="2658861"/>
                </a:lnTo>
                <a:lnTo>
                  <a:pt x="1526705" y="2610120"/>
                </a:lnTo>
                <a:lnTo>
                  <a:pt x="1543229" y="2536635"/>
                </a:lnTo>
                <a:lnTo>
                  <a:pt x="1579574" y="2357488"/>
                </a:lnTo>
                <a:lnTo>
                  <a:pt x="1615932" y="2168830"/>
                </a:lnTo>
                <a:lnTo>
                  <a:pt x="1639059" y="2033219"/>
                </a:lnTo>
                <a:lnTo>
                  <a:pt x="1658891" y="1899823"/>
                </a:lnTo>
                <a:lnTo>
                  <a:pt x="1688633" y="1675189"/>
                </a:lnTo>
                <a:lnTo>
                  <a:pt x="1724978" y="1405069"/>
                </a:lnTo>
                <a:lnTo>
                  <a:pt x="1754720" y="1207660"/>
                </a:lnTo>
                <a:lnTo>
                  <a:pt x="1777847" y="1072404"/>
                </a:lnTo>
                <a:lnTo>
                  <a:pt x="1794372" y="994322"/>
                </a:lnTo>
                <a:lnTo>
                  <a:pt x="1807590" y="945860"/>
                </a:lnTo>
                <a:lnTo>
                  <a:pt x="1820807" y="909731"/>
                </a:lnTo>
                <a:lnTo>
                  <a:pt x="1830717" y="890394"/>
                </a:lnTo>
                <a:lnTo>
                  <a:pt x="1840639" y="877921"/>
                </a:lnTo>
                <a:lnTo>
                  <a:pt x="1847242" y="873653"/>
                </a:lnTo>
                <a:lnTo>
                  <a:pt x="1853857" y="872881"/>
                </a:lnTo>
                <a:lnTo>
                  <a:pt x="1860459" y="875768"/>
                </a:lnTo>
                <a:lnTo>
                  <a:pt x="1867074" y="882378"/>
                </a:lnTo>
                <a:lnTo>
                  <a:pt x="1873676" y="892762"/>
                </a:lnTo>
                <a:lnTo>
                  <a:pt x="1883599" y="915227"/>
                </a:lnTo>
                <a:lnTo>
                  <a:pt x="1893509" y="945480"/>
                </a:lnTo>
                <a:lnTo>
                  <a:pt x="1906726" y="996386"/>
                </a:lnTo>
                <a:lnTo>
                  <a:pt x="1919944" y="1058398"/>
                </a:lnTo>
                <a:lnTo>
                  <a:pt x="1933161" y="1132137"/>
                </a:lnTo>
                <a:lnTo>
                  <a:pt x="1949686" y="1241687"/>
                </a:lnTo>
                <a:lnTo>
                  <a:pt x="1966211" y="1370713"/>
                </a:lnTo>
                <a:lnTo>
                  <a:pt x="1986043" y="1548658"/>
                </a:lnTo>
                <a:lnTo>
                  <a:pt x="2035605" y="2011729"/>
                </a:lnTo>
                <a:lnTo>
                  <a:pt x="2048822" y="2106628"/>
                </a:lnTo>
                <a:lnTo>
                  <a:pt x="2058732" y="2163043"/>
                </a:lnTo>
                <a:lnTo>
                  <a:pt x="2068655" y="2205123"/>
                </a:lnTo>
                <a:lnTo>
                  <a:pt x="2075257" y="2224738"/>
                </a:lnTo>
                <a:lnTo>
                  <a:pt x="2081872" y="2237528"/>
                </a:lnTo>
                <a:lnTo>
                  <a:pt x="2088474" y="2243581"/>
                </a:lnTo>
                <a:lnTo>
                  <a:pt x="2091782" y="2244151"/>
                </a:lnTo>
                <a:lnTo>
                  <a:pt x="2095089" y="2243151"/>
                </a:lnTo>
                <a:lnTo>
                  <a:pt x="2101692" y="2236591"/>
                </a:lnTo>
                <a:lnTo>
                  <a:pt x="2108307" y="2224359"/>
                </a:lnTo>
                <a:lnTo>
                  <a:pt x="2118217" y="2196525"/>
                </a:lnTo>
                <a:lnTo>
                  <a:pt x="2128127" y="2159193"/>
                </a:lnTo>
                <a:lnTo>
                  <a:pt x="2141357" y="2098485"/>
                </a:lnTo>
                <a:lnTo>
                  <a:pt x="2164484" y="1975626"/>
                </a:lnTo>
                <a:lnTo>
                  <a:pt x="2200829" y="1779712"/>
                </a:lnTo>
                <a:lnTo>
                  <a:pt x="2214046" y="1723006"/>
                </a:lnTo>
                <a:lnTo>
                  <a:pt x="2223968" y="1691525"/>
                </a:lnTo>
                <a:lnTo>
                  <a:pt x="2230571" y="1677165"/>
                </a:lnTo>
                <a:lnTo>
                  <a:pt x="2237186" y="1668845"/>
                </a:lnTo>
                <a:lnTo>
                  <a:pt x="2240493" y="1667085"/>
                </a:lnTo>
                <a:lnTo>
                  <a:pt x="2243788" y="1666971"/>
                </a:lnTo>
                <a:lnTo>
                  <a:pt x="2247096" y="1668554"/>
                </a:lnTo>
                <a:lnTo>
                  <a:pt x="2253711" y="1676912"/>
                </a:lnTo>
                <a:lnTo>
                  <a:pt x="2260313" y="1692285"/>
                </a:lnTo>
                <a:lnTo>
                  <a:pt x="2266928" y="1714838"/>
                </a:lnTo>
                <a:lnTo>
                  <a:pt x="2276838" y="1762439"/>
                </a:lnTo>
                <a:lnTo>
                  <a:pt x="2286748" y="1827060"/>
                </a:lnTo>
                <a:lnTo>
                  <a:pt x="2296670" y="1908954"/>
                </a:lnTo>
                <a:lnTo>
                  <a:pt x="2309888" y="2044185"/>
                </a:lnTo>
                <a:lnTo>
                  <a:pt x="2326400" y="2246051"/>
                </a:lnTo>
                <a:lnTo>
                  <a:pt x="2352847" y="2572067"/>
                </a:lnTo>
                <a:lnTo>
                  <a:pt x="2366064" y="2700929"/>
                </a:lnTo>
                <a:lnTo>
                  <a:pt x="2375975" y="2775427"/>
                </a:lnTo>
                <a:lnTo>
                  <a:pt x="2385884" y="2830398"/>
                </a:lnTo>
                <a:lnTo>
                  <a:pt x="2395807" y="2867312"/>
                </a:lnTo>
                <a:lnTo>
                  <a:pt x="2402409" y="2883268"/>
                </a:lnTo>
                <a:lnTo>
                  <a:pt x="2409024" y="2893563"/>
                </a:lnTo>
                <a:lnTo>
                  <a:pt x="2415627" y="2899350"/>
                </a:lnTo>
                <a:lnTo>
                  <a:pt x="2422242" y="2901668"/>
                </a:lnTo>
                <a:lnTo>
                  <a:pt x="2428844" y="2901402"/>
                </a:lnTo>
                <a:lnTo>
                  <a:pt x="2438766" y="2897273"/>
                </a:lnTo>
                <a:lnTo>
                  <a:pt x="2448676" y="2889726"/>
                </a:lnTo>
                <a:lnTo>
                  <a:pt x="2461894" y="2875454"/>
                </a:lnTo>
                <a:lnTo>
                  <a:pt x="2478418" y="2852749"/>
                </a:lnTo>
                <a:lnTo>
                  <a:pt x="2501546" y="2820306"/>
                </a:lnTo>
                <a:lnTo>
                  <a:pt x="2511456" y="2810061"/>
                </a:lnTo>
                <a:lnTo>
                  <a:pt x="2521378" y="2803945"/>
                </a:lnTo>
                <a:lnTo>
                  <a:pt x="2527980" y="2802564"/>
                </a:lnTo>
                <a:lnTo>
                  <a:pt x="2534596" y="2803464"/>
                </a:lnTo>
                <a:lnTo>
                  <a:pt x="2541198" y="2806592"/>
                </a:lnTo>
                <a:lnTo>
                  <a:pt x="2551120" y="2815215"/>
                </a:lnTo>
                <a:lnTo>
                  <a:pt x="2561030" y="2828271"/>
                </a:lnTo>
                <a:lnTo>
                  <a:pt x="2570940" y="2845810"/>
                </a:lnTo>
                <a:lnTo>
                  <a:pt x="2584158" y="2876189"/>
                </a:lnTo>
                <a:lnTo>
                  <a:pt x="2603990" y="2931768"/>
                </a:lnTo>
                <a:lnTo>
                  <a:pt x="2617207" y="2966795"/>
                </a:lnTo>
                <a:lnTo>
                  <a:pt x="2627117" y="2986220"/>
                </a:lnTo>
                <a:lnTo>
                  <a:pt x="2633732" y="2993894"/>
                </a:lnTo>
                <a:lnTo>
                  <a:pt x="2640334" y="2996060"/>
                </a:lnTo>
                <a:lnTo>
                  <a:pt x="2643642" y="2994781"/>
                </a:lnTo>
                <a:lnTo>
                  <a:pt x="2650257" y="2986942"/>
                </a:lnTo>
                <a:lnTo>
                  <a:pt x="2656859" y="2971366"/>
                </a:lnTo>
                <a:lnTo>
                  <a:pt x="2663474" y="2947357"/>
                </a:lnTo>
                <a:lnTo>
                  <a:pt x="2670077" y="2914280"/>
                </a:lnTo>
                <a:lnTo>
                  <a:pt x="2679999" y="2846646"/>
                </a:lnTo>
                <a:lnTo>
                  <a:pt x="2689909" y="2756698"/>
                </a:lnTo>
                <a:lnTo>
                  <a:pt x="2703127" y="2602181"/>
                </a:lnTo>
                <a:lnTo>
                  <a:pt x="2716344" y="2412092"/>
                </a:lnTo>
                <a:lnTo>
                  <a:pt x="2736176" y="2082213"/>
                </a:lnTo>
                <a:lnTo>
                  <a:pt x="2772521" y="1470652"/>
                </a:lnTo>
                <a:lnTo>
                  <a:pt x="2789046" y="1238622"/>
                </a:lnTo>
                <a:lnTo>
                  <a:pt x="2805571" y="1047862"/>
                </a:lnTo>
                <a:lnTo>
                  <a:pt x="2818788" y="927358"/>
                </a:lnTo>
                <a:lnTo>
                  <a:pt x="2832005" y="833941"/>
                </a:lnTo>
                <a:lnTo>
                  <a:pt x="2845223" y="764002"/>
                </a:lnTo>
                <a:lnTo>
                  <a:pt x="2855133" y="724885"/>
                </a:lnTo>
                <a:lnTo>
                  <a:pt x="2865042" y="696152"/>
                </a:lnTo>
                <a:lnTo>
                  <a:pt x="2874965" y="677220"/>
                </a:lnTo>
                <a:lnTo>
                  <a:pt x="2881567" y="670028"/>
                </a:lnTo>
                <a:lnTo>
                  <a:pt x="2888182" y="667368"/>
                </a:lnTo>
                <a:lnTo>
                  <a:pt x="2894785" y="669622"/>
                </a:lnTo>
                <a:lnTo>
                  <a:pt x="2901400" y="677182"/>
                </a:lnTo>
                <a:lnTo>
                  <a:pt x="2908002" y="690415"/>
                </a:lnTo>
                <a:lnTo>
                  <a:pt x="2914617" y="709562"/>
                </a:lnTo>
                <a:lnTo>
                  <a:pt x="2924527" y="749616"/>
                </a:lnTo>
                <a:lnTo>
                  <a:pt x="2934450" y="803296"/>
                </a:lnTo>
                <a:lnTo>
                  <a:pt x="2947667" y="895814"/>
                </a:lnTo>
                <a:lnTo>
                  <a:pt x="2960884" y="1012101"/>
                </a:lnTo>
                <a:lnTo>
                  <a:pt x="2977409" y="1187779"/>
                </a:lnTo>
                <a:lnTo>
                  <a:pt x="3017061" y="1634110"/>
                </a:lnTo>
                <a:lnTo>
                  <a:pt x="3030278" y="1742115"/>
                </a:lnTo>
                <a:lnTo>
                  <a:pt x="3040188" y="1800265"/>
                </a:lnTo>
                <a:lnTo>
                  <a:pt x="3046803" y="1827313"/>
                </a:lnTo>
                <a:lnTo>
                  <a:pt x="3053406" y="1844928"/>
                </a:lnTo>
                <a:lnTo>
                  <a:pt x="3060021" y="1853413"/>
                </a:lnTo>
                <a:lnTo>
                  <a:pt x="3063315" y="1854388"/>
                </a:lnTo>
                <a:lnTo>
                  <a:pt x="3066623" y="1853299"/>
                </a:lnTo>
                <a:lnTo>
                  <a:pt x="3073238" y="1845245"/>
                </a:lnTo>
                <a:lnTo>
                  <a:pt x="3079840" y="1829960"/>
                </a:lnTo>
                <a:lnTo>
                  <a:pt x="3086456" y="1808129"/>
                </a:lnTo>
                <a:lnTo>
                  <a:pt x="3096365" y="1764782"/>
                </a:lnTo>
                <a:lnTo>
                  <a:pt x="3109583" y="1692285"/>
                </a:lnTo>
                <a:lnTo>
                  <a:pt x="3145940" y="1482986"/>
                </a:lnTo>
                <a:lnTo>
                  <a:pt x="3162452" y="1409665"/>
                </a:lnTo>
                <a:lnTo>
                  <a:pt x="3178977" y="1351098"/>
                </a:lnTo>
                <a:lnTo>
                  <a:pt x="3192194" y="1313348"/>
                </a:lnTo>
                <a:lnTo>
                  <a:pt x="3205412" y="1283678"/>
                </a:lnTo>
                <a:lnTo>
                  <a:pt x="3215334" y="1267773"/>
                </a:lnTo>
                <a:lnTo>
                  <a:pt x="3221936" y="1260745"/>
                </a:lnTo>
                <a:lnTo>
                  <a:pt x="3228551" y="1256705"/>
                </a:lnTo>
                <a:lnTo>
                  <a:pt x="3235154" y="1255730"/>
                </a:lnTo>
                <a:lnTo>
                  <a:pt x="3241769" y="1257820"/>
                </a:lnTo>
                <a:lnTo>
                  <a:pt x="3248371" y="1263088"/>
                </a:lnTo>
                <a:lnTo>
                  <a:pt x="3254986" y="1271661"/>
                </a:lnTo>
                <a:lnTo>
                  <a:pt x="3264896" y="1291099"/>
                </a:lnTo>
                <a:lnTo>
                  <a:pt x="3274819" y="1319161"/>
                </a:lnTo>
                <a:lnTo>
                  <a:pt x="3284729" y="1356796"/>
                </a:lnTo>
                <a:lnTo>
                  <a:pt x="3294638" y="1405106"/>
                </a:lnTo>
                <a:lnTo>
                  <a:pt x="3304548" y="1465029"/>
                </a:lnTo>
                <a:lnTo>
                  <a:pt x="3317766" y="1564322"/>
                </a:lnTo>
                <a:lnTo>
                  <a:pt x="3330996" y="1685636"/>
                </a:lnTo>
                <a:lnTo>
                  <a:pt x="3347508" y="1862923"/>
                </a:lnTo>
                <a:lnTo>
                  <a:pt x="3406993" y="2532355"/>
                </a:lnTo>
                <a:lnTo>
                  <a:pt x="3423517" y="2676071"/>
                </a:lnTo>
                <a:lnTo>
                  <a:pt x="3440042" y="2794878"/>
                </a:lnTo>
                <a:lnTo>
                  <a:pt x="3453260" y="2872884"/>
                </a:lnTo>
                <a:lnTo>
                  <a:pt x="3466477" y="2936720"/>
                </a:lnTo>
                <a:lnTo>
                  <a:pt x="3479694" y="2986828"/>
                </a:lnTo>
                <a:lnTo>
                  <a:pt x="3489604" y="3015675"/>
                </a:lnTo>
                <a:lnTo>
                  <a:pt x="3499526" y="3037329"/>
                </a:lnTo>
                <a:lnTo>
                  <a:pt x="3509436" y="3052108"/>
                </a:lnTo>
                <a:lnTo>
                  <a:pt x="3519346" y="3060642"/>
                </a:lnTo>
                <a:lnTo>
                  <a:pt x="3525962" y="3063150"/>
                </a:lnTo>
                <a:lnTo>
                  <a:pt x="3532564" y="3063251"/>
                </a:lnTo>
                <a:lnTo>
                  <a:pt x="3539179" y="3060947"/>
                </a:lnTo>
                <a:lnTo>
                  <a:pt x="3545781" y="3056261"/>
                </a:lnTo>
                <a:lnTo>
                  <a:pt x="3555704" y="3044826"/>
                </a:lnTo>
                <a:lnTo>
                  <a:pt x="3565614" y="3028149"/>
                </a:lnTo>
                <a:lnTo>
                  <a:pt x="3575523" y="3006076"/>
                </a:lnTo>
                <a:lnTo>
                  <a:pt x="3585446" y="2978141"/>
                </a:lnTo>
                <a:lnTo>
                  <a:pt x="3598663" y="2930705"/>
                </a:lnTo>
                <a:lnTo>
                  <a:pt x="3611881" y="2871288"/>
                </a:lnTo>
                <a:lnTo>
                  <a:pt x="3628405" y="2782582"/>
                </a:lnTo>
                <a:lnTo>
                  <a:pt x="3664750" y="2563380"/>
                </a:lnTo>
                <a:lnTo>
                  <a:pt x="3691185" y="2412674"/>
                </a:lnTo>
                <a:lnTo>
                  <a:pt x="3707710" y="2331693"/>
                </a:lnTo>
                <a:lnTo>
                  <a:pt x="3720927" y="2279532"/>
                </a:lnTo>
                <a:lnTo>
                  <a:pt x="3730837" y="2250090"/>
                </a:lnTo>
                <a:lnTo>
                  <a:pt x="3740759" y="2229956"/>
                </a:lnTo>
                <a:lnTo>
                  <a:pt x="3747362" y="2221978"/>
                </a:lnTo>
                <a:lnTo>
                  <a:pt x="3753977" y="2218470"/>
                </a:lnTo>
                <a:lnTo>
                  <a:pt x="3760579" y="2219483"/>
                </a:lnTo>
                <a:lnTo>
                  <a:pt x="3767194" y="2225017"/>
                </a:lnTo>
                <a:lnTo>
                  <a:pt x="3773796" y="2234945"/>
                </a:lnTo>
                <a:lnTo>
                  <a:pt x="3783719" y="2257498"/>
                </a:lnTo>
                <a:lnTo>
                  <a:pt x="3793629" y="2287751"/>
                </a:lnTo>
                <a:lnTo>
                  <a:pt x="3810154" y="2348788"/>
                </a:lnTo>
                <a:lnTo>
                  <a:pt x="3836589" y="2448461"/>
                </a:lnTo>
                <a:lnTo>
                  <a:pt x="3849806" y="2487654"/>
                </a:lnTo>
                <a:lnTo>
                  <a:pt x="3859716" y="2508472"/>
                </a:lnTo>
                <a:lnTo>
                  <a:pt x="3866331" y="2517476"/>
                </a:lnTo>
                <a:lnTo>
                  <a:pt x="3872933" y="2522313"/>
                </a:lnTo>
                <a:lnTo>
                  <a:pt x="3879548" y="2522984"/>
                </a:lnTo>
                <a:lnTo>
                  <a:pt x="3886150" y="2519654"/>
                </a:lnTo>
                <a:lnTo>
                  <a:pt x="3892765" y="2512613"/>
                </a:lnTo>
                <a:lnTo>
                  <a:pt x="3902675" y="2496087"/>
                </a:lnTo>
                <a:lnTo>
                  <a:pt x="3915893" y="2466177"/>
                </a:lnTo>
                <a:lnTo>
                  <a:pt x="3939032" y="2410826"/>
                </a:lnTo>
                <a:lnTo>
                  <a:pt x="3948943" y="2393604"/>
                </a:lnTo>
                <a:lnTo>
                  <a:pt x="3955545" y="2385879"/>
                </a:lnTo>
                <a:lnTo>
                  <a:pt x="3962160" y="2381497"/>
                </a:lnTo>
                <a:lnTo>
                  <a:pt x="3968775" y="2380687"/>
                </a:lnTo>
                <a:lnTo>
                  <a:pt x="3975377" y="2383562"/>
                </a:lnTo>
                <a:lnTo>
                  <a:pt x="3981992" y="2390184"/>
                </a:lnTo>
                <a:lnTo>
                  <a:pt x="3988595" y="2400606"/>
                </a:lnTo>
                <a:lnTo>
                  <a:pt x="3998504" y="2422932"/>
                </a:lnTo>
                <a:lnTo>
                  <a:pt x="4011734" y="2462365"/>
                </a:lnTo>
                <a:lnTo>
                  <a:pt x="4034862" y="2535128"/>
                </a:lnTo>
                <a:lnTo>
                  <a:pt x="4044771" y="2557023"/>
                </a:lnTo>
                <a:lnTo>
                  <a:pt x="4051386" y="2565419"/>
                </a:lnTo>
                <a:lnTo>
                  <a:pt x="4054681" y="2567344"/>
                </a:lnTo>
                <a:lnTo>
                  <a:pt x="4057989" y="2567584"/>
                </a:lnTo>
                <a:lnTo>
                  <a:pt x="4061296" y="2566090"/>
                </a:lnTo>
                <a:lnTo>
                  <a:pt x="4067911" y="2557454"/>
                </a:lnTo>
                <a:lnTo>
                  <a:pt x="4074514" y="2541131"/>
                </a:lnTo>
                <a:lnTo>
                  <a:pt x="4081129" y="2517134"/>
                </a:lnTo>
                <a:lnTo>
                  <a:pt x="4091038" y="2467532"/>
                </a:lnTo>
                <a:lnTo>
                  <a:pt x="4100948" y="2403215"/>
                </a:lnTo>
                <a:lnTo>
                  <a:pt x="4114166" y="2298223"/>
                </a:lnTo>
                <a:lnTo>
                  <a:pt x="4114166" y="2298223"/>
                </a:lnTo>
              </a:path>
            </a:pathLst>
          </a:custGeom>
          <a:noFill/>
          <a:ln w="18998" cap="sq">
            <a:solidFill>
              <a:schemeClr val="accent1">
                <a:lumMod val="75000"/>
              </a:schemeClr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Figura a mano libera 22">
            <a:extLst>
              <a:ext uri="{FF2B5EF4-FFF2-40B4-BE49-F238E27FC236}">
                <a16:creationId xmlns:a16="http://schemas.microsoft.com/office/drawing/2014/main" id="{BB72FD94-F80B-AF40-2C1C-49061E76B7EB}"/>
              </a:ext>
            </a:extLst>
          </p:cNvPr>
          <p:cNvSpPr/>
          <p:nvPr/>
        </p:nvSpPr>
        <p:spPr>
          <a:xfrm>
            <a:off x="1764267" y="2810126"/>
            <a:ext cx="601475" cy="307777"/>
          </a:xfrm>
          <a:custGeom>
            <a:avLst/>
            <a:gdLst>
              <a:gd name="connsiteX0" fmla="*/ 0 w 4114165"/>
              <a:gd name="connsiteY0" fmla="*/ 962866 h 3063250"/>
              <a:gd name="connsiteX1" fmla="*/ 13219 w 4114165"/>
              <a:gd name="connsiteY1" fmla="*/ 938578 h 3063250"/>
              <a:gd name="connsiteX2" fmla="*/ 29741 w 4114165"/>
              <a:gd name="connsiteY2" fmla="*/ 914936 h 3063250"/>
              <a:gd name="connsiteX3" fmla="*/ 52873 w 4114165"/>
              <a:gd name="connsiteY3" fmla="*/ 887165 h 3063250"/>
              <a:gd name="connsiteX4" fmla="*/ 79309 w 4114165"/>
              <a:gd name="connsiteY4" fmla="*/ 860382 h 3063250"/>
              <a:gd name="connsiteX5" fmla="*/ 99137 w 4114165"/>
              <a:gd name="connsiteY5" fmla="*/ 843895 h 3063250"/>
              <a:gd name="connsiteX6" fmla="*/ 109050 w 4114165"/>
              <a:gd name="connsiteY6" fmla="*/ 838551 h 3063250"/>
              <a:gd name="connsiteX7" fmla="*/ 118964 w 4114165"/>
              <a:gd name="connsiteY7" fmla="*/ 836816 h 3063250"/>
              <a:gd name="connsiteX8" fmla="*/ 125574 w 4114165"/>
              <a:gd name="connsiteY8" fmla="*/ 838272 h 3063250"/>
              <a:gd name="connsiteX9" fmla="*/ 132182 w 4114165"/>
              <a:gd name="connsiteY9" fmla="*/ 842248 h 3063250"/>
              <a:gd name="connsiteX10" fmla="*/ 138791 w 4114165"/>
              <a:gd name="connsiteY10" fmla="*/ 849049 h 3063250"/>
              <a:gd name="connsiteX11" fmla="*/ 145401 w 4114165"/>
              <a:gd name="connsiteY11" fmla="*/ 859078 h 3063250"/>
              <a:gd name="connsiteX12" fmla="*/ 155315 w 4114165"/>
              <a:gd name="connsiteY12" fmla="*/ 880859 h 3063250"/>
              <a:gd name="connsiteX13" fmla="*/ 165228 w 4114165"/>
              <a:gd name="connsiteY13" fmla="*/ 911631 h 3063250"/>
              <a:gd name="connsiteX14" fmla="*/ 175142 w 4114165"/>
              <a:gd name="connsiteY14" fmla="*/ 951773 h 3063250"/>
              <a:gd name="connsiteX15" fmla="*/ 188360 w 4114165"/>
              <a:gd name="connsiteY15" fmla="*/ 1018952 h 3063250"/>
              <a:gd name="connsiteX16" fmla="*/ 204883 w 4114165"/>
              <a:gd name="connsiteY16" fmla="*/ 1119511 h 3063250"/>
              <a:gd name="connsiteX17" fmla="*/ 237928 w 4114165"/>
              <a:gd name="connsiteY17" fmla="*/ 1325872 h 3063250"/>
              <a:gd name="connsiteX18" fmla="*/ 251146 w 4114165"/>
              <a:gd name="connsiteY18" fmla="*/ 1392203 h 3063250"/>
              <a:gd name="connsiteX19" fmla="*/ 264365 w 4114165"/>
              <a:gd name="connsiteY19" fmla="*/ 1444629 h 3063250"/>
              <a:gd name="connsiteX20" fmla="*/ 274279 w 4114165"/>
              <a:gd name="connsiteY20" fmla="*/ 1474666 h 3063250"/>
              <a:gd name="connsiteX21" fmla="*/ 284192 w 4114165"/>
              <a:gd name="connsiteY21" fmla="*/ 1497675 h 3063250"/>
              <a:gd name="connsiteX22" fmla="*/ 297410 w 4114165"/>
              <a:gd name="connsiteY22" fmla="*/ 1521267 h 3063250"/>
              <a:gd name="connsiteX23" fmla="*/ 323847 w 4114165"/>
              <a:gd name="connsiteY23" fmla="*/ 1565120 h 3063250"/>
              <a:gd name="connsiteX24" fmla="*/ 340373 w 4114165"/>
              <a:gd name="connsiteY24" fmla="*/ 1598538 h 3063250"/>
              <a:gd name="connsiteX25" fmla="*/ 363500 w 4114165"/>
              <a:gd name="connsiteY25" fmla="*/ 1652395 h 3063250"/>
              <a:gd name="connsiteX26" fmla="*/ 386628 w 4114165"/>
              <a:gd name="connsiteY26" fmla="*/ 1713129 h 3063250"/>
              <a:gd name="connsiteX27" fmla="*/ 406460 w 4114165"/>
              <a:gd name="connsiteY27" fmla="*/ 1772988 h 3063250"/>
              <a:gd name="connsiteX28" fmla="*/ 422985 w 4114165"/>
              <a:gd name="connsiteY28" fmla="*/ 1832430 h 3063250"/>
              <a:gd name="connsiteX29" fmla="*/ 439510 w 4114165"/>
              <a:gd name="connsiteY29" fmla="*/ 1903407 h 3063250"/>
              <a:gd name="connsiteX30" fmla="*/ 456035 w 4114165"/>
              <a:gd name="connsiteY30" fmla="*/ 1987175 h 3063250"/>
              <a:gd name="connsiteX31" fmla="*/ 472547 w 4114165"/>
              <a:gd name="connsiteY31" fmla="*/ 2085024 h 3063250"/>
              <a:gd name="connsiteX32" fmla="*/ 502289 w 4114165"/>
              <a:gd name="connsiteY32" fmla="*/ 2284990 h 3063250"/>
              <a:gd name="connsiteX33" fmla="*/ 518814 w 4114165"/>
              <a:gd name="connsiteY33" fmla="*/ 2386930 h 3063250"/>
              <a:gd name="connsiteX34" fmla="*/ 532031 w 4114165"/>
              <a:gd name="connsiteY34" fmla="*/ 2452703 h 3063250"/>
              <a:gd name="connsiteX35" fmla="*/ 541941 w 4114165"/>
              <a:gd name="connsiteY35" fmla="*/ 2490718 h 3063250"/>
              <a:gd name="connsiteX36" fmla="*/ 551864 w 4114165"/>
              <a:gd name="connsiteY36" fmla="*/ 2518717 h 3063250"/>
              <a:gd name="connsiteX37" fmla="*/ 561774 w 4114165"/>
              <a:gd name="connsiteY37" fmla="*/ 2537066 h 3063250"/>
              <a:gd name="connsiteX38" fmla="*/ 568389 w 4114165"/>
              <a:gd name="connsiteY38" fmla="*/ 2544335 h 3063250"/>
              <a:gd name="connsiteX39" fmla="*/ 574991 w 4114165"/>
              <a:gd name="connsiteY39" fmla="*/ 2548070 h 3063250"/>
              <a:gd name="connsiteX40" fmla="*/ 581606 w 4114165"/>
              <a:gd name="connsiteY40" fmla="*/ 2548741 h 3063250"/>
              <a:gd name="connsiteX41" fmla="*/ 588208 w 4114165"/>
              <a:gd name="connsiteY41" fmla="*/ 2546969 h 3063250"/>
              <a:gd name="connsiteX42" fmla="*/ 598131 w 4114165"/>
              <a:gd name="connsiteY42" fmla="*/ 2541042 h 3063250"/>
              <a:gd name="connsiteX43" fmla="*/ 644385 w 4114165"/>
              <a:gd name="connsiteY43" fmla="*/ 2506927 h 3063250"/>
              <a:gd name="connsiteX44" fmla="*/ 670820 w 4114165"/>
              <a:gd name="connsiteY44" fmla="*/ 2490034 h 3063250"/>
              <a:gd name="connsiteX45" fmla="*/ 687345 w 4114165"/>
              <a:gd name="connsiteY45" fmla="*/ 2476269 h 3063250"/>
              <a:gd name="connsiteX46" fmla="*/ 700562 w 4114165"/>
              <a:gd name="connsiteY46" fmla="*/ 2461681 h 3063250"/>
              <a:gd name="connsiteX47" fmla="*/ 710485 w 4114165"/>
              <a:gd name="connsiteY47" fmla="*/ 2447156 h 3063250"/>
              <a:gd name="connsiteX48" fmla="*/ 720395 w 4114165"/>
              <a:gd name="connsiteY48" fmla="*/ 2427478 h 3063250"/>
              <a:gd name="connsiteX49" fmla="*/ 730305 w 4114165"/>
              <a:gd name="connsiteY49" fmla="*/ 2399808 h 3063250"/>
              <a:gd name="connsiteX50" fmla="*/ 740214 w 4114165"/>
              <a:gd name="connsiteY50" fmla="*/ 2360615 h 3063250"/>
              <a:gd name="connsiteX51" fmla="*/ 750137 w 4114165"/>
              <a:gd name="connsiteY51" fmla="*/ 2306011 h 3063250"/>
              <a:gd name="connsiteX52" fmla="*/ 760047 w 4114165"/>
              <a:gd name="connsiteY52" fmla="*/ 2232146 h 3063250"/>
              <a:gd name="connsiteX53" fmla="*/ 769957 w 4114165"/>
              <a:gd name="connsiteY53" fmla="*/ 2135437 h 3063250"/>
              <a:gd name="connsiteX54" fmla="*/ 779879 w 4114165"/>
              <a:gd name="connsiteY54" fmla="*/ 2013021 h 3063250"/>
              <a:gd name="connsiteX55" fmla="*/ 793097 w 4114165"/>
              <a:gd name="connsiteY55" fmla="*/ 1806394 h 3063250"/>
              <a:gd name="connsiteX56" fmla="*/ 806314 w 4114165"/>
              <a:gd name="connsiteY56" fmla="*/ 1550988 h 3063250"/>
              <a:gd name="connsiteX57" fmla="*/ 826134 w 4114165"/>
              <a:gd name="connsiteY57" fmla="*/ 1101061 h 3063250"/>
              <a:gd name="connsiteX58" fmla="*/ 852581 w 4114165"/>
              <a:gd name="connsiteY58" fmla="*/ 502805 h 3063250"/>
              <a:gd name="connsiteX59" fmla="*/ 865798 w 4114165"/>
              <a:gd name="connsiteY59" fmla="*/ 268992 h 3063250"/>
              <a:gd name="connsiteX60" fmla="*/ 875708 w 4114165"/>
              <a:gd name="connsiteY60" fmla="*/ 140161 h 3063250"/>
              <a:gd name="connsiteX61" fmla="*/ 885618 w 4114165"/>
              <a:gd name="connsiteY61" fmla="*/ 54144 h 3063250"/>
              <a:gd name="connsiteX62" fmla="*/ 892233 w 4114165"/>
              <a:gd name="connsiteY62" fmla="*/ 19833 h 3063250"/>
              <a:gd name="connsiteX63" fmla="*/ 898835 w 4114165"/>
              <a:gd name="connsiteY63" fmla="*/ 2645 h 3063250"/>
              <a:gd name="connsiteX64" fmla="*/ 902143 w 4114165"/>
              <a:gd name="connsiteY64" fmla="*/ 0 h 3063250"/>
              <a:gd name="connsiteX65" fmla="*/ 905450 w 4114165"/>
              <a:gd name="connsiteY65" fmla="*/ 1042 h 3063250"/>
              <a:gd name="connsiteX66" fmla="*/ 908758 w 4114165"/>
              <a:gd name="connsiteY66" fmla="*/ 5543 h 3063250"/>
              <a:gd name="connsiteX67" fmla="*/ 915360 w 4114165"/>
              <a:gd name="connsiteY67" fmla="*/ 23974 h 3063250"/>
              <a:gd name="connsiteX68" fmla="*/ 921975 w 4114165"/>
              <a:gd name="connsiteY68" fmla="*/ 53496 h 3063250"/>
              <a:gd name="connsiteX69" fmla="*/ 931885 w 4114165"/>
              <a:gd name="connsiteY69" fmla="*/ 114728 h 3063250"/>
              <a:gd name="connsiteX70" fmla="*/ 945103 w 4114165"/>
              <a:gd name="connsiteY70" fmla="*/ 219005 h 3063250"/>
              <a:gd name="connsiteX71" fmla="*/ 991370 w 4114165"/>
              <a:gd name="connsiteY71" fmla="*/ 608560 h 3063250"/>
              <a:gd name="connsiteX72" fmla="*/ 1007895 w 4114165"/>
              <a:gd name="connsiteY72" fmla="*/ 717439 h 3063250"/>
              <a:gd name="connsiteX73" fmla="*/ 1057457 w 4114165"/>
              <a:gd name="connsiteY73" fmla="*/ 1020560 h 3063250"/>
              <a:gd name="connsiteX74" fmla="*/ 1070674 w 4114165"/>
              <a:gd name="connsiteY74" fmla="*/ 1129034 h 3063250"/>
              <a:gd name="connsiteX75" fmla="*/ 1083891 w 4114165"/>
              <a:gd name="connsiteY75" fmla="*/ 1261492 h 3063250"/>
              <a:gd name="connsiteX76" fmla="*/ 1100416 w 4114165"/>
              <a:gd name="connsiteY76" fmla="*/ 1462079 h 3063250"/>
              <a:gd name="connsiteX77" fmla="*/ 1123543 w 4114165"/>
              <a:gd name="connsiteY77" fmla="*/ 1789577 h 3063250"/>
              <a:gd name="connsiteX78" fmla="*/ 1146683 w 4114165"/>
              <a:gd name="connsiteY78" fmla="*/ 2110389 h 3063250"/>
              <a:gd name="connsiteX79" fmla="*/ 1159901 w 4114165"/>
              <a:gd name="connsiteY79" fmla="*/ 2255687 h 3063250"/>
              <a:gd name="connsiteX80" fmla="*/ 1169810 w 4114165"/>
              <a:gd name="connsiteY80" fmla="*/ 2336454 h 3063250"/>
              <a:gd name="connsiteX81" fmla="*/ 1176425 w 4114165"/>
              <a:gd name="connsiteY81" fmla="*/ 2375343 h 3063250"/>
              <a:gd name="connsiteX82" fmla="*/ 1183028 w 4114165"/>
              <a:gd name="connsiteY82" fmla="*/ 2401809 h 3063250"/>
              <a:gd name="connsiteX83" fmla="*/ 1189643 w 4114165"/>
              <a:gd name="connsiteY83" fmla="*/ 2415701 h 3063250"/>
              <a:gd name="connsiteX84" fmla="*/ 1192950 w 4114165"/>
              <a:gd name="connsiteY84" fmla="*/ 2417917 h 3063250"/>
              <a:gd name="connsiteX85" fmla="*/ 1196245 w 4114165"/>
              <a:gd name="connsiteY85" fmla="*/ 2417030 h 3063250"/>
              <a:gd name="connsiteX86" fmla="*/ 1199553 w 4114165"/>
              <a:gd name="connsiteY86" fmla="*/ 2413054 h 3063250"/>
              <a:gd name="connsiteX87" fmla="*/ 1206168 w 4114165"/>
              <a:gd name="connsiteY87" fmla="*/ 2396073 h 3063250"/>
              <a:gd name="connsiteX88" fmla="*/ 1212770 w 4114165"/>
              <a:gd name="connsiteY88" fmla="*/ 2367517 h 3063250"/>
              <a:gd name="connsiteX89" fmla="*/ 1222680 w 4114165"/>
              <a:gd name="connsiteY89" fmla="*/ 2304808 h 3063250"/>
              <a:gd name="connsiteX90" fmla="*/ 1232602 w 4114165"/>
              <a:gd name="connsiteY90" fmla="*/ 2221471 h 3063250"/>
              <a:gd name="connsiteX91" fmla="*/ 1249127 w 4114165"/>
              <a:gd name="connsiteY91" fmla="*/ 2051011 h 3063250"/>
              <a:gd name="connsiteX92" fmla="*/ 1278857 w 4114165"/>
              <a:gd name="connsiteY92" fmla="*/ 1738519 h 3063250"/>
              <a:gd name="connsiteX93" fmla="*/ 1292087 w 4114165"/>
              <a:gd name="connsiteY93" fmla="*/ 1631108 h 3063250"/>
              <a:gd name="connsiteX94" fmla="*/ 1301997 w 4114165"/>
              <a:gd name="connsiteY94" fmla="*/ 1571186 h 3063250"/>
              <a:gd name="connsiteX95" fmla="*/ 1311907 w 4114165"/>
              <a:gd name="connsiteY95" fmla="*/ 1530802 h 3063250"/>
              <a:gd name="connsiteX96" fmla="*/ 1318522 w 4114165"/>
              <a:gd name="connsiteY96" fmla="*/ 1515125 h 3063250"/>
              <a:gd name="connsiteX97" fmla="*/ 1325124 w 4114165"/>
              <a:gd name="connsiteY97" fmla="*/ 1508553 h 3063250"/>
              <a:gd name="connsiteX98" fmla="*/ 1328431 w 4114165"/>
              <a:gd name="connsiteY98" fmla="*/ 1508692 h 3063250"/>
              <a:gd name="connsiteX99" fmla="*/ 1331739 w 4114165"/>
              <a:gd name="connsiteY99" fmla="*/ 1511098 h 3063250"/>
              <a:gd name="connsiteX100" fmla="*/ 1338341 w 4114165"/>
              <a:gd name="connsiteY100" fmla="*/ 1522673 h 3063250"/>
              <a:gd name="connsiteX101" fmla="*/ 1344956 w 4114165"/>
              <a:gd name="connsiteY101" fmla="*/ 1543098 h 3063250"/>
              <a:gd name="connsiteX102" fmla="*/ 1351559 w 4114165"/>
              <a:gd name="connsiteY102" fmla="*/ 1572135 h 3063250"/>
              <a:gd name="connsiteX103" fmla="*/ 1361481 w 4114165"/>
              <a:gd name="connsiteY103" fmla="*/ 1631273 h 3063250"/>
              <a:gd name="connsiteX104" fmla="*/ 1371391 w 4114165"/>
              <a:gd name="connsiteY104" fmla="*/ 1708025 h 3063250"/>
              <a:gd name="connsiteX105" fmla="*/ 1384608 w 4114165"/>
              <a:gd name="connsiteY105" fmla="*/ 1834709 h 3063250"/>
              <a:gd name="connsiteX106" fmla="*/ 1401133 w 4114165"/>
              <a:gd name="connsiteY106" fmla="*/ 2023810 h 3063250"/>
              <a:gd name="connsiteX107" fmla="*/ 1437478 w 4114165"/>
              <a:gd name="connsiteY107" fmla="*/ 2455958 h 3063250"/>
              <a:gd name="connsiteX108" fmla="*/ 1450695 w 4114165"/>
              <a:gd name="connsiteY108" fmla="*/ 2573840 h 3063250"/>
              <a:gd name="connsiteX109" fmla="*/ 1460618 w 4114165"/>
              <a:gd name="connsiteY109" fmla="*/ 2638271 h 3063250"/>
              <a:gd name="connsiteX110" fmla="*/ 1467220 w 4114165"/>
              <a:gd name="connsiteY110" fmla="*/ 2669055 h 3063250"/>
              <a:gd name="connsiteX111" fmla="*/ 1473835 w 4114165"/>
              <a:gd name="connsiteY111" fmla="*/ 2690241 h 3063250"/>
              <a:gd name="connsiteX112" fmla="*/ 1480438 w 4114165"/>
              <a:gd name="connsiteY112" fmla="*/ 2702360 h 3063250"/>
              <a:gd name="connsiteX113" fmla="*/ 1483745 w 4114165"/>
              <a:gd name="connsiteY113" fmla="*/ 2705260 h 3063250"/>
              <a:gd name="connsiteX114" fmla="*/ 1487053 w 4114165"/>
              <a:gd name="connsiteY114" fmla="*/ 2706222 h 3063250"/>
              <a:gd name="connsiteX115" fmla="*/ 1490360 w 4114165"/>
              <a:gd name="connsiteY115" fmla="*/ 2705361 h 3063250"/>
              <a:gd name="connsiteX116" fmla="*/ 1496963 w 4114165"/>
              <a:gd name="connsiteY116" fmla="*/ 2698700 h 3063250"/>
              <a:gd name="connsiteX117" fmla="*/ 1503577 w 4114165"/>
              <a:gd name="connsiteY117" fmla="*/ 2686265 h 3063250"/>
              <a:gd name="connsiteX118" fmla="*/ 1513487 w 4114165"/>
              <a:gd name="connsiteY118" fmla="*/ 2658861 h 3063250"/>
              <a:gd name="connsiteX119" fmla="*/ 1526705 w 4114165"/>
              <a:gd name="connsiteY119" fmla="*/ 2610120 h 3063250"/>
              <a:gd name="connsiteX120" fmla="*/ 1543229 w 4114165"/>
              <a:gd name="connsiteY120" fmla="*/ 2536635 h 3063250"/>
              <a:gd name="connsiteX121" fmla="*/ 1579574 w 4114165"/>
              <a:gd name="connsiteY121" fmla="*/ 2357488 h 3063250"/>
              <a:gd name="connsiteX122" fmla="*/ 1615932 w 4114165"/>
              <a:gd name="connsiteY122" fmla="*/ 2168830 h 3063250"/>
              <a:gd name="connsiteX123" fmla="*/ 1639059 w 4114165"/>
              <a:gd name="connsiteY123" fmla="*/ 2033219 h 3063250"/>
              <a:gd name="connsiteX124" fmla="*/ 1658891 w 4114165"/>
              <a:gd name="connsiteY124" fmla="*/ 1899823 h 3063250"/>
              <a:gd name="connsiteX125" fmla="*/ 1688633 w 4114165"/>
              <a:gd name="connsiteY125" fmla="*/ 1675189 h 3063250"/>
              <a:gd name="connsiteX126" fmla="*/ 1724978 w 4114165"/>
              <a:gd name="connsiteY126" fmla="*/ 1405069 h 3063250"/>
              <a:gd name="connsiteX127" fmla="*/ 1754720 w 4114165"/>
              <a:gd name="connsiteY127" fmla="*/ 1207660 h 3063250"/>
              <a:gd name="connsiteX128" fmla="*/ 1777847 w 4114165"/>
              <a:gd name="connsiteY128" fmla="*/ 1072404 h 3063250"/>
              <a:gd name="connsiteX129" fmla="*/ 1794372 w 4114165"/>
              <a:gd name="connsiteY129" fmla="*/ 994322 h 3063250"/>
              <a:gd name="connsiteX130" fmla="*/ 1807590 w 4114165"/>
              <a:gd name="connsiteY130" fmla="*/ 945860 h 3063250"/>
              <a:gd name="connsiteX131" fmla="*/ 1820807 w 4114165"/>
              <a:gd name="connsiteY131" fmla="*/ 909731 h 3063250"/>
              <a:gd name="connsiteX132" fmla="*/ 1830717 w 4114165"/>
              <a:gd name="connsiteY132" fmla="*/ 890394 h 3063250"/>
              <a:gd name="connsiteX133" fmla="*/ 1840639 w 4114165"/>
              <a:gd name="connsiteY133" fmla="*/ 877921 h 3063250"/>
              <a:gd name="connsiteX134" fmla="*/ 1847242 w 4114165"/>
              <a:gd name="connsiteY134" fmla="*/ 873653 h 3063250"/>
              <a:gd name="connsiteX135" fmla="*/ 1853857 w 4114165"/>
              <a:gd name="connsiteY135" fmla="*/ 872881 h 3063250"/>
              <a:gd name="connsiteX136" fmla="*/ 1860459 w 4114165"/>
              <a:gd name="connsiteY136" fmla="*/ 875768 h 3063250"/>
              <a:gd name="connsiteX137" fmla="*/ 1867074 w 4114165"/>
              <a:gd name="connsiteY137" fmla="*/ 882378 h 3063250"/>
              <a:gd name="connsiteX138" fmla="*/ 1873676 w 4114165"/>
              <a:gd name="connsiteY138" fmla="*/ 892762 h 3063250"/>
              <a:gd name="connsiteX139" fmla="*/ 1883599 w 4114165"/>
              <a:gd name="connsiteY139" fmla="*/ 915227 h 3063250"/>
              <a:gd name="connsiteX140" fmla="*/ 1893509 w 4114165"/>
              <a:gd name="connsiteY140" fmla="*/ 945480 h 3063250"/>
              <a:gd name="connsiteX141" fmla="*/ 1906726 w 4114165"/>
              <a:gd name="connsiteY141" fmla="*/ 996386 h 3063250"/>
              <a:gd name="connsiteX142" fmla="*/ 1919944 w 4114165"/>
              <a:gd name="connsiteY142" fmla="*/ 1058398 h 3063250"/>
              <a:gd name="connsiteX143" fmla="*/ 1933161 w 4114165"/>
              <a:gd name="connsiteY143" fmla="*/ 1132137 h 3063250"/>
              <a:gd name="connsiteX144" fmla="*/ 1949686 w 4114165"/>
              <a:gd name="connsiteY144" fmla="*/ 1241687 h 3063250"/>
              <a:gd name="connsiteX145" fmla="*/ 1966211 w 4114165"/>
              <a:gd name="connsiteY145" fmla="*/ 1370713 h 3063250"/>
              <a:gd name="connsiteX146" fmla="*/ 1986043 w 4114165"/>
              <a:gd name="connsiteY146" fmla="*/ 1548658 h 3063250"/>
              <a:gd name="connsiteX147" fmla="*/ 2035605 w 4114165"/>
              <a:gd name="connsiteY147" fmla="*/ 2011729 h 3063250"/>
              <a:gd name="connsiteX148" fmla="*/ 2048822 w 4114165"/>
              <a:gd name="connsiteY148" fmla="*/ 2106628 h 3063250"/>
              <a:gd name="connsiteX149" fmla="*/ 2058732 w 4114165"/>
              <a:gd name="connsiteY149" fmla="*/ 2163043 h 3063250"/>
              <a:gd name="connsiteX150" fmla="*/ 2068655 w 4114165"/>
              <a:gd name="connsiteY150" fmla="*/ 2205123 h 3063250"/>
              <a:gd name="connsiteX151" fmla="*/ 2075257 w 4114165"/>
              <a:gd name="connsiteY151" fmla="*/ 2224738 h 3063250"/>
              <a:gd name="connsiteX152" fmla="*/ 2081872 w 4114165"/>
              <a:gd name="connsiteY152" fmla="*/ 2237528 h 3063250"/>
              <a:gd name="connsiteX153" fmla="*/ 2088474 w 4114165"/>
              <a:gd name="connsiteY153" fmla="*/ 2243581 h 3063250"/>
              <a:gd name="connsiteX154" fmla="*/ 2091782 w 4114165"/>
              <a:gd name="connsiteY154" fmla="*/ 2244151 h 3063250"/>
              <a:gd name="connsiteX155" fmla="*/ 2095089 w 4114165"/>
              <a:gd name="connsiteY155" fmla="*/ 2243151 h 3063250"/>
              <a:gd name="connsiteX156" fmla="*/ 2101692 w 4114165"/>
              <a:gd name="connsiteY156" fmla="*/ 2236591 h 3063250"/>
              <a:gd name="connsiteX157" fmla="*/ 2108307 w 4114165"/>
              <a:gd name="connsiteY157" fmla="*/ 2224359 h 3063250"/>
              <a:gd name="connsiteX158" fmla="*/ 2118217 w 4114165"/>
              <a:gd name="connsiteY158" fmla="*/ 2196525 h 3063250"/>
              <a:gd name="connsiteX159" fmla="*/ 2128127 w 4114165"/>
              <a:gd name="connsiteY159" fmla="*/ 2159193 h 3063250"/>
              <a:gd name="connsiteX160" fmla="*/ 2141357 w 4114165"/>
              <a:gd name="connsiteY160" fmla="*/ 2098485 h 3063250"/>
              <a:gd name="connsiteX161" fmla="*/ 2164484 w 4114165"/>
              <a:gd name="connsiteY161" fmla="*/ 1975626 h 3063250"/>
              <a:gd name="connsiteX162" fmla="*/ 2200829 w 4114165"/>
              <a:gd name="connsiteY162" fmla="*/ 1779712 h 3063250"/>
              <a:gd name="connsiteX163" fmla="*/ 2214046 w 4114165"/>
              <a:gd name="connsiteY163" fmla="*/ 1723006 h 3063250"/>
              <a:gd name="connsiteX164" fmla="*/ 2223968 w 4114165"/>
              <a:gd name="connsiteY164" fmla="*/ 1691525 h 3063250"/>
              <a:gd name="connsiteX165" fmla="*/ 2230571 w 4114165"/>
              <a:gd name="connsiteY165" fmla="*/ 1677165 h 3063250"/>
              <a:gd name="connsiteX166" fmla="*/ 2237186 w 4114165"/>
              <a:gd name="connsiteY166" fmla="*/ 1668845 h 3063250"/>
              <a:gd name="connsiteX167" fmla="*/ 2240493 w 4114165"/>
              <a:gd name="connsiteY167" fmla="*/ 1667085 h 3063250"/>
              <a:gd name="connsiteX168" fmla="*/ 2243788 w 4114165"/>
              <a:gd name="connsiteY168" fmla="*/ 1666971 h 3063250"/>
              <a:gd name="connsiteX169" fmla="*/ 2247096 w 4114165"/>
              <a:gd name="connsiteY169" fmla="*/ 1668554 h 3063250"/>
              <a:gd name="connsiteX170" fmla="*/ 2253711 w 4114165"/>
              <a:gd name="connsiteY170" fmla="*/ 1676912 h 3063250"/>
              <a:gd name="connsiteX171" fmla="*/ 2260313 w 4114165"/>
              <a:gd name="connsiteY171" fmla="*/ 1692285 h 3063250"/>
              <a:gd name="connsiteX172" fmla="*/ 2266928 w 4114165"/>
              <a:gd name="connsiteY172" fmla="*/ 1714838 h 3063250"/>
              <a:gd name="connsiteX173" fmla="*/ 2276838 w 4114165"/>
              <a:gd name="connsiteY173" fmla="*/ 1762439 h 3063250"/>
              <a:gd name="connsiteX174" fmla="*/ 2286748 w 4114165"/>
              <a:gd name="connsiteY174" fmla="*/ 1827060 h 3063250"/>
              <a:gd name="connsiteX175" fmla="*/ 2296670 w 4114165"/>
              <a:gd name="connsiteY175" fmla="*/ 1908954 h 3063250"/>
              <a:gd name="connsiteX176" fmla="*/ 2309888 w 4114165"/>
              <a:gd name="connsiteY176" fmla="*/ 2044185 h 3063250"/>
              <a:gd name="connsiteX177" fmla="*/ 2326400 w 4114165"/>
              <a:gd name="connsiteY177" fmla="*/ 2246051 h 3063250"/>
              <a:gd name="connsiteX178" fmla="*/ 2352847 w 4114165"/>
              <a:gd name="connsiteY178" fmla="*/ 2572067 h 3063250"/>
              <a:gd name="connsiteX179" fmla="*/ 2366064 w 4114165"/>
              <a:gd name="connsiteY179" fmla="*/ 2700929 h 3063250"/>
              <a:gd name="connsiteX180" fmla="*/ 2375975 w 4114165"/>
              <a:gd name="connsiteY180" fmla="*/ 2775427 h 3063250"/>
              <a:gd name="connsiteX181" fmla="*/ 2385884 w 4114165"/>
              <a:gd name="connsiteY181" fmla="*/ 2830398 h 3063250"/>
              <a:gd name="connsiteX182" fmla="*/ 2395807 w 4114165"/>
              <a:gd name="connsiteY182" fmla="*/ 2867312 h 3063250"/>
              <a:gd name="connsiteX183" fmla="*/ 2402409 w 4114165"/>
              <a:gd name="connsiteY183" fmla="*/ 2883268 h 3063250"/>
              <a:gd name="connsiteX184" fmla="*/ 2409024 w 4114165"/>
              <a:gd name="connsiteY184" fmla="*/ 2893563 h 3063250"/>
              <a:gd name="connsiteX185" fmla="*/ 2415627 w 4114165"/>
              <a:gd name="connsiteY185" fmla="*/ 2899350 h 3063250"/>
              <a:gd name="connsiteX186" fmla="*/ 2422242 w 4114165"/>
              <a:gd name="connsiteY186" fmla="*/ 2901668 h 3063250"/>
              <a:gd name="connsiteX187" fmla="*/ 2428844 w 4114165"/>
              <a:gd name="connsiteY187" fmla="*/ 2901402 h 3063250"/>
              <a:gd name="connsiteX188" fmla="*/ 2438766 w 4114165"/>
              <a:gd name="connsiteY188" fmla="*/ 2897273 h 3063250"/>
              <a:gd name="connsiteX189" fmla="*/ 2448676 w 4114165"/>
              <a:gd name="connsiteY189" fmla="*/ 2889726 h 3063250"/>
              <a:gd name="connsiteX190" fmla="*/ 2461894 w 4114165"/>
              <a:gd name="connsiteY190" fmla="*/ 2875454 h 3063250"/>
              <a:gd name="connsiteX191" fmla="*/ 2478418 w 4114165"/>
              <a:gd name="connsiteY191" fmla="*/ 2852749 h 3063250"/>
              <a:gd name="connsiteX192" fmla="*/ 2501546 w 4114165"/>
              <a:gd name="connsiteY192" fmla="*/ 2820306 h 3063250"/>
              <a:gd name="connsiteX193" fmla="*/ 2511456 w 4114165"/>
              <a:gd name="connsiteY193" fmla="*/ 2810061 h 3063250"/>
              <a:gd name="connsiteX194" fmla="*/ 2521378 w 4114165"/>
              <a:gd name="connsiteY194" fmla="*/ 2803945 h 3063250"/>
              <a:gd name="connsiteX195" fmla="*/ 2527980 w 4114165"/>
              <a:gd name="connsiteY195" fmla="*/ 2802564 h 3063250"/>
              <a:gd name="connsiteX196" fmla="*/ 2534596 w 4114165"/>
              <a:gd name="connsiteY196" fmla="*/ 2803464 h 3063250"/>
              <a:gd name="connsiteX197" fmla="*/ 2541198 w 4114165"/>
              <a:gd name="connsiteY197" fmla="*/ 2806592 h 3063250"/>
              <a:gd name="connsiteX198" fmla="*/ 2551120 w 4114165"/>
              <a:gd name="connsiteY198" fmla="*/ 2815215 h 3063250"/>
              <a:gd name="connsiteX199" fmla="*/ 2561030 w 4114165"/>
              <a:gd name="connsiteY199" fmla="*/ 2828271 h 3063250"/>
              <a:gd name="connsiteX200" fmla="*/ 2570940 w 4114165"/>
              <a:gd name="connsiteY200" fmla="*/ 2845810 h 3063250"/>
              <a:gd name="connsiteX201" fmla="*/ 2584158 w 4114165"/>
              <a:gd name="connsiteY201" fmla="*/ 2876189 h 3063250"/>
              <a:gd name="connsiteX202" fmla="*/ 2603990 w 4114165"/>
              <a:gd name="connsiteY202" fmla="*/ 2931768 h 3063250"/>
              <a:gd name="connsiteX203" fmla="*/ 2617207 w 4114165"/>
              <a:gd name="connsiteY203" fmla="*/ 2966795 h 3063250"/>
              <a:gd name="connsiteX204" fmla="*/ 2627117 w 4114165"/>
              <a:gd name="connsiteY204" fmla="*/ 2986220 h 3063250"/>
              <a:gd name="connsiteX205" fmla="*/ 2633732 w 4114165"/>
              <a:gd name="connsiteY205" fmla="*/ 2993894 h 3063250"/>
              <a:gd name="connsiteX206" fmla="*/ 2640334 w 4114165"/>
              <a:gd name="connsiteY206" fmla="*/ 2996060 h 3063250"/>
              <a:gd name="connsiteX207" fmla="*/ 2643642 w 4114165"/>
              <a:gd name="connsiteY207" fmla="*/ 2994781 h 3063250"/>
              <a:gd name="connsiteX208" fmla="*/ 2650257 w 4114165"/>
              <a:gd name="connsiteY208" fmla="*/ 2986942 h 3063250"/>
              <a:gd name="connsiteX209" fmla="*/ 2656859 w 4114165"/>
              <a:gd name="connsiteY209" fmla="*/ 2971366 h 3063250"/>
              <a:gd name="connsiteX210" fmla="*/ 2663474 w 4114165"/>
              <a:gd name="connsiteY210" fmla="*/ 2947357 h 3063250"/>
              <a:gd name="connsiteX211" fmla="*/ 2670077 w 4114165"/>
              <a:gd name="connsiteY211" fmla="*/ 2914280 h 3063250"/>
              <a:gd name="connsiteX212" fmla="*/ 2679999 w 4114165"/>
              <a:gd name="connsiteY212" fmla="*/ 2846646 h 3063250"/>
              <a:gd name="connsiteX213" fmla="*/ 2689909 w 4114165"/>
              <a:gd name="connsiteY213" fmla="*/ 2756698 h 3063250"/>
              <a:gd name="connsiteX214" fmla="*/ 2703127 w 4114165"/>
              <a:gd name="connsiteY214" fmla="*/ 2602181 h 3063250"/>
              <a:gd name="connsiteX215" fmla="*/ 2716344 w 4114165"/>
              <a:gd name="connsiteY215" fmla="*/ 2412092 h 3063250"/>
              <a:gd name="connsiteX216" fmla="*/ 2736176 w 4114165"/>
              <a:gd name="connsiteY216" fmla="*/ 2082213 h 3063250"/>
              <a:gd name="connsiteX217" fmla="*/ 2772521 w 4114165"/>
              <a:gd name="connsiteY217" fmla="*/ 1470652 h 3063250"/>
              <a:gd name="connsiteX218" fmla="*/ 2789046 w 4114165"/>
              <a:gd name="connsiteY218" fmla="*/ 1238622 h 3063250"/>
              <a:gd name="connsiteX219" fmla="*/ 2805571 w 4114165"/>
              <a:gd name="connsiteY219" fmla="*/ 1047862 h 3063250"/>
              <a:gd name="connsiteX220" fmla="*/ 2818788 w 4114165"/>
              <a:gd name="connsiteY220" fmla="*/ 927358 h 3063250"/>
              <a:gd name="connsiteX221" fmla="*/ 2832005 w 4114165"/>
              <a:gd name="connsiteY221" fmla="*/ 833941 h 3063250"/>
              <a:gd name="connsiteX222" fmla="*/ 2845223 w 4114165"/>
              <a:gd name="connsiteY222" fmla="*/ 764002 h 3063250"/>
              <a:gd name="connsiteX223" fmla="*/ 2855133 w 4114165"/>
              <a:gd name="connsiteY223" fmla="*/ 724885 h 3063250"/>
              <a:gd name="connsiteX224" fmla="*/ 2865042 w 4114165"/>
              <a:gd name="connsiteY224" fmla="*/ 696152 h 3063250"/>
              <a:gd name="connsiteX225" fmla="*/ 2874965 w 4114165"/>
              <a:gd name="connsiteY225" fmla="*/ 677220 h 3063250"/>
              <a:gd name="connsiteX226" fmla="*/ 2881567 w 4114165"/>
              <a:gd name="connsiteY226" fmla="*/ 670028 h 3063250"/>
              <a:gd name="connsiteX227" fmla="*/ 2888182 w 4114165"/>
              <a:gd name="connsiteY227" fmla="*/ 667368 h 3063250"/>
              <a:gd name="connsiteX228" fmla="*/ 2894785 w 4114165"/>
              <a:gd name="connsiteY228" fmla="*/ 669622 h 3063250"/>
              <a:gd name="connsiteX229" fmla="*/ 2901400 w 4114165"/>
              <a:gd name="connsiteY229" fmla="*/ 677182 h 3063250"/>
              <a:gd name="connsiteX230" fmla="*/ 2908002 w 4114165"/>
              <a:gd name="connsiteY230" fmla="*/ 690415 h 3063250"/>
              <a:gd name="connsiteX231" fmla="*/ 2914617 w 4114165"/>
              <a:gd name="connsiteY231" fmla="*/ 709562 h 3063250"/>
              <a:gd name="connsiteX232" fmla="*/ 2924527 w 4114165"/>
              <a:gd name="connsiteY232" fmla="*/ 749616 h 3063250"/>
              <a:gd name="connsiteX233" fmla="*/ 2934450 w 4114165"/>
              <a:gd name="connsiteY233" fmla="*/ 803296 h 3063250"/>
              <a:gd name="connsiteX234" fmla="*/ 2947667 w 4114165"/>
              <a:gd name="connsiteY234" fmla="*/ 895814 h 3063250"/>
              <a:gd name="connsiteX235" fmla="*/ 2960884 w 4114165"/>
              <a:gd name="connsiteY235" fmla="*/ 1012101 h 3063250"/>
              <a:gd name="connsiteX236" fmla="*/ 2977409 w 4114165"/>
              <a:gd name="connsiteY236" fmla="*/ 1187779 h 3063250"/>
              <a:gd name="connsiteX237" fmla="*/ 3017061 w 4114165"/>
              <a:gd name="connsiteY237" fmla="*/ 1634110 h 3063250"/>
              <a:gd name="connsiteX238" fmla="*/ 3030278 w 4114165"/>
              <a:gd name="connsiteY238" fmla="*/ 1742115 h 3063250"/>
              <a:gd name="connsiteX239" fmla="*/ 3040188 w 4114165"/>
              <a:gd name="connsiteY239" fmla="*/ 1800265 h 3063250"/>
              <a:gd name="connsiteX240" fmla="*/ 3046803 w 4114165"/>
              <a:gd name="connsiteY240" fmla="*/ 1827313 h 3063250"/>
              <a:gd name="connsiteX241" fmla="*/ 3053406 w 4114165"/>
              <a:gd name="connsiteY241" fmla="*/ 1844928 h 3063250"/>
              <a:gd name="connsiteX242" fmla="*/ 3060021 w 4114165"/>
              <a:gd name="connsiteY242" fmla="*/ 1853413 h 3063250"/>
              <a:gd name="connsiteX243" fmla="*/ 3063315 w 4114165"/>
              <a:gd name="connsiteY243" fmla="*/ 1854388 h 3063250"/>
              <a:gd name="connsiteX244" fmla="*/ 3066623 w 4114165"/>
              <a:gd name="connsiteY244" fmla="*/ 1853299 h 3063250"/>
              <a:gd name="connsiteX245" fmla="*/ 3073238 w 4114165"/>
              <a:gd name="connsiteY245" fmla="*/ 1845245 h 3063250"/>
              <a:gd name="connsiteX246" fmla="*/ 3079840 w 4114165"/>
              <a:gd name="connsiteY246" fmla="*/ 1829960 h 3063250"/>
              <a:gd name="connsiteX247" fmla="*/ 3086456 w 4114165"/>
              <a:gd name="connsiteY247" fmla="*/ 1808129 h 3063250"/>
              <a:gd name="connsiteX248" fmla="*/ 3096365 w 4114165"/>
              <a:gd name="connsiteY248" fmla="*/ 1764782 h 3063250"/>
              <a:gd name="connsiteX249" fmla="*/ 3109583 w 4114165"/>
              <a:gd name="connsiteY249" fmla="*/ 1692285 h 3063250"/>
              <a:gd name="connsiteX250" fmla="*/ 3145940 w 4114165"/>
              <a:gd name="connsiteY250" fmla="*/ 1482986 h 3063250"/>
              <a:gd name="connsiteX251" fmla="*/ 3162452 w 4114165"/>
              <a:gd name="connsiteY251" fmla="*/ 1409665 h 3063250"/>
              <a:gd name="connsiteX252" fmla="*/ 3178977 w 4114165"/>
              <a:gd name="connsiteY252" fmla="*/ 1351098 h 3063250"/>
              <a:gd name="connsiteX253" fmla="*/ 3192194 w 4114165"/>
              <a:gd name="connsiteY253" fmla="*/ 1313348 h 3063250"/>
              <a:gd name="connsiteX254" fmla="*/ 3205412 w 4114165"/>
              <a:gd name="connsiteY254" fmla="*/ 1283678 h 3063250"/>
              <a:gd name="connsiteX255" fmla="*/ 3215334 w 4114165"/>
              <a:gd name="connsiteY255" fmla="*/ 1267773 h 3063250"/>
              <a:gd name="connsiteX256" fmla="*/ 3221936 w 4114165"/>
              <a:gd name="connsiteY256" fmla="*/ 1260745 h 3063250"/>
              <a:gd name="connsiteX257" fmla="*/ 3228551 w 4114165"/>
              <a:gd name="connsiteY257" fmla="*/ 1256705 h 3063250"/>
              <a:gd name="connsiteX258" fmla="*/ 3235154 w 4114165"/>
              <a:gd name="connsiteY258" fmla="*/ 1255730 h 3063250"/>
              <a:gd name="connsiteX259" fmla="*/ 3241769 w 4114165"/>
              <a:gd name="connsiteY259" fmla="*/ 1257820 h 3063250"/>
              <a:gd name="connsiteX260" fmla="*/ 3248371 w 4114165"/>
              <a:gd name="connsiteY260" fmla="*/ 1263088 h 3063250"/>
              <a:gd name="connsiteX261" fmla="*/ 3254986 w 4114165"/>
              <a:gd name="connsiteY261" fmla="*/ 1271661 h 3063250"/>
              <a:gd name="connsiteX262" fmla="*/ 3264896 w 4114165"/>
              <a:gd name="connsiteY262" fmla="*/ 1291099 h 3063250"/>
              <a:gd name="connsiteX263" fmla="*/ 3274819 w 4114165"/>
              <a:gd name="connsiteY263" fmla="*/ 1319161 h 3063250"/>
              <a:gd name="connsiteX264" fmla="*/ 3284729 w 4114165"/>
              <a:gd name="connsiteY264" fmla="*/ 1356796 h 3063250"/>
              <a:gd name="connsiteX265" fmla="*/ 3294638 w 4114165"/>
              <a:gd name="connsiteY265" fmla="*/ 1405106 h 3063250"/>
              <a:gd name="connsiteX266" fmla="*/ 3304548 w 4114165"/>
              <a:gd name="connsiteY266" fmla="*/ 1465029 h 3063250"/>
              <a:gd name="connsiteX267" fmla="*/ 3317766 w 4114165"/>
              <a:gd name="connsiteY267" fmla="*/ 1564322 h 3063250"/>
              <a:gd name="connsiteX268" fmla="*/ 3330996 w 4114165"/>
              <a:gd name="connsiteY268" fmla="*/ 1685636 h 3063250"/>
              <a:gd name="connsiteX269" fmla="*/ 3347508 w 4114165"/>
              <a:gd name="connsiteY269" fmla="*/ 1862923 h 3063250"/>
              <a:gd name="connsiteX270" fmla="*/ 3406993 w 4114165"/>
              <a:gd name="connsiteY270" fmla="*/ 2532355 h 3063250"/>
              <a:gd name="connsiteX271" fmla="*/ 3423517 w 4114165"/>
              <a:gd name="connsiteY271" fmla="*/ 2676071 h 3063250"/>
              <a:gd name="connsiteX272" fmla="*/ 3440042 w 4114165"/>
              <a:gd name="connsiteY272" fmla="*/ 2794878 h 3063250"/>
              <a:gd name="connsiteX273" fmla="*/ 3453260 w 4114165"/>
              <a:gd name="connsiteY273" fmla="*/ 2872884 h 3063250"/>
              <a:gd name="connsiteX274" fmla="*/ 3466477 w 4114165"/>
              <a:gd name="connsiteY274" fmla="*/ 2936720 h 3063250"/>
              <a:gd name="connsiteX275" fmla="*/ 3479694 w 4114165"/>
              <a:gd name="connsiteY275" fmla="*/ 2986828 h 3063250"/>
              <a:gd name="connsiteX276" fmla="*/ 3489604 w 4114165"/>
              <a:gd name="connsiteY276" fmla="*/ 3015675 h 3063250"/>
              <a:gd name="connsiteX277" fmla="*/ 3499526 w 4114165"/>
              <a:gd name="connsiteY277" fmla="*/ 3037329 h 3063250"/>
              <a:gd name="connsiteX278" fmla="*/ 3509436 w 4114165"/>
              <a:gd name="connsiteY278" fmla="*/ 3052108 h 3063250"/>
              <a:gd name="connsiteX279" fmla="*/ 3519346 w 4114165"/>
              <a:gd name="connsiteY279" fmla="*/ 3060642 h 3063250"/>
              <a:gd name="connsiteX280" fmla="*/ 3525962 w 4114165"/>
              <a:gd name="connsiteY280" fmla="*/ 3063150 h 3063250"/>
              <a:gd name="connsiteX281" fmla="*/ 3532564 w 4114165"/>
              <a:gd name="connsiteY281" fmla="*/ 3063251 h 3063250"/>
              <a:gd name="connsiteX282" fmla="*/ 3539179 w 4114165"/>
              <a:gd name="connsiteY282" fmla="*/ 3060947 h 3063250"/>
              <a:gd name="connsiteX283" fmla="*/ 3545781 w 4114165"/>
              <a:gd name="connsiteY283" fmla="*/ 3056261 h 3063250"/>
              <a:gd name="connsiteX284" fmla="*/ 3555704 w 4114165"/>
              <a:gd name="connsiteY284" fmla="*/ 3044826 h 3063250"/>
              <a:gd name="connsiteX285" fmla="*/ 3565614 w 4114165"/>
              <a:gd name="connsiteY285" fmla="*/ 3028149 h 3063250"/>
              <a:gd name="connsiteX286" fmla="*/ 3575523 w 4114165"/>
              <a:gd name="connsiteY286" fmla="*/ 3006076 h 3063250"/>
              <a:gd name="connsiteX287" fmla="*/ 3585446 w 4114165"/>
              <a:gd name="connsiteY287" fmla="*/ 2978141 h 3063250"/>
              <a:gd name="connsiteX288" fmla="*/ 3598663 w 4114165"/>
              <a:gd name="connsiteY288" fmla="*/ 2930705 h 3063250"/>
              <a:gd name="connsiteX289" fmla="*/ 3611881 w 4114165"/>
              <a:gd name="connsiteY289" fmla="*/ 2871288 h 3063250"/>
              <a:gd name="connsiteX290" fmla="*/ 3628405 w 4114165"/>
              <a:gd name="connsiteY290" fmla="*/ 2782582 h 3063250"/>
              <a:gd name="connsiteX291" fmla="*/ 3664750 w 4114165"/>
              <a:gd name="connsiteY291" fmla="*/ 2563380 h 3063250"/>
              <a:gd name="connsiteX292" fmla="*/ 3691185 w 4114165"/>
              <a:gd name="connsiteY292" fmla="*/ 2412674 h 3063250"/>
              <a:gd name="connsiteX293" fmla="*/ 3707710 w 4114165"/>
              <a:gd name="connsiteY293" fmla="*/ 2331693 h 3063250"/>
              <a:gd name="connsiteX294" fmla="*/ 3720927 w 4114165"/>
              <a:gd name="connsiteY294" fmla="*/ 2279532 h 3063250"/>
              <a:gd name="connsiteX295" fmla="*/ 3730837 w 4114165"/>
              <a:gd name="connsiteY295" fmla="*/ 2250090 h 3063250"/>
              <a:gd name="connsiteX296" fmla="*/ 3740759 w 4114165"/>
              <a:gd name="connsiteY296" fmla="*/ 2229956 h 3063250"/>
              <a:gd name="connsiteX297" fmla="*/ 3747362 w 4114165"/>
              <a:gd name="connsiteY297" fmla="*/ 2221978 h 3063250"/>
              <a:gd name="connsiteX298" fmla="*/ 3753977 w 4114165"/>
              <a:gd name="connsiteY298" fmla="*/ 2218470 h 3063250"/>
              <a:gd name="connsiteX299" fmla="*/ 3760579 w 4114165"/>
              <a:gd name="connsiteY299" fmla="*/ 2219483 h 3063250"/>
              <a:gd name="connsiteX300" fmla="*/ 3767194 w 4114165"/>
              <a:gd name="connsiteY300" fmla="*/ 2225017 h 3063250"/>
              <a:gd name="connsiteX301" fmla="*/ 3773796 w 4114165"/>
              <a:gd name="connsiteY301" fmla="*/ 2234945 h 3063250"/>
              <a:gd name="connsiteX302" fmla="*/ 3783719 w 4114165"/>
              <a:gd name="connsiteY302" fmla="*/ 2257498 h 3063250"/>
              <a:gd name="connsiteX303" fmla="*/ 3793629 w 4114165"/>
              <a:gd name="connsiteY303" fmla="*/ 2287751 h 3063250"/>
              <a:gd name="connsiteX304" fmla="*/ 3810154 w 4114165"/>
              <a:gd name="connsiteY304" fmla="*/ 2348788 h 3063250"/>
              <a:gd name="connsiteX305" fmla="*/ 3836589 w 4114165"/>
              <a:gd name="connsiteY305" fmla="*/ 2448461 h 3063250"/>
              <a:gd name="connsiteX306" fmla="*/ 3849806 w 4114165"/>
              <a:gd name="connsiteY306" fmla="*/ 2487654 h 3063250"/>
              <a:gd name="connsiteX307" fmla="*/ 3859716 w 4114165"/>
              <a:gd name="connsiteY307" fmla="*/ 2508472 h 3063250"/>
              <a:gd name="connsiteX308" fmla="*/ 3866331 w 4114165"/>
              <a:gd name="connsiteY308" fmla="*/ 2517476 h 3063250"/>
              <a:gd name="connsiteX309" fmla="*/ 3872933 w 4114165"/>
              <a:gd name="connsiteY309" fmla="*/ 2522313 h 3063250"/>
              <a:gd name="connsiteX310" fmla="*/ 3879548 w 4114165"/>
              <a:gd name="connsiteY310" fmla="*/ 2522984 h 3063250"/>
              <a:gd name="connsiteX311" fmla="*/ 3886150 w 4114165"/>
              <a:gd name="connsiteY311" fmla="*/ 2519654 h 3063250"/>
              <a:gd name="connsiteX312" fmla="*/ 3892765 w 4114165"/>
              <a:gd name="connsiteY312" fmla="*/ 2512613 h 3063250"/>
              <a:gd name="connsiteX313" fmla="*/ 3902675 w 4114165"/>
              <a:gd name="connsiteY313" fmla="*/ 2496087 h 3063250"/>
              <a:gd name="connsiteX314" fmla="*/ 3915893 w 4114165"/>
              <a:gd name="connsiteY314" fmla="*/ 2466177 h 3063250"/>
              <a:gd name="connsiteX315" fmla="*/ 3939032 w 4114165"/>
              <a:gd name="connsiteY315" fmla="*/ 2410826 h 3063250"/>
              <a:gd name="connsiteX316" fmla="*/ 3948943 w 4114165"/>
              <a:gd name="connsiteY316" fmla="*/ 2393604 h 3063250"/>
              <a:gd name="connsiteX317" fmla="*/ 3955545 w 4114165"/>
              <a:gd name="connsiteY317" fmla="*/ 2385879 h 3063250"/>
              <a:gd name="connsiteX318" fmla="*/ 3962160 w 4114165"/>
              <a:gd name="connsiteY318" fmla="*/ 2381497 h 3063250"/>
              <a:gd name="connsiteX319" fmla="*/ 3968775 w 4114165"/>
              <a:gd name="connsiteY319" fmla="*/ 2380687 h 3063250"/>
              <a:gd name="connsiteX320" fmla="*/ 3975377 w 4114165"/>
              <a:gd name="connsiteY320" fmla="*/ 2383562 h 3063250"/>
              <a:gd name="connsiteX321" fmla="*/ 3981992 w 4114165"/>
              <a:gd name="connsiteY321" fmla="*/ 2390184 h 3063250"/>
              <a:gd name="connsiteX322" fmla="*/ 3988595 w 4114165"/>
              <a:gd name="connsiteY322" fmla="*/ 2400606 h 3063250"/>
              <a:gd name="connsiteX323" fmla="*/ 3998504 w 4114165"/>
              <a:gd name="connsiteY323" fmla="*/ 2422932 h 3063250"/>
              <a:gd name="connsiteX324" fmla="*/ 4011734 w 4114165"/>
              <a:gd name="connsiteY324" fmla="*/ 2462365 h 3063250"/>
              <a:gd name="connsiteX325" fmla="*/ 4034862 w 4114165"/>
              <a:gd name="connsiteY325" fmla="*/ 2535128 h 3063250"/>
              <a:gd name="connsiteX326" fmla="*/ 4044771 w 4114165"/>
              <a:gd name="connsiteY326" fmla="*/ 2557023 h 3063250"/>
              <a:gd name="connsiteX327" fmla="*/ 4051386 w 4114165"/>
              <a:gd name="connsiteY327" fmla="*/ 2565419 h 3063250"/>
              <a:gd name="connsiteX328" fmla="*/ 4054681 w 4114165"/>
              <a:gd name="connsiteY328" fmla="*/ 2567344 h 3063250"/>
              <a:gd name="connsiteX329" fmla="*/ 4057989 w 4114165"/>
              <a:gd name="connsiteY329" fmla="*/ 2567584 h 3063250"/>
              <a:gd name="connsiteX330" fmla="*/ 4061296 w 4114165"/>
              <a:gd name="connsiteY330" fmla="*/ 2566090 h 3063250"/>
              <a:gd name="connsiteX331" fmla="*/ 4067911 w 4114165"/>
              <a:gd name="connsiteY331" fmla="*/ 2557454 h 3063250"/>
              <a:gd name="connsiteX332" fmla="*/ 4074514 w 4114165"/>
              <a:gd name="connsiteY332" fmla="*/ 2541131 h 3063250"/>
              <a:gd name="connsiteX333" fmla="*/ 4081129 w 4114165"/>
              <a:gd name="connsiteY333" fmla="*/ 2517134 h 3063250"/>
              <a:gd name="connsiteX334" fmla="*/ 4091038 w 4114165"/>
              <a:gd name="connsiteY334" fmla="*/ 2467532 h 3063250"/>
              <a:gd name="connsiteX335" fmla="*/ 4100948 w 4114165"/>
              <a:gd name="connsiteY335" fmla="*/ 2403215 h 3063250"/>
              <a:gd name="connsiteX336" fmla="*/ 4114166 w 4114165"/>
              <a:gd name="connsiteY336" fmla="*/ 2298223 h 3063250"/>
              <a:gd name="connsiteX337" fmla="*/ 4114166 w 4114165"/>
              <a:gd name="connsiteY337" fmla="*/ 2298223 h 3063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</a:cxnLst>
            <a:rect l="l" t="t" r="r" b="b"/>
            <a:pathLst>
              <a:path w="4114165" h="3063250">
                <a:moveTo>
                  <a:pt x="0" y="962866"/>
                </a:moveTo>
                <a:lnTo>
                  <a:pt x="13219" y="938578"/>
                </a:lnTo>
                <a:lnTo>
                  <a:pt x="29741" y="914936"/>
                </a:lnTo>
                <a:lnTo>
                  <a:pt x="52873" y="887165"/>
                </a:lnTo>
                <a:lnTo>
                  <a:pt x="79309" y="860382"/>
                </a:lnTo>
                <a:lnTo>
                  <a:pt x="99137" y="843895"/>
                </a:lnTo>
                <a:lnTo>
                  <a:pt x="109050" y="838551"/>
                </a:lnTo>
                <a:lnTo>
                  <a:pt x="118964" y="836816"/>
                </a:lnTo>
                <a:lnTo>
                  <a:pt x="125574" y="838272"/>
                </a:lnTo>
                <a:lnTo>
                  <a:pt x="132182" y="842248"/>
                </a:lnTo>
                <a:lnTo>
                  <a:pt x="138791" y="849049"/>
                </a:lnTo>
                <a:lnTo>
                  <a:pt x="145401" y="859078"/>
                </a:lnTo>
                <a:lnTo>
                  <a:pt x="155315" y="880859"/>
                </a:lnTo>
                <a:lnTo>
                  <a:pt x="165228" y="911631"/>
                </a:lnTo>
                <a:lnTo>
                  <a:pt x="175142" y="951773"/>
                </a:lnTo>
                <a:lnTo>
                  <a:pt x="188360" y="1018952"/>
                </a:lnTo>
                <a:lnTo>
                  <a:pt x="204883" y="1119511"/>
                </a:lnTo>
                <a:lnTo>
                  <a:pt x="237928" y="1325872"/>
                </a:lnTo>
                <a:lnTo>
                  <a:pt x="251146" y="1392203"/>
                </a:lnTo>
                <a:lnTo>
                  <a:pt x="264365" y="1444629"/>
                </a:lnTo>
                <a:lnTo>
                  <a:pt x="274279" y="1474666"/>
                </a:lnTo>
                <a:lnTo>
                  <a:pt x="284192" y="1497675"/>
                </a:lnTo>
                <a:lnTo>
                  <a:pt x="297410" y="1521267"/>
                </a:lnTo>
                <a:lnTo>
                  <a:pt x="323847" y="1565120"/>
                </a:lnTo>
                <a:lnTo>
                  <a:pt x="340373" y="1598538"/>
                </a:lnTo>
                <a:lnTo>
                  <a:pt x="363500" y="1652395"/>
                </a:lnTo>
                <a:lnTo>
                  <a:pt x="386628" y="1713129"/>
                </a:lnTo>
                <a:lnTo>
                  <a:pt x="406460" y="1772988"/>
                </a:lnTo>
                <a:lnTo>
                  <a:pt x="422985" y="1832430"/>
                </a:lnTo>
                <a:lnTo>
                  <a:pt x="439510" y="1903407"/>
                </a:lnTo>
                <a:lnTo>
                  <a:pt x="456035" y="1987175"/>
                </a:lnTo>
                <a:lnTo>
                  <a:pt x="472547" y="2085024"/>
                </a:lnTo>
                <a:lnTo>
                  <a:pt x="502289" y="2284990"/>
                </a:lnTo>
                <a:lnTo>
                  <a:pt x="518814" y="2386930"/>
                </a:lnTo>
                <a:lnTo>
                  <a:pt x="532031" y="2452703"/>
                </a:lnTo>
                <a:lnTo>
                  <a:pt x="541941" y="2490718"/>
                </a:lnTo>
                <a:lnTo>
                  <a:pt x="551864" y="2518717"/>
                </a:lnTo>
                <a:lnTo>
                  <a:pt x="561774" y="2537066"/>
                </a:lnTo>
                <a:lnTo>
                  <a:pt x="568389" y="2544335"/>
                </a:lnTo>
                <a:lnTo>
                  <a:pt x="574991" y="2548070"/>
                </a:lnTo>
                <a:lnTo>
                  <a:pt x="581606" y="2548741"/>
                </a:lnTo>
                <a:lnTo>
                  <a:pt x="588208" y="2546969"/>
                </a:lnTo>
                <a:lnTo>
                  <a:pt x="598131" y="2541042"/>
                </a:lnTo>
                <a:lnTo>
                  <a:pt x="644385" y="2506927"/>
                </a:lnTo>
                <a:lnTo>
                  <a:pt x="670820" y="2490034"/>
                </a:lnTo>
                <a:lnTo>
                  <a:pt x="687345" y="2476269"/>
                </a:lnTo>
                <a:lnTo>
                  <a:pt x="700562" y="2461681"/>
                </a:lnTo>
                <a:lnTo>
                  <a:pt x="710485" y="2447156"/>
                </a:lnTo>
                <a:lnTo>
                  <a:pt x="720395" y="2427478"/>
                </a:lnTo>
                <a:lnTo>
                  <a:pt x="730305" y="2399808"/>
                </a:lnTo>
                <a:lnTo>
                  <a:pt x="740214" y="2360615"/>
                </a:lnTo>
                <a:lnTo>
                  <a:pt x="750137" y="2306011"/>
                </a:lnTo>
                <a:lnTo>
                  <a:pt x="760047" y="2232146"/>
                </a:lnTo>
                <a:lnTo>
                  <a:pt x="769957" y="2135437"/>
                </a:lnTo>
                <a:lnTo>
                  <a:pt x="779879" y="2013021"/>
                </a:lnTo>
                <a:lnTo>
                  <a:pt x="793097" y="1806394"/>
                </a:lnTo>
                <a:lnTo>
                  <a:pt x="806314" y="1550988"/>
                </a:lnTo>
                <a:lnTo>
                  <a:pt x="826134" y="1101061"/>
                </a:lnTo>
                <a:lnTo>
                  <a:pt x="852581" y="502805"/>
                </a:lnTo>
                <a:lnTo>
                  <a:pt x="865798" y="268992"/>
                </a:lnTo>
                <a:lnTo>
                  <a:pt x="875708" y="140161"/>
                </a:lnTo>
                <a:lnTo>
                  <a:pt x="885618" y="54144"/>
                </a:lnTo>
                <a:lnTo>
                  <a:pt x="892233" y="19833"/>
                </a:lnTo>
                <a:lnTo>
                  <a:pt x="898835" y="2645"/>
                </a:lnTo>
                <a:lnTo>
                  <a:pt x="902143" y="0"/>
                </a:lnTo>
                <a:lnTo>
                  <a:pt x="905450" y="1042"/>
                </a:lnTo>
                <a:lnTo>
                  <a:pt x="908758" y="5543"/>
                </a:lnTo>
                <a:lnTo>
                  <a:pt x="915360" y="23974"/>
                </a:lnTo>
                <a:lnTo>
                  <a:pt x="921975" y="53496"/>
                </a:lnTo>
                <a:lnTo>
                  <a:pt x="931885" y="114728"/>
                </a:lnTo>
                <a:lnTo>
                  <a:pt x="945103" y="219005"/>
                </a:lnTo>
                <a:lnTo>
                  <a:pt x="991370" y="608560"/>
                </a:lnTo>
                <a:lnTo>
                  <a:pt x="1007895" y="717439"/>
                </a:lnTo>
                <a:lnTo>
                  <a:pt x="1057457" y="1020560"/>
                </a:lnTo>
                <a:lnTo>
                  <a:pt x="1070674" y="1129034"/>
                </a:lnTo>
                <a:lnTo>
                  <a:pt x="1083891" y="1261492"/>
                </a:lnTo>
                <a:lnTo>
                  <a:pt x="1100416" y="1462079"/>
                </a:lnTo>
                <a:lnTo>
                  <a:pt x="1123543" y="1789577"/>
                </a:lnTo>
                <a:lnTo>
                  <a:pt x="1146683" y="2110389"/>
                </a:lnTo>
                <a:lnTo>
                  <a:pt x="1159901" y="2255687"/>
                </a:lnTo>
                <a:lnTo>
                  <a:pt x="1169810" y="2336454"/>
                </a:lnTo>
                <a:lnTo>
                  <a:pt x="1176425" y="2375343"/>
                </a:lnTo>
                <a:lnTo>
                  <a:pt x="1183028" y="2401809"/>
                </a:lnTo>
                <a:lnTo>
                  <a:pt x="1189643" y="2415701"/>
                </a:lnTo>
                <a:lnTo>
                  <a:pt x="1192950" y="2417917"/>
                </a:lnTo>
                <a:lnTo>
                  <a:pt x="1196245" y="2417030"/>
                </a:lnTo>
                <a:lnTo>
                  <a:pt x="1199553" y="2413054"/>
                </a:lnTo>
                <a:lnTo>
                  <a:pt x="1206168" y="2396073"/>
                </a:lnTo>
                <a:lnTo>
                  <a:pt x="1212770" y="2367517"/>
                </a:lnTo>
                <a:lnTo>
                  <a:pt x="1222680" y="2304808"/>
                </a:lnTo>
                <a:lnTo>
                  <a:pt x="1232602" y="2221471"/>
                </a:lnTo>
                <a:lnTo>
                  <a:pt x="1249127" y="2051011"/>
                </a:lnTo>
                <a:lnTo>
                  <a:pt x="1278857" y="1738519"/>
                </a:lnTo>
                <a:lnTo>
                  <a:pt x="1292087" y="1631108"/>
                </a:lnTo>
                <a:lnTo>
                  <a:pt x="1301997" y="1571186"/>
                </a:lnTo>
                <a:lnTo>
                  <a:pt x="1311907" y="1530802"/>
                </a:lnTo>
                <a:lnTo>
                  <a:pt x="1318522" y="1515125"/>
                </a:lnTo>
                <a:lnTo>
                  <a:pt x="1325124" y="1508553"/>
                </a:lnTo>
                <a:lnTo>
                  <a:pt x="1328431" y="1508692"/>
                </a:lnTo>
                <a:lnTo>
                  <a:pt x="1331739" y="1511098"/>
                </a:lnTo>
                <a:lnTo>
                  <a:pt x="1338341" y="1522673"/>
                </a:lnTo>
                <a:lnTo>
                  <a:pt x="1344956" y="1543098"/>
                </a:lnTo>
                <a:lnTo>
                  <a:pt x="1351559" y="1572135"/>
                </a:lnTo>
                <a:lnTo>
                  <a:pt x="1361481" y="1631273"/>
                </a:lnTo>
                <a:lnTo>
                  <a:pt x="1371391" y="1708025"/>
                </a:lnTo>
                <a:lnTo>
                  <a:pt x="1384608" y="1834709"/>
                </a:lnTo>
                <a:lnTo>
                  <a:pt x="1401133" y="2023810"/>
                </a:lnTo>
                <a:lnTo>
                  <a:pt x="1437478" y="2455958"/>
                </a:lnTo>
                <a:lnTo>
                  <a:pt x="1450695" y="2573840"/>
                </a:lnTo>
                <a:lnTo>
                  <a:pt x="1460618" y="2638271"/>
                </a:lnTo>
                <a:lnTo>
                  <a:pt x="1467220" y="2669055"/>
                </a:lnTo>
                <a:lnTo>
                  <a:pt x="1473835" y="2690241"/>
                </a:lnTo>
                <a:lnTo>
                  <a:pt x="1480438" y="2702360"/>
                </a:lnTo>
                <a:lnTo>
                  <a:pt x="1483745" y="2705260"/>
                </a:lnTo>
                <a:lnTo>
                  <a:pt x="1487053" y="2706222"/>
                </a:lnTo>
                <a:lnTo>
                  <a:pt x="1490360" y="2705361"/>
                </a:lnTo>
                <a:lnTo>
                  <a:pt x="1496963" y="2698700"/>
                </a:lnTo>
                <a:lnTo>
                  <a:pt x="1503577" y="2686265"/>
                </a:lnTo>
                <a:lnTo>
                  <a:pt x="1513487" y="2658861"/>
                </a:lnTo>
                <a:lnTo>
                  <a:pt x="1526705" y="2610120"/>
                </a:lnTo>
                <a:lnTo>
                  <a:pt x="1543229" y="2536635"/>
                </a:lnTo>
                <a:lnTo>
                  <a:pt x="1579574" y="2357488"/>
                </a:lnTo>
                <a:lnTo>
                  <a:pt x="1615932" y="2168830"/>
                </a:lnTo>
                <a:lnTo>
                  <a:pt x="1639059" y="2033219"/>
                </a:lnTo>
                <a:lnTo>
                  <a:pt x="1658891" y="1899823"/>
                </a:lnTo>
                <a:lnTo>
                  <a:pt x="1688633" y="1675189"/>
                </a:lnTo>
                <a:lnTo>
                  <a:pt x="1724978" y="1405069"/>
                </a:lnTo>
                <a:lnTo>
                  <a:pt x="1754720" y="1207660"/>
                </a:lnTo>
                <a:lnTo>
                  <a:pt x="1777847" y="1072404"/>
                </a:lnTo>
                <a:lnTo>
                  <a:pt x="1794372" y="994322"/>
                </a:lnTo>
                <a:lnTo>
                  <a:pt x="1807590" y="945860"/>
                </a:lnTo>
                <a:lnTo>
                  <a:pt x="1820807" y="909731"/>
                </a:lnTo>
                <a:lnTo>
                  <a:pt x="1830717" y="890394"/>
                </a:lnTo>
                <a:lnTo>
                  <a:pt x="1840639" y="877921"/>
                </a:lnTo>
                <a:lnTo>
                  <a:pt x="1847242" y="873653"/>
                </a:lnTo>
                <a:lnTo>
                  <a:pt x="1853857" y="872881"/>
                </a:lnTo>
                <a:lnTo>
                  <a:pt x="1860459" y="875768"/>
                </a:lnTo>
                <a:lnTo>
                  <a:pt x="1867074" y="882378"/>
                </a:lnTo>
                <a:lnTo>
                  <a:pt x="1873676" y="892762"/>
                </a:lnTo>
                <a:lnTo>
                  <a:pt x="1883599" y="915227"/>
                </a:lnTo>
                <a:lnTo>
                  <a:pt x="1893509" y="945480"/>
                </a:lnTo>
                <a:lnTo>
                  <a:pt x="1906726" y="996386"/>
                </a:lnTo>
                <a:lnTo>
                  <a:pt x="1919944" y="1058398"/>
                </a:lnTo>
                <a:lnTo>
                  <a:pt x="1933161" y="1132137"/>
                </a:lnTo>
                <a:lnTo>
                  <a:pt x="1949686" y="1241687"/>
                </a:lnTo>
                <a:lnTo>
                  <a:pt x="1966211" y="1370713"/>
                </a:lnTo>
                <a:lnTo>
                  <a:pt x="1986043" y="1548658"/>
                </a:lnTo>
                <a:lnTo>
                  <a:pt x="2035605" y="2011729"/>
                </a:lnTo>
                <a:lnTo>
                  <a:pt x="2048822" y="2106628"/>
                </a:lnTo>
                <a:lnTo>
                  <a:pt x="2058732" y="2163043"/>
                </a:lnTo>
                <a:lnTo>
                  <a:pt x="2068655" y="2205123"/>
                </a:lnTo>
                <a:lnTo>
                  <a:pt x="2075257" y="2224738"/>
                </a:lnTo>
                <a:lnTo>
                  <a:pt x="2081872" y="2237528"/>
                </a:lnTo>
                <a:lnTo>
                  <a:pt x="2088474" y="2243581"/>
                </a:lnTo>
                <a:lnTo>
                  <a:pt x="2091782" y="2244151"/>
                </a:lnTo>
                <a:lnTo>
                  <a:pt x="2095089" y="2243151"/>
                </a:lnTo>
                <a:lnTo>
                  <a:pt x="2101692" y="2236591"/>
                </a:lnTo>
                <a:lnTo>
                  <a:pt x="2108307" y="2224359"/>
                </a:lnTo>
                <a:lnTo>
                  <a:pt x="2118217" y="2196525"/>
                </a:lnTo>
                <a:lnTo>
                  <a:pt x="2128127" y="2159193"/>
                </a:lnTo>
                <a:lnTo>
                  <a:pt x="2141357" y="2098485"/>
                </a:lnTo>
                <a:lnTo>
                  <a:pt x="2164484" y="1975626"/>
                </a:lnTo>
                <a:lnTo>
                  <a:pt x="2200829" y="1779712"/>
                </a:lnTo>
                <a:lnTo>
                  <a:pt x="2214046" y="1723006"/>
                </a:lnTo>
                <a:lnTo>
                  <a:pt x="2223968" y="1691525"/>
                </a:lnTo>
                <a:lnTo>
                  <a:pt x="2230571" y="1677165"/>
                </a:lnTo>
                <a:lnTo>
                  <a:pt x="2237186" y="1668845"/>
                </a:lnTo>
                <a:lnTo>
                  <a:pt x="2240493" y="1667085"/>
                </a:lnTo>
                <a:lnTo>
                  <a:pt x="2243788" y="1666971"/>
                </a:lnTo>
                <a:lnTo>
                  <a:pt x="2247096" y="1668554"/>
                </a:lnTo>
                <a:lnTo>
                  <a:pt x="2253711" y="1676912"/>
                </a:lnTo>
                <a:lnTo>
                  <a:pt x="2260313" y="1692285"/>
                </a:lnTo>
                <a:lnTo>
                  <a:pt x="2266928" y="1714838"/>
                </a:lnTo>
                <a:lnTo>
                  <a:pt x="2276838" y="1762439"/>
                </a:lnTo>
                <a:lnTo>
                  <a:pt x="2286748" y="1827060"/>
                </a:lnTo>
                <a:lnTo>
                  <a:pt x="2296670" y="1908954"/>
                </a:lnTo>
                <a:lnTo>
                  <a:pt x="2309888" y="2044185"/>
                </a:lnTo>
                <a:lnTo>
                  <a:pt x="2326400" y="2246051"/>
                </a:lnTo>
                <a:lnTo>
                  <a:pt x="2352847" y="2572067"/>
                </a:lnTo>
                <a:lnTo>
                  <a:pt x="2366064" y="2700929"/>
                </a:lnTo>
                <a:lnTo>
                  <a:pt x="2375975" y="2775427"/>
                </a:lnTo>
                <a:lnTo>
                  <a:pt x="2385884" y="2830398"/>
                </a:lnTo>
                <a:lnTo>
                  <a:pt x="2395807" y="2867312"/>
                </a:lnTo>
                <a:lnTo>
                  <a:pt x="2402409" y="2883268"/>
                </a:lnTo>
                <a:lnTo>
                  <a:pt x="2409024" y="2893563"/>
                </a:lnTo>
                <a:lnTo>
                  <a:pt x="2415627" y="2899350"/>
                </a:lnTo>
                <a:lnTo>
                  <a:pt x="2422242" y="2901668"/>
                </a:lnTo>
                <a:lnTo>
                  <a:pt x="2428844" y="2901402"/>
                </a:lnTo>
                <a:lnTo>
                  <a:pt x="2438766" y="2897273"/>
                </a:lnTo>
                <a:lnTo>
                  <a:pt x="2448676" y="2889726"/>
                </a:lnTo>
                <a:lnTo>
                  <a:pt x="2461894" y="2875454"/>
                </a:lnTo>
                <a:lnTo>
                  <a:pt x="2478418" y="2852749"/>
                </a:lnTo>
                <a:lnTo>
                  <a:pt x="2501546" y="2820306"/>
                </a:lnTo>
                <a:lnTo>
                  <a:pt x="2511456" y="2810061"/>
                </a:lnTo>
                <a:lnTo>
                  <a:pt x="2521378" y="2803945"/>
                </a:lnTo>
                <a:lnTo>
                  <a:pt x="2527980" y="2802564"/>
                </a:lnTo>
                <a:lnTo>
                  <a:pt x="2534596" y="2803464"/>
                </a:lnTo>
                <a:lnTo>
                  <a:pt x="2541198" y="2806592"/>
                </a:lnTo>
                <a:lnTo>
                  <a:pt x="2551120" y="2815215"/>
                </a:lnTo>
                <a:lnTo>
                  <a:pt x="2561030" y="2828271"/>
                </a:lnTo>
                <a:lnTo>
                  <a:pt x="2570940" y="2845810"/>
                </a:lnTo>
                <a:lnTo>
                  <a:pt x="2584158" y="2876189"/>
                </a:lnTo>
                <a:lnTo>
                  <a:pt x="2603990" y="2931768"/>
                </a:lnTo>
                <a:lnTo>
                  <a:pt x="2617207" y="2966795"/>
                </a:lnTo>
                <a:lnTo>
                  <a:pt x="2627117" y="2986220"/>
                </a:lnTo>
                <a:lnTo>
                  <a:pt x="2633732" y="2993894"/>
                </a:lnTo>
                <a:lnTo>
                  <a:pt x="2640334" y="2996060"/>
                </a:lnTo>
                <a:lnTo>
                  <a:pt x="2643642" y="2994781"/>
                </a:lnTo>
                <a:lnTo>
                  <a:pt x="2650257" y="2986942"/>
                </a:lnTo>
                <a:lnTo>
                  <a:pt x="2656859" y="2971366"/>
                </a:lnTo>
                <a:lnTo>
                  <a:pt x="2663474" y="2947357"/>
                </a:lnTo>
                <a:lnTo>
                  <a:pt x="2670077" y="2914280"/>
                </a:lnTo>
                <a:lnTo>
                  <a:pt x="2679999" y="2846646"/>
                </a:lnTo>
                <a:lnTo>
                  <a:pt x="2689909" y="2756698"/>
                </a:lnTo>
                <a:lnTo>
                  <a:pt x="2703127" y="2602181"/>
                </a:lnTo>
                <a:lnTo>
                  <a:pt x="2716344" y="2412092"/>
                </a:lnTo>
                <a:lnTo>
                  <a:pt x="2736176" y="2082213"/>
                </a:lnTo>
                <a:lnTo>
                  <a:pt x="2772521" y="1470652"/>
                </a:lnTo>
                <a:lnTo>
                  <a:pt x="2789046" y="1238622"/>
                </a:lnTo>
                <a:lnTo>
                  <a:pt x="2805571" y="1047862"/>
                </a:lnTo>
                <a:lnTo>
                  <a:pt x="2818788" y="927358"/>
                </a:lnTo>
                <a:lnTo>
                  <a:pt x="2832005" y="833941"/>
                </a:lnTo>
                <a:lnTo>
                  <a:pt x="2845223" y="764002"/>
                </a:lnTo>
                <a:lnTo>
                  <a:pt x="2855133" y="724885"/>
                </a:lnTo>
                <a:lnTo>
                  <a:pt x="2865042" y="696152"/>
                </a:lnTo>
                <a:lnTo>
                  <a:pt x="2874965" y="677220"/>
                </a:lnTo>
                <a:lnTo>
                  <a:pt x="2881567" y="670028"/>
                </a:lnTo>
                <a:lnTo>
                  <a:pt x="2888182" y="667368"/>
                </a:lnTo>
                <a:lnTo>
                  <a:pt x="2894785" y="669622"/>
                </a:lnTo>
                <a:lnTo>
                  <a:pt x="2901400" y="677182"/>
                </a:lnTo>
                <a:lnTo>
                  <a:pt x="2908002" y="690415"/>
                </a:lnTo>
                <a:lnTo>
                  <a:pt x="2914617" y="709562"/>
                </a:lnTo>
                <a:lnTo>
                  <a:pt x="2924527" y="749616"/>
                </a:lnTo>
                <a:lnTo>
                  <a:pt x="2934450" y="803296"/>
                </a:lnTo>
                <a:lnTo>
                  <a:pt x="2947667" y="895814"/>
                </a:lnTo>
                <a:lnTo>
                  <a:pt x="2960884" y="1012101"/>
                </a:lnTo>
                <a:lnTo>
                  <a:pt x="2977409" y="1187779"/>
                </a:lnTo>
                <a:lnTo>
                  <a:pt x="3017061" y="1634110"/>
                </a:lnTo>
                <a:lnTo>
                  <a:pt x="3030278" y="1742115"/>
                </a:lnTo>
                <a:lnTo>
                  <a:pt x="3040188" y="1800265"/>
                </a:lnTo>
                <a:lnTo>
                  <a:pt x="3046803" y="1827313"/>
                </a:lnTo>
                <a:lnTo>
                  <a:pt x="3053406" y="1844928"/>
                </a:lnTo>
                <a:lnTo>
                  <a:pt x="3060021" y="1853413"/>
                </a:lnTo>
                <a:lnTo>
                  <a:pt x="3063315" y="1854388"/>
                </a:lnTo>
                <a:lnTo>
                  <a:pt x="3066623" y="1853299"/>
                </a:lnTo>
                <a:lnTo>
                  <a:pt x="3073238" y="1845245"/>
                </a:lnTo>
                <a:lnTo>
                  <a:pt x="3079840" y="1829960"/>
                </a:lnTo>
                <a:lnTo>
                  <a:pt x="3086456" y="1808129"/>
                </a:lnTo>
                <a:lnTo>
                  <a:pt x="3096365" y="1764782"/>
                </a:lnTo>
                <a:lnTo>
                  <a:pt x="3109583" y="1692285"/>
                </a:lnTo>
                <a:lnTo>
                  <a:pt x="3145940" y="1482986"/>
                </a:lnTo>
                <a:lnTo>
                  <a:pt x="3162452" y="1409665"/>
                </a:lnTo>
                <a:lnTo>
                  <a:pt x="3178977" y="1351098"/>
                </a:lnTo>
                <a:lnTo>
                  <a:pt x="3192194" y="1313348"/>
                </a:lnTo>
                <a:lnTo>
                  <a:pt x="3205412" y="1283678"/>
                </a:lnTo>
                <a:lnTo>
                  <a:pt x="3215334" y="1267773"/>
                </a:lnTo>
                <a:lnTo>
                  <a:pt x="3221936" y="1260745"/>
                </a:lnTo>
                <a:lnTo>
                  <a:pt x="3228551" y="1256705"/>
                </a:lnTo>
                <a:lnTo>
                  <a:pt x="3235154" y="1255730"/>
                </a:lnTo>
                <a:lnTo>
                  <a:pt x="3241769" y="1257820"/>
                </a:lnTo>
                <a:lnTo>
                  <a:pt x="3248371" y="1263088"/>
                </a:lnTo>
                <a:lnTo>
                  <a:pt x="3254986" y="1271661"/>
                </a:lnTo>
                <a:lnTo>
                  <a:pt x="3264896" y="1291099"/>
                </a:lnTo>
                <a:lnTo>
                  <a:pt x="3274819" y="1319161"/>
                </a:lnTo>
                <a:lnTo>
                  <a:pt x="3284729" y="1356796"/>
                </a:lnTo>
                <a:lnTo>
                  <a:pt x="3294638" y="1405106"/>
                </a:lnTo>
                <a:lnTo>
                  <a:pt x="3304548" y="1465029"/>
                </a:lnTo>
                <a:lnTo>
                  <a:pt x="3317766" y="1564322"/>
                </a:lnTo>
                <a:lnTo>
                  <a:pt x="3330996" y="1685636"/>
                </a:lnTo>
                <a:lnTo>
                  <a:pt x="3347508" y="1862923"/>
                </a:lnTo>
                <a:lnTo>
                  <a:pt x="3406993" y="2532355"/>
                </a:lnTo>
                <a:lnTo>
                  <a:pt x="3423517" y="2676071"/>
                </a:lnTo>
                <a:lnTo>
                  <a:pt x="3440042" y="2794878"/>
                </a:lnTo>
                <a:lnTo>
                  <a:pt x="3453260" y="2872884"/>
                </a:lnTo>
                <a:lnTo>
                  <a:pt x="3466477" y="2936720"/>
                </a:lnTo>
                <a:lnTo>
                  <a:pt x="3479694" y="2986828"/>
                </a:lnTo>
                <a:lnTo>
                  <a:pt x="3489604" y="3015675"/>
                </a:lnTo>
                <a:lnTo>
                  <a:pt x="3499526" y="3037329"/>
                </a:lnTo>
                <a:lnTo>
                  <a:pt x="3509436" y="3052108"/>
                </a:lnTo>
                <a:lnTo>
                  <a:pt x="3519346" y="3060642"/>
                </a:lnTo>
                <a:lnTo>
                  <a:pt x="3525962" y="3063150"/>
                </a:lnTo>
                <a:lnTo>
                  <a:pt x="3532564" y="3063251"/>
                </a:lnTo>
                <a:lnTo>
                  <a:pt x="3539179" y="3060947"/>
                </a:lnTo>
                <a:lnTo>
                  <a:pt x="3545781" y="3056261"/>
                </a:lnTo>
                <a:lnTo>
                  <a:pt x="3555704" y="3044826"/>
                </a:lnTo>
                <a:lnTo>
                  <a:pt x="3565614" y="3028149"/>
                </a:lnTo>
                <a:lnTo>
                  <a:pt x="3575523" y="3006076"/>
                </a:lnTo>
                <a:lnTo>
                  <a:pt x="3585446" y="2978141"/>
                </a:lnTo>
                <a:lnTo>
                  <a:pt x="3598663" y="2930705"/>
                </a:lnTo>
                <a:lnTo>
                  <a:pt x="3611881" y="2871288"/>
                </a:lnTo>
                <a:lnTo>
                  <a:pt x="3628405" y="2782582"/>
                </a:lnTo>
                <a:lnTo>
                  <a:pt x="3664750" y="2563380"/>
                </a:lnTo>
                <a:lnTo>
                  <a:pt x="3691185" y="2412674"/>
                </a:lnTo>
                <a:lnTo>
                  <a:pt x="3707710" y="2331693"/>
                </a:lnTo>
                <a:lnTo>
                  <a:pt x="3720927" y="2279532"/>
                </a:lnTo>
                <a:lnTo>
                  <a:pt x="3730837" y="2250090"/>
                </a:lnTo>
                <a:lnTo>
                  <a:pt x="3740759" y="2229956"/>
                </a:lnTo>
                <a:lnTo>
                  <a:pt x="3747362" y="2221978"/>
                </a:lnTo>
                <a:lnTo>
                  <a:pt x="3753977" y="2218470"/>
                </a:lnTo>
                <a:lnTo>
                  <a:pt x="3760579" y="2219483"/>
                </a:lnTo>
                <a:lnTo>
                  <a:pt x="3767194" y="2225017"/>
                </a:lnTo>
                <a:lnTo>
                  <a:pt x="3773796" y="2234945"/>
                </a:lnTo>
                <a:lnTo>
                  <a:pt x="3783719" y="2257498"/>
                </a:lnTo>
                <a:lnTo>
                  <a:pt x="3793629" y="2287751"/>
                </a:lnTo>
                <a:lnTo>
                  <a:pt x="3810154" y="2348788"/>
                </a:lnTo>
                <a:lnTo>
                  <a:pt x="3836589" y="2448461"/>
                </a:lnTo>
                <a:lnTo>
                  <a:pt x="3849806" y="2487654"/>
                </a:lnTo>
                <a:lnTo>
                  <a:pt x="3859716" y="2508472"/>
                </a:lnTo>
                <a:lnTo>
                  <a:pt x="3866331" y="2517476"/>
                </a:lnTo>
                <a:lnTo>
                  <a:pt x="3872933" y="2522313"/>
                </a:lnTo>
                <a:lnTo>
                  <a:pt x="3879548" y="2522984"/>
                </a:lnTo>
                <a:lnTo>
                  <a:pt x="3886150" y="2519654"/>
                </a:lnTo>
                <a:lnTo>
                  <a:pt x="3892765" y="2512613"/>
                </a:lnTo>
                <a:lnTo>
                  <a:pt x="3902675" y="2496087"/>
                </a:lnTo>
                <a:lnTo>
                  <a:pt x="3915893" y="2466177"/>
                </a:lnTo>
                <a:lnTo>
                  <a:pt x="3939032" y="2410826"/>
                </a:lnTo>
                <a:lnTo>
                  <a:pt x="3948943" y="2393604"/>
                </a:lnTo>
                <a:lnTo>
                  <a:pt x="3955545" y="2385879"/>
                </a:lnTo>
                <a:lnTo>
                  <a:pt x="3962160" y="2381497"/>
                </a:lnTo>
                <a:lnTo>
                  <a:pt x="3968775" y="2380687"/>
                </a:lnTo>
                <a:lnTo>
                  <a:pt x="3975377" y="2383562"/>
                </a:lnTo>
                <a:lnTo>
                  <a:pt x="3981992" y="2390184"/>
                </a:lnTo>
                <a:lnTo>
                  <a:pt x="3988595" y="2400606"/>
                </a:lnTo>
                <a:lnTo>
                  <a:pt x="3998504" y="2422932"/>
                </a:lnTo>
                <a:lnTo>
                  <a:pt x="4011734" y="2462365"/>
                </a:lnTo>
                <a:lnTo>
                  <a:pt x="4034862" y="2535128"/>
                </a:lnTo>
                <a:lnTo>
                  <a:pt x="4044771" y="2557023"/>
                </a:lnTo>
                <a:lnTo>
                  <a:pt x="4051386" y="2565419"/>
                </a:lnTo>
                <a:lnTo>
                  <a:pt x="4054681" y="2567344"/>
                </a:lnTo>
                <a:lnTo>
                  <a:pt x="4057989" y="2567584"/>
                </a:lnTo>
                <a:lnTo>
                  <a:pt x="4061296" y="2566090"/>
                </a:lnTo>
                <a:lnTo>
                  <a:pt x="4067911" y="2557454"/>
                </a:lnTo>
                <a:lnTo>
                  <a:pt x="4074514" y="2541131"/>
                </a:lnTo>
                <a:lnTo>
                  <a:pt x="4081129" y="2517134"/>
                </a:lnTo>
                <a:lnTo>
                  <a:pt x="4091038" y="2467532"/>
                </a:lnTo>
                <a:lnTo>
                  <a:pt x="4100948" y="2403215"/>
                </a:lnTo>
                <a:lnTo>
                  <a:pt x="4114166" y="2298223"/>
                </a:lnTo>
                <a:lnTo>
                  <a:pt x="4114166" y="2298223"/>
                </a:lnTo>
              </a:path>
            </a:pathLst>
          </a:custGeom>
          <a:noFill/>
          <a:ln w="18998" cap="sq">
            <a:solidFill>
              <a:schemeClr val="accent1">
                <a:lumMod val="75000"/>
              </a:schemeClr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Rettangolo con angoli arrotondati 29">
            <a:extLst>
              <a:ext uri="{FF2B5EF4-FFF2-40B4-BE49-F238E27FC236}">
                <a16:creationId xmlns:a16="http://schemas.microsoft.com/office/drawing/2014/main" id="{AF3576B9-53A3-7BC2-A696-28B38C6762A3}"/>
              </a:ext>
            </a:extLst>
          </p:cNvPr>
          <p:cNvSpPr/>
          <p:nvPr/>
        </p:nvSpPr>
        <p:spPr>
          <a:xfrm>
            <a:off x="7813795" y="2147380"/>
            <a:ext cx="2083136" cy="223679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38664AC2-4F0F-454E-81A1-2ECEEAD42E90}"/>
                  </a:ext>
                </a:extLst>
              </p:cNvPr>
              <p:cNvSpPr txBox="1"/>
              <p:nvPr/>
            </p:nvSpPr>
            <p:spPr>
              <a:xfrm>
                <a:off x="3262582" y="3729828"/>
                <a:ext cx="40427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1400" dirty="0">
                    <a:solidFill>
                      <a:schemeClr val="accent1">
                        <a:lumMod val="75000"/>
                      </a:schemeClr>
                    </a:solidFill>
                    <a:latin typeface="+mj-lt"/>
                  </a:rPr>
                  <a:t>3</a:t>
                </a:r>
              </a:p>
            </p:txBody>
          </p:sp>
        </mc:Choice>
        <mc:Fallback xmlns=""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38664AC2-4F0F-454E-81A1-2ECEEAD42E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2582" y="3729828"/>
                <a:ext cx="404278" cy="307777"/>
              </a:xfrm>
              <a:prstGeom prst="rect">
                <a:avLst/>
              </a:prstGeom>
              <a:blipFill>
                <a:blip r:embed="rId2"/>
                <a:stretch>
                  <a:fillRect t="-4000" r="-3030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1C70A907-7674-39DD-62BF-D088D690827E}"/>
                  </a:ext>
                </a:extLst>
              </p:cNvPr>
              <p:cNvSpPr txBox="1"/>
              <p:nvPr/>
            </p:nvSpPr>
            <p:spPr>
              <a:xfrm>
                <a:off x="3903153" y="3694744"/>
                <a:ext cx="40427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1400" dirty="0">
                    <a:solidFill>
                      <a:schemeClr val="accent1">
                        <a:lumMod val="75000"/>
                      </a:schemeClr>
                    </a:solidFill>
                    <a:latin typeface="+mj-lt"/>
                  </a:rPr>
                  <a:t>3</a:t>
                </a:r>
              </a:p>
            </p:txBody>
          </p:sp>
        </mc:Choice>
        <mc:Fallback xmlns=""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1C70A907-7674-39DD-62BF-D088D69082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3153" y="3694744"/>
                <a:ext cx="404278" cy="307777"/>
              </a:xfrm>
              <a:prstGeom prst="rect">
                <a:avLst/>
              </a:prstGeom>
              <a:blipFill>
                <a:blip r:embed="rId3"/>
                <a:stretch>
                  <a:fillRect t="-3846" r="-3030" b="-1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12937C6A-DDB5-8A0D-9FEB-AC1DF94E84AB}"/>
                  </a:ext>
                </a:extLst>
              </p:cNvPr>
              <p:cNvSpPr txBox="1"/>
              <p:nvPr/>
            </p:nvSpPr>
            <p:spPr>
              <a:xfrm>
                <a:off x="2615164" y="3010899"/>
                <a:ext cx="40427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1400" dirty="0">
                    <a:solidFill>
                      <a:schemeClr val="accent1">
                        <a:lumMod val="75000"/>
                      </a:schemeClr>
                    </a:solidFill>
                    <a:latin typeface="+mj-lt"/>
                  </a:rPr>
                  <a:t>3</a:t>
                </a:r>
              </a:p>
            </p:txBody>
          </p:sp>
        </mc:Choice>
        <mc:Fallback xmlns=""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12937C6A-DDB5-8A0D-9FEB-AC1DF94E84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5164" y="3010899"/>
                <a:ext cx="404278" cy="307777"/>
              </a:xfrm>
              <a:prstGeom prst="rect">
                <a:avLst/>
              </a:prstGeom>
              <a:blipFill>
                <a:blip r:embed="rId4"/>
                <a:stretch>
                  <a:fillRect t="-4000" r="-6061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sellaDiTesto 34">
                <a:extLst>
                  <a:ext uri="{FF2B5EF4-FFF2-40B4-BE49-F238E27FC236}">
                    <a16:creationId xmlns:a16="http://schemas.microsoft.com/office/drawing/2014/main" id="{D37AE4CB-90FF-AE4C-EFD2-9031B1CFCFBA}"/>
                  </a:ext>
                </a:extLst>
              </p:cNvPr>
              <p:cNvSpPr txBox="1"/>
              <p:nvPr/>
            </p:nvSpPr>
            <p:spPr>
              <a:xfrm>
                <a:off x="1840761" y="3060096"/>
                <a:ext cx="40427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1400" dirty="0">
                    <a:solidFill>
                      <a:schemeClr val="accent1">
                        <a:lumMod val="75000"/>
                      </a:schemeClr>
                    </a:solidFill>
                    <a:latin typeface="+mj-lt"/>
                  </a:rPr>
                  <a:t>3</a:t>
                </a:r>
              </a:p>
            </p:txBody>
          </p:sp>
        </mc:Choice>
        <mc:Fallback xmlns="">
          <p:sp>
            <p:nvSpPr>
              <p:cNvPr id="35" name="CasellaDiTesto 34">
                <a:extLst>
                  <a:ext uri="{FF2B5EF4-FFF2-40B4-BE49-F238E27FC236}">
                    <a16:creationId xmlns:a16="http://schemas.microsoft.com/office/drawing/2014/main" id="{D37AE4CB-90FF-AE4C-EFD2-9031B1CFCF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0761" y="3060096"/>
                <a:ext cx="404278" cy="307777"/>
              </a:xfrm>
              <a:prstGeom prst="rect">
                <a:avLst/>
              </a:prstGeom>
              <a:blipFill>
                <a:blip r:embed="rId4"/>
                <a:stretch>
                  <a:fillRect r="-6061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sellaDiTesto 35">
                <a:extLst>
                  <a:ext uri="{FF2B5EF4-FFF2-40B4-BE49-F238E27FC236}">
                    <a16:creationId xmlns:a16="http://schemas.microsoft.com/office/drawing/2014/main" id="{A69C2985-BA7B-CB72-C7BC-3497621B79EB}"/>
                  </a:ext>
                </a:extLst>
              </p:cNvPr>
              <p:cNvSpPr txBox="1"/>
              <p:nvPr/>
            </p:nvSpPr>
            <p:spPr>
              <a:xfrm>
                <a:off x="4062812" y="2910720"/>
                <a:ext cx="40427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1400" dirty="0">
                    <a:solidFill>
                      <a:schemeClr val="accent1">
                        <a:lumMod val="75000"/>
                      </a:schemeClr>
                    </a:solidFill>
                    <a:latin typeface="+mj-lt"/>
                  </a:rPr>
                  <a:t>3</a:t>
                </a:r>
              </a:p>
            </p:txBody>
          </p:sp>
        </mc:Choice>
        <mc:Fallback xmlns="">
          <p:sp>
            <p:nvSpPr>
              <p:cNvPr id="36" name="CasellaDiTesto 35">
                <a:extLst>
                  <a:ext uri="{FF2B5EF4-FFF2-40B4-BE49-F238E27FC236}">
                    <a16:creationId xmlns:a16="http://schemas.microsoft.com/office/drawing/2014/main" id="{A69C2985-BA7B-CB72-C7BC-3497621B79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2812" y="2910720"/>
                <a:ext cx="404278" cy="307777"/>
              </a:xfrm>
              <a:prstGeom prst="rect">
                <a:avLst/>
              </a:prstGeom>
              <a:blipFill>
                <a:blip r:embed="rId5"/>
                <a:stretch>
                  <a:fillRect r="-3030" b="-1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sellaDiTesto 36">
                <a:extLst>
                  <a:ext uri="{FF2B5EF4-FFF2-40B4-BE49-F238E27FC236}">
                    <a16:creationId xmlns:a16="http://schemas.microsoft.com/office/drawing/2014/main" id="{5A5AE2CA-C277-7396-0B78-34CDB320FAA9}"/>
                  </a:ext>
                </a:extLst>
              </p:cNvPr>
              <p:cNvSpPr txBox="1"/>
              <p:nvPr/>
            </p:nvSpPr>
            <p:spPr>
              <a:xfrm>
                <a:off x="3466794" y="1635304"/>
                <a:ext cx="40427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1400" dirty="0">
                    <a:solidFill>
                      <a:schemeClr val="accent1">
                        <a:lumMod val="75000"/>
                      </a:schemeClr>
                    </a:solidFill>
                    <a:latin typeface="+mj-lt"/>
                  </a:rPr>
                  <a:t>3</a:t>
                </a:r>
              </a:p>
            </p:txBody>
          </p:sp>
        </mc:Choice>
        <mc:Fallback xmlns="">
          <p:sp>
            <p:nvSpPr>
              <p:cNvPr id="37" name="CasellaDiTesto 36">
                <a:extLst>
                  <a:ext uri="{FF2B5EF4-FFF2-40B4-BE49-F238E27FC236}">
                    <a16:creationId xmlns:a16="http://schemas.microsoft.com/office/drawing/2014/main" id="{5A5AE2CA-C277-7396-0B78-34CDB320FA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6794" y="1635304"/>
                <a:ext cx="404278" cy="307777"/>
              </a:xfrm>
              <a:prstGeom prst="rect">
                <a:avLst/>
              </a:prstGeom>
              <a:blipFill>
                <a:blip r:embed="rId6"/>
                <a:stretch>
                  <a:fillRect t="-3846" r="-6250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1EA713F4-58AF-CCF4-6B46-20933D9ECB19}"/>
                  </a:ext>
                </a:extLst>
              </p:cNvPr>
              <p:cNvSpPr txBox="1"/>
              <p:nvPr/>
            </p:nvSpPr>
            <p:spPr>
              <a:xfrm>
                <a:off x="2817303" y="1463196"/>
                <a:ext cx="40427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1400" dirty="0">
                    <a:solidFill>
                      <a:schemeClr val="accent1">
                        <a:lumMod val="75000"/>
                      </a:schemeClr>
                    </a:solidFill>
                    <a:latin typeface="+mj-lt"/>
                  </a:rPr>
                  <a:t>3</a:t>
                </a:r>
              </a:p>
            </p:txBody>
          </p:sp>
        </mc:Choice>
        <mc:Fallback xmlns=""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1EA713F4-58AF-CCF4-6B46-20933D9ECB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303" y="1463196"/>
                <a:ext cx="404278" cy="307777"/>
              </a:xfrm>
              <a:prstGeom prst="rect">
                <a:avLst/>
              </a:prstGeom>
              <a:blipFill>
                <a:blip r:embed="rId5"/>
                <a:stretch>
                  <a:fillRect t="-4000" r="-303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265682AF-2744-3E6B-847B-FBE66EBAD7B5}"/>
              </a:ext>
            </a:extLst>
          </p:cNvPr>
          <p:cNvSpPr txBox="1"/>
          <p:nvPr/>
        </p:nvSpPr>
        <p:spPr>
          <a:xfrm>
            <a:off x="7890933" y="2234904"/>
            <a:ext cx="200599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UL: Upper Lip</a:t>
            </a:r>
          </a:p>
          <a:p>
            <a:r>
              <a:rPr lang="en-US" dirty="0">
                <a:latin typeface="+mj-lt"/>
              </a:rPr>
              <a:t>LL: Lower Lip</a:t>
            </a:r>
          </a:p>
          <a:p>
            <a:r>
              <a:rPr lang="en-US" dirty="0">
                <a:latin typeface="+mj-lt"/>
              </a:rPr>
              <a:t>UJ: Upper Jaw</a:t>
            </a:r>
          </a:p>
          <a:p>
            <a:r>
              <a:rPr lang="en-US" dirty="0">
                <a:latin typeface="+mj-lt"/>
              </a:rPr>
              <a:t>LJ: Lower Jaw</a:t>
            </a:r>
          </a:p>
          <a:p>
            <a:r>
              <a:rPr lang="en-US" dirty="0">
                <a:latin typeface="+mj-lt"/>
              </a:rPr>
              <a:t>TT: Tongue Tip</a:t>
            </a:r>
          </a:p>
          <a:p>
            <a:r>
              <a:rPr lang="en-US" dirty="0">
                <a:latin typeface="+mj-lt"/>
              </a:rPr>
              <a:t>TM: Tongue Middle</a:t>
            </a:r>
          </a:p>
          <a:p>
            <a:r>
              <a:rPr lang="en-US" dirty="0">
                <a:latin typeface="+mj-lt"/>
              </a:rPr>
              <a:t>TD: Tongue Back</a:t>
            </a: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BE533CE5-7D93-38C6-6AA0-2D37C5A3A9C9}"/>
              </a:ext>
            </a:extLst>
          </p:cNvPr>
          <p:cNvSpPr txBox="1"/>
          <p:nvPr/>
        </p:nvSpPr>
        <p:spPr>
          <a:xfrm>
            <a:off x="8308739" y="1706413"/>
            <a:ext cx="109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EMA coils</a:t>
            </a:r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DE2B68F9-A0BD-D519-F69E-C58F0D3002F9}"/>
              </a:ext>
            </a:extLst>
          </p:cNvPr>
          <p:cNvSpPr txBox="1"/>
          <p:nvPr/>
        </p:nvSpPr>
        <p:spPr>
          <a:xfrm>
            <a:off x="7162216" y="4488740"/>
            <a:ext cx="3692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EMA: Electromagnetic Articulography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DA3484BB-1524-6AD8-5E9B-3495729E4F4A}"/>
              </a:ext>
            </a:extLst>
          </p:cNvPr>
          <p:cNvSpPr txBox="1"/>
          <p:nvPr/>
        </p:nvSpPr>
        <p:spPr>
          <a:xfrm>
            <a:off x="3023652" y="298253"/>
            <a:ext cx="6144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Recording Articulatory Movement through EMA</a:t>
            </a:r>
          </a:p>
        </p:txBody>
      </p:sp>
    </p:spTree>
    <p:extLst>
      <p:ext uri="{BB962C8B-B14F-4D97-AF65-F5344CB8AC3E}">
        <p14:creationId xmlns:p14="http://schemas.microsoft.com/office/powerpoint/2010/main" val="15903438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382</TotalTime>
  <Words>989</Words>
  <Application>Microsoft Macintosh PowerPoint</Application>
  <PresentationFormat>Widescreen</PresentationFormat>
  <Paragraphs>337</Paragraphs>
  <Slides>40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40</vt:i4>
      </vt:variant>
    </vt:vector>
  </HeadingPairs>
  <TitlesOfParts>
    <vt:vector size="45" baseType="lpstr">
      <vt:lpstr>Arial</vt:lpstr>
      <vt:lpstr>Calibri</vt:lpstr>
      <vt:lpstr>Calibri Light</vt:lpstr>
      <vt:lpstr>Cambria Math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CORSINI ALESSANDRO</dc:creator>
  <cp:lastModifiedBy>CORSINI ALESSANDRO</cp:lastModifiedBy>
  <cp:revision>7</cp:revision>
  <dcterms:created xsi:type="dcterms:W3CDTF">2024-01-30T17:21:43Z</dcterms:created>
  <dcterms:modified xsi:type="dcterms:W3CDTF">2024-02-06T14:15:39Z</dcterms:modified>
</cp:coreProperties>
</file>